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theme/themeOverride3.xml" ContentType="application/vnd.openxmlformats-officedocument.themeOverride+xml"/>
  <Override PartName="/ppt/charts/chart6.xml" ContentType="application/vnd.openxmlformats-officedocument.drawingml.chart+xml"/>
  <Override PartName="/ppt/notesSlides/notesSlide2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notesSlides/notesSlide3.xml" ContentType="application/vnd.openxmlformats-officedocument.presentationml.notesSlid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charts/chart17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5.xml" ContentType="application/vnd.openxmlformats-officedocument.themeOverride+xml"/>
  <Override PartName="/ppt/charts/chart18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6.xml" ContentType="application/vnd.openxmlformats-officedocument.themeOverride+xml"/>
  <Override PartName="/ppt/notesSlides/notesSlide5.xml" ContentType="application/vnd.openxmlformats-officedocument.presentationml.notesSlide+xml"/>
  <Override PartName="/ppt/charts/chart19.xml" ContentType="application/vnd.openxmlformats-officedocument.drawingml.chart+xml"/>
  <Override PartName="/ppt/theme/themeOverride7.xml" ContentType="application/vnd.openxmlformats-officedocument.themeOverride+xml"/>
  <Override PartName="/ppt/charts/chart20.xml" ContentType="application/vnd.openxmlformats-officedocument.drawingml.chart+xml"/>
  <Override PartName="/ppt/theme/themeOverride8.xml" ContentType="application/vnd.openxmlformats-officedocument.themeOverride+xml"/>
  <Override PartName="/ppt/charts/chart21.xml" ContentType="application/vnd.openxmlformats-officedocument.drawingml.chart+xml"/>
  <Override PartName="/ppt/theme/themeOverride9.xml" ContentType="application/vnd.openxmlformats-officedocument.themeOverride+xml"/>
  <Override PartName="/ppt/notesSlides/notesSlide6.xml" ContentType="application/vnd.openxmlformats-officedocument.presentationml.notesSlide+xml"/>
  <Override PartName="/ppt/charts/chart22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23.xml" ContentType="application/vnd.openxmlformats-officedocument.drawingml.chart+xml"/>
  <Override PartName="/ppt/theme/themeOverride10.xml" ContentType="application/vnd.openxmlformats-officedocument.themeOverride+xml"/>
  <Override PartName="/ppt/charts/chart24.xml" ContentType="application/vnd.openxmlformats-officedocument.drawingml.chart+xml"/>
  <Override PartName="/ppt/theme/themeOverride11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2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12.xml" ContentType="application/vnd.openxmlformats-officedocument.themeOverride+xml"/>
  <Override PartName="/ppt/charts/chart2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13.xml" ContentType="application/vnd.openxmlformats-officedocument.themeOverride+xml"/>
  <Override PartName="/ppt/notesSlides/notesSlide9.xml" ContentType="application/vnd.openxmlformats-officedocument.presentationml.notesSlide+xml"/>
  <Override PartName="/ppt/charts/chart2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14.xml" ContentType="application/vnd.openxmlformats-officedocument.themeOverride+xml"/>
  <Override PartName="/ppt/charts/chart2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15.xml" ContentType="application/vnd.openxmlformats-officedocument.themeOverride+xml"/>
  <Override PartName="/ppt/notesSlides/notesSlide10.xml" ContentType="application/vnd.openxmlformats-officedocument.presentationml.notesSlide+xml"/>
  <Override PartName="/ppt/charts/chart2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3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31.xml" ContentType="application/vnd.openxmlformats-officedocument.drawingml.chart+xml"/>
  <Override PartName="/ppt/theme/themeOverride16.xml" ContentType="application/vnd.openxmlformats-officedocument.themeOverride+xml"/>
  <Override PartName="/ppt/charts/chart32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7.xml" ContentType="application/vnd.openxmlformats-officedocument.themeOverride+xml"/>
  <Override PartName="/ppt/charts/chart33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8.xml" ContentType="application/vnd.openxmlformats-officedocument.themeOverride+xml"/>
  <Override PartName="/ppt/notesSlides/notesSlide11.xml" ContentType="application/vnd.openxmlformats-officedocument.presentationml.notesSlide+xml"/>
  <Override PartName="/ppt/charts/chart34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35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36.xml" ContentType="application/vnd.openxmlformats-officedocument.drawingml.chart+xml"/>
  <Override PartName="/ppt/theme/themeOverride19.xml" ContentType="application/vnd.openxmlformats-officedocument.themeOverride+xml"/>
  <Override PartName="/ppt/charts/chart37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20.xml" ContentType="application/vnd.openxmlformats-officedocument.themeOverride+xml"/>
  <Override PartName="/ppt/charts/chart38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21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39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22.xml" ContentType="application/vnd.openxmlformats-officedocument.themeOverride+xml"/>
  <Override PartName="/ppt/notesSlides/notesSlide14.xml" ContentType="application/vnd.openxmlformats-officedocument.presentationml.notesSlide+xml"/>
  <Override PartName="/ppt/charts/chart40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23.xml" ContentType="application/vnd.openxmlformats-officedocument.themeOverride+xml"/>
  <Override PartName="/ppt/notesSlides/notesSlide15.xml" ContentType="application/vnd.openxmlformats-officedocument.presentationml.notesSlide+xml"/>
  <Override PartName="/ppt/charts/chart41.xml" ContentType="application/vnd.openxmlformats-officedocument.drawingml.chart+xml"/>
  <Override PartName="/ppt/theme/themeOverride24.xml" ContentType="application/vnd.openxmlformats-officedocument.themeOverride+xml"/>
  <Override PartName="/ppt/charts/chart42.xml" ContentType="application/vnd.openxmlformats-officedocument.drawingml.chart+xml"/>
  <Override PartName="/ppt/theme/themeOverride25.xml" ContentType="application/vnd.openxmlformats-officedocument.themeOverride+xml"/>
  <Override PartName="/ppt/notesSlides/notesSlide16.xml" ContentType="application/vnd.openxmlformats-officedocument.presentationml.notesSlide+xml"/>
  <Override PartName="/ppt/charts/chart43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heme/themeOverride26.xml" ContentType="application/vnd.openxmlformats-officedocument.themeOverride+xml"/>
  <Override PartName="/ppt/charts/chart44.xml" ContentType="application/vnd.openxmlformats-officedocument.drawingml.chart+xml"/>
  <Override PartName="/ppt/notesSlides/notesSlide17.xml" ContentType="application/vnd.openxmlformats-officedocument.presentationml.notesSlide+xml"/>
  <Override PartName="/ppt/charts/chart45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46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47.xml" ContentType="application/vnd.openxmlformats-officedocument.drawingml.chart+xml"/>
  <Override PartName="/ppt/theme/themeOverride27.xml" ContentType="application/vnd.openxmlformats-officedocument.themeOverride+xml"/>
  <Override PartName="/ppt/charts/chart48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theme/themeOverride28.xml" ContentType="application/vnd.openxmlformats-officedocument.themeOverride+xml"/>
  <Override PartName="/ppt/charts/chart49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theme/themeOverride29.xml" ContentType="application/vnd.openxmlformats-officedocument.themeOverride+xml"/>
  <Override PartName="/ppt/charts/chart50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theme/themeOverride30.xml" ContentType="application/vnd.openxmlformats-officedocument.themeOverride+xml"/>
  <Override PartName="/ppt/notesSlides/notesSlide18.xml" ContentType="application/vnd.openxmlformats-officedocument.presentationml.notesSlide+xml"/>
  <Override PartName="/ppt/charts/chart51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52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53.xml" ContentType="application/vnd.openxmlformats-officedocument.drawingml.chart+xml"/>
  <Override PartName="/ppt/theme/themeOverride31.xml" ContentType="application/vnd.openxmlformats-officedocument.themeOverride+xml"/>
  <Override PartName="/ppt/charts/chart54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theme/themeOverride32.xml" ContentType="application/vnd.openxmlformats-officedocument.themeOverride+xml"/>
  <Override PartName="/ppt/charts/chart55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theme/themeOverride33.xml" ContentType="application/vnd.openxmlformats-officedocument.themeOverride+xml"/>
  <Override PartName="/ppt/charts/chart56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theme/themeOverride34.xml" ContentType="application/vnd.openxmlformats-officedocument.themeOverride+xml"/>
  <Override PartName="/ppt/notesSlides/notesSlide19.xml" ContentType="application/vnd.openxmlformats-officedocument.presentationml.notesSlide+xml"/>
  <Override PartName="/ppt/charts/chart57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58.xml" ContentType="application/vnd.openxmlformats-officedocument.drawingml.chart+xml"/>
  <Override PartName="/ppt/theme/themeOverride35.xml" ContentType="application/vnd.openxmlformats-officedocument.themeOverride+xml"/>
  <Override PartName="/ppt/charts/chart59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theme/themeOverride36.xml" ContentType="application/vnd.openxmlformats-officedocument.themeOverride+xml"/>
  <Override PartName="/ppt/charts/chart60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theme/themeOverride37.xml" ContentType="application/vnd.openxmlformats-officedocument.themeOverride+xml"/>
  <Override PartName="/ppt/notesSlides/notesSlide20.xml" ContentType="application/vnd.openxmlformats-officedocument.presentationml.notesSlide+xml"/>
  <Override PartName="/ppt/charts/chart61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62.xml" ContentType="application/vnd.openxmlformats-officedocument.drawingml.chart+xml"/>
  <Override PartName="/ppt/theme/themeOverride38.xml" ContentType="application/vnd.openxmlformats-officedocument.themeOverride+xml"/>
  <Override PartName="/ppt/charts/chart6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theme/themeOverride39.xml" ContentType="application/vnd.openxmlformats-officedocument.themeOverride+xml"/>
  <Override PartName="/ppt/charts/chart6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theme/themeOverride40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  <p:sldMasterId id="2147483666" r:id="rId2"/>
    <p:sldMasterId id="2147483711" r:id="rId3"/>
  </p:sldMasterIdLst>
  <p:notesMasterIdLst>
    <p:notesMasterId r:id="rId36"/>
  </p:notesMasterIdLst>
  <p:handoutMasterIdLst>
    <p:handoutMasterId r:id="rId37"/>
  </p:handoutMasterIdLst>
  <p:sldIdLst>
    <p:sldId id="261" r:id="rId4"/>
    <p:sldId id="1001" r:id="rId5"/>
    <p:sldId id="1011" r:id="rId6"/>
    <p:sldId id="786" r:id="rId7"/>
    <p:sldId id="1014" r:id="rId8"/>
    <p:sldId id="790" r:id="rId9"/>
    <p:sldId id="1191" r:id="rId10"/>
    <p:sldId id="1192" r:id="rId11"/>
    <p:sldId id="1193" r:id="rId12"/>
    <p:sldId id="1024" r:id="rId13"/>
    <p:sldId id="1160" r:id="rId14"/>
    <p:sldId id="1167" r:id="rId15"/>
    <p:sldId id="1158" r:id="rId16"/>
    <p:sldId id="1162" r:id="rId17"/>
    <p:sldId id="1170" r:id="rId18"/>
    <p:sldId id="1172" r:id="rId19"/>
    <p:sldId id="1163" r:id="rId20"/>
    <p:sldId id="1188" r:id="rId21"/>
    <p:sldId id="1171" r:id="rId22"/>
    <p:sldId id="1175" r:id="rId23"/>
    <p:sldId id="1176" r:id="rId24"/>
    <p:sldId id="1169" r:id="rId25"/>
    <p:sldId id="1177" r:id="rId26"/>
    <p:sldId id="1166" r:id="rId27"/>
    <p:sldId id="1189" r:id="rId28"/>
    <p:sldId id="1155" r:id="rId29"/>
    <p:sldId id="1190" r:id="rId30"/>
    <p:sldId id="1194" r:id="rId31"/>
    <p:sldId id="1178" r:id="rId32"/>
    <p:sldId id="1173" r:id="rId33"/>
    <p:sldId id="1139" r:id="rId34"/>
    <p:sldId id="1046" r:id="rId35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7D45923C-673D-471B-916B-BB78E4FFDB70}">
          <p14:sldIdLst>
            <p14:sldId id="261"/>
            <p14:sldId id="1001"/>
            <p14:sldId id="1011"/>
            <p14:sldId id="786"/>
            <p14:sldId id="1014"/>
            <p14:sldId id="790"/>
            <p14:sldId id="1191"/>
            <p14:sldId id="1192"/>
            <p14:sldId id="1193"/>
            <p14:sldId id="1024"/>
            <p14:sldId id="1160"/>
            <p14:sldId id="1167"/>
            <p14:sldId id="1158"/>
            <p14:sldId id="1162"/>
            <p14:sldId id="1170"/>
            <p14:sldId id="1172"/>
            <p14:sldId id="1163"/>
            <p14:sldId id="1188"/>
            <p14:sldId id="1171"/>
            <p14:sldId id="1175"/>
            <p14:sldId id="1176"/>
            <p14:sldId id="1169"/>
            <p14:sldId id="1177"/>
            <p14:sldId id="1166"/>
            <p14:sldId id="1189"/>
            <p14:sldId id="1155"/>
            <p14:sldId id="1190"/>
          </p14:sldIdLst>
        </p14:section>
        <p14:section name="Omówienie wyników" id="{3382586A-A340-4F85-95DA-F240F2D1CB71}">
          <p14:sldIdLst>
            <p14:sldId id="1194"/>
            <p14:sldId id="1178"/>
            <p14:sldId id="1173"/>
            <p14:sldId id="1139"/>
            <p14:sldId id="1046"/>
          </p14:sldIdLst>
        </p14:section>
      </p14:sectionLst>
    </p:ext>
    <p:ext uri="{EFAFB233-063F-42B5-8137-9DF3F51BA10A}">
      <p15:sldGuideLst xmlns:p15="http://schemas.microsoft.com/office/powerpoint/2012/main">
        <p15:guide id="1" pos="476" userDrawn="1">
          <p15:clr>
            <a:srgbClr val="A4A3A4"/>
          </p15:clr>
        </p15:guide>
        <p15:guide id="2" orient="horz" pos="1003" userDrawn="1">
          <p15:clr>
            <a:srgbClr val="A4A3A4"/>
          </p15:clr>
        </p15:guide>
        <p15:guide id="3" orient="horz" pos="1434" userDrawn="1">
          <p15:clr>
            <a:srgbClr val="A4A3A4"/>
          </p15:clr>
        </p15:guide>
        <p15:guide id="6" pos="2767" userDrawn="1">
          <p15:clr>
            <a:srgbClr val="A4A3A4"/>
          </p15:clr>
        </p15:guide>
        <p15:guide id="7" pos="181" userDrawn="1">
          <p15:clr>
            <a:srgbClr val="A4A3A4"/>
          </p15:clr>
        </p15:guide>
        <p15:guide id="8" pos="3823" userDrawn="1">
          <p15:clr>
            <a:srgbClr val="A4A3A4"/>
          </p15:clr>
        </p15:guide>
        <p15:guide id="9" pos="4637" userDrawn="1">
          <p15:clr>
            <a:srgbClr val="A4A3A4"/>
          </p15:clr>
        </p15:guide>
        <p15:guide id="10" orient="horz" pos="3514" userDrawn="1">
          <p15:clr>
            <a:srgbClr val="A4A3A4"/>
          </p15:clr>
        </p15:guide>
        <p15:guide id="11" orient="horz" pos="686" userDrawn="1">
          <p15:clr>
            <a:srgbClr val="A4A3A4"/>
          </p15:clr>
        </p15:guide>
        <p15:guide id="12" orient="horz" userDrawn="1">
          <p15:clr>
            <a:srgbClr val="A4A3A4"/>
          </p15:clr>
        </p15:guide>
        <p15:guide id="14" pos="5239" userDrawn="1">
          <p15:clr>
            <a:srgbClr val="A4A3A4"/>
          </p15:clr>
        </p15:guide>
        <p15:guide id="15" pos="2971" userDrawn="1">
          <p15:clr>
            <a:srgbClr val="A4A3A4"/>
          </p15:clr>
        </p15:guide>
        <p15:guide id="16" orient="horz" pos="3240" userDrawn="1">
          <p15:clr>
            <a:srgbClr val="A4A3A4"/>
          </p15:clr>
        </p15:guide>
        <p15:guide id="17" pos="612" userDrawn="1">
          <p15:clr>
            <a:srgbClr val="A4A3A4"/>
          </p15:clr>
        </p15:guide>
        <p15:guide id="18" orient="horz" pos="845">
          <p15:clr>
            <a:srgbClr val="A4A3A4"/>
          </p15:clr>
        </p15:guide>
        <p15:guide id="19" orient="horz" pos="300" userDrawn="1">
          <p15:clr>
            <a:srgbClr val="A4A3A4"/>
          </p15:clr>
        </p15:guide>
        <p15:guide id="20" pos="2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ugustowski Wojciech" initials="AW" lastIdx="29" clrIdx="6">
    <p:extLst>
      <p:ext uri="{19B8F6BF-5375-455C-9EA6-DF929625EA0E}">
        <p15:presenceInfo xmlns:p15="http://schemas.microsoft.com/office/powerpoint/2012/main" userId="Augustowski Wojciech" providerId="None"/>
      </p:ext>
    </p:extLst>
  </p:cmAuthor>
  <p:cmAuthor id="1" name="Elzbieta Mironiuk" initials="EM" lastIdx="14" clrIdx="0"/>
  <p:cmAuthor id="8" name="Edyta Dzwonkowska" initials="ED" lastIdx="3" clrIdx="7">
    <p:extLst>
      <p:ext uri="{19B8F6BF-5375-455C-9EA6-DF929625EA0E}">
        <p15:presenceInfo xmlns:p15="http://schemas.microsoft.com/office/powerpoint/2012/main" userId="S::edyta.dzwonkowska@pbs.pl::ef59fac1-a269-4824-9e29-051cabfd0319" providerId="AD"/>
      </p:ext>
    </p:extLst>
  </p:cmAuthor>
  <p:cmAuthor id="2" name="Julia Ziomek" initials="JZ" lastIdx="2" clrIdx="1">
    <p:extLst>
      <p:ext uri="{19B8F6BF-5375-455C-9EA6-DF929625EA0E}">
        <p15:presenceInfo xmlns:p15="http://schemas.microsoft.com/office/powerpoint/2012/main" userId="S-1-5-21-2018798418-2101171528-1845911597-10781" providerId="AD"/>
      </p:ext>
    </p:extLst>
  </p:cmAuthor>
  <p:cmAuthor id="9" name="Augustowski Wojciech" initials="AW [2]" lastIdx="5" clrIdx="8">
    <p:extLst>
      <p:ext uri="{19B8F6BF-5375-455C-9EA6-DF929625EA0E}">
        <p15:presenceInfo xmlns:p15="http://schemas.microsoft.com/office/powerpoint/2012/main" userId="S-1-5-21-2039474230-1823947412-1586538214-10529" providerId="AD"/>
      </p:ext>
    </p:extLst>
  </p:cmAuthor>
  <p:cmAuthor id="3" name="Julia Ziomek" initials="JZ [2]" lastIdx="77" clrIdx="2">
    <p:extLst>
      <p:ext uri="{19B8F6BF-5375-455C-9EA6-DF929625EA0E}">
        <p15:presenceInfo xmlns:p15="http://schemas.microsoft.com/office/powerpoint/2012/main" userId="S::julia.ziomek@pbs.pl::0ed5af89-02ab-40cd-8d81-c11d06408da9" providerId="AD"/>
      </p:ext>
    </p:extLst>
  </p:cmAuthor>
  <p:cmAuthor id="4" name="Anna Ringwelska" initials="AR" lastIdx="2" clrIdx="3">
    <p:extLst>
      <p:ext uri="{19B8F6BF-5375-455C-9EA6-DF929625EA0E}">
        <p15:presenceInfo xmlns:p15="http://schemas.microsoft.com/office/powerpoint/2012/main" userId="S::anna.ringwelska@pbs.pl::aad02c2a-46f2-43a4-9a36-76161476161e" providerId="AD"/>
      </p:ext>
    </p:extLst>
  </p:cmAuthor>
  <p:cmAuthor id="5" name="Katarzyna Kępka" initials="KK" lastIdx="15" clrIdx="4">
    <p:extLst>
      <p:ext uri="{19B8F6BF-5375-455C-9EA6-DF929625EA0E}">
        <p15:presenceInfo xmlns:p15="http://schemas.microsoft.com/office/powerpoint/2012/main" userId="S::katarzyna.kepka@pbs.pl::3211f38e-d85d-40b0-bc3a-d7996b5bb6a9" providerId="AD"/>
      </p:ext>
    </p:extLst>
  </p:cmAuthor>
  <p:cmAuthor id="6" name="Stopczyk Veranika" initials="SV" lastIdx="46" clrIdx="5">
    <p:extLst>
      <p:ext uri="{19B8F6BF-5375-455C-9EA6-DF929625EA0E}">
        <p15:presenceInfo xmlns:p15="http://schemas.microsoft.com/office/powerpoint/2012/main" userId="S-1-5-21-2039474230-1823947412-1586538214-108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955E"/>
    <a:srgbClr val="48AA48"/>
    <a:srgbClr val="A0CC1E"/>
    <a:srgbClr val="CC9900"/>
    <a:srgbClr val="AE7030"/>
    <a:srgbClr val="FFFFFF"/>
    <a:srgbClr val="FFCA21"/>
    <a:srgbClr val="FF6500"/>
    <a:srgbClr val="595959"/>
    <a:srgbClr val="ABC1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C1580C-5977-4534-9330-AE91110F2716}" v="3199" dt="2021-11-26T08:28:27.142"/>
    <p1510:client id="{F58CF29C-FC3A-4BC2-80D5-03DF39098157}" v="101" dt="2021-11-25T14:59:30.2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Styl ciemny 1 — Ak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27102A9-8310-4765-A935-A1911B00CA55}" styleName="Styl jasny 1 — Ak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804" autoAdjust="0"/>
  </p:normalViewPr>
  <p:slideViewPr>
    <p:cSldViewPr snapToGrid="0">
      <p:cViewPr varScale="1">
        <p:scale>
          <a:sx n="71" d="100"/>
          <a:sy n="71" d="100"/>
        </p:scale>
        <p:origin x="1944" y="78"/>
      </p:cViewPr>
      <p:guideLst>
        <p:guide pos="476"/>
        <p:guide orient="horz" pos="1003"/>
        <p:guide orient="horz" pos="1434"/>
        <p:guide pos="2767"/>
        <p:guide pos="181"/>
        <p:guide pos="3823"/>
        <p:guide pos="4637"/>
        <p:guide orient="horz" pos="3514"/>
        <p:guide orient="horz" pos="686"/>
        <p:guide orient="horz"/>
        <p:guide pos="5239"/>
        <p:guide pos="2971"/>
        <p:guide orient="horz" pos="3240"/>
        <p:guide pos="612"/>
        <p:guide orient="horz" pos="845"/>
        <p:guide orient="horz" pos="300"/>
        <p:guide pos="2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microsoft.com/office/2015/10/relationships/revisionInfo" Target="revisionInfo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microsoft.com/office/2016/11/relationships/changesInfo" Target="changesInfos/changesInfo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arzyna Kępka" userId="3211f38e-d85d-40b0-bc3a-d7996b5bb6a9" providerId="ADAL" clId="{9FC1580C-5977-4534-9330-AE91110F2716}"/>
    <pc:docChg chg="undo custSel addSld delSld modSld sldOrd modSection">
      <pc:chgData name="Katarzyna Kępka" userId="3211f38e-d85d-40b0-bc3a-d7996b5bb6a9" providerId="ADAL" clId="{9FC1580C-5977-4534-9330-AE91110F2716}" dt="2021-11-26T07:50:14.416" v="3124" actId="20577"/>
      <pc:docMkLst>
        <pc:docMk/>
      </pc:docMkLst>
      <pc:sldChg chg="addSp delSp modSp">
        <pc:chgData name="Katarzyna Kępka" userId="3211f38e-d85d-40b0-bc3a-d7996b5bb6a9" providerId="ADAL" clId="{9FC1580C-5977-4534-9330-AE91110F2716}" dt="2021-11-25T11:02:14.847" v="2767" actId="478"/>
        <pc:sldMkLst>
          <pc:docMk/>
          <pc:sldMk cId="4157933136" sldId="261"/>
        </pc:sldMkLst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6" creationId="{6B30C940-6831-4C98-86DA-630AE70BA200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21" creationId="{D1640038-28A2-47B4-B81A-4E1F505C01DC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22" creationId="{94AB5497-65CB-4F72-9D78-69E3C1944A84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23" creationId="{8E911C85-EA41-4A02-8C87-9E2E0D17353E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24" creationId="{CA394397-5E2A-465E-914B-4D70525FF9F0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25" creationId="{01FC93FE-EFBA-49E2-BC14-7A0C5D713BA4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26" creationId="{5FB96508-E96B-4B9A-8275-538FE7E4B1AD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27" creationId="{C1D1CD99-A4DA-4B0D-8A63-F5A77150E087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28" creationId="{E38B3825-C990-4AF2-8659-E70CBC6FF3D9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29" creationId="{962299DF-D0F1-4CE0-8F86-DC55396A4343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30" creationId="{350A5214-AD2C-46BA-BDCF-87883739DB63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31" creationId="{74A73B23-63DE-47ED-A760-32A612F8C39A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32" creationId="{CE33B555-4532-44D1-A8CE-7613CC56D505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33" creationId="{80674C90-B4CE-427A-918D-C886753F4DD2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34" creationId="{3BF0E8A2-CEC2-4F26-86CD-F4F14A3C0C64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35" creationId="{DB828B1E-4F4E-40FE-9BC5-53300D0E8E26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36" creationId="{D9709DBF-D71B-4D87-AB6F-16CB95578154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37" creationId="{2C738683-4C49-41DE-9D5D-50B0401E9F85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38" creationId="{A9D207AD-329E-448C-823D-97A44BD339C5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39" creationId="{BF0413B5-D1EA-477E-9A69-406B335EA2CA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40" creationId="{2D0B8040-BF11-42AA-8F8A-9D2D3E269A6B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41" creationId="{B01C88BA-109F-44FA-84E8-F5829EA59875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42" creationId="{12211844-B530-4D82-BFA1-624B4B931578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43" creationId="{47FDBE33-8406-4110-A6E5-CFCB9617A41A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44" creationId="{C30F3047-0DCD-451A-BEAD-4CB0B9E1CD85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45" creationId="{B504F1FE-F886-44DE-B14B-9E5AB1930565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46" creationId="{F0CBA9D9-2B80-4384-9B39-B54A6159A95F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47" creationId="{E2D588D6-A146-41AF-8ADE-9676670958EC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48" creationId="{F01D2411-65C1-441E-8078-8E7BA772069A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49" creationId="{EDA63F70-F750-4722-8370-DAA6B7B6CF01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50" creationId="{51234AF2-7E97-428B-8F1C-4777BD0F4621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51" creationId="{498506E4-B227-4F6A-896F-07C2AA307D06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52" creationId="{459B15E3-1237-4767-A426-62E94F04264F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53" creationId="{C0983D91-D872-49DB-8421-E5933BB8CFAA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54" creationId="{6D90E409-EB30-468E-AE1F-7988ECF23D34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56" creationId="{96D7B6D7-0990-4E66-985F-C5AD0F9B6172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57" creationId="{FF93F211-2746-4F99-B6DB-66312241AF88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58" creationId="{A05C0626-B23F-4C85-901B-542B8A0C61C7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59" creationId="{98C0F8C8-04B5-4A2D-93E2-A5D04A7DB4B9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60" creationId="{EBDDC213-4DC1-4778-AB9A-707ADFF26CB7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61" creationId="{51D2FCAB-5569-46BB-8071-79E73055D4E2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62" creationId="{8E7F54AE-2611-4CA0-88C6-64C26CEC818F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63" creationId="{BDF175D3-910E-4FEA-8C0B-76B1E1CF1F9B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64" creationId="{17D4D498-98E7-4075-9ABF-7984F7B6D0AE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65" creationId="{295FF3BA-CDA7-4AD7-8B94-AE4F5C286FBD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66" creationId="{DAA245B5-B6CB-4DB4-AFB2-032C82884EC9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67" creationId="{C35FD7B4-C4E1-4F30-83AC-E8182FC659B3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68" creationId="{FB66E396-A322-43AB-B6DD-6B842CDC0AD4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69" creationId="{B5473F11-3AC9-458C-B3D7-DC1E22537D0E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70" creationId="{5EFF88AB-526B-433E-BD2C-7BE0789E828E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71" creationId="{A44A5BC8-B2FA-4AD6-8CDD-AFEDA0A59691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72" creationId="{FFB393E2-2D85-482F-A234-0DEAC9D51E29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74" creationId="{33A3A755-8D0E-4C1D-9B33-00DCD27C8394}"/>
          </ac:spMkLst>
        </pc:spChg>
        <pc:spChg chg="mod">
          <ac:chgData name="Katarzyna Kępka" userId="3211f38e-d85d-40b0-bc3a-d7996b5bb6a9" providerId="ADAL" clId="{9FC1580C-5977-4534-9330-AE91110F2716}" dt="2021-11-25T11:02:05.366" v="2764" actId="1076"/>
          <ac:spMkLst>
            <pc:docMk/>
            <pc:sldMk cId="4157933136" sldId="261"/>
            <ac:spMk id="75" creationId="{9715358C-20E3-4546-9A7B-31E0D6DDB881}"/>
          </ac:spMkLst>
        </pc:spChg>
        <pc:grpChg chg="add del mod">
          <ac:chgData name="Katarzyna Kępka" userId="3211f38e-d85d-40b0-bc3a-d7996b5bb6a9" providerId="ADAL" clId="{9FC1580C-5977-4534-9330-AE91110F2716}" dt="2021-11-25T11:02:14.847" v="2767" actId="478"/>
          <ac:grpSpMkLst>
            <pc:docMk/>
            <pc:sldMk cId="4157933136" sldId="261"/>
            <ac:grpSpMk id="5" creationId="{A41552C2-0C43-4EA7-8A1F-8A8961AE80C3}"/>
          </ac:grpSpMkLst>
        </pc:grpChg>
        <pc:grpChg chg="mod">
          <ac:chgData name="Katarzyna Kępka" userId="3211f38e-d85d-40b0-bc3a-d7996b5bb6a9" providerId="ADAL" clId="{9FC1580C-5977-4534-9330-AE91110F2716}" dt="2021-11-25T11:02:05.366" v="2764" actId="1076"/>
          <ac:grpSpMkLst>
            <pc:docMk/>
            <pc:sldMk cId="4157933136" sldId="261"/>
            <ac:grpSpMk id="8" creationId="{7E8B00C0-DBF1-495A-A226-F81956C1B18D}"/>
          </ac:grpSpMkLst>
        </pc:grpChg>
        <pc:grpChg chg="mod">
          <ac:chgData name="Katarzyna Kępka" userId="3211f38e-d85d-40b0-bc3a-d7996b5bb6a9" providerId="ADAL" clId="{9FC1580C-5977-4534-9330-AE91110F2716}" dt="2021-11-25T11:02:05.366" v="2764" actId="1076"/>
          <ac:grpSpMkLst>
            <pc:docMk/>
            <pc:sldMk cId="4157933136" sldId="261"/>
            <ac:grpSpMk id="9" creationId="{A3E0E3DB-CD1F-45A1-BD7A-98A8A0A65E1C}"/>
          </ac:grpSpMkLst>
        </pc:grpChg>
        <pc:grpChg chg="mod">
          <ac:chgData name="Katarzyna Kępka" userId="3211f38e-d85d-40b0-bc3a-d7996b5bb6a9" providerId="ADAL" clId="{9FC1580C-5977-4534-9330-AE91110F2716}" dt="2021-11-25T11:02:05.366" v="2764" actId="1076"/>
          <ac:grpSpMkLst>
            <pc:docMk/>
            <pc:sldMk cId="4157933136" sldId="261"/>
            <ac:grpSpMk id="10" creationId="{0914BB29-60A5-4DB3-B640-8269B0B35B91}"/>
          </ac:grpSpMkLst>
        </pc:grpChg>
        <pc:grpChg chg="mod">
          <ac:chgData name="Katarzyna Kępka" userId="3211f38e-d85d-40b0-bc3a-d7996b5bb6a9" providerId="ADAL" clId="{9FC1580C-5977-4534-9330-AE91110F2716}" dt="2021-11-25T11:02:05.366" v="2764" actId="1076"/>
          <ac:grpSpMkLst>
            <pc:docMk/>
            <pc:sldMk cId="4157933136" sldId="261"/>
            <ac:grpSpMk id="11" creationId="{CCA2A3D1-9C43-408F-9BF5-0801558F0CE6}"/>
          </ac:grpSpMkLst>
        </pc:grpChg>
        <pc:grpChg chg="mod">
          <ac:chgData name="Katarzyna Kępka" userId="3211f38e-d85d-40b0-bc3a-d7996b5bb6a9" providerId="ADAL" clId="{9FC1580C-5977-4534-9330-AE91110F2716}" dt="2021-11-25T11:02:05.366" v="2764" actId="1076"/>
          <ac:grpSpMkLst>
            <pc:docMk/>
            <pc:sldMk cId="4157933136" sldId="261"/>
            <ac:grpSpMk id="12" creationId="{FBB5BD8F-2D57-4E9D-8017-EDBB2849133C}"/>
          </ac:grpSpMkLst>
        </pc:grpChg>
        <pc:grpChg chg="mod">
          <ac:chgData name="Katarzyna Kępka" userId="3211f38e-d85d-40b0-bc3a-d7996b5bb6a9" providerId="ADAL" clId="{9FC1580C-5977-4534-9330-AE91110F2716}" dt="2021-11-25T11:02:05.366" v="2764" actId="1076"/>
          <ac:grpSpMkLst>
            <pc:docMk/>
            <pc:sldMk cId="4157933136" sldId="261"/>
            <ac:grpSpMk id="13" creationId="{88517988-F058-4314-AF6D-FB58065B36EE}"/>
          </ac:grpSpMkLst>
        </pc:grpChg>
        <pc:grpChg chg="mod">
          <ac:chgData name="Katarzyna Kępka" userId="3211f38e-d85d-40b0-bc3a-d7996b5bb6a9" providerId="ADAL" clId="{9FC1580C-5977-4534-9330-AE91110F2716}" dt="2021-11-25T11:02:05.366" v="2764" actId="1076"/>
          <ac:grpSpMkLst>
            <pc:docMk/>
            <pc:sldMk cId="4157933136" sldId="261"/>
            <ac:grpSpMk id="55" creationId="{23E093BF-42C4-4062-BB79-308B2DB11514}"/>
          </ac:grpSpMkLst>
        </pc:grpChg>
        <pc:grpChg chg="mod">
          <ac:chgData name="Katarzyna Kępka" userId="3211f38e-d85d-40b0-bc3a-d7996b5bb6a9" providerId="ADAL" clId="{9FC1580C-5977-4534-9330-AE91110F2716}" dt="2021-11-25T11:02:05.366" v="2764" actId="1076"/>
          <ac:grpSpMkLst>
            <pc:docMk/>
            <pc:sldMk cId="4157933136" sldId="261"/>
            <ac:grpSpMk id="73" creationId="{60F2EFBF-F60E-4AD9-AF61-E20C74C8D37F}"/>
          </ac:grpSpMkLst>
        </pc:grpChg>
        <pc:graphicFrameChg chg="mod">
          <ac:chgData name="Katarzyna Kępka" userId="3211f38e-d85d-40b0-bc3a-d7996b5bb6a9" providerId="ADAL" clId="{9FC1580C-5977-4534-9330-AE91110F2716}" dt="2021-11-25T11:02:05.366" v="2764" actId="1076"/>
          <ac:graphicFrameMkLst>
            <pc:docMk/>
            <pc:sldMk cId="4157933136" sldId="261"/>
            <ac:graphicFrameMk id="15" creationId="{100F1C5D-5EF3-4D2D-8AAC-F99F4D890663}"/>
          </ac:graphicFrameMkLst>
        </pc:graphicFrameChg>
        <pc:graphicFrameChg chg="mod">
          <ac:chgData name="Katarzyna Kępka" userId="3211f38e-d85d-40b0-bc3a-d7996b5bb6a9" providerId="ADAL" clId="{9FC1580C-5977-4534-9330-AE91110F2716}" dt="2021-11-25T11:02:05.366" v="2764" actId="1076"/>
          <ac:graphicFrameMkLst>
            <pc:docMk/>
            <pc:sldMk cId="4157933136" sldId="261"/>
            <ac:graphicFrameMk id="16" creationId="{869FDE43-CFDC-421E-9E5D-721ED666461F}"/>
          </ac:graphicFrameMkLst>
        </pc:graphicFrameChg>
        <pc:graphicFrameChg chg="mod">
          <ac:chgData name="Katarzyna Kępka" userId="3211f38e-d85d-40b0-bc3a-d7996b5bb6a9" providerId="ADAL" clId="{9FC1580C-5977-4534-9330-AE91110F2716}" dt="2021-11-25T11:02:05.366" v="2764" actId="1076"/>
          <ac:graphicFrameMkLst>
            <pc:docMk/>
            <pc:sldMk cId="4157933136" sldId="261"/>
            <ac:graphicFrameMk id="17" creationId="{819CB08B-836B-4C42-9B4B-594AA36E64F8}"/>
          </ac:graphicFrameMkLst>
        </pc:graphicFrameChg>
        <pc:graphicFrameChg chg="mod">
          <ac:chgData name="Katarzyna Kępka" userId="3211f38e-d85d-40b0-bc3a-d7996b5bb6a9" providerId="ADAL" clId="{9FC1580C-5977-4534-9330-AE91110F2716}" dt="2021-11-25T11:02:05.366" v="2764" actId="1076"/>
          <ac:graphicFrameMkLst>
            <pc:docMk/>
            <pc:sldMk cId="4157933136" sldId="261"/>
            <ac:graphicFrameMk id="18" creationId="{9103F930-9C27-4EC2-A0FF-EBE08C54EF47}"/>
          </ac:graphicFrameMkLst>
        </pc:graphicFrameChg>
        <pc:graphicFrameChg chg="mod">
          <ac:chgData name="Katarzyna Kępka" userId="3211f38e-d85d-40b0-bc3a-d7996b5bb6a9" providerId="ADAL" clId="{9FC1580C-5977-4534-9330-AE91110F2716}" dt="2021-11-25T11:02:05.366" v="2764" actId="1076"/>
          <ac:graphicFrameMkLst>
            <pc:docMk/>
            <pc:sldMk cId="4157933136" sldId="261"/>
            <ac:graphicFrameMk id="19" creationId="{840FE079-EEB1-4059-8C81-4AA003C95E5D}"/>
          </ac:graphicFrameMkLst>
        </pc:graphicFrameChg>
        <pc:graphicFrameChg chg="mod">
          <ac:chgData name="Katarzyna Kępka" userId="3211f38e-d85d-40b0-bc3a-d7996b5bb6a9" providerId="ADAL" clId="{9FC1580C-5977-4534-9330-AE91110F2716}" dt="2021-11-25T11:02:05.366" v="2764" actId="1076"/>
          <ac:graphicFrameMkLst>
            <pc:docMk/>
            <pc:sldMk cId="4157933136" sldId="261"/>
            <ac:graphicFrameMk id="20" creationId="{589B81FB-7F7B-4A2C-9BDC-729AFE10CE71}"/>
          </ac:graphicFrameMkLst>
        </pc:graphicFrameChg>
      </pc:sldChg>
      <pc:sldChg chg="modSp mod">
        <pc:chgData name="Katarzyna Kępka" userId="3211f38e-d85d-40b0-bc3a-d7996b5bb6a9" providerId="ADAL" clId="{9FC1580C-5977-4534-9330-AE91110F2716}" dt="2021-11-25T13:59:54.937" v="2991" actId="20577"/>
        <pc:sldMkLst>
          <pc:docMk/>
          <pc:sldMk cId="1740864637" sldId="790"/>
        </pc:sldMkLst>
        <pc:spChg chg="mod">
          <ac:chgData name="Katarzyna Kępka" userId="3211f38e-d85d-40b0-bc3a-d7996b5bb6a9" providerId="ADAL" clId="{9FC1580C-5977-4534-9330-AE91110F2716}" dt="2021-11-25T13:59:54.937" v="2991" actId="20577"/>
          <ac:spMkLst>
            <pc:docMk/>
            <pc:sldMk cId="1740864637" sldId="790"/>
            <ac:spMk id="16" creationId="{AC0C25EA-7312-4961-8943-81976C9F964E}"/>
          </ac:spMkLst>
        </pc:spChg>
      </pc:sldChg>
      <pc:sldChg chg="addSp delSp modSp mod">
        <pc:chgData name="Katarzyna Kępka" userId="3211f38e-d85d-40b0-bc3a-d7996b5bb6a9" providerId="ADAL" clId="{9FC1580C-5977-4534-9330-AE91110F2716}" dt="2021-11-25T11:09:44.339" v="2970" actId="1037"/>
        <pc:sldMkLst>
          <pc:docMk/>
          <pc:sldMk cId="4216282774" sldId="933"/>
        </pc:sldMkLst>
        <pc:spChg chg="del">
          <ac:chgData name="Katarzyna Kępka" userId="3211f38e-d85d-40b0-bc3a-d7996b5bb6a9" providerId="ADAL" clId="{9FC1580C-5977-4534-9330-AE91110F2716}" dt="2021-11-25T11:08:46.764" v="2937" actId="478"/>
          <ac:spMkLst>
            <pc:docMk/>
            <pc:sldMk cId="4216282774" sldId="933"/>
            <ac:spMk id="12" creationId="{7B877279-1D43-4D00-97C3-1B9C05CBB430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51" creationId="{CBA408AA-0E24-4DAB-B79F-900B9DBEB2F5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70" creationId="{D93B9526-8E7B-42A9-A469-B41466732E6F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71" creationId="{708013C8-9802-441E-A5FD-2B1029425D54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72" creationId="{4411D66C-D93C-468A-8849-A4F0CBD4966C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76" creationId="{DB1CD3F3-029A-49B2-96F1-57AE105FD227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77" creationId="{3426E647-7E69-4B37-9742-355381AA1A99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78" creationId="{3C373DCD-7FDC-430F-9D58-51BCD86491A8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79" creationId="{6F2535B1-C92D-4DD8-A050-90A7319A5555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83" creationId="{1340B791-1016-48FD-B6AC-D61AA6DDF946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84" creationId="{2F60DC70-B75E-451C-867D-937BA250A2B4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85" creationId="{FC7B6087-B4FA-4A02-B74F-ACBBB8A4BE0B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86" creationId="{EB0F2361-3C5B-4A61-BF66-916A650588F3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87" creationId="{E749C2DD-C4BE-43C3-AF51-DE48914BFAAD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88" creationId="{37016491-3076-4012-9310-B6F2031A38AA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89" creationId="{1B1078F0-9911-42F2-81E9-1758BB266C50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93" creationId="{A83AAA0B-5F96-48A0-B42D-56414FF8EA18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94" creationId="{2D052368-70F1-4670-A7F6-3805F37559C2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95" creationId="{E959EE68-DC35-4C94-857A-EE5D3998603F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96" creationId="{E0E39A86-1565-4992-BDCF-65AAD74D4651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97" creationId="{54E33672-DB34-4757-891A-D18344891C07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98" creationId="{D2D29AAE-CEB9-40B6-9681-0E81029263F7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99" creationId="{D0A41177-2F37-46D4-8F9C-FE281F4E0DC9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100" creationId="{5675D966-3899-406E-A738-7F395F64BCB5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101" creationId="{5EAC6B3F-D4EF-43A2-8A9A-1B38DF49BCFA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102" creationId="{799DEF92-C5B4-4B4D-AE01-0BD5A830C17E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103" creationId="{8299B895-8CD2-44BB-9AA0-E079DC9AE59B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104" creationId="{B5E2EC58-B324-4081-BFFA-C31D8A044CC5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105" creationId="{7F344E88-128C-4DBE-B1B5-0DAC930038E4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106" creationId="{7A14E731-0A4B-4D9E-991C-91566FAF40C5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107" creationId="{0CCDB17F-637D-4D82-B3FF-06EE3C141DE1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108" creationId="{E28C6FD6-2424-4D3E-9FFD-8E421E591DF5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109" creationId="{17B374F6-9673-4E7E-90BC-647B179B7F19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110" creationId="{054601D0-1B4E-4571-8C1E-84ADB2FC6DB3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111" creationId="{B6F8D1DA-A0A5-4189-AA67-060396E2AB22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112" creationId="{F086F403-7236-45A2-9560-F72236959920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114" creationId="{501D61D1-AF9B-4606-BC2A-EAA1271D834B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115" creationId="{81D65A07-E5EE-4E14-A4CE-34797764F9F8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116" creationId="{1E0610CB-D139-4E81-866C-7FD4C198012B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117" creationId="{502D03A2-B228-43CC-8276-EACA28423470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118" creationId="{61181103-134C-4517-8AE3-9242E125998B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119" creationId="{2ABF76DF-A141-4B27-BE87-F34FFB41AFB1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120" creationId="{2585C675-E4F0-4D58-906F-CE83AD706649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121" creationId="{3D208FEB-8BF0-48F8-A010-EAE667CB2F5F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122" creationId="{F5A3EBE1-ECF6-4BD2-887B-B97BD51A188F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123" creationId="{0750C406-8353-4BAE-B6EF-892F06D65697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124" creationId="{0030899E-C633-4BB3-BBB7-F1835DECF504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125" creationId="{A7D18233-2B1A-46E9-AE2C-D6533EE28223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126" creationId="{3EC7CF03-3BA5-4931-8A73-371AA376C9E0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127" creationId="{45BFD0BD-102A-4F5F-89E2-9879C2CC1F00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128" creationId="{ECBC4BFA-F5E3-4670-BEFB-26277B69D897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129" creationId="{CB6729F8-955F-423D-B7A9-0F031EBBBC05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130" creationId="{0188DA9F-6F72-4A17-864B-95FD67E66348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132" creationId="{9C3EC510-D060-4837-A28F-9B4514BF6CD6}"/>
          </ac:spMkLst>
        </pc:spChg>
        <pc:spChg chg="mod">
          <ac:chgData name="Katarzyna Kępka" userId="3211f38e-d85d-40b0-bc3a-d7996b5bb6a9" providerId="ADAL" clId="{9FC1580C-5977-4534-9330-AE91110F2716}" dt="2021-11-25T11:06:50.562" v="2891" actId="1076"/>
          <ac:spMkLst>
            <pc:docMk/>
            <pc:sldMk cId="4216282774" sldId="933"/>
            <ac:spMk id="133" creationId="{8E9AA563-98EB-42CE-AF42-AE47731C3B66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36" creationId="{83C0322B-485D-4BB6-B885-EDA35B4BD901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37" creationId="{8B7D7ED2-9395-47F8-AC95-8D1A912D6F95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38" creationId="{642E262F-6243-4BFB-A90C-BD721CA11DEC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39" creationId="{FD972194-9CDF-440C-9719-DAE56E354A8C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40" creationId="{FDC77B22-355B-4919-B549-22A1A158EC30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41" creationId="{A35C4E64-345E-4D4A-9C0F-89F56DA87990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42" creationId="{1E7C5C6D-14F2-4DD3-ADA5-3E2CC3CF6F17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49" creationId="{1496A7FC-B7B0-4FF2-AB44-4D7021816F82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50" creationId="{9DF5324C-0E54-4C14-B9E8-8EC36B530AD6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51" creationId="{B57C1549-F266-43CC-95DA-CB592ABD3214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52" creationId="{F058C2D5-FAAF-4039-A545-4F982E3D6D07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53" creationId="{477B691D-92D8-49A6-8CF3-EB711C227A8B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54" creationId="{6A24849A-7904-49AD-97B6-3E63D8D8E665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55" creationId="{45BE6D17-0A14-4BCB-BEFB-64009849BFE0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56" creationId="{C76CCBC2-1BCD-4F88-B1EC-B1C21591044C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57" creationId="{7B22FE30-232D-4907-A877-21C43BB548AF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58" creationId="{F9E0EC88-51F4-4A50-8745-639395903ADC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59" creationId="{34C971FB-0BF6-40E0-91A6-B8C0E95647DA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60" creationId="{0C97489E-8DFB-4CF9-864D-CBB3FE07C13B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61" creationId="{79ECF257-FEF7-4F80-BDC8-60A000CBB427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62" creationId="{09306AE6-C54E-4848-9BEA-342BF92727EC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63" creationId="{A35CCCA1-8707-468F-90FA-07D3B3761FBC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64" creationId="{E78848E8-3E79-4B1E-A814-FAB939D826B7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65" creationId="{9AB93D1A-8F1E-4F66-9B95-08553DE46573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66" creationId="{C356FA80-67D3-43B1-AE00-1223A841309E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67" creationId="{0B156DFA-545B-4416-9CF8-24E56B0ACDB4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68" creationId="{AC94D022-069B-4476-82A0-9E23DE0F7931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69" creationId="{9624AB16-5A4C-4780-AD49-1456F74AB821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70" creationId="{5DB679E0-1D38-4E98-A02F-6701D21F8FCD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71" creationId="{5BA1064B-7423-44D3-98FB-4BD4896B4ADF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72" creationId="{A4E03078-2CBD-4C4D-8A9B-98AAE7A16CAF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73" creationId="{30FECA9C-4441-4DEE-9A44-A08547753C20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74" creationId="{22252C60-955C-42B3-B49C-13216A032E8D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75" creationId="{79C0744C-5AA8-44F6-8F01-D8CF93A82265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76" creationId="{3AACE240-10B2-4302-B9EA-FB1E6C30A085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77" creationId="{8F5F3451-1D64-4116-AF7D-727483A15951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78" creationId="{9146C258-1791-445E-A78A-2C86C7F8FAF4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79" creationId="{16A6238E-B22C-4AA6-8938-4729BB32B665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80" creationId="{5C2A4ABA-3E5B-4756-9748-0E3CC630413A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81" creationId="{C9BEC4F9-408E-45E9-8BB6-4DBE9FF4F440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82" creationId="{A3A3CE15-B41B-4038-9AA1-68EDEB84F68B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84" creationId="{3E65C589-541C-4A45-96B1-886D765AED3A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85" creationId="{BFEEADBB-9FFF-4FDF-960D-0F32497D7EFC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86" creationId="{FD5ED70F-E353-4EB5-9DD4-E60C0323A231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87" creationId="{1439C4E0-7CCB-4BB3-9A41-F2758FDFBAB3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88" creationId="{DFABE858-576C-4B41-8B86-13EB87820BD2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89" creationId="{33A3AC3D-3C61-4A96-B1F9-AD9D1B16A771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90" creationId="{6B73BD0C-09AC-4664-BAB3-D8679F97DEB4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91" creationId="{AD704BCC-FB7B-4124-8F10-91318EEA1C51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92" creationId="{2AB63D1D-7402-40D8-AFAB-7C85C53C9A23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93" creationId="{8DEF8F86-B3CD-43F0-9F6B-47C9064B8577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94" creationId="{6EDA996F-D09E-4BAB-8C75-8A0AD8318FF5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95" creationId="{BAD2DF54-E94C-4E75-AF90-81887C663972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96" creationId="{9894C5C2-D966-4701-98DB-86861E25960D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97" creationId="{51ED339F-35FE-4405-B4D0-C7D8E50BE4E0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98" creationId="{83AC1B37-C3D2-474C-B62B-58A880D2823A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199" creationId="{933ECEF8-07C2-4413-A51A-9C0734B73E99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200" creationId="{3BCB8D29-A4E3-4834-B91E-5CC207058F71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202" creationId="{02F58137-DF67-462D-8DDD-F2786A01A4C0}"/>
          </ac:spMkLst>
        </pc:spChg>
        <pc:spChg chg="mod">
          <ac:chgData name="Katarzyna Kępka" userId="3211f38e-d85d-40b0-bc3a-d7996b5bb6a9" providerId="ADAL" clId="{9FC1580C-5977-4534-9330-AE91110F2716}" dt="2021-11-25T11:08:50.807" v="2939" actId="1076"/>
          <ac:spMkLst>
            <pc:docMk/>
            <pc:sldMk cId="4216282774" sldId="933"/>
            <ac:spMk id="203" creationId="{D4E1D02A-A075-4962-B96E-857FB2B7D44E}"/>
          </ac:spMkLst>
        </pc:spChg>
        <pc:grpChg chg="add del mod">
          <ac:chgData name="Katarzyna Kępka" userId="3211f38e-d85d-40b0-bc3a-d7996b5bb6a9" providerId="ADAL" clId="{9FC1580C-5977-4534-9330-AE91110F2716}" dt="2021-11-25T11:06:57.904" v="2892" actId="21"/>
          <ac:grpSpMkLst>
            <pc:docMk/>
            <pc:sldMk cId="4216282774" sldId="933"/>
            <ac:grpSpMk id="49" creationId="{B0DD5147-E338-46F9-8321-0254AF5FC9EE}"/>
          </ac:grpSpMkLst>
        </pc:grpChg>
        <pc:grpChg chg="mod">
          <ac:chgData name="Katarzyna Kępka" userId="3211f38e-d85d-40b0-bc3a-d7996b5bb6a9" providerId="ADAL" clId="{9FC1580C-5977-4534-9330-AE91110F2716}" dt="2021-11-25T11:06:50.562" v="2891" actId="1076"/>
          <ac:grpSpMkLst>
            <pc:docMk/>
            <pc:sldMk cId="4216282774" sldId="933"/>
            <ac:grpSpMk id="52" creationId="{642D3FAE-59AA-4532-A06C-67AC2C1445E1}"/>
          </ac:grpSpMkLst>
        </pc:grpChg>
        <pc:grpChg chg="mod">
          <ac:chgData name="Katarzyna Kępka" userId="3211f38e-d85d-40b0-bc3a-d7996b5bb6a9" providerId="ADAL" clId="{9FC1580C-5977-4534-9330-AE91110F2716}" dt="2021-11-25T11:06:50.562" v="2891" actId="1076"/>
          <ac:grpSpMkLst>
            <pc:docMk/>
            <pc:sldMk cId="4216282774" sldId="933"/>
            <ac:grpSpMk id="65" creationId="{07C66615-4D9F-44D6-A27E-AD8950968A78}"/>
          </ac:grpSpMkLst>
        </pc:grpChg>
        <pc:grpChg chg="mod">
          <ac:chgData name="Katarzyna Kępka" userId="3211f38e-d85d-40b0-bc3a-d7996b5bb6a9" providerId="ADAL" clId="{9FC1580C-5977-4534-9330-AE91110F2716}" dt="2021-11-25T11:06:50.562" v="2891" actId="1076"/>
          <ac:grpSpMkLst>
            <pc:docMk/>
            <pc:sldMk cId="4216282774" sldId="933"/>
            <ac:grpSpMk id="66" creationId="{28579880-7E4C-4A2D-A8D5-A1B329B19718}"/>
          </ac:grpSpMkLst>
        </pc:grpChg>
        <pc:grpChg chg="mod">
          <ac:chgData name="Katarzyna Kępka" userId="3211f38e-d85d-40b0-bc3a-d7996b5bb6a9" providerId="ADAL" clId="{9FC1580C-5977-4534-9330-AE91110F2716}" dt="2021-11-25T11:06:50.562" v="2891" actId="1076"/>
          <ac:grpSpMkLst>
            <pc:docMk/>
            <pc:sldMk cId="4216282774" sldId="933"/>
            <ac:grpSpMk id="67" creationId="{A63769BB-5710-4097-8DDD-7E2B0FD5FDE0}"/>
          </ac:grpSpMkLst>
        </pc:grpChg>
        <pc:grpChg chg="mod">
          <ac:chgData name="Katarzyna Kępka" userId="3211f38e-d85d-40b0-bc3a-d7996b5bb6a9" providerId="ADAL" clId="{9FC1580C-5977-4534-9330-AE91110F2716}" dt="2021-11-25T11:06:50.562" v="2891" actId="1076"/>
          <ac:grpSpMkLst>
            <pc:docMk/>
            <pc:sldMk cId="4216282774" sldId="933"/>
            <ac:grpSpMk id="68" creationId="{C6537F68-57FB-45D9-9120-6C5991AB7C8A}"/>
          </ac:grpSpMkLst>
        </pc:grpChg>
        <pc:grpChg chg="mod">
          <ac:chgData name="Katarzyna Kępka" userId="3211f38e-d85d-40b0-bc3a-d7996b5bb6a9" providerId="ADAL" clId="{9FC1580C-5977-4534-9330-AE91110F2716}" dt="2021-11-25T11:06:50.562" v="2891" actId="1076"/>
          <ac:grpSpMkLst>
            <pc:docMk/>
            <pc:sldMk cId="4216282774" sldId="933"/>
            <ac:grpSpMk id="69" creationId="{01DE885C-C6A8-42C7-9D79-84582CBCCBFF}"/>
          </ac:grpSpMkLst>
        </pc:grpChg>
        <pc:grpChg chg="mod">
          <ac:chgData name="Katarzyna Kępka" userId="3211f38e-d85d-40b0-bc3a-d7996b5bb6a9" providerId="ADAL" clId="{9FC1580C-5977-4534-9330-AE91110F2716}" dt="2021-11-25T11:06:50.562" v="2891" actId="1076"/>
          <ac:grpSpMkLst>
            <pc:docMk/>
            <pc:sldMk cId="4216282774" sldId="933"/>
            <ac:grpSpMk id="113" creationId="{E4DCDFFC-D02C-4DB0-917D-330244476C6D}"/>
          </ac:grpSpMkLst>
        </pc:grpChg>
        <pc:grpChg chg="mod">
          <ac:chgData name="Katarzyna Kępka" userId="3211f38e-d85d-40b0-bc3a-d7996b5bb6a9" providerId="ADAL" clId="{9FC1580C-5977-4534-9330-AE91110F2716}" dt="2021-11-25T11:06:50.562" v="2891" actId="1076"/>
          <ac:grpSpMkLst>
            <pc:docMk/>
            <pc:sldMk cId="4216282774" sldId="933"/>
            <ac:grpSpMk id="131" creationId="{471FBACF-8362-4AF7-A256-0BC634F1BF2D}"/>
          </ac:grpSpMkLst>
        </pc:grpChg>
        <pc:grpChg chg="add mod">
          <ac:chgData name="Katarzyna Kępka" userId="3211f38e-d85d-40b0-bc3a-d7996b5bb6a9" providerId="ADAL" clId="{9FC1580C-5977-4534-9330-AE91110F2716}" dt="2021-11-25T11:08:50.807" v="2939" actId="1076"/>
          <ac:grpSpMkLst>
            <pc:docMk/>
            <pc:sldMk cId="4216282774" sldId="933"/>
            <ac:grpSpMk id="134" creationId="{8C9D30FE-48EC-45AB-9BA5-DE93167483C9}"/>
          </ac:grpSpMkLst>
        </pc:grpChg>
        <pc:grpChg chg="mod">
          <ac:chgData name="Katarzyna Kępka" userId="3211f38e-d85d-40b0-bc3a-d7996b5bb6a9" providerId="ADAL" clId="{9FC1580C-5977-4534-9330-AE91110F2716}" dt="2021-11-25T11:08:50.807" v="2939" actId="1076"/>
          <ac:grpSpMkLst>
            <pc:docMk/>
            <pc:sldMk cId="4216282774" sldId="933"/>
            <ac:grpSpMk id="135" creationId="{B1C018C2-F5AB-46A4-A56F-1AF7306AC217}"/>
          </ac:grpSpMkLst>
        </pc:grpChg>
        <pc:grpChg chg="mod">
          <ac:chgData name="Katarzyna Kępka" userId="3211f38e-d85d-40b0-bc3a-d7996b5bb6a9" providerId="ADAL" clId="{9FC1580C-5977-4534-9330-AE91110F2716}" dt="2021-11-25T11:08:50.807" v="2939" actId="1076"/>
          <ac:grpSpMkLst>
            <pc:docMk/>
            <pc:sldMk cId="4216282774" sldId="933"/>
            <ac:grpSpMk id="143" creationId="{F6CBC1D8-51DF-413A-9CAF-2ACC6A9630DF}"/>
          </ac:grpSpMkLst>
        </pc:grpChg>
        <pc:grpChg chg="mod">
          <ac:chgData name="Katarzyna Kępka" userId="3211f38e-d85d-40b0-bc3a-d7996b5bb6a9" providerId="ADAL" clId="{9FC1580C-5977-4534-9330-AE91110F2716}" dt="2021-11-25T11:08:50.807" v="2939" actId="1076"/>
          <ac:grpSpMkLst>
            <pc:docMk/>
            <pc:sldMk cId="4216282774" sldId="933"/>
            <ac:grpSpMk id="144" creationId="{0A7F0FF0-416E-4B0B-BBB7-3D01D882DD01}"/>
          </ac:grpSpMkLst>
        </pc:grpChg>
        <pc:grpChg chg="mod">
          <ac:chgData name="Katarzyna Kępka" userId="3211f38e-d85d-40b0-bc3a-d7996b5bb6a9" providerId="ADAL" clId="{9FC1580C-5977-4534-9330-AE91110F2716}" dt="2021-11-25T11:08:50.807" v="2939" actId="1076"/>
          <ac:grpSpMkLst>
            <pc:docMk/>
            <pc:sldMk cId="4216282774" sldId="933"/>
            <ac:grpSpMk id="145" creationId="{730DDA80-B40E-4409-A9F5-ADB2834ECFE7}"/>
          </ac:grpSpMkLst>
        </pc:grpChg>
        <pc:grpChg chg="mod">
          <ac:chgData name="Katarzyna Kępka" userId="3211f38e-d85d-40b0-bc3a-d7996b5bb6a9" providerId="ADAL" clId="{9FC1580C-5977-4534-9330-AE91110F2716}" dt="2021-11-25T11:08:50.807" v="2939" actId="1076"/>
          <ac:grpSpMkLst>
            <pc:docMk/>
            <pc:sldMk cId="4216282774" sldId="933"/>
            <ac:grpSpMk id="146" creationId="{02ED7D3A-98CA-4F00-9952-405D1091FD99}"/>
          </ac:grpSpMkLst>
        </pc:grpChg>
        <pc:grpChg chg="mod">
          <ac:chgData name="Katarzyna Kępka" userId="3211f38e-d85d-40b0-bc3a-d7996b5bb6a9" providerId="ADAL" clId="{9FC1580C-5977-4534-9330-AE91110F2716}" dt="2021-11-25T11:08:50.807" v="2939" actId="1076"/>
          <ac:grpSpMkLst>
            <pc:docMk/>
            <pc:sldMk cId="4216282774" sldId="933"/>
            <ac:grpSpMk id="147" creationId="{F30E690A-52DD-4536-9686-0AE0C44D2576}"/>
          </ac:grpSpMkLst>
        </pc:grpChg>
        <pc:grpChg chg="mod">
          <ac:chgData name="Katarzyna Kępka" userId="3211f38e-d85d-40b0-bc3a-d7996b5bb6a9" providerId="ADAL" clId="{9FC1580C-5977-4534-9330-AE91110F2716}" dt="2021-11-25T11:08:50.807" v="2939" actId="1076"/>
          <ac:grpSpMkLst>
            <pc:docMk/>
            <pc:sldMk cId="4216282774" sldId="933"/>
            <ac:grpSpMk id="148" creationId="{4BC188F4-D3FA-4459-B2AD-5D484335B06A}"/>
          </ac:grpSpMkLst>
        </pc:grpChg>
        <pc:grpChg chg="mod">
          <ac:chgData name="Katarzyna Kępka" userId="3211f38e-d85d-40b0-bc3a-d7996b5bb6a9" providerId="ADAL" clId="{9FC1580C-5977-4534-9330-AE91110F2716}" dt="2021-11-25T11:08:50.807" v="2939" actId="1076"/>
          <ac:grpSpMkLst>
            <pc:docMk/>
            <pc:sldMk cId="4216282774" sldId="933"/>
            <ac:grpSpMk id="183" creationId="{EDC3EB70-8ECE-4E95-9A0E-EE5E1E666FD7}"/>
          </ac:grpSpMkLst>
        </pc:grpChg>
        <pc:grpChg chg="mod">
          <ac:chgData name="Katarzyna Kępka" userId="3211f38e-d85d-40b0-bc3a-d7996b5bb6a9" providerId="ADAL" clId="{9FC1580C-5977-4534-9330-AE91110F2716}" dt="2021-11-25T11:08:50.807" v="2939" actId="1076"/>
          <ac:grpSpMkLst>
            <pc:docMk/>
            <pc:sldMk cId="4216282774" sldId="933"/>
            <ac:grpSpMk id="201" creationId="{4155DCF4-9DE3-4269-A66E-56FB2E3D66E3}"/>
          </ac:grpSpMkLst>
        </pc:grpChg>
        <pc:graphicFrameChg chg="modGraphic">
          <ac:chgData name="Katarzyna Kępka" userId="3211f38e-d85d-40b0-bc3a-d7996b5bb6a9" providerId="ADAL" clId="{9FC1580C-5977-4534-9330-AE91110F2716}" dt="2021-11-25T11:09:34.921" v="2947" actId="14734"/>
          <ac:graphicFrameMkLst>
            <pc:docMk/>
            <pc:sldMk cId="4216282774" sldId="933"/>
            <ac:graphicFrameMk id="10" creationId="{EA85A3C2-E095-49FB-BDA6-A921F7290711}"/>
          </ac:graphicFrameMkLst>
        </pc:graphicFrameChg>
        <pc:graphicFrameChg chg="mod">
          <ac:chgData name="Katarzyna Kępka" userId="3211f38e-d85d-40b0-bc3a-d7996b5bb6a9" providerId="ADAL" clId="{9FC1580C-5977-4534-9330-AE91110F2716}" dt="2021-11-25T11:09:44.339" v="2970" actId="1037"/>
          <ac:graphicFrameMkLst>
            <pc:docMk/>
            <pc:sldMk cId="4216282774" sldId="933"/>
            <ac:graphicFrameMk id="64" creationId="{5D0F532B-C09F-443F-B9B0-244A385DA362}"/>
          </ac:graphicFrameMkLst>
        </pc:graphicFrameChg>
        <pc:graphicFrameChg chg="del mod ord">
          <ac:chgData name="Katarzyna Kępka" userId="3211f38e-d85d-40b0-bc3a-d7996b5bb6a9" providerId="ADAL" clId="{9FC1580C-5977-4534-9330-AE91110F2716}" dt="2021-11-25T11:08:43.700" v="2936" actId="478"/>
          <ac:graphicFrameMkLst>
            <pc:docMk/>
            <pc:sldMk cId="4216282774" sldId="933"/>
            <ac:graphicFrameMk id="252" creationId="{894FC48F-CA16-4129-846E-AAF8A0DAE2D9}"/>
          </ac:graphicFrameMkLst>
        </pc:graphicFrameChg>
      </pc:sldChg>
      <pc:sldChg chg="modSp mod">
        <pc:chgData name="Katarzyna Kępka" userId="3211f38e-d85d-40b0-bc3a-d7996b5bb6a9" providerId="ADAL" clId="{9FC1580C-5977-4534-9330-AE91110F2716}" dt="2021-11-26T07:47:57.784" v="3087" actId="20577"/>
        <pc:sldMkLst>
          <pc:docMk/>
          <pc:sldMk cId="1500939366" sldId="1001"/>
        </pc:sldMkLst>
        <pc:spChg chg="mod">
          <ac:chgData name="Katarzyna Kępka" userId="3211f38e-d85d-40b0-bc3a-d7996b5bb6a9" providerId="ADAL" clId="{9FC1580C-5977-4534-9330-AE91110F2716}" dt="2021-11-25T10:59:38.238" v="2762" actId="20577"/>
          <ac:spMkLst>
            <pc:docMk/>
            <pc:sldMk cId="1500939366" sldId="1001"/>
            <ac:spMk id="20" creationId="{8F480F5F-AEF3-486D-B5E5-EF367CB0A683}"/>
          </ac:spMkLst>
        </pc:spChg>
        <pc:spChg chg="mod">
          <ac:chgData name="Katarzyna Kępka" userId="3211f38e-d85d-40b0-bc3a-d7996b5bb6a9" providerId="ADAL" clId="{9FC1580C-5977-4534-9330-AE91110F2716}" dt="2021-11-26T07:47:52.700" v="3085" actId="20577"/>
          <ac:spMkLst>
            <pc:docMk/>
            <pc:sldMk cId="1500939366" sldId="1001"/>
            <ac:spMk id="42" creationId="{00000000-0000-0000-0000-000000000000}"/>
          </ac:spMkLst>
        </pc:spChg>
        <pc:spChg chg="mod">
          <ac:chgData name="Katarzyna Kępka" userId="3211f38e-d85d-40b0-bc3a-d7996b5bb6a9" providerId="ADAL" clId="{9FC1580C-5977-4534-9330-AE91110F2716}" dt="2021-11-26T07:47:57.784" v="3087" actId="20577"/>
          <ac:spMkLst>
            <pc:docMk/>
            <pc:sldMk cId="1500939366" sldId="1001"/>
            <ac:spMk id="46" creationId="{00000000-0000-0000-0000-000000000000}"/>
          </ac:spMkLst>
        </pc:spChg>
      </pc:sldChg>
      <pc:sldChg chg="modSp mod">
        <pc:chgData name="Katarzyna Kępka" userId="3211f38e-d85d-40b0-bc3a-d7996b5bb6a9" providerId="ADAL" clId="{9FC1580C-5977-4534-9330-AE91110F2716}" dt="2021-11-25T09:25:44.635" v="2516" actId="21"/>
        <pc:sldMkLst>
          <pc:docMk/>
          <pc:sldMk cId="1873243418" sldId="1139"/>
        </pc:sldMkLst>
        <pc:spChg chg="mod">
          <ac:chgData name="Katarzyna Kępka" userId="3211f38e-d85d-40b0-bc3a-d7996b5bb6a9" providerId="ADAL" clId="{9FC1580C-5977-4534-9330-AE91110F2716}" dt="2021-11-25T09:25:44.635" v="2516" actId="21"/>
          <ac:spMkLst>
            <pc:docMk/>
            <pc:sldMk cId="1873243418" sldId="1139"/>
            <ac:spMk id="3" creationId="{73DA9334-2BB9-40D3-BE8B-EE352E5CEADA}"/>
          </ac:spMkLst>
        </pc:spChg>
      </pc:sldChg>
      <pc:sldChg chg="addSp delSp modSp mod">
        <pc:chgData name="Katarzyna Kępka" userId="3211f38e-d85d-40b0-bc3a-d7996b5bb6a9" providerId="ADAL" clId="{9FC1580C-5977-4534-9330-AE91110F2716}" dt="2021-11-25T09:21:16.258" v="2458" actId="207"/>
        <pc:sldMkLst>
          <pc:docMk/>
          <pc:sldMk cId="2705187810" sldId="1155"/>
        </pc:sldMkLst>
        <pc:graphicFrameChg chg="del">
          <ac:chgData name="Katarzyna Kępka" userId="3211f38e-d85d-40b0-bc3a-d7996b5bb6a9" providerId="ADAL" clId="{9FC1580C-5977-4534-9330-AE91110F2716}" dt="2021-11-25T09:19:01.126" v="2446" actId="478"/>
          <ac:graphicFrameMkLst>
            <pc:docMk/>
            <pc:sldMk cId="2705187810" sldId="1155"/>
            <ac:graphicFrameMk id="25" creationId="{8CD17B35-064A-4835-8D20-F089C35A958B}"/>
          </ac:graphicFrameMkLst>
        </pc:graphicFrameChg>
        <pc:graphicFrameChg chg="add mod">
          <ac:chgData name="Katarzyna Kępka" userId="3211f38e-d85d-40b0-bc3a-d7996b5bb6a9" providerId="ADAL" clId="{9FC1580C-5977-4534-9330-AE91110F2716}" dt="2021-11-25T09:21:13.244" v="2457" actId="207"/>
          <ac:graphicFrameMkLst>
            <pc:docMk/>
            <pc:sldMk cId="2705187810" sldId="1155"/>
            <ac:graphicFrameMk id="29" creationId="{1E7F3982-31E0-4D24-AF68-3186D6319D77}"/>
          </ac:graphicFrameMkLst>
        </pc:graphicFrameChg>
        <pc:graphicFrameChg chg="add mod">
          <ac:chgData name="Katarzyna Kępka" userId="3211f38e-d85d-40b0-bc3a-d7996b5bb6a9" providerId="ADAL" clId="{9FC1580C-5977-4534-9330-AE91110F2716}" dt="2021-11-25T09:21:16.258" v="2458" actId="207"/>
          <ac:graphicFrameMkLst>
            <pc:docMk/>
            <pc:sldMk cId="2705187810" sldId="1155"/>
            <ac:graphicFrameMk id="31" creationId="{454C51EC-1394-4548-9AEB-169CEB2EB457}"/>
          </ac:graphicFrameMkLst>
        </pc:graphicFrameChg>
        <pc:graphicFrameChg chg="del">
          <ac:chgData name="Katarzyna Kępka" userId="3211f38e-d85d-40b0-bc3a-d7996b5bb6a9" providerId="ADAL" clId="{9FC1580C-5977-4534-9330-AE91110F2716}" dt="2021-11-25T09:18:59.944" v="2445" actId="478"/>
          <ac:graphicFrameMkLst>
            <pc:docMk/>
            <pc:sldMk cId="2705187810" sldId="1155"/>
            <ac:graphicFrameMk id="43" creationId="{B7E7B574-D4DE-4949-8916-CE8F64F4D436}"/>
          </ac:graphicFrameMkLst>
        </pc:graphicFrameChg>
      </pc:sldChg>
      <pc:sldChg chg="modSp mod">
        <pc:chgData name="Katarzyna Kępka" userId="3211f38e-d85d-40b0-bc3a-d7996b5bb6a9" providerId="ADAL" clId="{9FC1580C-5977-4534-9330-AE91110F2716}" dt="2021-11-25T09:28:15.070" v="2548" actId="20577"/>
        <pc:sldMkLst>
          <pc:docMk/>
          <pc:sldMk cId="1664412423" sldId="1162"/>
        </pc:sldMkLst>
        <pc:spChg chg="mod">
          <ac:chgData name="Katarzyna Kępka" userId="3211f38e-d85d-40b0-bc3a-d7996b5bb6a9" providerId="ADAL" clId="{9FC1580C-5977-4534-9330-AE91110F2716}" dt="2021-11-25T09:28:15.070" v="2548" actId="20577"/>
          <ac:spMkLst>
            <pc:docMk/>
            <pc:sldMk cId="1664412423" sldId="1162"/>
            <ac:spMk id="29" creationId="{3D3B4A6B-6DCB-4690-B65E-C5396D33374E}"/>
          </ac:spMkLst>
        </pc:spChg>
      </pc:sldChg>
      <pc:sldChg chg="addSp delSp modSp mod">
        <pc:chgData name="Katarzyna Kępka" userId="3211f38e-d85d-40b0-bc3a-d7996b5bb6a9" providerId="ADAL" clId="{9FC1580C-5977-4534-9330-AE91110F2716}" dt="2021-11-25T08:28:31.063" v="59" actId="1035"/>
        <pc:sldMkLst>
          <pc:docMk/>
          <pc:sldMk cId="1947001271" sldId="1163"/>
        </pc:sldMkLst>
        <pc:graphicFrameChg chg="add del mod">
          <ac:chgData name="Katarzyna Kępka" userId="3211f38e-d85d-40b0-bc3a-d7996b5bb6a9" providerId="ADAL" clId="{9FC1580C-5977-4534-9330-AE91110F2716}" dt="2021-11-25T08:28:21.337" v="38" actId="478"/>
          <ac:graphicFrameMkLst>
            <pc:docMk/>
            <pc:sldMk cId="1947001271" sldId="1163"/>
            <ac:graphicFrameMk id="35" creationId="{55436D65-32A1-4F0E-93B2-806A503C8B5B}"/>
          </ac:graphicFrameMkLst>
        </pc:graphicFrameChg>
        <pc:graphicFrameChg chg="mod">
          <ac:chgData name="Katarzyna Kępka" userId="3211f38e-d85d-40b0-bc3a-d7996b5bb6a9" providerId="ADAL" clId="{9FC1580C-5977-4534-9330-AE91110F2716}" dt="2021-11-25T08:28:31.063" v="59" actId="1035"/>
          <ac:graphicFrameMkLst>
            <pc:docMk/>
            <pc:sldMk cId="1947001271" sldId="1163"/>
            <ac:graphicFrameMk id="49" creationId="{7336C39F-721D-4FA2-BDFE-20B58B43D6BC}"/>
          </ac:graphicFrameMkLst>
        </pc:graphicFrameChg>
      </pc:sldChg>
      <pc:sldChg chg="modSp mod">
        <pc:chgData name="Katarzyna Kępka" userId="3211f38e-d85d-40b0-bc3a-d7996b5bb6a9" providerId="ADAL" clId="{9FC1580C-5977-4534-9330-AE91110F2716}" dt="2021-11-25T09:00:48.217" v="1898" actId="1076"/>
        <pc:sldMkLst>
          <pc:docMk/>
          <pc:sldMk cId="686412140" sldId="1166"/>
        </pc:sldMkLst>
        <pc:graphicFrameChg chg="mod">
          <ac:chgData name="Katarzyna Kępka" userId="3211f38e-d85d-40b0-bc3a-d7996b5bb6a9" providerId="ADAL" clId="{9FC1580C-5977-4534-9330-AE91110F2716}" dt="2021-11-25T09:00:25.218" v="1897"/>
          <ac:graphicFrameMkLst>
            <pc:docMk/>
            <pc:sldMk cId="686412140" sldId="1166"/>
            <ac:graphicFrameMk id="30" creationId="{F702272D-DEA7-4E32-88FF-B0DFADA1AE93}"/>
          </ac:graphicFrameMkLst>
        </pc:graphicFrameChg>
        <pc:graphicFrameChg chg="mod">
          <ac:chgData name="Katarzyna Kępka" userId="3211f38e-d85d-40b0-bc3a-d7996b5bb6a9" providerId="ADAL" clId="{9FC1580C-5977-4534-9330-AE91110F2716}" dt="2021-11-25T09:00:48.217" v="1898" actId="1076"/>
          <ac:graphicFrameMkLst>
            <pc:docMk/>
            <pc:sldMk cId="686412140" sldId="1166"/>
            <ac:graphicFrameMk id="59" creationId="{7EB84E7B-69A4-4866-889D-8800A761CD54}"/>
          </ac:graphicFrameMkLst>
        </pc:graphicFrameChg>
      </pc:sldChg>
      <pc:sldChg chg="modSp mod delCm modNotesTx">
        <pc:chgData name="Katarzyna Kępka" userId="3211f38e-d85d-40b0-bc3a-d7996b5bb6a9" providerId="ADAL" clId="{9FC1580C-5977-4534-9330-AE91110F2716}" dt="2021-11-25T09:37:57.550" v="2759" actId="20577"/>
        <pc:sldMkLst>
          <pc:docMk/>
          <pc:sldMk cId="1794698962" sldId="1169"/>
        </pc:sldMkLst>
        <pc:spChg chg="mod ord">
          <ac:chgData name="Katarzyna Kępka" userId="3211f38e-d85d-40b0-bc3a-d7996b5bb6a9" providerId="ADAL" clId="{9FC1580C-5977-4534-9330-AE91110F2716}" dt="2021-11-25T09:37:57.550" v="2759" actId="20577"/>
          <ac:spMkLst>
            <pc:docMk/>
            <pc:sldMk cId="1794698962" sldId="1169"/>
            <ac:spMk id="29" creationId="{3D3B4A6B-6DCB-4690-B65E-C5396D33374E}"/>
          </ac:spMkLst>
        </pc:spChg>
      </pc:sldChg>
      <pc:sldChg chg="addSp delSp modSp mod">
        <pc:chgData name="Katarzyna Kępka" userId="3211f38e-d85d-40b0-bc3a-d7996b5bb6a9" providerId="ADAL" clId="{9FC1580C-5977-4534-9330-AE91110F2716}" dt="2021-11-25T09:30:16.030" v="2570" actId="478"/>
        <pc:sldMkLst>
          <pc:docMk/>
          <pc:sldMk cId="2782086722" sldId="1170"/>
        </pc:sldMkLst>
        <pc:spChg chg="mod">
          <ac:chgData name="Katarzyna Kępka" userId="3211f38e-d85d-40b0-bc3a-d7996b5bb6a9" providerId="ADAL" clId="{9FC1580C-5977-4534-9330-AE91110F2716}" dt="2021-11-25T09:28:23.424" v="2561" actId="20577"/>
          <ac:spMkLst>
            <pc:docMk/>
            <pc:sldMk cId="2782086722" sldId="1170"/>
            <ac:spMk id="29" creationId="{3D3B4A6B-6DCB-4690-B65E-C5396D33374E}"/>
          </ac:spMkLst>
        </pc:spChg>
        <pc:graphicFrameChg chg="add del mod">
          <ac:chgData name="Katarzyna Kępka" userId="3211f38e-d85d-40b0-bc3a-d7996b5bb6a9" providerId="ADAL" clId="{9FC1580C-5977-4534-9330-AE91110F2716}" dt="2021-11-25T09:30:16.030" v="2570" actId="478"/>
          <ac:graphicFrameMkLst>
            <pc:docMk/>
            <pc:sldMk cId="2782086722" sldId="1170"/>
            <ac:graphicFrameMk id="26" creationId="{A96905B2-1BD0-476C-B174-4AE7C4FF21D9}"/>
          </ac:graphicFrameMkLst>
        </pc:graphicFrameChg>
        <pc:graphicFrameChg chg="mod">
          <ac:chgData name="Katarzyna Kępka" userId="3211f38e-d85d-40b0-bc3a-d7996b5bb6a9" providerId="ADAL" clId="{9FC1580C-5977-4534-9330-AE91110F2716}" dt="2021-11-25T09:30:12.111" v="2569"/>
          <ac:graphicFrameMkLst>
            <pc:docMk/>
            <pc:sldMk cId="2782086722" sldId="1170"/>
            <ac:graphicFrameMk id="62" creationId="{3B7DF41A-FE61-4776-976F-D771597AC620}"/>
          </ac:graphicFrameMkLst>
        </pc:graphicFrameChg>
      </pc:sldChg>
      <pc:sldChg chg="addSp delSp modSp mod delCm">
        <pc:chgData name="Katarzyna Kępka" userId="3211f38e-d85d-40b0-bc3a-d7996b5bb6a9" providerId="ADAL" clId="{9FC1580C-5977-4534-9330-AE91110F2716}" dt="2021-11-25T09:35:29.917" v="2725" actId="1592"/>
        <pc:sldMkLst>
          <pc:docMk/>
          <pc:sldMk cId="2367390624" sldId="1171"/>
        </pc:sldMkLst>
        <pc:spChg chg="mod">
          <ac:chgData name="Katarzyna Kępka" userId="3211f38e-d85d-40b0-bc3a-d7996b5bb6a9" providerId="ADAL" clId="{9FC1580C-5977-4534-9330-AE91110F2716}" dt="2021-11-25T09:34:13.156" v="2597" actId="20577"/>
          <ac:spMkLst>
            <pc:docMk/>
            <pc:sldMk cId="2367390624" sldId="1171"/>
            <ac:spMk id="3" creationId="{4188903B-014E-4C2F-B6CD-B50A565BBB75}"/>
          </ac:spMkLst>
        </pc:spChg>
        <pc:spChg chg="mod">
          <ac:chgData name="Katarzyna Kępka" userId="3211f38e-d85d-40b0-bc3a-d7996b5bb6a9" providerId="ADAL" clId="{9FC1580C-5977-4534-9330-AE91110F2716}" dt="2021-11-25T09:35:27.785" v="2724" actId="20577"/>
          <ac:spMkLst>
            <pc:docMk/>
            <pc:sldMk cId="2367390624" sldId="1171"/>
            <ac:spMk id="8" creationId="{199C21CE-807C-4E57-B5DC-EC68F8417909}"/>
          </ac:spMkLst>
        </pc:spChg>
        <pc:spChg chg="mod">
          <ac:chgData name="Katarzyna Kępka" userId="3211f38e-d85d-40b0-bc3a-d7996b5bb6a9" providerId="ADAL" clId="{9FC1580C-5977-4534-9330-AE91110F2716}" dt="2021-11-25T08:38:44.822" v="722" actId="1036"/>
          <ac:spMkLst>
            <pc:docMk/>
            <pc:sldMk cId="2367390624" sldId="1171"/>
            <ac:spMk id="29" creationId="{01BAF8E3-F855-4C6E-A4CC-A79AB48B6AD3}"/>
          </ac:spMkLst>
        </pc:spChg>
        <pc:spChg chg="mod">
          <ac:chgData name="Katarzyna Kępka" userId="3211f38e-d85d-40b0-bc3a-d7996b5bb6a9" providerId="ADAL" clId="{9FC1580C-5977-4534-9330-AE91110F2716}" dt="2021-11-25T08:39:06.456" v="913" actId="1035"/>
          <ac:spMkLst>
            <pc:docMk/>
            <pc:sldMk cId="2367390624" sldId="1171"/>
            <ac:spMk id="30" creationId="{BE5A925C-1324-4311-90BE-B86B16BA40F3}"/>
          </ac:spMkLst>
        </pc:spChg>
        <pc:spChg chg="mod">
          <ac:chgData name="Katarzyna Kępka" userId="3211f38e-d85d-40b0-bc3a-d7996b5bb6a9" providerId="ADAL" clId="{9FC1580C-5977-4534-9330-AE91110F2716}" dt="2021-11-25T08:40:08.770" v="978" actId="552"/>
          <ac:spMkLst>
            <pc:docMk/>
            <pc:sldMk cId="2367390624" sldId="1171"/>
            <ac:spMk id="31" creationId="{DA9B5B4A-47F0-48C2-82E0-735C6DC294F3}"/>
          </ac:spMkLst>
        </pc:spChg>
        <pc:spChg chg="mod">
          <ac:chgData name="Katarzyna Kępka" userId="3211f38e-d85d-40b0-bc3a-d7996b5bb6a9" providerId="ADAL" clId="{9FC1580C-5977-4534-9330-AE91110F2716}" dt="2021-11-25T08:39:24.401" v="938" actId="1035"/>
          <ac:spMkLst>
            <pc:docMk/>
            <pc:sldMk cId="2367390624" sldId="1171"/>
            <ac:spMk id="32" creationId="{AC868F85-A624-42A1-A144-41D7D8D1EFBD}"/>
          </ac:spMkLst>
        </pc:spChg>
        <pc:spChg chg="mod">
          <ac:chgData name="Katarzyna Kępka" userId="3211f38e-d85d-40b0-bc3a-d7996b5bb6a9" providerId="ADAL" clId="{9FC1580C-5977-4534-9330-AE91110F2716}" dt="2021-11-25T08:39:40.142" v="975" actId="1036"/>
          <ac:spMkLst>
            <pc:docMk/>
            <pc:sldMk cId="2367390624" sldId="1171"/>
            <ac:spMk id="33" creationId="{EEFFCD9D-F735-4F1B-8321-EEC17BD9F7EA}"/>
          </ac:spMkLst>
        </pc:spChg>
        <pc:spChg chg="mod">
          <ac:chgData name="Katarzyna Kępka" userId="3211f38e-d85d-40b0-bc3a-d7996b5bb6a9" providerId="ADAL" clId="{9FC1580C-5977-4534-9330-AE91110F2716}" dt="2021-11-25T08:39:40.142" v="975" actId="1036"/>
          <ac:spMkLst>
            <pc:docMk/>
            <pc:sldMk cId="2367390624" sldId="1171"/>
            <ac:spMk id="34" creationId="{3D76DA54-E934-49B7-BB8F-8DCEA3A04023}"/>
          </ac:spMkLst>
        </pc:spChg>
        <pc:spChg chg="mod">
          <ac:chgData name="Katarzyna Kępka" userId="3211f38e-d85d-40b0-bc3a-d7996b5bb6a9" providerId="ADAL" clId="{9FC1580C-5977-4534-9330-AE91110F2716}" dt="2021-11-25T08:39:40.142" v="975" actId="1036"/>
          <ac:spMkLst>
            <pc:docMk/>
            <pc:sldMk cId="2367390624" sldId="1171"/>
            <ac:spMk id="35" creationId="{10E3A1A3-A989-41B5-A957-AB4EF6CAD897}"/>
          </ac:spMkLst>
        </pc:spChg>
        <pc:spChg chg="mod">
          <ac:chgData name="Katarzyna Kępka" userId="3211f38e-d85d-40b0-bc3a-d7996b5bb6a9" providerId="ADAL" clId="{9FC1580C-5977-4534-9330-AE91110F2716}" dt="2021-11-25T08:39:40.142" v="975" actId="1036"/>
          <ac:spMkLst>
            <pc:docMk/>
            <pc:sldMk cId="2367390624" sldId="1171"/>
            <ac:spMk id="36" creationId="{1BB9457A-48AD-46C7-8EAD-BA7E7E8440C1}"/>
          </ac:spMkLst>
        </pc:spChg>
        <pc:spChg chg="del">
          <ac:chgData name="Katarzyna Kępka" userId="3211f38e-d85d-40b0-bc3a-d7996b5bb6a9" providerId="ADAL" clId="{9FC1580C-5977-4534-9330-AE91110F2716}" dt="2021-11-25T08:39:42.745" v="976" actId="478"/>
          <ac:spMkLst>
            <pc:docMk/>
            <pc:sldMk cId="2367390624" sldId="1171"/>
            <ac:spMk id="40" creationId="{BA9E1F51-7B39-4A14-9412-0EEBEB1056BF}"/>
          </ac:spMkLst>
        </pc:spChg>
        <pc:spChg chg="mod">
          <ac:chgData name="Katarzyna Kępka" userId="3211f38e-d85d-40b0-bc3a-d7996b5bb6a9" providerId="ADAL" clId="{9FC1580C-5977-4534-9330-AE91110F2716}" dt="2021-11-25T08:38:55.309" v="816" actId="1035"/>
          <ac:spMkLst>
            <pc:docMk/>
            <pc:sldMk cId="2367390624" sldId="1171"/>
            <ac:spMk id="42" creationId="{BE6894D3-7FFE-4D47-99FE-ADFCC0A41875}"/>
          </ac:spMkLst>
        </pc:spChg>
        <pc:spChg chg="mod">
          <ac:chgData name="Katarzyna Kępka" userId="3211f38e-d85d-40b0-bc3a-d7996b5bb6a9" providerId="ADAL" clId="{9FC1580C-5977-4534-9330-AE91110F2716}" dt="2021-11-25T08:40:08.770" v="978" actId="552"/>
          <ac:spMkLst>
            <pc:docMk/>
            <pc:sldMk cId="2367390624" sldId="1171"/>
            <ac:spMk id="43" creationId="{B266DF9E-CD0C-48D2-8C6A-4066D0ECA6CB}"/>
          </ac:spMkLst>
        </pc:spChg>
        <pc:spChg chg="mod">
          <ac:chgData name="Katarzyna Kępka" userId="3211f38e-d85d-40b0-bc3a-d7996b5bb6a9" providerId="ADAL" clId="{9FC1580C-5977-4534-9330-AE91110F2716}" dt="2021-11-25T08:39:24.401" v="938" actId="1035"/>
          <ac:spMkLst>
            <pc:docMk/>
            <pc:sldMk cId="2367390624" sldId="1171"/>
            <ac:spMk id="44" creationId="{4EE656CF-4694-48A5-9A8F-1CB0D8931FB3}"/>
          </ac:spMkLst>
        </pc:spChg>
        <pc:spChg chg="del mod">
          <ac:chgData name="Katarzyna Kępka" userId="3211f38e-d85d-40b0-bc3a-d7996b5bb6a9" providerId="ADAL" clId="{9FC1580C-5977-4534-9330-AE91110F2716}" dt="2021-11-25T08:37:51.510" v="460" actId="478"/>
          <ac:spMkLst>
            <pc:docMk/>
            <pc:sldMk cId="2367390624" sldId="1171"/>
            <ac:spMk id="45" creationId="{7843E9C0-9D2A-4707-BECA-07CA5DD2F325}"/>
          </ac:spMkLst>
        </pc:spChg>
        <pc:spChg chg="mod">
          <ac:chgData name="Katarzyna Kępka" userId="3211f38e-d85d-40b0-bc3a-d7996b5bb6a9" providerId="ADAL" clId="{9FC1580C-5977-4534-9330-AE91110F2716}" dt="2021-11-25T08:39:24.401" v="938" actId="1035"/>
          <ac:spMkLst>
            <pc:docMk/>
            <pc:sldMk cId="2367390624" sldId="1171"/>
            <ac:spMk id="46" creationId="{9D4F0FF8-1470-4DBC-9DB2-445A28578D6C}"/>
          </ac:spMkLst>
        </pc:spChg>
        <pc:spChg chg="mod">
          <ac:chgData name="Katarzyna Kępka" userId="3211f38e-d85d-40b0-bc3a-d7996b5bb6a9" providerId="ADAL" clId="{9FC1580C-5977-4534-9330-AE91110F2716}" dt="2021-11-25T08:39:30.856" v="939" actId="1076"/>
          <ac:spMkLst>
            <pc:docMk/>
            <pc:sldMk cId="2367390624" sldId="1171"/>
            <ac:spMk id="47" creationId="{F7258F86-330C-4DB3-97C5-270FFB1170D2}"/>
          </ac:spMkLst>
        </pc:spChg>
        <pc:spChg chg="mod">
          <ac:chgData name="Katarzyna Kępka" userId="3211f38e-d85d-40b0-bc3a-d7996b5bb6a9" providerId="ADAL" clId="{9FC1580C-5977-4534-9330-AE91110F2716}" dt="2021-11-25T08:39:57.071" v="977" actId="1076"/>
          <ac:spMkLst>
            <pc:docMk/>
            <pc:sldMk cId="2367390624" sldId="1171"/>
            <ac:spMk id="75" creationId="{FB7DF8A1-0C2A-435A-9058-BECBE4A6B857}"/>
          </ac:spMkLst>
        </pc:spChg>
        <pc:spChg chg="mod">
          <ac:chgData name="Katarzyna Kępka" userId="3211f38e-d85d-40b0-bc3a-d7996b5bb6a9" providerId="ADAL" clId="{9FC1580C-5977-4534-9330-AE91110F2716}" dt="2021-11-25T08:39:57.071" v="977" actId="1076"/>
          <ac:spMkLst>
            <pc:docMk/>
            <pc:sldMk cId="2367390624" sldId="1171"/>
            <ac:spMk id="76" creationId="{3E07D2A6-65AE-4C45-84A1-0FBA09CE28A2}"/>
          </ac:spMkLst>
        </pc:spChg>
        <pc:spChg chg="mod">
          <ac:chgData name="Katarzyna Kępka" userId="3211f38e-d85d-40b0-bc3a-d7996b5bb6a9" providerId="ADAL" clId="{9FC1580C-5977-4534-9330-AE91110F2716}" dt="2021-11-25T08:39:57.071" v="977" actId="1076"/>
          <ac:spMkLst>
            <pc:docMk/>
            <pc:sldMk cId="2367390624" sldId="1171"/>
            <ac:spMk id="77" creationId="{DB5B83CE-8604-4741-B639-4B892B73777C}"/>
          </ac:spMkLst>
        </pc:spChg>
        <pc:spChg chg="mod">
          <ac:chgData name="Katarzyna Kępka" userId="3211f38e-d85d-40b0-bc3a-d7996b5bb6a9" providerId="ADAL" clId="{9FC1580C-5977-4534-9330-AE91110F2716}" dt="2021-11-25T08:39:57.071" v="977" actId="1076"/>
          <ac:spMkLst>
            <pc:docMk/>
            <pc:sldMk cId="2367390624" sldId="1171"/>
            <ac:spMk id="78" creationId="{7FED81E7-EC83-4B5D-B9FF-B7B774646BE0}"/>
          </ac:spMkLst>
        </pc:spChg>
        <pc:spChg chg="mod">
          <ac:chgData name="Katarzyna Kępka" userId="3211f38e-d85d-40b0-bc3a-d7996b5bb6a9" providerId="ADAL" clId="{9FC1580C-5977-4534-9330-AE91110F2716}" dt="2021-11-25T08:39:40.142" v="975" actId="1036"/>
          <ac:spMkLst>
            <pc:docMk/>
            <pc:sldMk cId="2367390624" sldId="1171"/>
            <ac:spMk id="91" creationId="{A04D7093-94B4-4BA5-B6EC-F8C5E2A48263}"/>
          </ac:spMkLst>
        </pc:spChg>
        <pc:spChg chg="mod">
          <ac:chgData name="Katarzyna Kępka" userId="3211f38e-d85d-40b0-bc3a-d7996b5bb6a9" providerId="ADAL" clId="{9FC1580C-5977-4534-9330-AE91110F2716}" dt="2021-11-25T08:39:24.401" v="938" actId="1035"/>
          <ac:spMkLst>
            <pc:docMk/>
            <pc:sldMk cId="2367390624" sldId="1171"/>
            <ac:spMk id="93" creationId="{E7B3F468-9728-4C66-904C-6EFA27D03F2C}"/>
          </ac:spMkLst>
        </pc:spChg>
        <pc:spChg chg="mod">
          <ac:chgData name="Katarzyna Kępka" userId="3211f38e-d85d-40b0-bc3a-d7996b5bb6a9" providerId="ADAL" clId="{9FC1580C-5977-4534-9330-AE91110F2716}" dt="2021-11-25T08:39:24.401" v="938" actId="1035"/>
          <ac:spMkLst>
            <pc:docMk/>
            <pc:sldMk cId="2367390624" sldId="1171"/>
            <ac:spMk id="94" creationId="{B649AE13-C311-4BE5-A5E3-D9C447C30CBD}"/>
          </ac:spMkLst>
        </pc:spChg>
        <pc:spChg chg="mod">
          <ac:chgData name="Katarzyna Kępka" userId="3211f38e-d85d-40b0-bc3a-d7996b5bb6a9" providerId="ADAL" clId="{9FC1580C-5977-4534-9330-AE91110F2716}" dt="2021-11-25T08:39:24.401" v="938" actId="1035"/>
          <ac:spMkLst>
            <pc:docMk/>
            <pc:sldMk cId="2367390624" sldId="1171"/>
            <ac:spMk id="95" creationId="{78C983C8-F867-4B47-85D7-5C90D6B5E756}"/>
          </ac:spMkLst>
        </pc:spChg>
        <pc:spChg chg="mod">
          <ac:chgData name="Katarzyna Kępka" userId="3211f38e-d85d-40b0-bc3a-d7996b5bb6a9" providerId="ADAL" clId="{9FC1580C-5977-4534-9330-AE91110F2716}" dt="2021-11-25T08:39:24.401" v="938" actId="1035"/>
          <ac:spMkLst>
            <pc:docMk/>
            <pc:sldMk cId="2367390624" sldId="1171"/>
            <ac:spMk id="96" creationId="{2F2FE482-71A7-483E-A375-DB3399C0D29C}"/>
          </ac:spMkLst>
        </pc:spChg>
        <pc:spChg chg="mod">
          <ac:chgData name="Katarzyna Kępka" userId="3211f38e-d85d-40b0-bc3a-d7996b5bb6a9" providerId="ADAL" clId="{9FC1580C-5977-4534-9330-AE91110F2716}" dt="2021-11-25T08:39:24.401" v="938" actId="1035"/>
          <ac:spMkLst>
            <pc:docMk/>
            <pc:sldMk cId="2367390624" sldId="1171"/>
            <ac:spMk id="97" creationId="{B116D049-2C2E-46B6-82B8-B1925B025B98}"/>
          </ac:spMkLst>
        </pc:spChg>
        <pc:spChg chg="mod">
          <ac:chgData name="Katarzyna Kępka" userId="3211f38e-d85d-40b0-bc3a-d7996b5bb6a9" providerId="ADAL" clId="{9FC1580C-5977-4534-9330-AE91110F2716}" dt="2021-11-25T08:39:24.401" v="938" actId="1035"/>
          <ac:spMkLst>
            <pc:docMk/>
            <pc:sldMk cId="2367390624" sldId="1171"/>
            <ac:spMk id="140" creationId="{DC036C0D-108C-4B00-A752-D03CAB616B3C}"/>
          </ac:spMkLst>
        </pc:spChg>
        <pc:spChg chg="mod">
          <ac:chgData name="Katarzyna Kępka" userId="3211f38e-d85d-40b0-bc3a-d7996b5bb6a9" providerId="ADAL" clId="{9FC1580C-5977-4534-9330-AE91110F2716}" dt="2021-11-25T08:39:24.401" v="938" actId="1035"/>
          <ac:spMkLst>
            <pc:docMk/>
            <pc:sldMk cId="2367390624" sldId="1171"/>
            <ac:spMk id="141" creationId="{1CFA1F8B-00DE-44D5-BD52-32ADEEA53FB6}"/>
          </ac:spMkLst>
        </pc:spChg>
        <pc:spChg chg="mod">
          <ac:chgData name="Katarzyna Kępka" userId="3211f38e-d85d-40b0-bc3a-d7996b5bb6a9" providerId="ADAL" clId="{9FC1580C-5977-4534-9330-AE91110F2716}" dt="2021-11-25T08:39:24.401" v="938" actId="1035"/>
          <ac:spMkLst>
            <pc:docMk/>
            <pc:sldMk cId="2367390624" sldId="1171"/>
            <ac:spMk id="143" creationId="{C6022B7C-3736-4AB1-BA57-D918FA3AF357}"/>
          </ac:spMkLst>
        </pc:spChg>
        <pc:spChg chg="mod">
          <ac:chgData name="Katarzyna Kępka" userId="3211f38e-d85d-40b0-bc3a-d7996b5bb6a9" providerId="ADAL" clId="{9FC1580C-5977-4534-9330-AE91110F2716}" dt="2021-11-25T08:39:24.401" v="938" actId="1035"/>
          <ac:spMkLst>
            <pc:docMk/>
            <pc:sldMk cId="2367390624" sldId="1171"/>
            <ac:spMk id="144" creationId="{122AA066-46E3-4620-91F1-64966C5A7581}"/>
          </ac:spMkLst>
        </pc:spChg>
        <pc:spChg chg="mod">
          <ac:chgData name="Katarzyna Kępka" userId="3211f38e-d85d-40b0-bc3a-d7996b5bb6a9" providerId="ADAL" clId="{9FC1580C-5977-4534-9330-AE91110F2716}" dt="2021-11-25T08:39:30.856" v="939" actId="1076"/>
          <ac:spMkLst>
            <pc:docMk/>
            <pc:sldMk cId="2367390624" sldId="1171"/>
            <ac:spMk id="147" creationId="{E432F997-ACF1-46CA-8844-1879FFEA3AD9}"/>
          </ac:spMkLst>
        </pc:spChg>
        <pc:spChg chg="mod">
          <ac:chgData name="Katarzyna Kępka" userId="3211f38e-d85d-40b0-bc3a-d7996b5bb6a9" providerId="ADAL" clId="{9FC1580C-5977-4534-9330-AE91110F2716}" dt="2021-11-25T08:39:30.856" v="939" actId="1076"/>
          <ac:spMkLst>
            <pc:docMk/>
            <pc:sldMk cId="2367390624" sldId="1171"/>
            <ac:spMk id="148" creationId="{567B82EE-E223-40BA-8033-F3287F7ED488}"/>
          </ac:spMkLst>
        </pc:spChg>
        <pc:spChg chg="mod">
          <ac:chgData name="Katarzyna Kępka" userId="3211f38e-d85d-40b0-bc3a-d7996b5bb6a9" providerId="ADAL" clId="{9FC1580C-5977-4534-9330-AE91110F2716}" dt="2021-11-25T08:39:30.856" v="939" actId="1076"/>
          <ac:spMkLst>
            <pc:docMk/>
            <pc:sldMk cId="2367390624" sldId="1171"/>
            <ac:spMk id="149" creationId="{45586B20-8AEB-4FE3-9ECA-7ED3221C60B4}"/>
          </ac:spMkLst>
        </pc:spChg>
        <pc:spChg chg="mod">
          <ac:chgData name="Katarzyna Kępka" userId="3211f38e-d85d-40b0-bc3a-d7996b5bb6a9" providerId="ADAL" clId="{9FC1580C-5977-4534-9330-AE91110F2716}" dt="2021-11-25T08:39:30.856" v="939" actId="1076"/>
          <ac:spMkLst>
            <pc:docMk/>
            <pc:sldMk cId="2367390624" sldId="1171"/>
            <ac:spMk id="150" creationId="{1365358F-2DBD-4E31-B344-1EFB976405A0}"/>
          </ac:spMkLst>
        </pc:spChg>
        <pc:spChg chg="mod">
          <ac:chgData name="Katarzyna Kępka" userId="3211f38e-d85d-40b0-bc3a-d7996b5bb6a9" providerId="ADAL" clId="{9FC1580C-5977-4534-9330-AE91110F2716}" dt="2021-11-25T08:39:30.856" v="939" actId="1076"/>
          <ac:spMkLst>
            <pc:docMk/>
            <pc:sldMk cId="2367390624" sldId="1171"/>
            <ac:spMk id="151" creationId="{912FCF04-4422-4168-8FF6-596592EE3DFA}"/>
          </ac:spMkLst>
        </pc:spChg>
        <pc:spChg chg="mod">
          <ac:chgData name="Katarzyna Kępka" userId="3211f38e-d85d-40b0-bc3a-d7996b5bb6a9" providerId="ADAL" clId="{9FC1580C-5977-4534-9330-AE91110F2716}" dt="2021-11-25T08:39:30.856" v="939" actId="1076"/>
          <ac:spMkLst>
            <pc:docMk/>
            <pc:sldMk cId="2367390624" sldId="1171"/>
            <ac:spMk id="152" creationId="{FD8E4337-D007-48F6-986B-6C66A893D33E}"/>
          </ac:spMkLst>
        </pc:spChg>
        <pc:spChg chg="mod">
          <ac:chgData name="Katarzyna Kępka" userId="3211f38e-d85d-40b0-bc3a-d7996b5bb6a9" providerId="ADAL" clId="{9FC1580C-5977-4534-9330-AE91110F2716}" dt="2021-11-25T08:39:30.856" v="939" actId="1076"/>
          <ac:spMkLst>
            <pc:docMk/>
            <pc:sldMk cId="2367390624" sldId="1171"/>
            <ac:spMk id="153" creationId="{81D60BF0-8646-4992-9779-700C079E5273}"/>
          </ac:spMkLst>
        </pc:spChg>
        <pc:spChg chg="mod">
          <ac:chgData name="Katarzyna Kępka" userId="3211f38e-d85d-40b0-bc3a-d7996b5bb6a9" providerId="ADAL" clId="{9FC1580C-5977-4534-9330-AE91110F2716}" dt="2021-11-25T08:39:30.856" v="939" actId="1076"/>
          <ac:spMkLst>
            <pc:docMk/>
            <pc:sldMk cId="2367390624" sldId="1171"/>
            <ac:spMk id="154" creationId="{8461B46B-DB3F-4D74-909C-CD5EB240410D}"/>
          </ac:spMkLst>
        </pc:spChg>
        <pc:spChg chg="mod">
          <ac:chgData name="Katarzyna Kępka" userId="3211f38e-d85d-40b0-bc3a-d7996b5bb6a9" providerId="ADAL" clId="{9FC1580C-5977-4534-9330-AE91110F2716}" dt="2021-11-25T08:39:30.856" v="939" actId="1076"/>
          <ac:spMkLst>
            <pc:docMk/>
            <pc:sldMk cId="2367390624" sldId="1171"/>
            <ac:spMk id="155" creationId="{2C64E943-9287-4EB1-B3D3-4DE6F2BA3D9B}"/>
          </ac:spMkLst>
        </pc:spChg>
        <pc:spChg chg="mod">
          <ac:chgData name="Katarzyna Kępka" userId="3211f38e-d85d-40b0-bc3a-d7996b5bb6a9" providerId="ADAL" clId="{9FC1580C-5977-4534-9330-AE91110F2716}" dt="2021-11-25T08:39:30.856" v="939" actId="1076"/>
          <ac:spMkLst>
            <pc:docMk/>
            <pc:sldMk cId="2367390624" sldId="1171"/>
            <ac:spMk id="156" creationId="{3A1D8C05-2C13-4356-BA83-FE88B97B603F}"/>
          </ac:spMkLst>
        </pc:spChg>
        <pc:spChg chg="mod">
          <ac:chgData name="Katarzyna Kępka" userId="3211f38e-d85d-40b0-bc3a-d7996b5bb6a9" providerId="ADAL" clId="{9FC1580C-5977-4534-9330-AE91110F2716}" dt="2021-11-25T08:39:30.856" v="939" actId="1076"/>
          <ac:spMkLst>
            <pc:docMk/>
            <pc:sldMk cId="2367390624" sldId="1171"/>
            <ac:spMk id="157" creationId="{834954D8-9FDC-4B4A-A75D-C9B848EFBEA2}"/>
          </ac:spMkLst>
        </pc:spChg>
        <pc:grpChg chg="mod">
          <ac:chgData name="Katarzyna Kępka" userId="3211f38e-d85d-40b0-bc3a-d7996b5bb6a9" providerId="ADAL" clId="{9FC1580C-5977-4534-9330-AE91110F2716}" dt="2021-11-25T08:39:57.071" v="977" actId="1076"/>
          <ac:grpSpMkLst>
            <pc:docMk/>
            <pc:sldMk cId="2367390624" sldId="1171"/>
            <ac:grpSpMk id="74" creationId="{9018C35D-C17A-4AFF-BC5B-AFDEB90DEB50}"/>
          </ac:grpSpMkLst>
        </pc:grpChg>
        <pc:grpChg chg="mod">
          <ac:chgData name="Katarzyna Kępka" userId="3211f38e-d85d-40b0-bc3a-d7996b5bb6a9" providerId="ADAL" clId="{9FC1580C-5977-4534-9330-AE91110F2716}" dt="2021-11-25T08:39:24.401" v="938" actId="1035"/>
          <ac:grpSpMkLst>
            <pc:docMk/>
            <pc:sldMk cId="2367390624" sldId="1171"/>
            <ac:grpSpMk id="92" creationId="{88F8B17A-31AD-4102-8398-97E0BBDB4185}"/>
          </ac:grpSpMkLst>
        </pc:grpChg>
        <pc:grpChg chg="del">
          <ac:chgData name="Katarzyna Kępka" userId="3211f38e-d85d-40b0-bc3a-d7996b5bb6a9" providerId="ADAL" clId="{9FC1580C-5977-4534-9330-AE91110F2716}" dt="2021-11-25T08:37:32.434" v="406" actId="478"/>
          <ac:grpSpMkLst>
            <pc:docMk/>
            <pc:sldMk cId="2367390624" sldId="1171"/>
            <ac:grpSpMk id="100" creationId="{DDD70BDB-7A96-4872-94CA-74C45F9BE455}"/>
          </ac:grpSpMkLst>
        </pc:grpChg>
        <pc:grpChg chg="mod">
          <ac:chgData name="Katarzyna Kępka" userId="3211f38e-d85d-40b0-bc3a-d7996b5bb6a9" providerId="ADAL" clId="{9FC1580C-5977-4534-9330-AE91110F2716}" dt="2021-11-25T08:39:24.401" v="938" actId="1035"/>
          <ac:grpSpMkLst>
            <pc:docMk/>
            <pc:sldMk cId="2367390624" sldId="1171"/>
            <ac:grpSpMk id="139" creationId="{A5AE6860-A119-49DA-BD6D-F386966ED002}"/>
          </ac:grpSpMkLst>
        </pc:grpChg>
        <pc:grpChg chg="mod">
          <ac:chgData name="Katarzyna Kępka" userId="3211f38e-d85d-40b0-bc3a-d7996b5bb6a9" providerId="ADAL" clId="{9FC1580C-5977-4534-9330-AE91110F2716}" dt="2021-11-25T08:39:24.401" v="938" actId="1035"/>
          <ac:grpSpMkLst>
            <pc:docMk/>
            <pc:sldMk cId="2367390624" sldId="1171"/>
            <ac:grpSpMk id="142" creationId="{031F6F1B-5DDA-495E-BB91-0B89FB15DC54}"/>
          </ac:grpSpMkLst>
        </pc:grpChg>
        <pc:grpChg chg="mod">
          <ac:chgData name="Katarzyna Kępka" userId="3211f38e-d85d-40b0-bc3a-d7996b5bb6a9" providerId="ADAL" clId="{9FC1580C-5977-4534-9330-AE91110F2716}" dt="2021-11-25T08:39:30.856" v="939" actId="1076"/>
          <ac:grpSpMkLst>
            <pc:docMk/>
            <pc:sldMk cId="2367390624" sldId="1171"/>
            <ac:grpSpMk id="146" creationId="{E3DF2DBA-7B96-4747-A377-683493294479}"/>
          </ac:grpSpMkLst>
        </pc:grpChg>
        <pc:picChg chg="del">
          <ac:chgData name="Katarzyna Kępka" userId="3211f38e-d85d-40b0-bc3a-d7996b5bb6a9" providerId="ADAL" clId="{9FC1580C-5977-4534-9330-AE91110F2716}" dt="2021-11-25T08:37:34.853" v="407" actId="21"/>
          <ac:picMkLst>
            <pc:docMk/>
            <pc:sldMk cId="2367390624" sldId="1171"/>
            <ac:picMk id="4" creationId="{F5F82538-56C9-4BF1-9EAD-AEB40AF624F6}"/>
          </ac:picMkLst>
        </pc:picChg>
        <pc:picChg chg="mod">
          <ac:chgData name="Katarzyna Kępka" userId="3211f38e-d85d-40b0-bc3a-d7996b5bb6a9" providerId="ADAL" clId="{9FC1580C-5977-4534-9330-AE91110F2716}" dt="2021-11-25T08:39:40.142" v="975" actId="1036"/>
          <ac:picMkLst>
            <pc:docMk/>
            <pc:sldMk cId="2367390624" sldId="1171"/>
            <ac:picMk id="90" creationId="{AAC22A9A-5B37-4AE7-AEF7-A48924117D10}"/>
          </ac:picMkLst>
        </pc:picChg>
        <pc:picChg chg="add mod">
          <ac:chgData name="Katarzyna Kępka" userId="3211f38e-d85d-40b0-bc3a-d7996b5bb6a9" providerId="ADAL" clId="{9FC1580C-5977-4534-9330-AE91110F2716}" dt="2021-11-25T08:38:55.309" v="816" actId="1035"/>
          <ac:picMkLst>
            <pc:docMk/>
            <pc:sldMk cId="2367390624" sldId="1171"/>
            <ac:picMk id="98" creationId="{A365677B-5DF9-4672-8BEC-4A7895310BC3}"/>
          </ac:picMkLst>
        </pc:picChg>
        <pc:picChg chg="mod">
          <ac:chgData name="Katarzyna Kępka" userId="3211f38e-d85d-40b0-bc3a-d7996b5bb6a9" providerId="ADAL" clId="{9FC1580C-5977-4534-9330-AE91110F2716}" dt="2021-11-25T08:39:24.401" v="938" actId="1035"/>
          <ac:picMkLst>
            <pc:docMk/>
            <pc:sldMk cId="2367390624" sldId="1171"/>
            <ac:picMk id="115" creationId="{58B1B237-DDCC-45BF-9499-BEAC30415085}"/>
          </ac:picMkLst>
        </pc:picChg>
        <pc:picChg chg="mod">
          <ac:chgData name="Katarzyna Kępka" userId="3211f38e-d85d-40b0-bc3a-d7996b5bb6a9" providerId="ADAL" clId="{9FC1580C-5977-4534-9330-AE91110F2716}" dt="2021-11-25T08:38:44.822" v="722" actId="1036"/>
          <ac:picMkLst>
            <pc:docMk/>
            <pc:sldMk cId="2367390624" sldId="1171"/>
            <ac:picMk id="117" creationId="{54939824-1620-4E69-93A3-D33D9D5AEF94}"/>
          </ac:picMkLst>
        </pc:picChg>
        <pc:picChg chg="mod">
          <ac:chgData name="Katarzyna Kępka" userId="3211f38e-d85d-40b0-bc3a-d7996b5bb6a9" providerId="ADAL" clId="{9FC1580C-5977-4534-9330-AE91110F2716}" dt="2021-11-25T08:39:06.456" v="913" actId="1035"/>
          <ac:picMkLst>
            <pc:docMk/>
            <pc:sldMk cId="2367390624" sldId="1171"/>
            <ac:picMk id="134" creationId="{47DEFDF8-B7CF-483F-B3F2-65F7A8852526}"/>
          </ac:picMkLst>
        </pc:picChg>
        <pc:picChg chg="mod">
          <ac:chgData name="Katarzyna Kępka" userId="3211f38e-d85d-40b0-bc3a-d7996b5bb6a9" providerId="ADAL" clId="{9FC1580C-5977-4534-9330-AE91110F2716}" dt="2021-11-25T08:39:40.142" v="975" actId="1036"/>
          <ac:picMkLst>
            <pc:docMk/>
            <pc:sldMk cId="2367390624" sldId="1171"/>
            <ac:picMk id="145" creationId="{CD72D17E-BCF9-42D9-B1FE-CBBFF781DC23}"/>
          </ac:picMkLst>
        </pc:picChg>
        <pc:picChg chg="mod">
          <ac:chgData name="Katarzyna Kępka" userId="3211f38e-d85d-40b0-bc3a-d7996b5bb6a9" providerId="ADAL" clId="{9FC1580C-5977-4534-9330-AE91110F2716}" dt="2021-11-25T08:39:40.142" v="975" actId="1036"/>
          <ac:picMkLst>
            <pc:docMk/>
            <pc:sldMk cId="2367390624" sldId="1171"/>
            <ac:picMk id="168" creationId="{F4E78518-EEE0-405D-85C0-3A08CC48651F}"/>
          </ac:picMkLst>
        </pc:picChg>
      </pc:sldChg>
      <pc:sldChg chg="addSp delSp modSp mod">
        <pc:chgData name="Katarzyna Kępka" userId="3211f38e-d85d-40b0-bc3a-d7996b5bb6a9" providerId="ADAL" clId="{9FC1580C-5977-4534-9330-AE91110F2716}" dt="2021-11-25T09:31:49.196" v="2589" actId="478"/>
        <pc:sldMkLst>
          <pc:docMk/>
          <pc:sldMk cId="4120346710" sldId="1172"/>
        </pc:sldMkLst>
        <pc:graphicFrameChg chg="add del mod">
          <ac:chgData name="Katarzyna Kępka" userId="3211f38e-d85d-40b0-bc3a-d7996b5bb6a9" providerId="ADAL" clId="{9FC1580C-5977-4534-9330-AE91110F2716}" dt="2021-11-25T09:30:49.457" v="2573"/>
          <ac:graphicFrameMkLst>
            <pc:docMk/>
            <pc:sldMk cId="4120346710" sldId="1172"/>
            <ac:graphicFrameMk id="26" creationId="{8B95F946-FF68-494D-80DA-317304FBF5EC}"/>
          </ac:graphicFrameMkLst>
        </pc:graphicFrameChg>
        <pc:graphicFrameChg chg="add del mod">
          <ac:chgData name="Katarzyna Kępka" userId="3211f38e-d85d-40b0-bc3a-d7996b5bb6a9" providerId="ADAL" clId="{9FC1580C-5977-4534-9330-AE91110F2716}" dt="2021-11-25T09:31:24.940" v="2585" actId="478"/>
          <ac:graphicFrameMkLst>
            <pc:docMk/>
            <pc:sldMk cId="4120346710" sldId="1172"/>
            <ac:graphicFrameMk id="27" creationId="{54736F13-DB31-43F8-A79F-FAFC626054DE}"/>
          </ac:graphicFrameMkLst>
        </pc:graphicFrameChg>
        <pc:graphicFrameChg chg="add del mod">
          <ac:chgData name="Katarzyna Kępka" userId="3211f38e-d85d-40b0-bc3a-d7996b5bb6a9" providerId="ADAL" clId="{9FC1580C-5977-4534-9330-AE91110F2716}" dt="2021-11-25T09:31:49.196" v="2589" actId="478"/>
          <ac:graphicFrameMkLst>
            <pc:docMk/>
            <pc:sldMk cId="4120346710" sldId="1172"/>
            <ac:graphicFrameMk id="30" creationId="{9DEAB119-9555-4938-9D64-1757A75D4A9E}"/>
          </ac:graphicFrameMkLst>
        </pc:graphicFrameChg>
        <pc:graphicFrameChg chg="mod">
          <ac:chgData name="Katarzyna Kępka" userId="3211f38e-d85d-40b0-bc3a-d7996b5bb6a9" providerId="ADAL" clId="{9FC1580C-5977-4534-9330-AE91110F2716}" dt="2021-11-25T09:31:21.517" v="2584"/>
          <ac:graphicFrameMkLst>
            <pc:docMk/>
            <pc:sldMk cId="4120346710" sldId="1172"/>
            <ac:graphicFrameMk id="54" creationId="{37FAFCDA-7B1E-42B0-ACDC-81ACA9FA4CE9}"/>
          </ac:graphicFrameMkLst>
        </pc:graphicFrameChg>
      </pc:sldChg>
      <pc:sldChg chg="ord">
        <pc:chgData name="Katarzyna Kępka" userId="3211f38e-d85d-40b0-bc3a-d7996b5bb6a9" providerId="ADAL" clId="{9FC1580C-5977-4534-9330-AE91110F2716}" dt="2021-11-25T09:26:55.221" v="2526"/>
        <pc:sldMkLst>
          <pc:docMk/>
          <pc:sldMk cId="899146861" sldId="1173"/>
        </pc:sldMkLst>
      </pc:sldChg>
      <pc:sldChg chg="addSp delSp modSp mod delCm modNotesTx">
        <pc:chgData name="Katarzyna Kępka" userId="3211f38e-d85d-40b0-bc3a-d7996b5bb6a9" providerId="ADAL" clId="{9FC1580C-5977-4534-9330-AE91110F2716}" dt="2021-11-25T09:35:55.692" v="2728"/>
        <pc:sldMkLst>
          <pc:docMk/>
          <pc:sldMk cId="2755593576" sldId="1175"/>
        </pc:sldMkLst>
        <pc:spChg chg="mod">
          <ac:chgData name="Katarzyna Kępka" userId="3211f38e-d85d-40b0-bc3a-d7996b5bb6a9" providerId="ADAL" clId="{9FC1580C-5977-4534-9330-AE91110F2716}" dt="2021-11-25T09:35:51.745" v="2726" actId="20577"/>
          <ac:spMkLst>
            <pc:docMk/>
            <pc:sldMk cId="2755593576" sldId="1175"/>
            <ac:spMk id="3" creationId="{4188903B-014E-4C2F-B6CD-B50A565BBB75}"/>
          </ac:spMkLst>
        </pc:spChg>
        <pc:spChg chg="mod">
          <ac:chgData name="Katarzyna Kępka" userId="3211f38e-d85d-40b0-bc3a-d7996b5bb6a9" providerId="ADAL" clId="{9FC1580C-5977-4534-9330-AE91110F2716}" dt="2021-11-25T08:45:36.224" v="1375" actId="1038"/>
          <ac:spMkLst>
            <pc:docMk/>
            <pc:sldMk cId="2755593576" sldId="1175"/>
            <ac:spMk id="158" creationId="{D4A81B20-0FF6-46F3-9C9A-3317CB0CCE1C}"/>
          </ac:spMkLst>
        </pc:spChg>
        <pc:spChg chg="mod">
          <ac:chgData name="Katarzyna Kępka" userId="3211f38e-d85d-40b0-bc3a-d7996b5bb6a9" providerId="ADAL" clId="{9FC1580C-5977-4534-9330-AE91110F2716}" dt="2021-11-25T08:45:36.224" v="1375" actId="1038"/>
          <ac:spMkLst>
            <pc:docMk/>
            <pc:sldMk cId="2755593576" sldId="1175"/>
            <ac:spMk id="159" creationId="{E5EF9F49-6450-4119-B09D-1534BEEA9F45}"/>
          </ac:spMkLst>
        </pc:spChg>
        <pc:spChg chg="mod">
          <ac:chgData name="Katarzyna Kępka" userId="3211f38e-d85d-40b0-bc3a-d7996b5bb6a9" providerId="ADAL" clId="{9FC1580C-5977-4534-9330-AE91110F2716}" dt="2021-11-25T08:41:17.952" v="980" actId="20577"/>
          <ac:spMkLst>
            <pc:docMk/>
            <pc:sldMk cId="2755593576" sldId="1175"/>
            <ac:spMk id="181" creationId="{7F26A0A2-8AA5-44B8-84A8-9800D0996D90}"/>
          </ac:spMkLst>
        </pc:spChg>
        <pc:spChg chg="mod">
          <ac:chgData name="Katarzyna Kępka" userId="3211f38e-d85d-40b0-bc3a-d7996b5bb6a9" providerId="ADAL" clId="{9FC1580C-5977-4534-9330-AE91110F2716}" dt="2021-11-25T09:35:55.692" v="2728"/>
          <ac:spMkLst>
            <pc:docMk/>
            <pc:sldMk cId="2755593576" sldId="1175"/>
            <ac:spMk id="183" creationId="{3CD9232D-1241-4C2F-A9BC-4831664B1A0B}"/>
          </ac:spMkLst>
        </pc:spChg>
        <pc:grpChg chg="add mod">
          <ac:chgData name="Katarzyna Kępka" userId="3211f38e-d85d-40b0-bc3a-d7996b5bb6a9" providerId="ADAL" clId="{9FC1580C-5977-4534-9330-AE91110F2716}" dt="2021-11-25T08:44:01.968" v="1144" actId="1038"/>
          <ac:grpSpMkLst>
            <pc:docMk/>
            <pc:sldMk cId="2755593576" sldId="1175"/>
            <ac:grpSpMk id="47" creationId="{D894958E-B54B-41C2-A950-111190A7D0A6}"/>
          </ac:grpSpMkLst>
        </pc:grpChg>
        <pc:grpChg chg="add mod">
          <ac:chgData name="Katarzyna Kępka" userId="3211f38e-d85d-40b0-bc3a-d7996b5bb6a9" providerId="ADAL" clId="{9FC1580C-5977-4534-9330-AE91110F2716}" dt="2021-11-25T08:45:13.588" v="1361" actId="554"/>
          <ac:grpSpMkLst>
            <pc:docMk/>
            <pc:sldMk cId="2755593576" sldId="1175"/>
            <ac:grpSpMk id="50" creationId="{8ABEF184-DC6E-4B7B-90A2-8E94F57A9E88}"/>
          </ac:grpSpMkLst>
        </pc:grpChg>
        <pc:grpChg chg="add mod">
          <ac:chgData name="Katarzyna Kępka" userId="3211f38e-d85d-40b0-bc3a-d7996b5bb6a9" providerId="ADAL" clId="{9FC1580C-5977-4534-9330-AE91110F2716}" dt="2021-11-25T08:45:26.730" v="1364" actId="554"/>
          <ac:grpSpMkLst>
            <pc:docMk/>
            <pc:sldMk cId="2755593576" sldId="1175"/>
            <ac:grpSpMk id="53" creationId="{0F2F40E2-99A5-4818-BD04-12B78B28ECA8}"/>
          </ac:grpSpMkLst>
        </pc:grpChg>
        <pc:grpChg chg="mod">
          <ac:chgData name="Katarzyna Kępka" userId="3211f38e-d85d-40b0-bc3a-d7996b5bb6a9" providerId="ADAL" clId="{9FC1580C-5977-4534-9330-AE91110F2716}" dt="2021-11-25T08:45:36.224" v="1375" actId="1038"/>
          <ac:grpSpMkLst>
            <pc:docMk/>
            <pc:sldMk cId="2755593576" sldId="1175"/>
            <ac:grpSpMk id="138" creationId="{6F9FD93D-161E-4C6B-8F33-91CC027618E0}"/>
          </ac:grpSpMkLst>
        </pc:grpChg>
        <pc:grpChg chg="del">
          <ac:chgData name="Katarzyna Kępka" userId="3211f38e-d85d-40b0-bc3a-d7996b5bb6a9" providerId="ADAL" clId="{9FC1580C-5977-4534-9330-AE91110F2716}" dt="2021-11-25T08:43:38.271" v="1035" actId="478"/>
          <ac:grpSpMkLst>
            <pc:docMk/>
            <pc:sldMk cId="2755593576" sldId="1175"/>
            <ac:grpSpMk id="164" creationId="{D33D5055-7EC8-4ECC-BB83-94E9ABA4F67D}"/>
          </ac:grpSpMkLst>
        </pc:grpChg>
        <pc:grpChg chg="mod">
          <ac:chgData name="Katarzyna Kępka" userId="3211f38e-d85d-40b0-bc3a-d7996b5bb6a9" providerId="ADAL" clId="{9FC1580C-5977-4534-9330-AE91110F2716}" dt="2021-11-25T08:44:37.973" v="1236" actId="1037"/>
          <ac:grpSpMkLst>
            <pc:docMk/>
            <pc:sldMk cId="2755593576" sldId="1175"/>
            <ac:grpSpMk id="167" creationId="{DB7A312E-FAE3-4742-B170-38B5896843A0}"/>
          </ac:grpSpMkLst>
        </pc:grpChg>
        <pc:grpChg chg="mod">
          <ac:chgData name="Katarzyna Kępka" userId="3211f38e-d85d-40b0-bc3a-d7996b5bb6a9" providerId="ADAL" clId="{9FC1580C-5977-4534-9330-AE91110F2716}" dt="2021-11-25T08:45:26.730" v="1364" actId="554"/>
          <ac:grpSpMkLst>
            <pc:docMk/>
            <pc:sldMk cId="2755593576" sldId="1175"/>
            <ac:grpSpMk id="171" creationId="{08D6A0B8-E8B8-4446-B1FD-2D4489681BE0}"/>
          </ac:grpSpMkLst>
        </pc:grpChg>
        <pc:grpChg chg="mod">
          <ac:chgData name="Katarzyna Kępka" userId="3211f38e-d85d-40b0-bc3a-d7996b5bb6a9" providerId="ADAL" clId="{9FC1580C-5977-4534-9330-AE91110F2716}" dt="2021-11-25T08:45:13.588" v="1361" actId="554"/>
          <ac:grpSpMkLst>
            <pc:docMk/>
            <pc:sldMk cId="2755593576" sldId="1175"/>
            <ac:grpSpMk id="174" creationId="{4B665476-5F23-47F1-BC68-EA4F3BAE3D0F}"/>
          </ac:grpSpMkLst>
        </pc:grpChg>
        <pc:grpChg chg="del">
          <ac:chgData name="Katarzyna Kępka" userId="3211f38e-d85d-40b0-bc3a-d7996b5bb6a9" providerId="ADAL" clId="{9FC1580C-5977-4534-9330-AE91110F2716}" dt="2021-11-25T08:44:58.591" v="1306" actId="478"/>
          <ac:grpSpMkLst>
            <pc:docMk/>
            <pc:sldMk cId="2755593576" sldId="1175"/>
            <ac:grpSpMk id="177" creationId="{F7F1E472-BA86-4C0E-8D28-CB69F88030AB}"/>
          </ac:grpSpMkLst>
        </pc:grpChg>
        <pc:graphicFrameChg chg="mod modGraphic">
          <ac:chgData name="Katarzyna Kępka" userId="3211f38e-d85d-40b0-bc3a-d7996b5bb6a9" providerId="ADAL" clId="{9FC1580C-5977-4534-9330-AE91110F2716}" dt="2021-11-25T08:44:24.770" v="1176" actId="14734"/>
          <ac:graphicFrameMkLst>
            <pc:docMk/>
            <pc:sldMk cId="2755593576" sldId="1175"/>
            <ac:graphicFrameMk id="137" creationId="{4DD45B25-0CC7-4AFF-B0BC-EEABED9D3BB0}"/>
          </ac:graphicFrameMkLst>
        </pc:graphicFrameChg>
        <pc:picChg chg="add mod">
          <ac:chgData name="Katarzyna Kępka" userId="3211f38e-d85d-40b0-bc3a-d7996b5bb6a9" providerId="ADAL" clId="{9FC1580C-5977-4534-9330-AE91110F2716}" dt="2021-11-25T08:46:03.506" v="1420" actId="1037"/>
          <ac:picMkLst>
            <pc:docMk/>
            <pc:sldMk cId="2755593576" sldId="1175"/>
            <ac:picMk id="57" creationId="{D947EFFD-23A3-483C-8BF3-00C94180EA37}"/>
          </ac:picMkLst>
        </pc:picChg>
        <pc:picChg chg="mod">
          <ac:chgData name="Katarzyna Kępka" userId="3211f38e-d85d-40b0-bc3a-d7996b5bb6a9" providerId="ADAL" clId="{9FC1580C-5977-4534-9330-AE91110F2716}" dt="2021-11-25T08:44:06.743" v="1154" actId="1038"/>
          <ac:picMkLst>
            <pc:docMk/>
            <pc:sldMk cId="2755593576" sldId="1175"/>
            <ac:picMk id="160" creationId="{05C0C00F-B2E1-4118-8F75-71D513E20D1F}"/>
          </ac:picMkLst>
        </pc:picChg>
        <pc:picChg chg="mod">
          <ac:chgData name="Katarzyna Kępka" userId="3211f38e-d85d-40b0-bc3a-d7996b5bb6a9" providerId="ADAL" clId="{9FC1580C-5977-4534-9330-AE91110F2716}" dt="2021-11-25T08:46:08.417" v="1442" actId="1038"/>
          <ac:picMkLst>
            <pc:docMk/>
            <pc:sldMk cId="2755593576" sldId="1175"/>
            <ac:picMk id="161" creationId="{200C080F-BA7C-4A13-AB80-35CF45221AB6}"/>
          </ac:picMkLst>
        </pc:picChg>
        <pc:picChg chg="mod">
          <ac:chgData name="Katarzyna Kępka" userId="3211f38e-d85d-40b0-bc3a-d7996b5bb6a9" providerId="ADAL" clId="{9FC1580C-5977-4534-9330-AE91110F2716}" dt="2021-11-25T08:46:10.362" v="1447" actId="1038"/>
          <ac:picMkLst>
            <pc:docMk/>
            <pc:sldMk cId="2755593576" sldId="1175"/>
            <ac:picMk id="162" creationId="{0F3AC9E7-4512-484F-AA79-E4BD62A2BEF2}"/>
          </ac:picMkLst>
        </pc:picChg>
        <pc:picChg chg="mod">
          <ac:chgData name="Katarzyna Kępka" userId="3211f38e-d85d-40b0-bc3a-d7996b5bb6a9" providerId="ADAL" clId="{9FC1580C-5977-4534-9330-AE91110F2716}" dt="2021-11-25T08:45:41.119" v="1407" actId="1038"/>
          <ac:picMkLst>
            <pc:docMk/>
            <pc:sldMk cId="2755593576" sldId="1175"/>
            <ac:picMk id="163" creationId="{52854F70-4E31-473C-9B21-E5D775F9F512}"/>
          </ac:picMkLst>
        </pc:picChg>
        <pc:cxnChg chg="mod">
          <ac:chgData name="Katarzyna Kępka" userId="3211f38e-d85d-40b0-bc3a-d7996b5bb6a9" providerId="ADAL" clId="{9FC1580C-5977-4534-9330-AE91110F2716}" dt="2021-11-25T08:43:41.439" v="1036"/>
          <ac:cxnSpMkLst>
            <pc:docMk/>
            <pc:sldMk cId="2755593576" sldId="1175"/>
            <ac:cxnSpMk id="48" creationId="{BC16CF8A-D93A-4A7A-B613-8119C78187F9}"/>
          </ac:cxnSpMkLst>
        </pc:cxnChg>
        <pc:cxnChg chg="mod">
          <ac:chgData name="Katarzyna Kępka" userId="3211f38e-d85d-40b0-bc3a-d7996b5bb6a9" providerId="ADAL" clId="{9FC1580C-5977-4534-9330-AE91110F2716}" dt="2021-11-25T08:43:41.439" v="1036"/>
          <ac:cxnSpMkLst>
            <pc:docMk/>
            <pc:sldMk cId="2755593576" sldId="1175"/>
            <ac:cxnSpMk id="49" creationId="{63BA2952-1457-4BF7-9212-497833A66A49}"/>
          </ac:cxnSpMkLst>
        </pc:cxnChg>
        <pc:cxnChg chg="mod">
          <ac:chgData name="Katarzyna Kępka" userId="3211f38e-d85d-40b0-bc3a-d7996b5bb6a9" providerId="ADAL" clId="{9FC1580C-5977-4534-9330-AE91110F2716}" dt="2021-11-25T08:44:48.848" v="1282"/>
          <ac:cxnSpMkLst>
            <pc:docMk/>
            <pc:sldMk cId="2755593576" sldId="1175"/>
            <ac:cxnSpMk id="51" creationId="{BAECC3C5-AF81-4F5F-B0AB-CDBA3E519709}"/>
          </ac:cxnSpMkLst>
        </pc:cxnChg>
        <pc:cxnChg chg="mod">
          <ac:chgData name="Katarzyna Kępka" userId="3211f38e-d85d-40b0-bc3a-d7996b5bb6a9" providerId="ADAL" clId="{9FC1580C-5977-4534-9330-AE91110F2716}" dt="2021-11-25T08:44:48.848" v="1282"/>
          <ac:cxnSpMkLst>
            <pc:docMk/>
            <pc:sldMk cId="2755593576" sldId="1175"/>
            <ac:cxnSpMk id="52" creationId="{E2AEA143-0DAB-4F6D-A2D5-A0D663BD4394}"/>
          </ac:cxnSpMkLst>
        </pc:cxnChg>
        <pc:cxnChg chg="mod">
          <ac:chgData name="Katarzyna Kępka" userId="3211f38e-d85d-40b0-bc3a-d7996b5bb6a9" providerId="ADAL" clId="{9FC1580C-5977-4534-9330-AE91110F2716}" dt="2021-11-25T08:45:31.813" v="1365" actId="14100"/>
          <ac:cxnSpMkLst>
            <pc:docMk/>
            <pc:sldMk cId="2755593576" sldId="1175"/>
            <ac:cxnSpMk id="54" creationId="{0A7FC2FD-7AC4-461D-9A87-CC240E002957}"/>
          </ac:cxnSpMkLst>
        </pc:cxnChg>
        <pc:cxnChg chg="mod">
          <ac:chgData name="Katarzyna Kępka" userId="3211f38e-d85d-40b0-bc3a-d7996b5bb6a9" providerId="ADAL" clId="{9FC1580C-5977-4534-9330-AE91110F2716}" dt="2021-11-25T08:45:17.415" v="1362"/>
          <ac:cxnSpMkLst>
            <pc:docMk/>
            <pc:sldMk cId="2755593576" sldId="1175"/>
            <ac:cxnSpMk id="55" creationId="{A451B1AD-B5A5-40B4-A415-E3F2A73A13A6}"/>
          </ac:cxnSpMkLst>
        </pc:cxnChg>
      </pc:sldChg>
      <pc:sldChg chg="addSp delSp modSp mod delCm modNotesTx">
        <pc:chgData name="Katarzyna Kępka" userId="3211f38e-d85d-40b0-bc3a-d7996b5bb6a9" providerId="ADAL" clId="{9FC1580C-5977-4534-9330-AE91110F2716}" dt="2021-11-25T09:36:14.298" v="2741" actId="20577"/>
        <pc:sldMkLst>
          <pc:docMk/>
          <pc:sldMk cId="1999125422" sldId="1176"/>
        </pc:sldMkLst>
        <pc:spChg chg="mod ord">
          <ac:chgData name="Katarzyna Kępka" userId="3211f38e-d85d-40b0-bc3a-d7996b5bb6a9" providerId="ADAL" clId="{9FC1580C-5977-4534-9330-AE91110F2716}" dt="2021-11-25T09:36:07.942" v="2738" actId="20577"/>
          <ac:spMkLst>
            <pc:docMk/>
            <pc:sldMk cId="1999125422" sldId="1176"/>
            <ac:spMk id="3" creationId="{4188903B-014E-4C2F-B6CD-B50A565BBB75}"/>
          </ac:spMkLst>
        </pc:spChg>
        <pc:spChg chg="mod">
          <ac:chgData name="Katarzyna Kępka" userId="3211f38e-d85d-40b0-bc3a-d7996b5bb6a9" providerId="ADAL" clId="{9FC1580C-5977-4534-9330-AE91110F2716}" dt="2021-11-25T08:52:02.852" v="1839"/>
          <ac:spMkLst>
            <pc:docMk/>
            <pc:sldMk cId="1999125422" sldId="1176"/>
            <ac:spMk id="51" creationId="{D2984228-C928-40B5-B9FD-BAC528CE1CF4}"/>
          </ac:spMkLst>
        </pc:spChg>
        <pc:spChg chg="mod">
          <ac:chgData name="Katarzyna Kępka" userId="3211f38e-d85d-40b0-bc3a-d7996b5bb6a9" providerId="ADAL" clId="{9FC1580C-5977-4534-9330-AE91110F2716}" dt="2021-11-25T08:52:02.852" v="1839"/>
          <ac:spMkLst>
            <pc:docMk/>
            <pc:sldMk cId="1999125422" sldId="1176"/>
            <ac:spMk id="52" creationId="{2A3D1F61-A0A3-433C-8132-9BC397BD1ACB}"/>
          </ac:spMkLst>
        </pc:spChg>
        <pc:spChg chg="mod">
          <ac:chgData name="Katarzyna Kępka" userId="3211f38e-d85d-40b0-bc3a-d7996b5bb6a9" providerId="ADAL" clId="{9FC1580C-5977-4534-9330-AE91110F2716}" dt="2021-11-25T09:36:14.298" v="2741" actId="20577"/>
          <ac:spMkLst>
            <pc:docMk/>
            <pc:sldMk cId="1999125422" sldId="1176"/>
            <ac:spMk id="139" creationId="{F6C0DF6C-342F-4E05-9122-DD1DC0CE06B9}"/>
          </ac:spMkLst>
        </pc:spChg>
        <pc:grpChg chg="del">
          <ac:chgData name="Katarzyna Kępka" userId="3211f38e-d85d-40b0-bc3a-d7996b5bb6a9" providerId="ADAL" clId="{9FC1580C-5977-4534-9330-AE91110F2716}" dt="2021-11-25T08:50:57.589" v="1820" actId="478"/>
          <ac:grpSpMkLst>
            <pc:docMk/>
            <pc:sldMk cId="1999125422" sldId="1176"/>
            <ac:grpSpMk id="12" creationId="{D0BB4689-2147-4692-9DB4-127AC188CB47}"/>
          </ac:grpSpMkLst>
        </pc:grpChg>
        <pc:grpChg chg="del">
          <ac:chgData name="Katarzyna Kępka" userId="3211f38e-d85d-40b0-bc3a-d7996b5bb6a9" providerId="ADAL" clId="{9FC1580C-5977-4534-9330-AE91110F2716}" dt="2021-11-25T08:50:58.408" v="1821" actId="478"/>
          <ac:grpSpMkLst>
            <pc:docMk/>
            <pc:sldMk cId="1999125422" sldId="1176"/>
            <ac:grpSpMk id="14" creationId="{3B5D0163-AEB9-468C-B02F-226AF8A727FE}"/>
          </ac:grpSpMkLst>
        </pc:grpChg>
        <pc:grpChg chg="del">
          <ac:chgData name="Katarzyna Kępka" userId="3211f38e-d85d-40b0-bc3a-d7996b5bb6a9" providerId="ADAL" clId="{9FC1580C-5977-4534-9330-AE91110F2716}" dt="2021-11-25T08:50:59.330" v="1822" actId="478"/>
          <ac:grpSpMkLst>
            <pc:docMk/>
            <pc:sldMk cId="1999125422" sldId="1176"/>
            <ac:grpSpMk id="15" creationId="{6FD7ACED-3C17-45B0-A9D6-746F54140D4B}"/>
          </ac:grpSpMkLst>
        </pc:grpChg>
        <pc:grpChg chg="del">
          <ac:chgData name="Katarzyna Kępka" userId="3211f38e-d85d-40b0-bc3a-d7996b5bb6a9" providerId="ADAL" clId="{9FC1580C-5977-4534-9330-AE91110F2716}" dt="2021-11-25T08:51:00.485" v="1823" actId="478"/>
          <ac:grpSpMkLst>
            <pc:docMk/>
            <pc:sldMk cId="1999125422" sldId="1176"/>
            <ac:grpSpMk id="18" creationId="{273283FA-4DCF-45C0-B229-F961F6FC1059}"/>
          </ac:grpSpMkLst>
        </pc:grpChg>
        <pc:grpChg chg="del">
          <ac:chgData name="Katarzyna Kępka" userId="3211f38e-d85d-40b0-bc3a-d7996b5bb6a9" providerId="ADAL" clId="{9FC1580C-5977-4534-9330-AE91110F2716}" dt="2021-11-25T08:51:01.191" v="1824" actId="478"/>
          <ac:grpSpMkLst>
            <pc:docMk/>
            <pc:sldMk cId="1999125422" sldId="1176"/>
            <ac:grpSpMk id="19" creationId="{5915C166-C809-47B3-B510-6A2197A1580C}"/>
          </ac:grpSpMkLst>
        </pc:grpChg>
        <pc:grpChg chg="add mod">
          <ac:chgData name="Katarzyna Kępka" userId="3211f38e-d85d-40b0-bc3a-d7996b5bb6a9" providerId="ADAL" clId="{9FC1580C-5977-4534-9330-AE91110F2716}" dt="2021-11-25T08:52:02.852" v="1839"/>
          <ac:grpSpMkLst>
            <pc:docMk/>
            <pc:sldMk cId="1999125422" sldId="1176"/>
            <ac:grpSpMk id="50" creationId="{1864A827-96B8-4B03-98E8-1CB5027AE3DA}"/>
          </ac:grpSpMkLst>
        </pc:grpChg>
        <pc:grpChg chg="add mod">
          <ac:chgData name="Katarzyna Kępka" userId="3211f38e-d85d-40b0-bc3a-d7996b5bb6a9" providerId="ADAL" clId="{9FC1580C-5977-4534-9330-AE91110F2716}" dt="2021-11-25T08:52:10.812" v="1840"/>
          <ac:grpSpMkLst>
            <pc:docMk/>
            <pc:sldMk cId="1999125422" sldId="1176"/>
            <ac:grpSpMk id="58" creationId="{8705119A-F65C-4CCA-9675-47BCF88FB52F}"/>
          </ac:grpSpMkLst>
        </pc:grpChg>
        <pc:grpChg chg="add mod">
          <ac:chgData name="Katarzyna Kępka" userId="3211f38e-d85d-40b0-bc3a-d7996b5bb6a9" providerId="ADAL" clId="{9FC1580C-5977-4534-9330-AE91110F2716}" dt="2021-11-25T08:52:10.812" v="1840"/>
          <ac:grpSpMkLst>
            <pc:docMk/>
            <pc:sldMk cId="1999125422" sldId="1176"/>
            <ac:grpSpMk id="61" creationId="{77F453DC-3901-41A0-A6D3-1BB7EB8DE923}"/>
          </ac:grpSpMkLst>
        </pc:grpChg>
        <pc:grpChg chg="add mod">
          <ac:chgData name="Katarzyna Kępka" userId="3211f38e-d85d-40b0-bc3a-d7996b5bb6a9" providerId="ADAL" clId="{9FC1580C-5977-4534-9330-AE91110F2716}" dt="2021-11-25T08:52:10.812" v="1840"/>
          <ac:grpSpMkLst>
            <pc:docMk/>
            <pc:sldMk cId="1999125422" sldId="1176"/>
            <ac:grpSpMk id="64" creationId="{1061BB76-38A0-4006-8EDC-99ED2A23D6E9}"/>
          </ac:grpSpMkLst>
        </pc:grpChg>
        <pc:grpChg chg="add mod">
          <ac:chgData name="Katarzyna Kępka" userId="3211f38e-d85d-40b0-bc3a-d7996b5bb6a9" providerId="ADAL" clId="{9FC1580C-5977-4534-9330-AE91110F2716}" dt="2021-11-25T08:52:10.812" v="1840"/>
          <ac:grpSpMkLst>
            <pc:docMk/>
            <pc:sldMk cId="1999125422" sldId="1176"/>
            <ac:grpSpMk id="67" creationId="{1BF114CF-8A91-4C0D-A011-1DA07CC34F1C}"/>
          </ac:grpSpMkLst>
        </pc:grpChg>
        <pc:grpChg chg="add mod">
          <ac:chgData name="Katarzyna Kępka" userId="3211f38e-d85d-40b0-bc3a-d7996b5bb6a9" providerId="ADAL" clId="{9FC1580C-5977-4534-9330-AE91110F2716}" dt="2021-11-25T08:52:10.812" v="1840"/>
          <ac:grpSpMkLst>
            <pc:docMk/>
            <pc:sldMk cId="1999125422" sldId="1176"/>
            <ac:grpSpMk id="86" creationId="{5C9C3563-5C2E-42A8-978C-64E64A80ECC3}"/>
          </ac:grpSpMkLst>
        </pc:grpChg>
        <pc:grpChg chg="add mod">
          <ac:chgData name="Katarzyna Kępka" userId="3211f38e-d85d-40b0-bc3a-d7996b5bb6a9" providerId="ADAL" clId="{9FC1580C-5977-4534-9330-AE91110F2716}" dt="2021-11-25T08:52:10.812" v="1840"/>
          <ac:grpSpMkLst>
            <pc:docMk/>
            <pc:sldMk cId="1999125422" sldId="1176"/>
            <ac:grpSpMk id="89" creationId="{191C628F-3708-4500-A777-A31AEB5F370E}"/>
          </ac:grpSpMkLst>
        </pc:grpChg>
        <pc:grpChg chg="del">
          <ac:chgData name="Katarzyna Kępka" userId="3211f38e-d85d-40b0-bc3a-d7996b5bb6a9" providerId="ADAL" clId="{9FC1580C-5977-4534-9330-AE91110F2716}" dt="2021-11-25T08:51:03.551" v="1828" actId="478"/>
          <ac:grpSpMkLst>
            <pc:docMk/>
            <pc:sldMk cId="1999125422" sldId="1176"/>
            <ac:grpSpMk id="111" creationId="{6AE286B4-0C3A-4A7C-80A5-97622A8B45EA}"/>
          </ac:grpSpMkLst>
        </pc:grpChg>
        <pc:graphicFrameChg chg="del modGraphic">
          <ac:chgData name="Katarzyna Kępka" userId="3211f38e-d85d-40b0-bc3a-d7996b5bb6a9" providerId="ADAL" clId="{9FC1580C-5977-4534-9330-AE91110F2716}" dt="2021-11-25T08:50:56.536" v="1819" actId="478"/>
          <ac:graphicFrameMkLst>
            <pc:docMk/>
            <pc:sldMk cId="1999125422" sldId="1176"/>
            <ac:graphicFrameMk id="48" creationId="{FDD4C116-E77F-4EDE-87D4-7C39DDB6C598}"/>
          </ac:graphicFrameMkLst>
        </pc:graphicFrameChg>
        <pc:graphicFrameChg chg="add mod">
          <ac:chgData name="Katarzyna Kępka" userId="3211f38e-d85d-40b0-bc3a-d7996b5bb6a9" providerId="ADAL" clId="{9FC1580C-5977-4534-9330-AE91110F2716}" dt="2021-11-25T08:52:02.852" v="1839"/>
          <ac:graphicFrameMkLst>
            <pc:docMk/>
            <pc:sldMk cId="1999125422" sldId="1176"/>
            <ac:graphicFrameMk id="49" creationId="{C10E336B-B609-4290-B751-F3A1DE8A3F10}"/>
          </ac:graphicFrameMkLst>
        </pc:graphicFrameChg>
        <pc:graphicFrameChg chg="del">
          <ac:chgData name="Katarzyna Kępka" userId="3211f38e-d85d-40b0-bc3a-d7996b5bb6a9" providerId="ADAL" clId="{9FC1580C-5977-4534-9330-AE91110F2716}" dt="2021-11-25T08:50:54.051" v="1817" actId="478"/>
          <ac:graphicFrameMkLst>
            <pc:docMk/>
            <pc:sldMk cId="1999125422" sldId="1176"/>
            <ac:graphicFrameMk id="69" creationId="{61A2E075-BD28-4616-959F-8321C500DF11}"/>
          </ac:graphicFrameMkLst>
        </pc:graphicFrameChg>
        <pc:picChg chg="add mod">
          <ac:chgData name="Katarzyna Kępka" userId="3211f38e-d85d-40b0-bc3a-d7996b5bb6a9" providerId="ADAL" clId="{9FC1580C-5977-4534-9330-AE91110F2716}" dt="2021-11-25T08:52:02.852" v="1839"/>
          <ac:picMkLst>
            <pc:docMk/>
            <pc:sldMk cId="1999125422" sldId="1176"/>
            <ac:picMk id="53" creationId="{5DA0A163-FF2C-418D-A96C-3572DDEF25B1}"/>
          </ac:picMkLst>
        </pc:picChg>
        <pc:picChg chg="add mod">
          <ac:chgData name="Katarzyna Kępka" userId="3211f38e-d85d-40b0-bc3a-d7996b5bb6a9" providerId="ADAL" clId="{9FC1580C-5977-4534-9330-AE91110F2716}" dt="2021-11-25T08:52:02.852" v="1839"/>
          <ac:picMkLst>
            <pc:docMk/>
            <pc:sldMk cId="1999125422" sldId="1176"/>
            <ac:picMk id="54" creationId="{2E32FD2C-D337-44D7-9225-A240100583CE}"/>
          </ac:picMkLst>
        </pc:picChg>
        <pc:picChg chg="add mod">
          <ac:chgData name="Katarzyna Kępka" userId="3211f38e-d85d-40b0-bc3a-d7996b5bb6a9" providerId="ADAL" clId="{9FC1580C-5977-4534-9330-AE91110F2716}" dt="2021-11-25T08:52:02.852" v="1839"/>
          <ac:picMkLst>
            <pc:docMk/>
            <pc:sldMk cId="1999125422" sldId="1176"/>
            <ac:picMk id="55" creationId="{374B4BE5-E4A6-4822-8646-C7A59347EEF8}"/>
          </ac:picMkLst>
        </pc:picChg>
        <pc:picChg chg="add mod">
          <ac:chgData name="Katarzyna Kępka" userId="3211f38e-d85d-40b0-bc3a-d7996b5bb6a9" providerId="ADAL" clId="{9FC1580C-5977-4534-9330-AE91110F2716}" dt="2021-11-25T08:52:02.852" v="1839"/>
          <ac:picMkLst>
            <pc:docMk/>
            <pc:sldMk cId="1999125422" sldId="1176"/>
            <ac:picMk id="56" creationId="{CC07D4F4-862C-495D-9795-0D5F17E05BCC}"/>
          </ac:picMkLst>
        </pc:picChg>
        <pc:picChg chg="add mod">
          <ac:chgData name="Katarzyna Kępka" userId="3211f38e-d85d-40b0-bc3a-d7996b5bb6a9" providerId="ADAL" clId="{9FC1580C-5977-4534-9330-AE91110F2716}" dt="2021-11-25T08:52:02.852" v="1839"/>
          <ac:picMkLst>
            <pc:docMk/>
            <pc:sldMk cId="1999125422" sldId="1176"/>
            <ac:picMk id="57" creationId="{40FB5F58-CD1E-443A-A824-7D9900FF2567}"/>
          </ac:picMkLst>
        </pc:picChg>
        <pc:picChg chg="del">
          <ac:chgData name="Katarzyna Kępka" userId="3211f38e-d85d-40b0-bc3a-d7996b5bb6a9" providerId="ADAL" clId="{9FC1580C-5977-4534-9330-AE91110F2716}" dt="2021-11-25T08:51:04.023" v="1829" actId="478"/>
          <ac:picMkLst>
            <pc:docMk/>
            <pc:sldMk cId="1999125422" sldId="1176"/>
            <ac:picMk id="114" creationId="{2139569B-BA5C-44D6-80C1-102C0920F182}"/>
          </ac:picMkLst>
        </pc:picChg>
        <pc:picChg chg="del">
          <ac:chgData name="Katarzyna Kępka" userId="3211f38e-d85d-40b0-bc3a-d7996b5bb6a9" providerId="ADAL" clId="{9FC1580C-5977-4534-9330-AE91110F2716}" dt="2021-11-25T08:51:02.071" v="1826" actId="478"/>
          <ac:picMkLst>
            <pc:docMk/>
            <pc:sldMk cId="1999125422" sldId="1176"/>
            <ac:picMk id="115" creationId="{562C1BE3-F35E-4660-970B-90294C25C560}"/>
          </ac:picMkLst>
        </pc:picChg>
        <pc:picChg chg="del">
          <ac:chgData name="Katarzyna Kępka" userId="3211f38e-d85d-40b0-bc3a-d7996b5bb6a9" providerId="ADAL" clId="{9FC1580C-5977-4534-9330-AE91110F2716}" dt="2021-11-25T08:51:01.687" v="1825" actId="478"/>
          <ac:picMkLst>
            <pc:docMk/>
            <pc:sldMk cId="1999125422" sldId="1176"/>
            <ac:picMk id="137" creationId="{06E621FC-D6DE-41CD-9D8C-A8CA66F5BDF7}"/>
          </ac:picMkLst>
        </pc:picChg>
        <pc:picChg chg="del">
          <ac:chgData name="Katarzyna Kępka" userId="3211f38e-d85d-40b0-bc3a-d7996b5bb6a9" providerId="ADAL" clId="{9FC1580C-5977-4534-9330-AE91110F2716}" dt="2021-11-25T08:51:02.539" v="1827" actId="478"/>
          <ac:picMkLst>
            <pc:docMk/>
            <pc:sldMk cId="1999125422" sldId="1176"/>
            <ac:picMk id="138" creationId="{0543512F-F1DC-4A07-9588-318849DC4B8C}"/>
          </ac:picMkLst>
        </pc:picChg>
        <pc:cxnChg chg="mod">
          <ac:chgData name="Katarzyna Kępka" userId="3211f38e-d85d-40b0-bc3a-d7996b5bb6a9" providerId="ADAL" clId="{9FC1580C-5977-4534-9330-AE91110F2716}" dt="2021-11-25T08:52:10.812" v="1840"/>
          <ac:cxnSpMkLst>
            <pc:docMk/>
            <pc:sldMk cId="1999125422" sldId="1176"/>
            <ac:cxnSpMk id="59" creationId="{857E695E-5DDB-4C83-88D5-7FED3792D0D2}"/>
          </ac:cxnSpMkLst>
        </pc:cxnChg>
        <pc:cxnChg chg="mod">
          <ac:chgData name="Katarzyna Kępka" userId="3211f38e-d85d-40b0-bc3a-d7996b5bb6a9" providerId="ADAL" clId="{9FC1580C-5977-4534-9330-AE91110F2716}" dt="2021-11-25T08:52:10.812" v="1840"/>
          <ac:cxnSpMkLst>
            <pc:docMk/>
            <pc:sldMk cId="1999125422" sldId="1176"/>
            <ac:cxnSpMk id="60" creationId="{5B464463-E2FE-48E0-9620-A414090F0A5E}"/>
          </ac:cxnSpMkLst>
        </pc:cxnChg>
        <pc:cxnChg chg="mod">
          <ac:chgData name="Katarzyna Kępka" userId="3211f38e-d85d-40b0-bc3a-d7996b5bb6a9" providerId="ADAL" clId="{9FC1580C-5977-4534-9330-AE91110F2716}" dt="2021-11-25T08:52:10.812" v="1840"/>
          <ac:cxnSpMkLst>
            <pc:docMk/>
            <pc:sldMk cId="1999125422" sldId="1176"/>
            <ac:cxnSpMk id="62" creationId="{D18A47AC-E5FA-45E5-AAC5-F66A826D4EA2}"/>
          </ac:cxnSpMkLst>
        </pc:cxnChg>
        <pc:cxnChg chg="mod">
          <ac:chgData name="Katarzyna Kępka" userId="3211f38e-d85d-40b0-bc3a-d7996b5bb6a9" providerId="ADAL" clId="{9FC1580C-5977-4534-9330-AE91110F2716}" dt="2021-11-25T08:52:10.812" v="1840"/>
          <ac:cxnSpMkLst>
            <pc:docMk/>
            <pc:sldMk cId="1999125422" sldId="1176"/>
            <ac:cxnSpMk id="63" creationId="{D53CB7A1-BCFF-42D8-AFCA-B28EAF7A3D38}"/>
          </ac:cxnSpMkLst>
        </pc:cxnChg>
        <pc:cxnChg chg="mod">
          <ac:chgData name="Katarzyna Kępka" userId="3211f38e-d85d-40b0-bc3a-d7996b5bb6a9" providerId="ADAL" clId="{9FC1580C-5977-4534-9330-AE91110F2716}" dt="2021-11-25T08:52:10.812" v="1840"/>
          <ac:cxnSpMkLst>
            <pc:docMk/>
            <pc:sldMk cId="1999125422" sldId="1176"/>
            <ac:cxnSpMk id="65" creationId="{11044A4F-1792-4EEF-A785-224EE8D73D9B}"/>
          </ac:cxnSpMkLst>
        </pc:cxnChg>
        <pc:cxnChg chg="mod">
          <ac:chgData name="Katarzyna Kępka" userId="3211f38e-d85d-40b0-bc3a-d7996b5bb6a9" providerId="ADAL" clId="{9FC1580C-5977-4534-9330-AE91110F2716}" dt="2021-11-25T08:52:10.812" v="1840"/>
          <ac:cxnSpMkLst>
            <pc:docMk/>
            <pc:sldMk cId="1999125422" sldId="1176"/>
            <ac:cxnSpMk id="66" creationId="{1AFFE83A-2E6E-47E8-BBEB-CCE8E455C231}"/>
          </ac:cxnSpMkLst>
        </pc:cxnChg>
        <pc:cxnChg chg="mod">
          <ac:chgData name="Katarzyna Kępka" userId="3211f38e-d85d-40b0-bc3a-d7996b5bb6a9" providerId="ADAL" clId="{9FC1580C-5977-4534-9330-AE91110F2716}" dt="2021-11-25T08:52:10.812" v="1840"/>
          <ac:cxnSpMkLst>
            <pc:docMk/>
            <pc:sldMk cId="1999125422" sldId="1176"/>
            <ac:cxnSpMk id="68" creationId="{7AA385F3-94C6-4583-B888-1BBADB2E742C}"/>
          </ac:cxnSpMkLst>
        </pc:cxnChg>
        <pc:cxnChg chg="mod">
          <ac:chgData name="Katarzyna Kępka" userId="3211f38e-d85d-40b0-bc3a-d7996b5bb6a9" providerId="ADAL" clId="{9FC1580C-5977-4534-9330-AE91110F2716}" dt="2021-11-25T08:52:10.812" v="1840"/>
          <ac:cxnSpMkLst>
            <pc:docMk/>
            <pc:sldMk cId="1999125422" sldId="1176"/>
            <ac:cxnSpMk id="85" creationId="{B826DDA2-CAA6-4125-B5B1-2AD1B1243591}"/>
          </ac:cxnSpMkLst>
        </pc:cxnChg>
        <pc:cxnChg chg="mod">
          <ac:chgData name="Katarzyna Kępka" userId="3211f38e-d85d-40b0-bc3a-d7996b5bb6a9" providerId="ADAL" clId="{9FC1580C-5977-4534-9330-AE91110F2716}" dt="2021-11-25T08:52:10.812" v="1840"/>
          <ac:cxnSpMkLst>
            <pc:docMk/>
            <pc:sldMk cId="1999125422" sldId="1176"/>
            <ac:cxnSpMk id="87" creationId="{3B839C50-FEA8-4CFD-B730-91DF2F186C81}"/>
          </ac:cxnSpMkLst>
        </pc:cxnChg>
        <pc:cxnChg chg="mod">
          <ac:chgData name="Katarzyna Kępka" userId="3211f38e-d85d-40b0-bc3a-d7996b5bb6a9" providerId="ADAL" clId="{9FC1580C-5977-4534-9330-AE91110F2716}" dt="2021-11-25T08:52:10.812" v="1840"/>
          <ac:cxnSpMkLst>
            <pc:docMk/>
            <pc:sldMk cId="1999125422" sldId="1176"/>
            <ac:cxnSpMk id="88" creationId="{CDB6122A-47E8-40F6-AA82-8B361C7D79F8}"/>
          </ac:cxnSpMkLst>
        </pc:cxnChg>
        <pc:cxnChg chg="mod">
          <ac:chgData name="Katarzyna Kępka" userId="3211f38e-d85d-40b0-bc3a-d7996b5bb6a9" providerId="ADAL" clId="{9FC1580C-5977-4534-9330-AE91110F2716}" dt="2021-11-25T08:52:10.812" v="1840"/>
          <ac:cxnSpMkLst>
            <pc:docMk/>
            <pc:sldMk cId="1999125422" sldId="1176"/>
            <ac:cxnSpMk id="90" creationId="{9686C9D5-300B-47C6-9ACB-BA8022DD3187}"/>
          </ac:cxnSpMkLst>
        </pc:cxnChg>
        <pc:cxnChg chg="mod">
          <ac:chgData name="Katarzyna Kępka" userId="3211f38e-d85d-40b0-bc3a-d7996b5bb6a9" providerId="ADAL" clId="{9FC1580C-5977-4534-9330-AE91110F2716}" dt="2021-11-25T08:52:10.812" v="1840"/>
          <ac:cxnSpMkLst>
            <pc:docMk/>
            <pc:sldMk cId="1999125422" sldId="1176"/>
            <ac:cxnSpMk id="91" creationId="{1EE2254D-97EE-42F8-9361-68E71B96C851}"/>
          </ac:cxnSpMkLst>
        </pc:cxnChg>
      </pc:sldChg>
      <pc:sldChg chg="modSp mod delCm">
        <pc:chgData name="Katarzyna Kępka" userId="3211f38e-d85d-40b0-bc3a-d7996b5bb6a9" providerId="ADAL" clId="{9FC1580C-5977-4534-9330-AE91110F2716}" dt="2021-11-25T09:38:04.195" v="2760"/>
        <pc:sldMkLst>
          <pc:docMk/>
          <pc:sldMk cId="3870774884" sldId="1177"/>
        </pc:sldMkLst>
        <pc:spChg chg="mod">
          <ac:chgData name="Katarzyna Kępka" userId="3211f38e-d85d-40b0-bc3a-d7996b5bb6a9" providerId="ADAL" clId="{9FC1580C-5977-4534-9330-AE91110F2716}" dt="2021-11-25T09:38:04.195" v="2760"/>
          <ac:spMkLst>
            <pc:docMk/>
            <pc:sldMk cId="3870774884" sldId="1177"/>
            <ac:spMk id="29" creationId="{3D3B4A6B-6DCB-4690-B65E-C5396D33374E}"/>
          </ac:spMkLst>
        </pc:spChg>
      </pc:sldChg>
      <pc:sldChg chg="modSp mod ord">
        <pc:chgData name="Katarzyna Kępka" userId="3211f38e-d85d-40b0-bc3a-d7996b5bb6a9" providerId="ADAL" clId="{9FC1580C-5977-4534-9330-AE91110F2716}" dt="2021-11-25T09:26:39.860" v="2522"/>
        <pc:sldMkLst>
          <pc:docMk/>
          <pc:sldMk cId="293069622" sldId="1178"/>
        </pc:sldMkLst>
        <pc:spChg chg="mod">
          <ac:chgData name="Katarzyna Kępka" userId="3211f38e-d85d-40b0-bc3a-d7996b5bb6a9" providerId="ADAL" clId="{9FC1580C-5977-4534-9330-AE91110F2716}" dt="2021-11-25T09:25:49.584" v="2518" actId="20577"/>
          <ac:spMkLst>
            <pc:docMk/>
            <pc:sldMk cId="293069622" sldId="1178"/>
            <ac:spMk id="3" creationId="{73DA9334-2BB9-40D3-BE8B-EE352E5CEADA}"/>
          </ac:spMkLst>
        </pc:spChg>
      </pc:sldChg>
      <pc:sldChg chg="del ord">
        <pc:chgData name="Katarzyna Kępka" userId="3211f38e-d85d-40b0-bc3a-d7996b5bb6a9" providerId="ADAL" clId="{9FC1580C-5977-4534-9330-AE91110F2716}" dt="2021-11-26T07:47:42.682" v="3083" actId="47"/>
        <pc:sldMkLst>
          <pc:docMk/>
          <pc:sldMk cId="3827062276" sldId="1187"/>
        </pc:sldMkLst>
      </pc:sldChg>
      <pc:sldChg chg="addSp delSp modSp add mod modNotesTx">
        <pc:chgData name="Katarzyna Kępka" userId="3211f38e-d85d-40b0-bc3a-d7996b5bb6a9" providerId="ADAL" clId="{9FC1580C-5977-4534-9330-AE91110F2716}" dt="2021-11-25T08:35:37.536" v="401" actId="6549"/>
        <pc:sldMkLst>
          <pc:docMk/>
          <pc:sldMk cId="3377228069" sldId="1188"/>
        </pc:sldMkLst>
        <pc:spChg chg="mod">
          <ac:chgData name="Katarzyna Kępka" userId="3211f38e-d85d-40b0-bc3a-d7996b5bb6a9" providerId="ADAL" clId="{9FC1580C-5977-4534-9330-AE91110F2716}" dt="2021-11-25T08:24:32.017" v="25" actId="207"/>
          <ac:spMkLst>
            <pc:docMk/>
            <pc:sldMk cId="3377228069" sldId="1188"/>
            <ac:spMk id="15" creationId="{F51FBCEF-0900-4109-83D3-D0109751B605}"/>
          </ac:spMkLst>
        </pc:spChg>
        <pc:spChg chg="mod">
          <ac:chgData name="Katarzyna Kępka" userId="3211f38e-d85d-40b0-bc3a-d7996b5bb6a9" providerId="ADAL" clId="{9FC1580C-5977-4534-9330-AE91110F2716}" dt="2021-11-25T08:24:16.205" v="12" actId="207"/>
          <ac:spMkLst>
            <pc:docMk/>
            <pc:sldMk cId="3377228069" sldId="1188"/>
            <ac:spMk id="42" creationId="{73B5CF78-3F4B-4370-97BA-BE92194E05F9}"/>
          </ac:spMkLst>
        </pc:spChg>
        <pc:spChg chg="mod">
          <ac:chgData name="Katarzyna Kępka" userId="3211f38e-d85d-40b0-bc3a-d7996b5bb6a9" providerId="ADAL" clId="{9FC1580C-5977-4534-9330-AE91110F2716}" dt="2021-11-25T08:24:02.097" v="9" actId="207"/>
          <ac:spMkLst>
            <pc:docMk/>
            <pc:sldMk cId="3377228069" sldId="1188"/>
            <ac:spMk id="43" creationId="{C97325C0-5DB5-4556-8476-78EA4BA93B01}"/>
          </ac:spMkLst>
        </pc:spChg>
        <pc:graphicFrameChg chg="mod ord">
          <ac:chgData name="Katarzyna Kępka" userId="3211f38e-d85d-40b0-bc3a-d7996b5bb6a9" providerId="ADAL" clId="{9FC1580C-5977-4534-9330-AE91110F2716}" dt="2021-11-25T08:23:52.628" v="6" actId="1037"/>
          <ac:graphicFrameMkLst>
            <pc:docMk/>
            <pc:sldMk cId="3377228069" sldId="1188"/>
            <ac:graphicFrameMk id="12" creationId="{2E8ED252-E115-4784-81FE-6EE0454DE4C6}"/>
          </ac:graphicFrameMkLst>
        </pc:graphicFrameChg>
        <pc:graphicFrameChg chg="ord">
          <ac:chgData name="Katarzyna Kępka" userId="3211f38e-d85d-40b0-bc3a-d7996b5bb6a9" providerId="ADAL" clId="{9FC1580C-5977-4534-9330-AE91110F2716}" dt="2021-11-25T08:23:39.203" v="3" actId="167"/>
          <ac:graphicFrameMkLst>
            <pc:docMk/>
            <pc:sldMk cId="3377228069" sldId="1188"/>
            <ac:graphicFrameMk id="33" creationId="{C4E6F6B3-4D2F-40C1-9C0E-7E827E61149D}"/>
          </ac:graphicFrameMkLst>
        </pc:graphicFrameChg>
        <pc:graphicFrameChg chg="add mod">
          <ac:chgData name="Katarzyna Kępka" userId="3211f38e-d85d-40b0-bc3a-d7996b5bb6a9" providerId="ADAL" clId="{9FC1580C-5977-4534-9330-AE91110F2716}" dt="2021-11-25T08:31:52.087" v="76" actId="207"/>
          <ac:graphicFrameMkLst>
            <pc:docMk/>
            <pc:sldMk cId="3377228069" sldId="1188"/>
            <ac:graphicFrameMk id="35" creationId="{A65D2CCA-035E-4508-8596-D70E4E12734D}"/>
          </ac:graphicFrameMkLst>
        </pc:graphicFrameChg>
        <pc:graphicFrameChg chg="mod">
          <ac:chgData name="Katarzyna Kępka" userId="3211f38e-d85d-40b0-bc3a-d7996b5bb6a9" providerId="ADAL" clId="{9FC1580C-5977-4534-9330-AE91110F2716}" dt="2021-11-25T08:27:07.170" v="34" actId="207"/>
          <ac:graphicFrameMkLst>
            <pc:docMk/>
            <pc:sldMk cId="3377228069" sldId="1188"/>
            <ac:graphicFrameMk id="40" creationId="{F047B1E0-4131-4B08-8DE2-F06CC3760F57}"/>
          </ac:graphicFrameMkLst>
        </pc:graphicFrameChg>
        <pc:graphicFrameChg chg="del">
          <ac:chgData name="Katarzyna Kępka" userId="3211f38e-d85d-40b0-bc3a-d7996b5bb6a9" providerId="ADAL" clId="{9FC1580C-5977-4534-9330-AE91110F2716}" dt="2021-11-25T08:29:20.058" v="60" actId="478"/>
          <ac:graphicFrameMkLst>
            <pc:docMk/>
            <pc:sldMk cId="3377228069" sldId="1188"/>
            <ac:graphicFrameMk id="49" creationId="{7336C39F-721D-4FA2-BDFE-20B58B43D6BC}"/>
          </ac:graphicFrameMkLst>
        </pc:graphicFrameChg>
        <pc:picChg chg="mod">
          <ac:chgData name="Katarzyna Kępka" userId="3211f38e-d85d-40b0-bc3a-d7996b5bb6a9" providerId="ADAL" clId="{9FC1580C-5977-4534-9330-AE91110F2716}" dt="2021-11-25T08:24:20.936" v="13" actId="207"/>
          <ac:picMkLst>
            <pc:docMk/>
            <pc:sldMk cId="3377228069" sldId="1188"/>
            <ac:picMk id="14" creationId="{4CA62C96-BB6C-4D2A-B5E7-72AFAB3B113E}"/>
          </ac:picMkLst>
        </pc:picChg>
      </pc:sldChg>
      <pc:sldChg chg="modSp add mod modNotesTx">
        <pc:chgData name="Katarzyna Kępka" userId="3211f38e-d85d-40b0-bc3a-d7996b5bb6a9" providerId="ADAL" clId="{9FC1580C-5977-4534-9330-AE91110F2716}" dt="2021-11-25T09:05:12.621" v="2339" actId="20577"/>
        <pc:sldMkLst>
          <pc:docMk/>
          <pc:sldMk cId="3529416313" sldId="1189"/>
        </pc:sldMkLst>
        <pc:spChg chg="mod">
          <ac:chgData name="Katarzyna Kępka" userId="3211f38e-d85d-40b0-bc3a-d7996b5bb6a9" providerId="ADAL" clId="{9FC1580C-5977-4534-9330-AE91110F2716}" dt="2021-11-25T08:54:17.617" v="1858" actId="207"/>
          <ac:spMkLst>
            <pc:docMk/>
            <pc:sldMk cId="3529416313" sldId="1189"/>
            <ac:spMk id="39" creationId="{F9166581-8560-4E90-91B8-B5697C9BBC5A}"/>
          </ac:spMkLst>
        </pc:spChg>
        <pc:spChg chg="mod">
          <ac:chgData name="Katarzyna Kępka" userId="3211f38e-d85d-40b0-bc3a-d7996b5bb6a9" providerId="ADAL" clId="{9FC1580C-5977-4534-9330-AE91110F2716}" dt="2021-11-25T08:54:32.726" v="1868" actId="207"/>
          <ac:spMkLst>
            <pc:docMk/>
            <pc:sldMk cId="3529416313" sldId="1189"/>
            <ac:spMk id="41" creationId="{D6D102E2-08AD-4DDA-9BC6-7FA8ED57DEF1}"/>
          </ac:spMkLst>
        </pc:spChg>
        <pc:spChg chg="mod">
          <ac:chgData name="Katarzyna Kępka" userId="3211f38e-d85d-40b0-bc3a-d7996b5bb6a9" providerId="ADAL" clId="{9FC1580C-5977-4534-9330-AE91110F2716}" dt="2021-11-25T08:54:29.103" v="1867" actId="207"/>
          <ac:spMkLst>
            <pc:docMk/>
            <pc:sldMk cId="3529416313" sldId="1189"/>
            <ac:spMk id="42" creationId="{56BC890C-6FA4-476F-BCC0-593E81E8F218}"/>
          </ac:spMkLst>
        </pc:spChg>
        <pc:graphicFrameChg chg="mod">
          <ac:chgData name="Katarzyna Kępka" userId="3211f38e-d85d-40b0-bc3a-d7996b5bb6a9" providerId="ADAL" clId="{9FC1580C-5977-4534-9330-AE91110F2716}" dt="2021-11-25T08:59:58.789" v="1894" actId="207"/>
          <ac:graphicFrameMkLst>
            <pc:docMk/>
            <pc:sldMk cId="3529416313" sldId="1189"/>
            <ac:graphicFrameMk id="30" creationId="{F702272D-DEA7-4E32-88FF-B0DFADA1AE93}"/>
          </ac:graphicFrameMkLst>
        </pc:graphicFrameChg>
        <pc:graphicFrameChg chg="ord">
          <ac:chgData name="Katarzyna Kępka" userId="3211f38e-d85d-40b0-bc3a-d7996b5bb6a9" providerId="ADAL" clId="{9FC1580C-5977-4534-9330-AE91110F2716}" dt="2021-11-25T08:53:19.816" v="1843" actId="167"/>
          <ac:graphicFrameMkLst>
            <pc:docMk/>
            <pc:sldMk cId="3529416313" sldId="1189"/>
            <ac:graphicFrameMk id="34" creationId="{2989FC61-4039-4404-9FF5-369F5C7922CD}"/>
          </ac:graphicFrameMkLst>
        </pc:graphicFrameChg>
        <pc:graphicFrameChg chg="mod">
          <ac:chgData name="Katarzyna Kępka" userId="3211f38e-d85d-40b0-bc3a-d7996b5bb6a9" providerId="ADAL" clId="{9FC1580C-5977-4534-9330-AE91110F2716}" dt="2021-11-25T09:00:02.814" v="1895" actId="207"/>
          <ac:graphicFrameMkLst>
            <pc:docMk/>
            <pc:sldMk cId="3529416313" sldId="1189"/>
            <ac:graphicFrameMk id="59" creationId="{7EB84E7B-69A4-4866-889D-8800A761CD54}"/>
          </ac:graphicFrameMkLst>
        </pc:graphicFrameChg>
        <pc:graphicFrameChg chg="mod">
          <ac:chgData name="Katarzyna Kępka" userId="3211f38e-d85d-40b0-bc3a-d7996b5bb6a9" providerId="ADAL" clId="{9FC1580C-5977-4534-9330-AE91110F2716}" dt="2021-11-25T09:00:05.879" v="1896" actId="207"/>
          <ac:graphicFrameMkLst>
            <pc:docMk/>
            <pc:sldMk cId="3529416313" sldId="1189"/>
            <ac:graphicFrameMk id="61" creationId="{B5FE42FB-0859-405E-9812-2C639850DD76}"/>
          </ac:graphicFrameMkLst>
        </pc:graphicFrameChg>
        <pc:graphicFrameChg chg="ord">
          <ac:chgData name="Katarzyna Kępka" userId="3211f38e-d85d-40b0-bc3a-d7996b5bb6a9" providerId="ADAL" clId="{9FC1580C-5977-4534-9330-AE91110F2716}" dt="2021-11-25T08:53:14.411" v="1842" actId="167"/>
          <ac:graphicFrameMkLst>
            <pc:docMk/>
            <pc:sldMk cId="3529416313" sldId="1189"/>
            <ac:graphicFrameMk id="69" creationId="{0781E3E6-29B7-4B4D-ACB8-AFD5A134A904}"/>
          </ac:graphicFrameMkLst>
        </pc:graphicFrameChg>
        <pc:picChg chg="mod">
          <ac:chgData name="Katarzyna Kępka" userId="3211f38e-d85d-40b0-bc3a-d7996b5bb6a9" providerId="ADAL" clId="{9FC1580C-5977-4534-9330-AE91110F2716}" dt="2021-11-25T08:53:27.425" v="1844" actId="207"/>
          <ac:picMkLst>
            <pc:docMk/>
            <pc:sldMk cId="3529416313" sldId="1189"/>
            <ac:picMk id="38" creationId="{2A7E5497-FE4F-4621-8129-F3D29F665420}"/>
          </ac:picMkLst>
        </pc:picChg>
      </pc:sldChg>
      <pc:sldChg chg="modSp add mod modNotesTx">
        <pc:chgData name="Katarzyna Kępka" userId="3211f38e-d85d-40b0-bc3a-d7996b5bb6a9" providerId="ADAL" clId="{9FC1580C-5977-4534-9330-AE91110F2716}" dt="2021-11-25T09:23:26.474" v="2507" actId="20577"/>
        <pc:sldMkLst>
          <pc:docMk/>
          <pc:sldMk cId="3048586744" sldId="1190"/>
        </pc:sldMkLst>
        <pc:spChg chg="mod">
          <ac:chgData name="Katarzyna Kępka" userId="3211f38e-d85d-40b0-bc3a-d7996b5bb6a9" providerId="ADAL" clId="{9FC1580C-5977-4534-9330-AE91110F2716}" dt="2021-11-25T09:07:45.957" v="2353" actId="207"/>
          <ac:spMkLst>
            <pc:docMk/>
            <pc:sldMk cId="3048586744" sldId="1190"/>
            <ac:spMk id="18" creationId="{B28A8805-ED50-42E4-958A-9BF3CEBE8D37}"/>
          </ac:spMkLst>
        </pc:spChg>
        <pc:graphicFrameChg chg="mod">
          <ac:chgData name="Katarzyna Kępka" userId="3211f38e-d85d-40b0-bc3a-d7996b5bb6a9" providerId="ADAL" clId="{9FC1580C-5977-4534-9330-AE91110F2716}" dt="2021-11-25T09:13:51.070" v="2360" actId="207"/>
          <ac:graphicFrameMkLst>
            <pc:docMk/>
            <pc:sldMk cId="3048586744" sldId="1190"/>
            <ac:graphicFrameMk id="25" creationId="{8CD17B35-064A-4835-8D20-F089C35A958B}"/>
          </ac:graphicFrameMkLst>
        </pc:graphicFrameChg>
        <pc:graphicFrameChg chg="mod">
          <ac:chgData name="Katarzyna Kępka" userId="3211f38e-d85d-40b0-bc3a-d7996b5bb6a9" providerId="ADAL" clId="{9FC1580C-5977-4534-9330-AE91110F2716}" dt="2021-11-25T09:18:53.866" v="2444" actId="1076"/>
          <ac:graphicFrameMkLst>
            <pc:docMk/>
            <pc:sldMk cId="3048586744" sldId="1190"/>
            <ac:graphicFrameMk id="43" creationId="{B7E7B574-D4DE-4949-8916-CE8F64F4D436}"/>
          </ac:graphicFrameMkLst>
        </pc:graphicFrameChg>
        <pc:picChg chg="mod">
          <ac:chgData name="Katarzyna Kępka" userId="3211f38e-d85d-40b0-bc3a-d7996b5bb6a9" providerId="ADAL" clId="{9FC1580C-5977-4534-9330-AE91110F2716}" dt="2021-11-25T09:07:33.014" v="2341" actId="207"/>
          <ac:picMkLst>
            <pc:docMk/>
            <pc:sldMk cId="3048586744" sldId="1190"/>
            <ac:picMk id="17" creationId="{9017CFB5-B3D6-48C9-8F92-405C6FD926B1}"/>
          </ac:picMkLst>
        </pc:picChg>
      </pc:sldChg>
      <pc:sldChg chg="modSp mod modNotesTx">
        <pc:chgData name="Katarzyna Kępka" userId="3211f38e-d85d-40b0-bc3a-d7996b5bb6a9" providerId="ADAL" clId="{9FC1580C-5977-4534-9330-AE91110F2716}" dt="2021-11-26T07:35:10.736" v="3057" actId="20577"/>
        <pc:sldMkLst>
          <pc:docMk/>
          <pc:sldMk cId="2115910450" sldId="1191"/>
        </pc:sldMkLst>
        <pc:graphicFrameChg chg="mod">
          <ac:chgData name="Katarzyna Kępka" userId="3211f38e-d85d-40b0-bc3a-d7996b5bb6a9" providerId="ADAL" clId="{9FC1580C-5977-4534-9330-AE91110F2716}" dt="2021-11-26T07:16:36.643" v="3045" actId="207"/>
          <ac:graphicFrameMkLst>
            <pc:docMk/>
            <pc:sldMk cId="2115910450" sldId="1191"/>
            <ac:graphicFrameMk id="33" creationId="{15DACF39-FF4D-4BC8-AFF5-E679AD485DEF}"/>
          </ac:graphicFrameMkLst>
        </pc:graphicFrameChg>
        <pc:graphicFrameChg chg="mod">
          <ac:chgData name="Katarzyna Kępka" userId="3211f38e-d85d-40b0-bc3a-d7996b5bb6a9" providerId="ADAL" clId="{9FC1580C-5977-4534-9330-AE91110F2716}" dt="2021-11-26T07:16:10.544" v="3039" actId="962"/>
          <ac:graphicFrameMkLst>
            <pc:docMk/>
            <pc:sldMk cId="2115910450" sldId="1191"/>
            <ac:graphicFrameMk id="46" creationId="{8CCBD3DB-CEBE-4E5C-A7E5-F08A4E186EDB}"/>
          </ac:graphicFrameMkLst>
        </pc:graphicFrameChg>
      </pc:sldChg>
      <pc:sldChg chg="addSp delSp modSp new del mod">
        <pc:chgData name="Katarzyna Kępka" userId="3211f38e-d85d-40b0-bc3a-d7996b5bb6a9" providerId="ADAL" clId="{9FC1580C-5977-4534-9330-AE91110F2716}" dt="2021-11-25T12:08:25.217" v="2971" actId="2696"/>
        <pc:sldMkLst>
          <pc:docMk/>
          <pc:sldMk cId="2178008824" sldId="1191"/>
        </pc:sldMkLst>
        <pc:spChg chg="mod topLvl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5" creationId="{40B62F44-49C2-4A74-8AB7-208758AF685D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18" creationId="{C5D5C688-2C98-4584-93EF-B9B9EA27C44C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19" creationId="{5EEACF86-3535-4377-AB2E-50311D5019B7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20" creationId="{4FC3E50D-FC8D-4421-8880-9675942F7A44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21" creationId="{65A75B6E-1F45-4627-BE38-5DC4750DB59E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22" creationId="{921226FB-F8E1-48B2-A08E-4D7262948F08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23" creationId="{61F4A04D-131E-432A-BA75-82A3CCC64485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24" creationId="{DBA78D08-BCEF-427A-938B-DF8DA0E19657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25" creationId="{8076CDB2-0B3D-4432-8F61-2DFCEEC6A55A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26" creationId="{B7CC1D3F-FBFF-4685-B23B-24939A0ED32C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27" creationId="{91D4EEA0-A740-4979-8A95-6EC744544BA9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28" creationId="{69E4AE36-3480-468D-9B6C-09D5E18D2704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29" creationId="{DF06CD8C-16DE-46B7-A5A5-2EE00DE8B59C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30" creationId="{07ED4789-0B6C-436A-AC14-C0A543950ABC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31" creationId="{71E9E267-1F1E-413C-8932-D28A8CBB31C6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32" creationId="{4C6A285C-763B-419E-9A0E-8F36D216AC89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33" creationId="{CA41FFB3-23EA-4AAF-855E-D718AF475161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34" creationId="{1CE34511-7802-432C-BD3B-53DA62793242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35" creationId="{79ABC0DF-DD5B-4441-87AB-41CED9211E48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36" creationId="{9FB1AB89-3BC7-4F26-BC52-6842C9EDB940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37" creationId="{4BED5028-53BD-45D9-9AF3-695B220391CE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38" creationId="{26EAA6FC-88E9-4DED-9CB1-178B4BC0D918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39" creationId="{48DAC7CE-21E0-4AB5-BBE5-688E92F4B993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40" creationId="{BDC1044C-E1CF-4F87-9DA1-20C68597B34B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41" creationId="{64C9F09A-7AAE-49A5-A56F-538DC0E40AC1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42" creationId="{F6866F9A-A0E9-4FDD-A47D-8ADA8CF52EE7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43" creationId="{A67235E0-1FBF-412E-953A-E97325BF01B0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44" creationId="{FA47FE1C-5D06-4FDD-8BC7-C53902261EC9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45" creationId="{4311CD6D-0657-4A3C-9DDB-3F636C6928C0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46" creationId="{62232A7C-C15E-4298-92D0-B91E84591C0E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47" creationId="{87EBDACA-F9F9-4342-A8B7-66B132622B14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48" creationId="{FF8424BB-264C-4B94-937C-5F154B1BE35F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49" creationId="{2D64EB60-9308-42EA-8323-A74E92117A62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50" creationId="{B44E3415-B304-4B24-9DFC-E058157523D7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51" creationId="{6212410A-7CA3-4CA7-AFA3-C819074388C2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53" creationId="{4DE6DFC3-89CC-4FEF-AF4D-3537D2FE4D32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54" creationId="{65C01E09-A035-4438-8678-D5D3B3D924AB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55" creationId="{C357A163-CB04-4C08-9A45-9A5FC6714225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56" creationId="{2BB55F9E-C88B-4B81-8935-FC8F0A4B3F77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57" creationId="{2164BB24-CD24-4AE0-931B-81ADDFE72B9F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58" creationId="{9471B5C7-1FA1-45A6-B0A5-B1BBEE60727B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59" creationId="{1B289D09-F51B-4E3E-883F-73D1D0A0A4F6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60" creationId="{6406422A-44C6-4D14-8869-CB0D384C822C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61" creationId="{7D180C91-931A-42EA-BDD4-3250C5FEE404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62" creationId="{4ABE397D-BD7A-4074-8501-C47BE4BE9090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63" creationId="{D6558E5B-2460-4EC8-9652-14531A541E2A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64" creationId="{56C070B6-7D15-41F3-BD9F-C37FF2018CE7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65" creationId="{9973F58B-7E01-4B9A-BB58-3D6F6F6C61AF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66" creationId="{18D2B538-93F9-448F-AC00-B87789C15E0E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67" creationId="{B64F7893-4F7B-49AC-9DC2-AAD5C61B6838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68" creationId="{3BC9BC8F-B29D-41CC-AC7F-6A08019DBB6C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69" creationId="{E7273BB9-A054-4D79-B3FE-D7652EDF3332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71" creationId="{98E183DE-22D4-4350-BF4C-2AF0D94A279C}"/>
          </ac:spMkLst>
        </pc:spChg>
        <pc:spChg chg="mod">
          <ac:chgData name="Katarzyna Kępka" userId="3211f38e-d85d-40b0-bc3a-d7996b5bb6a9" providerId="ADAL" clId="{9FC1580C-5977-4534-9330-AE91110F2716}" dt="2021-11-25T11:06:15.439" v="2882" actId="14100"/>
          <ac:spMkLst>
            <pc:docMk/>
            <pc:sldMk cId="2178008824" sldId="1191"/>
            <ac:spMk id="72" creationId="{AAF32B7E-5437-44C5-9B1B-BDDC61768445}"/>
          </ac:spMkLst>
        </pc:spChg>
        <pc:spChg chg="add mod">
          <ac:chgData name="Katarzyna Kępka" userId="3211f38e-d85d-40b0-bc3a-d7996b5bb6a9" providerId="ADAL" clId="{9FC1580C-5977-4534-9330-AE91110F2716}" dt="2021-11-25T11:05:52.454" v="2795" actId="1076"/>
          <ac:spMkLst>
            <pc:docMk/>
            <pc:sldMk cId="2178008824" sldId="1191"/>
            <ac:spMk id="77" creationId="{A8D50FCA-F90C-4DB8-8106-FAA631A10070}"/>
          </ac:spMkLst>
        </pc:spChg>
        <pc:spChg chg="add mod">
          <ac:chgData name="Katarzyna Kępka" userId="3211f38e-d85d-40b0-bc3a-d7996b5bb6a9" providerId="ADAL" clId="{9FC1580C-5977-4534-9330-AE91110F2716}" dt="2021-11-25T11:05:52.454" v="2795" actId="1076"/>
          <ac:spMkLst>
            <pc:docMk/>
            <pc:sldMk cId="2178008824" sldId="1191"/>
            <ac:spMk id="79" creationId="{A9C7D131-3170-4D57-8161-0F49832EE897}"/>
          </ac:spMkLst>
        </pc:spChg>
        <pc:spChg chg="add del mod">
          <ac:chgData name="Katarzyna Kępka" userId="3211f38e-d85d-40b0-bc3a-d7996b5bb6a9" providerId="ADAL" clId="{9FC1580C-5977-4534-9330-AE91110F2716}" dt="2021-11-25T11:07:05.842" v="2896" actId="478"/>
          <ac:spMkLst>
            <pc:docMk/>
            <pc:sldMk cId="2178008824" sldId="1191"/>
            <ac:spMk id="80" creationId="{E772CA66-133A-464B-A2A3-6C469BFB79FF}"/>
          </ac:spMkLst>
        </pc:spChg>
        <pc:spChg chg="add mod">
          <ac:chgData name="Katarzyna Kępka" userId="3211f38e-d85d-40b0-bc3a-d7996b5bb6a9" providerId="ADAL" clId="{9FC1580C-5977-4534-9330-AE91110F2716}" dt="2021-11-25T11:05:52.454" v="2795" actId="1076"/>
          <ac:spMkLst>
            <pc:docMk/>
            <pc:sldMk cId="2178008824" sldId="1191"/>
            <ac:spMk id="81" creationId="{107C0F29-96EA-48BF-8C43-D4B19F18198A}"/>
          </ac:spMkLst>
        </pc:spChg>
        <pc:spChg chg="add mod">
          <ac:chgData name="Katarzyna Kępka" userId="3211f38e-d85d-40b0-bc3a-d7996b5bb6a9" providerId="ADAL" clId="{9FC1580C-5977-4534-9330-AE91110F2716}" dt="2021-11-25T11:05:52.454" v="2795" actId="1076"/>
          <ac:spMkLst>
            <pc:docMk/>
            <pc:sldMk cId="2178008824" sldId="1191"/>
            <ac:spMk id="82" creationId="{2433E4FC-32C1-425E-9290-49940923C345}"/>
          </ac:spMkLst>
        </pc:spChg>
        <pc:spChg chg="add mod">
          <ac:chgData name="Katarzyna Kępka" userId="3211f38e-d85d-40b0-bc3a-d7996b5bb6a9" providerId="ADAL" clId="{9FC1580C-5977-4534-9330-AE91110F2716}" dt="2021-11-25T11:05:52.454" v="2795" actId="1076"/>
          <ac:spMkLst>
            <pc:docMk/>
            <pc:sldMk cId="2178008824" sldId="1191"/>
            <ac:spMk id="83" creationId="{70438A64-49C9-4435-8BE7-381C044F6726}"/>
          </ac:spMkLst>
        </pc:spChg>
        <pc:spChg chg="add mod">
          <ac:chgData name="Katarzyna Kępka" userId="3211f38e-d85d-40b0-bc3a-d7996b5bb6a9" providerId="ADAL" clId="{9FC1580C-5977-4534-9330-AE91110F2716}" dt="2021-11-25T11:05:52.454" v="2795" actId="1076"/>
          <ac:spMkLst>
            <pc:docMk/>
            <pc:sldMk cId="2178008824" sldId="1191"/>
            <ac:spMk id="84" creationId="{4CDE26DE-38E9-4C7F-A3F4-7B7C46E0420D}"/>
          </ac:spMkLst>
        </pc:spChg>
        <pc:spChg chg="add mod">
          <ac:chgData name="Katarzyna Kępka" userId="3211f38e-d85d-40b0-bc3a-d7996b5bb6a9" providerId="ADAL" clId="{9FC1580C-5977-4534-9330-AE91110F2716}" dt="2021-11-25T11:05:52.454" v="2795" actId="1076"/>
          <ac:spMkLst>
            <pc:docMk/>
            <pc:sldMk cId="2178008824" sldId="1191"/>
            <ac:spMk id="85" creationId="{7FD2789A-6FD0-42F3-BA20-72DC2819DB25}"/>
          </ac:spMkLst>
        </pc:spChg>
        <pc:spChg chg="add mod">
          <ac:chgData name="Katarzyna Kępka" userId="3211f38e-d85d-40b0-bc3a-d7996b5bb6a9" providerId="ADAL" clId="{9FC1580C-5977-4534-9330-AE91110F2716}" dt="2021-11-25T11:05:52.454" v="2795" actId="1076"/>
          <ac:spMkLst>
            <pc:docMk/>
            <pc:sldMk cId="2178008824" sldId="1191"/>
            <ac:spMk id="86" creationId="{4E180BAC-17FF-471F-9CB5-7E8F9B8793FF}"/>
          </ac:spMkLst>
        </pc:spChg>
        <pc:spChg chg="add mod">
          <ac:chgData name="Katarzyna Kępka" userId="3211f38e-d85d-40b0-bc3a-d7996b5bb6a9" providerId="ADAL" clId="{9FC1580C-5977-4534-9330-AE91110F2716}" dt="2021-11-25T11:05:52.454" v="2795" actId="1076"/>
          <ac:spMkLst>
            <pc:docMk/>
            <pc:sldMk cId="2178008824" sldId="1191"/>
            <ac:spMk id="87" creationId="{2DBEAB35-F98B-4001-B0DC-0B1AF4230CFC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90" creationId="{71D3E6B6-A533-4C97-A521-BAAF921DE30B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97" creationId="{E8DA23DA-3CA1-4F1B-A2E2-363538FCF997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98" creationId="{18B5E53A-B6BC-4684-B717-AF5C3BC6B657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99" creationId="{392ABEA3-E767-467B-87E0-0801DB239EDD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00" creationId="{02E1EC2C-2AA2-4915-93AE-ABA41D1AFD44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01" creationId="{F4C29BD7-2A25-4109-BB8C-FA23BCA6F154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02" creationId="{BB021904-5832-4177-BD5B-2E80E7D84EC5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03" creationId="{EF3BFFEC-C43F-403A-AD08-4F8BA68BA10E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04" creationId="{32FBBD40-FA84-4579-B5BB-61CE1420ADE8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05" creationId="{B0EDD9CD-47EC-4DE6-9F7E-7623078601DC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06" creationId="{E083C95B-7A10-443E-8FD7-87964AAB8BC2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07" creationId="{447EF4EE-9933-4EB0-A245-BEB695CDE62B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08" creationId="{B805B673-189C-4BAB-B420-0F3C04217FDA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09" creationId="{C5649A40-EA50-49DF-8CA9-EA3FA056485C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10" creationId="{DFC79151-4095-493D-8D7F-A7E616762D4E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11" creationId="{472A7D80-602B-4BDD-AAD1-9EEF7E0A7164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12" creationId="{36680608-A112-467F-A260-AE91C467C357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13" creationId="{677E0E21-D9A6-4A86-8787-544F69FD6FD4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14" creationId="{F1BF52BB-5FE0-47E9-B89D-1A9E53DC4432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15" creationId="{582287A0-65A1-418F-8237-0242BE44EEC8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16" creationId="{B6AC197E-F301-4F1B-A747-EFD624A79018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17" creationId="{DAB1D72E-DB8F-4652-9FC4-6C2496F6A7F2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18" creationId="{1D7358A5-B46D-4952-ACD7-B110D59C11A7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19" creationId="{48D5910D-C9F9-4E1F-97B7-5067F695CC8D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20" creationId="{042A1B55-795F-4C49-BFA7-53EFF581AB07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21" creationId="{80258F89-30DF-43CF-BD58-C8CC066B5F02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22" creationId="{4EDE4BD5-B993-44EE-8FC1-A4BE18852C6D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23" creationId="{E21FD808-C900-4DAE-B907-BBC799EF0C6F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24" creationId="{54CE2FD7-5D58-44F0-8A0F-9847D3541BEE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25" creationId="{1F25E764-FE4C-478A-83FE-8FF9C0B1F7D2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26" creationId="{421451B9-CDC6-4A2C-85E1-8C8C0D271643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27" creationId="{B03CD86B-5BD8-4D12-A0E6-64B8F1D2FCF2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28" creationId="{D570FA89-A7AB-4842-B1CE-41861FD23895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29" creationId="{B0DDADB5-1294-41FE-8B4D-999DDF71BF45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30" creationId="{30951C6F-4F3C-464A-B36E-C6BA67414E72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32" creationId="{7EB6FD78-848C-49AF-A51D-2C9AC637385D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33" creationId="{AEE88594-177A-4FEA-BF2E-3B7B08880D28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34" creationId="{22A27F3E-6FBD-468D-B87C-336940F84086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35" creationId="{A25F5A70-416B-403E-A3AF-99CF65B8A698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36" creationId="{F29468AB-9EBE-4099-8BFF-69C442500F65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37" creationId="{15F92A91-4513-4CCB-AE2D-5A367E2D4DD8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38" creationId="{830025E3-EF3F-49B9-8B75-0F0BEB8D306C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39" creationId="{2EE35F7C-70F8-4A91-8B05-52D11B2D6353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40" creationId="{783AE14D-2806-4415-9F4F-69820BBF9929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41" creationId="{557BD88A-8950-473E-B06E-AF94DF3F0B9E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42" creationId="{2B9A93F7-8C27-4A20-AA19-107F7E573B16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43" creationId="{9FC559EF-69C4-4798-AFF7-C8BEBCB6D674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44" creationId="{9FC7A8F1-33F5-4B38-BBA9-111900DAC274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45" creationId="{3ADB1A6C-5937-460B-9BEA-0F215884EC79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46" creationId="{DA8E9E26-5BA4-4088-BD09-B119AE7E6072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47" creationId="{D8AA1ABC-9D88-4F37-8198-7040FC2EB07A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48" creationId="{9D11228E-B8DF-40F3-A08F-D45338FCBDA0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50" creationId="{6FC2EA12-F1CE-480A-95A7-5CC2D70A9101}"/>
          </ac:spMkLst>
        </pc:spChg>
        <pc:spChg chg="mod">
          <ac:chgData name="Katarzyna Kępka" userId="3211f38e-d85d-40b0-bc3a-d7996b5bb6a9" providerId="ADAL" clId="{9FC1580C-5977-4534-9330-AE91110F2716}" dt="2021-11-25T11:07:02.122" v="2894" actId="1076"/>
          <ac:spMkLst>
            <pc:docMk/>
            <pc:sldMk cId="2178008824" sldId="1191"/>
            <ac:spMk id="151" creationId="{CBA2DD62-E803-45E8-B953-248DB417F15F}"/>
          </ac:spMkLst>
        </pc:spChg>
        <pc:spChg chg="add mod">
          <ac:chgData name="Katarzyna Kępka" userId="3211f38e-d85d-40b0-bc3a-d7996b5bb6a9" providerId="ADAL" clId="{9FC1580C-5977-4534-9330-AE91110F2716}" dt="2021-11-25T11:08:34.319" v="2935" actId="164"/>
          <ac:spMkLst>
            <pc:docMk/>
            <pc:sldMk cId="2178008824" sldId="1191"/>
            <ac:spMk id="152" creationId="{2570009C-82AE-4AE8-A1C1-096F13A1675E}"/>
          </ac:spMkLst>
        </pc:spChg>
        <pc:spChg chg="add mod">
          <ac:chgData name="Katarzyna Kępka" userId="3211f38e-d85d-40b0-bc3a-d7996b5bb6a9" providerId="ADAL" clId="{9FC1580C-5977-4534-9330-AE91110F2716}" dt="2021-11-25T11:08:34.319" v="2935" actId="164"/>
          <ac:spMkLst>
            <pc:docMk/>
            <pc:sldMk cId="2178008824" sldId="1191"/>
            <ac:spMk id="153" creationId="{5AC65C22-26D6-4CDB-903A-5D4C431199EF}"/>
          </ac:spMkLst>
        </pc:spChg>
        <pc:spChg chg="add mod">
          <ac:chgData name="Katarzyna Kępka" userId="3211f38e-d85d-40b0-bc3a-d7996b5bb6a9" providerId="ADAL" clId="{9FC1580C-5977-4534-9330-AE91110F2716}" dt="2021-11-25T11:08:34.319" v="2935" actId="164"/>
          <ac:spMkLst>
            <pc:docMk/>
            <pc:sldMk cId="2178008824" sldId="1191"/>
            <ac:spMk id="154" creationId="{72F5A8A9-D184-4BD1-86FF-345A4200A482}"/>
          </ac:spMkLst>
        </pc:spChg>
        <pc:spChg chg="add mod">
          <ac:chgData name="Katarzyna Kępka" userId="3211f38e-d85d-40b0-bc3a-d7996b5bb6a9" providerId="ADAL" clId="{9FC1580C-5977-4534-9330-AE91110F2716}" dt="2021-11-25T11:08:34.319" v="2935" actId="164"/>
          <ac:spMkLst>
            <pc:docMk/>
            <pc:sldMk cId="2178008824" sldId="1191"/>
            <ac:spMk id="155" creationId="{5410076A-5AC4-4C15-B17D-362F174491EE}"/>
          </ac:spMkLst>
        </pc:spChg>
        <pc:spChg chg="add mod">
          <ac:chgData name="Katarzyna Kępka" userId="3211f38e-d85d-40b0-bc3a-d7996b5bb6a9" providerId="ADAL" clId="{9FC1580C-5977-4534-9330-AE91110F2716}" dt="2021-11-25T11:08:34.319" v="2935" actId="164"/>
          <ac:spMkLst>
            <pc:docMk/>
            <pc:sldMk cId="2178008824" sldId="1191"/>
            <ac:spMk id="156" creationId="{B7E00A93-889B-411E-8D6A-88E2FC606DBE}"/>
          </ac:spMkLst>
        </pc:spChg>
        <pc:spChg chg="add mod">
          <ac:chgData name="Katarzyna Kępka" userId="3211f38e-d85d-40b0-bc3a-d7996b5bb6a9" providerId="ADAL" clId="{9FC1580C-5977-4534-9330-AE91110F2716}" dt="2021-11-25T11:08:34.319" v="2935" actId="164"/>
          <ac:spMkLst>
            <pc:docMk/>
            <pc:sldMk cId="2178008824" sldId="1191"/>
            <ac:spMk id="157" creationId="{170900B9-642B-4E66-B756-1C963C89ADF1}"/>
          </ac:spMkLst>
        </pc:spChg>
        <pc:grpChg chg="add del mod">
          <ac:chgData name="Katarzyna Kępka" userId="3211f38e-d85d-40b0-bc3a-d7996b5bb6a9" providerId="ADAL" clId="{9FC1580C-5977-4534-9330-AE91110F2716}" dt="2021-11-25T11:03:25.417" v="2780" actId="165"/>
          <ac:grpSpMkLst>
            <pc:docMk/>
            <pc:sldMk cId="2178008824" sldId="1191"/>
            <ac:grpSpMk id="4" creationId="{81C5C683-CE1C-484B-9C71-A05636163781}"/>
          </ac:grpSpMkLst>
        </pc:grpChg>
        <pc:grpChg chg="mod topLvl">
          <ac:chgData name="Katarzyna Kępka" userId="3211f38e-d85d-40b0-bc3a-d7996b5bb6a9" providerId="ADAL" clId="{9FC1580C-5977-4534-9330-AE91110F2716}" dt="2021-11-25T11:06:15.439" v="2882" actId="14100"/>
          <ac:grpSpMkLst>
            <pc:docMk/>
            <pc:sldMk cId="2178008824" sldId="1191"/>
            <ac:grpSpMk id="6" creationId="{7A233A9A-7D64-4276-8768-AF506808D294}"/>
          </ac:grpSpMkLst>
        </pc:grpChg>
        <pc:grpChg chg="mod topLvl">
          <ac:chgData name="Katarzyna Kępka" userId="3211f38e-d85d-40b0-bc3a-d7996b5bb6a9" providerId="ADAL" clId="{9FC1580C-5977-4534-9330-AE91110F2716}" dt="2021-11-25T11:06:15.439" v="2882" actId="14100"/>
          <ac:grpSpMkLst>
            <pc:docMk/>
            <pc:sldMk cId="2178008824" sldId="1191"/>
            <ac:grpSpMk id="7" creationId="{A5594C22-900B-4710-89C5-B950FC5756D6}"/>
          </ac:grpSpMkLst>
        </pc:grpChg>
        <pc:grpChg chg="mod topLvl">
          <ac:chgData name="Katarzyna Kępka" userId="3211f38e-d85d-40b0-bc3a-d7996b5bb6a9" providerId="ADAL" clId="{9FC1580C-5977-4534-9330-AE91110F2716}" dt="2021-11-25T11:06:15.439" v="2882" actId="14100"/>
          <ac:grpSpMkLst>
            <pc:docMk/>
            <pc:sldMk cId="2178008824" sldId="1191"/>
            <ac:grpSpMk id="8" creationId="{5A3474A5-38BA-45D8-BB9B-84319CB4D04C}"/>
          </ac:grpSpMkLst>
        </pc:grpChg>
        <pc:grpChg chg="mod topLvl">
          <ac:chgData name="Katarzyna Kępka" userId="3211f38e-d85d-40b0-bc3a-d7996b5bb6a9" providerId="ADAL" clId="{9FC1580C-5977-4534-9330-AE91110F2716}" dt="2021-11-25T11:06:15.439" v="2882" actId="14100"/>
          <ac:grpSpMkLst>
            <pc:docMk/>
            <pc:sldMk cId="2178008824" sldId="1191"/>
            <ac:grpSpMk id="9" creationId="{CE7C527B-101B-43C2-BE0F-637C5744C5F4}"/>
          </ac:grpSpMkLst>
        </pc:grpChg>
        <pc:grpChg chg="mod topLvl">
          <ac:chgData name="Katarzyna Kępka" userId="3211f38e-d85d-40b0-bc3a-d7996b5bb6a9" providerId="ADAL" clId="{9FC1580C-5977-4534-9330-AE91110F2716}" dt="2021-11-25T11:06:15.439" v="2882" actId="14100"/>
          <ac:grpSpMkLst>
            <pc:docMk/>
            <pc:sldMk cId="2178008824" sldId="1191"/>
            <ac:grpSpMk id="10" creationId="{D1989070-F142-423F-9BCC-3B3B015A9D1C}"/>
          </ac:grpSpMkLst>
        </pc:grpChg>
        <pc:grpChg chg="mod topLvl">
          <ac:chgData name="Katarzyna Kępka" userId="3211f38e-d85d-40b0-bc3a-d7996b5bb6a9" providerId="ADAL" clId="{9FC1580C-5977-4534-9330-AE91110F2716}" dt="2021-11-25T11:06:15.439" v="2882" actId="14100"/>
          <ac:grpSpMkLst>
            <pc:docMk/>
            <pc:sldMk cId="2178008824" sldId="1191"/>
            <ac:grpSpMk id="11" creationId="{C1F6A551-230F-4020-8A24-D7E76877FB08}"/>
          </ac:grpSpMkLst>
        </pc:grpChg>
        <pc:grpChg chg="mod">
          <ac:chgData name="Katarzyna Kępka" userId="3211f38e-d85d-40b0-bc3a-d7996b5bb6a9" providerId="ADAL" clId="{9FC1580C-5977-4534-9330-AE91110F2716}" dt="2021-11-25T11:06:15.439" v="2882" actId="14100"/>
          <ac:grpSpMkLst>
            <pc:docMk/>
            <pc:sldMk cId="2178008824" sldId="1191"/>
            <ac:grpSpMk id="52" creationId="{4DD3CF96-7832-486F-84FF-9FCF8D0BA4FF}"/>
          </ac:grpSpMkLst>
        </pc:grpChg>
        <pc:grpChg chg="mod">
          <ac:chgData name="Katarzyna Kępka" userId="3211f38e-d85d-40b0-bc3a-d7996b5bb6a9" providerId="ADAL" clId="{9FC1580C-5977-4534-9330-AE91110F2716}" dt="2021-11-25T11:06:15.439" v="2882" actId="14100"/>
          <ac:grpSpMkLst>
            <pc:docMk/>
            <pc:sldMk cId="2178008824" sldId="1191"/>
            <ac:grpSpMk id="70" creationId="{1C223534-D8DC-41C5-9985-97F67C4B83C8}"/>
          </ac:grpSpMkLst>
        </pc:grpChg>
        <pc:grpChg chg="add mod">
          <ac:chgData name="Katarzyna Kępka" userId="3211f38e-d85d-40b0-bc3a-d7996b5bb6a9" providerId="ADAL" clId="{9FC1580C-5977-4534-9330-AE91110F2716}" dt="2021-11-25T11:06:15.439" v="2882" actId="14100"/>
          <ac:grpSpMkLst>
            <pc:docMk/>
            <pc:sldMk cId="2178008824" sldId="1191"/>
            <ac:grpSpMk id="88" creationId="{30E285BE-B29E-460F-AAFA-672373450BEC}"/>
          </ac:grpSpMkLst>
        </pc:grpChg>
        <pc:grpChg chg="add mod">
          <ac:chgData name="Katarzyna Kępka" userId="3211f38e-d85d-40b0-bc3a-d7996b5bb6a9" providerId="ADAL" clId="{9FC1580C-5977-4534-9330-AE91110F2716}" dt="2021-11-25T11:08:34.319" v="2935" actId="164"/>
          <ac:grpSpMkLst>
            <pc:docMk/>
            <pc:sldMk cId="2178008824" sldId="1191"/>
            <ac:grpSpMk id="89" creationId="{1D175EBC-7B0A-4AD9-931F-199D7A248E3A}"/>
          </ac:grpSpMkLst>
        </pc:grpChg>
        <pc:grpChg chg="mod">
          <ac:chgData name="Katarzyna Kępka" userId="3211f38e-d85d-40b0-bc3a-d7996b5bb6a9" providerId="ADAL" clId="{9FC1580C-5977-4534-9330-AE91110F2716}" dt="2021-11-25T11:07:02.122" v="2894" actId="1076"/>
          <ac:grpSpMkLst>
            <pc:docMk/>
            <pc:sldMk cId="2178008824" sldId="1191"/>
            <ac:grpSpMk id="91" creationId="{722F226F-F00F-48A6-A280-8D88472C8E76}"/>
          </ac:grpSpMkLst>
        </pc:grpChg>
        <pc:grpChg chg="mod">
          <ac:chgData name="Katarzyna Kępka" userId="3211f38e-d85d-40b0-bc3a-d7996b5bb6a9" providerId="ADAL" clId="{9FC1580C-5977-4534-9330-AE91110F2716}" dt="2021-11-25T11:07:02.122" v="2894" actId="1076"/>
          <ac:grpSpMkLst>
            <pc:docMk/>
            <pc:sldMk cId="2178008824" sldId="1191"/>
            <ac:grpSpMk id="92" creationId="{0BDDFE5F-81F7-406E-A05B-B7514B922657}"/>
          </ac:grpSpMkLst>
        </pc:grpChg>
        <pc:grpChg chg="mod">
          <ac:chgData name="Katarzyna Kępka" userId="3211f38e-d85d-40b0-bc3a-d7996b5bb6a9" providerId="ADAL" clId="{9FC1580C-5977-4534-9330-AE91110F2716}" dt="2021-11-25T11:07:02.122" v="2894" actId="1076"/>
          <ac:grpSpMkLst>
            <pc:docMk/>
            <pc:sldMk cId="2178008824" sldId="1191"/>
            <ac:grpSpMk id="93" creationId="{D5E5741B-2728-47FA-A3FE-87D4E270194F}"/>
          </ac:grpSpMkLst>
        </pc:grpChg>
        <pc:grpChg chg="mod">
          <ac:chgData name="Katarzyna Kępka" userId="3211f38e-d85d-40b0-bc3a-d7996b5bb6a9" providerId="ADAL" clId="{9FC1580C-5977-4534-9330-AE91110F2716}" dt="2021-11-25T11:07:02.122" v="2894" actId="1076"/>
          <ac:grpSpMkLst>
            <pc:docMk/>
            <pc:sldMk cId="2178008824" sldId="1191"/>
            <ac:grpSpMk id="94" creationId="{843D3BA7-DA2A-4E92-9C50-0EB232DD3677}"/>
          </ac:grpSpMkLst>
        </pc:grpChg>
        <pc:grpChg chg="mod">
          <ac:chgData name="Katarzyna Kępka" userId="3211f38e-d85d-40b0-bc3a-d7996b5bb6a9" providerId="ADAL" clId="{9FC1580C-5977-4534-9330-AE91110F2716}" dt="2021-11-25T11:07:02.122" v="2894" actId="1076"/>
          <ac:grpSpMkLst>
            <pc:docMk/>
            <pc:sldMk cId="2178008824" sldId="1191"/>
            <ac:grpSpMk id="95" creationId="{22DDEB95-903B-4306-98C7-46CCB3583933}"/>
          </ac:grpSpMkLst>
        </pc:grpChg>
        <pc:grpChg chg="mod">
          <ac:chgData name="Katarzyna Kępka" userId="3211f38e-d85d-40b0-bc3a-d7996b5bb6a9" providerId="ADAL" clId="{9FC1580C-5977-4534-9330-AE91110F2716}" dt="2021-11-25T11:07:02.122" v="2894" actId="1076"/>
          <ac:grpSpMkLst>
            <pc:docMk/>
            <pc:sldMk cId="2178008824" sldId="1191"/>
            <ac:grpSpMk id="96" creationId="{07E351F4-8127-47C0-AF7E-D9C42BD8732C}"/>
          </ac:grpSpMkLst>
        </pc:grpChg>
        <pc:grpChg chg="mod">
          <ac:chgData name="Katarzyna Kępka" userId="3211f38e-d85d-40b0-bc3a-d7996b5bb6a9" providerId="ADAL" clId="{9FC1580C-5977-4534-9330-AE91110F2716}" dt="2021-11-25T11:07:02.122" v="2894" actId="1076"/>
          <ac:grpSpMkLst>
            <pc:docMk/>
            <pc:sldMk cId="2178008824" sldId="1191"/>
            <ac:grpSpMk id="131" creationId="{784094E2-B02C-4C42-839B-EB664ACCCCCD}"/>
          </ac:grpSpMkLst>
        </pc:grpChg>
        <pc:grpChg chg="mod">
          <ac:chgData name="Katarzyna Kępka" userId="3211f38e-d85d-40b0-bc3a-d7996b5bb6a9" providerId="ADAL" clId="{9FC1580C-5977-4534-9330-AE91110F2716}" dt="2021-11-25T11:07:02.122" v="2894" actId="1076"/>
          <ac:grpSpMkLst>
            <pc:docMk/>
            <pc:sldMk cId="2178008824" sldId="1191"/>
            <ac:grpSpMk id="149" creationId="{02910565-A3CC-4390-B397-7F40D6285A90}"/>
          </ac:grpSpMkLst>
        </pc:grpChg>
        <pc:grpChg chg="add mod">
          <ac:chgData name="Katarzyna Kępka" userId="3211f38e-d85d-40b0-bc3a-d7996b5bb6a9" providerId="ADAL" clId="{9FC1580C-5977-4534-9330-AE91110F2716}" dt="2021-11-25T11:08:34.319" v="2935" actId="164"/>
          <ac:grpSpMkLst>
            <pc:docMk/>
            <pc:sldMk cId="2178008824" sldId="1191"/>
            <ac:grpSpMk id="158" creationId="{C86B5001-A591-4F5C-9E59-CEB0221F7D45}"/>
          </ac:grpSpMkLst>
        </pc:grpChg>
        <pc:graphicFrameChg chg="del mod">
          <ac:chgData name="Katarzyna Kępka" userId="3211f38e-d85d-40b0-bc3a-d7996b5bb6a9" providerId="ADAL" clId="{9FC1580C-5977-4534-9330-AE91110F2716}" dt="2021-11-25T11:02:19.952" v="2768" actId="478"/>
          <ac:graphicFrameMkLst>
            <pc:docMk/>
            <pc:sldMk cId="2178008824" sldId="1191"/>
            <ac:graphicFrameMk id="12" creationId="{EF105864-305C-436F-ADE7-36F29480AB2B}"/>
          </ac:graphicFrameMkLst>
        </pc:graphicFrameChg>
        <pc:graphicFrameChg chg="del mod">
          <ac:chgData name="Katarzyna Kępka" userId="3211f38e-d85d-40b0-bc3a-d7996b5bb6a9" providerId="ADAL" clId="{9FC1580C-5977-4534-9330-AE91110F2716}" dt="2021-11-25T11:02:24.185" v="2770" actId="478"/>
          <ac:graphicFrameMkLst>
            <pc:docMk/>
            <pc:sldMk cId="2178008824" sldId="1191"/>
            <ac:graphicFrameMk id="13" creationId="{02396357-33A5-4A78-AB70-12F6D610AE10}"/>
          </ac:graphicFrameMkLst>
        </pc:graphicFrameChg>
        <pc:graphicFrameChg chg="del mod">
          <ac:chgData name="Katarzyna Kępka" userId="3211f38e-d85d-40b0-bc3a-d7996b5bb6a9" providerId="ADAL" clId="{9FC1580C-5977-4534-9330-AE91110F2716}" dt="2021-11-25T11:02:30.259" v="2773" actId="478"/>
          <ac:graphicFrameMkLst>
            <pc:docMk/>
            <pc:sldMk cId="2178008824" sldId="1191"/>
            <ac:graphicFrameMk id="14" creationId="{81E39684-E600-400C-9198-BF2A90782A4D}"/>
          </ac:graphicFrameMkLst>
        </pc:graphicFrameChg>
        <pc:graphicFrameChg chg="del mod">
          <ac:chgData name="Katarzyna Kępka" userId="3211f38e-d85d-40b0-bc3a-d7996b5bb6a9" providerId="ADAL" clId="{9FC1580C-5977-4534-9330-AE91110F2716}" dt="2021-11-25T11:02:27.928" v="2772" actId="478"/>
          <ac:graphicFrameMkLst>
            <pc:docMk/>
            <pc:sldMk cId="2178008824" sldId="1191"/>
            <ac:graphicFrameMk id="15" creationId="{915311B8-FFC6-457B-828F-C05DC4E7E90C}"/>
          </ac:graphicFrameMkLst>
        </pc:graphicFrameChg>
        <pc:graphicFrameChg chg="del mod">
          <ac:chgData name="Katarzyna Kępka" userId="3211f38e-d85d-40b0-bc3a-d7996b5bb6a9" providerId="ADAL" clId="{9FC1580C-5977-4534-9330-AE91110F2716}" dt="2021-11-25T11:02:26.049" v="2771" actId="478"/>
          <ac:graphicFrameMkLst>
            <pc:docMk/>
            <pc:sldMk cId="2178008824" sldId="1191"/>
            <ac:graphicFrameMk id="16" creationId="{FA36CDE6-2A56-445D-A2B6-ADE526FEE0FA}"/>
          </ac:graphicFrameMkLst>
        </pc:graphicFrameChg>
        <pc:graphicFrameChg chg="del mod">
          <ac:chgData name="Katarzyna Kępka" userId="3211f38e-d85d-40b0-bc3a-d7996b5bb6a9" providerId="ADAL" clId="{9FC1580C-5977-4534-9330-AE91110F2716}" dt="2021-11-25T11:02:22.139" v="2769" actId="478"/>
          <ac:graphicFrameMkLst>
            <pc:docMk/>
            <pc:sldMk cId="2178008824" sldId="1191"/>
            <ac:graphicFrameMk id="17" creationId="{E6EE8F7C-5ED4-4EB6-88C5-8530DAC82347}"/>
          </ac:graphicFrameMkLst>
        </pc:graphicFrameChg>
        <pc:graphicFrameChg chg="add del mod">
          <ac:chgData name="Katarzyna Kępka" userId="3211f38e-d85d-40b0-bc3a-d7996b5bb6a9" providerId="ADAL" clId="{9FC1580C-5977-4534-9330-AE91110F2716}" dt="2021-11-25T11:04:15.815" v="2784" actId="478"/>
          <ac:graphicFrameMkLst>
            <pc:docMk/>
            <pc:sldMk cId="2178008824" sldId="1191"/>
            <ac:graphicFrameMk id="73" creationId="{45E36BE9-26BC-4FCB-901F-150CF3534C1E}"/>
          </ac:graphicFrameMkLst>
        </pc:graphicFrameChg>
        <pc:graphicFrameChg chg="add del mod">
          <ac:chgData name="Katarzyna Kępka" userId="3211f38e-d85d-40b0-bc3a-d7996b5bb6a9" providerId="ADAL" clId="{9FC1580C-5977-4534-9330-AE91110F2716}" dt="2021-11-25T11:04:17.535" v="2785" actId="478"/>
          <ac:graphicFrameMkLst>
            <pc:docMk/>
            <pc:sldMk cId="2178008824" sldId="1191"/>
            <ac:graphicFrameMk id="74" creationId="{A675FD30-FC39-48D8-A55F-112734AA53C3}"/>
          </ac:graphicFrameMkLst>
        </pc:graphicFrameChg>
        <pc:graphicFrameChg chg="add mod">
          <ac:chgData name="Katarzyna Kępka" userId="3211f38e-d85d-40b0-bc3a-d7996b5bb6a9" providerId="ADAL" clId="{9FC1580C-5977-4534-9330-AE91110F2716}" dt="2021-11-25T11:07:08.878" v="2897" actId="1076"/>
          <ac:graphicFrameMkLst>
            <pc:docMk/>
            <pc:sldMk cId="2178008824" sldId="1191"/>
            <ac:graphicFrameMk id="75" creationId="{C98F35EF-1936-4258-BBB0-CC8563C309E1}"/>
          </ac:graphicFrameMkLst>
        </pc:graphicFrameChg>
        <pc:graphicFrameChg chg="add mod">
          <ac:chgData name="Katarzyna Kępka" userId="3211f38e-d85d-40b0-bc3a-d7996b5bb6a9" providerId="ADAL" clId="{9FC1580C-5977-4534-9330-AE91110F2716}" dt="2021-11-25T11:05:52.454" v="2795" actId="1076"/>
          <ac:graphicFrameMkLst>
            <pc:docMk/>
            <pc:sldMk cId="2178008824" sldId="1191"/>
            <ac:graphicFrameMk id="76" creationId="{B76EC72F-CDFA-4FD4-8082-FC71DB46D479}"/>
          </ac:graphicFrameMkLst>
        </pc:graphicFrameChg>
        <pc:cxnChg chg="add mod">
          <ac:chgData name="Katarzyna Kępka" userId="3211f38e-d85d-40b0-bc3a-d7996b5bb6a9" providerId="ADAL" clId="{9FC1580C-5977-4534-9330-AE91110F2716}" dt="2021-11-25T11:05:52.454" v="2795" actId="1076"/>
          <ac:cxnSpMkLst>
            <pc:docMk/>
            <pc:sldMk cId="2178008824" sldId="1191"/>
            <ac:cxnSpMk id="78" creationId="{C3C0D4B1-6940-4708-A3E4-69DCED9CB30B}"/>
          </ac:cxnSpMkLst>
        </pc:cxnChg>
      </pc:sldChg>
      <pc:sldChg chg="modSp modNotesTx">
        <pc:chgData name="Katarzyna Kępka" userId="3211f38e-d85d-40b0-bc3a-d7996b5bb6a9" providerId="ADAL" clId="{9FC1580C-5977-4534-9330-AE91110F2716}" dt="2021-11-26T07:46:52.138" v="3076" actId="207"/>
        <pc:sldMkLst>
          <pc:docMk/>
          <pc:sldMk cId="3461750586" sldId="1192"/>
        </pc:sldMkLst>
        <pc:graphicFrameChg chg="mod">
          <ac:chgData name="Katarzyna Kępka" userId="3211f38e-d85d-40b0-bc3a-d7996b5bb6a9" providerId="ADAL" clId="{9FC1580C-5977-4534-9330-AE91110F2716}" dt="2021-11-26T07:17:27.455" v="3047" actId="207"/>
          <ac:graphicFrameMkLst>
            <pc:docMk/>
            <pc:sldMk cId="3461750586" sldId="1192"/>
            <ac:graphicFrameMk id="59" creationId="{5322D446-047A-45E2-BB0C-966D1AD8FD88}"/>
          </ac:graphicFrameMkLst>
        </pc:graphicFrameChg>
        <pc:graphicFrameChg chg="mod">
          <ac:chgData name="Katarzyna Kępka" userId="3211f38e-d85d-40b0-bc3a-d7996b5bb6a9" providerId="ADAL" clId="{9FC1580C-5977-4534-9330-AE91110F2716}" dt="2021-11-26T07:46:52.138" v="3076" actId="207"/>
          <ac:graphicFrameMkLst>
            <pc:docMk/>
            <pc:sldMk cId="3461750586" sldId="1192"/>
            <ac:graphicFrameMk id="70" creationId="{BBC2331A-703A-4B47-8BCC-0E4D4E839C8A}"/>
          </ac:graphicFrameMkLst>
        </pc:graphicFrameChg>
        <pc:graphicFrameChg chg="mod">
          <ac:chgData name="Katarzyna Kępka" userId="3211f38e-d85d-40b0-bc3a-d7996b5bb6a9" providerId="ADAL" clId="{9FC1580C-5977-4534-9330-AE91110F2716}" dt="2021-11-26T07:17:33.110" v="3049" actId="207"/>
          <ac:graphicFrameMkLst>
            <pc:docMk/>
            <pc:sldMk cId="3461750586" sldId="1192"/>
            <ac:graphicFrameMk id="83" creationId="{17A64461-24D3-4852-A8E4-3A3A0D3C33FE}"/>
          </ac:graphicFrameMkLst>
        </pc:graphicFrameChg>
      </pc:sldChg>
      <pc:sldChg chg="addSp delSp modSp mod modNotesTx">
        <pc:chgData name="Katarzyna Kępka" userId="3211f38e-d85d-40b0-bc3a-d7996b5bb6a9" providerId="ADAL" clId="{9FC1580C-5977-4534-9330-AE91110F2716}" dt="2021-11-26T07:41:16.221" v="3075" actId="207"/>
        <pc:sldMkLst>
          <pc:docMk/>
          <pc:sldMk cId="3689939868" sldId="1193"/>
        </pc:sldMkLst>
        <pc:spChg chg="add del mod">
          <ac:chgData name="Katarzyna Kępka" userId="3211f38e-d85d-40b0-bc3a-d7996b5bb6a9" providerId="ADAL" clId="{9FC1580C-5977-4534-9330-AE91110F2716}" dt="2021-11-26T06:46:17.388" v="3017" actId="478"/>
          <ac:spMkLst>
            <pc:docMk/>
            <pc:sldMk cId="3689939868" sldId="1193"/>
            <ac:spMk id="112" creationId="{729B1B85-6864-4283-87C6-AE8D45962B4D}"/>
          </ac:spMkLst>
        </pc:spChg>
        <pc:spChg chg="add mod">
          <ac:chgData name="Katarzyna Kępka" userId="3211f38e-d85d-40b0-bc3a-d7996b5bb6a9" providerId="ADAL" clId="{9FC1580C-5977-4534-9330-AE91110F2716}" dt="2021-11-26T06:46:17.871" v="3018"/>
          <ac:spMkLst>
            <pc:docMk/>
            <pc:sldMk cId="3689939868" sldId="1193"/>
            <ac:spMk id="113" creationId="{C5061419-C049-40CE-B623-2F36E8B16E3D}"/>
          </ac:spMkLst>
        </pc:spChg>
        <pc:spChg chg="add del mod">
          <ac:chgData name="Katarzyna Kępka" userId="3211f38e-d85d-40b0-bc3a-d7996b5bb6a9" providerId="ADAL" clId="{9FC1580C-5977-4534-9330-AE91110F2716}" dt="2021-11-26T07:40:54.765" v="3066"/>
          <ac:spMkLst>
            <pc:docMk/>
            <pc:sldMk cId="3689939868" sldId="1193"/>
            <ac:spMk id="114" creationId="{F724D418-FB78-4864-BA9C-048909B367BF}"/>
          </ac:spMkLst>
        </pc:spChg>
        <pc:spChg chg="add del mod">
          <ac:chgData name="Katarzyna Kępka" userId="3211f38e-d85d-40b0-bc3a-d7996b5bb6a9" providerId="ADAL" clId="{9FC1580C-5977-4534-9330-AE91110F2716}" dt="2021-11-26T07:40:54.765" v="3066"/>
          <ac:spMkLst>
            <pc:docMk/>
            <pc:sldMk cId="3689939868" sldId="1193"/>
            <ac:spMk id="115" creationId="{B6F092CE-2FC9-43CE-B1A3-756A885B1357}"/>
          </ac:spMkLst>
        </pc:spChg>
        <pc:spChg chg="add del mod">
          <ac:chgData name="Katarzyna Kępka" userId="3211f38e-d85d-40b0-bc3a-d7996b5bb6a9" providerId="ADAL" clId="{9FC1580C-5977-4534-9330-AE91110F2716}" dt="2021-11-26T07:40:54.765" v="3066"/>
          <ac:spMkLst>
            <pc:docMk/>
            <pc:sldMk cId="3689939868" sldId="1193"/>
            <ac:spMk id="116" creationId="{B23A71F5-EA8A-4CC9-B6BF-91F5139C3F4E}"/>
          </ac:spMkLst>
        </pc:spChg>
        <pc:spChg chg="add del mod">
          <ac:chgData name="Katarzyna Kępka" userId="3211f38e-d85d-40b0-bc3a-d7996b5bb6a9" providerId="ADAL" clId="{9FC1580C-5977-4534-9330-AE91110F2716}" dt="2021-11-26T07:40:54.765" v="3066"/>
          <ac:spMkLst>
            <pc:docMk/>
            <pc:sldMk cId="3689939868" sldId="1193"/>
            <ac:spMk id="117" creationId="{63E5BC9D-5397-4E48-A4AB-C5FAA6225E1A}"/>
          </ac:spMkLst>
        </pc:spChg>
        <pc:spChg chg="add del mod">
          <ac:chgData name="Katarzyna Kępka" userId="3211f38e-d85d-40b0-bc3a-d7996b5bb6a9" providerId="ADAL" clId="{9FC1580C-5977-4534-9330-AE91110F2716}" dt="2021-11-26T07:40:54.765" v="3066"/>
          <ac:spMkLst>
            <pc:docMk/>
            <pc:sldMk cId="3689939868" sldId="1193"/>
            <ac:spMk id="118" creationId="{DB212568-B8CF-486F-9AD6-9AAFEF998D2A}"/>
          </ac:spMkLst>
        </pc:spChg>
        <pc:spChg chg="add del mod">
          <ac:chgData name="Katarzyna Kępka" userId="3211f38e-d85d-40b0-bc3a-d7996b5bb6a9" providerId="ADAL" clId="{9FC1580C-5977-4534-9330-AE91110F2716}" dt="2021-11-26T07:40:54.765" v="3066"/>
          <ac:spMkLst>
            <pc:docMk/>
            <pc:sldMk cId="3689939868" sldId="1193"/>
            <ac:spMk id="119" creationId="{C98526B3-8FF1-4AD2-ACBE-F8433E5EC37C}"/>
          </ac:spMkLst>
        </pc:spChg>
        <pc:spChg chg="add mod">
          <ac:chgData name="Katarzyna Kępka" userId="3211f38e-d85d-40b0-bc3a-d7996b5bb6a9" providerId="ADAL" clId="{9FC1580C-5977-4534-9330-AE91110F2716}" dt="2021-11-26T07:41:16.221" v="3075" actId="207"/>
          <ac:spMkLst>
            <pc:docMk/>
            <pc:sldMk cId="3689939868" sldId="1193"/>
            <ac:spMk id="120" creationId="{CF0EE7EC-FEF4-490A-83ED-F39E5D9FA858}"/>
          </ac:spMkLst>
        </pc:spChg>
        <pc:spChg chg="add mod">
          <ac:chgData name="Katarzyna Kępka" userId="3211f38e-d85d-40b0-bc3a-d7996b5bb6a9" providerId="ADAL" clId="{9FC1580C-5977-4534-9330-AE91110F2716}" dt="2021-11-26T07:41:10.571" v="3074"/>
          <ac:spMkLst>
            <pc:docMk/>
            <pc:sldMk cId="3689939868" sldId="1193"/>
            <ac:spMk id="121" creationId="{C82AFF40-2CAF-4AC3-930A-2C9CB818CB90}"/>
          </ac:spMkLst>
        </pc:spChg>
        <pc:spChg chg="add mod">
          <ac:chgData name="Katarzyna Kępka" userId="3211f38e-d85d-40b0-bc3a-d7996b5bb6a9" providerId="ADAL" clId="{9FC1580C-5977-4534-9330-AE91110F2716}" dt="2021-11-26T07:41:10.571" v="3074"/>
          <ac:spMkLst>
            <pc:docMk/>
            <pc:sldMk cId="3689939868" sldId="1193"/>
            <ac:spMk id="122" creationId="{B2226AC9-545A-4ED1-A83B-984B9100047A}"/>
          </ac:spMkLst>
        </pc:spChg>
        <pc:spChg chg="add mod">
          <ac:chgData name="Katarzyna Kępka" userId="3211f38e-d85d-40b0-bc3a-d7996b5bb6a9" providerId="ADAL" clId="{9FC1580C-5977-4534-9330-AE91110F2716}" dt="2021-11-26T07:41:10.571" v="3074"/>
          <ac:spMkLst>
            <pc:docMk/>
            <pc:sldMk cId="3689939868" sldId="1193"/>
            <ac:spMk id="123" creationId="{289AB5C1-BDD6-405F-8066-B85FC7284B0D}"/>
          </ac:spMkLst>
        </pc:spChg>
        <pc:spChg chg="add mod">
          <ac:chgData name="Katarzyna Kępka" userId="3211f38e-d85d-40b0-bc3a-d7996b5bb6a9" providerId="ADAL" clId="{9FC1580C-5977-4534-9330-AE91110F2716}" dt="2021-11-26T07:41:10.571" v="3074"/>
          <ac:spMkLst>
            <pc:docMk/>
            <pc:sldMk cId="3689939868" sldId="1193"/>
            <ac:spMk id="124" creationId="{B6263ABC-6ABC-417B-AEC3-7F3449938C4E}"/>
          </ac:spMkLst>
        </pc:spChg>
        <pc:spChg chg="add mod">
          <ac:chgData name="Katarzyna Kępka" userId="3211f38e-d85d-40b0-bc3a-d7996b5bb6a9" providerId="ADAL" clId="{9FC1580C-5977-4534-9330-AE91110F2716}" dt="2021-11-26T07:41:10.571" v="3074"/>
          <ac:spMkLst>
            <pc:docMk/>
            <pc:sldMk cId="3689939868" sldId="1193"/>
            <ac:spMk id="125" creationId="{F3768707-DB20-4EB6-B6A2-F8724680914D}"/>
          </ac:spMkLst>
        </pc:spChg>
        <pc:spChg chg="mod">
          <ac:chgData name="Katarzyna Kępka" userId="3211f38e-d85d-40b0-bc3a-d7996b5bb6a9" providerId="ADAL" clId="{9FC1580C-5977-4534-9330-AE91110F2716}" dt="2021-11-26T07:17:57.288" v="3052" actId="164"/>
          <ac:spMkLst>
            <pc:docMk/>
            <pc:sldMk cId="3689939868" sldId="1193"/>
            <ac:spMk id="136" creationId="{3CFB8D95-3661-46F0-AFA1-2E91C40C6D05}"/>
          </ac:spMkLst>
        </pc:spChg>
        <pc:spChg chg="del mod">
          <ac:chgData name="Katarzyna Kępka" userId="3211f38e-d85d-40b0-bc3a-d7996b5bb6a9" providerId="ADAL" clId="{9FC1580C-5977-4534-9330-AE91110F2716}" dt="2021-11-26T07:40:58.849" v="3067" actId="478"/>
          <ac:spMkLst>
            <pc:docMk/>
            <pc:sldMk cId="3689939868" sldId="1193"/>
            <ac:spMk id="198" creationId="{B665026F-D955-4A20-9357-E26D3178C3BC}"/>
          </ac:spMkLst>
        </pc:spChg>
        <pc:spChg chg="del mod">
          <ac:chgData name="Katarzyna Kępka" userId="3211f38e-d85d-40b0-bc3a-d7996b5bb6a9" providerId="ADAL" clId="{9FC1580C-5977-4534-9330-AE91110F2716}" dt="2021-11-26T07:41:03.816" v="3070" actId="478"/>
          <ac:spMkLst>
            <pc:docMk/>
            <pc:sldMk cId="3689939868" sldId="1193"/>
            <ac:spMk id="199" creationId="{86A99417-7E68-4A08-94A2-D9B56A9B77BF}"/>
          </ac:spMkLst>
        </pc:spChg>
        <pc:spChg chg="del mod">
          <ac:chgData name="Katarzyna Kępka" userId="3211f38e-d85d-40b0-bc3a-d7996b5bb6a9" providerId="ADAL" clId="{9FC1580C-5977-4534-9330-AE91110F2716}" dt="2021-11-26T07:41:09.123" v="3073" actId="478"/>
          <ac:spMkLst>
            <pc:docMk/>
            <pc:sldMk cId="3689939868" sldId="1193"/>
            <ac:spMk id="200" creationId="{AC7EEA84-E95D-4E3E-969B-2693659269B6}"/>
          </ac:spMkLst>
        </pc:spChg>
        <pc:spChg chg="del mod">
          <ac:chgData name="Katarzyna Kępka" userId="3211f38e-d85d-40b0-bc3a-d7996b5bb6a9" providerId="ADAL" clId="{9FC1580C-5977-4534-9330-AE91110F2716}" dt="2021-11-26T07:41:07.765" v="3072" actId="478"/>
          <ac:spMkLst>
            <pc:docMk/>
            <pc:sldMk cId="3689939868" sldId="1193"/>
            <ac:spMk id="201" creationId="{CFBA2CA0-B0E3-4EF7-B05F-DBD588025DF7}"/>
          </ac:spMkLst>
        </pc:spChg>
        <pc:spChg chg="del mod">
          <ac:chgData name="Katarzyna Kępka" userId="3211f38e-d85d-40b0-bc3a-d7996b5bb6a9" providerId="ADAL" clId="{9FC1580C-5977-4534-9330-AE91110F2716}" dt="2021-11-26T07:41:00.656" v="3068" actId="478"/>
          <ac:spMkLst>
            <pc:docMk/>
            <pc:sldMk cId="3689939868" sldId="1193"/>
            <ac:spMk id="202" creationId="{2D941EA5-1DD6-462F-83E2-AF028CF24BC8}"/>
          </ac:spMkLst>
        </pc:spChg>
        <pc:spChg chg="del mod">
          <ac:chgData name="Katarzyna Kępka" userId="3211f38e-d85d-40b0-bc3a-d7996b5bb6a9" providerId="ADAL" clId="{9FC1580C-5977-4534-9330-AE91110F2716}" dt="2021-11-26T07:41:06.323" v="3071" actId="478"/>
          <ac:spMkLst>
            <pc:docMk/>
            <pc:sldMk cId="3689939868" sldId="1193"/>
            <ac:spMk id="203" creationId="{9DEE5B76-60D9-4F0C-88F1-E35AC9A2955B}"/>
          </ac:spMkLst>
        </pc:spChg>
        <pc:grpChg chg="add mod">
          <ac:chgData name="Katarzyna Kępka" userId="3211f38e-d85d-40b0-bc3a-d7996b5bb6a9" providerId="ADAL" clId="{9FC1580C-5977-4534-9330-AE91110F2716}" dt="2021-11-26T07:18:07.706" v="3054" actId="962"/>
          <ac:grpSpMkLst>
            <pc:docMk/>
            <pc:sldMk cId="3689939868" sldId="1193"/>
            <ac:grpSpMk id="3" creationId="{6C2E36B8-595E-4739-9B76-9F06D8CEB339}"/>
          </ac:grpSpMkLst>
        </pc:grpChg>
        <pc:grpChg chg="mod">
          <ac:chgData name="Katarzyna Kępka" userId="3211f38e-d85d-40b0-bc3a-d7996b5bb6a9" providerId="ADAL" clId="{9FC1580C-5977-4534-9330-AE91110F2716}" dt="2021-11-26T07:17:57.288" v="3052" actId="164"/>
          <ac:grpSpMkLst>
            <pc:docMk/>
            <pc:sldMk cId="3689939868" sldId="1193"/>
            <ac:grpSpMk id="137" creationId="{55E5A408-C186-4554-9CCC-A4059D5B333A}"/>
          </ac:grpSpMkLst>
        </pc:grpChg>
        <pc:grpChg chg="mod">
          <ac:chgData name="Katarzyna Kępka" userId="3211f38e-d85d-40b0-bc3a-d7996b5bb6a9" providerId="ADAL" clId="{9FC1580C-5977-4534-9330-AE91110F2716}" dt="2021-11-26T07:17:57.288" v="3052" actId="164"/>
          <ac:grpSpMkLst>
            <pc:docMk/>
            <pc:sldMk cId="3689939868" sldId="1193"/>
            <ac:grpSpMk id="138" creationId="{BBE23FED-09C9-4B33-86F5-7D3F3F0AB63D}"/>
          </ac:grpSpMkLst>
        </pc:grpChg>
        <pc:grpChg chg="mod">
          <ac:chgData name="Katarzyna Kępka" userId="3211f38e-d85d-40b0-bc3a-d7996b5bb6a9" providerId="ADAL" clId="{9FC1580C-5977-4534-9330-AE91110F2716}" dt="2021-11-26T07:17:57.288" v="3052" actId="164"/>
          <ac:grpSpMkLst>
            <pc:docMk/>
            <pc:sldMk cId="3689939868" sldId="1193"/>
            <ac:grpSpMk id="139" creationId="{5E8CCE34-314E-43A0-A827-287960EF4702}"/>
          </ac:grpSpMkLst>
        </pc:grpChg>
        <pc:grpChg chg="mod">
          <ac:chgData name="Katarzyna Kępka" userId="3211f38e-d85d-40b0-bc3a-d7996b5bb6a9" providerId="ADAL" clId="{9FC1580C-5977-4534-9330-AE91110F2716}" dt="2021-11-26T07:17:57.288" v="3052" actId="164"/>
          <ac:grpSpMkLst>
            <pc:docMk/>
            <pc:sldMk cId="3689939868" sldId="1193"/>
            <ac:grpSpMk id="140" creationId="{B25ADD7C-C9D6-4A1F-BDDF-5D1FAF8F75E8}"/>
          </ac:grpSpMkLst>
        </pc:grpChg>
        <pc:grpChg chg="mod">
          <ac:chgData name="Katarzyna Kępka" userId="3211f38e-d85d-40b0-bc3a-d7996b5bb6a9" providerId="ADAL" clId="{9FC1580C-5977-4534-9330-AE91110F2716}" dt="2021-11-26T07:17:57.288" v="3052" actId="164"/>
          <ac:grpSpMkLst>
            <pc:docMk/>
            <pc:sldMk cId="3689939868" sldId="1193"/>
            <ac:grpSpMk id="141" creationId="{C28E8B05-793C-4FA4-867F-35FA3EC0D706}"/>
          </ac:grpSpMkLst>
        </pc:grpChg>
        <pc:grpChg chg="mod">
          <ac:chgData name="Katarzyna Kępka" userId="3211f38e-d85d-40b0-bc3a-d7996b5bb6a9" providerId="ADAL" clId="{9FC1580C-5977-4534-9330-AE91110F2716}" dt="2021-11-26T07:17:57.288" v="3052" actId="164"/>
          <ac:grpSpMkLst>
            <pc:docMk/>
            <pc:sldMk cId="3689939868" sldId="1193"/>
            <ac:grpSpMk id="142" creationId="{76EBC070-F4E7-4181-891D-B9DDEF676BAC}"/>
          </ac:grpSpMkLst>
        </pc:grpChg>
        <pc:graphicFrameChg chg="ord">
          <ac:chgData name="Katarzyna Kępka" userId="3211f38e-d85d-40b0-bc3a-d7996b5bb6a9" providerId="ADAL" clId="{9FC1580C-5977-4534-9330-AE91110F2716}" dt="2021-11-26T07:17:50.417" v="3051" actId="167"/>
          <ac:graphicFrameMkLst>
            <pc:docMk/>
            <pc:sldMk cId="3689939868" sldId="1193"/>
            <ac:graphicFrameMk id="64" creationId="{5D0F532B-C09F-443F-B9B0-244A385DA362}"/>
          </ac:graphicFrameMkLst>
        </pc:graphicFrameChg>
        <pc:graphicFrameChg chg="ord">
          <ac:chgData name="Katarzyna Kępka" userId="3211f38e-d85d-40b0-bc3a-d7996b5bb6a9" providerId="ADAL" clId="{9FC1580C-5977-4534-9330-AE91110F2716}" dt="2021-11-26T06:45:21.466" v="2993" actId="167"/>
          <ac:graphicFrameMkLst>
            <pc:docMk/>
            <pc:sldMk cId="3689939868" sldId="1193"/>
            <ac:graphicFrameMk id="80" creationId="{D9F9197F-101F-44A7-B0E0-B43976F5AB24}"/>
          </ac:graphicFrameMkLst>
        </pc:graphicFrameChg>
        <pc:cxnChg chg="mod">
          <ac:chgData name="Katarzyna Kępka" userId="3211f38e-d85d-40b0-bc3a-d7996b5bb6a9" providerId="ADAL" clId="{9FC1580C-5977-4534-9330-AE91110F2716}" dt="2021-11-26T06:45:29.475" v="3003" actId="1035"/>
          <ac:cxnSpMkLst>
            <pc:docMk/>
            <pc:sldMk cId="3689939868" sldId="1193"/>
            <ac:cxnSpMk id="74" creationId="{B210EA5E-DA12-49D4-8A13-24F7DD029E5E}"/>
          </ac:cxnSpMkLst>
        </pc:cxnChg>
        <pc:cxnChg chg="del mod">
          <ac:chgData name="Katarzyna Kępka" userId="3211f38e-d85d-40b0-bc3a-d7996b5bb6a9" providerId="ADAL" clId="{9FC1580C-5977-4534-9330-AE91110F2716}" dt="2021-11-26T06:45:26.218" v="2998" actId="478"/>
          <ac:cxnSpMkLst>
            <pc:docMk/>
            <pc:sldMk cId="3689939868" sldId="1193"/>
            <ac:cxnSpMk id="127" creationId="{2F0F6F2C-D27D-40EE-88D4-992162F55A8A}"/>
          </ac:cxnSpMkLst>
        </pc:cxnChg>
      </pc:sldChg>
      <pc:sldChg chg="addSp delSp modSp add mod ord">
        <pc:chgData name="Katarzyna Kępka" userId="3211f38e-d85d-40b0-bc3a-d7996b5bb6a9" providerId="ADAL" clId="{9FC1580C-5977-4534-9330-AE91110F2716}" dt="2021-11-26T07:50:14.416" v="3124" actId="20577"/>
        <pc:sldMkLst>
          <pc:docMk/>
          <pc:sldMk cId="1109629365" sldId="1194"/>
        </pc:sldMkLst>
        <pc:spChg chg="del">
          <ac:chgData name="Katarzyna Kępka" userId="3211f38e-d85d-40b0-bc3a-d7996b5bb6a9" providerId="ADAL" clId="{9FC1580C-5977-4534-9330-AE91110F2716}" dt="2021-11-26T07:47:35.479" v="3080" actId="478"/>
          <ac:spMkLst>
            <pc:docMk/>
            <pc:sldMk cId="1109629365" sldId="1194"/>
            <ac:spMk id="2" creationId="{14A36952-F903-48EE-AA7E-54B9B9E54672}"/>
          </ac:spMkLst>
        </pc:spChg>
        <pc:spChg chg="add del mod">
          <ac:chgData name="Katarzyna Kępka" userId="3211f38e-d85d-40b0-bc3a-d7996b5bb6a9" providerId="ADAL" clId="{9FC1580C-5977-4534-9330-AE91110F2716}" dt="2021-11-26T07:47:37.522" v="3081" actId="478"/>
          <ac:spMkLst>
            <pc:docMk/>
            <pc:sldMk cId="1109629365" sldId="1194"/>
            <ac:spMk id="4" creationId="{342634B3-0624-496D-B1A5-69AC8109B6BF}"/>
          </ac:spMkLst>
        </pc:spChg>
        <pc:spChg chg="add mod">
          <ac:chgData name="Katarzyna Kępka" userId="3211f38e-d85d-40b0-bc3a-d7996b5bb6a9" providerId="ADAL" clId="{9FC1580C-5977-4534-9330-AE91110F2716}" dt="2021-11-26T07:50:14.416" v="3124" actId="20577"/>
          <ac:spMkLst>
            <pc:docMk/>
            <pc:sldMk cId="1109629365" sldId="1194"/>
            <ac:spMk id="23" creationId="{433A65FE-174F-490E-82E8-27D47E3E51FA}"/>
          </ac:spMkLst>
        </pc:spChg>
        <pc:spChg chg="add del mod">
          <ac:chgData name="Katarzyna Kępka" userId="3211f38e-d85d-40b0-bc3a-d7996b5bb6a9" providerId="ADAL" clId="{9FC1580C-5977-4534-9330-AE91110F2716}" dt="2021-11-26T07:50:07.773" v="3106" actId="478"/>
          <ac:spMkLst>
            <pc:docMk/>
            <pc:sldMk cId="1109629365" sldId="1194"/>
            <ac:spMk id="29" creationId="{42E89BCC-4F5F-4548-9142-B427F4FE0169}"/>
          </ac:spMkLst>
        </pc:spChg>
        <pc:spChg chg="mod">
          <ac:chgData name="Katarzyna Kępka" userId="3211f38e-d85d-40b0-bc3a-d7996b5bb6a9" providerId="ADAL" clId="{9FC1580C-5977-4534-9330-AE91110F2716}" dt="2021-11-26T07:47:41.177" v="3082"/>
          <ac:spMkLst>
            <pc:docMk/>
            <pc:sldMk cId="1109629365" sldId="1194"/>
            <ac:spMk id="34" creationId="{FEBA0AB3-4094-419A-94C4-B2A27E94D416}"/>
          </ac:spMkLst>
        </pc:spChg>
        <pc:spChg chg="mod">
          <ac:chgData name="Katarzyna Kępka" userId="3211f38e-d85d-40b0-bc3a-d7996b5bb6a9" providerId="ADAL" clId="{9FC1580C-5977-4534-9330-AE91110F2716}" dt="2021-11-26T07:47:41.177" v="3082"/>
          <ac:spMkLst>
            <pc:docMk/>
            <pc:sldMk cId="1109629365" sldId="1194"/>
            <ac:spMk id="35" creationId="{3833CBDA-038C-4F03-AC76-EE4F93DD457A}"/>
          </ac:spMkLst>
        </pc:spChg>
        <pc:spChg chg="mod">
          <ac:chgData name="Katarzyna Kępka" userId="3211f38e-d85d-40b0-bc3a-d7996b5bb6a9" providerId="ADAL" clId="{9FC1580C-5977-4534-9330-AE91110F2716}" dt="2021-11-26T07:47:41.177" v="3082"/>
          <ac:spMkLst>
            <pc:docMk/>
            <pc:sldMk cId="1109629365" sldId="1194"/>
            <ac:spMk id="36" creationId="{F8ABD149-AD24-4E2A-88D5-7567DEDDD6A4}"/>
          </ac:spMkLst>
        </pc:spChg>
        <pc:spChg chg="mod">
          <ac:chgData name="Katarzyna Kępka" userId="3211f38e-d85d-40b0-bc3a-d7996b5bb6a9" providerId="ADAL" clId="{9FC1580C-5977-4534-9330-AE91110F2716}" dt="2021-11-26T07:47:41.177" v="3082"/>
          <ac:spMkLst>
            <pc:docMk/>
            <pc:sldMk cId="1109629365" sldId="1194"/>
            <ac:spMk id="38" creationId="{4C597D08-1D0C-4801-B0D3-CEFFB606029F}"/>
          </ac:spMkLst>
        </pc:spChg>
        <pc:spChg chg="mod">
          <ac:chgData name="Katarzyna Kępka" userId="3211f38e-d85d-40b0-bc3a-d7996b5bb6a9" providerId="ADAL" clId="{9FC1580C-5977-4534-9330-AE91110F2716}" dt="2021-11-26T07:47:41.177" v="3082"/>
          <ac:spMkLst>
            <pc:docMk/>
            <pc:sldMk cId="1109629365" sldId="1194"/>
            <ac:spMk id="39" creationId="{DEDDAEE1-E636-44B3-9CB5-8C5F20428151}"/>
          </ac:spMkLst>
        </pc:spChg>
        <pc:spChg chg="mod">
          <ac:chgData name="Katarzyna Kępka" userId="3211f38e-d85d-40b0-bc3a-d7996b5bb6a9" providerId="ADAL" clId="{9FC1580C-5977-4534-9330-AE91110F2716}" dt="2021-11-26T07:47:41.177" v="3082"/>
          <ac:spMkLst>
            <pc:docMk/>
            <pc:sldMk cId="1109629365" sldId="1194"/>
            <ac:spMk id="40" creationId="{C1CF4C3B-641D-4352-92F7-E9EC857365A9}"/>
          </ac:spMkLst>
        </pc:spChg>
        <pc:spChg chg="mod">
          <ac:chgData name="Katarzyna Kępka" userId="3211f38e-d85d-40b0-bc3a-d7996b5bb6a9" providerId="ADAL" clId="{9FC1580C-5977-4534-9330-AE91110F2716}" dt="2021-11-26T07:47:41.177" v="3082"/>
          <ac:spMkLst>
            <pc:docMk/>
            <pc:sldMk cId="1109629365" sldId="1194"/>
            <ac:spMk id="42" creationId="{6CF2BD52-C2BB-4A43-AF75-C35F791D9D08}"/>
          </ac:spMkLst>
        </pc:spChg>
        <pc:spChg chg="mod">
          <ac:chgData name="Katarzyna Kępka" userId="3211f38e-d85d-40b0-bc3a-d7996b5bb6a9" providerId="ADAL" clId="{9FC1580C-5977-4534-9330-AE91110F2716}" dt="2021-11-26T07:47:41.177" v="3082"/>
          <ac:spMkLst>
            <pc:docMk/>
            <pc:sldMk cId="1109629365" sldId="1194"/>
            <ac:spMk id="43" creationId="{932CE9A4-0D67-4BE7-A0B7-AE89ED2E39B7}"/>
          </ac:spMkLst>
        </pc:spChg>
        <pc:spChg chg="mod">
          <ac:chgData name="Katarzyna Kępka" userId="3211f38e-d85d-40b0-bc3a-d7996b5bb6a9" providerId="ADAL" clId="{9FC1580C-5977-4534-9330-AE91110F2716}" dt="2021-11-26T07:47:41.177" v="3082"/>
          <ac:spMkLst>
            <pc:docMk/>
            <pc:sldMk cId="1109629365" sldId="1194"/>
            <ac:spMk id="44" creationId="{A92FCF60-DD51-45A3-A1F1-CF858DA0B22B}"/>
          </ac:spMkLst>
        </pc:spChg>
        <pc:spChg chg="mod">
          <ac:chgData name="Katarzyna Kępka" userId="3211f38e-d85d-40b0-bc3a-d7996b5bb6a9" providerId="ADAL" clId="{9FC1580C-5977-4534-9330-AE91110F2716}" dt="2021-11-26T07:47:41.177" v="3082"/>
          <ac:spMkLst>
            <pc:docMk/>
            <pc:sldMk cId="1109629365" sldId="1194"/>
            <ac:spMk id="46" creationId="{186F9740-9636-461C-8D55-36A5F727F073}"/>
          </ac:spMkLst>
        </pc:spChg>
        <pc:spChg chg="mod">
          <ac:chgData name="Katarzyna Kępka" userId="3211f38e-d85d-40b0-bc3a-d7996b5bb6a9" providerId="ADAL" clId="{9FC1580C-5977-4534-9330-AE91110F2716}" dt="2021-11-26T07:47:41.177" v="3082"/>
          <ac:spMkLst>
            <pc:docMk/>
            <pc:sldMk cId="1109629365" sldId="1194"/>
            <ac:spMk id="47" creationId="{B5469BE2-536F-4BF4-87AA-25686E59A2D2}"/>
          </ac:spMkLst>
        </pc:spChg>
        <pc:spChg chg="mod">
          <ac:chgData name="Katarzyna Kępka" userId="3211f38e-d85d-40b0-bc3a-d7996b5bb6a9" providerId="ADAL" clId="{9FC1580C-5977-4534-9330-AE91110F2716}" dt="2021-11-26T07:47:41.177" v="3082"/>
          <ac:spMkLst>
            <pc:docMk/>
            <pc:sldMk cId="1109629365" sldId="1194"/>
            <ac:spMk id="48" creationId="{1E6B05B1-98D4-40BD-84CA-76A5D7BBE918}"/>
          </ac:spMkLst>
        </pc:spChg>
        <pc:spChg chg="mod">
          <ac:chgData name="Katarzyna Kępka" userId="3211f38e-d85d-40b0-bc3a-d7996b5bb6a9" providerId="ADAL" clId="{9FC1580C-5977-4534-9330-AE91110F2716}" dt="2021-11-26T07:47:41.177" v="3082"/>
          <ac:spMkLst>
            <pc:docMk/>
            <pc:sldMk cId="1109629365" sldId="1194"/>
            <ac:spMk id="50" creationId="{F776E50F-2D8F-4F60-A2C7-946B973F40CC}"/>
          </ac:spMkLst>
        </pc:spChg>
        <pc:spChg chg="mod">
          <ac:chgData name="Katarzyna Kępka" userId="3211f38e-d85d-40b0-bc3a-d7996b5bb6a9" providerId="ADAL" clId="{9FC1580C-5977-4534-9330-AE91110F2716}" dt="2021-11-26T07:47:41.177" v="3082"/>
          <ac:spMkLst>
            <pc:docMk/>
            <pc:sldMk cId="1109629365" sldId="1194"/>
            <ac:spMk id="51" creationId="{BF8AD4DE-37BB-4E8F-A294-87ABBA70AFA5}"/>
          </ac:spMkLst>
        </pc:spChg>
        <pc:spChg chg="mod">
          <ac:chgData name="Katarzyna Kępka" userId="3211f38e-d85d-40b0-bc3a-d7996b5bb6a9" providerId="ADAL" clId="{9FC1580C-5977-4534-9330-AE91110F2716}" dt="2021-11-26T07:47:41.177" v="3082"/>
          <ac:spMkLst>
            <pc:docMk/>
            <pc:sldMk cId="1109629365" sldId="1194"/>
            <ac:spMk id="52" creationId="{3D4FB8C3-3A5C-4A9C-A120-B6E9A8E9DE1B}"/>
          </ac:spMkLst>
        </pc:spChg>
        <pc:grpChg chg="del">
          <ac:chgData name="Katarzyna Kępka" userId="3211f38e-d85d-40b0-bc3a-d7996b5bb6a9" providerId="ADAL" clId="{9FC1580C-5977-4534-9330-AE91110F2716}" dt="2021-11-26T07:47:35.479" v="3080" actId="478"/>
          <ac:grpSpMkLst>
            <pc:docMk/>
            <pc:sldMk cId="1109629365" sldId="1194"/>
            <ac:grpSpMk id="3" creationId="{849B7C9F-09E1-4436-B9EF-88F3898D4264}"/>
          </ac:grpSpMkLst>
        </pc:grpChg>
        <pc:grpChg chg="del">
          <ac:chgData name="Katarzyna Kępka" userId="3211f38e-d85d-40b0-bc3a-d7996b5bb6a9" providerId="ADAL" clId="{9FC1580C-5977-4534-9330-AE91110F2716}" dt="2021-11-26T07:47:35.479" v="3080" actId="478"/>
          <ac:grpSpMkLst>
            <pc:docMk/>
            <pc:sldMk cId="1109629365" sldId="1194"/>
            <ac:grpSpMk id="14" creationId="{43AFFDC0-3C0E-43CD-8B22-B668176EC5C7}"/>
          </ac:grpSpMkLst>
        </pc:grpChg>
        <pc:grpChg chg="del">
          <ac:chgData name="Katarzyna Kępka" userId="3211f38e-d85d-40b0-bc3a-d7996b5bb6a9" providerId="ADAL" clId="{9FC1580C-5977-4534-9330-AE91110F2716}" dt="2021-11-26T07:47:35.479" v="3080" actId="478"/>
          <ac:grpSpMkLst>
            <pc:docMk/>
            <pc:sldMk cId="1109629365" sldId="1194"/>
            <ac:grpSpMk id="20" creationId="{525B6A41-84BD-4A8B-B447-6CDAADB13AA8}"/>
          </ac:grpSpMkLst>
        </pc:grpChg>
        <pc:grpChg chg="del">
          <ac:chgData name="Katarzyna Kępka" userId="3211f38e-d85d-40b0-bc3a-d7996b5bb6a9" providerId="ADAL" clId="{9FC1580C-5977-4534-9330-AE91110F2716}" dt="2021-11-26T07:47:35.479" v="3080" actId="478"/>
          <ac:grpSpMkLst>
            <pc:docMk/>
            <pc:sldMk cId="1109629365" sldId="1194"/>
            <ac:grpSpMk id="24" creationId="{382A08A3-CB5A-4F99-8041-221DEC66C93C}"/>
          </ac:grpSpMkLst>
        </pc:grpChg>
        <pc:grpChg chg="del">
          <ac:chgData name="Katarzyna Kępka" userId="3211f38e-d85d-40b0-bc3a-d7996b5bb6a9" providerId="ADAL" clId="{9FC1580C-5977-4534-9330-AE91110F2716}" dt="2021-11-26T07:47:35.479" v="3080" actId="478"/>
          <ac:grpSpMkLst>
            <pc:docMk/>
            <pc:sldMk cId="1109629365" sldId="1194"/>
            <ac:grpSpMk id="28" creationId="{0F8A1E57-DB30-42DA-BFC5-C5A254765B5F}"/>
          </ac:grpSpMkLst>
        </pc:grpChg>
        <pc:grpChg chg="add mod">
          <ac:chgData name="Katarzyna Kępka" userId="3211f38e-d85d-40b0-bc3a-d7996b5bb6a9" providerId="ADAL" clId="{9FC1580C-5977-4534-9330-AE91110F2716}" dt="2021-11-26T07:47:41.177" v="3082"/>
          <ac:grpSpMkLst>
            <pc:docMk/>
            <pc:sldMk cId="1109629365" sldId="1194"/>
            <ac:grpSpMk id="33" creationId="{884D5F7B-F664-4B24-9D10-39E5B73A5452}"/>
          </ac:grpSpMkLst>
        </pc:grpChg>
        <pc:grpChg chg="add mod">
          <ac:chgData name="Katarzyna Kępka" userId="3211f38e-d85d-40b0-bc3a-d7996b5bb6a9" providerId="ADAL" clId="{9FC1580C-5977-4534-9330-AE91110F2716}" dt="2021-11-26T07:47:41.177" v="3082"/>
          <ac:grpSpMkLst>
            <pc:docMk/>
            <pc:sldMk cId="1109629365" sldId="1194"/>
            <ac:grpSpMk id="37" creationId="{ED03DB41-24B2-4DBA-91BA-38FB43872A3D}"/>
          </ac:grpSpMkLst>
        </pc:grpChg>
        <pc:grpChg chg="add mod">
          <ac:chgData name="Katarzyna Kępka" userId="3211f38e-d85d-40b0-bc3a-d7996b5bb6a9" providerId="ADAL" clId="{9FC1580C-5977-4534-9330-AE91110F2716}" dt="2021-11-26T07:47:41.177" v="3082"/>
          <ac:grpSpMkLst>
            <pc:docMk/>
            <pc:sldMk cId="1109629365" sldId="1194"/>
            <ac:grpSpMk id="41" creationId="{38FD0DB6-5D76-44DB-88AC-BC45B38EF0F7}"/>
          </ac:grpSpMkLst>
        </pc:grpChg>
        <pc:grpChg chg="add mod">
          <ac:chgData name="Katarzyna Kępka" userId="3211f38e-d85d-40b0-bc3a-d7996b5bb6a9" providerId="ADAL" clId="{9FC1580C-5977-4534-9330-AE91110F2716}" dt="2021-11-26T07:47:41.177" v="3082"/>
          <ac:grpSpMkLst>
            <pc:docMk/>
            <pc:sldMk cId="1109629365" sldId="1194"/>
            <ac:grpSpMk id="45" creationId="{80E3040A-911C-4795-8F45-71BBF2BF106F}"/>
          </ac:grpSpMkLst>
        </pc:grpChg>
        <pc:grpChg chg="add mod">
          <ac:chgData name="Katarzyna Kępka" userId="3211f38e-d85d-40b0-bc3a-d7996b5bb6a9" providerId="ADAL" clId="{9FC1580C-5977-4534-9330-AE91110F2716}" dt="2021-11-26T07:47:41.177" v="3082"/>
          <ac:grpSpMkLst>
            <pc:docMk/>
            <pc:sldMk cId="1109629365" sldId="1194"/>
            <ac:grpSpMk id="49" creationId="{742B58E4-B9E1-403F-8380-97CE30B6248D}"/>
          </ac:grpSpMkLst>
        </pc:grpChg>
      </pc:sldChg>
      <pc:sldMasterChg chg="delSldLayout">
        <pc:chgData name="Katarzyna Kępka" userId="3211f38e-d85d-40b0-bc3a-d7996b5bb6a9" providerId="ADAL" clId="{9FC1580C-5977-4534-9330-AE91110F2716}" dt="2021-11-26T07:47:42.682" v="3083" actId="47"/>
        <pc:sldMasterMkLst>
          <pc:docMk/>
          <pc:sldMasterMk cId="2945278184" sldId="2147483666"/>
        </pc:sldMasterMkLst>
        <pc:sldLayoutChg chg="del">
          <pc:chgData name="Katarzyna Kępka" userId="3211f38e-d85d-40b0-bc3a-d7996b5bb6a9" providerId="ADAL" clId="{9FC1580C-5977-4534-9330-AE91110F2716}" dt="2021-11-26T07:47:42.682" v="3083" actId="47"/>
          <pc:sldLayoutMkLst>
            <pc:docMk/>
            <pc:sldMasterMk cId="2945278184" sldId="2147483666"/>
            <pc:sldLayoutMk cId="2104424265" sldId="2147483810"/>
          </pc:sldLayoutMkLst>
        </pc:sldLayoutChg>
      </pc:sldMasterChg>
    </pc:docChg>
  </pc:docChgLst>
  <pc:docChgLst>
    <pc:chgData name="Natalia Matys" userId="502657b3-162b-4572-89c2-f50db03d0f00" providerId="ADAL" clId="{F58CF29C-FC3A-4BC2-80D5-03DF39098157}"/>
    <pc:docChg chg="undo custSel addSld delSld modSld modSection">
      <pc:chgData name="Natalia Matys" userId="502657b3-162b-4572-89c2-f50db03d0f00" providerId="ADAL" clId="{F58CF29C-FC3A-4BC2-80D5-03DF39098157}" dt="2021-11-25T14:37:24.906" v="167" actId="47"/>
      <pc:docMkLst>
        <pc:docMk/>
      </pc:docMkLst>
      <pc:sldChg chg="addSp modSp del mod">
        <pc:chgData name="Natalia Matys" userId="502657b3-162b-4572-89c2-f50db03d0f00" providerId="ADAL" clId="{F58CF29C-FC3A-4BC2-80D5-03DF39098157}" dt="2021-11-25T14:37:24.906" v="167" actId="47"/>
        <pc:sldMkLst>
          <pc:docMk/>
          <pc:sldMk cId="4216282774" sldId="933"/>
        </pc:sldMkLst>
        <pc:spChg chg="add mod">
          <ac:chgData name="Natalia Matys" userId="502657b3-162b-4572-89c2-f50db03d0f00" providerId="ADAL" clId="{F58CF29C-FC3A-4BC2-80D5-03DF39098157}" dt="2021-11-25T14:24:10.896" v="60" actId="1076"/>
          <ac:spMkLst>
            <pc:docMk/>
            <pc:sldMk cId="4216282774" sldId="933"/>
            <ac:spMk id="204" creationId="{55E30C8B-852A-489C-A30D-85B79EDAC3EA}"/>
          </ac:spMkLst>
        </pc:spChg>
      </pc:sldChg>
      <pc:sldChg chg="addSp modSp del mod">
        <pc:chgData name="Natalia Matys" userId="502657b3-162b-4572-89c2-f50db03d0f00" providerId="ADAL" clId="{F58CF29C-FC3A-4BC2-80D5-03DF39098157}" dt="2021-11-25T14:37:24.906" v="167" actId="47"/>
        <pc:sldMkLst>
          <pc:docMk/>
          <pc:sldMk cId="565550940" sldId="959"/>
        </pc:sldMkLst>
        <pc:spChg chg="add mod">
          <ac:chgData name="Natalia Matys" userId="502657b3-162b-4572-89c2-f50db03d0f00" providerId="ADAL" clId="{F58CF29C-FC3A-4BC2-80D5-03DF39098157}" dt="2021-11-25T14:32:47.883" v="133" actId="1076"/>
          <ac:spMkLst>
            <pc:docMk/>
            <pc:sldMk cId="565550940" sldId="959"/>
            <ac:spMk id="93" creationId="{C43BE9DB-FC0D-4571-A7E0-75D127482F85}"/>
          </ac:spMkLst>
        </pc:spChg>
      </pc:sldChg>
      <pc:sldChg chg="addSp modSp del mod">
        <pc:chgData name="Natalia Matys" userId="502657b3-162b-4572-89c2-f50db03d0f00" providerId="ADAL" clId="{F58CF29C-FC3A-4BC2-80D5-03DF39098157}" dt="2021-11-25T14:37:24.906" v="167" actId="47"/>
        <pc:sldMkLst>
          <pc:docMk/>
          <pc:sldMk cId="1763599374" sldId="1150"/>
        </pc:sldMkLst>
        <pc:spChg chg="add mod">
          <ac:chgData name="Natalia Matys" userId="502657b3-162b-4572-89c2-f50db03d0f00" providerId="ADAL" clId="{F58CF29C-FC3A-4BC2-80D5-03DF39098157}" dt="2021-11-25T14:21:38.327" v="4" actId="1076"/>
          <ac:spMkLst>
            <pc:docMk/>
            <pc:sldMk cId="1763599374" sldId="1150"/>
            <ac:spMk id="69" creationId="{87784CEC-EFC0-4D15-89AB-EE8978348BCE}"/>
          </ac:spMkLst>
        </pc:spChg>
        <pc:grpChg chg="ord">
          <ac:chgData name="Natalia Matys" userId="502657b3-162b-4572-89c2-f50db03d0f00" providerId="ADAL" clId="{F58CF29C-FC3A-4BC2-80D5-03DF39098157}" dt="2021-11-25T14:21:50.237" v="5" actId="167"/>
          <ac:grpSpMkLst>
            <pc:docMk/>
            <pc:sldMk cId="1763599374" sldId="1150"/>
            <ac:grpSpMk id="14" creationId="{AAFDDBB5-989C-41A4-B572-AA693CA650C7}"/>
          </ac:grpSpMkLst>
        </pc:grpChg>
      </pc:sldChg>
      <pc:sldChg chg="addSp delSp modSp add mod modNotesTx">
        <pc:chgData name="Natalia Matys" userId="502657b3-162b-4572-89c2-f50db03d0f00" providerId="ADAL" clId="{F58CF29C-FC3A-4BC2-80D5-03DF39098157}" dt="2021-11-25T14:30:47.527" v="123" actId="20577"/>
        <pc:sldMkLst>
          <pc:docMk/>
          <pc:sldMk cId="2115910450" sldId="1191"/>
        </pc:sldMkLst>
        <pc:spChg chg="mod topLvl">
          <ac:chgData name="Natalia Matys" userId="502657b3-162b-4572-89c2-f50db03d0f00" providerId="ADAL" clId="{F58CF29C-FC3A-4BC2-80D5-03DF39098157}" dt="2021-11-25T14:26:59.323" v="79" actId="207"/>
          <ac:spMkLst>
            <pc:docMk/>
            <pc:sldMk cId="2115910450" sldId="1191"/>
            <ac:spMk id="55" creationId="{BE9E4F25-1415-416C-99C6-465E6986511D}"/>
          </ac:spMkLst>
        </pc:spChg>
        <pc:spChg chg="del mod">
          <ac:chgData name="Natalia Matys" userId="502657b3-162b-4572-89c2-f50db03d0f00" providerId="ADAL" clId="{F58CF29C-FC3A-4BC2-80D5-03DF39098157}" dt="2021-11-25T14:27:35.529" v="92" actId="478"/>
          <ac:spMkLst>
            <pc:docMk/>
            <pc:sldMk cId="2115910450" sldId="1191"/>
            <ac:spMk id="56" creationId="{30551DF0-43A2-4604-AC44-6B6B367A6333}"/>
          </ac:spMkLst>
        </pc:spChg>
        <pc:spChg chg="del mod">
          <ac:chgData name="Natalia Matys" userId="502657b3-162b-4572-89c2-f50db03d0f00" providerId="ADAL" clId="{F58CF29C-FC3A-4BC2-80D5-03DF39098157}" dt="2021-11-25T14:27:35.529" v="92" actId="478"/>
          <ac:spMkLst>
            <pc:docMk/>
            <pc:sldMk cId="2115910450" sldId="1191"/>
            <ac:spMk id="57" creationId="{0283F1CE-9B2B-4162-9DCC-1CBA05D28530}"/>
          </ac:spMkLst>
        </pc:spChg>
        <pc:spChg chg="del mod">
          <ac:chgData name="Natalia Matys" userId="502657b3-162b-4572-89c2-f50db03d0f00" providerId="ADAL" clId="{F58CF29C-FC3A-4BC2-80D5-03DF39098157}" dt="2021-11-25T14:27:35.529" v="92" actId="478"/>
          <ac:spMkLst>
            <pc:docMk/>
            <pc:sldMk cId="2115910450" sldId="1191"/>
            <ac:spMk id="58" creationId="{8CEFEF01-6BB2-4080-A48B-0D748D1DC87D}"/>
          </ac:spMkLst>
        </pc:spChg>
        <pc:spChg chg="del mod">
          <ac:chgData name="Natalia Matys" userId="502657b3-162b-4572-89c2-f50db03d0f00" providerId="ADAL" clId="{F58CF29C-FC3A-4BC2-80D5-03DF39098157}" dt="2021-11-25T14:27:35.529" v="92" actId="478"/>
          <ac:spMkLst>
            <pc:docMk/>
            <pc:sldMk cId="2115910450" sldId="1191"/>
            <ac:spMk id="59" creationId="{2CD5E4D2-4790-42C7-B12A-862D0F37B889}"/>
          </ac:spMkLst>
        </pc:spChg>
        <pc:spChg chg="del mod">
          <ac:chgData name="Natalia Matys" userId="502657b3-162b-4572-89c2-f50db03d0f00" providerId="ADAL" clId="{F58CF29C-FC3A-4BC2-80D5-03DF39098157}" dt="2021-11-25T14:27:35.529" v="92" actId="478"/>
          <ac:spMkLst>
            <pc:docMk/>
            <pc:sldMk cId="2115910450" sldId="1191"/>
            <ac:spMk id="60" creationId="{0084EAE8-E8F3-423E-8B1C-4ACF21EDACCB}"/>
          </ac:spMkLst>
        </pc:spChg>
        <pc:spChg chg="del">
          <ac:chgData name="Natalia Matys" userId="502657b3-162b-4572-89c2-f50db03d0f00" providerId="ADAL" clId="{F58CF29C-FC3A-4BC2-80D5-03DF39098157}" dt="2021-11-25T14:22:30.638" v="38" actId="478"/>
          <ac:spMkLst>
            <pc:docMk/>
            <pc:sldMk cId="2115910450" sldId="1191"/>
            <ac:spMk id="61" creationId="{F0104AAB-0E19-47A2-AFB5-481B3891068B}"/>
          </ac:spMkLst>
        </pc:spChg>
        <pc:spChg chg="del">
          <ac:chgData name="Natalia Matys" userId="502657b3-162b-4572-89c2-f50db03d0f00" providerId="ADAL" clId="{F58CF29C-FC3A-4BC2-80D5-03DF39098157}" dt="2021-11-25T14:22:30.638" v="38" actId="478"/>
          <ac:spMkLst>
            <pc:docMk/>
            <pc:sldMk cId="2115910450" sldId="1191"/>
            <ac:spMk id="62" creationId="{541AD1DC-ECD8-4A0C-B1C8-AFF33A4C61ED}"/>
          </ac:spMkLst>
        </pc:spChg>
        <pc:spChg chg="del">
          <ac:chgData name="Natalia Matys" userId="502657b3-162b-4572-89c2-f50db03d0f00" providerId="ADAL" clId="{F58CF29C-FC3A-4BC2-80D5-03DF39098157}" dt="2021-11-25T14:22:30.638" v="38" actId="478"/>
          <ac:spMkLst>
            <pc:docMk/>
            <pc:sldMk cId="2115910450" sldId="1191"/>
            <ac:spMk id="63" creationId="{8732E22B-31F6-4EDE-AF07-C7A1DA4E248B}"/>
          </ac:spMkLst>
        </pc:spChg>
        <pc:spChg chg="del">
          <ac:chgData name="Natalia Matys" userId="502657b3-162b-4572-89c2-f50db03d0f00" providerId="ADAL" clId="{F58CF29C-FC3A-4BC2-80D5-03DF39098157}" dt="2021-11-25T14:22:30.638" v="38" actId="478"/>
          <ac:spMkLst>
            <pc:docMk/>
            <pc:sldMk cId="2115910450" sldId="1191"/>
            <ac:spMk id="64" creationId="{787021E6-4A06-443C-8129-D3FC4E04A3EF}"/>
          </ac:spMkLst>
        </pc:spChg>
        <pc:spChg chg="del">
          <ac:chgData name="Natalia Matys" userId="502657b3-162b-4572-89c2-f50db03d0f00" providerId="ADAL" clId="{F58CF29C-FC3A-4BC2-80D5-03DF39098157}" dt="2021-11-25T14:22:30.638" v="38" actId="478"/>
          <ac:spMkLst>
            <pc:docMk/>
            <pc:sldMk cId="2115910450" sldId="1191"/>
            <ac:spMk id="65" creationId="{EF5B9CAF-7354-4A39-B0E3-385B1FD666F4}"/>
          </ac:spMkLst>
        </pc:spChg>
        <pc:spChg chg="mod topLvl">
          <ac:chgData name="Natalia Matys" userId="502657b3-162b-4572-89c2-f50db03d0f00" providerId="ADAL" clId="{F58CF29C-FC3A-4BC2-80D5-03DF39098157}" dt="2021-11-25T14:27:02.895" v="80" actId="207"/>
          <ac:spMkLst>
            <pc:docMk/>
            <pc:sldMk cId="2115910450" sldId="1191"/>
            <ac:spMk id="67" creationId="{0F3D7675-486B-40BD-9EFE-F40EF17EC20F}"/>
          </ac:spMkLst>
        </pc:spChg>
        <pc:spChg chg="del mod">
          <ac:chgData name="Natalia Matys" userId="502657b3-162b-4572-89c2-f50db03d0f00" providerId="ADAL" clId="{F58CF29C-FC3A-4BC2-80D5-03DF39098157}" dt="2021-11-25T14:27:35.529" v="92" actId="478"/>
          <ac:spMkLst>
            <pc:docMk/>
            <pc:sldMk cId="2115910450" sldId="1191"/>
            <ac:spMk id="68" creationId="{9CF3E63E-67E0-4BA6-85A3-F3403EE268B4}"/>
          </ac:spMkLst>
        </pc:spChg>
        <pc:spChg chg="add mod">
          <ac:chgData name="Natalia Matys" userId="502657b3-162b-4572-89c2-f50db03d0f00" providerId="ADAL" clId="{F58CF29C-FC3A-4BC2-80D5-03DF39098157}" dt="2021-11-25T14:27:44.445" v="93" actId="1076"/>
          <ac:spMkLst>
            <pc:docMk/>
            <pc:sldMk cId="2115910450" sldId="1191"/>
            <ac:spMk id="70" creationId="{6D548678-DCA2-493F-B9D3-9A5FC0B97ECC}"/>
          </ac:spMkLst>
        </pc:spChg>
        <pc:spChg chg="add mod">
          <ac:chgData name="Natalia Matys" userId="502657b3-162b-4572-89c2-f50db03d0f00" providerId="ADAL" clId="{F58CF29C-FC3A-4BC2-80D5-03DF39098157}" dt="2021-11-25T14:27:44.445" v="93" actId="1076"/>
          <ac:spMkLst>
            <pc:docMk/>
            <pc:sldMk cId="2115910450" sldId="1191"/>
            <ac:spMk id="78" creationId="{CFD19235-F39A-4448-A4C9-92994666E45C}"/>
          </ac:spMkLst>
        </pc:spChg>
        <pc:spChg chg="add mod">
          <ac:chgData name="Natalia Matys" userId="502657b3-162b-4572-89c2-f50db03d0f00" providerId="ADAL" clId="{F58CF29C-FC3A-4BC2-80D5-03DF39098157}" dt="2021-11-25T14:27:44.445" v="93" actId="1076"/>
          <ac:spMkLst>
            <pc:docMk/>
            <pc:sldMk cId="2115910450" sldId="1191"/>
            <ac:spMk id="79" creationId="{E8762A09-0080-44EB-9145-E1EA7A40466C}"/>
          </ac:spMkLst>
        </pc:spChg>
        <pc:spChg chg="add mod">
          <ac:chgData name="Natalia Matys" userId="502657b3-162b-4572-89c2-f50db03d0f00" providerId="ADAL" clId="{F58CF29C-FC3A-4BC2-80D5-03DF39098157}" dt="2021-11-25T14:27:44.445" v="93" actId="1076"/>
          <ac:spMkLst>
            <pc:docMk/>
            <pc:sldMk cId="2115910450" sldId="1191"/>
            <ac:spMk id="80" creationId="{E5B9ACD5-A0CD-4585-8E43-FEFCE46A3A28}"/>
          </ac:spMkLst>
        </pc:spChg>
        <pc:spChg chg="add mod">
          <ac:chgData name="Natalia Matys" userId="502657b3-162b-4572-89c2-f50db03d0f00" providerId="ADAL" clId="{F58CF29C-FC3A-4BC2-80D5-03DF39098157}" dt="2021-11-25T14:27:44.445" v="93" actId="1076"/>
          <ac:spMkLst>
            <pc:docMk/>
            <pc:sldMk cId="2115910450" sldId="1191"/>
            <ac:spMk id="81" creationId="{6F86ABD1-DCF2-44F1-B053-E81480DCE76A}"/>
          </ac:spMkLst>
        </pc:spChg>
        <pc:spChg chg="add del mod">
          <ac:chgData name="Natalia Matys" userId="502657b3-162b-4572-89c2-f50db03d0f00" providerId="ADAL" clId="{F58CF29C-FC3A-4BC2-80D5-03DF39098157}" dt="2021-11-25T14:22:30.638" v="38" actId="478"/>
          <ac:spMkLst>
            <pc:docMk/>
            <pc:sldMk cId="2115910450" sldId="1191"/>
            <ac:spMk id="82" creationId="{67A69FC3-BC15-4333-92A4-3191B77B592D}"/>
          </ac:spMkLst>
        </pc:spChg>
        <pc:spChg chg="add del mod">
          <ac:chgData name="Natalia Matys" userId="502657b3-162b-4572-89c2-f50db03d0f00" providerId="ADAL" clId="{F58CF29C-FC3A-4BC2-80D5-03DF39098157}" dt="2021-11-25T14:22:30.638" v="38" actId="478"/>
          <ac:spMkLst>
            <pc:docMk/>
            <pc:sldMk cId="2115910450" sldId="1191"/>
            <ac:spMk id="83" creationId="{4F8D8A9F-A12D-429E-9E90-46598F4B6B28}"/>
          </ac:spMkLst>
        </pc:spChg>
        <pc:spChg chg="add del mod">
          <ac:chgData name="Natalia Matys" userId="502657b3-162b-4572-89c2-f50db03d0f00" providerId="ADAL" clId="{F58CF29C-FC3A-4BC2-80D5-03DF39098157}" dt="2021-11-25T14:22:30.638" v="38" actId="478"/>
          <ac:spMkLst>
            <pc:docMk/>
            <pc:sldMk cId="2115910450" sldId="1191"/>
            <ac:spMk id="84" creationId="{8663F9AF-97A9-444C-8977-FC645C5418D7}"/>
          </ac:spMkLst>
        </pc:spChg>
        <pc:spChg chg="add del mod">
          <ac:chgData name="Natalia Matys" userId="502657b3-162b-4572-89c2-f50db03d0f00" providerId="ADAL" clId="{F58CF29C-FC3A-4BC2-80D5-03DF39098157}" dt="2021-11-25T14:22:30.638" v="38" actId="478"/>
          <ac:spMkLst>
            <pc:docMk/>
            <pc:sldMk cId="2115910450" sldId="1191"/>
            <ac:spMk id="85" creationId="{C2669BEE-277F-4ADA-84AA-E95B219B3F37}"/>
          </ac:spMkLst>
        </pc:spChg>
        <pc:spChg chg="add del mod">
          <ac:chgData name="Natalia Matys" userId="502657b3-162b-4572-89c2-f50db03d0f00" providerId="ADAL" clId="{F58CF29C-FC3A-4BC2-80D5-03DF39098157}" dt="2021-11-25T14:22:30.638" v="38" actId="478"/>
          <ac:spMkLst>
            <pc:docMk/>
            <pc:sldMk cId="2115910450" sldId="1191"/>
            <ac:spMk id="86" creationId="{FC95A663-D068-4438-90E6-BC0FB409E8E8}"/>
          </ac:spMkLst>
        </pc:spChg>
        <pc:spChg chg="add mod">
          <ac:chgData name="Natalia Matys" userId="502657b3-162b-4572-89c2-f50db03d0f00" providerId="ADAL" clId="{F58CF29C-FC3A-4BC2-80D5-03DF39098157}" dt="2021-11-25T14:27:44.445" v="93" actId="1076"/>
          <ac:spMkLst>
            <pc:docMk/>
            <pc:sldMk cId="2115910450" sldId="1191"/>
            <ac:spMk id="87" creationId="{0F3236D0-1B07-4745-BBA7-7EE744E99B46}"/>
          </ac:spMkLst>
        </pc:spChg>
        <pc:spChg chg="add mod">
          <ac:chgData name="Natalia Matys" userId="502657b3-162b-4572-89c2-f50db03d0f00" providerId="ADAL" clId="{F58CF29C-FC3A-4BC2-80D5-03DF39098157}" dt="2021-11-25T14:22:38.259" v="39"/>
          <ac:spMkLst>
            <pc:docMk/>
            <pc:sldMk cId="2115910450" sldId="1191"/>
            <ac:spMk id="89" creationId="{B1FA4EBD-98EB-4563-9EBA-A2B34EB4B51E}"/>
          </ac:spMkLst>
        </pc:spChg>
        <pc:spChg chg="add mod">
          <ac:chgData name="Natalia Matys" userId="502657b3-162b-4572-89c2-f50db03d0f00" providerId="ADAL" clId="{F58CF29C-FC3A-4BC2-80D5-03DF39098157}" dt="2021-11-25T14:22:38.259" v="39"/>
          <ac:spMkLst>
            <pc:docMk/>
            <pc:sldMk cId="2115910450" sldId="1191"/>
            <ac:spMk id="90" creationId="{45287D2A-8B40-4E26-80FE-62C71BF0B923}"/>
          </ac:spMkLst>
        </pc:spChg>
        <pc:spChg chg="add mod">
          <ac:chgData name="Natalia Matys" userId="502657b3-162b-4572-89c2-f50db03d0f00" providerId="ADAL" clId="{F58CF29C-FC3A-4BC2-80D5-03DF39098157}" dt="2021-11-25T14:22:38.259" v="39"/>
          <ac:spMkLst>
            <pc:docMk/>
            <pc:sldMk cId="2115910450" sldId="1191"/>
            <ac:spMk id="91" creationId="{871D2246-B361-49E5-B9E1-D8BA9C6ED43F}"/>
          </ac:spMkLst>
        </pc:spChg>
        <pc:spChg chg="add mod">
          <ac:chgData name="Natalia Matys" userId="502657b3-162b-4572-89c2-f50db03d0f00" providerId="ADAL" clId="{F58CF29C-FC3A-4BC2-80D5-03DF39098157}" dt="2021-11-25T14:22:38.259" v="39"/>
          <ac:spMkLst>
            <pc:docMk/>
            <pc:sldMk cId="2115910450" sldId="1191"/>
            <ac:spMk id="92" creationId="{9C6322F7-E2B7-41EF-8F0F-90B8441D5A89}"/>
          </ac:spMkLst>
        </pc:spChg>
        <pc:spChg chg="add mod">
          <ac:chgData name="Natalia Matys" userId="502657b3-162b-4572-89c2-f50db03d0f00" providerId="ADAL" clId="{F58CF29C-FC3A-4BC2-80D5-03DF39098157}" dt="2021-11-25T14:22:38.259" v="39"/>
          <ac:spMkLst>
            <pc:docMk/>
            <pc:sldMk cId="2115910450" sldId="1191"/>
            <ac:spMk id="93" creationId="{7B8188C7-8AE1-47AB-BDA4-077CA88BC6BA}"/>
          </ac:spMkLst>
        </pc:spChg>
        <pc:spChg chg="mod">
          <ac:chgData name="Natalia Matys" userId="502657b3-162b-4572-89c2-f50db03d0f00" providerId="ADAL" clId="{F58CF29C-FC3A-4BC2-80D5-03DF39098157}" dt="2021-11-25T14:23:36.218" v="52"/>
          <ac:spMkLst>
            <pc:docMk/>
            <pc:sldMk cId="2115910450" sldId="1191"/>
            <ac:spMk id="96" creationId="{C50F7007-995D-43F8-9A03-978E12A9BB37}"/>
          </ac:spMkLst>
        </pc:spChg>
        <pc:spChg chg="mod">
          <ac:chgData name="Natalia Matys" userId="502657b3-162b-4572-89c2-f50db03d0f00" providerId="ADAL" clId="{F58CF29C-FC3A-4BC2-80D5-03DF39098157}" dt="2021-11-25T14:23:36.218" v="52"/>
          <ac:spMkLst>
            <pc:docMk/>
            <pc:sldMk cId="2115910450" sldId="1191"/>
            <ac:spMk id="97" creationId="{23C55764-B20F-4CBC-9D03-949268955003}"/>
          </ac:spMkLst>
        </pc:spChg>
        <pc:spChg chg="mod">
          <ac:chgData name="Natalia Matys" userId="502657b3-162b-4572-89c2-f50db03d0f00" providerId="ADAL" clId="{F58CF29C-FC3A-4BC2-80D5-03DF39098157}" dt="2021-11-25T14:23:53.565" v="55"/>
          <ac:spMkLst>
            <pc:docMk/>
            <pc:sldMk cId="2115910450" sldId="1191"/>
            <ac:spMk id="100" creationId="{591F820D-3C5C-4797-AC70-C58BBD98C671}"/>
          </ac:spMkLst>
        </pc:spChg>
        <pc:spChg chg="mod">
          <ac:chgData name="Natalia Matys" userId="502657b3-162b-4572-89c2-f50db03d0f00" providerId="ADAL" clId="{F58CF29C-FC3A-4BC2-80D5-03DF39098157}" dt="2021-11-25T14:23:53.565" v="55"/>
          <ac:spMkLst>
            <pc:docMk/>
            <pc:sldMk cId="2115910450" sldId="1191"/>
            <ac:spMk id="101" creationId="{B58602C0-9FF2-44AE-84AF-E534BBBCDD6E}"/>
          </ac:spMkLst>
        </pc:spChg>
        <pc:grpChg chg="add del ord">
          <ac:chgData name="Natalia Matys" userId="502657b3-162b-4572-89c2-f50db03d0f00" providerId="ADAL" clId="{F58CF29C-FC3A-4BC2-80D5-03DF39098157}" dt="2021-11-25T14:26:08.151" v="75" actId="165"/>
          <ac:grpSpMkLst>
            <pc:docMk/>
            <pc:sldMk cId="2115910450" sldId="1191"/>
            <ac:grpSpMk id="14" creationId="{AAFDDBB5-989C-41A4-B572-AA693CA650C7}"/>
          </ac:grpSpMkLst>
        </pc:grpChg>
        <pc:grpChg chg="add del mod">
          <ac:chgData name="Natalia Matys" userId="502657b3-162b-4572-89c2-f50db03d0f00" providerId="ADAL" clId="{F58CF29C-FC3A-4BC2-80D5-03DF39098157}" dt="2021-11-25T14:23:41.600" v="53"/>
          <ac:grpSpMkLst>
            <pc:docMk/>
            <pc:sldMk cId="2115910450" sldId="1191"/>
            <ac:grpSpMk id="94" creationId="{B1768EB7-67F3-4AE8-9E32-7F8E1B39460D}"/>
          </ac:grpSpMkLst>
        </pc:grpChg>
        <pc:grpChg chg="add del mod">
          <ac:chgData name="Natalia Matys" userId="502657b3-162b-4572-89c2-f50db03d0f00" providerId="ADAL" clId="{F58CF29C-FC3A-4BC2-80D5-03DF39098157}" dt="2021-11-25T14:25:25.569" v="70" actId="478"/>
          <ac:grpSpMkLst>
            <pc:docMk/>
            <pc:sldMk cId="2115910450" sldId="1191"/>
            <ac:grpSpMk id="98" creationId="{A8892609-3557-43DF-86E1-BE5F13E25B75}"/>
          </ac:grpSpMkLst>
        </pc:grpChg>
        <pc:graphicFrameChg chg="mod">
          <ac:chgData name="Natalia Matys" userId="502657b3-162b-4572-89c2-f50db03d0f00" providerId="ADAL" clId="{F58CF29C-FC3A-4BC2-80D5-03DF39098157}" dt="2021-11-25T14:30:23.250" v="116" actId="207"/>
          <ac:graphicFrameMkLst>
            <pc:docMk/>
            <pc:sldMk cId="2115910450" sldId="1191"/>
            <ac:graphicFrameMk id="9" creationId="{D80A73CF-BF7A-4E5B-B56A-5F3A57C181BF}"/>
          </ac:graphicFrameMkLst>
        </pc:graphicFrameChg>
        <pc:graphicFrameChg chg="del mod">
          <ac:chgData name="Natalia Matys" userId="502657b3-162b-4572-89c2-f50db03d0f00" providerId="ADAL" clId="{F58CF29C-FC3A-4BC2-80D5-03DF39098157}" dt="2021-11-25T14:22:30.638" v="38" actId="478"/>
          <ac:graphicFrameMkLst>
            <pc:docMk/>
            <pc:sldMk cId="2115910450" sldId="1191"/>
            <ac:graphicFrameMk id="18" creationId="{05A48BBA-1EA6-4B41-8C49-0AD43346AFE4}"/>
          </ac:graphicFrameMkLst>
        </pc:graphicFrameChg>
        <pc:graphicFrameChg chg="mod">
          <ac:chgData name="Natalia Matys" userId="502657b3-162b-4572-89c2-f50db03d0f00" providerId="ADAL" clId="{F58CF29C-FC3A-4BC2-80D5-03DF39098157}" dt="2021-11-25T14:28:54.740" v="107" actId="14100"/>
          <ac:graphicFrameMkLst>
            <pc:docMk/>
            <pc:sldMk cId="2115910450" sldId="1191"/>
            <ac:graphicFrameMk id="32" creationId="{BBDCAD7E-3B5F-4E9E-B609-5261981A32B5}"/>
          </ac:graphicFrameMkLst>
        </pc:graphicFrameChg>
        <pc:graphicFrameChg chg="mod ord">
          <ac:chgData name="Natalia Matys" userId="502657b3-162b-4572-89c2-f50db03d0f00" providerId="ADAL" clId="{F58CF29C-FC3A-4BC2-80D5-03DF39098157}" dt="2021-11-25T14:28:32.909" v="101" actId="207"/>
          <ac:graphicFrameMkLst>
            <pc:docMk/>
            <pc:sldMk cId="2115910450" sldId="1191"/>
            <ac:graphicFrameMk id="33" creationId="{15DACF39-FF4D-4BC8-AFF5-E679AD485DEF}"/>
          </ac:graphicFrameMkLst>
        </pc:graphicFrameChg>
        <pc:graphicFrameChg chg="mod ord topLvl">
          <ac:chgData name="Natalia Matys" userId="502657b3-162b-4572-89c2-f50db03d0f00" providerId="ADAL" clId="{F58CF29C-FC3A-4BC2-80D5-03DF39098157}" dt="2021-11-25T14:26:12.882" v="76" actId="167"/>
          <ac:graphicFrameMkLst>
            <pc:docMk/>
            <pc:sldMk cId="2115910450" sldId="1191"/>
            <ac:graphicFrameMk id="46" creationId="{8CCBD3DB-CEBE-4E5C-A7E5-F08A4E186EDB}"/>
          </ac:graphicFrameMkLst>
        </pc:graphicFrameChg>
        <pc:graphicFrameChg chg="add del mod">
          <ac:chgData name="Natalia Matys" userId="502657b3-162b-4572-89c2-f50db03d0f00" providerId="ADAL" clId="{F58CF29C-FC3A-4BC2-80D5-03DF39098157}" dt="2021-11-25T14:22:14.923" v="7" actId="478"/>
          <ac:graphicFrameMkLst>
            <pc:docMk/>
            <pc:sldMk cId="2115910450" sldId="1191"/>
            <ac:graphicFrameMk id="69" creationId="{4E2CCE38-248D-4D91-B829-D12DD8D17315}"/>
          </ac:graphicFrameMkLst>
        </pc:graphicFrameChg>
        <pc:graphicFrameChg chg="add mod">
          <ac:chgData name="Natalia Matys" userId="502657b3-162b-4572-89c2-f50db03d0f00" providerId="ADAL" clId="{F58CF29C-FC3A-4BC2-80D5-03DF39098157}" dt="2021-11-25T14:22:38.259" v="39"/>
          <ac:graphicFrameMkLst>
            <pc:docMk/>
            <pc:sldMk cId="2115910450" sldId="1191"/>
            <ac:graphicFrameMk id="88" creationId="{FB83C68F-9DEB-4CF2-A8F5-6118649C00FD}"/>
          </ac:graphicFrameMkLst>
        </pc:graphicFrameChg>
        <pc:graphicFrameChg chg="mod">
          <ac:chgData name="Natalia Matys" userId="502657b3-162b-4572-89c2-f50db03d0f00" providerId="ADAL" clId="{F58CF29C-FC3A-4BC2-80D5-03DF39098157}" dt="2021-11-25T14:23:36.218" v="52"/>
          <ac:graphicFrameMkLst>
            <pc:docMk/>
            <pc:sldMk cId="2115910450" sldId="1191"/>
            <ac:graphicFrameMk id="95" creationId="{1EF7B2BD-42E4-44A6-85D3-AE251B17DF6B}"/>
          </ac:graphicFrameMkLst>
        </pc:graphicFrameChg>
        <pc:graphicFrameChg chg="mod">
          <ac:chgData name="Natalia Matys" userId="502657b3-162b-4572-89c2-f50db03d0f00" providerId="ADAL" clId="{F58CF29C-FC3A-4BC2-80D5-03DF39098157}" dt="2021-11-25T14:25:14.534" v="68" actId="1076"/>
          <ac:graphicFrameMkLst>
            <pc:docMk/>
            <pc:sldMk cId="2115910450" sldId="1191"/>
            <ac:graphicFrameMk id="99" creationId="{28A6D1C1-277D-4D14-9D33-9E0F89DB14F7}"/>
          </ac:graphicFrameMkLst>
        </pc:graphicFrameChg>
      </pc:sldChg>
      <pc:sldChg chg="addSp delSp modSp add mod">
        <pc:chgData name="Natalia Matys" userId="502657b3-162b-4572-89c2-f50db03d0f00" providerId="ADAL" clId="{F58CF29C-FC3A-4BC2-80D5-03DF39098157}" dt="2021-11-25T14:34:29.881" v="144" actId="207"/>
        <pc:sldMkLst>
          <pc:docMk/>
          <pc:sldMk cId="3461750586" sldId="1192"/>
        </pc:sldMkLst>
        <pc:spChg chg="del">
          <ac:chgData name="Natalia Matys" userId="502657b3-162b-4572-89c2-f50db03d0f00" providerId="ADAL" clId="{F58CF29C-FC3A-4BC2-80D5-03DF39098157}" dt="2021-11-25T14:23:16.064" v="47" actId="478"/>
          <ac:spMkLst>
            <pc:docMk/>
            <pc:sldMk cId="3461750586" sldId="1192"/>
            <ac:spMk id="66" creationId="{B94D4E04-8D48-47E6-B822-D13CDEF2E7E3}"/>
          </ac:spMkLst>
        </pc:spChg>
        <pc:spChg chg="add mod">
          <ac:chgData name="Natalia Matys" userId="502657b3-162b-4572-89c2-f50db03d0f00" providerId="ADAL" clId="{F58CF29C-FC3A-4BC2-80D5-03DF39098157}" dt="2021-11-25T14:23:22.493" v="50"/>
          <ac:spMkLst>
            <pc:docMk/>
            <pc:sldMk cId="3461750586" sldId="1192"/>
            <ac:spMk id="80" creationId="{57F69B05-1743-4949-A8A7-85B309758D83}"/>
          </ac:spMkLst>
        </pc:spChg>
        <pc:spChg chg="del">
          <ac:chgData name="Natalia Matys" userId="502657b3-162b-4572-89c2-f50db03d0f00" providerId="ADAL" clId="{F58CF29C-FC3A-4BC2-80D5-03DF39098157}" dt="2021-11-25T14:23:16.064" v="47" actId="478"/>
          <ac:spMkLst>
            <pc:docMk/>
            <pc:sldMk cId="3461750586" sldId="1192"/>
            <ac:spMk id="90" creationId="{A23CB847-1409-48D0-98EB-2B831979913C}"/>
          </ac:spMkLst>
        </pc:spChg>
        <pc:spChg chg="mod">
          <ac:chgData name="Natalia Matys" userId="502657b3-162b-4572-89c2-f50db03d0f00" providerId="ADAL" clId="{F58CF29C-FC3A-4BC2-80D5-03DF39098157}" dt="2021-11-25T14:23:22.493" v="50"/>
          <ac:spMkLst>
            <pc:docMk/>
            <pc:sldMk cId="3461750586" sldId="1192"/>
            <ac:spMk id="91" creationId="{6A1A11E0-DE02-43F5-88A4-8ADCC6FC45A2}"/>
          </ac:spMkLst>
        </pc:spChg>
        <pc:spChg chg="mod">
          <ac:chgData name="Natalia Matys" userId="502657b3-162b-4572-89c2-f50db03d0f00" providerId="ADAL" clId="{F58CF29C-FC3A-4BC2-80D5-03DF39098157}" dt="2021-11-25T14:23:22.493" v="50"/>
          <ac:spMkLst>
            <pc:docMk/>
            <pc:sldMk cId="3461750586" sldId="1192"/>
            <ac:spMk id="92" creationId="{036FC60D-278B-48E4-94CF-93AFC93DB7BC}"/>
          </ac:spMkLst>
        </pc:spChg>
        <pc:spChg chg="mod">
          <ac:chgData name="Natalia Matys" userId="502657b3-162b-4572-89c2-f50db03d0f00" providerId="ADAL" clId="{F58CF29C-FC3A-4BC2-80D5-03DF39098157}" dt="2021-11-25T14:23:22.493" v="50"/>
          <ac:spMkLst>
            <pc:docMk/>
            <pc:sldMk cId="3461750586" sldId="1192"/>
            <ac:spMk id="93" creationId="{C45F2F37-C14B-46F4-B7AA-7A7471B537AD}"/>
          </ac:spMkLst>
        </pc:spChg>
        <pc:spChg chg="del">
          <ac:chgData name="Natalia Matys" userId="502657b3-162b-4572-89c2-f50db03d0f00" providerId="ADAL" clId="{F58CF29C-FC3A-4BC2-80D5-03DF39098157}" dt="2021-11-25T14:23:16.064" v="47" actId="478"/>
          <ac:spMkLst>
            <pc:docMk/>
            <pc:sldMk cId="3461750586" sldId="1192"/>
            <ac:spMk id="94" creationId="{54B29499-7612-4EA9-966A-226F93B6BFC7}"/>
          </ac:spMkLst>
        </pc:spChg>
        <pc:spChg chg="del">
          <ac:chgData name="Natalia Matys" userId="502657b3-162b-4572-89c2-f50db03d0f00" providerId="ADAL" clId="{F58CF29C-FC3A-4BC2-80D5-03DF39098157}" dt="2021-11-25T14:23:16.064" v="47" actId="478"/>
          <ac:spMkLst>
            <pc:docMk/>
            <pc:sldMk cId="3461750586" sldId="1192"/>
            <ac:spMk id="95" creationId="{5AEA7531-A86F-405C-B3EF-7CCB67C3DAE9}"/>
          </ac:spMkLst>
        </pc:spChg>
        <pc:spChg chg="del">
          <ac:chgData name="Natalia Matys" userId="502657b3-162b-4572-89c2-f50db03d0f00" providerId="ADAL" clId="{F58CF29C-FC3A-4BC2-80D5-03DF39098157}" dt="2021-11-25T14:23:16.064" v="47" actId="478"/>
          <ac:spMkLst>
            <pc:docMk/>
            <pc:sldMk cId="3461750586" sldId="1192"/>
            <ac:spMk id="96" creationId="{CFD419BD-1108-4527-A24E-2001BDAB0368}"/>
          </ac:spMkLst>
        </pc:spChg>
        <pc:spChg chg="del">
          <ac:chgData name="Natalia Matys" userId="502657b3-162b-4572-89c2-f50db03d0f00" providerId="ADAL" clId="{F58CF29C-FC3A-4BC2-80D5-03DF39098157}" dt="2021-11-25T14:23:16.064" v="47" actId="478"/>
          <ac:spMkLst>
            <pc:docMk/>
            <pc:sldMk cId="3461750586" sldId="1192"/>
            <ac:spMk id="97" creationId="{91DCDB56-3BFB-4190-A31D-CC930503CF88}"/>
          </ac:spMkLst>
        </pc:spChg>
        <pc:spChg chg="del">
          <ac:chgData name="Natalia Matys" userId="502657b3-162b-4572-89c2-f50db03d0f00" providerId="ADAL" clId="{F58CF29C-FC3A-4BC2-80D5-03DF39098157}" dt="2021-11-25T14:23:16.064" v="47" actId="478"/>
          <ac:spMkLst>
            <pc:docMk/>
            <pc:sldMk cId="3461750586" sldId="1192"/>
            <ac:spMk id="98" creationId="{1766D73F-F725-4F10-8AB8-F84778E5040C}"/>
          </ac:spMkLst>
        </pc:spChg>
        <pc:spChg chg="del">
          <ac:chgData name="Natalia Matys" userId="502657b3-162b-4572-89c2-f50db03d0f00" providerId="ADAL" clId="{F58CF29C-FC3A-4BC2-80D5-03DF39098157}" dt="2021-11-25T14:23:16.064" v="47" actId="478"/>
          <ac:spMkLst>
            <pc:docMk/>
            <pc:sldMk cId="3461750586" sldId="1192"/>
            <ac:spMk id="99" creationId="{516B2493-9B22-4E19-A449-290AC58ADFAD}"/>
          </ac:spMkLst>
        </pc:spChg>
        <pc:spChg chg="del">
          <ac:chgData name="Natalia Matys" userId="502657b3-162b-4572-89c2-f50db03d0f00" providerId="ADAL" clId="{F58CF29C-FC3A-4BC2-80D5-03DF39098157}" dt="2021-11-25T14:23:16.064" v="47" actId="478"/>
          <ac:spMkLst>
            <pc:docMk/>
            <pc:sldMk cId="3461750586" sldId="1192"/>
            <ac:spMk id="100" creationId="{B8EDE3FA-153A-4CBC-9B41-67BECCCBC879}"/>
          </ac:spMkLst>
        </pc:spChg>
        <pc:spChg chg="del">
          <ac:chgData name="Natalia Matys" userId="502657b3-162b-4572-89c2-f50db03d0f00" providerId="ADAL" clId="{F58CF29C-FC3A-4BC2-80D5-03DF39098157}" dt="2021-11-25T14:23:16.064" v="47" actId="478"/>
          <ac:spMkLst>
            <pc:docMk/>
            <pc:sldMk cId="3461750586" sldId="1192"/>
            <ac:spMk id="101" creationId="{915732D7-B6DE-4131-B9AD-4CBF121469C1}"/>
          </ac:spMkLst>
        </pc:spChg>
        <pc:spChg chg="del">
          <ac:chgData name="Natalia Matys" userId="502657b3-162b-4572-89c2-f50db03d0f00" providerId="ADAL" clId="{F58CF29C-FC3A-4BC2-80D5-03DF39098157}" dt="2021-11-25T14:23:16.064" v="47" actId="478"/>
          <ac:spMkLst>
            <pc:docMk/>
            <pc:sldMk cId="3461750586" sldId="1192"/>
            <ac:spMk id="102" creationId="{F2B93DEB-ADE3-48FB-AF73-DE9867D80802}"/>
          </ac:spMkLst>
        </pc:spChg>
        <pc:spChg chg="del">
          <ac:chgData name="Natalia Matys" userId="502657b3-162b-4572-89c2-f50db03d0f00" providerId="ADAL" clId="{F58CF29C-FC3A-4BC2-80D5-03DF39098157}" dt="2021-11-25T14:23:16.064" v="47" actId="478"/>
          <ac:spMkLst>
            <pc:docMk/>
            <pc:sldMk cId="3461750586" sldId="1192"/>
            <ac:spMk id="103" creationId="{9621B625-3F9E-4F3D-BC6A-941BF87CDE9F}"/>
          </ac:spMkLst>
        </pc:spChg>
        <pc:spChg chg="mod">
          <ac:chgData name="Natalia Matys" userId="502657b3-162b-4572-89c2-f50db03d0f00" providerId="ADAL" clId="{F58CF29C-FC3A-4BC2-80D5-03DF39098157}" dt="2021-11-25T14:23:22.493" v="50"/>
          <ac:spMkLst>
            <pc:docMk/>
            <pc:sldMk cId="3461750586" sldId="1192"/>
            <ac:spMk id="104" creationId="{9BE078D0-6913-46BB-BD42-3399DD97723E}"/>
          </ac:spMkLst>
        </pc:spChg>
        <pc:spChg chg="del">
          <ac:chgData name="Natalia Matys" userId="502657b3-162b-4572-89c2-f50db03d0f00" providerId="ADAL" clId="{F58CF29C-FC3A-4BC2-80D5-03DF39098157}" dt="2021-11-25T14:23:16.064" v="47" actId="478"/>
          <ac:spMkLst>
            <pc:docMk/>
            <pc:sldMk cId="3461750586" sldId="1192"/>
            <ac:spMk id="105" creationId="{5B5C30D5-479A-4F71-BD48-986B21297787}"/>
          </ac:spMkLst>
        </pc:spChg>
        <pc:spChg chg="del">
          <ac:chgData name="Natalia Matys" userId="502657b3-162b-4572-89c2-f50db03d0f00" providerId="ADAL" clId="{F58CF29C-FC3A-4BC2-80D5-03DF39098157}" dt="2021-11-25T14:23:16.064" v="47" actId="478"/>
          <ac:spMkLst>
            <pc:docMk/>
            <pc:sldMk cId="3461750586" sldId="1192"/>
            <ac:spMk id="106" creationId="{0301D453-BD31-45E2-9E19-8AEF441B0847}"/>
          </ac:spMkLst>
        </pc:spChg>
        <pc:spChg chg="del">
          <ac:chgData name="Natalia Matys" userId="502657b3-162b-4572-89c2-f50db03d0f00" providerId="ADAL" clId="{F58CF29C-FC3A-4BC2-80D5-03DF39098157}" dt="2021-11-25T14:23:16.064" v="47" actId="478"/>
          <ac:spMkLst>
            <pc:docMk/>
            <pc:sldMk cId="3461750586" sldId="1192"/>
            <ac:spMk id="107" creationId="{01AA310C-B31B-4B12-9651-1597216E38B3}"/>
          </ac:spMkLst>
        </pc:spChg>
        <pc:spChg chg="del">
          <ac:chgData name="Natalia Matys" userId="502657b3-162b-4572-89c2-f50db03d0f00" providerId="ADAL" clId="{F58CF29C-FC3A-4BC2-80D5-03DF39098157}" dt="2021-11-25T14:23:16.064" v="47" actId="478"/>
          <ac:spMkLst>
            <pc:docMk/>
            <pc:sldMk cId="3461750586" sldId="1192"/>
            <ac:spMk id="108" creationId="{75D279A1-A332-4A3B-86FB-B10F02FBFAC4}"/>
          </ac:spMkLst>
        </pc:spChg>
        <pc:spChg chg="add mod">
          <ac:chgData name="Natalia Matys" userId="502657b3-162b-4572-89c2-f50db03d0f00" providerId="ADAL" clId="{F58CF29C-FC3A-4BC2-80D5-03DF39098157}" dt="2021-11-25T14:23:22.493" v="50"/>
          <ac:spMkLst>
            <pc:docMk/>
            <pc:sldMk cId="3461750586" sldId="1192"/>
            <ac:spMk id="110" creationId="{135E6D6B-B135-47AA-B8E3-C4FB50FF3155}"/>
          </ac:spMkLst>
        </pc:spChg>
        <pc:spChg chg="add mod">
          <ac:chgData name="Natalia Matys" userId="502657b3-162b-4572-89c2-f50db03d0f00" providerId="ADAL" clId="{F58CF29C-FC3A-4BC2-80D5-03DF39098157}" dt="2021-11-25T14:23:22.493" v="50"/>
          <ac:spMkLst>
            <pc:docMk/>
            <pc:sldMk cId="3461750586" sldId="1192"/>
            <ac:spMk id="111" creationId="{B363CAA3-890A-4321-8261-3B98BB0DE3A7}"/>
          </ac:spMkLst>
        </pc:spChg>
        <pc:spChg chg="add mod">
          <ac:chgData name="Natalia Matys" userId="502657b3-162b-4572-89c2-f50db03d0f00" providerId="ADAL" clId="{F58CF29C-FC3A-4BC2-80D5-03DF39098157}" dt="2021-11-25T14:23:22.493" v="50"/>
          <ac:spMkLst>
            <pc:docMk/>
            <pc:sldMk cId="3461750586" sldId="1192"/>
            <ac:spMk id="112" creationId="{39B0888D-FCF7-4C7E-B35E-4BA97A988FD7}"/>
          </ac:spMkLst>
        </pc:spChg>
        <pc:spChg chg="add mod">
          <ac:chgData name="Natalia Matys" userId="502657b3-162b-4572-89c2-f50db03d0f00" providerId="ADAL" clId="{F58CF29C-FC3A-4BC2-80D5-03DF39098157}" dt="2021-11-25T14:23:22.493" v="50"/>
          <ac:spMkLst>
            <pc:docMk/>
            <pc:sldMk cId="3461750586" sldId="1192"/>
            <ac:spMk id="113" creationId="{4F4E8BD2-14C9-4FBC-99B0-0A8C0E87F025}"/>
          </ac:spMkLst>
        </pc:spChg>
        <pc:spChg chg="add mod">
          <ac:chgData name="Natalia Matys" userId="502657b3-162b-4572-89c2-f50db03d0f00" providerId="ADAL" clId="{F58CF29C-FC3A-4BC2-80D5-03DF39098157}" dt="2021-11-25T14:23:22.493" v="50"/>
          <ac:spMkLst>
            <pc:docMk/>
            <pc:sldMk cId="3461750586" sldId="1192"/>
            <ac:spMk id="114" creationId="{73E920B8-12B7-41F7-962E-59C9499964CD}"/>
          </ac:spMkLst>
        </pc:spChg>
        <pc:spChg chg="add mod">
          <ac:chgData name="Natalia Matys" userId="502657b3-162b-4572-89c2-f50db03d0f00" providerId="ADAL" clId="{F58CF29C-FC3A-4BC2-80D5-03DF39098157}" dt="2021-11-25T14:23:22.493" v="50"/>
          <ac:spMkLst>
            <pc:docMk/>
            <pc:sldMk cId="3461750586" sldId="1192"/>
            <ac:spMk id="115" creationId="{67DDD523-EF75-4558-9810-78815768D49B}"/>
          </ac:spMkLst>
        </pc:spChg>
        <pc:spChg chg="add mod">
          <ac:chgData name="Natalia Matys" userId="502657b3-162b-4572-89c2-f50db03d0f00" providerId="ADAL" clId="{F58CF29C-FC3A-4BC2-80D5-03DF39098157}" dt="2021-11-25T14:23:22.493" v="50"/>
          <ac:spMkLst>
            <pc:docMk/>
            <pc:sldMk cId="3461750586" sldId="1192"/>
            <ac:spMk id="116" creationId="{5B726BBD-5CFD-414A-AAEB-0DA280D4BC43}"/>
          </ac:spMkLst>
        </pc:spChg>
        <pc:spChg chg="add mod">
          <ac:chgData name="Natalia Matys" userId="502657b3-162b-4572-89c2-f50db03d0f00" providerId="ADAL" clId="{F58CF29C-FC3A-4BC2-80D5-03DF39098157}" dt="2021-11-25T14:23:22.493" v="50"/>
          <ac:spMkLst>
            <pc:docMk/>
            <pc:sldMk cId="3461750586" sldId="1192"/>
            <ac:spMk id="117" creationId="{79005187-951C-462D-8CB4-2280F1E1F629}"/>
          </ac:spMkLst>
        </pc:spChg>
        <pc:spChg chg="add mod">
          <ac:chgData name="Natalia Matys" userId="502657b3-162b-4572-89c2-f50db03d0f00" providerId="ADAL" clId="{F58CF29C-FC3A-4BC2-80D5-03DF39098157}" dt="2021-11-25T14:23:22.493" v="50"/>
          <ac:spMkLst>
            <pc:docMk/>
            <pc:sldMk cId="3461750586" sldId="1192"/>
            <ac:spMk id="118" creationId="{53774835-019D-4859-B27E-9810DD2DECBB}"/>
          </ac:spMkLst>
        </pc:spChg>
        <pc:spChg chg="add mod">
          <ac:chgData name="Natalia Matys" userId="502657b3-162b-4572-89c2-f50db03d0f00" providerId="ADAL" clId="{F58CF29C-FC3A-4BC2-80D5-03DF39098157}" dt="2021-11-25T14:23:22.493" v="50"/>
          <ac:spMkLst>
            <pc:docMk/>
            <pc:sldMk cId="3461750586" sldId="1192"/>
            <ac:spMk id="119" creationId="{013C8022-E3A8-406F-A0B0-53239FFA8451}"/>
          </ac:spMkLst>
        </pc:spChg>
        <pc:spChg chg="add mod">
          <ac:chgData name="Natalia Matys" userId="502657b3-162b-4572-89c2-f50db03d0f00" providerId="ADAL" clId="{F58CF29C-FC3A-4BC2-80D5-03DF39098157}" dt="2021-11-25T14:23:22.493" v="50"/>
          <ac:spMkLst>
            <pc:docMk/>
            <pc:sldMk cId="3461750586" sldId="1192"/>
            <ac:spMk id="120" creationId="{806C099A-3600-4AC2-9657-788805634982}"/>
          </ac:spMkLst>
        </pc:spChg>
        <pc:grpChg chg="add mod">
          <ac:chgData name="Natalia Matys" userId="502657b3-162b-4572-89c2-f50db03d0f00" providerId="ADAL" clId="{F58CF29C-FC3A-4BC2-80D5-03DF39098157}" dt="2021-11-25T14:23:22.493" v="50"/>
          <ac:grpSpMkLst>
            <pc:docMk/>
            <pc:sldMk cId="3461750586" sldId="1192"/>
            <ac:grpSpMk id="81" creationId="{3225ED93-33C2-44B2-B96E-ED59C5ED4286}"/>
          </ac:grpSpMkLst>
        </pc:grpChg>
        <pc:graphicFrameChg chg="del">
          <ac:chgData name="Natalia Matys" userId="502657b3-162b-4572-89c2-f50db03d0f00" providerId="ADAL" clId="{F58CF29C-FC3A-4BC2-80D5-03DF39098157}" dt="2021-11-25T14:23:21.432" v="49" actId="478"/>
          <ac:graphicFrameMkLst>
            <pc:docMk/>
            <pc:sldMk cId="3461750586" sldId="1192"/>
            <ac:graphicFrameMk id="54" creationId="{F66EC305-F6B5-400B-8C32-6D603C5424B4}"/>
          </ac:graphicFrameMkLst>
        </pc:graphicFrameChg>
        <pc:graphicFrameChg chg="mod">
          <ac:chgData name="Natalia Matys" userId="502657b3-162b-4572-89c2-f50db03d0f00" providerId="ADAL" clId="{F58CF29C-FC3A-4BC2-80D5-03DF39098157}" dt="2021-11-25T14:32:04.934" v="127" actId="207"/>
          <ac:graphicFrameMkLst>
            <pc:docMk/>
            <pc:sldMk cId="3461750586" sldId="1192"/>
            <ac:graphicFrameMk id="59" creationId="{5322D446-047A-45E2-BB0C-966D1AD8FD88}"/>
          </ac:graphicFrameMkLst>
        </pc:graphicFrameChg>
        <pc:graphicFrameChg chg="del">
          <ac:chgData name="Natalia Matys" userId="502657b3-162b-4572-89c2-f50db03d0f00" providerId="ADAL" clId="{F58CF29C-FC3A-4BC2-80D5-03DF39098157}" dt="2021-11-25T14:23:19.688" v="48" actId="478"/>
          <ac:graphicFrameMkLst>
            <pc:docMk/>
            <pc:sldMk cId="3461750586" sldId="1192"/>
            <ac:graphicFrameMk id="60" creationId="{46FD5CDC-1B52-4246-8FE8-35173109DA59}"/>
          </ac:graphicFrameMkLst>
        </pc:graphicFrameChg>
        <pc:graphicFrameChg chg="del">
          <ac:chgData name="Natalia Matys" userId="502657b3-162b-4572-89c2-f50db03d0f00" providerId="ADAL" clId="{F58CF29C-FC3A-4BC2-80D5-03DF39098157}" dt="2021-11-25T14:23:16.064" v="47" actId="478"/>
          <ac:graphicFrameMkLst>
            <pc:docMk/>
            <pc:sldMk cId="3461750586" sldId="1192"/>
            <ac:graphicFrameMk id="65" creationId="{D940D3F8-74F5-424F-ADF7-402229BC4F1C}"/>
          </ac:graphicFrameMkLst>
        </pc:graphicFrameChg>
        <pc:graphicFrameChg chg="mod">
          <ac:chgData name="Natalia Matys" userId="502657b3-162b-4572-89c2-f50db03d0f00" providerId="ADAL" clId="{F58CF29C-FC3A-4BC2-80D5-03DF39098157}" dt="2021-11-25T14:34:13.726" v="143" actId="207"/>
          <ac:graphicFrameMkLst>
            <pc:docMk/>
            <pc:sldMk cId="3461750586" sldId="1192"/>
            <ac:graphicFrameMk id="70" creationId="{BBC2331A-703A-4B47-8BCC-0E4D4E839C8A}"/>
          </ac:graphicFrameMkLst>
        </pc:graphicFrameChg>
        <pc:graphicFrameChg chg="add mod">
          <ac:chgData name="Natalia Matys" userId="502657b3-162b-4572-89c2-f50db03d0f00" providerId="ADAL" clId="{F58CF29C-FC3A-4BC2-80D5-03DF39098157}" dt="2021-11-25T14:23:22.493" v="50"/>
          <ac:graphicFrameMkLst>
            <pc:docMk/>
            <pc:sldMk cId="3461750586" sldId="1192"/>
            <ac:graphicFrameMk id="79" creationId="{89CAB8AA-41E4-4116-B2C1-3FACB301A818}"/>
          </ac:graphicFrameMkLst>
        </pc:graphicFrameChg>
        <pc:graphicFrameChg chg="mod">
          <ac:chgData name="Natalia Matys" userId="502657b3-162b-4572-89c2-f50db03d0f00" providerId="ADAL" clId="{F58CF29C-FC3A-4BC2-80D5-03DF39098157}" dt="2021-11-25T14:23:22.493" v="50"/>
          <ac:graphicFrameMkLst>
            <pc:docMk/>
            <pc:sldMk cId="3461750586" sldId="1192"/>
            <ac:graphicFrameMk id="82" creationId="{6F55C30F-778B-4E8F-AAF6-362653A65D50}"/>
          </ac:graphicFrameMkLst>
        </pc:graphicFrameChg>
        <pc:graphicFrameChg chg="mod">
          <ac:chgData name="Natalia Matys" userId="502657b3-162b-4572-89c2-f50db03d0f00" providerId="ADAL" clId="{F58CF29C-FC3A-4BC2-80D5-03DF39098157}" dt="2021-11-25T14:34:29.881" v="144" actId="207"/>
          <ac:graphicFrameMkLst>
            <pc:docMk/>
            <pc:sldMk cId="3461750586" sldId="1192"/>
            <ac:graphicFrameMk id="83" creationId="{17A64461-24D3-4852-A8E4-3A3A0D3C33FE}"/>
          </ac:graphicFrameMkLst>
        </pc:graphicFrameChg>
        <pc:graphicFrameChg chg="add mod">
          <ac:chgData name="Natalia Matys" userId="502657b3-162b-4572-89c2-f50db03d0f00" providerId="ADAL" clId="{F58CF29C-FC3A-4BC2-80D5-03DF39098157}" dt="2021-11-25T14:23:22.493" v="50"/>
          <ac:graphicFrameMkLst>
            <pc:docMk/>
            <pc:sldMk cId="3461750586" sldId="1192"/>
            <ac:graphicFrameMk id="109" creationId="{096BCACA-D1FC-4949-8B96-70B31B9698AD}"/>
          </ac:graphicFrameMkLst>
        </pc:graphicFrameChg>
      </pc:sldChg>
      <pc:sldChg chg="addSp delSp modSp add mod">
        <pc:chgData name="Natalia Matys" userId="502657b3-162b-4572-89c2-f50db03d0f00" providerId="ADAL" clId="{F58CF29C-FC3A-4BC2-80D5-03DF39098157}" dt="2021-11-25T14:37:18.875" v="166" actId="478"/>
        <pc:sldMkLst>
          <pc:docMk/>
          <pc:sldMk cId="3689939868" sldId="1193"/>
        </pc:sldMkLst>
        <pc:spChg chg="del">
          <ac:chgData name="Natalia Matys" userId="502657b3-162b-4572-89c2-f50db03d0f00" providerId="ADAL" clId="{F58CF29C-FC3A-4BC2-80D5-03DF39098157}" dt="2021-11-25T14:24:36.190" v="63" actId="478"/>
          <ac:spMkLst>
            <pc:docMk/>
            <pc:sldMk cId="3689939868" sldId="1193"/>
            <ac:spMk id="49" creationId="{28C734AD-6E7B-4C6D-8C60-552518400759}"/>
          </ac:spMkLst>
        </pc:spChg>
        <pc:spChg chg="del">
          <ac:chgData name="Natalia Matys" userId="502657b3-162b-4572-89c2-f50db03d0f00" providerId="ADAL" clId="{F58CF29C-FC3A-4BC2-80D5-03DF39098157}" dt="2021-11-25T14:24:36.190" v="63" actId="478"/>
          <ac:spMkLst>
            <pc:docMk/>
            <pc:sldMk cId="3689939868" sldId="1193"/>
            <ac:spMk id="50" creationId="{FD9280DE-743E-4796-9F17-88643810142B}"/>
          </ac:spMkLst>
        </pc:spChg>
        <pc:spChg chg="del">
          <ac:chgData name="Natalia Matys" userId="502657b3-162b-4572-89c2-f50db03d0f00" providerId="ADAL" clId="{F58CF29C-FC3A-4BC2-80D5-03DF39098157}" dt="2021-11-25T14:24:36.190" v="63" actId="478"/>
          <ac:spMkLst>
            <pc:docMk/>
            <pc:sldMk cId="3689939868" sldId="1193"/>
            <ac:spMk id="52" creationId="{66433609-41C5-40B9-9DF2-ADAB3299DFDD}"/>
          </ac:spMkLst>
        </pc:spChg>
        <pc:spChg chg="del">
          <ac:chgData name="Natalia Matys" userId="502657b3-162b-4572-89c2-f50db03d0f00" providerId="ADAL" clId="{F58CF29C-FC3A-4BC2-80D5-03DF39098157}" dt="2021-11-25T14:24:36.190" v="63" actId="478"/>
          <ac:spMkLst>
            <pc:docMk/>
            <pc:sldMk cId="3689939868" sldId="1193"/>
            <ac:spMk id="65" creationId="{8F884F5A-EC12-449C-B696-8DA475DA8069}"/>
          </ac:spMkLst>
        </pc:spChg>
        <pc:spChg chg="del">
          <ac:chgData name="Natalia Matys" userId="502657b3-162b-4572-89c2-f50db03d0f00" providerId="ADAL" clId="{F58CF29C-FC3A-4BC2-80D5-03DF39098157}" dt="2021-11-25T14:24:36.190" v="63" actId="478"/>
          <ac:spMkLst>
            <pc:docMk/>
            <pc:sldMk cId="3689939868" sldId="1193"/>
            <ac:spMk id="66" creationId="{D40C3A12-D229-4027-A977-16D7C5541F64}"/>
          </ac:spMkLst>
        </pc:spChg>
        <pc:spChg chg="del">
          <ac:chgData name="Natalia Matys" userId="502657b3-162b-4572-89c2-f50db03d0f00" providerId="ADAL" clId="{F58CF29C-FC3A-4BC2-80D5-03DF39098157}" dt="2021-11-25T14:24:36.190" v="63" actId="478"/>
          <ac:spMkLst>
            <pc:docMk/>
            <pc:sldMk cId="3689939868" sldId="1193"/>
            <ac:spMk id="67" creationId="{AE5CC5FB-1B7F-4685-82F3-09DB2385BE9D}"/>
          </ac:spMkLst>
        </pc:spChg>
        <pc:spChg chg="del">
          <ac:chgData name="Natalia Matys" userId="502657b3-162b-4572-89c2-f50db03d0f00" providerId="ADAL" clId="{F58CF29C-FC3A-4BC2-80D5-03DF39098157}" dt="2021-11-25T14:24:36.190" v="63" actId="478"/>
          <ac:spMkLst>
            <pc:docMk/>
            <pc:sldMk cId="3689939868" sldId="1193"/>
            <ac:spMk id="68" creationId="{38EE34A5-DC21-4C7E-A334-F6224F8A4F3C}"/>
          </ac:spMkLst>
        </pc:spChg>
        <pc:spChg chg="del">
          <ac:chgData name="Natalia Matys" userId="502657b3-162b-4572-89c2-f50db03d0f00" providerId="ADAL" clId="{F58CF29C-FC3A-4BC2-80D5-03DF39098157}" dt="2021-11-25T14:24:36.190" v="63" actId="478"/>
          <ac:spMkLst>
            <pc:docMk/>
            <pc:sldMk cId="3689939868" sldId="1193"/>
            <ac:spMk id="69" creationId="{BAC54295-C403-48BD-89D9-258AF553355C}"/>
          </ac:spMkLst>
        </pc:spChg>
        <pc:spChg chg="del">
          <ac:chgData name="Natalia Matys" userId="502657b3-162b-4572-89c2-f50db03d0f00" providerId="ADAL" clId="{F58CF29C-FC3A-4BC2-80D5-03DF39098157}" dt="2021-11-25T14:24:36.190" v="63" actId="478"/>
          <ac:spMkLst>
            <pc:docMk/>
            <pc:sldMk cId="3689939868" sldId="1193"/>
            <ac:spMk id="70" creationId="{7E7EBDAB-61BB-4603-8814-37425425D6FA}"/>
          </ac:spMkLst>
        </pc:spChg>
        <pc:spChg chg="del">
          <ac:chgData name="Natalia Matys" userId="502657b3-162b-4572-89c2-f50db03d0f00" providerId="ADAL" clId="{F58CF29C-FC3A-4BC2-80D5-03DF39098157}" dt="2021-11-25T14:24:36.190" v="63" actId="478"/>
          <ac:spMkLst>
            <pc:docMk/>
            <pc:sldMk cId="3689939868" sldId="1193"/>
            <ac:spMk id="71" creationId="{344F816F-CC92-4B25-AFF4-C7E1EB819585}"/>
          </ac:spMkLst>
        </pc:spChg>
        <pc:spChg chg="del">
          <ac:chgData name="Natalia Matys" userId="502657b3-162b-4572-89c2-f50db03d0f00" providerId="ADAL" clId="{F58CF29C-FC3A-4BC2-80D5-03DF39098157}" dt="2021-11-25T14:24:36.190" v="63" actId="478"/>
          <ac:spMkLst>
            <pc:docMk/>
            <pc:sldMk cId="3689939868" sldId="1193"/>
            <ac:spMk id="72" creationId="{6733334C-1F2D-4F1B-9BE2-DC929D269BA6}"/>
          </ac:spMkLst>
        </pc:spChg>
        <pc:spChg chg="del">
          <ac:chgData name="Natalia Matys" userId="502657b3-162b-4572-89c2-f50db03d0f00" providerId="ADAL" clId="{F58CF29C-FC3A-4BC2-80D5-03DF39098157}" dt="2021-11-25T14:24:36.190" v="63" actId="478"/>
          <ac:spMkLst>
            <pc:docMk/>
            <pc:sldMk cId="3689939868" sldId="1193"/>
            <ac:spMk id="76" creationId="{2A642A49-2FBC-483E-A07B-30FDB03310DD}"/>
          </ac:spMkLst>
        </pc:spChg>
        <pc:spChg chg="del">
          <ac:chgData name="Natalia Matys" userId="502657b3-162b-4572-89c2-f50db03d0f00" providerId="ADAL" clId="{F58CF29C-FC3A-4BC2-80D5-03DF39098157}" dt="2021-11-25T14:24:36.190" v="63" actId="478"/>
          <ac:spMkLst>
            <pc:docMk/>
            <pc:sldMk cId="3689939868" sldId="1193"/>
            <ac:spMk id="77" creationId="{3AD0DD11-B146-4011-9369-DF740F884C80}"/>
          </ac:spMkLst>
        </pc:spChg>
        <pc:spChg chg="add del mod">
          <ac:chgData name="Natalia Matys" userId="502657b3-162b-4572-89c2-f50db03d0f00" providerId="ADAL" clId="{F58CF29C-FC3A-4BC2-80D5-03DF39098157}" dt="2021-11-25T14:24:32.983" v="62"/>
          <ac:spMkLst>
            <pc:docMk/>
            <pc:sldMk cId="3689939868" sldId="1193"/>
            <ac:spMk id="114" creationId="{B474BEC9-30F4-4CBA-839D-CC3D537409E0}"/>
          </ac:spMkLst>
        </pc:spChg>
        <pc:spChg chg="add del mod">
          <ac:chgData name="Natalia Matys" userId="502657b3-162b-4572-89c2-f50db03d0f00" providerId="ADAL" clId="{F58CF29C-FC3A-4BC2-80D5-03DF39098157}" dt="2021-11-25T14:24:32.983" v="62"/>
          <ac:spMkLst>
            <pc:docMk/>
            <pc:sldMk cId="3689939868" sldId="1193"/>
            <ac:spMk id="115" creationId="{CBC4C736-36F8-450D-B9EE-60FA74435B86}"/>
          </ac:spMkLst>
        </pc:spChg>
        <pc:spChg chg="add del mod">
          <ac:chgData name="Natalia Matys" userId="502657b3-162b-4572-89c2-f50db03d0f00" providerId="ADAL" clId="{F58CF29C-FC3A-4BC2-80D5-03DF39098157}" dt="2021-11-25T14:24:32.983" v="62"/>
          <ac:spMkLst>
            <pc:docMk/>
            <pc:sldMk cId="3689939868" sldId="1193"/>
            <ac:spMk id="116" creationId="{8E523B6C-0DFB-47B9-9E40-646F5AFAEEEA}"/>
          </ac:spMkLst>
        </pc:spChg>
        <pc:spChg chg="add del mod">
          <ac:chgData name="Natalia Matys" userId="502657b3-162b-4572-89c2-f50db03d0f00" providerId="ADAL" clId="{F58CF29C-FC3A-4BC2-80D5-03DF39098157}" dt="2021-11-25T14:24:32.983" v="62"/>
          <ac:spMkLst>
            <pc:docMk/>
            <pc:sldMk cId="3689939868" sldId="1193"/>
            <ac:spMk id="117" creationId="{16AE42F8-5651-4D2D-9EEB-C190F16A9902}"/>
          </ac:spMkLst>
        </pc:spChg>
        <pc:spChg chg="add del mod">
          <ac:chgData name="Natalia Matys" userId="502657b3-162b-4572-89c2-f50db03d0f00" providerId="ADAL" clId="{F58CF29C-FC3A-4BC2-80D5-03DF39098157}" dt="2021-11-25T14:24:32.983" v="62"/>
          <ac:spMkLst>
            <pc:docMk/>
            <pc:sldMk cId="3689939868" sldId="1193"/>
            <ac:spMk id="118" creationId="{E5541B2E-8851-4DE0-A7D5-F64E92AF6F2D}"/>
          </ac:spMkLst>
        </pc:spChg>
        <pc:spChg chg="add del mod">
          <ac:chgData name="Natalia Matys" userId="502657b3-162b-4572-89c2-f50db03d0f00" providerId="ADAL" clId="{F58CF29C-FC3A-4BC2-80D5-03DF39098157}" dt="2021-11-25T14:24:32.983" v="62"/>
          <ac:spMkLst>
            <pc:docMk/>
            <pc:sldMk cId="3689939868" sldId="1193"/>
            <ac:spMk id="119" creationId="{883A3C5E-BE8F-43DD-ACE8-2C1B4465985F}"/>
          </ac:spMkLst>
        </pc:spChg>
        <pc:spChg chg="add del mod">
          <ac:chgData name="Natalia Matys" userId="502657b3-162b-4572-89c2-f50db03d0f00" providerId="ADAL" clId="{F58CF29C-FC3A-4BC2-80D5-03DF39098157}" dt="2021-11-25T14:24:32.983" v="62"/>
          <ac:spMkLst>
            <pc:docMk/>
            <pc:sldMk cId="3689939868" sldId="1193"/>
            <ac:spMk id="120" creationId="{45E93621-0CAB-49A9-886A-008501ABA5D7}"/>
          </ac:spMkLst>
        </pc:spChg>
        <pc:spChg chg="add del mod">
          <ac:chgData name="Natalia Matys" userId="502657b3-162b-4572-89c2-f50db03d0f00" providerId="ADAL" clId="{F58CF29C-FC3A-4BC2-80D5-03DF39098157}" dt="2021-11-25T14:24:32.983" v="62"/>
          <ac:spMkLst>
            <pc:docMk/>
            <pc:sldMk cId="3689939868" sldId="1193"/>
            <ac:spMk id="121" creationId="{1E522337-9A99-423C-ADA8-4CB37241FD24}"/>
          </ac:spMkLst>
        </pc:spChg>
        <pc:spChg chg="add del mod">
          <ac:chgData name="Natalia Matys" userId="502657b3-162b-4572-89c2-f50db03d0f00" providerId="ADAL" clId="{F58CF29C-FC3A-4BC2-80D5-03DF39098157}" dt="2021-11-25T14:24:32.983" v="62"/>
          <ac:spMkLst>
            <pc:docMk/>
            <pc:sldMk cId="3689939868" sldId="1193"/>
            <ac:spMk id="122" creationId="{D4D9BE15-66C0-45C8-BD18-F158295D8D7D}"/>
          </ac:spMkLst>
        </pc:spChg>
        <pc:spChg chg="add del mod">
          <ac:chgData name="Natalia Matys" userId="502657b3-162b-4572-89c2-f50db03d0f00" providerId="ADAL" clId="{F58CF29C-FC3A-4BC2-80D5-03DF39098157}" dt="2021-11-25T14:24:32.983" v="62"/>
          <ac:spMkLst>
            <pc:docMk/>
            <pc:sldMk cId="3689939868" sldId="1193"/>
            <ac:spMk id="123" creationId="{A25DF60C-9470-401F-9EDA-D31232FCAF27}"/>
          </ac:spMkLst>
        </pc:spChg>
        <pc:spChg chg="add del mod">
          <ac:chgData name="Natalia Matys" userId="502657b3-162b-4572-89c2-f50db03d0f00" providerId="ADAL" clId="{F58CF29C-FC3A-4BC2-80D5-03DF39098157}" dt="2021-11-25T14:24:32.983" v="62"/>
          <ac:spMkLst>
            <pc:docMk/>
            <pc:sldMk cId="3689939868" sldId="1193"/>
            <ac:spMk id="124" creationId="{7D4A87A5-988A-4CB9-ADC2-75B2EA4B819C}"/>
          </ac:spMkLst>
        </pc:spChg>
        <pc:spChg chg="add del mod">
          <ac:chgData name="Natalia Matys" userId="502657b3-162b-4572-89c2-f50db03d0f00" providerId="ADAL" clId="{F58CF29C-FC3A-4BC2-80D5-03DF39098157}" dt="2021-11-25T14:24:32.983" v="62"/>
          <ac:spMkLst>
            <pc:docMk/>
            <pc:sldMk cId="3689939868" sldId="1193"/>
            <ac:spMk id="125" creationId="{88EDAB1E-D868-456B-ADA8-9118AA925647}"/>
          </ac:spMkLst>
        </pc:spChg>
        <pc:spChg chg="add del mod">
          <ac:chgData name="Natalia Matys" userId="502657b3-162b-4572-89c2-f50db03d0f00" providerId="ADAL" clId="{F58CF29C-FC3A-4BC2-80D5-03DF39098157}" dt="2021-11-25T14:24:32.983" v="62"/>
          <ac:spMkLst>
            <pc:docMk/>
            <pc:sldMk cId="3689939868" sldId="1193"/>
            <ac:spMk id="126" creationId="{B5D79D97-B78D-46BB-B13A-6B1DAEB9C00A}"/>
          </ac:spMkLst>
        </pc:spChg>
        <pc:spChg chg="add mod">
          <ac:chgData name="Natalia Matys" userId="502657b3-162b-4572-89c2-f50db03d0f00" providerId="ADAL" clId="{F58CF29C-FC3A-4BC2-80D5-03DF39098157}" dt="2021-11-25T14:24:38.071" v="64"/>
          <ac:spMkLst>
            <pc:docMk/>
            <pc:sldMk cId="3689939868" sldId="1193"/>
            <ac:spMk id="128" creationId="{F1A8BD36-1B37-4F21-A42F-73D0983328F0}"/>
          </ac:spMkLst>
        </pc:spChg>
        <pc:spChg chg="add mod">
          <ac:chgData name="Natalia Matys" userId="502657b3-162b-4572-89c2-f50db03d0f00" providerId="ADAL" clId="{F58CF29C-FC3A-4BC2-80D5-03DF39098157}" dt="2021-11-25T14:24:38.071" v="64"/>
          <ac:spMkLst>
            <pc:docMk/>
            <pc:sldMk cId="3689939868" sldId="1193"/>
            <ac:spMk id="129" creationId="{82EFB081-95C4-46FF-A363-AE4E48905016}"/>
          </ac:spMkLst>
        </pc:spChg>
        <pc:spChg chg="add mod">
          <ac:chgData name="Natalia Matys" userId="502657b3-162b-4572-89c2-f50db03d0f00" providerId="ADAL" clId="{F58CF29C-FC3A-4BC2-80D5-03DF39098157}" dt="2021-11-25T14:24:38.071" v="64"/>
          <ac:spMkLst>
            <pc:docMk/>
            <pc:sldMk cId="3689939868" sldId="1193"/>
            <ac:spMk id="130" creationId="{886469CD-D04F-43BC-959F-9ECAFD5D17F5}"/>
          </ac:spMkLst>
        </pc:spChg>
        <pc:spChg chg="add mod">
          <ac:chgData name="Natalia Matys" userId="502657b3-162b-4572-89c2-f50db03d0f00" providerId="ADAL" clId="{F58CF29C-FC3A-4BC2-80D5-03DF39098157}" dt="2021-11-25T14:24:38.071" v="64"/>
          <ac:spMkLst>
            <pc:docMk/>
            <pc:sldMk cId="3689939868" sldId="1193"/>
            <ac:spMk id="131" creationId="{7336BA3A-796D-4CA8-AB4C-3CB5634C5E31}"/>
          </ac:spMkLst>
        </pc:spChg>
        <pc:spChg chg="add mod">
          <ac:chgData name="Natalia Matys" userId="502657b3-162b-4572-89c2-f50db03d0f00" providerId="ADAL" clId="{F58CF29C-FC3A-4BC2-80D5-03DF39098157}" dt="2021-11-25T14:24:38.071" v="64"/>
          <ac:spMkLst>
            <pc:docMk/>
            <pc:sldMk cId="3689939868" sldId="1193"/>
            <ac:spMk id="132" creationId="{FE6263DE-BAEF-4D37-9E2D-980B0E64379C}"/>
          </ac:spMkLst>
        </pc:spChg>
        <pc:spChg chg="add mod">
          <ac:chgData name="Natalia Matys" userId="502657b3-162b-4572-89c2-f50db03d0f00" providerId="ADAL" clId="{F58CF29C-FC3A-4BC2-80D5-03DF39098157}" dt="2021-11-25T14:24:38.071" v="64"/>
          <ac:spMkLst>
            <pc:docMk/>
            <pc:sldMk cId="3689939868" sldId="1193"/>
            <ac:spMk id="133" creationId="{2E8008A9-FD4B-44AD-BD44-E349742DA67D}"/>
          </ac:spMkLst>
        </pc:spChg>
        <pc:spChg chg="add mod">
          <ac:chgData name="Natalia Matys" userId="502657b3-162b-4572-89c2-f50db03d0f00" providerId="ADAL" clId="{F58CF29C-FC3A-4BC2-80D5-03DF39098157}" dt="2021-11-25T14:24:38.071" v="64"/>
          <ac:spMkLst>
            <pc:docMk/>
            <pc:sldMk cId="3689939868" sldId="1193"/>
            <ac:spMk id="134" creationId="{90484DB3-7838-4535-A5F8-B3C7F1DF3F11}"/>
          </ac:spMkLst>
        </pc:spChg>
        <pc:spChg chg="add mod">
          <ac:chgData name="Natalia Matys" userId="502657b3-162b-4572-89c2-f50db03d0f00" providerId="ADAL" clId="{F58CF29C-FC3A-4BC2-80D5-03DF39098157}" dt="2021-11-25T14:24:38.071" v="64"/>
          <ac:spMkLst>
            <pc:docMk/>
            <pc:sldMk cId="3689939868" sldId="1193"/>
            <ac:spMk id="135" creationId="{6BB603C2-5C8E-438B-85FE-97C33350DA78}"/>
          </ac:spMkLst>
        </pc:spChg>
        <pc:spChg chg="mod topLvl">
          <ac:chgData name="Natalia Matys" userId="502657b3-162b-4572-89c2-f50db03d0f00" providerId="ADAL" clId="{F58CF29C-FC3A-4BC2-80D5-03DF39098157}" dt="2021-11-25T14:36:24.552" v="158" actId="207"/>
          <ac:spMkLst>
            <pc:docMk/>
            <pc:sldMk cId="3689939868" sldId="1193"/>
            <ac:spMk id="136" creationId="{3CFB8D95-3661-46F0-AFA1-2E91C40C6D05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43" creationId="{FA301E3A-6312-4544-A262-5AD15D027D32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44" creationId="{CF35D2CB-0F34-4352-9FD0-AFB0D4B377D4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45" creationId="{77ABEDBB-1EC0-4E02-BD46-1082928E0144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46" creationId="{5413AD79-9221-4C74-B4E7-E021399D51B5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47" creationId="{591568A0-217C-4ACC-B163-6FB295151940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48" creationId="{6ECFD08B-3E53-4111-8567-BA3F4761146A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49" creationId="{3DC0628A-FBCE-48AD-A9B3-FA8A82752BA2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50" creationId="{352D2277-4C88-4F65-955A-7A0180390991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51" creationId="{56709C19-3AC0-41AA-8B62-B19B6EF78D23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52" creationId="{5A525A63-85AA-4107-B1AD-3A3E419111A6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53" creationId="{5E234DB4-DCC7-42A7-AEEB-6D655DEBFDA9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54" creationId="{0DCE0192-31EB-4404-B967-031ECB723D35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55" creationId="{53175E4F-DA45-4B38-AD0D-3576A6CB2712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56" creationId="{A574D44C-6B0A-444B-9A30-E8A822750F22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57" creationId="{076B2338-A6A6-467E-A794-20F28448C0AC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58" creationId="{2CF09244-CF56-42C6-9D8C-7816BDDBA13C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59" creationId="{38B29FDA-F368-491B-B6D6-913962B80122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60" creationId="{F6597804-C82D-440B-B5AC-E4E8E8196790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61" creationId="{D0A09817-167F-456D-83EE-8589EB8B57C3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62" creationId="{B327F73E-3B03-4A55-ACC9-76471DF30748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63" creationId="{D7F2A3AA-4BA6-491C-9E9A-3B5A0EE7418C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64" creationId="{70802FC5-BC0F-4DFA-84CC-C3E2D42487F3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65" creationId="{ADAC1EAA-D97D-4C4B-B5D9-E9F30DE0F580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66" creationId="{C8F52BD2-C803-4F56-9367-7A5759226C26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67" creationId="{414478F1-C92C-431D-8D1A-18F339E5B274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68" creationId="{EA6251E7-E3AD-4943-9112-6E81427EC1EE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69" creationId="{01404B64-2845-4FEB-9B6D-0C1302AD07F8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70" creationId="{A8518145-5130-4577-A5ED-01AEC464F7A0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71" creationId="{1BBB16FE-A488-48D7-9B2E-A2E845DCDE4E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72" creationId="{4B185BA7-BBA8-43A5-81EE-A071C03A629F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73" creationId="{930A5071-0277-438A-A4DC-073F1B71A758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74" creationId="{EB87485D-1A51-405B-BC49-AE12421C6A55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75" creationId="{9D13F751-9C99-448C-95EB-FEC0A7A24FF9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76" creationId="{12A037C9-E9A4-4E04-B805-18CF446C9206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78" creationId="{8D7ECD7D-89A0-45B0-AAC8-616CEAED95FD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79" creationId="{F3E6AA82-5A83-4D7B-884E-76A29A141D9F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80" creationId="{28F2542D-A354-47C3-B7B5-897088FF272B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81" creationId="{F9C67428-E433-4B06-BB7B-5314D0CD94EF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82" creationId="{961CAF53-90F7-4E65-9BDA-F5D8F2C3C373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83" creationId="{3399017C-C630-41C4-A75A-7778749D575B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84" creationId="{D58F7966-7E4D-49DA-8787-8254556EA3CD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85" creationId="{D0821AC2-9EE1-4DE8-A5DB-8A96EB93B0E2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86" creationId="{6FAFE605-E1B0-4A95-9D5F-0F9921A6F957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87" creationId="{9586998B-36E7-4B34-A187-E0AE9E98AA2D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88" creationId="{B79873B0-FEE8-4AF4-87BF-13B23B68ECA9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89" creationId="{E22969A9-9BEB-48BA-8F3B-18471FB13855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90" creationId="{6263E101-8218-44A1-B9F3-DD92F7707745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91" creationId="{91F361A0-7D74-4546-A6EE-8B6C8B2F8377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92" creationId="{FCE422B6-19B1-4A0B-922C-B883B4229AD1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93" creationId="{EE0F3223-CDBC-4CCD-B167-F877FC74B118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94" creationId="{A19F3407-6237-4D79-8F43-D176E92AC987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96" creationId="{7A36DF05-4E4D-4658-9EB3-365A425939A7}"/>
          </ac:spMkLst>
        </pc:spChg>
        <pc:spChg chg="mod">
          <ac:chgData name="Natalia Matys" userId="502657b3-162b-4572-89c2-f50db03d0f00" providerId="ADAL" clId="{F58CF29C-FC3A-4BC2-80D5-03DF39098157}" dt="2021-11-25T14:35:53.147" v="154" actId="165"/>
          <ac:spMkLst>
            <pc:docMk/>
            <pc:sldMk cId="3689939868" sldId="1193"/>
            <ac:spMk id="197" creationId="{A530E519-77EC-4ACE-9CB9-BF66B6AE6051}"/>
          </ac:spMkLst>
        </pc:spChg>
        <pc:spChg chg="add mod">
          <ac:chgData name="Natalia Matys" userId="502657b3-162b-4572-89c2-f50db03d0f00" providerId="ADAL" clId="{F58CF29C-FC3A-4BC2-80D5-03DF39098157}" dt="2021-11-25T14:24:38.071" v="64"/>
          <ac:spMkLst>
            <pc:docMk/>
            <pc:sldMk cId="3689939868" sldId="1193"/>
            <ac:spMk id="204" creationId="{EFAB62C1-A37B-4385-A4D6-81710F4C2223}"/>
          </ac:spMkLst>
        </pc:spChg>
        <pc:spChg chg="add mod">
          <ac:chgData name="Natalia Matys" userId="502657b3-162b-4572-89c2-f50db03d0f00" providerId="ADAL" clId="{F58CF29C-FC3A-4BC2-80D5-03DF39098157}" dt="2021-11-25T14:24:38.071" v="64"/>
          <ac:spMkLst>
            <pc:docMk/>
            <pc:sldMk cId="3689939868" sldId="1193"/>
            <ac:spMk id="205" creationId="{E2C07986-F722-4AE6-85DF-12EDCD61C179}"/>
          </ac:spMkLst>
        </pc:spChg>
        <pc:spChg chg="add mod">
          <ac:chgData name="Natalia Matys" userId="502657b3-162b-4572-89c2-f50db03d0f00" providerId="ADAL" clId="{F58CF29C-FC3A-4BC2-80D5-03DF39098157}" dt="2021-11-25T14:24:38.071" v="64"/>
          <ac:spMkLst>
            <pc:docMk/>
            <pc:sldMk cId="3689939868" sldId="1193"/>
            <ac:spMk id="206" creationId="{98CB71C4-BFA0-4FC3-B48F-5E79EC488DFE}"/>
          </ac:spMkLst>
        </pc:spChg>
        <pc:spChg chg="add mod">
          <ac:chgData name="Natalia Matys" userId="502657b3-162b-4572-89c2-f50db03d0f00" providerId="ADAL" clId="{F58CF29C-FC3A-4BC2-80D5-03DF39098157}" dt="2021-11-25T14:24:38.071" v="64"/>
          <ac:spMkLst>
            <pc:docMk/>
            <pc:sldMk cId="3689939868" sldId="1193"/>
            <ac:spMk id="207" creationId="{8D65826B-6413-4B6D-8BEC-C5EE8F57E3BE}"/>
          </ac:spMkLst>
        </pc:spChg>
        <pc:spChg chg="add mod">
          <ac:chgData name="Natalia Matys" userId="502657b3-162b-4572-89c2-f50db03d0f00" providerId="ADAL" clId="{F58CF29C-FC3A-4BC2-80D5-03DF39098157}" dt="2021-11-25T14:24:38.071" v="64"/>
          <ac:spMkLst>
            <pc:docMk/>
            <pc:sldMk cId="3689939868" sldId="1193"/>
            <ac:spMk id="208" creationId="{EB7C7B28-BAD5-419B-8E30-E8834C7FA8F4}"/>
          </ac:spMkLst>
        </pc:spChg>
        <pc:spChg chg="del">
          <ac:chgData name="Natalia Matys" userId="502657b3-162b-4572-89c2-f50db03d0f00" providerId="ADAL" clId="{F58CF29C-FC3A-4BC2-80D5-03DF39098157}" dt="2021-11-25T14:24:36.190" v="63" actId="478"/>
          <ac:spMkLst>
            <pc:docMk/>
            <pc:sldMk cId="3689939868" sldId="1193"/>
            <ac:spMk id="253" creationId="{AF7265F4-BC05-408E-BE63-1998FA9F4150}"/>
          </ac:spMkLst>
        </pc:spChg>
        <pc:grpChg chg="del">
          <ac:chgData name="Natalia Matys" userId="502657b3-162b-4572-89c2-f50db03d0f00" providerId="ADAL" clId="{F58CF29C-FC3A-4BC2-80D5-03DF39098157}" dt="2021-11-25T14:35:53.147" v="154" actId="165"/>
          <ac:grpSpMkLst>
            <pc:docMk/>
            <pc:sldMk cId="3689939868" sldId="1193"/>
            <ac:grpSpMk id="9" creationId="{ECB2B034-3678-4218-8C51-6E7C5471D268}"/>
          </ac:grpSpMkLst>
        </pc:grpChg>
        <pc:grpChg chg="mod topLvl">
          <ac:chgData name="Natalia Matys" userId="502657b3-162b-4572-89c2-f50db03d0f00" providerId="ADAL" clId="{F58CF29C-FC3A-4BC2-80D5-03DF39098157}" dt="2021-11-25T14:36:07.682" v="155" actId="207"/>
          <ac:grpSpMkLst>
            <pc:docMk/>
            <pc:sldMk cId="3689939868" sldId="1193"/>
            <ac:grpSpMk id="137" creationId="{55E5A408-C186-4554-9CCC-A4059D5B333A}"/>
          </ac:grpSpMkLst>
        </pc:grpChg>
        <pc:grpChg chg="mod topLvl">
          <ac:chgData name="Natalia Matys" userId="502657b3-162b-4572-89c2-f50db03d0f00" providerId="ADAL" clId="{F58CF29C-FC3A-4BC2-80D5-03DF39098157}" dt="2021-11-25T14:36:14.243" v="156" actId="207"/>
          <ac:grpSpMkLst>
            <pc:docMk/>
            <pc:sldMk cId="3689939868" sldId="1193"/>
            <ac:grpSpMk id="138" creationId="{BBE23FED-09C9-4B33-86F5-7D3F3F0AB63D}"/>
          </ac:grpSpMkLst>
        </pc:grpChg>
        <pc:grpChg chg="mod topLvl">
          <ac:chgData name="Natalia Matys" userId="502657b3-162b-4572-89c2-f50db03d0f00" providerId="ADAL" clId="{F58CF29C-FC3A-4BC2-80D5-03DF39098157}" dt="2021-11-25T14:36:54.008" v="162" actId="207"/>
          <ac:grpSpMkLst>
            <pc:docMk/>
            <pc:sldMk cId="3689939868" sldId="1193"/>
            <ac:grpSpMk id="139" creationId="{5E8CCE34-314E-43A0-A827-287960EF4702}"/>
          </ac:grpSpMkLst>
        </pc:grpChg>
        <pc:grpChg chg="mod topLvl">
          <ac:chgData name="Natalia Matys" userId="502657b3-162b-4572-89c2-f50db03d0f00" providerId="ADAL" clId="{F58CF29C-FC3A-4BC2-80D5-03DF39098157}" dt="2021-11-25T14:36:48.209" v="161" actId="207"/>
          <ac:grpSpMkLst>
            <pc:docMk/>
            <pc:sldMk cId="3689939868" sldId="1193"/>
            <ac:grpSpMk id="140" creationId="{B25ADD7C-C9D6-4A1F-BDDF-5D1FAF8F75E8}"/>
          </ac:grpSpMkLst>
        </pc:grpChg>
        <pc:grpChg chg="mod topLvl">
          <ac:chgData name="Natalia Matys" userId="502657b3-162b-4572-89c2-f50db03d0f00" providerId="ADAL" clId="{F58CF29C-FC3A-4BC2-80D5-03DF39098157}" dt="2021-11-25T14:36:39.861" v="160" actId="207"/>
          <ac:grpSpMkLst>
            <pc:docMk/>
            <pc:sldMk cId="3689939868" sldId="1193"/>
            <ac:grpSpMk id="141" creationId="{C28E8B05-793C-4FA4-867F-35FA3EC0D706}"/>
          </ac:grpSpMkLst>
        </pc:grpChg>
        <pc:grpChg chg="mod topLvl">
          <ac:chgData name="Natalia Matys" userId="502657b3-162b-4572-89c2-f50db03d0f00" providerId="ADAL" clId="{F58CF29C-FC3A-4BC2-80D5-03DF39098157}" dt="2021-11-25T14:36:30.124" v="159" actId="207"/>
          <ac:grpSpMkLst>
            <pc:docMk/>
            <pc:sldMk cId="3689939868" sldId="1193"/>
            <ac:grpSpMk id="142" creationId="{76EBC070-F4E7-4181-891D-B9DDEF676BAC}"/>
          </ac:grpSpMkLst>
        </pc:grpChg>
        <pc:grpChg chg="mod">
          <ac:chgData name="Natalia Matys" userId="502657b3-162b-4572-89c2-f50db03d0f00" providerId="ADAL" clId="{F58CF29C-FC3A-4BC2-80D5-03DF39098157}" dt="2021-11-25T14:35:53.147" v="154" actId="165"/>
          <ac:grpSpMkLst>
            <pc:docMk/>
            <pc:sldMk cId="3689939868" sldId="1193"/>
            <ac:grpSpMk id="177" creationId="{793674D6-E323-4618-95A8-255DDD8869CF}"/>
          </ac:grpSpMkLst>
        </pc:grpChg>
        <pc:grpChg chg="mod">
          <ac:chgData name="Natalia Matys" userId="502657b3-162b-4572-89c2-f50db03d0f00" providerId="ADAL" clId="{F58CF29C-FC3A-4BC2-80D5-03DF39098157}" dt="2021-11-25T14:35:53.147" v="154" actId="165"/>
          <ac:grpSpMkLst>
            <pc:docMk/>
            <pc:sldMk cId="3689939868" sldId="1193"/>
            <ac:grpSpMk id="195" creationId="{42B4888F-C043-411B-8FB8-65C34E0445E2}"/>
          </ac:grpSpMkLst>
        </pc:grpChg>
        <pc:graphicFrameChg chg="mod">
          <ac:chgData name="Natalia Matys" userId="502657b3-162b-4572-89c2-f50db03d0f00" providerId="ADAL" clId="{F58CF29C-FC3A-4BC2-80D5-03DF39098157}" dt="2021-11-25T14:37:15.331" v="165" actId="207"/>
          <ac:graphicFrameMkLst>
            <pc:docMk/>
            <pc:sldMk cId="3689939868" sldId="1193"/>
            <ac:graphicFrameMk id="8" creationId="{B3D1AAF2-4F69-48DF-B491-D5DCB55D5700}"/>
          </ac:graphicFrameMkLst>
        </pc:graphicFrameChg>
        <pc:graphicFrameChg chg="mod ord">
          <ac:chgData name="Natalia Matys" userId="502657b3-162b-4572-89c2-f50db03d0f00" providerId="ADAL" clId="{F58CF29C-FC3A-4BC2-80D5-03DF39098157}" dt="2021-11-25T14:35:45.166" v="153" actId="207"/>
          <ac:graphicFrameMkLst>
            <pc:docMk/>
            <pc:sldMk cId="3689939868" sldId="1193"/>
            <ac:graphicFrameMk id="80" creationId="{D9F9197F-101F-44A7-B0E0-B43976F5AB24}"/>
          </ac:graphicFrameMkLst>
        </pc:graphicFrameChg>
        <pc:graphicFrameChg chg="add del mod">
          <ac:chgData name="Natalia Matys" userId="502657b3-162b-4572-89c2-f50db03d0f00" providerId="ADAL" clId="{F58CF29C-FC3A-4BC2-80D5-03DF39098157}" dt="2021-11-25T14:37:18.875" v="166" actId="478"/>
          <ac:graphicFrameMkLst>
            <pc:docMk/>
            <pc:sldMk cId="3689939868" sldId="1193"/>
            <ac:graphicFrameMk id="209" creationId="{8026EAE7-111C-4504-8DFC-D09520534C06}"/>
          </ac:graphicFrameMkLst>
        </pc:graphicFrameChg>
        <pc:cxnChg chg="add del mod">
          <ac:chgData name="Natalia Matys" userId="502657b3-162b-4572-89c2-f50db03d0f00" providerId="ADAL" clId="{F58CF29C-FC3A-4BC2-80D5-03DF39098157}" dt="2021-11-25T14:24:32.983" v="62"/>
          <ac:cxnSpMkLst>
            <pc:docMk/>
            <pc:sldMk cId="3689939868" sldId="1193"/>
            <ac:cxnSpMk id="113" creationId="{C833CACD-D79F-4F98-8931-75C6DDC542A2}"/>
          </ac:cxnSpMkLst>
        </pc:cxnChg>
        <pc:cxnChg chg="add mod">
          <ac:chgData name="Natalia Matys" userId="502657b3-162b-4572-89c2-f50db03d0f00" providerId="ADAL" clId="{F58CF29C-FC3A-4BC2-80D5-03DF39098157}" dt="2021-11-25T14:24:38.071" v="64"/>
          <ac:cxnSpMkLst>
            <pc:docMk/>
            <pc:sldMk cId="3689939868" sldId="1193"/>
            <ac:cxnSpMk id="127" creationId="{2F0F6F2C-D27D-40EE-88D4-992162F55A8A}"/>
          </ac:cxnSpMkLst>
        </pc:cxn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2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5.xlsx"/><Relationship Id="rId1" Type="http://schemas.openxmlformats.org/officeDocument/2006/relationships/themeOverride" Target="../theme/themeOverride4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7.xlsx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8.xlsx"/><Relationship Id="rId1" Type="http://schemas.openxmlformats.org/officeDocument/2006/relationships/themeOverride" Target="../theme/themeOverride7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9.xlsx"/><Relationship Id="rId1" Type="http://schemas.openxmlformats.org/officeDocument/2006/relationships/themeOverride" Target="../theme/themeOverride8.xm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0.xlsx"/><Relationship Id="rId1" Type="http://schemas.openxmlformats.org/officeDocument/2006/relationships/themeOverride" Target="../theme/themeOverride9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2.xlsx"/><Relationship Id="rId1" Type="http://schemas.openxmlformats.org/officeDocument/2006/relationships/themeOverride" Target="../theme/themeOverride10.xml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3.xlsx"/><Relationship Id="rId1" Type="http://schemas.openxmlformats.org/officeDocument/2006/relationships/themeOverride" Target="../theme/themeOverride11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24.xlsx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25.xlsx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26.xlsx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27.xlsx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3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0.xlsx"/><Relationship Id="rId1" Type="http://schemas.openxmlformats.org/officeDocument/2006/relationships/themeOverride" Target="../theme/themeOverride16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7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Worksheet31.xlsx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8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package" Target="../embeddings/Microsoft_Excel_Worksheet32.xlsx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3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4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3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5.xlsx"/><Relationship Id="rId1" Type="http://schemas.openxmlformats.org/officeDocument/2006/relationships/themeOverride" Target="../theme/themeOverride19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0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package" Target="../embeddings/Microsoft_Excel_Worksheet36.xlsx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1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package" Target="../embeddings/Microsoft_Excel_Worksheet37.xlsx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2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package" Target="../embeddings/Microsoft_Excel_Worksheet38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3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package" Target="../embeddings/Microsoft_Excel_Worksheet39.xlsx"/></Relationships>
</file>

<file path=ppt/charts/_rels/chart4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0.xlsx"/><Relationship Id="rId1" Type="http://schemas.openxmlformats.org/officeDocument/2006/relationships/themeOverride" Target="../theme/themeOverride24.xml"/></Relationships>
</file>

<file path=ppt/charts/_rels/chart4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1.xlsx"/><Relationship Id="rId1" Type="http://schemas.openxmlformats.org/officeDocument/2006/relationships/themeOverride" Target="../theme/themeOverride25.xm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6.xm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package" Target="../embeddings/Microsoft_Excel_Worksheet42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3.xlsx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4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4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5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4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6.xlsx"/><Relationship Id="rId1" Type="http://schemas.openxmlformats.org/officeDocument/2006/relationships/themeOverride" Target="../theme/themeOverride27.xml"/></Relationships>
</file>

<file path=ppt/charts/_rels/chart4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8.xml"/><Relationship Id="rId2" Type="http://schemas.microsoft.com/office/2011/relationships/chartColorStyle" Target="colors21.xml"/><Relationship Id="rId1" Type="http://schemas.microsoft.com/office/2011/relationships/chartStyle" Target="style21.xml"/><Relationship Id="rId4" Type="http://schemas.openxmlformats.org/officeDocument/2006/relationships/package" Target="../embeddings/Microsoft_Excel_Worksheet47.xlsx"/></Relationships>
</file>

<file path=ppt/charts/_rels/chart4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9.xml"/><Relationship Id="rId2" Type="http://schemas.microsoft.com/office/2011/relationships/chartColorStyle" Target="colors22.xml"/><Relationship Id="rId1" Type="http://schemas.microsoft.com/office/2011/relationships/chartStyle" Target="style22.xml"/><Relationship Id="rId4" Type="http://schemas.openxmlformats.org/officeDocument/2006/relationships/package" Target="../embeddings/Microsoft_Excel_Worksheet48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3.xml"/></Relationships>
</file>

<file path=ppt/charts/_rels/chart5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0.xml"/><Relationship Id="rId2" Type="http://schemas.microsoft.com/office/2011/relationships/chartColorStyle" Target="colors23.xml"/><Relationship Id="rId1" Type="http://schemas.microsoft.com/office/2011/relationships/chartStyle" Target="style23.xml"/><Relationship Id="rId4" Type="http://schemas.openxmlformats.org/officeDocument/2006/relationships/package" Target="../embeddings/Microsoft_Excel_Worksheet49.xlsx"/></Relationships>
</file>

<file path=ppt/charts/_rels/chart5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0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5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1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5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2.xlsx"/><Relationship Id="rId1" Type="http://schemas.openxmlformats.org/officeDocument/2006/relationships/themeOverride" Target="../theme/themeOverride31.xml"/></Relationships>
</file>

<file path=ppt/charts/_rels/chart5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2.xml"/><Relationship Id="rId2" Type="http://schemas.microsoft.com/office/2011/relationships/chartColorStyle" Target="colors26.xml"/><Relationship Id="rId1" Type="http://schemas.microsoft.com/office/2011/relationships/chartStyle" Target="style26.xml"/><Relationship Id="rId4" Type="http://schemas.openxmlformats.org/officeDocument/2006/relationships/package" Target="../embeddings/Microsoft_Excel_Worksheet53.xlsx"/></Relationships>
</file>

<file path=ppt/charts/_rels/chart5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3.xml"/><Relationship Id="rId2" Type="http://schemas.microsoft.com/office/2011/relationships/chartColorStyle" Target="colors27.xml"/><Relationship Id="rId1" Type="http://schemas.microsoft.com/office/2011/relationships/chartStyle" Target="style27.xml"/><Relationship Id="rId4" Type="http://schemas.openxmlformats.org/officeDocument/2006/relationships/package" Target="../embeddings/Microsoft_Excel_Worksheet54.xlsx"/></Relationships>
</file>

<file path=ppt/charts/_rels/chart5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4.xml"/><Relationship Id="rId2" Type="http://schemas.microsoft.com/office/2011/relationships/chartColorStyle" Target="colors28.xml"/><Relationship Id="rId1" Type="http://schemas.microsoft.com/office/2011/relationships/chartStyle" Target="style28.xml"/><Relationship Id="rId4" Type="http://schemas.openxmlformats.org/officeDocument/2006/relationships/package" Target="../embeddings/Microsoft_Excel_Worksheet55.xlsx"/></Relationships>
</file>

<file path=ppt/charts/_rels/chart5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6.xlsx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5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7.xlsx"/><Relationship Id="rId1" Type="http://schemas.openxmlformats.org/officeDocument/2006/relationships/themeOverride" Target="../theme/themeOverride35.xml"/></Relationships>
</file>

<file path=ppt/charts/_rels/chart5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6.xml"/><Relationship Id="rId2" Type="http://schemas.microsoft.com/office/2011/relationships/chartColorStyle" Target="colors30.xml"/><Relationship Id="rId1" Type="http://schemas.microsoft.com/office/2011/relationships/chartStyle" Target="style30.xml"/><Relationship Id="rId4" Type="http://schemas.openxmlformats.org/officeDocument/2006/relationships/package" Target="../embeddings/Microsoft_Excel_Worksheet58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7.xml"/><Relationship Id="rId2" Type="http://schemas.microsoft.com/office/2011/relationships/chartColorStyle" Target="colors31.xml"/><Relationship Id="rId1" Type="http://schemas.microsoft.com/office/2011/relationships/chartStyle" Target="style31.xml"/><Relationship Id="rId4" Type="http://schemas.openxmlformats.org/officeDocument/2006/relationships/package" Target="../embeddings/Microsoft_Excel_Worksheet59.xlsx"/></Relationships>
</file>

<file path=ppt/charts/_rels/chart6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0.xlsx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6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1.xlsx"/><Relationship Id="rId1" Type="http://schemas.openxmlformats.org/officeDocument/2006/relationships/themeOverride" Target="../theme/themeOverride38.xml"/></Relationships>
</file>

<file path=ppt/charts/_rels/chart6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9.xml"/><Relationship Id="rId2" Type="http://schemas.microsoft.com/office/2011/relationships/chartColorStyle" Target="colors33.xml"/><Relationship Id="rId1" Type="http://schemas.microsoft.com/office/2011/relationships/chartStyle" Target="style33.xml"/><Relationship Id="rId4" Type="http://schemas.openxmlformats.org/officeDocument/2006/relationships/package" Target="../embeddings/Microsoft_Excel_Worksheet62.xlsx"/></Relationships>
</file>

<file path=ppt/charts/_rels/chart6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0.xml"/><Relationship Id="rId2" Type="http://schemas.microsoft.com/office/2011/relationships/chartColorStyle" Target="colors34.xml"/><Relationship Id="rId1" Type="http://schemas.microsoft.com/office/2011/relationships/chartStyle" Target="style34.xml"/><Relationship Id="rId4" Type="http://schemas.openxmlformats.org/officeDocument/2006/relationships/package" Target="../embeddings/Microsoft_Excel_Worksheet63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9380081551150955"/>
          <c:y val="0.55395542588443492"/>
          <c:w val="0.60306980611618555"/>
          <c:h val="0.35268286193861981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zdecydowanie dobrze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Arkusz1!$B$2</c:f>
              <c:numCache>
                <c:formatCode>0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ED-424F-AC89-E38890B98E1B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raczej dobrze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90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Arkusz1!$C$2</c:f>
              <c:numCache>
                <c:formatCode>0</c:formatCode>
                <c:ptCount val="1"/>
                <c:pt idx="0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FED-424F-AC89-E38890B98E1B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raczej źle</c:v>
                </c:pt>
              </c:strCache>
            </c:strRef>
          </c:tx>
          <c:spPr>
            <a:solidFill>
              <a:srgbClr val="FFCA21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90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Arkusz1!$D$2</c:f>
              <c:numCache>
                <c:formatCode>0</c:formatCode>
                <c:ptCount val="1"/>
                <c:pt idx="0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FED-424F-AC89-E38890B98E1B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zdecydowanie źle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en-US" sz="90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Arkusz1!$E$2</c:f>
              <c:numCache>
                <c:formatCode>0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FED-424F-AC89-E38890B98E1B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CDCDCD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en-US" sz="9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Arkusz1!$F$2</c:f>
              <c:numCache>
                <c:formatCode>0</c:formatCode>
                <c:ptCount val="1"/>
                <c:pt idx="0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FED-424F-AC89-E38890B98E1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368709768"/>
        <c:axId val="368710160"/>
      </c:barChart>
      <c:catAx>
        <c:axId val="368709768"/>
        <c:scaling>
          <c:orientation val="maxMin"/>
        </c:scaling>
        <c:delete val="0"/>
        <c:axPos val="l"/>
        <c:numFmt formatCode="0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 sz="900"/>
            </a:pPr>
            <a:endParaRPr lang="pl-PL"/>
          </a:p>
        </c:txPr>
        <c:crossAx val="3687101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871016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368709768"/>
        <c:crosses val="autoZero"/>
        <c:crossBetween val="between"/>
      </c:valAx>
      <c:spPr>
        <a:noFill/>
        <a:ln w="2552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58595B"/>
          </a:solidFill>
          <a:latin typeface="Century Gothic" panose="020B0502020202020204" pitchFamily="34" charset="0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8141424748731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635-4CD8-A6A8-08F63CA7C769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635-4CD8-A6A8-08F63CA7C769}"/>
              </c:ext>
            </c:extLst>
          </c:dPt>
          <c:dPt>
            <c:idx val="2"/>
            <c:bubble3D val="0"/>
            <c:spPr>
              <a:solidFill>
                <a:schemeClr val="bg2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635-4CD8-A6A8-08F63CA7C769}"/>
              </c:ext>
            </c:extLst>
          </c:dPt>
          <c:dPt>
            <c:idx val="3"/>
            <c:bubble3D val="0"/>
            <c:spPr>
              <a:solidFill>
                <a:srgbClr val="41D9BE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635-4CD8-A6A8-08F63CA7C769}"/>
              </c:ext>
            </c:extLst>
          </c:dPt>
          <c:dPt>
            <c:idx val="4"/>
            <c:bubble3D val="0"/>
            <c:spPr>
              <a:solidFill>
                <a:schemeClr val="accent3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635-4CD8-A6A8-08F63CA7C769}"/>
              </c:ext>
            </c:extLst>
          </c:dPt>
          <c:dPt>
            <c:idx val="5"/>
            <c:bubble3D val="0"/>
            <c:spPr>
              <a:solidFill>
                <a:schemeClr val="accent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635-4CD8-A6A8-08F63CA7C769}"/>
              </c:ext>
            </c:extLst>
          </c:dPt>
          <c:dPt>
            <c:idx val="6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8635-4CD8-A6A8-08F63CA7C769}"/>
              </c:ext>
            </c:extLst>
          </c:dPt>
          <c:dPt>
            <c:idx val="7"/>
            <c:bubble3D val="0"/>
            <c:spPr>
              <a:solidFill>
                <a:srgbClr val="CC9900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8635-4CD8-A6A8-08F63CA7C769}"/>
              </c:ext>
            </c:extLst>
          </c:dPt>
          <c:dPt>
            <c:idx val="8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8635-4CD8-A6A8-08F63CA7C769}"/>
              </c:ext>
            </c:extLst>
          </c:dPt>
          <c:dLbls>
            <c:dLbl>
              <c:idx val="4"/>
              <c:layout>
                <c:manualLayout>
                  <c:x val="0"/>
                  <c:y val="-4.40977070928442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635-4CD8-A6A8-08F63CA7C769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Arkusz1!$A$2:$A$6</c:f>
              <c:strCache>
                <c:ptCount val="5"/>
                <c:pt idx="0">
                  <c:v>Pracujący</c:v>
                </c:pt>
                <c:pt idx="1">
                  <c:v>Emeryt, rencista</c:v>
                </c:pt>
                <c:pt idx="2">
                  <c:v>Uczeń, student</c:v>
                </c:pt>
                <c:pt idx="3">
                  <c:v>Niepracujący</c:v>
                </c:pt>
                <c:pt idx="4">
                  <c:v>Odmowa odpowiedzi</c:v>
                </c:pt>
              </c:strCache>
            </c:strRef>
          </c:cat>
          <c:val>
            <c:numRef>
              <c:f>Arkusz1!$B$2:$B$6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12-8635-4CD8-A6A8-08F63CA7C76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3.0788488337748908E-2"/>
          <c:y val="0.20343480775604547"/>
          <c:w val="0.83066331414238093"/>
          <c:h val="0.45725806043985007"/>
        </c:manualLayout>
      </c:layout>
      <c:overlay val="0"/>
      <c:txPr>
        <a:bodyPr/>
        <a:lstStyle/>
        <a:p>
          <a:pPr>
            <a:defRPr sz="10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303446123868949"/>
          <c:y val="0.16539417968137382"/>
          <c:w val="0.42006661433323367"/>
          <c:h val="0.66921164063725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segment finansowy</c:v>
                </c:pt>
              </c:strCache>
            </c:strRef>
          </c:tx>
          <c:spPr>
            <a:ln w="3175"/>
          </c:spPr>
          <c:dPt>
            <c:idx val="0"/>
            <c:bubble3D val="0"/>
            <c:spPr>
              <a:solidFill>
                <a:srgbClr val="FF6600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331-4433-96BE-5FEDA25693FC}"/>
              </c:ext>
            </c:extLst>
          </c:dPt>
          <c:dPt>
            <c:idx val="1"/>
            <c:bubble3D val="0"/>
            <c:spPr>
              <a:solidFill>
                <a:srgbClr val="AE713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331-4433-96BE-5FEDA25693FC}"/>
              </c:ext>
            </c:extLst>
          </c:dPt>
          <c:dPt>
            <c:idx val="2"/>
            <c:bubble3D val="0"/>
            <c:spPr>
              <a:solidFill>
                <a:srgbClr val="E3A414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331-4433-96BE-5FEDA25693FC}"/>
              </c:ext>
            </c:extLst>
          </c:dPt>
          <c:dPt>
            <c:idx val="3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331-4433-96BE-5FEDA25693FC}"/>
              </c:ext>
            </c:extLst>
          </c:dPt>
          <c:dPt>
            <c:idx val="4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331-4433-96BE-5FEDA25693FC}"/>
              </c:ext>
            </c:extLst>
          </c:dPt>
          <c:dPt>
            <c:idx val="5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331-4433-96BE-5FEDA25693FC}"/>
              </c:ext>
            </c:extLst>
          </c:dPt>
          <c:dPt>
            <c:idx val="6"/>
            <c:bubble3D val="0"/>
            <c:spPr>
              <a:solidFill>
                <a:schemeClr val="accent1"/>
              </a:solidFill>
              <a:ln w="3175"/>
            </c:spPr>
            <c:extLst>
              <c:ext xmlns:c16="http://schemas.microsoft.com/office/drawing/2014/chart" uri="{C3380CC4-5D6E-409C-BE32-E72D297353CC}">
                <c16:uniqueId val="{0000000D-6331-4433-96BE-5FEDA25693FC}"/>
              </c:ext>
            </c:extLst>
          </c:dPt>
          <c:dPt>
            <c:idx val="7"/>
            <c:bubble3D val="0"/>
            <c:spPr>
              <a:solidFill>
                <a:schemeClr val="tx1"/>
              </a:solidFill>
              <a:ln w="3175"/>
            </c:spPr>
            <c:extLst>
              <c:ext xmlns:c16="http://schemas.microsoft.com/office/drawing/2014/chart" uri="{C3380CC4-5D6E-409C-BE32-E72D297353CC}">
                <c16:uniqueId val="{0000000F-6331-4433-96BE-5FEDA25693FC}"/>
              </c:ext>
            </c:extLst>
          </c:dPt>
          <c:dLbls>
            <c:dLbl>
              <c:idx val="3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6331-4433-96BE-5FEDA25693FC}"/>
                </c:ext>
              </c:extLst>
            </c:dLbl>
            <c:dLbl>
              <c:idx val="5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pl-PL" sz="900" b="0" i="0" u="none" strike="noStrike" kern="1200" baseline="0">
                      <a:solidFill>
                        <a:srgbClr val="59595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6331-4433-96BE-5FEDA25693FC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Arkusz1!$A$2:$A$5</c:f>
              <c:strCache>
                <c:ptCount val="4"/>
                <c:pt idx="0">
                  <c:v>do 1500 zł </c:v>
                </c:pt>
                <c:pt idx="1">
                  <c:v>1501-2500 zł</c:v>
                </c:pt>
                <c:pt idx="2">
                  <c:v>powyżej 2500 zł</c:v>
                </c:pt>
                <c:pt idx="3">
                  <c:v> odmowa odpowiedzi</c:v>
                </c:pt>
              </c:strCache>
            </c:strRef>
          </c:cat>
          <c:val>
            <c:numRef>
              <c:f>Arkusz1!$B$2:$B$5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10-6331-4433-96BE-5FEDA25693F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legend>
      <c:legendPos val="l"/>
      <c:layout>
        <c:manualLayout>
          <c:xMode val="edge"/>
          <c:yMode val="edge"/>
          <c:x val="1.3840146669228849E-2"/>
          <c:y val="0.30028976013046438"/>
          <c:w val="0.49680241755758825"/>
          <c:h val="0.69971023986953562"/>
        </c:manualLayout>
      </c:layout>
      <c:overlay val="0"/>
      <c:txPr>
        <a:bodyPr/>
        <a:lstStyle/>
        <a:p>
          <a:pPr>
            <a:defRPr sz="10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8596149886201898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66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083-40EC-AC9D-60193F17E55E}"/>
              </c:ext>
            </c:extLst>
          </c:dPt>
          <c:dPt>
            <c:idx val="1"/>
            <c:bubble3D val="0"/>
            <c:spPr>
              <a:solidFill>
                <a:srgbClr val="AE713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083-40EC-AC9D-60193F17E55E}"/>
              </c:ext>
            </c:extLst>
          </c:dPt>
          <c:dPt>
            <c:idx val="2"/>
            <c:bubble3D val="0"/>
            <c:spPr>
              <a:solidFill>
                <a:srgbClr val="E3A41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083-40EC-AC9D-60193F17E55E}"/>
              </c:ext>
            </c:extLst>
          </c:dPt>
          <c:dPt>
            <c:idx val="3"/>
            <c:bubble3D val="0"/>
            <c:spPr>
              <a:solidFill>
                <a:srgbClr val="64732A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083-40EC-AC9D-60193F17E55E}"/>
              </c:ext>
            </c:extLst>
          </c:dPt>
          <c:dPt>
            <c:idx val="4"/>
            <c:bubble3D val="0"/>
            <c:spPr>
              <a:solidFill>
                <a:srgbClr val="ABC17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083-40EC-AC9D-60193F17E55E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083-40EC-AC9D-60193F17E55E}"/>
              </c:ext>
            </c:extLst>
          </c:dPt>
          <c:dPt>
            <c:idx val="6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2083-40EC-AC9D-60193F17E55E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2083-40EC-AC9D-60193F17E55E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2083-40EC-AC9D-60193F17E55E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2083-40EC-AC9D-60193F17E55E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2083-40EC-AC9D-60193F17E55E}"/>
                </c:ext>
              </c:extLst>
            </c:dLbl>
            <c:dLbl>
              <c:idx val="4"/>
              <c:layout>
                <c:manualLayout>
                  <c:x val="-7.6690682323644543E-3"/>
                  <c:y val="-7.349617848807365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083-40EC-AC9D-60193F17E55E}"/>
                </c:ext>
              </c:extLst>
            </c:dLbl>
            <c:dLbl>
              <c:idx val="5"/>
              <c:layout>
                <c:manualLayout>
                  <c:x val="2.8671143711696035E-2"/>
                  <c:y val="-0.1469920676211138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282741033681703"/>
                      <c:h val="0.1031151384187673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2083-40EC-AC9D-60193F17E55E}"/>
                </c:ext>
              </c:extLst>
            </c:dLbl>
            <c:dLbl>
              <c:idx val="6"/>
              <c:layout>
                <c:manualLayout>
                  <c:x val="0"/>
                  <c:y val="-0.117593885580917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083-40EC-AC9D-60193F17E55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Mieszkam sam(a)</c:v>
                </c:pt>
                <c:pt idx="1">
                  <c:v>2 osoby</c:v>
                </c:pt>
                <c:pt idx="2">
                  <c:v>3 osoby</c:v>
                </c:pt>
                <c:pt idx="3">
                  <c:v>4 osoby</c:v>
                </c:pt>
                <c:pt idx="4">
                  <c:v>5 i więcej osób</c:v>
                </c:pt>
                <c:pt idx="5">
                  <c:v>odmowa odpowiedzi</c:v>
                </c:pt>
              </c:strCache>
            </c:strRef>
          </c:cat>
          <c:val>
            <c:numRef>
              <c:f>Arkusz1!$B$2:$B$7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E-2083-40EC-AC9D-60193F17E55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7.8547259164516922E-3"/>
          <c:y val="1.5985206984059103E-2"/>
          <c:w val="0.9916739905285612"/>
          <c:h val="0.98001268857015855"/>
        </c:manualLayout>
      </c:layout>
      <c:overlay val="0"/>
      <c:txPr>
        <a:bodyPr/>
        <a:lstStyle/>
        <a:p>
          <a:pPr>
            <a:defRPr sz="10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8141424748731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3EB-4833-8752-6CCC0AEB1011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3EB-4833-8752-6CCC0AEB101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3EB-4833-8752-6CCC0AEB101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3EB-4833-8752-6CCC0AEB101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3EB-4833-8752-6CCC0AEB1011}"/>
              </c:ext>
            </c:extLst>
          </c:dPt>
          <c:dPt>
            <c:idx val="5"/>
            <c:bubble3D val="0"/>
            <c:spPr>
              <a:solidFill>
                <a:srgbClr val="CC99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3EB-4833-8752-6CCC0AEB1011}"/>
              </c:ext>
            </c:extLst>
          </c:dPt>
          <c:dPt>
            <c:idx val="6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3EB-4833-8752-6CCC0AEB1011}"/>
              </c:ext>
            </c:extLst>
          </c:dPt>
          <c:dPt>
            <c:idx val="7"/>
            <c:bubble3D val="0"/>
            <c:spPr>
              <a:solidFill>
                <a:schemeClr val="accent6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33EB-4833-8752-6CCC0AEB1011}"/>
              </c:ext>
            </c:extLst>
          </c:dPt>
          <c:dPt>
            <c:idx val="8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33EB-4833-8752-6CCC0AEB1011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33EB-4833-8752-6CCC0AEB1011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33EB-4833-8752-6CCC0AEB1011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33EB-4833-8752-6CCC0AEB1011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33EB-4833-8752-6CCC0AEB1011}"/>
                </c:ext>
              </c:extLst>
            </c:dLbl>
            <c:dLbl>
              <c:idx val="4"/>
              <c:layout>
                <c:manualLayout>
                  <c:x val="0"/>
                  <c:y val="-4.40977070928442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3EB-4833-8752-6CCC0AEB101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Arkusz1!$A$2:$A$8</c:f>
              <c:strCache>
                <c:ptCount val="7"/>
                <c:pt idx="0">
                  <c:v>północny</c:v>
                </c:pt>
                <c:pt idx="1">
                  <c:v>wschodni</c:v>
                </c:pt>
                <c:pt idx="2">
                  <c:v>północno - zachodni</c:v>
                </c:pt>
                <c:pt idx="3">
                  <c:v>południowo - zachodni</c:v>
                </c:pt>
                <c:pt idx="4">
                  <c:v>centralny</c:v>
                </c:pt>
                <c:pt idx="5">
                  <c:v>południowy</c:v>
                </c:pt>
                <c:pt idx="6">
                  <c:v>odmowa odpowiedzi (1%)</c:v>
                </c:pt>
              </c:strCache>
            </c:strRef>
          </c:cat>
          <c:val>
            <c:numRef>
              <c:f>Arkusz1!$B$2:$B$8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12-33EB-4833-8752-6CCC0AEB101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0"/>
          <c:y val="4.0863173125876444E-2"/>
          <c:w val="0.52330684561397611"/>
          <c:h val="0.74262899811538141"/>
        </c:manualLayout>
      </c:layout>
      <c:overlay val="0"/>
      <c:txPr>
        <a:bodyPr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8141424748731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65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0C4-46D2-86EF-B4597BF77009}"/>
              </c:ext>
            </c:extLst>
          </c:dPt>
          <c:dPt>
            <c:idx val="1"/>
            <c:bubble3D val="0"/>
            <c:spPr>
              <a:solidFill>
                <a:srgbClr val="AE703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0C4-46D2-86EF-B4597BF77009}"/>
              </c:ext>
            </c:extLst>
          </c:dPt>
          <c:dPt>
            <c:idx val="2"/>
            <c:bubble3D val="0"/>
            <c:spPr>
              <a:solidFill>
                <a:srgbClr val="E3A41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0C4-46D2-86EF-B4597BF77009}"/>
              </c:ext>
            </c:extLst>
          </c:dPt>
          <c:dPt>
            <c:idx val="3"/>
            <c:bubble3D val="0"/>
            <c:spPr>
              <a:solidFill>
                <a:srgbClr val="64732A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0C4-46D2-86EF-B4597BF77009}"/>
              </c:ext>
            </c:extLst>
          </c:dPt>
          <c:dPt>
            <c:idx val="4"/>
            <c:bubble3D val="0"/>
            <c:spPr>
              <a:solidFill>
                <a:srgbClr val="ABC17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0C4-46D2-86EF-B4597BF77009}"/>
              </c:ext>
            </c:extLst>
          </c:dPt>
          <c:dPt>
            <c:idx val="5"/>
            <c:bubble3D val="0"/>
            <c:spPr>
              <a:solidFill>
                <a:srgbClr val="595959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0C4-46D2-86EF-B4597BF77009}"/>
              </c:ext>
            </c:extLst>
          </c:dPt>
          <c:dPt>
            <c:idx val="6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80C4-46D2-86EF-B4597BF77009}"/>
              </c:ext>
            </c:extLst>
          </c:dPt>
          <c:dPt>
            <c:idx val="7"/>
            <c:bubble3D val="0"/>
            <c:spPr>
              <a:solidFill>
                <a:schemeClr val="accent6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80C4-46D2-86EF-B4597BF77009}"/>
              </c:ext>
            </c:extLst>
          </c:dPt>
          <c:dPt>
            <c:idx val="8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80C4-46D2-86EF-B4597BF77009}"/>
              </c:ext>
            </c:extLst>
          </c:dPt>
          <c:dLbls>
            <c:dLbl>
              <c:idx val="4"/>
              <c:layout>
                <c:manualLayout>
                  <c:x val="0"/>
                  <c:y val="1.08266625241539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0C4-46D2-86EF-B4597BF77009}"/>
                </c:ext>
              </c:extLst>
            </c:dLbl>
            <c:dLbl>
              <c:idx val="5"/>
              <c:layout>
                <c:manualLayout>
                  <c:x val="1.4877570481025826E-2"/>
                  <c:y val="-0.13276054649258662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0C4-46D2-86EF-B4597BF77009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Wieś</c:v>
                </c:pt>
                <c:pt idx="1">
                  <c:v>Miasto do 20 tys. mieszkańców</c:v>
                </c:pt>
                <c:pt idx="2">
                  <c:v>Miasto powyżej 21 do 50 tys. mieszkańców</c:v>
                </c:pt>
                <c:pt idx="3">
                  <c:v>Miasto powyżej 51 do 200 tys. mieszkańców</c:v>
                </c:pt>
                <c:pt idx="4">
                  <c:v>Miasto powyżej 201  tys. mieszkańców</c:v>
                </c:pt>
                <c:pt idx="5">
                  <c:v>Odmowa odpowiedzi</c:v>
                </c:pt>
              </c:strCache>
            </c:strRef>
          </c:cat>
          <c:val>
            <c:numRef>
              <c:f>Arkusz1!$B$2:$B$7</c:f>
              <c:numCache>
                <c:formatCode>###0.0%</c:formatCode>
                <c:ptCount val="6"/>
                <c:pt idx="0">
                  <c:v>0.39045090213827377</c:v>
                </c:pt>
                <c:pt idx="1">
                  <c:v>0.12977181751501768</c:v>
                </c:pt>
                <c:pt idx="2">
                  <c:v>0.10993133820603118</c:v>
                </c:pt>
                <c:pt idx="3">
                  <c:v>0.16879994268079015</c:v>
                </c:pt>
                <c:pt idx="4">
                  <c:v>0.19008982416108031</c:v>
                </c:pt>
                <c:pt idx="5">
                  <c:v>1.0956175298804766E-2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80C4-46D2-86EF-B4597BF7700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8141424748731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65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2B5-4987-B1E2-F22648E62F46}"/>
              </c:ext>
            </c:extLst>
          </c:dPt>
          <c:dPt>
            <c:idx val="1"/>
            <c:bubble3D val="0"/>
            <c:spPr>
              <a:solidFill>
                <a:srgbClr val="AE703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2B5-4987-B1E2-F22648E62F46}"/>
              </c:ext>
            </c:extLst>
          </c:dPt>
          <c:dPt>
            <c:idx val="2"/>
            <c:bubble3D val="0"/>
            <c:spPr>
              <a:solidFill>
                <a:srgbClr val="E3A41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2B5-4987-B1E2-F22648E62F46}"/>
              </c:ext>
            </c:extLst>
          </c:dPt>
          <c:dPt>
            <c:idx val="3"/>
            <c:bubble3D val="0"/>
            <c:spPr>
              <a:solidFill>
                <a:srgbClr val="64732A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2B5-4987-B1E2-F22648E62F46}"/>
              </c:ext>
            </c:extLst>
          </c:dPt>
          <c:dPt>
            <c:idx val="4"/>
            <c:bubble3D val="0"/>
            <c:spPr>
              <a:solidFill>
                <a:srgbClr val="ABC17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2B5-4987-B1E2-F22648E62F46}"/>
              </c:ext>
            </c:extLst>
          </c:dPt>
          <c:dPt>
            <c:idx val="5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2B5-4987-B1E2-F22648E62F46}"/>
              </c:ext>
            </c:extLst>
          </c:dPt>
          <c:dPt>
            <c:idx val="6"/>
            <c:bubble3D val="0"/>
            <c:spPr>
              <a:solidFill>
                <a:schemeClr val="accent6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92B5-4987-B1E2-F22648E62F46}"/>
              </c:ext>
            </c:extLst>
          </c:dPt>
          <c:dPt>
            <c:idx val="7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92B5-4987-B1E2-F22648E62F46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92B5-4987-B1E2-F22648E62F46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92B5-4987-B1E2-F22648E62F46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92B5-4987-B1E2-F22648E62F46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92B5-4987-B1E2-F22648E62F46}"/>
                </c:ext>
              </c:extLst>
            </c:dLbl>
            <c:dLbl>
              <c:idx val="4"/>
              <c:layout>
                <c:manualLayout>
                  <c:x val="0"/>
                  <c:y val="-4.40977070928442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2B5-4987-B1E2-F22648E62F4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Wieś</c:v>
                </c:pt>
                <c:pt idx="1">
                  <c:v>Miasto do 20 tys. mieszkańców</c:v>
                </c:pt>
                <c:pt idx="2">
                  <c:v>Miasto powyżej 20 do 50 tys. mieszkańców</c:v>
                </c:pt>
                <c:pt idx="3">
                  <c:v>Miasto powyżej 50 do 200 tys. mieszkańców</c:v>
                </c:pt>
                <c:pt idx="4">
                  <c:v>Miasto powyżej 200  tys. mieszkańców</c:v>
                </c:pt>
                <c:pt idx="5">
                  <c:v>Odmowa odpowiedzi</c:v>
                </c:pt>
              </c:strCache>
            </c:strRef>
          </c:cat>
          <c:val>
            <c:numRef>
              <c:f>Arkusz1!$B$2:$B$7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12-92B5-4987-B1E2-F22648E62F4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0"/>
          <c:y val="0"/>
          <c:w val="0.88430609089757251"/>
          <c:h val="1"/>
        </c:manualLayout>
      </c:layout>
      <c:overlay val="0"/>
      <c:txPr>
        <a:bodyPr/>
        <a:lstStyle/>
        <a:p>
          <a:pPr>
            <a:defRPr sz="9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9179158094118431E-2"/>
          <c:y val="4.7254776965952372E-2"/>
          <c:w val="0.51483520794006632"/>
          <c:h val="0.9334347130707191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7E955E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 b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Arkusz1!$A$2:$A$18</c:f>
              <c:strCache>
                <c:ptCount val="17"/>
                <c:pt idx="0">
                  <c:v>Dolnośląskie</c:v>
                </c:pt>
                <c:pt idx="1">
                  <c:v>Kujawsko-pomorskie</c:v>
                </c:pt>
                <c:pt idx="2">
                  <c:v>Lubelskie</c:v>
                </c:pt>
                <c:pt idx="3">
                  <c:v>Lubuskie</c:v>
                </c:pt>
                <c:pt idx="4">
                  <c:v>Łódzkie</c:v>
                </c:pt>
                <c:pt idx="5">
                  <c:v>Małopolskie</c:v>
                </c:pt>
                <c:pt idx="6">
                  <c:v>Mazowieckie</c:v>
                </c:pt>
                <c:pt idx="7">
                  <c:v>Opolskie</c:v>
                </c:pt>
                <c:pt idx="8">
                  <c:v>Podkarpackie</c:v>
                </c:pt>
                <c:pt idx="9">
                  <c:v>Podlaskie</c:v>
                </c:pt>
                <c:pt idx="10">
                  <c:v>Pomorskie</c:v>
                </c:pt>
                <c:pt idx="11">
                  <c:v>Śląskie</c:v>
                </c:pt>
                <c:pt idx="12">
                  <c:v>Świętokrzystkie</c:v>
                </c:pt>
                <c:pt idx="13">
                  <c:v>Warmińsko-mazurskie</c:v>
                </c:pt>
                <c:pt idx="14">
                  <c:v>Wielkopolskie</c:v>
                </c:pt>
                <c:pt idx="15">
                  <c:v>Zachodniopomorskie</c:v>
                </c:pt>
                <c:pt idx="16">
                  <c:v>Odmowa odpowiedzi</c:v>
                </c:pt>
              </c:strCache>
            </c:strRef>
          </c:cat>
          <c:val>
            <c:numRef>
              <c:f>Arkusz1!$B$2:$B$18</c:f>
              <c:numCache>
                <c:formatCode>###0.0%</c:formatCode>
                <c:ptCount val="17"/>
                <c:pt idx="0">
                  <c:v>7.9867206745412686E-2</c:v>
                </c:pt>
                <c:pt idx="1">
                  <c:v>3.6948494767633087E-2</c:v>
                </c:pt>
                <c:pt idx="2">
                  <c:v>5.4666021985617069E-2</c:v>
                </c:pt>
                <c:pt idx="3">
                  <c:v>2.5083147573220225E-2</c:v>
                </c:pt>
                <c:pt idx="4">
                  <c:v>5.3423826104169042E-2</c:v>
                </c:pt>
                <c:pt idx="5">
                  <c:v>8.6035878270718041E-2</c:v>
                </c:pt>
                <c:pt idx="6">
                  <c:v>0.14930190527125906</c:v>
                </c:pt>
                <c:pt idx="7">
                  <c:v>2.1405562572775684E-2</c:v>
                </c:pt>
                <c:pt idx="8">
                  <c:v>4.9596237227605554E-2</c:v>
                </c:pt>
                <c:pt idx="9">
                  <c:v>2.9148481329570125E-2</c:v>
                </c:pt>
                <c:pt idx="10">
                  <c:v>7.8967857022422192E-2</c:v>
                </c:pt>
                <c:pt idx="11">
                  <c:v>0.11922424986825439</c:v>
                </c:pt>
                <c:pt idx="12">
                  <c:v>4.1585824850681734E-2</c:v>
                </c:pt>
                <c:pt idx="13">
                  <c:v>3.4225972573629207E-2</c:v>
                </c:pt>
                <c:pt idx="14">
                  <c:v>9.1149152553917201E-2</c:v>
                </c:pt>
                <c:pt idx="15">
                  <c:v>4.3523948412002751E-2</c:v>
                </c:pt>
                <c:pt idx="16">
                  <c:v>5.8462328711104015E-3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65-4DDF-83B8-C007C4F8852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8"/>
        <c:axId val="368726624"/>
        <c:axId val="368724272"/>
      </c:barChart>
      <c:catAx>
        <c:axId val="368726624"/>
        <c:scaling>
          <c:orientation val="maxMin"/>
        </c:scaling>
        <c:delete val="1"/>
        <c:axPos val="l"/>
        <c:numFmt formatCode="General" sourceLinked="0"/>
        <c:majorTickMark val="none"/>
        <c:minorTickMark val="none"/>
        <c:tickLblPos val="nextTo"/>
        <c:crossAx val="368724272"/>
        <c:crosses val="autoZero"/>
        <c:auto val="1"/>
        <c:lblAlgn val="ctr"/>
        <c:lblOffset val="100"/>
        <c:noMultiLvlLbl val="0"/>
      </c:catAx>
      <c:valAx>
        <c:axId val="368724272"/>
        <c:scaling>
          <c:orientation val="minMax"/>
        </c:scaling>
        <c:delete val="1"/>
        <c:axPos val="t"/>
        <c:numFmt formatCode="###0.0%" sourceLinked="1"/>
        <c:majorTickMark val="out"/>
        <c:minorTickMark val="none"/>
        <c:tickLblPos val="nextTo"/>
        <c:crossAx val="368726624"/>
        <c:crosses val="autoZero"/>
        <c:crossBetween val="between"/>
        <c:majorUnit val="1"/>
      </c:valAx>
    </c:plotArea>
    <c:plotVisOnly val="1"/>
    <c:dispBlanksAs val="gap"/>
    <c:showDLblsOverMax val="0"/>
  </c:chart>
  <c:txPr>
    <a:bodyPr/>
    <a:lstStyle/>
    <a:p>
      <a:pPr>
        <a:defRPr sz="1000">
          <a:solidFill>
            <a:srgbClr val="58595B"/>
          </a:solidFill>
          <a:latin typeface="Century Gothic" panose="020B0502020202020204" pitchFamily="34" charset="0"/>
        </a:defRPr>
      </a:pPr>
      <a:endParaRPr lang="pl-PL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2069980916497065E-2"/>
          <c:y val="0.24081360724887912"/>
          <c:w val="0.89273531503543813"/>
          <c:h val="0.479863680314964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004B88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E54337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213D-4288-8ADF-1CF45925981E}"/>
              </c:ext>
            </c:extLst>
          </c:dPt>
          <c:dPt>
            <c:idx val="1"/>
            <c:invertIfNegative val="0"/>
            <c:bubble3D val="0"/>
            <c:spPr>
              <a:solidFill>
                <a:srgbClr val="004B88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213D-4288-8ADF-1CF45925981E}"/>
              </c:ext>
            </c:extLst>
          </c:dPt>
          <c:dPt>
            <c:idx val="2"/>
            <c:invertIfNegative val="0"/>
            <c:bubble3D val="0"/>
            <c:spPr>
              <a:solidFill>
                <a:srgbClr val="004B88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213D-4288-8ADF-1CF45925981E}"/>
              </c:ext>
            </c:extLst>
          </c:dPt>
          <c:dPt>
            <c:idx val="3"/>
            <c:invertIfNegative val="0"/>
            <c:bubble3D val="0"/>
            <c:spPr>
              <a:solidFill>
                <a:srgbClr val="004B88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213D-4288-8ADF-1CF45925981E}"/>
              </c:ext>
            </c:extLst>
          </c:dPt>
          <c:dPt>
            <c:idx val="4"/>
            <c:invertIfNegative val="0"/>
            <c:bubble3D val="0"/>
            <c:spPr>
              <a:solidFill>
                <a:srgbClr val="004B88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213D-4288-8ADF-1CF45925981E}"/>
              </c:ext>
            </c:extLst>
          </c:dPt>
          <c:dPt>
            <c:idx val="5"/>
            <c:invertIfNegative val="0"/>
            <c:bubble3D val="0"/>
            <c:spPr>
              <a:solidFill>
                <a:srgbClr val="004B8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13D-4288-8ADF-1CF45925981E}"/>
              </c:ext>
            </c:extLst>
          </c:dPt>
          <c:dPt>
            <c:idx val="6"/>
            <c:invertIfNegative val="0"/>
            <c:bubble3D val="0"/>
            <c:spPr>
              <a:solidFill>
                <a:srgbClr val="004B8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213D-4288-8ADF-1CF45925981E}"/>
              </c:ext>
            </c:extLst>
          </c:dPt>
          <c:dPt>
            <c:idx val="8"/>
            <c:invertIfNegative val="0"/>
            <c:bubble3D val="0"/>
            <c:spPr>
              <a:solidFill>
                <a:srgbClr val="004B8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213D-4288-8ADF-1CF45925981E}"/>
              </c:ext>
            </c:extLst>
          </c:dPt>
          <c:dPt>
            <c:idx val="9"/>
            <c:invertIfNegative val="0"/>
            <c:bubble3D val="0"/>
            <c:spPr>
              <a:solidFill>
                <a:srgbClr val="004B8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213D-4288-8ADF-1CF45925981E}"/>
              </c:ext>
            </c:extLst>
          </c:dPt>
          <c:dPt>
            <c:idx val="10"/>
            <c:invertIfNegative val="0"/>
            <c:bubble3D val="0"/>
            <c:spPr>
              <a:solidFill>
                <a:srgbClr val="004B8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213D-4288-8ADF-1CF45925981E}"/>
              </c:ext>
            </c:extLst>
          </c:dPt>
          <c:dPt>
            <c:idx val="11"/>
            <c:invertIfNegative val="0"/>
            <c:bubble3D val="0"/>
            <c:spPr>
              <a:solidFill>
                <a:srgbClr val="004B8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213D-4288-8ADF-1CF45925981E}"/>
              </c:ext>
            </c:extLst>
          </c:dPt>
          <c:dPt>
            <c:idx val="12"/>
            <c:invertIfNegative val="0"/>
            <c:bubble3D val="0"/>
            <c:spPr>
              <a:solidFill>
                <a:srgbClr val="004B8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213D-4288-8ADF-1CF45925981E}"/>
              </c:ext>
            </c:extLst>
          </c:dPt>
          <c:dPt>
            <c:idx val="13"/>
            <c:invertIfNegative val="0"/>
            <c:bubble3D val="0"/>
            <c:spPr>
              <a:solidFill>
                <a:srgbClr val="004B8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213D-4288-8ADF-1CF45925981E}"/>
              </c:ext>
            </c:extLst>
          </c:dPt>
          <c:dPt>
            <c:idx val="14"/>
            <c:invertIfNegative val="0"/>
            <c:bubble3D val="0"/>
            <c:spPr>
              <a:solidFill>
                <a:srgbClr val="004B8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213D-4288-8ADF-1CF45925981E}"/>
              </c:ext>
            </c:extLst>
          </c:dPt>
          <c:dPt>
            <c:idx val="15"/>
            <c:invertIfNegative val="0"/>
            <c:bubble3D val="0"/>
            <c:spPr>
              <a:solidFill>
                <a:srgbClr val="004B8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213D-4288-8ADF-1CF45925981E}"/>
              </c:ext>
            </c:extLst>
          </c:dPt>
          <c:dPt>
            <c:idx val="16"/>
            <c:invertIfNegative val="0"/>
            <c:bubble3D val="0"/>
            <c:spPr>
              <a:solidFill>
                <a:srgbClr val="004B8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213D-4288-8ADF-1CF45925981E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213D-4288-8ADF-1CF45925981E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Arkusz1!$A$4:$A$9</c:f>
              <c:strCache>
                <c:ptCount val="6"/>
                <c:pt idx="0">
                  <c:v>ogół</c:v>
                </c:pt>
                <c:pt idx="2">
                  <c:v>podstawowe, 
gimnazjalne</c:v>
                </c:pt>
                <c:pt idx="3">
                  <c:v>zasadnicze 
zawodowe</c:v>
                </c:pt>
                <c:pt idx="4">
                  <c:v>średnie</c:v>
                </c:pt>
                <c:pt idx="5">
                  <c:v>wyższe</c:v>
                </c:pt>
              </c:strCache>
            </c:strRef>
          </c:cat>
          <c:val>
            <c:numRef>
              <c:f>Arkusz1!$B$4:$B$9</c:f>
              <c:numCache>
                <c:formatCode>General</c:formatCode>
                <c:ptCount val="6"/>
                <c:pt idx="0" formatCode="###0.0">
                  <c:v>64.311297393267566</c:v>
                </c:pt>
                <c:pt idx="2" formatCode="###0.0">
                  <c:v>34.056457177378917</c:v>
                </c:pt>
                <c:pt idx="3" formatCode="###0.0">
                  <c:v>42.512867485004421</c:v>
                </c:pt>
                <c:pt idx="4" formatCode="###0.0">
                  <c:v>59.695051075182093</c:v>
                </c:pt>
                <c:pt idx="5" formatCode="###0.0">
                  <c:v>75.673567956789952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213D-4288-8ADF-1CF45925981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8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  <c:max val="100"/>
        </c:scaling>
        <c:delete val="1"/>
        <c:axPos val="l"/>
        <c:numFmt formatCode="###0.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2013431745390878E-2"/>
          <c:y val="0.24081360724887912"/>
          <c:w val="0.92279195893938581"/>
          <c:h val="0.479863680314964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A1C1C0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E54337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A289-4621-975E-D43462D8B26B}"/>
              </c:ext>
            </c:extLst>
          </c:dPt>
          <c:dPt>
            <c:idx val="1"/>
            <c:invertIfNegative val="0"/>
            <c:bubble3D val="0"/>
            <c:spPr>
              <a:solidFill>
                <a:srgbClr val="A1C1C0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A289-4621-975E-D43462D8B26B}"/>
              </c:ext>
            </c:extLst>
          </c:dPt>
          <c:dPt>
            <c:idx val="2"/>
            <c:invertIfNegative val="0"/>
            <c:bubble3D val="0"/>
            <c:spPr>
              <a:solidFill>
                <a:srgbClr val="A1C1C0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A289-4621-975E-D43462D8B26B}"/>
              </c:ext>
            </c:extLst>
          </c:dPt>
          <c:dPt>
            <c:idx val="3"/>
            <c:invertIfNegative val="0"/>
            <c:bubble3D val="0"/>
            <c:spPr>
              <a:solidFill>
                <a:srgbClr val="A1C1C0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A289-4621-975E-D43462D8B26B}"/>
              </c:ext>
            </c:extLst>
          </c:dPt>
          <c:dPt>
            <c:idx val="4"/>
            <c:invertIfNegative val="0"/>
            <c:bubble3D val="0"/>
            <c:spPr>
              <a:solidFill>
                <a:srgbClr val="A1C1C0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A289-4621-975E-D43462D8B26B}"/>
              </c:ext>
            </c:extLst>
          </c:dPt>
          <c:dPt>
            <c:idx val="5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289-4621-975E-D43462D8B26B}"/>
              </c:ext>
            </c:extLst>
          </c:dPt>
          <c:dPt>
            <c:idx val="6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A289-4621-975E-D43462D8B26B}"/>
              </c:ext>
            </c:extLst>
          </c:dPt>
          <c:dPt>
            <c:idx val="8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A289-4621-975E-D43462D8B26B}"/>
              </c:ext>
            </c:extLst>
          </c:dPt>
          <c:dPt>
            <c:idx val="9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A289-4621-975E-D43462D8B26B}"/>
              </c:ext>
            </c:extLst>
          </c:dPt>
          <c:dPt>
            <c:idx val="10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A289-4621-975E-D43462D8B26B}"/>
              </c:ext>
            </c:extLst>
          </c:dPt>
          <c:dPt>
            <c:idx val="11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A289-4621-975E-D43462D8B26B}"/>
              </c:ext>
            </c:extLst>
          </c:dPt>
          <c:dPt>
            <c:idx val="12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A289-4621-975E-D43462D8B26B}"/>
              </c:ext>
            </c:extLst>
          </c:dPt>
          <c:dPt>
            <c:idx val="13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A289-4621-975E-D43462D8B26B}"/>
              </c:ext>
            </c:extLst>
          </c:dPt>
          <c:dPt>
            <c:idx val="14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A289-4621-975E-D43462D8B26B}"/>
              </c:ext>
            </c:extLst>
          </c:dPt>
          <c:dPt>
            <c:idx val="15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A289-4621-975E-D43462D8B26B}"/>
              </c:ext>
            </c:extLst>
          </c:dPt>
          <c:dPt>
            <c:idx val="16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A289-4621-975E-D43462D8B26B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A289-4621-975E-D43462D8B26B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ogół</c:v>
                </c:pt>
                <c:pt idx="2">
                  <c:v>Do 1500 zł</c:v>
                </c:pt>
                <c:pt idx="3">
                  <c:v>1501-2500 zł</c:v>
                </c:pt>
                <c:pt idx="4">
                  <c:v>Powyżej 2500 zł</c:v>
                </c:pt>
              </c:strCache>
            </c:strRef>
          </c:cat>
          <c:val>
            <c:numRef>
              <c:f>Arkusz1!$B$4:$B$8</c:f>
              <c:numCache>
                <c:formatCode>General</c:formatCode>
                <c:ptCount val="5"/>
                <c:pt idx="0" formatCode="###0.0">
                  <c:v>64.311297393267566</c:v>
                </c:pt>
                <c:pt idx="2" formatCode="###0.0">
                  <c:v>56.569092172317795</c:v>
                </c:pt>
                <c:pt idx="3" formatCode="###0.0">
                  <c:v>60.273607238021931</c:v>
                </c:pt>
                <c:pt idx="4" formatCode="###0.0">
                  <c:v>72.175766055646477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A289-4621-975E-D43462D8B26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8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  <c:max val="100"/>
        </c:scaling>
        <c:delete val="1"/>
        <c:axPos val="l"/>
        <c:numFmt formatCode="###0.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5642833338702331"/>
          <c:y val="0.21227336860961921"/>
          <c:w val="0.64044237527264314"/>
          <c:h val="0.69436434040568284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E54337"/>
            </a:solidFill>
            <a:ln w="25527">
              <a:noFill/>
            </a:ln>
          </c:spPr>
          <c:invertIfNegative val="0"/>
          <c:dLbls>
            <c:dLbl>
              <c:idx val="1"/>
              <c:layout>
                <c:manualLayout>
                  <c:x val="0"/>
                  <c:y val="7.9826849565221708E-2"/>
                </c:manualLayout>
              </c:layout>
              <c:numFmt formatCode="#,##0.0" sourceLinked="0"/>
              <c:spPr>
                <a:noFill/>
                <a:ln w="25527">
                  <a:noFill/>
                </a:ln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Arial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9E0-45FF-8A80-4CFE190E06D6}"/>
                </c:ext>
              </c:extLst>
            </c:dLbl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Arkusz1!$A$2:$A$4</c:f>
              <c:strCache>
                <c:ptCount val="3"/>
                <c:pt idx="0">
                  <c:v>Do 1500 zł</c:v>
                </c:pt>
                <c:pt idx="1">
                  <c:v>1501-2500 zł</c:v>
                </c:pt>
                <c:pt idx="2">
                  <c:v>Powyżej 2500 zł</c:v>
                </c:pt>
              </c:strCache>
            </c:strRef>
          </c:cat>
          <c:val>
            <c:numRef>
              <c:f>Arkusz1!$B$2:$B$4</c:f>
              <c:numCache>
                <c:formatCode>###0.0</c:formatCode>
                <c:ptCount val="3"/>
                <c:pt idx="0" formatCode="###0">
                  <c:v>1.0625839673087214</c:v>
                </c:pt>
                <c:pt idx="1">
                  <c:v>0.29927326640518775</c:v>
                </c:pt>
                <c:pt idx="2" formatCode="###0">
                  <c:v>3.7691126794043379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DD-46B3-A40A-072CB7799819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Raczej nie</c:v>
                </c:pt>
              </c:strCache>
            </c:strRef>
          </c:tx>
          <c:spPr>
            <a:solidFill>
              <a:srgbClr val="F5B4AF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>
                    <a:solidFill>
                      <a:schemeClr val="bg1"/>
                    </a:solidFill>
                    <a:latin typeface="+mn-lt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Arkusz1!$A$2:$A$4</c:f>
              <c:strCache>
                <c:ptCount val="3"/>
                <c:pt idx="0">
                  <c:v>Do 1500 zł</c:v>
                </c:pt>
                <c:pt idx="1">
                  <c:v>1501-2500 zł</c:v>
                </c:pt>
                <c:pt idx="2">
                  <c:v>Powyżej 2500 zł</c:v>
                </c:pt>
              </c:strCache>
            </c:strRef>
          </c:cat>
          <c:val>
            <c:numRef>
              <c:f>Arkusz1!$C$2:$C$4</c:f>
              <c:numCache>
                <c:formatCode>###0</c:formatCode>
                <c:ptCount val="3"/>
                <c:pt idx="0">
                  <c:v>18.468128988942524</c:v>
                </c:pt>
                <c:pt idx="1">
                  <c:v>5.2050101206336885</c:v>
                </c:pt>
                <c:pt idx="2">
                  <c:v>5.3464188409969067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CDD-46B3-A40A-072CB7799819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Raczej tak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Arkusz1!$A$2:$A$4</c:f>
              <c:strCache>
                <c:ptCount val="3"/>
                <c:pt idx="0">
                  <c:v>Do 1500 zł</c:v>
                </c:pt>
                <c:pt idx="1">
                  <c:v>1501-2500 zł</c:v>
                </c:pt>
                <c:pt idx="2">
                  <c:v>Powyżej 2500 zł</c:v>
                </c:pt>
              </c:strCache>
            </c:strRef>
          </c:cat>
          <c:val>
            <c:numRef>
              <c:f>Arkusz1!$D$2:$D$4</c:f>
              <c:numCache>
                <c:formatCode>###0</c:formatCode>
                <c:ptCount val="3"/>
                <c:pt idx="0">
                  <c:v>37.26015894402606</c:v>
                </c:pt>
                <c:pt idx="1">
                  <c:v>49.162086263724277</c:v>
                </c:pt>
                <c:pt idx="2">
                  <c:v>41.467291481418066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CDD-46B3-A40A-072CB7799819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Zdecydowanie tak</c:v>
                </c:pt>
              </c:strCache>
            </c:strRef>
          </c:tx>
          <c:spPr>
            <a:solidFill>
              <a:srgbClr val="48AA48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Arkusz1!$A$2:$A$4</c:f>
              <c:strCache>
                <c:ptCount val="3"/>
                <c:pt idx="0">
                  <c:v>Do 1500 zł</c:v>
                </c:pt>
                <c:pt idx="1">
                  <c:v>1501-2500 zł</c:v>
                </c:pt>
                <c:pt idx="2">
                  <c:v>Powyżej 2500 zł</c:v>
                </c:pt>
              </c:strCache>
            </c:strRef>
          </c:cat>
          <c:val>
            <c:numRef>
              <c:f>Arkusz1!$E$2:$E$4</c:f>
              <c:numCache>
                <c:formatCode>###0</c:formatCode>
                <c:ptCount val="3"/>
                <c:pt idx="0">
                  <c:v>37.938334006898344</c:v>
                </c:pt>
                <c:pt idx="1">
                  <c:v>40.29811530892686</c:v>
                </c:pt>
                <c:pt idx="2">
                  <c:v>48.11254213517563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CDD-46B3-A40A-072CB7799819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Już to robię</c:v>
                </c:pt>
              </c:strCache>
            </c:strRef>
          </c:tx>
          <c:spPr>
            <a:solidFill>
              <a:srgbClr val="FFCB24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en-US" sz="900" b="0" i="0" u="none" strike="noStrike" kern="1200" baseline="0">
                    <a:solidFill>
                      <a:schemeClr val="tx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Arkusz1!$A$2:$A$4</c:f>
              <c:strCache>
                <c:ptCount val="3"/>
                <c:pt idx="0">
                  <c:v>Do 1500 zł</c:v>
                </c:pt>
                <c:pt idx="1">
                  <c:v>1501-2500 zł</c:v>
                </c:pt>
                <c:pt idx="2">
                  <c:v>Powyżej 2500 zł</c:v>
                </c:pt>
              </c:strCache>
            </c:strRef>
          </c:cat>
          <c:val>
            <c:numRef>
              <c:f>Arkusz1!$F$2:$F$4</c:f>
              <c:numCache>
                <c:formatCode>###0</c:formatCode>
                <c:ptCount val="3"/>
                <c:pt idx="0">
                  <c:v>4.8549392685470325</c:v>
                </c:pt>
                <c:pt idx="1">
                  <c:v>2.9462863789203499</c:v>
                </c:pt>
                <c:pt idx="2">
                  <c:v>0.88510011554448587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CDD-46B3-A40A-072CB7799819}"/>
            </c:ext>
          </c:extLst>
        </c:ser>
        <c:ser>
          <c:idx val="4"/>
          <c:order val="5"/>
          <c:tx>
            <c:strRef>
              <c:f>Arkusz1!$G$1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D9D9D9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6.30209358526269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9E0-45FF-8A80-4CFE190E06D6}"/>
                </c:ext>
              </c:extLst>
            </c:dLbl>
            <c:dLbl>
              <c:idx val="1"/>
              <c:layout>
                <c:manualLayout>
                  <c:x val="1.225223000233456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9E0-45FF-8A80-4CFE190E06D6}"/>
                </c:ext>
              </c:extLst>
            </c:dLbl>
            <c:dLbl>
              <c:idx val="2"/>
              <c:layout>
                <c:manualLayout>
                  <c:x val="1.5315287502918346E-2"/>
                  <c:y val="7.14240581182047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9E0-45FF-8A80-4CFE190E06D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900" b="0" i="0" u="none" strike="noStrike" kern="1200" baseline="0">
                    <a:solidFill>
                      <a:schemeClr val="tx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Arkusz1!$A$2:$A$4</c:f>
              <c:strCache>
                <c:ptCount val="3"/>
                <c:pt idx="0">
                  <c:v>Do 1500 zł</c:v>
                </c:pt>
                <c:pt idx="1">
                  <c:v>1501-2500 zł</c:v>
                </c:pt>
                <c:pt idx="2">
                  <c:v>Powyżej 2500 zł</c:v>
                </c:pt>
              </c:strCache>
            </c:strRef>
          </c:cat>
          <c:val>
            <c:numRef>
              <c:f>Arkusz1!$G$2:$G$4</c:f>
              <c:numCache>
                <c:formatCode>###0</c:formatCode>
                <c:ptCount val="3"/>
                <c:pt idx="0" formatCode="###0.0">
                  <c:v>0.41585482427737824</c:v>
                </c:pt>
                <c:pt idx="1">
                  <c:v>2.0892286613896731</c:v>
                </c:pt>
                <c:pt idx="2" formatCode="###0.0">
                  <c:v>0.41953474746073172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CDD-46B3-A40A-072CB779981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70"/>
        <c:overlap val="100"/>
        <c:axId val="671594968"/>
        <c:axId val="671588304"/>
      </c:barChart>
      <c:catAx>
        <c:axId val="6715949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 sz="900">
                <a:latin typeface="+mn-lt"/>
                <a:cs typeface="Calibri" panose="020F0502020204030204" pitchFamily="34" charset="0"/>
              </a:defRPr>
            </a:pPr>
            <a:endParaRPr lang="pl-PL"/>
          </a:p>
        </c:txPr>
        <c:crossAx val="6715883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71588304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671594968"/>
        <c:crosses val="autoZero"/>
        <c:crossBetween val="between"/>
      </c:valAx>
      <c:spPr>
        <a:noFill/>
        <a:ln w="2552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58595B"/>
          </a:solidFill>
          <a:latin typeface="Century Gothic" panose="020B0502020202020204" pitchFamily="34" charset="0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863903726540238"/>
          <c:y val="8.8027766187270297E-3"/>
          <c:w val="0.28190909480560383"/>
          <c:h val="0.56638878569523843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Płeć</c:v>
                </c:pt>
              </c:strCache>
            </c:strRef>
          </c:tx>
          <c:spPr>
            <a:solidFill>
              <a:srgbClr val="FBE18D"/>
            </a:solidFill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E3A41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006-43B4-B780-A63C9D0A91EA}"/>
              </c:ext>
            </c:extLst>
          </c:dPt>
          <c:dPt>
            <c:idx val="1"/>
            <c:bubble3D val="0"/>
            <c:spPr>
              <a:solidFill>
                <a:srgbClr val="64732A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006-43B4-B780-A63C9D0A91EA}"/>
              </c:ext>
            </c:extLst>
          </c:dPt>
          <c:dLbls>
            <c:dLbl>
              <c:idx val="1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C006-43B4-B780-A63C9D0A91EA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Arkusz1!$A$2:$A$3</c:f>
              <c:strCache>
                <c:ptCount val="2"/>
                <c:pt idx="0">
                  <c:v>kobieta</c:v>
                </c:pt>
                <c:pt idx="1">
                  <c:v>mężczyzna</c:v>
                </c:pt>
              </c:strCache>
            </c:strRef>
          </c:cat>
          <c:val>
            <c:numRef>
              <c:f>Arkusz1!$B$2:$B$3</c:f>
              <c:numCache>
                <c:formatCode>###0.0%</c:formatCode>
                <c:ptCount val="2"/>
                <c:pt idx="0">
                  <c:v>0.52593163848176172</c:v>
                </c:pt>
                <c:pt idx="1">
                  <c:v>0.47406836151823589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006-43B4-B780-A63C9D0A91E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0.34944910366367649"/>
          <c:y val="0.80511376423951053"/>
          <c:w val="0.19460676307016081"/>
          <c:h val="0.18960248973806748"/>
        </c:manualLayout>
      </c:layout>
      <c:overlay val="0"/>
      <c:txPr>
        <a:bodyPr/>
        <a:lstStyle/>
        <a:p>
          <a:pPr>
            <a:defRPr sz="10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5642833338702331"/>
          <c:y val="0.21227336860961921"/>
          <c:w val="0.64044237527264314"/>
          <c:h val="0.69436434040568284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E54337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podstawowe, gimnazjalne</c:v>
                </c:pt>
                <c:pt idx="1">
                  <c:v>zasadnicze zawodowe</c:v>
                </c:pt>
                <c:pt idx="2">
                  <c:v>średnie</c:v>
                </c:pt>
                <c:pt idx="3">
                  <c:v>wyższe</c:v>
                </c:pt>
              </c:strCache>
            </c:strRef>
          </c:cat>
          <c:val>
            <c:numRef>
              <c:f>Arkusz1!$B$2:$B$5</c:f>
              <c:numCache>
                <c:formatCode>###0</c:formatCode>
                <c:ptCount val="4"/>
                <c:pt idx="1">
                  <c:v>3.0516579380710747</c:v>
                </c:pt>
                <c:pt idx="2">
                  <c:v>1.6560145346117896</c:v>
                </c:pt>
                <c:pt idx="3">
                  <c:v>2.0998093359509351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B0-4377-8B23-FDA5BF474C11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Raczej nie</c:v>
                </c:pt>
              </c:strCache>
            </c:strRef>
          </c:tx>
          <c:spPr>
            <a:solidFill>
              <a:srgbClr val="F5B4AF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>
                    <a:solidFill>
                      <a:schemeClr val="bg1"/>
                    </a:solidFill>
                    <a:latin typeface="+mn-lt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podstawowe, gimnazjalne</c:v>
                </c:pt>
                <c:pt idx="1">
                  <c:v>zasadnicze zawodowe</c:v>
                </c:pt>
                <c:pt idx="2">
                  <c:v>średnie</c:v>
                </c:pt>
                <c:pt idx="3">
                  <c:v>wyższe</c:v>
                </c:pt>
              </c:strCache>
            </c:strRef>
          </c:cat>
          <c:val>
            <c:numRef>
              <c:f>Arkusz1!$C$2:$C$5</c:f>
              <c:numCache>
                <c:formatCode>###0</c:formatCode>
                <c:ptCount val="4"/>
                <c:pt idx="0">
                  <c:v>10.798391935952987</c:v>
                </c:pt>
                <c:pt idx="1">
                  <c:v>19.624422446406889</c:v>
                </c:pt>
                <c:pt idx="2">
                  <c:v>10.021664589191573</c:v>
                </c:pt>
                <c:pt idx="3">
                  <c:v>3.2288588042904021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5B0-4377-8B23-FDA5BF474C11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Raczej tak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podstawowe, gimnazjalne</c:v>
                </c:pt>
                <c:pt idx="1">
                  <c:v>zasadnicze zawodowe</c:v>
                </c:pt>
                <c:pt idx="2">
                  <c:v>średnie</c:v>
                </c:pt>
                <c:pt idx="3">
                  <c:v>wyższe</c:v>
                </c:pt>
              </c:strCache>
            </c:strRef>
          </c:cat>
          <c:val>
            <c:numRef>
              <c:f>Arkusz1!$D$2:$D$5</c:f>
              <c:numCache>
                <c:formatCode>###0</c:formatCode>
                <c:ptCount val="4"/>
                <c:pt idx="0">
                  <c:v>36.174581128942165</c:v>
                </c:pt>
                <c:pt idx="1">
                  <c:v>35.353792371864181</c:v>
                </c:pt>
                <c:pt idx="2">
                  <c:v>43.458354566205841</c:v>
                </c:pt>
                <c:pt idx="3">
                  <c:v>44.073441439806345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5B0-4377-8B23-FDA5BF474C11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Zdecydowanie tak</c:v>
                </c:pt>
              </c:strCache>
            </c:strRef>
          </c:tx>
          <c:spPr>
            <a:solidFill>
              <a:srgbClr val="48AA48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podstawowe, gimnazjalne</c:v>
                </c:pt>
                <c:pt idx="1">
                  <c:v>zasadnicze zawodowe</c:v>
                </c:pt>
                <c:pt idx="2">
                  <c:v>średnie</c:v>
                </c:pt>
                <c:pt idx="3">
                  <c:v>wyższe</c:v>
                </c:pt>
              </c:strCache>
            </c:strRef>
          </c:cat>
          <c:val>
            <c:numRef>
              <c:f>Arkusz1!$E$2:$E$5</c:f>
              <c:numCache>
                <c:formatCode>###0</c:formatCode>
                <c:ptCount val="4"/>
                <c:pt idx="0">
                  <c:v>45.740492347897202</c:v>
                </c:pt>
                <c:pt idx="1">
                  <c:v>35.041694050518245</c:v>
                </c:pt>
                <c:pt idx="2">
                  <c:v>41.856516718596176</c:v>
                </c:pt>
                <c:pt idx="3">
                  <c:v>47.084185600373154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5B0-4377-8B23-FDA5BF474C11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Już to robię</c:v>
                </c:pt>
              </c:strCache>
            </c:strRef>
          </c:tx>
          <c:spPr>
            <a:solidFill>
              <a:srgbClr val="FFCB24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en-US" sz="900" b="0" i="0" u="none" strike="noStrike" kern="1200" baseline="0">
                    <a:solidFill>
                      <a:schemeClr val="tx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podstawowe, gimnazjalne</c:v>
                </c:pt>
                <c:pt idx="1">
                  <c:v>zasadnicze zawodowe</c:v>
                </c:pt>
                <c:pt idx="2">
                  <c:v>średnie</c:v>
                </c:pt>
                <c:pt idx="3">
                  <c:v>wyższe</c:v>
                </c:pt>
              </c:strCache>
            </c:strRef>
          </c:cat>
          <c:val>
            <c:numRef>
              <c:f>Arkusz1!$F$2:$F$5</c:f>
              <c:numCache>
                <c:formatCode>###0</c:formatCode>
                <c:ptCount val="4"/>
                <c:pt idx="0">
                  <c:v>7.2865345872076492</c:v>
                </c:pt>
                <c:pt idx="1">
                  <c:v>1.8657334119654256</c:v>
                </c:pt>
                <c:pt idx="2">
                  <c:v>2.8436087204792266</c:v>
                </c:pt>
                <c:pt idx="3">
                  <c:v>2.4567634429143173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5B0-4377-8B23-FDA5BF474C11}"/>
            </c:ext>
          </c:extLst>
        </c:ser>
        <c:ser>
          <c:idx val="4"/>
          <c:order val="5"/>
          <c:tx>
            <c:strRef>
              <c:f>Arkusz1!$G$1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D9D9D9"/>
            </a:solidFill>
          </c:spPr>
          <c:invertIfNegative val="0"/>
          <c:dLbls>
            <c:dLbl>
              <c:idx val="2"/>
              <c:layout>
                <c:manualLayout>
                  <c:x val="9.189172501750895E-3"/>
                  <c:y val="5.8819540129118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CD7-4FA7-BA9B-EF1E5CD1777E}"/>
                </c:ext>
              </c:extLst>
            </c:dLbl>
            <c:dLbl>
              <c:idx val="3"/>
              <c:layout>
                <c:manualLayout>
                  <c:x val="6.1261150011672257E-3"/>
                  <c:y val="5.46184752241710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CD7-4FA7-BA9B-EF1E5CD1777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900" b="0" i="0" u="none" strike="noStrike" kern="1200" baseline="0">
                    <a:solidFill>
                      <a:schemeClr val="tx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Arkusz1!$A$2:$A$5</c:f>
              <c:strCache>
                <c:ptCount val="4"/>
                <c:pt idx="0">
                  <c:v>podstawowe, gimnazjalne</c:v>
                </c:pt>
                <c:pt idx="1">
                  <c:v>zasadnicze zawodowe</c:v>
                </c:pt>
                <c:pt idx="2">
                  <c:v>średnie</c:v>
                </c:pt>
                <c:pt idx="3">
                  <c:v>wyższe</c:v>
                </c:pt>
              </c:strCache>
            </c:strRef>
          </c:cat>
          <c:val>
            <c:numRef>
              <c:f>Arkusz1!$G$2:$G$5</c:f>
              <c:numCache>
                <c:formatCode>###0</c:formatCode>
                <c:ptCount val="4"/>
                <c:pt idx="1">
                  <c:v>5.0626997811741612</c:v>
                </c:pt>
                <c:pt idx="2" formatCode="###0.0">
                  <c:v>0.16384087091547728</c:v>
                </c:pt>
                <c:pt idx="3">
                  <c:v>1.0569413766650302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E3E-49BE-A3AE-93A09E08926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671594968"/>
        <c:axId val="671588304"/>
      </c:barChart>
      <c:catAx>
        <c:axId val="6715949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 sz="900">
                <a:latin typeface="+mn-lt"/>
                <a:cs typeface="Calibri" panose="020F0502020204030204" pitchFamily="34" charset="0"/>
              </a:defRPr>
            </a:pPr>
            <a:endParaRPr lang="pl-PL"/>
          </a:p>
        </c:txPr>
        <c:crossAx val="6715883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71588304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671594968"/>
        <c:crosses val="autoZero"/>
        <c:crossBetween val="between"/>
      </c:valAx>
      <c:spPr>
        <a:noFill/>
        <a:ln w="2552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58595B"/>
          </a:solidFill>
          <a:latin typeface="Century Gothic" panose="020B0502020202020204" pitchFamily="34" charset="0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0.53754284447576717"/>
          <c:w val="1"/>
          <c:h val="0.36909527834226652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E54337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Arkusz1!$B$2</c:f>
              <c:numCache>
                <c:formatCode>###0</c:formatCode>
                <c:ptCount val="1"/>
                <c:pt idx="0">
                  <c:v>1.9560969949487885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67-45EA-81CA-8C4C1EF67A19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Raczej nie</c:v>
                </c:pt>
              </c:strCache>
            </c:strRef>
          </c:tx>
          <c:spPr>
            <a:solidFill>
              <a:srgbClr val="F5B4AF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>
                    <a:solidFill>
                      <a:schemeClr val="bg1"/>
                    </a:solidFill>
                    <a:latin typeface="+mn-lt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Arkusz1!$C$2</c:f>
              <c:numCache>
                <c:formatCode>###0</c:formatCode>
                <c:ptCount val="1"/>
                <c:pt idx="0">
                  <c:v>7.8898446600964984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667-45EA-81CA-8C4C1EF67A19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Raczej tak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Arkusz1!$D$2</c:f>
              <c:numCache>
                <c:formatCode>###0</c:formatCode>
                <c:ptCount val="1"/>
                <c:pt idx="0">
                  <c:v>42.476925206304017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667-45EA-81CA-8C4C1EF67A19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Zdecydowanie tak</c:v>
                </c:pt>
              </c:strCache>
            </c:strRef>
          </c:tx>
          <c:spPr>
            <a:solidFill>
              <a:srgbClr val="48AA48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Arkusz1!$E$2</c:f>
              <c:numCache>
                <c:formatCode>###0</c:formatCode>
                <c:ptCount val="1"/>
                <c:pt idx="0">
                  <c:v>43.859064024556382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667-45EA-81CA-8C4C1EF67A19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Już to robię</c:v>
                </c:pt>
              </c:strCache>
            </c:strRef>
          </c:tx>
          <c:spPr>
            <a:solidFill>
              <a:srgbClr val="FFCA2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en-US" sz="900" b="0" i="0" u="none" strike="noStrike" kern="1200" baseline="0">
                    <a:solidFill>
                      <a:schemeClr val="tx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Arkusz1!$F$2</c:f>
              <c:numCache>
                <c:formatCode>###0</c:formatCode>
                <c:ptCount val="1"/>
                <c:pt idx="0">
                  <c:v>2.6913795815593664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667-45EA-81CA-8C4C1EF67A19}"/>
            </c:ext>
          </c:extLst>
        </c:ser>
        <c:ser>
          <c:idx val="4"/>
          <c:order val="5"/>
          <c:tx>
            <c:strRef>
              <c:f>Arkusz1!$G$1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ysClr val="window" lastClr="FFFFFF">
                <a:lumMod val="85000"/>
              </a:sysClr>
            </a:solidFill>
          </c:spPr>
          <c:invertIfNegative val="0"/>
          <c:dLbls>
            <c:dLbl>
              <c:idx val="0"/>
              <c:layout>
                <c:manualLayout>
                  <c:x val="-2.1713759308278277E-3"/>
                  <c:y val="0.2804062199448376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C6D-40C1-83D4-B7DDD900138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900" b="0" i="0" u="none" strike="noStrike" kern="1200" baseline="0">
                    <a:solidFill>
                      <a:schemeClr val="tx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Arkusz1!$G$2</c:f>
              <c:numCache>
                <c:formatCode>###0</c:formatCode>
                <c:ptCount val="1"/>
                <c:pt idx="0">
                  <c:v>1.1266895325348352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A00-46FD-9146-8896F22AF4A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671594968"/>
        <c:axId val="671588304"/>
      </c:barChart>
      <c:catAx>
        <c:axId val="671594968"/>
        <c:scaling>
          <c:orientation val="maxMin"/>
        </c:scaling>
        <c:delete val="1"/>
        <c:axPos val="l"/>
        <c:numFmt formatCode="0" sourceLinked="1"/>
        <c:majorTickMark val="none"/>
        <c:minorTickMark val="none"/>
        <c:tickLblPos val="nextTo"/>
        <c:crossAx val="6715883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71588304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671594968"/>
        <c:crosses val="autoZero"/>
        <c:crossBetween val="between"/>
      </c:valAx>
      <c:spPr>
        <a:noFill/>
        <a:ln w="25527">
          <a:noFill/>
        </a:ln>
      </c:spPr>
    </c:plotArea>
    <c:legend>
      <c:legendPos val="t"/>
      <c:layout>
        <c:manualLayout>
          <c:xMode val="edge"/>
          <c:yMode val="edge"/>
          <c:x val="3.0735227890178303E-2"/>
          <c:y val="6.7297068868216972E-2"/>
          <c:w val="0.92115853677302073"/>
          <c:h val="0.41122394998467715"/>
        </c:manualLayout>
      </c:layout>
      <c:overlay val="0"/>
      <c:txPr>
        <a:bodyPr/>
        <a:lstStyle/>
        <a:p>
          <a:pPr>
            <a:defRPr sz="1000">
              <a:latin typeface="+mj-lt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58595B"/>
          </a:solidFill>
          <a:latin typeface="Century Gothic" panose="020B0502020202020204" pitchFamily="34" charset="0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18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B0955A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FF5-4400-A0E0-09353F613572}"/>
              </c:ext>
            </c:extLst>
          </c:dPt>
          <c:dPt>
            <c:idx val="1"/>
            <c:bubble3D val="0"/>
            <c:spPr>
              <a:solidFill>
                <a:srgbClr val="9BAB95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FF5-4400-A0E0-09353F613572}"/>
              </c:ext>
            </c:extLst>
          </c:dPt>
          <c:dPt>
            <c:idx val="2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FF5-4400-A0E0-09353F613572}"/>
              </c:ext>
            </c:extLst>
          </c:dPt>
          <c:dPt>
            <c:idx val="3"/>
            <c:bubble3D val="0"/>
            <c:spPr>
              <a:solidFill>
                <a:schemeClr val="accent6">
                  <a:lumMod val="7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FF5-4400-A0E0-09353F613572}"/>
              </c:ext>
            </c:extLst>
          </c:dPt>
          <c:dPt>
            <c:idx val="4"/>
            <c:bubble3D val="0"/>
            <c:spPr>
              <a:solidFill>
                <a:srgbClr val="BFBFBF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FF5-4400-A0E0-09353F61357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FF5-4400-A0E0-09353F613572}"/>
              </c:ext>
            </c:extLst>
          </c:dPt>
          <c:dLbls>
            <c:dLbl>
              <c:idx val="3"/>
              <c:layout>
                <c:manualLayout>
                  <c:x val="-2.0510260205757823E-2"/>
                  <c:y val="-0.12149713082092296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 algn="ctr">
                      <a:defRPr lang="en-US" sz="14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1B6A84D-4DDC-43F8-BF75-D11CC1F6755F}" type="VALUE">
                      <a:rPr lang="en-US" dirty="0">
                        <a:solidFill>
                          <a:srgbClr val="BC2419"/>
                        </a:solidFill>
                      </a:rPr>
                      <a:pPr algn="ctr">
                        <a:defRPr/>
                      </a:pPr>
                      <a:t>[WARTOŚĆ]</a:t>
                    </a:fld>
                    <a:endParaRPr lang="pl-PL"/>
                  </a:p>
                </c:rich>
              </c:tx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 algn="ctr">
                    <a:defRPr lang="en-US"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6FF5-4400-A0E0-09353F613572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 algn="ctr">
                    <a:defRPr lang="en-US"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6FF5-4400-A0E0-09353F6135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lang="en-US"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Arkusz1!$A$2:$A$6</c:f>
              <c:strCache>
                <c:ptCount val="5"/>
                <c:pt idx="0">
                  <c:v>Zmiany klimatu</c:v>
                </c:pt>
                <c:pt idx="1">
                  <c:v>Utrata różnorodności biologicznej</c:v>
                </c:pt>
                <c:pt idx="2">
                  <c:v>Oba problemy są tak równie ważne</c:v>
                </c:pt>
                <c:pt idx="3">
                  <c:v>Żadne z tych zjawisk nie stanowi realnego zagrożenia dla życia ludzi na Ziemi</c:v>
                </c:pt>
                <c:pt idx="4">
                  <c:v>Nie wiem, trudno powiedzieć</c:v>
                </c:pt>
              </c:strCache>
            </c:strRef>
          </c:cat>
          <c:val>
            <c:numRef>
              <c:f>Arkusz1!$B$2:$B$6</c:f>
              <c:numCache>
                <c:formatCode>###0</c:formatCode>
                <c:ptCount val="5"/>
                <c:pt idx="0">
                  <c:v>66.219386735987626</c:v>
                </c:pt>
                <c:pt idx="1">
                  <c:v>21.967971276998874</c:v>
                </c:pt>
                <c:pt idx="2">
                  <c:v>8.7093795897739241</c:v>
                </c:pt>
                <c:pt idx="3">
                  <c:v>0.37689434754357665</c:v>
                </c:pt>
                <c:pt idx="4">
                  <c:v>2.7263680496958624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FF5-4400-A0E0-09353F61357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 algn="ctr">
        <a:defRPr lang="en-US" sz="1400" b="0" i="0" u="none" strike="noStrike" kern="1200" baseline="0">
          <a:solidFill>
            <a:schemeClr val="bg1"/>
          </a:solidFill>
          <a:latin typeface="+mn-lt"/>
          <a:ea typeface="+mn-ea"/>
          <a:cs typeface="+mn-cs"/>
        </a:defRPr>
      </a:pPr>
      <a:endParaRPr lang="pl-PL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1355814913403142E-2"/>
          <c:y val="0"/>
          <c:w val="0.9786441850865969"/>
          <c:h val="1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Zmiany klimatu</c:v>
                </c:pt>
              </c:strCache>
            </c:strRef>
          </c:tx>
          <c:spPr>
            <a:solidFill>
              <a:srgbClr val="B0955A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Arkusz1!$B$2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272B-4E7A-B588-CAE8E9FBE4CC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Utrata różnorodności biologicznej</c:v>
                </c:pt>
              </c:strCache>
            </c:strRef>
          </c:tx>
          <c:spPr>
            <a:solidFill>
              <a:srgbClr val="9BAB95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Arkusz1!$C$2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272B-4E7A-B588-CAE8E9FBE4CC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Oba problemy są tak równie ważne</c:v>
                </c:pt>
              </c:strCache>
            </c:strRef>
          </c:tx>
          <c:spPr>
            <a:solidFill>
              <a:srgbClr val="8ECF8E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Arkusz1!$D$2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2-272B-4E7A-B588-CAE8E9FBE4CC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Żadne z tych zjawisk nie stanowi realnego zagrożenia dla życia ludzi na Ziemi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Arkusz1!$E$2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2E33-44E3-9C4B-8CCFA89F6DF4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BFBFBF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Arkusz1!$F$2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2-2E33-44E3-9C4B-8CCFA89F6DF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47480"/>
        <c:axId val="525549440"/>
      </c:barChart>
      <c:catAx>
        <c:axId val="525547480"/>
        <c:scaling>
          <c:orientation val="maxMin"/>
        </c:scaling>
        <c:delete val="0"/>
        <c:axPos val="l"/>
        <c:numFmt formatCode="0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525549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944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4748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ayout>
        <c:manualLayout>
          <c:xMode val="edge"/>
          <c:yMode val="edge"/>
          <c:x val="0"/>
          <c:y val="8.3340501133625886E-2"/>
          <c:w val="1"/>
          <c:h val="0.90810651357820482"/>
        </c:manualLayout>
      </c:layout>
      <c:overlay val="0"/>
      <c:txPr>
        <a:bodyPr/>
        <a:lstStyle/>
        <a:p>
          <a:pPr algn="ctr">
            <a:defRPr>
              <a:solidFill>
                <a:srgbClr val="5A5A5A"/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 algn="just">
        <a:defRPr sz="1000" b="0" i="0" u="none" strike="noStrike" baseline="0">
          <a:solidFill>
            <a:schemeClr val="tx1"/>
          </a:solidFill>
          <a:latin typeface="+mj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5642833338702331"/>
          <c:y val="0.21227336860961921"/>
          <c:w val="0.64044237527264314"/>
          <c:h val="0.69436434040568284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Zmiany klimatu</c:v>
                </c:pt>
              </c:strCache>
            </c:strRef>
          </c:tx>
          <c:spPr>
            <a:solidFill>
              <a:srgbClr val="B0955A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Arkusz1!$A$2:$A$6</c:f>
              <c:strCache>
                <c:ptCount val="5"/>
                <c:pt idx="0">
                  <c:v>18 – 24</c:v>
                </c:pt>
                <c:pt idx="1">
                  <c:v>25 - 34</c:v>
                </c:pt>
                <c:pt idx="2">
                  <c:v>35 – 44</c:v>
                </c:pt>
                <c:pt idx="3">
                  <c:v>45 – 59</c:v>
                </c:pt>
                <c:pt idx="4">
                  <c:v>60 i więcej</c:v>
                </c:pt>
              </c:strCache>
            </c:strRef>
          </c:cat>
          <c:val>
            <c:numRef>
              <c:f>Arkusz1!$B$2:$B$6</c:f>
              <c:numCache>
                <c:formatCode>###0.0</c:formatCode>
                <c:ptCount val="5"/>
                <c:pt idx="0">
                  <c:v>76.819175478767917</c:v>
                </c:pt>
                <c:pt idx="1">
                  <c:v>66.955010224865944</c:v>
                </c:pt>
                <c:pt idx="2">
                  <c:v>54.676749150775727</c:v>
                </c:pt>
                <c:pt idx="3">
                  <c:v>72.051476304383385</c:v>
                </c:pt>
                <c:pt idx="4" formatCode="###0">
                  <c:v>66.162133576656743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5B-43E4-A565-CF658C1DA6B5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Utrata różnorodności biologicznej</c:v>
                </c:pt>
              </c:strCache>
            </c:strRef>
          </c:tx>
          <c:spPr>
            <a:solidFill>
              <a:srgbClr val="9BAB95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>
                    <a:solidFill>
                      <a:schemeClr val="bg1"/>
                    </a:solidFill>
                    <a:latin typeface="+mn-lt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Arkusz1!$A$2:$A$6</c:f>
              <c:strCache>
                <c:ptCount val="5"/>
                <c:pt idx="0">
                  <c:v>18 – 24</c:v>
                </c:pt>
                <c:pt idx="1">
                  <c:v>25 - 34</c:v>
                </c:pt>
                <c:pt idx="2">
                  <c:v>35 – 44</c:v>
                </c:pt>
                <c:pt idx="3">
                  <c:v>45 – 59</c:v>
                </c:pt>
                <c:pt idx="4">
                  <c:v>60 i więcej</c:v>
                </c:pt>
              </c:strCache>
            </c:strRef>
          </c:cat>
          <c:val>
            <c:numRef>
              <c:f>Arkusz1!$C$2:$C$6</c:f>
              <c:numCache>
                <c:formatCode>###0.0</c:formatCode>
                <c:ptCount val="5"/>
                <c:pt idx="0">
                  <c:v>17.564131798667358</c:v>
                </c:pt>
                <c:pt idx="1">
                  <c:v>27.776187348698571</c:v>
                </c:pt>
                <c:pt idx="2">
                  <c:v>34.572769393543837</c:v>
                </c:pt>
                <c:pt idx="3">
                  <c:v>15.96568846441458</c:v>
                </c:pt>
                <c:pt idx="4" formatCode="###0">
                  <c:v>16.372257582357307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95B-43E4-A565-CF658C1DA6B5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Oba problemy są tak równie ważne</c:v>
                </c:pt>
              </c:strCache>
            </c:strRef>
          </c:tx>
          <c:spPr>
            <a:solidFill>
              <a:srgbClr val="8ECF8E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Arkusz1!$A$2:$A$6</c:f>
              <c:strCache>
                <c:ptCount val="5"/>
                <c:pt idx="0">
                  <c:v>18 – 24</c:v>
                </c:pt>
                <c:pt idx="1">
                  <c:v>25 - 34</c:v>
                </c:pt>
                <c:pt idx="2">
                  <c:v>35 – 44</c:v>
                </c:pt>
                <c:pt idx="3">
                  <c:v>45 – 59</c:v>
                </c:pt>
                <c:pt idx="4">
                  <c:v>60 i więcej</c:v>
                </c:pt>
              </c:strCache>
            </c:strRef>
          </c:cat>
          <c:val>
            <c:numRef>
              <c:f>Arkusz1!$D$2:$D$6</c:f>
              <c:numCache>
                <c:formatCode>###0.0</c:formatCode>
                <c:ptCount val="5"/>
                <c:pt idx="0">
                  <c:v>3.8588506514573808</c:v>
                </c:pt>
                <c:pt idx="1">
                  <c:v>3.9447207643209596</c:v>
                </c:pt>
                <c:pt idx="2">
                  <c:v>7.3403631939988649</c:v>
                </c:pt>
                <c:pt idx="3">
                  <c:v>9.8699153325741413</c:v>
                </c:pt>
                <c:pt idx="4" formatCode="###0">
                  <c:v>12.649303116274096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95B-43E4-A565-CF658C1DA6B5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Żadne z tych zjawisk nie stanowi realnego zagrożenia dla życia ludzi na Ziemi</c:v>
                </c:pt>
              </c:strCache>
            </c:strRef>
          </c:tx>
          <c:spPr>
            <a:solidFill>
              <a:srgbClr val="BC2419"/>
            </a:solidFill>
          </c:spPr>
          <c:invertIfNegative val="0"/>
          <c:dLbls>
            <c:dLbl>
              <c:idx val="2"/>
              <c:layout>
                <c:manualLayout>
                  <c:x val="-6.1261150011674504E-3"/>
                  <c:y val="6.30209358526270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1B3-4D50-96B5-0BE190F0D6BD}"/>
                </c:ext>
              </c:extLst>
            </c:dLbl>
            <c:dLbl>
              <c:idx val="3"/>
              <c:layout>
                <c:manualLayout>
                  <c:x val="-1.8378345003502015E-2"/>
                  <c:y val="6.30209358526270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1B3-4D50-96B5-0BE190F0D6BD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en-US" sz="1000" b="0" i="0" u="none" strike="noStrike" kern="1200" baseline="0">
                    <a:solidFill>
                      <a:srgbClr val="C00000"/>
                    </a:solidFill>
                    <a:latin typeface="+mn-lt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Arkusz1!$A$2:$A$6</c:f>
              <c:strCache>
                <c:ptCount val="5"/>
                <c:pt idx="0">
                  <c:v>18 – 24</c:v>
                </c:pt>
                <c:pt idx="1">
                  <c:v>25 - 34</c:v>
                </c:pt>
                <c:pt idx="2">
                  <c:v>35 – 44</c:v>
                </c:pt>
                <c:pt idx="3">
                  <c:v>45 – 59</c:v>
                </c:pt>
                <c:pt idx="4">
                  <c:v>60 i więcej</c:v>
                </c:pt>
              </c:strCache>
            </c:strRef>
          </c:cat>
          <c:val>
            <c:numRef>
              <c:f>Arkusz1!$E$2:$E$6</c:f>
              <c:numCache>
                <c:formatCode>General</c:formatCode>
                <c:ptCount val="5"/>
                <c:pt idx="2" formatCode="###0.0">
                  <c:v>0.51721516409478208</c:v>
                </c:pt>
                <c:pt idx="3" formatCode="###0.0">
                  <c:v>1.1730191032598809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95B-43E4-A565-CF658C1DA6B5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BFBFBF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en-US" sz="900" b="0" i="0" u="none" strike="noStrike" kern="1200" baseline="0">
                    <a:solidFill>
                      <a:schemeClr val="tx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Arkusz1!$A$2:$A$6</c:f>
              <c:strCache>
                <c:ptCount val="5"/>
                <c:pt idx="0">
                  <c:v>18 – 24</c:v>
                </c:pt>
                <c:pt idx="1">
                  <c:v>25 - 34</c:v>
                </c:pt>
                <c:pt idx="2">
                  <c:v>35 – 44</c:v>
                </c:pt>
                <c:pt idx="3">
                  <c:v>45 – 59</c:v>
                </c:pt>
                <c:pt idx="4">
                  <c:v>60 i więcej</c:v>
                </c:pt>
              </c:strCache>
            </c:strRef>
          </c:cat>
          <c:val>
            <c:numRef>
              <c:f>Arkusz1!$F$2:$F$6</c:f>
              <c:numCache>
                <c:formatCode>###0.0</c:formatCode>
                <c:ptCount val="5"/>
                <c:pt idx="0">
                  <c:v>1.7578420711073985</c:v>
                </c:pt>
                <c:pt idx="1">
                  <c:v>1.3240816621147329</c:v>
                </c:pt>
                <c:pt idx="2">
                  <c:v>2.8929030975867724</c:v>
                </c:pt>
                <c:pt idx="3">
                  <c:v>0.93990079536797155</c:v>
                </c:pt>
                <c:pt idx="4" formatCode="###0">
                  <c:v>4.816305724711861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95B-43E4-A565-CF658C1DA6B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671594968"/>
        <c:axId val="671588304"/>
      </c:barChart>
      <c:catAx>
        <c:axId val="6715949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 sz="900">
                <a:latin typeface="+mn-lt"/>
                <a:cs typeface="Calibri" panose="020F0502020204030204" pitchFamily="34" charset="0"/>
              </a:defRPr>
            </a:pPr>
            <a:endParaRPr lang="pl-PL"/>
          </a:p>
        </c:txPr>
        <c:crossAx val="6715883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71588304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671594968"/>
        <c:crosses val="autoZero"/>
        <c:crossBetween val="between"/>
      </c:valAx>
      <c:spPr>
        <a:noFill/>
        <a:ln w="2552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58595B"/>
          </a:solidFill>
          <a:latin typeface="Century Gothic" panose="020B0502020202020204" pitchFamily="34" charset="0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0912119064670921E-4"/>
          <c:y val="0.33391358187594522"/>
          <c:w val="0.99615652487366801"/>
          <c:h val="0.666086479638221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B0955A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B0955A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CFFC-4705-A193-C63911F5A579}"/>
              </c:ext>
            </c:extLst>
          </c:dPt>
          <c:dPt>
            <c:idx val="1"/>
            <c:invertIfNegative val="0"/>
            <c:bubble3D val="0"/>
            <c:spPr>
              <a:solidFill>
                <a:srgbClr val="B0955A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CFFC-4705-A193-C63911F5A579}"/>
              </c:ext>
            </c:extLst>
          </c:dPt>
          <c:dPt>
            <c:idx val="2"/>
            <c:invertIfNegative val="0"/>
            <c:bubble3D val="0"/>
            <c:spPr>
              <a:solidFill>
                <a:srgbClr val="B0955A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CFFC-4705-A193-C63911F5A579}"/>
              </c:ext>
            </c:extLst>
          </c:dPt>
          <c:dPt>
            <c:idx val="3"/>
            <c:invertIfNegative val="0"/>
            <c:bubble3D val="0"/>
            <c:spPr>
              <a:solidFill>
                <a:srgbClr val="B0955A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CFFC-4705-A193-C63911F5A579}"/>
              </c:ext>
            </c:extLst>
          </c:dPt>
          <c:dPt>
            <c:idx val="4"/>
            <c:invertIfNegative val="0"/>
            <c:bubble3D val="0"/>
            <c:spPr>
              <a:solidFill>
                <a:srgbClr val="B0955A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CFFC-4705-A193-C63911F5A579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Arkusz1!$A$4:$A$7</c:f>
              <c:strCache>
                <c:ptCount val="4"/>
                <c:pt idx="0">
                  <c:v>Tylko jego mieszkańcy (np. mieszkańcy danej gminy)</c:v>
                </c:pt>
                <c:pt idx="1">
                  <c:v>Władze regionalne</c:v>
                </c:pt>
                <c:pt idx="2">
                  <c:v>Władze centralne</c:v>
                </c:pt>
                <c:pt idx="3">
                  <c:v>Naukowcy, organizacje badawcze, ekperci</c:v>
                </c:pt>
              </c:strCache>
            </c:strRef>
          </c:cat>
          <c:val>
            <c:numRef>
              <c:f>Arkusz1!$B$4:$B$7</c:f>
              <c:numCache>
                <c:formatCode>###0</c:formatCode>
                <c:ptCount val="4"/>
                <c:pt idx="0">
                  <c:v>32.227510988834304</c:v>
                </c:pt>
                <c:pt idx="1">
                  <c:v>30.335759977084592</c:v>
                </c:pt>
                <c:pt idx="2">
                  <c:v>18.493041774237195</c:v>
                </c:pt>
                <c:pt idx="3">
                  <c:v>4.2804958633942496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FFC-4705-A193-C63911F5A579}"/>
            </c:ext>
          </c:extLst>
        </c:ser>
        <c:ser>
          <c:idx val="1"/>
          <c:order val="1"/>
          <c:tx>
            <c:strRef>
              <c:f>Arkusz1!$C$3</c:f>
              <c:strCache>
                <c:ptCount val="1"/>
                <c:pt idx="0">
                  <c:v>podstawowe, gimnazjalne</c:v>
                </c:pt>
              </c:strCache>
            </c:strRef>
          </c:tx>
          <c:spPr>
            <a:solidFill>
              <a:srgbClr val="42BEBD">
                <a:lumMod val="75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Arkusz1!$A$4:$A$7</c:f>
              <c:strCache>
                <c:ptCount val="4"/>
                <c:pt idx="0">
                  <c:v>Tylko jego mieszkańcy (np. mieszkańcy danej gminy)</c:v>
                </c:pt>
                <c:pt idx="1">
                  <c:v>Władze regionalne</c:v>
                </c:pt>
                <c:pt idx="2">
                  <c:v>Władze centralne</c:v>
                </c:pt>
                <c:pt idx="3">
                  <c:v>Naukowcy, organizacje badawcze, ekperci</c:v>
                </c:pt>
              </c:strCache>
            </c:strRef>
          </c:cat>
          <c:val>
            <c:numRef>
              <c:f>Arkusz1!$C$4:$C$7</c:f>
              <c:numCache>
                <c:formatCode>###0</c:formatCode>
                <c:ptCount val="4"/>
                <c:pt idx="0">
                  <c:v>38.973940698073193</c:v>
                </c:pt>
                <c:pt idx="1">
                  <c:v>17.647135869328974</c:v>
                </c:pt>
                <c:pt idx="2">
                  <c:v>24.513377840483873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CFFC-4705-A193-C63911F5A579}"/>
            </c:ext>
          </c:extLst>
        </c:ser>
        <c:ser>
          <c:idx val="2"/>
          <c:order val="2"/>
          <c:tx>
            <c:strRef>
              <c:f>Arkusz1!$D$3</c:f>
              <c:strCache>
                <c:ptCount val="1"/>
                <c:pt idx="0">
                  <c:v>zasadnicze zawodowe</c:v>
                </c:pt>
              </c:strCache>
            </c:strRef>
          </c:tx>
          <c:spPr>
            <a:solidFill>
              <a:srgbClr val="42BEBD">
                <a:lumMod val="40000"/>
                <a:lumOff val="6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Arkusz1!$A$4:$A$7</c:f>
              <c:strCache>
                <c:ptCount val="4"/>
                <c:pt idx="0">
                  <c:v>Tylko jego mieszkańcy (np. mieszkańcy danej gminy)</c:v>
                </c:pt>
                <c:pt idx="1">
                  <c:v>Władze regionalne</c:v>
                </c:pt>
                <c:pt idx="2">
                  <c:v>Władze centralne</c:v>
                </c:pt>
                <c:pt idx="3">
                  <c:v>Naukowcy, organizacje badawcze, ekperci</c:v>
                </c:pt>
              </c:strCache>
            </c:strRef>
          </c:cat>
          <c:val>
            <c:numRef>
              <c:f>Arkusz1!$D$4:$D$7</c:f>
              <c:numCache>
                <c:formatCode>###0</c:formatCode>
                <c:ptCount val="4"/>
                <c:pt idx="0">
                  <c:v>33.468547926306648</c:v>
                </c:pt>
                <c:pt idx="1">
                  <c:v>26.836361727847635</c:v>
                </c:pt>
                <c:pt idx="2">
                  <c:v>19.402014397891744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FFC-4705-A193-C63911F5A579}"/>
            </c:ext>
          </c:extLst>
        </c:ser>
        <c:ser>
          <c:idx val="3"/>
          <c:order val="3"/>
          <c:tx>
            <c:strRef>
              <c:f>Arkusz1!$E$3</c:f>
              <c:strCache>
                <c:ptCount val="1"/>
                <c:pt idx="0">
                  <c:v>średnie</c:v>
                </c:pt>
              </c:strCache>
            </c:strRef>
          </c:tx>
          <c:spPr>
            <a:solidFill>
              <a:srgbClr val="9BAB9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Arkusz1!$A$4:$A$7</c:f>
              <c:strCache>
                <c:ptCount val="4"/>
                <c:pt idx="0">
                  <c:v>Tylko jego mieszkańcy (np. mieszkańcy danej gminy)</c:v>
                </c:pt>
                <c:pt idx="1">
                  <c:v>Władze regionalne</c:v>
                </c:pt>
                <c:pt idx="2">
                  <c:v>Władze centralne</c:v>
                </c:pt>
                <c:pt idx="3">
                  <c:v>Naukowcy, organizacje badawcze, ekperci</c:v>
                </c:pt>
              </c:strCache>
            </c:strRef>
          </c:cat>
          <c:val>
            <c:numRef>
              <c:f>Arkusz1!$E$4:$E$7</c:f>
              <c:numCache>
                <c:formatCode>###0</c:formatCode>
                <c:ptCount val="4"/>
                <c:pt idx="0">
                  <c:v>38.141486950477251</c:v>
                </c:pt>
                <c:pt idx="1">
                  <c:v>29.693693535074861</c:v>
                </c:pt>
                <c:pt idx="2">
                  <c:v>16.621325056781284</c:v>
                </c:pt>
                <c:pt idx="3">
                  <c:v>2.2155946216891289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CFFC-4705-A193-C63911F5A579}"/>
            </c:ext>
          </c:extLst>
        </c:ser>
        <c:ser>
          <c:idx val="4"/>
          <c:order val="4"/>
          <c:tx>
            <c:strRef>
              <c:f>Arkusz1!$F$3</c:f>
              <c:strCache>
                <c:ptCount val="1"/>
                <c:pt idx="0">
                  <c:v>wyższe</c:v>
                </c:pt>
              </c:strCache>
            </c:strRef>
          </c:tx>
          <c:spPr>
            <a:solidFill>
              <a:srgbClr val="C4B79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Arkusz1!$A$4:$A$7</c:f>
              <c:strCache>
                <c:ptCount val="4"/>
                <c:pt idx="0">
                  <c:v>Tylko jego mieszkańcy (np. mieszkańcy danej gminy)</c:v>
                </c:pt>
                <c:pt idx="1">
                  <c:v>Władze regionalne</c:v>
                </c:pt>
                <c:pt idx="2">
                  <c:v>Władze centralne</c:v>
                </c:pt>
                <c:pt idx="3">
                  <c:v>Naukowcy, organizacje badawcze, ekperci</c:v>
                </c:pt>
              </c:strCache>
            </c:strRef>
          </c:cat>
          <c:val>
            <c:numRef>
              <c:f>Arkusz1!$F$4:$F$7</c:f>
              <c:numCache>
                <c:formatCode>###0</c:formatCode>
                <c:ptCount val="4"/>
                <c:pt idx="0">
                  <c:v>26.778104633864807</c:v>
                </c:pt>
                <c:pt idx="1">
                  <c:v>32.364048055790626</c:v>
                </c:pt>
                <c:pt idx="2">
                  <c:v>19.502992664227808</c:v>
                </c:pt>
                <c:pt idx="3">
                  <c:v>7.3297250463710721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CFFC-4705-A193-C63911F5A57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6"/>
        <c:overlap val="-10"/>
        <c:axId val="368725056"/>
        <c:axId val="368725448"/>
      </c:barChart>
      <c:catAx>
        <c:axId val="368725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8725448"/>
        <c:crosses val="autoZero"/>
        <c:auto val="1"/>
        <c:lblAlgn val="ctr"/>
        <c:lblOffset val="100"/>
        <c:noMultiLvlLbl val="0"/>
      </c:catAx>
      <c:valAx>
        <c:axId val="368725448"/>
        <c:scaling>
          <c:orientation val="minMax"/>
          <c:min val="0"/>
        </c:scaling>
        <c:delete val="1"/>
        <c:axPos val="l"/>
        <c:numFmt formatCode="###0" sourceLinked="1"/>
        <c:majorTickMark val="out"/>
        <c:minorTickMark val="none"/>
        <c:tickLblPos val="nextTo"/>
        <c:crossAx val="36872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0912119064670921E-4"/>
          <c:y val="0.37815444398094161"/>
          <c:w val="0.99615652487366801"/>
          <c:h val="0.621845556019058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B0955A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B0955A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94D4-4B5E-B67B-393369071F1E}"/>
              </c:ext>
            </c:extLst>
          </c:dPt>
          <c:dPt>
            <c:idx val="1"/>
            <c:invertIfNegative val="0"/>
            <c:bubble3D val="0"/>
            <c:spPr>
              <a:solidFill>
                <a:srgbClr val="B0955A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94D4-4B5E-B67B-393369071F1E}"/>
              </c:ext>
            </c:extLst>
          </c:dPt>
          <c:dPt>
            <c:idx val="2"/>
            <c:invertIfNegative val="0"/>
            <c:bubble3D val="0"/>
            <c:spPr>
              <a:solidFill>
                <a:srgbClr val="B0955A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94D4-4B5E-B67B-393369071F1E}"/>
              </c:ext>
            </c:extLst>
          </c:dPt>
          <c:dPt>
            <c:idx val="3"/>
            <c:invertIfNegative val="0"/>
            <c:bubble3D val="0"/>
            <c:spPr>
              <a:solidFill>
                <a:srgbClr val="B0955A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94D4-4B5E-B67B-393369071F1E}"/>
              </c:ext>
            </c:extLst>
          </c:dPt>
          <c:dPt>
            <c:idx val="4"/>
            <c:invertIfNegative val="0"/>
            <c:bubble3D val="0"/>
            <c:spPr>
              <a:solidFill>
                <a:srgbClr val="B0955A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94D4-4B5E-B67B-393369071F1E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Arkusz1!$A$8:$A$11</c:f>
              <c:strCache>
                <c:ptCount val="4"/>
                <c:pt idx="0">
                  <c:v>Wszyscy powinni decydować (władze, mieszkańcy, inne podmioty)</c:v>
                </c:pt>
                <c:pt idx="1">
                  <c:v>Organizacje międzynarodowe, pozarządowe</c:v>
                </c:pt>
                <c:pt idx="2">
                  <c:v>4. Inne podmioty</c:v>
                </c:pt>
                <c:pt idx="3">
                  <c:v>Nie wiem, trudno powiedzieć</c:v>
                </c:pt>
              </c:strCache>
            </c:strRef>
          </c:cat>
          <c:val>
            <c:numRef>
              <c:f>Arkusz1!$B$8:$B$11</c:f>
              <c:numCache>
                <c:formatCode>###0</c:formatCode>
                <c:ptCount val="4"/>
                <c:pt idx="0">
                  <c:v>3.3598957398144864</c:v>
                </c:pt>
                <c:pt idx="1">
                  <c:v>2.8297775220150982</c:v>
                </c:pt>
                <c:pt idx="2">
                  <c:v>3.3379417092757753</c:v>
                </c:pt>
                <c:pt idx="3">
                  <c:v>5.1355764253441682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4D4-4B5E-B67B-393369071F1E}"/>
            </c:ext>
          </c:extLst>
        </c:ser>
        <c:ser>
          <c:idx val="1"/>
          <c:order val="1"/>
          <c:tx>
            <c:strRef>
              <c:f>Arkusz1!$C$3</c:f>
              <c:strCache>
                <c:ptCount val="1"/>
                <c:pt idx="0">
                  <c:v>podstawowe, gimnazjalne</c:v>
                </c:pt>
              </c:strCache>
            </c:strRef>
          </c:tx>
          <c:spPr>
            <a:solidFill>
              <a:srgbClr val="318F8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Arkusz1!$A$8:$A$11</c:f>
              <c:strCache>
                <c:ptCount val="4"/>
                <c:pt idx="0">
                  <c:v>Wszyscy powinni decydować (władze, mieszkańcy, inne podmioty)</c:v>
                </c:pt>
                <c:pt idx="1">
                  <c:v>Organizacje międzynarodowe, pozarządowe</c:v>
                </c:pt>
                <c:pt idx="2">
                  <c:v>4. Inne podmioty</c:v>
                </c:pt>
                <c:pt idx="3">
                  <c:v>Nie wiem, trudno powiedzieć</c:v>
                </c:pt>
              </c:strCache>
            </c:strRef>
          </c:cat>
          <c:val>
            <c:numRef>
              <c:f>Arkusz1!$C$8:$C$11</c:f>
              <c:numCache>
                <c:formatCode>General</c:formatCode>
                <c:ptCount val="4"/>
                <c:pt idx="0" formatCode="###0">
                  <c:v>3.8184810092436119</c:v>
                </c:pt>
                <c:pt idx="3" formatCode="###0">
                  <c:v>15.047064582870343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94D4-4B5E-B67B-393369071F1E}"/>
            </c:ext>
          </c:extLst>
        </c:ser>
        <c:ser>
          <c:idx val="2"/>
          <c:order val="2"/>
          <c:tx>
            <c:strRef>
              <c:f>Arkusz1!$D$3</c:f>
              <c:strCache>
                <c:ptCount val="1"/>
                <c:pt idx="0">
                  <c:v>zasadnicze zawodowe</c:v>
                </c:pt>
              </c:strCache>
            </c:strRef>
          </c:tx>
          <c:spPr>
            <a:solidFill>
              <a:srgbClr val="B3E5E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Arkusz1!$A$8:$A$11</c:f>
              <c:strCache>
                <c:ptCount val="4"/>
                <c:pt idx="0">
                  <c:v>Wszyscy powinni decydować (władze, mieszkańcy, inne podmioty)</c:v>
                </c:pt>
                <c:pt idx="1">
                  <c:v>Organizacje międzynarodowe, pozarządowe</c:v>
                </c:pt>
                <c:pt idx="2">
                  <c:v>4. Inne podmioty</c:v>
                </c:pt>
                <c:pt idx="3">
                  <c:v>Nie wiem, trudno powiedzieć</c:v>
                </c:pt>
              </c:strCache>
            </c:strRef>
          </c:cat>
          <c:val>
            <c:numRef>
              <c:f>Arkusz1!$D$8:$D$11</c:f>
              <c:numCache>
                <c:formatCode>General</c:formatCode>
                <c:ptCount val="4"/>
                <c:pt idx="0" formatCode="###0">
                  <c:v>7.2926579391898425</c:v>
                </c:pt>
                <c:pt idx="3" formatCode="###0">
                  <c:v>13.000418008764116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4D4-4B5E-B67B-393369071F1E}"/>
            </c:ext>
          </c:extLst>
        </c:ser>
        <c:ser>
          <c:idx val="3"/>
          <c:order val="3"/>
          <c:tx>
            <c:strRef>
              <c:f>Arkusz1!$E$3</c:f>
              <c:strCache>
                <c:ptCount val="1"/>
                <c:pt idx="0">
                  <c:v>średnie</c:v>
                </c:pt>
              </c:strCache>
            </c:strRef>
          </c:tx>
          <c:spPr>
            <a:solidFill>
              <a:srgbClr val="9BAB9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Arkusz1!$A$8:$A$11</c:f>
              <c:strCache>
                <c:ptCount val="4"/>
                <c:pt idx="0">
                  <c:v>Wszyscy powinni decydować (władze, mieszkańcy, inne podmioty)</c:v>
                </c:pt>
                <c:pt idx="1">
                  <c:v>Organizacje międzynarodowe, pozarządowe</c:v>
                </c:pt>
                <c:pt idx="2">
                  <c:v>4. Inne podmioty</c:v>
                </c:pt>
                <c:pt idx="3">
                  <c:v>Nie wiem, trudno powiedzieć</c:v>
                </c:pt>
              </c:strCache>
            </c:strRef>
          </c:cat>
          <c:val>
            <c:numRef>
              <c:f>Arkusz1!$E$8:$E$11</c:f>
              <c:numCache>
                <c:formatCode>###0</c:formatCode>
                <c:ptCount val="4"/>
                <c:pt idx="0">
                  <c:v>2.1460422818872513</c:v>
                </c:pt>
                <c:pt idx="1">
                  <c:v>3.2552661583613549</c:v>
                </c:pt>
                <c:pt idx="2">
                  <c:v>4.2003730222920073</c:v>
                </c:pt>
                <c:pt idx="3">
                  <c:v>3.7262183734369745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94D4-4B5E-B67B-393369071F1E}"/>
            </c:ext>
          </c:extLst>
        </c:ser>
        <c:ser>
          <c:idx val="4"/>
          <c:order val="4"/>
          <c:tx>
            <c:strRef>
              <c:f>Arkusz1!$F$3</c:f>
              <c:strCache>
                <c:ptCount val="1"/>
                <c:pt idx="0">
                  <c:v>wyższe</c:v>
                </c:pt>
              </c:strCache>
            </c:strRef>
          </c:tx>
          <c:spPr>
            <a:solidFill>
              <a:srgbClr val="C4B79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Arkusz1!$A$8:$A$11</c:f>
              <c:strCache>
                <c:ptCount val="4"/>
                <c:pt idx="0">
                  <c:v>Wszyscy powinni decydować (władze, mieszkańcy, inne podmioty)</c:v>
                </c:pt>
                <c:pt idx="1">
                  <c:v>Organizacje międzynarodowe, pozarządowe</c:v>
                </c:pt>
                <c:pt idx="2">
                  <c:v>4. Inne podmioty</c:v>
                </c:pt>
                <c:pt idx="3">
                  <c:v>Nie wiem, trudno powiedzieć</c:v>
                </c:pt>
              </c:strCache>
            </c:strRef>
          </c:cat>
          <c:val>
            <c:numRef>
              <c:f>Arkusz1!$F$8:$F$11</c:f>
              <c:numCache>
                <c:formatCode>###0</c:formatCode>
                <c:ptCount val="4"/>
                <c:pt idx="0">
                  <c:v>3.4003675712452517</c:v>
                </c:pt>
                <c:pt idx="1">
                  <c:v>3.3994363150550959</c:v>
                </c:pt>
                <c:pt idx="2">
                  <c:v>3.5065232634172432</c:v>
                </c:pt>
                <c:pt idx="3">
                  <c:v>3.7188024500283174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94D4-4B5E-B67B-393369071F1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6"/>
        <c:overlap val="-10"/>
        <c:axId val="368725056"/>
        <c:axId val="368725448"/>
      </c:barChart>
      <c:catAx>
        <c:axId val="368725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8725448"/>
        <c:crosses val="autoZero"/>
        <c:auto val="1"/>
        <c:lblAlgn val="ctr"/>
        <c:lblOffset val="100"/>
        <c:noMultiLvlLbl val="0"/>
      </c:catAx>
      <c:valAx>
        <c:axId val="368725448"/>
        <c:scaling>
          <c:orientation val="minMax"/>
          <c:max val="50"/>
          <c:min val="0"/>
        </c:scaling>
        <c:delete val="1"/>
        <c:axPos val="l"/>
        <c:numFmt formatCode="###0" sourceLinked="1"/>
        <c:majorTickMark val="out"/>
        <c:minorTickMark val="none"/>
        <c:tickLblPos val="nextTo"/>
        <c:crossAx val="36872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9983028796893543E-2"/>
          <c:y val="0.17636115932418245"/>
          <c:w val="0.94517441554847614"/>
          <c:h val="0.79808365729133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B0955A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B0955A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3E3E-4627-94A8-CAFDA9E296D8}"/>
              </c:ext>
            </c:extLst>
          </c:dPt>
          <c:dPt>
            <c:idx val="1"/>
            <c:invertIfNegative val="0"/>
            <c:bubble3D val="0"/>
            <c:spPr>
              <a:solidFill>
                <a:srgbClr val="B0955A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3E3E-4627-94A8-CAFDA9E296D8}"/>
              </c:ext>
            </c:extLst>
          </c:dPt>
          <c:dPt>
            <c:idx val="2"/>
            <c:invertIfNegative val="0"/>
            <c:bubble3D val="0"/>
            <c:spPr>
              <a:solidFill>
                <a:srgbClr val="B0955A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3E3E-4627-94A8-CAFDA9E296D8}"/>
              </c:ext>
            </c:extLst>
          </c:dPt>
          <c:dPt>
            <c:idx val="3"/>
            <c:invertIfNegative val="0"/>
            <c:bubble3D val="0"/>
            <c:spPr>
              <a:solidFill>
                <a:srgbClr val="B0955A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3E3E-4627-94A8-CAFDA9E296D8}"/>
              </c:ext>
            </c:extLst>
          </c:dPt>
          <c:dPt>
            <c:idx val="4"/>
            <c:invertIfNegative val="0"/>
            <c:bubble3D val="0"/>
            <c:spPr>
              <a:solidFill>
                <a:srgbClr val="B0955A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3E3E-4627-94A8-CAFDA9E296D8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Arkusz1!$A$4:$A$7</c:f>
              <c:strCache>
                <c:ptCount val="4"/>
                <c:pt idx="0">
                  <c:v>Tylko jego mieszkańcy (np. mieszkańcy danej gminy)</c:v>
                </c:pt>
                <c:pt idx="1">
                  <c:v>Władze regionalne</c:v>
                </c:pt>
                <c:pt idx="2">
                  <c:v>Władze centralne</c:v>
                </c:pt>
                <c:pt idx="3">
                  <c:v>Naukowcy, organizacje badawcze, ekperci</c:v>
                </c:pt>
              </c:strCache>
            </c:strRef>
          </c:cat>
          <c:val>
            <c:numRef>
              <c:f>Arkusz1!$B$4:$B$7</c:f>
              <c:numCache>
                <c:formatCode>###0</c:formatCode>
                <c:ptCount val="4"/>
                <c:pt idx="0">
                  <c:v>32.227510988834304</c:v>
                </c:pt>
                <c:pt idx="1">
                  <c:v>30.335759977084592</c:v>
                </c:pt>
                <c:pt idx="2">
                  <c:v>18.493041774237195</c:v>
                </c:pt>
                <c:pt idx="3">
                  <c:v>4.2804958633942496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E3E-4627-94A8-CAFDA9E296D8}"/>
            </c:ext>
          </c:extLst>
        </c:ser>
        <c:ser>
          <c:idx val="1"/>
          <c:order val="1"/>
          <c:tx>
            <c:strRef>
              <c:f>Arkusz1!$C$3</c:f>
              <c:strCache>
                <c:ptCount val="1"/>
                <c:pt idx="0">
                  <c:v>Do 1500 zł</c:v>
                </c:pt>
              </c:strCache>
            </c:strRef>
          </c:tx>
          <c:spPr>
            <a:solidFill>
              <a:srgbClr val="004B88">
                <a:lumMod val="75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Arkusz1!$A$4:$A$7</c:f>
              <c:strCache>
                <c:ptCount val="4"/>
                <c:pt idx="0">
                  <c:v>Tylko jego mieszkańcy (np. mieszkańcy danej gminy)</c:v>
                </c:pt>
                <c:pt idx="1">
                  <c:v>Władze regionalne</c:v>
                </c:pt>
                <c:pt idx="2">
                  <c:v>Władze centralne</c:v>
                </c:pt>
                <c:pt idx="3">
                  <c:v>Naukowcy, organizacje badawcze, ekperci</c:v>
                </c:pt>
              </c:strCache>
            </c:strRef>
          </c:cat>
          <c:val>
            <c:numRef>
              <c:f>Arkusz1!$C$4:$C$7</c:f>
              <c:numCache>
                <c:formatCode>###0</c:formatCode>
                <c:ptCount val="4"/>
                <c:pt idx="0">
                  <c:v>37.581354195532271</c:v>
                </c:pt>
                <c:pt idx="1">
                  <c:v>30.132492893957451</c:v>
                </c:pt>
                <c:pt idx="2">
                  <c:v>16.205729087882879</c:v>
                </c:pt>
                <c:pt idx="3" formatCode="###0.0">
                  <c:v>0.35877820383865927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3E3E-4627-94A8-CAFDA9E296D8}"/>
            </c:ext>
          </c:extLst>
        </c:ser>
        <c:ser>
          <c:idx val="2"/>
          <c:order val="2"/>
          <c:tx>
            <c:strRef>
              <c:f>Arkusz1!$D$3</c:f>
              <c:strCache>
                <c:ptCount val="1"/>
                <c:pt idx="0">
                  <c:v>1501-2500 zł</c:v>
                </c:pt>
              </c:strCache>
            </c:strRef>
          </c:tx>
          <c:spPr>
            <a:solidFill>
              <a:srgbClr val="A1C1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Arkusz1!$A$4:$A$7</c:f>
              <c:strCache>
                <c:ptCount val="4"/>
                <c:pt idx="0">
                  <c:v>Tylko jego mieszkańcy (np. mieszkańcy danej gminy)</c:v>
                </c:pt>
                <c:pt idx="1">
                  <c:v>Władze regionalne</c:v>
                </c:pt>
                <c:pt idx="2">
                  <c:v>Władze centralne</c:v>
                </c:pt>
                <c:pt idx="3">
                  <c:v>Naukowcy, organizacje badawcze, ekperci</c:v>
                </c:pt>
              </c:strCache>
            </c:strRef>
          </c:cat>
          <c:val>
            <c:numRef>
              <c:f>Arkusz1!$D$4:$D$7</c:f>
              <c:numCache>
                <c:formatCode>###0</c:formatCode>
                <c:ptCount val="4"/>
                <c:pt idx="0">
                  <c:v>32.294616336469723</c:v>
                </c:pt>
                <c:pt idx="1">
                  <c:v>31.812390502349491</c:v>
                </c:pt>
                <c:pt idx="2">
                  <c:v>18.103785728819748</c:v>
                </c:pt>
                <c:pt idx="3">
                  <c:v>5.4950121117951793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E3E-4627-94A8-CAFDA9E296D8}"/>
            </c:ext>
          </c:extLst>
        </c:ser>
        <c:ser>
          <c:idx val="3"/>
          <c:order val="3"/>
          <c:tx>
            <c:strRef>
              <c:f>Arkusz1!$E$3</c:f>
              <c:strCache>
                <c:ptCount val="1"/>
                <c:pt idx="0">
                  <c:v>Powyżej 2500 zł</c:v>
                </c:pt>
              </c:strCache>
            </c:strRef>
          </c:tx>
          <c:spPr>
            <a:solidFill>
              <a:srgbClr val="CDEFD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Arkusz1!$A$4:$A$7</c:f>
              <c:strCache>
                <c:ptCount val="4"/>
                <c:pt idx="0">
                  <c:v>Tylko jego mieszkańcy (np. mieszkańcy danej gminy)</c:v>
                </c:pt>
                <c:pt idx="1">
                  <c:v>Władze regionalne</c:v>
                </c:pt>
                <c:pt idx="2">
                  <c:v>Władze centralne</c:v>
                </c:pt>
                <c:pt idx="3">
                  <c:v>Naukowcy, organizacje badawcze, ekperci</c:v>
                </c:pt>
              </c:strCache>
            </c:strRef>
          </c:cat>
          <c:val>
            <c:numRef>
              <c:f>Arkusz1!$E$4:$E$7</c:f>
              <c:numCache>
                <c:formatCode>###0</c:formatCode>
                <c:ptCount val="4"/>
                <c:pt idx="0">
                  <c:v>28.423259971146837</c:v>
                </c:pt>
                <c:pt idx="1">
                  <c:v>31.233466347339078</c:v>
                </c:pt>
                <c:pt idx="2">
                  <c:v>19.382513865067278</c:v>
                </c:pt>
                <c:pt idx="3">
                  <c:v>4.8517682674755109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3E3E-4627-94A8-CAFDA9E296D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6"/>
        <c:overlap val="-10"/>
        <c:axId val="368725056"/>
        <c:axId val="368725448"/>
      </c:barChart>
      <c:catAx>
        <c:axId val="368725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8725448"/>
        <c:crosses val="autoZero"/>
        <c:auto val="1"/>
        <c:lblAlgn val="ctr"/>
        <c:lblOffset val="100"/>
        <c:noMultiLvlLbl val="0"/>
      </c:catAx>
      <c:valAx>
        <c:axId val="368725448"/>
        <c:scaling>
          <c:orientation val="minMax"/>
          <c:min val="0"/>
        </c:scaling>
        <c:delete val="1"/>
        <c:axPos val="l"/>
        <c:numFmt formatCode="###0" sourceLinked="1"/>
        <c:majorTickMark val="out"/>
        <c:minorTickMark val="none"/>
        <c:tickLblPos val="nextTo"/>
        <c:crossAx val="36872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9983028796893543E-2"/>
          <c:y val="7.0943305630615669E-2"/>
          <c:w val="0.94517441554847614"/>
          <c:h val="0.903501065030725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B0955A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B0955A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1E0E-4C09-8EEF-E2BE5FD4A8C4}"/>
              </c:ext>
            </c:extLst>
          </c:dPt>
          <c:dPt>
            <c:idx val="1"/>
            <c:invertIfNegative val="0"/>
            <c:bubble3D val="0"/>
            <c:spPr>
              <a:solidFill>
                <a:srgbClr val="B0955A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1E0E-4C09-8EEF-E2BE5FD4A8C4}"/>
              </c:ext>
            </c:extLst>
          </c:dPt>
          <c:dPt>
            <c:idx val="2"/>
            <c:invertIfNegative val="0"/>
            <c:bubble3D val="0"/>
            <c:spPr>
              <a:solidFill>
                <a:srgbClr val="B0955A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1E0E-4C09-8EEF-E2BE5FD4A8C4}"/>
              </c:ext>
            </c:extLst>
          </c:dPt>
          <c:dPt>
            <c:idx val="3"/>
            <c:invertIfNegative val="0"/>
            <c:bubble3D val="0"/>
            <c:spPr>
              <a:solidFill>
                <a:srgbClr val="B0955A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1E0E-4C09-8EEF-E2BE5FD4A8C4}"/>
              </c:ext>
            </c:extLst>
          </c:dPt>
          <c:dPt>
            <c:idx val="4"/>
            <c:invertIfNegative val="0"/>
            <c:bubble3D val="0"/>
            <c:spPr>
              <a:solidFill>
                <a:srgbClr val="B0955A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1E0E-4C09-8EEF-E2BE5FD4A8C4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Arkusz1!$A$8:$A$11</c:f>
              <c:strCache>
                <c:ptCount val="4"/>
                <c:pt idx="0">
                  <c:v>Wszyscy powinni decydować (władze, mieszkańcy, inne podmioty)</c:v>
                </c:pt>
                <c:pt idx="1">
                  <c:v>Organizacje międzynarodowe, pozarządowe</c:v>
                </c:pt>
                <c:pt idx="2">
                  <c:v>4. Inne podmioty</c:v>
                </c:pt>
                <c:pt idx="3">
                  <c:v>Nie wiem, trudno powiedzieć</c:v>
                </c:pt>
              </c:strCache>
            </c:strRef>
          </c:cat>
          <c:val>
            <c:numRef>
              <c:f>Arkusz1!$B$8:$B$11</c:f>
              <c:numCache>
                <c:formatCode>###0</c:formatCode>
                <c:ptCount val="4"/>
                <c:pt idx="0">
                  <c:v>3.3598957398144864</c:v>
                </c:pt>
                <c:pt idx="1">
                  <c:v>2.8297775220150982</c:v>
                </c:pt>
                <c:pt idx="2">
                  <c:v>3.3379417092757753</c:v>
                </c:pt>
                <c:pt idx="3">
                  <c:v>5.1355764253441682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E0E-4C09-8EEF-E2BE5FD4A8C4}"/>
            </c:ext>
          </c:extLst>
        </c:ser>
        <c:ser>
          <c:idx val="1"/>
          <c:order val="1"/>
          <c:tx>
            <c:strRef>
              <c:f>Arkusz1!$C$3</c:f>
              <c:strCache>
                <c:ptCount val="1"/>
                <c:pt idx="0">
                  <c:v>Do 1500 zł</c:v>
                </c:pt>
              </c:strCache>
            </c:strRef>
          </c:tx>
          <c:spPr>
            <a:solidFill>
              <a:srgbClr val="0038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Arkusz1!$A$8:$A$11</c:f>
              <c:strCache>
                <c:ptCount val="4"/>
                <c:pt idx="0">
                  <c:v>Wszyscy powinni decydować (władze, mieszkańcy, inne podmioty)</c:v>
                </c:pt>
                <c:pt idx="1">
                  <c:v>Organizacje międzynarodowe, pozarządowe</c:v>
                </c:pt>
                <c:pt idx="2">
                  <c:v>4. Inne podmioty</c:v>
                </c:pt>
                <c:pt idx="3">
                  <c:v>Nie wiem, trudno powiedzieć</c:v>
                </c:pt>
              </c:strCache>
            </c:strRef>
          </c:cat>
          <c:val>
            <c:numRef>
              <c:f>Arkusz1!$C$8:$C$11</c:f>
              <c:numCache>
                <c:formatCode>###0</c:formatCode>
                <c:ptCount val="4"/>
                <c:pt idx="0">
                  <c:v>4.3418397594715419</c:v>
                </c:pt>
                <c:pt idx="1">
                  <c:v>0.78205974287036473</c:v>
                </c:pt>
                <c:pt idx="2">
                  <c:v>0.9701158014426271</c:v>
                </c:pt>
                <c:pt idx="3">
                  <c:v>9.6276303150042768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1E0E-4C09-8EEF-E2BE5FD4A8C4}"/>
            </c:ext>
          </c:extLst>
        </c:ser>
        <c:ser>
          <c:idx val="2"/>
          <c:order val="2"/>
          <c:tx>
            <c:strRef>
              <c:f>Arkusz1!$D$3</c:f>
              <c:strCache>
                <c:ptCount val="1"/>
                <c:pt idx="0">
                  <c:v>1501-2500 zł</c:v>
                </c:pt>
              </c:strCache>
            </c:strRef>
          </c:tx>
          <c:spPr>
            <a:solidFill>
              <a:srgbClr val="A1C1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Arkusz1!$A$8:$A$11</c:f>
              <c:strCache>
                <c:ptCount val="4"/>
                <c:pt idx="0">
                  <c:v>Wszyscy powinni decydować (władze, mieszkańcy, inne podmioty)</c:v>
                </c:pt>
                <c:pt idx="1">
                  <c:v>Organizacje międzynarodowe, pozarządowe</c:v>
                </c:pt>
                <c:pt idx="2">
                  <c:v>4. Inne podmioty</c:v>
                </c:pt>
                <c:pt idx="3">
                  <c:v>Nie wiem, trudno powiedzieć</c:v>
                </c:pt>
              </c:strCache>
            </c:strRef>
          </c:cat>
          <c:val>
            <c:numRef>
              <c:f>Arkusz1!$D$8:$D$11</c:f>
              <c:numCache>
                <c:formatCode>###0</c:formatCode>
                <c:ptCount val="4"/>
                <c:pt idx="0">
                  <c:v>3.1723790067200759</c:v>
                </c:pt>
                <c:pt idx="1">
                  <c:v>2.0843301571823569</c:v>
                </c:pt>
                <c:pt idx="2">
                  <c:v>3.267121268042871</c:v>
                </c:pt>
                <c:pt idx="3">
                  <c:v>3.7703648886205974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E0E-4C09-8EEF-E2BE5FD4A8C4}"/>
            </c:ext>
          </c:extLst>
        </c:ser>
        <c:ser>
          <c:idx val="3"/>
          <c:order val="3"/>
          <c:tx>
            <c:strRef>
              <c:f>Arkusz1!$E$3</c:f>
              <c:strCache>
                <c:ptCount val="1"/>
                <c:pt idx="0">
                  <c:v>Powyżej 2500 zł</c:v>
                </c:pt>
              </c:strCache>
            </c:strRef>
          </c:tx>
          <c:spPr>
            <a:solidFill>
              <a:srgbClr val="CDEFD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Arkusz1!$A$8:$A$11</c:f>
              <c:strCache>
                <c:ptCount val="4"/>
                <c:pt idx="0">
                  <c:v>Wszyscy powinni decydować (władze, mieszkańcy, inne podmioty)</c:v>
                </c:pt>
                <c:pt idx="1">
                  <c:v>Organizacje międzynarodowe, pozarządowe</c:v>
                </c:pt>
                <c:pt idx="2">
                  <c:v>4. Inne podmioty</c:v>
                </c:pt>
                <c:pt idx="3">
                  <c:v>Nie wiem, trudno powiedzieć</c:v>
                </c:pt>
              </c:strCache>
            </c:strRef>
          </c:cat>
          <c:val>
            <c:numRef>
              <c:f>Arkusz1!$E$8:$E$11</c:f>
              <c:numCache>
                <c:formatCode>###0</c:formatCode>
                <c:ptCount val="4"/>
                <c:pt idx="0">
                  <c:v>3.6465064109367966</c:v>
                </c:pt>
                <c:pt idx="1">
                  <c:v>4.8617515048012967</c:v>
                </c:pt>
                <c:pt idx="2">
                  <c:v>4.0393602913732183</c:v>
                </c:pt>
                <c:pt idx="3">
                  <c:v>3.5613733418602016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1E0E-4C09-8EEF-E2BE5FD4A8C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6"/>
        <c:overlap val="-10"/>
        <c:axId val="368725056"/>
        <c:axId val="368725448"/>
      </c:barChart>
      <c:catAx>
        <c:axId val="368725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8725448"/>
        <c:crosses val="autoZero"/>
        <c:auto val="1"/>
        <c:lblAlgn val="ctr"/>
        <c:lblOffset val="100"/>
        <c:noMultiLvlLbl val="0"/>
      </c:catAx>
      <c:valAx>
        <c:axId val="368725448"/>
        <c:scaling>
          <c:orientation val="minMax"/>
          <c:max val="40"/>
          <c:min val="0"/>
        </c:scaling>
        <c:delete val="1"/>
        <c:axPos val="l"/>
        <c:numFmt formatCode="###0" sourceLinked="1"/>
        <c:majorTickMark val="out"/>
        <c:minorTickMark val="none"/>
        <c:tickLblPos val="nextTo"/>
        <c:crossAx val="36872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"/>
          <c:w val="0.71049156333863661"/>
          <c:h val="1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67D-4C26-AD8D-11FB908E5939}"/>
              </c:ext>
            </c:extLst>
          </c:dPt>
          <c:dPt>
            <c:idx val="1"/>
            <c:bubble3D val="0"/>
            <c:spPr>
              <a:solidFill>
                <a:srgbClr val="E54337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67D-4C26-AD8D-11FB908E5939}"/>
              </c:ext>
            </c:extLst>
          </c:dPt>
          <c:dPt>
            <c:idx val="2"/>
            <c:bubble3D val="0"/>
            <c:spPr>
              <a:solidFill>
                <a:srgbClr val="BFBFBF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67D-4C26-AD8D-11FB908E5939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67D-4C26-AD8D-11FB908E5939}"/>
              </c:ext>
            </c:extLst>
          </c:dPt>
          <c:dPt>
            <c:idx val="4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67D-4C26-AD8D-11FB908E593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67D-4C26-AD8D-11FB908E5939}"/>
              </c:ext>
            </c:extLst>
          </c:dPt>
          <c:dLbls>
            <c:delete val="1"/>
          </c:dLbls>
          <c:cat>
            <c:strRef>
              <c:f>Arkusz1!$A$2:$A$4</c:f>
              <c:strCache>
                <c:ptCount val="3"/>
                <c:pt idx="0">
                  <c:v>Zdecydowanie tak</c:v>
                </c:pt>
                <c:pt idx="1">
                  <c:v>Zdecydowanie nie</c:v>
                </c:pt>
                <c:pt idx="2">
                  <c:v>Nie wiem, trudno powiedzieć</c:v>
                </c:pt>
              </c:strCache>
            </c:strRef>
          </c:cat>
          <c:val>
            <c:numRef>
              <c:f>Arkusz1!$B$2:$B$4</c:f>
              <c:numCache>
                <c:formatCode>###0</c:formatCode>
                <c:ptCount val="3"/>
                <c:pt idx="0">
                  <c:v>31</c:v>
                </c:pt>
                <c:pt idx="1">
                  <c:v>62</c:v>
                </c:pt>
                <c:pt idx="2" formatCode="General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67D-4C26-AD8D-11FB908E593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10913503649342"/>
          <c:y val="0.15668054220503583"/>
          <c:w val="0.45079790970698486"/>
          <c:h val="0.6498902476358247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wynik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explosion val="2"/>
          <c:dPt>
            <c:idx val="0"/>
            <c:bubble3D val="0"/>
            <c:spPr>
              <a:solidFill>
                <a:srgbClr val="FF6600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78B-4FEC-95D6-EE0744E0A76E}"/>
              </c:ext>
            </c:extLst>
          </c:dPt>
          <c:dPt>
            <c:idx val="1"/>
            <c:bubble3D val="0"/>
            <c:spPr>
              <a:solidFill>
                <a:srgbClr val="AE713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78B-4FEC-95D6-EE0744E0A76E}"/>
              </c:ext>
            </c:extLst>
          </c:dPt>
          <c:dPt>
            <c:idx val="2"/>
            <c:bubble3D val="0"/>
            <c:spPr>
              <a:solidFill>
                <a:srgbClr val="E3A414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78B-4FEC-95D6-EE0744E0A76E}"/>
              </c:ext>
            </c:extLst>
          </c:dPt>
          <c:dPt>
            <c:idx val="3"/>
            <c:bubble3D val="0"/>
            <c:spPr>
              <a:solidFill>
                <a:srgbClr val="64732A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78B-4FEC-95D6-EE0744E0A76E}"/>
              </c:ext>
            </c:extLst>
          </c:dPt>
          <c:dPt>
            <c:idx val="4"/>
            <c:bubble3D val="0"/>
            <c:spPr>
              <a:solidFill>
                <a:srgbClr val="ABC175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78B-4FEC-95D6-EE0744E0A76E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78B-4FEC-95D6-EE0744E0A76E}"/>
              </c:ext>
            </c:extLst>
          </c:dPt>
          <c:dPt>
            <c:idx val="6"/>
            <c:bubble3D val="0"/>
            <c:spPr>
              <a:solidFill>
                <a:schemeClr val="bg1">
                  <a:lumMod val="8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78B-4FEC-95D6-EE0744E0A76E}"/>
              </c:ext>
            </c:extLst>
          </c:dPt>
          <c:dLbls>
            <c:dLbl>
              <c:idx val="0"/>
              <c:layout>
                <c:manualLayout>
                  <c:x val="2.9256495120708399E-3"/>
                  <c:y val="-7.3494568331559087E-3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78B-4FEC-95D6-EE0744E0A76E}"/>
                </c:ext>
              </c:extLst>
            </c:dLbl>
            <c:dLbl>
              <c:idx val="4"/>
              <c:layout>
                <c:manualLayout>
                  <c:x val="0"/>
                  <c:y val="0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702622179296658"/>
                      <c:h val="0.1031151384187673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678B-4FEC-95D6-EE0744E0A76E}"/>
                </c:ext>
              </c:extLst>
            </c:dLbl>
            <c:dLbl>
              <c:idx val="5"/>
              <c:layout>
                <c:manualLayout>
                  <c:x val="-2.619984637675379E-2"/>
                  <c:y val="-0.13849317051215707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78B-4FEC-95D6-EE0744E0A76E}"/>
                </c:ext>
              </c:extLst>
            </c:dLbl>
            <c:dLbl>
              <c:idx val="6"/>
              <c:layout>
                <c:manualLayout>
                  <c:x val="-1.5294239490930636E-2"/>
                  <c:y val="-0.13229312127853257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78B-4FEC-95D6-EE0744E0A76E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1.    18 – 24</c:v>
                </c:pt>
                <c:pt idx="1">
                  <c:v>2.    25 – 34</c:v>
                </c:pt>
                <c:pt idx="2">
                  <c:v>3.    35 – 44</c:v>
                </c:pt>
                <c:pt idx="3">
                  <c:v>4.    45 – 59 </c:v>
                </c:pt>
                <c:pt idx="4">
                  <c:v>5.    60 i więcej</c:v>
                </c:pt>
                <c:pt idx="5">
                  <c:v>odmowa</c:v>
                </c:pt>
              </c:strCache>
            </c:strRef>
          </c:cat>
          <c:val>
            <c:numRef>
              <c:f>Arkusz1!$B$2:$B$7</c:f>
              <c:numCache>
                <c:formatCode>###0.0%</c:formatCode>
                <c:ptCount val="6"/>
                <c:pt idx="0">
                  <c:v>8.668932846568414E-2</c:v>
                </c:pt>
                <c:pt idx="1">
                  <c:v>0.16452773303074986</c:v>
                </c:pt>
                <c:pt idx="2">
                  <c:v>0.20047749985482274</c:v>
                </c:pt>
                <c:pt idx="3">
                  <c:v>0.23290698659519124</c:v>
                </c:pt>
                <c:pt idx="4">
                  <c:v>0.31270438519643817</c:v>
                </c:pt>
                <c:pt idx="5">
                  <c:v>2.6940668571121804E-3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678B-4FEC-95D6-EE0744E0A76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18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2F8-4202-AA8E-3B9B81DA713A}"/>
              </c:ext>
            </c:extLst>
          </c:dPt>
          <c:dPt>
            <c:idx val="1"/>
            <c:bubble3D val="0"/>
            <c:spPr>
              <a:solidFill>
                <a:srgbClr val="8ECF8E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2F8-4202-AA8E-3B9B81DA713A}"/>
              </c:ext>
            </c:extLst>
          </c:dPt>
          <c:dPt>
            <c:idx val="2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2F8-4202-AA8E-3B9B81DA713A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2F8-4202-AA8E-3B9B81DA713A}"/>
              </c:ext>
            </c:extLst>
          </c:dPt>
          <c:dPt>
            <c:idx val="4"/>
            <c:bubble3D val="0"/>
            <c:spPr>
              <a:solidFill>
                <a:srgbClr val="BFBFBF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2F8-4202-AA8E-3B9B81DA713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2F8-4202-AA8E-3B9B81DA713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Arkusz1!$A$2:$A$6</c:f>
              <c:strCache>
                <c:ptCount val="5"/>
                <c:pt idx="0">
                  <c:v>Zdecydowanie pozytywnie</c:v>
                </c:pt>
                <c:pt idx="1">
                  <c:v>Raczej pozytynie</c:v>
                </c:pt>
                <c:pt idx="2">
                  <c:v>Raczej negatywnie</c:v>
                </c:pt>
                <c:pt idx="3">
                  <c:v>Zdecydowanie negatywnie</c:v>
                </c:pt>
                <c:pt idx="4">
                  <c:v>Nie wiem, trudno powiedzieć</c:v>
                </c:pt>
              </c:strCache>
            </c:strRef>
          </c:cat>
          <c:val>
            <c:numRef>
              <c:f>Arkusz1!$B$2:$B$6</c:f>
              <c:numCache>
                <c:formatCode>###0</c:formatCode>
                <c:ptCount val="5"/>
                <c:pt idx="0">
                  <c:v>4.7165943551258858</c:v>
                </c:pt>
                <c:pt idx="1">
                  <c:v>25.888398807299968</c:v>
                </c:pt>
                <c:pt idx="2">
                  <c:v>37.804313374919374</c:v>
                </c:pt>
                <c:pt idx="3">
                  <c:v>23.51644348862953</c:v>
                </c:pt>
                <c:pt idx="4">
                  <c:v>8.0742499740251414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2F8-4202-AA8E-3B9B81DA713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1355814913403142E-2"/>
          <c:y val="0"/>
          <c:w val="0.9786441850865969"/>
          <c:h val="1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Zdecydowanie pozytywnie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Arkusz1!$B$2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6E47-4F40-84B9-C263CFF269EF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Raczej pozytywnie</c:v>
                </c:pt>
              </c:strCache>
            </c:strRef>
          </c:tx>
          <c:spPr>
            <a:solidFill>
              <a:srgbClr val="8ECF8E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Arkusz1!$C$2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6E47-4F40-84B9-C263CFF269EF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Raczej negatywnie</c:v>
                </c:pt>
              </c:strCache>
            </c:strRef>
          </c:tx>
          <c:spPr>
            <a:solidFill>
              <a:srgbClr val="E54337">
                <a:lumMod val="40000"/>
                <a:lumOff val="60000"/>
              </a:srgbClr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Arkusz1!$D$2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2-6E47-4F40-84B9-C263CFF269EF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Zdecydowanie negatywne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Arkusz1!$E$2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3-6E47-4F40-84B9-C263CFF269EF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595959"/>
            </a:solidFill>
          </c:spPr>
          <c:invertIfNegative val="0"/>
          <c:dLbls>
            <c:dLbl>
              <c:idx val="0"/>
              <c:layout>
                <c:manualLayout>
                  <c:x val="-1.602400281029177E-16"/>
                  <c:y val="0.12268600937878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E47-4F40-84B9-C263CFF269E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Arkusz1!$F$2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5-6E47-4F40-84B9-C263CFF269E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47480"/>
        <c:axId val="525549440"/>
      </c:barChart>
      <c:catAx>
        <c:axId val="525547480"/>
        <c:scaling>
          <c:orientation val="maxMin"/>
        </c:scaling>
        <c:delete val="0"/>
        <c:axPos val="l"/>
        <c:numFmt formatCode="0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525549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944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4748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ayout>
        <c:manualLayout>
          <c:xMode val="edge"/>
          <c:yMode val="edge"/>
          <c:x val="0"/>
          <c:y val="6.2129685595857763E-2"/>
          <c:w val="0.49358298711744203"/>
          <c:h val="0.93787031440414226"/>
        </c:manualLayout>
      </c:layout>
      <c:overlay val="0"/>
      <c:txPr>
        <a:bodyPr/>
        <a:lstStyle/>
        <a:p>
          <a:pPr algn="ctr">
            <a:defRPr>
              <a:solidFill>
                <a:srgbClr val="5A5A5A"/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+mj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5281864633909169E-2"/>
          <c:y val="0.13399845200888399"/>
          <c:w val="0.84631166644154787"/>
          <c:h val="0.586678835554959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FBE18D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8AA48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13A0-4357-8E8E-9DC190D3D594}"/>
              </c:ext>
            </c:extLst>
          </c:dPt>
          <c:dPt>
            <c:idx val="1"/>
            <c:invertIfNegative val="0"/>
            <c:bubble3D val="0"/>
            <c:spPr>
              <a:solidFill>
                <a:srgbClr val="FBE18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13A0-4357-8E8E-9DC190D3D594}"/>
              </c:ext>
            </c:extLst>
          </c:dPt>
          <c:dPt>
            <c:idx val="2"/>
            <c:invertIfNegative val="0"/>
            <c:bubble3D val="0"/>
            <c:spPr>
              <a:solidFill>
                <a:srgbClr val="FBE18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13A0-4357-8E8E-9DC190D3D594}"/>
              </c:ext>
            </c:extLst>
          </c:dPt>
          <c:dPt>
            <c:idx val="3"/>
            <c:invertIfNegative val="0"/>
            <c:bubble3D val="0"/>
            <c:spPr>
              <a:solidFill>
                <a:srgbClr val="FBE18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13A0-4357-8E8E-9DC190D3D594}"/>
              </c:ext>
            </c:extLst>
          </c:dPt>
          <c:dPt>
            <c:idx val="4"/>
            <c:invertIfNegative val="0"/>
            <c:bubble3D val="0"/>
            <c:spPr>
              <a:solidFill>
                <a:srgbClr val="FBE18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13A0-4357-8E8E-9DC190D3D594}"/>
              </c:ext>
            </c:extLst>
          </c:dPt>
          <c:dPt>
            <c:idx val="5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13A0-4357-8E8E-9DC190D3D594}"/>
              </c:ext>
            </c:extLst>
          </c:dPt>
          <c:dPt>
            <c:idx val="6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13A0-4357-8E8E-9DC190D3D594}"/>
              </c:ext>
            </c:extLst>
          </c:dPt>
          <c:dPt>
            <c:idx val="8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13A0-4357-8E8E-9DC190D3D594}"/>
              </c:ext>
            </c:extLst>
          </c:dPt>
          <c:dPt>
            <c:idx val="9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13A0-4357-8E8E-9DC190D3D594}"/>
              </c:ext>
            </c:extLst>
          </c:dPt>
          <c:dPt>
            <c:idx val="10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13A0-4357-8E8E-9DC190D3D594}"/>
              </c:ext>
            </c:extLst>
          </c:dPt>
          <c:dPt>
            <c:idx val="11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13A0-4357-8E8E-9DC190D3D594}"/>
              </c:ext>
            </c:extLst>
          </c:dPt>
          <c:dPt>
            <c:idx val="12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13A0-4357-8E8E-9DC190D3D594}"/>
              </c:ext>
            </c:extLst>
          </c:dPt>
          <c:dPt>
            <c:idx val="13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13A0-4357-8E8E-9DC190D3D594}"/>
              </c:ext>
            </c:extLst>
          </c:dPt>
          <c:dPt>
            <c:idx val="14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13A0-4357-8E8E-9DC190D3D594}"/>
              </c:ext>
            </c:extLst>
          </c:dPt>
          <c:dPt>
            <c:idx val="15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13A0-4357-8E8E-9DC190D3D594}"/>
              </c:ext>
            </c:extLst>
          </c:dPt>
          <c:dPt>
            <c:idx val="16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13A0-4357-8E8E-9DC190D3D594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13A0-4357-8E8E-9DC190D3D594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Arkusz1!$A$4:$A$10</c:f>
              <c:strCache>
                <c:ptCount val="7"/>
                <c:pt idx="0">
                  <c:v>ogół</c:v>
                </c:pt>
                <c:pt idx="2">
                  <c:v>18 – 24 lat</c:v>
                </c:pt>
                <c:pt idx="3">
                  <c:v>25 – 34 lat</c:v>
                </c:pt>
                <c:pt idx="4">
                  <c:v>35 – 44 lat</c:v>
                </c:pt>
                <c:pt idx="5">
                  <c:v>45 – 59 lat</c:v>
                </c:pt>
                <c:pt idx="6">
                  <c:v>60 i więcej lat</c:v>
                </c:pt>
              </c:strCache>
            </c:strRef>
          </c:cat>
          <c:val>
            <c:numRef>
              <c:f>Arkusz1!$B$4:$B$10</c:f>
              <c:numCache>
                <c:formatCode>General</c:formatCode>
                <c:ptCount val="7"/>
                <c:pt idx="0" formatCode="0">
                  <c:v>30.604993162425853</c:v>
                </c:pt>
                <c:pt idx="2" formatCode="0">
                  <c:v>32.376651763235209</c:v>
                </c:pt>
                <c:pt idx="3" formatCode="0">
                  <c:v>42.339259616958977</c:v>
                </c:pt>
                <c:pt idx="4" formatCode="0">
                  <c:v>23.801856740890265</c:v>
                </c:pt>
                <c:pt idx="5" formatCode="0">
                  <c:v>29.249670813521817</c:v>
                </c:pt>
                <c:pt idx="6" formatCode="0">
                  <c:v>29.379840851636452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13A0-4357-8E8E-9DC190D3D59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0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  <c:max val="80"/>
        </c:scaling>
        <c:delete val="1"/>
        <c:axPos val="l"/>
        <c:numFmt formatCode="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5281864633909169E-2"/>
          <c:y val="0.13399845200888399"/>
          <c:w val="0.84631166644154787"/>
          <c:h val="0.586678835554959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A1C1C0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8AA48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A2B1-455F-B7FE-7A22959844F9}"/>
              </c:ext>
            </c:extLst>
          </c:dPt>
          <c:dPt>
            <c:idx val="1"/>
            <c:invertIfNegative val="0"/>
            <c:bubble3D val="0"/>
            <c:spPr>
              <a:solidFill>
                <a:srgbClr val="A1C1C0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A2B1-455F-B7FE-7A22959844F9}"/>
              </c:ext>
            </c:extLst>
          </c:dPt>
          <c:dPt>
            <c:idx val="2"/>
            <c:invertIfNegative val="0"/>
            <c:bubble3D val="0"/>
            <c:spPr>
              <a:solidFill>
                <a:srgbClr val="A1C1C0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A2B1-455F-B7FE-7A22959844F9}"/>
              </c:ext>
            </c:extLst>
          </c:dPt>
          <c:dPt>
            <c:idx val="3"/>
            <c:invertIfNegative val="0"/>
            <c:bubble3D val="0"/>
            <c:spPr>
              <a:solidFill>
                <a:srgbClr val="A1C1C0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A2B1-455F-B7FE-7A22959844F9}"/>
              </c:ext>
            </c:extLst>
          </c:dPt>
          <c:dPt>
            <c:idx val="4"/>
            <c:invertIfNegative val="0"/>
            <c:bubble3D val="0"/>
            <c:spPr>
              <a:solidFill>
                <a:srgbClr val="A1C1C0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A2B1-455F-B7FE-7A22959844F9}"/>
              </c:ext>
            </c:extLst>
          </c:dPt>
          <c:dPt>
            <c:idx val="5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2B1-455F-B7FE-7A22959844F9}"/>
              </c:ext>
            </c:extLst>
          </c:dPt>
          <c:dPt>
            <c:idx val="6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A2B1-455F-B7FE-7A22959844F9}"/>
              </c:ext>
            </c:extLst>
          </c:dPt>
          <c:dPt>
            <c:idx val="8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A2B1-455F-B7FE-7A22959844F9}"/>
              </c:ext>
            </c:extLst>
          </c:dPt>
          <c:dPt>
            <c:idx val="9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A2B1-455F-B7FE-7A22959844F9}"/>
              </c:ext>
            </c:extLst>
          </c:dPt>
          <c:dPt>
            <c:idx val="10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A2B1-455F-B7FE-7A22959844F9}"/>
              </c:ext>
            </c:extLst>
          </c:dPt>
          <c:dPt>
            <c:idx val="11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A2B1-455F-B7FE-7A22959844F9}"/>
              </c:ext>
            </c:extLst>
          </c:dPt>
          <c:dPt>
            <c:idx val="12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A2B1-455F-B7FE-7A22959844F9}"/>
              </c:ext>
            </c:extLst>
          </c:dPt>
          <c:dPt>
            <c:idx val="13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A2B1-455F-B7FE-7A22959844F9}"/>
              </c:ext>
            </c:extLst>
          </c:dPt>
          <c:dPt>
            <c:idx val="14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A2B1-455F-B7FE-7A22959844F9}"/>
              </c:ext>
            </c:extLst>
          </c:dPt>
          <c:dPt>
            <c:idx val="15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A2B1-455F-B7FE-7A22959844F9}"/>
              </c:ext>
            </c:extLst>
          </c:dPt>
          <c:dPt>
            <c:idx val="16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A2B1-455F-B7FE-7A22959844F9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A2B1-455F-B7FE-7A22959844F9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ogół</c:v>
                </c:pt>
                <c:pt idx="2">
                  <c:v>Do 1500 zł</c:v>
                </c:pt>
                <c:pt idx="3">
                  <c:v>1501-2500 zł</c:v>
                </c:pt>
                <c:pt idx="4">
                  <c:v>Powyżej 2500 zł</c:v>
                </c:pt>
              </c:strCache>
            </c:strRef>
          </c:cat>
          <c:val>
            <c:numRef>
              <c:f>Arkusz1!$B$4:$B$8</c:f>
              <c:numCache>
                <c:formatCode>General</c:formatCode>
                <c:ptCount val="5"/>
                <c:pt idx="0" formatCode="0">
                  <c:v>30.604993162425853</c:v>
                </c:pt>
                <c:pt idx="2" formatCode="0">
                  <c:v>36.350551560940161</c:v>
                </c:pt>
                <c:pt idx="3" formatCode="0">
                  <c:v>36.107586419406111</c:v>
                </c:pt>
                <c:pt idx="4" formatCode="0">
                  <c:v>26.002422215917285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A2B1-455F-B7FE-7A22959844F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  <c:max val="80"/>
        </c:scaling>
        <c:delete val="1"/>
        <c:axPos val="l"/>
        <c:numFmt formatCode="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"/>
          <c:w val="0.71049156333863661"/>
          <c:h val="1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67D-4C26-AD8D-11FB908E5939}"/>
              </c:ext>
            </c:extLst>
          </c:dPt>
          <c:dPt>
            <c:idx val="1"/>
            <c:bubble3D val="0"/>
            <c:spPr>
              <a:solidFill>
                <a:srgbClr val="E54337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67D-4C26-AD8D-11FB908E5939}"/>
              </c:ext>
            </c:extLst>
          </c:dPt>
          <c:dPt>
            <c:idx val="2"/>
            <c:bubble3D val="0"/>
            <c:spPr>
              <a:solidFill>
                <a:srgbClr val="BFBFBF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67D-4C26-AD8D-11FB908E5939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67D-4C26-AD8D-11FB908E5939}"/>
              </c:ext>
            </c:extLst>
          </c:dPt>
          <c:dPt>
            <c:idx val="4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67D-4C26-AD8D-11FB908E593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67D-4C26-AD8D-11FB908E5939}"/>
              </c:ext>
            </c:extLst>
          </c:dPt>
          <c:dLbls>
            <c:delete val="1"/>
          </c:dLbls>
          <c:cat>
            <c:strRef>
              <c:f>Arkusz1!$A$2:$A$4</c:f>
              <c:strCache>
                <c:ptCount val="3"/>
                <c:pt idx="0">
                  <c:v>Zdecydowanie tak</c:v>
                </c:pt>
                <c:pt idx="1">
                  <c:v>Zdecydowanie nie</c:v>
                </c:pt>
                <c:pt idx="2">
                  <c:v>Nie wiem, trudno powiedzieć</c:v>
                </c:pt>
              </c:strCache>
            </c:strRef>
          </c:cat>
          <c:val>
            <c:numRef>
              <c:f>Arkusz1!$B$2:$B$4</c:f>
              <c:numCache>
                <c:formatCode>###0</c:formatCode>
                <c:ptCount val="3"/>
                <c:pt idx="0">
                  <c:v>31</c:v>
                </c:pt>
                <c:pt idx="1">
                  <c:v>62</c:v>
                </c:pt>
                <c:pt idx="2" formatCode="General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67D-4C26-AD8D-11FB908E593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219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18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2F8-4202-AA8E-3B9B81DA713A}"/>
              </c:ext>
            </c:extLst>
          </c:dPt>
          <c:dPt>
            <c:idx val="1"/>
            <c:bubble3D val="0"/>
            <c:spPr>
              <a:solidFill>
                <a:srgbClr val="8ECF8E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2F8-4202-AA8E-3B9B81DA713A}"/>
              </c:ext>
            </c:extLst>
          </c:dPt>
          <c:dPt>
            <c:idx val="2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2F8-4202-AA8E-3B9B81DA713A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2F8-4202-AA8E-3B9B81DA713A}"/>
              </c:ext>
            </c:extLst>
          </c:dPt>
          <c:dPt>
            <c:idx val="4"/>
            <c:bubble3D val="0"/>
            <c:spPr>
              <a:solidFill>
                <a:srgbClr val="BFBFBF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2F8-4202-AA8E-3B9B81DA713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2F8-4202-AA8E-3B9B81DA713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Arkusz1!$A$2:$A$6</c:f>
              <c:strCache>
                <c:ptCount val="5"/>
                <c:pt idx="0">
                  <c:v>Zdecydowanie pozytywnie</c:v>
                </c:pt>
                <c:pt idx="1">
                  <c:v>Raczej pozytynie</c:v>
                </c:pt>
                <c:pt idx="2">
                  <c:v>Raczej negatywnie</c:v>
                </c:pt>
                <c:pt idx="3">
                  <c:v>Zdecydowanie negatywnie</c:v>
                </c:pt>
                <c:pt idx="4">
                  <c:v>Nie wiem, trudno powiedzieć</c:v>
                </c:pt>
              </c:strCache>
            </c:strRef>
          </c:cat>
          <c:val>
            <c:numRef>
              <c:f>Arkusz1!$B$2:$B$6</c:f>
              <c:numCache>
                <c:formatCode>###0</c:formatCode>
                <c:ptCount val="5"/>
                <c:pt idx="0">
                  <c:v>4.7165943551258858</c:v>
                </c:pt>
                <c:pt idx="1">
                  <c:v>25.888398807299968</c:v>
                </c:pt>
                <c:pt idx="2">
                  <c:v>37.804313374919374</c:v>
                </c:pt>
                <c:pt idx="3">
                  <c:v>23.51644348862953</c:v>
                </c:pt>
                <c:pt idx="4">
                  <c:v>8.0742499740251414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2F8-4202-AA8E-3B9B81DA713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219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1355814913403142E-2"/>
          <c:y val="0"/>
          <c:w val="0.9786441850865969"/>
          <c:h val="1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Zdecydowanie pozytywnie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Arkusz1!$B$2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6E47-4F40-84B9-C263CFF269EF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Raczej pozytywnie</c:v>
                </c:pt>
              </c:strCache>
            </c:strRef>
          </c:tx>
          <c:spPr>
            <a:solidFill>
              <a:srgbClr val="8ECF8E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Arkusz1!$C$2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6E47-4F40-84B9-C263CFF269EF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Raczej negatywnie</c:v>
                </c:pt>
              </c:strCache>
            </c:strRef>
          </c:tx>
          <c:spPr>
            <a:solidFill>
              <a:srgbClr val="E54337">
                <a:lumMod val="40000"/>
                <a:lumOff val="60000"/>
              </a:srgbClr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Arkusz1!$D$2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2-6E47-4F40-84B9-C263CFF269EF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Zdecydowanie negatywne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Arkusz1!$E$2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3-6E47-4F40-84B9-C263CFF269EF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595959"/>
            </a:solidFill>
          </c:spPr>
          <c:invertIfNegative val="0"/>
          <c:dLbls>
            <c:dLbl>
              <c:idx val="0"/>
              <c:layout>
                <c:manualLayout>
                  <c:x val="-1.602400281029177E-16"/>
                  <c:y val="0.12268600937878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E47-4F40-84B9-C263CFF269E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Arkusz1!$F$2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5-6E47-4F40-84B9-C263CFF269E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47480"/>
        <c:axId val="525549440"/>
      </c:barChart>
      <c:catAx>
        <c:axId val="525547480"/>
        <c:scaling>
          <c:orientation val="maxMin"/>
        </c:scaling>
        <c:delete val="0"/>
        <c:axPos val="l"/>
        <c:numFmt formatCode="0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525549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944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4748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ayout>
        <c:manualLayout>
          <c:xMode val="edge"/>
          <c:yMode val="edge"/>
          <c:x val="0"/>
          <c:y val="6.2129685595857763E-2"/>
          <c:w val="0.49358298711744203"/>
          <c:h val="0.93787031440414226"/>
        </c:manualLayout>
      </c:layout>
      <c:overlay val="0"/>
      <c:txPr>
        <a:bodyPr/>
        <a:lstStyle/>
        <a:p>
          <a:pPr algn="ctr">
            <a:defRPr>
              <a:solidFill>
                <a:srgbClr val="5A5A5A"/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+mj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5281864633909169E-2"/>
          <c:y val="0.13399845200888399"/>
          <c:w val="0.84631166644154787"/>
          <c:h val="0.586678835554959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FBE18D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E54337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13A0-4357-8E8E-9DC190D3D594}"/>
              </c:ext>
            </c:extLst>
          </c:dPt>
          <c:dPt>
            <c:idx val="1"/>
            <c:invertIfNegative val="0"/>
            <c:bubble3D val="0"/>
            <c:spPr>
              <a:solidFill>
                <a:srgbClr val="FBE18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13A0-4357-8E8E-9DC190D3D594}"/>
              </c:ext>
            </c:extLst>
          </c:dPt>
          <c:dPt>
            <c:idx val="2"/>
            <c:invertIfNegative val="0"/>
            <c:bubble3D val="0"/>
            <c:spPr>
              <a:solidFill>
                <a:srgbClr val="FBE18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13A0-4357-8E8E-9DC190D3D594}"/>
              </c:ext>
            </c:extLst>
          </c:dPt>
          <c:dPt>
            <c:idx val="3"/>
            <c:invertIfNegative val="0"/>
            <c:bubble3D val="0"/>
            <c:spPr>
              <a:solidFill>
                <a:srgbClr val="FBE18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13A0-4357-8E8E-9DC190D3D594}"/>
              </c:ext>
            </c:extLst>
          </c:dPt>
          <c:dPt>
            <c:idx val="4"/>
            <c:invertIfNegative val="0"/>
            <c:bubble3D val="0"/>
            <c:spPr>
              <a:solidFill>
                <a:srgbClr val="FBE18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13A0-4357-8E8E-9DC190D3D594}"/>
              </c:ext>
            </c:extLst>
          </c:dPt>
          <c:dPt>
            <c:idx val="5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13A0-4357-8E8E-9DC190D3D594}"/>
              </c:ext>
            </c:extLst>
          </c:dPt>
          <c:dPt>
            <c:idx val="6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13A0-4357-8E8E-9DC190D3D594}"/>
              </c:ext>
            </c:extLst>
          </c:dPt>
          <c:dPt>
            <c:idx val="8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13A0-4357-8E8E-9DC190D3D594}"/>
              </c:ext>
            </c:extLst>
          </c:dPt>
          <c:dPt>
            <c:idx val="9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13A0-4357-8E8E-9DC190D3D594}"/>
              </c:ext>
            </c:extLst>
          </c:dPt>
          <c:dPt>
            <c:idx val="10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13A0-4357-8E8E-9DC190D3D594}"/>
              </c:ext>
            </c:extLst>
          </c:dPt>
          <c:dPt>
            <c:idx val="11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13A0-4357-8E8E-9DC190D3D594}"/>
              </c:ext>
            </c:extLst>
          </c:dPt>
          <c:dPt>
            <c:idx val="12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13A0-4357-8E8E-9DC190D3D594}"/>
              </c:ext>
            </c:extLst>
          </c:dPt>
          <c:dPt>
            <c:idx val="13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13A0-4357-8E8E-9DC190D3D594}"/>
              </c:ext>
            </c:extLst>
          </c:dPt>
          <c:dPt>
            <c:idx val="14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13A0-4357-8E8E-9DC190D3D594}"/>
              </c:ext>
            </c:extLst>
          </c:dPt>
          <c:dPt>
            <c:idx val="15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13A0-4357-8E8E-9DC190D3D594}"/>
              </c:ext>
            </c:extLst>
          </c:dPt>
          <c:dPt>
            <c:idx val="16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13A0-4357-8E8E-9DC190D3D594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13A0-4357-8E8E-9DC190D3D594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Arkusz1!$A$4:$A$10</c:f>
              <c:strCache>
                <c:ptCount val="7"/>
                <c:pt idx="0">
                  <c:v>ogół</c:v>
                </c:pt>
                <c:pt idx="2">
                  <c:v>18 – 24 lat</c:v>
                </c:pt>
                <c:pt idx="3">
                  <c:v>25 – 34 lat</c:v>
                </c:pt>
                <c:pt idx="4">
                  <c:v>35 – 44 lat</c:v>
                </c:pt>
                <c:pt idx="5">
                  <c:v>45 – 59 lat</c:v>
                </c:pt>
                <c:pt idx="6">
                  <c:v>60 i więcej lat</c:v>
                </c:pt>
              </c:strCache>
            </c:strRef>
          </c:cat>
          <c:val>
            <c:numRef>
              <c:f>Arkusz1!$B$4:$B$10</c:f>
              <c:numCache>
                <c:formatCode>General</c:formatCode>
                <c:ptCount val="7"/>
                <c:pt idx="0" formatCode="0">
                  <c:v>62</c:v>
                </c:pt>
                <c:pt idx="2" formatCode="0">
                  <c:v>58.998058307899448</c:v>
                </c:pt>
                <c:pt idx="3" formatCode="0">
                  <c:v>53.094471013310816</c:v>
                </c:pt>
                <c:pt idx="4" formatCode="0">
                  <c:v>64.203852721922416</c:v>
                </c:pt>
                <c:pt idx="5" formatCode="0">
                  <c:v>59.162568036237438</c:v>
                </c:pt>
                <c:pt idx="6" formatCode="0">
                  <c:v>66.077168363940586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13A0-4357-8E8E-9DC190D3D59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0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5281864633909169E-2"/>
          <c:y val="0.13399845200888399"/>
          <c:w val="0.84631166644154787"/>
          <c:h val="0.586678835554959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A1C1C0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E54337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7015-4520-967E-ABA56D8AFBA9}"/>
              </c:ext>
            </c:extLst>
          </c:dPt>
          <c:dPt>
            <c:idx val="1"/>
            <c:invertIfNegative val="0"/>
            <c:bubble3D val="0"/>
            <c:spPr>
              <a:solidFill>
                <a:srgbClr val="A1C1C0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7015-4520-967E-ABA56D8AFBA9}"/>
              </c:ext>
            </c:extLst>
          </c:dPt>
          <c:dPt>
            <c:idx val="2"/>
            <c:invertIfNegative val="0"/>
            <c:bubble3D val="0"/>
            <c:spPr>
              <a:solidFill>
                <a:srgbClr val="A1C1C0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7015-4520-967E-ABA56D8AFBA9}"/>
              </c:ext>
            </c:extLst>
          </c:dPt>
          <c:dPt>
            <c:idx val="3"/>
            <c:invertIfNegative val="0"/>
            <c:bubble3D val="0"/>
            <c:spPr>
              <a:solidFill>
                <a:srgbClr val="A1C1C0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7015-4520-967E-ABA56D8AFBA9}"/>
              </c:ext>
            </c:extLst>
          </c:dPt>
          <c:dPt>
            <c:idx val="4"/>
            <c:invertIfNegative val="0"/>
            <c:bubble3D val="0"/>
            <c:spPr>
              <a:solidFill>
                <a:srgbClr val="A1C1C0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7015-4520-967E-ABA56D8AFBA9}"/>
              </c:ext>
            </c:extLst>
          </c:dPt>
          <c:dPt>
            <c:idx val="5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7015-4520-967E-ABA56D8AFBA9}"/>
              </c:ext>
            </c:extLst>
          </c:dPt>
          <c:dPt>
            <c:idx val="6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7015-4520-967E-ABA56D8AFBA9}"/>
              </c:ext>
            </c:extLst>
          </c:dPt>
          <c:dPt>
            <c:idx val="8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7015-4520-967E-ABA56D8AFBA9}"/>
              </c:ext>
            </c:extLst>
          </c:dPt>
          <c:dPt>
            <c:idx val="9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7015-4520-967E-ABA56D8AFBA9}"/>
              </c:ext>
            </c:extLst>
          </c:dPt>
          <c:dPt>
            <c:idx val="10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7015-4520-967E-ABA56D8AFBA9}"/>
              </c:ext>
            </c:extLst>
          </c:dPt>
          <c:dPt>
            <c:idx val="11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7015-4520-967E-ABA56D8AFBA9}"/>
              </c:ext>
            </c:extLst>
          </c:dPt>
          <c:dPt>
            <c:idx val="12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7015-4520-967E-ABA56D8AFBA9}"/>
              </c:ext>
            </c:extLst>
          </c:dPt>
          <c:dPt>
            <c:idx val="13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7015-4520-967E-ABA56D8AFBA9}"/>
              </c:ext>
            </c:extLst>
          </c:dPt>
          <c:dPt>
            <c:idx val="14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7015-4520-967E-ABA56D8AFBA9}"/>
              </c:ext>
            </c:extLst>
          </c:dPt>
          <c:dPt>
            <c:idx val="15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7015-4520-967E-ABA56D8AFBA9}"/>
              </c:ext>
            </c:extLst>
          </c:dPt>
          <c:dPt>
            <c:idx val="16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7015-4520-967E-ABA56D8AFBA9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7015-4520-967E-ABA56D8AFBA9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ogół</c:v>
                </c:pt>
                <c:pt idx="2">
                  <c:v>Do 1500 zł</c:v>
                </c:pt>
                <c:pt idx="3">
                  <c:v>1501-2500 zł</c:v>
                </c:pt>
                <c:pt idx="4">
                  <c:v>Powyżej 2500 zł</c:v>
                </c:pt>
              </c:strCache>
            </c:strRef>
          </c:cat>
          <c:val>
            <c:numRef>
              <c:f>Arkusz1!$B$4:$B$8</c:f>
              <c:numCache>
                <c:formatCode>General</c:formatCode>
                <c:ptCount val="5"/>
                <c:pt idx="0" formatCode="0">
                  <c:v>62</c:v>
                </c:pt>
                <c:pt idx="2" formatCode="0">
                  <c:v>59.53753120054801</c:v>
                </c:pt>
                <c:pt idx="3" formatCode="0">
                  <c:v>55.138354026040219</c:v>
                </c:pt>
                <c:pt idx="4" formatCode="0">
                  <c:v>67.142234768091541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7015-4520-967E-ABA56D8AFBA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  <c:max val="80"/>
        </c:scaling>
        <c:delete val="1"/>
        <c:axPos val="l"/>
        <c:numFmt formatCode="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9983028796893543E-2"/>
          <c:y val="0.17636115932418245"/>
          <c:w val="0.94517441554847614"/>
          <c:h val="0.79808365729133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B0955A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B0955A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4690-49E3-B292-F012BA178D2F}"/>
              </c:ext>
            </c:extLst>
          </c:dPt>
          <c:dPt>
            <c:idx val="1"/>
            <c:invertIfNegative val="0"/>
            <c:bubble3D val="0"/>
            <c:spPr>
              <a:solidFill>
                <a:srgbClr val="B0955A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4690-49E3-B292-F012BA178D2F}"/>
              </c:ext>
            </c:extLst>
          </c:dPt>
          <c:dPt>
            <c:idx val="2"/>
            <c:invertIfNegative val="0"/>
            <c:bubble3D val="0"/>
            <c:spPr>
              <a:solidFill>
                <a:srgbClr val="B0955A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4690-49E3-B292-F012BA178D2F}"/>
              </c:ext>
            </c:extLst>
          </c:dPt>
          <c:dPt>
            <c:idx val="3"/>
            <c:invertIfNegative val="0"/>
            <c:bubble3D val="0"/>
            <c:spPr>
              <a:solidFill>
                <a:srgbClr val="B0955A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4690-49E3-B292-F012BA178D2F}"/>
              </c:ext>
            </c:extLst>
          </c:dPt>
          <c:dPt>
            <c:idx val="4"/>
            <c:invertIfNegative val="0"/>
            <c:bubble3D val="0"/>
            <c:spPr>
              <a:solidFill>
                <a:srgbClr val="B0955A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4690-49E3-B292-F012BA178D2F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Arkusz1!$A$4:$A$9</c:f>
              <c:strCache>
                <c:ptCount val="6"/>
                <c:pt idx="0">
                  <c:v>Dbać o tereny zielone (np. ograniczyć wycinki lasów, zalesiać, dbać o wody gruntowe)</c:v>
                </c:pt>
                <c:pt idx="1">
                  <c:v>Promować używanie odnawialnych źródeł energii</c:v>
                </c:pt>
                <c:pt idx="2">
                  <c:v>Odejść od energetyki węglowej</c:v>
                </c:pt>
                <c:pt idx="3">
                  <c:v>Ograniczyć emisję spalin, gazów cieplarnianych</c:v>
                </c:pt>
                <c:pt idx="4">
                  <c:v>Działania edukacyjne, uświadamiać ludzi ekologicznie</c:v>
                </c:pt>
                <c:pt idx="5">
                  <c:v>Segregować i przetwarzac odpady</c:v>
                </c:pt>
              </c:strCache>
            </c:strRef>
          </c:cat>
          <c:val>
            <c:numRef>
              <c:f>Arkusz1!$B$4:$B$9</c:f>
              <c:numCache>
                <c:formatCode>###0</c:formatCode>
                <c:ptCount val="6"/>
                <c:pt idx="0">
                  <c:v>21.482329619117245</c:v>
                </c:pt>
                <c:pt idx="1">
                  <c:v>16.045316385422066</c:v>
                </c:pt>
                <c:pt idx="2">
                  <c:v>14.745086414891725</c:v>
                </c:pt>
                <c:pt idx="3">
                  <c:v>9.2167382885717011</c:v>
                </c:pt>
                <c:pt idx="4">
                  <c:v>7.8675924667376549</c:v>
                </c:pt>
                <c:pt idx="5">
                  <c:v>7.5416943631988946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690-49E3-B292-F012BA178D2F}"/>
            </c:ext>
          </c:extLst>
        </c:ser>
        <c:ser>
          <c:idx val="1"/>
          <c:order val="1"/>
          <c:tx>
            <c:strRef>
              <c:f>Arkusz1!$C$3</c:f>
              <c:strCache>
                <c:ptCount val="1"/>
                <c:pt idx="0">
                  <c:v>Pracujący</c:v>
                </c:pt>
              </c:strCache>
            </c:strRef>
          </c:tx>
          <c:spPr>
            <a:solidFill>
              <a:srgbClr val="0038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Arkusz1!$A$4:$A$9</c:f>
              <c:strCache>
                <c:ptCount val="6"/>
                <c:pt idx="0">
                  <c:v>Dbać o tereny zielone (np. ograniczyć wycinki lasów, zalesiać, dbać o wody gruntowe)</c:v>
                </c:pt>
                <c:pt idx="1">
                  <c:v>Promować używanie odnawialnych źródeł energii</c:v>
                </c:pt>
                <c:pt idx="2">
                  <c:v>Odejść od energetyki węglowej</c:v>
                </c:pt>
                <c:pt idx="3">
                  <c:v>Ograniczyć emisję spalin, gazów cieplarnianych</c:v>
                </c:pt>
                <c:pt idx="4">
                  <c:v>Działania edukacyjne, uświadamiać ludzi ekologicznie</c:v>
                </c:pt>
                <c:pt idx="5">
                  <c:v>Segregować i przetwarzac odpady</c:v>
                </c:pt>
              </c:strCache>
            </c:strRef>
          </c:cat>
          <c:val>
            <c:numRef>
              <c:f>Arkusz1!$C$4:$C$9</c:f>
              <c:numCache>
                <c:formatCode>###0</c:formatCode>
                <c:ptCount val="6"/>
                <c:pt idx="0">
                  <c:v>19.838096647482821</c:v>
                </c:pt>
                <c:pt idx="1">
                  <c:v>16.28672196117995</c:v>
                </c:pt>
                <c:pt idx="2">
                  <c:v>13.582017471648767</c:v>
                </c:pt>
                <c:pt idx="3">
                  <c:v>7.6067932850007569</c:v>
                </c:pt>
                <c:pt idx="4">
                  <c:v>10.32853146263051</c:v>
                </c:pt>
                <c:pt idx="5">
                  <c:v>10.6523355266277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4690-49E3-B292-F012BA178D2F}"/>
            </c:ext>
          </c:extLst>
        </c:ser>
        <c:ser>
          <c:idx val="2"/>
          <c:order val="2"/>
          <c:tx>
            <c:strRef>
              <c:f>Arkusz1!$D$3</c:f>
              <c:strCache>
                <c:ptCount val="1"/>
                <c:pt idx="0">
                  <c:v>Emeryt, rencista</c:v>
                </c:pt>
              </c:strCache>
            </c:strRef>
          </c:tx>
          <c:spPr>
            <a:solidFill>
              <a:srgbClr val="A1C1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Arkusz1!$A$4:$A$9</c:f>
              <c:strCache>
                <c:ptCount val="6"/>
                <c:pt idx="0">
                  <c:v>Dbać o tereny zielone (np. ograniczyć wycinki lasów, zalesiać, dbać o wody gruntowe)</c:v>
                </c:pt>
                <c:pt idx="1">
                  <c:v>Promować używanie odnawialnych źródeł energii</c:v>
                </c:pt>
                <c:pt idx="2">
                  <c:v>Odejść od energetyki węglowej</c:v>
                </c:pt>
                <c:pt idx="3">
                  <c:v>Ograniczyć emisję spalin, gazów cieplarnianych</c:v>
                </c:pt>
                <c:pt idx="4">
                  <c:v>Działania edukacyjne, uświadamiać ludzi ekologicznie</c:v>
                </c:pt>
                <c:pt idx="5">
                  <c:v>Segregować i przetwarzac odpady</c:v>
                </c:pt>
              </c:strCache>
            </c:strRef>
          </c:cat>
          <c:val>
            <c:numRef>
              <c:f>Arkusz1!$D$4:$D$9</c:f>
              <c:numCache>
                <c:formatCode>###0</c:formatCode>
                <c:ptCount val="6"/>
                <c:pt idx="0">
                  <c:v>27.334358697096441</c:v>
                </c:pt>
                <c:pt idx="1">
                  <c:v>16.857213205118843</c:v>
                </c:pt>
                <c:pt idx="2">
                  <c:v>15.956784557880624</c:v>
                </c:pt>
                <c:pt idx="3">
                  <c:v>15.077022431857353</c:v>
                </c:pt>
                <c:pt idx="4">
                  <c:v>3.8848140504581345</c:v>
                </c:pt>
                <c:pt idx="5">
                  <c:v>0.8270881486383499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690-49E3-B292-F012BA178D2F}"/>
            </c:ext>
          </c:extLst>
        </c:ser>
        <c:ser>
          <c:idx val="3"/>
          <c:order val="3"/>
          <c:tx>
            <c:strRef>
              <c:f>Arkusz1!$E$3</c:f>
              <c:strCache>
                <c:ptCount val="1"/>
                <c:pt idx="0">
                  <c:v>Uczeń, student</c:v>
                </c:pt>
              </c:strCache>
            </c:strRef>
          </c:tx>
          <c:spPr>
            <a:solidFill>
              <a:srgbClr val="CDEFD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Arkusz1!$A$4:$A$9</c:f>
              <c:strCache>
                <c:ptCount val="6"/>
                <c:pt idx="0">
                  <c:v>Dbać o tereny zielone (np. ograniczyć wycinki lasów, zalesiać, dbać o wody gruntowe)</c:v>
                </c:pt>
                <c:pt idx="1">
                  <c:v>Promować używanie odnawialnych źródeł energii</c:v>
                </c:pt>
                <c:pt idx="2">
                  <c:v>Odejść od energetyki węglowej</c:v>
                </c:pt>
                <c:pt idx="3">
                  <c:v>Ograniczyć emisję spalin, gazów cieplarnianych</c:v>
                </c:pt>
                <c:pt idx="4">
                  <c:v>Działania edukacyjne, uświadamiać ludzi ekologicznie</c:v>
                </c:pt>
                <c:pt idx="5">
                  <c:v>Segregować i przetwarzac odpady</c:v>
                </c:pt>
              </c:strCache>
            </c:strRef>
          </c:cat>
          <c:val>
            <c:numRef>
              <c:f>Arkusz1!$E$4:$E$9</c:f>
              <c:numCache>
                <c:formatCode>###0</c:formatCode>
                <c:ptCount val="6"/>
                <c:pt idx="0">
                  <c:v>15.700312885389611</c:v>
                </c:pt>
                <c:pt idx="1">
                  <c:v>14.773860585429432</c:v>
                </c:pt>
                <c:pt idx="2">
                  <c:v>12.506833598901073</c:v>
                </c:pt>
                <c:pt idx="3">
                  <c:v>3.6393890076559008</c:v>
                </c:pt>
                <c:pt idx="4">
                  <c:v>13.339220251729</c:v>
                </c:pt>
                <c:pt idx="5">
                  <c:v>10.102841552601452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4690-49E3-B292-F012BA178D2F}"/>
            </c:ext>
          </c:extLst>
        </c:ser>
        <c:ser>
          <c:idx val="4"/>
          <c:order val="4"/>
          <c:tx>
            <c:strRef>
              <c:f>Arkusz1!$F$3</c:f>
              <c:strCache>
                <c:ptCount val="1"/>
                <c:pt idx="0">
                  <c:v>Niepracujący</c:v>
                </c:pt>
              </c:strCache>
            </c:strRef>
          </c:tx>
          <c:spPr>
            <a:solidFill>
              <a:srgbClr val="9BAB9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Arkusz1!$A$4:$A$9</c:f>
              <c:strCache>
                <c:ptCount val="6"/>
                <c:pt idx="0">
                  <c:v>Dbać o tereny zielone (np. ograniczyć wycinki lasów, zalesiać, dbać o wody gruntowe)</c:v>
                </c:pt>
                <c:pt idx="1">
                  <c:v>Promować używanie odnawialnych źródeł energii</c:v>
                </c:pt>
                <c:pt idx="2">
                  <c:v>Odejść od energetyki węglowej</c:v>
                </c:pt>
                <c:pt idx="3">
                  <c:v>Ograniczyć emisję spalin, gazów cieplarnianych</c:v>
                </c:pt>
                <c:pt idx="4">
                  <c:v>Działania edukacyjne, uświadamiać ludzi ekologicznie</c:v>
                </c:pt>
                <c:pt idx="5">
                  <c:v>Segregować i przetwarzac odpady</c:v>
                </c:pt>
              </c:strCache>
            </c:strRef>
          </c:cat>
          <c:val>
            <c:numRef>
              <c:f>Arkusz1!$F$4:$F$9</c:f>
              <c:numCache>
                <c:formatCode>###0</c:formatCode>
                <c:ptCount val="6"/>
                <c:pt idx="0">
                  <c:v>18.553310009527713</c:v>
                </c:pt>
                <c:pt idx="1">
                  <c:v>10.697048180338044</c:v>
                </c:pt>
                <c:pt idx="2">
                  <c:v>18.195182081632492</c:v>
                </c:pt>
                <c:pt idx="3">
                  <c:v>2.528243327411134</c:v>
                </c:pt>
                <c:pt idx="4">
                  <c:v>4.0527390079302874</c:v>
                </c:pt>
                <c:pt idx="5">
                  <c:v>6.9623007036423639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4690-49E3-B292-F012BA178D2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6"/>
        <c:overlap val="-10"/>
        <c:axId val="368725056"/>
        <c:axId val="368725448"/>
      </c:barChart>
      <c:catAx>
        <c:axId val="368725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8725448"/>
        <c:crosses val="autoZero"/>
        <c:auto val="1"/>
        <c:lblAlgn val="ctr"/>
        <c:lblOffset val="100"/>
        <c:noMultiLvlLbl val="0"/>
      </c:catAx>
      <c:valAx>
        <c:axId val="368725448"/>
        <c:scaling>
          <c:orientation val="minMax"/>
          <c:min val="0"/>
        </c:scaling>
        <c:delete val="1"/>
        <c:axPos val="l"/>
        <c:numFmt formatCode="###0" sourceLinked="1"/>
        <c:majorTickMark val="out"/>
        <c:minorTickMark val="none"/>
        <c:tickLblPos val="nextTo"/>
        <c:crossAx val="36872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314137256365974"/>
          <c:y val="0.1880796887806"/>
          <c:w val="0.45079790970698486"/>
          <c:h val="0.6498902476358247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wynik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6600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86C-4200-B759-05E925D775F8}"/>
              </c:ext>
            </c:extLst>
          </c:dPt>
          <c:dPt>
            <c:idx val="1"/>
            <c:bubble3D val="0"/>
            <c:spPr>
              <a:solidFill>
                <a:srgbClr val="AE713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86C-4200-B759-05E925D775F8}"/>
              </c:ext>
            </c:extLst>
          </c:dPt>
          <c:dPt>
            <c:idx val="2"/>
            <c:bubble3D val="0"/>
            <c:spPr>
              <a:solidFill>
                <a:srgbClr val="E3A414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86C-4200-B759-05E925D775F8}"/>
              </c:ext>
            </c:extLst>
          </c:dPt>
          <c:dPt>
            <c:idx val="3"/>
            <c:bubble3D val="0"/>
            <c:spPr>
              <a:solidFill>
                <a:srgbClr val="64732A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86C-4200-B759-05E925D775F8}"/>
              </c:ext>
            </c:extLst>
          </c:dPt>
          <c:dPt>
            <c:idx val="4"/>
            <c:bubble3D val="0"/>
            <c:spPr>
              <a:solidFill>
                <a:srgbClr val="ABC175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86C-4200-B759-05E925D775F8}"/>
              </c:ext>
            </c:extLst>
          </c:dPt>
          <c:dPt>
            <c:idx val="5"/>
            <c:bubble3D val="0"/>
            <c:spPr>
              <a:solidFill>
                <a:schemeClr val="bg1">
                  <a:lumMod val="8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86C-4200-B759-05E925D775F8}"/>
              </c:ext>
            </c:extLst>
          </c:dPt>
          <c:dLbls>
            <c:dLbl>
              <c:idx val="0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386C-4200-B759-05E925D775F8}"/>
                </c:ext>
              </c:extLst>
            </c:dLbl>
            <c:dLbl>
              <c:idx val="1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386C-4200-B759-05E925D775F8}"/>
                </c:ext>
              </c:extLst>
            </c:dLbl>
            <c:dLbl>
              <c:idx val="4"/>
              <c:layout>
                <c:manualLayout>
                  <c:x val="-4.5882718472791913E-2"/>
                  <c:y val="-0.11759388558091785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900" b="0" i="0" u="none" strike="noStrike" kern="1200" baseline="0">
                      <a:solidFill>
                        <a:srgbClr val="59595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86C-4200-B759-05E925D775F8}"/>
                </c:ext>
              </c:extLst>
            </c:dLbl>
            <c:dLbl>
              <c:idx val="5"/>
              <c:layout>
                <c:manualLayout>
                  <c:x val="-1.5294239490930636E-2"/>
                  <c:y val="-0.13229312127853257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900" b="0" i="0" u="none" strike="noStrike" kern="1200" baseline="0">
                      <a:solidFill>
                        <a:srgbClr val="59595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86C-4200-B759-05E925D775F8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18 – 24 lat</c:v>
                </c:pt>
                <c:pt idx="1">
                  <c:v>25 – 34 lat</c:v>
                </c:pt>
                <c:pt idx="2">
                  <c:v>35 – 44 lat</c:v>
                </c:pt>
                <c:pt idx="3">
                  <c:v>45 – 59 lat</c:v>
                </c:pt>
                <c:pt idx="4">
                  <c:v>60 i więcej lat</c:v>
                </c:pt>
                <c:pt idx="5">
                  <c:v>odmowa odpowiedzi</c:v>
                </c:pt>
              </c:strCache>
            </c:strRef>
          </c:cat>
          <c:val>
            <c:numRef>
              <c:f>Arkusz1!$B$2:$B$7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E-386C-4200-B759-05E925D775F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legend>
      <c:legendPos val="l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ayout>
        <c:manualLayout>
          <c:xMode val="edge"/>
          <c:yMode val="edge"/>
          <c:x val="0"/>
          <c:y val="0"/>
          <c:w val="0.85321039218235706"/>
          <c:h val="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9983028796893543E-2"/>
          <c:y val="4.0293158029478207E-2"/>
          <c:w val="0.94517441554847614"/>
          <c:h val="0.93415165858604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B0955A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B0955A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4690-49E3-B292-F012BA178D2F}"/>
              </c:ext>
            </c:extLst>
          </c:dPt>
          <c:dPt>
            <c:idx val="1"/>
            <c:invertIfNegative val="0"/>
            <c:bubble3D val="0"/>
            <c:spPr>
              <a:solidFill>
                <a:srgbClr val="B0955A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4690-49E3-B292-F012BA178D2F}"/>
              </c:ext>
            </c:extLst>
          </c:dPt>
          <c:dPt>
            <c:idx val="2"/>
            <c:invertIfNegative val="0"/>
            <c:bubble3D val="0"/>
            <c:spPr>
              <a:solidFill>
                <a:srgbClr val="B0955A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4690-49E3-B292-F012BA178D2F}"/>
              </c:ext>
            </c:extLst>
          </c:dPt>
          <c:dPt>
            <c:idx val="3"/>
            <c:invertIfNegative val="0"/>
            <c:bubble3D val="0"/>
            <c:spPr>
              <a:solidFill>
                <a:srgbClr val="B0955A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4690-49E3-B292-F012BA178D2F}"/>
              </c:ext>
            </c:extLst>
          </c:dPt>
          <c:dPt>
            <c:idx val="4"/>
            <c:invertIfNegative val="0"/>
            <c:bubble3D val="0"/>
            <c:spPr>
              <a:solidFill>
                <a:srgbClr val="B0955A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4690-49E3-B292-F012BA178D2F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Arkusz1!$A$4:$A$9</c:f>
              <c:strCache>
                <c:ptCount val="6"/>
                <c:pt idx="0">
                  <c:v>Dbać o tereny zielone (np. ograniczyć wycinki lasów, zalesiać, dbać o wody gruntowe)</c:v>
                </c:pt>
                <c:pt idx="1">
                  <c:v>Promować używanie odnawialnych źródeł energii</c:v>
                </c:pt>
                <c:pt idx="2">
                  <c:v>Odejść od energetyki węglowej</c:v>
                </c:pt>
                <c:pt idx="3">
                  <c:v>Ograniczyć emisję spalin, gazów cieplarnianych</c:v>
                </c:pt>
                <c:pt idx="4">
                  <c:v>Działania edukacyjne, uświadamiać ludzi ekologicznie</c:v>
                </c:pt>
                <c:pt idx="5">
                  <c:v>Segregować i przetwarzac odpady</c:v>
                </c:pt>
              </c:strCache>
            </c:strRef>
          </c:cat>
          <c:val>
            <c:numRef>
              <c:f>Arkusz1!$B$4:$B$9</c:f>
              <c:numCache>
                <c:formatCode>###0</c:formatCode>
                <c:ptCount val="6"/>
                <c:pt idx="0">
                  <c:v>21.482329619117245</c:v>
                </c:pt>
                <c:pt idx="1">
                  <c:v>16.045316385422066</c:v>
                </c:pt>
                <c:pt idx="2">
                  <c:v>14.745086414891725</c:v>
                </c:pt>
                <c:pt idx="3">
                  <c:v>9.2167382885717011</c:v>
                </c:pt>
                <c:pt idx="4">
                  <c:v>7.8675924667376549</c:v>
                </c:pt>
                <c:pt idx="5">
                  <c:v>7.5416943631988946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690-49E3-B292-F012BA178D2F}"/>
            </c:ext>
          </c:extLst>
        </c:ser>
        <c:ser>
          <c:idx val="1"/>
          <c:order val="1"/>
          <c:tx>
            <c:strRef>
              <c:f>Arkusz1!$C$3</c:f>
              <c:strCache>
                <c:ptCount val="1"/>
                <c:pt idx="0">
                  <c:v>podstawowe, gimnazjalne</c:v>
                </c:pt>
              </c:strCache>
            </c:strRef>
          </c:tx>
          <c:spPr>
            <a:solidFill>
              <a:srgbClr val="318F8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Arkusz1!$A$4:$A$9</c:f>
              <c:strCache>
                <c:ptCount val="6"/>
                <c:pt idx="0">
                  <c:v>Dbać o tereny zielone (np. ograniczyć wycinki lasów, zalesiać, dbać o wody gruntowe)</c:v>
                </c:pt>
                <c:pt idx="1">
                  <c:v>Promować używanie odnawialnych źródeł energii</c:v>
                </c:pt>
                <c:pt idx="2">
                  <c:v>Odejść od energetyki węglowej</c:v>
                </c:pt>
                <c:pt idx="3">
                  <c:v>Ograniczyć emisję spalin, gazów cieplarnianych</c:v>
                </c:pt>
                <c:pt idx="4">
                  <c:v>Działania edukacyjne, uświadamiać ludzi ekologicznie</c:v>
                </c:pt>
                <c:pt idx="5">
                  <c:v>Segregować i przetwarzac odpady</c:v>
                </c:pt>
              </c:strCache>
            </c:strRef>
          </c:cat>
          <c:val>
            <c:numRef>
              <c:f>Arkusz1!$C$4:$C$9</c:f>
              <c:numCache>
                <c:formatCode>###0</c:formatCode>
                <c:ptCount val="6"/>
                <c:pt idx="0">
                  <c:v>22.544461703838792</c:v>
                </c:pt>
                <c:pt idx="1">
                  <c:v>21.47272826483011</c:v>
                </c:pt>
                <c:pt idx="2">
                  <c:v>29.149980329454237</c:v>
                </c:pt>
                <c:pt idx="3">
                  <c:v>8.6628471864666601</c:v>
                </c:pt>
                <c:pt idx="4">
                  <c:v>8.6413889474486325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4690-49E3-B292-F012BA178D2F}"/>
            </c:ext>
          </c:extLst>
        </c:ser>
        <c:ser>
          <c:idx val="2"/>
          <c:order val="2"/>
          <c:tx>
            <c:strRef>
              <c:f>Arkusz1!$D$3</c:f>
              <c:strCache>
                <c:ptCount val="1"/>
                <c:pt idx="0">
                  <c:v>zasadnicze zawodowe</c:v>
                </c:pt>
              </c:strCache>
            </c:strRef>
          </c:tx>
          <c:spPr>
            <a:solidFill>
              <a:srgbClr val="B3E5E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Arkusz1!$A$4:$A$9</c:f>
              <c:strCache>
                <c:ptCount val="6"/>
                <c:pt idx="0">
                  <c:v>Dbać o tereny zielone (np. ograniczyć wycinki lasów, zalesiać, dbać o wody gruntowe)</c:v>
                </c:pt>
                <c:pt idx="1">
                  <c:v>Promować używanie odnawialnych źródeł energii</c:v>
                </c:pt>
                <c:pt idx="2">
                  <c:v>Odejść od energetyki węglowej</c:v>
                </c:pt>
                <c:pt idx="3">
                  <c:v>Ograniczyć emisję spalin, gazów cieplarnianych</c:v>
                </c:pt>
                <c:pt idx="4">
                  <c:v>Działania edukacyjne, uświadamiać ludzi ekologicznie</c:v>
                </c:pt>
                <c:pt idx="5">
                  <c:v>Segregować i przetwarzac odpady</c:v>
                </c:pt>
              </c:strCache>
            </c:strRef>
          </c:cat>
          <c:val>
            <c:numRef>
              <c:f>Arkusz1!$D$4:$D$9</c:f>
              <c:numCache>
                <c:formatCode>###0</c:formatCode>
                <c:ptCount val="6"/>
                <c:pt idx="0">
                  <c:v>9.0336393632790077</c:v>
                </c:pt>
                <c:pt idx="1">
                  <c:v>7.3057275005143936</c:v>
                </c:pt>
                <c:pt idx="2">
                  <c:v>2.7955580122442951</c:v>
                </c:pt>
                <c:pt idx="3">
                  <c:v>7.7436747125167154</c:v>
                </c:pt>
                <c:pt idx="4">
                  <c:v>0.585737331420215</c:v>
                </c:pt>
                <c:pt idx="5">
                  <c:v>4.2766614848495283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690-49E3-B292-F012BA178D2F}"/>
            </c:ext>
          </c:extLst>
        </c:ser>
        <c:ser>
          <c:idx val="3"/>
          <c:order val="3"/>
          <c:tx>
            <c:strRef>
              <c:f>Arkusz1!$E$3</c:f>
              <c:strCache>
                <c:ptCount val="1"/>
                <c:pt idx="0">
                  <c:v>średnie</c:v>
                </c:pt>
              </c:strCache>
            </c:strRef>
          </c:tx>
          <c:spPr>
            <a:solidFill>
              <a:srgbClr val="9BAB9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Arkusz1!$A$4:$A$9</c:f>
              <c:strCache>
                <c:ptCount val="6"/>
                <c:pt idx="0">
                  <c:v>Dbać o tereny zielone (np. ograniczyć wycinki lasów, zalesiać, dbać o wody gruntowe)</c:v>
                </c:pt>
                <c:pt idx="1">
                  <c:v>Promować używanie odnawialnych źródeł energii</c:v>
                </c:pt>
                <c:pt idx="2">
                  <c:v>Odejść od energetyki węglowej</c:v>
                </c:pt>
                <c:pt idx="3">
                  <c:v>Ograniczyć emisję spalin, gazów cieplarnianych</c:v>
                </c:pt>
                <c:pt idx="4">
                  <c:v>Działania edukacyjne, uświadamiać ludzi ekologicznie</c:v>
                </c:pt>
                <c:pt idx="5">
                  <c:v>Segregować i przetwarzac odpady</c:v>
                </c:pt>
              </c:strCache>
            </c:strRef>
          </c:cat>
          <c:val>
            <c:numRef>
              <c:f>Arkusz1!$E$4:$E$9</c:f>
              <c:numCache>
                <c:formatCode>###0</c:formatCode>
                <c:ptCount val="6"/>
                <c:pt idx="0">
                  <c:v>21.223286709974477</c:v>
                </c:pt>
                <c:pt idx="1">
                  <c:v>14.470400298410336</c:v>
                </c:pt>
                <c:pt idx="2">
                  <c:v>13.736921582760564</c:v>
                </c:pt>
                <c:pt idx="3">
                  <c:v>6.9500139974531043</c:v>
                </c:pt>
                <c:pt idx="4">
                  <c:v>7.616778027990569</c:v>
                </c:pt>
                <c:pt idx="5">
                  <c:v>7.0777855120223903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4690-49E3-B292-F012BA178D2F}"/>
            </c:ext>
          </c:extLst>
        </c:ser>
        <c:ser>
          <c:idx val="4"/>
          <c:order val="4"/>
          <c:tx>
            <c:strRef>
              <c:f>Arkusz1!$F$3</c:f>
              <c:strCache>
                <c:ptCount val="1"/>
                <c:pt idx="0">
                  <c:v>wyższe</c:v>
                </c:pt>
              </c:strCache>
            </c:strRef>
          </c:tx>
          <c:spPr>
            <a:solidFill>
              <a:srgbClr val="C4B79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Arkusz1!$A$4:$A$9</c:f>
              <c:strCache>
                <c:ptCount val="6"/>
                <c:pt idx="0">
                  <c:v>Dbać o tereny zielone (np. ograniczyć wycinki lasów, zalesiać, dbać o wody gruntowe)</c:v>
                </c:pt>
                <c:pt idx="1">
                  <c:v>Promować używanie odnawialnych źródeł energii</c:v>
                </c:pt>
                <c:pt idx="2">
                  <c:v>Odejść od energetyki węglowej</c:v>
                </c:pt>
                <c:pt idx="3">
                  <c:v>Ograniczyć emisję spalin, gazów cieplarnianych</c:v>
                </c:pt>
                <c:pt idx="4">
                  <c:v>Działania edukacyjne, uświadamiać ludzi ekologicznie</c:v>
                </c:pt>
                <c:pt idx="5">
                  <c:v>Segregować i przetwarzac odpady</c:v>
                </c:pt>
              </c:strCache>
            </c:strRef>
          </c:cat>
          <c:val>
            <c:numRef>
              <c:f>Arkusz1!$F$4:$F$9</c:f>
              <c:numCache>
                <c:formatCode>###0</c:formatCode>
                <c:ptCount val="6"/>
                <c:pt idx="0">
                  <c:v>23.935512732733898</c:v>
                </c:pt>
                <c:pt idx="1">
                  <c:v>18.720488597606462</c:v>
                </c:pt>
                <c:pt idx="2">
                  <c:v>17.01907498119796</c:v>
                </c:pt>
                <c:pt idx="3">
                  <c:v>11.221169160075183</c:v>
                </c:pt>
                <c:pt idx="4">
                  <c:v>9.5060556326652925</c:v>
                </c:pt>
                <c:pt idx="5">
                  <c:v>9.0604271708492856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4690-49E3-B292-F012BA178D2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6"/>
        <c:overlap val="-10"/>
        <c:axId val="368725056"/>
        <c:axId val="368725448"/>
      </c:barChart>
      <c:catAx>
        <c:axId val="368725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8725448"/>
        <c:crosses val="autoZero"/>
        <c:auto val="1"/>
        <c:lblAlgn val="ctr"/>
        <c:lblOffset val="100"/>
        <c:noMultiLvlLbl val="0"/>
      </c:catAx>
      <c:valAx>
        <c:axId val="368725448"/>
        <c:scaling>
          <c:orientation val="minMax"/>
          <c:min val="0"/>
        </c:scaling>
        <c:delete val="1"/>
        <c:axPos val="l"/>
        <c:numFmt formatCode="###0" sourceLinked="1"/>
        <c:majorTickMark val="out"/>
        <c:minorTickMark val="none"/>
        <c:tickLblPos val="nextTo"/>
        <c:crossAx val="36872505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195837839030742E-3"/>
          <c:y val="0"/>
          <c:w val="0.99780416216096923"/>
          <c:h val="1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B0955A"/>
            </a:solidFill>
            <a:ln w="3175">
              <a:solidFill>
                <a:sysClr val="window" lastClr="FFFFFF"/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696-4ACD-96A3-0239944AA34E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696-4ACD-96A3-0239944AA34E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3696-4ACD-96A3-0239944AA34E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3696-4ACD-96A3-0239944AA34E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3696-4ACD-96A3-0239944AA34E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3696-4ACD-96A3-0239944AA34E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3696-4ACD-96A3-0239944AA34E}"/>
              </c:ext>
            </c:extLst>
          </c:dPt>
          <c:dLbls>
            <c:dLbl>
              <c:idx val="5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ctr">
                    <a:defRPr lang="en-US" sz="1000" b="0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3696-4ACD-96A3-0239944AA34E}"/>
                </c:ext>
              </c:extLst>
            </c:dLbl>
            <c:dLbl>
              <c:idx val="25"/>
              <c:layout>
                <c:manualLayout>
                  <c:x val="0"/>
                  <c:y val="1.058060439900123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696-4ACD-96A3-0239944AA34E}"/>
                </c:ext>
              </c:extLst>
            </c:dLbl>
            <c:dLbl>
              <c:idx val="26"/>
              <c:layout>
                <c:manualLayout>
                  <c:x val="0"/>
                  <c:y val="1.058060439900123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696-4ACD-96A3-0239944AA34E}"/>
                </c:ext>
              </c:extLst>
            </c:dLbl>
            <c:dLbl>
              <c:idx val="3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696-4ACD-96A3-0239944AA34E}"/>
                </c:ext>
              </c:extLst>
            </c:dLbl>
            <c:dLbl>
              <c:idx val="3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696-4ACD-96A3-0239944AA34E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Arkusz1!$B$4:$B$11</c:f>
              <c:strCache>
                <c:ptCount val="8"/>
                <c:pt idx="0">
                  <c:v>Zgłaszam to na policję</c:v>
                </c:pt>
                <c:pt idx="1">
                  <c:v>Zgłaszam do inspektoratu ochrony środowiska</c:v>
                </c:pt>
                <c:pt idx="2">
                  <c:v>Zgłaszam do leśniczego</c:v>
                </c:pt>
                <c:pt idx="3">
                  <c:v>Nie miałem styczności z taką sytuacją</c:v>
                </c:pt>
                <c:pt idx="4">
                  <c:v>Publikuję informację w mediach społecznościowych lub w prasie</c:v>
                </c:pt>
                <c:pt idx="5">
                  <c:v>Robię zgłoszenie w aplikacji mobilnej</c:v>
                </c:pt>
                <c:pt idx="6">
                  <c:v>Inne działania</c:v>
                </c:pt>
                <c:pt idx="7">
                  <c:v>Nie wiem, trudno powiedzieć</c:v>
                </c:pt>
              </c:strCache>
            </c:strRef>
          </c:cat>
          <c:val>
            <c:numRef>
              <c:f>Arkusz1!$C$4:$C$11</c:f>
              <c:numCache>
                <c:formatCode>0</c:formatCode>
                <c:ptCount val="8"/>
                <c:pt idx="0">
                  <c:v>6.3272613972258407</c:v>
                </c:pt>
                <c:pt idx="1">
                  <c:v>5.4282168751059103</c:v>
                </c:pt>
                <c:pt idx="2">
                  <c:v>5.0202470000705901</c:v>
                </c:pt>
                <c:pt idx="3">
                  <c:v>4.0454688976488304</c:v>
                </c:pt>
                <c:pt idx="4">
                  <c:v>1.18427112317701</c:v>
                </c:pt>
                <c:pt idx="5" formatCode="0.0">
                  <c:v>0.363871889548737</c:v>
                </c:pt>
                <c:pt idx="6">
                  <c:v>7.4082785970534903</c:v>
                </c:pt>
                <c:pt idx="7">
                  <c:v>5.9545462417341799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3696-4ACD-96A3-0239944AA3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6"/>
        <c:axId val="1181451808"/>
        <c:axId val="1181454552"/>
      </c:barChart>
      <c:catAx>
        <c:axId val="1181451808"/>
        <c:scaling>
          <c:orientation val="maxMin"/>
        </c:scaling>
        <c:delete val="1"/>
        <c:axPos val="l"/>
        <c:numFmt formatCode="#,##0" sourceLinked="0"/>
        <c:majorTickMark val="out"/>
        <c:minorTickMark val="none"/>
        <c:tickLblPos val="nextTo"/>
        <c:crossAx val="1181454552"/>
        <c:crosses val="autoZero"/>
        <c:auto val="1"/>
        <c:lblAlgn val="ctr"/>
        <c:lblOffset val="100"/>
        <c:noMultiLvlLbl val="0"/>
      </c:catAx>
      <c:valAx>
        <c:axId val="1181454552"/>
        <c:scaling>
          <c:orientation val="minMax"/>
          <c:max val="100"/>
          <c:min val="0"/>
        </c:scaling>
        <c:delete val="1"/>
        <c:axPos val="b"/>
        <c:numFmt formatCode="#,##0" sourceLinked="0"/>
        <c:majorTickMark val="out"/>
        <c:minorTickMark val="none"/>
        <c:tickLblPos val="nextTo"/>
        <c:crossAx val="1181451808"/>
        <c:crosses val="max"/>
        <c:crossBetween val="between"/>
        <c:majorUnit val="1"/>
        <c:minorUnit val="1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2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1961161403522213E-3"/>
          <c:y val="0"/>
          <c:w val="0.99780416216096923"/>
          <c:h val="1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B0955A"/>
            </a:solidFill>
            <a:ln w="3175">
              <a:solidFill>
                <a:sysClr val="window" lastClr="FFFFFF"/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F910-4E3B-98C5-C26D253A907C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F910-4E3B-98C5-C26D253A907C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F910-4E3B-98C5-C26D253A907C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F910-4E3B-98C5-C26D253A907C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F910-4E3B-98C5-C26D253A907C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F910-4E3B-98C5-C26D253A907C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F910-4E3B-98C5-C26D253A907C}"/>
              </c:ext>
            </c:extLst>
          </c:dPt>
          <c:dLbls>
            <c:dLbl>
              <c:idx val="25"/>
              <c:layout>
                <c:manualLayout>
                  <c:x val="0"/>
                  <c:y val="1.058060439900123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910-4E3B-98C5-C26D253A907C}"/>
                </c:ext>
              </c:extLst>
            </c:dLbl>
            <c:dLbl>
              <c:idx val="26"/>
              <c:layout>
                <c:manualLayout>
                  <c:x val="0"/>
                  <c:y val="1.058060439900123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910-4E3B-98C5-C26D253A907C}"/>
                </c:ext>
              </c:extLst>
            </c:dLbl>
            <c:dLbl>
              <c:idx val="3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910-4E3B-98C5-C26D253A907C}"/>
                </c:ext>
              </c:extLst>
            </c:dLbl>
            <c:dLbl>
              <c:idx val="3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910-4E3B-98C5-C26D253A907C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Arkusz1!$B$4:$B$11</c:f>
              <c:strCache>
                <c:ptCount val="8"/>
                <c:pt idx="0">
                  <c:v>Zgłaszam to do straży miejskiej</c:v>
                </c:pt>
                <c:pt idx="1">
                  <c:v>Nic nie robię, zachowuję się biernie</c:v>
                </c:pt>
                <c:pt idx="2">
                  <c:v>Zgłaszam do urzędu gminy/miasta</c:v>
                </c:pt>
                <c:pt idx="3">
                  <c:v>Zwracam uwagę osobie, która tego dokonała</c:v>
                </c:pt>
                <c:pt idx="4">
                  <c:v>Zgłaszam do ODPOWIEDNIEGO/INNEGO miejsca</c:v>
                </c:pt>
                <c:pt idx="5">
                  <c:v>Zgłaszam do wójta/starosty/burmistrza/prezydenta miasta</c:v>
                </c:pt>
                <c:pt idx="6">
                  <c:v>Sam podejmuję działania (np. sprzątanie)</c:v>
                </c:pt>
                <c:pt idx="7">
                  <c:v>Wściekam się, denerwuję, jestem oburzony i smutny</c:v>
                </c:pt>
              </c:strCache>
            </c:strRef>
          </c:cat>
          <c:val>
            <c:numRef>
              <c:f>Arkusz1!$C$4:$C$11</c:f>
              <c:numCache>
                <c:formatCode>0</c:formatCode>
                <c:ptCount val="8"/>
                <c:pt idx="0">
                  <c:v>23.297726092249597</c:v>
                </c:pt>
                <c:pt idx="1">
                  <c:v>17.771210959096599</c:v>
                </c:pt>
                <c:pt idx="2">
                  <c:v>12.0769203656488</c:v>
                </c:pt>
                <c:pt idx="3">
                  <c:v>8.9834589707672095</c:v>
                </c:pt>
                <c:pt idx="4">
                  <c:v>7.2861215463284692</c:v>
                </c:pt>
                <c:pt idx="5">
                  <c:v>6.8981114823251009</c:v>
                </c:pt>
                <c:pt idx="6">
                  <c:v>6.6152117117613303</c:v>
                </c:pt>
                <c:pt idx="7">
                  <c:v>6.4295915640370795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F910-4E3B-98C5-C26D253A90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6"/>
        <c:axId val="1181451808"/>
        <c:axId val="1181454552"/>
      </c:barChart>
      <c:catAx>
        <c:axId val="1181451808"/>
        <c:scaling>
          <c:orientation val="maxMin"/>
        </c:scaling>
        <c:delete val="1"/>
        <c:axPos val="l"/>
        <c:numFmt formatCode="0.00%" sourceLinked="0"/>
        <c:majorTickMark val="out"/>
        <c:minorTickMark val="none"/>
        <c:tickLblPos val="nextTo"/>
        <c:crossAx val="1181454552"/>
        <c:crosses val="autoZero"/>
        <c:auto val="1"/>
        <c:lblAlgn val="ctr"/>
        <c:lblOffset val="100"/>
        <c:noMultiLvlLbl val="0"/>
      </c:catAx>
      <c:valAx>
        <c:axId val="1181454552"/>
        <c:scaling>
          <c:orientation val="minMax"/>
          <c:max val="100"/>
          <c:min val="0"/>
        </c:scaling>
        <c:delete val="1"/>
        <c:axPos val="b"/>
        <c:numFmt formatCode="#,##0" sourceLinked="0"/>
        <c:majorTickMark val="out"/>
        <c:minorTickMark val="none"/>
        <c:tickLblPos val="nextTo"/>
        <c:crossAx val="1181451808"/>
        <c:crosses val="max"/>
        <c:crossBetween val="between"/>
        <c:majorUnit val="1"/>
        <c:minorUnit val="1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2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9983028796893543E-2"/>
          <c:y val="4.0293158029478207E-2"/>
          <c:w val="0.94517441554847614"/>
          <c:h val="0.93415165858604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447932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7C7E-4F37-8722-B3D9910580E1}"/>
              </c:ext>
            </c:extLst>
          </c:dPt>
          <c:dPt>
            <c:idx val="1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7C7E-4F37-8722-B3D9910580E1}"/>
              </c:ext>
            </c:extLst>
          </c:dPt>
          <c:dPt>
            <c:idx val="2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7C7E-4F37-8722-B3D9910580E1}"/>
              </c:ext>
            </c:extLst>
          </c:dPt>
          <c:dPt>
            <c:idx val="3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7C7E-4F37-8722-B3D9910580E1}"/>
              </c:ext>
            </c:extLst>
          </c:dPt>
          <c:dPt>
            <c:idx val="4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7C7E-4F37-8722-B3D9910580E1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Zgłaszam to do straży miejskiej</c:v>
                </c:pt>
                <c:pt idx="1">
                  <c:v>Nic nie robię, zachowuję się biernie</c:v>
                </c:pt>
                <c:pt idx="2">
                  <c:v>Zgłaszam do urzędu gminy/miasta</c:v>
                </c:pt>
                <c:pt idx="3">
                  <c:v>Zwracam uwagę osobie, która tego dokonała</c:v>
                </c:pt>
                <c:pt idx="4">
                  <c:v>Zgłaszam do ODPOWIEDNIEGO/INNEGO miejsca</c:v>
                </c:pt>
              </c:strCache>
            </c:strRef>
          </c:cat>
          <c:val>
            <c:numRef>
              <c:f>Arkusz1!$B$4:$B$8</c:f>
              <c:numCache>
                <c:formatCode>###0</c:formatCode>
                <c:ptCount val="5"/>
                <c:pt idx="0">
                  <c:v>23.297726092249594</c:v>
                </c:pt>
                <c:pt idx="1">
                  <c:v>17.771210959096635</c:v>
                </c:pt>
                <c:pt idx="2">
                  <c:v>12.076920365648753</c:v>
                </c:pt>
                <c:pt idx="3">
                  <c:v>8.983458970767213</c:v>
                </c:pt>
                <c:pt idx="4">
                  <c:v>7.2861215463284719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C7E-4F37-8722-B3D9910580E1}"/>
            </c:ext>
          </c:extLst>
        </c:ser>
        <c:ser>
          <c:idx val="1"/>
          <c:order val="1"/>
          <c:tx>
            <c:strRef>
              <c:f>Arkusz1!$C$3</c:f>
              <c:strCache>
                <c:ptCount val="1"/>
                <c:pt idx="0">
                  <c:v>Wieś</c:v>
                </c:pt>
              </c:strCache>
            </c:strRef>
          </c:tx>
          <c:spPr>
            <a:solidFill>
              <a:srgbClr val="E9E1D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Zgłaszam to do straży miejskiej</c:v>
                </c:pt>
                <c:pt idx="1">
                  <c:v>Nic nie robię, zachowuję się biernie</c:v>
                </c:pt>
                <c:pt idx="2">
                  <c:v>Zgłaszam do urzędu gminy/miasta</c:v>
                </c:pt>
                <c:pt idx="3">
                  <c:v>Zwracam uwagę osobie, która tego dokonała</c:v>
                </c:pt>
                <c:pt idx="4">
                  <c:v>Zgłaszam do ODPOWIEDNIEGO/INNEGO miejsca</c:v>
                </c:pt>
              </c:strCache>
            </c:strRef>
          </c:cat>
          <c:val>
            <c:numRef>
              <c:f>Arkusz1!$C$4:$C$8</c:f>
              <c:numCache>
                <c:formatCode>###0</c:formatCode>
                <c:ptCount val="5"/>
                <c:pt idx="0">
                  <c:v>19.41413842006876</c:v>
                </c:pt>
                <c:pt idx="1">
                  <c:v>19.186345619381129</c:v>
                </c:pt>
                <c:pt idx="2">
                  <c:v>17.020130165652514</c:v>
                </c:pt>
                <c:pt idx="3">
                  <c:v>8.3094259354694344</c:v>
                </c:pt>
                <c:pt idx="4">
                  <c:v>6.4937663617945844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7C7E-4F37-8722-B3D9910580E1}"/>
            </c:ext>
          </c:extLst>
        </c:ser>
        <c:ser>
          <c:idx val="2"/>
          <c:order val="2"/>
          <c:tx>
            <c:strRef>
              <c:f>Arkusz1!$D$3</c:f>
              <c:strCache>
                <c:ptCount val="1"/>
                <c:pt idx="0">
                  <c:v>Miasto do 20 000 mieszkańców</c:v>
                </c:pt>
              </c:strCache>
            </c:strRef>
          </c:tx>
          <c:spPr>
            <a:solidFill>
              <a:srgbClr val="BB620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Zgłaszam to do straży miejskiej</c:v>
                </c:pt>
                <c:pt idx="1">
                  <c:v>Nic nie robię, zachowuję się biernie</c:v>
                </c:pt>
                <c:pt idx="2">
                  <c:v>Zgłaszam do urzędu gminy/miasta</c:v>
                </c:pt>
                <c:pt idx="3">
                  <c:v>Zwracam uwagę osobie, która tego dokonała</c:v>
                </c:pt>
                <c:pt idx="4">
                  <c:v>Zgłaszam do ODPOWIEDNIEGO/INNEGO miejsca</c:v>
                </c:pt>
              </c:strCache>
            </c:strRef>
          </c:cat>
          <c:val>
            <c:numRef>
              <c:f>Arkusz1!$D$4:$D$8</c:f>
              <c:numCache>
                <c:formatCode>###0</c:formatCode>
                <c:ptCount val="5"/>
                <c:pt idx="0">
                  <c:v>14.935533629064194</c:v>
                </c:pt>
                <c:pt idx="1">
                  <c:v>21.595421214226501</c:v>
                </c:pt>
                <c:pt idx="2">
                  <c:v>12.138153331153079</c:v>
                </c:pt>
                <c:pt idx="3">
                  <c:v>11.489272776767882</c:v>
                </c:pt>
                <c:pt idx="4">
                  <c:v>5.2590901811416773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C7E-4F37-8722-B3D9910580E1}"/>
            </c:ext>
          </c:extLst>
        </c:ser>
        <c:ser>
          <c:idx val="3"/>
          <c:order val="3"/>
          <c:tx>
            <c:strRef>
              <c:f>Arkusz1!$E$3</c:f>
              <c:strCache>
                <c:ptCount val="1"/>
                <c:pt idx="0">
                  <c:v>Miasto powyżej 20 000 do 50 000 mieszkańców</c:v>
                </c:pt>
              </c:strCache>
            </c:strRef>
          </c:tx>
          <c:spPr>
            <a:solidFill>
              <a:srgbClr val="7D400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Zgłaszam to do straży miejskiej</c:v>
                </c:pt>
                <c:pt idx="1">
                  <c:v>Nic nie robię, zachowuję się biernie</c:v>
                </c:pt>
                <c:pt idx="2">
                  <c:v>Zgłaszam do urzędu gminy/miasta</c:v>
                </c:pt>
                <c:pt idx="3">
                  <c:v>Zwracam uwagę osobie, która tego dokonała</c:v>
                </c:pt>
                <c:pt idx="4">
                  <c:v>Zgłaszam do ODPOWIEDNIEGO/INNEGO miejsca</c:v>
                </c:pt>
              </c:strCache>
            </c:strRef>
          </c:cat>
          <c:val>
            <c:numRef>
              <c:f>Arkusz1!$E$4:$E$8</c:f>
              <c:numCache>
                <c:formatCode>###0</c:formatCode>
                <c:ptCount val="5"/>
                <c:pt idx="0">
                  <c:v>27.137975230949586</c:v>
                </c:pt>
                <c:pt idx="1">
                  <c:v>12.812800891387688</c:v>
                </c:pt>
                <c:pt idx="2">
                  <c:v>8.8980625280330479</c:v>
                </c:pt>
                <c:pt idx="3">
                  <c:v>13.500537800622931</c:v>
                </c:pt>
                <c:pt idx="4">
                  <c:v>7.833034929894958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7C7E-4F37-8722-B3D9910580E1}"/>
            </c:ext>
          </c:extLst>
        </c:ser>
        <c:ser>
          <c:idx val="4"/>
          <c:order val="4"/>
          <c:tx>
            <c:strRef>
              <c:f>Arkusz1!$F$3</c:f>
              <c:strCache>
                <c:ptCount val="1"/>
                <c:pt idx="0">
                  <c:v>Miasto powyżej 50 000 do 200 000 mieszkańców</c:v>
                </c:pt>
              </c:strCache>
            </c:strRef>
          </c:tx>
          <c:spPr>
            <a:solidFill>
              <a:srgbClr val="ED9B0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Zgłaszam to do straży miejskiej</c:v>
                </c:pt>
                <c:pt idx="1">
                  <c:v>Nic nie robię, zachowuję się biernie</c:v>
                </c:pt>
                <c:pt idx="2">
                  <c:v>Zgłaszam do urzędu gminy/miasta</c:v>
                </c:pt>
                <c:pt idx="3">
                  <c:v>Zwracam uwagę osobie, która tego dokonała</c:v>
                </c:pt>
                <c:pt idx="4">
                  <c:v>Zgłaszam do ODPOWIEDNIEGO/INNEGO miejsca</c:v>
                </c:pt>
              </c:strCache>
            </c:strRef>
          </c:cat>
          <c:val>
            <c:numRef>
              <c:f>Arkusz1!$F$4:$F$8</c:f>
              <c:numCache>
                <c:formatCode>###0</c:formatCode>
                <c:ptCount val="5"/>
                <c:pt idx="0">
                  <c:v>34.196072366786112</c:v>
                </c:pt>
                <c:pt idx="1">
                  <c:v>15.526914734399508</c:v>
                </c:pt>
                <c:pt idx="2">
                  <c:v>10.782208804445602</c:v>
                </c:pt>
                <c:pt idx="3">
                  <c:v>9.1970488200694334</c:v>
                </c:pt>
                <c:pt idx="4">
                  <c:v>9.0848239655901519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7C7E-4F37-8722-B3D9910580E1}"/>
            </c:ext>
          </c:extLst>
        </c:ser>
        <c:ser>
          <c:idx val="5"/>
          <c:order val="5"/>
          <c:tx>
            <c:strRef>
              <c:f>Arkusz1!$G$3</c:f>
              <c:strCache>
                <c:ptCount val="1"/>
                <c:pt idx="0">
                  <c:v>Miasto powyżej 200 000 mieszkańców</c:v>
                </c:pt>
              </c:strCache>
            </c:strRef>
          </c:tx>
          <c:spPr>
            <a:solidFill>
              <a:srgbClr val="FBE80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Zgłaszam to do straży miejskiej</c:v>
                </c:pt>
                <c:pt idx="1">
                  <c:v>Nic nie robię, zachowuję się biernie</c:v>
                </c:pt>
                <c:pt idx="2">
                  <c:v>Zgłaszam do urzędu gminy/miasta</c:v>
                </c:pt>
                <c:pt idx="3">
                  <c:v>Zwracam uwagę osobie, która tego dokonała</c:v>
                </c:pt>
                <c:pt idx="4">
                  <c:v>Zgłaszam do ODPOWIEDNIEGO/INNEGO miejsca</c:v>
                </c:pt>
              </c:strCache>
            </c:strRef>
          </c:cat>
          <c:val>
            <c:numRef>
              <c:f>Arkusz1!$G$4:$G$8</c:f>
              <c:numCache>
                <c:formatCode>###0</c:formatCode>
                <c:ptCount val="5"/>
                <c:pt idx="0">
                  <c:v>26.427705537130819</c:v>
                </c:pt>
                <c:pt idx="1">
                  <c:v>15.518607173516722</c:v>
                </c:pt>
                <c:pt idx="2">
                  <c:v>5.0417808012236973</c:v>
                </c:pt>
                <c:pt idx="3">
                  <c:v>5.8491148515850764</c:v>
                </c:pt>
                <c:pt idx="4">
                  <c:v>8.279914810876976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7C7E-4F37-8722-B3D9910580E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6"/>
        <c:overlap val="-10"/>
        <c:axId val="368725056"/>
        <c:axId val="368725448"/>
      </c:barChart>
      <c:catAx>
        <c:axId val="368725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8725448"/>
        <c:crosses val="autoZero"/>
        <c:auto val="1"/>
        <c:lblAlgn val="ctr"/>
        <c:lblOffset val="100"/>
        <c:noMultiLvlLbl val="0"/>
      </c:catAx>
      <c:valAx>
        <c:axId val="368725448"/>
        <c:scaling>
          <c:orientation val="minMax"/>
          <c:min val="0"/>
        </c:scaling>
        <c:delete val="1"/>
        <c:axPos val="l"/>
        <c:numFmt formatCode="###0" sourceLinked="1"/>
        <c:majorTickMark val="out"/>
        <c:minorTickMark val="none"/>
        <c:tickLblPos val="nextTo"/>
        <c:crossAx val="36872505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8141424748731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65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4DB-45E7-80D5-86DB717651C0}"/>
              </c:ext>
            </c:extLst>
          </c:dPt>
          <c:dPt>
            <c:idx val="1"/>
            <c:bubble3D val="0"/>
            <c:spPr>
              <a:solidFill>
                <a:srgbClr val="AE703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4DB-45E7-80D5-86DB717651C0}"/>
              </c:ext>
            </c:extLst>
          </c:dPt>
          <c:dPt>
            <c:idx val="2"/>
            <c:bubble3D val="0"/>
            <c:spPr>
              <a:solidFill>
                <a:srgbClr val="E3A41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4DB-45E7-80D5-86DB717651C0}"/>
              </c:ext>
            </c:extLst>
          </c:dPt>
          <c:dPt>
            <c:idx val="3"/>
            <c:bubble3D val="0"/>
            <c:spPr>
              <a:solidFill>
                <a:srgbClr val="64732A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4DB-45E7-80D5-86DB717651C0}"/>
              </c:ext>
            </c:extLst>
          </c:dPt>
          <c:dPt>
            <c:idx val="4"/>
            <c:bubble3D val="0"/>
            <c:spPr>
              <a:solidFill>
                <a:srgbClr val="ABC17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4DB-45E7-80D5-86DB717651C0}"/>
              </c:ext>
            </c:extLst>
          </c:dPt>
          <c:dPt>
            <c:idx val="5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4DB-45E7-80D5-86DB717651C0}"/>
              </c:ext>
            </c:extLst>
          </c:dPt>
          <c:dPt>
            <c:idx val="6"/>
            <c:bubble3D val="0"/>
            <c:spPr>
              <a:solidFill>
                <a:schemeClr val="accent6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D-04DB-45E7-80D5-86DB717651C0}"/>
              </c:ext>
            </c:extLst>
          </c:dPt>
          <c:dPt>
            <c:idx val="7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04DB-45E7-80D5-86DB717651C0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04DB-45E7-80D5-86DB717651C0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04DB-45E7-80D5-86DB717651C0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04DB-45E7-80D5-86DB717651C0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04DB-45E7-80D5-86DB717651C0}"/>
                </c:ext>
              </c:extLst>
            </c:dLbl>
            <c:dLbl>
              <c:idx val="4"/>
              <c:layout>
                <c:manualLayout>
                  <c:x val="0"/>
                  <c:y val="-4.40977070928442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4DB-45E7-80D5-86DB717651C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Arkusz1!$A$2:$A$6</c:f>
              <c:strCache>
                <c:ptCount val="5"/>
                <c:pt idx="0">
                  <c:v>Wieś</c:v>
                </c:pt>
                <c:pt idx="1">
                  <c:v>Miasto do 20 tys. mieszkańców</c:v>
                </c:pt>
                <c:pt idx="2">
                  <c:v>Miasto powyżej 20 do 50 tys. mieszkańców</c:v>
                </c:pt>
                <c:pt idx="3">
                  <c:v>Miasto powyżej 50 do 200 tys. mieszkańców</c:v>
                </c:pt>
                <c:pt idx="4">
                  <c:v>Miasto powyżej 200  tys. mieszkańców</c:v>
                </c:pt>
              </c:strCache>
            </c:strRef>
          </c:cat>
          <c:val>
            <c:numRef>
              <c:f>Arkusz1!$B$2:$B$6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10-04DB-45E7-80D5-86DB717651C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0"/>
          <c:y val="0"/>
          <c:w val="0.88430609089757251"/>
          <c:h val="1"/>
        </c:manualLayout>
      </c:layout>
      <c:overlay val="0"/>
      <c:txPr>
        <a:bodyPr/>
        <a:lstStyle/>
        <a:p>
          <a:pPr>
            <a:defRPr sz="9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"/>
          <c:w val="0.71049156333863661"/>
          <c:h val="1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spPr>
            <a:ln w="3175">
              <a:noFill/>
            </a:ln>
          </c:spPr>
          <c:dPt>
            <c:idx val="0"/>
            <c:bubble3D val="0"/>
            <c:spPr>
              <a:solidFill>
                <a:srgbClr val="E54337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5BE-43CD-94CC-0428393C1C88}"/>
              </c:ext>
            </c:extLst>
          </c:dPt>
          <c:dPt>
            <c:idx val="1"/>
            <c:bubble3D val="0"/>
            <c:spPr>
              <a:solidFill>
                <a:srgbClr val="E54337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5BE-43CD-94CC-0428393C1C88}"/>
              </c:ext>
            </c:extLst>
          </c:dPt>
          <c:dPt>
            <c:idx val="2"/>
            <c:bubble3D val="0"/>
            <c:spPr>
              <a:solidFill>
                <a:srgbClr val="48AA4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5BE-43CD-94CC-0428393C1C88}"/>
              </c:ext>
            </c:extLst>
          </c:dPt>
          <c:dPt>
            <c:idx val="3"/>
            <c:bubble3D val="0"/>
            <c:spPr>
              <a:solidFill>
                <a:srgbClr val="48AA4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5BE-43CD-94CC-0428393C1C88}"/>
              </c:ext>
            </c:extLst>
          </c:dPt>
          <c:dPt>
            <c:idx val="4"/>
            <c:bubble3D val="0"/>
            <c:spPr>
              <a:solidFill>
                <a:srgbClr val="BFBFBF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55BE-43CD-94CC-0428393C1C8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55BE-43CD-94CC-0428393C1C88}"/>
              </c:ext>
            </c:extLst>
          </c:dPt>
          <c:dLbls>
            <c:delete val="1"/>
          </c:dLbls>
          <c:cat>
            <c:strRef>
              <c:f>Arkusz1!$A$2:$A$6</c:f>
              <c:strCache>
                <c:ptCount val="5"/>
                <c:pt idx="0">
                  <c:v>Zdecydowanie nie ufam</c:v>
                </c:pt>
                <c:pt idx="1">
                  <c:v>Raczej nie ufam</c:v>
                </c:pt>
                <c:pt idx="2">
                  <c:v>Raczej ufam</c:v>
                </c:pt>
                <c:pt idx="3">
                  <c:v>Zdecydowanie ufam</c:v>
                </c:pt>
                <c:pt idx="4">
                  <c:v>Nie wiem, trudno powiedzieć</c:v>
                </c:pt>
              </c:strCache>
            </c:strRef>
          </c:cat>
          <c:val>
            <c:numRef>
              <c:f>Arkusz1!$B$2:$B$6</c:f>
              <c:numCache>
                <c:formatCode>###0</c:formatCode>
                <c:ptCount val="5"/>
                <c:pt idx="0">
                  <c:v>22</c:v>
                </c:pt>
                <c:pt idx="1">
                  <c:v>37</c:v>
                </c:pt>
                <c:pt idx="2" formatCode="General">
                  <c:v>32</c:v>
                </c:pt>
                <c:pt idx="3">
                  <c:v>4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5BE-43CD-94CC-0428393C1C8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18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18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E54337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9D0-4674-9A7E-2232EF7D30C4}"/>
              </c:ext>
            </c:extLst>
          </c:dPt>
          <c:dPt>
            <c:idx val="1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9D0-4674-9A7E-2232EF7D30C4}"/>
              </c:ext>
            </c:extLst>
          </c:dPt>
          <c:dPt>
            <c:idx val="2"/>
            <c:bubble3D val="0"/>
            <c:spPr>
              <a:solidFill>
                <a:srgbClr val="8ECF8E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9D0-4674-9A7E-2232EF7D30C4}"/>
              </c:ext>
            </c:extLst>
          </c:dPt>
          <c:dPt>
            <c:idx val="3"/>
            <c:bubble3D val="0"/>
            <c:spPr>
              <a:solidFill>
                <a:srgbClr val="48AA48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9D0-4674-9A7E-2232EF7D30C4}"/>
              </c:ext>
            </c:extLst>
          </c:dPt>
          <c:dPt>
            <c:idx val="4"/>
            <c:bubble3D val="0"/>
            <c:spPr>
              <a:solidFill>
                <a:srgbClr val="BFBFBF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9D0-4674-9A7E-2232EF7D30C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9D0-4674-9A7E-2232EF7D30C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Arkusz1!$A$2:$A$5</c:f>
              <c:strCache>
                <c:ptCount val="4"/>
                <c:pt idx="0">
                  <c:v>Zdecydowanie nie ufam</c:v>
                </c:pt>
                <c:pt idx="1">
                  <c:v>Raczej nie ufam</c:v>
                </c:pt>
                <c:pt idx="2">
                  <c:v>Raczej ufam</c:v>
                </c:pt>
                <c:pt idx="3">
                  <c:v>Zdecydowanie ufam</c:v>
                </c:pt>
              </c:strCache>
            </c:strRef>
          </c:cat>
          <c:val>
            <c:numRef>
              <c:f>Arkusz1!$B$2:$B$6</c:f>
              <c:numCache>
                <c:formatCode>###0</c:formatCode>
                <c:ptCount val="5"/>
                <c:pt idx="0">
                  <c:v>22.448307618322126</c:v>
                </c:pt>
                <c:pt idx="1">
                  <c:v>37.099568629986237</c:v>
                </c:pt>
                <c:pt idx="2">
                  <c:v>32.458868457200154</c:v>
                </c:pt>
                <c:pt idx="3">
                  <c:v>3.6350845191458392</c:v>
                </c:pt>
                <c:pt idx="4">
                  <c:v>4.3581707753455206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9D0-4674-9A7E-2232EF7D30C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18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1355814913403142E-2"/>
          <c:y val="0"/>
          <c:w val="0.9786441850865969"/>
          <c:h val="1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Zdecydowanie nie ufam</c:v>
                </c:pt>
              </c:strCache>
            </c:strRef>
          </c:tx>
          <c:spPr>
            <a:solidFill>
              <a:srgbClr val="E54337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Arkusz1!$B$2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B97E-458D-BCA9-0AF68F2EB7CF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Raczej nie ufam</c:v>
                </c:pt>
              </c:strCache>
            </c:strRef>
          </c:tx>
          <c:spPr>
            <a:solidFill>
              <a:srgbClr val="F5B4AF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Arkusz1!$C$2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B97E-458D-BCA9-0AF68F2EB7CF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Raczej ufam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Arkusz1!$D$2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2-B97E-458D-BCA9-0AF68F2EB7CF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Zdecydowanie ufam</c:v>
                </c:pt>
              </c:strCache>
            </c:strRef>
          </c:tx>
          <c:spPr>
            <a:solidFill>
              <a:srgbClr val="48AA48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Arkusz1!$E$2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4-B97E-458D-BCA9-0AF68F2EB7CF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CDCDCD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Arkusz1!$F$2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5-B97E-458D-BCA9-0AF68F2EB7C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47480"/>
        <c:axId val="525549440"/>
      </c:barChart>
      <c:catAx>
        <c:axId val="525547480"/>
        <c:scaling>
          <c:orientation val="maxMin"/>
        </c:scaling>
        <c:delete val="0"/>
        <c:axPos val="l"/>
        <c:numFmt formatCode="0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525549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944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4748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ayout>
        <c:manualLayout>
          <c:xMode val="edge"/>
          <c:yMode val="edge"/>
          <c:x val="0"/>
          <c:y val="6.2129685595857763E-2"/>
          <c:w val="0.99684753491451961"/>
          <c:h val="0.93787062050881642"/>
        </c:manualLayout>
      </c:layout>
      <c:overlay val="0"/>
      <c:txPr>
        <a:bodyPr/>
        <a:lstStyle/>
        <a:p>
          <a:pPr algn="ctr">
            <a:defRPr>
              <a:solidFill>
                <a:srgbClr val="5A5A5A"/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+mj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5281864633909169E-2"/>
          <c:y val="0.29508539812822365"/>
          <c:w val="0.84631166644154787"/>
          <c:h val="0.42559223131030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FBE18D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8AA48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7DCA-49D7-AE46-F99B028D1EC1}"/>
              </c:ext>
            </c:extLst>
          </c:dPt>
          <c:dPt>
            <c:idx val="1"/>
            <c:invertIfNegative val="0"/>
            <c:bubble3D val="0"/>
            <c:spPr>
              <a:solidFill>
                <a:srgbClr val="FBE18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7DCA-49D7-AE46-F99B028D1EC1}"/>
              </c:ext>
            </c:extLst>
          </c:dPt>
          <c:dPt>
            <c:idx val="2"/>
            <c:invertIfNegative val="0"/>
            <c:bubble3D val="0"/>
            <c:spPr>
              <a:solidFill>
                <a:srgbClr val="FBE18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7DCA-49D7-AE46-F99B028D1EC1}"/>
              </c:ext>
            </c:extLst>
          </c:dPt>
          <c:dPt>
            <c:idx val="3"/>
            <c:invertIfNegative val="0"/>
            <c:bubble3D val="0"/>
            <c:spPr>
              <a:solidFill>
                <a:srgbClr val="FBE18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7DCA-49D7-AE46-F99B028D1EC1}"/>
              </c:ext>
            </c:extLst>
          </c:dPt>
          <c:dPt>
            <c:idx val="4"/>
            <c:invertIfNegative val="0"/>
            <c:bubble3D val="0"/>
            <c:spPr>
              <a:solidFill>
                <a:srgbClr val="FBE18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7DCA-49D7-AE46-F99B028D1EC1}"/>
              </c:ext>
            </c:extLst>
          </c:dPt>
          <c:dPt>
            <c:idx val="5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7DCA-49D7-AE46-F99B028D1EC1}"/>
              </c:ext>
            </c:extLst>
          </c:dPt>
          <c:dPt>
            <c:idx val="6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7DCA-49D7-AE46-F99B028D1EC1}"/>
              </c:ext>
            </c:extLst>
          </c:dPt>
          <c:dPt>
            <c:idx val="8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7DCA-49D7-AE46-F99B028D1EC1}"/>
              </c:ext>
            </c:extLst>
          </c:dPt>
          <c:dPt>
            <c:idx val="9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7DCA-49D7-AE46-F99B028D1EC1}"/>
              </c:ext>
            </c:extLst>
          </c:dPt>
          <c:dPt>
            <c:idx val="10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7DCA-49D7-AE46-F99B028D1EC1}"/>
              </c:ext>
            </c:extLst>
          </c:dPt>
          <c:dPt>
            <c:idx val="11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7DCA-49D7-AE46-F99B028D1EC1}"/>
              </c:ext>
            </c:extLst>
          </c:dPt>
          <c:dPt>
            <c:idx val="12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7DCA-49D7-AE46-F99B028D1EC1}"/>
              </c:ext>
            </c:extLst>
          </c:dPt>
          <c:dPt>
            <c:idx val="13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7DCA-49D7-AE46-F99B028D1EC1}"/>
              </c:ext>
            </c:extLst>
          </c:dPt>
          <c:dPt>
            <c:idx val="14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7DCA-49D7-AE46-F99B028D1EC1}"/>
              </c:ext>
            </c:extLst>
          </c:dPt>
          <c:dPt>
            <c:idx val="15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7DCA-49D7-AE46-F99B028D1EC1}"/>
              </c:ext>
            </c:extLst>
          </c:dPt>
          <c:dPt>
            <c:idx val="16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7DCA-49D7-AE46-F99B028D1EC1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7DCA-49D7-AE46-F99B028D1EC1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Arkusz1!$A$4:$A$10</c:f>
              <c:strCache>
                <c:ptCount val="7"/>
                <c:pt idx="0">
                  <c:v>ogół</c:v>
                </c:pt>
                <c:pt idx="2">
                  <c:v>18 – 24 lat</c:v>
                </c:pt>
                <c:pt idx="3">
                  <c:v>25 – 34 lat</c:v>
                </c:pt>
                <c:pt idx="4">
                  <c:v>35 – 44 lat</c:v>
                </c:pt>
                <c:pt idx="5">
                  <c:v>45 – 59 lat</c:v>
                </c:pt>
                <c:pt idx="6">
                  <c:v>60 i więcej lat</c:v>
                </c:pt>
              </c:strCache>
            </c:strRef>
          </c:cat>
          <c:val>
            <c:numRef>
              <c:f>Arkusz1!$B$4:$B$10</c:f>
              <c:numCache>
                <c:formatCode>General</c:formatCode>
                <c:ptCount val="7"/>
                <c:pt idx="0" formatCode="0">
                  <c:v>36.093952976345996</c:v>
                </c:pt>
                <c:pt idx="2" formatCode="0">
                  <c:v>47.729436784418233</c:v>
                </c:pt>
                <c:pt idx="3" formatCode="0">
                  <c:v>45.477218235508431</c:v>
                </c:pt>
                <c:pt idx="4" formatCode="0">
                  <c:v>36.25908454910396</c:v>
                </c:pt>
                <c:pt idx="5" formatCode="0">
                  <c:v>40.598241172432118</c:v>
                </c:pt>
                <c:pt idx="6" formatCode="0">
                  <c:v>24.442177394146682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7DCA-49D7-AE46-F99B028D1EC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  <c:max val="80"/>
        </c:scaling>
        <c:delete val="1"/>
        <c:axPos val="l"/>
        <c:numFmt formatCode="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5281864633909169E-2"/>
          <c:y val="0.29508539812822365"/>
          <c:w val="0.84631166644154787"/>
          <c:h val="0.42559223131030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9BAB95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8AA48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1C1B-41D4-8F76-AB46480CA7BE}"/>
              </c:ext>
            </c:extLst>
          </c:dPt>
          <c:dPt>
            <c:idx val="1"/>
            <c:invertIfNegative val="0"/>
            <c:bubble3D val="0"/>
            <c:spPr>
              <a:solidFill>
                <a:srgbClr val="9BAB95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1C1B-41D4-8F76-AB46480CA7BE}"/>
              </c:ext>
            </c:extLst>
          </c:dPt>
          <c:dPt>
            <c:idx val="2"/>
            <c:invertIfNegative val="0"/>
            <c:bubble3D val="0"/>
            <c:spPr>
              <a:solidFill>
                <a:srgbClr val="9BAB95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1C1B-41D4-8F76-AB46480CA7BE}"/>
              </c:ext>
            </c:extLst>
          </c:dPt>
          <c:dPt>
            <c:idx val="3"/>
            <c:invertIfNegative val="0"/>
            <c:bubble3D val="0"/>
            <c:spPr>
              <a:solidFill>
                <a:srgbClr val="9BAB95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1C1B-41D4-8F76-AB46480CA7BE}"/>
              </c:ext>
            </c:extLst>
          </c:dPt>
          <c:dPt>
            <c:idx val="4"/>
            <c:invertIfNegative val="0"/>
            <c:bubble3D val="0"/>
            <c:spPr>
              <a:solidFill>
                <a:srgbClr val="9BAB95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1C1B-41D4-8F76-AB46480CA7BE}"/>
              </c:ext>
            </c:extLst>
          </c:dPt>
          <c:dPt>
            <c:idx val="5"/>
            <c:invertIfNegative val="0"/>
            <c:bubble3D val="0"/>
            <c:spPr>
              <a:solidFill>
                <a:srgbClr val="9BAB95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1C1B-41D4-8F76-AB46480CA7BE}"/>
              </c:ext>
            </c:extLst>
          </c:dPt>
          <c:dPt>
            <c:idx val="6"/>
            <c:invertIfNegative val="0"/>
            <c:bubble3D val="0"/>
            <c:spPr>
              <a:solidFill>
                <a:srgbClr val="9BAB95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1C1B-41D4-8F76-AB46480CA7BE}"/>
              </c:ext>
            </c:extLst>
          </c:dPt>
          <c:dPt>
            <c:idx val="8"/>
            <c:invertIfNegative val="0"/>
            <c:bubble3D val="0"/>
            <c:spPr>
              <a:solidFill>
                <a:srgbClr val="9BAB95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1C1B-41D4-8F76-AB46480CA7BE}"/>
              </c:ext>
            </c:extLst>
          </c:dPt>
          <c:dPt>
            <c:idx val="9"/>
            <c:invertIfNegative val="0"/>
            <c:bubble3D val="0"/>
            <c:spPr>
              <a:solidFill>
                <a:srgbClr val="9BAB95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1C1B-41D4-8F76-AB46480CA7BE}"/>
              </c:ext>
            </c:extLst>
          </c:dPt>
          <c:dPt>
            <c:idx val="10"/>
            <c:invertIfNegative val="0"/>
            <c:bubble3D val="0"/>
            <c:spPr>
              <a:solidFill>
                <a:srgbClr val="9BAB95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1C1B-41D4-8F76-AB46480CA7BE}"/>
              </c:ext>
            </c:extLst>
          </c:dPt>
          <c:dPt>
            <c:idx val="11"/>
            <c:invertIfNegative val="0"/>
            <c:bubble3D val="0"/>
            <c:spPr>
              <a:solidFill>
                <a:srgbClr val="9BAB95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1C1B-41D4-8F76-AB46480CA7BE}"/>
              </c:ext>
            </c:extLst>
          </c:dPt>
          <c:dPt>
            <c:idx val="12"/>
            <c:invertIfNegative val="0"/>
            <c:bubble3D val="0"/>
            <c:spPr>
              <a:solidFill>
                <a:srgbClr val="9BAB95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1C1B-41D4-8F76-AB46480CA7BE}"/>
              </c:ext>
            </c:extLst>
          </c:dPt>
          <c:dPt>
            <c:idx val="13"/>
            <c:invertIfNegative val="0"/>
            <c:bubble3D val="0"/>
            <c:spPr>
              <a:solidFill>
                <a:srgbClr val="9BAB95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1C1B-41D4-8F76-AB46480CA7BE}"/>
              </c:ext>
            </c:extLst>
          </c:dPt>
          <c:dPt>
            <c:idx val="14"/>
            <c:invertIfNegative val="0"/>
            <c:bubble3D val="0"/>
            <c:spPr>
              <a:solidFill>
                <a:srgbClr val="9BAB95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1C1B-41D4-8F76-AB46480CA7BE}"/>
              </c:ext>
            </c:extLst>
          </c:dPt>
          <c:dPt>
            <c:idx val="15"/>
            <c:invertIfNegative val="0"/>
            <c:bubble3D val="0"/>
            <c:spPr>
              <a:solidFill>
                <a:srgbClr val="9BAB95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1C1B-41D4-8F76-AB46480CA7BE}"/>
              </c:ext>
            </c:extLst>
          </c:dPt>
          <c:dPt>
            <c:idx val="16"/>
            <c:invertIfNegative val="0"/>
            <c:bubble3D val="0"/>
            <c:spPr>
              <a:solidFill>
                <a:srgbClr val="9BAB95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1C1B-41D4-8F76-AB46480CA7BE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1C1B-41D4-8F76-AB46480CA7BE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Arkusz1!$A$4:$A$9</c:f>
              <c:strCache>
                <c:ptCount val="6"/>
                <c:pt idx="0">
                  <c:v>ogół</c:v>
                </c:pt>
                <c:pt idx="2">
                  <c:v>Pracujący</c:v>
                </c:pt>
                <c:pt idx="3">
                  <c:v>Emeryt, rencista</c:v>
                </c:pt>
                <c:pt idx="4">
                  <c:v>Uczeń, student</c:v>
                </c:pt>
                <c:pt idx="5">
                  <c:v>Niepracujący</c:v>
                </c:pt>
              </c:strCache>
            </c:strRef>
          </c:cat>
          <c:val>
            <c:numRef>
              <c:f>Arkusz1!$B$4:$B$9</c:f>
              <c:numCache>
                <c:formatCode>General</c:formatCode>
                <c:ptCount val="6"/>
                <c:pt idx="0" formatCode="0">
                  <c:v>36.093952976345996</c:v>
                </c:pt>
                <c:pt idx="2" formatCode="0">
                  <c:v>37.074007932747215</c:v>
                </c:pt>
                <c:pt idx="3" formatCode="0">
                  <c:v>25.825228026883337</c:v>
                </c:pt>
                <c:pt idx="4" formatCode="0">
                  <c:v>48.638928774976272</c:v>
                </c:pt>
                <c:pt idx="5" formatCode="0">
                  <c:v>54.497863409666074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1C1B-41D4-8F76-AB46480CA7B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8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  <c:max val="80"/>
        </c:scaling>
        <c:delete val="1"/>
        <c:axPos val="l"/>
        <c:numFmt formatCode="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0063138606754864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66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125-4831-BF90-068DD76F89F0}"/>
              </c:ext>
            </c:extLst>
          </c:dPt>
          <c:dPt>
            <c:idx val="1"/>
            <c:bubble3D val="0"/>
            <c:spPr>
              <a:solidFill>
                <a:srgbClr val="AE713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125-4831-BF90-068DD76F89F0}"/>
              </c:ext>
            </c:extLst>
          </c:dPt>
          <c:dPt>
            <c:idx val="2"/>
            <c:bubble3D val="0"/>
            <c:spPr>
              <a:solidFill>
                <a:srgbClr val="E3A41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125-4831-BF90-068DD76F89F0}"/>
              </c:ext>
            </c:extLst>
          </c:dPt>
          <c:dPt>
            <c:idx val="3"/>
            <c:bubble3D val="0"/>
            <c:spPr>
              <a:solidFill>
                <a:srgbClr val="64732A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125-4831-BF90-068DD76F89F0}"/>
              </c:ext>
            </c:extLst>
          </c:dPt>
          <c:dPt>
            <c:idx val="4"/>
            <c:bubble3D val="0"/>
            <c:spPr>
              <a:solidFill>
                <a:srgbClr val="ABC17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125-4831-BF90-068DD76F89F0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125-4831-BF90-068DD76F89F0}"/>
              </c:ext>
            </c:extLst>
          </c:dPt>
          <c:dPt>
            <c:idx val="6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C125-4831-BF90-068DD76F89F0}"/>
              </c:ext>
            </c:extLst>
          </c:dPt>
          <c:dLbls>
            <c:dLbl>
              <c:idx val="0"/>
              <c:layout>
                <c:manualLayout>
                  <c:x val="1.8631665542531813E-2"/>
                  <c:y val="-0.1690412105225694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125-4831-BF90-068DD76F89F0}"/>
                </c:ext>
              </c:extLst>
            </c:dLbl>
            <c:dLbl>
              <c:idx val="1"/>
              <c:layout>
                <c:manualLayout>
                  <c:x val="6.4880171321600889E-3"/>
                  <c:y val="-5.33600207789323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125-4831-BF90-068DD76F89F0}"/>
                </c:ext>
              </c:extLst>
            </c:dLbl>
            <c:dLbl>
              <c:idx val="4"/>
              <c:layout>
                <c:manualLayout>
                  <c:x val="-7.9792589530269825E-2"/>
                  <c:y val="-0.1321980263979681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125-4831-BF90-068DD76F89F0}"/>
                </c:ext>
              </c:extLst>
            </c:dLbl>
            <c:dLbl>
              <c:idx val="5"/>
              <c:layout>
                <c:manualLayout>
                  <c:x val="-0.10713207686955743"/>
                  <c:y val="-0.13964273912733993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125-4831-BF90-068DD76F89F0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Arkusz1!$A$2:$A$6</c:f>
              <c:strCache>
                <c:ptCount val="5"/>
                <c:pt idx="0">
                  <c:v>podstawowe, gimnazjalne</c:v>
                </c:pt>
                <c:pt idx="1">
                  <c:v>zasadnicze zawodowe</c:v>
                </c:pt>
                <c:pt idx="2">
                  <c:v>średnie</c:v>
                </c:pt>
                <c:pt idx="3">
                  <c:v>wyższe</c:v>
                </c:pt>
                <c:pt idx="4">
                  <c:v>odmowa odpowiedzi</c:v>
                </c:pt>
              </c:strCache>
            </c:strRef>
          </c:cat>
          <c:val>
            <c:numRef>
              <c:f>Arkusz1!$B$2:$B$6</c:f>
              <c:numCache>
                <c:formatCode>###0.0%</c:formatCode>
                <c:ptCount val="5"/>
                <c:pt idx="0">
                  <c:v>3.4400840578464917E-2</c:v>
                </c:pt>
                <c:pt idx="1">
                  <c:v>0.11228228767963827</c:v>
                </c:pt>
                <c:pt idx="2">
                  <c:v>0.37910668250065155</c:v>
                </c:pt>
                <c:pt idx="3">
                  <c:v>0.46939675292496813</c:v>
                </c:pt>
                <c:pt idx="4">
                  <c:v>4.8134363162743504E-3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C125-4831-BF90-068DD76F89F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2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5281864633909169E-2"/>
          <c:y val="0.29508539812822365"/>
          <c:w val="0.84631166644154787"/>
          <c:h val="0.42559223131030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A1C1C0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8AA48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C7FD-4925-9F0B-4FB3272DFF04}"/>
              </c:ext>
            </c:extLst>
          </c:dPt>
          <c:dPt>
            <c:idx val="1"/>
            <c:invertIfNegative val="0"/>
            <c:bubble3D val="0"/>
            <c:spPr>
              <a:solidFill>
                <a:srgbClr val="A1C1C0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C7FD-4925-9F0B-4FB3272DFF04}"/>
              </c:ext>
            </c:extLst>
          </c:dPt>
          <c:dPt>
            <c:idx val="2"/>
            <c:invertIfNegative val="0"/>
            <c:bubble3D val="0"/>
            <c:spPr>
              <a:solidFill>
                <a:srgbClr val="A1C1C0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C7FD-4925-9F0B-4FB3272DFF04}"/>
              </c:ext>
            </c:extLst>
          </c:dPt>
          <c:dPt>
            <c:idx val="3"/>
            <c:invertIfNegative val="0"/>
            <c:bubble3D val="0"/>
            <c:spPr>
              <a:solidFill>
                <a:srgbClr val="A1C1C0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C7FD-4925-9F0B-4FB3272DFF04}"/>
              </c:ext>
            </c:extLst>
          </c:dPt>
          <c:dPt>
            <c:idx val="4"/>
            <c:invertIfNegative val="0"/>
            <c:bubble3D val="0"/>
            <c:spPr>
              <a:solidFill>
                <a:srgbClr val="A1C1C0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C7FD-4925-9F0B-4FB3272DFF04}"/>
              </c:ext>
            </c:extLst>
          </c:dPt>
          <c:dPt>
            <c:idx val="5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7FD-4925-9F0B-4FB3272DFF04}"/>
              </c:ext>
            </c:extLst>
          </c:dPt>
          <c:dPt>
            <c:idx val="6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C7FD-4925-9F0B-4FB3272DFF04}"/>
              </c:ext>
            </c:extLst>
          </c:dPt>
          <c:dPt>
            <c:idx val="8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C7FD-4925-9F0B-4FB3272DFF04}"/>
              </c:ext>
            </c:extLst>
          </c:dPt>
          <c:dPt>
            <c:idx val="9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C7FD-4925-9F0B-4FB3272DFF04}"/>
              </c:ext>
            </c:extLst>
          </c:dPt>
          <c:dPt>
            <c:idx val="10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C7FD-4925-9F0B-4FB3272DFF04}"/>
              </c:ext>
            </c:extLst>
          </c:dPt>
          <c:dPt>
            <c:idx val="11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C7FD-4925-9F0B-4FB3272DFF04}"/>
              </c:ext>
            </c:extLst>
          </c:dPt>
          <c:dPt>
            <c:idx val="12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C7FD-4925-9F0B-4FB3272DFF04}"/>
              </c:ext>
            </c:extLst>
          </c:dPt>
          <c:dPt>
            <c:idx val="13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C7FD-4925-9F0B-4FB3272DFF04}"/>
              </c:ext>
            </c:extLst>
          </c:dPt>
          <c:dPt>
            <c:idx val="14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C7FD-4925-9F0B-4FB3272DFF04}"/>
              </c:ext>
            </c:extLst>
          </c:dPt>
          <c:dPt>
            <c:idx val="15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C7FD-4925-9F0B-4FB3272DFF04}"/>
              </c:ext>
            </c:extLst>
          </c:dPt>
          <c:dPt>
            <c:idx val="16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C7FD-4925-9F0B-4FB3272DFF04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C7FD-4925-9F0B-4FB3272DFF04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ogół</c:v>
                </c:pt>
                <c:pt idx="2">
                  <c:v>Do 1500 zł</c:v>
                </c:pt>
                <c:pt idx="3">
                  <c:v>1501-2500 zł</c:v>
                </c:pt>
                <c:pt idx="4">
                  <c:v>Powyżej 2500 zł</c:v>
                </c:pt>
              </c:strCache>
            </c:strRef>
          </c:cat>
          <c:val>
            <c:numRef>
              <c:f>Arkusz1!$B$4:$B$8</c:f>
              <c:numCache>
                <c:formatCode>General</c:formatCode>
                <c:ptCount val="5"/>
                <c:pt idx="0" formatCode="0">
                  <c:v>36.093952976345996</c:v>
                </c:pt>
                <c:pt idx="2" formatCode="0">
                  <c:v>44.707817842579935</c:v>
                </c:pt>
                <c:pt idx="3" formatCode="0">
                  <c:v>41.121031101597673</c:v>
                </c:pt>
                <c:pt idx="4" formatCode="0">
                  <c:v>29.594999643026799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C7FD-4925-9F0B-4FB3272DFF0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40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  <c:max val="80"/>
        </c:scaling>
        <c:delete val="1"/>
        <c:axPos val="l"/>
        <c:numFmt formatCode="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"/>
          <c:w val="0.71049156333863661"/>
          <c:h val="1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spPr>
            <a:ln w="3175">
              <a:noFill/>
            </a:ln>
          </c:spPr>
          <c:dPt>
            <c:idx val="0"/>
            <c:bubble3D val="0"/>
            <c:spPr>
              <a:solidFill>
                <a:srgbClr val="E54337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5BE-43CD-94CC-0428393C1C88}"/>
              </c:ext>
            </c:extLst>
          </c:dPt>
          <c:dPt>
            <c:idx val="1"/>
            <c:bubble3D val="0"/>
            <c:spPr>
              <a:solidFill>
                <a:srgbClr val="E54337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5BE-43CD-94CC-0428393C1C88}"/>
              </c:ext>
            </c:extLst>
          </c:dPt>
          <c:dPt>
            <c:idx val="2"/>
            <c:bubble3D val="0"/>
            <c:spPr>
              <a:solidFill>
                <a:srgbClr val="48AA4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5BE-43CD-94CC-0428393C1C88}"/>
              </c:ext>
            </c:extLst>
          </c:dPt>
          <c:dPt>
            <c:idx val="3"/>
            <c:bubble3D val="0"/>
            <c:spPr>
              <a:solidFill>
                <a:srgbClr val="48AA4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5BE-43CD-94CC-0428393C1C88}"/>
              </c:ext>
            </c:extLst>
          </c:dPt>
          <c:dPt>
            <c:idx val="4"/>
            <c:bubble3D val="0"/>
            <c:spPr>
              <a:solidFill>
                <a:srgbClr val="BFBFBF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55BE-43CD-94CC-0428393C1C8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55BE-43CD-94CC-0428393C1C88}"/>
              </c:ext>
            </c:extLst>
          </c:dPt>
          <c:dLbls>
            <c:delete val="1"/>
          </c:dLbls>
          <c:cat>
            <c:strRef>
              <c:f>Arkusz1!$A$2:$A$6</c:f>
              <c:strCache>
                <c:ptCount val="5"/>
                <c:pt idx="0">
                  <c:v>Zdecydowanie nie ufam</c:v>
                </c:pt>
                <c:pt idx="1">
                  <c:v>Raczej nie ufam</c:v>
                </c:pt>
                <c:pt idx="2">
                  <c:v>Raczej ufam</c:v>
                </c:pt>
                <c:pt idx="3">
                  <c:v>Zdecydowanie ufam</c:v>
                </c:pt>
                <c:pt idx="4">
                  <c:v>Nie wiem, trudno powiedzieć</c:v>
                </c:pt>
              </c:strCache>
            </c:strRef>
          </c:cat>
          <c:val>
            <c:numRef>
              <c:f>Arkusz1!$B$2:$B$6</c:f>
              <c:numCache>
                <c:formatCode>###0</c:formatCode>
                <c:ptCount val="5"/>
                <c:pt idx="0">
                  <c:v>22</c:v>
                </c:pt>
                <c:pt idx="1">
                  <c:v>37</c:v>
                </c:pt>
                <c:pt idx="2" formatCode="General">
                  <c:v>32</c:v>
                </c:pt>
                <c:pt idx="3">
                  <c:v>4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5BE-43CD-94CC-0428393C1C8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36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18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E54337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9D0-4674-9A7E-2232EF7D30C4}"/>
              </c:ext>
            </c:extLst>
          </c:dPt>
          <c:dPt>
            <c:idx val="1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9D0-4674-9A7E-2232EF7D30C4}"/>
              </c:ext>
            </c:extLst>
          </c:dPt>
          <c:dPt>
            <c:idx val="2"/>
            <c:bubble3D val="0"/>
            <c:spPr>
              <a:solidFill>
                <a:srgbClr val="8ECF8E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9D0-4674-9A7E-2232EF7D30C4}"/>
              </c:ext>
            </c:extLst>
          </c:dPt>
          <c:dPt>
            <c:idx val="3"/>
            <c:bubble3D val="0"/>
            <c:spPr>
              <a:solidFill>
                <a:srgbClr val="48AA48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9D0-4674-9A7E-2232EF7D30C4}"/>
              </c:ext>
            </c:extLst>
          </c:dPt>
          <c:dPt>
            <c:idx val="4"/>
            <c:bubble3D val="0"/>
            <c:spPr>
              <a:solidFill>
                <a:srgbClr val="BFBFBF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9D0-4674-9A7E-2232EF7D30C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9D0-4674-9A7E-2232EF7D30C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Arkusz1!$A$2:$A$5</c:f>
              <c:strCache>
                <c:ptCount val="4"/>
                <c:pt idx="0">
                  <c:v>Zdecydowanie nie ufam</c:v>
                </c:pt>
                <c:pt idx="1">
                  <c:v>Raczej nie ufam</c:v>
                </c:pt>
                <c:pt idx="2">
                  <c:v>Raczej ufam</c:v>
                </c:pt>
                <c:pt idx="3">
                  <c:v>Zdecydowanie ufam</c:v>
                </c:pt>
              </c:strCache>
            </c:strRef>
          </c:cat>
          <c:val>
            <c:numRef>
              <c:f>Arkusz1!$B$2:$B$6</c:f>
              <c:numCache>
                <c:formatCode>###0</c:formatCode>
                <c:ptCount val="5"/>
                <c:pt idx="0">
                  <c:v>22.448307618322126</c:v>
                </c:pt>
                <c:pt idx="1">
                  <c:v>37.099568629986237</c:v>
                </c:pt>
                <c:pt idx="2">
                  <c:v>32.458868457200154</c:v>
                </c:pt>
                <c:pt idx="3">
                  <c:v>3.6350845191458392</c:v>
                </c:pt>
                <c:pt idx="4">
                  <c:v>4.3581707753455206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9D0-4674-9A7E-2232EF7D30C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36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1355814913403142E-2"/>
          <c:y val="0"/>
          <c:w val="0.9786441850865969"/>
          <c:h val="1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Zdecydowanie nie ufam</c:v>
                </c:pt>
              </c:strCache>
            </c:strRef>
          </c:tx>
          <c:spPr>
            <a:solidFill>
              <a:srgbClr val="E54337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Arkusz1!$B$2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B97E-458D-BCA9-0AF68F2EB7CF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Raczej nie ufam</c:v>
                </c:pt>
              </c:strCache>
            </c:strRef>
          </c:tx>
          <c:spPr>
            <a:solidFill>
              <a:srgbClr val="F5B4AF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Arkusz1!$C$2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B97E-458D-BCA9-0AF68F2EB7CF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Raczej ufam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Arkusz1!$D$2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2-B97E-458D-BCA9-0AF68F2EB7CF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Zdecydowanie ufam</c:v>
                </c:pt>
              </c:strCache>
            </c:strRef>
          </c:tx>
          <c:spPr>
            <a:solidFill>
              <a:srgbClr val="48AA48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Arkusz1!$E$2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4-B97E-458D-BCA9-0AF68F2EB7CF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CDCDCD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Arkusz1!$F$2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5-B97E-458D-BCA9-0AF68F2EB7C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47480"/>
        <c:axId val="525549440"/>
      </c:barChart>
      <c:catAx>
        <c:axId val="525547480"/>
        <c:scaling>
          <c:orientation val="maxMin"/>
        </c:scaling>
        <c:delete val="0"/>
        <c:axPos val="l"/>
        <c:numFmt formatCode="0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525549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944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4748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ayout>
        <c:manualLayout>
          <c:xMode val="edge"/>
          <c:yMode val="edge"/>
          <c:x val="0"/>
          <c:y val="6.2129685595857763E-2"/>
          <c:w val="0.99684753491451961"/>
          <c:h val="0.93787062050881642"/>
        </c:manualLayout>
      </c:layout>
      <c:overlay val="0"/>
      <c:txPr>
        <a:bodyPr/>
        <a:lstStyle/>
        <a:p>
          <a:pPr algn="ctr">
            <a:defRPr>
              <a:solidFill>
                <a:srgbClr val="5A5A5A"/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+mj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5281864633909169E-2"/>
          <c:y val="0.29508539812822365"/>
          <c:w val="0.84631166644154787"/>
          <c:h val="0.42559223131030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FBE18D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E54337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7DCA-49D7-AE46-F99B028D1EC1}"/>
              </c:ext>
            </c:extLst>
          </c:dPt>
          <c:dPt>
            <c:idx val="1"/>
            <c:invertIfNegative val="0"/>
            <c:bubble3D val="0"/>
            <c:spPr>
              <a:solidFill>
                <a:srgbClr val="FBE18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7DCA-49D7-AE46-F99B028D1EC1}"/>
              </c:ext>
            </c:extLst>
          </c:dPt>
          <c:dPt>
            <c:idx val="2"/>
            <c:invertIfNegative val="0"/>
            <c:bubble3D val="0"/>
            <c:spPr>
              <a:solidFill>
                <a:srgbClr val="FBE18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7DCA-49D7-AE46-F99B028D1EC1}"/>
              </c:ext>
            </c:extLst>
          </c:dPt>
          <c:dPt>
            <c:idx val="3"/>
            <c:invertIfNegative val="0"/>
            <c:bubble3D val="0"/>
            <c:spPr>
              <a:solidFill>
                <a:srgbClr val="FBE18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7DCA-49D7-AE46-F99B028D1EC1}"/>
              </c:ext>
            </c:extLst>
          </c:dPt>
          <c:dPt>
            <c:idx val="4"/>
            <c:invertIfNegative val="0"/>
            <c:bubble3D val="0"/>
            <c:spPr>
              <a:solidFill>
                <a:srgbClr val="FBE18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7DCA-49D7-AE46-F99B028D1EC1}"/>
              </c:ext>
            </c:extLst>
          </c:dPt>
          <c:dPt>
            <c:idx val="5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7DCA-49D7-AE46-F99B028D1EC1}"/>
              </c:ext>
            </c:extLst>
          </c:dPt>
          <c:dPt>
            <c:idx val="6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7DCA-49D7-AE46-F99B028D1EC1}"/>
              </c:ext>
            </c:extLst>
          </c:dPt>
          <c:dPt>
            <c:idx val="8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7DCA-49D7-AE46-F99B028D1EC1}"/>
              </c:ext>
            </c:extLst>
          </c:dPt>
          <c:dPt>
            <c:idx val="9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7DCA-49D7-AE46-F99B028D1EC1}"/>
              </c:ext>
            </c:extLst>
          </c:dPt>
          <c:dPt>
            <c:idx val="10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7DCA-49D7-AE46-F99B028D1EC1}"/>
              </c:ext>
            </c:extLst>
          </c:dPt>
          <c:dPt>
            <c:idx val="11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7DCA-49D7-AE46-F99B028D1EC1}"/>
              </c:ext>
            </c:extLst>
          </c:dPt>
          <c:dPt>
            <c:idx val="12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7DCA-49D7-AE46-F99B028D1EC1}"/>
              </c:ext>
            </c:extLst>
          </c:dPt>
          <c:dPt>
            <c:idx val="13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7DCA-49D7-AE46-F99B028D1EC1}"/>
              </c:ext>
            </c:extLst>
          </c:dPt>
          <c:dPt>
            <c:idx val="14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7DCA-49D7-AE46-F99B028D1EC1}"/>
              </c:ext>
            </c:extLst>
          </c:dPt>
          <c:dPt>
            <c:idx val="15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7DCA-49D7-AE46-F99B028D1EC1}"/>
              </c:ext>
            </c:extLst>
          </c:dPt>
          <c:dPt>
            <c:idx val="16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7DCA-49D7-AE46-F99B028D1EC1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7DCA-49D7-AE46-F99B028D1EC1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Arkusz1!$A$4:$A$10</c:f>
              <c:strCache>
                <c:ptCount val="7"/>
                <c:pt idx="0">
                  <c:v>ogół</c:v>
                </c:pt>
                <c:pt idx="2">
                  <c:v>18 – 24 lat</c:v>
                </c:pt>
                <c:pt idx="3">
                  <c:v>25 – 34 lat</c:v>
                </c:pt>
                <c:pt idx="4">
                  <c:v>35 – 44 lat</c:v>
                </c:pt>
                <c:pt idx="5">
                  <c:v>45 – 59 lat</c:v>
                </c:pt>
                <c:pt idx="6">
                  <c:v>60 i więcej lat</c:v>
                </c:pt>
              </c:strCache>
            </c:strRef>
          </c:cat>
          <c:val>
            <c:numRef>
              <c:f>Arkusz1!$B$4:$B$10</c:f>
              <c:numCache>
                <c:formatCode>General</c:formatCode>
                <c:ptCount val="7"/>
                <c:pt idx="0" formatCode="0">
                  <c:v>59</c:v>
                </c:pt>
                <c:pt idx="2" formatCode="0">
                  <c:v>48.431886076976731</c:v>
                </c:pt>
                <c:pt idx="3" formatCode="0">
                  <c:v>52.63970725619248</c:v>
                </c:pt>
                <c:pt idx="4" formatCode="0">
                  <c:v>61.284115503716407</c:v>
                </c:pt>
                <c:pt idx="5" formatCode="0">
                  <c:v>54.71554425535696</c:v>
                </c:pt>
                <c:pt idx="6" formatCode="0">
                  <c:v>68.741176190486911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7DCA-49D7-AE46-F99B028D1EC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5281864633909169E-2"/>
          <c:y val="0.29508539812822365"/>
          <c:w val="0.84631166644154787"/>
          <c:h val="0.42559223131030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9BAB95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E54337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1C1B-41D4-8F76-AB46480CA7BE}"/>
              </c:ext>
            </c:extLst>
          </c:dPt>
          <c:dPt>
            <c:idx val="1"/>
            <c:invertIfNegative val="0"/>
            <c:bubble3D val="0"/>
            <c:spPr>
              <a:solidFill>
                <a:srgbClr val="9BAB95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1C1B-41D4-8F76-AB46480CA7BE}"/>
              </c:ext>
            </c:extLst>
          </c:dPt>
          <c:dPt>
            <c:idx val="2"/>
            <c:invertIfNegative val="0"/>
            <c:bubble3D val="0"/>
            <c:spPr>
              <a:solidFill>
                <a:srgbClr val="9BAB95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1C1B-41D4-8F76-AB46480CA7BE}"/>
              </c:ext>
            </c:extLst>
          </c:dPt>
          <c:dPt>
            <c:idx val="3"/>
            <c:invertIfNegative val="0"/>
            <c:bubble3D val="0"/>
            <c:spPr>
              <a:solidFill>
                <a:srgbClr val="9BAB95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1C1B-41D4-8F76-AB46480CA7BE}"/>
              </c:ext>
            </c:extLst>
          </c:dPt>
          <c:dPt>
            <c:idx val="4"/>
            <c:invertIfNegative val="0"/>
            <c:bubble3D val="0"/>
            <c:spPr>
              <a:solidFill>
                <a:srgbClr val="9BAB95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1C1B-41D4-8F76-AB46480CA7BE}"/>
              </c:ext>
            </c:extLst>
          </c:dPt>
          <c:dPt>
            <c:idx val="5"/>
            <c:invertIfNegative val="0"/>
            <c:bubble3D val="0"/>
            <c:spPr>
              <a:solidFill>
                <a:srgbClr val="9BAB95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1C1B-41D4-8F76-AB46480CA7BE}"/>
              </c:ext>
            </c:extLst>
          </c:dPt>
          <c:dPt>
            <c:idx val="6"/>
            <c:invertIfNegative val="0"/>
            <c:bubble3D val="0"/>
            <c:spPr>
              <a:solidFill>
                <a:srgbClr val="9BAB95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1C1B-41D4-8F76-AB46480CA7BE}"/>
              </c:ext>
            </c:extLst>
          </c:dPt>
          <c:dPt>
            <c:idx val="8"/>
            <c:invertIfNegative val="0"/>
            <c:bubble3D val="0"/>
            <c:spPr>
              <a:solidFill>
                <a:srgbClr val="9BAB95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1C1B-41D4-8F76-AB46480CA7BE}"/>
              </c:ext>
            </c:extLst>
          </c:dPt>
          <c:dPt>
            <c:idx val="9"/>
            <c:invertIfNegative val="0"/>
            <c:bubble3D val="0"/>
            <c:spPr>
              <a:solidFill>
                <a:srgbClr val="9BAB95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1C1B-41D4-8F76-AB46480CA7BE}"/>
              </c:ext>
            </c:extLst>
          </c:dPt>
          <c:dPt>
            <c:idx val="10"/>
            <c:invertIfNegative val="0"/>
            <c:bubble3D val="0"/>
            <c:spPr>
              <a:solidFill>
                <a:srgbClr val="9BAB95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1C1B-41D4-8F76-AB46480CA7BE}"/>
              </c:ext>
            </c:extLst>
          </c:dPt>
          <c:dPt>
            <c:idx val="11"/>
            <c:invertIfNegative val="0"/>
            <c:bubble3D val="0"/>
            <c:spPr>
              <a:solidFill>
                <a:srgbClr val="9BAB95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1C1B-41D4-8F76-AB46480CA7BE}"/>
              </c:ext>
            </c:extLst>
          </c:dPt>
          <c:dPt>
            <c:idx val="12"/>
            <c:invertIfNegative val="0"/>
            <c:bubble3D val="0"/>
            <c:spPr>
              <a:solidFill>
                <a:srgbClr val="9BAB95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1C1B-41D4-8F76-AB46480CA7BE}"/>
              </c:ext>
            </c:extLst>
          </c:dPt>
          <c:dPt>
            <c:idx val="13"/>
            <c:invertIfNegative val="0"/>
            <c:bubble3D val="0"/>
            <c:spPr>
              <a:solidFill>
                <a:srgbClr val="9BAB95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1C1B-41D4-8F76-AB46480CA7BE}"/>
              </c:ext>
            </c:extLst>
          </c:dPt>
          <c:dPt>
            <c:idx val="14"/>
            <c:invertIfNegative val="0"/>
            <c:bubble3D val="0"/>
            <c:spPr>
              <a:solidFill>
                <a:srgbClr val="9BAB95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1C1B-41D4-8F76-AB46480CA7BE}"/>
              </c:ext>
            </c:extLst>
          </c:dPt>
          <c:dPt>
            <c:idx val="15"/>
            <c:invertIfNegative val="0"/>
            <c:bubble3D val="0"/>
            <c:spPr>
              <a:solidFill>
                <a:srgbClr val="9BAB95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1C1B-41D4-8F76-AB46480CA7BE}"/>
              </c:ext>
            </c:extLst>
          </c:dPt>
          <c:dPt>
            <c:idx val="16"/>
            <c:invertIfNegative val="0"/>
            <c:bubble3D val="0"/>
            <c:spPr>
              <a:solidFill>
                <a:srgbClr val="9BAB95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1C1B-41D4-8F76-AB46480CA7BE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1C1B-41D4-8F76-AB46480CA7BE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Arkusz1!$A$4:$A$9</c:f>
              <c:strCache>
                <c:ptCount val="6"/>
                <c:pt idx="0">
                  <c:v>ogół</c:v>
                </c:pt>
                <c:pt idx="2">
                  <c:v>Pracujący</c:v>
                </c:pt>
                <c:pt idx="3">
                  <c:v>Emeryt, rencista</c:v>
                </c:pt>
                <c:pt idx="4">
                  <c:v>Uczeń, student</c:v>
                </c:pt>
                <c:pt idx="5">
                  <c:v>Niepracujący</c:v>
                </c:pt>
              </c:strCache>
            </c:strRef>
          </c:cat>
          <c:val>
            <c:numRef>
              <c:f>Arkusz1!$B$4:$B$9</c:f>
              <c:numCache>
                <c:formatCode>General</c:formatCode>
                <c:ptCount val="6"/>
                <c:pt idx="0" formatCode="0">
                  <c:v>59</c:v>
                </c:pt>
                <c:pt idx="2" formatCode="0">
                  <c:v>59.17653175509875</c:v>
                </c:pt>
                <c:pt idx="3" formatCode="0">
                  <c:v>68.134098006028196</c:v>
                </c:pt>
                <c:pt idx="4" formatCode="0">
                  <c:v>45.117932295091386</c:v>
                </c:pt>
                <c:pt idx="5" formatCode="0">
                  <c:v>42.891518453346386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1C1B-41D4-8F76-AB46480CA7B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8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5281864633909169E-2"/>
          <c:y val="0.29508539812822365"/>
          <c:w val="0.84631166644154787"/>
          <c:h val="0.42559223131030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A1C1C0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E54337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C7FD-4925-9F0B-4FB3272DFF04}"/>
              </c:ext>
            </c:extLst>
          </c:dPt>
          <c:dPt>
            <c:idx val="1"/>
            <c:invertIfNegative val="0"/>
            <c:bubble3D val="0"/>
            <c:spPr>
              <a:solidFill>
                <a:srgbClr val="A1C1C0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C7FD-4925-9F0B-4FB3272DFF04}"/>
              </c:ext>
            </c:extLst>
          </c:dPt>
          <c:dPt>
            <c:idx val="2"/>
            <c:invertIfNegative val="0"/>
            <c:bubble3D val="0"/>
            <c:spPr>
              <a:solidFill>
                <a:srgbClr val="A1C1C0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C7FD-4925-9F0B-4FB3272DFF04}"/>
              </c:ext>
            </c:extLst>
          </c:dPt>
          <c:dPt>
            <c:idx val="3"/>
            <c:invertIfNegative val="0"/>
            <c:bubble3D val="0"/>
            <c:spPr>
              <a:solidFill>
                <a:srgbClr val="A1C1C0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C7FD-4925-9F0B-4FB3272DFF04}"/>
              </c:ext>
            </c:extLst>
          </c:dPt>
          <c:dPt>
            <c:idx val="4"/>
            <c:invertIfNegative val="0"/>
            <c:bubble3D val="0"/>
            <c:spPr>
              <a:solidFill>
                <a:srgbClr val="A1C1C0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C7FD-4925-9F0B-4FB3272DFF04}"/>
              </c:ext>
            </c:extLst>
          </c:dPt>
          <c:dPt>
            <c:idx val="5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7FD-4925-9F0B-4FB3272DFF04}"/>
              </c:ext>
            </c:extLst>
          </c:dPt>
          <c:dPt>
            <c:idx val="6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C7FD-4925-9F0B-4FB3272DFF04}"/>
              </c:ext>
            </c:extLst>
          </c:dPt>
          <c:dPt>
            <c:idx val="8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C7FD-4925-9F0B-4FB3272DFF04}"/>
              </c:ext>
            </c:extLst>
          </c:dPt>
          <c:dPt>
            <c:idx val="9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C7FD-4925-9F0B-4FB3272DFF04}"/>
              </c:ext>
            </c:extLst>
          </c:dPt>
          <c:dPt>
            <c:idx val="10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C7FD-4925-9F0B-4FB3272DFF04}"/>
              </c:ext>
            </c:extLst>
          </c:dPt>
          <c:dPt>
            <c:idx val="11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C7FD-4925-9F0B-4FB3272DFF04}"/>
              </c:ext>
            </c:extLst>
          </c:dPt>
          <c:dPt>
            <c:idx val="12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C7FD-4925-9F0B-4FB3272DFF04}"/>
              </c:ext>
            </c:extLst>
          </c:dPt>
          <c:dPt>
            <c:idx val="13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C7FD-4925-9F0B-4FB3272DFF04}"/>
              </c:ext>
            </c:extLst>
          </c:dPt>
          <c:dPt>
            <c:idx val="14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C7FD-4925-9F0B-4FB3272DFF04}"/>
              </c:ext>
            </c:extLst>
          </c:dPt>
          <c:dPt>
            <c:idx val="15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C7FD-4925-9F0B-4FB3272DFF04}"/>
              </c:ext>
            </c:extLst>
          </c:dPt>
          <c:dPt>
            <c:idx val="16"/>
            <c:invertIfNegative val="0"/>
            <c:bubble3D val="0"/>
            <c:spPr>
              <a:solidFill>
                <a:srgbClr val="A1C1C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C7FD-4925-9F0B-4FB3272DFF04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C7FD-4925-9F0B-4FB3272DFF04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ogół</c:v>
                </c:pt>
                <c:pt idx="2">
                  <c:v>Do 1500 zł</c:v>
                </c:pt>
                <c:pt idx="3">
                  <c:v>1501-2500 zł</c:v>
                </c:pt>
                <c:pt idx="4">
                  <c:v>Powyżej 2500 zł</c:v>
                </c:pt>
              </c:strCache>
            </c:strRef>
          </c:cat>
          <c:val>
            <c:numRef>
              <c:f>Arkusz1!$B$4:$B$8</c:f>
              <c:numCache>
                <c:formatCode>General</c:formatCode>
                <c:ptCount val="5"/>
                <c:pt idx="0" formatCode="0">
                  <c:v>59</c:v>
                </c:pt>
                <c:pt idx="2" formatCode="0">
                  <c:v>51.948987871342936</c:v>
                </c:pt>
                <c:pt idx="3" formatCode="0">
                  <c:v>53.495658399142499</c:v>
                </c:pt>
                <c:pt idx="4" formatCode="0">
                  <c:v>67.121291985864715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C7FD-4925-9F0B-4FB3272DFF0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40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18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48AA48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A3D-40DE-A741-4E33E8B9DB29}"/>
              </c:ext>
            </c:extLst>
          </c:dPt>
          <c:dPt>
            <c:idx val="1"/>
            <c:bubble3D val="0"/>
            <c:spPr>
              <a:solidFill>
                <a:srgbClr val="E54337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A3D-40DE-A741-4E33E8B9DB29}"/>
              </c:ext>
            </c:extLst>
          </c:dPt>
          <c:dPt>
            <c:idx val="2"/>
            <c:bubble3D val="0"/>
            <c:spPr>
              <a:solidFill>
                <a:srgbClr val="BFBFBF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A3D-40DE-A741-4E33E8B9DB29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A3D-40DE-A741-4E33E8B9DB29}"/>
              </c:ext>
            </c:extLst>
          </c:dPt>
          <c:dPt>
            <c:idx val="4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A3D-40DE-A741-4E33E8B9DB2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A3D-40DE-A741-4E33E8B9DB2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Arkusz1!$A$2:$A$5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Nie wiem, trudno powiedzieć</c:v>
                </c:pt>
              </c:strCache>
            </c:strRef>
          </c:cat>
          <c:val>
            <c:numRef>
              <c:f>Arkusz1!$B$2:$B$4</c:f>
              <c:numCache>
                <c:formatCode>###0</c:formatCode>
                <c:ptCount val="3"/>
                <c:pt idx="0">
                  <c:v>35.423679396952565</c:v>
                </c:pt>
                <c:pt idx="1">
                  <c:v>62.308685710085577</c:v>
                </c:pt>
                <c:pt idx="2">
                  <c:v>2.2676348929618042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A3D-40DE-A741-4E33E8B9DB2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1355814913403142E-2"/>
          <c:y val="0"/>
          <c:w val="0.9786441850865969"/>
          <c:h val="1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Arkusz1!$B$2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9D37-40A3-B61B-E59E07052F3C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Nie </c:v>
                </c:pt>
              </c:strCache>
            </c:strRef>
          </c:tx>
          <c:spPr>
            <a:solidFill>
              <a:srgbClr val="E54337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Arkusz1!$C$2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9D37-40A3-B61B-E59E07052F3C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BFBFBF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Arkusz1!$D$2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2-9D37-40A3-B61B-E59E07052F3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47480"/>
        <c:axId val="525549440"/>
      </c:barChart>
      <c:catAx>
        <c:axId val="525547480"/>
        <c:scaling>
          <c:orientation val="maxMin"/>
        </c:scaling>
        <c:delete val="0"/>
        <c:axPos val="l"/>
        <c:numFmt formatCode="0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525549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944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4748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ayout>
        <c:manualLayout>
          <c:xMode val="edge"/>
          <c:yMode val="edge"/>
          <c:x val="0"/>
          <c:y val="6.2129685595857763E-2"/>
          <c:w val="0.49358298711744203"/>
          <c:h val="0.93787031440414226"/>
        </c:manualLayout>
      </c:layout>
      <c:overlay val="0"/>
      <c:txPr>
        <a:bodyPr/>
        <a:lstStyle/>
        <a:p>
          <a:pPr algn="ctr">
            <a:defRPr>
              <a:solidFill>
                <a:srgbClr val="5A5A5A"/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+mj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5281864633909169E-2"/>
          <c:y val="0.13399845200888399"/>
          <c:w val="0.84631166644154787"/>
          <c:h val="0.586678835554959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FBE18D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8AA48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B55A-451B-A38F-2D2367E13B5B}"/>
              </c:ext>
            </c:extLst>
          </c:dPt>
          <c:dPt>
            <c:idx val="1"/>
            <c:invertIfNegative val="0"/>
            <c:bubble3D val="0"/>
            <c:spPr>
              <a:solidFill>
                <a:srgbClr val="FBE18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B55A-451B-A38F-2D2367E13B5B}"/>
              </c:ext>
            </c:extLst>
          </c:dPt>
          <c:dPt>
            <c:idx val="2"/>
            <c:invertIfNegative val="0"/>
            <c:bubble3D val="0"/>
            <c:spPr>
              <a:solidFill>
                <a:srgbClr val="FBE18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B55A-451B-A38F-2D2367E13B5B}"/>
              </c:ext>
            </c:extLst>
          </c:dPt>
          <c:dPt>
            <c:idx val="3"/>
            <c:invertIfNegative val="0"/>
            <c:bubble3D val="0"/>
            <c:spPr>
              <a:solidFill>
                <a:srgbClr val="FBE18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B55A-451B-A38F-2D2367E13B5B}"/>
              </c:ext>
            </c:extLst>
          </c:dPt>
          <c:dPt>
            <c:idx val="4"/>
            <c:invertIfNegative val="0"/>
            <c:bubble3D val="0"/>
            <c:spPr>
              <a:solidFill>
                <a:srgbClr val="FBE18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B55A-451B-A38F-2D2367E13B5B}"/>
              </c:ext>
            </c:extLst>
          </c:dPt>
          <c:dPt>
            <c:idx val="5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B55A-451B-A38F-2D2367E13B5B}"/>
              </c:ext>
            </c:extLst>
          </c:dPt>
          <c:dPt>
            <c:idx val="6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B55A-451B-A38F-2D2367E13B5B}"/>
              </c:ext>
            </c:extLst>
          </c:dPt>
          <c:dPt>
            <c:idx val="8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B55A-451B-A38F-2D2367E13B5B}"/>
              </c:ext>
            </c:extLst>
          </c:dPt>
          <c:dPt>
            <c:idx val="9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B55A-451B-A38F-2D2367E13B5B}"/>
              </c:ext>
            </c:extLst>
          </c:dPt>
          <c:dPt>
            <c:idx val="10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B55A-451B-A38F-2D2367E13B5B}"/>
              </c:ext>
            </c:extLst>
          </c:dPt>
          <c:dPt>
            <c:idx val="11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B55A-451B-A38F-2D2367E13B5B}"/>
              </c:ext>
            </c:extLst>
          </c:dPt>
          <c:dPt>
            <c:idx val="12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B55A-451B-A38F-2D2367E13B5B}"/>
              </c:ext>
            </c:extLst>
          </c:dPt>
          <c:dPt>
            <c:idx val="13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B55A-451B-A38F-2D2367E13B5B}"/>
              </c:ext>
            </c:extLst>
          </c:dPt>
          <c:dPt>
            <c:idx val="14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B55A-451B-A38F-2D2367E13B5B}"/>
              </c:ext>
            </c:extLst>
          </c:dPt>
          <c:dPt>
            <c:idx val="15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B55A-451B-A38F-2D2367E13B5B}"/>
              </c:ext>
            </c:extLst>
          </c:dPt>
          <c:dPt>
            <c:idx val="16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B55A-451B-A38F-2D2367E13B5B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B55A-451B-A38F-2D2367E13B5B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Arkusz1!$A$4:$A$10</c:f>
              <c:strCache>
                <c:ptCount val="7"/>
                <c:pt idx="0">
                  <c:v>ogół</c:v>
                </c:pt>
                <c:pt idx="2">
                  <c:v>18 – 24 lat</c:v>
                </c:pt>
                <c:pt idx="3">
                  <c:v>25 – 34 lat</c:v>
                </c:pt>
                <c:pt idx="4">
                  <c:v>35 – 44 lat</c:v>
                </c:pt>
                <c:pt idx="5">
                  <c:v>45 – 59 lat</c:v>
                </c:pt>
                <c:pt idx="6">
                  <c:v>60 i więcej lat</c:v>
                </c:pt>
              </c:strCache>
            </c:strRef>
          </c:cat>
          <c:val>
            <c:numRef>
              <c:f>Arkusz1!$B$4:$B$10</c:f>
              <c:numCache>
                <c:formatCode>General</c:formatCode>
                <c:ptCount val="7"/>
                <c:pt idx="0" formatCode="0">
                  <c:v>35.423679396952529</c:v>
                </c:pt>
                <c:pt idx="2" formatCode="0">
                  <c:v>16.52706187657072</c:v>
                </c:pt>
                <c:pt idx="3" formatCode="0">
                  <c:v>22.546127216037839</c:v>
                </c:pt>
                <c:pt idx="4" formatCode="0">
                  <c:v>39.194841543533506</c:v>
                </c:pt>
                <c:pt idx="5" formatCode="0">
                  <c:v>40.455033208715108</c:v>
                </c:pt>
                <c:pt idx="6" formatCode="0">
                  <c:v>41.577775049790169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B55A-451B-A38F-2D2367E13B5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8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  <c:max val="100"/>
        </c:scaling>
        <c:delete val="1"/>
        <c:axPos val="l"/>
        <c:numFmt formatCode="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0063138606754864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66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614-4B2E-A9FD-317E401DBE56}"/>
              </c:ext>
            </c:extLst>
          </c:dPt>
          <c:dPt>
            <c:idx val="1"/>
            <c:bubble3D val="0"/>
            <c:spPr>
              <a:solidFill>
                <a:srgbClr val="AE713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614-4B2E-A9FD-317E401DBE56}"/>
              </c:ext>
            </c:extLst>
          </c:dPt>
          <c:dPt>
            <c:idx val="2"/>
            <c:bubble3D val="0"/>
            <c:spPr>
              <a:solidFill>
                <a:srgbClr val="E3A41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614-4B2E-A9FD-317E401DBE56}"/>
              </c:ext>
            </c:extLst>
          </c:dPt>
          <c:dPt>
            <c:idx val="3"/>
            <c:bubble3D val="0"/>
            <c:spPr>
              <a:solidFill>
                <a:srgbClr val="64732A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614-4B2E-A9FD-317E401DBE56}"/>
              </c:ext>
            </c:extLst>
          </c:dPt>
          <c:dPt>
            <c:idx val="4"/>
            <c:bubble3D val="0"/>
            <c:spPr>
              <a:solidFill>
                <a:srgbClr val="ABC17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614-4B2E-A9FD-317E401DBE56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614-4B2E-A9FD-317E401DBE56}"/>
              </c:ext>
            </c:extLst>
          </c:dPt>
          <c:dPt>
            <c:idx val="6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614-4B2E-A9FD-317E401DBE56}"/>
              </c:ext>
            </c:extLst>
          </c:dPt>
          <c:cat>
            <c:strRef>
              <c:f>Arkusz1!$A$2:$A$6</c:f>
              <c:strCache>
                <c:ptCount val="5"/>
                <c:pt idx="0">
                  <c:v>podstawowe, gimnazjalne</c:v>
                </c:pt>
                <c:pt idx="1">
                  <c:v>zasadnicze zawodowe</c:v>
                </c:pt>
                <c:pt idx="2">
                  <c:v>średnie</c:v>
                </c:pt>
                <c:pt idx="3">
                  <c:v>wyższe</c:v>
                </c:pt>
                <c:pt idx="4">
                  <c:v>odmowa odpowiedzi</c:v>
                </c:pt>
              </c:strCache>
            </c:strRef>
          </c:cat>
          <c:val>
            <c:numRef>
              <c:f>Arkusz1!$B$2:$B$6</c:f>
              <c:numCache>
                <c:formatCode>###0.0%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614-4B2E-A9FD-317E401DBE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20494832096784901"/>
          <c:y val="1.3723530524930541E-2"/>
          <c:w val="0.6556090665792299"/>
          <c:h val="0.93482914453341792"/>
        </c:manualLayout>
      </c:layout>
      <c:overlay val="0"/>
      <c:txPr>
        <a:bodyPr/>
        <a:lstStyle/>
        <a:p>
          <a:pPr>
            <a:defRPr sz="10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0508068976675414E-2"/>
          <c:y val="0"/>
          <c:w val="0.89647618095587167"/>
          <c:h val="0.8258185926243574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51799D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8AA48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24C1-4DBC-899F-F81DCFE14B9E}"/>
              </c:ext>
            </c:extLst>
          </c:dPt>
          <c:dPt>
            <c:idx val="1"/>
            <c:invertIfNegative val="0"/>
            <c:bubble3D val="0"/>
            <c:spPr>
              <a:solidFill>
                <a:srgbClr val="51799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24C1-4DBC-899F-F81DCFE14B9E}"/>
              </c:ext>
            </c:extLst>
          </c:dPt>
          <c:dPt>
            <c:idx val="2"/>
            <c:invertIfNegative val="0"/>
            <c:bubble3D val="0"/>
            <c:spPr>
              <a:solidFill>
                <a:srgbClr val="51799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24C1-4DBC-899F-F81DCFE14B9E}"/>
              </c:ext>
            </c:extLst>
          </c:dPt>
          <c:dPt>
            <c:idx val="3"/>
            <c:invertIfNegative val="0"/>
            <c:bubble3D val="0"/>
            <c:spPr>
              <a:solidFill>
                <a:srgbClr val="51799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24C1-4DBC-899F-F81DCFE14B9E}"/>
              </c:ext>
            </c:extLst>
          </c:dPt>
          <c:dPt>
            <c:idx val="4"/>
            <c:invertIfNegative val="0"/>
            <c:bubble3D val="0"/>
            <c:spPr>
              <a:solidFill>
                <a:srgbClr val="51799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24C1-4DBC-899F-F81DCFE14B9E}"/>
              </c:ext>
            </c:extLst>
          </c:dPt>
          <c:dPt>
            <c:idx val="5"/>
            <c:invertIfNegative val="0"/>
            <c:bubble3D val="0"/>
            <c:spPr>
              <a:solidFill>
                <a:srgbClr val="51799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4C1-4DBC-899F-F81DCFE14B9E}"/>
              </c:ext>
            </c:extLst>
          </c:dPt>
          <c:dPt>
            <c:idx val="6"/>
            <c:invertIfNegative val="0"/>
            <c:bubble3D val="0"/>
            <c:spPr>
              <a:solidFill>
                <a:srgbClr val="51799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24C1-4DBC-899F-F81DCFE14B9E}"/>
              </c:ext>
            </c:extLst>
          </c:dPt>
          <c:dPt>
            <c:idx val="8"/>
            <c:invertIfNegative val="0"/>
            <c:bubble3D val="0"/>
            <c:spPr>
              <a:solidFill>
                <a:srgbClr val="51799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24C1-4DBC-899F-F81DCFE14B9E}"/>
              </c:ext>
            </c:extLst>
          </c:dPt>
          <c:dPt>
            <c:idx val="9"/>
            <c:invertIfNegative val="0"/>
            <c:bubble3D val="0"/>
            <c:spPr>
              <a:solidFill>
                <a:srgbClr val="51799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24C1-4DBC-899F-F81DCFE14B9E}"/>
              </c:ext>
            </c:extLst>
          </c:dPt>
          <c:dPt>
            <c:idx val="10"/>
            <c:invertIfNegative val="0"/>
            <c:bubble3D val="0"/>
            <c:spPr>
              <a:solidFill>
                <a:srgbClr val="51799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24C1-4DBC-899F-F81DCFE14B9E}"/>
              </c:ext>
            </c:extLst>
          </c:dPt>
          <c:dPt>
            <c:idx val="11"/>
            <c:invertIfNegative val="0"/>
            <c:bubble3D val="0"/>
            <c:spPr>
              <a:solidFill>
                <a:srgbClr val="51799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24C1-4DBC-899F-F81DCFE14B9E}"/>
              </c:ext>
            </c:extLst>
          </c:dPt>
          <c:dPt>
            <c:idx val="12"/>
            <c:invertIfNegative val="0"/>
            <c:bubble3D val="0"/>
            <c:spPr>
              <a:solidFill>
                <a:srgbClr val="51799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24C1-4DBC-899F-F81DCFE14B9E}"/>
              </c:ext>
            </c:extLst>
          </c:dPt>
          <c:dPt>
            <c:idx val="13"/>
            <c:invertIfNegative val="0"/>
            <c:bubble3D val="0"/>
            <c:spPr>
              <a:solidFill>
                <a:srgbClr val="51799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24C1-4DBC-899F-F81DCFE14B9E}"/>
              </c:ext>
            </c:extLst>
          </c:dPt>
          <c:dPt>
            <c:idx val="14"/>
            <c:invertIfNegative val="0"/>
            <c:bubble3D val="0"/>
            <c:spPr>
              <a:solidFill>
                <a:srgbClr val="51799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24C1-4DBC-899F-F81DCFE14B9E}"/>
              </c:ext>
            </c:extLst>
          </c:dPt>
          <c:dPt>
            <c:idx val="15"/>
            <c:invertIfNegative val="0"/>
            <c:bubble3D val="0"/>
            <c:spPr>
              <a:solidFill>
                <a:srgbClr val="51799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24C1-4DBC-899F-F81DCFE14B9E}"/>
              </c:ext>
            </c:extLst>
          </c:dPt>
          <c:dPt>
            <c:idx val="16"/>
            <c:invertIfNegative val="0"/>
            <c:bubble3D val="0"/>
            <c:spPr>
              <a:solidFill>
                <a:srgbClr val="51799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24C1-4DBC-899F-F81DCFE14B9E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24C1-4DBC-899F-F81DCFE14B9E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Arkusz1!$A$4:$A$7</c:f>
              <c:strCache>
                <c:ptCount val="4"/>
                <c:pt idx="0">
                  <c:v>ogół</c:v>
                </c:pt>
                <c:pt idx="2">
                  <c:v>mężczyzna</c:v>
                </c:pt>
                <c:pt idx="3">
                  <c:v>kobieta</c:v>
                </c:pt>
              </c:strCache>
            </c:strRef>
          </c:cat>
          <c:val>
            <c:numRef>
              <c:f>Arkusz1!$B$4:$B$7</c:f>
              <c:numCache>
                <c:formatCode>General</c:formatCode>
                <c:ptCount val="4"/>
                <c:pt idx="0" formatCode="0">
                  <c:v>35.423679396952529</c:v>
                </c:pt>
                <c:pt idx="2" formatCode="0">
                  <c:v>39.222336765168855</c:v>
                </c:pt>
                <c:pt idx="3" formatCode="0">
                  <c:v>31.999615996397381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24C1-4DBC-899F-F81DCFE14B9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69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  <c:max val="100"/>
          <c:min val="0"/>
        </c:scaling>
        <c:delete val="1"/>
        <c:axPos val="l"/>
        <c:numFmt formatCode="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18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48AA48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A3D-40DE-A741-4E33E8B9DB29}"/>
              </c:ext>
            </c:extLst>
          </c:dPt>
          <c:dPt>
            <c:idx val="1"/>
            <c:bubble3D val="0"/>
            <c:spPr>
              <a:solidFill>
                <a:srgbClr val="E54337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A3D-40DE-A741-4E33E8B9DB29}"/>
              </c:ext>
            </c:extLst>
          </c:dPt>
          <c:dPt>
            <c:idx val="2"/>
            <c:bubble3D val="0"/>
            <c:spPr>
              <a:solidFill>
                <a:srgbClr val="BFBFBF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A3D-40DE-A741-4E33E8B9DB29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A3D-40DE-A741-4E33E8B9DB29}"/>
              </c:ext>
            </c:extLst>
          </c:dPt>
          <c:dPt>
            <c:idx val="4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A3D-40DE-A741-4E33E8B9DB2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A3D-40DE-A741-4E33E8B9DB2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Arkusz1!$A$2:$A$5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Nie wiem, trudno powiedzieć</c:v>
                </c:pt>
              </c:strCache>
            </c:strRef>
          </c:cat>
          <c:val>
            <c:numRef>
              <c:f>Arkusz1!$B$2:$B$4</c:f>
              <c:numCache>
                <c:formatCode>###0</c:formatCode>
                <c:ptCount val="3"/>
                <c:pt idx="0">
                  <c:v>35.423679396952565</c:v>
                </c:pt>
                <c:pt idx="1">
                  <c:v>62.308685710085577</c:v>
                </c:pt>
                <c:pt idx="2">
                  <c:v>2.2676348929618042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A3D-40DE-A741-4E33E8B9DB2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214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6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1355814913403142E-2"/>
          <c:y val="0"/>
          <c:w val="0.9786441850865969"/>
          <c:h val="1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Arkusz1!$B$2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9D37-40A3-B61B-E59E07052F3C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Nie </c:v>
                </c:pt>
              </c:strCache>
            </c:strRef>
          </c:tx>
          <c:spPr>
            <a:solidFill>
              <a:srgbClr val="E54337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Arkusz1!$C$2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9D37-40A3-B61B-E59E07052F3C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BFBFBF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Arkusz1!$D$2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2-9D37-40A3-B61B-E59E07052F3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47480"/>
        <c:axId val="525549440"/>
      </c:barChart>
      <c:catAx>
        <c:axId val="525547480"/>
        <c:scaling>
          <c:orientation val="maxMin"/>
        </c:scaling>
        <c:delete val="0"/>
        <c:axPos val="l"/>
        <c:numFmt formatCode="0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525549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944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4748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ayout>
        <c:manualLayout>
          <c:xMode val="edge"/>
          <c:yMode val="edge"/>
          <c:x val="0"/>
          <c:y val="6.2129685595857763E-2"/>
          <c:w val="0.49358298711744203"/>
          <c:h val="0.93787031440414226"/>
        </c:manualLayout>
      </c:layout>
      <c:overlay val="0"/>
      <c:txPr>
        <a:bodyPr/>
        <a:lstStyle/>
        <a:p>
          <a:pPr algn="ctr">
            <a:defRPr>
              <a:solidFill>
                <a:srgbClr val="5A5A5A"/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+mj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6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5281864633909169E-2"/>
          <c:y val="0.13399845200888399"/>
          <c:w val="0.84631166644154787"/>
          <c:h val="0.586678835554959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FBE18D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E54337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22E9-4550-91AB-17B766FE6BF3}"/>
              </c:ext>
            </c:extLst>
          </c:dPt>
          <c:dPt>
            <c:idx val="1"/>
            <c:invertIfNegative val="0"/>
            <c:bubble3D val="0"/>
            <c:spPr>
              <a:solidFill>
                <a:srgbClr val="FBE18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22E9-4550-91AB-17B766FE6BF3}"/>
              </c:ext>
            </c:extLst>
          </c:dPt>
          <c:dPt>
            <c:idx val="2"/>
            <c:invertIfNegative val="0"/>
            <c:bubble3D val="0"/>
            <c:spPr>
              <a:solidFill>
                <a:srgbClr val="FBE18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22E9-4550-91AB-17B766FE6BF3}"/>
              </c:ext>
            </c:extLst>
          </c:dPt>
          <c:dPt>
            <c:idx val="3"/>
            <c:invertIfNegative val="0"/>
            <c:bubble3D val="0"/>
            <c:spPr>
              <a:solidFill>
                <a:srgbClr val="FBE18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22E9-4550-91AB-17B766FE6BF3}"/>
              </c:ext>
            </c:extLst>
          </c:dPt>
          <c:dPt>
            <c:idx val="4"/>
            <c:invertIfNegative val="0"/>
            <c:bubble3D val="0"/>
            <c:spPr>
              <a:solidFill>
                <a:srgbClr val="FBE18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22E9-4550-91AB-17B766FE6BF3}"/>
              </c:ext>
            </c:extLst>
          </c:dPt>
          <c:dPt>
            <c:idx val="5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2E9-4550-91AB-17B766FE6BF3}"/>
              </c:ext>
            </c:extLst>
          </c:dPt>
          <c:dPt>
            <c:idx val="6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22E9-4550-91AB-17B766FE6BF3}"/>
              </c:ext>
            </c:extLst>
          </c:dPt>
          <c:dPt>
            <c:idx val="8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22E9-4550-91AB-17B766FE6BF3}"/>
              </c:ext>
            </c:extLst>
          </c:dPt>
          <c:dPt>
            <c:idx val="9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22E9-4550-91AB-17B766FE6BF3}"/>
              </c:ext>
            </c:extLst>
          </c:dPt>
          <c:dPt>
            <c:idx val="10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22E9-4550-91AB-17B766FE6BF3}"/>
              </c:ext>
            </c:extLst>
          </c:dPt>
          <c:dPt>
            <c:idx val="11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22E9-4550-91AB-17B766FE6BF3}"/>
              </c:ext>
            </c:extLst>
          </c:dPt>
          <c:dPt>
            <c:idx val="12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22E9-4550-91AB-17B766FE6BF3}"/>
              </c:ext>
            </c:extLst>
          </c:dPt>
          <c:dPt>
            <c:idx val="13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22E9-4550-91AB-17B766FE6BF3}"/>
              </c:ext>
            </c:extLst>
          </c:dPt>
          <c:dPt>
            <c:idx val="14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22E9-4550-91AB-17B766FE6BF3}"/>
              </c:ext>
            </c:extLst>
          </c:dPt>
          <c:dPt>
            <c:idx val="15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22E9-4550-91AB-17B766FE6BF3}"/>
              </c:ext>
            </c:extLst>
          </c:dPt>
          <c:dPt>
            <c:idx val="16"/>
            <c:invertIfNegative val="0"/>
            <c:bubble3D val="0"/>
            <c:spPr>
              <a:solidFill>
                <a:srgbClr val="FBE18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22E9-4550-91AB-17B766FE6BF3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22E9-4550-91AB-17B766FE6BF3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Arkusz1!$A$4:$A$10</c:f>
              <c:strCache>
                <c:ptCount val="7"/>
                <c:pt idx="0">
                  <c:v>ogół</c:v>
                </c:pt>
                <c:pt idx="2">
                  <c:v>18 – 24 lat</c:v>
                </c:pt>
                <c:pt idx="3">
                  <c:v>25 – 34 lat</c:v>
                </c:pt>
                <c:pt idx="4">
                  <c:v>35 – 44 lat</c:v>
                </c:pt>
                <c:pt idx="5">
                  <c:v>45 – 59 lat</c:v>
                </c:pt>
                <c:pt idx="6">
                  <c:v>60 i więcej lat</c:v>
                </c:pt>
              </c:strCache>
            </c:strRef>
          </c:cat>
          <c:val>
            <c:numRef>
              <c:f>Arkusz1!$B$4:$B$10</c:f>
              <c:numCache>
                <c:formatCode>General</c:formatCode>
                <c:ptCount val="7"/>
                <c:pt idx="0" formatCode="0">
                  <c:v>62.308685710085513</c:v>
                </c:pt>
                <c:pt idx="2" formatCode="0">
                  <c:v>83.472938123429316</c:v>
                </c:pt>
                <c:pt idx="3" formatCode="0">
                  <c:v>75.701231928347639</c:v>
                </c:pt>
                <c:pt idx="4" formatCode="0">
                  <c:v>59.387692282065629</c:v>
                </c:pt>
                <c:pt idx="5" formatCode="0">
                  <c:v>57.386948056199714</c:v>
                </c:pt>
                <c:pt idx="6" formatCode="0">
                  <c:v>54.608753802230794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22E9-4550-91AB-17B766FE6BF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8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  <c:max val="100"/>
        </c:scaling>
        <c:delete val="1"/>
        <c:axPos val="l"/>
        <c:numFmt formatCode="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6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0508068976675414E-2"/>
          <c:y val="0"/>
          <c:w val="0.89647618095587167"/>
          <c:h val="0.8258185926243574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51799D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E54337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5BD0-4815-B717-718879ADF157}"/>
              </c:ext>
            </c:extLst>
          </c:dPt>
          <c:dPt>
            <c:idx val="1"/>
            <c:invertIfNegative val="0"/>
            <c:bubble3D val="0"/>
            <c:spPr>
              <a:solidFill>
                <a:srgbClr val="51799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5BD0-4815-B717-718879ADF157}"/>
              </c:ext>
            </c:extLst>
          </c:dPt>
          <c:dPt>
            <c:idx val="2"/>
            <c:invertIfNegative val="0"/>
            <c:bubble3D val="0"/>
            <c:spPr>
              <a:solidFill>
                <a:srgbClr val="51799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5BD0-4815-B717-718879ADF157}"/>
              </c:ext>
            </c:extLst>
          </c:dPt>
          <c:dPt>
            <c:idx val="3"/>
            <c:invertIfNegative val="0"/>
            <c:bubble3D val="0"/>
            <c:spPr>
              <a:solidFill>
                <a:srgbClr val="51799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5BD0-4815-B717-718879ADF157}"/>
              </c:ext>
            </c:extLst>
          </c:dPt>
          <c:dPt>
            <c:idx val="4"/>
            <c:invertIfNegative val="0"/>
            <c:bubble3D val="0"/>
            <c:spPr>
              <a:solidFill>
                <a:srgbClr val="51799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5BD0-4815-B717-718879ADF157}"/>
              </c:ext>
            </c:extLst>
          </c:dPt>
          <c:dPt>
            <c:idx val="5"/>
            <c:invertIfNegative val="0"/>
            <c:bubble3D val="0"/>
            <c:spPr>
              <a:solidFill>
                <a:srgbClr val="51799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5BD0-4815-B717-718879ADF157}"/>
              </c:ext>
            </c:extLst>
          </c:dPt>
          <c:dPt>
            <c:idx val="6"/>
            <c:invertIfNegative val="0"/>
            <c:bubble3D val="0"/>
            <c:spPr>
              <a:solidFill>
                <a:srgbClr val="51799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5BD0-4815-B717-718879ADF157}"/>
              </c:ext>
            </c:extLst>
          </c:dPt>
          <c:dPt>
            <c:idx val="8"/>
            <c:invertIfNegative val="0"/>
            <c:bubble3D val="0"/>
            <c:spPr>
              <a:solidFill>
                <a:srgbClr val="51799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5BD0-4815-B717-718879ADF157}"/>
              </c:ext>
            </c:extLst>
          </c:dPt>
          <c:dPt>
            <c:idx val="9"/>
            <c:invertIfNegative val="0"/>
            <c:bubble3D val="0"/>
            <c:spPr>
              <a:solidFill>
                <a:srgbClr val="51799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5BD0-4815-B717-718879ADF157}"/>
              </c:ext>
            </c:extLst>
          </c:dPt>
          <c:dPt>
            <c:idx val="10"/>
            <c:invertIfNegative val="0"/>
            <c:bubble3D val="0"/>
            <c:spPr>
              <a:solidFill>
                <a:srgbClr val="51799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5BD0-4815-B717-718879ADF157}"/>
              </c:ext>
            </c:extLst>
          </c:dPt>
          <c:dPt>
            <c:idx val="11"/>
            <c:invertIfNegative val="0"/>
            <c:bubble3D val="0"/>
            <c:spPr>
              <a:solidFill>
                <a:srgbClr val="51799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5BD0-4815-B717-718879ADF157}"/>
              </c:ext>
            </c:extLst>
          </c:dPt>
          <c:dPt>
            <c:idx val="12"/>
            <c:invertIfNegative val="0"/>
            <c:bubble3D val="0"/>
            <c:spPr>
              <a:solidFill>
                <a:srgbClr val="51799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5BD0-4815-B717-718879ADF157}"/>
              </c:ext>
            </c:extLst>
          </c:dPt>
          <c:dPt>
            <c:idx val="13"/>
            <c:invertIfNegative val="0"/>
            <c:bubble3D val="0"/>
            <c:spPr>
              <a:solidFill>
                <a:srgbClr val="51799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5BD0-4815-B717-718879ADF157}"/>
              </c:ext>
            </c:extLst>
          </c:dPt>
          <c:dPt>
            <c:idx val="14"/>
            <c:invertIfNegative val="0"/>
            <c:bubble3D val="0"/>
            <c:spPr>
              <a:solidFill>
                <a:srgbClr val="51799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5BD0-4815-B717-718879ADF157}"/>
              </c:ext>
            </c:extLst>
          </c:dPt>
          <c:dPt>
            <c:idx val="15"/>
            <c:invertIfNegative val="0"/>
            <c:bubble3D val="0"/>
            <c:spPr>
              <a:solidFill>
                <a:srgbClr val="51799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5BD0-4815-B717-718879ADF157}"/>
              </c:ext>
            </c:extLst>
          </c:dPt>
          <c:dPt>
            <c:idx val="16"/>
            <c:invertIfNegative val="0"/>
            <c:bubble3D val="0"/>
            <c:spPr>
              <a:solidFill>
                <a:srgbClr val="51799D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5BD0-4815-B717-718879ADF157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5BD0-4815-B717-718879ADF157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Arkusz1!$A$4:$A$7</c:f>
              <c:strCache>
                <c:ptCount val="4"/>
                <c:pt idx="0">
                  <c:v>ogół</c:v>
                </c:pt>
                <c:pt idx="2">
                  <c:v>mężczyzna</c:v>
                </c:pt>
                <c:pt idx="3">
                  <c:v>kobieta</c:v>
                </c:pt>
              </c:strCache>
            </c:strRef>
          </c:cat>
          <c:val>
            <c:numRef>
              <c:f>Arkusz1!$B$4:$B$7</c:f>
              <c:numCache>
                <c:formatCode>General</c:formatCode>
                <c:ptCount val="4"/>
                <c:pt idx="0" formatCode="0">
                  <c:v>62.308685710085513</c:v>
                </c:pt>
                <c:pt idx="2" formatCode="0">
                  <c:v>58.052216083019793</c:v>
                </c:pt>
                <c:pt idx="3" formatCode="0">
                  <c:v>66.14541549455015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5BD0-4815-B717-718879ADF15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69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  <c:max val="100"/>
          <c:min val="0"/>
        </c:scaling>
        <c:delete val="1"/>
        <c:axPos val="l"/>
        <c:numFmt formatCode="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8141424748731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66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470-4571-A78D-0319A50C8349}"/>
              </c:ext>
            </c:extLst>
          </c:dPt>
          <c:dPt>
            <c:idx val="1"/>
            <c:bubble3D val="0"/>
            <c:spPr>
              <a:solidFill>
                <a:srgbClr val="AE713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470-4571-A78D-0319A50C8349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470-4571-A78D-0319A50C8349}"/>
              </c:ext>
            </c:extLst>
          </c:dPt>
          <c:dPt>
            <c:idx val="3"/>
            <c:bubble3D val="0"/>
            <c:spPr>
              <a:solidFill>
                <a:srgbClr val="A0CC1E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470-4571-A78D-0319A50C8349}"/>
              </c:ext>
            </c:extLst>
          </c:dPt>
          <c:dPt>
            <c:idx val="4"/>
            <c:bubble3D val="0"/>
            <c:spPr>
              <a:solidFill>
                <a:srgbClr val="FFCA2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470-4571-A78D-0319A50C8349}"/>
              </c:ext>
            </c:extLst>
          </c:dPt>
          <c:dPt>
            <c:idx val="5"/>
            <c:bubble3D val="0"/>
            <c:spPr>
              <a:solidFill>
                <a:srgbClr val="CC99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470-4571-A78D-0319A50C8349}"/>
              </c:ext>
            </c:extLst>
          </c:dPt>
          <c:dPt>
            <c:idx val="6"/>
            <c:bubble3D val="0"/>
            <c:spPr>
              <a:solidFill>
                <a:srgbClr val="CC33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470-4571-A78D-0319A50C8349}"/>
              </c:ext>
            </c:extLst>
          </c:dPt>
          <c:dPt>
            <c:idx val="7"/>
            <c:bubble3D val="0"/>
            <c:spPr>
              <a:solidFill>
                <a:srgbClr val="800000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3470-4571-A78D-0319A50C8349}"/>
              </c:ext>
            </c:extLst>
          </c:dPt>
          <c:dPt>
            <c:idx val="8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3470-4571-A78D-0319A50C8349}"/>
              </c:ext>
            </c:extLst>
          </c:dPt>
          <c:dLbls>
            <c:dLbl>
              <c:idx val="0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3470-4571-A78D-0319A50C8349}"/>
                </c:ext>
              </c:extLst>
            </c:dLbl>
            <c:dLbl>
              <c:idx val="1"/>
              <c:layout>
                <c:manualLayout>
                  <c:x val="8.4384092469018748E-3"/>
                  <c:y val="-1.5060089162842847E-2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470-4571-A78D-0319A50C8349}"/>
                </c:ext>
              </c:extLst>
            </c:dLbl>
            <c:dLbl>
              <c:idx val="2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3470-4571-A78D-0319A50C8349}"/>
                </c:ext>
              </c:extLst>
            </c:dLbl>
            <c:dLbl>
              <c:idx val="4"/>
              <c:layout>
                <c:manualLayout>
                  <c:x val="3.5356978435252401E-2"/>
                  <c:y val="-0.13145624464365877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470-4571-A78D-0319A50C8349}"/>
                </c:ext>
              </c:extLst>
            </c:dLbl>
            <c:dLbl>
              <c:idx val="5"/>
              <c:layout>
                <c:manualLayout>
                  <c:x val="-0.1012609109628225"/>
                  <c:y val="-0.11295066872132135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470-4571-A78D-0319A50C8349}"/>
                </c:ext>
              </c:extLst>
            </c:dLbl>
            <c:dLbl>
              <c:idx val="6"/>
              <c:layout>
                <c:manualLayout>
                  <c:x val="-3.3753636987607499E-2"/>
                  <c:y val="-0.15813093620984989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470-4571-A78D-0319A50C8349}"/>
                </c:ext>
              </c:extLst>
            </c:dLbl>
            <c:dLbl>
              <c:idx val="7"/>
              <c:layout>
                <c:manualLayout>
                  <c:x val="8.4384092469018748E-3"/>
                  <c:y val="-0.15060089162842846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470-4571-A78D-0319A50C8349}"/>
                </c:ext>
              </c:extLst>
            </c:dLbl>
            <c:dLbl>
              <c:idx val="8"/>
              <c:layout>
                <c:manualLayout>
                  <c:x val="0.12657613870352813"/>
                  <c:y val="-0.12801075788416419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470-4571-A78D-0319A50C8349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Arkusz1!$A$2:$A$6</c:f>
              <c:strCache>
                <c:ptCount val="5"/>
                <c:pt idx="0">
                  <c:v>Pracujący</c:v>
                </c:pt>
                <c:pt idx="1">
                  <c:v>Emeryt, rencista</c:v>
                </c:pt>
                <c:pt idx="2">
                  <c:v>Uczeń, student</c:v>
                </c:pt>
                <c:pt idx="3">
                  <c:v>Niepracujący</c:v>
                </c:pt>
                <c:pt idx="4">
                  <c:v>Odmowa</c:v>
                </c:pt>
              </c:strCache>
            </c:strRef>
          </c:cat>
          <c:val>
            <c:numRef>
              <c:f>Arkusz1!$B$2:$B$6</c:f>
              <c:numCache>
                <c:formatCode>###0.0%</c:formatCode>
                <c:ptCount val="5"/>
                <c:pt idx="0">
                  <c:v>0.62054497909169715</c:v>
                </c:pt>
                <c:pt idx="1">
                  <c:v>0.28601351827554738</c:v>
                </c:pt>
                <c:pt idx="2">
                  <c:v>4.6029501257488566E-2</c:v>
                </c:pt>
                <c:pt idx="3">
                  <c:v>8.6313656415624093E-2</c:v>
                </c:pt>
                <c:pt idx="4">
                  <c:v>8.1071180564362688E-3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3470-4571-A78D-0319A50C834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8596149886201898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ilosc osob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66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529-4010-8F83-35253C99DAF4}"/>
              </c:ext>
            </c:extLst>
          </c:dPt>
          <c:dPt>
            <c:idx val="1"/>
            <c:bubble3D val="0"/>
            <c:spPr>
              <a:solidFill>
                <a:srgbClr val="AE713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529-4010-8F83-35253C99DAF4}"/>
              </c:ext>
            </c:extLst>
          </c:dPt>
          <c:dPt>
            <c:idx val="2"/>
            <c:bubble3D val="0"/>
            <c:spPr>
              <a:solidFill>
                <a:srgbClr val="E3A41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529-4010-8F83-35253C99DAF4}"/>
              </c:ext>
            </c:extLst>
          </c:dPt>
          <c:dPt>
            <c:idx val="3"/>
            <c:bubble3D val="0"/>
            <c:spPr>
              <a:solidFill>
                <a:srgbClr val="64732A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529-4010-8F83-35253C99DAF4}"/>
              </c:ext>
            </c:extLst>
          </c:dPt>
          <c:dPt>
            <c:idx val="4"/>
            <c:bubble3D val="0"/>
            <c:spPr>
              <a:solidFill>
                <a:srgbClr val="ABC17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529-4010-8F83-35253C99DAF4}"/>
              </c:ext>
            </c:extLst>
          </c:dPt>
          <c:dPt>
            <c:idx val="5"/>
            <c:bubble3D val="0"/>
            <c:spPr>
              <a:solidFill>
                <a:srgbClr val="595959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529-4010-8F83-35253C99DAF4}"/>
              </c:ext>
            </c:extLst>
          </c:dPt>
          <c:dPt>
            <c:idx val="6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5529-4010-8F83-35253C99DAF4}"/>
              </c:ext>
            </c:extLst>
          </c:dPt>
          <c:dLbls>
            <c:dLbl>
              <c:idx val="1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5529-4010-8F83-35253C99DAF4}"/>
                </c:ext>
              </c:extLst>
            </c:dLbl>
            <c:dLbl>
              <c:idx val="2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5529-4010-8F83-35253C99DAF4}"/>
                </c:ext>
              </c:extLst>
            </c:dLbl>
            <c:dLbl>
              <c:idx val="3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5529-4010-8F83-35253C99DAF4}"/>
                </c:ext>
              </c:extLst>
            </c:dLbl>
            <c:dLbl>
              <c:idx val="4"/>
              <c:layout>
                <c:manualLayout>
                  <c:x val="-7.6690682323644543E-3"/>
                  <c:y val="-7.34961784880736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529-4010-8F83-35253C99DAF4}"/>
                </c:ext>
              </c:extLst>
            </c:dLbl>
            <c:dLbl>
              <c:idx val="5"/>
              <c:layout>
                <c:manualLayout>
                  <c:x val="4.7843814292606958E-2"/>
                  <c:y val="-0.13964244977230653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282741033681703"/>
                      <c:h val="0.1031151384187673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5529-4010-8F83-35253C99DAF4}"/>
                </c:ext>
              </c:extLst>
            </c:dLbl>
            <c:dLbl>
              <c:idx val="6"/>
              <c:layout>
                <c:manualLayout>
                  <c:x val="0"/>
                  <c:y val="-0.117593885580917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529-4010-8F83-35253C99DAF4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Mieszkam sam(a)</c:v>
                </c:pt>
                <c:pt idx="1">
                  <c:v>2 osoby</c:v>
                </c:pt>
                <c:pt idx="2">
                  <c:v>3 osoby</c:v>
                </c:pt>
                <c:pt idx="3">
                  <c:v>4 osoby</c:v>
                </c:pt>
                <c:pt idx="4">
                  <c:v>5 i więcej osób</c:v>
                </c:pt>
                <c:pt idx="5">
                  <c:v>odmowa odpowiedzi</c:v>
                </c:pt>
              </c:strCache>
            </c:strRef>
          </c:cat>
          <c:val>
            <c:numRef>
              <c:f>Arkusz1!$B$2:$B$7</c:f>
              <c:numCache>
                <c:formatCode>###0.0%</c:formatCode>
                <c:ptCount val="6"/>
                <c:pt idx="0">
                  <c:v>0.12304474026277062</c:v>
                </c:pt>
                <c:pt idx="1">
                  <c:v>0.29284364818966091</c:v>
                </c:pt>
                <c:pt idx="2">
                  <c:v>0.20895181034600718</c:v>
                </c:pt>
                <c:pt idx="3">
                  <c:v>0.21186611611905612</c:v>
                </c:pt>
                <c:pt idx="4">
                  <c:v>0.15330225533344641</c:v>
                </c:pt>
                <c:pt idx="5">
                  <c:v>9.9914297490570573E-3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5529-4010-8F83-35253C99DAF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303446123868949"/>
          <c:y val="0.16539417968137382"/>
          <c:w val="0.42006661433323367"/>
          <c:h val="0.66921164063725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segment finansowy</c:v>
                </c:pt>
              </c:strCache>
            </c:strRef>
          </c:tx>
          <c:spPr>
            <a:ln w="3175"/>
          </c:spPr>
          <c:dPt>
            <c:idx val="0"/>
            <c:bubble3D val="0"/>
            <c:spPr>
              <a:solidFill>
                <a:srgbClr val="FF6600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A26-488D-A261-24D3D2020B07}"/>
              </c:ext>
            </c:extLst>
          </c:dPt>
          <c:dPt>
            <c:idx val="1"/>
            <c:bubble3D val="0"/>
            <c:spPr>
              <a:solidFill>
                <a:srgbClr val="AE713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A26-488D-A261-24D3D2020B07}"/>
              </c:ext>
            </c:extLst>
          </c:dPt>
          <c:dPt>
            <c:idx val="2"/>
            <c:bubble3D val="0"/>
            <c:spPr>
              <a:solidFill>
                <a:srgbClr val="E3A414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A26-488D-A261-24D3D2020B07}"/>
              </c:ext>
            </c:extLst>
          </c:dPt>
          <c:dPt>
            <c:idx val="3"/>
            <c:bubble3D val="0"/>
            <c:spPr>
              <a:solidFill>
                <a:srgbClr val="595959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A26-488D-A261-24D3D2020B07}"/>
              </c:ext>
            </c:extLst>
          </c:dPt>
          <c:dPt>
            <c:idx val="4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A26-488D-A261-24D3D2020B07}"/>
              </c:ext>
            </c:extLst>
          </c:dPt>
          <c:dPt>
            <c:idx val="5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A26-488D-A261-24D3D2020B07}"/>
              </c:ext>
            </c:extLst>
          </c:dPt>
          <c:dPt>
            <c:idx val="6"/>
            <c:bubble3D val="0"/>
            <c:spPr>
              <a:solidFill>
                <a:schemeClr val="accent1"/>
              </a:solidFill>
              <a:ln w="3175"/>
            </c:spPr>
            <c:extLst>
              <c:ext xmlns:c16="http://schemas.microsoft.com/office/drawing/2014/chart" uri="{C3380CC4-5D6E-409C-BE32-E72D297353CC}">
                <c16:uniqueId val="{0000000E-AA26-488D-A261-24D3D2020B07}"/>
              </c:ext>
            </c:extLst>
          </c:dPt>
          <c:dPt>
            <c:idx val="7"/>
            <c:bubble3D val="0"/>
            <c:spPr>
              <a:solidFill>
                <a:schemeClr val="tx1"/>
              </a:solidFill>
              <a:ln w="3175"/>
            </c:spPr>
            <c:extLst>
              <c:ext xmlns:c16="http://schemas.microsoft.com/office/drawing/2014/chart" uri="{C3380CC4-5D6E-409C-BE32-E72D297353CC}">
                <c16:uniqueId val="{0000000F-AA26-488D-A261-24D3D2020B07}"/>
              </c:ext>
            </c:extLst>
          </c:dPt>
          <c:dLbls>
            <c:dLbl>
              <c:idx val="4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AA26-488D-A261-24D3D2020B07}"/>
                </c:ext>
              </c:extLst>
            </c:dLbl>
            <c:dLbl>
              <c:idx val="5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pl-PL" sz="1100" b="0" i="0" u="none" strike="noStrike" kern="1200" baseline="0">
                      <a:solidFill>
                        <a:srgbClr val="59595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AA26-488D-A261-24D3D2020B07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Arkusz1!$A$2:$A$5</c:f>
              <c:strCache>
                <c:ptCount val="4"/>
                <c:pt idx="0">
                  <c:v>Do 1500 zł</c:v>
                </c:pt>
                <c:pt idx="1">
                  <c:v>1501-2500 zł</c:v>
                </c:pt>
                <c:pt idx="2">
                  <c:v>Powyżej 2500 zł</c:v>
                </c:pt>
                <c:pt idx="3">
                  <c:v>Odmowa odpowiedzi</c:v>
                </c:pt>
              </c:strCache>
            </c:strRef>
          </c:cat>
          <c:val>
            <c:numRef>
              <c:f>Arkusz1!$B$2:$B$5</c:f>
              <c:numCache>
                <c:formatCode>###0.0%</c:formatCode>
                <c:ptCount val="4"/>
                <c:pt idx="0">
                  <c:v>0.21220202281077286</c:v>
                </c:pt>
                <c:pt idx="1">
                  <c:v>0.29569089380049463</c:v>
                </c:pt>
                <c:pt idx="2">
                  <c:v>0.39520724569072085</c:v>
                </c:pt>
                <c:pt idx="3">
                  <c:v>9.6899837698009555E-2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A26-488D-A261-24D3D2020B0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3175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294F2-C501-4609-BDE1-B4CC50C56E4C}" type="datetimeFigureOut">
              <a:rPr lang="pl-PL" smtClean="0"/>
              <a:t>26.11.2021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F6CDF0-F4B7-4AC7-8A8D-7136BD9463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46246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7995F6-1FBB-483D-A095-5E29A4CFAF2C}" type="datetimeFigureOut">
              <a:rPr lang="pl-PL" smtClean="0"/>
              <a:t>26.11.2021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8581A-8A97-4CAC-8E62-ACEA7CCA5A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3346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W badaniu wzięło udział nieco mniej mężczyzn (47%) niż kobiet (53%).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Najliczniejszą grupę stanowili respondenci w wieku 60 lat i powyżej (31%) oraz mający 45-59 lata (23%), najmniej badanych miało od 18 do 24 lat (9%). 0,3 % respondentów odmówiło udzielenia odpowiedzi.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Pod względem wykształcenia prawie połowę badanych (47%) stanowiła grupa z wykształceniem wyższym, 38% respondentów z wykształceniem średnim, a 11% respondentów to osoby z wykształceniem zasadniczym zawodowym. Pozostałe 3% badanych ma wykształcenie gimnazjalne, podstawowe, a 0,5% odmówiło udzielenia odpowiedzi.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47353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Prawie jedna trzecia badanych pozytywnie ocenia działania </a:t>
            </a:r>
            <a:r>
              <a:rPr lang="pl-PL" err="1"/>
              <a:t>MKiŚ</a:t>
            </a:r>
            <a:r>
              <a:rPr lang="pl-PL"/>
              <a:t> </a:t>
            </a:r>
            <a:r>
              <a:rPr lang="pl-PL" sz="1200"/>
              <a:t>w zakresie ochrony środowiska naturalnego i wspierania efektywnego gospodarowania zasobami w Polsce. Jedynie co dwudziesty badany (5%) ocenia działania Ministerstwa zdecydowanie pozytywnie, zaś 26% raczej pozytywnie.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200"/>
              <a:t>Prawie jedna czwarta (24%) ocenia działania zdecydowanie negatywnie. A 38% raczej negatywnie. 8% badanych nie potrafiło udzielić odpowiedzi.</a:t>
            </a:r>
            <a:endParaRPr lang="pl-PL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Osoby z wyższymi dochodami (powyżej 2500 zł) surowiej oceniają działania Ministerstwa i jedynie 26% z nich uważa je za pozytywne. Działania Ministerstwa najlepiej oceniane są przez  osoby w wieku 25-34 lata (42% ocen pozytywnych).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05467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200"/>
              <a:t>Prawie jedna czwarta (24%) ocenia działania zdecydowanie negatywnie. A 38% raczej negatywnie. 8% badanych nie potrafiło udzielić odpowiedzi.</a:t>
            </a:r>
            <a:endParaRPr lang="pl-PL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Osoby z wyższymi dochodami (powyżej 2500 zł) najbardziej negatywnie oceniają działania Ministerstwa, gdzie 67% przyznało ocenę raczej negatywną lub zdecydowanie negatywną. Działania Ministerstwa najbardziej surowo oceniają osoby w wieku 60 lat i więcej (66% negatywnych odpowiedzi).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33084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Według respondentów </a:t>
            </a:r>
            <a:r>
              <a:rPr lang="pl-PL" sz="1200"/>
              <a:t>Ministerstwo Klimatu i Środowiska powinno podjąć takie działania, w zakresie ochrony środowiska i wspierania efektywnego gospodarowania zasobami:  dbać o tereny zielone  (np. ograniczyć wycinki lasów, zalesiać, dbać o wody gruntowe) (21%), p</a:t>
            </a:r>
            <a:r>
              <a:rPr lang="pl-PL" sz="1200" u="none" strike="noStrike">
                <a:effectLst/>
              </a:rPr>
              <a:t>romować używanie odnawialnych źródeł energii (16%), odejść od energetyki węglowej (15%).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Prawie co piąty respondent nie wiedział jaką udzielić odpowiedź (19%).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75434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Analiza odpowiedzi ze względu na sytuację zawodową wykazała, że emeryci i renciści zdecydowanie częściej od innych grup zawodowych mają potrzebę dbania o tereny zielone </a:t>
            </a:r>
            <a:r>
              <a:rPr lang="pl-PL" sz="1200" b="0" i="0" u="none" strike="noStrike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(np. ograniczyć wycinki lasów, zalesiać, dbać o wody gruntowe) (27%) oraz ograniczyć emisję spalin (15%), rzadziej natomiast zwracają uwagę na działania edukacyjne i uświadamianie ekologiczne ludzi (4%) oraz na segregowanie i przetwarzanie odpadów (1%).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200" b="0" i="0" u="none" strike="noStrike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Osoby pracujące oraz uczniowie i studenci istotnie częściej niż emeryci oraz renciści zwracają uwagę na segregację i przetwarzanie odpadów.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53004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Osoby z wykształceniem podstawowym, gimnazjalnym częściej niż osoby z wyższym wykształceniem uważają, że Ministerstwo powinno podjąć działania w kierunku odejścia od energetyki węglowej (29%) oraz działania promujące używanie odnawialnych źródeł energii.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Osoby z wyższym wykształceniem z kolei częściej niż mniej wykształceni respondenci uważają, że to segregowanie i przetwarzanie odpadów  (9%) , działania edukacyjne (10%) oraz dbanie o tereny zielone (24%) powinny być działaniami podejmowanymi przez </a:t>
            </a:r>
            <a:r>
              <a:rPr lang="pl-PL" err="1"/>
              <a:t>MKiŚ</a:t>
            </a:r>
            <a:r>
              <a:rPr lang="pl-PL"/>
              <a:t> w zakresie </a:t>
            </a:r>
            <a:r>
              <a:rPr lang="pl-PL" sz="1200"/>
              <a:t>ochrony środowiska i wspierania efektywnego gospodarowania zasobami.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01139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 rtl="0" eaLnBrk="1" fontAlgn="b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/>
              <a:t>Respondenci zapytani o to jak reagują gdy </a:t>
            </a:r>
            <a:r>
              <a:rPr lang="pl-PL" sz="1200"/>
              <a:t>widzą nielegalne działania dotyczące środowiska, np. wysypisko śmieci w lesie, odprowadzanie zanieczyszczeń do wód, spalanie śmieci najczęściej wymieniają takie działania: </a:t>
            </a:r>
            <a:r>
              <a:rPr lang="pl-PL" sz="1800" b="0" i="0" u="none" strike="noStrike" kern="1200">
                <a:solidFill>
                  <a:srgbClr val="595959"/>
                </a:solidFill>
                <a:effectLst/>
                <a:latin typeface="Calibri" panose="020F0502020204030204" pitchFamily="34" charset="0"/>
              </a:rPr>
              <a:t>zgłaszam to do straży miejskiej (23%)</a:t>
            </a:r>
            <a:r>
              <a:rPr lang="pl-PL" sz="1800" b="0" i="0" u="none" strike="noStrike" kern="120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n</a:t>
            </a:r>
            <a:r>
              <a:rPr lang="pl-PL" sz="1800" b="0" i="0" u="none" strike="noStrike" kern="1200">
                <a:solidFill>
                  <a:srgbClr val="595959"/>
                </a:solidFill>
                <a:effectLst/>
                <a:latin typeface="Calibri" panose="020F0502020204030204" pitchFamily="34" charset="0"/>
              </a:rPr>
              <a:t>ic nie robię, zachowuję się biernie (18%)</a:t>
            </a:r>
            <a:r>
              <a:rPr lang="pl-PL" sz="1800" b="0" i="0" u="none" strike="noStrike" kern="120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z</a:t>
            </a:r>
            <a:r>
              <a:rPr lang="pl-PL" sz="1800" b="0" i="0" u="none" strike="noStrike" kern="1200">
                <a:solidFill>
                  <a:srgbClr val="595959"/>
                </a:solidFill>
                <a:effectLst/>
                <a:latin typeface="Calibri" panose="020F0502020204030204" pitchFamily="34" charset="0"/>
              </a:rPr>
              <a:t>głaszam do urzędu gminy/miasta (12%). </a:t>
            </a:r>
          </a:p>
          <a:p>
            <a:pPr marL="171450" indent="-171450" algn="l" rtl="0" eaLnBrk="1" fontAlgn="b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800" b="0" i="0" u="none" strike="noStrike" kern="1200">
                <a:solidFill>
                  <a:srgbClr val="595959"/>
                </a:solidFill>
                <a:effectLst/>
                <a:latin typeface="Calibri" panose="020F0502020204030204" pitchFamily="34" charset="0"/>
              </a:rPr>
              <a:t>Rzadziej zwracają uwagę osobie, która tego dokonała (9%), czy zgłaszają to do innych, odpowiednich według nich organów (7%).</a:t>
            </a:r>
          </a:p>
          <a:p>
            <a:pPr marL="0" algn="l" rtl="0" eaLnBrk="1" fontAlgn="b" latinLnBrk="0" hangingPunct="1">
              <a:spcBef>
                <a:spcPts val="0"/>
              </a:spcBef>
              <a:spcAft>
                <a:spcPts val="0"/>
              </a:spcAft>
            </a:pPr>
            <a:endParaRPr lang="pl-PL" sz="1800" b="0" i="0" u="none" strike="noStrike">
              <a:effectLst/>
              <a:latin typeface="Arial" panose="020B06040202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18076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rtl="0" eaLnBrk="1" fontAlgn="b" latinLnBrk="0" hangingPunct="1">
              <a:spcBef>
                <a:spcPts val="0"/>
              </a:spcBef>
              <a:spcAft>
                <a:spcPts val="0"/>
              </a:spcAft>
            </a:pPr>
            <a:endParaRPr lang="pl-PL" sz="1800" b="0" i="0" u="none" strike="noStrike">
              <a:effectLst/>
              <a:latin typeface="Arial" panose="020B06040202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Najczęściej nielegalne działania (</a:t>
            </a:r>
            <a:r>
              <a:rPr lang="pl-PL" sz="1200"/>
              <a:t>np. wysypisko śmieci w lesie, odprowadzanie zanieczyszczeń do wód, spalanie śmieci) do straży miejskiej zgłaszają mieszkańcy miast pomiędzy 50 001-200 000 mieszkańców (34%).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200"/>
              <a:t>Mieszkańcy dużych miast powyżej 200 tys. mieszkańców rzadziej niż mieszkańcy mniejszych miast zgłaszają takie przypadki do urzędu miasta (5%) i rzadziej zwracają uwagę osobie, która takiego czynu dokonała (6%).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200"/>
              <a:t>Najczęściej do urzędu gminy/ miasta zgłaszają to mieszkańcy wsi (17%).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200"/>
              <a:t>Najbardziej biernie zachowują się osoby mieszkające w małych miastach do 20 tys. mieszkańców (22%).</a:t>
            </a: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92626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Co szósty (59%) badany deklaruje brak zaufania do Ministerstwa Klimatu i Środowiska. 22% zdecydowanie nie ufa Ministerstwu, a 37% raczej nie ufa. Jedynie 4% deklaruje zdecydowanie zaufanie do działań Ministerstwa, a 1/3 badanych (32%) raczej ufa. 4% respondentów nie potrafiło udzielić odpowiedzi.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Zaufanie do ministerstwa maleje wraz z wiekiem respondentów i jedynie 24% wśród respondentów w wieku 60 lat i powyżej deklaruje zaufanie.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Analiza ze względu na sytuację zawodową wykazała, że to osoby niepracujące (54%) oraz uczące się, studenci (49%) deklarują największe zaufanie wobec działań Ministerstwa.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Osoby deklarujące najwyższe zarobki powyżej 2500 zł na członka rodziny netto, obdarzają ministerstwo najmniejszym zaufaniem (30%), a najmniej zarabiający, do 1500 zł na członka rodziny, największym (45%).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931055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22% zdecydowanie nie ufa Ministerstwu, a 37% raczej nie ufa.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Największy brak zaufania do ministerstwa występuje wśród osób w wieku 60 lat i więcej – 69%.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W przypadku sytuacji zawodowej najmniej zaufania posiadają emeryci i renciści – 68% negatywnych odpowiedzi.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Osoby z zarobkami powyżej 2500 zł na członka rodziny netto obdarzają ministerstwo najmniejszym zaufaniem – 67% negatywnych wskazań.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281883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Ponad 1/3 badanych (35%) słyszała o rządowym programie „Moja Woda”. Jedynie 2% odpowiedziało „nie wiem, trudno powiedzieć”, natomiast 62% badanych zadeklarowała nieznajomość tego programu.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Znajomość programu rośnie wraz z wiekiem i najwyższa jest w grupie wiekowej 60 lat i powyżej (42%).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Mężczyźni częściej niż kobiety znają program rządowy „Moja Woda”.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2831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Największa grupa badanych posiada średni całkowity dochód na 1 członka rodziny powyżej 2500 zł </a:t>
            </a:r>
            <a:r>
              <a:rPr lang="pl-PL" dirty="0"/>
              <a:t>(40% badanych). Drugim pod względem częstości wskazań był przedział 1501-2500 zł (30%). Dochód do 1500 zł na 1 członka rodziny zanotowano dla 21% badanych. Co dziesiąty respondent (10%) odmówił wskazania odpowiedzi.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Prawie trzech na czterech badanych to osoby zamieszkujące dwuosobowe gospodarstwa domowe (29%). Do nieco mniej licznych grup należą gospodarstwa domowe składające się z 4 osób i 3 osób (po 21%). Najmniej liczną grupę stanowili badani mieszkający samotnie (12%) oraz w gospodarstwach z 5 osobami i więcej (15%). 1% badanych odmówił udzielenia odpowiedzi.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W przypadku sytuacji zawodowej najwięcej respondentów to osoby pracujące (62%). 29% stanowili emeryci i renciści, a 5% badanych jest w trakcie edukacji. 9% badanych aktualnie nie pracuje, a 1% badanych odmówił udzielenia odpowiedzi.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69876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62% badanych zadeklarowała nieznajomość programu „Moja Woda”.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Znajomość programu rośnie wraz z wiekiem i najwyższa jest w grupie wiekowej 60 lat i powyżej (42%).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Kobiety częściej niż mężczyźni nie znają programu rządowego „Moja Woda”.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85377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pl-PL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 przypadku podziału na miejsce zamieszkania najliczniejszą grupę stanowili mieszkańcy wsi (39%). Drugą najliczniejszą grupę stanowili mieszkańcy dużych miast powyżej 200 tys. mieszkańców (19%), następnie pomiędzy 50, a 200 tys. mieszkańców (17%). Najmniej licznymi grupami byli mieszkańcy miast do 20 tys. (13%) oraz miast zamieszkanych przez 20-50 tys. mieszkańców (11%).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pl-PL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Najliczniejszy jest region centralny (20%), jedna piąta respondentów pochodziła właśnie z niego. Najmniej licznym regionem okazał się  region południowo-zachodni, który zamieszkuje co dziesiąty badany (10%).</a:t>
            </a:r>
            <a:endParaRPr lang="en-US" sz="12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pl-PL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Analiza miejsc zamieszkania respondentów wskazała, że najliczniejszą grupę stanowili mieszkańcy województwa mazowieckiego (15%), a następnie śląskiego (12%) i wielkopolskiego (9%).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r>
              <a:rPr lang="pl-PL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 Najmniej respondentów pochodziło z województw opolskiego (2%).​</a:t>
            </a:r>
            <a:endParaRPr lang="pl-PL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66451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Prawie dwie trzecie (64%) respondentów twierdzi, że </a:t>
            </a:r>
            <a:r>
              <a:rPr lang="pl-PL" sz="1200"/>
              <a:t>różnorodność biologiczna na Ziemi, rozumiana jako: zróżnicowanie wszystkich żywych organizmów występujących na Ziemi, w ciągu ostatnich 50 lat, zmniejszyła się. 15% uważa, że różnorodność się zwiększyła, 13% respondentów twierdzi, że utrzymała się na tym samym poziomie, a 7% odpowiada, że nie zna odpowiedzi na to pytanie.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200"/>
              <a:t>Im wyższe wykształcenie tym częściej respondenci twierdzą, że różnorodność biologiczna się zmniejszyła, tak deklaruje aż 76% respondentów z wykształceniem wyższym.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200"/>
              <a:t>Podobną zależność można zaobserwować w wielkości zarobków netto na członka rodziny. Wśród najmniej zarabiających (do 1500 zł) jedynie 57% deklaruje, że się zmniejszyła. </a:t>
            </a: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3624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Znacząca większość badanych (86%) deklaruje iż są skłonni do ograniczenia zakupu dóbr materialnych w trosce o zachowanie </a:t>
            </a:r>
            <a:r>
              <a:rPr lang="pl-PL" sz="1200"/>
              <a:t>zasobów naturalnych i zmniejszenie ilości wytwarzanych odpadów (w tym 42% raczej tak, a 44% zdecydowanie tak). 2% respondentów zdecydowanie nie zamierza wprowadzić takich zmian, 8% raczej nie jest skłonna, natomiast 3% respondentów już ogranicza zakupy dóbr materialnych. 1% badanych udzielił odpowiedzi „nie wiem, trudno powiedzieć”.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200"/>
              <a:t>Najrzadziej skłonni do ograniczenia zakupów są osoby z niższymi zarobkami do 1500 zł (19%) oraz ci z wykształceniem zasadniczym zawodowym (23%).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200"/>
              <a:t>Ograniczenia w zakupach najczęściej deklarują osoby z wykształceniem wyższym (91%). </a:t>
            </a: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565272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i="0"/>
              <a:t>Dwie trzecie (66%) badanych </a:t>
            </a:r>
            <a:r>
              <a:rPr lang="pl-PL" sz="1200" i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</a:rPr>
              <a:t>uważa, że zmiany klimatu mają większe znaczenie dla zachowania życia ludzi na ziemi. Ponad jedna piąta (22%) twierdzi natomiast, że to utrata różnorodności biologicznej jest większym problemem. Co dziesiąty badany (9%) zauważa, że oba problemy są równie ważne, a jedynie 0,4 % nie widzi w tych zjawiskach zagrożenia dla życia ludzi na Ziemi. 3% respondentów nie potrafiło wskazać żadnej odpowiedzi.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200" i="0" u="none" strike="noStrike" kern="1200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Na problem zmian klimatu częściej wskazywali (77%) ludzie młodzi wieku 18-24 lata, natomiast na problem utraty różnorodności biologicznej osoby w wieku 35-44 lata (35%)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79113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Według największej części respondentów (32%)  to tylko </a:t>
            </a:r>
            <a:r>
              <a:rPr lang="pl-PL" sz="1200" u="none" strike="noStrike">
                <a:effectLst/>
              </a:rPr>
              <a:t>mieszkańcy (np. mieszkańcy danej gminy)</a:t>
            </a:r>
            <a:r>
              <a:rPr lang="pl-PL"/>
              <a:t> </a:t>
            </a:r>
            <a:r>
              <a:rPr lang="pl-PL" sz="1200"/>
              <a:t>powinni decydować o sposobie wykorzystania zasobów przyrody w danym regionie i o ich ochronie. 30% deklaruje, że to władze regionalne powinny podejmować decyzje, a 18%, że władze centralne.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185471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Respondenci z wykształceniem wyższym częściej niż inne grupy twierdziły, że to władze regionalne (32%) oraz naukowcy, organizacje badawcze i eksperci (7%) powinni podejmować decyzje </a:t>
            </a:r>
            <a:r>
              <a:rPr lang="pl-PL" sz="1200"/>
              <a:t>o sposobie wykorzystania zasobów przyrody w danym regionie i o ich ochronie.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Osoby z wykształceniem podstawowym i gimnazjalnym najczęściej (15%) udzielały odpowiedzi „nie wiem, trudno powiedzieć”. Podobnie osoby z wykształceniem zasadniczym zawodowym (13%)</a:t>
            </a:r>
            <a:br>
              <a:rPr lang="pl-PL"/>
            </a:b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92896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Analiza ze względu na wysokość zarobków wykazała, że zarabiający najwięcej (powyżej 2500 zł na członka rodziny netto), częściej niż inni chcieli by oddać decyzyjność władzom centralnym (19%) lub naukowcom i ekspertom (5%).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Osoby zarabiające najmniej (do 1500 zł netto na członka rodziny) częściej niż inne grupy uważało, że decyzje powinni podejmować mieszkańcy (38%) lub udzielało odpowiedzi „nie wiem, trudno powiedzieć” (10%).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413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ona tytułowa_ciem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68AD2EE7-4162-4C34-9D2F-B7A6AA6260C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077" y="6045590"/>
            <a:ext cx="6849846" cy="70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5224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komendacje 4_pozio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1544362" y="908050"/>
            <a:ext cx="7275788" cy="1037591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baseline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1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</p:txBody>
      </p:sp>
      <p:sp>
        <p:nvSpPr>
          <p:cNvPr id="51" name="Symbol zastępczy tekstu 58"/>
          <p:cNvSpPr>
            <a:spLocks noGrp="1"/>
          </p:cNvSpPr>
          <p:nvPr>
            <p:ph type="body" sz="quarter" idx="14" hasCustomPrompt="1"/>
          </p:nvPr>
        </p:nvSpPr>
        <p:spPr>
          <a:xfrm>
            <a:off x="1544362" y="3311704"/>
            <a:ext cx="7275788" cy="1037591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3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</p:txBody>
      </p:sp>
      <p:sp>
        <p:nvSpPr>
          <p:cNvPr id="49" name="Symbol zastępczy obrazu 48"/>
          <p:cNvSpPr>
            <a:spLocks noGrp="1"/>
          </p:cNvSpPr>
          <p:nvPr>
            <p:ph type="pic" sz="quarter" idx="16" hasCustomPrompt="1"/>
          </p:nvPr>
        </p:nvSpPr>
        <p:spPr>
          <a:xfrm>
            <a:off x="488129" y="1016182"/>
            <a:ext cx="821325" cy="821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76" name="Symbol zastępczy tekstu 58"/>
          <p:cNvSpPr>
            <a:spLocks noGrp="1"/>
          </p:cNvSpPr>
          <p:nvPr>
            <p:ph type="body" sz="quarter" idx="19" hasCustomPrompt="1"/>
          </p:nvPr>
        </p:nvSpPr>
        <p:spPr>
          <a:xfrm>
            <a:off x="1544362" y="2109877"/>
            <a:ext cx="7275788" cy="1037591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2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</p:txBody>
      </p:sp>
      <p:sp>
        <p:nvSpPr>
          <p:cNvPr id="78" name="Symbol zastępczy obrazu 48"/>
          <p:cNvSpPr>
            <a:spLocks noGrp="1"/>
          </p:cNvSpPr>
          <p:nvPr>
            <p:ph type="pic" sz="quarter" idx="21" hasCustomPrompt="1"/>
          </p:nvPr>
        </p:nvSpPr>
        <p:spPr>
          <a:xfrm>
            <a:off x="488129" y="2220072"/>
            <a:ext cx="821325" cy="821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79" name="Symbol zastępczy obrazu 48"/>
          <p:cNvSpPr>
            <a:spLocks noGrp="1"/>
          </p:cNvSpPr>
          <p:nvPr>
            <p:ph type="pic" sz="quarter" idx="22" hasCustomPrompt="1"/>
          </p:nvPr>
        </p:nvSpPr>
        <p:spPr>
          <a:xfrm>
            <a:off x="488128" y="3414056"/>
            <a:ext cx="821325" cy="821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cxnSp>
        <p:nvCxnSpPr>
          <p:cNvPr id="57" name="Łącznik prostoliniowy 47"/>
          <p:cNvCxnSpPr/>
          <p:nvPr userDrawn="1"/>
        </p:nvCxnSpPr>
        <p:spPr>
          <a:xfrm>
            <a:off x="401623" y="2032634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Łącznik prostoliniowy 47"/>
          <p:cNvCxnSpPr/>
          <p:nvPr userDrawn="1"/>
        </p:nvCxnSpPr>
        <p:spPr>
          <a:xfrm>
            <a:off x="401623" y="3237395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Symbol zastępczy tekstu 49"/>
          <p:cNvSpPr>
            <a:spLocks noGrp="1"/>
          </p:cNvSpPr>
          <p:nvPr>
            <p:ph type="body" sz="quarter" idx="23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61" name="Symbol zastępczy tekstu 58"/>
          <p:cNvSpPr>
            <a:spLocks noGrp="1"/>
          </p:cNvSpPr>
          <p:nvPr>
            <p:ph type="body" sz="quarter" idx="24" hasCustomPrompt="1"/>
          </p:nvPr>
        </p:nvSpPr>
        <p:spPr>
          <a:xfrm>
            <a:off x="1544362" y="4513532"/>
            <a:ext cx="7275788" cy="1037591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4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</p:txBody>
      </p:sp>
      <p:sp>
        <p:nvSpPr>
          <p:cNvPr id="62" name="Symbol zastępczy obrazu 48"/>
          <p:cNvSpPr>
            <a:spLocks noGrp="1"/>
          </p:cNvSpPr>
          <p:nvPr>
            <p:ph type="pic" sz="quarter" idx="25" hasCustomPrompt="1"/>
          </p:nvPr>
        </p:nvSpPr>
        <p:spPr>
          <a:xfrm>
            <a:off x="486803" y="4621664"/>
            <a:ext cx="821325" cy="821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cxnSp>
        <p:nvCxnSpPr>
          <p:cNvPr id="63" name="Łącznik prostoliniowy 47"/>
          <p:cNvCxnSpPr/>
          <p:nvPr userDrawn="1"/>
        </p:nvCxnSpPr>
        <p:spPr>
          <a:xfrm>
            <a:off x="401623" y="4442156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ymbol zastępczy tekstu 48"/>
          <p:cNvSpPr>
            <a:spLocks noGrp="1"/>
          </p:cNvSpPr>
          <p:nvPr>
            <p:ph type="body" sz="quarter" idx="26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15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1817757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komendacje 5_pozio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1547664" y="908051"/>
            <a:ext cx="7275788" cy="792088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baseline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defTabSz="914400" rtl="0" eaLnBrk="1" latinLnBrk="0" hangingPunct="1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1</a:t>
            </a:r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51" name="Symbol zastępczy tekstu 58"/>
          <p:cNvSpPr>
            <a:spLocks noGrp="1"/>
          </p:cNvSpPr>
          <p:nvPr>
            <p:ph type="body" sz="quarter" idx="14" hasCustomPrompt="1"/>
          </p:nvPr>
        </p:nvSpPr>
        <p:spPr>
          <a:xfrm>
            <a:off x="1544362" y="2877485"/>
            <a:ext cx="7275788" cy="792088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3</a:t>
            </a:r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49" name="Symbol zastępczy obrazu 48"/>
          <p:cNvSpPr>
            <a:spLocks noGrp="1"/>
          </p:cNvSpPr>
          <p:nvPr>
            <p:ph type="pic" sz="quarter" idx="16" hasCustomPrompt="1"/>
          </p:nvPr>
        </p:nvSpPr>
        <p:spPr>
          <a:xfrm>
            <a:off x="539552" y="980728"/>
            <a:ext cx="719696" cy="719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76" name="Symbol zastępczy tekstu 58"/>
          <p:cNvSpPr>
            <a:spLocks noGrp="1"/>
          </p:cNvSpPr>
          <p:nvPr>
            <p:ph type="body" sz="quarter" idx="19" hasCustomPrompt="1"/>
          </p:nvPr>
        </p:nvSpPr>
        <p:spPr>
          <a:xfrm>
            <a:off x="1545641" y="1892768"/>
            <a:ext cx="7275788" cy="792088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2</a:t>
            </a:r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78" name="Symbol zastępczy obrazu 48"/>
          <p:cNvSpPr>
            <a:spLocks noGrp="1"/>
          </p:cNvSpPr>
          <p:nvPr>
            <p:ph type="pic" sz="quarter" idx="21" hasCustomPrompt="1"/>
          </p:nvPr>
        </p:nvSpPr>
        <p:spPr>
          <a:xfrm>
            <a:off x="539552" y="1952836"/>
            <a:ext cx="719696" cy="719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79" name="Symbol zastępczy obrazu 48"/>
          <p:cNvSpPr>
            <a:spLocks noGrp="1"/>
          </p:cNvSpPr>
          <p:nvPr>
            <p:ph type="pic" sz="quarter" idx="22" hasCustomPrompt="1"/>
          </p:nvPr>
        </p:nvSpPr>
        <p:spPr>
          <a:xfrm>
            <a:off x="539552" y="2924944"/>
            <a:ext cx="719696" cy="719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80" name="Symbol zastępczy obrazu 48"/>
          <p:cNvSpPr>
            <a:spLocks noGrp="1"/>
          </p:cNvSpPr>
          <p:nvPr>
            <p:ph type="pic" sz="quarter" idx="23" hasCustomPrompt="1"/>
          </p:nvPr>
        </p:nvSpPr>
        <p:spPr>
          <a:xfrm>
            <a:off x="539552" y="3897052"/>
            <a:ext cx="719696" cy="719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81" name="Symbol zastępczy obrazu 48"/>
          <p:cNvSpPr>
            <a:spLocks noGrp="1"/>
          </p:cNvSpPr>
          <p:nvPr>
            <p:ph type="pic" sz="quarter" idx="24" hasCustomPrompt="1"/>
          </p:nvPr>
        </p:nvSpPr>
        <p:spPr>
          <a:xfrm>
            <a:off x="539552" y="4869160"/>
            <a:ext cx="719696" cy="719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82" name="Symbol zastępczy tekstu 58"/>
          <p:cNvSpPr>
            <a:spLocks noGrp="1"/>
          </p:cNvSpPr>
          <p:nvPr>
            <p:ph type="body" sz="quarter" idx="25" hasCustomPrompt="1"/>
          </p:nvPr>
        </p:nvSpPr>
        <p:spPr>
          <a:xfrm>
            <a:off x="1536287" y="4846920"/>
            <a:ext cx="7275788" cy="792088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5</a:t>
            </a:r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83" name="Symbol zastępczy tekstu 58"/>
          <p:cNvSpPr>
            <a:spLocks noGrp="1"/>
          </p:cNvSpPr>
          <p:nvPr>
            <p:ph type="body" sz="quarter" idx="26" hasCustomPrompt="1"/>
          </p:nvPr>
        </p:nvSpPr>
        <p:spPr>
          <a:xfrm>
            <a:off x="1544362" y="3862202"/>
            <a:ext cx="7275788" cy="792088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4</a:t>
            </a:r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</p:txBody>
      </p:sp>
      <p:cxnSp>
        <p:nvCxnSpPr>
          <p:cNvPr id="63" name="Łącznik prostoliniowy 47"/>
          <p:cNvCxnSpPr/>
          <p:nvPr userDrawn="1"/>
        </p:nvCxnSpPr>
        <p:spPr>
          <a:xfrm>
            <a:off x="323440" y="1802313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Łącznik prostoliniowy 47"/>
          <p:cNvCxnSpPr/>
          <p:nvPr userDrawn="1"/>
        </p:nvCxnSpPr>
        <p:spPr>
          <a:xfrm>
            <a:off x="323440" y="2780928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Łącznik prostoliniowy 47"/>
          <p:cNvCxnSpPr/>
          <p:nvPr userDrawn="1"/>
        </p:nvCxnSpPr>
        <p:spPr>
          <a:xfrm>
            <a:off x="323440" y="3769375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Łącznik prostoliniowy 47"/>
          <p:cNvCxnSpPr/>
          <p:nvPr userDrawn="1"/>
        </p:nvCxnSpPr>
        <p:spPr>
          <a:xfrm>
            <a:off x="340891" y="4757823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Symbol zastępczy tekstu 49"/>
          <p:cNvSpPr>
            <a:spLocks noGrp="1"/>
          </p:cNvSpPr>
          <p:nvPr>
            <p:ph type="body" sz="quarter" idx="27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19" name="Symbol zastępczy tekstu 48"/>
          <p:cNvSpPr>
            <a:spLocks noGrp="1"/>
          </p:cNvSpPr>
          <p:nvPr>
            <p:ph type="body" sz="quarter" idx="28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18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38022385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wartość i hasł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ymbol zastępczy tekstu 49"/>
          <p:cNvSpPr>
            <a:spLocks noGrp="1"/>
          </p:cNvSpPr>
          <p:nvPr>
            <p:ph type="body" sz="quarter" idx="15" hasCustomPrompt="1"/>
          </p:nvPr>
        </p:nvSpPr>
        <p:spPr>
          <a:xfrm>
            <a:off x="5952620" y="2588907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57" name="Symbol zastępczy tekstu 49"/>
          <p:cNvSpPr>
            <a:spLocks noGrp="1"/>
          </p:cNvSpPr>
          <p:nvPr>
            <p:ph type="body" sz="quarter" idx="16" hasCustomPrompt="1"/>
          </p:nvPr>
        </p:nvSpPr>
        <p:spPr>
          <a:xfrm>
            <a:off x="6037728" y="3332990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58" name="Symbol zastępczy tekstu 49"/>
          <p:cNvSpPr>
            <a:spLocks noGrp="1"/>
          </p:cNvSpPr>
          <p:nvPr>
            <p:ph type="body" sz="quarter" idx="17" hasCustomPrompt="1"/>
          </p:nvPr>
        </p:nvSpPr>
        <p:spPr>
          <a:xfrm>
            <a:off x="5729363" y="4077072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59" name="Symbol zastępczy tekstu 49"/>
          <p:cNvSpPr>
            <a:spLocks noGrp="1"/>
          </p:cNvSpPr>
          <p:nvPr>
            <p:ph type="body" sz="quarter" idx="18" hasCustomPrompt="1"/>
          </p:nvPr>
        </p:nvSpPr>
        <p:spPr>
          <a:xfrm>
            <a:off x="5718287" y="1844824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60" name="Symbol zastępczy tekstu 49"/>
          <p:cNvSpPr>
            <a:spLocks noGrp="1"/>
          </p:cNvSpPr>
          <p:nvPr>
            <p:ph type="body" sz="quarter" idx="19" hasCustomPrompt="1"/>
          </p:nvPr>
        </p:nvSpPr>
        <p:spPr>
          <a:xfrm>
            <a:off x="1731575" y="4005064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65" name="Symbol zastępczy tekstu 49"/>
          <p:cNvSpPr>
            <a:spLocks noGrp="1"/>
          </p:cNvSpPr>
          <p:nvPr>
            <p:ph type="body" sz="quarter" idx="24" hasCustomPrompt="1"/>
          </p:nvPr>
        </p:nvSpPr>
        <p:spPr>
          <a:xfrm>
            <a:off x="3742934" y="1412776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66" name="Symbol zastępczy tekstu 49"/>
          <p:cNvSpPr>
            <a:spLocks noGrp="1"/>
          </p:cNvSpPr>
          <p:nvPr>
            <p:ph type="body" sz="quarter" idx="25" hasCustomPrompt="1"/>
          </p:nvPr>
        </p:nvSpPr>
        <p:spPr>
          <a:xfrm>
            <a:off x="3742934" y="4365104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67" name="Symbol zastępczy tekstu 49"/>
          <p:cNvSpPr>
            <a:spLocks noGrp="1"/>
          </p:cNvSpPr>
          <p:nvPr>
            <p:ph type="body" sz="quarter" idx="26" hasCustomPrompt="1"/>
          </p:nvPr>
        </p:nvSpPr>
        <p:spPr>
          <a:xfrm>
            <a:off x="1621806" y="1772816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68" name="Symbol zastępczy tekstu 49"/>
          <p:cNvSpPr>
            <a:spLocks noGrp="1"/>
          </p:cNvSpPr>
          <p:nvPr>
            <p:ph type="body" sz="quarter" idx="27" hasCustomPrompt="1"/>
          </p:nvPr>
        </p:nvSpPr>
        <p:spPr>
          <a:xfrm>
            <a:off x="1442658" y="3260982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69" name="Symbol zastępczy tekstu 49"/>
          <p:cNvSpPr>
            <a:spLocks noGrp="1"/>
          </p:cNvSpPr>
          <p:nvPr>
            <p:ph type="body" sz="quarter" idx="28" hasCustomPrompt="1"/>
          </p:nvPr>
        </p:nvSpPr>
        <p:spPr>
          <a:xfrm>
            <a:off x="1403648" y="2516899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54" name="Symbol zastępczy zawartości 53"/>
          <p:cNvSpPr>
            <a:spLocks noGrp="1"/>
          </p:cNvSpPr>
          <p:nvPr>
            <p:ph sz="quarter" idx="29" hasCustomPrompt="1"/>
          </p:nvPr>
        </p:nvSpPr>
        <p:spPr>
          <a:xfrm>
            <a:off x="3702050" y="2276872"/>
            <a:ext cx="1739900" cy="15128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pl-PL"/>
              <a:t>Zawartość</a:t>
            </a:r>
          </a:p>
        </p:txBody>
      </p:sp>
      <p:sp>
        <p:nvSpPr>
          <p:cNvPr id="61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16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15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11762183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ox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1634491"/>
            <a:ext cx="4103688" cy="4026534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Stosuj, gdy jest dużo tekstu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50" name="Symbol zastępczy tekstu 49"/>
          <p:cNvSpPr>
            <a:spLocks noGrp="1"/>
          </p:cNvSpPr>
          <p:nvPr>
            <p:ph type="body" sz="quarter" idx="11" hasCustomPrompt="1"/>
          </p:nvPr>
        </p:nvSpPr>
        <p:spPr>
          <a:xfrm>
            <a:off x="4716463" y="1634490"/>
            <a:ext cx="4103687" cy="4026534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sz="1000" baseline="0"/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l-PL"/>
              <a:t>Miejsce na drugą kolumnę tekstu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</p:txBody>
      </p:sp>
      <p:sp>
        <p:nvSpPr>
          <p:cNvPr id="51" name="Symbol zastępczy tekstu 49"/>
          <p:cNvSpPr>
            <a:spLocks noGrp="1"/>
          </p:cNvSpPr>
          <p:nvPr>
            <p:ph type="body" sz="quarter" idx="12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cxnSp>
        <p:nvCxnSpPr>
          <p:cNvPr id="53" name="Łącznik prosty 52"/>
          <p:cNvCxnSpPr/>
          <p:nvPr userDrawn="1"/>
        </p:nvCxnSpPr>
        <p:spPr>
          <a:xfrm>
            <a:off x="4576854" y="908049"/>
            <a:ext cx="0" cy="4944617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Symbol zastępczy tekstu 68"/>
          <p:cNvSpPr>
            <a:spLocks noGrp="1"/>
          </p:cNvSpPr>
          <p:nvPr>
            <p:ph type="body" sz="quarter" idx="17"/>
          </p:nvPr>
        </p:nvSpPr>
        <p:spPr>
          <a:xfrm>
            <a:off x="323850" y="987238"/>
            <a:ext cx="4113396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55" name="Symbol zastępczy tekstu 68"/>
          <p:cNvSpPr>
            <a:spLocks noGrp="1"/>
          </p:cNvSpPr>
          <p:nvPr>
            <p:ph type="body" sz="quarter" idx="18"/>
          </p:nvPr>
        </p:nvSpPr>
        <p:spPr>
          <a:xfrm>
            <a:off x="4716463" y="987237"/>
            <a:ext cx="4103687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10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9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27915805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oxy_iko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2276475"/>
            <a:ext cx="4103688" cy="3384550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50" name="Symbol zastępczy tekstu 49"/>
          <p:cNvSpPr>
            <a:spLocks noGrp="1"/>
          </p:cNvSpPr>
          <p:nvPr>
            <p:ph type="body" sz="quarter" idx="11" hasCustomPrompt="1"/>
          </p:nvPr>
        </p:nvSpPr>
        <p:spPr>
          <a:xfrm>
            <a:off x="4716463" y="2276474"/>
            <a:ext cx="4103687" cy="3384550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sz="1000" baseline="0"/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1" name="Symbol zastępczy tekstu 49"/>
          <p:cNvSpPr>
            <a:spLocks noGrp="1"/>
          </p:cNvSpPr>
          <p:nvPr>
            <p:ph type="body" sz="quarter" idx="12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cxnSp>
        <p:nvCxnSpPr>
          <p:cNvPr id="53" name="Łącznik prosty 52"/>
          <p:cNvCxnSpPr/>
          <p:nvPr userDrawn="1"/>
        </p:nvCxnSpPr>
        <p:spPr>
          <a:xfrm>
            <a:off x="4576854" y="908049"/>
            <a:ext cx="0" cy="4944617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7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31635437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48" name="Symbol zastępczy tekstu 47"/>
          <p:cNvSpPr>
            <a:spLocks noGrp="1"/>
          </p:cNvSpPr>
          <p:nvPr>
            <p:ph type="body" sz="quarter" idx="14" hasCustomPrompt="1"/>
          </p:nvPr>
        </p:nvSpPr>
        <p:spPr>
          <a:xfrm>
            <a:off x="419419" y="1920239"/>
            <a:ext cx="2615502" cy="3645853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3" name="Symbol zastępczy tekstu 47"/>
          <p:cNvSpPr>
            <a:spLocks noGrp="1"/>
          </p:cNvSpPr>
          <p:nvPr>
            <p:ph type="body" sz="quarter" idx="15" hasCustomPrompt="1"/>
          </p:nvPr>
        </p:nvSpPr>
        <p:spPr>
          <a:xfrm>
            <a:off x="3314981" y="1920239"/>
            <a:ext cx="2615502" cy="3645853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4" name="Symbol zastępczy tekstu 47"/>
          <p:cNvSpPr>
            <a:spLocks noGrp="1"/>
          </p:cNvSpPr>
          <p:nvPr>
            <p:ph type="body" sz="quarter" idx="16" hasCustomPrompt="1"/>
          </p:nvPr>
        </p:nvSpPr>
        <p:spPr>
          <a:xfrm>
            <a:off x="6185599" y="1920239"/>
            <a:ext cx="2615502" cy="3645853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cxnSp>
        <p:nvCxnSpPr>
          <p:cNvPr id="64" name="Łącznik prosty 63"/>
          <p:cNvCxnSpPr/>
          <p:nvPr userDrawn="1"/>
        </p:nvCxnSpPr>
        <p:spPr>
          <a:xfrm>
            <a:off x="3165375" y="1842146"/>
            <a:ext cx="0" cy="403338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Łącznik prosty 64"/>
          <p:cNvCxnSpPr/>
          <p:nvPr userDrawn="1"/>
        </p:nvCxnSpPr>
        <p:spPr>
          <a:xfrm>
            <a:off x="6065348" y="1842146"/>
            <a:ext cx="0" cy="403338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Symbol zastępczy tekstu 68"/>
          <p:cNvSpPr>
            <a:spLocks noGrp="1"/>
          </p:cNvSpPr>
          <p:nvPr>
            <p:ph type="body" sz="quarter" idx="17"/>
          </p:nvPr>
        </p:nvSpPr>
        <p:spPr>
          <a:xfrm>
            <a:off x="419100" y="1282287"/>
            <a:ext cx="2616200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70" name="Symbol zastępczy tekstu 68"/>
          <p:cNvSpPr>
            <a:spLocks noGrp="1"/>
          </p:cNvSpPr>
          <p:nvPr>
            <p:ph type="body" sz="quarter" idx="18"/>
          </p:nvPr>
        </p:nvSpPr>
        <p:spPr>
          <a:xfrm>
            <a:off x="3302349" y="1282287"/>
            <a:ext cx="2616200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71" name="Symbol zastępczy tekstu 68"/>
          <p:cNvSpPr>
            <a:spLocks noGrp="1"/>
          </p:cNvSpPr>
          <p:nvPr>
            <p:ph type="body" sz="quarter" idx="19"/>
          </p:nvPr>
        </p:nvSpPr>
        <p:spPr>
          <a:xfrm>
            <a:off x="6185599" y="1282287"/>
            <a:ext cx="2616200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13" name="Symbol zastępczy tekstu 48"/>
          <p:cNvSpPr>
            <a:spLocks noGrp="1"/>
          </p:cNvSpPr>
          <p:nvPr>
            <p:ph type="body" sz="quarter" idx="20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12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6521122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y_iko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48" name="Symbol zastępczy tekstu 47"/>
          <p:cNvSpPr>
            <a:spLocks noGrp="1"/>
          </p:cNvSpPr>
          <p:nvPr>
            <p:ph type="body" sz="quarter" idx="14" hasCustomPrompt="1"/>
          </p:nvPr>
        </p:nvSpPr>
        <p:spPr>
          <a:xfrm>
            <a:off x="419419" y="2286000"/>
            <a:ext cx="2615502" cy="3280092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3" name="Symbol zastępczy tekstu 47"/>
          <p:cNvSpPr>
            <a:spLocks noGrp="1"/>
          </p:cNvSpPr>
          <p:nvPr>
            <p:ph type="body" sz="quarter" idx="15" hasCustomPrompt="1"/>
          </p:nvPr>
        </p:nvSpPr>
        <p:spPr>
          <a:xfrm>
            <a:off x="3314981" y="2286000"/>
            <a:ext cx="2615502" cy="3280092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4" name="Symbol zastępczy tekstu 47"/>
          <p:cNvSpPr>
            <a:spLocks noGrp="1"/>
          </p:cNvSpPr>
          <p:nvPr>
            <p:ph type="body" sz="quarter" idx="16" hasCustomPrompt="1"/>
          </p:nvPr>
        </p:nvSpPr>
        <p:spPr>
          <a:xfrm>
            <a:off x="6185599" y="2286000"/>
            <a:ext cx="2615502" cy="3280092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cxnSp>
        <p:nvCxnSpPr>
          <p:cNvPr id="64" name="Łącznik prosty 63"/>
          <p:cNvCxnSpPr/>
          <p:nvPr userDrawn="1"/>
        </p:nvCxnSpPr>
        <p:spPr>
          <a:xfrm>
            <a:off x="3165375" y="2246785"/>
            <a:ext cx="0" cy="3628741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Łącznik prosty 64"/>
          <p:cNvCxnSpPr/>
          <p:nvPr userDrawn="1"/>
        </p:nvCxnSpPr>
        <p:spPr>
          <a:xfrm>
            <a:off x="6065348" y="2246785"/>
            <a:ext cx="0" cy="3628741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ymbol zastępczy tekstu 48"/>
          <p:cNvSpPr>
            <a:spLocks noGrp="1"/>
          </p:cNvSpPr>
          <p:nvPr>
            <p:ph type="body" sz="quarter" idx="17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9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6983231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pos="2880">
          <p15:clr>
            <a:srgbClr val="FBAE40"/>
          </p15:clr>
        </p15:guide>
        <p15:guide id="3" pos="1927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48" name="Symbol zastępczy tekstu 47"/>
          <p:cNvSpPr>
            <a:spLocks noGrp="1"/>
          </p:cNvSpPr>
          <p:nvPr>
            <p:ph type="body" sz="quarter" idx="14" hasCustomPrompt="1"/>
          </p:nvPr>
        </p:nvSpPr>
        <p:spPr>
          <a:xfrm>
            <a:off x="499430" y="1908809"/>
            <a:ext cx="1798120" cy="3645853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3" name="Symbol zastępczy tekstu 47"/>
          <p:cNvSpPr>
            <a:spLocks noGrp="1"/>
          </p:cNvSpPr>
          <p:nvPr>
            <p:ph type="body" sz="quarter" idx="15" hasCustomPrompt="1"/>
          </p:nvPr>
        </p:nvSpPr>
        <p:spPr>
          <a:xfrm>
            <a:off x="2576417" y="1908809"/>
            <a:ext cx="1798120" cy="3645853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4" name="Symbol zastępczy tekstu 47"/>
          <p:cNvSpPr>
            <a:spLocks noGrp="1"/>
          </p:cNvSpPr>
          <p:nvPr>
            <p:ph type="body" sz="quarter" idx="16" hasCustomPrompt="1"/>
          </p:nvPr>
        </p:nvSpPr>
        <p:spPr>
          <a:xfrm>
            <a:off x="4667864" y="1908809"/>
            <a:ext cx="1798120" cy="3645853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cxnSp>
        <p:nvCxnSpPr>
          <p:cNvPr id="64" name="Łącznik prosty 63"/>
          <p:cNvCxnSpPr/>
          <p:nvPr userDrawn="1"/>
        </p:nvCxnSpPr>
        <p:spPr>
          <a:xfrm>
            <a:off x="2433855" y="1832198"/>
            <a:ext cx="0" cy="403338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Łącznik prosty 64"/>
          <p:cNvCxnSpPr/>
          <p:nvPr userDrawn="1"/>
        </p:nvCxnSpPr>
        <p:spPr>
          <a:xfrm>
            <a:off x="4525303" y="1770489"/>
            <a:ext cx="0" cy="403338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Symbol zastępczy tekstu 68"/>
          <p:cNvSpPr>
            <a:spLocks noGrp="1"/>
          </p:cNvSpPr>
          <p:nvPr>
            <p:ph type="body" sz="quarter" idx="17"/>
          </p:nvPr>
        </p:nvSpPr>
        <p:spPr>
          <a:xfrm>
            <a:off x="499110" y="1270857"/>
            <a:ext cx="1798599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70" name="Symbol zastępczy tekstu 68"/>
          <p:cNvSpPr>
            <a:spLocks noGrp="1"/>
          </p:cNvSpPr>
          <p:nvPr>
            <p:ph type="body" sz="quarter" idx="18"/>
          </p:nvPr>
        </p:nvSpPr>
        <p:spPr>
          <a:xfrm>
            <a:off x="2563784" y="1270857"/>
            <a:ext cx="1798599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71" name="Symbol zastępczy tekstu 68"/>
          <p:cNvSpPr>
            <a:spLocks noGrp="1"/>
          </p:cNvSpPr>
          <p:nvPr>
            <p:ph type="body" sz="quarter" idx="19"/>
          </p:nvPr>
        </p:nvSpPr>
        <p:spPr>
          <a:xfrm>
            <a:off x="4667863" y="1270857"/>
            <a:ext cx="1798599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57" name="Symbol zastępczy tekstu 47"/>
          <p:cNvSpPr>
            <a:spLocks noGrp="1"/>
          </p:cNvSpPr>
          <p:nvPr>
            <p:ph type="body" sz="quarter" idx="20" hasCustomPrompt="1"/>
          </p:nvPr>
        </p:nvSpPr>
        <p:spPr>
          <a:xfrm>
            <a:off x="6771942" y="1908809"/>
            <a:ext cx="1798120" cy="3645853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8" name="Symbol zastępczy tekstu 68"/>
          <p:cNvSpPr>
            <a:spLocks noGrp="1"/>
          </p:cNvSpPr>
          <p:nvPr>
            <p:ph type="body" sz="quarter" idx="21"/>
          </p:nvPr>
        </p:nvSpPr>
        <p:spPr>
          <a:xfrm>
            <a:off x="6771941" y="1270857"/>
            <a:ext cx="1798599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cxnSp>
        <p:nvCxnSpPr>
          <p:cNvPr id="59" name="Łącznik prosty 58"/>
          <p:cNvCxnSpPr/>
          <p:nvPr userDrawn="1"/>
        </p:nvCxnSpPr>
        <p:spPr>
          <a:xfrm>
            <a:off x="6632233" y="1832198"/>
            <a:ext cx="0" cy="403338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ymbol zastępczy tekstu 48"/>
          <p:cNvSpPr>
            <a:spLocks noGrp="1"/>
          </p:cNvSpPr>
          <p:nvPr>
            <p:ph type="body" sz="quarter" idx="22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15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38039329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y_iko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cxnSp>
        <p:nvCxnSpPr>
          <p:cNvPr id="64" name="Łącznik prosty 63"/>
          <p:cNvCxnSpPr/>
          <p:nvPr userDrawn="1"/>
        </p:nvCxnSpPr>
        <p:spPr>
          <a:xfrm>
            <a:off x="2433855" y="2274771"/>
            <a:ext cx="0" cy="3590807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Łącznik prosty 64"/>
          <p:cNvCxnSpPr/>
          <p:nvPr userDrawn="1"/>
        </p:nvCxnSpPr>
        <p:spPr>
          <a:xfrm>
            <a:off x="4525303" y="2213062"/>
            <a:ext cx="0" cy="3590807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Łącznik prosty 58"/>
          <p:cNvCxnSpPr/>
          <p:nvPr userDrawn="1"/>
        </p:nvCxnSpPr>
        <p:spPr>
          <a:xfrm>
            <a:off x="6632233" y="2274771"/>
            <a:ext cx="0" cy="3590807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Symbol zastępczy tekstu 47"/>
          <p:cNvSpPr>
            <a:spLocks noGrp="1"/>
          </p:cNvSpPr>
          <p:nvPr>
            <p:ph type="body" sz="quarter" idx="21" hasCustomPrompt="1"/>
          </p:nvPr>
        </p:nvSpPr>
        <p:spPr>
          <a:xfrm>
            <a:off x="499430" y="2276475"/>
            <a:ext cx="1798120" cy="3278187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8" name="Symbol zastępczy tekstu 47"/>
          <p:cNvSpPr>
            <a:spLocks noGrp="1"/>
          </p:cNvSpPr>
          <p:nvPr>
            <p:ph type="body" sz="quarter" idx="22" hasCustomPrompt="1"/>
          </p:nvPr>
        </p:nvSpPr>
        <p:spPr>
          <a:xfrm>
            <a:off x="2576417" y="2276475"/>
            <a:ext cx="1798120" cy="3278187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60" name="Symbol zastępczy tekstu 47"/>
          <p:cNvSpPr>
            <a:spLocks noGrp="1"/>
          </p:cNvSpPr>
          <p:nvPr>
            <p:ph type="body" sz="quarter" idx="23" hasCustomPrompt="1"/>
          </p:nvPr>
        </p:nvSpPr>
        <p:spPr>
          <a:xfrm>
            <a:off x="4667864" y="2276475"/>
            <a:ext cx="1798120" cy="3278187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61" name="Symbol zastępczy tekstu 47"/>
          <p:cNvSpPr>
            <a:spLocks noGrp="1"/>
          </p:cNvSpPr>
          <p:nvPr>
            <p:ph type="body" sz="quarter" idx="24" hasCustomPrompt="1"/>
          </p:nvPr>
        </p:nvSpPr>
        <p:spPr>
          <a:xfrm>
            <a:off x="6771942" y="2276475"/>
            <a:ext cx="1798120" cy="3278187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12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11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1478977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5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4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2698377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zekladka_p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Łącznik prosty 25"/>
          <p:cNvCxnSpPr/>
          <p:nvPr userDrawn="1"/>
        </p:nvCxnSpPr>
        <p:spPr>
          <a:xfrm>
            <a:off x="323528" y="2890116"/>
            <a:ext cx="8568952" cy="0"/>
          </a:xfrm>
          <a:prstGeom prst="line">
            <a:avLst/>
          </a:prstGeom>
          <a:ln w="6350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 prosty 26"/>
          <p:cNvCxnSpPr/>
          <p:nvPr userDrawn="1"/>
        </p:nvCxnSpPr>
        <p:spPr>
          <a:xfrm>
            <a:off x="323528" y="3933056"/>
            <a:ext cx="8568952" cy="0"/>
          </a:xfrm>
          <a:prstGeom prst="line">
            <a:avLst/>
          </a:prstGeom>
          <a:ln w="6350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Freeform 20"/>
          <p:cNvSpPr>
            <a:spLocks/>
          </p:cNvSpPr>
          <p:nvPr/>
        </p:nvSpPr>
        <p:spPr bwMode="auto">
          <a:xfrm>
            <a:off x="4211930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tx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36" name="Freeform 20"/>
          <p:cNvSpPr>
            <a:spLocks/>
          </p:cNvSpPr>
          <p:nvPr/>
        </p:nvSpPr>
        <p:spPr bwMode="auto">
          <a:xfrm>
            <a:off x="5012585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42" name="Freeform 20"/>
          <p:cNvSpPr>
            <a:spLocks/>
          </p:cNvSpPr>
          <p:nvPr/>
        </p:nvSpPr>
        <p:spPr bwMode="auto">
          <a:xfrm>
            <a:off x="5813240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48" name="Freeform 20"/>
          <p:cNvSpPr>
            <a:spLocks/>
          </p:cNvSpPr>
          <p:nvPr/>
        </p:nvSpPr>
        <p:spPr bwMode="auto">
          <a:xfrm>
            <a:off x="2615668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54" name="Freeform 20"/>
          <p:cNvSpPr>
            <a:spLocks/>
          </p:cNvSpPr>
          <p:nvPr/>
        </p:nvSpPr>
        <p:spPr bwMode="auto">
          <a:xfrm>
            <a:off x="3416323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3" name="Symbol zastępczy tekstu 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199891" y="3967653"/>
            <a:ext cx="2816225" cy="3683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aseline="0">
                <a:solidFill>
                  <a:schemeClr val="tx2"/>
                </a:solidFill>
              </a:defRPr>
            </a:lvl1pPr>
          </a:lstStyle>
          <a:p>
            <a:pPr algn="ctr"/>
            <a:r>
              <a:rPr lang="pl-PL"/>
              <a:t>tytuł slajdu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0863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24">
          <p15:clr>
            <a:srgbClr val="FBAE40"/>
          </p15:clr>
        </p15:guide>
        <p15:guide id="2" pos="2540">
          <p15:clr>
            <a:srgbClr val="FBAE40"/>
          </p15:clr>
        </p15:guide>
        <p15:guide id="3" pos="3039">
          <p15:clr>
            <a:srgbClr val="FBAE40"/>
          </p15:clr>
        </p15:guide>
        <p15:guide id="4" orient="horz" pos="2296">
          <p15:clr>
            <a:srgbClr val="FBAE40"/>
          </p15:clr>
        </p15:guide>
        <p15:guide id="5" pos="2222">
          <p15:clr>
            <a:srgbClr val="FBAE40"/>
          </p15:clr>
        </p15:guide>
        <p15:guide id="6" pos="2018">
          <p15:clr>
            <a:srgbClr val="FBAE40"/>
          </p15:clr>
        </p15:guide>
        <p15:guide id="7" pos="1701">
          <p15:clr>
            <a:srgbClr val="FBAE40"/>
          </p15:clr>
        </p15:guide>
        <p15:guide id="8" pos="3220">
          <p15:clr>
            <a:srgbClr val="FBAE40"/>
          </p15:clr>
        </p15:guide>
        <p15:guide id="9" pos="3538">
          <p15:clr>
            <a:srgbClr val="FBAE40"/>
          </p15:clr>
        </p15:guide>
        <p15:guide id="10" pos="3719">
          <p15:clr>
            <a:srgbClr val="FBAE40"/>
          </p15:clr>
        </p15:guide>
        <p15:guide id="11" pos="4059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zie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5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cxnSp>
        <p:nvCxnSpPr>
          <p:cNvPr id="11" name="Łącznik prosty 86"/>
          <p:cNvCxnSpPr/>
          <p:nvPr userDrawn="1"/>
        </p:nvCxnSpPr>
        <p:spPr>
          <a:xfrm>
            <a:off x="755576" y="229290"/>
            <a:ext cx="0" cy="288032"/>
          </a:xfrm>
          <a:prstGeom prst="line">
            <a:avLst/>
          </a:prstGeom>
          <a:ln w="3175">
            <a:solidFill>
              <a:srgbClr val="004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120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 userDrawn="1"/>
        </p:nvSpPr>
        <p:spPr>
          <a:xfrm>
            <a:off x="176841" y="116632"/>
            <a:ext cx="8790317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0877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rona koncowa_jas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upa 40"/>
          <p:cNvGrpSpPr/>
          <p:nvPr userDrawn="1"/>
        </p:nvGrpSpPr>
        <p:grpSpPr>
          <a:xfrm>
            <a:off x="611560" y="5517232"/>
            <a:ext cx="709945" cy="792088"/>
            <a:chOff x="3951130" y="2132856"/>
            <a:chExt cx="2298915" cy="2564904"/>
          </a:xfrm>
        </p:grpSpPr>
        <p:sp>
          <p:nvSpPr>
            <p:cNvPr id="42" name="Freeform 164"/>
            <p:cNvSpPr>
              <a:spLocks noEditPoints="1"/>
            </p:cNvSpPr>
            <p:nvPr/>
          </p:nvSpPr>
          <p:spPr bwMode="auto">
            <a:xfrm>
              <a:off x="4744350" y="3897415"/>
              <a:ext cx="112215" cy="179306"/>
            </a:xfrm>
            <a:custGeom>
              <a:avLst/>
              <a:gdLst>
                <a:gd name="T0" fmla="*/ 198 w 567"/>
                <a:gd name="T1" fmla="*/ 547 h 906"/>
                <a:gd name="T2" fmla="*/ 109 w 567"/>
                <a:gd name="T3" fmla="*/ 881 h 906"/>
                <a:gd name="T4" fmla="*/ 107 w 567"/>
                <a:gd name="T5" fmla="*/ 890 h 906"/>
                <a:gd name="T6" fmla="*/ 100 w 567"/>
                <a:gd name="T7" fmla="*/ 901 h 906"/>
                <a:gd name="T8" fmla="*/ 87 w 567"/>
                <a:gd name="T9" fmla="*/ 906 h 906"/>
                <a:gd name="T10" fmla="*/ 17 w 567"/>
                <a:gd name="T11" fmla="*/ 905 h 906"/>
                <a:gd name="T12" fmla="*/ 6 w 567"/>
                <a:gd name="T13" fmla="*/ 898 h 906"/>
                <a:gd name="T14" fmla="*/ 0 w 567"/>
                <a:gd name="T15" fmla="*/ 886 h 906"/>
                <a:gd name="T16" fmla="*/ 0 w 567"/>
                <a:gd name="T17" fmla="*/ 40 h 906"/>
                <a:gd name="T18" fmla="*/ 4 w 567"/>
                <a:gd name="T19" fmla="*/ 24 h 906"/>
                <a:gd name="T20" fmla="*/ 16 w 567"/>
                <a:gd name="T21" fmla="*/ 13 h 906"/>
                <a:gd name="T22" fmla="*/ 29 w 567"/>
                <a:gd name="T23" fmla="*/ 10 h 906"/>
                <a:gd name="T24" fmla="*/ 175 w 567"/>
                <a:gd name="T25" fmla="*/ 1 h 906"/>
                <a:gd name="T26" fmla="*/ 265 w 567"/>
                <a:gd name="T27" fmla="*/ 1 h 906"/>
                <a:gd name="T28" fmla="*/ 365 w 567"/>
                <a:gd name="T29" fmla="*/ 13 h 906"/>
                <a:gd name="T30" fmla="*/ 435 w 567"/>
                <a:gd name="T31" fmla="*/ 38 h 906"/>
                <a:gd name="T32" fmla="*/ 471 w 567"/>
                <a:gd name="T33" fmla="*/ 58 h 906"/>
                <a:gd name="T34" fmla="*/ 502 w 567"/>
                <a:gd name="T35" fmla="*/ 83 h 906"/>
                <a:gd name="T36" fmla="*/ 528 w 567"/>
                <a:gd name="T37" fmla="*/ 116 h 906"/>
                <a:gd name="T38" fmla="*/ 547 w 567"/>
                <a:gd name="T39" fmla="*/ 152 h 906"/>
                <a:gd name="T40" fmla="*/ 561 w 567"/>
                <a:gd name="T41" fmla="*/ 195 h 906"/>
                <a:gd name="T42" fmla="*/ 567 w 567"/>
                <a:gd name="T43" fmla="*/ 244 h 906"/>
                <a:gd name="T44" fmla="*/ 567 w 567"/>
                <a:gd name="T45" fmla="*/ 277 h 906"/>
                <a:gd name="T46" fmla="*/ 563 w 567"/>
                <a:gd name="T47" fmla="*/ 331 h 906"/>
                <a:gd name="T48" fmla="*/ 553 w 567"/>
                <a:gd name="T49" fmla="*/ 377 h 906"/>
                <a:gd name="T50" fmla="*/ 536 w 567"/>
                <a:gd name="T51" fmla="*/ 417 h 906"/>
                <a:gd name="T52" fmla="*/ 511 w 567"/>
                <a:gd name="T53" fmla="*/ 452 h 906"/>
                <a:gd name="T54" fmla="*/ 483 w 567"/>
                <a:gd name="T55" fmla="*/ 480 h 906"/>
                <a:gd name="T56" fmla="*/ 447 w 567"/>
                <a:gd name="T57" fmla="*/ 503 h 906"/>
                <a:gd name="T58" fmla="*/ 394 w 567"/>
                <a:gd name="T59" fmla="*/ 526 h 906"/>
                <a:gd name="T60" fmla="*/ 299 w 567"/>
                <a:gd name="T61" fmla="*/ 544 h 906"/>
                <a:gd name="T62" fmla="*/ 229 w 567"/>
                <a:gd name="T63" fmla="*/ 548 h 906"/>
                <a:gd name="T64" fmla="*/ 456 w 567"/>
                <a:gd name="T65" fmla="*/ 239 h 906"/>
                <a:gd name="T66" fmla="*/ 444 w 567"/>
                <a:gd name="T67" fmla="*/ 184 h 906"/>
                <a:gd name="T68" fmla="*/ 415 w 567"/>
                <a:gd name="T69" fmla="*/ 143 h 906"/>
                <a:gd name="T70" fmla="*/ 369 w 567"/>
                <a:gd name="T71" fmla="*/ 114 h 906"/>
                <a:gd name="T72" fmla="*/ 308 w 567"/>
                <a:gd name="T73" fmla="*/ 98 h 906"/>
                <a:gd name="T74" fmla="*/ 229 w 567"/>
                <a:gd name="T75" fmla="*/ 93 h 906"/>
                <a:gd name="T76" fmla="*/ 109 w 567"/>
                <a:gd name="T77" fmla="*/ 97 h 906"/>
                <a:gd name="T78" fmla="*/ 167 w 567"/>
                <a:gd name="T79" fmla="*/ 454 h 906"/>
                <a:gd name="T80" fmla="*/ 229 w 567"/>
                <a:gd name="T81" fmla="*/ 456 h 906"/>
                <a:gd name="T82" fmla="*/ 312 w 567"/>
                <a:gd name="T83" fmla="*/ 450 h 906"/>
                <a:gd name="T84" fmla="*/ 374 w 567"/>
                <a:gd name="T85" fmla="*/ 433 h 906"/>
                <a:gd name="T86" fmla="*/ 417 w 567"/>
                <a:gd name="T87" fmla="*/ 402 h 906"/>
                <a:gd name="T88" fmla="*/ 445 w 567"/>
                <a:gd name="T89" fmla="*/ 359 h 906"/>
                <a:gd name="T90" fmla="*/ 456 w 567"/>
                <a:gd name="T91" fmla="*/ 300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7" h="906">
                  <a:moveTo>
                    <a:pt x="229" y="548"/>
                  </a:moveTo>
                  <a:lnTo>
                    <a:pt x="229" y="548"/>
                  </a:lnTo>
                  <a:lnTo>
                    <a:pt x="198" y="547"/>
                  </a:lnTo>
                  <a:lnTo>
                    <a:pt x="166" y="546"/>
                  </a:lnTo>
                  <a:lnTo>
                    <a:pt x="109" y="542"/>
                  </a:lnTo>
                  <a:lnTo>
                    <a:pt x="109" y="881"/>
                  </a:lnTo>
                  <a:lnTo>
                    <a:pt x="109" y="881"/>
                  </a:lnTo>
                  <a:lnTo>
                    <a:pt x="108" y="885"/>
                  </a:lnTo>
                  <a:lnTo>
                    <a:pt x="107" y="890"/>
                  </a:lnTo>
                  <a:lnTo>
                    <a:pt x="105" y="894"/>
                  </a:lnTo>
                  <a:lnTo>
                    <a:pt x="102" y="898"/>
                  </a:lnTo>
                  <a:lnTo>
                    <a:pt x="100" y="901"/>
                  </a:lnTo>
                  <a:lnTo>
                    <a:pt x="95" y="904"/>
                  </a:lnTo>
                  <a:lnTo>
                    <a:pt x="92" y="905"/>
                  </a:lnTo>
                  <a:lnTo>
                    <a:pt x="87" y="906"/>
                  </a:lnTo>
                  <a:lnTo>
                    <a:pt x="22" y="906"/>
                  </a:lnTo>
                  <a:lnTo>
                    <a:pt x="22" y="906"/>
                  </a:lnTo>
                  <a:lnTo>
                    <a:pt x="17" y="905"/>
                  </a:lnTo>
                  <a:lnTo>
                    <a:pt x="12" y="904"/>
                  </a:lnTo>
                  <a:lnTo>
                    <a:pt x="9" y="901"/>
                  </a:lnTo>
                  <a:lnTo>
                    <a:pt x="6" y="898"/>
                  </a:lnTo>
                  <a:lnTo>
                    <a:pt x="3" y="894"/>
                  </a:lnTo>
                  <a:lnTo>
                    <a:pt x="1" y="891"/>
                  </a:lnTo>
                  <a:lnTo>
                    <a:pt x="0" y="886"/>
                  </a:lnTo>
                  <a:lnTo>
                    <a:pt x="0" y="881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4"/>
                  </a:lnTo>
                  <a:lnTo>
                    <a:pt x="2" y="28"/>
                  </a:lnTo>
                  <a:lnTo>
                    <a:pt x="4" y="24"/>
                  </a:lnTo>
                  <a:lnTo>
                    <a:pt x="8" y="19"/>
                  </a:lnTo>
                  <a:lnTo>
                    <a:pt x="11" y="16"/>
                  </a:lnTo>
                  <a:lnTo>
                    <a:pt x="16" y="13"/>
                  </a:lnTo>
                  <a:lnTo>
                    <a:pt x="22" y="11"/>
                  </a:lnTo>
                  <a:lnTo>
                    <a:pt x="29" y="10"/>
                  </a:lnTo>
                  <a:lnTo>
                    <a:pt x="29" y="10"/>
                  </a:lnTo>
                  <a:lnTo>
                    <a:pt x="72" y="5"/>
                  </a:lnTo>
                  <a:lnTo>
                    <a:pt x="123" y="2"/>
                  </a:lnTo>
                  <a:lnTo>
                    <a:pt x="175" y="1"/>
                  </a:lnTo>
                  <a:lnTo>
                    <a:pt x="229" y="0"/>
                  </a:lnTo>
                  <a:lnTo>
                    <a:pt x="229" y="0"/>
                  </a:lnTo>
                  <a:lnTo>
                    <a:pt x="265" y="1"/>
                  </a:lnTo>
                  <a:lnTo>
                    <a:pt x="299" y="3"/>
                  </a:lnTo>
                  <a:lnTo>
                    <a:pt x="333" y="8"/>
                  </a:lnTo>
                  <a:lnTo>
                    <a:pt x="365" y="13"/>
                  </a:lnTo>
                  <a:lnTo>
                    <a:pt x="394" y="21"/>
                  </a:lnTo>
                  <a:lnTo>
                    <a:pt x="422" y="32"/>
                  </a:lnTo>
                  <a:lnTo>
                    <a:pt x="435" y="38"/>
                  </a:lnTo>
                  <a:lnTo>
                    <a:pt x="447" y="43"/>
                  </a:lnTo>
                  <a:lnTo>
                    <a:pt x="460" y="50"/>
                  </a:lnTo>
                  <a:lnTo>
                    <a:pt x="471" y="58"/>
                  </a:lnTo>
                  <a:lnTo>
                    <a:pt x="483" y="66"/>
                  </a:lnTo>
                  <a:lnTo>
                    <a:pt x="493" y="74"/>
                  </a:lnTo>
                  <a:lnTo>
                    <a:pt x="502" y="83"/>
                  </a:lnTo>
                  <a:lnTo>
                    <a:pt x="511" y="94"/>
                  </a:lnTo>
                  <a:lnTo>
                    <a:pt x="521" y="104"/>
                  </a:lnTo>
                  <a:lnTo>
                    <a:pt x="528" y="116"/>
                  </a:lnTo>
                  <a:lnTo>
                    <a:pt x="536" y="127"/>
                  </a:lnTo>
                  <a:lnTo>
                    <a:pt x="541" y="138"/>
                  </a:lnTo>
                  <a:lnTo>
                    <a:pt x="547" y="152"/>
                  </a:lnTo>
                  <a:lnTo>
                    <a:pt x="553" y="166"/>
                  </a:lnTo>
                  <a:lnTo>
                    <a:pt x="557" y="180"/>
                  </a:lnTo>
                  <a:lnTo>
                    <a:pt x="561" y="195"/>
                  </a:lnTo>
                  <a:lnTo>
                    <a:pt x="563" y="211"/>
                  </a:lnTo>
                  <a:lnTo>
                    <a:pt x="565" y="227"/>
                  </a:lnTo>
                  <a:lnTo>
                    <a:pt x="567" y="244"/>
                  </a:lnTo>
                  <a:lnTo>
                    <a:pt x="567" y="262"/>
                  </a:lnTo>
                  <a:lnTo>
                    <a:pt x="567" y="277"/>
                  </a:lnTo>
                  <a:lnTo>
                    <a:pt x="567" y="277"/>
                  </a:lnTo>
                  <a:lnTo>
                    <a:pt x="567" y="296"/>
                  </a:lnTo>
                  <a:lnTo>
                    <a:pt x="565" y="314"/>
                  </a:lnTo>
                  <a:lnTo>
                    <a:pt x="563" y="331"/>
                  </a:lnTo>
                  <a:lnTo>
                    <a:pt x="561" y="347"/>
                  </a:lnTo>
                  <a:lnTo>
                    <a:pt x="557" y="362"/>
                  </a:lnTo>
                  <a:lnTo>
                    <a:pt x="553" y="377"/>
                  </a:lnTo>
                  <a:lnTo>
                    <a:pt x="547" y="392"/>
                  </a:lnTo>
                  <a:lnTo>
                    <a:pt x="541" y="405"/>
                  </a:lnTo>
                  <a:lnTo>
                    <a:pt x="536" y="417"/>
                  </a:lnTo>
                  <a:lnTo>
                    <a:pt x="528" y="430"/>
                  </a:lnTo>
                  <a:lnTo>
                    <a:pt x="521" y="441"/>
                  </a:lnTo>
                  <a:lnTo>
                    <a:pt x="511" y="452"/>
                  </a:lnTo>
                  <a:lnTo>
                    <a:pt x="502" y="462"/>
                  </a:lnTo>
                  <a:lnTo>
                    <a:pt x="493" y="471"/>
                  </a:lnTo>
                  <a:lnTo>
                    <a:pt x="483" y="480"/>
                  </a:lnTo>
                  <a:lnTo>
                    <a:pt x="471" y="488"/>
                  </a:lnTo>
                  <a:lnTo>
                    <a:pt x="460" y="496"/>
                  </a:lnTo>
                  <a:lnTo>
                    <a:pt x="447" y="503"/>
                  </a:lnTo>
                  <a:lnTo>
                    <a:pt x="435" y="510"/>
                  </a:lnTo>
                  <a:lnTo>
                    <a:pt x="422" y="516"/>
                  </a:lnTo>
                  <a:lnTo>
                    <a:pt x="394" y="526"/>
                  </a:lnTo>
                  <a:lnTo>
                    <a:pt x="365" y="534"/>
                  </a:lnTo>
                  <a:lnTo>
                    <a:pt x="333" y="540"/>
                  </a:lnTo>
                  <a:lnTo>
                    <a:pt x="299" y="544"/>
                  </a:lnTo>
                  <a:lnTo>
                    <a:pt x="265" y="547"/>
                  </a:lnTo>
                  <a:lnTo>
                    <a:pt x="229" y="548"/>
                  </a:lnTo>
                  <a:lnTo>
                    <a:pt x="229" y="548"/>
                  </a:lnTo>
                  <a:close/>
                  <a:moveTo>
                    <a:pt x="458" y="262"/>
                  </a:moveTo>
                  <a:lnTo>
                    <a:pt x="458" y="262"/>
                  </a:lnTo>
                  <a:lnTo>
                    <a:pt x="456" y="239"/>
                  </a:lnTo>
                  <a:lnTo>
                    <a:pt x="454" y="220"/>
                  </a:lnTo>
                  <a:lnTo>
                    <a:pt x="450" y="202"/>
                  </a:lnTo>
                  <a:lnTo>
                    <a:pt x="444" y="184"/>
                  </a:lnTo>
                  <a:lnTo>
                    <a:pt x="436" y="168"/>
                  </a:lnTo>
                  <a:lnTo>
                    <a:pt x="427" y="155"/>
                  </a:lnTo>
                  <a:lnTo>
                    <a:pt x="415" y="143"/>
                  </a:lnTo>
                  <a:lnTo>
                    <a:pt x="401" y="132"/>
                  </a:lnTo>
                  <a:lnTo>
                    <a:pt x="386" y="122"/>
                  </a:lnTo>
                  <a:lnTo>
                    <a:pt x="369" y="114"/>
                  </a:lnTo>
                  <a:lnTo>
                    <a:pt x="351" y="107"/>
                  </a:lnTo>
                  <a:lnTo>
                    <a:pt x="330" y="102"/>
                  </a:lnTo>
                  <a:lnTo>
                    <a:pt x="308" y="98"/>
                  </a:lnTo>
                  <a:lnTo>
                    <a:pt x="283" y="95"/>
                  </a:lnTo>
                  <a:lnTo>
                    <a:pt x="257" y="94"/>
                  </a:lnTo>
                  <a:lnTo>
                    <a:pt x="229" y="93"/>
                  </a:lnTo>
                  <a:lnTo>
                    <a:pt x="229" y="93"/>
                  </a:lnTo>
                  <a:lnTo>
                    <a:pt x="165" y="95"/>
                  </a:lnTo>
                  <a:lnTo>
                    <a:pt x="109" y="97"/>
                  </a:lnTo>
                  <a:lnTo>
                    <a:pt x="109" y="452"/>
                  </a:lnTo>
                  <a:lnTo>
                    <a:pt x="109" y="452"/>
                  </a:lnTo>
                  <a:lnTo>
                    <a:pt x="167" y="454"/>
                  </a:lnTo>
                  <a:lnTo>
                    <a:pt x="201" y="456"/>
                  </a:lnTo>
                  <a:lnTo>
                    <a:pt x="229" y="456"/>
                  </a:lnTo>
                  <a:lnTo>
                    <a:pt x="229" y="456"/>
                  </a:lnTo>
                  <a:lnTo>
                    <a:pt x="259" y="456"/>
                  </a:lnTo>
                  <a:lnTo>
                    <a:pt x="287" y="454"/>
                  </a:lnTo>
                  <a:lnTo>
                    <a:pt x="312" y="450"/>
                  </a:lnTo>
                  <a:lnTo>
                    <a:pt x="335" y="446"/>
                  </a:lnTo>
                  <a:lnTo>
                    <a:pt x="355" y="440"/>
                  </a:lnTo>
                  <a:lnTo>
                    <a:pt x="374" y="433"/>
                  </a:lnTo>
                  <a:lnTo>
                    <a:pt x="391" y="424"/>
                  </a:lnTo>
                  <a:lnTo>
                    <a:pt x="405" y="414"/>
                  </a:lnTo>
                  <a:lnTo>
                    <a:pt x="417" y="402"/>
                  </a:lnTo>
                  <a:lnTo>
                    <a:pt x="429" y="390"/>
                  </a:lnTo>
                  <a:lnTo>
                    <a:pt x="438" y="375"/>
                  </a:lnTo>
                  <a:lnTo>
                    <a:pt x="445" y="359"/>
                  </a:lnTo>
                  <a:lnTo>
                    <a:pt x="451" y="340"/>
                  </a:lnTo>
                  <a:lnTo>
                    <a:pt x="454" y="321"/>
                  </a:lnTo>
                  <a:lnTo>
                    <a:pt x="456" y="300"/>
                  </a:lnTo>
                  <a:lnTo>
                    <a:pt x="458" y="277"/>
                  </a:lnTo>
                  <a:lnTo>
                    <a:pt x="458" y="26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3" name="Freeform 165"/>
            <p:cNvSpPr>
              <a:spLocks noEditPoints="1"/>
            </p:cNvSpPr>
            <p:nvPr/>
          </p:nvSpPr>
          <p:spPr bwMode="auto">
            <a:xfrm>
              <a:off x="4873190" y="3943726"/>
              <a:ext cx="96778" cy="134776"/>
            </a:xfrm>
            <a:custGeom>
              <a:avLst/>
              <a:gdLst>
                <a:gd name="T0" fmla="*/ 408 w 487"/>
                <a:gd name="T1" fmla="*/ 673 h 681"/>
                <a:gd name="T2" fmla="*/ 394 w 487"/>
                <a:gd name="T3" fmla="*/ 668 h 681"/>
                <a:gd name="T4" fmla="*/ 385 w 487"/>
                <a:gd name="T5" fmla="*/ 658 h 681"/>
                <a:gd name="T6" fmla="*/ 382 w 487"/>
                <a:gd name="T7" fmla="*/ 621 h 681"/>
                <a:gd name="T8" fmla="*/ 339 w 487"/>
                <a:gd name="T9" fmla="*/ 645 h 681"/>
                <a:gd name="T10" fmla="*/ 270 w 487"/>
                <a:gd name="T11" fmla="*/ 671 h 681"/>
                <a:gd name="T12" fmla="*/ 197 w 487"/>
                <a:gd name="T13" fmla="*/ 681 h 681"/>
                <a:gd name="T14" fmla="*/ 159 w 487"/>
                <a:gd name="T15" fmla="*/ 679 h 681"/>
                <a:gd name="T16" fmla="*/ 106 w 487"/>
                <a:gd name="T17" fmla="*/ 666 h 681"/>
                <a:gd name="T18" fmla="*/ 60 w 487"/>
                <a:gd name="T19" fmla="*/ 640 h 681"/>
                <a:gd name="T20" fmla="*/ 26 w 487"/>
                <a:gd name="T21" fmla="*/ 597 h 681"/>
                <a:gd name="T22" fmla="*/ 5 w 487"/>
                <a:gd name="T23" fmla="*/ 537 h 681"/>
                <a:gd name="T24" fmla="*/ 0 w 487"/>
                <a:gd name="T25" fmla="*/ 471 h 681"/>
                <a:gd name="T26" fmla="*/ 4 w 487"/>
                <a:gd name="T27" fmla="*/ 425 h 681"/>
                <a:gd name="T28" fmla="*/ 24 w 487"/>
                <a:gd name="T29" fmla="*/ 368 h 681"/>
                <a:gd name="T30" fmla="*/ 42 w 487"/>
                <a:gd name="T31" fmla="*/ 344 h 681"/>
                <a:gd name="T32" fmla="*/ 65 w 487"/>
                <a:gd name="T33" fmla="*/ 324 h 681"/>
                <a:gd name="T34" fmla="*/ 129 w 487"/>
                <a:gd name="T35" fmla="*/ 294 h 681"/>
                <a:gd name="T36" fmla="*/ 217 w 487"/>
                <a:gd name="T37" fmla="*/ 278 h 681"/>
                <a:gd name="T38" fmla="*/ 380 w 487"/>
                <a:gd name="T39" fmla="*/ 275 h 681"/>
                <a:gd name="T40" fmla="*/ 380 w 487"/>
                <a:gd name="T41" fmla="*/ 208 h 681"/>
                <a:gd name="T42" fmla="*/ 373 w 487"/>
                <a:gd name="T43" fmla="*/ 162 h 681"/>
                <a:gd name="T44" fmla="*/ 358 w 487"/>
                <a:gd name="T45" fmla="*/ 129 h 681"/>
                <a:gd name="T46" fmla="*/ 333 w 487"/>
                <a:gd name="T47" fmla="*/ 107 h 681"/>
                <a:gd name="T48" fmla="*/ 299 w 487"/>
                <a:gd name="T49" fmla="*/ 95 h 681"/>
                <a:gd name="T50" fmla="*/ 252 w 487"/>
                <a:gd name="T51" fmla="*/ 90 h 681"/>
                <a:gd name="T52" fmla="*/ 147 w 487"/>
                <a:gd name="T53" fmla="*/ 94 h 681"/>
                <a:gd name="T54" fmla="*/ 67 w 487"/>
                <a:gd name="T55" fmla="*/ 100 h 681"/>
                <a:gd name="T56" fmla="*/ 52 w 487"/>
                <a:gd name="T57" fmla="*/ 99 h 681"/>
                <a:gd name="T58" fmla="*/ 43 w 487"/>
                <a:gd name="T59" fmla="*/ 94 h 681"/>
                <a:gd name="T60" fmla="*/ 38 w 487"/>
                <a:gd name="T61" fmla="*/ 81 h 681"/>
                <a:gd name="T62" fmla="*/ 39 w 487"/>
                <a:gd name="T63" fmla="*/ 34 h 681"/>
                <a:gd name="T64" fmla="*/ 45 w 487"/>
                <a:gd name="T65" fmla="*/ 22 h 681"/>
                <a:gd name="T66" fmla="*/ 65 w 487"/>
                <a:gd name="T67" fmla="*/ 16 h 681"/>
                <a:gd name="T68" fmla="*/ 146 w 487"/>
                <a:gd name="T69" fmla="*/ 4 h 681"/>
                <a:gd name="T70" fmla="*/ 252 w 487"/>
                <a:gd name="T71" fmla="*/ 0 h 681"/>
                <a:gd name="T72" fmla="*/ 310 w 487"/>
                <a:gd name="T73" fmla="*/ 4 h 681"/>
                <a:gd name="T74" fmla="*/ 380 w 487"/>
                <a:gd name="T75" fmla="*/ 24 h 681"/>
                <a:gd name="T76" fmla="*/ 432 w 487"/>
                <a:gd name="T77" fmla="*/ 60 h 681"/>
                <a:gd name="T78" fmla="*/ 466 w 487"/>
                <a:gd name="T79" fmla="*/ 111 h 681"/>
                <a:gd name="T80" fmla="*/ 483 w 487"/>
                <a:gd name="T81" fmla="*/ 176 h 681"/>
                <a:gd name="T82" fmla="*/ 487 w 487"/>
                <a:gd name="T83" fmla="*/ 648 h 681"/>
                <a:gd name="T84" fmla="*/ 484 w 487"/>
                <a:gd name="T85" fmla="*/ 658 h 681"/>
                <a:gd name="T86" fmla="*/ 476 w 487"/>
                <a:gd name="T87" fmla="*/ 668 h 681"/>
                <a:gd name="T88" fmla="*/ 463 w 487"/>
                <a:gd name="T89" fmla="*/ 673 h 681"/>
                <a:gd name="T90" fmla="*/ 291 w 487"/>
                <a:gd name="T91" fmla="*/ 352 h 681"/>
                <a:gd name="T92" fmla="*/ 241 w 487"/>
                <a:gd name="T93" fmla="*/ 353 h 681"/>
                <a:gd name="T94" fmla="*/ 184 w 487"/>
                <a:gd name="T95" fmla="*/ 361 h 681"/>
                <a:gd name="T96" fmla="*/ 144 w 487"/>
                <a:gd name="T97" fmla="*/ 378 h 681"/>
                <a:gd name="T98" fmla="*/ 120 w 487"/>
                <a:gd name="T99" fmla="*/ 404 h 681"/>
                <a:gd name="T100" fmla="*/ 108 w 487"/>
                <a:gd name="T101" fmla="*/ 440 h 681"/>
                <a:gd name="T102" fmla="*/ 106 w 487"/>
                <a:gd name="T103" fmla="*/ 484 h 681"/>
                <a:gd name="T104" fmla="*/ 108 w 487"/>
                <a:gd name="T105" fmla="*/ 513 h 681"/>
                <a:gd name="T106" fmla="*/ 119 w 487"/>
                <a:gd name="T107" fmla="*/ 548 h 681"/>
                <a:gd name="T108" fmla="*/ 136 w 487"/>
                <a:gd name="T109" fmla="*/ 572 h 681"/>
                <a:gd name="T110" fmla="*/ 161 w 487"/>
                <a:gd name="T111" fmla="*/ 586 h 681"/>
                <a:gd name="T112" fmla="*/ 193 w 487"/>
                <a:gd name="T113" fmla="*/ 593 h 681"/>
                <a:gd name="T114" fmla="*/ 238 w 487"/>
                <a:gd name="T115" fmla="*/ 593 h 681"/>
                <a:gd name="T116" fmla="*/ 299 w 487"/>
                <a:gd name="T117" fmla="*/ 581 h 681"/>
                <a:gd name="T118" fmla="*/ 359 w 487"/>
                <a:gd name="T119" fmla="*/ 557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7" h="681">
                  <a:moveTo>
                    <a:pt x="463" y="673"/>
                  </a:moveTo>
                  <a:lnTo>
                    <a:pt x="408" y="673"/>
                  </a:lnTo>
                  <a:lnTo>
                    <a:pt x="408" y="673"/>
                  </a:lnTo>
                  <a:lnTo>
                    <a:pt x="402" y="672"/>
                  </a:lnTo>
                  <a:lnTo>
                    <a:pt x="397" y="671"/>
                  </a:lnTo>
                  <a:lnTo>
                    <a:pt x="394" y="668"/>
                  </a:lnTo>
                  <a:lnTo>
                    <a:pt x="390" y="665"/>
                  </a:lnTo>
                  <a:lnTo>
                    <a:pt x="387" y="661"/>
                  </a:lnTo>
                  <a:lnTo>
                    <a:pt x="385" y="658"/>
                  </a:lnTo>
                  <a:lnTo>
                    <a:pt x="384" y="653"/>
                  </a:lnTo>
                  <a:lnTo>
                    <a:pt x="382" y="648"/>
                  </a:lnTo>
                  <a:lnTo>
                    <a:pt x="382" y="621"/>
                  </a:lnTo>
                  <a:lnTo>
                    <a:pt x="382" y="621"/>
                  </a:lnTo>
                  <a:lnTo>
                    <a:pt x="361" y="634"/>
                  </a:lnTo>
                  <a:lnTo>
                    <a:pt x="339" y="645"/>
                  </a:lnTo>
                  <a:lnTo>
                    <a:pt x="317" y="656"/>
                  </a:lnTo>
                  <a:lnTo>
                    <a:pt x="294" y="664"/>
                  </a:lnTo>
                  <a:lnTo>
                    <a:pt x="270" y="671"/>
                  </a:lnTo>
                  <a:lnTo>
                    <a:pt x="246" y="676"/>
                  </a:lnTo>
                  <a:lnTo>
                    <a:pt x="222" y="680"/>
                  </a:lnTo>
                  <a:lnTo>
                    <a:pt x="197" y="681"/>
                  </a:lnTo>
                  <a:lnTo>
                    <a:pt x="197" y="681"/>
                  </a:lnTo>
                  <a:lnTo>
                    <a:pt x="178" y="680"/>
                  </a:lnTo>
                  <a:lnTo>
                    <a:pt x="159" y="679"/>
                  </a:lnTo>
                  <a:lnTo>
                    <a:pt x="140" y="675"/>
                  </a:lnTo>
                  <a:lnTo>
                    <a:pt x="123" y="672"/>
                  </a:lnTo>
                  <a:lnTo>
                    <a:pt x="106" y="666"/>
                  </a:lnTo>
                  <a:lnTo>
                    <a:pt x="90" y="659"/>
                  </a:lnTo>
                  <a:lnTo>
                    <a:pt x="74" y="650"/>
                  </a:lnTo>
                  <a:lnTo>
                    <a:pt x="60" y="640"/>
                  </a:lnTo>
                  <a:lnTo>
                    <a:pt x="47" y="627"/>
                  </a:lnTo>
                  <a:lnTo>
                    <a:pt x="36" y="613"/>
                  </a:lnTo>
                  <a:lnTo>
                    <a:pt x="26" y="597"/>
                  </a:lnTo>
                  <a:lnTo>
                    <a:pt x="16" y="580"/>
                  </a:lnTo>
                  <a:lnTo>
                    <a:pt x="10" y="559"/>
                  </a:lnTo>
                  <a:lnTo>
                    <a:pt x="5" y="537"/>
                  </a:lnTo>
                  <a:lnTo>
                    <a:pt x="2" y="512"/>
                  </a:lnTo>
                  <a:lnTo>
                    <a:pt x="0" y="485"/>
                  </a:lnTo>
                  <a:lnTo>
                    <a:pt x="0" y="471"/>
                  </a:lnTo>
                  <a:lnTo>
                    <a:pt x="0" y="471"/>
                  </a:lnTo>
                  <a:lnTo>
                    <a:pt x="2" y="447"/>
                  </a:lnTo>
                  <a:lnTo>
                    <a:pt x="4" y="425"/>
                  </a:lnTo>
                  <a:lnTo>
                    <a:pt x="8" y="404"/>
                  </a:lnTo>
                  <a:lnTo>
                    <a:pt x="15" y="385"/>
                  </a:lnTo>
                  <a:lnTo>
                    <a:pt x="24" y="368"/>
                  </a:lnTo>
                  <a:lnTo>
                    <a:pt x="30" y="360"/>
                  </a:lnTo>
                  <a:lnTo>
                    <a:pt x="36" y="352"/>
                  </a:lnTo>
                  <a:lnTo>
                    <a:pt x="42" y="344"/>
                  </a:lnTo>
                  <a:lnTo>
                    <a:pt x="49" y="337"/>
                  </a:lnTo>
                  <a:lnTo>
                    <a:pt x="57" y="330"/>
                  </a:lnTo>
                  <a:lnTo>
                    <a:pt x="65" y="324"/>
                  </a:lnTo>
                  <a:lnTo>
                    <a:pt x="84" y="313"/>
                  </a:lnTo>
                  <a:lnTo>
                    <a:pt x="105" y="302"/>
                  </a:lnTo>
                  <a:lnTo>
                    <a:pt x="129" y="294"/>
                  </a:lnTo>
                  <a:lnTo>
                    <a:pt x="155" y="287"/>
                  </a:lnTo>
                  <a:lnTo>
                    <a:pt x="184" y="282"/>
                  </a:lnTo>
                  <a:lnTo>
                    <a:pt x="217" y="278"/>
                  </a:lnTo>
                  <a:lnTo>
                    <a:pt x="253" y="276"/>
                  </a:lnTo>
                  <a:lnTo>
                    <a:pt x="291" y="275"/>
                  </a:lnTo>
                  <a:lnTo>
                    <a:pt x="380" y="275"/>
                  </a:lnTo>
                  <a:lnTo>
                    <a:pt x="380" y="227"/>
                  </a:lnTo>
                  <a:lnTo>
                    <a:pt x="380" y="227"/>
                  </a:lnTo>
                  <a:lnTo>
                    <a:pt x="380" y="208"/>
                  </a:lnTo>
                  <a:lnTo>
                    <a:pt x="379" y="192"/>
                  </a:lnTo>
                  <a:lnTo>
                    <a:pt x="377" y="176"/>
                  </a:lnTo>
                  <a:lnTo>
                    <a:pt x="373" y="162"/>
                  </a:lnTo>
                  <a:lnTo>
                    <a:pt x="370" y="150"/>
                  </a:lnTo>
                  <a:lnTo>
                    <a:pt x="364" y="139"/>
                  </a:lnTo>
                  <a:lnTo>
                    <a:pt x="358" y="129"/>
                  </a:lnTo>
                  <a:lnTo>
                    <a:pt x="351" y="121"/>
                  </a:lnTo>
                  <a:lnTo>
                    <a:pt x="343" y="113"/>
                  </a:lnTo>
                  <a:lnTo>
                    <a:pt x="333" y="107"/>
                  </a:lnTo>
                  <a:lnTo>
                    <a:pt x="323" y="102"/>
                  </a:lnTo>
                  <a:lnTo>
                    <a:pt x="311" y="97"/>
                  </a:lnTo>
                  <a:lnTo>
                    <a:pt x="299" y="95"/>
                  </a:lnTo>
                  <a:lnTo>
                    <a:pt x="284" y="92"/>
                  </a:lnTo>
                  <a:lnTo>
                    <a:pt x="269" y="91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197" y="91"/>
                  </a:lnTo>
                  <a:lnTo>
                    <a:pt x="147" y="94"/>
                  </a:lnTo>
                  <a:lnTo>
                    <a:pt x="105" y="97"/>
                  </a:lnTo>
                  <a:lnTo>
                    <a:pt x="67" y="100"/>
                  </a:lnTo>
                  <a:lnTo>
                    <a:pt x="67" y="100"/>
                  </a:lnTo>
                  <a:lnTo>
                    <a:pt x="60" y="100"/>
                  </a:lnTo>
                  <a:lnTo>
                    <a:pt x="60" y="100"/>
                  </a:lnTo>
                  <a:lnTo>
                    <a:pt x="52" y="99"/>
                  </a:lnTo>
                  <a:lnTo>
                    <a:pt x="49" y="98"/>
                  </a:lnTo>
                  <a:lnTo>
                    <a:pt x="45" y="96"/>
                  </a:lnTo>
                  <a:lnTo>
                    <a:pt x="43" y="94"/>
                  </a:lnTo>
                  <a:lnTo>
                    <a:pt x="41" y="90"/>
                  </a:lnTo>
                  <a:lnTo>
                    <a:pt x="39" y="87"/>
                  </a:lnTo>
                  <a:lnTo>
                    <a:pt x="38" y="81"/>
                  </a:lnTo>
                  <a:lnTo>
                    <a:pt x="38" y="39"/>
                  </a:lnTo>
                  <a:lnTo>
                    <a:pt x="38" y="39"/>
                  </a:lnTo>
                  <a:lnTo>
                    <a:pt x="39" y="34"/>
                  </a:lnTo>
                  <a:lnTo>
                    <a:pt x="41" y="29"/>
                  </a:lnTo>
                  <a:lnTo>
                    <a:pt x="43" y="26"/>
                  </a:lnTo>
                  <a:lnTo>
                    <a:pt x="45" y="22"/>
                  </a:lnTo>
                  <a:lnTo>
                    <a:pt x="49" y="20"/>
                  </a:lnTo>
                  <a:lnTo>
                    <a:pt x="53" y="18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102" y="10"/>
                  </a:lnTo>
                  <a:lnTo>
                    <a:pt x="146" y="4"/>
                  </a:lnTo>
                  <a:lnTo>
                    <a:pt x="194" y="1"/>
                  </a:lnTo>
                  <a:lnTo>
                    <a:pt x="222" y="1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81" y="1"/>
                  </a:lnTo>
                  <a:lnTo>
                    <a:pt x="310" y="4"/>
                  </a:lnTo>
                  <a:lnTo>
                    <a:pt x="335" y="9"/>
                  </a:lnTo>
                  <a:lnTo>
                    <a:pt x="359" y="16"/>
                  </a:lnTo>
                  <a:lnTo>
                    <a:pt x="380" y="24"/>
                  </a:lnTo>
                  <a:lnTo>
                    <a:pt x="400" y="34"/>
                  </a:lnTo>
                  <a:lnTo>
                    <a:pt x="417" y="47"/>
                  </a:lnTo>
                  <a:lnTo>
                    <a:pt x="432" y="60"/>
                  </a:lnTo>
                  <a:lnTo>
                    <a:pt x="445" y="75"/>
                  </a:lnTo>
                  <a:lnTo>
                    <a:pt x="457" y="92"/>
                  </a:lnTo>
                  <a:lnTo>
                    <a:pt x="466" y="111"/>
                  </a:lnTo>
                  <a:lnTo>
                    <a:pt x="473" y="131"/>
                  </a:lnTo>
                  <a:lnTo>
                    <a:pt x="480" y="153"/>
                  </a:lnTo>
                  <a:lnTo>
                    <a:pt x="483" y="176"/>
                  </a:lnTo>
                  <a:lnTo>
                    <a:pt x="486" y="200"/>
                  </a:lnTo>
                  <a:lnTo>
                    <a:pt x="487" y="227"/>
                  </a:lnTo>
                  <a:lnTo>
                    <a:pt x="487" y="648"/>
                  </a:lnTo>
                  <a:lnTo>
                    <a:pt x="487" y="648"/>
                  </a:lnTo>
                  <a:lnTo>
                    <a:pt x="487" y="653"/>
                  </a:lnTo>
                  <a:lnTo>
                    <a:pt x="484" y="658"/>
                  </a:lnTo>
                  <a:lnTo>
                    <a:pt x="482" y="661"/>
                  </a:lnTo>
                  <a:lnTo>
                    <a:pt x="480" y="665"/>
                  </a:lnTo>
                  <a:lnTo>
                    <a:pt x="476" y="668"/>
                  </a:lnTo>
                  <a:lnTo>
                    <a:pt x="472" y="671"/>
                  </a:lnTo>
                  <a:lnTo>
                    <a:pt x="467" y="672"/>
                  </a:lnTo>
                  <a:lnTo>
                    <a:pt x="463" y="673"/>
                  </a:lnTo>
                  <a:lnTo>
                    <a:pt x="463" y="673"/>
                  </a:lnTo>
                  <a:close/>
                  <a:moveTo>
                    <a:pt x="380" y="352"/>
                  </a:moveTo>
                  <a:lnTo>
                    <a:pt x="291" y="352"/>
                  </a:lnTo>
                  <a:lnTo>
                    <a:pt x="291" y="352"/>
                  </a:lnTo>
                  <a:lnTo>
                    <a:pt x="265" y="352"/>
                  </a:lnTo>
                  <a:lnTo>
                    <a:pt x="241" y="353"/>
                  </a:lnTo>
                  <a:lnTo>
                    <a:pt x="219" y="355"/>
                  </a:lnTo>
                  <a:lnTo>
                    <a:pt x="201" y="357"/>
                  </a:lnTo>
                  <a:lnTo>
                    <a:pt x="184" y="361"/>
                  </a:lnTo>
                  <a:lnTo>
                    <a:pt x="169" y="365"/>
                  </a:lnTo>
                  <a:lnTo>
                    <a:pt x="155" y="371"/>
                  </a:lnTo>
                  <a:lnTo>
                    <a:pt x="144" y="378"/>
                  </a:lnTo>
                  <a:lnTo>
                    <a:pt x="135" y="386"/>
                  </a:lnTo>
                  <a:lnTo>
                    <a:pt x="127" y="394"/>
                  </a:lnTo>
                  <a:lnTo>
                    <a:pt x="120" y="404"/>
                  </a:lnTo>
                  <a:lnTo>
                    <a:pt x="115" y="415"/>
                  </a:lnTo>
                  <a:lnTo>
                    <a:pt x="111" y="426"/>
                  </a:lnTo>
                  <a:lnTo>
                    <a:pt x="108" y="440"/>
                  </a:lnTo>
                  <a:lnTo>
                    <a:pt x="107" y="454"/>
                  </a:lnTo>
                  <a:lnTo>
                    <a:pt x="106" y="470"/>
                  </a:lnTo>
                  <a:lnTo>
                    <a:pt x="106" y="484"/>
                  </a:lnTo>
                  <a:lnTo>
                    <a:pt x="106" y="484"/>
                  </a:lnTo>
                  <a:lnTo>
                    <a:pt x="107" y="500"/>
                  </a:lnTo>
                  <a:lnTo>
                    <a:pt x="108" y="513"/>
                  </a:lnTo>
                  <a:lnTo>
                    <a:pt x="111" y="526"/>
                  </a:lnTo>
                  <a:lnTo>
                    <a:pt x="114" y="537"/>
                  </a:lnTo>
                  <a:lnTo>
                    <a:pt x="119" y="548"/>
                  </a:lnTo>
                  <a:lnTo>
                    <a:pt x="123" y="557"/>
                  </a:lnTo>
                  <a:lnTo>
                    <a:pt x="129" y="565"/>
                  </a:lnTo>
                  <a:lnTo>
                    <a:pt x="136" y="572"/>
                  </a:lnTo>
                  <a:lnTo>
                    <a:pt x="144" y="578"/>
                  </a:lnTo>
                  <a:lnTo>
                    <a:pt x="152" y="582"/>
                  </a:lnTo>
                  <a:lnTo>
                    <a:pt x="161" y="586"/>
                  </a:lnTo>
                  <a:lnTo>
                    <a:pt x="170" y="589"/>
                  </a:lnTo>
                  <a:lnTo>
                    <a:pt x="182" y="591"/>
                  </a:lnTo>
                  <a:lnTo>
                    <a:pt x="193" y="593"/>
                  </a:lnTo>
                  <a:lnTo>
                    <a:pt x="217" y="594"/>
                  </a:lnTo>
                  <a:lnTo>
                    <a:pt x="217" y="594"/>
                  </a:lnTo>
                  <a:lnTo>
                    <a:pt x="238" y="593"/>
                  </a:lnTo>
                  <a:lnTo>
                    <a:pt x="258" y="590"/>
                  </a:lnTo>
                  <a:lnTo>
                    <a:pt x="278" y="587"/>
                  </a:lnTo>
                  <a:lnTo>
                    <a:pt x="299" y="581"/>
                  </a:lnTo>
                  <a:lnTo>
                    <a:pt x="318" y="574"/>
                  </a:lnTo>
                  <a:lnTo>
                    <a:pt x="339" y="566"/>
                  </a:lnTo>
                  <a:lnTo>
                    <a:pt x="359" y="557"/>
                  </a:lnTo>
                  <a:lnTo>
                    <a:pt x="380" y="545"/>
                  </a:lnTo>
                  <a:lnTo>
                    <a:pt x="380" y="35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4" name="Freeform 166"/>
            <p:cNvSpPr>
              <a:spLocks/>
            </p:cNvSpPr>
            <p:nvPr/>
          </p:nvSpPr>
          <p:spPr bwMode="auto">
            <a:xfrm>
              <a:off x="5002028" y="3943726"/>
              <a:ext cx="59373" cy="132995"/>
            </a:xfrm>
            <a:custGeom>
              <a:avLst/>
              <a:gdLst>
                <a:gd name="T0" fmla="*/ 273 w 298"/>
                <a:gd name="T1" fmla="*/ 91 h 673"/>
                <a:gd name="T2" fmla="*/ 231 w 298"/>
                <a:gd name="T3" fmla="*/ 95 h 673"/>
                <a:gd name="T4" fmla="*/ 191 w 298"/>
                <a:gd name="T5" fmla="*/ 104 h 673"/>
                <a:gd name="T6" fmla="*/ 150 w 298"/>
                <a:gd name="T7" fmla="*/ 119 h 673"/>
                <a:gd name="T8" fmla="*/ 106 w 298"/>
                <a:gd name="T9" fmla="*/ 142 h 673"/>
                <a:gd name="T10" fmla="*/ 106 w 298"/>
                <a:gd name="T11" fmla="*/ 648 h 673"/>
                <a:gd name="T12" fmla="*/ 104 w 298"/>
                <a:gd name="T13" fmla="*/ 657 h 673"/>
                <a:gd name="T14" fmla="*/ 98 w 298"/>
                <a:gd name="T15" fmla="*/ 665 h 673"/>
                <a:gd name="T16" fmla="*/ 92 w 298"/>
                <a:gd name="T17" fmla="*/ 671 h 673"/>
                <a:gd name="T18" fmla="*/ 82 w 298"/>
                <a:gd name="T19" fmla="*/ 673 h 673"/>
                <a:gd name="T20" fmla="*/ 23 w 298"/>
                <a:gd name="T21" fmla="*/ 673 h 673"/>
                <a:gd name="T22" fmla="*/ 14 w 298"/>
                <a:gd name="T23" fmla="*/ 671 h 673"/>
                <a:gd name="T24" fmla="*/ 7 w 298"/>
                <a:gd name="T25" fmla="*/ 665 h 673"/>
                <a:gd name="T26" fmla="*/ 2 w 298"/>
                <a:gd name="T27" fmla="*/ 658 h 673"/>
                <a:gd name="T28" fmla="*/ 0 w 298"/>
                <a:gd name="T29" fmla="*/ 648 h 673"/>
                <a:gd name="T30" fmla="*/ 0 w 298"/>
                <a:gd name="T31" fmla="*/ 33 h 673"/>
                <a:gd name="T32" fmla="*/ 2 w 298"/>
                <a:gd name="T33" fmla="*/ 24 h 673"/>
                <a:gd name="T34" fmla="*/ 7 w 298"/>
                <a:gd name="T35" fmla="*/ 16 h 673"/>
                <a:gd name="T36" fmla="*/ 14 w 298"/>
                <a:gd name="T37" fmla="*/ 10 h 673"/>
                <a:gd name="T38" fmla="*/ 23 w 298"/>
                <a:gd name="T39" fmla="*/ 9 h 673"/>
                <a:gd name="T40" fmla="*/ 79 w 298"/>
                <a:gd name="T41" fmla="*/ 9 h 673"/>
                <a:gd name="T42" fmla="*/ 89 w 298"/>
                <a:gd name="T43" fmla="*/ 10 h 673"/>
                <a:gd name="T44" fmla="*/ 96 w 298"/>
                <a:gd name="T45" fmla="*/ 16 h 673"/>
                <a:gd name="T46" fmla="*/ 101 w 298"/>
                <a:gd name="T47" fmla="*/ 24 h 673"/>
                <a:gd name="T48" fmla="*/ 103 w 298"/>
                <a:gd name="T49" fmla="*/ 33 h 673"/>
                <a:gd name="T50" fmla="*/ 103 w 298"/>
                <a:gd name="T51" fmla="*/ 58 h 673"/>
                <a:gd name="T52" fmla="*/ 147 w 298"/>
                <a:gd name="T53" fmla="*/ 30 h 673"/>
                <a:gd name="T54" fmla="*/ 190 w 298"/>
                <a:gd name="T55" fmla="*/ 13 h 673"/>
                <a:gd name="T56" fmla="*/ 231 w 298"/>
                <a:gd name="T57" fmla="*/ 3 h 673"/>
                <a:gd name="T58" fmla="*/ 273 w 298"/>
                <a:gd name="T59" fmla="*/ 0 h 673"/>
                <a:gd name="T60" fmla="*/ 278 w 298"/>
                <a:gd name="T61" fmla="*/ 1 h 673"/>
                <a:gd name="T62" fmla="*/ 288 w 298"/>
                <a:gd name="T63" fmla="*/ 3 h 673"/>
                <a:gd name="T64" fmla="*/ 295 w 298"/>
                <a:gd name="T65" fmla="*/ 9 h 673"/>
                <a:gd name="T66" fmla="*/ 298 w 298"/>
                <a:gd name="T67" fmla="*/ 17 h 673"/>
                <a:gd name="T68" fmla="*/ 298 w 298"/>
                <a:gd name="T69" fmla="*/ 71 h 673"/>
                <a:gd name="T70" fmla="*/ 298 w 298"/>
                <a:gd name="T71" fmla="*/ 76 h 673"/>
                <a:gd name="T72" fmla="*/ 295 w 298"/>
                <a:gd name="T73" fmla="*/ 83 h 673"/>
                <a:gd name="T74" fmla="*/ 288 w 298"/>
                <a:gd name="T75" fmla="*/ 89 h 673"/>
                <a:gd name="T76" fmla="*/ 278 w 298"/>
                <a:gd name="T77" fmla="*/ 91 h 673"/>
                <a:gd name="T78" fmla="*/ 273 w 298"/>
                <a:gd name="T79" fmla="*/ 91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3">
                  <a:moveTo>
                    <a:pt x="273" y="91"/>
                  </a:moveTo>
                  <a:lnTo>
                    <a:pt x="273" y="91"/>
                  </a:lnTo>
                  <a:lnTo>
                    <a:pt x="252" y="92"/>
                  </a:lnTo>
                  <a:lnTo>
                    <a:pt x="231" y="95"/>
                  </a:lnTo>
                  <a:lnTo>
                    <a:pt x="212" y="98"/>
                  </a:lnTo>
                  <a:lnTo>
                    <a:pt x="191" y="104"/>
                  </a:lnTo>
                  <a:lnTo>
                    <a:pt x="171" y="111"/>
                  </a:lnTo>
                  <a:lnTo>
                    <a:pt x="150" y="119"/>
                  </a:lnTo>
                  <a:lnTo>
                    <a:pt x="128" y="130"/>
                  </a:lnTo>
                  <a:lnTo>
                    <a:pt x="106" y="142"/>
                  </a:lnTo>
                  <a:lnTo>
                    <a:pt x="106" y="648"/>
                  </a:lnTo>
                  <a:lnTo>
                    <a:pt x="106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98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4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4" y="661"/>
                  </a:lnTo>
                  <a:lnTo>
                    <a:pt x="2" y="658"/>
                  </a:lnTo>
                  <a:lnTo>
                    <a:pt x="0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2" y="24"/>
                  </a:lnTo>
                  <a:lnTo>
                    <a:pt x="3" y="19"/>
                  </a:lnTo>
                  <a:lnTo>
                    <a:pt x="7" y="16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9"/>
                  </a:lnTo>
                  <a:lnTo>
                    <a:pt x="79" y="9"/>
                  </a:lnTo>
                  <a:lnTo>
                    <a:pt x="79" y="9"/>
                  </a:lnTo>
                  <a:lnTo>
                    <a:pt x="85" y="9"/>
                  </a:lnTo>
                  <a:lnTo>
                    <a:pt x="89" y="10"/>
                  </a:lnTo>
                  <a:lnTo>
                    <a:pt x="93" y="12"/>
                  </a:lnTo>
                  <a:lnTo>
                    <a:pt x="96" y="16"/>
                  </a:lnTo>
                  <a:lnTo>
                    <a:pt x="98" y="19"/>
                  </a:lnTo>
                  <a:lnTo>
                    <a:pt x="101" y="24"/>
                  </a:lnTo>
                  <a:lnTo>
                    <a:pt x="102" y="28"/>
                  </a:lnTo>
                  <a:lnTo>
                    <a:pt x="103" y="33"/>
                  </a:lnTo>
                  <a:lnTo>
                    <a:pt x="103" y="58"/>
                  </a:lnTo>
                  <a:lnTo>
                    <a:pt x="103" y="58"/>
                  </a:lnTo>
                  <a:lnTo>
                    <a:pt x="125" y="43"/>
                  </a:lnTo>
                  <a:lnTo>
                    <a:pt x="147" y="30"/>
                  </a:lnTo>
                  <a:lnTo>
                    <a:pt x="168" y="21"/>
                  </a:lnTo>
                  <a:lnTo>
                    <a:pt x="190" y="13"/>
                  </a:lnTo>
                  <a:lnTo>
                    <a:pt x="211" y="8"/>
                  </a:lnTo>
                  <a:lnTo>
                    <a:pt x="231" y="3"/>
                  </a:lnTo>
                  <a:lnTo>
                    <a:pt x="252" y="1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78" y="1"/>
                  </a:lnTo>
                  <a:lnTo>
                    <a:pt x="284" y="1"/>
                  </a:lnTo>
                  <a:lnTo>
                    <a:pt x="288" y="3"/>
                  </a:lnTo>
                  <a:lnTo>
                    <a:pt x="291" y="5"/>
                  </a:lnTo>
                  <a:lnTo>
                    <a:pt x="295" y="9"/>
                  </a:lnTo>
                  <a:lnTo>
                    <a:pt x="297" y="12"/>
                  </a:lnTo>
                  <a:lnTo>
                    <a:pt x="298" y="17"/>
                  </a:lnTo>
                  <a:lnTo>
                    <a:pt x="298" y="21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8" y="76"/>
                  </a:lnTo>
                  <a:lnTo>
                    <a:pt x="297" y="80"/>
                  </a:lnTo>
                  <a:lnTo>
                    <a:pt x="295" y="83"/>
                  </a:lnTo>
                  <a:lnTo>
                    <a:pt x="291" y="87"/>
                  </a:lnTo>
                  <a:lnTo>
                    <a:pt x="288" y="89"/>
                  </a:lnTo>
                  <a:lnTo>
                    <a:pt x="284" y="90"/>
                  </a:lnTo>
                  <a:lnTo>
                    <a:pt x="278" y="91"/>
                  </a:lnTo>
                  <a:lnTo>
                    <a:pt x="273" y="91"/>
                  </a:lnTo>
                  <a:lnTo>
                    <a:pt x="273" y="9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5" name="Freeform 167"/>
            <p:cNvSpPr>
              <a:spLocks/>
            </p:cNvSpPr>
            <p:nvPr/>
          </p:nvSpPr>
          <p:spPr bwMode="auto">
            <a:xfrm>
              <a:off x="5073870" y="3915227"/>
              <a:ext cx="79560" cy="163275"/>
            </a:xfrm>
            <a:custGeom>
              <a:avLst/>
              <a:gdLst>
                <a:gd name="T0" fmla="*/ 382 w 404"/>
                <a:gd name="T1" fmla="*/ 819 h 825"/>
                <a:gd name="T2" fmla="*/ 343 w 404"/>
                <a:gd name="T3" fmla="*/ 823 h 825"/>
                <a:gd name="T4" fmla="*/ 304 w 404"/>
                <a:gd name="T5" fmla="*/ 825 h 825"/>
                <a:gd name="T6" fmla="*/ 283 w 404"/>
                <a:gd name="T7" fmla="*/ 825 h 825"/>
                <a:gd name="T8" fmla="*/ 248 w 404"/>
                <a:gd name="T9" fmla="*/ 821 h 825"/>
                <a:gd name="T10" fmla="*/ 217 w 404"/>
                <a:gd name="T11" fmla="*/ 815 h 825"/>
                <a:gd name="T12" fmla="*/ 190 w 404"/>
                <a:gd name="T13" fmla="*/ 802 h 825"/>
                <a:gd name="T14" fmla="*/ 171 w 404"/>
                <a:gd name="T15" fmla="*/ 784 h 825"/>
                <a:gd name="T16" fmla="*/ 155 w 404"/>
                <a:gd name="T17" fmla="*/ 759 h 825"/>
                <a:gd name="T18" fmla="*/ 146 w 404"/>
                <a:gd name="T19" fmla="*/ 727 h 825"/>
                <a:gd name="T20" fmla="*/ 140 w 404"/>
                <a:gd name="T21" fmla="*/ 687 h 825"/>
                <a:gd name="T22" fmla="*/ 140 w 404"/>
                <a:gd name="T23" fmla="*/ 242 h 825"/>
                <a:gd name="T24" fmla="*/ 23 w 404"/>
                <a:gd name="T25" fmla="*/ 228 h 825"/>
                <a:gd name="T26" fmla="*/ 9 w 404"/>
                <a:gd name="T27" fmla="*/ 225 h 825"/>
                <a:gd name="T28" fmla="*/ 4 w 404"/>
                <a:gd name="T29" fmla="*/ 219 h 825"/>
                <a:gd name="T30" fmla="*/ 0 w 404"/>
                <a:gd name="T31" fmla="*/ 211 h 825"/>
                <a:gd name="T32" fmla="*/ 0 w 404"/>
                <a:gd name="T33" fmla="*/ 174 h 825"/>
                <a:gd name="T34" fmla="*/ 0 w 404"/>
                <a:gd name="T35" fmla="*/ 169 h 825"/>
                <a:gd name="T36" fmla="*/ 4 w 404"/>
                <a:gd name="T37" fmla="*/ 162 h 825"/>
                <a:gd name="T38" fmla="*/ 9 w 404"/>
                <a:gd name="T39" fmla="*/ 156 h 825"/>
                <a:gd name="T40" fmla="*/ 17 w 404"/>
                <a:gd name="T41" fmla="*/ 153 h 825"/>
                <a:gd name="T42" fmla="*/ 140 w 404"/>
                <a:gd name="T43" fmla="*/ 153 h 825"/>
                <a:gd name="T44" fmla="*/ 140 w 404"/>
                <a:gd name="T45" fmla="*/ 33 h 825"/>
                <a:gd name="T46" fmla="*/ 141 w 404"/>
                <a:gd name="T47" fmla="*/ 25 h 825"/>
                <a:gd name="T48" fmla="*/ 146 w 404"/>
                <a:gd name="T49" fmla="*/ 18 h 825"/>
                <a:gd name="T50" fmla="*/ 153 w 404"/>
                <a:gd name="T51" fmla="*/ 13 h 825"/>
                <a:gd name="T52" fmla="*/ 162 w 404"/>
                <a:gd name="T53" fmla="*/ 9 h 825"/>
                <a:gd name="T54" fmla="*/ 224 w 404"/>
                <a:gd name="T55" fmla="*/ 0 h 825"/>
                <a:gd name="T56" fmla="*/ 228 w 404"/>
                <a:gd name="T57" fmla="*/ 0 h 825"/>
                <a:gd name="T58" fmla="*/ 235 w 404"/>
                <a:gd name="T59" fmla="*/ 1 h 825"/>
                <a:gd name="T60" fmla="*/ 241 w 404"/>
                <a:gd name="T61" fmla="*/ 6 h 825"/>
                <a:gd name="T62" fmla="*/ 244 w 404"/>
                <a:gd name="T63" fmla="*/ 13 h 825"/>
                <a:gd name="T64" fmla="*/ 246 w 404"/>
                <a:gd name="T65" fmla="*/ 21 h 825"/>
                <a:gd name="T66" fmla="*/ 376 w 404"/>
                <a:gd name="T67" fmla="*/ 153 h 825"/>
                <a:gd name="T68" fmla="*/ 381 w 404"/>
                <a:gd name="T69" fmla="*/ 153 h 825"/>
                <a:gd name="T70" fmla="*/ 390 w 404"/>
                <a:gd name="T71" fmla="*/ 156 h 825"/>
                <a:gd name="T72" fmla="*/ 397 w 404"/>
                <a:gd name="T73" fmla="*/ 163 h 825"/>
                <a:gd name="T74" fmla="*/ 400 w 404"/>
                <a:gd name="T75" fmla="*/ 172 h 825"/>
                <a:gd name="T76" fmla="*/ 400 w 404"/>
                <a:gd name="T77" fmla="*/ 218 h 825"/>
                <a:gd name="T78" fmla="*/ 400 w 404"/>
                <a:gd name="T79" fmla="*/ 223 h 825"/>
                <a:gd name="T80" fmla="*/ 397 w 404"/>
                <a:gd name="T81" fmla="*/ 231 h 825"/>
                <a:gd name="T82" fmla="*/ 390 w 404"/>
                <a:gd name="T83" fmla="*/ 238 h 825"/>
                <a:gd name="T84" fmla="*/ 381 w 404"/>
                <a:gd name="T85" fmla="*/ 241 h 825"/>
                <a:gd name="T86" fmla="*/ 246 w 404"/>
                <a:gd name="T87" fmla="*/ 242 h 825"/>
                <a:gd name="T88" fmla="*/ 246 w 404"/>
                <a:gd name="T89" fmla="*/ 663 h 825"/>
                <a:gd name="T90" fmla="*/ 249 w 404"/>
                <a:gd name="T91" fmla="*/ 703 h 825"/>
                <a:gd name="T92" fmla="*/ 254 w 404"/>
                <a:gd name="T93" fmla="*/ 716 h 825"/>
                <a:gd name="T94" fmla="*/ 260 w 404"/>
                <a:gd name="T95" fmla="*/ 726 h 825"/>
                <a:gd name="T96" fmla="*/ 270 w 404"/>
                <a:gd name="T97" fmla="*/ 733 h 825"/>
                <a:gd name="T98" fmla="*/ 281 w 404"/>
                <a:gd name="T99" fmla="*/ 737 h 825"/>
                <a:gd name="T100" fmla="*/ 311 w 404"/>
                <a:gd name="T101" fmla="*/ 739 h 825"/>
                <a:gd name="T102" fmla="*/ 379 w 404"/>
                <a:gd name="T103" fmla="*/ 739 h 825"/>
                <a:gd name="T104" fmla="*/ 395 w 404"/>
                <a:gd name="T105" fmla="*/ 741 h 825"/>
                <a:gd name="T106" fmla="*/ 400 w 404"/>
                <a:gd name="T107" fmla="*/ 746 h 825"/>
                <a:gd name="T108" fmla="*/ 404 w 404"/>
                <a:gd name="T109" fmla="*/ 751 h 825"/>
                <a:gd name="T110" fmla="*/ 404 w 404"/>
                <a:gd name="T111" fmla="*/ 798 h 825"/>
                <a:gd name="T112" fmla="*/ 403 w 404"/>
                <a:gd name="T113" fmla="*/ 805 h 825"/>
                <a:gd name="T114" fmla="*/ 399 w 404"/>
                <a:gd name="T115" fmla="*/ 812 h 825"/>
                <a:gd name="T116" fmla="*/ 392 w 404"/>
                <a:gd name="T117" fmla="*/ 816 h 825"/>
                <a:gd name="T118" fmla="*/ 382 w 404"/>
                <a:gd name="T119" fmla="*/ 819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2" y="819"/>
                  </a:moveTo>
                  <a:lnTo>
                    <a:pt x="382" y="819"/>
                  </a:lnTo>
                  <a:lnTo>
                    <a:pt x="364" y="821"/>
                  </a:lnTo>
                  <a:lnTo>
                    <a:pt x="343" y="823"/>
                  </a:lnTo>
                  <a:lnTo>
                    <a:pt x="322" y="825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3" y="825"/>
                  </a:lnTo>
                  <a:lnTo>
                    <a:pt x="265" y="824"/>
                  </a:lnTo>
                  <a:lnTo>
                    <a:pt x="248" y="821"/>
                  </a:lnTo>
                  <a:lnTo>
                    <a:pt x="232" y="818"/>
                  </a:lnTo>
                  <a:lnTo>
                    <a:pt x="217" y="815"/>
                  </a:lnTo>
                  <a:lnTo>
                    <a:pt x="203" y="809"/>
                  </a:lnTo>
                  <a:lnTo>
                    <a:pt x="190" y="802"/>
                  </a:lnTo>
                  <a:lnTo>
                    <a:pt x="180" y="794"/>
                  </a:lnTo>
                  <a:lnTo>
                    <a:pt x="171" y="784"/>
                  </a:lnTo>
                  <a:lnTo>
                    <a:pt x="163" y="772"/>
                  </a:lnTo>
                  <a:lnTo>
                    <a:pt x="155" y="759"/>
                  </a:lnTo>
                  <a:lnTo>
                    <a:pt x="149" y="745"/>
                  </a:lnTo>
                  <a:lnTo>
                    <a:pt x="146" y="727"/>
                  </a:lnTo>
                  <a:lnTo>
                    <a:pt x="142" y="708"/>
                  </a:lnTo>
                  <a:lnTo>
                    <a:pt x="140" y="687"/>
                  </a:lnTo>
                  <a:lnTo>
                    <a:pt x="140" y="663"/>
                  </a:lnTo>
                  <a:lnTo>
                    <a:pt x="140" y="242"/>
                  </a:lnTo>
                  <a:lnTo>
                    <a:pt x="23" y="228"/>
                  </a:lnTo>
                  <a:lnTo>
                    <a:pt x="23" y="228"/>
                  </a:lnTo>
                  <a:lnTo>
                    <a:pt x="14" y="226"/>
                  </a:lnTo>
                  <a:lnTo>
                    <a:pt x="9" y="225"/>
                  </a:lnTo>
                  <a:lnTo>
                    <a:pt x="6" y="222"/>
                  </a:lnTo>
                  <a:lnTo>
                    <a:pt x="4" y="219"/>
                  </a:lnTo>
                  <a:lnTo>
                    <a:pt x="1" y="216"/>
                  </a:lnTo>
                  <a:lnTo>
                    <a:pt x="0" y="211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5"/>
                  </a:lnTo>
                  <a:lnTo>
                    <a:pt x="4" y="162"/>
                  </a:lnTo>
                  <a:lnTo>
                    <a:pt x="6" y="158"/>
                  </a:lnTo>
                  <a:lnTo>
                    <a:pt x="9" y="156"/>
                  </a:lnTo>
                  <a:lnTo>
                    <a:pt x="14" y="154"/>
                  </a:lnTo>
                  <a:lnTo>
                    <a:pt x="17" y="153"/>
                  </a:lnTo>
                  <a:lnTo>
                    <a:pt x="23" y="153"/>
                  </a:lnTo>
                  <a:lnTo>
                    <a:pt x="140" y="153"/>
                  </a:lnTo>
                  <a:lnTo>
                    <a:pt x="140" y="33"/>
                  </a:lnTo>
                  <a:lnTo>
                    <a:pt x="140" y="33"/>
                  </a:lnTo>
                  <a:lnTo>
                    <a:pt x="140" y="30"/>
                  </a:lnTo>
                  <a:lnTo>
                    <a:pt x="141" y="25"/>
                  </a:lnTo>
                  <a:lnTo>
                    <a:pt x="143" y="22"/>
                  </a:lnTo>
                  <a:lnTo>
                    <a:pt x="146" y="18"/>
                  </a:lnTo>
                  <a:lnTo>
                    <a:pt x="149" y="15"/>
                  </a:lnTo>
                  <a:lnTo>
                    <a:pt x="153" y="13"/>
                  </a:lnTo>
                  <a:lnTo>
                    <a:pt x="157" y="12"/>
                  </a:lnTo>
                  <a:lnTo>
                    <a:pt x="162" y="9"/>
                  </a:lnTo>
                  <a:lnTo>
                    <a:pt x="224" y="0"/>
                  </a:lnTo>
                  <a:lnTo>
                    <a:pt x="224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2" y="0"/>
                  </a:lnTo>
                  <a:lnTo>
                    <a:pt x="235" y="1"/>
                  </a:lnTo>
                  <a:lnTo>
                    <a:pt x="238" y="4"/>
                  </a:lnTo>
                  <a:lnTo>
                    <a:pt x="241" y="6"/>
                  </a:lnTo>
                  <a:lnTo>
                    <a:pt x="243" y="9"/>
                  </a:lnTo>
                  <a:lnTo>
                    <a:pt x="244" y="13"/>
                  </a:lnTo>
                  <a:lnTo>
                    <a:pt x="246" y="16"/>
                  </a:lnTo>
                  <a:lnTo>
                    <a:pt x="246" y="21"/>
                  </a:lnTo>
                  <a:lnTo>
                    <a:pt x="246" y="153"/>
                  </a:lnTo>
                  <a:lnTo>
                    <a:pt x="376" y="153"/>
                  </a:lnTo>
                  <a:lnTo>
                    <a:pt x="376" y="153"/>
                  </a:lnTo>
                  <a:lnTo>
                    <a:pt x="381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4" y="160"/>
                  </a:lnTo>
                  <a:lnTo>
                    <a:pt x="397" y="163"/>
                  </a:lnTo>
                  <a:lnTo>
                    <a:pt x="398" y="168"/>
                  </a:lnTo>
                  <a:lnTo>
                    <a:pt x="400" y="172"/>
                  </a:lnTo>
                  <a:lnTo>
                    <a:pt x="400" y="177"/>
                  </a:lnTo>
                  <a:lnTo>
                    <a:pt x="400" y="218"/>
                  </a:lnTo>
                  <a:lnTo>
                    <a:pt x="400" y="218"/>
                  </a:lnTo>
                  <a:lnTo>
                    <a:pt x="400" y="223"/>
                  </a:lnTo>
                  <a:lnTo>
                    <a:pt x="398" y="227"/>
                  </a:lnTo>
                  <a:lnTo>
                    <a:pt x="397" y="231"/>
                  </a:lnTo>
                  <a:lnTo>
                    <a:pt x="394" y="234"/>
                  </a:lnTo>
                  <a:lnTo>
                    <a:pt x="390" y="238"/>
                  </a:lnTo>
                  <a:lnTo>
                    <a:pt x="385" y="240"/>
                  </a:lnTo>
                  <a:lnTo>
                    <a:pt x="381" y="241"/>
                  </a:lnTo>
                  <a:lnTo>
                    <a:pt x="376" y="242"/>
                  </a:lnTo>
                  <a:lnTo>
                    <a:pt x="246" y="242"/>
                  </a:lnTo>
                  <a:lnTo>
                    <a:pt x="246" y="663"/>
                  </a:lnTo>
                  <a:lnTo>
                    <a:pt x="246" y="663"/>
                  </a:lnTo>
                  <a:lnTo>
                    <a:pt x="247" y="685"/>
                  </a:lnTo>
                  <a:lnTo>
                    <a:pt x="249" y="703"/>
                  </a:lnTo>
                  <a:lnTo>
                    <a:pt x="251" y="710"/>
                  </a:lnTo>
                  <a:lnTo>
                    <a:pt x="254" y="716"/>
                  </a:lnTo>
                  <a:lnTo>
                    <a:pt x="257" y="722"/>
                  </a:lnTo>
                  <a:lnTo>
                    <a:pt x="260" y="726"/>
                  </a:lnTo>
                  <a:lnTo>
                    <a:pt x="265" y="730"/>
                  </a:lnTo>
                  <a:lnTo>
                    <a:pt x="270" y="733"/>
                  </a:lnTo>
                  <a:lnTo>
                    <a:pt x="274" y="735"/>
                  </a:lnTo>
                  <a:lnTo>
                    <a:pt x="281" y="737"/>
                  </a:lnTo>
                  <a:lnTo>
                    <a:pt x="295" y="739"/>
                  </a:lnTo>
                  <a:lnTo>
                    <a:pt x="311" y="739"/>
                  </a:lnTo>
                  <a:lnTo>
                    <a:pt x="379" y="739"/>
                  </a:lnTo>
                  <a:lnTo>
                    <a:pt x="379" y="739"/>
                  </a:lnTo>
                  <a:lnTo>
                    <a:pt x="390" y="740"/>
                  </a:lnTo>
                  <a:lnTo>
                    <a:pt x="395" y="741"/>
                  </a:lnTo>
                  <a:lnTo>
                    <a:pt x="398" y="743"/>
                  </a:lnTo>
                  <a:lnTo>
                    <a:pt x="400" y="746"/>
                  </a:lnTo>
                  <a:lnTo>
                    <a:pt x="403" y="748"/>
                  </a:lnTo>
                  <a:lnTo>
                    <a:pt x="404" y="751"/>
                  </a:lnTo>
                  <a:lnTo>
                    <a:pt x="404" y="756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3" y="805"/>
                  </a:lnTo>
                  <a:lnTo>
                    <a:pt x="402" y="809"/>
                  </a:lnTo>
                  <a:lnTo>
                    <a:pt x="399" y="812"/>
                  </a:lnTo>
                  <a:lnTo>
                    <a:pt x="396" y="815"/>
                  </a:lnTo>
                  <a:lnTo>
                    <a:pt x="392" y="816"/>
                  </a:lnTo>
                  <a:lnTo>
                    <a:pt x="382" y="819"/>
                  </a:lnTo>
                  <a:lnTo>
                    <a:pt x="382" y="819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6" name="Freeform 168"/>
            <p:cNvSpPr>
              <a:spLocks/>
            </p:cNvSpPr>
            <p:nvPr/>
          </p:nvSpPr>
          <p:spPr bwMode="auto">
            <a:xfrm>
              <a:off x="5175991" y="3943726"/>
              <a:ext cx="100340" cy="132995"/>
            </a:xfrm>
            <a:custGeom>
              <a:avLst/>
              <a:gdLst>
                <a:gd name="T0" fmla="*/ 427 w 508"/>
                <a:gd name="T1" fmla="*/ 673 h 673"/>
                <a:gd name="T2" fmla="*/ 421 w 508"/>
                <a:gd name="T3" fmla="*/ 672 h 673"/>
                <a:gd name="T4" fmla="*/ 413 w 508"/>
                <a:gd name="T5" fmla="*/ 668 h 673"/>
                <a:gd name="T6" fmla="*/ 406 w 508"/>
                <a:gd name="T7" fmla="*/ 661 h 673"/>
                <a:gd name="T8" fmla="*/ 403 w 508"/>
                <a:gd name="T9" fmla="*/ 653 h 673"/>
                <a:gd name="T10" fmla="*/ 403 w 508"/>
                <a:gd name="T11" fmla="*/ 251 h 673"/>
                <a:gd name="T12" fmla="*/ 402 w 508"/>
                <a:gd name="T13" fmla="*/ 229 h 673"/>
                <a:gd name="T14" fmla="*/ 398 w 508"/>
                <a:gd name="T15" fmla="*/ 191 h 673"/>
                <a:gd name="T16" fmla="*/ 390 w 508"/>
                <a:gd name="T17" fmla="*/ 160 h 673"/>
                <a:gd name="T18" fmla="*/ 378 w 508"/>
                <a:gd name="T19" fmla="*/ 136 h 673"/>
                <a:gd name="T20" fmla="*/ 362 w 508"/>
                <a:gd name="T21" fmla="*/ 118 h 673"/>
                <a:gd name="T22" fmla="*/ 341 w 508"/>
                <a:gd name="T23" fmla="*/ 104 h 673"/>
                <a:gd name="T24" fmla="*/ 316 w 508"/>
                <a:gd name="T25" fmla="*/ 96 h 673"/>
                <a:gd name="T26" fmla="*/ 286 w 508"/>
                <a:gd name="T27" fmla="*/ 92 h 673"/>
                <a:gd name="T28" fmla="*/ 270 w 508"/>
                <a:gd name="T29" fmla="*/ 91 h 673"/>
                <a:gd name="T30" fmla="*/ 231 w 508"/>
                <a:gd name="T31" fmla="*/ 95 h 673"/>
                <a:gd name="T32" fmla="*/ 190 w 508"/>
                <a:gd name="T33" fmla="*/ 105 h 673"/>
                <a:gd name="T34" fmla="*/ 148 w 508"/>
                <a:gd name="T35" fmla="*/ 120 h 673"/>
                <a:gd name="T36" fmla="*/ 107 w 508"/>
                <a:gd name="T37" fmla="*/ 138 h 673"/>
                <a:gd name="T38" fmla="*/ 107 w 508"/>
                <a:gd name="T39" fmla="*/ 648 h 673"/>
                <a:gd name="T40" fmla="*/ 105 w 508"/>
                <a:gd name="T41" fmla="*/ 657 h 673"/>
                <a:gd name="T42" fmla="*/ 100 w 508"/>
                <a:gd name="T43" fmla="*/ 665 h 673"/>
                <a:gd name="T44" fmla="*/ 92 w 508"/>
                <a:gd name="T45" fmla="*/ 671 h 673"/>
                <a:gd name="T46" fmla="*/ 83 w 508"/>
                <a:gd name="T47" fmla="*/ 673 h 673"/>
                <a:gd name="T48" fmla="*/ 23 w 508"/>
                <a:gd name="T49" fmla="*/ 673 h 673"/>
                <a:gd name="T50" fmla="*/ 14 w 508"/>
                <a:gd name="T51" fmla="*/ 671 h 673"/>
                <a:gd name="T52" fmla="*/ 7 w 508"/>
                <a:gd name="T53" fmla="*/ 665 h 673"/>
                <a:gd name="T54" fmla="*/ 3 w 508"/>
                <a:gd name="T55" fmla="*/ 658 h 673"/>
                <a:gd name="T56" fmla="*/ 0 w 508"/>
                <a:gd name="T57" fmla="*/ 648 h 673"/>
                <a:gd name="T58" fmla="*/ 0 w 508"/>
                <a:gd name="T59" fmla="*/ 33 h 673"/>
                <a:gd name="T60" fmla="*/ 3 w 508"/>
                <a:gd name="T61" fmla="*/ 24 h 673"/>
                <a:gd name="T62" fmla="*/ 7 w 508"/>
                <a:gd name="T63" fmla="*/ 16 h 673"/>
                <a:gd name="T64" fmla="*/ 14 w 508"/>
                <a:gd name="T65" fmla="*/ 10 h 673"/>
                <a:gd name="T66" fmla="*/ 23 w 508"/>
                <a:gd name="T67" fmla="*/ 9 h 673"/>
                <a:gd name="T68" fmla="*/ 84 w 508"/>
                <a:gd name="T69" fmla="*/ 9 h 673"/>
                <a:gd name="T70" fmla="*/ 93 w 508"/>
                <a:gd name="T71" fmla="*/ 10 h 673"/>
                <a:gd name="T72" fmla="*/ 100 w 508"/>
                <a:gd name="T73" fmla="*/ 16 h 673"/>
                <a:gd name="T74" fmla="*/ 105 w 508"/>
                <a:gd name="T75" fmla="*/ 24 h 673"/>
                <a:gd name="T76" fmla="*/ 107 w 508"/>
                <a:gd name="T77" fmla="*/ 33 h 673"/>
                <a:gd name="T78" fmla="*/ 107 w 508"/>
                <a:gd name="T79" fmla="*/ 56 h 673"/>
                <a:gd name="T80" fmla="*/ 155 w 508"/>
                <a:gd name="T81" fmla="*/ 30 h 673"/>
                <a:gd name="T82" fmla="*/ 201 w 508"/>
                <a:gd name="T83" fmla="*/ 13 h 673"/>
                <a:gd name="T84" fmla="*/ 248 w 508"/>
                <a:gd name="T85" fmla="*/ 3 h 673"/>
                <a:gd name="T86" fmla="*/ 298 w 508"/>
                <a:gd name="T87" fmla="*/ 0 h 673"/>
                <a:gd name="T88" fmla="*/ 325 w 508"/>
                <a:gd name="T89" fmla="*/ 1 h 673"/>
                <a:gd name="T90" fmla="*/ 372 w 508"/>
                <a:gd name="T91" fmla="*/ 9 h 673"/>
                <a:gd name="T92" fmla="*/ 411 w 508"/>
                <a:gd name="T93" fmla="*/ 26 h 673"/>
                <a:gd name="T94" fmla="*/ 444 w 508"/>
                <a:gd name="T95" fmla="*/ 50 h 673"/>
                <a:gd name="T96" fmla="*/ 469 w 508"/>
                <a:gd name="T97" fmla="*/ 82 h 673"/>
                <a:gd name="T98" fmla="*/ 489 w 508"/>
                <a:gd name="T99" fmla="*/ 121 h 673"/>
                <a:gd name="T100" fmla="*/ 501 w 508"/>
                <a:gd name="T101" fmla="*/ 168 h 673"/>
                <a:gd name="T102" fmla="*/ 508 w 508"/>
                <a:gd name="T103" fmla="*/ 222 h 673"/>
                <a:gd name="T104" fmla="*/ 508 w 508"/>
                <a:gd name="T105" fmla="*/ 648 h 673"/>
                <a:gd name="T106" fmla="*/ 508 w 508"/>
                <a:gd name="T107" fmla="*/ 653 h 673"/>
                <a:gd name="T108" fmla="*/ 505 w 508"/>
                <a:gd name="T109" fmla="*/ 661 h 673"/>
                <a:gd name="T110" fmla="*/ 498 w 508"/>
                <a:gd name="T111" fmla="*/ 668 h 673"/>
                <a:gd name="T112" fmla="*/ 489 w 508"/>
                <a:gd name="T113" fmla="*/ 672 h 673"/>
                <a:gd name="T114" fmla="*/ 484 w 508"/>
                <a:gd name="T115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4" y="673"/>
                  </a:moveTo>
                  <a:lnTo>
                    <a:pt x="427" y="673"/>
                  </a:lnTo>
                  <a:lnTo>
                    <a:pt x="427" y="673"/>
                  </a:lnTo>
                  <a:lnTo>
                    <a:pt x="421" y="672"/>
                  </a:lnTo>
                  <a:lnTo>
                    <a:pt x="417" y="671"/>
                  </a:lnTo>
                  <a:lnTo>
                    <a:pt x="413" y="668"/>
                  </a:lnTo>
                  <a:lnTo>
                    <a:pt x="410" y="665"/>
                  </a:lnTo>
                  <a:lnTo>
                    <a:pt x="406" y="661"/>
                  </a:lnTo>
                  <a:lnTo>
                    <a:pt x="404" y="658"/>
                  </a:lnTo>
                  <a:lnTo>
                    <a:pt x="403" y="653"/>
                  </a:lnTo>
                  <a:lnTo>
                    <a:pt x="403" y="648"/>
                  </a:lnTo>
                  <a:lnTo>
                    <a:pt x="403" y="251"/>
                  </a:lnTo>
                  <a:lnTo>
                    <a:pt x="403" y="251"/>
                  </a:lnTo>
                  <a:lnTo>
                    <a:pt x="402" y="229"/>
                  </a:lnTo>
                  <a:lnTo>
                    <a:pt x="401" y="209"/>
                  </a:lnTo>
                  <a:lnTo>
                    <a:pt x="398" y="191"/>
                  </a:lnTo>
                  <a:lnTo>
                    <a:pt x="395" y="175"/>
                  </a:lnTo>
                  <a:lnTo>
                    <a:pt x="390" y="160"/>
                  </a:lnTo>
                  <a:lnTo>
                    <a:pt x="384" y="147"/>
                  </a:lnTo>
                  <a:lnTo>
                    <a:pt x="378" y="136"/>
                  </a:lnTo>
                  <a:lnTo>
                    <a:pt x="371" y="126"/>
                  </a:lnTo>
                  <a:lnTo>
                    <a:pt x="362" y="118"/>
                  </a:lnTo>
                  <a:lnTo>
                    <a:pt x="352" y="110"/>
                  </a:lnTo>
                  <a:lnTo>
                    <a:pt x="341" y="104"/>
                  </a:lnTo>
                  <a:lnTo>
                    <a:pt x="329" y="99"/>
                  </a:lnTo>
                  <a:lnTo>
                    <a:pt x="316" y="96"/>
                  </a:lnTo>
                  <a:lnTo>
                    <a:pt x="302" y="94"/>
                  </a:lnTo>
                  <a:lnTo>
                    <a:pt x="286" y="92"/>
                  </a:lnTo>
                  <a:lnTo>
                    <a:pt x="270" y="91"/>
                  </a:lnTo>
                  <a:lnTo>
                    <a:pt x="270" y="91"/>
                  </a:lnTo>
                  <a:lnTo>
                    <a:pt x="250" y="92"/>
                  </a:lnTo>
                  <a:lnTo>
                    <a:pt x="231" y="95"/>
                  </a:lnTo>
                  <a:lnTo>
                    <a:pt x="210" y="99"/>
                  </a:lnTo>
                  <a:lnTo>
                    <a:pt x="190" y="105"/>
                  </a:lnTo>
                  <a:lnTo>
                    <a:pt x="169" y="112"/>
                  </a:lnTo>
                  <a:lnTo>
                    <a:pt x="148" y="120"/>
                  </a:lnTo>
                  <a:lnTo>
                    <a:pt x="128" y="129"/>
                  </a:lnTo>
                  <a:lnTo>
                    <a:pt x="107" y="138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6" y="652"/>
                  </a:lnTo>
                  <a:lnTo>
                    <a:pt x="105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3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9" y="672"/>
                  </a:lnTo>
                  <a:lnTo>
                    <a:pt x="14" y="671"/>
                  </a:lnTo>
                  <a:lnTo>
                    <a:pt x="11" y="668"/>
                  </a:lnTo>
                  <a:lnTo>
                    <a:pt x="7" y="665"/>
                  </a:lnTo>
                  <a:lnTo>
                    <a:pt x="5" y="661"/>
                  </a:lnTo>
                  <a:lnTo>
                    <a:pt x="3" y="658"/>
                  </a:lnTo>
                  <a:lnTo>
                    <a:pt x="1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3" y="24"/>
                  </a:lnTo>
                  <a:lnTo>
                    <a:pt x="4" y="19"/>
                  </a:lnTo>
                  <a:lnTo>
                    <a:pt x="7" y="16"/>
                  </a:lnTo>
                  <a:lnTo>
                    <a:pt x="11" y="12"/>
                  </a:lnTo>
                  <a:lnTo>
                    <a:pt x="14" y="10"/>
                  </a:lnTo>
                  <a:lnTo>
                    <a:pt x="19" y="9"/>
                  </a:lnTo>
                  <a:lnTo>
                    <a:pt x="23" y="9"/>
                  </a:lnTo>
                  <a:lnTo>
                    <a:pt x="84" y="9"/>
                  </a:lnTo>
                  <a:lnTo>
                    <a:pt x="84" y="9"/>
                  </a:lnTo>
                  <a:lnTo>
                    <a:pt x="89" y="9"/>
                  </a:lnTo>
                  <a:lnTo>
                    <a:pt x="93" y="10"/>
                  </a:lnTo>
                  <a:lnTo>
                    <a:pt x="97" y="12"/>
                  </a:lnTo>
                  <a:lnTo>
                    <a:pt x="100" y="16"/>
                  </a:lnTo>
                  <a:lnTo>
                    <a:pt x="102" y="19"/>
                  </a:lnTo>
                  <a:lnTo>
                    <a:pt x="105" y="24"/>
                  </a:lnTo>
                  <a:lnTo>
                    <a:pt x="106" y="28"/>
                  </a:lnTo>
                  <a:lnTo>
                    <a:pt x="107" y="33"/>
                  </a:lnTo>
                  <a:lnTo>
                    <a:pt x="107" y="56"/>
                  </a:lnTo>
                  <a:lnTo>
                    <a:pt x="107" y="56"/>
                  </a:lnTo>
                  <a:lnTo>
                    <a:pt x="131" y="42"/>
                  </a:lnTo>
                  <a:lnTo>
                    <a:pt x="155" y="30"/>
                  </a:lnTo>
                  <a:lnTo>
                    <a:pt x="178" y="21"/>
                  </a:lnTo>
                  <a:lnTo>
                    <a:pt x="201" y="13"/>
                  </a:lnTo>
                  <a:lnTo>
                    <a:pt x="224" y="8"/>
                  </a:lnTo>
                  <a:lnTo>
                    <a:pt x="248" y="3"/>
                  </a:lnTo>
                  <a:lnTo>
                    <a:pt x="272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4"/>
                  </a:lnTo>
                  <a:lnTo>
                    <a:pt x="372" y="9"/>
                  </a:lnTo>
                  <a:lnTo>
                    <a:pt x="393" y="17"/>
                  </a:lnTo>
                  <a:lnTo>
                    <a:pt x="411" y="26"/>
                  </a:lnTo>
                  <a:lnTo>
                    <a:pt x="428" y="37"/>
                  </a:lnTo>
                  <a:lnTo>
                    <a:pt x="444" y="50"/>
                  </a:lnTo>
                  <a:lnTo>
                    <a:pt x="458" y="65"/>
                  </a:lnTo>
                  <a:lnTo>
                    <a:pt x="469" y="82"/>
                  </a:lnTo>
                  <a:lnTo>
                    <a:pt x="481" y="100"/>
                  </a:lnTo>
                  <a:lnTo>
                    <a:pt x="489" y="121"/>
                  </a:lnTo>
                  <a:lnTo>
                    <a:pt x="496" y="144"/>
                  </a:lnTo>
                  <a:lnTo>
                    <a:pt x="501" y="168"/>
                  </a:lnTo>
                  <a:lnTo>
                    <a:pt x="505" y="194"/>
                  </a:lnTo>
                  <a:lnTo>
                    <a:pt x="508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3"/>
                  </a:lnTo>
                  <a:lnTo>
                    <a:pt x="507" y="658"/>
                  </a:lnTo>
                  <a:lnTo>
                    <a:pt x="505" y="661"/>
                  </a:lnTo>
                  <a:lnTo>
                    <a:pt x="501" y="665"/>
                  </a:lnTo>
                  <a:lnTo>
                    <a:pt x="498" y="668"/>
                  </a:lnTo>
                  <a:lnTo>
                    <a:pt x="493" y="671"/>
                  </a:lnTo>
                  <a:lnTo>
                    <a:pt x="489" y="672"/>
                  </a:lnTo>
                  <a:lnTo>
                    <a:pt x="484" y="673"/>
                  </a:lnTo>
                  <a:lnTo>
                    <a:pt x="484" y="67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7" name="Freeform 169"/>
            <p:cNvSpPr>
              <a:spLocks noEditPoints="1"/>
            </p:cNvSpPr>
            <p:nvPr/>
          </p:nvSpPr>
          <p:spPr bwMode="auto">
            <a:xfrm>
              <a:off x="5304830" y="3943726"/>
              <a:ext cx="105090" cy="134776"/>
            </a:xfrm>
            <a:custGeom>
              <a:avLst/>
              <a:gdLst>
                <a:gd name="T0" fmla="*/ 106 w 533"/>
                <a:gd name="T1" fmla="*/ 391 h 681"/>
                <a:gd name="T2" fmla="*/ 109 w 533"/>
                <a:gd name="T3" fmla="*/ 441 h 681"/>
                <a:gd name="T4" fmla="*/ 122 w 533"/>
                <a:gd name="T5" fmla="*/ 501 h 681"/>
                <a:gd name="T6" fmla="*/ 149 w 533"/>
                <a:gd name="T7" fmla="*/ 543 h 681"/>
                <a:gd name="T8" fmla="*/ 185 w 533"/>
                <a:gd name="T9" fmla="*/ 571 h 681"/>
                <a:gd name="T10" fmla="*/ 235 w 533"/>
                <a:gd name="T11" fmla="*/ 586 h 681"/>
                <a:gd name="T12" fmla="*/ 274 w 533"/>
                <a:gd name="T13" fmla="*/ 588 h 681"/>
                <a:gd name="T14" fmla="*/ 441 w 533"/>
                <a:gd name="T15" fmla="*/ 580 h 681"/>
                <a:gd name="T16" fmla="*/ 495 w 533"/>
                <a:gd name="T17" fmla="*/ 574 h 681"/>
                <a:gd name="T18" fmla="*/ 508 w 533"/>
                <a:gd name="T19" fmla="*/ 579 h 681"/>
                <a:gd name="T20" fmla="*/ 513 w 533"/>
                <a:gd name="T21" fmla="*/ 587 h 681"/>
                <a:gd name="T22" fmla="*/ 515 w 533"/>
                <a:gd name="T23" fmla="*/ 633 h 681"/>
                <a:gd name="T24" fmla="*/ 509 w 533"/>
                <a:gd name="T25" fmla="*/ 651 h 681"/>
                <a:gd name="T26" fmla="*/ 496 w 533"/>
                <a:gd name="T27" fmla="*/ 659 h 681"/>
                <a:gd name="T28" fmla="*/ 439 w 533"/>
                <a:gd name="T29" fmla="*/ 669 h 681"/>
                <a:gd name="T30" fmla="*/ 332 w 533"/>
                <a:gd name="T31" fmla="*/ 680 h 681"/>
                <a:gd name="T32" fmla="*/ 274 w 533"/>
                <a:gd name="T33" fmla="*/ 681 h 681"/>
                <a:gd name="T34" fmla="*/ 197 w 533"/>
                <a:gd name="T35" fmla="*/ 673 h 681"/>
                <a:gd name="T36" fmla="*/ 126 w 533"/>
                <a:gd name="T37" fmla="*/ 649 h 681"/>
                <a:gd name="T38" fmla="*/ 95 w 533"/>
                <a:gd name="T39" fmla="*/ 628 h 681"/>
                <a:gd name="T40" fmla="*/ 66 w 533"/>
                <a:gd name="T41" fmla="*/ 602 h 681"/>
                <a:gd name="T42" fmla="*/ 42 w 533"/>
                <a:gd name="T43" fmla="*/ 570 h 681"/>
                <a:gd name="T44" fmla="*/ 24 w 533"/>
                <a:gd name="T45" fmla="*/ 531 h 681"/>
                <a:gd name="T46" fmla="*/ 9 w 533"/>
                <a:gd name="T47" fmla="*/ 485 h 681"/>
                <a:gd name="T48" fmla="*/ 2 w 533"/>
                <a:gd name="T49" fmla="*/ 431 h 681"/>
                <a:gd name="T50" fmla="*/ 0 w 533"/>
                <a:gd name="T51" fmla="*/ 283 h 681"/>
                <a:gd name="T52" fmla="*/ 4 w 533"/>
                <a:gd name="T53" fmla="*/ 221 h 681"/>
                <a:gd name="T54" fmla="*/ 27 w 533"/>
                <a:gd name="T55" fmla="*/ 141 h 681"/>
                <a:gd name="T56" fmla="*/ 54 w 533"/>
                <a:gd name="T57" fmla="*/ 96 h 681"/>
                <a:gd name="T58" fmla="*/ 78 w 533"/>
                <a:gd name="T59" fmla="*/ 67 h 681"/>
                <a:gd name="T60" fmla="*/ 107 w 533"/>
                <a:gd name="T61" fmla="*/ 44 h 681"/>
                <a:gd name="T62" fmla="*/ 141 w 533"/>
                <a:gd name="T63" fmla="*/ 25 h 681"/>
                <a:gd name="T64" fmla="*/ 180 w 533"/>
                <a:gd name="T65" fmla="*/ 11 h 681"/>
                <a:gd name="T66" fmla="*/ 237 w 533"/>
                <a:gd name="T67" fmla="*/ 1 h 681"/>
                <a:gd name="T68" fmla="*/ 300 w 533"/>
                <a:gd name="T69" fmla="*/ 1 h 681"/>
                <a:gd name="T70" fmla="*/ 357 w 533"/>
                <a:gd name="T71" fmla="*/ 11 h 681"/>
                <a:gd name="T72" fmla="*/ 396 w 533"/>
                <a:gd name="T73" fmla="*/ 25 h 681"/>
                <a:gd name="T74" fmla="*/ 430 w 533"/>
                <a:gd name="T75" fmla="*/ 44 h 681"/>
                <a:gd name="T76" fmla="*/ 458 w 533"/>
                <a:gd name="T77" fmla="*/ 68 h 681"/>
                <a:gd name="T78" fmla="*/ 483 w 533"/>
                <a:gd name="T79" fmla="*/ 96 h 681"/>
                <a:gd name="T80" fmla="*/ 508 w 533"/>
                <a:gd name="T81" fmla="*/ 141 h 681"/>
                <a:gd name="T82" fmla="*/ 530 w 533"/>
                <a:gd name="T83" fmla="*/ 221 h 681"/>
                <a:gd name="T84" fmla="*/ 533 w 533"/>
                <a:gd name="T85" fmla="*/ 347 h 681"/>
                <a:gd name="T86" fmla="*/ 532 w 533"/>
                <a:gd name="T87" fmla="*/ 359 h 681"/>
                <a:gd name="T88" fmla="*/ 524 w 533"/>
                <a:gd name="T89" fmla="*/ 370 h 681"/>
                <a:gd name="T90" fmla="*/ 510 w 533"/>
                <a:gd name="T91" fmla="*/ 375 h 681"/>
                <a:gd name="T92" fmla="*/ 426 w 533"/>
                <a:gd name="T93" fmla="*/ 283 h 681"/>
                <a:gd name="T94" fmla="*/ 421 w 533"/>
                <a:gd name="T95" fmla="*/ 214 h 681"/>
                <a:gd name="T96" fmla="*/ 405 w 533"/>
                <a:gd name="T97" fmla="*/ 162 h 681"/>
                <a:gd name="T98" fmla="*/ 376 w 533"/>
                <a:gd name="T99" fmla="*/ 126 h 681"/>
                <a:gd name="T100" fmla="*/ 338 w 533"/>
                <a:gd name="T101" fmla="*/ 103 h 681"/>
                <a:gd name="T102" fmla="*/ 288 w 533"/>
                <a:gd name="T103" fmla="*/ 94 h 681"/>
                <a:gd name="T104" fmla="*/ 249 w 533"/>
                <a:gd name="T105" fmla="*/ 94 h 681"/>
                <a:gd name="T106" fmla="*/ 199 w 533"/>
                <a:gd name="T107" fmla="*/ 104 h 681"/>
                <a:gd name="T108" fmla="*/ 159 w 533"/>
                <a:gd name="T109" fmla="*/ 128 h 681"/>
                <a:gd name="T110" fmla="*/ 130 w 533"/>
                <a:gd name="T111" fmla="*/ 165 h 681"/>
                <a:gd name="T112" fmla="*/ 112 w 533"/>
                <a:gd name="T113" fmla="*/ 216 h 681"/>
                <a:gd name="T114" fmla="*/ 106 w 533"/>
                <a:gd name="T115" fmla="*/ 283 h 681"/>
                <a:gd name="T116" fmla="*/ 426 w 533"/>
                <a:gd name="T117" fmla="*/ 28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3" h="681">
                  <a:moveTo>
                    <a:pt x="510" y="375"/>
                  </a:moveTo>
                  <a:lnTo>
                    <a:pt x="106" y="375"/>
                  </a:lnTo>
                  <a:lnTo>
                    <a:pt x="106" y="391"/>
                  </a:lnTo>
                  <a:lnTo>
                    <a:pt x="106" y="391"/>
                  </a:lnTo>
                  <a:lnTo>
                    <a:pt x="106" y="417"/>
                  </a:lnTo>
                  <a:lnTo>
                    <a:pt x="109" y="441"/>
                  </a:lnTo>
                  <a:lnTo>
                    <a:pt x="112" y="463"/>
                  </a:lnTo>
                  <a:lnTo>
                    <a:pt x="117" y="482"/>
                  </a:lnTo>
                  <a:lnTo>
                    <a:pt x="122" y="501"/>
                  </a:lnTo>
                  <a:lnTo>
                    <a:pt x="130" y="517"/>
                  </a:lnTo>
                  <a:lnTo>
                    <a:pt x="138" y="531"/>
                  </a:lnTo>
                  <a:lnTo>
                    <a:pt x="149" y="543"/>
                  </a:lnTo>
                  <a:lnTo>
                    <a:pt x="159" y="555"/>
                  </a:lnTo>
                  <a:lnTo>
                    <a:pt x="172" y="564"/>
                  </a:lnTo>
                  <a:lnTo>
                    <a:pt x="185" y="571"/>
                  </a:lnTo>
                  <a:lnTo>
                    <a:pt x="200" y="578"/>
                  </a:lnTo>
                  <a:lnTo>
                    <a:pt x="218" y="582"/>
                  </a:lnTo>
                  <a:lnTo>
                    <a:pt x="235" y="586"/>
                  </a:lnTo>
                  <a:lnTo>
                    <a:pt x="254" y="587"/>
                  </a:lnTo>
                  <a:lnTo>
                    <a:pt x="274" y="588"/>
                  </a:lnTo>
                  <a:lnTo>
                    <a:pt x="274" y="588"/>
                  </a:lnTo>
                  <a:lnTo>
                    <a:pt x="329" y="587"/>
                  </a:lnTo>
                  <a:lnTo>
                    <a:pt x="387" y="584"/>
                  </a:lnTo>
                  <a:lnTo>
                    <a:pt x="441" y="580"/>
                  </a:lnTo>
                  <a:lnTo>
                    <a:pt x="489" y="574"/>
                  </a:lnTo>
                  <a:lnTo>
                    <a:pt x="489" y="574"/>
                  </a:lnTo>
                  <a:lnTo>
                    <a:pt x="495" y="574"/>
                  </a:lnTo>
                  <a:lnTo>
                    <a:pt x="495" y="574"/>
                  </a:lnTo>
                  <a:lnTo>
                    <a:pt x="502" y="575"/>
                  </a:lnTo>
                  <a:lnTo>
                    <a:pt x="508" y="579"/>
                  </a:lnTo>
                  <a:lnTo>
                    <a:pt x="511" y="581"/>
                  </a:lnTo>
                  <a:lnTo>
                    <a:pt x="512" y="583"/>
                  </a:lnTo>
                  <a:lnTo>
                    <a:pt x="513" y="587"/>
                  </a:lnTo>
                  <a:lnTo>
                    <a:pt x="515" y="591"/>
                  </a:lnTo>
                  <a:lnTo>
                    <a:pt x="515" y="633"/>
                  </a:lnTo>
                  <a:lnTo>
                    <a:pt x="515" y="633"/>
                  </a:lnTo>
                  <a:lnTo>
                    <a:pt x="513" y="643"/>
                  </a:lnTo>
                  <a:lnTo>
                    <a:pt x="511" y="648"/>
                  </a:lnTo>
                  <a:lnTo>
                    <a:pt x="509" y="651"/>
                  </a:lnTo>
                  <a:lnTo>
                    <a:pt x="507" y="654"/>
                  </a:lnTo>
                  <a:lnTo>
                    <a:pt x="502" y="657"/>
                  </a:lnTo>
                  <a:lnTo>
                    <a:pt x="496" y="659"/>
                  </a:lnTo>
                  <a:lnTo>
                    <a:pt x="491" y="660"/>
                  </a:lnTo>
                  <a:lnTo>
                    <a:pt x="491" y="660"/>
                  </a:lnTo>
                  <a:lnTo>
                    <a:pt x="439" y="669"/>
                  </a:lnTo>
                  <a:lnTo>
                    <a:pt x="386" y="675"/>
                  </a:lnTo>
                  <a:lnTo>
                    <a:pt x="360" y="677"/>
                  </a:lnTo>
                  <a:lnTo>
                    <a:pt x="332" y="680"/>
                  </a:lnTo>
                  <a:lnTo>
                    <a:pt x="304" y="681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9" y="680"/>
                  </a:lnTo>
                  <a:lnTo>
                    <a:pt x="222" y="677"/>
                  </a:lnTo>
                  <a:lnTo>
                    <a:pt x="197" y="673"/>
                  </a:lnTo>
                  <a:lnTo>
                    <a:pt x="173" y="667"/>
                  </a:lnTo>
                  <a:lnTo>
                    <a:pt x="149" y="659"/>
                  </a:lnTo>
                  <a:lnTo>
                    <a:pt x="126" y="649"/>
                  </a:lnTo>
                  <a:lnTo>
                    <a:pt x="115" y="642"/>
                  </a:lnTo>
                  <a:lnTo>
                    <a:pt x="105" y="635"/>
                  </a:lnTo>
                  <a:lnTo>
                    <a:pt x="95" y="628"/>
                  </a:lnTo>
                  <a:lnTo>
                    <a:pt x="84" y="620"/>
                  </a:lnTo>
                  <a:lnTo>
                    <a:pt x="75" y="611"/>
                  </a:lnTo>
                  <a:lnTo>
                    <a:pt x="66" y="602"/>
                  </a:lnTo>
                  <a:lnTo>
                    <a:pt x="58" y="593"/>
                  </a:lnTo>
                  <a:lnTo>
                    <a:pt x="50" y="581"/>
                  </a:lnTo>
                  <a:lnTo>
                    <a:pt x="42" y="570"/>
                  </a:lnTo>
                  <a:lnTo>
                    <a:pt x="35" y="558"/>
                  </a:lnTo>
                  <a:lnTo>
                    <a:pt x="29" y="544"/>
                  </a:lnTo>
                  <a:lnTo>
                    <a:pt x="24" y="531"/>
                  </a:lnTo>
                  <a:lnTo>
                    <a:pt x="18" y="517"/>
                  </a:lnTo>
                  <a:lnTo>
                    <a:pt x="13" y="501"/>
                  </a:lnTo>
                  <a:lnTo>
                    <a:pt x="9" y="485"/>
                  </a:lnTo>
                  <a:lnTo>
                    <a:pt x="6" y="467"/>
                  </a:lnTo>
                  <a:lnTo>
                    <a:pt x="3" y="450"/>
                  </a:lnTo>
                  <a:lnTo>
                    <a:pt x="2" y="431"/>
                  </a:lnTo>
                  <a:lnTo>
                    <a:pt x="1" y="411"/>
                  </a:lnTo>
                  <a:lnTo>
                    <a:pt x="0" y="391"/>
                  </a:lnTo>
                  <a:lnTo>
                    <a:pt x="0" y="283"/>
                  </a:lnTo>
                  <a:lnTo>
                    <a:pt x="0" y="283"/>
                  </a:lnTo>
                  <a:lnTo>
                    <a:pt x="1" y="251"/>
                  </a:lnTo>
                  <a:lnTo>
                    <a:pt x="4" y="221"/>
                  </a:lnTo>
                  <a:lnTo>
                    <a:pt x="10" y="192"/>
                  </a:lnTo>
                  <a:lnTo>
                    <a:pt x="18" y="166"/>
                  </a:lnTo>
                  <a:lnTo>
                    <a:pt x="27" y="141"/>
                  </a:lnTo>
                  <a:lnTo>
                    <a:pt x="40" y="118"/>
                  </a:lnTo>
                  <a:lnTo>
                    <a:pt x="45" y="106"/>
                  </a:lnTo>
                  <a:lnTo>
                    <a:pt x="54" y="96"/>
                  </a:lnTo>
                  <a:lnTo>
                    <a:pt x="60" y="86"/>
                  </a:lnTo>
                  <a:lnTo>
                    <a:pt x="70" y="76"/>
                  </a:lnTo>
                  <a:lnTo>
                    <a:pt x="78" y="67"/>
                  </a:lnTo>
                  <a:lnTo>
                    <a:pt x="87" y="59"/>
                  </a:lnTo>
                  <a:lnTo>
                    <a:pt x="97" y="51"/>
                  </a:lnTo>
                  <a:lnTo>
                    <a:pt x="107" y="44"/>
                  </a:lnTo>
                  <a:lnTo>
                    <a:pt x="118" y="37"/>
                  </a:lnTo>
                  <a:lnTo>
                    <a:pt x="129" y="30"/>
                  </a:lnTo>
                  <a:lnTo>
                    <a:pt x="141" y="25"/>
                  </a:lnTo>
                  <a:lnTo>
                    <a:pt x="153" y="20"/>
                  </a:lnTo>
                  <a:lnTo>
                    <a:pt x="166" y="16"/>
                  </a:lnTo>
                  <a:lnTo>
                    <a:pt x="180" y="11"/>
                  </a:lnTo>
                  <a:lnTo>
                    <a:pt x="192" y="8"/>
                  </a:lnTo>
                  <a:lnTo>
                    <a:pt x="207" y="5"/>
                  </a:lnTo>
                  <a:lnTo>
                    <a:pt x="237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5"/>
                  </a:lnTo>
                  <a:lnTo>
                    <a:pt x="344" y="8"/>
                  </a:lnTo>
                  <a:lnTo>
                    <a:pt x="357" y="11"/>
                  </a:lnTo>
                  <a:lnTo>
                    <a:pt x="371" y="16"/>
                  </a:lnTo>
                  <a:lnTo>
                    <a:pt x="384" y="20"/>
                  </a:lnTo>
                  <a:lnTo>
                    <a:pt x="396" y="25"/>
                  </a:lnTo>
                  <a:lnTo>
                    <a:pt x="408" y="30"/>
                  </a:lnTo>
                  <a:lnTo>
                    <a:pt x="418" y="37"/>
                  </a:lnTo>
                  <a:lnTo>
                    <a:pt x="430" y="44"/>
                  </a:lnTo>
                  <a:lnTo>
                    <a:pt x="440" y="51"/>
                  </a:lnTo>
                  <a:lnTo>
                    <a:pt x="449" y="59"/>
                  </a:lnTo>
                  <a:lnTo>
                    <a:pt x="458" y="68"/>
                  </a:lnTo>
                  <a:lnTo>
                    <a:pt x="466" y="76"/>
                  </a:lnTo>
                  <a:lnTo>
                    <a:pt x="474" y="87"/>
                  </a:lnTo>
                  <a:lnTo>
                    <a:pt x="483" y="96"/>
                  </a:lnTo>
                  <a:lnTo>
                    <a:pt x="489" y="106"/>
                  </a:lnTo>
                  <a:lnTo>
                    <a:pt x="496" y="118"/>
                  </a:lnTo>
                  <a:lnTo>
                    <a:pt x="508" y="141"/>
                  </a:lnTo>
                  <a:lnTo>
                    <a:pt x="517" y="166"/>
                  </a:lnTo>
                  <a:lnTo>
                    <a:pt x="524" y="192"/>
                  </a:lnTo>
                  <a:lnTo>
                    <a:pt x="530" y="221"/>
                  </a:lnTo>
                  <a:lnTo>
                    <a:pt x="533" y="251"/>
                  </a:lnTo>
                  <a:lnTo>
                    <a:pt x="533" y="283"/>
                  </a:lnTo>
                  <a:lnTo>
                    <a:pt x="533" y="347"/>
                  </a:lnTo>
                  <a:lnTo>
                    <a:pt x="533" y="347"/>
                  </a:lnTo>
                  <a:lnTo>
                    <a:pt x="533" y="353"/>
                  </a:lnTo>
                  <a:lnTo>
                    <a:pt x="532" y="359"/>
                  </a:lnTo>
                  <a:lnTo>
                    <a:pt x="530" y="363"/>
                  </a:lnTo>
                  <a:lnTo>
                    <a:pt x="527" y="367"/>
                  </a:lnTo>
                  <a:lnTo>
                    <a:pt x="524" y="370"/>
                  </a:lnTo>
                  <a:lnTo>
                    <a:pt x="520" y="372"/>
                  </a:lnTo>
                  <a:lnTo>
                    <a:pt x="516" y="373"/>
                  </a:lnTo>
                  <a:lnTo>
                    <a:pt x="510" y="375"/>
                  </a:lnTo>
                  <a:lnTo>
                    <a:pt x="510" y="375"/>
                  </a:lnTo>
                  <a:close/>
                  <a:moveTo>
                    <a:pt x="426" y="283"/>
                  </a:moveTo>
                  <a:lnTo>
                    <a:pt x="426" y="283"/>
                  </a:lnTo>
                  <a:lnTo>
                    <a:pt x="425" y="258"/>
                  </a:lnTo>
                  <a:lnTo>
                    <a:pt x="424" y="235"/>
                  </a:lnTo>
                  <a:lnTo>
                    <a:pt x="421" y="214"/>
                  </a:lnTo>
                  <a:lnTo>
                    <a:pt x="416" y="196"/>
                  </a:lnTo>
                  <a:lnTo>
                    <a:pt x="410" y="178"/>
                  </a:lnTo>
                  <a:lnTo>
                    <a:pt x="405" y="162"/>
                  </a:lnTo>
                  <a:lnTo>
                    <a:pt x="396" y="149"/>
                  </a:lnTo>
                  <a:lnTo>
                    <a:pt x="387" y="136"/>
                  </a:lnTo>
                  <a:lnTo>
                    <a:pt x="376" y="126"/>
                  </a:lnTo>
                  <a:lnTo>
                    <a:pt x="364" y="116"/>
                  </a:lnTo>
                  <a:lnTo>
                    <a:pt x="352" y="110"/>
                  </a:lnTo>
                  <a:lnTo>
                    <a:pt x="338" y="103"/>
                  </a:lnTo>
                  <a:lnTo>
                    <a:pt x="322" y="98"/>
                  </a:lnTo>
                  <a:lnTo>
                    <a:pt x="305" y="96"/>
                  </a:lnTo>
                  <a:lnTo>
                    <a:pt x="288" y="94"/>
                  </a:lnTo>
                  <a:lnTo>
                    <a:pt x="268" y="92"/>
                  </a:lnTo>
                  <a:lnTo>
                    <a:pt x="268" y="92"/>
                  </a:lnTo>
                  <a:lnTo>
                    <a:pt x="249" y="94"/>
                  </a:lnTo>
                  <a:lnTo>
                    <a:pt x="231" y="96"/>
                  </a:lnTo>
                  <a:lnTo>
                    <a:pt x="214" y="99"/>
                  </a:lnTo>
                  <a:lnTo>
                    <a:pt x="199" y="104"/>
                  </a:lnTo>
                  <a:lnTo>
                    <a:pt x="184" y="111"/>
                  </a:lnTo>
                  <a:lnTo>
                    <a:pt x="171" y="119"/>
                  </a:lnTo>
                  <a:lnTo>
                    <a:pt x="159" y="128"/>
                  </a:lnTo>
                  <a:lnTo>
                    <a:pt x="148" y="138"/>
                  </a:lnTo>
                  <a:lnTo>
                    <a:pt x="138" y="151"/>
                  </a:lnTo>
                  <a:lnTo>
                    <a:pt x="130" y="165"/>
                  </a:lnTo>
                  <a:lnTo>
                    <a:pt x="122" y="181"/>
                  </a:lnTo>
                  <a:lnTo>
                    <a:pt x="117" y="198"/>
                  </a:lnTo>
                  <a:lnTo>
                    <a:pt x="112" y="216"/>
                  </a:lnTo>
                  <a:lnTo>
                    <a:pt x="109" y="237"/>
                  </a:lnTo>
                  <a:lnTo>
                    <a:pt x="106" y="259"/>
                  </a:lnTo>
                  <a:lnTo>
                    <a:pt x="106" y="283"/>
                  </a:lnTo>
                  <a:lnTo>
                    <a:pt x="106" y="293"/>
                  </a:lnTo>
                  <a:lnTo>
                    <a:pt x="426" y="293"/>
                  </a:lnTo>
                  <a:lnTo>
                    <a:pt x="426" y="28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8" name="Freeform 170"/>
            <p:cNvSpPr>
              <a:spLocks/>
            </p:cNvSpPr>
            <p:nvPr/>
          </p:nvSpPr>
          <p:spPr bwMode="auto">
            <a:xfrm>
              <a:off x="5439012" y="3943726"/>
              <a:ext cx="58779" cy="132995"/>
            </a:xfrm>
            <a:custGeom>
              <a:avLst/>
              <a:gdLst>
                <a:gd name="T0" fmla="*/ 271 w 298"/>
                <a:gd name="T1" fmla="*/ 91 h 673"/>
                <a:gd name="T2" fmla="*/ 231 w 298"/>
                <a:gd name="T3" fmla="*/ 95 h 673"/>
                <a:gd name="T4" fmla="*/ 190 w 298"/>
                <a:gd name="T5" fmla="*/ 104 h 673"/>
                <a:gd name="T6" fmla="*/ 149 w 298"/>
                <a:gd name="T7" fmla="*/ 119 h 673"/>
                <a:gd name="T8" fmla="*/ 105 w 298"/>
                <a:gd name="T9" fmla="*/ 142 h 673"/>
                <a:gd name="T10" fmla="*/ 105 w 298"/>
                <a:gd name="T11" fmla="*/ 648 h 673"/>
                <a:gd name="T12" fmla="*/ 104 w 298"/>
                <a:gd name="T13" fmla="*/ 657 h 673"/>
                <a:gd name="T14" fmla="*/ 98 w 298"/>
                <a:gd name="T15" fmla="*/ 665 h 673"/>
                <a:gd name="T16" fmla="*/ 90 w 298"/>
                <a:gd name="T17" fmla="*/ 671 h 673"/>
                <a:gd name="T18" fmla="*/ 81 w 298"/>
                <a:gd name="T19" fmla="*/ 673 h 673"/>
                <a:gd name="T20" fmla="*/ 23 w 298"/>
                <a:gd name="T21" fmla="*/ 673 h 673"/>
                <a:gd name="T22" fmla="*/ 13 w 298"/>
                <a:gd name="T23" fmla="*/ 671 h 673"/>
                <a:gd name="T24" fmla="*/ 7 w 298"/>
                <a:gd name="T25" fmla="*/ 665 h 673"/>
                <a:gd name="T26" fmla="*/ 1 w 298"/>
                <a:gd name="T27" fmla="*/ 658 h 673"/>
                <a:gd name="T28" fmla="*/ 0 w 298"/>
                <a:gd name="T29" fmla="*/ 648 h 673"/>
                <a:gd name="T30" fmla="*/ 0 w 298"/>
                <a:gd name="T31" fmla="*/ 33 h 673"/>
                <a:gd name="T32" fmla="*/ 1 w 298"/>
                <a:gd name="T33" fmla="*/ 24 h 673"/>
                <a:gd name="T34" fmla="*/ 5 w 298"/>
                <a:gd name="T35" fmla="*/ 16 h 673"/>
                <a:gd name="T36" fmla="*/ 13 w 298"/>
                <a:gd name="T37" fmla="*/ 10 h 673"/>
                <a:gd name="T38" fmla="*/ 23 w 298"/>
                <a:gd name="T39" fmla="*/ 9 h 673"/>
                <a:gd name="T40" fmla="*/ 79 w 298"/>
                <a:gd name="T41" fmla="*/ 9 h 673"/>
                <a:gd name="T42" fmla="*/ 88 w 298"/>
                <a:gd name="T43" fmla="*/ 10 h 673"/>
                <a:gd name="T44" fmla="*/ 95 w 298"/>
                <a:gd name="T45" fmla="*/ 16 h 673"/>
                <a:gd name="T46" fmla="*/ 101 w 298"/>
                <a:gd name="T47" fmla="*/ 24 h 673"/>
                <a:gd name="T48" fmla="*/ 102 w 298"/>
                <a:gd name="T49" fmla="*/ 33 h 673"/>
                <a:gd name="T50" fmla="*/ 102 w 298"/>
                <a:gd name="T51" fmla="*/ 58 h 673"/>
                <a:gd name="T52" fmla="*/ 146 w 298"/>
                <a:gd name="T53" fmla="*/ 30 h 673"/>
                <a:gd name="T54" fmla="*/ 189 w 298"/>
                <a:gd name="T55" fmla="*/ 13 h 673"/>
                <a:gd name="T56" fmla="*/ 231 w 298"/>
                <a:gd name="T57" fmla="*/ 3 h 673"/>
                <a:gd name="T58" fmla="*/ 271 w 298"/>
                <a:gd name="T59" fmla="*/ 0 h 673"/>
                <a:gd name="T60" fmla="*/ 278 w 298"/>
                <a:gd name="T61" fmla="*/ 1 h 673"/>
                <a:gd name="T62" fmla="*/ 288 w 298"/>
                <a:gd name="T63" fmla="*/ 3 h 673"/>
                <a:gd name="T64" fmla="*/ 293 w 298"/>
                <a:gd name="T65" fmla="*/ 9 h 673"/>
                <a:gd name="T66" fmla="*/ 297 w 298"/>
                <a:gd name="T67" fmla="*/ 17 h 673"/>
                <a:gd name="T68" fmla="*/ 298 w 298"/>
                <a:gd name="T69" fmla="*/ 71 h 673"/>
                <a:gd name="T70" fmla="*/ 297 w 298"/>
                <a:gd name="T71" fmla="*/ 76 h 673"/>
                <a:gd name="T72" fmla="*/ 293 w 298"/>
                <a:gd name="T73" fmla="*/ 83 h 673"/>
                <a:gd name="T74" fmla="*/ 288 w 298"/>
                <a:gd name="T75" fmla="*/ 89 h 673"/>
                <a:gd name="T76" fmla="*/ 278 w 298"/>
                <a:gd name="T77" fmla="*/ 91 h 673"/>
                <a:gd name="T78" fmla="*/ 271 w 298"/>
                <a:gd name="T79" fmla="*/ 91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3">
                  <a:moveTo>
                    <a:pt x="271" y="91"/>
                  </a:moveTo>
                  <a:lnTo>
                    <a:pt x="271" y="91"/>
                  </a:lnTo>
                  <a:lnTo>
                    <a:pt x="251" y="92"/>
                  </a:lnTo>
                  <a:lnTo>
                    <a:pt x="231" y="95"/>
                  </a:lnTo>
                  <a:lnTo>
                    <a:pt x="211" y="98"/>
                  </a:lnTo>
                  <a:lnTo>
                    <a:pt x="190" y="104"/>
                  </a:lnTo>
                  <a:lnTo>
                    <a:pt x="171" y="111"/>
                  </a:lnTo>
                  <a:lnTo>
                    <a:pt x="149" y="119"/>
                  </a:lnTo>
                  <a:lnTo>
                    <a:pt x="128" y="130"/>
                  </a:lnTo>
                  <a:lnTo>
                    <a:pt x="105" y="142"/>
                  </a:lnTo>
                  <a:lnTo>
                    <a:pt x="105" y="648"/>
                  </a:lnTo>
                  <a:lnTo>
                    <a:pt x="105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98" y="665"/>
                  </a:lnTo>
                  <a:lnTo>
                    <a:pt x="95" y="668"/>
                  </a:lnTo>
                  <a:lnTo>
                    <a:pt x="90" y="671"/>
                  </a:lnTo>
                  <a:lnTo>
                    <a:pt x="86" y="672"/>
                  </a:lnTo>
                  <a:lnTo>
                    <a:pt x="81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3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3" y="661"/>
                  </a:lnTo>
                  <a:lnTo>
                    <a:pt x="1" y="658"/>
                  </a:lnTo>
                  <a:lnTo>
                    <a:pt x="0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1" y="24"/>
                  </a:lnTo>
                  <a:lnTo>
                    <a:pt x="3" y="19"/>
                  </a:lnTo>
                  <a:lnTo>
                    <a:pt x="5" y="16"/>
                  </a:lnTo>
                  <a:lnTo>
                    <a:pt x="9" y="12"/>
                  </a:lnTo>
                  <a:lnTo>
                    <a:pt x="13" y="10"/>
                  </a:lnTo>
                  <a:lnTo>
                    <a:pt x="17" y="9"/>
                  </a:lnTo>
                  <a:lnTo>
                    <a:pt x="23" y="9"/>
                  </a:lnTo>
                  <a:lnTo>
                    <a:pt x="79" y="9"/>
                  </a:lnTo>
                  <a:lnTo>
                    <a:pt x="79" y="9"/>
                  </a:lnTo>
                  <a:lnTo>
                    <a:pt x="83" y="9"/>
                  </a:lnTo>
                  <a:lnTo>
                    <a:pt x="88" y="10"/>
                  </a:lnTo>
                  <a:lnTo>
                    <a:pt x="93" y="12"/>
                  </a:lnTo>
                  <a:lnTo>
                    <a:pt x="95" y="16"/>
                  </a:lnTo>
                  <a:lnTo>
                    <a:pt x="98" y="19"/>
                  </a:lnTo>
                  <a:lnTo>
                    <a:pt x="101" y="24"/>
                  </a:lnTo>
                  <a:lnTo>
                    <a:pt x="102" y="28"/>
                  </a:lnTo>
                  <a:lnTo>
                    <a:pt x="102" y="33"/>
                  </a:lnTo>
                  <a:lnTo>
                    <a:pt x="102" y="58"/>
                  </a:lnTo>
                  <a:lnTo>
                    <a:pt x="102" y="58"/>
                  </a:lnTo>
                  <a:lnTo>
                    <a:pt x="125" y="43"/>
                  </a:lnTo>
                  <a:lnTo>
                    <a:pt x="146" y="30"/>
                  </a:lnTo>
                  <a:lnTo>
                    <a:pt x="168" y="21"/>
                  </a:lnTo>
                  <a:lnTo>
                    <a:pt x="189" y="13"/>
                  </a:lnTo>
                  <a:lnTo>
                    <a:pt x="211" y="8"/>
                  </a:lnTo>
                  <a:lnTo>
                    <a:pt x="231" y="3"/>
                  </a:lnTo>
                  <a:lnTo>
                    <a:pt x="252" y="1"/>
                  </a:lnTo>
                  <a:lnTo>
                    <a:pt x="271" y="0"/>
                  </a:lnTo>
                  <a:lnTo>
                    <a:pt x="271" y="0"/>
                  </a:lnTo>
                  <a:lnTo>
                    <a:pt x="278" y="1"/>
                  </a:lnTo>
                  <a:lnTo>
                    <a:pt x="283" y="1"/>
                  </a:lnTo>
                  <a:lnTo>
                    <a:pt x="288" y="3"/>
                  </a:lnTo>
                  <a:lnTo>
                    <a:pt x="291" y="5"/>
                  </a:lnTo>
                  <a:lnTo>
                    <a:pt x="293" y="9"/>
                  </a:lnTo>
                  <a:lnTo>
                    <a:pt x="296" y="12"/>
                  </a:lnTo>
                  <a:lnTo>
                    <a:pt x="297" y="17"/>
                  </a:lnTo>
                  <a:lnTo>
                    <a:pt x="298" y="21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7" y="76"/>
                  </a:lnTo>
                  <a:lnTo>
                    <a:pt x="296" y="80"/>
                  </a:lnTo>
                  <a:lnTo>
                    <a:pt x="293" y="83"/>
                  </a:lnTo>
                  <a:lnTo>
                    <a:pt x="291" y="87"/>
                  </a:lnTo>
                  <a:lnTo>
                    <a:pt x="288" y="89"/>
                  </a:lnTo>
                  <a:lnTo>
                    <a:pt x="283" y="90"/>
                  </a:lnTo>
                  <a:lnTo>
                    <a:pt x="278" y="91"/>
                  </a:lnTo>
                  <a:lnTo>
                    <a:pt x="271" y="91"/>
                  </a:lnTo>
                  <a:lnTo>
                    <a:pt x="271" y="9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9" name="Freeform 171"/>
            <p:cNvSpPr>
              <a:spLocks noEditPoints="1"/>
            </p:cNvSpPr>
            <p:nvPr/>
          </p:nvSpPr>
          <p:spPr bwMode="auto">
            <a:xfrm>
              <a:off x="5582101" y="3895634"/>
              <a:ext cx="21375" cy="181088"/>
            </a:xfrm>
            <a:custGeom>
              <a:avLst/>
              <a:gdLst>
                <a:gd name="T0" fmla="*/ 24 w 110"/>
                <a:gd name="T1" fmla="*/ 145 h 916"/>
                <a:gd name="T2" fmla="*/ 20 w 110"/>
                <a:gd name="T3" fmla="*/ 145 h 916"/>
                <a:gd name="T4" fmla="*/ 11 w 110"/>
                <a:gd name="T5" fmla="*/ 142 h 916"/>
                <a:gd name="T6" fmla="*/ 5 w 110"/>
                <a:gd name="T7" fmla="*/ 135 h 916"/>
                <a:gd name="T8" fmla="*/ 0 w 110"/>
                <a:gd name="T9" fmla="*/ 126 h 916"/>
                <a:gd name="T10" fmla="*/ 0 w 110"/>
                <a:gd name="T11" fmla="*/ 25 h 916"/>
                <a:gd name="T12" fmla="*/ 0 w 110"/>
                <a:gd name="T13" fmla="*/ 20 h 916"/>
                <a:gd name="T14" fmla="*/ 5 w 110"/>
                <a:gd name="T15" fmla="*/ 11 h 916"/>
                <a:gd name="T16" fmla="*/ 11 w 110"/>
                <a:gd name="T17" fmla="*/ 4 h 916"/>
                <a:gd name="T18" fmla="*/ 20 w 110"/>
                <a:gd name="T19" fmla="*/ 0 h 916"/>
                <a:gd name="T20" fmla="*/ 86 w 110"/>
                <a:gd name="T21" fmla="*/ 0 h 916"/>
                <a:gd name="T22" fmla="*/ 91 w 110"/>
                <a:gd name="T23" fmla="*/ 0 h 916"/>
                <a:gd name="T24" fmla="*/ 99 w 110"/>
                <a:gd name="T25" fmla="*/ 4 h 916"/>
                <a:gd name="T26" fmla="*/ 106 w 110"/>
                <a:gd name="T27" fmla="*/ 11 h 916"/>
                <a:gd name="T28" fmla="*/ 109 w 110"/>
                <a:gd name="T29" fmla="*/ 20 h 916"/>
                <a:gd name="T30" fmla="*/ 110 w 110"/>
                <a:gd name="T31" fmla="*/ 121 h 916"/>
                <a:gd name="T32" fmla="*/ 109 w 110"/>
                <a:gd name="T33" fmla="*/ 126 h 916"/>
                <a:gd name="T34" fmla="*/ 106 w 110"/>
                <a:gd name="T35" fmla="*/ 135 h 916"/>
                <a:gd name="T36" fmla="*/ 99 w 110"/>
                <a:gd name="T37" fmla="*/ 142 h 916"/>
                <a:gd name="T38" fmla="*/ 91 w 110"/>
                <a:gd name="T39" fmla="*/ 145 h 916"/>
                <a:gd name="T40" fmla="*/ 86 w 110"/>
                <a:gd name="T41" fmla="*/ 145 h 916"/>
                <a:gd name="T42" fmla="*/ 26 w 110"/>
                <a:gd name="T43" fmla="*/ 916 h 916"/>
                <a:gd name="T44" fmla="*/ 21 w 110"/>
                <a:gd name="T45" fmla="*/ 915 h 916"/>
                <a:gd name="T46" fmla="*/ 12 w 110"/>
                <a:gd name="T47" fmla="*/ 911 h 916"/>
                <a:gd name="T48" fmla="*/ 6 w 110"/>
                <a:gd name="T49" fmla="*/ 904 h 916"/>
                <a:gd name="T50" fmla="*/ 1 w 110"/>
                <a:gd name="T51" fmla="*/ 896 h 916"/>
                <a:gd name="T52" fmla="*/ 1 w 110"/>
                <a:gd name="T53" fmla="*/ 276 h 916"/>
                <a:gd name="T54" fmla="*/ 1 w 110"/>
                <a:gd name="T55" fmla="*/ 271 h 916"/>
                <a:gd name="T56" fmla="*/ 6 w 110"/>
                <a:gd name="T57" fmla="*/ 262 h 916"/>
                <a:gd name="T58" fmla="*/ 12 w 110"/>
                <a:gd name="T59" fmla="*/ 255 h 916"/>
                <a:gd name="T60" fmla="*/ 21 w 110"/>
                <a:gd name="T61" fmla="*/ 252 h 916"/>
                <a:gd name="T62" fmla="*/ 84 w 110"/>
                <a:gd name="T63" fmla="*/ 252 h 916"/>
                <a:gd name="T64" fmla="*/ 89 w 110"/>
                <a:gd name="T65" fmla="*/ 252 h 916"/>
                <a:gd name="T66" fmla="*/ 97 w 110"/>
                <a:gd name="T67" fmla="*/ 255 h 916"/>
                <a:gd name="T68" fmla="*/ 104 w 110"/>
                <a:gd name="T69" fmla="*/ 262 h 916"/>
                <a:gd name="T70" fmla="*/ 107 w 110"/>
                <a:gd name="T71" fmla="*/ 271 h 916"/>
                <a:gd name="T72" fmla="*/ 108 w 110"/>
                <a:gd name="T73" fmla="*/ 891 h 916"/>
                <a:gd name="T74" fmla="*/ 107 w 110"/>
                <a:gd name="T75" fmla="*/ 896 h 916"/>
                <a:gd name="T76" fmla="*/ 104 w 110"/>
                <a:gd name="T77" fmla="*/ 904 h 916"/>
                <a:gd name="T78" fmla="*/ 97 w 110"/>
                <a:gd name="T79" fmla="*/ 911 h 916"/>
                <a:gd name="T80" fmla="*/ 89 w 110"/>
                <a:gd name="T81" fmla="*/ 915 h 916"/>
                <a:gd name="T82" fmla="*/ 84 w 110"/>
                <a:gd name="T83" fmla="*/ 916 h 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6">
                  <a:moveTo>
                    <a:pt x="86" y="145"/>
                  </a:moveTo>
                  <a:lnTo>
                    <a:pt x="24" y="145"/>
                  </a:lnTo>
                  <a:lnTo>
                    <a:pt x="24" y="145"/>
                  </a:lnTo>
                  <a:lnTo>
                    <a:pt x="20" y="145"/>
                  </a:lnTo>
                  <a:lnTo>
                    <a:pt x="15" y="143"/>
                  </a:lnTo>
                  <a:lnTo>
                    <a:pt x="11" y="142"/>
                  </a:lnTo>
                  <a:lnTo>
                    <a:pt x="7" y="138"/>
                  </a:lnTo>
                  <a:lnTo>
                    <a:pt x="5" y="135"/>
                  </a:lnTo>
                  <a:lnTo>
                    <a:pt x="3" y="130"/>
                  </a:lnTo>
                  <a:lnTo>
                    <a:pt x="0" y="126"/>
                  </a:lnTo>
                  <a:lnTo>
                    <a:pt x="0" y="12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3" y="15"/>
                  </a:lnTo>
                  <a:lnTo>
                    <a:pt x="5" y="11"/>
                  </a:lnTo>
                  <a:lnTo>
                    <a:pt x="7" y="7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20" y="0"/>
                  </a:lnTo>
                  <a:lnTo>
                    <a:pt x="2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1" y="0"/>
                  </a:lnTo>
                  <a:lnTo>
                    <a:pt x="95" y="2"/>
                  </a:lnTo>
                  <a:lnTo>
                    <a:pt x="99" y="4"/>
                  </a:lnTo>
                  <a:lnTo>
                    <a:pt x="104" y="7"/>
                  </a:lnTo>
                  <a:lnTo>
                    <a:pt x="106" y="11"/>
                  </a:lnTo>
                  <a:lnTo>
                    <a:pt x="108" y="15"/>
                  </a:lnTo>
                  <a:lnTo>
                    <a:pt x="109" y="20"/>
                  </a:lnTo>
                  <a:lnTo>
                    <a:pt x="110" y="25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09" y="126"/>
                  </a:lnTo>
                  <a:lnTo>
                    <a:pt x="108" y="130"/>
                  </a:lnTo>
                  <a:lnTo>
                    <a:pt x="106" y="135"/>
                  </a:lnTo>
                  <a:lnTo>
                    <a:pt x="104" y="138"/>
                  </a:lnTo>
                  <a:lnTo>
                    <a:pt x="99" y="142"/>
                  </a:lnTo>
                  <a:lnTo>
                    <a:pt x="95" y="143"/>
                  </a:lnTo>
                  <a:lnTo>
                    <a:pt x="91" y="145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6"/>
                  </a:moveTo>
                  <a:lnTo>
                    <a:pt x="26" y="916"/>
                  </a:lnTo>
                  <a:lnTo>
                    <a:pt x="26" y="916"/>
                  </a:lnTo>
                  <a:lnTo>
                    <a:pt x="21" y="915"/>
                  </a:lnTo>
                  <a:lnTo>
                    <a:pt x="16" y="914"/>
                  </a:lnTo>
                  <a:lnTo>
                    <a:pt x="12" y="911"/>
                  </a:lnTo>
                  <a:lnTo>
                    <a:pt x="8" y="908"/>
                  </a:lnTo>
                  <a:lnTo>
                    <a:pt x="6" y="904"/>
                  </a:lnTo>
                  <a:lnTo>
                    <a:pt x="4" y="901"/>
                  </a:lnTo>
                  <a:lnTo>
                    <a:pt x="1" y="896"/>
                  </a:lnTo>
                  <a:lnTo>
                    <a:pt x="1" y="891"/>
                  </a:lnTo>
                  <a:lnTo>
                    <a:pt x="1" y="276"/>
                  </a:lnTo>
                  <a:lnTo>
                    <a:pt x="1" y="276"/>
                  </a:lnTo>
                  <a:lnTo>
                    <a:pt x="1" y="271"/>
                  </a:lnTo>
                  <a:lnTo>
                    <a:pt x="4" y="267"/>
                  </a:lnTo>
                  <a:lnTo>
                    <a:pt x="6" y="262"/>
                  </a:lnTo>
                  <a:lnTo>
                    <a:pt x="8" y="259"/>
                  </a:lnTo>
                  <a:lnTo>
                    <a:pt x="12" y="255"/>
                  </a:lnTo>
                  <a:lnTo>
                    <a:pt x="16" y="253"/>
                  </a:lnTo>
                  <a:lnTo>
                    <a:pt x="21" y="252"/>
                  </a:lnTo>
                  <a:lnTo>
                    <a:pt x="26" y="252"/>
                  </a:lnTo>
                  <a:lnTo>
                    <a:pt x="84" y="252"/>
                  </a:lnTo>
                  <a:lnTo>
                    <a:pt x="84" y="252"/>
                  </a:lnTo>
                  <a:lnTo>
                    <a:pt x="89" y="252"/>
                  </a:lnTo>
                  <a:lnTo>
                    <a:pt x="93" y="253"/>
                  </a:lnTo>
                  <a:lnTo>
                    <a:pt x="97" y="255"/>
                  </a:lnTo>
                  <a:lnTo>
                    <a:pt x="100" y="259"/>
                  </a:lnTo>
                  <a:lnTo>
                    <a:pt x="104" y="262"/>
                  </a:lnTo>
                  <a:lnTo>
                    <a:pt x="106" y="267"/>
                  </a:lnTo>
                  <a:lnTo>
                    <a:pt x="107" y="271"/>
                  </a:lnTo>
                  <a:lnTo>
                    <a:pt x="108" y="276"/>
                  </a:lnTo>
                  <a:lnTo>
                    <a:pt x="108" y="891"/>
                  </a:lnTo>
                  <a:lnTo>
                    <a:pt x="108" y="891"/>
                  </a:lnTo>
                  <a:lnTo>
                    <a:pt x="107" y="896"/>
                  </a:lnTo>
                  <a:lnTo>
                    <a:pt x="106" y="901"/>
                  </a:lnTo>
                  <a:lnTo>
                    <a:pt x="104" y="904"/>
                  </a:lnTo>
                  <a:lnTo>
                    <a:pt x="100" y="908"/>
                  </a:lnTo>
                  <a:lnTo>
                    <a:pt x="97" y="911"/>
                  </a:lnTo>
                  <a:lnTo>
                    <a:pt x="93" y="914"/>
                  </a:lnTo>
                  <a:lnTo>
                    <a:pt x="89" y="915"/>
                  </a:lnTo>
                  <a:lnTo>
                    <a:pt x="84" y="916"/>
                  </a:lnTo>
                  <a:lnTo>
                    <a:pt x="84" y="916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0" name="Freeform 172"/>
            <p:cNvSpPr>
              <a:spLocks/>
            </p:cNvSpPr>
            <p:nvPr/>
          </p:nvSpPr>
          <p:spPr bwMode="auto">
            <a:xfrm>
              <a:off x="5638505" y="3943726"/>
              <a:ext cx="100340" cy="132995"/>
            </a:xfrm>
            <a:custGeom>
              <a:avLst/>
              <a:gdLst>
                <a:gd name="T0" fmla="*/ 427 w 508"/>
                <a:gd name="T1" fmla="*/ 673 h 673"/>
                <a:gd name="T2" fmla="*/ 422 w 508"/>
                <a:gd name="T3" fmla="*/ 672 h 673"/>
                <a:gd name="T4" fmla="*/ 413 w 508"/>
                <a:gd name="T5" fmla="*/ 668 h 673"/>
                <a:gd name="T6" fmla="*/ 406 w 508"/>
                <a:gd name="T7" fmla="*/ 661 h 673"/>
                <a:gd name="T8" fmla="*/ 403 w 508"/>
                <a:gd name="T9" fmla="*/ 653 h 673"/>
                <a:gd name="T10" fmla="*/ 403 w 508"/>
                <a:gd name="T11" fmla="*/ 251 h 673"/>
                <a:gd name="T12" fmla="*/ 401 w 508"/>
                <a:gd name="T13" fmla="*/ 229 h 673"/>
                <a:gd name="T14" fmla="*/ 398 w 508"/>
                <a:gd name="T15" fmla="*/ 191 h 673"/>
                <a:gd name="T16" fmla="*/ 390 w 508"/>
                <a:gd name="T17" fmla="*/ 160 h 673"/>
                <a:gd name="T18" fmla="*/ 378 w 508"/>
                <a:gd name="T19" fmla="*/ 136 h 673"/>
                <a:gd name="T20" fmla="*/ 361 w 508"/>
                <a:gd name="T21" fmla="*/ 118 h 673"/>
                <a:gd name="T22" fmla="*/ 341 w 508"/>
                <a:gd name="T23" fmla="*/ 104 h 673"/>
                <a:gd name="T24" fmla="*/ 315 w 508"/>
                <a:gd name="T25" fmla="*/ 96 h 673"/>
                <a:gd name="T26" fmla="*/ 287 w 508"/>
                <a:gd name="T27" fmla="*/ 92 h 673"/>
                <a:gd name="T28" fmla="*/ 269 w 508"/>
                <a:gd name="T29" fmla="*/ 91 h 673"/>
                <a:gd name="T30" fmla="*/ 230 w 508"/>
                <a:gd name="T31" fmla="*/ 95 h 673"/>
                <a:gd name="T32" fmla="*/ 190 w 508"/>
                <a:gd name="T33" fmla="*/ 105 h 673"/>
                <a:gd name="T34" fmla="*/ 148 w 508"/>
                <a:gd name="T35" fmla="*/ 120 h 673"/>
                <a:gd name="T36" fmla="*/ 107 w 508"/>
                <a:gd name="T37" fmla="*/ 138 h 673"/>
                <a:gd name="T38" fmla="*/ 107 w 508"/>
                <a:gd name="T39" fmla="*/ 648 h 673"/>
                <a:gd name="T40" fmla="*/ 104 w 508"/>
                <a:gd name="T41" fmla="*/ 657 h 673"/>
                <a:gd name="T42" fmla="*/ 100 w 508"/>
                <a:gd name="T43" fmla="*/ 665 h 673"/>
                <a:gd name="T44" fmla="*/ 92 w 508"/>
                <a:gd name="T45" fmla="*/ 671 h 673"/>
                <a:gd name="T46" fmla="*/ 82 w 508"/>
                <a:gd name="T47" fmla="*/ 673 h 673"/>
                <a:gd name="T48" fmla="*/ 23 w 508"/>
                <a:gd name="T49" fmla="*/ 673 h 673"/>
                <a:gd name="T50" fmla="*/ 15 w 508"/>
                <a:gd name="T51" fmla="*/ 671 h 673"/>
                <a:gd name="T52" fmla="*/ 7 w 508"/>
                <a:gd name="T53" fmla="*/ 665 h 673"/>
                <a:gd name="T54" fmla="*/ 2 w 508"/>
                <a:gd name="T55" fmla="*/ 658 h 673"/>
                <a:gd name="T56" fmla="*/ 0 w 508"/>
                <a:gd name="T57" fmla="*/ 648 h 673"/>
                <a:gd name="T58" fmla="*/ 0 w 508"/>
                <a:gd name="T59" fmla="*/ 33 h 673"/>
                <a:gd name="T60" fmla="*/ 2 w 508"/>
                <a:gd name="T61" fmla="*/ 24 h 673"/>
                <a:gd name="T62" fmla="*/ 7 w 508"/>
                <a:gd name="T63" fmla="*/ 16 h 673"/>
                <a:gd name="T64" fmla="*/ 14 w 508"/>
                <a:gd name="T65" fmla="*/ 10 h 673"/>
                <a:gd name="T66" fmla="*/ 23 w 508"/>
                <a:gd name="T67" fmla="*/ 9 h 673"/>
                <a:gd name="T68" fmla="*/ 84 w 508"/>
                <a:gd name="T69" fmla="*/ 9 h 673"/>
                <a:gd name="T70" fmla="*/ 93 w 508"/>
                <a:gd name="T71" fmla="*/ 10 h 673"/>
                <a:gd name="T72" fmla="*/ 100 w 508"/>
                <a:gd name="T73" fmla="*/ 16 h 673"/>
                <a:gd name="T74" fmla="*/ 104 w 508"/>
                <a:gd name="T75" fmla="*/ 24 h 673"/>
                <a:gd name="T76" fmla="*/ 107 w 508"/>
                <a:gd name="T77" fmla="*/ 33 h 673"/>
                <a:gd name="T78" fmla="*/ 107 w 508"/>
                <a:gd name="T79" fmla="*/ 56 h 673"/>
                <a:gd name="T80" fmla="*/ 155 w 508"/>
                <a:gd name="T81" fmla="*/ 30 h 673"/>
                <a:gd name="T82" fmla="*/ 201 w 508"/>
                <a:gd name="T83" fmla="*/ 13 h 673"/>
                <a:gd name="T84" fmla="*/ 248 w 508"/>
                <a:gd name="T85" fmla="*/ 3 h 673"/>
                <a:gd name="T86" fmla="*/ 298 w 508"/>
                <a:gd name="T87" fmla="*/ 0 h 673"/>
                <a:gd name="T88" fmla="*/ 325 w 508"/>
                <a:gd name="T89" fmla="*/ 1 h 673"/>
                <a:gd name="T90" fmla="*/ 372 w 508"/>
                <a:gd name="T91" fmla="*/ 9 h 673"/>
                <a:gd name="T92" fmla="*/ 412 w 508"/>
                <a:gd name="T93" fmla="*/ 26 h 673"/>
                <a:gd name="T94" fmla="*/ 444 w 508"/>
                <a:gd name="T95" fmla="*/ 50 h 673"/>
                <a:gd name="T96" fmla="*/ 470 w 508"/>
                <a:gd name="T97" fmla="*/ 82 h 673"/>
                <a:gd name="T98" fmla="*/ 489 w 508"/>
                <a:gd name="T99" fmla="*/ 121 h 673"/>
                <a:gd name="T100" fmla="*/ 501 w 508"/>
                <a:gd name="T101" fmla="*/ 168 h 673"/>
                <a:gd name="T102" fmla="*/ 508 w 508"/>
                <a:gd name="T103" fmla="*/ 222 h 673"/>
                <a:gd name="T104" fmla="*/ 508 w 508"/>
                <a:gd name="T105" fmla="*/ 648 h 673"/>
                <a:gd name="T106" fmla="*/ 508 w 508"/>
                <a:gd name="T107" fmla="*/ 653 h 673"/>
                <a:gd name="T108" fmla="*/ 505 w 508"/>
                <a:gd name="T109" fmla="*/ 661 h 673"/>
                <a:gd name="T110" fmla="*/ 498 w 508"/>
                <a:gd name="T111" fmla="*/ 668 h 673"/>
                <a:gd name="T112" fmla="*/ 490 w 508"/>
                <a:gd name="T113" fmla="*/ 672 h 673"/>
                <a:gd name="T114" fmla="*/ 484 w 508"/>
                <a:gd name="T115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4" y="673"/>
                  </a:moveTo>
                  <a:lnTo>
                    <a:pt x="427" y="673"/>
                  </a:lnTo>
                  <a:lnTo>
                    <a:pt x="427" y="673"/>
                  </a:lnTo>
                  <a:lnTo>
                    <a:pt x="422" y="672"/>
                  </a:lnTo>
                  <a:lnTo>
                    <a:pt x="417" y="671"/>
                  </a:lnTo>
                  <a:lnTo>
                    <a:pt x="413" y="668"/>
                  </a:lnTo>
                  <a:lnTo>
                    <a:pt x="409" y="665"/>
                  </a:lnTo>
                  <a:lnTo>
                    <a:pt x="406" y="661"/>
                  </a:lnTo>
                  <a:lnTo>
                    <a:pt x="405" y="658"/>
                  </a:lnTo>
                  <a:lnTo>
                    <a:pt x="403" y="653"/>
                  </a:lnTo>
                  <a:lnTo>
                    <a:pt x="403" y="648"/>
                  </a:lnTo>
                  <a:lnTo>
                    <a:pt x="403" y="251"/>
                  </a:lnTo>
                  <a:lnTo>
                    <a:pt x="403" y="251"/>
                  </a:lnTo>
                  <a:lnTo>
                    <a:pt x="401" y="229"/>
                  </a:lnTo>
                  <a:lnTo>
                    <a:pt x="400" y="209"/>
                  </a:lnTo>
                  <a:lnTo>
                    <a:pt x="398" y="191"/>
                  </a:lnTo>
                  <a:lnTo>
                    <a:pt x="394" y="175"/>
                  </a:lnTo>
                  <a:lnTo>
                    <a:pt x="390" y="160"/>
                  </a:lnTo>
                  <a:lnTo>
                    <a:pt x="384" y="147"/>
                  </a:lnTo>
                  <a:lnTo>
                    <a:pt x="378" y="136"/>
                  </a:lnTo>
                  <a:lnTo>
                    <a:pt x="370" y="126"/>
                  </a:lnTo>
                  <a:lnTo>
                    <a:pt x="361" y="118"/>
                  </a:lnTo>
                  <a:lnTo>
                    <a:pt x="352" y="110"/>
                  </a:lnTo>
                  <a:lnTo>
                    <a:pt x="341" y="104"/>
                  </a:lnTo>
                  <a:lnTo>
                    <a:pt x="329" y="99"/>
                  </a:lnTo>
                  <a:lnTo>
                    <a:pt x="315" y="96"/>
                  </a:lnTo>
                  <a:lnTo>
                    <a:pt x="302" y="94"/>
                  </a:lnTo>
                  <a:lnTo>
                    <a:pt x="287" y="92"/>
                  </a:lnTo>
                  <a:lnTo>
                    <a:pt x="269" y="91"/>
                  </a:lnTo>
                  <a:lnTo>
                    <a:pt x="269" y="91"/>
                  </a:lnTo>
                  <a:lnTo>
                    <a:pt x="250" y="92"/>
                  </a:lnTo>
                  <a:lnTo>
                    <a:pt x="230" y="95"/>
                  </a:lnTo>
                  <a:lnTo>
                    <a:pt x="210" y="99"/>
                  </a:lnTo>
                  <a:lnTo>
                    <a:pt x="190" y="105"/>
                  </a:lnTo>
                  <a:lnTo>
                    <a:pt x="170" y="112"/>
                  </a:lnTo>
                  <a:lnTo>
                    <a:pt x="148" y="120"/>
                  </a:lnTo>
                  <a:lnTo>
                    <a:pt x="127" y="129"/>
                  </a:lnTo>
                  <a:lnTo>
                    <a:pt x="107" y="138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7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6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5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4" y="661"/>
                  </a:lnTo>
                  <a:lnTo>
                    <a:pt x="2" y="658"/>
                  </a:lnTo>
                  <a:lnTo>
                    <a:pt x="1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1" y="28"/>
                  </a:lnTo>
                  <a:lnTo>
                    <a:pt x="2" y="24"/>
                  </a:lnTo>
                  <a:lnTo>
                    <a:pt x="4" y="19"/>
                  </a:lnTo>
                  <a:lnTo>
                    <a:pt x="7" y="16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9"/>
                  </a:lnTo>
                  <a:lnTo>
                    <a:pt x="84" y="9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3" y="10"/>
                  </a:lnTo>
                  <a:lnTo>
                    <a:pt x="96" y="12"/>
                  </a:lnTo>
                  <a:lnTo>
                    <a:pt x="100" y="16"/>
                  </a:lnTo>
                  <a:lnTo>
                    <a:pt x="103" y="19"/>
                  </a:lnTo>
                  <a:lnTo>
                    <a:pt x="104" y="24"/>
                  </a:lnTo>
                  <a:lnTo>
                    <a:pt x="107" y="28"/>
                  </a:lnTo>
                  <a:lnTo>
                    <a:pt x="107" y="33"/>
                  </a:lnTo>
                  <a:lnTo>
                    <a:pt x="107" y="56"/>
                  </a:lnTo>
                  <a:lnTo>
                    <a:pt x="107" y="56"/>
                  </a:lnTo>
                  <a:lnTo>
                    <a:pt x="131" y="42"/>
                  </a:lnTo>
                  <a:lnTo>
                    <a:pt x="155" y="30"/>
                  </a:lnTo>
                  <a:lnTo>
                    <a:pt x="178" y="21"/>
                  </a:lnTo>
                  <a:lnTo>
                    <a:pt x="201" y="13"/>
                  </a:lnTo>
                  <a:lnTo>
                    <a:pt x="224" y="8"/>
                  </a:lnTo>
                  <a:lnTo>
                    <a:pt x="248" y="3"/>
                  </a:lnTo>
                  <a:lnTo>
                    <a:pt x="273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4"/>
                  </a:lnTo>
                  <a:lnTo>
                    <a:pt x="372" y="9"/>
                  </a:lnTo>
                  <a:lnTo>
                    <a:pt x="392" y="17"/>
                  </a:lnTo>
                  <a:lnTo>
                    <a:pt x="412" y="26"/>
                  </a:lnTo>
                  <a:lnTo>
                    <a:pt x="429" y="37"/>
                  </a:lnTo>
                  <a:lnTo>
                    <a:pt x="444" y="50"/>
                  </a:lnTo>
                  <a:lnTo>
                    <a:pt x="458" y="65"/>
                  </a:lnTo>
                  <a:lnTo>
                    <a:pt x="470" y="82"/>
                  </a:lnTo>
                  <a:lnTo>
                    <a:pt x="481" y="100"/>
                  </a:lnTo>
                  <a:lnTo>
                    <a:pt x="489" y="121"/>
                  </a:lnTo>
                  <a:lnTo>
                    <a:pt x="497" y="144"/>
                  </a:lnTo>
                  <a:lnTo>
                    <a:pt x="501" y="168"/>
                  </a:lnTo>
                  <a:lnTo>
                    <a:pt x="506" y="194"/>
                  </a:lnTo>
                  <a:lnTo>
                    <a:pt x="508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3"/>
                  </a:lnTo>
                  <a:lnTo>
                    <a:pt x="507" y="658"/>
                  </a:lnTo>
                  <a:lnTo>
                    <a:pt x="505" y="661"/>
                  </a:lnTo>
                  <a:lnTo>
                    <a:pt x="501" y="665"/>
                  </a:lnTo>
                  <a:lnTo>
                    <a:pt x="498" y="668"/>
                  </a:lnTo>
                  <a:lnTo>
                    <a:pt x="494" y="671"/>
                  </a:lnTo>
                  <a:lnTo>
                    <a:pt x="490" y="672"/>
                  </a:lnTo>
                  <a:lnTo>
                    <a:pt x="484" y="673"/>
                  </a:lnTo>
                  <a:lnTo>
                    <a:pt x="484" y="67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1" name="Freeform 173"/>
            <p:cNvSpPr>
              <a:spLocks noEditPoints="1"/>
            </p:cNvSpPr>
            <p:nvPr/>
          </p:nvSpPr>
          <p:spPr bwMode="auto">
            <a:xfrm>
              <a:off x="4744350" y="4184186"/>
              <a:ext cx="116371" cy="180494"/>
            </a:xfrm>
            <a:custGeom>
              <a:avLst/>
              <a:gdLst>
                <a:gd name="T0" fmla="*/ 125 w 588"/>
                <a:gd name="T1" fmla="*/ 911 h 914"/>
                <a:gd name="T2" fmla="*/ 30 w 588"/>
                <a:gd name="T3" fmla="*/ 902 h 914"/>
                <a:gd name="T4" fmla="*/ 4 w 588"/>
                <a:gd name="T5" fmla="*/ 885 h 914"/>
                <a:gd name="T6" fmla="*/ 0 w 588"/>
                <a:gd name="T7" fmla="*/ 54 h 914"/>
                <a:gd name="T8" fmla="*/ 6 w 588"/>
                <a:gd name="T9" fmla="*/ 29 h 914"/>
                <a:gd name="T10" fmla="*/ 30 w 588"/>
                <a:gd name="T11" fmla="*/ 12 h 914"/>
                <a:gd name="T12" fmla="*/ 120 w 588"/>
                <a:gd name="T13" fmla="*/ 4 h 914"/>
                <a:gd name="T14" fmla="*/ 266 w 588"/>
                <a:gd name="T15" fmla="*/ 0 h 914"/>
                <a:gd name="T16" fmla="*/ 398 w 588"/>
                <a:gd name="T17" fmla="*/ 18 h 914"/>
                <a:gd name="T18" fmla="*/ 479 w 588"/>
                <a:gd name="T19" fmla="*/ 49 h 914"/>
                <a:gd name="T20" fmla="*/ 523 w 588"/>
                <a:gd name="T21" fmla="*/ 79 h 914"/>
                <a:gd name="T22" fmla="*/ 556 w 588"/>
                <a:gd name="T23" fmla="*/ 120 h 914"/>
                <a:gd name="T24" fmla="*/ 577 w 588"/>
                <a:gd name="T25" fmla="*/ 171 h 914"/>
                <a:gd name="T26" fmla="*/ 584 w 588"/>
                <a:gd name="T27" fmla="*/ 233 h 914"/>
                <a:gd name="T28" fmla="*/ 581 w 588"/>
                <a:gd name="T29" fmla="*/ 285 h 914"/>
                <a:gd name="T30" fmla="*/ 564 w 588"/>
                <a:gd name="T31" fmla="*/ 343 h 914"/>
                <a:gd name="T32" fmla="*/ 532 w 588"/>
                <a:gd name="T33" fmla="*/ 391 h 914"/>
                <a:gd name="T34" fmla="*/ 484 w 588"/>
                <a:gd name="T35" fmla="*/ 428 h 914"/>
                <a:gd name="T36" fmla="*/ 470 w 588"/>
                <a:gd name="T37" fmla="*/ 448 h 914"/>
                <a:gd name="T38" fmla="*/ 523 w 588"/>
                <a:gd name="T39" fmla="*/ 482 h 914"/>
                <a:gd name="T40" fmla="*/ 561 w 588"/>
                <a:gd name="T41" fmla="*/ 529 h 914"/>
                <a:gd name="T42" fmla="*/ 584 w 588"/>
                <a:gd name="T43" fmla="*/ 588 h 914"/>
                <a:gd name="T44" fmla="*/ 588 w 588"/>
                <a:gd name="T45" fmla="*/ 659 h 914"/>
                <a:gd name="T46" fmla="*/ 585 w 588"/>
                <a:gd name="T47" fmla="*/ 711 h 914"/>
                <a:gd name="T48" fmla="*/ 567 w 588"/>
                <a:gd name="T49" fmla="*/ 771 h 914"/>
                <a:gd name="T50" fmla="*/ 537 w 588"/>
                <a:gd name="T51" fmla="*/ 818 h 914"/>
                <a:gd name="T52" fmla="*/ 495 w 588"/>
                <a:gd name="T53" fmla="*/ 855 h 914"/>
                <a:gd name="T54" fmla="*/ 445 w 588"/>
                <a:gd name="T55" fmla="*/ 881 h 914"/>
                <a:gd name="T56" fmla="*/ 338 w 588"/>
                <a:gd name="T57" fmla="*/ 908 h 914"/>
                <a:gd name="T58" fmla="*/ 236 w 588"/>
                <a:gd name="T59" fmla="*/ 914 h 914"/>
                <a:gd name="T60" fmla="*/ 470 w 588"/>
                <a:gd name="T61" fmla="*/ 194 h 914"/>
                <a:gd name="T62" fmla="*/ 436 w 588"/>
                <a:gd name="T63" fmla="*/ 138 h 914"/>
                <a:gd name="T64" fmla="*/ 373 w 588"/>
                <a:gd name="T65" fmla="*/ 107 h 914"/>
                <a:gd name="T66" fmla="*/ 283 w 588"/>
                <a:gd name="T67" fmla="*/ 94 h 914"/>
                <a:gd name="T68" fmla="*/ 167 w 588"/>
                <a:gd name="T69" fmla="*/ 94 h 914"/>
                <a:gd name="T70" fmla="*/ 297 w 588"/>
                <a:gd name="T71" fmla="*/ 396 h 914"/>
                <a:gd name="T72" fmla="*/ 383 w 588"/>
                <a:gd name="T73" fmla="*/ 385 h 914"/>
                <a:gd name="T74" fmla="*/ 438 w 588"/>
                <a:gd name="T75" fmla="*/ 352 h 914"/>
                <a:gd name="T76" fmla="*/ 466 w 588"/>
                <a:gd name="T77" fmla="*/ 307 h 914"/>
                <a:gd name="T78" fmla="*/ 474 w 588"/>
                <a:gd name="T79" fmla="*/ 253 h 914"/>
                <a:gd name="T80" fmla="*/ 478 w 588"/>
                <a:gd name="T81" fmla="*/ 623 h 914"/>
                <a:gd name="T82" fmla="*/ 466 w 588"/>
                <a:gd name="T83" fmla="*/ 567 h 914"/>
                <a:gd name="T84" fmla="*/ 430 w 588"/>
                <a:gd name="T85" fmla="*/ 521 h 914"/>
                <a:gd name="T86" fmla="*/ 367 w 588"/>
                <a:gd name="T87" fmla="*/ 491 h 914"/>
                <a:gd name="T88" fmla="*/ 111 w 588"/>
                <a:gd name="T89" fmla="*/ 484 h 914"/>
                <a:gd name="T90" fmla="*/ 204 w 588"/>
                <a:gd name="T91" fmla="*/ 820 h 914"/>
                <a:gd name="T92" fmla="*/ 290 w 588"/>
                <a:gd name="T93" fmla="*/ 819 h 914"/>
                <a:gd name="T94" fmla="*/ 378 w 588"/>
                <a:gd name="T95" fmla="*/ 804 h 914"/>
                <a:gd name="T96" fmla="*/ 441 w 588"/>
                <a:gd name="T97" fmla="*/ 768 h 914"/>
                <a:gd name="T98" fmla="*/ 475 w 588"/>
                <a:gd name="T99" fmla="*/ 702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88" h="914">
                  <a:moveTo>
                    <a:pt x="236" y="914"/>
                  </a:moveTo>
                  <a:lnTo>
                    <a:pt x="236" y="914"/>
                  </a:lnTo>
                  <a:lnTo>
                    <a:pt x="179" y="913"/>
                  </a:lnTo>
                  <a:lnTo>
                    <a:pt x="125" y="911"/>
                  </a:lnTo>
                  <a:lnTo>
                    <a:pt x="78" y="908"/>
                  </a:lnTo>
                  <a:lnTo>
                    <a:pt x="40" y="903"/>
                  </a:lnTo>
                  <a:lnTo>
                    <a:pt x="40" y="903"/>
                  </a:lnTo>
                  <a:lnTo>
                    <a:pt x="30" y="902"/>
                  </a:lnTo>
                  <a:lnTo>
                    <a:pt x="22" y="900"/>
                  </a:lnTo>
                  <a:lnTo>
                    <a:pt x="15" y="895"/>
                  </a:lnTo>
                  <a:lnTo>
                    <a:pt x="9" y="890"/>
                  </a:lnTo>
                  <a:lnTo>
                    <a:pt x="4" y="885"/>
                  </a:lnTo>
                  <a:lnTo>
                    <a:pt x="2" y="878"/>
                  </a:lnTo>
                  <a:lnTo>
                    <a:pt x="0" y="869"/>
                  </a:lnTo>
                  <a:lnTo>
                    <a:pt x="0" y="858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0" y="45"/>
                  </a:lnTo>
                  <a:lnTo>
                    <a:pt x="2" y="36"/>
                  </a:lnTo>
                  <a:lnTo>
                    <a:pt x="6" y="29"/>
                  </a:lnTo>
                  <a:lnTo>
                    <a:pt x="9" y="23"/>
                  </a:lnTo>
                  <a:lnTo>
                    <a:pt x="15" y="18"/>
                  </a:lnTo>
                  <a:lnTo>
                    <a:pt x="22" y="14"/>
                  </a:lnTo>
                  <a:lnTo>
                    <a:pt x="30" y="12"/>
                  </a:lnTo>
                  <a:lnTo>
                    <a:pt x="38" y="10"/>
                  </a:lnTo>
                  <a:lnTo>
                    <a:pt x="38" y="10"/>
                  </a:lnTo>
                  <a:lnTo>
                    <a:pt x="74" y="6"/>
                  </a:lnTo>
                  <a:lnTo>
                    <a:pt x="120" y="4"/>
                  </a:lnTo>
                  <a:lnTo>
                    <a:pt x="173" y="1"/>
                  </a:lnTo>
                  <a:lnTo>
                    <a:pt x="230" y="0"/>
                  </a:lnTo>
                  <a:lnTo>
                    <a:pt x="230" y="0"/>
                  </a:lnTo>
                  <a:lnTo>
                    <a:pt x="266" y="0"/>
                  </a:lnTo>
                  <a:lnTo>
                    <a:pt x="300" y="3"/>
                  </a:lnTo>
                  <a:lnTo>
                    <a:pt x="334" y="6"/>
                  </a:lnTo>
                  <a:lnTo>
                    <a:pt x="367" y="11"/>
                  </a:lnTo>
                  <a:lnTo>
                    <a:pt x="398" y="18"/>
                  </a:lnTo>
                  <a:lnTo>
                    <a:pt x="427" y="26"/>
                  </a:lnTo>
                  <a:lnTo>
                    <a:pt x="454" y="36"/>
                  </a:lnTo>
                  <a:lnTo>
                    <a:pt x="467" y="42"/>
                  </a:lnTo>
                  <a:lnTo>
                    <a:pt x="479" y="49"/>
                  </a:lnTo>
                  <a:lnTo>
                    <a:pt x="491" y="55"/>
                  </a:lnTo>
                  <a:lnTo>
                    <a:pt x="502" y="62"/>
                  </a:lnTo>
                  <a:lnTo>
                    <a:pt x="513" y="71"/>
                  </a:lnTo>
                  <a:lnTo>
                    <a:pt x="523" y="79"/>
                  </a:lnTo>
                  <a:lnTo>
                    <a:pt x="532" y="89"/>
                  </a:lnTo>
                  <a:lnTo>
                    <a:pt x="540" y="99"/>
                  </a:lnTo>
                  <a:lnTo>
                    <a:pt x="548" y="109"/>
                  </a:lnTo>
                  <a:lnTo>
                    <a:pt x="556" y="120"/>
                  </a:lnTo>
                  <a:lnTo>
                    <a:pt x="562" y="132"/>
                  </a:lnTo>
                  <a:lnTo>
                    <a:pt x="568" y="144"/>
                  </a:lnTo>
                  <a:lnTo>
                    <a:pt x="572" y="157"/>
                  </a:lnTo>
                  <a:lnTo>
                    <a:pt x="577" y="171"/>
                  </a:lnTo>
                  <a:lnTo>
                    <a:pt x="580" y="185"/>
                  </a:lnTo>
                  <a:lnTo>
                    <a:pt x="583" y="201"/>
                  </a:lnTo>
                  <a:lnTo>
                    <a:pt x="584" y="217"/>
                  </a:lnTo>
                  <a:lnTo>
                    <a:pt x="584" y="233"/>
                  </a:lnTo>
                  <a:lnTo>
                    <a:pt x="584" y="253"/>
                  </a:lnTo>
                  <a:lnTo>
                    <a:pt x="584" y="253"/>
                  </a:lnTo>
                  <a:lnTo>
                    <a:pt x="584" y="269"/>
                  </a:lnTo>
                  <a:lnTo>
                    <a:pt x="581" y="285"/>
                  </a:lnTo>
                  <a:lnTo>
                    <a:pt x="579" y="301"/>
                  </a:lnTo>
                  <a:lnTo>
                    <a:pt x="576" y="316"/>
                  </a:lnTo>
                  <a:lnTo>
                    <a:pt x="571" y="330"/>
                  </a:lnTo>
                  <a:lnTo>
                    <a:pt x="564" y="343"/>
                  </a:lnTo>
                  <a:lnTo>
                    <a:pt x="558" y="357"/>
                  </a:lnTo>
                  <a:lnTo>
                    <a:pt x="550" y="369"/>
                  </a:lnTo>
                  <a:lnTo>
                    <a:pt x="541" y="381"/>
                  </a:lnTo>
                  <a:lnTo>
                    <a:pt x="532" y="391"/>
                  </a:lnTo>
                  <a:lnTo>
                    <a:pt x="521" y="402"/>
                  </a:lnTo>
                  <a:lnTo>
                    <a:pt x="509" y="412"/>
                  </a:lnTo>
                  <a:lnTo>
                    <a:pt x="498" y="420"/>
                  </a:lnTo>
                  <a:lnTo>
                    <a:pt x="484" y="428"/>
                  </a:lnTo>
                  <a:lnTo>
                    <a:pt x="470" y="436"/>
                  </a:lnTo>
                  <a:lnTo>
                    <a:pt x="455" y="442"/>
                  </a:lnTo>
                  <a:lnTo>
                    <a:pt x="455" y="442"/>
                  </a:lnTo>
                  <a:lnTo>
                    <a:pt x="470" y="448"/>
                  </a:lnTo>
                  <a:lnTo>
                    <a:pt x="484" y="455"/>
                  </a:lnTo>
                  <a:lnTo>
                    <a:pt x="498" y="463"/>
                  </a:lnTo>
                  <a:lnTo>
                    <a:pt x="510" y="472"/>
                  </a:lnTo>
                  <a:lnTo>
                    <a:pt x="523" y="482"/>
                  </a:lnTo>
                  <a:lnTo>
                    <a:pt x="533" y="492"/>
                  </a:lnTo>
                  <a:lnTo>
                    <a:pt x="544" y="504"/>
                  </a:lnTo>
                  <a:lnTo>
                    <a:pt x="553" y="516"/>
                  </a:lnTo>
                  <a:lnTo>
                    <a:pt x="561" y="529"/>
                  </a:lnTo>
                  <a:lnTo>
                    <a:pt x="569" y="543"/>
                  </a:lnTo>
                  <a:lnTo>
                    <a:pt x="575" y="557"/>
                  </a:lnTo>
                  <a:lnTo>
                    <a:pt x="579" y="572"/>
                  </a:lnTo>
                  <a:lnTo>
                    <a:pt x="584" y="588"/>
                  </a:lnTo>
                  <a:lnTo>
                    <a:pt x="586" y="604"/>
                  </a:lnTo>
                  <a:lnTo>
                    <a:pt x="588" y="621"/>
                  </a:lnTo>
                  <a:lnTo>
                    <a:pt x="588" y="638"/>
                  </a:lnTo>
                  <a:lnTo>
                    <a:pt x="588" y="659"/>
                  </a:lnTo>
                  <a:lnTo>
                    <a:pt x="588" y="659"/>
                  </a:lnTo>
                  <a:lnTo>
                    <a:pt x="588" y="677"/>
                  </a:lnTo>
                  <a:lnTo>
                    <a:pt x="587" y="694"/>
                  </a:lnTo>
                  <a:lnTo>
                    <a:pt x="585" y="711"/>
                  </a:lnTo>
                  <a:lnTo>
                    <a:pt x="581" y="728"/>
                  </a:lnTo>
                  <a:lnTo>
                    <a:pt x="577" y="742"/>
                  </a:lnTo>
                  <a:lnTo>
                    <a:pt x="572" y="757"/>
                  </a:lnTo>
                  <a:lnTo>
                    <a:pt x="567" y="771"/>
                  </a:lnTo>
                  <a:lnTo>
                    <a:pt x="561" y="784"/>
                  </a:lnTo>
                  <a:lnTo>
                    <a:pt x="553" y="796"/>
                  </a:lnTo>
                  <a:lnTo>
                    <a:pt x="545" y="808"/>
                  </a:lnTo>
                  <a:lnTo>
                    <a:pt x="537" y="818"/>
                  </a:lnTo>
                  <a:lnTo>
                    <a:pt x="526" y="828"/>
                  </a:lnTo>
                  <a:lnTo>
                    <a:pt x="517" y="838"/>
                  </a:lnTo>
                  <a:lnTo>
                    <a:pt x="506" y="847"/>
                  </a:lnTo>
                  <a:lnTo>
                    <a:pt x="495" y="855"/>
                  </a:lnTo>
                  <a:lnTo>
                    <a:pt x="483" y="862"/>
                  </a:lnTo>
                  <a:lnTo>
                    <a:pt x="471" y="869"/>
                  </a:lnTo>
                  <a:lnTo>
                    <a:pt x="458" y="875"/>
                  </a:lnTo>
                  <a:lnTo>
                    <a:pt x="445" y="881"/>
                  </a:lnTo>
                  <a:lnTo>
                    <a:pt x="431" y="887"/>
                  </a:lnTo>
                  <a:lnTo>
                    <a:pt x="401" y="896"/>
                  </a:lnTo>
                  <a:lnTo>
                    <a:pt x="370" y="903"/>
                  </a:lnTo>
                  <a:lnTo>
                    <a:pt x="338" y="908"/>
                  </a:lnTo>
                  <a:lnTo>
                    <a:pt x="305" y="911"/>
                  </a:lnTo>
                  <a:lnTo>
                    <a:pt x="272" y="913"/>
                  </a:lnTo>
                  <a:lnTo>
                    <a:pt x="236" y="914"/>
                  </a:lnTo>
                  <a:lnTo>
                    <a:pt x="236" y="914"/>
                  </a:lnTo>
                  <a:close/>
                  <a:moveTo>
                    <a:pt x="474" y="233"/>
                  </a:moveTo>
                  <a:lnTo>
                    <a:pt x="474" y="233"/>
                  </a:lnTo>
                  <a:lnTo>
                    <a:pt x="472" y="213"/>
                  </a:lnTo>
                  <a:lnTo>
                    <a:pt x="470" y="194"/>
                  </a:lnTo>
                  <a:lnTo>
                    <a:pt x="464" y="177"/>
                  </a:lnTo>
                  <a:lnTo>
                    <a:pt x="456" y="162"/>
                  </a:lnTo>
                  <a:lnTo>
                    <a:pt x="447" y="149"/>
                  </a:lnTo>
                  <a:lnTo>
                    <a:pt x="436" y="138"/>
                  </a:lnTo>
                  <a:lnTo>
                    <a:pt x="422" y="128"/>
                  </a:lnTo>
                  <a:lnTo>
                    <a:pt x="407" y="120"/>
                  </a:lnTo>
                  <a:lnTo>
                    <a:pt x="391" y="113"/>
                  </a:lnTo>
                  <a:lnTo>
                    <a:pt x="373" y="107"/>
                  </a:lnTo>
                  <a:lnTo>
                    <a:pt x="352" y="102"/>
                  </a:lnTo>
                  <a:lnTo>
                    <a:pt x="330" y="99"/>
                  </a:lnTo>
                  <a:lnTo>
                    <a:pt x="307" y="97"/>
                  </a:lnTo>
                  <a:lnTo>
                    <a:pt x="283" y="94"/>
                  </a:lnTo>
                  <a:lnTo>
                    <a:pt x="257" y="93"/>
                  </a:lnTo>
                  <a:lnTo>
                    <a:pt x="230" y="93"/>
                  </a:lnTo>
                  <a:lnTo>
                    <a:pt x="230" y="93"/>
                  </a:lnTo>
                  <a:lnTo>
                    <a:pt x="167" y="94"/>
                  </a:lnTo>
                  <a:lnTo>
                    <a:pt x="111" y="97"/>
                  </a:lnTo>
                  <a:lnTo>
                    <a:pt x="111" y="396"/>
                  </a:lnTo>
                  <a:lnTo>
                    <a:pt x="297" y="396"/>
                  </a:lnTo>
                  <a:lnTo>
                    <a:pt x="297" y="396"/>
                  </a:lnTo>
                  <a:lnTo>
                    <a:pt x="322" y="395"/>
                  </a:lnTo>
                  <a:lnTo>
                    <a:pt x="344" y="393"/>
                  </a:lnTo>
                  <a:lnTo>
                    <a:pt x="365" y="389"/>
                  </a:lnTo>
                  <a:lnTo>
                    <a:pt x="383" y="385"/>
                  </a:lnTo>
                  <a:lnTo>
                    <a:pt x="400" y="378"/>
                  </a:lnTo>
                  <a:lnTo>
                    <a:pt x="414" y="371"/>
                  </a:lnTo>
                  <a:lnTo>
                    <a:pt x="427" y="363"/>
                  </a:lnTo>
                  <a:lnTo>
                    <a:pt x="438" y="352"/>
                  </a:lnTo>
                  <a:lnTo>
                    <a:pt x="447" y="342"/>
                  </a:lnTo>
                  <a:lnTo>
                    <a:pt x="455" y="332"/>
                  </a:lnTo>
                  <a:lnTo>
                    <a:pt x="461" y="319"/>
                  </a:lnTo>
                  <a:lnTo>
                    <a:pt x="466" y="307"/>
                  </a:lnTo>
                  <a:lnTo>
                    <a:pt x="470" y="294"/>
                  </a:lnTo>
                  <a:lnTo>
                    <a:pt x="472" y="280"/>
                  </a:lnTo>
                  <a:lnTo>
                    <a:pt x="474" y="266"/>
                  </a:lnTo>
                  <a:lnTo>
                    <a:pt x="474" y="253"/>
                  </a:lnTo>
                  <a:lnTo>
                    <a:pt x="474" y="233"/>
                  </a:lnTo>
                  <a:close/>
                  <a:moveTo>
                    <a:pt x="479" y="638"/>
                  </a:moveTo>
                  <a:lnTo>
                    <a:pt x="479" y="638"/>
                  </a:lnTo>
                  <a:lnTo>
                    <a:pt x="478" y="623"/>
                  </a:lnTo>
                  <a:lnTo>
                    <a:pt x="477" y="608"/>
                  </a:lnTo>
                  <a:lnTo>
                    <a:pt x="475" y="594"/>
                  </a:lnTo>
                  <a:lnTo>
                    <a:pt x="470" y="580"/>
                  </a:lnTo>
                  <a:lnTo>
                    <a:pt x="466" y="567"/>
                  </a:lnTo>
                  <a:lnTo>
                    <a:pt x="459" y="554"/>
                  </a:lnTo>
                  <a:lnTo>
                    <a:pt x="451" y="542"/>
                  </a:lnTo>
                  <a:lnTo>
                    <a:pt x="441" y="531"/>
                  </a:lnTo>
                  <a:lnTo>
                    <a:pt x="430" y="521"/>
                  </a:lnTo>
                  <a:lnTo>
                    <a:pt x="417" y="512"/>
                  </a:lnTo>
                  <a:lnTo>
                    <a:pt x="402" y="504"/>
                  </a:lnTo>
                  <a:lnTo>
                    <a:pt x="385" y="497"/>
                  </a:lnTo>
                  <a:lnTo>
                    <a:pt x="367" y="491"/>
                  </a:lnTo>
                  <a:lnTo>
                    <a:pt x="345" y="488"/>
                  </a:lnTo>
                  <a:lnTo>
                    <a:pt x="322" y="486"/>
                  </a:lnTo>
                  <a:lnTo>
                    <a:pt x="297" y="484"/>
                  </a:lnTo>
                  <a:lnTo>
                    <a:pt x="111" y="484"/>
                  </a:lnTo>
                  <a:lnTo>
                    <a:pt x="111" y="816"/>
                  </a:lnTo>
                  <a:lnTo>
                    <a:pt x="111" y="816"/>
                  </a:lnTo>
                  <a:lnTo>
                    <a:pt x="173" y="819"/>
                  </a:lnTo>
                  <a:lnTo>
                    <a:pt x="204" y="820"/>
                  </a:lnTo>
                  <a:lnTo>
                    <a:pt x="236" y="822"/>
                  </a:lnTo>
                  <a:lnTo>
                    <a:pt x="236" y="822"/>
                  </a:lnTo>
                  <a:lnTo>
                    <a:pt x="264" y="820"/>
                  </a:lnTo>
                  <a:lnTo>
                    <a:pt x="290" y="819"/>
                  </a:lnTo>
                  <a:lnTo>
                    <a:pt x="314" y="817"/>
                  </a:lnTo>
                  <a:lnTo>
                    <a:pt x="337" y="814"/>
                  </a:lnTo>
                  <a:lnTo>
                    <a:pt x="359" y="810"/>
                  </a:lnTo>
                  <a:lnTo>
                    <a:pt x="378" y="804"/>
                  </a:lnTo>
                  <a:lnTo>
                    <a:pt x="397" y="797"/>
                  </a:lnTo>
                  <a:lnTo>
                    <a:pt x="414" y="788"/>
                  </a:lnTo>
                  <a:lnTo>
                    <a:pt x="429" y="779"/>
                  </a:lnTo>
                  <a:lnTo>
                    <a:pt x="441" y="768"/>
                  </a:lnTo>
                  <a:lnTo>
                    <a:pt x="453" y="754"/>
                  </a:lnTo>
                  <a:lnTo>
                    <a:pt x="462" y="739"/>
                  </a:lnTo>
                  <a:lnTo>
                    <a:pt x="469" y="722"/>
                  </a:lnTo>
                  <a:lnTo>
                    <a:pt x="475" y="702"/>
                  </a:lnTo>
                  <a:lnTo>
                    <a:pt x="478" y="682"/>
                  </a:lnTo>
                  <a:lnTo>
                    <a:pt x="479" y="659"/>
                  </a:lnTo>
                  <a:lnTo>
                    <a:pt x="479" y="6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2" name="Freeform 174"/>
            <p:cNvSpPr>
              <a:spLocks/>
            </p:cNvSpPr>
            <p:nvPr/>
          </p:nvSpPr>
          <p:spPr bwMode="auto">
            <a:xfrm>
              <a:off x="4889220" y="4231684"/>
              <a:ext cx="100934" cy="132995"/>
            </a:xfrm>
            <a:custGeom>
              <a:avLst/>
              <a:gdLst>
                <a:gd name="T0" fmla="*/ 424 w 508"/>
                <a:gd name="T1" fmla="*/ 664 h 673"/>
                <a:gd name="T2" fmla="*/ 420 w 508"/>
                <a:gd name="T3" fmla="*/ 664 h 673"/>
                <a:gd name="T4" fmla="*/ 411 w 508"/>
                <a:gd name="T5" fmla="*/ 661 h 673"/>
                <a:gd name="T6" fmla="*/ 405 w 508"/>
                <a:gd name="T7" fmla="*/ 654 h 673"/>
                <a:gd name="T8" fmla="*/ 401 w 508"/>
                <a:gd name="T9" fmla="*/ 646 h 673"/>
                <a:gd name="T10" fmla="*/ 401 w 508"/>
                <a:gd name="T11" fmla="*/ 617 h 673"/>
                <a:gd name="T12" fmla="*/ 377 w 508"/>
                <a:gd name="T13" fmla="*/ 631 h 673"/>
                <a:gd name="T14" fmla="*/ 330 w 508"/>
                <a:gd name="T15" fmla="*/ 652 h 673"/>
                <a:gd name="T16" fmla="*/ 284 w 508"/>
                <a:gd name="T17" fmla="*/ 665 h 673"/>
                <a:gd name="T18" fmla="*/ 235 w 508"/>
                <a:gd name="T19" fmla="*/ 672 h 673"/>
                <a:gd name="T20" fmla="*/ 210 w 508"/>
                <a:gd name="T21" fmla="*/ 673 h 673"/>
                <a:gd name="T22" fmla="*/ 159 w 508"/>
                <a:gd name="T23" fmla="*/ 669 h 673"/>
                <a:gd name="T24" fmla="*/ 116 w 508"/>
                <a:gd name="T25" fmla="*/ 656 h 673"/>
                <a:gd name="T26" fmla="*/ 79 w 508"/>
                <a:gd name="T27" fmla="*/ 636 h 673"/>
                <a:gd name="T28" fmla="*/ 50 w 508"/>
                <a:gd name="T29" fmla="*/ 608 h 673"/>
                <a:gd name="T30" fmla="*/ 27 w 508"/>
                <a:gd name="T31" fmla="*/ 573 h 673"/>
                <a:gd name="T32" fmla="*/ 11 w 508"/>
                <a:gd name="T33" fmla="*/ 529 h 673"/>
                <a:gd name="T34" fmla="*/ 2 w 508"/>
                <a:gd name="T35" fmla="*/ 479 h 673"/>
                <a:gd name="T36" fmla="*/ 0 w 508"/>
                <a:gd name="T37" fmla="*/ 422 h 673"/>
                <a:gd name="T38" fmla="*/ 0 w 508"/>
                <a:gd name="T39" fmla="*/ 25 h 673"/>
                <a:gd name="T40" fmla="*/ 1 w 508"/>
                <a:gd name="T41" fmla="*/ 15 h 673"/>
                <a:gd name="T42" fmla="*/ 7 w 508"/>
                <a:gd name="T43" fmla="*/ 8 h 673"/>
                <a:gd name="T44" fmla="*/ 13 w 508"/>
                <a:gd name="T45" fmla="*/ 2 h 673"/>
                <a:gd name="T46" fmla="*/ 24 w 508"/>
                <a:gd name="T47" fmla="*/ 0 h 673"/>
                <a:gd name="T48" fmla="*/ 81 w 508"/>
                <a:gd name="T49" fmla="*/ 0 h 673"/>
                <a:gd name="T50" fmla="*/ 90 w 508"/>
                <a:gd name="T51" fmla="*/ 2 h 673"/>
                <a:gd name="T52" fmla="*/ 98 w 508"/>
                <a:gd name="T53" fmla="*/ 8 h 673"/>
                <a:gd name="T54" fmla="*/ 104 w 508"/>
                <a:gd name="T55" fmla="*/ 15 h 673"/>
                <a:gd name="T56" fmla="*/ 105 w 508"/>
                <a:gd name="T57" fmla="*/ 25 h 673"/>
                <a:gd name="T58" fmla="*/ 105 w 508"/>
                <a:gd name="T59" fmla="*/ 422 h 673"/>
                <a:gd name="T60" fmla="*/ 108 w 508"/>
                <a:gd name="T61" fmla="*/ 464 h 673"/>
                <a:gd name="T62" fmla="*/ 113 w 508"/>
                <a:gd name="T63" fmla="*/ 498 h 673"/>
                <a:gd name="T64" fmla="*/ 124 w 508"/>
                <a:gd name="T65" fmla="*/ 526 h 673"/>
                <a:gd name="T66" fmla="*/ 137 w 508"/>
                <a:gd name="T67" fmla="*/ 547 h 673"/>
                <a:gd name="T68" fmla="*/ 156 w 508"/>
                <a:gd name="T69" fmla="*/ 563 h 673"/>
                <a:gd name="T70" fmla="*/ 179 w 508"/>
                <a:gd name="T71" fmla="*/ 574 h 673"/>
                <a:gd name="T72" fmla="*/ 206 w 508"/>
                <a:gd name="T73" fmla="*/ 579 h 673"/>
                <a:gd name="T74" fmla="*/ 238 w 508"/>
                <a:gd name="T75" fmla="*/ 582 h 673"/>
                <a:gd name="T76" fmla="*/ 258 w 508"/>
                <a:gd name="T77" fmla="*/ 581 h 673"/>
                <a:gd name="T78" fmla="*/ 298 w 508"/>
                <a:gd name="T79" fmla="*/ 574 h 673"/>
                <a:gd name="T80" fmla="*/ 338 w 508"/>
                <a:gd name="T81" fmla="*/ 561 h 673"/>
                <a:gd name="T82" fmla="*/ 381 w 508"/>
                <a:gd name="T83" fmla="*/ 544 h 673"/>
                <a:gd name="T84" fmla="*/ 401 w 508"/>
                <a:gd name="T85" fmla="*/ 25 h 673"/>
                <a:gd name="T86" fmla="*/ 401 w 508"/>
                <a:gd name="T87" fmla="*/ 21 h 673"/>
                <a:gd name="T88" fmla="*/ 406 w 508"/>
                <a:gd name="T89" fmla="*/ 12 h 673"/>
                <a:gd name="T90" fmla="*/ 411 w 508"/>
                <a:gd name="T91" fmla="*/ 5 h 673"/>
                <a:gd name="T92" fmla="*/ 421 w 508"/>
                <a:gd name="T93" fmla="*/ 1 h 673"/>
                <a:gd name="T94" fmla="*/ 485 w 508"/>
                <a:gd name="T95" fmla="*/ 0 h 673"/>
                <a:gd name="T96" fmla="*/ 489 w 508"/>
                <a:gd name="T97" fmla="*/ 1 h 673"/>
                <a:gd name="T98" fmla="*/ 497 w 508"/>
                <a:gd name="T99" fmla="*/ 5 h 673"/>
                <a:gd name="T100" fmla="*/ 503 w 508"/>
                <a:gd name="T101" fmla="*/ 12 h 673"/>
                <a:gd name="T102" fmla="*/ 507 w 508"/>
                <a:gd name="T103" fmla="*/ 20 h 673"/>
                <a:gd name="T104" fmla="*/ 508 w 508"/>
                <a:gd name="T105" fmla="*/ 640 h 673"/>
                <a:gd name="T106" fmla="*/ 507 w 508"/>
                <a:gd name="T107" fmla="*/ 646 h 673"/>
                <a:gd name="T108" fmla="*/ 503 w 508"/>
                <a:gd name="T109" fmla="*/ 654 h 673"/>
                <a:gd name="T110" fmla="*/ 497 w 508"/>
                <a:gd name="T111" fmla="*/ 661 h 673"/>
                <a:gd name="T112" fmla="*/ 489 w 508"/>
                <a:gd name="T113" fmla="*/ 664 h 673"/>
                <a:gd name="T114" fmla="*/ 485 w 508"/>
                <a:gd name="T115" fmla="*/ 664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5" y="664"/>
                  </a:moveTo>
                  <a:lnTo>
                    <a:pt x="424" y="664"/>
                  </a:lnTo>
                  <a:lnTo>
                    <a:pt x="424" y="664"/>
                  </a:lnTo>
                  <a:lnTo>
                    <a:pt x="420" y="664"/>
                  </a:lnTo>
                  <a:lnTo>
                    <a:pt x="415" y="663"/>
                  </a:lnTo>
                  <a:lnTo>
                    <a:pt x="411" y="661"/>
                  </a:lnTo>
                  <a:lnTo>
                    <a:pt x="408" y="657"/>
                  </a:lnTo>
                  <a:lnTo>
                    <a:pt x="405" y="654"/>
                  </a:lnTo>
                  <a:lnTo>
                    <a:pt x="403" y="649"/>
                  </a:lnTo>
                  <a:lnTo>
                    <a:pt x="401" y="646"/>
                  </a:lnTo>
                  <a:lnTo>
                    <a:pt x="401" y="640"/>
                  </a:lnTo>
                  <a:lnTo>
                    <a:pt x="401" y="617"/>
                  </a:lnTo>
                  <a:lnTo>
                    <a:pt x="401" y="617"/>
                  </a:lnTo>
                  <a:lnTo>
                    <a:pt x="377" y="631"/>
                  </a:lnTo>
                  <a:lnTo>
                    <a:pt x="353" y="643"/>
                  </a:lnTo>
                  <a:lnTo>
                    <a:pt x="330" y="652"/>
                  </a:lnTo>
                  <a:lnTo>
                    <a:pt x="307" y="660"/>
                  </a:lnTo>
                  <a:lnTo>
                    <a:pt x="284" y="665"/>
                  </a:lnTo>
                  <a:lnTo>
                    <a:pt x="260" y="670"/>
                  </a:lnTo>
                  <a:lnTo>
                    <a:pt x="235" y="672"/>
                  </a:lnTo>
                  <a:lnTo>
                    <a:pt x="210" y="673"/>
                  </a:lnTo>
                  <a:lnTo>
                    <a:pt x="210" y="673"/>
                  </a:lnTo>
                  <a:lnTo>
                    <a:pt x="183" y="672"/>
                  </a:lnTo>
                  <a:lnTo>
                    <a:pt x="159" y="669"/>
                  </a:lnTo>
                  <a:lnTo>
                    <a:pt x="136" y="663"/>
                  </a:lnTo>
                  <a:lnTo>
                    <a:pt x="116" y="656"/>
                  </a:lnTo>
                  <a:lnTo>
                    <a:pt x="96" y="647"/>
                  </a:lnTo>
                  <a:lnTo>
                    <a:pt x="79" y="636"/>
                  </a:lnTo>
                  <a:lnTo>
                    <a:pt x="64" y="623"/>
                  </a:lnTo>
                  <a:lnTo>
                    <a:pt x="50" y="608"/>
                  </a:lnTo>
                  <a:lnTo>
                    <a:pt x="38" y="591"/>
                  </a:lnTo>
                  <a:lnTo>
                    <a:pt x="27" y="573"/>
                  </a:lnTo>
                  <a:lnTo>
                    <a:pt x="19" y="552"/>
                  </a:lnTo>
                  <a:lnTo>
                    <a:pt x="11" y="529"/>
                  </a:lnTo>
                  <a:lnTo>
                    <a:pt x="7" y="505"/>
                  </a:lnTo>
                  <a:lnTo>
                    <a:pt x="2" y="479"/>
                  </a:lnTo>
                  <a:lnTo>
                    <a:pt x="0" y="451"/>
                  </a:lnTo>
                  <a:lnTo>
                    <a:pt x="0" y="422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1" y="15"/>
                  </a:lnTo>
                  <a:lnTo>
                    <a:pt x="3" y="12"/>
                  </a:lnTo>
                  <a:lnTo>
                    <a:pt x="7" y="8"/>
                  </a:lnTo>
                  <a:lnTo>
                    <a:pt x="10" y="5"/>
                  </a:lnTo>
                  <a:lnTo>
                    <a:pt x="13" y="2"/>
                  </a:lnTo>
                  <a:lnTo>
                    <a:pt x="18" y="1"/>
                  </a:lnTo>
                  <a:lnTo>
                    <a:pt x="24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6" y="1"/>
                  </a:lnTo>
                  <a:lnTo>
                    <a:pt x="90" y="2"/>
                  </a:lnTo>
                  <a:lnTo>
                    <a:pt x="95" y="5"/>
                  </a:lnTo>
                  <a:lnTo>
                    <a:pt x="98" y="8"/>
                  </a:lnTo>
                  <a:lnTo>
                    <a:pt x="102" y="12"/>
                  </a:lnTo>
                  <a:lnTo>
                    <a:pt x="104" y="15"/>
                  </a:lnTo>
                  <a:lnTo>
                    <a:pt x="105" y="20"/>
                  </a:lnTo>
                  <a:lnTo>
                    <a:pt x="105" y="25"/>
                  </a:lnTo>
                  <a:lnTo>
                    <a:pt x="105" y="422"/>
                  </a:lnTo>
                  <a:lnTo>
                    <a:pt x="105" y="422"/>
                  </a:lnTo>
                  <a:lnTo>
                    <a:pt x="106" y="444"/>
                  </a:lnTo>
                  <a:lnTo>
                    <a:pt x="108" y="464"/>
                  </a:lnTo>
                  <a:lnTo>
                    <a:pt x="110" y="482"/>
                  </a:lnTo>
                  <a:lnTo>
                    <a:pt x="113" y="498"/>
                  </a:lnTo>
                  <a:lnTo>
                    <a:pt x="118" y="513"/>
                  </a:lnTo>
                  <a:lnTo>
                    <a:pt x="124" y="526"/>
                  </a:lnTo>
                  <a:lnTo>
                    <a:pt x="129" y="537"/>
                  </a:lnTo>
                  <a:lnTo>
                    <a:pt x="137" y="547"/>
                  </a:lnTo>
                  <a:lnTo>
                    <a:pt x="147" y="556"/>
                  </a:lnTo>
                  <a:lnTo>
                    <a:pt x="156" y="563"/>
                  </a:lnTo>
                  <a:lnTo>
                    <a:pt x="167" y="569"/>
                  </a:lnTo>
                  <a:lnTo>
                    <a:pt x="179" y="574"/>
                  </a:lnTo>
                  <a:lnTo>
                    <a:pt x="192" y="577"/>
                  </a:lnTo>
                  <a:lnTo>
                    <a:pt x="206" y="579"/>
                  </a:lnTo>
                  <a:lnTo>
                    <a:pt x="221" y="581"/>
                  </a:lnTo>
                  <a:lnTo>
                    <a:pt x="238" y="582"/>
                  </a:lnTo>
                  <a:lnTo>
                    <a:pt x="238" y="582"/>
                  </a:lnTo>
                  <a:lnTo>
                    <a:pt x="258" y="581"/>
                  </a:lnTo>
                  <a:lnTo>
                    <a:pt x="277" y="578"/>
                  </a:lnTo>
                  <a:lnTo>
                    <a:pt x="298" y="574"/>
                  </a:lnTo>
                  <a:lnTo>
                    <a:pt x="317" y="568"/>
                  </a:lnTo>
                  <a:lnTo>
                    <a:pt x="338" y="561"/>
                  </a:lnTo>
                  <a:lnTo>
                    <a:pt x="360" y="553"/>
                  </a:lnTo>
                  <a:lnTo>
                    <a:pt x="381" y="544"/>
                  </a:lnTo>
                  <a:lnTo>
                    <a:pt x="401" y="535"/>
                  </a:lnTo>
                  <a:lnTo>
                    <a:pt x="401" y="25"/>
                  </a:lnTo>
                  <a:lnTo>
                    <a:pt x="401" y="25"/>
                  </a:lnTo>
                  <a:lnTo>
                    <a:pt x="401" y="21"/>
                  </a:lnTo>
                  <a:lnTo>
                    <a:pt x="403" y="16"/>
                  </a:lnTo>
                  <a:lnTo>
                    <a:pt x="406" y="12"/>
                  </a:lnTo>
                  <a:lnTo>
                    <a:pt x="408" y="8"/>
                  </a:lnTo>
                  <a:lnTo>
                    <a:pt x="411" y="5"/>
                  </a:lnTo>
                  <a:lnTo>
                    <a:pt x="416" y="2"/>
                  </a:lnTo>
                  <a:lnTo>
                    <a:pt x="421" y="1"/>
                  </a:lnTo>
                  <a:lnTo>
                    <a:pt x="425" y="0"/>
                  </a:lnTo>
                  <a:lnTo>
                    <a:pt x="485" y="0"/>
                  </a:lnTo>
                  <a:lnTo>
                    <a:pt x="485" y="0"/>
                  </a:lnTo>
                  <a:lnTo>
                    <a:pt x="489" y="1"/>
                  </a:lnTo>
                  <a:lnTo>
                    <a:pt x="493" y="2"/>
                  </a:lnTo>
                  <a:lnTo>
                    <a:pt x="497" y="5"/>
                  </a:lnTo>
                  <a:lnTo>
                    <a:pt x="501" y="8"/>
                  </a:lnTo>
                  <a:lnTo>
                    <a:pt x="503" y="12"/>
                  </a:lnTo>
                  <a:lnTo>
                    <a:pt x="506" y="15"/>
                  </a:lnTo>
                  <a:lnTo>
                    <a:pt x="507" y="20"/>
                  </a:lnTo>
                  <a:lnTo>
                    <a:pt x="508" y="25"/>
                  </a:lnTo>
                  <a:lnTo>
                    <a:pt x="508" y="640"/>
                  </a:lnTo>
                  <a:lnTo>
                    <a:pt x="508" y="640"/>
                  </a:lnTo>
                  <a:lnTo>
                    <a:pt x="507" y="646"/>
                  </a:lnTo>
                  <a:lnTo>
                    <a:pt x="506" y="649"/>
                  </a:lnTo>
                  <a:lnTo>
                    <a:pt x="503" y="654"/>
                  </a:lnTo>
                  <a:lnTo>
                    <a:pt x="501" y="657"/>
                  </a:lnTo>
                  <a:lnTo>
                    <a:pt x="497" y="661"/>
                  </a:lnTo>
                  <a:lnTo>
                    <a:pt x="494" y="663"/>
                  </a:lnTo>
                  <a:lnTo>
                    <a:pt x="489" y="664"/>
                  </a:lnTo>
                  <a:lnTo>
                    <a:pt x="485" y="664"/>
                  </a:lnTo>
                  <a:lnTo>
                    <a:pt x="485" y="66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3" name="Freeform 175"/>
            <p:cNvSpPr>
              <a:spLocks/>
            </p:cNvSpPr>
            <p:nvPr/>
          </p:nvSpPr>
          <p:spPr bwMode="auto">
            <a:xfrm>
              <a:off x="5018059" y="4229903"/>
              <a:ext cx="87278" cy="134776"/>
            </a:xfrm>
            <a:custGeom>
              <a:avLst/>
              <a:gdLst>
                <a:gd name="T0" fmla="*/ 176 w 442"/>
                <a:gd name="T1" fmla="*/ 680 h 681"/>
                <a:gd name="T2" fmla="*/ 73 w 442"/>
                <a:gd name="T3" fmla="*/ 672 h 681"/>
                <a:gd name="T4" fmla="*/ 25 w 442"/>
                <a:gd name="T5" fmla="*/ 663 h 681"/>
                <a:gd name="T6" fmla="*/ 7 w 442"/>
                <a:gd name="T7" fmla="*/ 655 h 681"/>
                <a:gd name="T8" fmla="*/ 0 w 442"/>
                <a:gd name="T9" fmla="*/ 644 h 681"/>
                <a:gd name="T10" fmla="*/ 0 w 442"/>
                <a:gd name="T11" fmla="*/ 597 h 681"/>
                <a:gd name="T12" fmla="*/ 3 w 442"/>
                <a:gd name="T13" fmla="*/ 586 h 681"/>
                <a:gd name="T14" fmla="*/ 13 w 442"/>
                <a:gd name="T15" fmla="*/ 579 h 681"/>
                <a:gd name="T16" fmla="*/ 26 w 442"/>
                <a:gd name="T17" fmla="*/ 578 h 681"/>
                <a:gd name="T18" fmla="*/ 126 w 442"/>
                <a:gd name="T19" fmla="*/ 587 h 681"/>
                <a:gd name="T20" fmla="*/ 216 w 442"/>
                <a:gd name="T21" fmla="*/ 592 h 681"/>
                <a:gd name="T22" fmla="*/ 267 w 442"/>
                <a:gd name="T23" fmla="*/ 587 h 681"/>
                <a:gd name="T24" fmla="*/ 297 w 442"/>
                <a:gd name="T25" fmla="*/ 578 h 681"/>
                <a:gd name="T26" fmla="*/ 318 w 442"/>
                <a:gd name="T27" fmla="*/ 562 h 681"/>
                <a:gd name="T28" fmla="*/ 332 w 442"/>
                <a:gd name="T29" fmla="*/ 538 h 681"/>
                <a:gd name="T30" fmla="*/ 335 w 442"/>
                <a:gd name="T31" fmla="*/ 506 h 681"/>
                <a:gd name="T32" fmla="*/ 330 w 442"/>
                <a:gd name="T33" fmla="*/ 481 h 681"/>
                <a:gd name="T34" fmla="*/ 304 w 442"/>
                <a:gd name="T35" fmla="*/ 446 h 681"/>
                <a:gd name="T36" fmla="*/ 244 w 442"/>
                <a:gd name="T37" fmla="*/ 406 h 681"/>
                <a:gd name="T38" fmla="*/ 96 w 442"/>
                <a:gd name="T39" fmla="*/ 317 h 681"/>
                <a:gd name="T40" fmla="*/ 52 w 442"/>
                <a:gd name="T41" fmla="*/ 280 h 681"/>
                <a:gd name="T42" fmla="*/ 26 w 442"/>
                <a:gd name="T43" fmla="*/ 249 h 681"/>
                <a:gd name="T44" fmla="*/ 9 w 442"/>
                <a:gd name="T45" fmla="*/ 214 h 681"/>
                <a:gd name="T46" fmla="*/ 0 w 442"/>
                <a:gd name="T47" fmla="*/ 175 h 681"/>
                <a:gd name="T48" fmla="*/ 1 w 442"/>
                <a:gd name="T49" fmla="*/ 138 h 681"/>
                <a:gd name="T50" fmla="*/ 16 w 442"/>
                <a:gd name="T51" fmla="*/ 83 h 681"/>
                <a:gd name="T52" fmla="*/ 48 w 442"/>
                <a:gd name="T53" fmla="*/ 44 h 681"/>
                <a:gd name="T54" fmla="*/ 94 w 442"/>
                <a:gd name="T55" fmla="*/ 19 h 681"/>
                <a:gd name="T56" fmla="*/ 151 w 442"/>
                <a:gd name="T57" fmla="*/ 5 h 681"/>
                <a:gd name="T58" fmla="*/ 218 w 442"/>
                <a:gd name="T59" fmla="*/ 0 h 681"/>
                <a:gd name="T60" fmla="*/ 317 w 442"/>
                <a:gd name="T61" fmla="*/ 5 h 681"/>
                <a:gd name="T62" fmla="*/ 406 w 442"/>
                <a:gd name="T63" fmla="*/ 16 h 681"/>
                <a:gd name="T64" fmla="*/ 421 w 442"/>
                <a:gd name="T65" fmla="*/ 21 h 681"/>
                <a:gd name="T66" fmla="*/ 428 w 442"/>
                <a:gd name="T67" fmla="*/ 31 h 681"/>
                <a:gd name="T68" fmla="*/ 429 w 442"/>
                <a:gd name="T69" fmla="*/ 80 h 681"/>
                <a:gd name="T70" fmla="*/ 428 w 442"/>
                <a:gd name="T71" fmla="*/ 90 h 681"/>
                <a:gd name="T72" fmla="*/ 421 w 442"/>
                <a:gd name="T73" fmla="*/ 98 h 681"/>
                <a:gd name="T74" fmla="*/ 410 w 442"/>
                <a:gd name="T75" fmla="*/ 100 h 681"/>
                <a:gd name="T76" fmla="*/ 321 w 442"/>
                <a:gd name="T77" fmla="*/ 94 h 681"/>
                <a:gd name="T78" fmla="*/ 218 w 442"/>
                <a:gd name="T79" fmla="*/ 91 h 681"/>
                <a:gd name="T80" fmla="*/ 153 w 442"/>
                <a:gd name="T81" fmla="*/ 97 h 681"/>
                <a:gd name="T82" fmla="*/ 130 w 442"/>
                <a:gd name="T83" fmla="*/ 107 h 681"/>
                <a:gd name="T84" fmla="*/ 114 w 442"/>
                <a:gd name="T85" fmla="*/ 124 h 681"/>
                <a:gd name="T86" fmla="*/ 107 w 442"/>
                <a:gd name="T87" fmla="*/ 150 h 681"/>
                <a:gd name="T88" fmla="*/ 107 w 442"/>
                <a:gd name="T89" fmla="*/ 173 h 681"/>
                <a:gd name="T90" fmla="*/ 126 w 442"/>
                <a:gd name="T91" fmla="*/ 208 h 681"/>
                <a:gd name="T92" fmla="*/ 170 w 442"/>
                <a:gd name="T93" fmla="*/ 241 h 681"/>
                <a:gd name="T94" fmla="*/ 309 w 442"/>
                <a:gd name="T95" fmla="*/ 324 h 681"/>
                <a:gd name="T96" fmla="*/ 358 w 442"/>
                <a:gd name="T97" fmla="*/ 357 h 681"/>
                <a:gd name="T98" fmla="*/ 395 w 442"/>
                <a:gd name="T99" fmla="*/ 389 h 681"/>
                <a:gd name="T100" fmla="*/ 420 w 442"/>
                <a:gd name="T101" fmla="*/ 421 h 681"/>
                <a:gd name="T102" fmla="*/ 435 w 442"/>
                <a:gd name="T103" fmla="*/ 456 h 681"/>
                <a:gd name="T104" fmla="*/ 442 w 442"/>
                <a:gd name="T105" fmla="*/ 493 h 681"/>
                <a:gd name="T106" fmla="*/ 441 w 442"/>
                <a:gd name="T107" fmla="*/ 529 h 681"/>
                <a:gd name="T108" fmla="*/ 426 w 442"/>
                <a:gd name="T109" fmla="*/ 585 h 681"/>
                <a:gd name="T110" fmla="*/ 393 w 442"/>
                <a:gd name="T111" fmla="*/ 629 h 681"/>
                <a:gd name="T112" fmla="*/ 346 w 442"/>
                <a:gd name="T113" fmla="*/ 659 h 681"/>
                <a:gd name="T114" fmla="*/ 287 w 442"/>
                <a:gd name="T115" fmla="*/ 676 h 681"/>
                <a:gd name="T116" fmla="*/ 216 w 442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2" h="681">
                  <a:moveTo>
                    <a:pt x="216" y="681"/>
                  </a:moveTo>
                  <a:lnTo>
                    <a:pt x="216" y="681"/>
                  </a:lnTo>
                  <a:lnTo>
                    <a:pt x="176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60"/>
                  </a:lnTo>
                  <a:lnTo>
                    <a:pt x="10" y="657"/>
                  </a:lnTo>
                  <a:lnTo>
                    <a:pt x="7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6" y="584"/>
                  </a:lnTo>
                  <a:lnTo>
                    <a:pt x="9" y="582"/>
                  </a:lnTo>
                  <a:lnTo>
                    <a:pt x="13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5" y="584"/>
                  </a:lnTo>
                  <a:lnTo>
                    <a:pt x="126" y="587"/>
                  </a:lnTo>
                  <a:lnTo>
                    <a:pt x="176" y="591"/>
                  </a:lnTo>
                  <a:lnTo>
                    <a:pt x="216" y="592"/>
                  </a:lnTo>
                  <a:lnTo>
                    <a:pt x="216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9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8" y="562"/>
                  </a:lnTo>
                  <a:lnTo>
                    <a:pt x="324" y="555"/>
                  </a:lnTo>
                  <a:lnTo>
                    <a:pt x="328" y="547"/>
                  </a:lnTo>
                  <a:lnTo>
                    <a:pt x="332" y="538"/>
                  </a:lnTo>
                  <a:lnTo>
                    <a:pt x="334" y="529"/>
                  </a:lnTo>
                  <a:lnTo>
                    <a:pt x="335" y="517"/>
                  </a:lnTo>
                  <a:lnTo>
                    <a:pt x="335" y="506"/>
                  </a:lnTo>
                  <a:lnTo>
                    <a:pt x="335" y="506"/>
                  </a:lnTo>
                  <a:lnTo>
                    <a:pt x="334" y="493"/>
                  </a:lnTo>
                  <a:lnTo>
                    <a:pt x="330" y="481"/>
                  </a:lnTo>
                  <a:lnTo>
                    <a:pt x="325" y="469"/>
                  </a:lnTo>
                  <a:lnTo>
                    <a:pt x="315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4" y="406"/>
                  </a:lnTo>
                  <a:lnTo>
                    <a:pt x="123" y="334"/>
                  </a:lnTo>
                  <a:lnTo>
                    <a:pt x="123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2" y="280"/>
                  </a:lnTo>
                  <a:lnTo>
                    <a:pt x="42" y="270"/>
                  </a:lnTo>
                  <a:lnTo>
                    <a:pt x="33" y="259"/>
                  </a:lnTo>
                  <a:lnTo>
                    <a:pt x="26" y="249"/>
                  </a:lnTo>
                  <a:lnTo>
                    <a:pt x="20" y="238"/>
                  </a:lnTo>
                  <a:lnTo>
                    <a:pt x="14" y="226"/>
                  </a:lnTo>
                  <a:lnTo>
                    <a:pt x="9" y="214"/>
                  </a:lnTo>
                  <a:lnTo>
                    <a:pt x="5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1" y="138"/>
                  </a:lnTo>
                  <a:lnTo>
                    <a:pt x="5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6" y="55"/>
                  </a:lnTo>
                  <a:lnTo>
                    <a:pt x="48" y="44"/>
                  </a:lnTo>
                  <a:lnTo>
                    <a:pt x="62" y="33"/>
                  </a:lnTo>
                  <a:lnTo>
                    <a:pt x="78" y="25"/>
                  </a:lnTo>
                  <a:lnTo>
                    <a:pt x="94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1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7" y="5"/>
                  </a:lnTo>
                  <a:lnTo>
                    <a:pt x="363" y="9"/>
                  </a:lnTo>
                  <a:lnTo>
                    <a:pt x="406" y="16"/>
                  </a:lnTo>
                  <a:lnTo>
                    <a:pt x="406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4" y="24"/>
                  </a:lnTo>
                  <a:lnTo>
                    <a:pt x="427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29" y="40"/>
                  </a:lnTo>
                  <a:lnTo>
                    <a:pt x="429" y="80"/>
                  </a:lnTo>
                  <a:lnTo>
                    <a:pt x="429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7" y="93"/>
                  </a:lnTo>
                  <a:lnTo>
                    <a:pt x="423" y="95"/>
                  </a:lnTo>
                  <a:lnTo>
                    <a:pt x="421" y="98"/>
                  </a:lnTo>
                  <a:lnTo>
                    <a:pt x="418" y="99"/>
                  </a:lnTo>
                  <a:lnTo>
                    <a:pt x="410" y="100"/>
                  </a:lnTo>
                  <a:lnTo>
                    <a:pt x="410" y="100"/>
                  </a:lnTo>
                  <a:lnTo>
                    <a:pt x="405" y="100"/>
                  </a:lnTo>
                  <a:lnTo>
                    <a:pt x="405" y="100"/>
                  </a:lnTo>
                  <a:lnTo>
                    <a:pt x="321" y="94"/>
                  </a:lnTo>
                  <a:lnTo>
                    <a:pt x="270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3" y="97"/>
                  </a:lnTo>
                  <a:lnTo>
                    <a:pt x="145" y="100"/>
                  </a:lnTo>
                  <a:lnTo>
                    <a:pt x="137" y="102"/>
                  </a:lnTo>
                  <a:lnTo>
                    <a:pt x="130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4" y="124"/>
                  </a:lnTo>
                  <a:lnTo>
                    <a:pt x="110" y="131"/>
                  </a:lnTo>
                  <a:lnTo>
                    <a:pt x="108" y="140"/>
                  </a:lnTo>
                  <a:lnTo>
                    <a:pt x="107" y="150"/>
                  </a:lnTo>
                  <a:lnTo>
                    <a:pt x="106" y="161"/>
                  </a:lnTo>
                  <a:lnTo>
                    <a:pt x="106" y="161"/>
                  </a:lnTo>
                  <a:lnTo>
                    <a:pt x="107" y="173"/>
                  </a:lnTo>
                  <a:lnTo>
                    <a:pt x="111" y="186"/>
                  </a:lnTo>
                  <a:lnTo>
                    <a:pt x="118" y="197"/>
                  </a:lnTo>
                  <a:lnTo>
                    <a:pt x="126" y="208"/>
                  </a:lnTo>
                  <a:lnTo>
                    <a:pt x="139" y="219"/>
                  </a:lnTo>
                  <a:lnTo>
                    <a:pt x="153" y="230"/>
                  </a:lnTo>
                  <a:lnTo>
                    <a:pt x="170" y="241"/>
                  </a:lnTo>
                  <a:lnTo>
                    <a:pt x="189" y="253"/>
                  </a:lnTo>
                  <a:lnTo>
                    <a:pt x="309" y="324"/>
                  </a:lnTo>
                  <a:lnTo>
                    <a:pt x="309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2" y="367"/>
                  </a:lnTo>
                  <a:lnTo>
                    <a:pt x="384" y="378"/>
                  </a:lnTo>
                  <a:lnTo>
                    <a:pt x="395" y="389"/>
                  </a:lnTo>
                  <a:lnTo>
                    <a:pt x="405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6" y="433"/>
                  </a:lnTo>
                  <a:lnTo>
                    <a:pt x="431" y="444"/>
                  </a:lnTo>
                  <a:lnTo>
                    <a:pt x="435" y="456"/>
                  </a:lnTo>
                  <a:lnTo>
                    <a:pt x="438" y="468"/>
                  </a:lnTo>
                  <a:lnTo>
                    <a:pt x="441" y="481"/>
                  </a:lnTo>
                  <a:lnTo>
                    <a:pt x="442" y="493"/>
                  </a:lnTo>
                  <a:lnTo>
                    <a:pt x="442" y="506"/>
                  </a:lnTo>
                  <a:lnTo>
                    <a:pt x="442" y="506"/>
                  </a:lnTo>
                  <a:lnTo>
                    <a:pt x="441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6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80" y="640"/>
                  </a:lnTo>
                  <a:lnTo>
                    <a:pt x="364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9" y="671"/>
                  </a:lnTo>
                  <a:lnTo>
                    <a:pt x="287" y="676"/>
                  </a:lnTo>
                  <a:lnTo>
                    <a:pt x="264" y="678"/>
                  </a:lnTo>
                  <a:lnTo>
                    <a:pt x="241" y="680"/>
                  </a:lnTo>
                  <a:lnTo>
                    <a:pt x="216" y="681"/>
                  </a:lnTo>
                  <a:lnTo>
                    <a:pt x="216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4" name="Freeform 176"/>
            <p:cNvSpPr>
              <a:spLocks noEditPoints="1"/>
            </p:cNvSpPr>
            <p:nvPr/>
          </p:nvSpPr>
          <p:spPr bwMode="auto">
            <a:xfrm>
              <a:off x="5135618" y="4182405"/>
              <a:ext cx="21968" cy="180494"/>
            </a:xfrm>
            <a:custGeom>
              <a:avLst/>
              <a:gdLst>
                <a:gd name="T0" fmla="*/ 26 w 110"/>
                <a:gd name="T1" fmla="*/ 145 h 914"/>
                <a:gd name="T2" fmla="*/ 20 w 110"/>
                <a:gd name="T3" fmla="*/ 144 h 914"/>
                <a:gd name="T4" fmla="*/ 12 w 110"/>
                <a:gd name="T5" fmla="*/ 140 h 914"/>
                <a:gd name="T6" fmla="*/ 5 w 110"/>
                <a:gd name="T7" fmla="*/ 134 h 914"/>
                <a:gd name="T8" fmla="*/ 2 w 110"/>
                <a:gd name="T9" fmla="*/ 125 h 914"/>
                <a:gd name="T10" fmla="*/ 0 w 110"/>
                <a:gd name="T11" fmla="*/ 24 h 914"/>
                <a:gd name="T12" fmla="*/ 2 w 110"/>
                <a:gd name="T13" fmla="*/ 19 h 914"/>
                <a:gd name="T14" fmla="*/ 5 w 110"/>
                <a:gd name="T15" fmla="*/ 10 h 914"/>
                <a:gd name="T16" fmla="*/ 12 w 110"/>
                <a:gd name="T17" fmla="*/ 4 h 914"/>
                <a:gd name="T18" fmla="*/ 20 w 110"/>
                <a:gd name="T19" fmla="*/ 0 h 914"/>
                <a:gd name="T20" fmla="*/ 86 w 110"/>
                <a:gd name="T21" fmla="*/ 0 h 914"/>
                <a:gd name="T22" fmla="*/ 92 w 110"/>
                <a:gd name="T23" fmla="*/ 0 h 914"/>
                <a:gd name="T24" fmla="*/ 100 w 110"/>
                <a:gd name="T25" fmla="*/ 4 h 914"/>
                <a:gd name="T26" fmla="*/ 107 w 110"/>
                <a:gd name="T27" fmla="*/ 10 h 914"/>
                <a:gd name="T28" fmla="*/ 110 w 110"/>
                <a:gd name="T29" fmla="*/ 19 h 914"/>
                <a:gd name="T30" fmla="*/ 110 w 110"/>
                <a:gd name="T31" fmla="*/ 121 h 914"/>
                <a:gd name="T32" fmla="*/ 110 w 110"/>
                <a:gd name="T33" fmla="*/ 125 h 914"/>
                <a:gd name="T34" fmla="*/ 107 w 110"/>
                <a:gd name="T35" fmla="*/ 134 h 914"/>
                <a:gd name="T36" fmla="*/ 100 w 110"/>
                <a:gd name="T37" fmla="*/ 140 h 914"/>
                <a:gd name="T38" fmla="*/ 92 w 110"/>
                <a:gd name="T39" fmla="*/ 144 h 914"/>
                <a:gd name="T40" fmla="*/ 86 w 110"/>
                <a:gd name="T41" fmla="*/ 145 h 914"/>
                <a:gd name="T42" fmla="*/ 27 w 110"/>
                <a:gd name="T43" fmla="*/ 914 h 914"/>
                <a:gd name="T44" fmla="*/ 21 w 110"/>
                <a:gd name="T45" fmla="*/ 914 h 914"/>
                <a:gd name="T46" fmla="*/ 13 w 110"/>
                <a:gd name="T47" fmla="*/ 911 h 914"/>
                <a:gd name="T48" fmla="*/ 6 w 110"/>
                <a:gd name="T49" fmla="*/ 904 h 914"/>
                <a:gd name="T50" fmla="*/ 3 w 110"/>
                <a:gd name="T51" fmla="*/ 896 h 914"/>
                <a:gd name="T52" fmla="*/ 3 w 110"/>
                <a:gd name="T53" fmla="*/ 275 h 914"/>
                <a:gd name="T54" fmla="*/ 3 w 110"/>
                <a:gd name="T55" fmla="*/ 270 h 914"/>
                <a:gd name="T56" fmla="*/ 6 w 110"/>
                <a:gd name="T57" fmla="*/ 262 h 914"/>
                <a:gd name="T58" fmla="*/ 13 w 110"/>
                <a:gd name="T59" fmla="*/ 255 h 914"/>
                <a:gd name="T60" fmla="*/ 21 w 110"/>
                <a:gd name="T61" fmla="*/ 251 h 914"/>
                <a:gd name="T62" fmla="*/ 84 w 110"/>
                <a:gd name="T63" fmla="*/ 250 h 914"/>
                <a:gd name="T64" fmla="*/ 89 w 110"/>
                <a:gd name="T65" fmla="*/ 251 h 914"/>
                <a:gd name="T66" fmla="*/ 98 w 110"/>
                <a:gd name="T67" fmla="*/ 255 h 914"/>
                <a:gd name="T68" fmla="*/ 105 w 110"/>
                <a:gd name="T69" fmla="*/ 262 h 914"/>
                <a:gd name="T70" fmla="*/ 108 w 110"/>
                <a:gd name="T71" fmla="*/ 270 h 914"/>
                <a:gd name="T72" fmla="*/ 108 w 110"/>
                <a:gd name="T73" fmla="*/ 890 h 914"/>
                <a:gd name="T74" fmla="*/ 108 w 110"/>
                <a:gd name="T75" fmla="*/ 896 h 914"/>
                <a:gd name="T76" fmla="*/ 105 w 110"/>
                <a:gd name="T77" fmla="*/ 904 h 914"/>
                <a:gd name="T78" fmla="*/ 98 w 110"/>
                <a:gd name="T79" fmla="*/ 911 h 914"/>
                <a:gd name="T80" fmla="*/ 89 w 110"/>
                <a:gd name="T81" fmla="*/ 914 h 914"/>
                <a:gd name="T82" fmla="*/ 84 w 110"/>
                <a:gd name="T83" fmla="*/ 914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4">
                  <a:moveTo>
                    <a:pt x="86" y="145"/>
                  </a:moveTo>
                  <a:lnTo>
                    <a:pt x="26" y="145"/>
                  </a:lnTo>
                  <a:lnTo>
                    <a:pt x="26" y="145"/>
                  </a:lnTo>
                  <a:lnTo>
                    <a:pt x="20" y="144"/>
                  </a:lnTo>
                  <a:lnTo>
                    <a:pt x="15" y="142"/>
                  </a:lnTo>
                  <a:lnTo>
                    <a:pt x="12" y="140"/>
                  </a:lnTo>
                  <a:lnTo>
                    <a:pt x="8" y="138"/>
                  </a:lnTo>
                  <a:lnTo>
                    <a:pt x="5" y="134"/>
                  </a:lnTo>
                  <a:lnTo>
                    <a:pt x="3" y="130"/>
                  </a:lnTo>
                  <a:lnTo>
                    <a:pt x="2" y="125"/>
                  </a:lnTo>
                  <a:lnTo>
                    <a:pt x="0" y="12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2" y="19"/>
                  </a:lnTo>
                  <a:lnTo>
                    <a:pt x="3" y="14"/>
                  </a:lnTo>
                  <a:lnTo>
                    <a:pt x="5" y="10"/>
                  </a:lnTo>
                  <a:lnTo>
                    <a:pt x="8" y="7"/>
                  </a:lnTo>
                  <a:lnTo>
                    <a:pt x="12" y="4"/>
                  </a:lnTo>
                  <a:lnTo>
                    <a:pt x="15" y="1"/>
                  </a:lnTo>
                  <a:lnTo>
                    <a:pt x="20" y="0"/>
                  </a:lnTo>
                  <a:lnTo>
                    <a:pt x="2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2" y="0"/>
                  </a:lnTo>
                  <a:lnTo>
                    <a:pt x="96" y="1"/>
                  </a:lnTo>
                  <a:lnTo>
                    <a:pt x="100" y="4"/>
                  </a:lnTo>
                  <a:lnTo>
                    <a:pt x="104" y="7"/>
                  </a:lnTo>
                  <a:lnTo>
                    <a:pt x="107" y="10"/>
                  </a:lnTo>
                  <a:lnTo>
                    <a:pt x="109" y="14"/>
                  </a:lnTo>
                  <a:lnTo>
                    <a:pt x="110" y="19"/>
                  </a:lnTo>
                  <a:lnTo>
                    <a:pt x="110" y="24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10" y="125"/>
                  </a:lnTo>
                  <a:lnTo>
                    <a:pt x="109" y="130"/>
                  </a:lnTo>
                  <a:lnTo>
                    <a:pt x="107" y="134"/>
                  </a:lnTo>
                  <a:lnTo>
                    <a:pt x="104" y="138"/>
                  </a:lnTo>
                  <a:lnTo>
                    <a:pt x="100" y="140"/>
                  </a:lnTo>
                  <a:lnTo>
                    <a:pt x="96" y="142"/>
                  </a:lnTo>
                  <a:lnTo>
                    <a:pt x="92" y="144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4"/>
                  </a:moveTo>
                  <a:lnTo>
                    <a:pt x="27" y="914"/>
                  </a:lnTo>
                  <a:lnTo>
                    <a:pt x="27" y="914"/>
                  </a:lnTo>
                  <a:lnTo>
                    <a:pt x="21" y="914"/>
                  </a:lnTo>
                  <a:lnTo>
                    <a:pt x="16" y="913"/>
                  </a:lnTo>
                  <a:lnTo>
                    <a:pt x="13" y="911"/>
                  </a:lnTo>
                  <a:lnTo>
                    <a:pt x="10" y="907"/>
                  </a:lnTo>
                  <a:lnTo>
                    <a:pt x="6" y="904"/>
                  </a:lnTo>
                  <a:lnTo>
                    <a:pt x="4" y="899"/>
                  </a:lnTo>
                  <a:lnTo>
                    <a:pt x="3" y="896"/>
                  </a:lnTo>
                  <a:lnTo>
                    <a:pt x="3" y="890"/>
                  </a:lnTo>
                  <a:lnTo>
                    <a:pt x="3" y="275"/>
                  </a:lnTo>
                  <a:lnTo>
                    <a:pt x="3" y="275"/>
                  </a:lnTo>
                  <a:lnTo>
                    <a:pt x="3" y="270"/>
                  </a:lnTo>
                  <a:lnTo>
                    <a:pt x="4" y="265"/>
                  </a:lnTo>
                  <a:lnTo>
                    <a:pt x="6" y="262"/>
                  </a:lnTo>
                  <a:lnTo>
                    <a:pt x="10" y="258"/>
                  </a:lnTo>
                  <a:lnTo>
                    <a:pt x="13" y="255"/>
                  </a:lnTo>
                  <a:lnTo>
                    <a:pt x="16" y="252"/>
                  </a:lnTo>
                  <a:lnTo>
                    <a:pt x="21" y="251"/>
                  </a:lnTo>
                  <a:lnTo>
                    <a:pt x="27" y="250"/>
                  </a:lnTo>
                  <a:lnTo>
                    <a:pt x="84" y="250"/>
                  </a:lnTo>
                  <a:lnTo>
                    <a:pt x="84" y="250"/>
                  </a:lnTo>
                  <a:lnTo>
                    <a:pt x="89" y="251"/>
                  </a:lnTo>
                  <a:lnTo>
                    <a:pt x="93" y="252"/>
                  </a:lnTo>
                  <a:lnTo>
                    <a:pt x="98" y="255"/>
                  </a:lnTo>
                  <a:lnTo>
                    <a:pt x="101" y="258"/>
                  </a:lnTo>
                  <a:lnTo>
                    <a:pt x="105" y="262"/>
                  </a:lnTo>
                  <a:lnTo>
                    <a:pt x="107" y="265"/>
                  </a:lnTo>
                  <a:lnTo>
                    <a:pt x="108" y="270"/>
                  </a:lnTo>
                  <a:lnTo>
                    <a:pt x="108" y="275"/>
                  </a:lnTo>
                  <a:lnTo>
                    <a:pt x="108" y="890"/>
                  </a:lnTo>
                  <a:lnTo>
                    <a:pt x="108" y="890"/>
                  </a:lnTo>
                  <a:lnTo>
                    <a:pt x="108" y="896"/>
                  </a:lnTo>
                  <a:lnTo>
                    <a:pt x="107" y="899"/>
                  </a:lnTo>
                  <a:lnTo>
                    <a:pt x="105" y="904"/>
                  </a:lnTo>
                  <a:lnTo>
                    <a:pt x="101" y="907"/>
                  </a:lnTo>
                  <a:lnTo>
                    <a:pt x="98" y="911"/>
                  </a:lnTo>
                  <a:lnTo>
                    <a:pt x="93" y="913"/>
                  </a:lnTo>
                  <a:lnTo>
                    <a:pt x="89" y="914"/>
                  </a:lnTo>
                  <a:lnTo>
                    <a:pt x="84" y="914"/>
                  </a:lnTo>
                  <a:lnTo>
                    <a:pt x="84" y="9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5" name="Freeform 177"/>
            <p:cNvSpPr>
              <a:spLocks/>
            </p:cNvSpPr>
            <p:nvPr/>
          </p:nvSpPr>
          <p:spPr bwMode="auto">
            <a:xfrm>
              <a:off x="5192616" y="4229903"/>
              <a:ext cx="100340" cy="132995"/>
            </a:xfrm>
            <a:custGeom>
              <a:avLst/>
              <a:gdLst>
                <a:gd name="T0" fmla="*/ 426 w 508"/>
                <a:gd name="T1" fmla="*/ 672 h 672"/>
                <a:gd name="T2" fmla="*/ 421 w 508"/>
                <a:gd name="T3" fmla="*/ 672 h 672"/>
                <a:gd name="T4" fmla="*/ 413 w 508"/>
                <a:gd name="T5" fmla="*/ 669 h 672"/>
                <a:gd name="T6" fmla="*/ 406 w 508"/>
                <a:gd name="T7" fmla="*/ 662 h 672"/>
                <a:gd name="T8" fmla="*/ 403 w 508"/>
                <a:gd name="T9" fmla="*/ 654 h 672"/>
                <a:gd name="T10" fmla="*/ 402 w 508"/>
                <a:gd name="T11" fmla="*/ 251 h 672"/>
                <a:gd name="T12" fmla="*/ 402 w 508"/>
                <a:gd name="T13" fmla="*/ 230 h 672"/>
                <a:gd name="T14" fmla="*/ 398 w 508"/>
                <a:gd name="T15" fmla="*/ 192 h 672"/>
                <a:gd name="T16" fmla="*/ 390 w 508"/>
                <a:gd name="T17" fmla="*/ 161 h 672"/>
                <a:gd name="T18" fmla="*/ 377 w 508"/>
                <a:gd name="T19" fmla="*/ 136 h 672"/>
                <a:gd name="T20" fmla="*/ 361 w 508"/>
                <a:gd name="T21" fmla="*/ 117 h 672"/>
                <a:gd name="T22" fmla="*/ 341 w 508"/>
                <a:gd name="T23" fmla="*/ 105 h 672"/>
                <a:gd name="T24" fmla="*/ 316 w 508"/>
                <a:gd name="T25" fmla="*/ 97 h 672"/>
                <a:gd name="T26" fmla="*/ 286 w 508"/>
                <a:gd name="T27" fmla="*/ 93 h 672"/>
                <a:gd name="T28" fmla="*/ 270 w 508"/>
                <a:gd name="T29" fmla="*/ 92 h 672"/>
                <a:gd name="T30" fmla="*/ 231 w 508"/>
                <a:gd name="T31" fmla="*/ 95 h 672"/>
                <a:gd name="T32" fmla="*/ 189 w 508"/>
                <a:gd name="T33" fmla="*/ 106 h 672"/>
                <a:gd name="T34" fmla="*/ 148 w 508"/>
                <a:gd name="T35" fmla="*/ 121 h 672"/>
                <a:gd name="T36" fmla="*/ 107 w 508"/>
                <a:gd name="T37" fmla="*/ 139 h 672"/>
                <a:gd name="T38" fmla="*/ 107 w 508"/>
                <a:gd name="T39" fmla="*/ 648 h 672"/>
                <a:gd name="T40" fmla="*/ 105 w 508"/>
                <a:gd name="T41" fmla="*/ 657 h 672"/>
                <a:gd name="T42" fmla="*/ 99 w 508"/>
                <a:gd name="T43" fmla="*/ 665 h 672"/>
                <a:gd name="T44" fmla="*/ 92 w 508"/>
                <a:gd name="T45" fmla="*/ 671 h 672"/>
                <a:gd name="T46" fmla="*/ 82 w 508"/>
                <a:gd name="T47" fmla="*/ 672 h 672"/>
                <a:gd name="T48" fmla="*/ 23 w 508"/>
                <a:gd name="T49" fmla="*/ 672 h 672"/>
                <a:gd name="T50" fmla="*/ 14 w 508"/>
                <a:gd name="T51" fmla="*/ 671 h 672"/>
                <a:gd name="T52" fmla="*/ 7 w 508"/>
                <a:gd name="T53" fmla="*/ 665 h 672"/>
                <a:gd name="T54" fmla="*/ 2 w 508"/>
                <a:gd name="T55" fmla="*/ 657 h 672"/>
                <a:gd name="T56" fmla="*/ 0 w 508"/>
                <a:gd name="T57" fmla="*/ 648 h 672"/>
                <a:gd name="T58" fmla="*/ 0 w 508"/>
                <a:gd name="T59" fmla="*/ 33 h 672"/>
                <a:gd name="T60" fmla="*/ 1 w 508"/>
                <a:gd name="T61" fmla="*/ 23 h 672"/>
                <a:gd name="T62" fmla="*/ 7 w 508"/>
                <a:gd name="T63" fmla="*/ 16 h 672"/>
                <a:gd name="T64" fmla="*/ 14 w 508"/>
                <a:gd name="T65" fmla="*/ 10 h 672"/>
                <a:gd name="T66" fmla="*/ 23 w 508"/>
                <a:gd name="T67" fmla="*/ 8 h 672"/>
                <a:gd name="T68" fmla="*/ 84 w 508"/>
                <a:gd name="T69" fmla="*/ 8 h 672"/>
                <a:gd name="T70" fmla="*/ 93 w 508"/>
                <a:gd name="T71" fmla="*/ 10 h 672"/>
                <a:gd name="T72" fmla="*/ 100 w 508"/>
                <a:gd name="T73" fmla="*/ 16 h 672"/>
                <a:gd name="T74" fmla="*/ 105 w 508"/>
                <a:gd name="T75" fmla="*/ 23 h 672"/>
                <a:gd name="T76" fmla="*/ 107 w 508"/>
                <a:gd name="T77" fmla="*/ 33 h 672"/>
                <a:gd name="T78" fmla="*/ 107 w 508"/>
                <a:gd name="T79" fmla="*/ 55 h 672"/>
                <a:gd name="T80" fmla="*/ 154 w 508"/>
                <a:gd name="T81" fmla="*/ 31 h 672"/>
                <a:gd name="T82" fmla="*/ 201 w 508"/>
                <a:gd name="T83" fmla="*/ 14 h 672"/>
                <a:gd name="T84" fmla="*/ 248 w 508"/>
                <a:gd name="T85" fmla="*/ 4 h 672"/>
                <a:gd name="T86" fmla="*/ 298 w 508"/>
                <a:gd name="T87" fmla="*/ 0 h 672"/>
                <a:gd name="T88" fmla="*/ 325 w 508"/>
                <a:gd name="T89" fmla="*/ 1 h 672"/>
                <a:gd name="T90" fmla="*/ 372 w 508"/>
                <a:gd name="T91" fmla="*/ 9 h 672"/>
                <a:gd name="T92" fmla="*/ 411 w 508"/>
                <a:gd name="T93" fmla="*/ 27 h 672"/>
                <a:gd name="T94" fmla="*/ 444 w 508"/>
                <a:gd name="T95" fmla="*/ 51 h 672"/>
                <a:gd name="T96" fmla="*/ 469 w 508"/>
                <a:gd name="T97" fmla="*/ 83 h 672"/>
                <a:gd name="T98" fmla="*/ 489 w 508"/>
                <a:gd name="T99" fmla="*/ 122 h 672"/>
                <a:gd name="T100" fmla="*/ 501 w 508"/>
                <a:gd name="T101" fmla="*/ 169 h 672"/>
                <a:gd name="T102" fmla="*/ 507 w 508"/>
                <a:gd name="T103" fmla="*/ 222 h 672"/>
                <a:gd name="T104" fmla="*/ 508 w 508"/>
                <a:gd name="T105" fmla="*/ 648 h 672"/>
                <a:gd name="T106" fmla="*/ 508 w 508"/>
                <a:gd name="T107" fmla="*/ 654 h 672"/>
                <a:gd name="T108" fmla="*/ 504 w 508"/>
                <a:gd name="T109" fmla="*/ 662 h 672"/>
                <a:gd name="T110" fmla="*/ 498 w 508"/>
                <a:gd name="T111" fmla="*/ 669 h 672"/>
                <a:gd name="T112" fmla="*/ 489 w 508"/>
                <a:gd name="T113" fmla="*/ 672 h 672"/>
                <a:gd name="T114" fmla="*/ 484 w 508"/>
                <a:gd name="T115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2">
                  <a:moveTo>
                    <a:pt x="484" y="672"/>
                  </a:moveTo>
                  <a:lnTo>
                    <a:pt x="426" y="672"/>
                  </a:lnTo>
                  <a:lnTo>
                    <a:pt x="426" y="672"/>
                  </a:lnTo>
                  <a:lnTo>
                    <a:pt x="421" y="672"/>
                  </a:lnTo>
                  <a:lnTo>
                    <a:pt x="416" y="671"/>
                  </a:lnTo>
                  <a:lnTo>
                    <a:pt x="413" y="669"/>
                  </a:lnTo>
                  <a:lnTo>
                    <a:pt x="410" y="665"/>
                  </a:lnTo>
                  <a:lnTo>
                    <a:pt x="406" y="662"/>
                  </a:lnTo>
                  <a:lnTo>
                    <a:pt x="404" y="657"/>
                  </a:lnTo>
                  <a:lnTo>
                    <a:pt x="403" y="654"/>
                  </a:lnTo>
                  <a:lnTo>
                    <a:pt x="402" y="648"/>
                  </a:lnTo>
                  <a:lnTo>
                    <a:pt x="402" y="251"/>
                  </a:lnTo>
                  <a:lnTo>
                    <a:pt x="402" y="251"/>
                  </a:lnTo>
                  <a:lnTo>
                    <a:pt x="402" y="230"/>
                  </a:lnTo>
                  <a:lnTo>
                    <a:pt x="400" y="210"/>
                  </a:lnTo>
                  <a:lnTo>
                    <a:pt x="398" y="192"/>
                  </a:lnTo>
                  <a:lnTo>
                    <a:pt x="395" y="175"/>
                  </a:lnTo>
                  <a:lnTo>
                    <a:pt x="390" y="161"/>
                  </a:lnTo>
                  <a:lnTo>
                    <a:pt x="384" y="147"/>
                  </a:lnTo>
                  <a:lnTo>
                    <a:pt x="377" y="136"/>
                  </a:lnTo>
                  <a:lnTo>
                    <a:pt x="369" y="126"/>
                  </a:lnTo>
                  <a:lnTo>
                    <a:pt x="361" y="117"/>
                  </a:lnTo>
                  <a:lnTo>
                    <a:pt x="351" y="110"/>
                  </a:lnTo>
                  <a:lnTo>
                    <a:pt x="341" y="105"/>
                  </a:lnTo>
                  <a:lnTo>
                    <a:pt x="328" y="100"/>
                  </a:lnTo>
                  <a:lnTo>
                    <a:pt x="316" y="97"/>
                  </a:lnTo>
                  <a:lnTo>
                    <a:pt x="302" y="94"/>
                  </a:lnTo>
                  <a:lnTo>
                    <a:pt x="286" y="93"/>
                  </a:lnTo>
                  <a:lnTo>
                    <a:pt x="270" y="92"/>
                  </a:lnTo>
                  <a:lnTo>
                    <a:pt x="270" y="92"/>
                  </a:lnTo>
                  <a:lnTo>
                    <a:pt x="250" y="93"/>
                  </a:lnTo>
                  <a:lnTo>
                    <a:pt x="231" y="95"/>
                  </a:lnTo>
                  <a:lnTo>
                    <a:pt x="210" y="100"/>
                  </a:lnTo>
                  <a:lnTo>
                    <a:pt x="189" y="106"/>
                  </a:lnTo>
                  <a:lnTo>
                    <a:pt x="169" y="113"/>
                  </a:lnTo>
                  <a:lnTo>
                    <a:pt x="148" y="121"/>
                  </a:lnTo>
                  <a:lnTo>
                    <a:pt x="127" y="129"/>
                  </a:lnTo>
                  <a:lnTo>
                    <a:pt x="107" y="139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6" y="653"/>
                  </a:lnTo>
                  <a:lnTo>
                    <a:pt x="105" y="657"/>
                  </a:lnTo>
                  <a:lnTo>
                    <a:pt x="102" y="662"/>
                  </a:lnTo>
                  <a:lnTo>
                    <a:pt x="99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2"/>
                  </a:lnTo>
                  <a:lnTo>
                    <a:pt x="23" y="672"/>
                  </a:lnTo>
                  <a:lnTo>
                    <a:pt x="23" y="672"/>
                  </a:lnTo>
                  <a:lnTo>
                    <a:pt x="18" y="672"/>
                  </a:lnTo>
                  <a:lnTo>
                    <a:pt x="14" y="671"/>
                  </a:lnTo>
                  <a:lnTo>
                    <a:pt x="10" y="669"/>
                  </a:lnTo>
                  <a:lnTo>
                    <a:pt x="7" y="665"/>
                  </a:lnTo>
                  <a:lnTo>
                    <a:pt x="4" y="662"/>
                  </a:lnTo>
                  <a:lnTo>
                    <a:pt x="2" y="657"/>
                  </a:lnTo>
                  <a:lnTo>
                    <a:pt x="0" y="654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1" y="23"/>
                  </a:lnTo>
                  <a:lnTo>
                    <a:pt x="4" y="20"/>
                  </a:lnTo>
                  <a:lnTo>
                    <a:pt x="7" y="16"/>
                  </a:lnTo>
                  <a:lnTo>
                    <a:pt x="9" y="13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8"/>
                  </a:lnTo>
                  <a:lnTo>
                    <a:pt x="84" y="8"/>
                  </a:lnTo>
                  <a:lnTo>
                    <a:pt x="84" y="8"/>
                  </a:lnTo>
                  <a:lnTo>
                    <a:pt x="88" y="9"/>
                  </a:lnTo>
                  <a:lnTo>
                    <a:pt x="93" y="10"/>
                  </a:lnTo>
                  <a:lnTo>
                    <a:pt x="96" y="13"/>
                  </a:lnTo>
                  <a:lnTo>
                    <a:pt x="100" y="16"/>
                  </a:lnTo>
                  <a:lnTo>
                    <a:pt x="102" y="20"/>
                  </a:lnTo>
                  <a:lnTo>
                    <a:pt x="105" y="23"/>
                  </a:lnTo>
                  <a:lnTo>
                    <a:pt x="106" y="28"/>
                  </a:lnTo>
                  <a:lnTo>
                    <a:pt x="107" y="33"/>
                  </a:lnTo>
                  <a:lnTo>
                    <a:pt x="107" y="55"/>
                  </a:lnTo>
                  <a:lnTo>
                    <a:pt x="107" y="55"/>
                  </a:lnTo>
                  <a:lnTo>
                    <a:pt x="131" y="43"/>
                  </a:lnTo>
                  <a:lnTo>
                    <a:pt x="154" y="31"/>
                  </a:lnTo>
                  <a:lnTo>
                    <a:pt x="178" y="22"/>
                  </a:lnTo>
                  <a:lnTo>
                    <a:pt x="201" y="14"/>
                  </a:lnTo>
                  <a:lnTo>
                    <a:pt x="224" y="8"/>
                  </a:lnTo>
                  <a:lnTo>
                    <a:pt x="248" y="4"/>
                  </a:lnTo>
                  <a:lnTo>
                    <a:pt x="272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5"/>
                  </a:lnTo>
                  <a:lnTo>
                    <a:pt x="372" y="9"/>
                  </a:lnTo>
                  <a:lnTo>
                    <a:pt x="392" y="17"/>
                  </a:lnTo>
                  <a:lnTo>
                    <a:pt x="411" y="27"/>
                  </a:lnTo>
                  <a:lnTo>
                    <a:pt x="428" y="37"/>
                  </a:lnTo>
                  <a:lnTo>
                    <a:pt x="444" y="51"/>
                  </a:lnTo>
                  <a:lnTo>
                    <a:pt x="458" y="66"/>
                  </a:lnTo>
                  <a:lnTo>
                    <a:pt x="469" y="83"/>
                  </a:lnTo>
                  <a:lnTo>
                    <a:pt x="480" y="101"/>
                  </a:lnTo>
                  <a:lnTo>
                    <a:pt x="489" y="122"/>
                  </a:lnTo>
                  <a:lnTo>
                    <a:pt x="496" y="145"/>
                  </a:lnTo>
                  <a:lnTo>
                    <a:pt x="501" y="169"/>
                  </a:lnTo>
                  <a:lnTo>
                    <a:pt x="505" y="194"/>
                  </a:lnTo>
                  <a:lnTo>
                    <a:pt x="507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4"/>
                  </a:lnTo>
                  <a:lnTo>
                    <a:pt x="506" y="657"/>
                  </a:lnTo>
                  <a:lnTo>
                    <a:pt x="504" y="662"/>
                  </a:lnTo>
                  <a:lnTo>
                    <a:pt x="501" y="665"/>
                  </a:lnTo>
                  <a:lnTo>
                    <a:pt x="498" y="669"/>
                  </a:lnTo>
                  <a:lnTo>
                    <a:pt x="493" y="671"/>
                  </a:lnTo>
                  <a:lnTo>
                    <a:pt x="489" y="672"/>
                  </a:lnTo>
                  <a:lnTo>
                    <a:pt x="484" y="672"/>
                  </a:lnTo>
                  <a:lnTo>
                    <a:pt x="484" y="67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6" name="Freeform 178"/>
            <p:cNvSpPr>
              <a:spLocks noEditPoints="1"/>
            </p:cNvSpPr>
            <p:nvPr/>
          </p:nvSpPr>
          <p:spPr bwMode="auto">
            <a:xfrm>
              <a:off x="5321454" y="4229903"/>
              <a:ext cx="105684" cy="134776"/>
            </a:xfrm>
            <a:custGeom>
              <a:avLst/>
              <a:gdLst>
                <a:gd name="T0" fmla="*/ 107 w 534"/>
                <a:gd name="T1" fmla="*/ 391 h 681"/>
                <a:gd name="T2" fmla="*/ 109 w 534"/>
                <a:gd name="T3" fmla="*/ 441 h 681"/>
                <a:gd name="T4" fmla="*/ 123 w 534"/>
                <a:gd name="T5" fmla="*/ 500 h 681"/>
                <a:gd name="T6" fmla="*/ 150 w 534"/>
                <a:gd name="T7" fmla="*/ 544 h 681"/>
                <a:gd name="T8" fmla="*/ 186 w 534"/>
                <a:gd name="T9" fmla="*/ 571 h 681"/>
                <a:gd name="T10" fmla="*/ 236 w 534"/>
                <a:gd name="T11" fmla="*/ 585 h 681"/>
                <a:gd name="T12" fmla="*/ 275 w 534"/>
                <a:gd name="T13" fmla="*/ 589 h 681"/>
                <a:gd name="T14" fmla="*/ 442 w 534"/>
                <a:gd name="T15" fmla="*/ 581 h 681"/>
                <a:gd name="T16" fmla="*/ 496 w 534"/>
                <a:gd name="T17" fmla="*/ 575 h 681"/>
                <a:gd name="T18" fmla="*/ 509 w 534"/>
                <a:gd name="T19" fmla="*/ 578 h 681"/>
                <a:gd name="T20" fmla="*/ 514 w 534"/>
                <a:gd name="T21" fmla="*/ 587 h 681"/>
                <a:gd name="T22" fmla="*/ 514 w 534"/>
                <a:gd name="T23" fmla="*/ 633 h 681"/>
                <a:gd name="T24" fmla="*/ 510 w 534"/>
                <a:gd name="T25" fmla="*/ 652 h 681"/>
                <a:gd name="T26" fmla="*/ 497 w 534"/>
                <a:gd name="T27" fmla="*/ 659 h 681"/>
                <a:gd name="T28" fmla="*/ 440 w 534"/>
                <a:gd name="T29" fmla="*/ 669 h 681"/>
                <a:gd name="T30" fmla="*/ 333 w 534"/>
                <a:gd name="T31" fmla="*/ 679 h 681"/>
                <a:gd name="T32" fmla="*/ 275 w 534"/>
                <a:gd name="T33" fmla="*/ 681 h 681"/>
                <a:gd name="T34" fmla="*/ 198 w 534"/>
                <a:gd name="T35" fmla="*/ 673 h 681"/>
                <a:gd name="T36" fmla="*/ 127 w 534"/>
                <a:gd name="T37" fmla="*/ 648 h 681"/>
                <a:gd name="T38" fmla="*/ 96 w 534"/>
                <a:gd name="T39" fmla="*/ 629 h 681"/>
                <a:gd name="T40" fmla="*/ 67 w 534"/>
                <a:gd name="T41" fmla="*/ 602 h 681"/>
                <a:gd name="T42" fmla="*/ 43 w 534"/>
                <a:gd name="T43" fmla="*/ 570 h 681"/>
                <a:gd name="T44" fmla="*/ 23 w 534"/>
                <a:gd name="T45" fmla="*/ 531 h 681"/>
                <a:gd name="T46" fmla="*/ 10 w 534"/>
                <a:gd name="T47" fmla="*/ 485 h 681"/>
                <a:gd name="T48" fmla="*/ 3 w 534"/>
                <a:gd name="T49" fmla="*/ 431 h 681"/>
                <a:gd name="T50" fmla="*/ 0 w 534"/>
                <a:gd name="T51" fmla="*/ 282 h 681"/>
                <a:gd name="T52" fmla="*/ 5 w 534"/>
                <a:gd name="T53" fmla="*/ 222 h 681"/>
                <a:gd name="T54" fmla="*/ 28 w 534"/>
                <a:gd name="T55" fmla="*/ 141 h 681"/>
                <a:gd name="T56" fmla="*/ 54 w 534"/>
                <a:gd name="T57" fmla="*/ 97 h 681"/>
                <a:gd name="T58" fmla="*/ 78 w 534"/>
                <a:gd name="T59" fmla="*/ 68 h 681"/>
                <a:gd name="T60" fmla="*/ 108 w 534"/>
                <a:gd name="T61" fmla="*/ 44 h 681"/>
                <a:gd name="T62" fmla="*/ 142 w 534"/>
                <a:gd name="T63" fmla="*/ 25 h 681"/>
                <a:gd name="T64" fmla="*/ 179 w 534"/>
                <a:gd name="T65" fmla="*/ 12 h 681"/>
                <a:gd name="T66" fmla="*/ 237 w 534"/>
                <a:gd name="T67" fmla="*/ 1 h 681"/>
                <a:gd name="T68" fmla="*/ 301 w 534"/>
                <a:gd name="T69" fmla="*/ 1 h 681"/>
                <a:gd name="T70" fmla="*/ 358 w 534"/>
                <a:gd name="T71" fmla="*/ 12 h 681"/>
                <a:gd name="T72" fmla="*/ 396 w 534"/>
                <a:gd name="T73" fmla="*/ 25 h 681"/>
                <a:gd name="T74" fmla="*/ 431 w 534"/>
                <a:gd name="T75" fmla="*/ 45 h 681"/>
                <a:gd name="T76" fmla="*/ 459 w 534"/>
                <a:gd name="T77" fmla="*/ 68 h 681"/>
                <a:gd name="T78" fmla="*/ 483 w 534"/>
                <a:gd name="T79" fmla="*/ 97 h 681"/>
                <a:gd name="T80" fmla="*/ 509 w 534"/>
                <a:gd name="T81" fmla="*/ 141 h 681"/>
                <a:gd name="T82" fmla="*/ 530 w 534"/>
                <a:gd name="T83" fmla="*/ 222 h 681"/>
                <a:gd name="T84" fmla="*/ 534 w 534"/>
                <a:gd name="T85" fmla="*/ 348 h 681"/>
                <a:gd name="T86" fmla="*/ 533 w 534"/>
                <a:gd name="T87" fmla="*/ 359 h 681"/>
                <a:gd name="T88" fmla="*/ 525 w 534"/>
                <a:gd name="T89" fmla="*/ 371 h 681"/>
                <a:gd name="T90" fmla="*/ 511 w 534"/>
                <a:gd name="T91" fmla="*/ 374 h 681"/>
                <a:gd name="T92" fmla="*/ 427 w 534"/>
                <a:gd name="T93" fmla="*/ 282 h 681"/>
                <a:gd name="T94" fmla="*/ 421 w 534"/>
                <a:gd name="T95" fmla="*/ 215 h 681"/>
                <a:gd name="T96" fmla="*/ 404 w 534"/>
                <a:gd name="T97" fmla="*/ 163 h 681"/>
                <a:gd name="T98" fmla="*/ 377 w 534"/>
                <a:gd name="T99" fmla="*/ 126 h 681"/>
                <a:gd name="T100" fmla="*/ 338 w 534"/>
                <a:gd name="T101" fmla="*/ 103 h 681"/>
                <a:gd name="T102" fmla="*/ 288 w 534"/>
                <a:gd name="T103" fmla="*/ 94 h 681"/>
                <a:gd name="T104" fmla="*/ 249 w 534"/>
                <a:gd name="T105" fmla="*/ 94 h 681"/>
                <a:gd name="T106" fmla="*/ 200 w 534"/>
                <a:gd name="T107" fmla="*/ 105 h 681"/>
                <a:gd name="T108" fmla="*/ 160 w 534"/>
                <a:gd name="T109" fmla="*/ 129 h 681"/>
                <a:gd name="T110" fmla="*/ 131 w 534"/>
                <a:gd name="T111" fmla="*/ 165 h 681"/>
                <a:gd name="T112" fmla="*/ 113 w 534"/>
                <a:gd name="T113" fmla="*/ 217 h 681"/>
                <a:gd name="T114" fmla="*/ 107 w 534"/>
                <a:gd name="T115" fmla="*/ 282 h 681"/>
                <a:gd name="T116" fmla="*/ 427 w 534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4" h="681">
                  <a:moveTo>
                    <a:pt x="511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7" y="418"/>
                  </a:lnTo>
                  <a:lnTo>
                    <a:pt x="109" y="441"/>
                  </a:lnTo>
                  <a:lnTo>
                    <a:pt x="113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31" y="516"/>
                  </a:lnTo>
                  <a:lnTo>
                    <a:pt x="139" y="531"/>
                  </a:lnTo>
                  <a:lnTo>
                    <a:pt x="150" y="544"/>
                  </a:lnTo>
                  <a:lnTo>
                    <a:pt x="160" y="554"/>
                  </a:lnTo>
                  <a:lnTo>
                    <a:pt x="173" y="563"/>
                  </a:lnTo>
                  <a:lnTo>
                    <a:pt x="186" y="571"/>
                  </a:lnTo>
                  <a:lnTo>
                    <a:pt x="201" y="577"/>
                  </a:lnTo>
                  <a:lnTo>
                    <a:pt x="218" y="583"/>
                  </a:lnTo>
                  <a:lnTo>
                    <a:pt x="236" y="585"/>
                  </a:lnTo>
                  <a:lnTo>
                    <a:pt x="254" y="587"/>
                  </a:lnTo>
                  <a:lnTo>
                    <a:pt x="275" y="589"/>
                  </a:lnTo>
                  <a:lnTo>
                    <a:pt x="275" y="589"/>
                  </a:lnTo>
                  <a:lnTo>
                    <a:pt x="330" y="587"/>
                  </a:lnTo>
                  <a:lnTo>
                    <a:pt x="387" y="585"/>
                  </a:lnTo>
                  <a:lnTo>
                    <a:pt x="442" y="581"/>
                  </a:lnTo>
                  <a:lnTo>
                    <a:pt x="489" y="575"/>
                  </a:lnTo>
                  <a:lnTo>
                    <a:pt x="489" y="575"/>
                  </a:lnTo>
                  <a:lnTo>
                    <a:pt x="496" y="575"/>
                  </a:lnTo>
                  <a:lnTo>
                    <a:pt x="496" y="575"/>
                  </a:lnTo>
                  <a:lnTo>
                    <a:pt x="503" y="576"/>
                  </a:lnTo>
                  <a:lnTo>
                    <a:pt x="509" y="578"/>
                  </a:lnTo>
                  <a:lnTo>
                    <a:pt x="511" y="582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4" y="592"/>
                  </a:lnTo>
                  <a:lnTo>
                    <a:pt x="514" y="633"/>
                  </a:lnTo>
                  <a:lnTo>
                    <a:pt x="514" y="633"/>
                  </a:lnTo>
                  <a:lnTo>
                    <a:pt x="514" y="644"/>
                  </a:lnTo>
                  <a:lnTo>
                    <a:pt x="512" y="647"/>
                  </a:lnTo>
                  <a:lnTo>
                    <a:pt x="510" y="652"/>
                  </a:lnTo>
                  <a:lnTo>
                    <a:pt x="506" y="654"/>
                  </a:lnTo>
                  <a:lnTo>
                    <a:pt x="503" y="657"/>
                  </a:lnTo>
                  <a:lnTo>
                    <a:pt x="497" y="659"/>
                  </a:lnTo>
                  <a:lnTo>
                    <a:pt x="490" y="661"/>
                  </a:lnTo>
                  <a:lnTo>
                    <a:pt x="490" y="661"/>
                  </a:lnTo>
                  <a:lnTo>
                    <a:pt x="440" y="669"/>
                  </a:lnTo>
                  <a:lnTo>
                    <a:pt x="387" y="676"/>
                  </a:lnTo>
                  <a:lnTo>
                    <a:pt x="361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5" y="681"/>
                  </a:lnTo>
                  <a:lnTo>
                    <a:pt x="275" y="681"/>
                  </a:lnTo>
                  <a:lnTo>
                    <a:pt x="248" y="680"/>
                  </a:lnTo>
                  <a:lnTo>
                    <a:pt x="223" y="678"/>
                  </a:lnTo>
                  <a:lnTo>
                    <a:pt x="198" y="673"/>
                  </a:lnTo>
                  <a:lnTo>
                    <a:pt x="174" y="668"/>
                  </a:lnTo>
                  <a:lnTo>
                    <a:pt x="150" y="660"/>
                  </a:lnTo>
                  <a:lnTo>
                    <a:pt x="127" y="648"/>
                  </a:lnTo>
                  <a:lnTo>
                    <a:pt x="116" y="642"/>
                  </a:lnTo>
                  <a:lnTo>
                    <a:pt x="106" y="636"/>
                  </a:lnTo>
                  <a:lnTo>
                    <a:pt x="96" y="629"/>
                  </a:lnTo>
                  <a:lnTo>
                    <a:pt x="85" y="621"/>
                  </a:lnTo>
                  <a:lnTo>
                    <a:pt x="76" y="612"/>
                  </a:lnTo>
                  <a:lnTo>
                    <a:pt x="67" y="602"/>
                  </a:lnTo>
                  <a:lnTo>
                    <a:pt x="59" y="592"/>
                  </a:lnTo>
                  <a:lnTo>
                    <a:pt x="51" y="582"/>
                  </a:lnTo>
                  <a:lnTo>
                    <a:pt x="43" y="570"/>
                  </a:lnTo>
                  <a:lnTo>
                    <a:pt x="36" y="558"/>
                  </a:lnTo>
                  <a:lnTo>
                    <a:pt x="30" y="545"/>
                  </a:lnTo>
                  <a:lnTo>
                    <a:pt x="23" y="531"/>
                  </a:lnTo>
                  <a:lnTo>
                    <a:pt x="19" y="517"/>
                  </a:lnTo>
                  <a:lnTo>
                    <a:pt x="14" y="501"/>
                  </a:lnTo>
                  <a:lnTo>
                    <a:pt x="10" y="485"/>
                  </a:lnTo>
                  <a:lnTo>
                    <a:pt x="6" y="468"/>
                  </a:lnTo>
                  <a:lnTo>
                    <a:pt x="4" y="451"/>
                  </a:lnTo>
                  <a:lnTo>
                    <a:pt x="3" y="431"/>
                  </a:lnTo>
                  <a:lnTo>
                    <a:pt x="2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2" y="251"/>
                  </a:lnTo>
                  <a:lnTo>
                    <a:pt x="5" y="222"/>
                  </a:lnTo>
                  <a:lnTo>
                    <a:pt x="11" y="193"/>
                  </a:lnTo>
                  <a:lnTo>
                    <a:pt x="19" y="165"/>
                  </a:lnTo>
                  <a:lnTo>
                    <a:pt x="28" y="141"/>
                  </a:lnTo>
                  <a:lnTo>
                    <a:pt x="39" y="117"/>
                  </a:lnTo>
                  <a:lnTo>
                    <a:pt x="46" y="107"/>
                  </a:lnTo>
                  <a:lnTo>
                    <a:pt x="54" y="97"/>
                  </a:lnTo>
                  <a:lnTo>
                    <a:pt x="61" y="86"/>
                  </a:lnTo>
                  <a:lnTo>
                    <a:pt x="70" y="77"/>
                  </a:lnTo>
                  <a:lnTo>
                    <a:pt x="78" y="68"/>
                  </a:lnTo>
                  <a:lnTo>
                    <a:pt x="88" y="60"/>
                  </a:lnTo>
                  <a:lnTo>
                    <a:pt x="98" y="52"/>
                  </a:lnTo>
                  <a:lnTo>
                    <a:pt x="108" y="44"/>
                  </a:lnTo>
                  <a:lnTo>
                    <a:pt x="119" y="37"/>
                  </a:lnTo>
                  <a:lnTo>
                    <a:pt x="130" y="31"/>
                  </a:lnTo>
                  <a:lnTo>
                    <a:pt x="142" y="25"/>
                  </a:lnTo>
                  <a:lnTo>
                    <a:pt x="154" y="20"/>
                  </a:lnTo>
                  <a:lnTo>
                    <a:pt x="167" y="15"/>
                  </a:lnTo>
                  <a:lnTo>
                    <a:pt x="179" y="12"/>
                  </a:lnTo>
                  <a:lnTo>
                    <a:pt x="193" y="8"/>
                  </a:lnTo>
                  <a:lnTo>
                    <a:pt x="208" y="6"/>
                  </a:lnTo>
                  <a:lnTo>
                    <a:pt x="237" y="1"/>
                  </a:lnTo>
                  <a:lnTo>
                    <a:pt x="269" y="0"/>
                  </a:lnTo>
                  <a:lnTo>
                    <a:pt x="269" y="0"/>
                  </a:lnTo>
                  <a:lnTo>
                    <a:pt x="301" y="1"/>
                  </a:lnTo>
                  <a:lnTo>
                    <a:pt x="331" y="6"/>
                  </a:lnTo>
                  <a:lnTo>
                    <a:pt x="345" y="8"/>
                  </a:lnTo>
                  <a:lnTo>
                    <a:pt x="358" y="12"/>
                  </a:lnTo>
                  <a:lnTo>
                    <a:pt x="372" y="16"/>
                  </a:lnTo>
                  <a:lnTo>
                    <a:pt x="385" y="21"/>
                  </a:lnTo>
                  <a:lnTo>
                    <a:pt x="396" y="25"/>
                  </a:lnTo>
                  <a:lnTo>
                    <a:pt x="409" y="31"/>
                  </a:lnTo>
                  <a:lnTo>
                    <a:pt x="419" y="38"/>
                  </a:lnTo>
                  <a:lnTo>
                    <a:pt x="431" y="45"/>
                  </a:lnTo>
                  <a:lnTo>
                    <a:pt x="440" y="52"/>
                  </a:lnTo>
                  <a:lnTo>
                    <a:pt x="450" y="60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7"/>
                  </a:lnTo>
                  <a:lnTo>
                    <a:pt x="490" y="107"/>
                  </a:lnTo>
                  <a:lnTo>
                    <a:pt x="497" y="118"/>
                  </a:lnTo>
                  <a:lnTo>
                    <a:pt x="509" y="141"/>
                  </a:lnTo>
                  <a:lnTo>
                    <a:pt x="518" y="166"/>
                  </a:lnTo>
                  <a:lnTo>
                    <a:pt x="525" y="193"/>
                  </a:lnTo>
                  <a:lnTo>
                    <a:pt x="530" y="222"/>
                  </a:lnTo>
                  <a:lnTo>
                    <a:pt x="533" y="251"/>
                  </a:lnTo>
                  <a:lnTo>
                    <a:pt x="534" y="282"/>
                  </a:lnTo>
                  <a:lnTo>
                    <a:pt x="534" y="348"/>
                  </a:lnTo>
                  <a:lnTo>
                    <a:pt x="534" y="348"/>
                  </a:lnTo>
                  <a:lnTo>
                    <a:pt x="534" y="353"/>
                  </a:lnTo>
                  <a:lnTo>
                    <a:pt x="533" y="359"/>
                  </a:lnTo>
                  <a:lnTo>
                    <a:pt x="530" y="364"/>
                  </a:lnTo>
                  <a:lnTo>
                    <a:pt x="528" y="367"/>
                  </a:lnTo>
                  <a:lnTo>
                    <a:pt x="525" y="371"/>
                  </a:lnTo>
                  <a:lnTo>
                    <a:pt x="521" y="373"/>
                  </a:lnTo>
                  <a:lnTo>
                    <a:pt x="517" y="374"/>
                  </a:lnTo>
                  <a:lnTo>
                    <a:pt x="511" y="374"/>
                  </a:lnTo>
                  <a:lnTo>
                    <a:pt x="511" y="374"/>
                  </a:lnTo>
                  <a:close/>
                  <a:moveTo>
                    <a:pt x="427" y="282"/>
                  </a:moveTo>
                  <a:lnTo>
                    <a:pt x="427" y="282"/>
                  </a:lnTo>
                  <a:lnTo>
                    <a:pt x="426" y="258"/>
                  </a:lnTo>
                  <a:lnTo>
                    <a:pt x="425" y="235"/>
                  </a:lnTo>
                  <a:lnTo>
                    <a:pt x="421" y="215"/>
                  </a:lnTo>
                  <a:lnTo>
                    <a:pt x="417" y="195"/>
                  </a:lnTo>
                  <a:lnTo>
                    <a:pt x="411" y="178"/>
                  </a:lnTo>
                  <a:lnTo>
                    <a:pt x="404" y="163"/>
                  </a:lnTo>
                  <a:lnTo>
                    <a:pt x="397" y="149"/>
                  </a:lnTo>
                  <a:lnTo>
                    <a:pt x="387" y="137"/>
                  </a:lnTo>
                  <a:lnTo>
                    <a:pt x="377" y="126"/>
                  </a:lnTo>
                  <a:lnTo>
                    <a:pt x="365" y="117"/>
                  </a:lnTo>
                  <a:lnTo>
                    <a:pt x="353" y="109"/>
                  </a:lnTo>
                  <a:lnTo>
                    <a:pt x="338" y="103"/>
                  </a:lnTo>
                  <a:lnTo>
                    <a:pt x="323" y="99"/>
                  </a:lnTo>
                  <a:lnTo>
                    <a:pt x="306" y="95"/>
                  </a:lnTo>
                  <a:lnTo>
                    <a:pt x="288" y="94"/>
                  </a:lnTo>
                  <a:lnTo>
                    <a:pt x="269" y="93"/>
                  </a:lnTo>
                  <a:lnTo>
                    <a:pt x="269" y="93"/>
                  </a:lnTo>
                  <a:lnTo>
                    <a:pt x="249" y="94"/>
                  </a:lnTo>
                  <a:lnTo>
                    <a:pt x="232" y="97"/>
                  </a:lnTo>
                  <a:lnTo>
                    <a:pt x="215" y="100"/>
                  </a:lnTo>
                  <a:lnTo>
                    <a:pt x="200" y="105"/>
                  </a:lnTo>
                  <a:lnTo>
                    <a:pt x="185" y="111"/>
                  </a:lnTo>
                  <a:lnTo>
                    <a:pt x="171" y="118"/>
                  </a:lnTo>
                  <a:lnTo>
                    <a:pt x="160" y="129"/>
                  </a:lnTo>
                  <a:lnTo>
                    <a:pt x="148" y="139"/>
                  </a:lnTo>
                  <a:lnTo>
                    <a:pt x="139" y="152"/>
                  </a:lnTo>
                  <a:lnTo>
                    <a:pt x="131" y="165"/>
                  </a:lnTo>
                  <a:lnTo>
                    <a:pt x="123" y="181"/>
                  </a:lnTo>
                  <a:lnTo>
                    <a:pt x="117" y="199"/>
                  </a:lnTo>
                  <a:lnTo>
                    <a:pt x="113" y="217"/>
                  </a:lnTo>
                  <a:lnTo>
                    <a:pt x="109" y="238"/>
                  </a:lnTo>
                  <a:lnTo>
                    <a:pt x="107" y="259"/>
                  </a:lnTo>
                  <a:lnTo>
                    <a:pt x="107" y="282"/>
                  </a:lnTo>
                  <a:lnTo>
                    <a:pt x="107" y="294"/>
                  </a:lnTo>
                  <a:lnTo>
                    <a:pt x="427" y="294"/>
                  </a:lnTo>
                  <a:lnTo>
                    <a:pt x="427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7" name="Freeform 179"/>
            <p:cNvSpPr>
              <a:spLocks/>
            </p:cNvSpPr>
            <p:nvPr/>
          </p:nvSpPr>
          <p:spPr bwMode="auto">
            <a:xfrm>
              <a:off x="5451481" y="4229903"/>
              <a:ext cx="87278" cy="134776"/>
            </a:xfrm>
            <a:custGeom>
              <a:avLst/>
              <a:gdLst>
                <a:gd name="T0" fmla="*/ 175 w 441"/>
                <a:gd name="T1" fmla="*/ 680 h 681"/>
                <a:gd name="T2" fmla="*/ 73 w 441"/>
                <a:gd name="T3" fmla="*/ 672 h 681"/>
                <a:gd name="T4" fmla="*/ 25 w 441"/>
                <a:gd name="T5" fmla="*/ 663 h 681"/>
                <a:gd name="T6" fmla="*/ 5 w 441"/>
                <a:gd name="T7" fmla="*/ 655 h 681"/>
                <a:gd name="T8" fmla="*/ 0 w 441"/>
                <a:gd name="T9" fmla="*/ 644 h 681"/>
                <a:gd name="T10" fmla="*/ 0 w 441"/>
                <a:gd name="T11" fmla="*/ 597 h 681"/>
                <a:gd name="T12" fmla="*/ 3 w 441"/>
                <a:gd name="T13" fmla="*/ 586 h 681"/>
                <a:gd name="T14" fmla="*/ 12 w 441"/>
                <a:gd name="T15" fmla="*/ 579 h 681"/>
                <a:gd name="T16" fmla="*/ 26 w 441"/>
                <a:gd name="T17" fmla="*/ 578 h 681"/>
                <a:gd name="T18" fmla="*/ 126 w 441"/>
                <a:gd name="T19" fmla="*/ 587 h 681"/>
                <a:gd name="T20" fmla="*/ 215 w 441"/>
                <a:gd name="T21" fmla="*/ 592 h 681"/>
                <a:gd name="T22" fmla="*/ 267 w 441"/>
                <a:gd name="T23" fmla="*/ 587 h 681"/>
                <a:gd name="T24" fmla="*/ 297 w 441"/>
                <a:gd name="T25" fmla="*/ 578 h 681"/>
                <a:gd name="T26" fmla="*/ 317 w 441"/>
                <a:gd name="T27" fmla="*/ 562 h 681"/>
                <a:gd name="T28" fmla="*/ 330 w 441"/>
                <a:gd name="T29" fmla="*/ 538 h 681"/>
                <a:gd name="T30" fmla="*/ 335 w 441"/>
                <a:gd name="T31" fmla="*/ 506 h 681"/>
                <a:gd name="T32" fmla="*/ 330 w 441"/>
                <a:gd name="T33" fmla="*/ 481 h 681"/>
                <a:gd name="T34" fmla="*/ 304 w 441"/>
                <a:gd name="T35" fmla="*/ 446 h 681"/>
                <a:gd name="T36" fmla="*/ 244 w 441"/>
                <a:gd name="T37" fmla="*/ 406 h 681"/>
                <a:gd name="T38" fmla="*/ 96 w 441"/>
                <a:gd name="T39" fmla="*/ 317 h 681"/>
                <a:gd name="T40" fmla="*/ 51 w 441"/>
                <a:gd name="T41" fmla="*/ 280 h 681"/>
                <a:gd name="T42" fmla="*/ 25 w 441"/>
                <a:gd name="T43" fmla="*/ 249 h 681"/>
                <a:gd name="T44" fmla="*/ 8 w 441"/>
                <a:gd name="T45" fmla="*/ 214 h 681"/>
                <a:gd name="T46" fmla="*/ 0 w 441"/>
                <a:gd name="T47" fmla="*/ 175 h 681"/>
                <a:gd name="T48" fmla="*/ 0 w 441"/>
                <a:gd name="T49" fmla="*/ 138 h 681"/>
                <a:gd name="T50" fmla="*/ 16 w 441"/>
                <a:gd name="T51" fmla="*/ 83 h 681"/>
                <a:gd name="T52" fmla="*/ 48 w 441"/>
                <a:gd name="T53" fmla="*/ 44 h 681"/>
                <a:gd name="T54" fmla="*/ 94 w 441"/>
                <a:gd name="T55" fmla="*/ 19 h 681"/>
                <a:gd name="T56" fmla="*/ 151 w 441"/>
                <a:gd name="T57" fmla="*/ 5 h 681"/>
                <a:gd name="T58" fmla="*/ 218 w 441"/>
                <a:gd name="T59" fmla="*/ 0 h 681"/>
                <a:gd name="T60" fmla="*/ 316 w 441"/>
                <a:gd name="T61" fmla="*/ 5 h 681"/>
                <a:gd name="T62" fmla="*/ 406 w 441"/>
                <a:gd name="T63" fmla="*/ 16 h 681"/>
                <a:gd name="T64" fmla="*/ 421 w 441"/>
                <a:gd name="T65" fmla="*/ 21 h 681"/>
                <a:gd name="T66" fmla="*/ 428 w 441"/>
                <a:gd name="T67" fmla="*/ 31 h 681"/>
                <a:gd name="T68" fmla="*/ 429 w 441"/>
                <a:gd name="T69" fmla="*/ 80 h 681"/>
                <a:gd name="T70" fmla="*/ 428 w 441"/>
                <a:gd name="T71" fmla="*/ 90 h 681"/>
                <a:gd name="T72" fmla="*/ 421 w 441"/>
                <a:gd name="T73" fmla="*/ 98 h 681"/>
                <a:gd name="T74" fmla="*/ 408 w 441"/>
                <a:gd name="T75" fmla="*/ 100 h 681"/>
                <a:gd name="T76" fmla="*/ 321 w 441"/>
                <a:gd name="T77" fmla="*/ 94 h 681"/>
                <a:gd name="T78" fmla="*/ 218 w 441"/>
                <a:gd name="T79" fmla="*/ 91 h 681"/>
                <a:gd name="T80" fmla="*/ 152 w 441"/>
                <a:gd name="T81" fmla="*/ 97 h 681"/>
                <a:gd name="T82" fmla="*/ 129 w 441"/>
                <a:gd name="T83" fmla="*/ 107 h 681"/>
                <a:gd name="T84" fmla="*/ 113 w 441"/>
                <a:gd name="T85" fmla="*/ 124 h 681"/>
                <a:gd name="T86" fmla="*/ 106 w 441"/>
                <a:gd name="T87" fmla="*/ 150 h 681"/>
                <a:gd name="T88" fmla="*/ 106 w 441"/>
                <a:gd name="T89" fmla="*/ 173 h 681"/>
                <a:gd name="T90" fmla="*/ 126 w 441"/>
                <a:gd name="T91" fmla="*/ 208 h 681"/>
                <a:gd name="T92" fmla="*/ 169 w 441"/>
                <a:gd name="T93" fmla="*/ 241 h 681"/>
                <a:gd name="T94" fmla="*/ 308 w 441"/>
                <a:gd name="T95" fmla="*/ 324 h 681"/>
                <a:gd name="T96" fmla="*/ 358 w 441"/>
                <a:gd name="T97" fmla="*/ 357 h 681"/>
                <a:gd name="T98" fmla="*/ 394 w 441"/>
                <a:gd name="T99" fmla="*/ 389 h 681"/>
                <a:gd name="T100" fmla="*/ 420 w 441"/>
                <a:gd name="T101" fmla="*/ 421 h 681"/>
                <a:gd name="T102" fmla="*/ 434 w 441"/>
                <a:gd name="T103" fmla="*/ 456 h 681"/>
                <a:gd name="T104" fmla="*/ 440 w 441"/>
                <a:gd name="T105" fmla="*/ 493 h 681"/>
                <a:gd name="T106" fmla="*/ 440 w 441"/>
                <a:gd name="T107" fmla="*/ 529 h 681"/>
                <a:gd name="T108" fmla="*/ 425 w 441"/>
                <a:gd name="T109" fmla="*/ 585 h 681"/>
                <a:gd name="T110" fmla="*/ 393 w 441"/>
                <a:gd name="T111" fmla="*/ 629 h 681"/>
                <a:gd name="T112" fmla="*/ 346 w 441"/>
                <a:gd name="T113" fmla="*/ 659 h 681"/>
                <a:gd name="T114" fmla="*/ 286 w 441"/>
                <a:gd name="T115" fmla="*/ 676 h 681"/>
                <a:gd name="T116" fmla="*/ 215 w 441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1" h="681">
                  <a:moveTo>
                    <a:pt x="215" y="681"/>
                  </a:moveTo>
                  <a:lnTo>
                    <a:pt x="215" y="681"/>
                  </a:lnTo>
                  <a:lnTo>
                    <a:pt x="175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4" y="660"/>
                  </a:lnTo>
                  <a:lnTo>
                    <a:pt x="10" y="657"/>
                  </a:lnTo>
                  <a:lnTo>
                    <a:pt x="5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5" y="584"/>
                  </a:lnTo>
                  <a:lnTo>
                    <a:pt x="9" y="582"/>
                  </a:lnTo>
                  <a:lnTo>
                    <a:pt x="12" y="579"/>
                  </a:lnTo>
                  <a:lnTo>
                    <a:pt x="20" y="578"/>
                  </a:lnTo>
                  <a:lnTo>
                    <a:pt x="20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3" y="584"/>
                  </a:lnTo>
                  <a:lnTo>
                    <a:pt x="126" y="587"/>
                  </a:lnTo>
                  <a:lnTo>
                    <a:pt x="175" y="591"/>
                  </a:lnTo>
                  <a:lnTo>
                    <a:pt x="215" y="592"/>
                  </a:lnTo>
                  <a:lnTo>
                    <a:pt x="215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7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7" y="562"/>
                  </a:lnTo>
                  <a:lnTo>
                    <a:pt x="323" y="555"/>
                  </a:lnTo>
                  <a:lnTo>
                    <a:pt x="327" y="547"/>
                  </a:lnTo>
                  <a:lnTo>
                    <a:pt x="330" y="538"/>
                  </a:lnTo>
                  <a:lnTo>
                    <a:pt x="332" y="529"/>
                  </a:lnTo>
                  <a:lnTo>
                    <a:pt x="335" y="517"/>
                  </a:lnTo>
                  <a:lnTo>
                    <a:pt x="335" y="506"/>
                  </a:lnTo>
                  <a:lnTo>
                    <a:pt x="335" y="506"/>
                  </a:lnTo>
                  <a:lnTo>
                    <a:pt x="334" y="493"/>
                  </a:lnTo>
                  <a:lnTo>
                    <a:pt x="330" y="481"/>
                  </a:lnTo>
                  <a:lnTo>
                    <a:pt x="324" y="469"/>
                  </a:lnTo>
                  <a:lnTo>
                    <a:pt x="315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4" y="406"/>
                  </a:lnTo>
                  <a:lnTo>
                    <a:pt x="122" y="334"/>
                  </a:lnTo>
                  <a:lnTo>
                    <a:pt x="122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1" y="280"/>
                  </a:lnTo>
                  <a:lnTo>
                    <a:pt x="42" y="270"/>
                  </a:lnTo>
                  <a:lnTo>
                    <a:pt x="33" y="259"/>
                  </a:lnTo>
                  <a:lnTo>
                    <a:pt x="25" y="249"/>
                  </a:lnTo>
                  <a:lnTo>
                    <a:pt x="19" y="238"/>
                  </a:lnTo>
                  <a:lnTo>
                    <a:pt x="14" y="226"/>
                  </a:lnTo>
                  <a:lnTo>
                    <a:pt x="8" y="214"/>
                  </a:lnTo>
                  <a:lnTo>
                    <a:pt x="4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0" y="138"/>
                  </a:lnTo>
                  <a:lnTo>
                    <a:pt x="3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5" y="55"/>
                  </a:lnTo>
                  <a:lnTo>
                    <a:pt x="48" y="44"/>
                  </a:lnTo>
                  <a:lnTo>
                    <a:pt x="62" y="33"/>
                  </a:lnTo>
                  <a:lnTo>
                    <a:pt x="78" y="25"/>
                  </a:lnTo>
                  <a:lnTo>
                    <a:pt x="94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1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6" y="5"/>
                  </a:lnTo>
                  <a:lnTo>
                    <a:pt x="362" y="9"/>
                  </a:lnTo>
                  <a:lnTo>
                    <a:pt x="406" y="16"/>
                  </a:lnTo>
                  <a:lnTo>
                    <a:pt x="406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3" y="24"/>
                  </a:lnTo>
                  <a:lnTo>
                    <a:pt x="426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29" y="40"/>
                  </a:lnTo>
                  <a:lnTo>
                    <a:pt x="429" y="80"/>
                  </a:lnTo>
                  <a:lnTo>
                    <a:pt x="429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5" y="93"/>
                  </a:lnTo>
                  <a:lnTo>
                    <a:pt x="423" y="95"/>
                  </a:lnTo>
                  <a:lnTo>
                    <a:pt x="421" y="98"/>
                  </a:lnTo>
                  <a:lnTo>
                    <a:pt x="417" y="99"/>
                  </a:lnTo>
                  <a:lnTo>
                    <a:pt x="408" y="100"/>
                  </a:lnTo>
                  <a:lnTo>
                    <a:pt x="408" y="100"/>
                  </a:lnTo>
                  <a:lnTo>
                    <a:pt x="405" y="100"/>
                  </a:lnTo>
                  <a:lnTo>
                    <a:pt x="405" y="100"/>
                  </a:lnTo>
                  <a:lnTo>
                    <a:pt x="321" y="94"/>
                  </a:lnTo>
                  <a:lnTo>
                    <a:pt x="269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2" y="97"/>
                  </a:lnTo>
                  <a:lnTo>
                    <a:pt x="144" y="100"/>
                  </a:lnTo>
                  <a:lnTo>
                    <a:pt x="136" y="102"/>
                  </a:lnTo>
                  <a:lnTo>
                    <a:pt x="129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3" y="124"/>
                  </a:lnTo>
                  <a:lnTo>
                    <a:pt x="110" y="131"/>
                  </a:lnTo>
                  <a:lnTo>
                    <a:pt x="108" y="140"/>
                  </a:lnTo>
                  <a:lnTo>
                    <a:pt x="106" y="150"/>
                  </a:lnTo>
                  <a:lnTo>
                    <a:pt x="105" y="161"/>
                  </a:lnTo>
                  <a:lnTo>
                    <a:pt x="105" y="161"/>
                  </a:lnTo>
                  <a:lnTo>
                    <a:pt x="106" y="173"/>
                  </a:lnTo>
                  <a:lnTo>
                    <a:pt x="111" y="186"/>
                  </a:lnTo>
                  <a:lnTo>
                    <a:pt x="117" y="197"/>
                  </a:lnTo>
                  <a:lnTo>
                    <a:pt x="126" y="208"/>
                  </a:lnTo>
                  <a:lnTo>
                    <a:pt x="137" y="219"/>
                  </a:lnTo>
                  <a:lnTo>
                    <a:pt x="152" y="230"/>
                  </a:lnTo>
                  <a:lnTo>
                    <a:pt x="169" y="241"/>
                  </a:lnTo>
                  <a:lnTo>
                    <a:pt x="189" y="253"/>
                  </a:lnTo>
                  <a:lnTo>
                    <a:pt x="308" y="324"/>
                  </a:lnTo>
                  <a:lnTo>
                    <a:pt x="308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1" y="367"/>
                  </a:lnTo>
                  <a:lnTo>
                    <a:pt x="384" y="378"/>
                  </a:lnTo>
                  <a:lnTo>
                    <a:pt x="394" y="389"/>
                  </a:lnTo>
                  <a:lnTo>
                    <a:pt x="403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5" y="433"/>
                  </a:lnTo>
                  <a:lnTo>
                    <a:pt x="431" y="444"/>
                  </a:lnTo>
                  <a:lnTo>
                    <a:pt x="434" y="456"/>
                  </a:lnTo>
                  <a:lnTo>
                    <a:pt x="438" y="468"/>
                  </a:lnTo>
                  <a:lnTo>
                    <a:pt x="439" y="481"/>
                  </a:lnTo>
                  <a:lnTo>
                    <a:pt x="440" y="493"/>
                  </a:lnTo>
                  <a:lnTo>
                    <a:pt x="441" y="506"/>
                  </a:lnTo>
                  <a:lnTo>
                    <a:pt x="441" y="506"/>
                  </a:lnTo>
                  <a:lnTo>
                    <a:pt x="440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5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79" y="640"/>
                  </a:lnTo>
                  <a:lnTo>
                    <a:pt x="363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7" y="671"/>
                  </a:lnTo>
                  <a:lnTo>
                    <a:pt x="286" y="676"/>
                  </a:lnTo>
                  <a:lnTo>
                    <a:pt x="264" y="678"/>
                  </a:lnTo>
                  <a:lnTo>
                    <a:pt x="241" y="680"/>
                  </a:lnTo>
                  <a:lnTo>
                    <a:pt x="215" y="681"/>
                  </a:lnTo>
                  <a:lnTo>
                    <a:pt x="215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8" name="Freeform 180"/>
            <p:cNvSpPr>
              <a:spLocks/>
            </p:cNvSpPr>
            <p:nvPr/>
          </p:nvSpPr>
          <p:spPr bwMode="auto">
            <a:xfrm>
              <a:off x="5562508" y="4229903"/>
              <a:ext cx="87278" cy="134776"/>
            </a:xfrm>
            <a:custGeom>
              <a:avLst/>
              <a:gdLst>
                <a:gd name="T0" fmla="*/ 175 w 441"/>
                <a:gd name="T1" fmla="*/ 680 h 681"/>
                <a:gd name="T2" fmla="*/ 73 w 441"/>
                <a:gd name="T3" fmla="*/ 672 h 681"/>
                <a:gd name="T4" fmla="*/ 25 w 441"/>
                <a:gd name="T5" fmla="*/ 663 h 681"/>
                <a:gd name="T6" fmla="*/ 7 w 441"/>
                <a:gd name="T7" fmla="*/ 655 h 681"/>
                <a:gd name="T8" fmla="*/ 0 w 441"/>
                <a:gd name="T9" fmla="*/ 644 h 681"/>
                <a:gd name="T10" fmla="*/ 0 w 441"/>
                <a:gd name="T11" fmla="*/ 597 h 681"/>
                <a:gd name="T12" fmla="*/ 3 w 441"/>
                <a:gd name="T13" fmla="*/ 586 h 681"/>
                <a:gd name="T14" fmla="*/ 12 w 441"/>
                <a:gd name="T15" fmla="*/ 579 h 681"/>
                <a:gd name="T16" fmla="*/ 26 w 441"/>
                <a:gd name="T17" fmla="*/ 578 h 681"/>
                <a:gd name="T18" fmla="*/ 126 w 441"/>
                <a:gd name="T19" fmla="*/ 587 h 681"/>
                <a:gd name="T20" fmla="*/ 215 w 441"/>
                <a:gd name="T21" fmla="*/ 592 h 681"/>
                <a:gd name="T22" fmla="*/ 267 w 441"/>
                <a:gd name="T23" fmla="*/ 587 h 681"/>
                <a:gd name="T24" fmla="*/ 297 w 441"/>
                <a:gd name="T25" fmla="*/ 578 h 681"/>
                <a:gd name="T26" fmla="*/ 319 w 441"/>
                <a:gd name="T27" fmla="*/ 562 h 681"/>
                <a:gd name="T28" fmla="*/ 331 w 441"/>
                <a:gd name="T29" fmla="*/ 538 h 681"/>
                <a:gd name="T30" fmla="*/ 336 w 441"/>
                <a:gd name="T31" fmla="*/ 506 h 681"/>
                <a:gd name="T32" fmla="*/ 331 w 441"/>
                <a:gd name="T33" fmla="*/ 481 h 681"/>
                <a:gd name="T34" fmla="*/ 304 w 441"/>
                <a:gd name="T35" fmla="*/ 446 h 681"/>
                <a:gd name="T36" fmla="*/ 245 w 441"/>
                <a:gd name="T37" fmla="*/ 406 h 681"/>
                <a:gd name="T38" fmla="*/ 96 w 441"/>
                <a:gd name="T39" fmla="*/ 317 h 681"/>
                <a:gd name="T40" fmla="*/ 51 w 441"/>
                <a:gd name="T41" fmla="*/ 280 h 681"/>
                <a:gd name="T42" fmla="*/ 26 w 441"/>
                <a:gd name="T43" fmla="*/ 249 h 681"/>
                <a:gd name="T44" fmla="*/ 9 w 441"/>
                <a:gd name="T45" fmla="*/ 214 h 681"/>
                <a:gd name="T46" fmla="*/ 0 w 441"/>
                <a:gd name="T47" fmla="*/ 175 h 681"/>
                <a:gd name="T48" fmla="*/ 1 w 441"/>
                <a:gd name="T49" fmla="*/ 138 h 681"/>
                <a:gd name="T50" fmla="*/ 16 w 441"/>
                <a:gd name="T51" fmla="*/ 83 h 681"/>
                <a:gd name="T52" fmla="*/ 48 w 441"/>
                <a:gd name="T53" fmla="*/ 44 h 681"/>
                <a:gd name="T54" fmla="*/ 95 w 441"/>
                <a:gd name="T55" fmla="*/ 19 h 681"/>
                <a:gd name="T56" fmla="*/ 152 w 441"/>
                <a:gd name="T57" fmla="*/ 5 h 681"/>
                <a:gd name="T58" fmla="*/ 218 w 441"/>
                <a:gd name="T59" fmla="*/ 0 h 681"/>
                <a:gd name="T60" fmla="*/ 316 w 441"/>
                <a:gd name="T61" fmla="*/ 5 h 681"/>
                <a:gd name="T62" fmla="*/ 407 w 441"/>
                <a:gd name="T63" fmla="*/ 16 h 681"/>
                <a:gd name="T64" fmla="*/ 421 w 441"/>
                <a:gd name="T65" fmla="*/ 21 h 681"/>
                <a:gd name="T66" fmla="*/ 428 w 441"/>
                <a:gd name="T67" fmla="*/ 31 h 681"/>
                <a:gd name="T68" fmla="*/ 430 w 441"/>
                <a:gd name="T69" fmla="*/ 80 h 681"/>
                <a:gd name="T70" fmla="*/ 428 w 441"/>
                <a:gd name="T71" fmla="*/ 90 h 681"/>
                <a:gd name="T72" fmla="*/ 421 w 441"/>
                <a:gd name="T73" fmla="*/ 98 h 681"/>
                <a:gd name="T74" fmla="*/ 409 w 441"/>
                <a:gd name="T75" fmla="*/ 100 h 681"/>
                <a:gd name="T76" fmla="*/ 321 w 441"/>
                <a:gd name="T77" fmla="*/ 94 h 681"/>
                <a:gd name="T78" fmla="*/ 218 w 441"/>
                <a:gd name="T79" fmla="*/ 91 h 681"/>
                <a:gd name="T80" fmla="*/ 153 w 441"/>
                <a:gd name="T81" fmla="*/ 97 h 681"/>
                <a:gd name="T82" fmla="*/ 129 w 441"/>
                <a:gd name="T83" fmla="*/ 107 h 681"/>
                <a:gd name="T84" fmla="*/ 114 w 441"/>
                <a:gd name="T85" fmla="*/ 124 h 681"/>
                <a:gd name="T86" fmla="*/ 106 w 441"/>
                <a:gd name="T87" fmla="*/ 150 h 681"/>
                <a:gd name="T88" fmla="*/ 108 w 441"/>
                <a:gd name="T89" fmla="*/ 173 h 681"/>
                <a:gd name="T90" fmla="*/ 127 w 441"/>
                <a:gd name="T91" fmla="*/ 208 h 681"/>
                <a:gd name="T92" fmla="*/ 170 w 441"/>
                <a:gd name="T93" fmla="*/ 241 h 681"/>
                <a:gd name="T94" fmla="*/ 308 w 441"/>
                <a:gd name="T95" fmla="*/ 324 h 681"/>
                <a:gd name="T96" fmla="*/ 358 w 441"/>
                <a:gd name="T97" fmla="*/ 357 h 681"/>
                <a:gd name="T98" fmla="*/ 394 w 441"/>
                <a:gd name="T99" fmla="*/ 389 h 681"/>
                <a:gd name="T100" fmla="*/ 420 w 441"/>
                <a:gd name="T101" fmla="*/ 421 h 681"/>
                <a:gd name="T102" fmla="*/ 435 w 441"/>
                <a:gd name="T103" fmla="*/ 456 h 681"/>
                <a:gd name="T104" fmla="*/ 441 w 441"/>
                <a:gd name="T105" fmla="*/ 493 h 681"/>
                <a:gd name="T106" fmla="*/ 440 w 441"/>
                <a:gd name="T107" fmla="*/ 529 h 681"/>
                <a:gd name="T108" fmla="*/ 425 w 441"/>
                <a:gd name="T109" fmla="*/ 585 h 681"/>
                <a:gd name="T110" fmla="*/ 393 w 441"/>
                <a:gd name="T111" fmla="*/ 629 h 681"/>
                <a:gd name="T112" fmla="*/ 346 w 441"/>
                <a:gd name="T113" fmla="*/ 659 h 681"/>
                <a:gd name="T114" fmla="*/ 287 w 441"/>
                <a:gd name="T115" fmla="*/ 676 h 681"/>
                <a:gd name="T116" fmla="*/ 215 w 441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1" h="681">
                  <a:moveTo>
                    <a:pt x="215" y="681"/>
                  </a:moveTo>
                  <a:lnTo>
                    <a:pt x="215" y="681"/>
                  </a:lnTo>
                  <a:lnTo>
                    <a:pt x="175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60"/>
                  </a:lnTo>
                  <a:lnTo>
                    <a:pt x="10" y="657"/>
                  </a:lnTo>
                  <a:lnTo>
                    <a:pt x="7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6" y="584"/>
                  </a:lnTo>
                  <a:lnTo>
                    <a:pt x="9" y="582"/>
                  </a:lnTo>
                  <a:lnTo>
                    <a:pt x="12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4" y="584"/>
                  </a:lnTo>
                  <a:lnTo>
                    <a:pt x="126" y="587"/>
                  </a:lnTo>
                  <a:lnTo>
                    <a:pt x="176" y="591"/>
                  </a:lnTo>
                  <a:lnTo>
                    <a:pt x="215" y="592"/>
                  </a:lnTo>
                  <a:lnTo>
                    <a:pt x="215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9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9" y="562"/>
                  </a:lnTo>
                  <a:lnTo>
                    <a:pt x="323" y="555"/>
                  </a:lnTo>
                  <a:lnTo>
                    <a:pt x="328" y="547"/>
                  </a:lnTo>
                  <a:lnTo>
                    <a:pt x="331" y="538"/>
                  </a:lnTo>
                  <a:lnTo>
                    <a:pt x="334" y="529"/>
                  </a:lnTo>
                  <a:lnTo>
                    <a:pt x="335" y="517"/>
                  </a:lnTo>
                  <a:lnTo>
                    <a:pt x="336" y="506"/>
                  </a:lnTo>
                  <a:lnTo>
                    <a:pt x="336" y="506"/>
                  </a:lnTo>
                  <a:lnTo>
                    <a:pt x="335" y="493"/>
                  </a:lnTo>
                  <a:lnTo>
                    <a:pt x="331" y="481"/>
                  </a:lnTo>
                  <a:lnTo>
                    <a:pt x="324" y="469"/>
                  </a:lnTo>
                  <a:lnTo>
                    <a:pt x="316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5" y="406"/>
                  </a:lnTo>
                  <a:lnTo>
                    <a:pt x="123" y="334"/>
                  </a:lnTo>
                  <a:lnTo>
                    <a:pt x="123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1" y="280"/>
                  </a:lnTo>
                  <a:lnTo>
                    <a:pt x="42" y="270"/>
                  </a:lnTo>
                  <a:lnTo>
                    <a:pt x="34" y="259"/>
                  </a:lnTo>
                  <a:lnTo>
                    <a:pt x="26" y="249"/>
                  </a:lnTo>
                  <a:lnTo>
                    <a:pt x="19" y="238"/>
                  </a:lnTo>
                  <a:lnTo>
                    <a:pt x="14" y="226"/>
                  </a:lnTo>
                  <a:lnTo>
                    <a:pt x="9" y="214"/>
                  </a:lnTo>
                  <a:lnTo>
                    <a:pt x="4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1" y="138"/>
                  </a:lnTo>
                  <a:lnTo>
                    <a:pt x="4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6" y="55"/>
                  </a:lnTo>
                  <a:lnTo>
                    <a:pt x="48" y="44"/>
                  </a:lnTo>
                  <a:lnTo>
                    <a:pt x="63" y="33"/>
                  </a:lnTo>
                  <a:lnTo>
                    <a:pt x="78" y="25"/>
                  </a:lnTo>
                  <a:lnTo>
                    <a:pt x="95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2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6" y="5"/>
                  </a:lnTo>
                  <a:lnTo>
                    <a:pt x="362" y="9"/>
                  </a:lnTo>
                  <a:lnTo>
                    <a:pt x="407" y="16"/>
                  </a:lnTo>
                  <a:lnTo>
                    <a:pt x="407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4" y="24"/>
                  </a:lnTo>
                  <a:lnTo>
                    <a:pt x="426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30" y="40"/>
                  </a:lnTo>
                  <a:lnTo>
                    <a:pt x="430" y="80"/>
                  </a:lnTo>
                  <a:lnTo>
                    <a:pt x="430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6" y="93"/>
                  </a:lnTo>
                  <a:lnTo>
                    <a:pt x="424" y="95"/>
                  </a:lnTo>
                  <a:lnTo>
                    <a:pt x="421" y="98"/>
                  </a:lnTo>
                  <a:lnTo>
                    <a:pt x="417" y="99"/>
                  </a:lnTo>
                  <a:lnTo>
                    <a:pt x="409" y="100"/>
                  </a:lnTo>
                  <a:lnTo>
                    <a:pt x="409" y="100"/>
                  </a:lnTo>
                  <a:lnTo>
                    <a:pt x="406" y="100"/>
                  </a:lnTo>
                  <a:lnTo>
                    <a:pt x="406" y="100"/>
                  </a:lnTo>
                  <a:lnTo>
                    <a:pt x="321" y="94"/>
                  </a:lnTo>
                  <a:lnTo>
                    <a:pt x="270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3" y="97"/>
                  </a:lnTo>
                  <a:lnTo>
                    <a:pt x="144" y="100"/>
                  </a:lnTo>
                  <a:lnTo>
                    <a:pt x="136" y="102"/>
                  </a:lnTo>
                  <a:lnTo>
                    <a:pt x="129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4" y="124"/>
                  </a:lnTo>
                  <a:lnTo>
                    <a:pt x="111" y="131"/>
                  </a:lnTo>
                  <a:lnTo>
                    <a:pt x="108" y="140"/>
                  </a:lnTo>
                  <a:lnTo>
                    <a:pt x="106" y="150"/>
                  </a:lnTo>
                  <a:lnTo>
                    <a:pt x="106" y="161"/>
                  </a:lnTo>
                  <a:lnTo>
                    <a:pt x="106" y="161"/>
                  </a:lnTo>
                  <a:lnTo>
                    <a:pt x="108" y="173"/>
                  </a:lnTo>
                  <a:lnTo>
                    <a:pt x="111" y="186"/>
                  </a:lnTo>
                  <a:lnTo>
                    <a:pt x="118" y="197"/>
                  </a:lnTo>
                  <a:lnTo>
                    <a:pt x="127" y="208"/>
                  </a:lnTo>
                  <a:lnTo>
                    <a:pt x="139" y="219"/>
                  </a:lnTo>
                  <a:lnTo>
                    <a:pt x="152" y="230"/>
                  </a:lnTo>
                  <a:lnTo>
                    <a:pt x="170" y="241"/>
                  </a:lnTo>
                  <a:lnTo>
                    <a:pt x="189" y="253"/>
                  </a:lnTo>
                  <a:lnTo>
                    <a:pt x="308" y="324"/>
                  </a:lnTo>
                  <a:lnTo>
                    <a:pt x="308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1" y="367"/>
                  </a:lnTo>
                  <a:lnTo>
                    <a:pt x="384" y="378"/>
                  </a:lnTo>
                  <a:lnTo>
                    <a:pt x="394" y="389"/>
                  </a:lnTo>
                  <a:lnTo>
                    <a:pt x="405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5" y="433"/>
                  </a:lnTo>
                  <a:lnTo>
                    <a:pt x="431" y="444"/>
                  </a:lnTo>
                  <a:lnTo>
                    <a:pt x="435" y="456"/>
                  </a:lnTo>
                  <a:lnTo>
                    <a:pt x="438" y="468"/>
                  </a:lnTo>
                  <a:lnTo>
                    <a:pt x="440" y="481"/>
                  </a:lnTo>
                  <a:lnTo>
                    <a:pt x="441" y="493"/>
                  </a:lnTo>
                  <a:lnTo>
                    <a:pt x="441" y="506"/>
                  </a:lnTo>
                  <a:lnTo>
                    <a:pt x="441" y="506"/>
                  </a:lnTo>
                  <a:lnTo>
                    <a:pt x="440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5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79" y="640"/>
                  </a:lnTo>
                  <a:lnTo>
                    <a:pt x="363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8" y="671"/>
                  </a:lnTo>
                  <a:lnTo>
                    <a:pt x="287" y="676"/>
                  </a:lnTo>
                  <a:lnTo>
                    <a:pt x="265" y="678"/>
                  </a:lnTo>
                  <a:lnTo>
                    <a:pt x="241" y="680"/>
                  </a:lnTo>
                  <a:lnTo>
                    <a:pt x="215" y="681"/>
                  </a:lnTo>
                  <a:lnTo>
                    <a:pt x="215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9" name="Freeform 181"/>
            <p:cNvSpPr>
              <a:spLocks/>
            </p:cNvSpPr>
            <p:nvPr/>
          </p:nvSpPr>
          <p:spPr bwMode="auto">
            <a:xfrm>
              <a:off x="4737819" y="4470956"/>
              <a:ext cx="107465" cy="180494"/>
            </a:xfrm>
            <a:custGeom>
              <a:avLst/>
              <a:gdLst>
                <a:gd name="T0" fmla="*/ 186 w 544"/>
                <a:gd name="T1" fmla="*/ 912 h 914"/>
                <a:gd name="T2" fmla="*/ 45 w 544"/>
                <a:gd name="T3" fmla="*/ 897 h 914"/>
                <a:gd name="T4" fmla="*/ 25 w 544"/>
                <a:gd name="T5" fmla="*/ 887 h 914"/>
                <a:gd name="T6" fmla="*/ 22 w 544"/>
                <a:gd name="T7" fmla="*/ 827 h 914"/>
                <a:gd name="T8" fmla="*/ 29 w 544"/>
                <a:gd name="T9" fmla="*/ 812 h 914"/>
                <a:gd name="T10" fmla="*/ 43 w 544"/>
                <a:gd name="T11" fmla="*/ 807 h 914"/>
                <a:gd name="T12" fmla="*/ 146 w 544"/>
                <a:gd name="T13" fmla="*/ 813 h 914"/>
                <a:gd name="T14" fmla="*/ 272 w 544"/>
                <a:gd name="T15" fmla="*/ 814 h 914"/>
                <a:gd name="T16" fmla="*/ 353 w 544"/>
                <a:gd name="T17" fmla="*/ 798 h 914"/>
                <a:gd name="T18" fmla="*/ 402 w 544"/>
                <a:gd name="T19" fmla="*/ 765 h 914"/>
                <a:gd name="T20" fmla="*/ 425 w 544"/>
                <a:gd name="T21" fmla="*/ 717 h 914"/>
                <a:gd name="T22" fmla="*/ 429 w 544"/>
                <a:gd name="T23" fmla="*/ 672 h 914"/>
                <a:gd name="T24" fmla="*/ 423 w 544"/>
                <a:gd name="T25" fmla="*/ 631 h 914"/>
                <a:gd name="T26" fmla="*/ 398 w 544"/>
                <a:gd name="T27" fmla="*/ 594 h 914"/>
                <a:gd name="T28" fmla="*/ 323 w 544"/>
                <a:gd name="T29" fmla="*/ 534 h 914"/>
                <a:gd name="T30" fmla="*/ 129 w 544"/>
                <a:gd name="T31" fmla="*/ 414 h 914"/>
                <a:gd name="T32" fmla="*/ 66 w 544"/>
                <a:gd name="T33" fmla="*/ 364 h 914"/>
                <a:gd name="T34" fmla="*/ 25 w 544"/>
                <a:gd name="T35" fmla="*/ 310 h 914"/>
                <a:gd name="T36" fmla="*/ 4 w 544"/>
                <a:gd name="T37" fmla="*/ 248 h 914"/>
                <a:gd name="T38" fmla="*/ 2 w 544"/>
                <a:gd name="T39" fmla="*/ 187 h 914"/>
                <a:gd name="T40" fmla="*/ 20 w 544"/>
                <a:gd name="T41" fmla="*/ 118 h 914"/>
                <a:gd name="T42" fmla="*/ 44 w 544"/>
                <a:gd name="T43" fmla="*/ 81 h 914"/>
                <a:gd name="T44" fmla="*/ 96 w 544"/>
                <a:gd name="T45" fmla="*/ 39 h 914"/>
                <a:gd name="T46" fmla="*/ 194 w 544"/>
                <a:gd name="T47" fmla="*/ 7 h 914"/>
                <a:gd name="T48" fmla="*/ 290 w 544"/>
                <a:gd name="T49" fmla="*/ 0 h 914"/>
                <a:gd name="T50" fmla="*/ 499 w 544"/>
                <a:gd name="T51" fmla="*/ 14 h 914"/>
                <a:gd name="T52" fmla="*/ 517 w 544"/>
                <a:gd name="T53" fmla="*/ 24 h 914"/>
                <a:gd name="T54" fmla="*/ 520 w 544"/>
                <a:gd name="T55" fmla="*/ 87 h 914"/>
                <a:gd name="T56" fmla="*/ 517 w 544"/>
                <a:gd name="T57" fmla="*/ 99 h 914"/>
                <a:gd name="T58" fmla="*/ 504 w 544"/>
                <a:gd name="T59" fmla="*/ 106 h 914"/>
                <a:gd name="T60" fmla="*/ 497 w 544"/>
                <a:gd name="T61" fmla="*/ 106 h 914"/>
                <a:gd name="T62" fmla="*/ 290 w 544"/>
                <a:gd name="T63" fmla="*/ 99 h 914"/>
                <a:gd name="T64" fmla="*/ 226 w 544"/>
                <a:gd name="T65" fmla="*/ 102 h 914"/>
                <a:gd name="T66" fmla="*/ 166 w 544"/>
                <a:gd name="T67" fmla="*/ 117 h 914"/>
                <a:gd name="T68" fmla="*/ 128 w 544"/>
                <a:gd name="T69" fmla="*/ 148 h 914"/>
                <a:gd name="T70" fmla="*/ 113 w 544"/>
                <a:gd name="T71" fmla="*/ 197 h 914"/>
                <a:gd name="T72" fmla="*/ 114 w 544"/>
                <a:gd name="T73" fmla="*/ 234 h 914"/>
                <a:gd name="T74" fmla="*/ 129 w 544"/>
                <a:gd name="T75" fmla="*/ 270 h 914"/>
                <a:gd name="T76" fmla="*/ 161 w 544"/>
                <a:gd name="T77" fmla="*/ 304 h 914"/>
                <a:gd name="T78" fmla="*/ 355 w 544"/>
                <a:gd name="T79" fmla="*/ 426 h 914"/>
                <a:gd name="T80" fmla="*/ 424 w 544"/>
                <a:gd name="T81" fmla="*/ 471 h 914"/>
                <a:gd name="T82" fmla="*/ 490 w 544"/>
                <a:gd name="T83" fmla="*/ 530 h 914"/>
                <a:gd name="T84" fmla="*/ 528 w 544"/>
                <a:gd name="T85" fmla="*/ 588 h 914"/>
                <a:gd name="T86" fmla="*/ 543 w 544"/>
                <a:gd name="T87" fmla="*/ 655 h 914"/>
                <a:gd name="T88" fmla="*/ 541 w 544"/>
                <a:gd name="T89" fmla="*/ 716 h 914"/>
                <a:gd name="T90" fmla="*/ 512 w 544"/>
                <a:gd name="T91" fmla="*/ 799 h 914"/>
                <a:gd name="T92" fmla="*/ 475 w 544"/>
                <a:gd name="T93" fmla="*/ 844 h 914"/>
                <a:gd name="T94" fmla="*/ 433 w 544"/>
                <a:gd name="T95" fmla="*/ 874 h 914"/>
                <a:gd name="T96" fmla="*/ 378 w 544"/>
                <a:gd name="T97" fmla="*/ 897 h 914"/>
                <a:gd name="T98" fmla="*/ 308 w 544"/>
                <a:gd name="T99" fmla="*/ 911 h 914"/>
                <a:gd name="T100" fmla="*/ 246 w 544"/>
                <a:gd name="T101" fmla="*/ 914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44" h="914">
                  <a:moveTo>
                    <a:pt x="246" y="914"/>
                  </a:moveTo>
                  <a:lnTo>
                    <a:pt x="246" y="914"/>
                  </a:lnTo>
                  <a:lnTo>
                    <a:pt x="215" y="913"/>
                  </a:lnTo>
                  <a:lnTo>
                    <a:pt x="186" y="912"/>
                  </a:lnTo>
                  <a:lnTo>
                    <a:pt x="134" y="908"/>
                  </a:lnTo>
                  <a:lnTo>
                    <a:pt x="88" y="903"/>
                  </a:lnTo>
                  <a:lnTo>
                    <a:pt x="45" y="897"/>
                  </a:lnTo>
                  <a:lnTo>
                    <a:pt x="45" y="897"/>
                  </a:lnTo>
                  <a:lnTo>
                    <a:pt x="34" y="894"/>
                  </a:lnTo>
                  <a:lnTo>
                    <a:pt x="29" y="891"/>
                  </a:lnTo>
                  <a:lnTo>
                    <a:pt x="27" y="889"/>
                  </a:lnTo>
                  <a:lnTo>
                    <a:pt x="25" y="887"/>
                  </a:lnTo>
                  <a:lnTo>
                    <a:pt x="23" y="883"/>
                  </a:lnTo>
                  <a:lnTo>
                    <a:pt x="22" y="875"/>
                  </a:lnTo>
                  <a:lnTo>
                    <a:pt x="22" y="827"/>
                  </a:lnTo>
                  <a:lnTo>
                    <a:pt x="22" y="827"/>
                  </a:lnTo>
                  <a:lnTo>
                    <a:pt x="23" y="822"/>
                  </a:lnTo>
                  <a:lnTo>
                    <a:pt x="25" y="818"/>
                  </a:lnTo>
                  <a:lnTo>
                    <a:pt x="26" y="814"/>
                  </a:lnTo>
                  <a:lnTo>
                    <a:pt x="29" y="812"/>
                  </a:lnTo>
                  <a:lnTo>
                    <a:pt x="31" y="810"/>
                  </a:lnTo>
                  <a:lnTo>
                    <a:pt x="35" y="809"/>
                  </a:lnTo>
                  <a:lnTo>
                    <a:pt x="43" y="807"/>
                  </a:lnTo>
                  <a:lnTo>
                    <a:pt x="43" y="807"/>
                  </a:lnTo>
                  <a:lnTo>
                    <a:pt x="46" y="807"/>
                  </a:lnTo>
                  <a:lnTo>
                    <a:pt x="46" y="807"/>
                  </a:lnTo>
                  <a:lnTo>
                    <a:pt x="93" y="811"/>
                  </a:lnTo>
                  <a:lnTo>
                    <a:pt x="146" y="813"/>
                  </a:lnTo>
                  <a:lnTo>
                    <a:pt x="199" y="814"/>
                  </a:lnTo>
                  <a:lnTo>
                    <a:pt x="246" y="814"/>
                  </a:lnTo>
                  <a:lnTo>
                    <a:pt x="246" y="814"/>
                  </a:lnTo>
                  <a:lnTo>
                    <a:pt x="272" y="814"/>
                  </a:lnTo>
                  <a:lnTo>
                    <a:pt x="295" y="812"/>
                  </a:lnTo>
                  <a:lnTo>
                    <a:pt x="317" y="809"/>
                  </a:lnTo>
                  <a:lnTo>
                    <a:pt x="335" y="804"/>
                  </a:lnTo>
                  <a:lnTo>
                    <a:pt x="353" y="798"/>
                  </a:lnTo>
                  <a:lnTo>
                    <a:pt x="368" y="791"/>
                  </a:lnTo>
                  <a:lnTo>
                    <a:pt x="381" y="783"/>
                  </a:lnTo>
                  <a:lnTo>
                    <a:pt x="392" y="775"/>
                  </a:lnTo>
                  <a:lnTo>
                    <a:pt x="402" y="765"/>
                  </a:lnTo>
                  <a:lnTo>
                    <a:pt x="410" y="755"/>
                  </a:lnTo>
                  <a:lnTo>
                    <a:pt x="416" y="742"/>
                  </a:lnTo>
                  <a:lnTo>
                    <a:pt x="421" y="729"/>
                  </a:lnTo>
                  <a:lnTo>
                    <a:pt x="425" y="717"/>
                  </a:lnTo>
                  <a:lnTo>
                    <a:pt x="427" y="703"/>
                  </a:lnTo>
                  <a:lnTo>
                    <a:pt x="429" y="688"/>
                  </a:lnTo>
                  <a:lnTo>
                    <a:pt x="429" y="672"/>
                  </a:lnTo>
                  <a:lnTo>
                    <a:pt x="429" y="672"/>
                  </a:lnTo>
                  <a:lnTo>
                    <a:pt x="429" y="661"/>
                  </a:lnTo>
                  <a:lnTo>
                    <a:pt x="428" y="650"/>
                  </a:lnTo>
                  <a:lnTo>
                    <a:pt x="426" y="641"/>
                  </a:lnTo>
                  <a:lnTo>
                    <a:pt x="423" y="631"/>
                  </a:lnTo>
                  <a:lnTo>
                    <a:pt x="418" y="622"/>
                  </a:lnTo>
                  <a:lnTo>
                    <a:pt x="412" y="612"/>
                  </a:lnTo>
                  <a:lnTo>
                    <a:pt x="407" y="603"/>
                  </a:lnTo>
                  <a:lnTo>
                    <a:pt x="398" y="594"/>
                  </a:lnTo>
                  <a:lnTo>
                    <a:pt x="389" y="585"/>
                  </a:lnTo>
                  <a:lnTo>
                    <a:pt x="379" y="576"/>
                  </a:lnTo>
                  <a:lnTo>
                    <a:pt x="354" y="555"/>
                  </a:lnTo>
                  <a:lnTo>
                    <a:pt x="323" y="534"/>
                  </a:lnTo>
                  <a:lnTo>
                    <a:pt x="285" y="510"/>
                  </a:lnTo>
                  <a:lnTo>
                    <a:pt x="168" y="439"/>
                  </a:lnTo>
                  <a:lnTo>
                    <a:pt x="168" y="439"/>
                  </a:lnTo>
                  <a:lnTo>
                    <a:pt x="129" y="414"/>
                  </a:lnTo>
                  <a:lnTo>
                    <a:pt x="111" y="401"/>
                  </a:lnTo>
                  <a:lnTo>
                    <a:pt x="95" y="389"/>
                  </a:lnTo>
                  <a:lnTo>
                    <a:pt x="80" y="376"/>
                  </a:lnTo>
                  <a:lnTo>
                    <a:pt x="66" y="364"/>
                  </a:lnTo>
                  <a:lnTo>
                    <a:pt x="53" y="351"/>
                  </a:lnTo>
                  <a:lnTo>
                    <a:pt x="43" y="337"/>
                  </a:lnTo>
                  <a:lnTo>
                    <a:pt x="33" y="323"/>
                  </a:lnTo>
                  <a:lnTo>
                    <a:pt x="25" y="310"/>
                  </a:lnTo>
                  <a:lnTo>
                    <a:pt x="18" y="295"/>
                  </a:lnTo>
                  <a:lnTo>
                    <a:pt x="11" y="280"/>
                  </a:lnTo>
                  <a:lnTo>
                    <a:pt x="6" y="264"/>
                  </a:lnTo>
                  <a:lnTo>
                    <a:pt x="4" y="248"/>
                  </a:lnTo>
                  <a:lnTo>
                    <a:pt x="2" y="232"/>
                  </a:lnTo>
                  <a:lnTo>
                    <a:pt x="0" y="213"/>
                  </a:lnTo>
                  <a:lnTo>
                    <a:pt x="0" y="213"/>
                  </a:lnTo>
                  <a:lnTo>
                    <a:pt x="2" y="187"/>
                  </a:lnTo>
                  <a:lnTo>
                    <a:pt x="6" y="162"/>
                  </a:lnTo>
                  <a:lnTo>
                    <a:pt x="12" y="140"/>
                  </a:lnTo>
                  <a:lnTo>
                    <a:pt x="15" y="128"/>
                  </a:lnTo>
                  <a:lnTo>
                    <a:pt x="20" y="118"/>
                  </a:lnTo>
                  <a:lnTo>
                    <a:pt x="26" y="109"/>
                  </a:lnTo>
                  <a:lnTo>
                    <a:pt x="30" y="99"/>
                  </a:lnTo>
                  <a:lnTo>
                    <a:pt x="37" y="91"/>
                  </a:lnTo>
                  <a:lnTo>
                    <a:pt x="44" y="81"/>
                  </a:lnTo>
                  <a:lnTo>
                    <a:pt x="51" y="73"/>
                  </a:lnTo>
                  <a:lnTo>
                    <a:pt x="59" y="65"/>
                  </a:lnTo>
                  <a:lnTo>
                    <a:pt x="76" y="52"/>
                  </a:lnTo>
                  <a:lnTo>
                    <a:pt x="96" y="39"/>
                  </a:lnTo>
                  <a:lnTo>
                    <a:pt x="117" y="29"/>
                  </a:lnTo>
                  <a:lnTo>
                    <a:pt x="142" y="19"/>
                  </a:lnTo>
                  <a:lnTo>
                    <a:pt x="167" y="13"/>
                  </a:lnTo>
                  <a:lnTo>
                    <a:pt x="194" y="7"/>
                  </a:lnTo>
                  <a:lnTo>
                    <a:pt x="224" y="2"/>
                  </a:lnTo>
                  <a:lnTo>
                    <a:pt x="256" y="0"/>
                  </a:lnTo>
                  <a:lnTo>
                    <a:pt x="290" y="0"/>
                  </a:lnTo>
                  <a:lnTo>
                    <a:pt x="290" y="0"/>
                  </a:lnTo>
                  <a:lnTo>
                    <a:pt x="346" y="1"/>
                  </a:lnTo>
                  <a:lnTo>
                    <a:pt x="404" y="5"/>
                  </a:lnTo>
                  <a:lnTo>
                    <a:pt x="457" y="9"/>
                  </a:lnTo>
                  <a:lnTo>
                    <a:pt x="499" y="14"/>
                  </a:lnTo>
                  <a:lnTo>
                    <a:pt x="499" y="14"/>
                  </a:lnTo>
                  <a:lnTo>
                    <a:pt x="507" y="17"/>
                  </a:lnTo>
                  <a:lnTo>
                    <a:pt x="514" y="21"/>
                  </a:lnTo>
                  <a:lnTo>
                    <a:pt x="517" y="24"/>
                  </a:lnTo>
                  <a:lnTo>
                    <a:pt x="519" y="26"/>
                  </a:lnTo>
                  <a:lnTo>
                    <a:pt x="520" y="31"/>
                  </a:lnTo>
                  <a:lnTo>
                    <a:pt x="520" y="34"/>
                  </a:lnTo>
                  <a:lnTo>
                    <a:pt x="520" y="87"/>
                  </a:lnTo>
                  <a:lnTo>
                    <a:pt x="520" y="87"/>
                  </a:lnTo>
                  <a:lnTo>
                    <a:pt x="520" y="91"/>
                  </a:lnTo>
                  <a:lnTo>
                    <a:pt x="519" y="95"/>
                  </a:lnTo>
                  <a:lnTo>
                    <a:pt x="517" y="99"/>
                  </a:lnTo>
                  <a:lnTo>
                    <a:pt x="514" y="101"/>
                  </a:lnTo>
                  <a:lnTo>
                    <a:pt x="511" y="103"/>
                  </a:lnTo>
                  <a:lnTo>
                    <a:pt x="507" y="104"/>
                  </a:lnTo>
                  <a:lnTo>
                    <a:pt x="504" y="106"/>
                  </a:lnTo>
                  <a:lnTo>
                    <a:pt x="499" y="106"/>
                  </a:lnTo>
                  <a:lnTo>
                    <a:pt x="499" y="106"/>
                  </a:lnTo>
                  <a:lnTo>
                    <a:pt x="497" y="106"/>
                  </a:lnTo>
                  <a:lnTo>
                    <a:pt x="497" y="106"/>
                  </a:lnTo>
                  <a:lnTo>
                    <a:pt x="452" y="103"/>
                  </a:lnTo>
                  <a:lnTo>
                    <a:pt x="400" y="101"/>
                  </a:lnTo>
                  <a:lnTo>
                    <a:pt x="343" y="100"/>
                  </a:lnTo>
                  <a:lnTo>
                    <a:pt x="290" y="99"/>
                  </a:lnTo>
                  <a:lnTo>
                    <a:pt x="290" y="99"/>
                  </a:lnTo>
                  <a:lnTo>
                    <a:pt x="267" y="99"/>
                  </a:lnTo>
                  <a:lnTo>
                    <a:pt x="246" y="100"/>
                  </a:lnTo>
                  <a:lnTo>
                    <a:pt x="226" y="102"/>
                  </a:lnTo>
                  <a:lnTo>
                    <a:pt x="209" y="104"/>
                  </a:lnTo>
                  <a:lnTo>
                    <a:pt x="193" y="108"/>
                  </a:lnTo>
                  <a:lnTo>
                    <a:pt x="178" y="111"/>
                  </a:lnTo>
                  <a:lnTo>
                    <a:pt x="166" y="117"/>
                  </a:lnTo>
                  <a:lnTo>
                    <a:pt x="154" y="123"/>
                  </a:lnTo>
                  <a:lnTo>
                    <a:pt x="144" y="130"/>
                  </a:lnTo>
                  <a:lnTo>
                    <a:pt x="136" y="139"/>
                  </a:lnTo>
                  <a:lnTo>
                    <a:pt x="128" y="148"/>
                  </a:lnTo>
                  <a:lnTo>
                    <a:pt x="122" y="158"/>
                  </a:lnTo>
                  <a:lnTo>
                    <a:pt x="117" y="170"/>
                  </a:lnTo>
                  <a:lnTo>
                    <a:pt x="114" y="184"/>
                  </a:lnTo>
                  <a:lnTo>
                    <a:pt x="113" y="197"/>
                  </a:lnTo>
                  <a:lnTo>
                    <a:pt x="112" y="213"/>
                  </a:lnTo>
                  <a:lnTo>
                    <a:pt x="112" y="213"/>
                  </a:lnTo>
                  <a:lnTo>
                    <a:pt x="113" y="224"/>
                  </a:lnTo>
                  <a:lnTo>
                    <a:pt x="114" y="234"/>
                  </a:lnTo>
                  <a:lnTo>
                    <a:pt x="116" y="243"/>
                  </a:lnTo>
                  <a:lnTo>
                    <a:pt x="120" y="252"/>
                  </a:lnTo>
                  <a:lnTo>
                    <a:pt x="124" y="262"/>
                  </a:lnTo>
                  <a:lnTo>
                    <a:pt x="129" y="270"/>
                  </a:lnTo>
                  <a:lnTo>
                    <a:pt x="136" y="279"/>
                  </a:lnTo>
                  <a:lnTo>
                    <a:pt x="144" y="287"/>
                  </a:lnTo>
                  <a:lnTo>
                    <a:pt x="152" y="295"/>
                  </a:lnTo>
                  <a:lnTo>
                    <a:pt x="161" y="304"/>
                  </a:lnTo>
                  <a:lnTo>
                    <a:pt x="184" y="321"/>
                  </a:lnTo>
                  <a:lnTo>
                    <a:pt x="212" y="340"/>
                  </a:lnTo>
                  <a:lnTo>
                    <a:pt x="244" y="359"/>
                  </a:lnTo>
                  <a:lnTo>
                    <a:pt x="355" y="426"/>
                  </a:lnTo>
                  <a:lnTo>
                    <a:pt x="355" y="426"/>
                  </a:lnTo>
                  <a:lnTo>
                    <a:pt x="380" y="442"/>
                  </a:lnTo>
                  <a:lnTo>
                    <a:pt x="403" y="457"/>
                  </a:lnTo>
                  <a:lnTo>
                    <a:pt x="424" y="471"/>
                  </a:lnTo>
                  <a:lnTo>
                    <a:pt x="443" y="486"/>
                  </a:lnTo>
                  <a:lnTo>
                    <a:pt x="460" y="500"/>
                  </a:lnTo>
                  <a:lnTo>
                    <a:pt x="476" y="515"/>
                  </a:lnTo>
                  <a:lnTo>
                    <a:pt x="490" y="530"/>
                  </a:lnTo>
                  <a:lnTo>
                    <a:pt x="502" y="544"/>
                  </a:lnTo>
                  <a:lnTo>
                    <a:pt x="512" y="559"/>
                  </a:lnTo>
                  <a:lnTo>
                    <a:pt x="521" y="573"/>
                  </a:lnTo>
                  <a:lnTo>
                    <a:pt x="528" y="588"/>
                  </a:lnTo>
                  <a:lnTo>
                    <a:pt x="534" y="604"/>
                  </a:lnTo>
                  <a:lnTo>
                    <a:pt x="538" y="621"/>
                  </a:lnTo>
                  <a:lnTo>
                    <a:pt x="542" y="638"/>
                  </a:lnTo>
                  <a:lnTo>
                    <a:pt x="543" y="655"/>
                  </a:lnTo>
                  <a:lnTo>
                    <a:pt x="544" y="672"/>
                  </a:lnTo>
                  <a:lnTo>
                    <a:pt x="544" y="672"/>
                  </a:lnTo>
                  <a:lnTo>
                    <a:pt x="543" y="694"/>
                  </a:lnTo>
                  <a:lnTo>
                    <a:pt x="541" y="716"/>
                  </a:lnTo>
                  <a:lnTo>
                    <a:pt x="537" y="738"/>
                  </a:lnTo>
                  <a:lnTo>
                    <a:pt x="532" y="759"/>
                  </a:lnTo>
                  <a:lnTo>
                    <a:pt x="522" y="780"/>
                  </a:lnTo>
                  <a:lnTo>
                    <a:pt x="512" y="799"/>
                  </a:lnTo>
                  <a:lnTo>
                    <a:pt x="499" y="819"/>
                  </a:lnTo>
                  <a:lnTo>
                    <a:pt x="493" y="827"/>
                  </a:lnTo>
                  <a:lnTo>
                    <a:pt x="485" y="836"/>
                  </a:lnTo>
                  <a:lnTo>
                    <a:pt x="475" y="844"/>
                  </a:lnTo>
                  <a:lnTo>
                    <a:pt x="466" y="853"/>
                  </a:lnTo>
                  <a:lnTo>
                    <a:pt x="456" y="860"/>
                  </a:lnTo>
                  <a:lnTo>
                    <a:pt x="444" y="868"/>
                  </a:lnTo>
                  <a:lnTo>
                    <a:pt x="433" y="874"/>
                  </a:lnTo>
                  <a:lnTo>
                    <a:pt x="420" y="881"/>
                  </a:lnTo>
                  <a:lnTo>
                    <a:pt x="408" y="887"/>
                  </a:lnTo>
                  <a:lnTo>
                    <a:pt x="393" y="892"/>
                  </a:lnTo>
                  <a:lnTo>
                    <a:pt x="378" y="897"/>
                  </a:lnTo>
                  <a:lnTo>
                    <a:pt x="362" y="902"/>
                  </a:lnTo>
                  <a:lnTo>
                    <a:pt x="345" y="905"/>
                  </a:lnTo>
                  <a:lnTo>
                    <a:pt x="327" y="908"/>
                  </a:lnTo>
                  <a:lnTo>
                    <a:pt x="308" y="911"/>
                  </a:lnTo>
                  <a:lnTo>
                    <a:pt x="288" y="912"/>
                  </a:lnTo>
                  <a:lnTo>
                    <a:pt x="268" y="913"/>
                  </a:lnTo>
                  <a:lnTo>
                    <a:pt x="246" y="914"/>
                  </a:lnTo>
                  <a:lnTo>
                    <a:pt x="246" y="9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0" name="Freeform 182"/>
            <p:cNvSpPr>
              <a:spLocks/>
            </p:cNvSpPr>
            <p:nvPr/>
          </p:nvSpPr>
          <p:spPr bwMode="auto">
            <a:xfrm>
              <a:off x="4854190" y="4488174"/>
              <a:ext cx="79560" cy="163275"/>
            </a:xfrm>
            <a:custGeom>
              <a:avLst/>
              <a:gdLst>
                <a:gd name="T0" fmla="*/ 382 w 404"/>
                <a:gd name="T1" fmla="*/ 818 h 825"/>
                <a:gd name="T2" fmla="*/ 343 w 404"/>
                <a:gd name="T3" fmla="*/ 823 h 825"/>
                <a:gd name="T4" fmla="*/ 304 w 404"/>
                <a:gd name="T5" fmla="*/ 825 h 825"/>
                <a:gd name="T6" fmla="*/ 283 w 404"/>
                <a:gd name="T7" fmla="*/ 824 h 825"/>
                <a:gd name="T8" fmla="*/ 248 w 404"/>
                <a:gd name="T9" fmla="*/ 821 h 825"/>
                <a:gd name="T10" fmla="*/ 217 w 404"/>
                <a:gd name="T11" fmla="*/ 814 h 825"/>
                <a:gd name="T12" fmla="*/ 191 w 404"/>
                <a:gd name="T13" fmla="*/ 802 h 825"/>
                <a:gd name="T14" fmla="*/ 171 w 404"/>
                <a:gd name="T15" fmla="*/ 784 h 825"/>
                <a:gd name="T16" fmla="*/ 155 w 404"/>
                <a:gd name="T17" fmla="*/ 759 h 825"/>
                <a:gd name="T18" fmla="*/ 145 w 404"/>
                <a:gd name="T19" fmla="*/ 727 h 825"/>
                <a:gd name="T20" fmla="*/ 140 w 404"/>
                <a:gd name="T21" fmla="*/ 686 h 825"/>
                <a:gd name="T22" fmla="*/ 140 w 404"/>
                <a:gd name="T23" fmla="*/ 241 h 825"/>
                <a:gd name="T24" fmla="*/ 23 w 404"/>
                <a:gd name="T25" fmla="*/ 229 h 825"/>
                <a:gd name="T26" fmla="*/ 9 w 404"/>
                <a:gd name="T27" fmla="*/ 224 h 825"/>
                <a:gd name="T28" fmla="*/ 3 w 404"/>
                <a:gd name="T29" fmla="*/ 218 h 825"/>
                <a:gd name="T30" fmla="*/ 0 w 404"/>
                <a:gd name="T31" fmla="*/ 212 h 825"/>
                <a:gd name="T32" fmla="*/ 0 w 404"/>
                <a:gd name="T33" fmla="*/ 174 h 825"/>
                <a:gd name="T34" fmla="*/ 0 w 404"/>
                <a:gd name="T35" fmla="*/ 169 h 825"/>
                <a:gd name="T36" fmla="*/ 3 w 404"/>
                <a:gd name="T37" fmla="*/ 161 h 825"/>
                <a:gd name="T38" fmla="*/ 9 w 404"/>
                <a:gd name="T39" fmla="*/ 155 h 825"/>
                <a:gd name="T40" fmla="*/ 18 w 404"/>
                <a:gd name="T41" fmla="*/ 153 h 825"/>
                <a:gd name="T42" fmla="*/ 140 w 404"/>
                <a:gd name="T43" fmla="*/ 152 h 825"/>
                <a:gd name="T44" fmla="*/ 140 w 404"/>
                <a:gd name="T45" fmla="*/ 34 h 825"/>
                <a:gd name="T46" fmla="*/ 141 w 404"/>
                <a:gd name="T47" fmla="*/ 26 h 825"/>
                <a:gd name="T48" fmla="*/ 145 w 404"/>
                <a:gd name="T49" fmla="*/ 18 h 825"/>
                <a:gd name="T50" fmla="*/ 152 w 404"/>
                <a:gd name="T51" fmla="*/ 13 h 825"/>
                <a:gd name="T52" fmla="*/ 161 w 404"/>
                <a:gd name="T53" fmla="*/ 10 h 825"/>
                <a:gd name="T54" fmla="*/ 225 w 404"/>
                <a:gd name="T55" fmla="*/ 0 h 825"/>
                <a:gd name="T56" fmla="*/ 228 w 404"/>
                <a:gd name="T57" fmla="*/ 0 h 825"/>
                <a:gd name="T58" fmla="*/ 235 w 404"/>
                <a:gd name="T59" fmla="*/ 2 h 825"/>
                <a:gd name="T60" fmla="*/ 241 w 404"/>
                <a:gd name="T61" fmla="*/ 6 h 825"/>
                <a:gd name="T62" fmla="*/ 244 w 404"/>
                <a:gd name="T63" fmla="*/ 12 h 825"/>
                <a:gd name="T64" fmla="*/ 245 w 404"/>
                <a:gd name="T65" fmla="*/ 20 h 825"/>
                <a:gd name="T66" fmla="*/ 376 w 404"/>
                <a:gd name="T67" fmla="*/ 152 h 825"/>
                <a:gd name="T68" fmla="*/ 381 w 404"/>
                <a:gd name="T69" fmla="*/ 153 h 825"/>
                <a:gd name="T70" fmla="*/ 390 w 404"/>
                <a:gd name="T71" fmla="*/ 156 h 825"/>
                <a:gd name="T72" fmla="*/ 397 w 404"/>
                <a:gd name="T73" fmla="*/ 163 h 825"/>
                <a:gd name="T74" fmla="*/ 400 w 404"/>
                <a:gd name="T75" fmla="*/ 171 h 825"/>
                <a:gd name="T76" fmla="*/ 400 w 404"/>
                <a:gd name="T77" fmla="*/ 217 h 825"/>
                <a:gd name="T78" fmla="*/ 400 w 404"/>
                <a:gd name="T79" fmla="*/ 222 h 825"/>
                <a:gd name="T80" fmla="*/ 397 w 404"/>
                <a:gd name="T81" fmla="*/ 231 h 825"/>
                <a:gd name="T82" fmla="*/ 390 w 404"/>
                <a:gd name="T83" fmla="*/ 238 h 825"/>
                <a:gd name="T84" fmla="*/ 381 w 404"/>
                <a:gd name="T85" fmla="*/ 241 h 825"/>
                <a:gd name="T86" fmla="*/ 245 w 404"/>
                <a:gd name="T87" fmla="*/ 241 h 825"/>
                <a:gd name="T88" fmla="*/ 245 w 404"/>
                <a:gd name="T89" fmla="*/ 662 h 825"/>
                <a:gd name="T90" fmla="*/ 249 w 404"/>
                <a:gd name="T91" fmla="*/ 702 h 825"/>
                <a:gd name="T92" fmla="*/ 253 w 404"/>
                <a:gd name="T93" fmla="*/ 716 h 825"/>
                <a:gd name="T94" fmla="*/ 260 w 404"/>
                <a:gd name="T95" fmla="*/ 725 h 825"/>
                <a:gd name="T96" fmla="*/ 269 w 404"/>
                <a:gd name="T97" fmla="*/ 732 h 825"/>
                <a:gd name="T98" fmla="*/ 281 w 404"/>
                <a:gd name="T99" fmla="*/ 737 h 825"/>
                <a:gd name="T100" fmla="*/ 311 w 404"/>
                <a:gd name="T101" fmla="*/ 739 h 825"/>
                <a:gd name="T102" fmla="*/ 378 w 404"/>
                <a:gd name="T103" fmla="*/ 739 h 825"/>
                <a:gd name="T104" fmla="*/ 394 w 404"/>
                <a:gd name="T105" fmla="*/ 741 h 825"/>
                <a:gd name="T106" fmla="*/ 400 w 404"/>
                <a:gd name="T107" fmla="*/ 745 h 825"/>
                <a:gd name="T108" fmla="*/ 404 w 404"/>
                <a:gd name="T109" fmla="*/ 752 h 825"/>
                <a:gd name="T110" fmla="*/ 404 w 404"/>
                <a:gd name="T111" fmla="*/ 798 h 825"/>
                <a:gd name="T112" fmla="*/ 402 w 404"/>
                <a:gd name="T113" fmla="*/ 806 h 825"/>
                <a:gd name="T114" fmla="*/ 399 w 404"/>
                <a:gd name="T115" fmla="*/ 811 h 825"/>
                <a:gd name="T116" fmla="*/ 392 w 404"/>
                <a:gd name="T117" fmla="*/ 816 h 825"/>
                <a:gd name="T118" fmla="*/ 382 w 404"/>
                <a:gd name="T119" fmla="*/ 818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2" y="818"/>
                  </a:moveTo>
                  <a:lnTo>
                    <a:pt x="382" y="818"/>
                  </a:lnTo>
                  <a:lnTo>
                    <a:pt x="363" y="821"/>
                  </a:lnTo>
                  <a:lnTo>
                    <a:pt x="343" y="823"/>
                  </a:lnTo>
                  <a:lnTo>
                    <a:pt x="322" y="824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3" y="824"/>
                  </a:lnTo>
                  <a:lnTo>
                    <a:pt x="265" y="823"/>
                  </a:lnTo>
                  <a:lnTo>
                    <a:pt x="248" y="821"/>
                  </a:lnTo>
                  <a:lnTo>
                    <a:pt x="231" y="818"/>
                  </a:lnTo>
                  <a:lnTo>
                    <a:pt x="217" y="814"/>
                  </a:lnTo>
                  <a:lnTo>
                    <a:pt x="203" y="808"/>
                  </a:lnTo>
                  <a:lnTo>
                    <a:pt x="191" y="802"/>
                  </a:lnTo>
                  <a:lnTo>
                    <a:pt x="180" y="793"/>
                  </a:lnTo>
                  <a:lnTo>
                    <a:pt x="171" y="784"/>
                  </a:lnTo>
                  <a:lnTo>
                    <a:pt x="163" y="772"/>
                  </a:lnTo>
                  <a:lnTo>
                    <a:pt x="155" y="759"/>
                  </a:lnTo>
                  <a:lnTo>
                    <a:pt x="150" y="744"/>
                  </a:lnTo>
                  <a:lnTo>
                    <a:pt x="145" y="727"/>
                  </a:lnTo>
                  <a:lnTo>
                    <a:pt x="142" y="708"/>
                  </a:lnTo>
                  <a:lnTo>
                    <a:pt x="140" y="686"/>
                  </a:lnTo>
                  <a:lnTo>
                    <a:pt x="140" y="662"/>
                  </a:lnTo>
                  <a:lnTo>
                    <a:pt x="140" y="241"/>
                  </a:lnTo>
                  <a:lnTo>
                    <a:pt x="23" y="229"/>
                  </a:lnTo>
                  <a:lnTo>
                    <a:pt x="23" y="229"/>
                  </a:lnTo>
                  <a:lnTo>
                    <a:pt x="14" y="226"/>
                  </a:lnTo>
                  <a:lnTo>
                    <a:pt x="9" y="224"/>
                  </a:lnTo>
                  <a:lnTo>
                    <a:pt x="5" y="222"/>
                  </a:lnTo>
                  <a:lnTo>
                    <a:pt x="3" y="218"/>
                  </a:lnTo>
                  <a:lnTo>
                    <a:pt x="1" y="215"/>
                  </a:lnTo>
                  <a:lnTo>
                    <a:pt x="0" y="212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4"/>
                  </a:lnTo>
                  <a:lnTo>
                    <a:pt x="3" y="161"/>
                  </a:lnTo>
                  <a:lnTo>
                    <a:pt x="5" y="158"/>
                  </a:lnTo>
                  <a:lnTo>
                    <a:pt x="9" y="155"/>
                  </a:lnTo>
                  <a:lnTo>
                    <a:pt x="14" y="154"/>
                  </a:lnTo>
                  <a:lnTo>
                    <a:pt x="18" y="153"/>
                  </a:lnTo>
                  <a:lnTo>
                    <a:pt x="23" y="152"/>
                  </a:lnTo>
                  <a:lnTo>
                    <a:pt x="140" y="152"/>
                  </a:lnTo>
                  <a:lnTo>
                    <a:pt x="140" y="34"/>
                  </a:lnTo>
                  <a:lnTo>
                    <a:pt x="140" y="34"/>
                  </a:lnTo>
                  <a:lnTo>
                    <a:pt x="140" y="29"/>
                  </a:lnTo>
                  <a:lnTo>
                    <a:pt x="141" y="26"/>
                  </a:lnTo>
                  <a:lnTo>
                    <a:pt x="143" y="21"/>
                  </a:lnTo>
                  <a:lnTo>
                    <a:pt x="145" y="18"/>
                  </a:lnTo>
                  <a:lnTo>
                    <a:pt x="149" y="15"/>
                  </a:lnTo>
                  <a:lnTo>
                    <a:pt x="152" y="13"/>
                  </a:lnTo>
                  <a:lnTo>
                    <a:pt x="157" y="11"/>
                  </a:lnTo>
                  <a:lnTo>
                    <a:pt x="161" y="10"/>
                  </a:lnTo>
                  <a:lnTo>
                    <a:pt x="225" y="0"/>
                  </a:lnTo>
                  <a:lnTo>
                    <a:pt x="225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1" y="0"/>
                  </a:lnTo>
                  <a:lnTo>
                    <a:pt x="235" y="2"/>
                  </a:lnTo>
                  <a:lnTo>
                    <a:pt x="237" y="4"/>
                  </a:lnTo>
                  <a:lnTo>
                    <a:pt x="241" y="6"/>
                  </a:lnTo>
                  <a:lnTo>
                    <a:pt x="243" y="8"/>
                  </a:lnTo>
                  <a:lnTo>
                    <a:pt x="244" y="12"/>
                  </a:lnTo>
                  <a:lnTo>
                    <a:pt x="245" y="17"/>
                  </a:lnTo>
                  <a:lnTo>
                    <a:pt x="245" y="20"/>
                  </a:lnTo>
                  <a:lnTo>
                    <a:pt x="245" y="152"/>
                  </a:lnTo>
                  <a:lnTo>
                    <a:pt x="376" y="152"/>
                  </a:lnTo>
                  <a:lnTo>
                    <a:pt x="376" y="152"/>
                  </a:lnTo>
                  <a:lnTo>
                    <a:pt x="381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3" y="159"/>
                  </a:lnTo>
                  <a:lnTo>
                    <a:pt x="397" y="163"/>
                  </a:lnTo>
                  <a:lnTo>
                    <a:pt x="398" y="167"/>
                  </a:lnTo>
                  <a:lnTo>
                    <a:pt x="400" y="171"/>
                  </a:lnTo>
                  <a:lnTo>
                    <a:pt x="400" y="176"/>
                  </a:lnTo>
                  <a:lnTo>
                    <a:pt x="400" y="217"/>
                  </a:lnTo>
                  <a:lnTo>
                    <a:pt x="400" y="217"/>
                  </a:lnTo>
                  <a:lnTo>
                    <a:pt x="400" y="222"/>
                  </a:lnTo>
                  <a:lnTo>
                    <a:pt x="398" y="226"/>
                  </a:lnTo>
                  <a:lnTo>
                    <a:pt x="397" y="231"/>
                  </a:lnTo>
                  <a:lnTo>
                    <a:pt x="393" y="234"/>
                  </a:lnTo>
                  <a:lnTo>
                    <a:pt x="390" y="238"/>
                  </a:lnTo>
                  <a:lnTo>
                    <a:pt x="385" y="239"/>
                  </a:lnTo>
                  <a:lnTo>
                    <a:pt x="381" y="241"/>
                  </a:lnTo>
                  <a:lnTo>
                    <a:pt x="376" y="241"/>
                  </a:lnTo>
                  <a:lnTo>
                    <a:pt x="245" y="241"/>
                  </a:lnTo>
                  <a:lnTo>
                    <a:pt x="245" y="662"/>
                  </a:lnTo>
                  <a:lnTo>
                    <a:pt x="245" y="662"/>
                  </a:lnTo>
                  <a:lnTo>
                    <a:pt x="246" y="685"/>
                  </a:lnTo>
                  <a:lnTo>
                    <a:pt x="249" y="702"/>
                  </a:lnTo>
                  <a:lnTo>
                    <a:pt x="251" y="709"/>
                  </a:lnTo>
                  <a:lnTo>
                    <a:pt x="253" y="716"/>
                  </a:lnTo>
                  <a:lnTo>
                    <a:pt x="257" y="721"/>
                  </a:lnTo>
                  <a:lnTo>
                    <a:pt x="260" y="725"/>
                  </a:lnTo>
                  <a:lnTo>
                    <a:pt x="265" y="729"/>
                  </a:lnTo>
                  <a:lnTo>
                    <a:pt x="269" y="732"/>
                  </a:lnTo>
                  <a:lnTo>
                    <a:pt x="274" y="735"/>
                  </a:lnTo>
                  <a:lnTo>
                    <a:pt x="281" y="737"/>
                  </a:lnTo>
                  <a:lnTo>
                    <a:pt x="295" y="738"/>
                  </a:lnTo>
                  <a:lnTo>
                    <a:pt x="311" y="739"/>
                  </a:lnTo>
                  <a:lnTo>
                    <a:pt x="378" y="739"/>
                  </a:lnTo>
                  <a:lnTo>
                    <a:pt x="378" y="739"/>
                  </a:lnTo>
                  <a:lnTo>
                    <a:pt x="390" y="740"/>
                  </a:lnTo>
                  <a:lnTo>
                    <a:pt x="394" y="741"/>
                  </a:lnTo>
                  <a:lnTo>
                    <a:pt x="398" y="743"/>
                  </a:lnTo>
                  <a:lnTo>
                    <a:pt x="400" y="745"/>
                  </a:lnTo>
                  <a:lnTo>
                    <a:pt x="402" y="748"/>
                  </a:lnTo>
                  <a:lnTo>
                    <a:pt x="404" y="752"/>
                  </a:lnTo>
                  <a:lnTo>
                    <a:pt x="404" y="755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2" y="806"/>
                  </a:lnTo>
                  <a:lnTo>
                    <a:pt x="401" y="809"/>
                  </a:lnTo>
                  <a:lnTo>
                    <a:pt x="399" y="811"/>
                  </a:lnTo>
                  <a:lnTo>
                    <a:pt x="395" y="814"/>
                  </a:lnTo>
                  <a:lnTo>
                    <a:pt x="392" y="816"/>
                  </a:lnTo>
                  <a:lnTo>
                    <a:pt x="382" y="818"/>
                  </a:lnTo>
                  <a:lnTo>
                    <a:pt x="382" y="81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1" name="Freeform 183"/>
            <p:cNvSpPr>
              <a:spLocks/>
            </p:cNvSpPr>
            <p:nvPr/>
          </p:nvSpPr>
          <p:spPr bwMode="auto">
            <a:xfrm>
              <a:off x="4956311" y="4516673"/>
              <a:ext cx="58779" cy="132995"/>
            </a:xfrm>
            <a:custGeom>
              <a:avLst/>
              <a:gdLst>
                <a:gd name="T0" fmla="*/ 273 w 298"/>
                <a:gd name="T1" fmla="*/ 92 h 672"/>
                <a:gd name="T2" fmla="*/ 232 w 298"/>
                <a:gd name="T3" fmla="*/ 94 h 672"/>
                <a:gd name="T4" fmla="*/ 191 w 298"/>
                <a:gd name="T5" fmla="*/ 103 h 672"/>
                <a:gd name="T6" fmla="*/ 150 w 298"/>
                <a:gd name="T7" fmla="*/ 119 h 672"/>
                <a:gd name="T8" fmla="*/ 107 w 298"/>
                <a:gd name="T9" fmla="*/ 142 h 672"/>
                <a:gd name="T10" fmla="*/ 107 w 298"/>
                <a:gd name="T11" fmla="*/ 648 h 672"/>
                <a:gd name="T12" fmla="*/ 104 w 298"/>
                <a:gd name="T13" fmla="*/ 657 h 672"/>
                <a:gd name="T14" fmla="*/ 100 w 298"/>
                <a:gd name="T15" fmla="*/ 665 h 672"/>
                <a:gd name="T16" fmla="*/ 92 w 298"/>
                <a:gd name="T17" fmla="*/ 670 h 672"/>
                <a:gd name="T18" fmla="*/ 83 w 298"/>
                <a:gd name="T19" fmla="*/ 672 h 672"/>
                <a:gd name="T20" fmla="*/ 23 w 298"/>
                <a:gd name="T21" fmla="*/ 672 h 672"/>
                <a:gd name="T22" fmla="*/ 15 w 298"/>
                <a:gd name="T23" fmla="*/ 670 h 672"/>
                <a:gd name="T24" fmla="*/ 7 w 298"/>
                <a:gd name="T25" fmla="*/ 665 h 672"/>
                <a:gd name="T26" fmla="*/ 2 w 298"/>
                <a:gd name="T27" fmla="*/ 657 h 672"/>
                <a:gd name="T28" fmla="*/ 0 w 298"/>
                <a:gd name="T29" fmla="*/ 648 h 672"/>
                <a:gd name="T30" fmla="*/ 0 w 298"/>
                <a:gd name="T31" fmla="*/ 32 h 672"/>
                <a:gd name="T32" fmla="*/ 2 w 298"/>
                <a:gd name="T33" fmla="*/ 23 h 672"/>
                <a:gd name="T34" fmla="*/ 7 w 298"/>
                <a:gd name="T35" fmla="*/ 15 h 672"/>
                <a:gd name="T36" fmla="*/ 14 w 298"/>
                <a:gd name="T37" fmla="*/ 10 h 672"/>
                <a:gd name="T38" fmla="*/ 23 w 298"/>
                <a:gd name="T39" fmla="*/ 8 h 672"/>
                <a:gd name="T40" fmla="*/ 80 w 298"/>
                <a:gd name="T41" fmla="*/ 8 h 672"/>
                <a:gd name="T42" fmla="*/ 89 w 298"/>
                <a:gd name="T43" fmla="*/ 10 h 672"/>
                <a:gd name="T44" fmla="*/ 96 w 298"/>
                <a:gd name="T45" fmla="*/ 15 h 672"/>
                <a:gd name="T46" fmla="*/ 101 w 298"/>
                <a:gd name="T47" fmla="*/ 23 h 672"/>
                <a:gd name="T48" fmla="*/ 103 w 298"/>
                <a:gd name="T49" fmla="*/ 32 h 672"/>
                <a:gd name="T50" fmla="*/ 103 w 298"/>
                <a:gd name="T51" fmla="*/ 57 h 672"/>
                <a:gd name="T52" fmla="*/ 147 w 298"/>
                <a:gd name="T53" fmla="*/ 31 h 672"/>
                <a:gd name="T54" fmla="*/ 190 w 298"/>
                <a:gd name="T55" fmla="*/ 12 h 672"/>
                <a:gd name="T56" fmla="*/ 232 w 298"/>
                <a:gd name="T57" fmla="*/ 3 h 672"/>
                <a:gd name="T58" fmla="*/ 273 w 298"/>
                <a:gd name="T59" fmla="*/ 0 h 672"/>
                <a:gd name="T60" fmla="*/ 279 w 298"/>
                <a:gd name="T61" fmla="*/ 0 h 672"/>
                <a:gd name="T62" fmla="*/ 288 w 298"/>
                <a:gd name="T63" fmla="*/ 3 h 672"/>
                <a:gd name="T64" fmla="*/ 295 w 298"/>
                <a:gd name="T65" fmla="*/ 8 h 672"/>
                <a:gd name="T66" fmla="*/ 298 w 298"/>
                <a:gd name="T67" fmla="*/ 16 h 672"/>
                <a:gd name="T68" fmla="*/ 298 w 298"/>
                <a:gd name="T69" fmla="*/ 71 h 672"/>
                <a:gd name="T70" fmla="*/ 298 w 298"/>
                <a:gd name="T71" fmla="*/ 76 h 672"/>
                <a:gd name="T72" fmla="*/ 295 w 298"/>
                <a:gd name="T73" fmla="*/ 84 h 672"/>
                <a:gd name="T74" fmla="*/ 288 w 298"/>
                <a:gd name="T75" fmla="*/ 88 h 672"/>
                <a:gd name="T76" fmla="*/ 279 w 298"/>
                <a:gd name="T77" fmla="*/ 92 h 672"/>
                <a:gd name="T78" fmla="*/ 273 w 298"/>
                <a:gd name="T79" fmla="*/ 9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2">
                  <a:moveTo>
                    <a:pt x="273" y="92"/>
                  </a:moveTo>
                  <a:lnTo>
                    <a:pt x="273" y="92"/>
                  </a:lnTo>
                  <a:lnTo>
                    <a:pt x="252" y="92"/>
                  </a:lnTo>
                  <a:lnTo>
                    <a:pt x="232" y="94"/>
                  </a:lnTo>
                  <a:lnTo>
                    <a:pt x="212" y="98"/>
                  </a:lnTo>
                  <a:lnTo>
                    <a:pt x="191" y="103"/>
                  </a:lnTo>
                  <a:lnTo>
                    <a:pt x="171" y="110"/>
                  </a:lnTo>
                  <a:lnTo>
                    <a:pt x="150" y="119"/>
                  </a:lnTo>
                  <a:lnTo>
                    <a:pt x="128" y="129"/>
                  </a:lnTo>
                  <a:lnTo>
                    <a:pt x="107" y="142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5" y="667"/>
                  </a:lnTo>
                  <a:lnTo>
                    <a:pt x="92" y="670"/>
                  </a:lnTo>
                  <a:lnTo>
                    <a:pt x="87" y="672"/>
                  </a:lnTo>
                  <a:lnTo>
                    <a:pt x="83" y="672"/>
                  </a:lnTo>
                  <a:lnTo>
                    <a:pt x="23" y="672"/>
                  </a:lnTo>
                  <a:lnTo>
                    <a:pt x="23" y="672"/>
                  </a:lnTo>
                  <a:lnTo>
                    <a:pt x="18" y="672"/>
                  </a:lnTo>
                  <a:lnTo>
                    <a:pt x="15" y="670"/>
                  </a:lnTo>
                  <a:lnTo>
                    <a:pt x="10" y="667"/>
                  </a:lnTo>
                  <a:lnTo>
                    <a:pt x="7" y="665"/>
                  </a:lnTo>
                  <a:lnTo>
                    <a:pt x="5" y="662"/>
                  </a:lnTo>
                  <a:lnTo>
                    <a:pt x="2" y="657"/>
                  </a:lnTo>
                  <a:lnTo>
                    <a:pt x="1" y="652"/>
                  </a:lnTo>
                  <a:lnTo>
                    <a:pt x="0" y="648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27"/>
                  </a:lnTo>
                  <a:lnTo>
                    <a:pt x="2" y="23"/>
                  </a:lnTo>
                  <a:lnTo>
                    <a:pt x="3" y="19"/>
                  </a:lnTo>
                  <a:lnTo>
                    <a:pt x="7" y="15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85" y="9"/>
                  </a:lnTo>
                  <a:lnTo>
                    <a:pt x="89" y="10"/>
                  </a:lnTo>
                  <a:lnTo>
                    <a:pt x="93" y="12"/>
                  </a:lnTo>
                  <a:lnTo>
                    <a:pt x="96" y="15"/>
                  </a:lnTo>
                  <a:lnTo>
                    <a:pt x="99" y="19"/>
                  </a:lnTo>
                  <a:lnTo>
                    <a:pt x="101" y="23"/>
                  </a:lnTo>
                  <a:lnTo>
                    <a:pt x="102" y="27"/>
                  </a:lnTo>
                  <a:lnTo>
                    <a:pt x="103" y="32"/>
                  </a:lnTo>
                  <a:lnTo>
                    <a:pt x="103" y="57"/>
                  </a:lnTo>
                  <a:lnTo>
                    <a:pt x="103" y="57"/>
                  </a:lnTo>
                  <a:lnTo>
                    <a:pt x="125" y="43"/>
                  </a:lnTo>
                  <a:lnTo>
                    <a:pt x="147" y="31"/>
                  </a:lnTo>
                  <a:lnTo>
                    <a:pt x="169" y="20"/>
                  </a:lnTo>
                  <a:lnTo>
                    <a:pt x="190" y="12"/>
                  </a:lnTo>
                  <a:lnTo>
                    <a:pt x="211" y="7"/>
                  </a:lnTo>
                  <a:lnTo>
                    <a:pt x="232" y="3"/>
                  </a:lnTo>
                  <a:lnTo>
                    <a:pt x="252" y="1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79" y="0"/>
                  </a:lnTo>
                  <a:lnTo>
                    <a:pt x="284" y="1"/>
                  </a:lnTo>
                  <a:lnTo>
                    <a:pt x="288" y="3"/>
                  </a:lnTo>
                  <a:lnTo>
                    <a:pt x="292" y="6"/>
                  </a:lnTo>
                  <a:lnTo>
                    <a:pt x="295" y="8"/>
                  </a:lnTo>
                  <a:lnTo>
                    <a:pt x="297" y="12"/>
                  </a:lnTo>
                  <a:lnTo>
                    <a:pt x="298" y="16"/>
                  </a:lnTo>
                  <a:lnTo>
                    <a:pt x="298" y="22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8" y="76"/>
                  </a:lnTo>
                  <a:lnTo>
                    <a:pt x="297" y="80"/>
                  </a:lnTo>
                  <a:lnTo>
                    <a:pt x="295" y="84"/>
                  </a:lnTo>
                  <a:lnTo>
                    <a:pt x="292" y="86"/>
                  </a:lnTo>
                  <a:lnTo>
                    <a:pt x="288" y="88"/>
                  </a:lnTo>
                  <a:lnTo>
                    <a:pt x="284" y="90"/>
                  </a:lnTo>
                  <a:lnTo>
                    <a:pt x="279" y="92"/>
                  </a:lnTo>
                  <a:lnTo>
                    <a:pt x="273" y="92"/>
                  </a:lnTo>
                  <a:lnTo>
                    <a:pt x="273" y="9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2" name="Freeform 184"/>
            <p:cNvSpPr>
              <a:spLocks noEditPoints="1"/>
            </p:cNvSpPr>
            <p:nvPr/>
          </p:nvSpPr>
          <p:spPr bwMode="auto">
            <a:xfrm>
              <a:off x="5026372" y="4516673"/>
              <a:ext cx="96778" cy="134776"/>
            </a:xfrm>
            <a:custGeom>
              <a:avLst/>
              <a:gdLst>
                <a:gd name="T0" fmla="*/ 408 w 488"/>
                <a:gd name="T1" fmla="*/ 672 h 681"/>
                <a:gd name="T2" fmla="*/ 394 w 488"/>
                <a:gd name="T3" fmla="*/ 667 h 681"/>
                <a:gd name="T4" fmla="*/ 386 w 488"/>
                <a:gd name="T5" fmla="*/ 657 h 681"/>
                <a:gd name="T6" fmla="*/ 384 w 488"/>
                <a:gd name="T7" fmla="*/ 622 h 681"/>
                <a:gd name="T8" fmla="*/ 340 w 488"/>
                <a:gd name="T9" fmla="*/ 644 h 681"/>
                <a:gd name="T10" fmla="*/ 271 w 488"/>
                <a:gd name="T11" fmla="*/ 671 h 681"/>
                <a:gd name="T12" fmla="*/ 198 w 488"/>
                <a:gd name="T13" fmla="*/ 681 h 681"/>
                <a:gd name="T14" fmla="*/ 160 w 488"/>
                <a:gd name="T15" fmla="*/ 679 h 681"/>
                <a:gd name="T16" fmla="*/ 107 w 488"/>
                <a:gd name="T17" fmla="*/ 665 h 681"/>
                <a:gd name="T18" fmla="*/ 61 w 488"/>
                <a:gd name="T19" fmla="*/ 640 h 681"/>
                <a:gd name="T20" fmla="*/ 26 w 488"/>
                <a:gd name="T21" fmla="*/ 597 h 681"/>
                <a:gd name="T22" fmla="*/ 5 w 488"/>
                <a:gd name="T23" fmla="*/ 537 h 681"/>
                <a:gd name="T24" fmla="*/ 0 w 488"/>
                <a:gd name="T25" fmla="*/ 470 h 681"/>
                <a:gd name="T26" fmla="*/ 5 w 488"/>
                <a:gd name="T27" fmla="*/ 424 h 681"/>
                <a:gd name="T28" fmla="*/ 26 w 488"/>
                <a:gd name="T29" fmla="*/ 367 h 681"/>
                <a:gd name="T30" fmla="*/ 43 w 488"/>
                <a:gd name="T31" fmla="*/ 344 h 681"/>
                <a:gd name="T32" fmla="*/ 66 w 488"/>
                <a:gd name="T33" fmla="*/ 323 h 681"/>
                <a:gd name="T34" fmla="*/ 129 w 488"/>
                <a:gd name="T35" fmla="*/ 293 h 681"/>
                <a:gd name="T36" fmla="*/ 217 w 488"/>
                <a:gd name="T37" fmla="*/ 277 h 681"/>
                <a:gd name="T38" fmla="*/ 381 w 488"/>
                <a:gd name="T39" fmla="*/ 275 h 681"/>
                <a:gd name="T40" fmla="*/ 381 w 488"/>
                <a:gd name="T41" fmla="*/ 209 h 681"/>
                <a:gd name="T42" fmla="*/ 374 w 488"/>
                <a:gd name="T43" fmla="*/ 163 h 681"/>
                <a:gd name="T44" fmla="*/ 360 w 488"/>
                <a:gd name="T45" fmla="*/ 129 h 681"/>
                <a:gd name="T46" fmla="*/ 334 w 488"/>
                <a:gd name="T47" fmla="*/ 107 h 681"/>
                <a:gd name="T48" fmla="*/ 299 w 488"/>
                <a:gd name="T49" fmla="*/ 94 h 681"/>
                <a:gd name="T50" fmla="*/ 252 w 488"/>
                <a:gd name="T51" fmla="*/ 90 h 681"/>
                <a:gd name="T52" fmla="*/ 148 w 488"/>
                <a:gd name="T53" fmla="*/ 93 h 681"/>
                <a:gd name="T54" fmla="*/ 67 w 488"/>
                <a:gd name="T55" fmla="*/ 100 h 681"/>
                <a:gd name="T56" fmla="*/ 53 w 488"/>
                <a:gd name="T57" fmla="*/ 100 h 681"/>
                <a:gd name="T58" fmla="*/ 44 w 488"/>
                <a:gd name="T59" fmla="*/ 94 h 681"/>
                <a:gd name="T60" fmla="*/ 39 w 488"/>
                <a:gd name="T61" fmla="*/ 80 h 681"/>
                <a:gd name="T62" fmla="*/ 39 w 488"/>
                <a:gd name="T63" fmla="*/ 33 h 681"/>
                <a:gd name="T64" fmla="*/ 46 w 488"/>
                <a:gd name="T65" fmla="*/ 23 h 681"/>
                <a:gd name="T66" fmla="*/ 65 w 488"/>
                <a:gd name="T67" fmla="*/ 16 h 681"/>
                <a:gd name="T68" fmla="*/ 146 w 488"/>
                <a:gd name="T69" fmla="*/ 4 h 681"/>
                <a:gd name="T70" fmla="*/ 252 w 488"/>
                <a:gd name="T71" fmla="*/ 0 h 681"/>
                <a:gd name="T72" fmla="*/ 337 w 488"/>
                <a:gd name="T73" fmla="*/ 9 h 681"/>
                <a:gd name="T74" fmla="*/ 401 w 488"/>
                <a:gd name="T75" fmla="*/ 34 h 681"/>
                <a:gd name="T76" fmla="*/ 446 w 488"/>
                <a:gd name="T77" fmla="*/ 76 h 681"/>
                <a:gd name="T78" fmla="*/ 474 w 488"/>
                <a:gd name="T79" fmla="*/ 131 h 681"/>
                <a:gd name="T80" fmla="*/ 487 w 488"/>
                <a:gd name="T81" fmla="*/ 201 h 681"/>
                <a:gd name="T82" fmla="*/ 488 w 488"/>
                <a:gd name="T83" fmla="*/ 648 h 681"/>
                <a:gd name="T84" fmla="*/ 483 w 488"/>
                <a:gd name="T85" fmla="*/ 662 h 681"/>
                <a:gd name="T86" fmla="*/ 473 w 488"/>
                <a:gd name="T87" fmla="*/ 670 h 681"/>
                <a:gd name="T88" fmla="*/ 463 w 488"/>
                <a:gd name="T89" fmla="*/ 672 h 681"/>
                <a:gd name="T90" fmla="*/ 292 w 488"/>
                <a:gd name="T91" fmla="*/ 351 h 681"/>
                <a:gd name="T92" fmla="*/ 221 w 488"/>
                <a:gd name="T93" fmla="*/ 354 h 681"/>
                <a:gd name="T94" fmla="*/ 169 w 488"/>
                <a:gd name="T95" fmla="*/ 366 h 681"/>
                <a:gd name="T96" fmla="*/ 135 w 488"/>
                <a:gd name="T97" fmla="*/ 385 h 681"/>
                <a:gd name="T98" fmla="*/ 115 w 488"/>
                <a:gd name="T99" fmla="*/ 415 h 681"/>
                <a:gd name="T100" fmla="*/ 107 w 488"/>
                <a:gd name="T101" fmla="*/ 454 h 681"/>
                <a:gd name="T102" fmla="*/ 107 w 488"/>
                <a:gd name="T103" fmla="*/ 484 h 681"/>
                <a:gd name="T104" fmla="*/ 112 w 488"/>
                <a:gd name="T105" fmla="*/ 526 h 681"/>
                <a:gd name="T106" fmla="*/ 124 w 488"/>
                <a:gd name="T107" fmla="*/ 557 h 681"/>
                <a:gd name="T108" fmla="*/ 144 w 488"/>
                <a:gd name="T109" fmla="*/ 577 h 681"/>
                <a:gd name="T110" fmla="*/ 171 w 488"/>
                <a:gd name="T111" fmla="*/ 588 h 681"/>
                <a:gd name="T112" fmla="*/ 218 w 488"/>
                <a:gd name="T113" fmla="*/ 594 h 681"/>
                <a:gd name="T114" fmla="*/ 259 w 488"/>
                <a:gd name="T115" fmla="*/ 591 h 681"/>
                <a:gd name="T116" fmla="*/ 319 w 488"/>
                <a:gd name="T117" fmla="*/ 574 h 681"/>
                <a:gd name="T118" fmla="*/ 381 w 488"/>
                <a:gd name="T119" fmla="*/ 546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8" h="681">
                  <a:moveTo>
                    <a:pt x="463" y="672"/>
                  </a:moveTo>
                  <a:lnTo>
                    <a:pt x="408" y="672"/>
                  </a:lnTo>
                  <a:lnTo>
                    <a:pt x="408" y="672"/>
                  </a:lnTo>
                  <a:lnTo>
                    <a:pt x="403" y="672"/>
                  </a:lnTo>
                  <a:lnTo>
                    <a:pt x="399" y="670"/>
                  </a:lnTo>
                  <a:lnTo>
                    <a:pt x="394" y="667"/>
                  </a:lnTo>
                  <a:lnTo>
                    <a:pt x="390" y="665"/>
                  </a:lnTo>
                  <a:lnTo>
                    <a:pt x="388" y="662"/>
                  </a:lnTo>
                  <a:lnTo>
                    <a:pt x="386" y="657"/>
                  </a:lnTo>
                  <a:lnTo>
                    <a:pt x="384" y="652"/>
                  </a:lnTo>
                  <a:lnTo>
                    <a:pt x="384" y="648"/>
                  </a:lnTo>
                  <a:lnTo>
                    <a:pt x="384" y="622"/>
                  </a:lnTo>
                  <a:lnTo>
                    <a:pt x="384" y="622"/>
                  </a:lnTo>
                  <a:lnTo>
                    <a:pt x="362" y="634"/>
                  </a:lnTo>
                  <a:lnTo>
                    <a:pt x="340" y="644"/>
                  </a:lnTo>
                  <a:lnTo>
                    <a:pt x="317" y="655"/>
                  </a:lnTo>
                  <a:lnTo>
                    <a:pt x="294" y="664"/>
                  </a:lnTo>
                  <a:lnTo>
                    <a:pt x="271" y="671"/>
                  </a:lnTo>
                  <a:lnTo>
                    <a:pt x="247" y="677"/>
                  </a:lnTo>
                  <a:lnTo>
                    <a:pt x="223" y="680"/>
                  </a:lnTo>
                  <a:lnTo>
                    <a:pt x="198" y="681"/>
                  </a:lnTo>
                  <a:lnTo>
                    <a:pt x="198" y="681"/>
                  </a:lnTo>
                  <a:lnTo>
                    <a:pt x="178" y="680"/>
                  </a:lnTo>
                  <a:lnTo>
                    <a:pt x="160" y="679"/>
                  </a:lnTo>
                  <a:lnTo>
                    <a:pt x="142" y="675"/>
                  </a:lnTo>
                  <a:lnTo>
                    <a:pt x="123" y="671"/>
                  </a:lnTo>
                  <a:lnTo>
                    <a:pt x="107" y="665"/>
                  </a:lnTo>
                  <a:lnTo>
                    <a:pt x="90" y="658"/>
                  </a:lnTo>
                  <a:lnTo>
                    <a:pt x="75" y="650"/>
                  </a:lnTo>
                  <a:lnTo>
                    <a:pt x="61" y="640"/>
                  </a:lnTo>
                  <a:lnTo>
                    <a:pt x="48" y="627"/>
                  </a:lnTo>
                  <a:lnTo>
                    <a:pt x="36" y="613"/>
                  </a:lnTo>
                  <a:lnTo>
                    <a:pt x="26" y="597"/>
                  </a:lnTo>
                  <a:lnTo>
                    <a:pt x="18" y="579"/>
                  </a:lnTo>
                  <a:lnTo>
                    <a:pt x="11" y="560"/>
                  </a:lnTo>
                  <a:lnTo>
                    <a:pt x="5" y="537"/>
                  </a:lnTo>
                  <a:lnTo>
                    <a:pt x="2" y="513"/>
                  </a:lnTo>
                  <a:lnTo>
                    <a:pt x="0" y="485"/>
                  </a:lnTo>
                  <a:lnTo>
                    <a:pt x="0" y="470"/>
                  </a:lnTo>
                  <a:lnTo>
                    <a:pt x="0" y="470"/>
                  </a:lnTo>
                  <a:lnTo>
                    <a:pt x="2" y="447"/>
                  </a:lnTo>
                  <a:lnTo>
                    <a:pt x="5" y="424"/>
                  </a:lnTo>
                  <a:lnTo>
                    <a:pt x="10" y="404"/>
                  </a:lnTo>
                  <a:lnTo>
                    <a:pt x="17" y="385"/>
                  </a:lnTo>
                  <a:lnTo>
                    <a:pt x="26" y="367"/>
                  </a:lnTo>
                  <a:lnTo>
                    <a:pt x="30" y="359"/>
                  </a:lnTo>
                  <a:lnTo>
                    <a:pt x="36" y="351"/>
                  </a:lnTo>
                  <a:lnTo>
                    <a:pt x="43" y="344"/>
                  </a:lnTo>
                  <a:lnTo>
                    <a:pt x="50" y="337"/>
                  </a:lnTo>
                  <a:lnTo>
                    <a:pt x="58" y="330"/>
                  </a:lnTo>
                  <a:lnTo>
                    <a:pt x="66" y="323"/>
                  </a:lnTo>
                  <a:lnTo>
                    <a:pt x="84" y="312"/>
                  </a:lnTo>
                  <a:lnTo>
                    <a:pt x="105" y="303"/>
                  </a:lnTo>
                  <a:lnTo>
                    <a:pt x="129" y="293"/>
                  </a:lnTo>
                  <a:lnTo>
                    <a:pt x="155" y="287"/>
                  </a:lnTo>
                  <a:lnTo>
                    <a:pt x="185" y="282"/>
                  </a:lnTo>
                  <a:lnTo>
                    <a:pt x="217" y="277"/>
                  </a:lnTo>
                  <a:lnTo>
                    <a:pt x="253" y="275"/>
                  </a:lnTo>
                  <a:lnTo>
                    <a:pt x="292" y="275"/>
                  </a:lnTo>
                  <a:lnTo>
                    <a:pt x="381" y="275"/>
                  </a:lnTo>
                  <a:lnTo>
                    <a:pt x="381" y="227"/>
                  </a:lnTo>
                  <a:lnTo>
                    <a:pt x="381" y="227"/>
                  </a:lnTo>
                  <a:lnTo>
                    <a:pt x="381" y="209"/>
                  </a:lnTo>
                  <a:lnTo>
                    <a:pt x="379" y="191"/>
                  </a:lnTo>
                  <a:lnTo>
                    <a:pt x="378" y="176"/>
                  </a:lnTo>
                  <a:lnTo>
                    <a:pt x="374" y="163"/>
                  </a:lnTo>
                  <a:lnTo>
                    <a:pt x="370" y="150"/>
                  </a:lnTo>
                  <a:lnTo>
                    <a:pt x="365" y="139"/>
                  </a:lnTo>
                  <a:lnTo>
                    <a:pt x="360" y="129"/>
                  </a:lnTo>
                  <a:lnTo>
                    <a:pt x="351" y="120"/>
                  </a:lnTo>
                  <a:lnTo>
                    <a:pt x="343" y="113"/>
                  </a:lnTo>
                  <a:lnTo>
                    <a:pt x="334" y="107"/>
                  </a:lnTo>
                  <a:lnTo>
                    <a:pt x="324" y="102"/>
                  </a:lnTo>
                  <a:lnTo>
                    <a:pt x="312" y="97"/>
                  </a:lnTo>
                  <a:lnTo>
                    <a:pt x="299" y="94"/>
                  </a:lnTo>
                  <a:lnTo>
                    <a:pt x="285" y="92"/>
                  </a:lnTo>
                  <a:lnTo>
                    <a:pt x="269" y="90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197" y="92"/>
                  </a:lnTo>
                  <a:lnTo>
                    <a:pt x="148" y="93"/>
                  </a:lnTo>
                  <a:lnTo>
                    <a:pt x="106" y="96"/>
                  </a:lnTo>
                  <a:lnTo>
                    <a:pt x="67" y="100"/>
                  </a:lnTo>
                  <a:lnTo>
                    <a:pt x="67" y="100"/>
                  </a:lnTo>
                  <a:lnTo>
                    <a:pt x="61" y="100"/>
                  </a:lnTo>
                  <a:lnTo>
                    <a:pt x="61" y="100"/>
                  </a:lnTo>
                  <a:lnTo>
                    <a:pt x="53" y="100"/>
                  </a:lnTo>
                  <a:lnTo>
                    <a:pt x="50" y="98"/>
                  </a:lnTo>
                  <a:lnTo>
                    <a:pt x="46" y="96"/>
                  </a:lnTo>
                  <a:lnTo>
                    <a:pt x="44" y="94"/>
                  </a:lnTo>
                  <a:lnTo>
                    <a:pt x="42" y="90"/>
                  </a:lnTo>
                  <a:lnTo>
                    <a:pt x="39" y="86"/>
                  </a:lnTo>
                  <a:lnTo>
                    <a:pt x="39" y="80"/>
                  </a:lnTo>
                  <a:lnTo>
                    <a:pt x="39" y="38"/>
                  </a:lnTo>
                  <a:lnTo>
                    <a:pt x="39" y="38"/>
                  </a:lnTo>
                  <a:lnTo>
                    <a:pt x="39" y="33"/>
                  </a:lnTo>
                  <a:lnTo>
                    <a:pt x="41" y="30"/>
                  </a:lnTo>
                  <a:lnTo>
                    <a:pt x="43" y="26"/>
                  </a:lnTo>
                  <a:lnTo>
                    <a:pt x="46" y="23"/>
                  </a:lnTo>
                  <a:lnTo>
                    <a:pt x="50" y="20"/>
                  </a:lnTo>
                  <a:lnTo>
                    <a:pt x="54" y="18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104" y="9"/>
                  </a:lnTo>
                  <a:lnTo>
                    <a:pt x="146" y="4"/>
                  </a:lnTo>
                  <a:lnTo>
                    <a:pt x="195" y="1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83" y="1"/>
                  </a:lnTo>
                  <a:lnTo>
                    <a:pt x="310" y="3"/>
                  </a:lnTo>
                  <a:lnTo>
                    <a:pt x="337" y="9"/>
                  </a:lnTo>
                  <a:lnTo>
                    <a:pt x="360" y="15"/>
                  </a:lnTo>
                  <a:lnTo>
                    <a:pt x="381" y="24"/>
                  </a:lnTo>
                  <a:lnTo>
                    <a:pt x="401" y="34"/>
                  </a:lnTo>
                  <a:lnTo>
                    <a:pt x="418" y="46"/>
                  </a:lnTo>
                  <a:lnTo>
                    <a:pt x="433" y="59"/>
                  </a:lnTo>
                  <a:lnTo>
                    <a:pt x="446" y="76"/>
                  </a:lnTo>
                  <a:lnTo>
                    <a:pt x="457" y="93"/>
                  </a:lnTo>
                  <a:lnTo>
                    <a:pt x="466" y="111"/>
                  </a:lnTo>
                  <a:lnTo>
                    <a:pt x="474" y="131"/>
                  </a:lnTo>
                  <a:lnTo>
                    <a:pt x="480" y="152"/>
                  </a:lnTo>
                  <a:lnTo>
                    <a:pt x="485" y="176"/>
                  </a:lnTo>
                  <a:lnTo>
                    <a:pt x="487" y="201"/>
                  </a:lnTo>
                  <a:lnTo>
                    <a:pt x="488" y="227"/>
                  </a:lnTo>
                  <a:lnTo>
                    <a:pt x="488" y="648"/>
                  </a:lnTo>
                  <a:lnTo>
                    <a:pt x="488" y="648"/>
                  </a:lnTo>
                  <a:lnTo>
                    <a:pt x="487" y="652"/>
                  </a:lnTo>
                  <a:lnTo>
                    <a:pt x="486" y="657"/>
                  </a:lnTo>
                  <a:lnTo>
                    <a:pt x="483" y="662"/>
                  </a:lnTo>
                  <a:lnTo>
                    <a:pt x="480" y="665"/>
                  </a:lnTo>
                  <a:lnTo>
                    <a:pt x="477" y="667"/>
                  </a:lnTo>
                  <a:lnTo>
                    <a:pt x="473" y="670"/>
                  </a:lnTo>
                  <a:lnTo>
                    <a:pt x="468" y="672"/>
                  </a:lnTo>
                  <a:lnTo>
                    <a:pt x="463" y="672"/>
                  </a:lnTo>
                  <a:lnTo>
                    <a:pt x="463" y="672"/>
                  </a:lnTo>
                  <a:close/>
                  <a:moveTo>
                    <a:pt x="381" y="351"/>
                  </a:moveTo>
                  <a:lnTo>
                    <a:pt x="292" y="351"/>
                  </a:lnTo>
                  <a:lnTo>
                    <a:pt x="292" y="351"/>
                  </a:lnTo>
                  <a:lnTo>
                    <a:pt x="265" y="351"/>
                  </a:lnTo>
                  <a:lnTo>
                    <a:pt x="243" y="353"/>
                  </a:lnTo>
                  <a:lnTo>
                    <a:pt x="221" y="354"/>
                  </a:lnTo>
                  <a:lnTo>
                    <a:pt x="201" y="358"/>
                  </a:lnTo>
                  <a:lnTo>
                    <a:pt x="184" y="361"/>
                  </a:lnTo>
                  <a:lnTo>
                    <a:pt x="169" y="366"/>
                  </a:lnTo>
                  <a:lnTo>
                    <a:pt x="156" y="371"/>
                  </a:lnTo>
                  <a:lnTo>
                    <a:pt x="145" y="378"/>
                  </a:lnTo>
                  <a:lnTo>
                    <a:pt x="135" y="385"/>
                  </a:lnTo>
                  <a:lnTo>
                    <a:pt x="127" y="394"/>
                  </a:lnTo>
                  <a:lnTo>
                    <a:pt x="121" y="404"/>
                  </a:lnTo>
                  <a:lnTo>
                    <a:pt x="115" y="415"/>
                  </a:lnTo>
                  <a:lnTo>
                    <a:pt x="112" y="427"/>
                  </a:lnTo>
                  <a:lnTo>
                    <a:pt x="109" y="439"/>
                  </a:lnTo>
                  <a:lnTo>
                    <a:pt x="107" y="454"/>
                  </a:lnTo>
                  <a:lnTo>
                    <a:pt x="107" y="469"/>
                  </a:lnTo>
                  <a:lnTo>
                    <a:pt x="107" y="484"/>
                  </a:lnTo>
                  <a:lnTo>
                    <a:pt x="107" y="484"/>
                  </a:lnTo>
                  <a:lnTo>
                    <a:pt x="107" y="500"/>
                  </a:lnTo>
                  <a:lnTo>
                    <a:pt x="109" y="514"/>
                  </a:lnTo>
                  <a:lnTo>
                    <a:pt x="112" y="526"/>
                  </a:lnTo>
                  <a:lnTo>
                    <a:pt x="115" y="538"/>
                  </a:lnTo>
                  <a:lnTo>
                    <a:pt x="119" y="548"/>
                  </a:lnTo>
                  <a:lnTo>
                    <a:pt x="124" y="557"/>
                  </a:lnTo>
                  <a:lnTo>
                    <a:pt x="130" y="564"/>
                  </a:lnTo>
                  <a:lnTo>
                    <a:pt x="137" y="571"/>
                  </a:lnTo>
                  <a:lnTo>
                    <a:pt x="144" y="577"/>
                  </a:lnTo>
                  <a:lnTo>
                    <a:pt x="152" y="581"/>
                  </a:lnTo>
                  <a:lnTo>
                    <a:pt x="161" y="586"/>
                  </a:lnTo>
                  <a:lnTo>
                    <a:pt x="171" y="588"/>
                  </a:lnTo>
                  <a:lnTo>
                    <a:pt x="182" y="591"/>
                  </a:lnTo>
                  <a:lnTo>
                    <a:pt x="193" y="593"/>
                  </a:lnTo>
                  <a:lnTo>
                    <a:pt x="218" y="594"/>
                  </a:lnTo>
                  <a:lnTo>
                    <a:pt x="218" y="594"/>
                  </a:lnTo>
                  <a:lnTo>
                    <a:pt x="239" y="593"/>
                  </a:lnTo>
                  <a:lnTo>
                    <a:pt x="259" y="591"/>
                  </a:lnTo>
                  <a:lnTo>
                    <a:pt x="279" y="587"/>
                  </a:lnTo>
                  <a:lnTo>
                    <a:pt x="299" y="581"/>
                  </a:lnTo>
                  <a:lnTo>
                    <a:pt x="319" y="574"/>
                  </a:lnTo>
                  <a:lnTo>
                    <a:pt x="339" y="566"/>
                  </a:lnTo>
                  <a:lnTo>
                    <a:pt x="360" y="556"/>
                  </a:lnTo>
                  <a:lnTo>
                    <a:pt x="381" y="546"/>
                  </a:lnTo>
                  <a:lnTo>
                    <a:pt x="381" y="35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3" name="Freeform 185"/>
            <p:cNvSpPr>
              <a:spLocks/>
            </p:cNvSpPr>
            <p:nvPr/>
          </p:nvSpPr>
          <p:spPr bwMode="auto">
            <a:xfrm>
              <a:off x="5139180" y="4488174"/>
              <a:ext cx="80153" cy="163275"/>
            </a:xfrm>
            <a:custGeom>
              <a:avLst/>
              <a:gdLst>
                <a:gd name="T0" fmla="*/ 383 w 404"/>
                <a:gd name="T1" fmla="*/ 818 h 825"/>
                <a:gd name="T2" fmla="*/ 343 w 404"/>
                <a:gd name="T3" fmla="*/ 823 h 825"/>
                <a:gd name="T4" fmla="*/ 304 w 404"/>
                <a:gd name="T5" fmla="*/ 825 h 825"/>
                <a:gd name="T6" fmla="*/ 284 w 404"/>
                <a:gd name="T7" fmla="*/ 824 h 825"/>
                <a:gd name="T8" fmla="*/ 247 w 404"/>
                <a:gd name="T9" fmla="*/ 821 h 825"/>
                <a:gd name="T10" fmla="*/ 216 w 404"/>
                <a:gd name="T11" fmla="*/ 814 h 825"/>
                <a:gd name="T12" fmla="*/ 191 w 404"/>
                <a:gd name="T13" fmla="*/ 802 h 825"/>
                <a:gd name="T14" fmla="*/ 170 w 404"/>
                <a:gd name="T15" fmla="*/ 784 h 825"/>
                <a:gd name="T16" fmla="*/ 156 w 404"/>
                <a:gd name="T17" fmla="*/ 759 h 825"/>
                <a:gd name="T18" fmla="*/ 145 w 404"/>
                <a:gd name="T19" fmla="*/ 727 h 825"/>
                <a:gd name="T20" fmla="*/ 141 w 404"/>
                <a:gd name="T21" fmla="*/ 686 h 825"/>
                <a:gd name="T22" fmla="*/ 140 w 404"/>
                <a:gd name="T23" fmla="*/ 241 h 825"/>
                <a:gd name="T24" fmla="*/ 23 w 404"/>
                <a:gd name="T25" fmla="*/ 229 h 825"/>
                <a:gd name="T26" fmla="*/ 9 w 404"/>
                <a:gd name="T27" fmla="*/ 224 h 825"/>
                <a:gd name="T28" fmla="*/ 3 w 404"/>
                <a:gd name="T29" fmla="*/ 218 h 825"/>
                <a:gd name="T30" fmla="*/ 0 w 404"/>
                <a:gd name="T31" fmla="*/ 212 h 825"/>
                <a:gd name="T32" fmla="*/ 0 w 404"/>
                <a:gd name="T33" fmla="*/ 174 h 825"/>
                <a:gd name="T34" fmla="*/ 0 w 404"/>
                <a:gd name="T35" fmla="*/ 169 h 825"/>
                <a:gd name="T36" fmla="*/ 3 w 404"/>
                <a:gd name="T37" fmla="*/ 161 h 825"/>
                <a:gd name="T38" fmla="*/ 9 w 404"/>
                <a:gd name="T39" fmla="*/ 155 h 825"/>
                <a:gd name="T40" fmla="*/ 18 w 404"/>
                <a:gd name="T41" fmla="*/ 153 h 825"/>
                <a:gd name="T42" fmla="*/ 140 w 404"/>
                <a:gd name="T43" fmla="*/ 152 h 825"/>
                <a:gd name="T44" fmla="*/ 140 w 404"/>
                <a:gd name="T45" fmla="*/ 34 h 825"/>
                <a:gd name="T46" fmla="*/ 141 w 404"/>
                <a:gd name="T47" fmla="*/ 26 h 825"/>
                <a:gd name="T48" fmla="*/ 145 w 404"/>
                <a:gd name="T49" fmla="*/ 18 h 825"/>
                <a:gd name="T50" fmla="*/ 152 w 404"/>
                <a:gd name="T51" fmla="*/ 13 h 825"/>
                <a:gd name="T52" fmla="*/ 161 w 404"/>
                <a:gd name="T53" fmla="*/ 10 h 825"/>
                <a:gd name="T54" fmla="*/ 224 w 404"/>
                <a:gd name="T55" fmla="*/ 0 h 825"/>
                <a:gd name="T56" fmla="*/ 228 w 404"/>
                <a:gd name="T57" fmla="*/ 0 h 825"/>
                <a:gd name="T58" fmla="*/ 235 w 404"/>
                <a:gd name="T59" fmla="*/ 2 h 825"/>
                <a:gd name="T60" fmla="*/ 240 w 404"/>
                <a:gd name="T61" fmla="*/ 6 h 825"/>
                <a:gd name="T62" fmla="*/ 244 w 404"/>
                <a:gd name="T63" fmla="*/ 12 h 825"/>
                <a:gd name="T64" fmla="*/ 246 w 404"/>
                <a:gd name="T65" fmla="*/ 20 h 825"/>
                <a:gd name="T66" fmla="*/ 376 w 404"/>
                <a:gd name="T67" fmla="*/ 152 h 825"/>
                <a:gd name="T68" fmla="*/ 382 w 404"/>
                <a:gd name="T69" fmla="*/ 153 h 825"/>
                <a:gd name="T70" fmla="*/ 390 w 404"/>
                <a:gd name="T71" fmla="*/ 156 h 825"/>
                <a:gd name="T72" fmla="*/ 396 w 404"/>
                <a:gd name="T73" fmla="*/ 163 h 825"/>
                <a:gd name="T74" fmla="*/ 400 w 404"/>
                <a:gd name="T75" fmla="*/ 171 h 825"/>
                <a:gd name="T76" fmla="*/ 400 w 404"/>
                <a:gd name="T77" fmla="*/ 217 h 825"/>
                <a:gd name="T78" fmla="*/ 400 w 404"/>
                <a:gd name="T79" fmla="*/ 222 h 825"/>
                <a:gd name="T80" fmla="*/ 396 w 404"/>
                <a:gd name="T81" fmla="*/ 231 h 825"/>
                <a:gd name="T82" fmla="*/ 390 w 404"/>
                <a:gd name="T83" fmla="*/ 238 h 825"/>
                <a:gd name="T84" fmla="*/ 382 w 404"/>
                <a:gd name="T85" fmla="*/ 241 h 825"/>
                <a:gd name="T86" fmla="*/ 246 w 404"/>
                <a:gd name="T87" fmla="*/ 241 h 825"/>
                <a:gd name="T88" fmla="*/ 246 w 404"/>
                <a:gd name="T89" fmla="*/ 662 h 825"/>
                <a:gd name="T90" fmla="*/ 250 w 404"/>
                <a:gd name="T91" fmla="*/ 702 h 825"/>
                <a:gd name="T92" fmla="*/ 254 w 404"/>
                <a:gd name="T93" fmla="*/ 716 h 825"/>
                <a:gd name="T94" fmla="*/ 260 w 404"/>
                <a:gd name="T95" fmla="*/ 725 h 825"/>
                <a:gd name="T96" fmla="*/ 269 w 404"/>
                <a:gd name="T97" fmla="*/ 732 h 825"/>
                <a:gd name="T98" fmla="*/ 281 w 404"/>
                <a:gd name="T99" fmla="*/ 737 h 825"/>
                <a:gd name="T100" fmla="*/ 310 w 404"/>
                <a:gd name="T101" fmla="*/ 739 h 825"/>
                <a:gd name="T102" fmla="*/ 378 w 404"/>
                <a:gd name="T103" fmla="*/ 739 h 825"/>
                <a:gd name="T104" fmla="*/ 394 w 404"/>
                <a:gd name="T105" fmla="*/ 741 h 825"/>
                <a:gd name="T106" fmla="*/ 400 w 404"/>
                <a:gd name="T107" fmla="*/ 745 h 825"/>
                <a:gd name="T108" fmla="*/ 403 w 404"/>
                <a:gd name="T109" fmla="*/ 752 h 825"/>
                <a:gd name="T110" fmla="*/ 404 w 404"/>
                <a:gd name="T111" fmla="*/ 798 h 825"/>
                <a:gd name="T112" fmla="*/ 402 w 404"/>
                <a:gd name="T113" fmla="*/ 806 h 825"/>
                <a:gd name="T114" fmla="*/ 399 w 404"/>
                <a:gd name="T115" fmla="*/ 811 h 825"/>
                <a:gd name="T116" fmla="*/ 392 w 404"/>
                <a:gd name="T117" fmla="*/ 816 h 825"/>
                <a:gd name="T118" fmla="*/ 383 w 404"/>
                <a:gd name="T119" fmla="*/ 818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3" y="818"/>
                  </a:moveTo>
                  <a:lnTo>
                    <a:pt x="383" y="818"/>
                  </a:lnTo>
                  <a:lnTo>
                    <a:pt x="363" y="821"/>
                  </a:lnTo>
                  <a:lnTo>
                    <a:pt x="343" y="823"/>
                  </a:lnTo>
                  <a:lnTo>
                    <a:pt x="322" y="824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4" y="824"/>
                  </a:lnTo>
                  <a:lnTo>
                    <a:pt x="265" y="823"/>
                  </a:lnTo>
                  <a:lnTo>
                    <a:pt x="247" y="821"/>
                  </a:lnTo>
                  <a:lnTo>
                    <a:pt x="231" y="818"/>
                  </a:lnTo>
                  <a:lnTo>
                    <a:pt x="216" y="814"/>
                  </a:lnTo>
                  <a:lnTo>
                    <a:pt x="203" y="808"/>
                  </a:lnTo>
                  <a:lnTo>
                    <a:pt x="191" y="802"/>
                  </a:lnTo>
                  <a:lnTo>
                    <a:pt x="180" y="793"/>
                  </a:lnTo>
                  <a:lnTo>
                    <a:pt x="170" y="784"/>
                  </a:lnTo>
                  <a:lnTo>
                    <a:pt x="162" y="772"/>
                  </a:lnTo>
                  <a:lnTo>
                    <a:pt x="156" y="759"/>
                  </a:lnTo>
                  <a:lnTo>
                    <a:pt x="150" y="744"/>
                  </a:lnTo>
                  <a:lnTo>
                    <a:pt x="145" y="727"/>
                  </a:lnTo>
                  <a:lnTo>
                    <a:pt x="142" y="708"/>
                  </a:lnTo>
                  <a:lnTo>
                    <a:pt x="141" y="686"/>
                  </a:lnTo>
                  <a:lnTo>
                    <a:pt x="140" y="662"/>
                  </a:lnTo>
                  <a:lnTo>
                    <a:pt x="140" y="241"/>
                  </a:lnTo>
                  <a:lnTo>
                    <a:pt x="23" y="229"/>
                  </a:lnTo>
                  <a:lnTo>
                    <a:pt x="23" y="229"/>
                  </a:lnTo>
                  <a:lnTo>
                    <a:pt x="13" y="226"/>
                  </a:lnTo>
                  <a:lnTo>
                    <a:pt x="9" y="224"/>
                  </a:lnTo>
                  <a:lnTo>
                    <a:pt x="6" y="222"/>
                  </a:lnTo>
                  <a:lnTo>
                    <a:pt x="3" y="218"/>
                  </a:lnTo>
                  <a:lnTo>
                    <a:pt x="1" y="215"/>
                  </a:lnTo>
                  <a:lnTo>
                    <a:pt x="0" y="212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4"/>
                  </a:lnTo>
                  <a:lnTo>
                    <a:pt x="3" y="161"/>
                  </a:lnTo>
                  <a:lnTo>
                    <a:pt x="6" y="158"/>
                  </a:lnTo>
                  <a:lnTo>
                    <a:pt x="9" y="155"/>
                  </a:lnTo>
                  <a:lnTo>
                    <a:pt x="13" y="154"/>
                  </a:lnTo>
                  <a:lnTo>
                    <a:pt x="18" y="153"/>
                  </a:lnTo>
                  <a:lnTo>
                    <a:pt x="23" y="152"/>
                  </a:lnTo>
                  <a:lnTo>
                    <a:pt x="140" y="152"/>
                  </a:lnTo>
                  <a:lnTo>
                    <a:pt x="140" y="34"/>
                  </a:lnTo>
                  <a:lnTo>
                    <a:pt x="140" y="34"/>
                  </a:lnTo>
                  <a:lnTo>
                    <a:pt x="140" y="29"/>
                  </a:lnTo>
                  <a:lnTo>
                    <a:pt x="141" y="26"/>
                  </a:lnTo>
                  <a:lnTo>
                    <a:pt x="143" y="21"/>
                  </a:lnTo>
                  <a:lnTo>
                    <a:pt x="145" y="18"/>
                  </a:lnTo>
                  <a:lnTo>
                    <a:pt x="149" y="15"/>
                  </a:lnTo>
                  <a:lnTo>
                    <a:pt x="152" y="13"/>
                  </a:lnTo>
                  <a:lnTo>
                    <a:pt x="157" y="11"/>
                  </a:lnTo>
                  <a:lnTo>
                    <a:pt x="161" y="10"/>
                  </a:lnTo>
                  <a:lnTo>
                    <a:pt x="224" y="0"/>
                  </a:lnTo>
                  <a:lnTo>
                    <a:pt x="224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1" y="0"/>
                  </a:lnTo>
                  <a:lnTo>
                    <a:pt x="235" y="2"/>
                  </a:lnTo>
                  <a:lnTo>
                    <a:pt x="238" y="4"/>
                  </a:lnTo>
                  <a:lnTo>
                    <a:pt x="240" y="6"/>
                  </a:lnTo>
                  <a:lnTo>
                    <a:pt x="243" y="8"/>
                  </a:lnTo>
                  <a:lnTo>
                    <a:pt x="244" y="12"/>
                  </a:lnTo>
                  <a:lnTo>
                    <a:pt x="245" y="17"/>
                  </a:lnTo>
                  <a:lnTo>
                    <a:pt x="246" y="20"/>
                  </a:lnTo>
                  <a:lnTo>
                    <a:pt x="246" y="152"/>
                  </a:lnTo>
                  <a:lnTo>
                    <a:pt x="376" y="152"/>
                  </a:lnTo>
                  <a:lnTo>
                    <a:pt x="376" y="152"/>
                  </a:lnTo>
                  <a:lnTo>
                    <a:pt x="382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3" y="159"/>
                  </a:lnTo>
                  <a:lnTo>
                    <a:pt x="396" y="163"/>
                  </a:lnTo>
                  <a:lnTo>
                    <a:pt x="399" y="167"/>
                  </a:lnTo>
                  <a:lnTo>
                    <a:pt x="400" y="171"/>
                  </a:lnTo>
                  <a:lnTo>
                    <a:pt x="400" y="176"/>
                  </a:lnTo>
                  <a:lnTo>
                    <a:pt x="400" y="217"/>
                  </a:lnTo>
                  <a:lnTo>
                    <a:pt x="400" y="217"/>
                  </a:lnTo>
                  <a:lnTo>
                    <a:pt x="400" y="222"/>
                  </a:lnTo>
                  <a:lnTo>
                    <a:pt x="399" y="226"/>
                  </a:lnTo>
                  <a:lnTo>
                    <a:pt x="396" y="231"/>
                  </a:lnTo>
                  <a:lnTo>
                    <a:pt x="393" y="234"/>
                  </a:lnTo>
                  <a:lnTo>
                    <a:pt x="390" y="238"/>
                  </a:lnTo>
                  <a:lnTo>
                    <a:pt x="385" y="239"/>
                  </a:lnTo>
                  <a:lnTo>
                    <a:pt x="382" y="241"/>
                  </a:lnTo>
                  <a:lnTo>
                    <a:pt x="376" y="241"/>
                  </a:lnTo>
                  <a:lnTo>
                    <a:pt x="246" y="241"/>
                  </a:lnTo>
                  <a:lnTo>
                    <a:pt x="246" y="662"/>
                  </a:lnTo>
                  <a:lnTo>
                    <a:pt x="246" y="662"/>
                  </a:lnTo>
                  <a:lnTo>
                    <a:pt x="246" y="685"/>
                  </a:lnTo>
                  <a:lnTo>
                    <a:pt x="250" y="702"/>
                  </a:lnTo>
                  <a:lnTo>
                    <a:pt x="251" y="709"/>
                  </a:lnTo>
                  <a:lnTo>
                    <a:pt x="254" y="716"/>
                  </a:lnTo>
                  <a:lnTo>
                    <a:pt x="257" y="721"/>
                  </a:lnTo>
                  <a:lnTo>
                    <a:pt x="260" y="725"/>
                  </a:lnTo>
                  <a:lnTo>
                    <a:pt x="265" y="729"/>
                  </a:lnTo>
                  <a:lnTo>
                    <a:pt x="269" y="732"/>
                  </a:lnTo>
                  <a:lnTo>
                    <a:pt x="275" y="735"/>
                  </a:lnTo>
                  <a:lnTo>
                    <a:pt x="281" y="737"/>
                  </a:lnTo>
                  <a:lnTo>
                    <a:pt x="294" y="738"/>
                  </a:lnTo>
                  <a:lnTo>
                    <a:pt x="310" y="739"/>
                  </a:lnTo>
                  <a:lnTo>
                    <a:pt x="378" y="739"/>
                  </a:lnTo>
                  <a:lnTo>
                    <a:pt x="378" y="739"/>
                  </a:lnTo>
                  <a:lnTo>
                    <a:pt x="390" y="740"/>
                  </a:lnTo>
                  <a:lnTo>
                    <a:pt x="394" y="741"/>
                  </a:lnTo>
                  <a:lnTo>
                    <a:pt x="398" y="743"/>
                  </a:lnTo>
                  <a:lnTo>
                    <a:pt x="400" y="745"/>
                  </a:lnTo>
                  <a:lnTo>
                    <a:pt x="402" y="748"/>
                  </a:lnTo>
                  <a:lnTo>
                    <a:pt x="403" y="752"/>
                  </a:lnTo>
                  <a:lnTo>
                    <a:pt x="404" y="755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2" y="806"/>
                  </a:lnTo>
                  <a:lnTo>
                    <a:pt x="401" y="809"/>
                  </a:lnTo>
                  <a:lnTo>
                    <a:pt x="399" y="811"/>
                  </a:lnTo>
                  <a:lnTo>
                    <a:pt x="396" y="814"/>
                  </a:lnTo>
                  <a:lnTo>
                    <a:pt x="392" y="816"/>
                  </a:lnTo>
                  <a:lnTo>
                    <a:pt x="383" y="818"/>
                  </a:lnTo>
                  <a:lnTo>
                    <a:pt x="383" y="81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4" name="Freeform 186"/>
            <p:cNvSpPr>
              <a:spLocks noEditPoints="1"/>
            </p:cNvSpPr>
            <p:nvPr/>
          </p:nvSpPr>
          <p:spPr bwMode="auto">
            <a:xfrm>
              <a:off x="5237145" y="4516673"/>
              <a:ext cx="105684" cy="134776"/>
            </a:xfrm>
            <a:custGeom>
              <a:avLst/>
              <a:gdLst>
                <a:gd name="T0" fmla="*/ 107 w 534"/>
                <a:gd name="T1" fmla="*/ 391 h 681"/>
                <a:gd name="T2" fmla="*/ 109 w 534"/>
                <a:gd name="T3" fmla="*/ 440 h 681"/>
                <a:gd name="T4" fmla="*/ 123 w 534"/>
                <a:gd name="T5" fmla="*/ 500 h 681"/>
                <a:gd name="T6" fmla="*/ 149 w 534"/>
                <a:gd name="T7" fmla="*/ 544 h 681"/>
                <a:gd name="T8" fmla="*/ 186 w 534"/>
                <a:gd name="T9" fmla="*/ 571 h 681"/>
                <a:gd name="T10" fmla="*/ 235 w 534"/>
                <a:gd name="T11" fmla="*/ 585 h 681"/>
                <a:gd name="T12" fmla="*/ 274 w 534"/>
                <a:gd name="T13" fmla="*/ 587 h 681"/>
                <a:gd name="T14" fmla="*/ 443 w 534"/>
                <a:gd name="T15" fmla="*/ 580 h 681"/>
                <a:gd name="T16" fmla="*/ 495 w 534"/>
                <a:gd name="T17" fmla="*/ 574 h 681"/>
                <a:gd name="T18" fmla="*/ 509 w 534"/>
                <a:gd name="T19" fmla="*/ 578 h 681"/>
                <a:gd name="T20" fmla="*/ 514 w 534"/>
                <a:gd name="T21" fmla="*/ 587 h 681"/>
                <a:gd name="T22" fmla="*/ 515 w 534"/>
                <a:gd name="T23" fmla="*/ 632 h 681"/>
                <a:gd name="T24" fmla="*/ 510 w 534"/>
                <a:gd name="T25" fmla="*/ 650 h 681"/>
                <a:gd name="T26" fmla="*/ 497 w 534"/>
                <a:gd name="T27" fmla="*/ 658 h 681"/>
                <a:gd name="T28" fmla="*/ 439 w 534"/>
                <a:gd name="T29" fmla="*/ 669 h 681"/>
                <a:gd name="T30" fmla="*/ 333 w 534"/>
                <a:gd name="T31" fmla="*/ 679 h 681"/>
                <a:gd name="T32" fmla="*/ 274 w 534"/>
                <a:gd name="T33" fmla="*/ 681 h 681"/>
                <a:gd name="T34" fmla="*/ 197 w 534"/>
                <a:gd name="T35" fmla="*/ 673 h 681"/>
                <a:gd name="T36" fmla="*/ 127 w 534"/>
                <a:gd name="T37" fmla="*/ 648 h 681"/>
                <a:gd name="T38" fmla="*/ 95 w 534"/>
                <a:gd name="T39" fmla="*/ 628 h 681"/>
                <a:gd name="T40" fmla="*/ 66 w 534"/>
                <a:gd name="T41" fmla="*/ 602 h 681"/>
                <a:gd name="T42" fmla="*/ 44 w 534"/>
                <a:gd name="T43" fmla="*/ 570 h 681"/>
                <a:gd name="T44" fmla="*/ 24 w 534"/>
                <a:gd name="T45" fmla="*/ 531 h 681"/>
                <a:gd name="T46" fmla="*/ 10 w 534"/>
                <a:gd name="T47" fmla="*/ 485 h 681"/>
                <a:gd name="T48" fmla="*/ 2 w 534"/>
                <a:gd name="T49" fmla="*/ 431 h 681"/>
                <a:gd name="T50" fmla="*/ 0 w 534"/>
                <a:gd name="T51" fmla="*/ 282 h 681"/>
                <a:gd name="T52" fmla="*/ 5 w 534"/>
                <a:gd name="T53" fmla="*/ 220 h 681"/>
                <a:gd name="T54" fmla="*/ 27 w 534"/>
                <a:gd name="T55" fmla="*/ 140 h 681"/>
                <a:gd name="T56" fmla="*/ 54 w 534"/>
                <a:gd name="T57" fmla="*/ 96 h 681"/>
                <a:gd name="T58" fmla="*/ 78 w 534"/>
                <a:gd name="T59" fmla="*/ 68 h 681"/>
                <a:gd name="T60" fmla="*/ 108 w 534"/>
                <a:gd name="T61" fmla="*/ 43 h 681"/>
                <a:gd name="T62" fmla="*/ 141 w 534"/>
                <a:gd name="T63" fmla="*/ 25 h 681"/>
                <a:gd name="T64" fmla="*/ 180 w 534"/>
                <a:gd name="T65" fmla="*/ 11 h 681"/>
                <a:gd name="T66" fmla="*/ 237 w 534"/>
                <a:gd name="T67" fmla="*/ 1 h 681"/>
                <a:gd name="T68" fmla="*/ 300 w 534"/>
                <a:gd name="T69" fmla="*/ 1 h 681"/>
                <a:gd name="T70" fmla="*/ 359 w 534"/>
                <a:gd name="T71" fmla="*/ 11 h 681"/>
                <a:gd name="T72" fmla="*/ 397 w 534"/>
                <a:gd name="T73" fmla="*/ 25 h 681"/>
                <a:gd name="T74" fmla="*/ 430 w 534"/>
                <a:gd name="T75" fmla="*/ 43 h 681"/>
                <a:gd name="T76" fmla="*/ 459 w 534"/>
                <a:gd name="T77" fmla="*/ 68 h 681"/>
                <a:gd name="T78" fmla="*/ 483 w 534"/>
                <a:gd name="T79" fmla="*/ 96 h 681"/>
                <a:gd name="T80" fmla="*/ 508 w 534"/>
                <a:gd name="T81" fmla="*/ 141 h 681"/>
                <a:gd name="T82" fmla="*/ 530 w 534"/>
                <a:gd name="T83" fmla="*/ 221 h 681"/>
                <a:gd name="T84" fmla="*/ 534 w 534"/>
                <a:gd name="T85" fmla="*/ 347 h 681"/>
                <a:gd name="T86" fmla="*/ 532 w 534"/>
                <a:gd name="T87" fmla="*/ 358 h 681"/>
                <a:gd name="T88" fmla="*/ 524 w 534"/>
                <a:gd name="T89" fmla="*/ 369 h 681"/>
                <a:gd name="T90" fmla="*/ 512 w 534"/>
                <a:gd name="T91" fmla="*/ 374 h 681"/>
                <a:gd name="T92" fmla="*/ 427 w 534"/>
                <a:gd name="T93" fmla="*/ 282 h 681"/>
                <a:gd name="T94" fmla="*/ 421 w 534"/>
                <a:gd name="T95" fmla="*/ 214 h 681"/>
                <a:gd name="T96" fmla="*/ 405 w 534"/>
                <a:gd name="T97" fmla="*/ 163 h 681"/>
                <a:gd name="T98" fmla="*/ 377 w 534"/>
                <a:gd name="T99" fmla="*/ 126 h 681"/>
                <a:gd name="T100" fmla="*/ 338 w 534"/>
                <a:gd name="T101" fmla="*/ 103 h 681"/>
                <a:gd name="T102" fmla="*/ 288 w 534"/>
                <a:gd name="T103" fmla="*/ 94 h 681"/>
                <a:gd name="T104" fmla="*/ 250 w 534"/>
                <a:gd name="T105" fmla="*/ 94 h 681"/>
                <a:gd name="T106" fmla="*/ 200 w 534"/>
                <a:gd name="T107" fmla="*/ 104 h 681"/>
                <a:gd name="T108" fmla="*/ 159 w 534"/>
                <a:gd name="T109" fmla="*/ 127 h 681"/>
                <a:gd name="T110" fmla="*/ 131 w 534"/>
                <a:gd name="T111" fmla="*/ 165 h 681"/>
                <a:gd name="T112" fmla="*/ 112 w 534"/>
                <a:gd name="T113" fmla="*/ 217 h 681"/>
                <a:gd name="T114" fmla="*/ 107 w 534"/>
                <a:gd name="T115" fmla="*/ 282 h 681"/>
                <a:gd name="T116" fmla="*/ 427 w 534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4" h="681">
                  <a:moveTo>
                    <a:pt x="512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8" y="416"/>
                  </a:lnTo>
                  <a:lnTo>
                    <a:pt x="109" y="440"/>
                  </a:lnTo>
                  <a:lnTo>
                    <a:pt x="112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31" y="516"/>
                  </a:lnTo>
                  <a:lnTo>
                    <a:pt x="139" y="531"/>
                  </a:lnTo>
                  <a:lnTo>
                    <a:pt x="149" y="544"/>
                  </a:lnTo>
                  <a:lnTo>
                    <a:pt x="161" y="554"/>
                  </a:lnTo>
                  <a:lnTo>
                    <a:pt x="172" y="563"/>
                  </a:lnTo>
                  <a:lnTo>
                    <a:pt x="186" y="571"/>
                  </a:lnTo>
                  <a:lnTo>
                    <a:pt x="202" y="577"/>
                  </a:lnTo>
                  <a:lnTo>
                    <a:pt x="218" y="581"/>
                  </a:lnTo>
                  <a:lnTo>
                    <a:pt x="235" y="585"/>
                  </a:lnTo>
                  <a:lnTo>
                    <a:pt x="255" y="587"/>
                  </a:lnTo>
                  <a:lnTo>
                    <a:pt x="274" y="587"/>
                  </a:lnTo>
                  <a:lnTo>
                    <a:pt x="274" y="587"/>
                  </a:lnTo>
                  <a:lnTo>
                    <a:pt x="330" y="587"/>
                  </a:lnTo>
                  <a:lnTo>
                    <a:pt x="388" y="584"/>
                  </a:lnTo>
                  <a:lnTo>
                    <a:pt x="443" y="580"/>
                  </a:lnTo>
                  <a:lnTo>
                    <a:pt x="490" y="574"/>
                  </a:lnTo>
                  <a:lnTo>
                    <a:pt x="490" y="574"/>
                  </a:lnTo>
                  <a:lnTo>
                    <a:pt x="495" y="574"/>
                  </a:lnTo>
                  <a:lnTo>
                    <a:pt x="495" y="574"/>
                  </a:lnTo>
                  <a:lnTo>
                    <a:pt x="502" y="576"/>
                  </a:lnTo>
                  <a:lnTo>
                    <a:pt x="509" y="578"/>
                  </a:lnTo>
                  <a:lnTo>
                    <a:pt x="512" y="580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5" y="592"/>
                  </a:lnTo>
                  <a:lnTo>
                    <a:pt x="515" y="632"/>
                  </a:lnTo>
                  <a:lnTo>
                    <a:pt x="515" y="632"/>
                  </a:lnTo>
                  <a:lnTo>
                    <a:pt x="514" y="642"/>
                  </a:lnTo>
                  <a:lnTo>
                    <a:pt x="513" y="647"/>
                  </a:lnTo>
                  <a:lnTo>
                    <a:pt x="510" y="650"/>
                  </a:lnTo>
                  <a:lnTo>
                    <a:pt x="507" y="654"/>
                  </a:lnTo>
                  <a:lnTo>
                    <a:pt x="502" y="656"/>
                  </a:lnTo>
                  <a:lnTo>
                    <a:pt x="497" y="658"/>
                  </a:lnTo>
                  <a:lnTo>
                    <a:pt x="491" y="661"/>
                  </a:lnTo>
                  <a:lnTo>
                    <a:pt x="491" y="661"/>
                  </a:lnTo>
                  <a:lnTo>
                    <a:pt x="439" y="669"/>
                  </a:lnTo>
                  <a:lnTo>
                    <a:pt x="386" y="675"/>
                  </a:lnTo>
                  <a:lnTo>
                    <a:pt x="360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9" y="680"/>
                  </a:lnTo>
                  <a:lnTo>
                    <a:pt x="222" y="678"/>
                  </a:lnTo>
                  <a:lnTo>
                    <a:pt x="197" y="673"/>
                  </a:lnTo>
                  <a:lnTo>
                    <a:pt x="173" y="667"/>
                  </a:lnTo>
                  <a:lnTo>
                    <a:pt x="149" y="658"/>
                  </a:lnTo>
                  <a:lnTo>
                    <a:pt x="127" y="648"/>
                  </a:lnTo>
                  <a:lnTo>
                    <a:pt x="116" y="642"/>
                  </a:lnTo>
                  <a:lnTo>
                    <a:pt x="105" y="635"/>
                  </a:lnTo>
                  <a:lnTo>
                    <a:pt x="95" y="628"/>
                  </a:lnTo>
                  <a:lnTo>
                    <a:pt x="85" y="620"/>
                  </a:lnTo>
                  <a:lnTo>
                    <a:pt x="76" y="611"/>
                  </a:lnTo>
                  <a:lnTo>
                    <a:pt x="66" y="602"/>
                  </a:lnTo>
                  <a:lnTo>
                    <a:pt x="58" y="592"/>
                  </a:lnTo>
                  <a:lnTo>
                    <a:pt x="50" y="581"/>
                  </a:lnTo>
                  <a:lnTo>
                    <a:pt x="44" y="570"/>
                  </a:lnTo>
                  <a:lnTo>
                    <a:pt x="35" y="557"/>
                  </a:lnTo>
                  <a:lnTo>
                    <a:pt x="30" y="545"/>
                  </a:lnTo>
                  <a:lnTo>
                    <a:pt x="24" y="531"/>
                  </a:lnTo>
                  <a:lnTo>
                    <a:pt x="18" y="516"/>
                  </a:lnTo>
                  <a:lnTo>
                    <a:pt x="14" y="501"/>
                  </a:lnTo>
                  <a:lnTo>
                    <a:pt x="10" y="485"/>
                  </a:lnTo>
                  <a:lnTo>
                    <a:pt x="7" y="468"/>
                  </a:lnTo>
                  <a:lnTo>
                    <a:pt x="3" y="449"/>
                  </a:lnTo>
                  <a:lnTo>
                    <a:pt x="2" y="431"/>
                  </a:lnTo>
                  <a:lnTo>
                    <a:pt x="1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51"/>
                  </a:lnTo>
                  <a:lnTo>
                    <a:pt x="5" y="220"/>
                  </a:lnTo>
                  <a:lnTo>
                    <a:pt x="10" y="193"/>
                  </a:lnTo>
                  <a:lnTo>
                    <a:pt x="18" y="165"/>
                  </a:lnTo>
                  <a:lnTo>
                    <a:pt x="27" y="140"/>
                  </a:lnTo>
                  <a:lnTo>
                    <a:pt x="40" y="117"/>
                  </a:lnTo>
                  <a:lnTo>
                    <a:pt x="46" y="107"/>
                  </a:lnTo>
                  <a:lnTo>
                    <a:pt x="54" y="96"/>
                  </a:lnTo>
                  <a:lnTo>
                    <a:pt x="62" y="86"/>
                  </a:lnTo>
                  <a:lnTo>
                    <a:pt x="70" y="77"/>
                  </a:lnTo>
                  <a:lnTo>
                    <a:pt x="78" y="68"/>
                  </a:lnTo>
                  <a:lnTo>
                    <a:pt x="88" y="58"/>
                  </a:lnTo>
                  <a:lnTo>
                    <a:pt x="97" y="51"/>
                  </a:lnTo>
                  <a:lnTo>
                    <a:pt x="108" y="43"/>
                  </a:lnTo>
                  <a:lnTo>
                    <a:pt x="118" y="37"/>
                  </a:lnTo>
                  <a:lnTo>
                    <a:pt x="130" y="31"/>
                  </a:lnTo>
                  <a:lnTo>
                    <a:pt x="141" y="25"/>
                  </a:lnTo>
                  <a:lnTo>
                    <a:pt x="154" y="19"/>
                  </a:lnTo>
                  <a:lnTo>
                    <a:pt x="166" y="15"/>
                  </a:lnTo>
                  <a:lnTo>
                    <a:pt x="180" y="11"/>
                  </a:lnTo>
                  <a:lnTo>
                    <a:pt x="194" y="8"/>
                  </a:lnTo>
                  <a:lnTo>
                    <a:pt x="208" y="4"/>
                  </a:lnTo>
                  <a:lnTo>
                    <a:pt x="237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4"/>
                  </a:lnTo>
                  <a:lnTo>
                    <a:pt x="345" y="8"/>
                  </a:lnTo>
                  <a:lnTo>
                    <a:pt x="359" y="11"/>
                  </a:lnTo>
                  <a:lnTo>
                    <a:pt x="372" y="15"/>
                  </a:lnTo>
                  <a:lnTo>
                    <a:pt x="384" y="19"/>
                  </a:lnTo>
                  <a:lnTo>
                    <a:pt x="397" y="25"/>
                  </a:lnTo>
                  <a:lnTo>
                    <a:pt x="408" y="31"/>
                  </a:lnTo>
                  <a:lnTo>
                    <a:pt x="420" y="37"/>
                  </a:lnTo>
                  <a:lnTo>
                    <a:pt x="430" y="43"/>
                  </a:lnTo>
                  <a:lnTo>
                    <a:pt x="440" y="51"/>
                  </a:lnTo>
                  <a:lnTo>
                    <a:pt x="450" y="59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6"/>
                  </a:lnTo>
                  <a:lnTo>
                    <a:pt x="490" y="107"/>
                  </a:lnTo>
                  <a:lnTo>
                    <a:pt x="497" y="118"/>
                  </a:lnTo>
                  <a:lnTo>
                    <a:pt x="508" y="141"/>
                  </a:lnTo>
                  <a:lnTo>
                    <a:pt x="517" y="166"/>
                  </a:lnTo>
                  <a:lnTo>
                    <a:pt x="524" y="193"/>
                  </a:lnTo>
                  <a:lnTo>
                    <a:pt x="530" y="221"/>
                  </a:lnTo>
                  <a:lnTo>
                    <a:pt x="533" y="251"/>
                  </a:lnTo>
                  <a:lnTo>
                    <a:pt x="534" y="282"/>
                  </a:lnTo>
                  <a:lnTo>
                    <a:pt x="534" y="347"/>
                  </a:lnTo>
                  <a:lnTo>
                    <a:pt x="534" y="347"/>
                  </a:lnTo>
                  <a:lnTo>
                    <a:pt x="533" y="353"/>
                  </a:lnTo>
                  <a:lnTo>
                    <a:pt x="532" y="358"/>
                  </a:lnTo>
                  <a:lnTo>
                    <a:pt x="531" y="362"/>
                  </a:lnTo>
                  <a:lnTo>
                    <a:pt x="528" y="367"/>
                  </a:lnTo>
                  <a:lnTo>
                    <a:pt x="524" y="369"/>
                  </a:lnTo>
                  <a:lnTo>
                    <a:pt x="521" y="371"/>
                  </a:lnTo>
                  <a:lnTo>
                    <a:pt x="516" y="374"/>
                  </a:lnTo>
                  <a:lnTo>
                    <a:pt x="512" y="374"/>
                  </a:lnTo>
                  <a:lnTo>
                    <a:pt x="512" y="374"/>
                  </a:lnTo>
                  <a:close/>
                  <a:moveTo>
                    <a:pt x="427" y="282"/>
                  </a:moveTo>
                  <a:lnTo>
                    <a:pt x="427" y="282"/>
                  </a:lnTo>
                  <a:lnTo>
                    <a:pt x="425" y="258"/>
                  </a:lnTo>
                  <a:lnTo>
                    <a:pt x="424" y="235"/>
                  </a:lnTo>
                  <a:lnTo>
                    <a:pt x="421" y="214"/>
                  </a:lnTo>
                  <a:lnTo>
                    <a:pt x="416" y="195"/>
                  </a:lnTo>
                  <a:lnTo>
                    <a:pt x="412" y="178"/>
                  </a:lnTo>
                  <a:lnTo>
                    <a:pt x="405" y="163"/>
                  </a:lnTo>
                  <a:lnTo>
                    <a:pt x="397" y="149"/>
                  </a:lnTo>
                  <a:lnTo>
                    <a:pt x="388" y="136"/>
                  </a:lnTo>
                  <a:lnTo>
                    <a:pt x="377" y="126"/>
                  </a:lnTo>
                  <a:lnTo>
                    <a:pt x="365" y="117"/>
                  </a:lnTo>
                  <a:lnTo>
                    <a:pt x="352" y="109"/>
                  </a:lnTo>
                  <a:lnTo>
                    <a:pt x="338" y="103"/>
                  </a:lnTo>
                  <a:lnTo>
                    <a:pt x="322" y="98"/>
                  </a:lnTo>
                  <a:lnTo>
                    <a:pt x="306" y="95"/>
                  </a:lnTo>
                  <a:lnTo>
                    <a:pt x="288" y="94"/>
                  </a:lnTo>
                  <a:lnTo>
                    <a:pt x="268" y="93"/>
                  </a:lnTo>
                  <a:lnTo>
                    <a:pt x="268" y="93"/>
                  </a:lnTo>
                  <a:lnTo>
                    <a:pt x="250" y="94"/>
                  </a:lnTo>
                  <a:lnTo>
                    <a:pt x="232" y="95"/>
                  </a:lnTo>
                  <a:lnTo>
                    <a:pt x="214" y="98"/>
                  </a:lnTo>
                  <a:lnTo>
                    <a:pt x="200" y="104"/>
                  </a:lnTo>
                  <a:lnTo>
                    <a:pt x="185" y="110"/>
                  </a:lnTo>
                  <a:lnTo>
                    <a:pt x="172" y="118"/>
                  </a:lnTo>
                  <a:lnTo>
                    <a:pt x="159" y="127"/>
                  </a:lnTo>
                  <a:lnTo>
                    <a:pt x="149" y="139"/>
                  </a:lnTo>
                  <a:lnTo>
                    <a:pt x="139" y="151"/>
                  </a:lnTo>
                  <a:lnTo>
                    <a:pt x="131" y="165"/>
                  </a:lnTo>
                  <a:lnTo>
                    <a:pt x="123" y="181"/>
                  </a:lnTo>
                  <a:lnTo>
                    <a:pt x="117" y="197"/>
                  </a:lnTo>
                  <a:lnTo>
                    <a:pt x="112" y="217"/>
                  </a:lnTo>
                  <a:lnTo>
                    <a:pt x="109" y="236"/>
                  </a:lnTo>
                  <a:lnTo>
                    <a:pt x="108" y="259"/>
                  </a:lnTo>
                  <a:lnTo>
                    <a:pt x="107" y="282"/>
                  </a:lnTo>
                  <a:lnTo>
                    <a:pt x="107" y="293"/>
                  </a:lnTo>
                  <a:lnTo>
                    <a:pt x="427" y="293"/>
                  </a:lnTo>
                  <a:lnTo>
                    <a:pt x="427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5" name="Freeform 187"/>
            <p:cNvSpPr>
              <a:spLocks noEditPoints="1"/>
            </p:cNvSpPr>
            <p:nvPr/>
          </p:nvSpPr>
          <p:spPr bwMode="auto">
            <a:xfrm>
              <a:off x="5368359" y="4518454"/>
              <a:ext cx="111621" cy="179306"/>
            </a:xfrm>
            <a:custGeom>
              <a:avLst/>
              <a:gdLst>
                <a:gd name="T0" fmla="*/ 523 w 566"/>
                <a:gd name="T1" fmla="*/ 121 h 906"/>
                <a:gd name="T2" fmla="*/ 542 w 566"/>
                <a:gd name="T3" fmla="*/ 224 h 906"/>
                <a:gd name="T4" fmla="*/ 517 w 566"/>
                <a:gd name="T5" fmla="*/ 330 h 906"/>
                <a:gd name="T6" fmla="*/ 418 w 566"/>
                <a:gd name="T7" fmla="*/ 409 h 906"/>
                <a:gd name="T8" fmla="*/ 274 w 566"/>
                <a:gd name="T9" fmla="*/ 430 h 906"/>
                <a:gd name="T10" fmla="*/ 162 w 566"/>
                <a:gd name="T11" fmla="*/ 416 h 906"/>
                <a:gd name="T12" fmla="*/ 116 w 566"/>
                <a:gd name="T13" fmla="*/ 419 h 906"/>
                <a:gd name="T14" fmla="*/ 104 w 566"/>
                <a:gd name="T15" fmla="*/ 447 h 906"/>
                <a:gd name="T16" fmla="*/ 124 w 566"/>
                <a:gd name="T17" fmla="*/ 479 h 906"/>
                <a:gd name="T18" fmla="*/ 407 w 566"/>
                <a:gd name="T19" fmla="*/ 556 h 906"/>
                <a:gd name="T20" fmla="*/ 510 w 566"/>
                <a:gd name="T21" fmla="*/ 611 h 906"/>
                <a:gd name="T22" fmla="*/ 553 w 566"/>
                <a:gd name="T23" fmla="*/ 709 h 906"/>
                <a:gd name="T24" fmla="*/ 538 w 566"/>
                <a:gd name="T25" fmla="*/ 797 h 906"/>
                <a:gd name="T26" fmla="*/ 452 w 566"/>
                <a:gd name="T27" fmla="*/ 877 h 906"/>
                <a:gd name="T28" fmla="*/ 277 w 566"/>
                <a:gd name="T29" fmla="*/ 906 h 906"/>
                <a:gd name="T30" fmla="*/ 128 w 566"/>
                <a:gd name="T31" fmla="*/ 885 h 906"/>
                <a:gd name="T32" fmla="*/ 26 w 566"/>
                <a:gd name="T33" fmla="*/ 811 h 906"/>
                <a:gd name="T34" fmla="*/ 0 w 566"/>
                <a:gd name="T35" fmla="*/ 703 h 906"/>
                <a:gd name="T36" fmla="*/ 9 w 566"/>
                <a:gd name="T37" fmla="*/ 643 h 906"/>
                <a:gd name="T38" fmla="*/ 75 w 566"/>
                <a:gd name="T39" fmla="*/ 549 h 906"/>
                <a:gd name="T40" fmla="*/ 33 w 566"/>
                <a:gd name="T41" fmla="*/ 518 h 906"/>
                <a:gd name="T42" fmla="*/ 12 w 566"/>
                <a:gd name="T43" fmla="*/ 451 h 906"/>
                <a:gd name="T44" fmla="*/ 31 w 566"/>
                <a:gd name="T45" fmla="*/ 391 h 906"/>
                <a:gd name="T46" fmla="*/ 36 w 566"/>
                <a:gd name="T47" fmla="*/ 336 h 906"/>
                <a:gd name="T48" fmla="*/ 6 w 566"/>
                <a:gd name="T49" fmla="*/ 224 h 906"/>
                <a:gd name="T50" fmla="*/ 18 w 566"/>
                <a:gd name="T51" fmla="*/ 135 h 906"/>
                <a:gd name="T52" fmla="*/ 97 w 566"/>
                <a:gd name="T53" fmla="*/ 40 h 906"/>
                <a:gd name="T54" fmla="*/ 236 w 566"/>
                <a:gd name="T55" fmla="*/ 1 h 906"/>
                <a:gd name="T56" fmla="*/ 554 w 566"/>
                <a:gd name="T57" fmla="*/ 4 h 906"/>
                <a:gd name="T58" fmla="*/ 566 w 566"/>
                <a:gd name="T59" fmla="*/ 58 h 906"/>
                <a:gd name="T60" fmla="*/ 557 w 566"/>
                <a:gd name="T61" fmla="*/ 77 h 906"/>
                <a:gd name="T62" fmla="*/ 446 w 566"/>
                <a:gd name="T63" fmla="*/ 701 h 906"/>
                <a:gd name="T64" fmla="*/ 422 w 566"/>
                <a:gd name="T65" fmla="*/ 659 h 906"/>
                <a:gd name="T66" fmla="*/ 299 w 566"/>
                <a:gd name="T67" fmla="*/ 615 h 906"/>
                <a:gd name="T68" fmla="*/ 120 w 566"/>
                <a:gd name="T69" fmla="*/ 628 h 906"/>
                <a:gd name="T70" fmla="*/ 104 w 566"/>
                <a:gd name="T71" fmla="*/ 713 h 906"/>
                <a:gd name="T72" fmla="*/ 124 w 566"/>
                <a:gd name="T73" fmla="*/ 778 h 906"/>
                <a:gd name="T74" fmla="*/ 194 w 566"/>
                <a:gd name="T75" fmla="*/ 815 h 906"/>
                <a:gd name="T76" fmla="*/ 301 w 566"/>
                <a:gd name="T77" fmla="*/ 823 h 906"/>
                <a:gd name="T78" fmla="*/ 404 w 566"/>
                <a:gd name="T79" fmla="*/ 802 h 906"/>
                <a:gd name="T80" fmla="*/ 443 w 566"/>
                <a:gd name="T81" fmla="*/ 752 h 906"/>
                <a:gd name="T82" fmla="*/ 437 w 566"/>
                <a:gd name="T83" fmla="*/ 214 h 906"/>
                <a:gd name="T84" fmla="*/ 420 w 566"/>
                <a:gd name="T85" fmla="*/ 141 h 906"/>
                <a:gd name="T86" fmla="*/ 354 w 566"/>
                <a:gd name="T87" fmla="*/ 95 h 906"/>
                <a:gd name="T88" fmla="*/ 250 w 566"/>
                <a:gd name="T89" fmla="*/ 86 h 906"/>
                <a:gd name="T90" fmla="*/ 151 w 566"/>
                <a:gd name="T91" fmla="*/ 116 h 906"/>
                <a:gd name="T92" fmla="*/ 114 w 566"/>
                <a:gd name="T93" fmla="*/ 177 h 906"/>
                <a:gd name="T94" fmla="*/ 111 w 566"/>
                <a:gd name="T95" fmla="*/ 234 h 906"/>
                <a:gd name="T96" fmla="*/ 133 w 566"/>
                <a:gd name="T97" fmla="*/ 296 h 906"/>
                <a:gd name="T98" fmla="*/ 207 w 566"/>
                <a:gd name="T99" fmla="*/ 339 h 906"/>
                <a:gd name="T100" fmla="*/ 319 w 566"/>
                <a:gd name="T101" fmla="*/ 344 h 906"/>
                <a:gd name="T102" fmla="*/ 405 w 566"/>
                <a:gd name="T103" fmla="*/ 312 h 906"/>
                <a:gd name="T104" fmla="*/ 436 w 566"/>
                <a:gd name="T105" fmla="*/ 250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66" h="906">
                  <a:moveTo>
                    <a:pt x="545" y="81"/>
                  </a:moveTo>
                  <a:lnTo>
                    <a:pt x="501" y="89"/>
                  </a:lnTo>
                  <a:lnTo>
                    <a:pt x="501" y="89"/>
                  </a:lnTo>
                  <a:lnTo>
                    <a:pt x="509" y="99"/>
                  </a:lnTo>
                  <a:lnTo>
                    <a:pt x="516" y="110"/>
                  </a:lnTo>
                  <a:lnTo>
                    <a:pt x="523" y="121"/>
                  </a:lnTo>
                  <a:lnTo>
                    <a:pt x="530" y="136"/>
                  </a:lnTo>
                  <a:lnTo>
                    <a:pt x="534" y="152"/>
                  </a:lnTo>
                  <a:lnTo>
                    <a:pt x="539" y="170"/>
                  </a:lnTo>
                  <a:lnTo>
                    <a:pt x="541" y="190"/>
                  </a:lnTo>
                  <a:lnTo>
                    <a:pt x="542" y="214"/>
                  </a:lnTo>
                  <a:lnTo>
                    <a:pt x="542" y="224"/>
                  </a:lnTo>
                  <a:lnTo>
                    <a:pt x="542" y="224"/>
                  </a:lnTo>
                  <a:lnTo>
                    <a:pt x="541" y="248"/>
                  </a:lnTo>
                  <a:lnTo>
                    <a:pt x="538" y="271"/>
                  </a:lnTo>
                  <a:lnTo>
                    <a:pt x="533" y="292"/>
                  </a:lnTo>
                  <a:lnTo>
                    <a:pt x="526" y="312"/>
                  </a:lnTo>
                  <a:lnTo>
                    <a:pt x="517" y="330"/>
                  </a:lnTo>
                  <a:lnTo>
                    <a:pt x="506" y="347"/>
                  </a:lnTo>
                  <a:lnTo>
                    <a:pt x="493" y="362"/>
                  </a:lnTo>
                  <a:lnTo>
                    <a:pt x="478" y="376"/>
                  </a:lnTo>
                  <a:lnTo>
                    <a:pt x="460" y="389"/>
                  </a:lnTo>
                  <a:lnTo>
                    <a:pt x="440" y="400"/>
                  </a:lnTo>
                  <a:lnTo>
                    <a:pt x="418" y="409"/>
                  </a:lnTo>
                  <a:lnTo>
                    <a:pt x="394" y="416"/>
                  </a:lnTo>
                  <a:lnTo>
                    <a:pt x="368" y="422"/>
                  </a:lnTo>
                  <a:lnTo>
                    <a:pt x="339" y="427"/>
                  </a:lnTo>
                  <a:lnTo>
                    <a:pt x="307" y="429"/>
                  </a:lnTo>
                  <a:lnTo>
                    <a:pt x="274" y="430"/>
                  </a:lnTo>
                  <a:lnTo>
                    <a:pt x="274" y="430"/>
                  </a:lnTo>
                  <a:lnTo>
                    <a:pt x="251" y="430"/>
                  </a:lnTo>
                  <a:lnTo>
                    <a:pt x="230" y="428"/>
                  </a:lnTo>
                  <a:lnTo>
                    <a:pt x="211" y="427"/>
                  </a:lnTo>
                  <a:lnTo>
                    <a:pt x="192" y="423"/>
                  </a:lnTo>
                  <a:lnTo>
                    <a:pt x="176" y="420"/>
                  </a:lnTo>
                  <a:lnTo>
                    <a:pt x="162" y="416"/>
                  </a:lnTo>
                  <a:lnTo>
                    <a:pt x="148" y="410"/>
                  </a:lnTo>
                  <a:lnTo>
                    <a:pt x="134" y="406"/>
                  </a:lnTo>
                  <a:lnTo>
                    <a:pt x="134" y="406"/>
                  </a:lnTo>
                  <a:lnTo>
                    <a:pt x="127" y="409"/>
                  </a:lnTo>
                  <a:lnTo>
                    <a:pt x="120" y="414"/>
                  </a:lnTo>
                  <a:lnTo>
                    <a:pt x="116" y="419"/>
                  </a:lnTo>
                  <a:lnTo>
                    <a:pt x="111" y="423"/>
                  </a:lnTo>
                  <a:lnTo>
                    <a:pt x="108" y="429"/>
                  </a:lnTo>
                  <a:lnTo>
                    <a:pt x="105" y="435"/>
                  </a:lnTo>
                  <a:lnTo>
                    <a:pt x="104" y="440"/>
                  </a:lnTo>
                  <a:lnTo>
                    <a:pt x="104" y="447"/>
                  </a:lnTo>
                  <a:lnTo>
                    <a:pt x="104" y="447"/>
                  </a:lnTo>
                  <a:lnTo>
                    <a:pt x="104" y="454"/>
                  </a:lnTo>
                  <a:lnTo>
                    <a:pt x="105" y="461"/>
                  </a:lnTo>
                  <a:lnTo>
                    <a:pt x="108" y="467"/>
                  </a:lnTo>
                  <a:lnTo>
                    <a:pt x="112" y="471"/>
                  </a:lnTo>
                  <a:lnTo>
                    <a:pt x="117" y="476"/>
                  </a:lnTo>
                  <a:lnTo>
                    <a:pt x="124" y="479"/>
                  </a:lnTo>
                  <a:lnTo>
                    <a:pt x="132" y="483"/>
                  </a:lnTo>
                  <a:lnTo>
                    <a:pt x="141" y="485"/>
                  </a:lnTo>
                  <a:lnTo>
                    <a:pt x="321" y="531"/>
                  </a:lnTo>
                  <a:lnTo>
                    <a:pt x="321" y="531"/>
                  </a:lnTo>
                  <a:lnTo>
                    <a:pt x="365" y="542"/>
                  </a:lnTo>
                  <a:lnTo>
                    <a:pt x="407" y="556"/>
                  </a:lnTo>
                  <a:lnTo>
                    <a:pt x="428" y="563"/>
                  </a:lnTo>
                  <a:lnTo>
                    <a:pt x="446" y="571"/>
                  </a:lnTo>
                  <a:lnTo>
                    <a:pt x="464" y="579"/>
                  </a:lnTo>
                  <a:lnTo>
                    <a:pt x="482" y="588"/>
                  </a:lnTo>
                  <a:lnTo>
                    <a:pt x="496" y="600"/>
                  </a:lnTo>
                  <a:lnTo>
                    <a:pt x="510" y="611"/>
                  </a:lnTo>
                  <a:lnTo>
                    <a:pt x="523" y="624"/>
                  </a:lnTo>
                  <a:lnTo>
                    <a:pt x="533" y="638"/>
                  </a:lnTo>
                  <a:lnTo>
                    <a:pt x="541" y="653"/>
                  </a:lnTo>
                  <a:lnTo>
                    <a:pt x="548" y="670"/>
                  </a:lnTo>
                  <a:lnTo>
                    <a:pt x="552" y="688"/>
                  </a:lnTo>
                  <a:lnTo>
                    <a:pt x="553" y="709"/>
                  </a:lnTo>
                  <a:lnTo>
                    <a:pt x="553" y="718"/>
                  </a:lnTo>
                  <a:lnTo>
                    <a:pt x="553" y="718"/>
                  </a:lnTo>
                  <a:lnTo>
                    <a:pt x="552" y="740"/>
                  </a:lnTo>
                  <a:lnTo>
                    <a:pt x="549" y="759"/>
                  </a:lnTo>
                  <a:lnTo>
                    <a:pt x="545" y="779"/>
                  </a:lnTo>
                  <a:lnTo>
                    <a:pt x="538" y="797"/>
                  </a:lnTo>
                  <a:lnTo>
                    <a:pt x="529" y="813"/>
                  </a:lnTo>
                  <a:lnTo>
                    <a:pt x="518" y="828"/>
                  </a:lnTo>
                  <a:lnTo>
                    <a:pt x="504" y="843"/>
                  </a:lnTo>
                  <a:lnTo>
                    <a:pt x="490" y="856"/>
                  </a:lnTo>
                  <a:lnTo>
                    <a:pt x="471" y="867"/>
                  </a:lnTo>
                  <a:lnTo>
                    <a:pt x="452" y="877"/>
                  </a:lnTo>
                  <a:lnTo>
                    <a:pt x="429" y="885"/>
                  </a:lnTo>
                  <a:lnTo>
                    <a:pt x="404" y="892"/>
                  </a:lnTo>
                  <a:lnTo>
                    <a:pt x="376" y="898"/>
                  </a:lnTo>
                  <a:lnTo>
                    <a:pt x="346" y="903"/>
                  </a:lnTo>
                  <a:lnTo>
                    <a:pt x="313" y="905"/>
                  </a:lnTo>
                  <a:lnTo>
                    <a:pt x="277" y="906"/>
                  </a:lnTo>
                  <a:lnTo>
                    <a:pt x="277" y="906"/>
                  </a:lnTo>
                  <a:lnTo>
                    <a:pt x="243" y="905"/>
                  </a:lnTo>
                  <a:lnTo>
                    <a:pt x="211" y="903"/>
                  </a:lnTo>
                  <a:lnTo>
                    <a:pt x="181" y="898"/>
                  </a:lnTo>
                  <a:lnTo>
                    <a:pt x="153" y="892"/>
                  </a:lnTo>
                  <a:lnTo>
                    <a:pt x="128" y="885"/>
                  </a:lnTo>
                  <a:lnTo>
                    <a:pt x="105" y="876"/>
                  </a:lnTo>
                  <a:lnTo>
                    <a:pt x="86" y="866"/>
                  </a:lnTo>
                  <a:lnTo>
                    <a:pt x="67" y="854"/>
                  </a:lnTo>
                  <a:lnTo>
                    <a:pt x="51" y="841"/>
                  </a:lnTo>
                  <a:lnTo>
                    <a:pt x="38" y="827"/>
                  </a:lnTo>
                  <a:lnTo>
                    <a:pt x="26" y="811"/>
                  </a:lnTo>
                  <a:lnTo>
                    <a:pt x="16" y="794"/>
                  </a:lnTo>
                  <a:lnTo>
                    <a:pt x="9" y="775"/>
                  </a:lnTo>
                  <a:lnTo>
                    <a:pt x="4" y="756"/>
                  </a:lnTo>
                  <a:lnTo>
                    <a:pt x="1" y="735"/>
                  </a:lnTo>
                  <a:lnTo>
                    <a:pt x="0" y="71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690"/>
                  </a:lnTo>
                  <a:lnTo>
                    <a:pt x="1" y="678"/>
                  </a:lnTo>
                  <a:lnTo>
                    <a:pt x="3" y="666"/>
                  </a:lnTo>
                  <a:lnTo>
                    <a:pt x="7" y="655"/>
                  </a:lnTo>
                  <a:lnTo>
                    <a:pt x="9" y="643"/>
                  </a:lnTo>
                  <a:lnTo>
                    <a:pt x="14" y="633"/>
                  </a:lnTo>
                  <a:lnTo>
                    <a:pt x="23" y="612"/>
                  </a:lnTo>
                  <a:lnTo>
                    <a:pt x="34" y="593"/>
                  </a:lnTo>
                  <a:lnTo>
                    <a:pt x="47" y="577"/>
                  </a:lnTo>
                  <a:lnTo>
                    <a:pt x="61" y="562"/>
                  </a:lnTo>
                  <a:lnTo>
                    <a:pt x="75" y="549"/>
                  </a:lnTo>
                  <a:lnTo>
                    <a:pt x="67" y="546"/>
                  </a:lnTo>
                  <a:lnTo>
                    <a:pt x="67" y="546"/>
                  </a:lnTo>
                  <a:lnTo>
                    <a:pt x="61" y="542"/>
                  </a:lnTo>
                  <a:lnTo>
                    <a:pt x="54" y="539"/>
                  </a:lnTo>
                  <a:lnTo>
                    <a:pt x="42" y="530"/>
                  </a:lnTo>
                  <a:lnTo>
                    <a:pt x="33" y="518"/>
                  </a:lnTo>
                  <a:lnTo>
                    <a:pt x="25" y="507"/>
                  </a:lnTo>
                  <a:lnTo>
                    <a:pt x="19" y="493"/>
                  </a:lnTo>
                  <a:lnTo>
                    <a:pt x="15" y="479"/>
                  </a:lnTo>
                  <a:lnTo>
                    <a:pt x="12" y="466"/>
                  </a:lnTo>
                  <a:lnTo>
                    <a:pt x="12" y="452"/>
                  </a:lnTo>
                  <a:lnTo>
                    <a:pt x="12" y="451"/>
                  </a:lnTo>
                  <a:lnTo>
                    <a:pt x="12" y="451"/>
                  </a:lnTo>
                  <a:lnTo>
                    <a:pt x="12" y="438"/>
                  </a:lnTo>
                  <a:lnTo>
                    <a:pt x="15" y="425"/>
                  </a:lnTo>
                  <a:lnTo>
                    <a:pt x="18" y="414"/>
                  </a:lnTo>
                  <a:lnTo>
                    <a:pt x="24" y="402"/>
                  </a:lnTo>
                  <a:lnTo>
                    <a:pt x="31" y="391"/>
                  </a:lnTo>
                  <a:lnTo>
                    <a:pt x="39" y="381"/>
                  </a:lnTo>
                  <a:lnTo>
                    <a:pt x="49" y="371"/>
                  </a:lnTo>
                  <a:lnTo>
                    <a:pt x="62" y="363"/>
                  </a:lnTo>
                  <a:lnTo>
                    <a:pt x="62" y="363"/>
                  </a:lnTo>
                  <a:lnTo>
                    <a:pt x="48" y="350"/>
                  </a:lnTo>
                  <a:lnTo>
                    <a:pt x="36" y="336"/>
                  </a:lnTo>
                  <a:lnTo>
                    <a:pt x="27" y="320"/>
                  </a:lnTo>
                  <a:lnTo>
                    <a:pt x="19" y="304"/>
                  </a:lnTo>
                  <a:lnTo>
                    <a:pt x="14" y="285"/>
                  </a:lnTo>
                  <a:lnTo>
                    <a:pt x="9" y="266"/>
                  </a:lnTo>
                  <a:lnTo>
                    <a:pt x="7" y="245"/>
                  </a:lnTo>
                  <a:lnTo>
                    <a:pt x="6" y="224"/>
                  </a:lnTo>
                  <a:lnTo>
                    <a:pt x="6" y="214"/>
                  </a:lnTo>
                  <a:lnTo>
                    <a:pt x="6" y="214"/>
                  </a:lnTo>
                  <a:lnTo>
                    <a:pt x="7" y="194"/>
                  </a:lnTo>
                  <a:lnTo>
                    <a:pt x="9" y="174"/>
                  </a:lnTo>
                  <a:lnTo>
                    <a:pt x="12" y="155"/>
                  </a:lnTo>
                  <a:lnTo>
                    <a:pt x="18" y="135"/>
                  </a:lnTo>
                  <a:lnTo>
                    <a:pt x="26" y="117"/>
                  </a:lnTo>
                  <a:lnTo>
                    <a:pt x="35" y="99"/>
                  </a:lnTo>
                  <a:lnTo>
                    <a:pt x="48" y="82"/>
                  </a:lnTo>
                  <a:lnTo>
                    <a:pt x="62" y="66"/>
                  </a:lnTo>
                  <a:lnTo>
                    <a:pt x="79" y="53"/>
                  </a:lnTo>
                  <a:lnTo>
                    <a:pt x="97" y="40"/>
                  </a:lnTo>
                  <a:lnTo>
                    <a:pt x="109" y="33"/>
                  </a:lnTo>
                  <a:lnTo>
                    <a:pt x="120" y="29"/>
                  </a:lnTo>
                  <a:lnTo>
                    <a:pt x="144" y="18"/>
                  </a:lnTo>
                  <a:lnTo>
                    <a:pt x="172" y="10"/>
                  </a:lnTo>
                  <a:lnTo>
                    <a:pt x="203" y="4"/>
                  </a:lnTo>
                  <a:lnTo>
                    <a:pt x="236" y="1"/>
                  </a:lnTo>
                  <a:lnTo>
                    <a:pt x="274" y="0"/>
                  </a:lnTo>
                  <a:lnTo>
                    <a:pt x="538" y="0"/>
                  </a:lnTo>
                  <a:lnTo>
                    <a:pt x="538" y="0"/>
                  </a:lnTo>
                  <a:lnTo>
                    <a:pt x="543" y="1"/>
                  </a:lnTo>
                  <a:lnTo>
                    <a:pt x="549" y="2"/>
                  </a:lnTo>
                  <a:lnTo>
                    <a:pt x="554" y="4"/>
                  </a:lnTo>
                  <a:lnTo>
                    <a:pt x="557" y="8"/>
                  </a:lnTo>
                  <a:lnTo>
                    <a:pt x="561" y="12"/>
                  </a:lnTo>
                  <a:lnTo>
                    <a:pt x="564" y="16"/>
                  </a:lnTo>
                  <a:lnTo>
                    <a:pt x="565" y="22"/>
                  </a:lnTo>
                  <a:lnTo>
                    <a:pt x="566" y="26"/>
                  </a:lnTo>
                  <a:lnTo>
                    <a:pt x="566" y="58"/>
                  </a:lnTo>
                  <a:lnTo>
                    <a:pt x="566" y="58"/>
                  </a:lnTo>
                  <a:lnTo>
                    <a:pt x="565" y="63"/>
                  </a:lnTo>
                  <a:lnTo>
                    <a:pt x="564" y="68"/>
                  </a:lnTo>
                  <a:lnTo>
                    <a:pt x="563" y="72"/>
                  </a:lnTo>
                  <a:lnTo>
                    <a:pt x="560" y="74"/>
                  </a:lnTo>
                  <a:lnTo>
                    <a:pt x="557" y="77"/>
                  </a:lnTo>
                  <a:lnTo>
                    <a:pt x="554" y="79"/>
                  </a:lnTo>
                  <a:lnTo>
                    <a:pt x="545" y="81"/>
                  </a:lnTo>
                  <a:lnTo>
                    <a:pt x="545" y="81"/>
                  </a:lnTo>
                  <a:close/>
                  <a:moveTo>
                    <a:pt x="446" y="709"/>
                  </a:moveTo>
                  <a:lnTo>
                    <a:pt x="446" y="709"/>
                  </a:lnTo>
                  <a:lnTo>
                    <a:pt x="446" y="701"/>
                  </a:lnTo>
                  <a:lnTo>
                    <a:pt x="445" y="693"/>
                  </a:lnTo>
                  <a:lnTo>
                    <a:pt x="443" y="685"/>
                  </a:lnTo>
                  <a:lnTo>
                    <a:pt x="439" y="678"/>
                  </a:lnTo>
                  <a:lnTo>
                    <a:pt x="435" y="672"/>
                  </a:lnTo>
                  <a:lnTo>
                    <a:pt x="429" y="665"/>
                  </a:lnTo>
                  <a:lnTo>
                    <a:pt x="422" y="659"/>
                  </a:lnTo>
                  <a:lnTo>
                    <a:pt x="414" y="655"/>
                  </a:lnTo>
                  <a:lnTo>
                    <a:pt x="405" y="649"/>
                  </a:lnTo>
                  <a:lnTo>
                    <a:pt x="393" y="644"/>
                  </a:lnTo>
                  <a:lnTo>
                    <a:pt x="368" y="634"/>
                  </a:lnTo>
                  <a:lnTo>
                    <a:pt x="337" y="625"/>
                  </a:lnTo>
                  <a:lnTo>
                    <a:pt x="299" y="615"/>
                  </a:lnTo>
                  <a:lnTo>
                    <a:pt x="163" y="579"/>
                  </a:lnTo>
                  <a:lnTo>
                    <a:pt x="163" y="579"/>
                  </a:lnTo>
                  <a:lnTo>
                    <a:pt x="150" y="591"/>
                  </a:lnTo>
                  <a:lnTo>
                    <a:pt x="139" y="603"/>
                  </a:lnTo>
                  <a:lnTo>
                    <a:pt x="128" y="616"/>
                  </a:lnTo>
                  <a:lnTo>
                    <a:pt x="120" y="628"/>
                  </a:lnTo>
                  <a:lnTo>
                    <a:pt x="113" y="644"/>
                  </a:lnTo>
                  <a:lnTo>
                    <a:pt x="108" y="662"/>
                  </a:lnTo>
                  <a:lnTo>
                    <a:pt x="104" y="681"/>
                  </a:lnTo>
                  <a:lnTo>
                    <a:pt x="104" y="703"/>
                  </a:lnTo>
                  <a:lnTo>
                    <a:pt x="104" y="713"/>
                  </a:lnTo>
                  <a:lnTo>
                    <a:pt x="104" y="713"/>
                  </a:lnTo>
                  <a:lnTo>
                    <a:pt x="104" y="726"/>
                  </a:lnTo>
                  <a:lnTo>
                    <a:pt x="105" y="737"/>
                  </a:lnTo>
                  <a:lnTo>
                    <a:pt x="108" y="749"/>
                  </a:lnTo>
                  <a:lnTo>
                    <a:pt x="112" y="759"/>
                  </a:lnTo>
                  <a:lnTo>
                    <a:pt x="117" y="770"/>
                  </a:lnTo>
                  <a:lnTo>
                    <a:pt x="124" y="778"/>
                  </a:lnTo>
                  <a:lnTo>
                    <a:pt x="131" y="787"/>
                  </a:lnTo>
                  <a:lnTo>
                    <a:pt x="140" y="794"/>
                  </a:lnTo>
                  <a:lnTo>
                    <a:pt x="151" y="800"/>
                  </a:lnTo>
                  <a:lnTo>
                    <a:pt x="164" y="806"/>
                  </a:lnTo>
                  <a:lnTo>
                    <a:pt x="178" y="812"/>
                  </a:lnTo>
                  <a:lnTo>
                    <a:pt x="194" y="815"/>
                  </a:lnTo>
                  <a:lnTo>
                    <a:pt x="212" y="819"/>
                  </a:lnTo>
                  <a:lnTo>
                    <a:pt x="231" y="821"/>
                  </a:lnTo>
                  <a:lnTo>
                    <a:pt x="253" y="823"/>
                  </a:lnTo>
                  <a:lnTo>
                    <a:pt x="277" y="823"/>
                  </a:lnTo>
                  <a:lnTo>
                    <a:pt x="277" y="823"/>
                  </a:lnTo>
                  <a:lnTo>
                    <a:pt x="301" y="823"/>
                  </a:lnTo>
                  <a:lnTo>
                    <a:pt x="324" y="821"/>
                  </a:lnTo>
                  <a:lnTo>
                    <a:pt x="344" y="820"/>
                  </a:lnTo>
                  <a:lnTo>
                    <a:pt x="362" y="817"/>
                  </a:lnTo>
                  <a:lnTo>
                    <a:pt x="377" y="812"/>
                  </a:lnTo>
                  <a:lnTo>
                    <a:pt x="391" y="807"/>
                  </a:lnTo>
                  <a:lnTo>
                    <a:pt x="404" y="802"/>
                  </a:lnTo>
                  <a:lnTo>
                    <a:pt x="414" y="796"/>
                  </a:lnTo>
                  <a:lnTo>
                    <a:pt x="422" y="789"/>
                  </a:lnTo>
                  <a:lnTo>
                    <a:pt x="429" y="781"/>
                  </a:lnTo>
                  <a:lnTo>
                    <a:pt x="435" y="772"/>
                  </a:lnTo>
                  <a:lnTo>
                    <a:pt x="439" y="763"/>
                  </a:lnTo>
                  <a:lnTo>
                    <a:pt x="443" y="752"/>
                  </a:lnTo>
                  <a:lnTo>
                    <a:pt x="445" y="742"/>
                  </a:lnTo>
                  <a:lnTo>
                    <a:pt x="446" y="731"/>
                  </a:lnTo>
                  <a:lnTo>
                    <a:pt x="446" y="718"/>
                  </a:lnTo>
                  <a:lnTo>
                    <a:pt x="446" y="709"/>
                  </a:lnTo>
                  <a:close/>
                  <a:moveTo>
                    <a:pt x="437" y="214"/>
                  </a:moveTo>
                  <a:lnTo>
                    <a:pt x="437" y="214"/>
                  </a:lnTo>
                  <a:lnTo>
                    <a:pt x="437" y="201"/>
                  </a:lnTo>
                  <a:lnTo>
                    <a:pt x="436" y="188"/>
                  </a:lnTo>
                  <a:lnTo>
                    <a:pt x="433" y="175"/>
                  </a:lnTo>
                  <a:lnTo>
                    <a:pt x="430" y="163"/>
                  </a:lnTo>
                  <a:lnTo>
                    <a:pt x="425" y="151"/>
                  </a:lnTo>
                  <a:lnTo>
                    <a:pt x="420" y="141"/>
                  </a:lnTo>
                  <a:lnTo>
                    <a:pt x="413" y="132"/>
                  </a:lnTo>
                  <a:lnTo>
                    <a:pt x="405" y="123"/>
                  </a:lnTo>
                  <a:lnTo>
                    <a:pt x="394" y="113"/>
                  </a:lnTo>
                  <a:lnTo>
                    <a:pt x="383" y="107"/>
                  </a:lnTo>
                  <a:lnTo>
                    <a:pt x="369" y="100"/>
                  </a:lnTo>
                  <a:lnTo>
                    <a:pt x="354" y="95"/>
                  </a:lnTo>
                  <a:lnTo>
                    <a:pt x="337" y="90"/>
                  </a:lnTo>
                  <a:lnTo>
                    <a:pt x="319" y="87"/>
                  </a:lnTo>
                  <a:lnTo>
                    <a:pt x="297" y="86"/>
                  </a:lnTo>
                  <a:lnTo>
                    <a:pt x="274" y="85"/>
                  </a:lnTo>
                  <a:lnTo>
                    <a:pt x="274" y="85"/>
                  </a:lnTo>
                  <a:lnTo>
                    <a:pt x="250" y="86"/>
                  </a:lnTo>
                  <a:lnTo>
                    <a:pt x="228" y="87"/>
                  </a:lnTo>
                  <a:lnTo>
                    <a:pt x="209" y="90"/>
                  </a:lnTo>
                  <a:lnTo>
                    <a:pt x="191" y="95"/>
                  </a:lnTo>
                  <a:lnTo>
                    <a:pt x="176" y="101"/>
                  </a:lnTo>
                  <a:lnTo>
                    <a:pt x="163" y="108"/>
                  </a:lnTo>
                  <a:lnTo>
                    <a:pt x="151" y="116"/>
                  </a:lnTo>
                  <a:lnTo>
                    <a:pt x="142" y="124"/>
                  </a:lnTo>
                  <a:lnTo>
                    <a:pt x="134" y="133"/>
                  </a:lnTo>
                  <a:lnTo>
                    <a:pt x="127" y="143"/>
                  </a:lnTo>
                  <a:lnTo>
                    <a:pt x="121" y="154"/>
                  </a:lnTo>
                  <a:lnTo>
                    <a:pt x="117" y="165"/>
                  </a:lnTo>
                  <a:lnTo>
                    <a:pt x="114" y="177"/>
                  </a:lnTo>
                  <a:lnTo>
                    <a:pt x="112" y="189"/>
                  </a:lnTo>
                  <a:lnTo>
                    <a:pt x="111" y="202"/>
                  </a:lnTo>
                  <a:lnTo>
                    <a:pt x="111" y="214"/>
                  </a:lnTo>
                  <a:lnTo>
                    <a:pt x="111" y="224"/>
                  </a:lnTo>
                  <a:lnTo>
                    <a:pt x="111" y="224"/>
                  </a:lnTo>
                  <a:lnTo>
                    <a:pt x="111" y="234"/>
                  </a:lnTo>
                  <a:lnTo>
                    <a:pt x="112" y="244"/>
                  </a:lnTo>
                  <a:lnTo>
                    <a:pt x="114" y="255"/>
                  </a:lnTo>
                  <a:lnTo>
                    <a:pt x="117" y="265"/>
                  </a:lnTo>
                  <a:lnTo>
                    <a:pt x="120" y="275"/>
                  </a:lnTo>
                  <a:lnTo>
                    <a:pt x="126" y="285"/>
                  </a:lnTo>
                  <a:lnTo>
                    <a:pt x="133" y="296"/>
                  </a:lnTo>
                  <a:lnTo>
                    <a:pt x="140" y="305"/>
                  </a:lnTo>
                  <a:lnTo>
                    <a:pt x="150" y="314"/>
                  </a:lnTo>
                  <a:lnTo>
                    <a:pt x="162" y="322"/>
                  </a:lnTo>
                  <a:lnTo>
                    <a:pt x="174" y="329"/>
                  </a:lnTo>
                  <a:lnTo>
                    <a:pt x="190" y="335"/>
                  </a:lnTo>
                  <a:lnTo>
                    <a:pt x="207" y="339"/>
                  </a:lnTo>
                  <a:lnTo>
                    <a:pt x="227" y="344"/>
                  </a:lnTo>
                  <a:lnTo>
                    <a:pt x="249" y="346"/>
                  </a:lnTo>
                  <a:lnTo>
                    <a:pt x="274" y="346"/>
                  </a:lnTo>
                  <a:lnTo>
                    <a:pt x="274" y="346"/>
                  </a:lnTo>
                  <a:lnTo>
                    <a:pt x="297" y="346"/>
                  </a:lnTo>
                  <a:lnTo>
                    <a:pt x="319" y="344"/>
                  </a:lnTo>
                  <a:lnTo>
                    <a:pt x="337" y="342"/>
                  </a:lnTo>
                  <a:lnTo>
                    <a:pt x="354" y="337"/>
                  </a:lnTo>
                  <a:lnTo>
                    <a:pt x="369" y="332"/>
                  </a:lnTo>
                  <a:lnTo>
                    <a:pt x="383" y="327"/>
                  </a:lnTo>
                  <a:lnTo>
                    <a:pt x="394" y="320"/>
                  </a:lnTo>
                  <a:lnTo>
                    <a:pt x="405" y="312"/>
                  </a:lnTo>
                  <a:lnTo>
                    <a:pt x="413" y="304"/>
                  </a:lnTo>
                  <a:lnTo>
                    <a:pt x="420" y="295"/>
                  </a:lnTo>
                  <a:lnTo>
                    <a:pt x="425" y="284"/>
                  </a:lnTo>
                  <a:lnTo>
                    <a:pt x="430" y="273"/>
                  </a:lnTo>
                  <a:lnTo>
                    <a:pt x="433" y="261"/>
                  </a:lnTo>
                  <a:lnTo>
                    <a:pt x="436" y="250"/>
                  </a:lnTo>
                  <a:lnTo>
                    <a:pt x="437" y="237"/>
                  </a:lnTo>
                  <a:lnTo>
                    <a:pt x="437" y="224"/>
                  </a:lnTo>
                  <a:lnTo>
                    <a:pt x="437" y="2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6" name="Freeform 188"/>
            <p:cNvSpPr>
              <a:spLocks noEditPoints="1"/>
            </p:cNvSpPr>
            <p:nvPr/>
          </p:nvSpPr>
          <p:spPr bwMode="auto">
            <a:xfrm>
              <a:off x="5507291" y="4468581"/>
              <a:ext cx="21968" cy="181088"/>
            </a:xfrm>
            <a:custGeom>
              <a:avLst/>
              <a:gdLst>
                <a:gd name="T0" fmla="*/ 25 w 110"/>
                <a:gd name="T1" fmla="*/ 145 h 915"/>
                <a:gd name="T2" fmla="*/ 19 w 110"/>
                <a:gd name="T3" fmla="*/ 144 h 915"/>
                <a:gd name="T4" fmla="*/ 11 w 110"/>
                <a:gd name="T5" fmla="*/ 141 h 915"/>
                <a:gd name="T6" fmla="*/ 4 w 110"/>
                <a:gd name="T7" fmla="*/ 134 h 915"/>
                <a:gd name="T8" fmla="*/ 1 w 110"/>
                <a:gd name="T9" fmla="*/ 126 h 915"/>
                <a:gd name="T10" fmla="*/ 0 w 110"/>
                <a:gd name="T11" fmla="*/ 24 h 915"/>
                <a:gd name="T12" fmla="*/ 1 w 110"/>
                <a:gd name="T13" fmla="*/ 19 h 915"/>
                <a:gd name="T14" fmla="*/ 4 w 110"/>
                <a:gd name="T15" fmla="*/ 11 h 915"/>
                <a:gd name="T16" fmla="*/ 11 w 110"/>
                <a:gd name="T17" fmla="*/ 4 h 915"/>
                <a:gd name="T18" fmla="*/ 19 w 110"/>
                <a:gd name="T19" fmla="*/ 1 h 915"/>
                <a:gd name="T20" fmla="*/ 86 w 110"/>
                <a:gd name="T21" fmla="*/ 0 h 915"/>
                <a:gd name="T22" fmla="*/ 91 w 110"/>
                <a:gd name="T23" fmla="*/ 1 h 915"/>
                <a:gd name="T24" fmla="*/ 100 w 110"/>
                <a:gd name="T25" fmla="*/ 4 h 915"/>
                <a:gd name="T26" fmla="*/ 107 w 110"/>
                <a:gd name="T27" fmla="*/ 11 h 915"/>
                <a:gd name="T28" fmla="*/ 110 w 110"/>
                <a:gd name="T29" fmla="*/ 19 h 915"/>
                <a:gd name="T30" fmla="*/ 110 w 110"/>
                <a:gd name="T31" fmla="*/ 121 h 915"/>
                <a:gd name="T32" fmla="*/ 110 w 110"/>
                <a:gd name="T33" fmla="*/ 126 h 915"/>
                <a:gd name="T34" fmla="*/ 107 w 110"/>
                <a:gd name="T35" fmla="*/ 134 h 915"/>
                <a:gd name="T36" fmla="*/ 100 w 110"/>
                <a:gd name="T37" fmla="*/ 141 h 915"/>
                <a:gd name="T38" fmla="*/ 91 w 110"/>
                <a:gd name="T39" fmla="*/ 144 h 915"/>
                <a:gd name="T40" fmla="*/ 86 w 110"/>
                <a:gd name="T41" fmla="*/ 145 h 915"/>
                <a:gd name="T42" fmla="*/ 26 w 110"/>
                <a:gd name="T43" fmla="*/ 915 h 915"/>
                <a:gd name="T44" fmla="*/ 21 w 110"/>
                <a:gd name="T45" fmla="*/ 915 h 915"/>
                <a:gd name="T46" fmla="*/ 13 w 110"/>
                <a:gd name="T47" fmla="*/ 910 h 915"/>
                <a:gd name="T48" fmla="*/ 6 w 110"/>
                <a:gd name="T49" fmla="*/ 905 h 915"/>
                <a:gd name="T50" fmla="*/ 2 w 110"/>
                <a:gd name="T51" fmla="*/ 895 h 915"/>
                <a:gd name="T52" fmla="*/ 2 w 110"/>
                <a:gd name="T53" fmla="*/ 275 h 915"/>
                <a:gd name="T54" fmla="*/ 2 w 110"/>
                <a:gd name="T55" fmla="*/ 270 h 915"/>
                <a:gd name="T56" fmla="*/ 6 w 110"/>
                <a:gd name="T57" fmla="*/ 262 h 915"/>
                <a:gd name="T58" fmla="*/ 13 w 110"/>
                <a:gd name="T59" fmla="*/ 255 h 915"/>
                <a:gd name="T60" fmla="*/ 21 w 110"/>
                <a:gd name="T61" fmla="*/ 252 h 915"/>
                <a:gd name="T62" fmla="*/ 84 w 110"/>
                <a:gd name="T63" fmla="*/ 251 h 915"/>
                <a:gd name="T64" fmla="*/ 88 w 110"/>
                <a:gd name="T65" fmla="*/ 252 h 915"/>
                <a:gd name="T66" fmla="*/ 97 w 110"/>
                <a:gd name="T67" fmla="*/ 255 h 915"/>
                <a:gd name="T68" fmla="*/ 104 w 110"/>
                <a:gd name="T69" fmla="*/ 262 h 915"/>
                <a:gd name="T70" fmla="*/ 108 w 110"/>
                <a:gd name="T71" fmla="*/ 270 h 915"/>
                <a:gd name="T72" fmla="*/ 108 w 110"/>
                <a:gd name="T73" fmla="*/ 891 h 915"/>
                <a:gd name="T74" fmla="*/ 108 w 110"/>
                <a:gd name="T75" fmla="*/ 895 h 915"/>
                <a:gd name="T76" fmla="*/ 104 w 110"/>
                <a:gd name="T77" fmla="*/ 905 h 915"/>
                <a:gd name="T78" fmla="*/ 97 w 110"/>
                <a:gd name="T79" fmla="*/ 910 h 915"/>
                <a:gd name="T80" fmla="*/ 88 w 110"/>
                <a:gd name="T81" fmla="*/ 915 h 915"/>
                <a:gd name="T82" fmla="*/ 84 w 110"/>
                <a:gd name="T83" fmla="*/ 915 h 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5">
                  <a:moveTo>
                    <a:pt x="86" y="145"/>
                  </a:moveTo>
                  <a:lnTo>
                    <a:pt x="25" y="145"/>
                  </a:lnTo>
                  <a:lnTo>
                    <a:pt x="25" y="145"/>
                  </a:lnTo>
                  <a:lnTo>
                    <a:pt x="19" y="144"/>
                  </a:lnTo>
                  <a:lnTo>
                    <a:pt x="15" y="143"/>
                  </a:lnTo>
                  <a:lnTo>
                    <a:pt x="11" y="141"/>
                  </a:lnTo>
                  <a:lnTo>
                    <a:pt x="8" y="137"/>
                  </a:lnTo>
                  <a:lnTo>
                    <a:pt x="4" y="134"/>
                  </a:lnTo>
                  <a:lnTo>
                    <a:pt x="2" y="130"/>
                  </a:lnTo>
                  <a:lnTo>
                    <a:pt x="1" y="126"/>
                  </a:lnTo>
                  <a:lnTo>
                    <a:pt x="0" y="12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1" y="19"/>
                  </a:lnTo>
                  <a:lnTo>
                    <a:pt x="2" y="15"/>
                  </a:lnTo>
                  <a:lnTo>
                    <a:pt x="4" y="11"/>
                  </a:lnTo>
                  <a:lnTo>
                    <a:pt x="8" y="8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19" y="1"/>
                  </a:lnTo>
                  <a:lnTo>
                    <a:pt x="25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1" y="1"/>
                  </a:lnTo>
                  <a:lnTo>
                    <a:pt x="95" y="2"/>
                  </a:lnTo>
                  <a:lnTo>
                    <a:pt x="100" y="4"/>
                  </a:lnTo>
                  <a:lnTo>
                    <a:pt x="103" y="8"/>
                  </a:lnTo>
                  <a:lnTo>
                    <a:pt x="107" y="11"/>
                  </a:lnTo>
                  <a:lnTo>
                    <a:pt x="109" y="15"/>
                  </a:lnTo>
                  <a:lnTo>
                    <a:pt x="110" y="19"/>
                  </a:lnTo>
                  <a:lnTo>
                    <a:pt x="110" y="24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10" y="126"/>
                  </a:lnTo>
                  <a:lnTo>
                    <a:pt x="109" y="130"/>
                  </a:lnTo>
                  <a:lnTo>
                    <a:pt x="107" y="134"/>
                  </a:lnTo>
                  <a:lnTo>
                    <a:pt x="103" y="137"/>
                  </a:lnTo>
                  <a:lnTo>
                    <a:pt x="100" y="141"/>
                  </a:lnTo>
                  <a:lnTo>
                    <a:pt x="95" y="143"/>
                  </a:lnTo>
                  <a:lnTo>
                    <a:pt x="91" y="144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5"/>
                  </a:moveTo>
                  <a:lnTo>
                    <a:pt x="26" y="915"/>
                  </a:lnTo>
                  <a:lnTo>
                    <a:pt x="26" y="915"/>
                  </a:lnTo>
                  <a:lnTo>
                    <a:pt x="21" y="915"/>
                  </a:lnTo>
                  <a:lnTo>
                    <a:pt x="16" y="913"/>
                  </a:lnTo>
                  <a:lnTo>
                    <a:pt x="13" y="910"/>
                  </a:lnTo>
                  <a:lnTo>
                    <a:pt x="9" y="908"/>
                  </a:lnTo>
                  <a:lnTo>
                    <a:pt x="6" y="905"/>
                  </a:lnTo>
                  <a:lnTo>
                    <a:pt x="3" y="900"/>
                  </a:lnTo>
                  <a:lnTo>
                    <a:pt x="2" y="895"/>
                  </a:lnTo>
                  <a:lnTo>
                    <a:pt x="2" y="891"/>
                  </a:lnTo>
                  <a:lnTo>
                    <a:pt x="2" y="275"/>
                  </a:lnTo>
                  <a:lnTo>
                    <a:pt x="2" y="275"/>
                  </a:lnTo>
                  <a:lnTo>
                    <a:pt x="2" y="270"/>
                  </a:lnTo>
                  <a:lnTo>
                    <a:pt x="3" y="266"/>
                  </a:lnTo>
                  <a:lnTo>
                    <a:pt x="6" y="262"/>
                  </a:lnTo>
                  <a:lnTo>
                    <a:pt x="9" y="258"/>
                  </a:lnTo>
                  <a:lnTo>
                    <a:pt x="13" y="255"/>
                  </a:lnTo>
                  <a:lnTo>
                    <a:pt x="16" y="253"/>
                  </a:lnTo>
                  <a:lnTo>
                    <a:pt x="21" y="252"/>
                  </a:lnTo>
                  <a:lnTo>
                    <a:pt x="26" y="251"/>
                  </a:lnTo>
                  <a:lnTo>
                    <a:pt x="84" y="251"/>
                  </a:lnTo>
                  <a:lnTo>
                    <a:pt x="84" y="251"/>
                  </a:lnTo>
                  <a:lnTo>
                    <a:pt x="88" y="252"/>
                  </a:lnTo>
                  <a:lnTo>
                    <a:pt x="93" y="253"/>
                  </a:lnTo>
                  <a:lnTo>
                    <a:pt x="97" y="255"/>
                  </a:lnTo>
                  <a:lnTo>
                    <a:pt x="101" y="258"/>
                  </a:lnTo>
                  <a:lnTo>
                    <a:pt x="104" y="262"/>
                  </a:lnTo>
                  <a:lnTo>
                    <a:pt x="105" y="266"/>
                  </a:lnTo>
                  <a:lnTo>
                    <a:pt x="108" y="270"/>
                  </a:lnTo>
                  <a:lnTo>
                    <a:pt x="108" y="275"/>
                  </a:lnTo>
                  <a:lnTo>
                    <a:pt x="108" y="891"/>
                  </a:lnTo>
                  <a:lnTo>
                    <a:pt x="108" y="891"/>
                  </a:lnTo>
                  <a:lnTo>
                    <a:pt x="108" y="895"/>
                  </a:lnTo>
                  <a:lnTo>
                    <a:pt x="105" y="900"/>
                  </a:lnTo>
                  <a:lnTo>
                    <a:pt x="104" y="905"/>
                  </a:lnTo>
                  <a:lnTo>
                    <a:pt x="101" y="908"/>
                  </a:lnTo>
                  <a:lnTo>
                    <a:pt x="97" y="910"/>
                  </a:lnTo>
                  <a:lnTo>
                    <a:pt x="93" y="913"/>
                  </a:lnTo>
                  <a:lnTo>
                    <a:pt x="88" y="915"/>
                  </a:lnTo>
                  <a:lnTo>
                    <a:pt x="84" y="915"/>
                  </a:lnTo>
                  <a:lnTo>
                    <a:pt x="84" y="915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7" name="Freeform 189"/>
            <p:cNvSpPr>
              <a:spLocks noEditPoints="1"/>
            </p:cNvSpPr>
            <p:nvPr/>
          </p:nvSpPr>
          <p:spPr bwMode="auto">
            <a:xfrm>
              <a:off x="5559539" y="4516673"/>
              <a:ext cx="105684" cy="134776"/>
            </a:xfrm>
            <a:custGeom>
              <a:avLst/>
              <a:gdLst>
                <a:gd name="T0" fmla="*/ 107 w 533"/>
                <a:gd name="T1" fmla="*/ 391 h 681"/>
                <a:gd name="T2" fmla="*/ 109 w 533"/>
                <a:gd name="T3" fmla="*/ 440 h 681"/>
                <a:gd name="T4" fmla="*/ 123 w 533"/>
                <a:gd name="T5" fmla="*/ 500 h 681"/>
                <a:gd name="T6" fmla="*/ 148 w 533"/>
                <a:gd name="T7" fmla="*/ 544 h 681"/>
                <a:gd name="T8" fmla="*/ 186 w 533"/>
                <a:gd name="T9" fmla="*/ 571 h 681"/>
                <a:gd name="T10" fmla="*/ 235 w 533"/>
                <a:gd name="T11" fmla="*/ 585 h 681"/>
                <a:gd name="T12" fmla="*/ 274 w 533"/>
                <a:gd name="T13" fmla="*/ 587 h 681"/>
                <a:gd name="T14" fmla="*/ 441 w 533"/>
                <a:gd name="T15" fmla="*/ 580 h 681"/>
                <a:gd name="T16" fmla="*/ 494 w 533"/>
                <a:gd name="T17" fmla="*/ 574 h 681"/>
                <a:gd name="T18" fmla="*/ 508 w 533"/>
                <a:gd name="T19" fmla="*/ 578 h 681"/>
                <a:gd name="T20" fmla="*/ 514 w 533"/>
                <a:gd name="T21" fmla="*/ 587 h 681"/>
                <a:gd name="T22" fmla="*/ 514 w 533"/>
                <a:gd name="T23" fmla="*/ 632 h 681"/>
                <a:gd name="T24" fmla="*/ 509 w 533"/>
                <a:gd name="T25" fmla="*/ 650 h 681"/>
                <a:gd name="T26" fmla="*/ 497 w 533"/>
                <a:gd name="T27" fmla="*/ 658 h 681"/>
                <a:gd name="T28" fmla="*/ 438 w 533"/>
                <a:gd name="T29" fmla="*/ 669 h 681"/>
                <a:gd name="T30" fmla="*/ 333 w 533"/>
                <a:gd name="T31" fmla="*/ 679 h 681"/>
                <a:gd name="T32" fmla="*/ 274 w 533"/>
                <a:gd name="T33" fmla="*/ 681 h 681"/>
                <a:gd name="T34" fmla="*/ 197 w 533"/>
                <a:gd name="T35" fmla="*/ 673 h 681"/>
                <a:gd name="T36" fmla="*/ 126 w 533"/>
                <a:gd name="T37" fmla="*/ 648 h 681"/>
                <a:gd name="T38" fmla="*/ 95 w 533"/>
                <a:gd name="T39" fmla="*/ 628 h 681"/>
                <a:gd name="T40" fmla="*/ 66 w 533"/>
                <a:gd name="T41" fmla="*/ 602 h 681"/>
                <a:gd name="T42" fmla="*/ 42 w 533"/>
                <a:gd name="T43" fmla="*/ 570 h 681"/>
                <a:gd name="T44" fmla="*/ 23 w 533"/>
                <a:gd name="T45" fmla="*/ 531 h 681"/>
                <a:gd name="T46" fmla="*/ 9 w 533"/>
                <a:gd name="T47" fmla="*/ 485 h 681"/>
                <a:gd name="T48" fmla="*/ 1 w 533"/>
                <a:gd name="T49" fmla="*/ 431 h 681"/>
                <a:gd name="T50" fmla="*/ 0 w 533"/>
                <a:gd name="T51" fmla="*/ 282 h 681"/>
                <a:gd name="T52" fmla="*/ 4 w 533"/>
                <a:gd name="T53" fmla="*/ 220 h 681"/>
                <a:gd name="T54" fmla="*/ 27 w 533"/>
                <a:gd name="T55" fmla="*/ 140 h 681"/>
                <a:gd name="T56" fmla="*/ 53 w 533"/>
                <a:gd name="T57" fmla="*/ 96 h 681"/>
                <a:gd name="T58" fmla="*/ 78 w 533"/>
                <a:gd name="T59" fmla="*/ 68 h 681"/>
                <a:gd name="T60" fmla="*/ 108 w 533"/>
                <a:gd name="T61" fmla="*/ 43 h 681"/>
                <a:gd name="T62" fmla="*/ 141 w 533"/>
                <a:gd name="T63" fmla="*/ 25 h 681"/>
                <a:gd name="T64" fmla="*/ 179 w 533"/>
                <a:gd name="T65" fmla="*/ 11 h 681"/>
                <a:gd name="T66" fmla="*/ 236 w 533"/>
                <a:gd name="T67" fmla="*/ 1 h 681"/>
                <a:gd name="T68" fmla="*/ 300 w 533"/>
                <a:gd name="T69" fmla="*/ 1 h 681"/>
                <a:gd name="T70" fmla="*/ 358 w 533"/>
                <a:gd name="T71" fmla="*/ 11 h 681"/>
                <a:gd name="T72" fmla="*/ 396 w 533"/>
                <a:gd name="T73" fmla="*/ 25 h 681"/>
                <a:gd name="T74" fmla="*/ 429 w 533"/>
                <a:gd name="T75" fmla="*/ 43 h 681"/>
                <a:gd name="T76" fmla="*/ 459 w 533"/>
                <a:gd name="T77" fmla="*/ 68 h 681"/>
                <a:gd name="T78" fmla="*/ 483 w 533"/>
                <a:gd name="T79" fmla="*/ 96 h 681"/>
                <a:gd name="T80" fmla="*/ 507 w 533"/>
                <a:gd name="T81" fmla="*/ 141 h 681"/>
                <a:gd name="T82" fmla="*/ 529 w 533"/>
                <a:gd name="T83" fmla="*/ 221 h 681"/>
                <a:gd name="T84" fmla="*/ 533 w 533"/>
                <a:gd name="T85" fmla="*/ 347 h 681"/>
                <a:gd name="T86" fmla="*/ 532 w 533"/>
                <a:gd name="T87" fmla="*/ 358 h 681"/>
                <a:gd name="T88" fmla="*/ 524 w 533"/>
                <a:gd name="T89" fmla="*/ 369 h 681"/>
                <a:gd name="T90" fmla="*/ 510 w 533"/>
                <a:gd name="T91" fmla="*/ 374 h 681"/>
                <a:gd name="T92" fmla="*/ 425 w 533"/>
                <a:gd name="T93" fmla="*/ 282 h 681"/>
                <a:gd name="T94" fmla="*/ 421 w 533"/>
                <a:gd name="T95" fmla="*/ 214 h 681"/>
                <a:gd name="T96" fmla="*/ 404 w 533"/>
                <a:gd name="T97" fmla="*/ 163 h 681"/>
                <a:gd name="T98" fmla="*/ 376 w 533"/>
                <a:gd name="T99" fmla="*/ 126 h 681"/>
                <a:gd name="T100" fmla="*/ 337 w 533"/>
                <a:gd name="T101" fmla="*/ 103 h 681"/>
                <a:gd name="T102" fmla="*/ 287 w 533"/>
                <a:gd name="T103" fmla="*/ 94 h 681"/>
                <a:gd name="T104" fmla="*/ 249 w 533"/>
                <a:gd name="T105" fmla="*/ 94 h 681"/>
                <a:gd name="T106" fmla="*/ 198 w 533"/>
                <a:gd name="T107" fmla="*/ 104 h 681"/>
                <a:gd name="T108" fmla="*/ 159 w 533"/>
                <a:gd name="T109" fmla="*/ 127 h 681"/>
                <a:gd name="T110" fmla="*/ 129 w 533"/>
                <a:gd name="T111" fmla="*/ 165 h 681"/>
                <a:gd name="T112" fmla="*/ 112 w 533"/>
                <a:gd name="T113" fmla="*/ 217 h 681"/>
                <a:gd name="T114" fmla="*/ 107 w 533"/>
                <a:gd name="T115" fmla="*/ 282 h 681"/>
                <a:gd name="T116" fmla="*/ 425 w 533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3" h="681">
                  <a:moveTo>
                    <a:pt x="510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7" y="416"/>
                  </a:lnTo>
                  <a:lnTo>
                    <a:pt x="109" y="440"/>
                  </a:lnTo>
                  <a:lnTo>
                    <a:pt x="112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29" y="516"/>
                  </a:lnTo>
                  <a:lnTo>
                    <a:pt x="139" y="531"/>
                  </a:lnTo>
                  <a:lnTo>
                    <a:pt x="148" y="544"/>
                  </a:lnTo>
                  <a:lnTo>
                    <a:pt x="159" y="554"/>
                  </a:lnTo>
                  <a:lnTo>
                    <a:pt x="172" y="563"/>
                  </a:lnTo>
                  <a:lnTo>
                    <a:pt x="186" y="571"/>
                  </a:lnTo>
                  <a:lnTo>
                    <a:pt x="201" y="577"/>
                  </a:lnTo>
                  <a:lnTo>
                    <a:pt x="217" y="581"/>
                  </a:lnTo>
                  <a:lnTo>
                    <a:pt x="235" y="585"/>
                  </a:lnTo>
                  <a:lnTo>
                    <a:pt x="253" y="587"/>
                  </a:lnTo>
                  <a:lnTo>
                    <a:pt x="274" y="587"/>
                  </a:lnTo>
                  <a:lnTo>
                    <a:pt x="274" y="587"/>
                  </a:lnTo>
                  <a:lnTo>
                    <a:pt x="329" y="587"/>
                  </a:lnTo>
                  <a:lnTo>
                    <a:pt x="386" y="584"/>
                  </a:lnTo>
                  <a:lnTo>
                    <a:pt x="441" y="580"/>
                  </a:lnTo>
                  <a:lnTo>
                    <a:pt x="489" y="574"/>
                  </a:lnTo>
                  <a:lnTo>
                    <a:pt x="489" y="574"/>
                  </a:lnTo>
                  <a:lnTo>
                    <a:pt x="494" y="574"/>
                  </a:lnTo>
                  <a:lnTo>
                    <a:pt x="494" y="574"/>
                  </a:lnTo>
                  <a:lnTo>
                    <a:pt x="502" y="576"/>
                  </a:lnTo>
                  <a:lnTo>
                    <a:pt x="508" y="578"/>
                  </a:lnTo>
                  <a:lnTo>
                    <a:pt x="510" y="580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4" y="592"/>
                  </a:lnTo>
                  <a:lnTo>
                    <a:pt x="514" y="632"/>
                  </a:lnTo>
                  <a:lnTo>
                    <a:pt x="514" y="632"/>
                  </a:lnTo>
                  <a:lnTo>
                    <a:pt x="513" y="642"/>
                  </a:lnTo>
                  <a:lnTo>
                    <a:pt x="511" y="647"/>
                  </a:lnTo>
                  <a:lnTo>
                    <a:pt x="509" y="650"/>
                  </a:lnTo>
                  <a:lnTo>
                    <a:pt x="506" y="654"/>
                  </a:lnTo>
                  <a:lnTo>
                    <a:pt x="502" y="656"/>
                  </a:lnTo>
                  <a:lnTo>
                    <a:pt x="497" y="658"/>
                  </a:lnTo>
                  <a:lnTo>
                    <a:pt x="490" y="661"/>
                  </a:lnTo>
                  <a:lnTo>
                    <a:pt x="490" y="661"/>
                  </a:lnTo>
                  <a:lnTo>
                    <a:pt x="438" y="669"/>
                  </a:lnTo>
                  <a:lnTo>
                    <a:pt x="386" y="675"/>
                  </a:lnTo>
                  <a:lnTo>
                    <a:pt x="360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8" y="680"/>
                  </a:lnTo>
                  <a:lnTo>
                    <a:pt x="222" y="678"/>
                  </a:lnTo>
                  <a:lnTo>
                    <a:pt x="197" y="673"/>
                  </a:lnTo>
                  <a:lnTo>
                    <a:pt x="172" y="667"/>
                  </a:lnTo>
                  <a:lnTo>
                    <a:pt x="149" y="658"/>
                  </a:lnTo>
                  <a:lnTo>
                    <a:pt x="126" y="648"/>
                  </a:lnTo>
                  <a:lnTo>
                    <a:pt x="116" y="642"/>
                  </a:lnTo>
                  <a:lnTo>
                    <a:pt x="104" y="635"/>
                  </a:lnTo>
                  <a:lnTo>
                    <a:pt x="95" y="628"/>
                  </a:lnTo>
                  <a:lnTo>
                    <a:pt x="85" y="620"/>
                  </a:lnTo>
                  <a:lnTo>
                    <a:pt x="76" y="611"/>
                  </a:lnTo>
                  <a:lnTo>
                    <a:pt x="66" y="602"/>
                  </a:lnTo>
                  <a:lnTo>
                    <a:pt x="58" y="592"/>
                  </a:lnTo>
                  <a:lnTo>
                    <a:pt x="50" y="581"/>
                  </a:lnTo>
                  <a:lnTo>
                    <a:pt x="42" y="570"/>
                  </a:lnTo>
                  <a:lnTo>
                    <a:pt x="35" y="557"/>
                  </a:lnTo>
                  <a:lnTo>
                    <a:pt x="29" y="545"/>
                  </a:lnTo>
                  <a:lnTo>
                    <a:pt x="23" y="531"/>
                  </a:lnTo>
                  <a:lnTo>
                    <a:pt x="18" y="516"/>
                  </a:lnTo>
                  <a:lnTo>
                    <a:pt x="14" y="501"/>
                  </a:lnTo>
                  <a:lnTo>
                    <a:pt x="9" y="485"/>
                  </a:lnTo>
                  <a:lnTo>
                    <a:pt x="6" y="468"/>
                  </a:lnTo>
                  <a:lnTo>
                    <a:pt x="3" y="449"/>
                  </a:lnTo>
                  <a:lnTo>
                    <a:pt x="1" y="431"/>
                  </a:lnTo>
                  <a:lnTo>
                    <a:pt x="0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51"/>
                  </a:lnTo>
                  <a:lnTo>
                    <a:pt x="4" y="220"/>
                  </a:lnTo>
                  <a:lnTo>
                    <a:pt x="10" y="193"/>
                  </a:lnTo>
                  <a:lnTo>
                    <a:pt x="17" y="165"/>
                  </a:lnTo>
                  <a:lnTo>
                    <a:pt x="27" y="140"/>
                  </a:lnTo>
                  <a:lnTo>
                    <a:pt x="39" y="117"/>
                  </a:lnTo>
                  <a:lnTo>
                    <a:pt x="46" y="107"/>
                  </a:lnTo>
                  <a:lnTo>
                    <a:pt x="53" y="96"/>
                  </a:lnTo>
                  <a:lnTo>
                    <a:pt x="61" y="86"/>
                  </a:lnTo>
                  <a:lnTo>
                    <a:pt x="69" y="77"/>
                  </a:lnTo>
                  <a:lnTo>
                    <a:pt x="78" y="68"/>
                  </a:lnTo>
                  <a:lnTo>
                    <a:pt x="87" y="58"/>
                  </a:lnTo>
                  <a:lnTo>
                    <a:pt x="97" y="51"/>
                  </a:lnTo>
                  <a:lnTo>
                    <a:pt x="108" y="43"/>
                  </a:lnTo>
                  <a:lnTo>
                    <a:pt x="118" y="37"/>
                  </a:lnTo>
                  <a:lnTo>
                    <a:pt x="129" y="31"/>
                  </a:lnTo>
                  <a:lnTo>
                    <a:pt x="141" y="25"/>
                  </a:lnTo>
                  <a:lnTo>
                    <a:pt x="154" y="19"/>
                  </a:lnTo>
                  <a:lnTo>
                    <a:pt x="166" y="15"/>
                  </a:lnTo>
                  <a:lnTo>
                    <a:pt x="179" y="11"/>
                  </a:lnTo>
                  <a:lnTo>
                    <a:pt x="193" y="8"/>
                  </a:lnTo>
                  <a:lnTo>
                    <a:pt x="206" y="4"/>
                  </a:lnTo>
                  <a:lnTo>
                    <a:pt x="236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4"/>
                  </a:lnTo>
                  <a:lnTo>
                    <a:pt x="344" y="8"/>
                  </a:lnTo>
                  <a:lnTo>
                    <a:pt x="358" y="11"/>
                  </a:lnTo>
                  <a:lnTo>
                    <a:pt x="372" y="15"/>
                  </a:lnTo>
                  <a:lnTo>
                    <a:pt x="384" y="19"/>
                  </a:lnTo>
                  <a:lnTo>
                    <a:pt x="396" y="25"/>
                  </a:lnTo>
                  <a:lnTo>
                    <a:pt x="407" y="31"/>
                  </a:lnTo>
                  <a:lnTo>
                    <a:pt x="419" y="37"/>
                  </a:lnTo>
                  <a:lnTo>
                    <a:pt x="429" y="43"/>
                  </a:lnTo>
                  <a:lnTo>
                    <a:pt x="439" y="51"/>
                  </a:lnTo>
                  <a:lnTo>
                    <a:pt x="450" y="59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6"/>
                  </a:lnTo>
                  <a:lnTo>
                    <a:pt x="490" y="107"/>
                  </a:lnTo>
                  <a:lnTo>
                    <a:pt x="495" y="118"/>
                  </a:lnTo>
                  <a:lnTo>
                    <a:pt x="507" y="141"/>
                  </a:lnTo>
                  <a:lnTo>
                    <a:pt x="517" y="166"/>
                  </a:lnTo>
                  <a:lnTo>
                    <a:pt x="524" y="193"/>
                  </a:lnTo>
                  <a:lnTo>
                    <a:pt x="529" y="221"/>
                  </a:lnTo>
                  <a:lnTo>
                    <a:pt x="532" y="251"/>
                  </a:lnTo>
                  <a:lnTo>
                    <a:pt x="533" y="282"/>
                  </a:lnTo>
                  <a:lnTo>
                    <a:pt x="533" y="347"/>
                  </a:lnTo>
                  <a:lnTo>
                    <a:pt x="533" y="347"/>
                  </a:lnTo>
                  <a:lnTo>
                    <a:pt x="533" y="353"/>
                  </a:lnTo>
                  <a:lnTo>
                    <a:pt x="532" y="358"/>
                  </a:lnTo>
                  <a:lnTo>
                    <a:pt x="530" y="362"/>
                  </a:lnTo>
                  <a:lnTo>
                    <a:pt x="528" y="367"/>
                  </a:lnTo>
                  <a:lnTo>
                    <a:pt x="524" y="369"/>
                  </a:lnTo>
                  <a:lnTo>
                    <a:pt x="521" y="371"/>
                  </a:lnTo>
                  <a:lnTo>
                    <a:pt x="516" y="374"/>
                  </a:lnTo>
                  <a:lnTo>
                    <a:pt x="510" y="374"/>
                  </a:lnTo>
                  <a:lnTo>
                    <a:pt x="510" y="374"/>
                  </a:lnTo>
                  <a:close/>
                  <a:moveTo>
                    <a:pt x="425" y="282"/>
                  </a:moveTo>
                  <a:lnTo>
                    <a:pt x="425" y="282"/>
                  </a:lnTo>
                  <a:lnTo>
                    <a:pt x="425" y="258"/>
                  </a:lnTo>
                  <a:lnTo>
                    <a:pt x="423" y="235"/>
                  </a:lnTo>
                  <a:lnTo>
                    <a:pt x="421" y="214"/>
                  </a:lnTo>
                  <a:lnTo>
                    <a:pt x="416" y="195"/>
                  </a:lnTo>
                  <a:lnTo>
                    <a:pt x="411" y="178"/>
                  </a:lnTo>
                  <a:lnTo>
                    <a:pt x="404" y="163"/>
                  </a:lnTo>
                  <a:lnTo>
                    <a:pt x="396" y="149"/>
                  </a:lnTo>
                  <a:lnTo>
                    <a:pt x="386" y="136"/>
                  </a:lnTo>
                  <a:lnTo>
                    <a:pt x="376" y="126"/>
                  </a:lnTo>
                  <a:lnTo>
                    <a:pt x="365" y="117"/>
                  </a:lnTo>
                  <a:lnTo>
                    <a:pt x="352" y="109"/>
                  </a:lnTo>
                  <a:lnTo>
                    <a:pt x="337" y="103"/>
                  </a:lnTo>
                  <a:lnTo>
                    <a:pt x="322" y="98"/>
                  </a:lnTo>
                  <a:lnTo>
                    <a:pt x="305" y="95"/>
                  </a:lnTo>
                  <a:lnTo>
                    <a:pt x="287" y="94"/>
                  </a:lnTo>
                  <a:lnTo>
                    <a:pt x="268" y="93"/>
                  </a:lnTo>
                  <a:lnTo>
                    <a:pt x="268" y="93"/>
                  </a:lnTo>
                  <a:lnTo>
                    <a:pt x="249" y="94"/>
                  </a:lnTo>
                  <a:lnTo>
                    <a:pt x="232" y="95"/>
                  </a:lnTo>
                  <a:lnTo>
                    <a:pt x="214" y="98"/>
                  </a:lnTo>
                  <a:lnTo>
                    <a:pt x="198" y="104"/>
                  </a:lnTo>
                  <a:lnTo>
                    <a:pt x="185" y="110"/>
                  </a:lnTo>
                  <a:lnTo>
                    <a:pt x="171" y="118"/>
                  </a:lnTo>
                  <a:lnTo>
                    <a:pt x="159" y="127"/>
                  </a:lnTo>
                  <a:lnTo>
                    <a:pt x="148" y="139"/>
                  </a:lnTo>
                  <a:lnTo>
                    <a:pt x="139" y="151"/>
                  </a:lnTo>
                  <a:lnTo>
                    <a:pt x="129" y="165"/>
                  </a:lnTo>
                  <a:lnTo>
                    <a:pt x="123" y="181"/>
                  </a:lnTo>
                  <a:lnTo>
                    <a:pt x="117" y="197"/>
                  </a:lnTo>
                  <a:lnTo>
                    <a:pt x="112" y="217"/>
                  </a:lnTo>
                  <a:lnTo>
                    <a:pt x="109" y="236"/>
                  </a:lnTo>
                  <a:lnTo>
                    <a:pt x="107" y="259"/>
                  </a:lnTo>
                  <a:lnTo>
                    <a:pt x="107" y="282"/>
                  </a:lnTo>
                  <a:lnTo>
                    <a:pt x="107" y="293"/>
                  </a:lnTo>
                  <a:lnTo>
                    <a:pt x="425" y="293"/>
                  </a:lnTo>
                  <a:lnTo>
                    <a:pt x="425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8" name="Freeform 190"/>
            <p:cNvSpPr>
              <a:spLocks/>
            </p:cNvSpPr>
            <p:nvPr/>
          </p:nvSpPr>
          <p:spPr bwMode="auto">
            <a:xfrm>
              <a:off x="5689566" y="4516673"/>
              <a:ext cx="87871" cy="134776"/>
            </a:xfrm>
            <a:custGeom>
              <a:avLst/>
              <a:gdLst>
                <a:gd name="T0" fmla="*/ 177 w 443"/>
                <a:gd name="T1" fmla="*/ 680 h 681"/>
                <a:gd name="T2" fmla="*/ 75 w 443"/>
                <a:gd name="T3" fmla="*/ 671 h 681"/>
                <a:gd name="T4" fmla="*/ 25 w 443"/>
                <a:gd name="T5" fmla="*/ 663 h 681"/>
                <a:gd name="T6" fmla="*/ 7 w 443"/>
                <a:gd name="T7" fmla="*/ 654 h 681"/>
                <a:gd name="T8" fmla="*/ 1 w 443"/>
                <a:gd name="T9" fmla="*/ 643 h 681"/>
                <a:gd name="T10" fmla="*/ 0 w 443"/>
                <a:gd name="T11" fmla="*/ 596 h 681"/>
                <a:gd name="T12" fmla="*/ 5 w 443"/>
                <a:gd name="T13" fmla="*/ 586 h 681"/>
                <a:gd name="T14" fmla="*/ 14 w 443"/>
                <a:gd name="T15" fmla="*/ 579 h 681"/>
                <a:gd name="T16" fmla="*/ 28 w 443"/>
                <a:gd name="T17" fmla="*/ 578 h 681"/>
                <a:gd name="T18" fmla="*/ 127 w 443"/>
                <a:gd name="T19" fmla="*/ 587 h 681"/>
                <a:gd name="T20" fmla="*/ 217 w 443"/>
                <a:gd name="T21" fmla="*/ 592 h 681"/>
                <a:gd name="T22" fmla="*/ 268 w 443"/>
                <a:gd name="T23" fmla="*/ 587 h 681"/>
                <a:gd name="T24" fmla="*/ 298 w 443"/>
                <a:gd name="T25" fmla="*/ 578 h 681"/>
                <a:gd name="T26" fmla="*/ 319 w 443"/>
                <a:gd name="T27" fmla="*/ 562 h 681"/>
                <a:gd name="T28" fmla="*/ 331 w 443"/>
                <a:gd name="T29" fmla="*/ 538 h 681"/>
                <a:gd name="T30" fmla="*/ 336 w 443"/>
                <a:gd name="T31" fmla="*/ 506 h 681"/>
                <a:gd name="T32" fmla="*/ 331 w 443"/>
                <a:gd name="T33" fmla="*/ 480 h 681"/>
                <a:gd name="T34" fmla="*/ 304 w 443"/>
                <a:gd name="T35" fmla="*/ 446 h 681"/>
                <a:gd name="T36" fmla="*/ 245 w 443"/>
                <a:gd name="T37" fmla="*/ 405 h 681"/>
                <a:gd name="T38" fmla="*/ 97 w 443"/>
                <a:gd name="T39" fmla="*/ 316 h 681"/>
                <a:gd name="T40" fmla="*/ 53 w 443"/>
                <a:gd name="T41" fmla="*/ 280 h 681"/>
                <a:gd name="T42" fmla="*/ 26 w 443"/>
                <a:gd name="T43" fmla="*/ 248 h 681"/>
                <a:gd name="T44" fmla="*/ 9 w 443"/>
                <a:gd name="T45" fmla="*/ 213 h 681"/>
                <a:gd name="T46" fmla="*/ 1 w 443"/>
                <a:gd name="T47" fmla="*/ 174 h 681"/>
                <a:gd name="T48" fmla="*/ 1 w 443"/>
                <a:gd name="T49" fmla="*/ 137 h 681"/>
                <a:gd name="T50" fmla="*/ 17 w 443"/>
                <a:gd name="T51" fmla="*/ 82 h 681"/>
                <a:gd name="T52" fmla="*/ 49 w 443"/>
                <a:gd name="T53" fmla="*/ 42 h 681"/>
                <a:gd name="T54" fmla="*/ 95 w 443"/>
                <a:gd name="T55" fmla="*/ 17 h 681"/>
                <a:gd name="T56" fmla="*/ 153 w 443"/>
                <a:gd name="T57" fmla="*/ 3 h 681"/>
                <a:gd name="T58" fmla="*/ 219 w 443"/>
                <a:gd name="T59" fmla="*/ 0 h 681"/>
                <a:gd name="T60" fmla="*/ 318 w 443"/>
                <a:gd name="T61" fmla="*/ 4 h 681"/>
                <a:gd name="T62" fmla="*/ 407 w 443"/>
                <a:gd name="T63" fmla="*/ 16 h 681"/>
                <a:gd name="T64" fmla="*/ 421 w 443"/>
                <a:gd name="T65" fmla="*/ 20 h 681"/>
                <a:gd name="T66" fmla="*/ 429 w 443"/>
                <a:gd name="T67" fmla="*/ 31 h 681"/>
                <a:gd name="T68" fmla="*/ 430 w 443"/>
                <a:gd name="T69" fmla="*/ 79 h 681"/>
                <a:gd name="T70" fmla="*/ 429 w 443"/>
                <a:gd name="T71" fmla="*/ 88 h 681"/>
                <a:gd name="T72" fmla="*/ 421 w 443"/>
                <a:gd name="T73" fmla="*/ 97 h 681"/>
                <a:gd name="T74" fmla="*/ 409 w 443"/>
                <a:gd name="T75" fmla="*/ 100 h 681"/>
                <a:gd name="T76" fmla="*/ 368 w 443"/>
                <a:gd name="T77" fmla="*/ 97 h 681"/>
                <a:gd name="T78" fmla="*/ 219 w 443"/>
                <a:gd name="T79" fmla="*/ 90 h 681"/>
                <a:gd name="T80" fmla="*/ 173 w 443"/>
                <a:gd name="T81" fmla="*/ 93 h 681"/>
                <a:gd name="T82" fmla="*/ 138 w 443"/>
                <a:gd name="T83" fmla="*/ 102 h 681"/>
                <a:gd name="T84" fmla="*/ 119 w 443"/>
                <a:gd name="T85" fmla="*/ 117 h 681"/>
                <a:gd name="T86" fmla="*/ 109 w 443"/>
                <a:gd name="T87" fmla="*/ 140 h 681"/>
                <a:gd name="T88" fmla="*/ 107 w 443"/>
                <a:gd name="T89" fmla="*/ 160 h 681"/>
                <a:gd name="T90" fmla="*/ 118 w 443"/>
                <a:gd name="T91" fmla="*/ 197 h 681"/>
                <a:gd name="T92" fmla="*/ 154 w 443"/>
                <a:gd name="T93" fmla="*/ 229 h 681"/>
                <a:gd name="T94" fmla="*/ 310 w 443"/>
                <a:gd name="T95" fmla="*/ 323 h 681"/>
                <a:gd name="T96" fmla="*/ 344 w 443"/>
                <a:gd name="T97" fmla="*/ 345 h 681"/>
                <a:gd name="T98" fmla="*/ 384 w 443"/>
                <a:gd name="T99" fmla="*/ 377 h 681"/>
                <a:gd name="T100" fmla="*/ 413 w 443"/>
                <a:gd name="T101" fmla="*/ 409 h 681"/>
                <a:gd name="T102" fmla="*/ 431 w 443"/>
                <a:gd name="T103" fmla="*/ 444 h 681"/>
                <a:gd name="T104" fmla="*/ 440 w 443"/>
                <a:gd name="T105" fmla="*/ 479 h 681"/>
                <a:gd name="T106" fmla="*/ 443 w 443"/>
                <a:gd name="T107" fmla="*/ 506 h 681"/>
                <a:gd name="T108" fmla="*/ 432 w 443"/>
                <a:gd name="T109" fmla="*/ 568 h 681"/>
                <a:gd name="T110" fmla="*/ 406 w 443"/>
                <a:gd name="T111" fmla="*/ 615 h 681"/>
                <a:gd name="T112" fmla="*/ 365 w 443"/>
                <a:gd name="T113" fmla="*/ 649 h 681"/>
                <a:gd name="T114" fmla="*/ 309 w 443"/>
                <a:gd name="T115" fmla="*/ 671 h 681"/>
                <a:gd name="T116" fmla="*/ 241 w 443"/>
                <a:gd name="T117" fmla="*/ 68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3" h="681">
                  <a:moveTo>
                    <a:pt x="217" y="681"/>
                  </a:moveTo>
                  <a:lnTo>
                    <a:pt x="217" y="681"/>
                  </a:lnTo>
                  <a:lnTo>
                    <a:pt x="177" y="680"/>
                  </a:lnTo>
                  <a:lnTo>
                    <a:pt x="126" y="677"/>
                  </a:lnTo>
                  <a:lnTo>
                    <a:pt x="100" y="674"/>
                  </a:lnTo>
                  <a:lnTo>
                    <a:pt x="75" y="671"/>
                  </a:lnTo>
                  <a:lnTo>
                    <a:pt x="49" y="667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59"/>
                  </a:lnTo>
                  <a:lnTo>
                    <a:pt x="10" y="657"/>
                  </a:lnTo>
                  <a:lnTo>
                    <a:pt x="7" y="654"/>
                  </a:lnTo>
                  <a:lnTo>
                    <a:pt x="5" y="651"/>
                  </a:lnTo>
                  <a:lnTo>
                    <a:pt x="2" y="647"/>
                  </a:lnTo>
                  <a:lnTo>
                    <a:pt x="1" y="643"/>
                  </a:lnTo>
                  <a:lnTo>
                    <a:pt x="0" y="639"/>
                  </a:lnTo>
                  <a:lnTo>
                    <a:pt x="0" y="596"/>
                  </a:lnTo>
                  <a:lnTo>
                    <a:pt x="0" y="596"/>
                  </a:lnTo>
                  <a:lnTo>
                    <a:pt x="1" y="592"/>
                  </a:lnTo>
                  <a:lnTo>
                    <a:pt x="2" y="588"/>
                  </a:lnTo>
                  <a:lnTo>
                    <a:pt x="5" y="586"/>
                  </a:lnTo>
                  <a:lnTo>
                    <a:pt x="7" y="583"/>
                  </a:lnTo>
                  <a:lnTo>
                    <a:pt x="10" y="581"/>
                  </a:lnTo>
                  <a:lnTo>
                    <a:pt x="14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8" y="578"/>
                  </a:lnTo>
                  <a:lnTo>
                    <a:pt x="28" y="578"/>
                  </a:lnTo>
                  <a:lnTo>
                    <a:pt x="75" y="584"/>
                  </a:lnTo>
                  <a:lnTo>
                    <a:pt x="127" y="587"/>
                  </a:lnTo>
                  <a:lnTo>
                    <a:pt x="177" y="591"/>
                  </a:lnTo>
                  <a:lnTo>
                    <a:pt x="217" y="592"/>
                  </a:lnTo>
                  <a:lnTo>
                    <a:pt x="217" y="592"/>
                  </a:lnTo>
                  <a:lnTo>
                    <a:pt x="244" y="591"/>
                  </a:lnTo>
                  <a:lnTo>
                    <a:pt x="257" y="589"/>
                  </a:lnTo>
                  <a:lnTo>
                    <a:pt x="268" y="587"/>
                  </a:lnTo>
                  <a:lnTo>
                    <a:pt x="279" y="585"/>
                  </a:lnTo>
                  <a:lnTo>
                    <a:pt x="289" y="581"/>
                  </a:lnTo>
                  <a:lnTo>
                    <a:pt x="298" y="578"/>
                  </a:lnTo>
                  <a:lnTo>
                    <a:pt x="305" y="573"/>
                  </a:lnTo>
                  <a:lnTo>
                    <a:pt x="313" y="568"/>
                  </a:lnTo>
                  <a:lnTo>
                    <a:pt x="319" y="562"/>
                  </a:lnTo>
                  <a:lnTo>
                    <a:pt x="325" y="554"/>
                  </a:lnTo>
                  <a:lnTo>
                    <a:pt x="328" y="547"/>
                  </a:lnTo>
                  <a:lnTo>
                    <a:pt x="331" y="538"/>
                  </a:lnTo>
                  <a:lnTo>
                    <a:pt x="334" y="527"/>
                  </a:lnTo>
                  <a:lnTo>
                    <a:pt x="336" y="517"/>
                  </a:lnTo>
                  <a:lnTo>
                    <a:pt x="336" y="506"/>
                  </a:lnTo>
                  <a:lnTo>
                    <a:pt x="336" y="506"/>
                  </a:lnTo>
                  <a:lnTo>
                    <a:pt x="335" y="493"/>
                  </a:lnTo>
                  <a:lnTo>
                    <a:pt x="331" y="480"/>
                  </a:lnTo>
                  <a:lnTo>
                    <a:pt x="326" y="469"/>
                  </a:lnTo>
                  <a:lnTo>
                    <a:pt x="317" y="457"/>
                  </a:lnTo>
                  <a:lnTo>
                    <a:pt x="304" y="446"/>
                  </a:lnTo>
                  <a:lnTo>
                    <a:pt x="289" y="433"/>
                  </a:lnTo>
                  <a:lnTo>
                    <a:pt x="270" y="420"/>
                  </a:lnTo>
                  <a:lnTo>
                    <a:pt x="245" y="405"/>
                  </a:lnTo>
                  <a:lnTo>
                    <a:pt x="124" y="332"/>
                  </a:lnTo>
                  <a:lnTo>
                    <a:pt x="124" y="332"/>
                  </a:lnTo>
                  <a:lnTo>
                    <a:pt x="97" y="316"/>
                  </a:lnTo>
                  <a:lnTo>
                    <a:pt x="73" y="298"/>
                  </a:lnTo>
                  <a:lnTo>
                    <a:pt x="62" y="289"/>
                  </a:lnTo>
                  <a:lnTo>
                    <a:pt x="53" y="280"/>
                  </a:lnTo>
                  <a:lnTo>
                    <a:pt x="42" y="269"/>
                  </a:lnTo>
                  <a:lnTo>
                    <a:pt x="34" y="259"/>
                  </a:lnTo>
                  <a:lnTo>
                    <a:pt x="26" y="248"/>
                  </a:lnTo>
                  <a:lnTo>
                    <a:pt x="19" y="237"/>
                  </a:lnTo>
                  <a:lnTo>
                    <a:pt x="14" y="226"/>
                  </a:lnTo>
                  <a:lnTo>
                    <a:pt x="9" y="213"/>
                  </a:lnTo>
                  <a:lnTo>
                    <a:pt x="6" y="201"/>
                  </a:lnTo>
                  <a:lnTo>
                    <a:pt x="2" y="188"/>
                  </a:lnTo>
                  <a:lnTo>
                    <a:pt x="1" y="174"/>
                  </a:lnTo>
                  <a:lnTo>
                    <a:pt x="0" y="160"/>
                  </a:lnTo>
                  <a:lnTo>
                    <a:pt x="0" y="160"/>
                  </a:lnTo>
                  <a:lnTo>
                    <a:pt x="1" y="137"/>
                  </a:lnTo>
                  <a:lnTo>
                    <a:pt x="5" y="117"/>
                  </a:lnTo>
                  <a:lnTo>
                    <a:pt x="10" y="98"/>
                  </a:lnTo>
                  <a:lnTo>
                    <a:pt x="17" y="82"/>
                  </a:lnTo>
                  <a:lnTo>
                    <a:pt x="26" y="68"/>
                  </a:lnTo>
                  <a:lnTo>
                    <a:pt x="37" y="54"/>
                  </a:lnTo>
                  <a:lnTo>
                    <a:pt x="49" y="42"/>
                  </a:lnTo>
                  <a:lnTo>
                    <a:pt x="63" y="33"/>
                  </a:lnTo>
                  <a:lnTo>
                    <a:pt x="78" y="24"/>
                  </a:lnTo>
                  <a:lnTo>
                    <a:pt x="95" y="17"/>
                  </a:lnTo>
                  <a:lnTo>
                    <a:pt x="114" y="11"/>
                  </a:lnTo>
                  <a:lnTo>
                    <a:pt x="132" y="7"/>
                  </a:lnTo>
                  <a:lnTo>
                    <a:pt x="153" y="3"/>
                  </a:lnTo>
                  <a:lnTo>
                    <a:pt x="174" y="1"/>
                  </a:lnTo>
                  <a:lnTo>
                    <a:pt x="196" y="0"/>
                  </a:lnTo>
                  <a:lnTo>
                    <a:pt x="219" y="0"/>
                  </a:lnTo>
                  <a:lnTo>
                    <a:pt x="219" y="0"/>
                  </a:lnTo>
                  <a:lnTo>
                    <a:pt x="268" y="1"/>
                  </a:lnTo>
                  <a:lnTo>
                    <a:pt x="318" y="4"/>
                  </a:lnTo>
                  <a:lnTo>
                    <a:pt x="364" y="9"/>
                  </a:lnTo>
                  <a:lnTo>
                    <a:pt x="407" y="16"/>
                  </a:lnTo>
                  <a:lnTo>
                    <a:pt x="407" y="16"/>
                  </a:lnTo>
                  <a:lnTo>
                    <a:pt x="413" y="17"/>
                  </a:lnTo>
                  <a:lnTo>
                    <a:pt x="417" y="18"/>
                  </a:lnTo>
                  <a:lnTo>
                    <a:pt x="421" y="20"/>
                  </a:lnTo>
                  <a:lnTo>
                    <a:pt x="424" y="24"/>
                  </a:lnTo>
                  <a:lnTo>
                    <a:pt x="427" y="26"/>
                  </a:lnTo>
                  <a:lnTo>
                    <a:pt x="429" y="31"/>
                  </a:lnTo>
                  <a:lnTo>
                    <a:pt x="430" y="34"/>
                  </a:lnTo>
                  <a:lnTo>
                    <a:pt x="430" y="40"/>
                  </a:lnTo>
                  <a:lnTo>
                    <a:pt x="430" y="79"/>
                  </a:lnTo>
                  <a:lnTo>
                    <a:pt x="430" y="79"/>
                  </a:lnTo>
                  <a:lnTo>
                    <a:pt x="430" y="85"/>
                  </a:lnTo>
                  <a:lnTo>
                    <a:pt x="429" y="88"/>
                  </a:lnTo>
                  <a:lnTo>
                    <a:pt x="427" y="93"/>
                  </a:lnTo>
                  <a:lnTo>
                    <a:pt x="424" y="95"/>
                  </a:lnTo>
                  <a:lnTo>
                    <a:pt x="421" y="97"/>
                  </a:lnTo>
                  <a:lnTo>
                    <a:pt x="417" y="98"/>
                  </a:lnTo>
                  <a:lnTo>
                    <a:pt x="409" y="100"/>
                  </a:lnTo>
                  <a:lnTo>
                    <a:pt x="409" y="100"/>
                  </a:lnTo>
                  <a:lnTo>
                    <a:pt x="406" y="100"/>
                  </a:lnTo>
                  <a:lnTo>
                    <a:pt x="406" y="100"/>
                  </a:lnTo>
                  <a:lnTo>
                    <a:pt x="368" y="97"/>
                  </a:lnTo>
                  <a:lnTo>
                    <a:pt x="322" y="94"/>
                  </a:lnTo>
                  <a:lnTo>
                    <a:pt x="271" y="92"/>
                  </a:lnTo>
                  <a:lnTo>
                    <a:pt x="219" y="90"/>
                  </a:lnTo>
                  <a:lnTo>
                    <a:pt x="219" y="90"/>
                  </a:lnTo>
                  <a:lnTo>
                    <a:pt x="195" y="90"/>
                  </a:lnTo>
                  <a:lnTo>
                    <a:pt x="173" y="93"/>
                  </a:lnTo>
                  <a:lnTo>
                    <a:pt x="154" y="96"/>
                  </a:lnTo>
                  <a:lnTo>
                    <a:pt x="146" y="98"/>
                  </a:lnTo>
                  <a:lnTo>
                    <a:pt x="138" y="102"/>
                  </a:lnTo>
                  <a:lnTo>
                    <a:pt x="131" y="107"/>
                  </a:lnTo>
                  <a:lnTo>
                    <a:pt x="124" y="111"/>
                  </a:lnTo>
                  <a:lnTo>
                    <a:pt x="119" y="117"/>
                  </a:lnTo>
                  <a:lnTo>
                    <a:pt x="115" y="124"/>
                  </a:lnTo>
                  <a:lnTo>
                    <a:pt x="111" y="131"/>
                  </a:lnTo>
                  <a:lnTo>
                    <a:pt x="109" y="140"/>
                  </a:lnTo>
                  <a:lnTo>
                    <a:pt x="107" y="149"/>
                  </a:lnTo>
                  <a:lnTo>
                    <a:pt x="107" y="160"/>
                  </a:lnTo>
                  <a:lnTo>
                    <a:pt x="107" y="160"/>
                  </a:lnTo>
                  <a:lnTo>
                    <a:pt x="108" y="173"/>
                  </a:lnTo>
                  <a:lnTo>
                    <a:pt x="112" y="186"/>
                  </a:lnTo>
                  <a:lnTo>
                    <a:pt x="118" y="197"/>
                  </a:lnTo>
                  <a:lnTo>
                    <a:pt x="127" y="207"/>
                  </a:lnTo>
                  <a:lnTo>
                    <a:pt x="139" y="218"/>
                  </a:lnTo>
                  <a:lnTo>
                    <a:pt x="154" y="229"/>
                  </a:lnTo>
                  <a:lnTo>
                    <a:pt x="171" y="241"/>
                  </a:lnTo>
                  <a:lnTo>
                    <a:pt x="190" y="252"/>
                  </a:lnTo>
                  <a:lnTo>
                    <a:pt x="310" y="323"/>
                  </a:lnTo>
                  <a:lnTo>
                    <a:pt x="310" y="323"/>
                  </a:lnTo>
                  <a:lnTo>
                    <a:pt x="328" y="335"/>
                  </a:lnTo>
                  <a:lnTo>
                    <a:pt x="344" y="345"/>
                  </a:lnTo>
                  <a:lnTo>
                    <a:pt x="359" y="355"/>
                  </a:lnTo>
                  <a:lnTo>
                    <a:pt x="373" y="367"/>
                  </a:lnTo>
                  <a:lnTo>
                    <a:pt x="384" y="377"/>
                  </a:lnTo>
                  <a:lnTo>
                    <a:pt x="396" y="389"/>
                  </a:lnTo>
                  <a:lnTo>
                    <a:pt x="405" y="399"/>
                  </a:lnTo>
                  <a:lnTo>
                    <a:pt x="413" y="409"/>
                  </a:lnTo>
                  <a:lnTo>
                    <a:pt x="421" y="421"/>
                  </a:lnTo>
                  <a:lnTo>
                    <a:pt x="427" y="432"/>
                  </a:lnTo>
                  <a:lnTo>
                    <a:pt x="431" y="444"/>
                  </a:lnTo>
                  <a:lnTo>
                    <a:pt x="436" y="455"/>
                  </a:lnTo>
                  <a:lnTo>
                    <a:pt x="438" y="468"/>
                  </a:lnTo>
                  <a:lnTo>
                    <a:pt x="440" y="479"/>
                  </a:lnTo>
                  <a:lnTo>
                    <a:pt x="442" y="492"/>
                  </a:lnTo>
                  <a:lnTo>
                    <a:pt x="443" y="506"/>
                  </a:lnTo>
                  <a:lnTo>
                    <a:pt x="443" y="506"/>
                  </a:lnTo>
                  <a:lnTo>
                    <a:pt x="442" y="527"/>
                  </a:lnTo>
                  <a:lnTo>
                    <a:pt x="438" y="548"/>
                  </a:lnTo>
                  <a:lnTo>
                    <a:pt x="432" y="568"/>
                  </a:lnTo>
                  <a:lnTo>
                    <a:pt x="426" y="585"/>
                  </a:lnTo>
                  <a:lnTo>
                    <a:pt x="417" y="601"/>
                  </a:lnTo>
                  <a:lnTo>
                    <a:pt x="406" y="615"/>
                  </a:lnTo>
                  <a:lnTo>
                    <a:pt x="395" y="628"/>
                  </a:lnTo>
                  <a:lnTo>
                    <a:pt x="380" y="639"/>
                  </a:lnTo>
                  <a:lnTo>
                    <a:pt x="365" y="649"/>
                  </a:lnTo>
                  <a:lnTo>
                    <a:pt x="348" y="658"/>
                  </a:lnTo>
                  <a:lnTo>
                    <a:pt x="329" y="665"/>
                  </a:lnTo>
                  <a:lnTo>
                    <a:pt x="309" y="671"/>
                  </a:lnTo>
                  <a:lnTo>
                    <a:pt x="288" y="675"/>
                  </a:lnTo>
                  <a:lnTo>
                    <a:pt x="265" y="678"/>
                  </a:lnTo>
                  <a:lnTo>
                    <a:pt x="241" y="680"/>
                  </a:lnTo>
                  <a:lnTo>
                    <a:pt x="217" y="681"/>
                  </a:lnTo>
                  <a:lnTo>
                    <a:pt x="217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9" name="Freeform 192"/>
            <p:cNvSpPr>
              <a:spLocks noEditPoints="1"/>
            </p:cNvSpPr>
            <p:nvPr/>
          </p:nvSpPr>
          <p:spPr bwMode="auto">
            <a:xfrm>
              <a:off x="3951130" y="2395283"/>
              <a:ext cx="1497382" cy="1517569"/>
            </a:xfrm>
            <a:custGeom>
              <a:avLst/>
              <a:gdLst>
                <a:gd name="T0" fmla="*/ 6426 w 7566"/>
                <a:gd name="T1" fmla="*/ 3577 h 7669"/>
                <a:gd name="T2" fmla="*/ 6030 w 7566"/>
                <a:gd name="T3" fmla="*/ 3166 h 7669"/>
                <a:gd name="T4" fmla="*/ 5444 w 7566"/>
                <a:gd name="T5" fmla="*/ 3147 h 7669"/>
                <a:gd name="T6" fmla="*/ 5018 w 7566"/>
                <a:gd name="T7" fmla="*/ 3524 h 7669"/>
                <a:gd name="T8" fmla="*/ 4873 w 7566"/>
                <a:gd name="T9" fmla="*/ 4239 h 7669"/>
                <a:gd name="T10" fmla="*/ 5030 w 7566"/>
                <a:gd name="T11" fmla="*/ 5062 h 7669"/>
                <a:gd name="T12" fmla="*/ 5325 w 7566"/>
                <a:gd name="T13" fmla="*/ 5359 h 7669"/>
                <a:gd name="T14" fmla="*/ 5844 w 7566"/>
                <a:gd name="T15" fmla="*/ 5436 h 7669"/>
                <a:gd name="T16" fmla="*/ 6191 w 7566"/>
                <a:gd name="T17" fmla="*/ 5286 h 7669"/>
                <a:gd name="T18" fmla="*/ 6464 w 7566"/>
                <a:gd name="T19" fmla="*/ 4867 h 7669"/>
                <a:gd name="T20" fmla="*/ 2676 w 7566"/>
                <a:gd name="T21" fmla="*/ 4144 h 7669"/>
                <a:gd name="T22" fmla="*/ 2458 w 7566"/>
                <a:gd name="T23" fmla="*/ 3401 h 7669"/>
                <a:gd name="T24" fmla="*/ 2209 w 7566"/>
                <a:gd name="T25" fmla="*/ 3178 h 7669"/>
                <a:gd name="T26" fmla="*/ 1729 w 7566"/>
                <a:gd name="T27" fmla="*/ 3096 h 7669"/>
                <a:gd name="T28" fmla="*/ 1328 w 7566"/>
                <a:gd name="T29" fmla="*/ 3265 h 7669"/>
                <a:gd name="T30" fmla="*/ 1053 w 7566"/>
                <a:gd name="T31" fmla="*/ 3761 h 7669"/>
                <a:gd name="T32" fmla="*/ 1022 w 7566"/>
                <a:gd name="T33" fmla="*/ 4605 h 7669"/>
                <a:gd name="T34" fmla="*/ 1280 w 7566"/>
                <a:gd name="T35" fmla="*/ 5195 h 7669"/>
                <a:gd name="T36" fmla="*/ 1552 w 7566"/>
                <a:gd name="T37" fmla="*/ 5381 h 7669"/>
                <a:gd name="T38" fmla="*/ 2120 w 7566"/>
                <a:gd name="T39" fmla="*/ 5389 h 7669"/>
                <a:gd name="T40" fmla="*/ 2533 w 7566"/>
                <a:gd name="T41" fmla="*/ 4999 h 7669"/>
                <a:gd name="T42" fmla="*/ 2679 w 7566"/>
                <a:gd name="T43" fmla="*/ 4283 h 7669"/>
                <a:gd name="T44" fmla="*/ 4634 w 7566"/>
                <a:gd name="T45" fmla="*/ 57 h 7669"/>
                <a:gd name="T46" fmla="*/ 4850 w 7566"/>
                <a:gd name="T47" fmla="*/ 259 h 7669"/>
                <a:gd name="T48" fmla="*/ 4995 w 7566"/>
                <a:gd name="T49" fmla="*/ 2653 h 7669"/>
                <a:gd name="T50" fmla="*/ 5412 w 7566"/>
                <a:gd name="T51" fmla="*/ 2335 h 7669"/>
                <a:gd name="T52" fmla="*/ 5992 w 7566"/>
                <a:gd name="T53" fmla="*/ 2222 h 7669"/>
                <a:gd name="T54" fmla="*/ 6512 w 7566"/>
                <a:gd name="T55" fmla="*/ 2317 h 7669"/>
                <a:gd name="T56" fmla="*/ 6981 w 7566"/>
                <a:gd name="T57" fmla="*/ 2632 h 7669"/>
                <a:gd name="T58" fmla="*/ 7318 w 7566"/>
                <a:gd name="T59" fmla="*/ 3105 h 7669"/>
                <a:gd name="T60" fmla="*/ 7522 w 7566"/>
                <a:gd name="T61" fmla="*/ 3746 h 7669"/>
                <a:gd name="T62" fmla="*/ 7561 w 7566"/>
                <a:gd name="T63" fmla="*/ 4451 h 7669"/>
                <a:gd name="T64" fmla="*/ 7441 w 7566"/>
                <a:gd name="T65" fmla="*/ 5157 h 7669"/>
                <a:gd name="T66" fmla="*/ 7152 w 7566"/>
                <a:gd name="T67" fmla="*/ 5734 h 7669"/>
                <a:gd name="T68" fmla="*/ 6706 w 7566"/>
                <a:gd name="T69" fmla="*/ 6103 h 7669"/>
                <a:gd name="T70" fmla="*/ 6108 w 7566"/>
                <a:gd name="T71" fmla="*/ 6276 h 7669"/>
                <a:gd name="T72" fmla="*/ 5474 w 7566"/>
                <a:gd name="T73" fmla="*/ 6284 h 7669"/>
                <a:gd name="T74" fmla="*/ 4835 w 7566"/>
                <a:gd name="T75" fmla="*/ 6126 h 7669"/>
                <a:gd name="T76" fmla="*/ 4339 w 7566"/>
                <a:gd name="T77" fmla="*/ 5797 h 7669"/>
                <a:gd name="T78" fmla="*/ 4010 w 7566"/>
                <a:gd name="T79" fmla="*/ 5298 h 7669"/>
                <a:gd name="T80" fmla="*/ 3874 w 7566"/>
                <a:gd name="T81" fmla="*/ 4629 h 7669"/>
                <a:gd name="T82" fmla="*/ 3869 w 7566"/>
                <a:gd name="T83" fmla="*/ 315 h 7669"/>
                <a:gd name="T84" fmla="*/ 4046 w 7566"/>
                <a:gd name="T85" fmla="*/ 91 h 7669"/>
                <a:gd name="T86" fmla="*/ 4370 w 7566"/>
                <a:gd name="T87" fmla="*/ 0 h 7669"/>
                <a:gd name="T88" fmla="*/ 931 w 7566"/>
                <a:gd name="T89" fmla="*/ 7423 h 7669"/>
                <a:gd name="T90" fmla="*/ 692 w 7566"/>
                <a:gd name="T91" fmla="*/ 7632 h 7669"/>
                <a:gd name="T92" fmla="*/ 5 w 7566"/>
                <a:gd name="T93" fmla="*/ 3841 h 7669"/>
                <a:gd name="T94" fmla="*/ 157 w 7566"/>
                <a:gd name="T95" fmla="*/ 3187 h 7669"/>
                <a:gd name="T96" fmla="*/ 501 w 7566"/>
                <a:gd name="T97" fmla="*/ 2700 h 7669"/>
                <a:gd name="T98" fmla="*/ 1009 w 7566"/>
                <a:gd name="T99" fmla="*/ 2381 h 7669"/>
                <a:gd name="T100" fmla="*/ 1654 w 7566"/>
                <a:gd name="T101" fmla="*/ 2233 h 7669"/>
                <a:gd name="T102" fmla="*/ 2284 w 7566"/>
                <a:gd name="T103" fmla="*/ 2257 h 7669"/>
                <a:gd name="T104" fmla="*/ 2876 w 7566"/>
                <a:gd name="T105" fmla="*/ 2463 h 7669"/>
                <a:gd name="T106" fmla="*/ 3307 w 7566"/>
                <a:gd name="T107" fmla="*/ 2840 h 7669"/>
                <a:gd name="T108" fmla="*/ 3584 w 7566"/>
                <a:gd name="T109" fmla="*/ 3423 h 7669"/>
                <a:gd name="T110" fmla="*/ 3692 w 7566"/>
                <a:gd name="T111" fmla="*/ 4128 h 7669"/>
                <a:gd name="T112" fmla="*/ 3642 w 7566"/>
                <a:gd name="T113" fmla="*/ 4836 h 7669"/>
                <a:gd name="T114" fmla="*/ 3425 w 7566"/>
                <a:gd name="T115" fmla="*/ 5472 h 7669"/>
                <a:gd name="T116" fmla="*/ 3079 w 7566"/>
                <a:gd name="T117" fmla="*/ 5930 h 7669"/>
                <a:gd name="T118" fmla="*/ 2604 w 7566"/>
                <a:gd name="T119" fmla="*/ 6221 h 7669"/>
                <a:gd name="T120" fmla="*/ 2075 w 7566"/>
                <a:gd name="T121" fmla="*/ 6300 h 7669"/>
                <a:gd name="T122" fmla="*/ 1507 w 7566"/>
                <a:gd name="T123" fmla="*/ 6183 h 7669"/>
                <a:gd name="T124" fmla="*/ 1097 w 7566"/>
                <a:gd name="T125" fmla="*/ 5855 h 7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566" h="7669">
                  <a:moveTo>
                    <a:pt x="6551" y="4239"/>
                  </a:moveTo>
                  <a:lnTo>
                    <a:pt x="6551" y="4239"/>
                  </a:lnTo>
                  <a:lnTo>
                    <a:pt x="6550" y="4174"/>
                  </a:lnTo>
                  <a:lnTo>
                    <a:pt x="6547" y="4111"/>
                  </a:lnTo>
                  <a:lnTo>
                    <a:pt x="6543" y="4049"/>
                  </a:lnTo>
                  <a:lnTo>
                    <a:pt x="6537" y="3989"/>
                  </a:lnTo>
                  <a:lnTo>
                    <a:pt x="6529" y="3932"/>
                  </a:lnTo>
                  <a:lnTo>
                    <a:pt x="6520" y="3876"/>
                  </a:lnTo>
                  <a:lnTo>
                    <a:pt x="6508" y="3821"/>
                  </a:lnTo>
                  <a:lnTo>
                    <a:pt x="6496" y="3769"/>
                  </a:lnTo>
                  <a:lnTo>
                    <a:pt x="6481" y="3717"/>
                  </a:lnTo>
                  <a:lnTo>
                    <a:pt x="6464" y="3669"/>
                  </a:lnTo>
                  <a:lnTo>
                    <a:pt x="6446" y="3622"/>
                  </a:lnTo>
                  <a:lnTo>
                    <a:pt x="6426" y="3577"/>
                  </a:lnTo>
                  <a:lnTo>
                    <a:pt x="6405" y="3534"/>
                  </a:lnTo>
                  <a:lnTo>
                    <a:pt x="6381" y="3493"/>
                  </a:lnTo>
                  <a:lnTo>
                    <a:pt x="6356" y="3452"/>
                  </a:lnTo>
                  <a:lnTo>
                    <a:pt x="6329" y="3416"/>
                  </a:lnTo>
                  <a:lnTo>
                    <a:pt x="6329" y="3416"/>
                  </a:lnTo>
                  <a:lnTo>
                    <a:pt x="6302" y="3378"/>
                  </a:lnTo>
                  <a:lnTo>
                    <a:pt x="6272" y="3342"/>
                  </a:lnTo>
                  <a:lnTo>
                    <a:pt x="6241" y="3310"/>
                  </a:lnTo>
                  <a:lnTo>
                    <a:pt x="6209" y="3280"/>
                  </a:lnTo>
                  <a:lnTo>
                    <a:pt x="6176" y="3253"/>
                  </a:lnTo>
                  <a:lnTo>
                    <a:pt x="6141" y="3226"/>
                  </a:lnTo>
                  <a:lnTo>
                    <a:pt x="6106" y="3204"/>
                  </a:lnTo>
                  <a:lnTo>
                    <a:pt x="6069" y="3184"/>
                  </a:lnTo>
                  <a:lnTo>
                    <a:pt x="6030" y="3166"/>
                  </a:lnTo>
                  <a:lnTo>
                    <a:pt x="5991" y="3150"/>
                  </a:lnTo>
                  <a:lnTo>
                    <a:pt x="5950" y="3137"/>
                  </a:lnTo>
                  <a:lnTo>
                    <a:pt x="5907" y="3126"/>
                  </a:lnTo>
                  <a:lnTo>
                    <a:pt x="5865" y="3117"/>
                  </a:lnTo>
                  <a:lnTo>
                    <a:pt x="5820" y="3111"/>
                  </a:lnTo>
                  <a:lnTo>
                    <a:pt x="5774" y="3107"/>
                  </a:lnTo>
                  <a:lnTo>
                    <a:pt x="5726" y="3106"/>
                  </a:lnTo>
                  <a:lnTo>
                    <a:pt x="5726" y="3106"/>
                  </a:lnTo>
                  <a:lnTo>
                    <a:pt x="5676" y="3107"/>
                  </a:lnTo>
                  <a:lnTo>
                    <a:pt x="5626" y="3111"/>
                  </a:lnTo>
                  <a:lnTo>
                    <a:pt x="5578" y="3116"/>
                  </a:lnTo>
                  <a:lnTo>
                    <a:pt x="5532" y="3124"/>
                  </a:lnTo>
                  <a:lnTo>
                    <a:pt x="5487" y="3135"/>
                  </a:lnTo>
                  <a:lnTo>
                    <a:pt x="5444" y="3147"/>
                  </a:lnTo>
                  <a:lnTo>
                    <a:pt x="5403" y="3162"/>
                  </a:lnTo>
                  <a:lnTo>
                    <a:pt x="5362" y="3179"/>
                  </a:lnTo>
                  <a:lnTo>
                    <a:pt x="5323" y="3199"/>
                  </a:lnTo>
                  <a:lnTo>
                    <a:pt x="5286" y="3221"/>
                  </a:lnTo>
                  <a:lnTo>
                    <a:pt x="5250" y="3245"/>
                  </a:lnTo>
                  <a:lnTo>
                    <a:pt x="5216" y="3271"/>
                  </a:lnTo>
                  <a:lnTo>
                    <a:pt x="5183" y="3300"/>
                  </a:lnTo>
                  <a:lnTo>
                    <a:pt x="5151" y="3331"/>
                  </a:lnTo>
                  <a:lnTo>
                    <a:pt x="5122" y="3364"/>
                  </a:lnTo>
                  <a:lnTo>
                    <a:pt x="5094" y="3401"/>
                  </a:lnTo>
                  <a:lnTo>
                    <a:pt x="5094" y="3401"/>
                  </a:lnTo>
                  <a:lnTo>
                    <a:pt x="5066" y="3440"/>
                  </a:lnTo>
                  <a:lnTo>
                    <a:pt x="5041" y="3481"/>
                  </a:lnTo>
                  <a:lnTo>
                    <a:pt x="5018" y="3524"/>
                  </a:lnTo>
                  <a:lnTo>
                    <a:pt x="4996" y="3568"/>
                  </a:lnTo>
                  <a:lnTo>
                    <a:pt x="4977" y="3615"/>
                  </a:lnTo>
                  <a:lnTo>
                    <a:pt x="4959" y="3663"/>
                  </a:lnTo>
                  <a:lnTo>
                    <a:pt x="4943" y="3713"/>
                  </a:lnTo>
                  <a:lnTo>
                    <a:pt x="4928" y="3764"/>
                  </a:lnTo>
                  <a:lnTo>
                    <a:pt x="4915" y="3818"/>
                  </a:lnTo>
                  <a:lnTo>
                    <a:pt x="4904" y="3873"/>
                  </a:lnTo>
                  <a:lnTo>
                    <a:pt x="4894" y="3930"/>
                  </a:lnTo>
                  <a:lnTo>
                    <a:pt x="4886" y="3988"/>
                  </a:lnTo>
                  <a:lnTo>
                    <a:pt x="4881" y="4049"/>
                  </a:lnTo>
                  <a:lnTo>
                    <a:pt x="4876" y="4111"/>
                  </a:lnTo>
                  <a:lnTo>
                    <a:pt x="4874" y="4174"/>
                  </a:lnTo>
                  <a:lnTo>
                    <a:pt x="4873" y="4239"/>
                  </a:lnTo>
                  <a:lnTo>
                    <a:pt x="4873" y="4239"/>
                  </a:lnTo>
                  <a:lnTo>
                    <a:pt x="4874" y="4315"/>
                  </a:lnTo>
                  <a:lnTo>
                    <a:pt x="4876" y="4388"/>
                  </a:lnTo>
                  <a:lnTo>
                    <a:pt x="4879" y="4459"/>
                  </a:lnTo>
                  <a:lnTo>
                    <a:pt x="4885" y="4527"/>
                  </a:lnTo>
                  <a:lnTo>
                    <a:pt x="4892" y="4593"/>
                  </a:lnTo>
                  <a:lnTo>
                    <a:pt x="4901" y="4656"/>
                  </a:lnTo>
                  <a:lnTo>
                    <a:pt x="4912" y="4715"/>
                  </a:lnTo>
                  <a:lnTo>
                    <a:pt x="4924" y="4773"/>
                  </a:lnTo>
                  <a:lnTo>
                    <a:pt x="4938" y="4828"/>
                  </a:lnTo>
                  <a:lnTo>
                    <a:pt x="4953" y="4879"/>
                  </a:lnTo>
                  <a:lnTo>
                    <a:pt x="4970" y="4929"/>
                  </a:lnTo>
                  <a:lnTo>
                    <a:pt x="4988" y="4976"/>
                  </a:lnTo>
                  <a:lnTo>
                    <a:pt x="5009" y="5020"/>
                  </a:lnTo>
                  <a:lnTo>
                    <a:pt x="5030" y="5062"/>
                  </a:lnTo>
                  <a:lnTo>
                    <a:pt x="5054" y="5101"/>
                  </a:lnTo>
                  <a:lnTo>
                    <a:pt x="5065" y="5119"/>
                  </a:lnTo>
                  <a:lnTo>
                    <a:pt x="5078" y="5137"/>
                  </a:lnTo>
                  <a:lnTo>
                    <a:pt x="5078" y="5137"/>
                  </a:lnTo>
                  <a:lnTo>
                    <a:pt x="5107" y="5175"/>
                  </a:lnTo>
                  <a:lnTo>
                    <a:pt x="5136" y="5210"/>
                  </a:lnTo>
                  <a:lnTo>
                    <a:pt x="5167" y="5243"/>
                  </a:lnTo>
                  <a:lnTo>
                    <a:pt x="5199" y="5273"/>
                  </a:lnTo>
                  <a:lnTo>
                    <a:pt x="5234" y="5300"/>
                  </a:lnTo>
                  <a:lnTo>
                    <a:pt x="5251" y="5313"/>
                  </a:lnTo>
                  <a:lnTo>
                    <a:pt x="5268" y="5325"/>
                  </a:lnTo>
                  <a:lnTo>
                    <a:pt x="5287" y="5337"/>
                  </a:lnTo>
                  <a:lnTo>
                    <a:pt x="5305" y="5348"/>
                  </a:lnTo>
                  <a:lnTo>
                    <a:pt x="5325" y="5359"/>
                  </a:lnTo>
                  <a:lnTo>
                    <a:pt x="5343" y="5369"/>
                  </a:lnTo>
                  <a:lnTo>
                    <a:pt x="5362" y="5378"/>
                  </a:lnTo>
                  <a:lnTo>
                    <a:pt x="5382" y="5387"/>
                  </a:lnTo>
                  <a:lnTo>
                    <a:pt x="5423" y="5403"/>
                  </a:lnTo>
                  <a:lnTo>
                    <a:pt x="5466" y="5416"/>
                  </a:lnTo>
                  <a:lnTo>
                    <a:pt x="5509" y="5428"/>
                  </a:lnTo>
                  <a:lnTo>
                    <a:pt x="5554" y="5436"/>
                  </a:lnTo>
                  <a:lnTo>
                    <a:pt x="5600" y="5441"/>
                  </a:lnTo>
                  <a:lnTo>
                    <a:pt x="5648" y="5445"/>
                  </a:lnTo>
                  <a:lnTo>
                    <a:pt x="5696" y="5446"/>
                  </a:lnTo>
                  <a:lnTo>
                    <a:pt x="5696" y="5446"/>
                  </a:lnTo>
                  <a:lnTo>
                    <a:pt x="5748" y="5445"/>
                  </a:lnTo>
                  <a:lnTo>
                    <a:pt x="5797" y="5441"/>
                  </a:lnTo>
                  <a:lnTo>
                    <a:pt x="5844" y="5436"/>
                  </a:lnTo>
                  <a:lnTo>
                    <a:pt x="5891" y="5428"/>
                  </a:lnTo>
                  <a:lnTo>
                    <a:pt x="5936" y="5416"/>
                  </a:lnTo>
                  <a:lnTo>
                    <a:pt x="5978" y="5403"/>
                  </a:lnTo>
                  <a:lnTo>
                    <a:pt x="6000" y="5395"/>
                  </a:lnTo>
                  <a:lnTo>
                    <a:pt x="6021" y="5387"/>
                  </a:lnTo>
                  <a:lnTo>
                    <a:pt x="6041" y="5378"/>
                  </a:lnTo>
                  <a:lnTo>
                    <a:pt x="6061" y="5369"/>
                  </a:lnTo>
                  <a:lnTo>
                    <a:pt x="6080" y="5359"/>
                  </a:lnTo>
                  <a:lnTo>
                    <a:pt x="6100" y="5348"/>
                  </a:lnTo>
                  <a:lnTo>
                    <a:pt x="6118" y="5337"/>
                  </a:lnTo>
                  <a:lnTo>
                    <a:pt x="6137" y="5325"/>
                  </a:lnTo>
                  <a:lnTo>
                    <a:pt x="6155" y="5313"/>
                  </a:lnTo>
                  <a:lnTo>
                    <a:pt x="6173" y="5300"/>
                  </a:lnTo>
                  <a:lnTo>
                    <a:pt x="6191" y="5286"/>
                  </a:lnTo>
                  <a:lnTo>
                    <a:pt x="6208" y="5273"/>
                  </a:lnTo>
                  <a:lnTo>
                    <a:pt x="6224" y="5258"/>
                  </a:lnTo>
                  <a:lnTo>
                    <a:pt x="6240" y="5243"/>
                  </a:lnTo>
                  <a:lnTo>
                    <a:pt x="6256" y="5227"/>
                  </a:lnTo>
                  <a:lnTo>
                    <a:pt x="6272" y="5210"/>
                  </a:lnTo>
                  <a:lnTo>
                    <a:pt x="6302" y="5175"/>
                  </a:lnTo>
                  <a:lnTo>
                    <a:pt x="6329" y="5137"/>
                  </a:lnTo>
                  <a:lnTo>
                    <a:pt x="6329" y="5137"/>
                  </a:lnTo>
                  <a:lnTo>
                    <a:pt x="6356" y="5097"/>
                  </a:lnTo>
                  <a:lnTo>
                    <a:pt x="6381" y="5056"/>
                  </a:lnTo>
                  <a:lnTo>
                    <a:pt x="6405" y="5011"/>
                  </a:lnTo>
                  <a:lnTo>
                    <a:pt x="6426" y="4965"/>
                  </a:lnTo>
                  <a:lnTo>
                    <a:pt x="6446" y="4917"/>
                  </a:lnTo>
                  <a:lnTo>
                    <a:pt x="6464" y="4867"/>
                  </a:lnTo>
                  <a:lnTo>
                    <a:pt x="6481" y="4813"/>
                  </a:lnTo>
                  <a:lnTo>
                    <a:pt x="6496" y="4758"/>
                  </a:lnTo>
                  <a:lnTo>
                    <a:pt x="6508" y="4702"/>
                  </a:lnTo>
                  <a:lnTo>
                    <a:pt x="6520" y="4642"/>
                  </a:lnTo>
                  <a:lnTo>
                    <a:pt x="6529" y="4580"/>
                  </a:lnTo>
                  <a:lnTo>
                    <a:pt x="6537" y="4516"/>
                  </a:lnTo>
                  <a:lnTo>
                    <a:pt x="6543" y="4450"/>
                  </a:lnTo>
                  <a:lnTo>
                    <a:pt x="6547" y="4383"/>
                  </a:lnTo>
                  <a:lnTo>
                    <a:pt x="6550" y="4312"/>
                  </a:lnTo>
                  <a:lnTo>
                    <a:pt x="6551" y="4239"/>
                  </a:lnTo>
                  <a:close/>
                  <a:moveTo>
                    <a:pt x="2679" y="4283"/>
                  </a:moveTo>
                  <a:lnTo>
                    <a:pt x="2679" y="4283"/>
                  </a:lnTo>
                  <a:lnTo>
                    <a:pt x="2678" y="4213"/>
                  </a:lnTo>
                  <a:lnTo>
                    <a:pt x="2676" y="4144"/>
                  </a:lnTo>
                  <a:lnTo>
                    <a:pt x="2671" y="4078"/>
                  </a:lnTo>
                  <a:lnTo>
                    <a:pt x="2666" y="4012"/>
                  </a:lnTo>
                  <a:lnTo>
                    <a:pt x="2658" y="3950"/>
                  </a:lnTo>
                  <a:lnTo>
                    <a:pt x="2648" y="3889"/>
                  </a:lnTo>
                  <a:lnTo>
                    <a:pt x="2637" y="3832"/>
                  </a:lnTo>
                  <a:lnTo>
                    <a:pt x="2623" y="3776"/>
                  </a:lnTo>
                  <a:lnTo>
                    <a:pt x="2609" y="3721"/>
                  </a:lnTo>
                  <a:lnTo>
                    <a:pt x="2592" y="3669"/>
                  </a:lnTo>
                  <a:lnTo>
                    <a:pt x="2575" y="3619"/>
                  </a:lnTo>
                  <a:lnTo>
                    <a:pt x="2554" y="3572"/>
                  </a:lnTo>
                  <a:lnTo>
                    <a:pt x="2533" y="3526"/>
                  </a:lnTo>
                  <a:lnTo>
                    <a:pt x="2510" y="3481"/>
                  </a:lnTo>
                  <a:lnTo>
                    <a:pt x="2484" y="3440"/>
                  </a:lnTo>
                  <a:lnTo>
                    <a:pt x="2458" y="3401"/>
                  </a:lnTo>
                  <a:lnTo>
                    <a:pt x="2458" y="3401"/>
                  </a:lnTo>
                  <a:lnTo>
                    <a:pt x="2429" y="3363"/>
                  </a:lnTo>
                  <a:lnTo>
                    <a:pt x="2400" y="3327"/>
                  </a:lnTo>
                  <a:lnTo>
                    <a:pt x="2385" y="3311"/>
                  </a:lnTo>
                  <a:lnTo>
                    <a:pt x="2369" y="3295"/>
                  </a:lnTo>
                  <a:lnTo>
                    <a:pt x="2353" y="3280"/>
                  </a:lnTo>
                  <a:lnTo>
                    <a:pt x="2335" y="3265"/>
                  </a:lnTo>
                  <a:lnTo>
                    <a:pt x="2319" y="3251"/>
                  </a:lnTo>
                  <a:lnTo>
                    <a:pt x="2302" y="3237"/>
                  </a:lnTo>
                  <a:lnTo>
                    <a:pt x="2284" y="3224"/>
                  </a:lnTo>
                  <a:lnTo>
                    <a:pt x="2265" y="3212"/>
                  </a:lnTo>
                  <a:lnTo>
                    <a:pt x="2247" y="3200"/>
                  </a:lnTo>
                  <a:lnTo>
                    <a:pt x="2229" y="3189"/>
                  </a:lnTo>
                  <a:lnTo>
                    <a:pt x="2209" y="3178"/>
                  </a:lnTo>
                  <a:lnTo>
                    <a:pt x="2190" y="3168"/>
                  </a:lnTo>
                  <a:lnTo>
                    <a:pt x="2170" y="3159"/>
                  </a:lnTo>
                  <a:lnTo>
                    <a:pt x="2150" y="3151"/>
                  </a:lnTo>
                  <a:lnTo>
                    <a:pt x="2129" y="3143"/>
                  </a:lnTo>
                  <a:lnTo>
                    <a:pt x="2107" y="3135"/>
                  </a:lnTo>
                  <a:lnTo>
                    <a:pt x="2065" y="3121"/>
                  </a:lnTo>
                  <a:lnTo>
                    <a:pt x="2020" y="3111"/>
                  </a:lnTo>
                  <a:lnTo>
                    <a:pt x="1973" y="3103"/>
                  </a:lnTo>
                  <a:lnTo>
                    <a:pt x="1925" y="3096"/>
                  </a:lnTo>
                  <a:lnTo>
                    <a:pt x="1875" y="3092"/>
                  </a:lnTo>
                  <a:lnTo>
                    <a:pt x="1825" y="3091"/>
                  </a:lnTo>
                  <a:lnTo>
                    <a:pt x="1825" y="3091"/>
                  </a:lnTo>
                  <a:lnTo>
                    <a:pt x="1776" y="3092"/>
                  </a:lnTo>
                  <a:lnTo>
                    <a:pt x="1729" y="3096"/>
                  </a:lnTo>
                  <a:lnTo>
                    <a:pt x="1683" y="3103"/>
                  </a:lnTo>
                  <a:lnTo>
                    <a:pt x="1637" y="3111"/>
                  </a:lnTo>
                  <a:lnTo>
                    <a:pt x="1594" y="3121"/>
                  </a:lnTo>
                  <a:lnTo>
                    <a:pt x="1552" y="3135"/>
                  </a:lnTo>
                  <a:lnTo>
                    <a:pt x="1511" y="3151"/>
                  </a:lnTo>
                  <a:lnTo>
                    <a:pt x="1491" y="3159"/>
                  </a:lnTo>
                  <a:lnTo>
                    <a:pt x="1472" y="3168"/>
                  </a:lnTo>
                  <a:lnTo>
                    <a:pt x="1452" y="3178"/>
                  </a:lnTo>
                  <a:lnTo>
                    <a:pt x="1434" y="3189"/>
                  </a:lnTo>
                  <a:lnTo>
                    <a:pt x="1415" y="3200"/>
                  </a:lnTo>
                  <a:lnTo>
                    <a:pt x="1397" y="3212"/>
                  </a:lnTo>
                  <a:lnTo>
                    <a:pt x="1380" y="3224"/>
                  </a:lnTo>
                  <a:lnTo>
                    <a:pt x="1363" y="3237"/>
                  </a:lnTo>
                  <a:lnTo>
                    <a:pt x="1328" y="3265"/>
                  </a:lnTo>
                  <a:lnTo>
                    <a:pt x="1296" y="3295"/>
                  </a:lnTo>
                  <a:lnTo>
                    <a:pt x="1265" y="3327"/>
                  </a:lnTo>
                  <a:lnTo>
                    <a:pt x="1235" y="3363"/>
                  </a:lnTo>
                  <a:lnTo>
                    <a:pt x="1207" y="3401"/>
                  </a:lnTo>
                  <a:lnTo>
                    <a:pt x="1207" y="3401"/>
                  </a:lnTo>
                  <a:lnTo>
                    <a:pt x="1194" y="3418"/>
                  </a:lnTo>
                  <a:lnTo>
                    <a:pt x="1183" y="3436"/>
                  </a:lnTo>
                  <a:lnTo>
                    <a:pt x="1159" y="3475"/>
                  </a:lnTo>
                  <a:lnTo>
                    <a:pt x="1137" y="3517"/>
                  </a:lnTo>
                  <a:lnTo>
                    <a:pt x="1117" y="3560"/>
                  </a:lnTo>
                  <a:lnTo>
                    <a:pt x="1099" y="3606"/>
                  </a:lnTo>
                  <a:lnTo>
                    <a:pt x="1082" y="3655"/>
                  </a:lnTo>
                  <a:lnTo>
                    <a:pt x="1067" y="3707"/>
                  </a:lnTo>
                  <a:lnTo>
                    <a:pt x="1053" y="3761"/>
                  </a:lnTo>
                  <a:lnTo>
                    <a:pt x="1040" y="3817"/>
                  </a:lnTo>
                  <a:lnTo>
                    <a:pt x="1030" y="3877"/>
                  </a:lnTo>
                  <a:lnTo>
                    <a:pt x="1021" y="3938"/>
                  </a:lnTo>
                  <a:lnTo>
                    <a:pt x="1014" y="4002"/>
                  </a:lnTo>
                  <a:lnTo>
                    <a:pt x="1008" y="4068"/>
                  </a:lnTo>
                  <a:lnTo>
                    <a:pt x="1005" y="4137"/>
                  </a:lnTo>
                  <a:lnTo>
                    <a:pt x="1001" y="4209"/>
                  </a:lnTo>
                  <a:lnTo>
                    <a:pt x="1001" y="4283"/>
                  </a:lnTo>
                  <a:lnTo>
                    <a:pt x="1001" y="4283"/>
                  </a:lnTo>
                  <a:lnTo>
                    <a:pt x="1001" y="4352"/>
                  </a:lnTo>
                  <a:lnTo>
                    <a:pt x="1005" y="4419"/>
                  </a:lnTo>
                  <a:lnTo>
                    <a:pt x="1008" y="4484"/>
                  </a:lnTo>
                  <a:lnTo>
                    <a:pt x="1015" y="4546"/>
                  </a:lnTo>
                  <a:lnTo>
                    <a:pt x="1022" y="4605"/>
                  </a:lnTo>
                  <a:lnTo>
                    <a:pt x="1032" y="4664"/>
                  </a:lnTo>
                  <a:lnTo>
                    <a:pt x="1043" y="4720"/>
                  </a:lnTo>
                  <a:lnTo>
                    <a:pt x="1056" y="4773"/>
                  </a:lnTo>
                  <a:lnTo>
                    <a:pt x="1070" y="4824"/>
                  </a:lnTo>
                  <a:lnTo>
                    <a:pt x="1087" y="4874"/>
                  </a:lnTo>
                  <a:lnTo>
                    <a:pt x="1106" y="4921"/>
                  </a:lnTo>
                  <a:lnTo>
                    <a:pt x="1125" y="4965"/>
                  </a:lnTo>
                  <a:lnTo>
                    <a:pt x="1147" y="5008"/>
                  </a:lnTo>
                  <a:lnTo>
                    <a:pt x="1170" y="5048"/>
                  </a:lnTo>
                  <a:lnTo>
                    <a:pt x="1195" y="5086"/>
                  </a:lnTo>
                  <a:lnTo>
                    <a:pt x="1222" y="5122"/>
                  </a:lnTo>
                  <a:lnTo>
                    <a:pt x="1222" y="5122"/>
                  </a:lnTo>
                  <a:lnTo>
                    <a:pt x="1250" y="5159"/>
                  </a:lnTo>
                  <a:lnTo>
                    <a:pt x="1280" y="5195"/>
                  </a:lnTo>
                  <a:lnTo>
                    <a:pt x="1311" y="5227"/>
                  </a:lnTo>
                  <a:lnTo>
                    <a:pt x="1328" y="5243"/>
                  </a:lnTo>
                  <a:lnTo>
                    <a:pt x="1344" y="5258"/>
                  </a:lnTo>
                  <a:lnTo>
                    <a:pt x="1362" y="5272"/>
                  </a:lnTo>
                  <a:lnTo>
                    <a:pt x="1379" y="5285"/>
                  </a:lnTo>
                  <a:lnTo>
                    <a:pt x="1396" y="5298"/>
                  </a:lnTo>
                  <a:lnTo>
                    <a:pt x="1414" y="5311"/>
                  </a:lnTo>
                  <a:lnTo>
                    <a:pt x="1433" y="5322"/>
                  </a:lnTo>
                  <a:lnTo>
                    <a:pt x="1452" y="5334"/>
                  </a:lnTo>
                  <a:lnTo>
                    <a:pt x="1470" y="5344"/>
                  </a:lnTo>
                  <a:lnTo>
                    <a:pt x="1491" y="5354"/>
                  </a:lnTo>
                  <a:lnTo>
                    <a:pt x="1511" y="5363"/>
                  </a:lnTo>
                  <a:lnTo>
                    <a:pt x="1531" y="5373"/>
                  </a:lnTo>
                  <a:lnTo>
                    <a:pt x="1552" y="5381"/>
                  </a:lnTo>
                  <a:lnTo>
                    <a:pt x="1573" y="5389"/>
                  </a:lnTo>
                  <a:lnTo>
                    <a:pt x="1616" y="5401"/>
                  </a:lnTo>
                  <a:lnTo>
                    <a:pt x="1661" y="5413"/>
                  </a:lnTo>
                  <a:lnTo>
                    <a:pt x="1707" y="5421"/>
                  </a:lnTo>
                  <a:lnTo>
                    <a:pt x="1755" y="5426"/>
                  </a:lnTo>
                  <a:lnTo>
                    <a:pt x="1804" y="5430"/>
                  </a:lnTo>
                  <a:lnTo>
                    <a:pt x="1855" y="5432"/>
                  </a:lnTo>
                  <a:lnTo>
                    <a:pt x="1855" y="5432"/>
                  </a:lnTo>
                  <a:lnTo>
                    <a:pt x="1902" y="5430"/>
                  </a:lnTo>
                  <a:lnTo>
                    <a:pt x="1949" y="5426"/>
                  </a:lnTo>
                  <a:lnTo>
                    <a:pt x="1992" y="5421"/>
                  </a:lnTo>
                  <a:lnTo>
                    <a:pt x="2036" y="5413"/>
                  </a:lnTo>
                  <a:lnTo>
                    <a:pt x="2078" y="5401"/>
                  </a:lnTo>
                  <a:lnTo>
                    <a:pt x="2120" y="5389"/>
                  </a:lnTo>
                  <a:lnTo>
                    <a:pt x="2159" y="5373"/>
                  </a:lnTo>
                  <a:lnTo>
                    <a:pt x="2198" y="5354"/>
                  </a:lnTo>
                  <a:lnTo>
                    <a:pt x="2234" y="5334"/>
                  </a:lnTo>
                  <a:lnTo>
                    <a:pt x="2270" y="5311"/>
                  </a:lnTo>
                  <a:lnTo>
                    <a:pt x="2304" y="5285"/>
                  </a:lnTo>
                  <a:lnTo>
                    <a:pt x="2338" y="5258"/>
                  </a:lnTo>
                  <a:lnTo>
                    <a:pt x="2370" y="5227"/>
                  </a:lnTo>
                  <a:lnTo>
                    <a:pt x="2401" y="5195"/>
                  </a:lnTo>
                  <a:lnTo>
                    <a:pt x="2429" y="5159"/>
                  </a:lnTo>
                  <a:lnTo>
                    <a:pt x="2458" y="5122"/>
                  </a:lnTo>
                  <a:lnTo>
                    <a:pt x="2458" y="5122"/>
                  </a:lnTo>
                  <a:lnTo>
                    <a:pt x="2484" y="5082"/>
                  </a:lnTo>
                  <a:lnTo>
                    <a:pt x="2510" y="5041"/>
                  </a:lnTo>
                  <a:lnTo>
                    <a:pt x="2533" y="4999"/>
                  </a:lnTo>
                  <a:lnTo>
                    <a:pt x="2554" y="4954"/>
                  </a:lnTo>
                  <a:lnTo>
                    <a:pt x="2575" y="4908"/>
                  </a:lnTo>
                  <a:lnTo>
                    <a:pt x="2592" y="4860"/>
                  </a:lnTo>
                  <a:lnTo>
                    <a:pt x="2609" y="4809"/>
                  </a:lnTo>
                  <a:lnTo>
                    <a:pt x="2623" y="4758"/>
                  </a:lnTo>
                  <a:lnTo>
                    <a:pt x="2637" y="4705"/>
                  </a:lnTo>
                  <a:lnTo>
                    <a:pt x="2648" y="4650"/>
                  </a:lnTo>
                  <a:lnTo>
                    <a:pt x="2658" y="4593"/>
                  </a:lnTo>
                  <a:lnTo>
                    <a:pt x="2666" y="4534"/>
                  </a:lnTo>
                  <a:lnTo>
                    <a:pt x="2671" y="4474"/>
                  </a:lnTo>
                  <a:lnTo>
                    <a:pt x="2676" y="4412"/>
                  </a:lnTo>
                  <a:lnTo>
                    <a:pt x="2678" y="4348"/>
                  </a:lnTo>
                  <a:lnTo>
                    <a:pt x="2679" y="4283"/>
                  </a:lnTo>
                  <a:lnTo>
                    <a:pt x="2679" y="4283"/>
                  </a:lnTo>
                  <a:close/>
                  <a:moveTo>
                    <a:pt x="4370" y="0"/>
                  </a:moveTo>
                  <a:lnTo>
                    <a:pt x="4370" y="0"/>
                  </a:lnTo>
                  <a:lnTo>
                    <a:pt x="4370" y="0"/>
                  </a:lnTo>
                  <a:lnTo>
                    <a:pt x="4397" y="1"/>
                  </a:lnTo>
                  <a:lnTo>
                    <a:pt x="4422" y="2"/>
                  </a:lnTo>
                  <a:lnTo>
                    <a:pt x="4447" y="5"/>
                  </a:lnTo>
                  <a:lnTo>
                    <a:pt x="4472" y="8"/>
                  </a:lnTo>
                  <a:lnTo>
                    <a:pt x="4498" y="13"/>
                  </a:lnTo>
                  <a:lnTo>
                    <a:pt x="4522" y="18"/>
                  </a:lnTo>
                  <a:lnTo>
                    <a:pt x="4546" y="24"/>
                  </a:lnTo>
                  <a:lnTo>
                    <a:pt x="4569" y="31"/>
                  </a:lnTo>
                  <a:lnTo>
                    <a:pt x="4590" y="39"/>
                  </a:lnTo>
                  <a:lnTo>
                    <a:pt x="4613" y="48"/>
                  </a:lnTo>
                  <a:lnTo>
                    <a:pt x="4634" y="57"/>
                  </a:lnTo>
                  <a:lnTo>
                    <a:pt x="4655" y="68"/>
                  </a:lnTo>
                  <a:lnTo>
                    <a:pt x="4675" y="79"/>
                  </a:lnTo>
                  <a:lnTo>
                    <a:pt x="4695" y="91"/>
                  </a:lnTo>
                  <a:lnTo>
                    <a:pt x="4713" y="103"/>
                  </a:lnTo>
                  <a:lnTo>
                    <a:pt x="4730" y="116"/>
                  </a:lnTo>
                  <a:lnTo>
                    <a:pt x="4748" y="130"/>
                  </a:lnTo>
                  <a:lnTo>
                    <a:pt x="4764" y="144"/>
                  </a:lnTo>
                  <a:lnTo>
                    <a:pt x="4779" y="158"/>
                  </a:lnTo>
                  <a:lnTo>
                    <a:pt x="4793" y="174"/>
                  </a:lnTo>
                  <a:lnTo>
                    <a:pt x="4807" y="190"/>
                  </a:lnTo>
                  <a:lnTo>
                    <a:pt x="4819" y="206"/>
                  </a:lnTo>
                  <a:lnTo>
                    <a:pt x="4830" y="224"/>
                  </a:lnTo>
                  <a:lnTo>
                    <a:pt x="4840" y="241"/>
                  </a:lnTo>
                  <a:lnTo>
                    <a:pt x="4850" y="259"/>
                  </a:lnTo>
                  <a:lnTo>
                    <a:pt x="4858" y="278"/>
                  </a:lnTo>
                  <a:lnTo>
                    <a:pt x="4865" y="296"/>
                  </a:lnTo>
                  <a:lnTo>
                    <a:pt x="4870" y="315"/>
                  </a:lnTo>
                  <a:lnTo>
                    <a:pt x="4875" y="334"/>
                  </a:lnTo>
                  <a:lnTo>
                    <a:pt x="4878" y="354"/>
                  </a:lnTo>
                  <a:lnTo>
                    <a:pt x="4881" y="374"/>
                  </a:lnTo>
                  <a:lnTo>
                    <a:pt x="4881" y="395"/>
                  </a:lnTo>
                  <a:lnTo>
                    <a:pt x="4881" y="2811"/>
                  </a:lnTo>
                  <a:lnTo>
                    <a:pt x="4881" y="2811"/>
                  </a:lnTo>
                  <a:lnTo>
                    <a:pt x="4901" y="2778"/>
                  </a:lnTo>
                  <a:lnTo>
                    <a:pt x="4923" y="2746"/>
                  </a:lnTo>
                  <a:lnTo>
                    <a:pt x="4946" y="2714"/>
                  </a:lnTo>
                  <a:lnTo>
                    <a:pt x="4970" y="2683"/>
                  </a:lnTo>
                  <a:lnTo>
                    <a:pt x="4995" y="2653"/>
                  </a:lnTo>
                  <a:lnTo>
                    <a:pt x="5022" y="2623"/>
                  </a:lnTo>
                  <a:lnTo>
                    <a:pt x="5049" y="2594"/>
                  </a:lnTo>
                  <a:lnTo>
                    <a:pt x="5078" y="2566"/>
                  </a:lnTo>
                  <a:lnTo>
                    <a:pt x="5107" y="2539"/>
                  </a:lnTo>
                  <a:lnTo>
                    <a:pt x="5138" y="2513"/>
                  </a:lnTo>
                  <a:lnTo>
                    <a:pt x="5169" y="2487"/>
                  </a:lnTo>
                  <a:lnTo>
                    <a:pt x="5202" y="2461"/>
                  </a:lnTo>
                  <a:lnTo>
                    <a:pt x="5235" y="2437"/>
                  </a:lnTo>
                  <a:lnTo>
                    <a:pt x="5271" y="2414"/>
                  </a:lnTo>
                  <a:lnTo>
                    <a:pt x="5306" y="2391"/>
                  </a:lnTo>
                  <a:lnTo>
                    <a:pt x="5344" y="2370"/>
                  </a:lnTo>
                  <a:lnTo>
                    <a:pt x="5344" y="2370"/>
                  </a:lnTo>
                  <a:lnTo>
                    <a:pt x="5377" y="2352"/>
                  </a:lnTo>
                  <a:lnTo>
                    <a:pt x="5412" y="2335"/>
                  </a:lnTo>
                  <a:lnTo>
                    <a:pt x="5447" y="2320"/>
                  </a:lnTo>
                  <a:lnTo>
                    <a:pt x="5484" y="2305"/>
                  </a:lnTo>
                  <a:lnTo>
                    <a:pt x="5521" y="2293"/>
                  </a:lnTo>
                  <a:lnTo>
                    <a:pt x="5559" y="2280"/>
                  </a:lnTo>
                  <a:lnTo>
                    <a:pt x="5598" y="2269"/>
                  </a:lnTo>
                  <a:lnTo>
                    <a:pt x="5638" y="2260"/>
                  </a:lnTo>
                  <a:lnTo>
                    <a:pt x="5679" y="2250"/>
                  </a:lnTo>
                  <a:lnTo>
                    <a:pt x="5720" y="2243"/>
                  </a:lnTo>
                  <a:lnTo>
                    <a:pt x="5764" y="2237"/>
                  </a:lnTo>
                  <a:lnTo>
                    <a:pt x="5807" y="2231"/>
                  </a:lnTo>
                  <a:lnTo>
                    <a:pt x="5852" y="2227"/>
                  </a:lnTo>
                  <a:lnTo>
                    <a:pt x="5897" y="2224"/>
                  </a:lnTo>
                  <a:lnTo>
                    <a:pt x="5944" y="2223"/>
                  </a:lnTo>
                  <a:lnTo>
                    <a:pt x="5992" y="2222"/>
                  </a:lnTo>
                  <a:lnTo>
                    <a:pt x="5992" y="2222"/>
                  </a:lnTo>
                  <a:lnTo>
                    <a:pt x="6035" y="2223"/>
                  </a:lnTo>
                  <a:lnTo>
                    <a:pt x="6077" y="2224"/>
                  </a:lnTo>
                  <a:lnTo>
                    <a:pt x="6119" y="2227"/>
                  </a:lnTo>
                  <a:lnTo>
                    <a:pt x="6161" y="2231"/>
                  </a:lnTo>
                  <a:lnTo>
                    <a:pt x="6202" y="2235"/>
                  </a:lnTo>
                  <a:lnTo>
                    <a:pt x="6242" y="2242"/>
                  </a:lnTo>
                  <a:lnTo>
                    <a:pt x="6282" y="2249"/>
                  </a:lnTo>
                  <a:lnTo>
                    <a:pt x="6321" y="2258"/>
                  </a:lnTo>
                  <a:lnTo>
                    <a:pt x="6360" y="2268"/>
                  </a:lnTo>
                  <a:lnTo>
                    <a:pt x="6399" y="2278"/>
                  </a:lnTo>
                  <a:lnTo>
                    <a:pt x="6437" y="2291"/>
                  </a:lnTo>
                  <a:lnTo>
                    <a:pt x="6475" y="2303"/>
                  </a:lnTo>
                  <a:lnTo>
                    <a:pt x="6512" y="2317"/>
                  </a:lnTo>
                  <a:lnTo>
                    <a:pt x="6548" y="2332"/>
                  </a:lnTo>
                  <a:lnTo>
                    <a:pt x="6585" y="2349"/>
                  </a:lnTo>
                  <a:lnTo>
                    <a:pt x="6621" y="2366"/>
                  </a:lnTo>
                  <a:lnTo>
                    <a:pt x="6655" y="2385"/>
                  </a:lnTo>
                  <a:lnTo>
                    <a:pt x="6691" y="2404"/>
                  </a:lnTo>
                  <a:lnTo>
                    <a:pt x="6724" y="2425"/>
                  </a:lnTo>
                  <a:lnTo>
                    <a:pt x="6758" y="2446"/>
                  </a:lnTo>
                  <a:lnTo>
                    <a:pt x="6792" y="2469"/>
                  </a:lnTo>
                  <a:lnTo>
                    <a:pt x="6824" y="2495"/>
                  </a:lnTo>
                  <a:lnTo>
                    <a:pt x="6856" y="2520"/>
                  </a:lnTo>
                  <a:lnTo>
                    <a:pt x="6888" y="2546"/>
                  </a:lnTo>
                  <a:lnTo>
                    <a:pt x="6919" y="2574"/>
                  </a:lnTo>
                  <a:lnTo>
                    <a:pt x="6950" y="2602"/>
                  </a:lnTo>
                  <a:lnTo>
                    <a:pt x="6981" y="2632"/>
                  </a:lnTo>
                  <a:lnTo>
                    <a:pt x="7011" y="2662"/>
                  </a:lnTo>
                  <a:lnTo>
                    <a:pt x="7039" y="2694"/>
                  </a:lnTo>
                  <a:lnTo>
                    <a:pt x="7068" y="2728"/>
                  </a:lnTo>
                  <a:lnTo>
                    <a:pt x="7097" y="2762"/>
                  </a:lnTo>
                  <a:lnTo>
                    <a:pt x="7124" y="2797"/>
                  </a:lnTo>
                  <a:lnTo>
                    <a:pt x="7124" y="2797"/>
                  </a:lnTo>
                  <a:lnTo>
                    <a:pt x="7152" y="2833"/>
                  </a:lnTo>
                  <a:lnTo>
                    <a:pt x="7178" y="2871"/>
                  </a:lnTo>
                  <a:lnTo>
                    <a:pt x="7203" y="2908"/>
                  </a:lnTo>
                  <a:lnTo>
                    <a:pt x="7227" y="2945"/>
                  </a:lnTo>
                  <a:lnTo>
                    <a:pt x="7252" y="2984"/>
                  </a:lnTo>
                  <a:lnTo>
                    <a:pt x="7274" y="3025"/>
                  </a:lnTo>
                  <a:lnTo>
                    <a:pt x="7296" y="3065"/>
                  </a:lnTo>
                  <a:lnTo>
                    <a:pt x="7318" y="3105"/>
                  </a:lnTo>
                  <a:lnTo>
                    <a:pt x="7338" y="3146"/>
                  </a:lnTo>
                  <a:lnTo>
                    <a:pt x="7357" y="3189"/>
                  </a:lnTo>
                  <a:lnTo>
                    <a:pt x="7375" y="3231"/>
                  </a:lnTo>
                  <a:lnTo>
                    <a:pt x="7394" y="3275"/>
                  </a:lnTo>
                  <a:lnTo>
                    <a:pt x="7410" y="3319"/>
                  </a:lnTo>
                  <a:lnTo>
                    <a:pt x="7426" y="3364"/>
                  </a:lnTo>
                  <a:lnTo>
                    <a:pt x="7441" y="3409"/>
                  </a:lnTo>
                  <a:lnTo>
                    <a:pt x="7456" y="3456"/>
                  </a:lnTo>
                  <a:lnTo>
                    <a:pt x="7468" y="3502"/>
                  </a:lnTo>
                  <a:lnTo>
                    <a:pt x="7481" y="3550"/>
                  </a:lnTo>
                  <a:lnTo>
                    <a:pt x="7492" y="3598"/>
                  </a:lnTo>
                  <a:lnTo>
                    <a:pt x="7504" y="3646"/>
                  </a:lnTo>
                  <a:lnTo>
                    <a:pt x="7513" y="3696"/>
                  </a:lnTo>
                  <a:lnTo>
                    <a:pt x="7522" y="3746"/>
                  </a:lnTo>
                  <a:lnTo>
                    <a:pt x="7530" y="3797"/>
                  </a:lnTo>
                  <a:lnTo>
                    <a:pt x="7538" y="3848"/>
                  </a:lnTo>
                  <a:lnTo>
                    <a:pt x="7544" y="3901"/>
                  </a:lnTo>
                  <a:lnTo>
                    <a:pt x="7550" y="3953"/>
                  </a:lnTo>
                  <a:lnTo>
                    <a:pt x="7554" y="4006"/>
                  </a:lnTo>
                  <a:lnTo>
                    <a:pt x="7559" y="4060"/>
                  </a:lnTo>
                  <a:lnTo>
                    <a:pt x="7561" y="4115"/>
                  </a:lnTo>
                  <a:lnTo>
                    <a:pt x="7564" y="4170"/>
                  </a:lnTo>
                  <a:lnTo>
                    <a:pt x="7565" y="4227"/>
                  </a:lnTo>
                  <a:lnTo>
                    <a:pt x="7566" y="4283"/>
                  </a:lnTo>
                  <a:lnTo>
                    <a:pt x="7566" y="4283"/>
                  </a:lnTo>
                  <a:lnTo>
                    <a:pt x="7565" y="4340"/>
                  </a:lnTo>
                  <a:lnTo>
                    <a:pt x="7564" y="4396"/>
                  </a:lnTo>
                  <a:lnTo>
                    <a:pt x="7561" y="4451"/>
                  </a:lnTo>
                  <a:lnTo>
                    <a:pt x="7559" y="4507"/>
                  </a:lnTo>
                  <a:lnTo>
                    <a:pt x="7554" y="4560"/>
                  </a:lnTo>
                  <a:lnTo>
                    <a:pt x="7550" y="4613"/>
                  </a:lnTo>
                  <a:lnTo>
                    <a:pt x="7544" y="4666"/>
                  </a:lnTo>
                  <a:lnTo>
                    <a:pt x="7538" y="4719"/>
                  </a:lnTo>
                  <a:lnTo>
                    <a:pt x="7530" y="4769"/>
                  </a:lnTo>
                  <a:lnTo>
                    <a:pt x="7522" y="4821"/>
                  </a:lnTo>
                  <a:lnTo>
                    <a:pt x="7513" y="4870"/>
                  </a:lnTo>
                  <a:lnTo>
                    <a:pt x="7504" y="4919"/>
                  </a:lnTo>
                  <a:lnTo>
                    <a:pt x="7492" y="4969"/>
                  </a:lnTo>
                  <a:lnTo>
                    <a:pt x="7481" y="5017"/>
                  </a:lnTo>
                  <a:lnTo>
                    <a:pt x="7468" y="5064"/>
                  </a:lnTo>
                  <a:lnTo>
                    <a:pt x="7456" y="5111"/>
                  </a:lnTo>
                  <a:lnTo>
                    <a:pt x="7441" y="5157"/>
                  </a:lnTo>
                  <a:lnTo>
                    <a:pt x="7426" y="5203"/>
                  </a:lnTo>
                  <a:lnTo>
                    <a:pt x="7410" y="5247"/>
                  </a:lnTo>
                  <a:lnTo>
                    <a:pt x="7394" y="5292"/>
                  </a:lnTo>
                  <a:lnTo>
                    <a:pt x="7375" y="5336"/>
                  </a:lnTo>
                  <a:lnTo>
                    <a:pt x="7357" y="5378"/>
                  </a:lnTo>
                  <a:lnTo>
                    <a:pt x="7338" y="5421"/>
                  </a:lnTo>
                  <a:lnTo>
                    <a:pt x="7318" y="5462"/>
                  </a:lnTo>
                  <a:lnTo>
                    <a:pt x="7296" y="5503"/>
                  </a:lnTo>
                  <a:lnTo>
                    <a:pt x="7274" y="5543"/>
                  </a:lnTo>
                  <a:lnTo>
                    <a:pt x="7252" y="5582"/>
                  </a:lnTo>
                  <a:lnTo>
                    <a:pt x="7227" y="5621"/>
                  </a:lnTo>
                  <a:lnTo>
                    <a:pt x="7203" y="5659"/>
                  </a:lnTo>
                  <a:lnTo>
                    <a:pt x="7178" y="5697"/>
                  </a:lnTo>
                  <a:lnTo>
                    <a:pt x="7152" y="5734"/>
                  </a:lnTo>
                  <a:lnTo>
                    <a:pt x="7124" y="5771"/>
                  </a:lnTo>
                  <a:lnTo>
                    <a:pt x="7124" y="5771"/>
                  </a:lnTo>
                  <a:lnTo>
                    <a:pt x="7097" y="5805"/>
                  </a:lnTo>
                  <a:lnTo>
                    <a:pt x="7067" y="5838"/>
                  </a:lnTo>
                  <a:lnTo>
                    <a:pt x="7036" y="5870"/>
                  </a:lnTo>
                  <a:lnTo>
                    <a:pt x="7005" y="5900"/>
                  </a:lnTo>
                  <a:lnTo>
                    <a:pt x="6972" y="5930"/>
                  </a:lnTo>
                  <a:lnTo>
                    <a:pt x="6937" y="5959"/>
                  </a:lnTo>
                  <a:lnTo>
                    <a:pt x="6902" y="5985"/>
                  </a:lnTo>
                  <a:lnTo>
                    <a:pt x="6865" y="6011"/>
                  </a:lnTo>
                  <a:lnTo>
                    <a:pt x="6827" y="6037"/>
                  </a:lnTo>
                  <a:lnTo>
                    <a:pt x="6788" y="6060"/>
                  </a:lnTo>
                  <a:lnTo>
                    <a:pt x="6748" y="6081"/>
                  </a:lnTo>
                  <a:lnTo>
                    <a:pt x="6706" y="6103"/>
                  </a:lnTo>
                  <a:lnTo>
                    <a:pt x="6663" y="6123"/>
                  </a:lnTo>
                  <a:lnTo>
                    <a:pt x="6620" y="6141"/>
                  </a:lnTo>
                  <a:lnTo>
                    <a:pt x="6574" y="6159"/>
                  </a:lnTo>
                  <a:lnTo>
                    <a:pt x="6528" y="6175"/>
                  </a:lnTo>
                  <a:lnTo>
                    <a:pt x="6528" y="6175"/>
                  </a:lnTo>
                  <a:lnTo>
                    <a:pt x="6481" y="6190"/>
                  </a:lnTo>
                  <a:lnTo>
                    <a:pt x="6435" y="6204"/>
                  </a:lnTo>
                  <a:lnTo>
                    <a:pt x="6388" y="6218"/>
                  </a:lnTo>
                  <a:lnTo>
                    <a:pt x="6341" y="6229"/>
                  </a:lnTo>
                  <a:lnTo>
                    <a:pt x="6294" y="6241"/>
                  </a:lnTo>
                  <a:lnTo>
                    <a:pt x="6248" y="6251"/>
                  </a:lnTo>
                  <a:lnTo>
                    <a:pt x="6201" y="6260"/>
                  </a:lnTo>
                  <a:lnTo>
                    <a:pt x="6155" y="6268"/>
                  </a:lnTo>
                  <a:lnTo>
                    <a:pt x="6108" y="6276"/>
                  </a:lnTo>
                  <a:lnTo>
                    <a:pt x="6062" y="6283"/>
                  </a:lnTo>
                  <a:lnTo>
                    <a:pt x="6015" y="6288"/>
                  </a:lnTo>
                  <a:lnTo>
                    <a:pt x="5969" y="6292"/>
                  </a:lnTo>
                  <a:lnTo>
                    <a:pt x="5923" y="6296"/>
                  </a:lnTo>
                  <a:lnTo>
                    <a:pt x="5876" y="6298"/>
                  </a:lnTo>
                  <a:lnTo>
                    <a:pt x="5830" y="6300"/>
                  </a:lnTo>
                  <a:lnTo>
                    <a:pt x="5784" y="6300"/>
                  </a:lnTo>
                  <a:lnTo>
                    <a:pt x="5784" y="6300"/>
                  </a:lnTo>
                  <a:lnTo>
                    <a:pt x="5731" y="6300"/>
                  </a:lnTo>
                  <a:lnTo>
                    <a:pt x="5679" y="6299"/>
                  </a:lnTo>
                  <a:lnTo>
                    <a:pt x="5626" y="6297"/>
                  </a:lnTo>
                  <a:lnTo>
                    <a:pt x="5575" y="6294"/>
                  </a:lnTo>
                  <a:lnTo>
                    <a:pt x="5524" y="6290"/>
                  </a:lnTo>
                  <a:lnTo>
                    <a:pt x="5474" y="6284"/>
                  </a:lnTo>
                  <a:lnTo>
                    <a:pt x="5424" y="6279"/>
                  </a:lnTo>
                  <a:lnTo>
                    <a:pt x="5375" y="6273"/>
                  </a:lnTo>
                  <a:lnTo>
                    <a:pt x="5326" y="6265"/>
                  </a:lnTo>
                  <a:lnTo>
                    <a:pt x="5279" y="6257"/>
                  </a:lnTo>
                  <a:lnTo>
                    <a:pt x="5230" y="6248"/>
                  </a:lnTo>
                  <a:lnTo>
                    <a:pt x="5185" y="6237"/>
                  </a:lnTo>
                  <a:lnTo>
                    <a:pt x="5139" y="6227"/>
                  </a:lnTo>
                  <a:lnTo>
                    <a:pt x="5093" y="6216"/>
                  </a:lnTo>
                  <a:lnTo>
                    <a:pt x="5048" y="6203"/>
                  </a:lnTo>
                  <a:lnTo>
                    <a:pt x="5005" y="6189"/>
                  </a:lnTo>
                  <a:lnTo>
                    <a:pt x="4961" y="6174"/>
                  </a:lnTo>
                  <a:lnTo>
                    <a:pt x="4918" y="6159"/>
                  </a:lnTo>
                  <a:lnTo>
                    <a:pt x="4876" y="6143"/>
                  </a:lnTo>
                  <a:lnTo>
                    <a:pt x="4835" y="6126"/>
                  </a:lnTo>
                  <a:lnTo>
                    <a:pt x="4795" y="6109"/>
                  </a:lnTo>
                  <a:lnTo>
                    <a:pt x="4754" y="6089"/>
                  </a:lnTo>
                  <a:lnTo>
                    <a:pt x="4717" y="6070"/>
                  </a:lnTo>
                  <a:lnTo>
                    <a:pt x="4678" y="6049"/>
                  </a:lnTo>
                  <a:lnTo>
                    <a:pt x="4640" y="6029"/>
                  </a:lnTo>
                  <a:lnTo>
                    <a:pt x="4603" y="6006"/>
                  </a:lnTo>
                  <a:lnTo>
                    <a:pt x="4567" y="5983"/>
                  </a:lnTo>
                  <a:lnTo>
                    <a:pt x="4533" y="5959"/>
                  </a:lnTo>
                  <a:lnTo>
                    <a:pt x="4499" y="5935"/>
                  </a:lnTo>
                  <a:lnTo>
                    <a:pt x="4464" y="5908"/>
                  </a:lnTo>
                  <a:lnTo>
                    <a:pt x="4432" y="5882"/>
                  </a:lnTo>
                  <a:lnTo>
                    <a:pt x="4400" y="5854"/>
                  </a:lnTo>
                  <a:lnTo>
                    <a:pt x="4369" y="5827"/>
                  </a:lnTo>
                  <a:lnTo>
                    <a:pt x="4339" y="5797"/>
                  </a:lnTo>
                  <a:lnTo>
                    <a:pt x="4309" y="5767"/>
                  </a:lnTo>
                  <a:lnTo>
                    <a:pt x="4281" y="5736"/>
                  </a:lnTo>
                  <a:lnTo>
                    <a:pt x="4253" y="5704"/>
                  </a:lnTo>
                  <a:lnTo>
                    <a:pt x="4227" y="5672"/>
                  </a:lnTo>
                  <a:lnTo>
                    <a:pt x="4200" y="5639"/>
                  </a:lnTo>
                  <a:lnTo>
                    <a:pt x="4176" y="5604"/>
                  </a:lnTo>
                  <a:lnTo>
                    <a:pt x="4152" y="5569"/>
                  </a:lnTo>
                  <a:lnTo>
                    <a:pt x="4128" y="5533"/>
                  </a:lnTo>
                  <a:lnTo>
                    <a:pt x="4106" y="5495"/>
                  </a:lnTo>
                  <a:lnTo>
                    <a:pt x="4086" y="5457"/>
                  </a:lnTo>
                  <a:lnTo>
                    <a:pt x="4065" y="5420"/>
                  </a:lnTo>
                  <a:lnTo>
                    <a:pt x="4046" y="5379"/>
                  </a:lnTo>
                  <a:lnTo>
                    <a:pt x="4027" y="5339"/>
                  </a:lnTo>
                  <a:lnTo>
                    <a:pt x="4010" y="5298"/>
                  </a:lnTo>
                  <a:lnTo>
                    <a:pt x="3993" y="5256"/>
                  </a:lnTo>
                  <a:lnTo>
                    <a:pt x="3978" y="5213"/>
                  </a:lnTo>
                  <a:lnTo>
                    <a:pt x="3963" y="5168"/>
                  </a:lnTo>
                  <a:lnTo>
                    <a:pt x="3950" y="5124"/>
                  </a:lnTo>
                  <a:lnTo>
                    <a:pt x="3938" y="5079"/>
                  </a:lnTo>
                  <a:lnTo>
                    <a:pt x="3926" y="5032"/>
                  </a:lnTo>
                  <a:lnTo>
                    <a:pt x="3916" y="4985"/>
                  </a:lnTo>
                  <a:lnTo>
                    <a:pt x="3907" y="4937"/>
                  </a:lnTo>
                  <a:lnTo>
                    <a:pt x="3899" y="4887"/>
                  </a:lnTo>
                  <a:lnTo>
                    <a:pt x="3891" y="4837"/>
                  </a:lnTo>
                  <a:lnTo>
                    <a:pt x="3885" y="4786"/>
                  </a:lnTo>
                  <a:lnTo>
                    <a:pt x="3880" y="4735"/>
                  </a:lnTo>
                  <a:lnTo>
                    <a:pt x="3876" y="4682"/>
                  </a:lnTo>
                  <a:lnTo>
                    <a:pt x="3874" y="4629"/>
                  </a:lnTo>
                  <a:lnTo>
                    <a:pt x="3871" y="4574"/>
                  </a:lnTo>
                  <a:lnTo>
                    <a:pt x="3871" y="4519"/>
                  </a:lnTo>
                  <a:lnTo>
                    <a:pt x="3871" y="4519"/>
                  </a:lnTo>
                  <a:lnTo>
                    <a:pt x="3871" y="4004"/>
                  </a:lnTo>
                  <a:lnTo>
                    <a:pt x="3869" y="3488"/>
                  </a:lnTo>
                  <a:lnTo>
                    <a:pt x="3866" y="2457"/>
                  </a:lnTo>
                  <a:lnTo>
                    <a:pt x="3861" y="1426"/>
                  </a:lnTo>
                  <a:lnTo>
                    <a:pt x="3860" y="910"/>
                  </a:lnTo>
                  <a:lnTo>
                    <a:pt x="3859" y="395"/>
                  </a:lnTo>
                  <a:lnTo>
                    <a:pt x="3859" y="395"/>
                  </a:lnTo>
                  <a:lnTo>
                    <a:pt x="3860" y="374"/>
                  </a:lnTo>
                  <a:lnTo>
                    <a:pt x="3861" y="354"/>
                  </a:lnTo>
                  <a:lnTo>
                    <a:pt x="3864" y="334"/>
                  </a:lnTo>
                  <a:lnTo>
                    <a:pt x="3869" y="315"/>
                  </a:lnTo>
                  <a:lnTo>
                    <a:pt x="3875" y="296"/>
                  </a:lnTo>
                  <a:lnTo>
                    <a:pt x="3882" y="278"/>
                  </a:lnTo>
                  <a:lnTo>
                    <a:pt x="3890" y="259"/>
                  </a:lnTo>
                  <a:lnTo>
                    <a:pt x="3899" y="241"/>
                  </a:lnTo>
                  <a:lnTo>
                    <a:pt x="3909" y="224"/>
                  </a:lnTo>
                  <a:lnTo>
                    <a:pt x="3921" y="206"/>
                  </a:lnTo>
                  <a:lnTo>
                    <a:pt x="3933" y="190"/>
                  </a:lnTo>
                  <a:lnTo>
                    <a:pt x="3946" y="174"/>
                  </a:lnTo>
                  <a:lnTo>
                    <a:pt x="3961" y="158"/>
                  </a:lnTo>
                  <a:lnTo>
                    <a:pt x="3976" y="144"/>
                  </a:lnTo>
                  <a:lnTo>
                    <a:pt x="3992" y="130"/>
                  </a:lnTo>
                  <a:lnTo>
                    <a:pt x="4009" y="116"/>
                  </a:lnTo>
                  <a:lnTo>
                    <a:pt x="4026" y="103"/>
                  </a:lnTo>
                  <a:lnTo>
                    <a:pt x="4046" y="91"/>
                  </a:lnTo>
                  <a:lnTo>
                    <a:pt x="4064" y="79"/>
                  </a:lnTo>
                  <a:lnTo>
                    <a:pt x="4085" y="68"/>
                  </a:lnTo>
                  <a:lnTo>
                    <a:pt x="4105" y="57"/>
                  </a:lnTo>
                  <a:lnTo>
                    <a:pt x="4127" y="48"/>
                  </a:lnTo>
                  <a:lnTo>
                    <a:pt x="4149" y="39"/>
                  </a:lnTo>
                  <a:lnTo>
                    <a:pt x="4172" y="31"/>
                  </a:lnTo>
                  <a:lnTo>
                    <a:pt x="4195" y="24"/>
                  </a:lnTo>
                  <a:lnTo>
                    <a:pt x="4219" y="18"/>
                  </a:lnTo>
                  <a:lnTo>
                    <a:pt x="4243" y="13"/>
                  </a:lnTo>
                  <a:lnTo>
                    <a:pt x="4267" y="8"/>
                  </a:lnTo>
                  <a:lnTo>
                    <a:pt x="4292" y="5"/>
                  </a:lnTo>
                  <a:lnTo>
                    <a:pt x="4317" y="2"/>
                  </a:lnTo>
                  <a:lnTo>
                    <a:pt x="4344" y="1"/>
                  </a:lnTo>
                  <a:lnTo>
                    <a:pt x="4370" y="0"/>
                  </a:lnTo>
                  <a:lnTo>
                    <a:pt x="4370" y="0"/>
                  </a:lnTo>
                  <a:close/>
                  <a:moveTo>
                    <a:pt x="1001" y="7169"/>
                  </a:moveTo>
                  <a:lnTo>
                    <a:pt x="1001" y="7169"/>
                  </a:lnTo>
                  <a:lnTo>
                    <a:pt x="1000" y="7194"/>
                  </a:lnTo>
                  <a:lnTo>
                    <a:pt x="999" y="7219"/>
                  </a:lnTo>
                  <a:lnTo>
                    <a:pt x="996" y="7243"/>
                  </a:lnTo>
                  <a:lnTo>
                    <a:pt x="992" y="7267"/>
                  </a:lnTo>
                  <a:lnTo>
                    <a:pt x="986" y="7291"/>
                  </a:lnTo>
                  <a:lnTo>
                    <a:pt x="981" y="7314"/>
                  </a:lnTo>
                  <a:lnTo>
                    <a:pt x="973" y="7337"/>
                  </a:lnTo>
                  <a:lnTo>
                    <a:pt x="965" y="7359"/>
                  </a:lnTo>
                  <a:lnTo>
                    <a:pt x="954" y="7381"/>
                  </a:lnTo>
                  <a:lnTo>
                    <a:pt x="944" y="7403"/>
                  </a:lnTo>
                  <a:lnTo>
                    <a:pt x="931" y="7423"/>
                  </a:lnTo>
                  <a:lnTo>
                    <a:pt x="919" y="7444"/>
                  </a:lnTo>
                  <a:lnTo>
                    <a:pt x="904" y="7465"/>
                  </a:lnTo>
                  <a:lnTo>
                    <a:pt x="889" y="7484"/>
                  </a:lnTo>
                  <a:lnTo>
                    <a:pt x="872" y="7502"/>
                  </a:lnTo>
                  <a:lnTo>
                    <a:pt x="855" y="7522"/>
                  </a:lnTo>
                  <a:lnTo>
                    <a:pt x="855" y="7522"/>
                  </a:lnTo>
                  <a:lnTo>
                    <a:pt x="835" y="7539"/>
                  </a:lnTo>
                  <a:lnTo>
                    <a:pt x="817" y="7556"/>
                  </a:lnTo>
                  <a:lnTo>
                    <a:pt x="797" y="7571"/>
                  </a:lnTo>
                  <a:lnTo>
                    <a:pt x="777" y="7586"/>
                  </a:lnTo>
                  <a:lnTo>
                    <a:pt x="756" y="7599"/>
                  </a:lnTo>
                  <a:lnTo>
                    <a:pt x="735" y="7611"/>
                  </a:lnTo>
                  <a:lnTo>
                    <a:pt x="713" y="7622"/>
                  </a:lnTo>
                  <a:lnTo>
                    <a:pt x="692" y="7632"/>
                  </a:lnTo>
                  <a:lnTo>
                    <a:pt x="670" y="7640"/>
                  </a:lnTo>
                  <a:lnTo>
                    <a:pt x="647" y="7648"/>
                  </a:lnTo>
                  <a:lnTo>
                    <a:pt x="624" y="7654"/>
                  </a:lnTo>
                  <a:lnTo>
                    <a:pt x="600" y="7660"/>
                  </a:lnTo>
                  <a:lnTo>
                    <a:pt x="576" y="7663"/>
                  </a:lnTo>
                  <a:lnTo>
                    <a:pt x="551" y="7667"/>
                  </a:lnTo>
                  <a:lnTo>
                    <a:pt x="525" y="7668"/>
                  </a:lnTo>
                  <a:lnTo>
                    <a:pt x="500" y="7669"/>
                  </a:lnTo>
                  <a:lnTo>
                    <a:pt x="0" y="7669"/>
                  </a:lnTo>
                  <a:lnTo>
                    <a:pt x="0" y="4003"/>
                  </a:lnTo>
                  <a:lnTo>
                    <a:pt x="0" y="4003"/>
                  </a:lnTo>
                  <a:lnTo>
                    <a:pt x="1" y="3948"/>
                  </a:lnTo>
                  <a:lnTo>
                    <a:pt x="2" y="3895"/>
                  </a:lnTo>
                  <a:lnTo>
                    <a:pt x="5" y="3841"/>
                  </a:lnTo>
                  <a:lnTo>
                    <a:pt x="9" y="3790"/>
                  </a:lnTo>
                  <a:lnTo>
                    <a:pt x="14" y="3738"/>
                  </a:lnTo>
                  <a:lnTo>
                    <a:pt x="21" y="3688"/>
                  </a:lnTo>
                  <a:lnTo>
                    <a:pt x="28" y="3638"/>
                  </a:lnTo>
                  <a:lnTo>
                    <a:pt x="36" y="3589"/>
                  </a:lnTo>
                  <a:lnTo>
                    <a:pt x="45" y="3541"/>
                  </a:lnTo>
                  <a:lnTo>
                    <a:pt x="55" y="3494"/>
                  </a:lnTo>
                  <a:lnTo>
                    <a:pt x="68" y="3448"/>
                  </a:lnTo>
                  <a:lnTo>
                    <a:pt x="79" y="3402"/>
                  </a:lnTo>
                  <a:lnTo>
                    <a:pt x="93" y="3358"/>
                  </a:lnTo>
                  <a:lnTo>
                    <a:pt x="108" y="3314"/>
                  </a:lnTo>
                  <a:lnTo>
                    <a:pt x="123" y="3271"/>
                  </a:lnTo>
                  <a:lnTo>
                    <a:pt x="140" y="3229"/>
                  </a:lnTo>
                  <a:lnTo>
                    <a:pt x="157" y="3187"/>
                  </a:lnTo>
                  <a:lnTo>
                    <a:pt x="175" y="3147"/>
                  </a:lnTo>
                  <a:lnTo>
                    <a:pt x="195" y="3108"/>
                  </a:lnTo>
                  <a:lnTo>
                    <a:pt x="216" y="3069"/>
                  </a:lnTo>
                  <a:lnTo>
                    <a:pt x="237" y="3031"/>
                  </a:lnTo>
                  <a:lnTo>
                    <a:pt x="259" y="2995"/>
                  </a:lnTo>
                  <a:lnTo>
                    <a:pt x="283" y="2958"/>
                  </a:lnTo>
                  <a:lnTo>
                    <a:pt x="307" y="2924"/>
                  </a:lnTo>
                  <a:lnTo>
                    <a:pt x="331" y="2889"/>
                  </a:lnTo>
                  <a:lnTo>
                    <a:pt x="358" y="2855"/>
                  </a:lnTo>
                  <a:lnTo>
                    <a:pt x="385" y="2823"/>
                  </a:lnTo>
                  <a:lnTo>
                    <a:pt x="413" y="2791"/>
                  </a:lnTo>
                  <a:lnTo>
                    <a:pt x="442" y="2760"/>
                  </a:lnTo>
                  <a:lnTo>
                    <a:pt x="470" y="2730"/>
                  </a:lnTo>
                  <a:lnTo>
                    <a:pt x="501" y="2700"/>
                  </a:lnTo>
                  <a:lnTo>
                    <a:pt x="532" y="2671"/>
                  </a:lnTo>
                  <a:lnTo>
                    <a:pt x="564" y="2644"/>
                  </a:lnTo>
                  <a:lnTo>
                    <a:pt x="596" y="2617"/>
                  </a:lnTo>
                  <a:lnTo>
                    <a:pt x="631" y="2592"/>
                  </a:lnTo>
                  <a:lnTo>
                    <a:pt x="665" y="2567"/>
                  </a:lnTo>
                  <a:lnTo>
                    <a:pt x="700" y="2543"/>
                  </a:lnTo>
                  <a:lnTo>
                    <a:pt x="736" y="2520"/>
                  </a:lnTo>
                  <a:lnTo>
                    <a:pt x="773" y="2497"/>
                  </a:lnTo>
                  <a:lnTo>
                    <a:pt x="811" y="2475"/>
                  </a:lnTo>
                  <a:lnTo>
                    <a:pt x="849" y="2455"/>
                  </a:lnTo>
                  <a:lnTo>
                    <a:pt x="888" y="2435"/>
                  </a:lnTo>
                  <a:lnTo>
                    <a:pt x="928" y="2417"/>
                  </a:lnTo>
                  <a:lnTo>
                    <a:pt x="968" y="2398"/>
                  </a:lnTo>
                  <a:lnTo>
                    <a:pt x="1009" y="2381"/>
                  </a:lnTo>
                  <a:lnTo>
                    <a:pt x="1051" y="2365"/>
                  </a:lnTo>
                  <a:lnTo>
                    <a:pt x="1093" y="2349"/>
                  </a:lnTo>
                  <a:lnTo>
                    <a:pt x="1137" y="2335"/>
                  </a:lnTo>
                  <a:lnTo>
                    <a:pt x="1180" y="2321"/>
                  </a:lnTo>
                  <a:lnTo>
                    <a:pt x="1225" y="2309"/>
                  </a:lnTo>
                  <a:lnTo>
                    <a:pt x="1271" y="2296"/>
                  </a:lnTo>
                  <a:lnTo>
                    <a:pt x="1317" y="2286"/>
                  </a:lnTo>
                  <a:lnTo>
                    <a:pt x="1363" y="2276"/>
                  </a:lnTo>
                  <a:lnTo>
                    <a:pt x="1410" y="2266"/>
                  </a:lnTo>
                  <a:lnTo>
                    <a:pt x="1458" y="2257"/>
                  </a:lnTo>
                  <a:lnTo>
                    <a:pt x="1506" y="2250"/>
                  </a:lnTo>
                  <a:lnTo>
                    <a:pt x="1554" y="2243"/>
                  </a:lnTo>
                  <a:lnTo>
                    <a:pt x="1605" y="2238"/>
                  </a:lnTo>
                  <a:lnTo>
                    <a:pt x="1654" y="2233"/>
                  </a:lnTo>
                  <a:lnTo>
                    <a:pt x="1704" y="2229"/>
                  </a:lnTo>
                  <a:lnTo>
                    <a:pt x="1756" y="2226"/>
                  </a:lnTo>
                  <a:lnTo>
                    <a:pt x="1808" y="2224"/>
                  </a:lnTo>
                  <a:lnTo>
                    <a:pt x="1860" y="2223"/>
                  </a:lnTo>
                  <a:lnTo>
                    <a:pt x="1913" y="2222"/>
                  </a:lnTo>
                  <a:lnTo>
                    <a:pt x="1913" y="2222"/>
                  </a:lnTo>
                  <a:lnTo>
                    <a:pt x="1959" y="2223"/>
                  </a:lnTo>
                  <a:lnTo>
                    <a:pt x="2005" y="2224"/>
                  </a:lnTo>
                  <a:lnTo>
                    <a:pt x="2052" y="2227"/>
                  </a:lnTo>
                  <a:lnTo>
                    <a:pt x="2098" y="2231"/>
                  </a:lnTo>
                  <a:lnTo>
                    <a:pt x="2144" y="2235"/>
                  </a:lnTo>
                  <a:lnTo>
                    <a:pt x="2191" y="2242"/>
                  </a:lnTo>
                  <a:lnTo>
                    <a:pt x="2237" y="2249"/>
                  </a:lnTo>
                  <a:lnTo>
                    <a:pt x="2284" y="2257"/>
                  </a:lnTo>
                  <a:lnTo>
                    <a:pt x="2330" y="2266"/>
                  </a:lnTo>
                  <a:lnTo>
                    <a:pt x="2377" y="2278"/>
                  </a:lnTo>
                  <a:lnTo>
                    <a:pt x="2423" y="2289"/>
                  </a:lnTo>
                  <a:lnTo>
                    <a:pt x="2470" y="2302"/>
                  </a:lnTo>
                  <a:lnTo>
                    <a:pt x="2517" y="2316"/>
                  </a:lnTo>
                  <a:lnTo>
                    <a:pt x="2562" y="2330"/>
                  </a:lnTo>
                  <a:lnTo>
                    <a:pt x="2609" y="2346"/>
                  </a:lnTo>
                  <a:lnTo>
                    <a:pt x="2657" y="2363"/>
                  </a:lnTo>
                  <a:lnTo>
                    <a:pt x="2657" y="2363"/>
                  </a:lnTo>
                  <a:lnTo>
                    <a:pt x="2702" y="2381"/>
                  </a:lnTo>
                  <a:lnTo>
                    <a:pt x="2748" y="2399"/>
                  </a:lnTo>
                  <a:lnTo>
                    <a:pt x="2792" y="2419"/>
                  </a:lnTo>
                  <a:lnTo>
                    <a:pt x="2834" y="2441"/>
                  </a:lnTo>
                  <a:lnTo>
                    <a:pt x="2876" y="2463"/>
                  </a:lnTo>
                  <a:lnTo>
                    <a:pt x="2917" y="2484"/>
                  </a:lnTo>
                  <a:lnTo>
                    <a:pt x="2956" y="2508"/>
                  </a:lnTo>
                  <a:lnTo>
                    <a:pt x="2994" y="2534"/>
                  </a:lnTo>
                  <a:lnTo>
                    <a:pt x="3030" y="2559"/>
                  </a:lnTo>
                  <a:lnTo>
                    <a:pt x="3066" y="2585"/>
                  </a:lnTo>
                  <a:lnTo>
                    <a:pt x="3100" y="2614"/>
                  </a:lnTo>
                  <a:lnTo>
                    <a:pt x="3134" y="2643"/>
                  </a:lnTo>
                  <a:lnTo>
                    <a:pt x="3165" y="2672"/>
                  </a:lnTo>
                  <a:lnTo>
                    <a:pt x="3196" y="2702"/>
                  </a:lnTo>
                  <a:lnTo>
                    <a:pt x="3225" y="2734"/>
                  </a:lnTo>
                  <a:lnTo>
                    <a:pt x="3253" y="2767"/>
                  </a:lnTo>
                  <a:lnTo>
                    <a:pt x="3253" y="2767"/>
                  </a:lnTo>
                  <a:lnTo>
                    <a:pt x="3281" y="2803"/>
                  </a:lnTo>
                  <a:lnTo>
                    <a:pt x="3307" y="2840"/>
                  </a:lnTo>
                  <a:lnTo>
                    <a:pt x="3332" y="2878"/>
                  </a:lnTo>
                  <a:lnTo>
                    <a:pt x="3356" y="2916"/>
                  </a:lnTo>
                  <a:lnTo>
                    <a:pt x="3380" y="2955"/>
                  </a:lnTo>
                  <a:lnTo>
                    <a:pt x="3403" y="2994"/>
                  </a:lnTo>
                  <a:lnTo>
                    <a:pt x="3425" y="3034"/>
                  </a:lnTo>
                  <a:lnTo>
                    <a:pt x="3446" y="3075"/>
                  </a:lnTo>
                  <a:lnTo>
                    <a:pt x="3466" y="3116"/>
                  </a:lnTo>
                  <a:lnTo>
                    <a:pt x="3486" y="3158"/>
                  </a:lnTo>
                  <a:lnTo>
                    <a:pt x="3504" y="3200"/>
                  </a:lnTo>
                  <a:lnTo>
                    <a:pt x="3523" y="3244"/>
                  </a:lnTo>
                  <a:lnTo>
                    <a:pt x="3539" y="3287"/>
                  </a:lnTo>
                  <a:lnTo>
                    <a:pt x="3555" y="3332"/>
                  </a:lnTo>
                  <a:lnTo>
                    <a:pt x="3570" y="3377"/>
                  </a:lnTo>
                  <a:lnTo>
                    <a:pt x="3584" y="3423"/>
                  </a:lnTo>
                  <a:lnTo>
                    <a:pt x="3597" y="3468"/>
                  </a:lnTo>
                  <a:lnTo>
                    <a:pt x="3610" y="3516"/>
                  </a:lnTo>
                  <a:lnTo>
                    <a:pt x="3621" y="3563"/>
                  </a:lnTo>
                  <a:lnTo>
                    <a:pt x="3633" y="3611"/>
                  </a:lnTo>
                  <a:lnTo>
                    <a:pt x="3642" y="3660"/>
                  </a:lnTo>
                  <a:lnTo>
                    <a:pt x="3651" y="3709"/>
                  </a:lnTo>
                  <a:lnTo>
                    <a:pt x="3659" y="3760"/>
                  </a:lnTo>
                  <a:lnTo>
                    <a:pt x="3667" y="3810"/>
                  </a:lnTo>
                  <a:lnTo>
                    <a:pt x="3673" y="3862"/>
                  </a:lnTo>
                  <a:lnTo>
                    <a:pt x="3679" y="3914"/>
                  </a:lnTo>
                  <a:lnTo>
                    <a:pt x="3683" y="3966"/>
                  </a:lnTo>
                  <a:lnTo>
                    <a:pt x="3688" y="4020"/>
                  </a:lnTo>
                  <a:lnTo>
                    <a:pt x="3690" y="4074"/>
                  </a:lnTo>
                  <a:lnTo>
                    <a:pt x="3692" y="4128"/>
                  </a:lnTo>
                  <a:lnTo>
                    <a:pt x="3693" y="4183"/>
                  </a:lnTo>
                  <a:lnTo>
                    <a:pt x="3695" y="4239"/>
                  </a:lnTo>
                  <a:lnTo>
                    <a:pt x="3695" y="4239"/>
                  </a:lnTo>
                  <a:lnTo>
                    <a:pt x="3693" y="4297"/>
                  </a:lnTo>
                  <a:lnTo>
                    <a:pt x="3692" y="4354"/>
                  </a:lnTo>
                  <a:lnTo>
                    <a:pt x="3690" y="4410"/>
                  </a:lnTo>
                  <a:lnTo>
                    <a:pt x="3688" y="4465"/>
                  </a:lnTo>
                  <a:lnTo>
                    <a:pt x="3683" y="4520"/>
                  </a:lnTo>
                  <a:lnTo>
                    <a:pt x="3679" y="4574"/>
                  </a:lnTo>
                  <a:lnTo>
                    <a:pt x="3673" y="4628"/>
                  </a:lnTo>
                  <a:lnTo>
                    <a:pt x="3667" y="4681"/>
                  </a:lnTo>
                  <a:lnTo>
                    <a:pt x="3659" y="4732"/>
                  </a:lnTo>
                  <a:lnTo>
                    <a:pt x="3651" y="4784"/>
                  </a:lnTo>
                  <a:lnTo>
                    <a:pt x="3642" y="4836"/>
                  </a:lnTo>
                  <a:lnTo>
                    <a:pt x="3633" y="4885"/>
                  </a:lnTo>
                  <a:lnTo>
                    <a:pt x="3621" y="4934"/>
                  </a:lnTo>
                  <a:lnTo>
                    <a:pt x="3610" y="4984"/>
                  </a:lnTo>
                  <a:lnTo>
                    <a:pt x="3597" y="5031"/>
                  </a:lnTo>
                  <a:lnTo>
                    <a:pt x="3584" y="5079"/>
                  </a:lnTo>
                  <a:lnTo>
                    <a:pt x="3570" y="5125"/>
                  </a:lnTo>
                  <a:lnTo>
                    <a:pt x="3555" y="5171"/>
                  </a:lnTo>
                  <a:lnTo>
                    <a:pt x="3539" y="5217"/>
                  </a:lnTo>
                  <a:lnTo>
                    <a:pt x="3523" y="5260"/>
                  </a:lnTo>
                  <a:lnTo>
                    <a:pt x="3504" y="5305"/>
                  </a:lnTo>
                  <a:lnTo>
                    <a:pt x="3486" y="5347"/>
                  </a:lnTo>
                  <a:lnTo>
                    <a:pt x="3466" y="5390"/>
                  </a:lnTo>
                  <a:lnTo>
                    <a:pt x="3446" y="5432"/>
                  </a:lnTo>
                  <a:lnTo>
                    <a:pt x="3425" y="5472"/>
                  </a:lnTo>
                  <a:lnTo>
                    <a:pt x="3403" y="5512"/>
                  </a:lnTo>
                  <a:lnTo>
                    <a:pt x="3380" y="5553"/>
                  </a:lnTo>
                  <a:lnTo>
                    <a:pt x="3356" y="5592"/>
                  </a:lnTo>
                  <a:lnTo>
                    <a:pt x="3332" y="5629"/>
                  </a:lnTo>
                  <a:lnTo>
                    <a:pt x="3307" y="5667"/>
                  </a:lnTo>
                  <a:lnTo>
                    <a:pt x="3281" y="5704"/>
                  </a:lnTo>
                  <a:lnTo>
                    <a:pt x="3253" y="5741"/>
                  </a:lnTo>
                  <a:lnTo>
                    <a:pt x="3253" y="5741"/>
                  </a:lnTo>
                  <a:lnTo>
                    <a:pt x="3225" y="5775"/>
                  </a:lnTo>
                  <a:lnTo>
                    <a:pt x="3197" y="5808"/>
                  </a:lnTo>
                  <a:lnTo>
                    <a:pt x="3168" y="5840"/>
                  </a:lnTo>
                  <a:lnTo>
                    <a:pt x="3138" y="5871"/>
                  </a:lnTo>
                  <a:lnTo>
                    <a:pt x="3108" y="5901"/>
                  </a:lnTo>
                  <a:lnTo>
                    <a:pt x="3079" y="5930"/>
                  </a:lnTo>
                  <a:lnTo>
                    <a:pt x="3048" y="5959"/>
                  </a:lnTo>
                  <a:lnTo>
                    <a:pt x="3017" y="5985"/>
                  </a:lnTo>
                  <a:lnTo>
                    <a:pt x="2985" y="6011"/>
                  </a:lnTo>
                  <a:lnTo>
                    <a:pt x="2952" y="6035"/>
                  </a:lnTo>
                  <a:lnTo>
                    <a:pt x="2920" y="6060"/>
                  </a:lnTo>
                  <a:lnTo>
                    <a:pt x="2887" y="6081"/>
                  </a:lnTo>
                  <a:lnTo>
                    <a:pt x="2853" y="6103"/>
                  </a:lnTo>
                  <a:lnTo>
                    <a:pt x="2818" y="6123"/>
                  </a:lnTo>
                  <a:lnTo>
                    <a:pt x="2784" y="6142"/>
                  </a:lnTo>
                  <a:lnTo>
                    <a:pt x="2749" y="6160"/>
                  </a:lnTo>
                  <a:lnTo>
                    <a:pt x="2714" y="6178"/>
                  </a:lnTo>
                  <a:lnTo>
                    <a:pt x="2677" y="6193"/>
                  </a:lnTo>
                  <a:lnTo>
                    <a:pt x="2640" y="6208"/>
                  </a:lnTo>
                  <a:lnTo>
                    <a:pt x="2604" y="6221"/>
                  </a:lnTo>
                  <a:lnTo>
                    <a:pt x="2566" y="6234"/>
                  </a:lnTo>
                  <a:lnTo>
                    <a:pt x="2528" y="6245"/>
                  </a:lnTo>
                  <a:lnTo>
                    <a:pt x="2489" y="6256"/>
                  </a:lnTo>
                  <a:lnTo>
                    <a:pt x="2450" y="6266"/>
                  </a:lnTo>
                  <a:lnTo>
                    <a:pt x="2411" y="6274"/>
                  </a:lnTo>
                  <a:lnTo>
                    <a:pt x="2371" y="6281"/>
                  </a:lnTo>
                  <a:lnTo>
                    <a:pt x="2331" y="6287"/>
                  </a:lnTo>
                  <a:lnTo>
                    <a:pt x="2289" y="6291"/>
                  </a:lnTo>
                  <a:lnTo>
                    <a:pt x="2248" y="6296"/>
                  </a:lnTo>
                  <a:lnTo>
                    <a:pt x="2206" y="6298"/>
                  </a:lnTo>
                  <a:lnTo>
                    <a:pt x="2163" y="6300"/>
                  </a:lnTo>
                  <a:lnTo>
                    <a:pt x="2120" y="6300"/>
                  </a:lnTo>
                  <a:lnTo>
                    <a:pt x="2120" y="6300"/>
                  </a:lnTo>
                  <a:lnTo>
                    <a:pt x="2075" y="6300"/>
                  </a:lnTo>
                  <a:lnTo>
                    <a:pt x="2029" y="6298"/>
                  </a:lnTo>
                  <a:lnTo>
                    <a:pt x="1986" y="6296"/>
                  </a:lnTo>
                  <a:lnTo>
                    <a:pt x="1941" y="6292"/>
                  </a:lnTo>
                  <a:lnTo>
                    <a:pt x="1898" y="6288"/>
                  </a:lnTo>
                  <a:lnTo>
                    <a:pt x="1856" y="6282"/>
                  </a:lnTo>
                  <a:lnTo>
                    <a:pt x="1815" y="6275"/>
                  </a:lnTo>
                  <a:lnTo>
                    <a:pt x="1773" y="6267"/>
                  </a:lnTo>
                  <a:lnTo>
                    <a:pt x="1733" y="6258"/>
                  </a:lnTo>
                  <a:lnTo>
                    <a:pt x="1694" y="6248"/>
                  </a:lnTo>
                  <a:lnTo>
                    <a:pt x="1655" y="6237"/>
                  </a:lnTo>
                  <a:lnTo>
                    <a:pt x="1617" y="6225"/>
                  </a:lnTo>
                  <a:lnTo>
                    <a:pt x="1579" y="6212"/>
                  </a:lnTo>
                  <a:lnTo>
                    <a:pt x="1543" y="6198"/>
                  </a:lnTo>
                  <a:lnTo>
                    <a:pt x="1507" y="6183"/>
                  </a:lnTo>
                  <a:lnTo>
                    <a:pt x="1472" y="6167"/>
                  </a:lnTo>
                  <a:lnTo>
                    <a:pt x="1472" y="6167"/>
                  </a:lnTo>
                  <a:lnTo>
                    <a:pt x="1436" y="6148"/>
                  </a:lnTo>
                  <a:lnTo>
                    <a:pt x="1401" y="6128"/>
                  </a:lnTo>
                  <a:lnTo>
                    <a:pt x="1366" y="6107"/>
                  </a:lnTo>
                  <a:lnTo>
                    <a:pt x="1333" y="6084"/>
                  </a:lnTo>
                  <a:lnTo>
                    <a:pt x="1300" y="6060"/>
                  </a:lnTo>
                  <a:lnTo>
                    <a:pt x="1267" y="6034"/>
                  </a:lnTo>
                  <a:lnTo>
                    <a:pt x="1238" y="6008"/>
                  </a:lnTo>
                  <a:lnTo>
                    <a:pt x="1208" y="5980"/>
                  </a:lnTo>
                  <a:lnTo>
                    <a:pt x="1178" y="5951"/>
                  </a:lnTo>
                  <a:lnTo>
                    <a:pt x="1150" y="5921"/>
                  </a:lnTo>
                  <a:lnTo>
                    <a:pt x="1123" y="5889"/>
                  </a:lnTo>
                  <a:lnTo>
                    <a:pt x="1097" y="5855"/>
                  </a:lnTo>
                  <a:lnTo>
                    <a:pt x="1071" y="5822"/>
                  </a:lnTo>
                  <a:lnTo>
                    <a:pt x="1047" y="5787"/>
                  </a:lnTo>
                  <a:lnTo>
                    <a:pt x="1023" y="5750"/>
                  </a:lnTo>
                  <a:lnTo>
                    <a:pt x="1001" y="5712"/>
                  </a:lnTo>
                  <a:lnTo>
                    <a:pt x="1001" y="7169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0" name="Freeform 198"/>
            <p:cNvSpPr>
              <a:spLocks/>
            </p:cNvSpPr>
            <p:nvPr/>
          </p:nvSpPr>
          <p:spPr bwMode="auto">
            <a:xfrm>
              <a:off x="4715258" y="2132856"/>
              <a:ext cx="202461" cy="202461"/>
            </a:xfrm>
            <a:custGeom>
              <a:avLst/>
              <a:gdLst>
                <a:gd name="T0" fmla="*/ 538 w 1022"/>
                <a:gd name="T1" fmla="*/ 1 h 1023"/>
                <a:gd name="T2" fmla="*/ 615 w 1022"/>
                <a:gd name="T3" fmla="*/ 10 h 1023"/>
                <a:gd name="T4" fmla="*/ 687 w 1022"/>
                <a:gd name="T5" fmla="*/ 31 h 1023"/>
                <a:gd name="T6" fmla="*/ 755 w 1022"/>
                <a:gd name="T7" fmla="*/ 62 h 1023"/>
                <a:gd name="T8" fmla="*/ 817 w 1022"/>
                <a:gd name="T9" fmla="*/ 102 h 1023"/>
                <a:gd name="T10" fmla="*/ 873 w 1022"/>
                <a:gd name="T11" fmla="*/ 150 h 1023"/>
                <a:gd name="T12" fmla="*/ 921 w 1022"/>
                <a:gd name="T13" fmla="*/ 205 h 1023"/>
                <a:gd name="T14" fmla="*/ 961 w 1022"/>
                <a:gd name="T15" fmla="*/ 268 h 1023"/>
                <a:gd name="T16" fmla="*/ 991 w 1022"/>
                <a:gd name="T17" fmla="*/ 336 h 1023"/>
                <a:gd name="T18" fmla="*/ 1012 w 1022"/>
                <a:gd name="T19" fmla="*/ 408 h 1023"/>
                <a:gd name="T20" fmla="*/ 1022 w 1022"/>
                <a:gd name="T21" fmla="*/ 485 h 1023"/>
                <a:gd name="T22" fmla="*/ 1022 w 1022"/>
                <a:gd name="T23" fmla="*/ 538 h 1023"/>
                <a:gd name="T24" fmla="*/ 1012 w 1022"/>
                <a:gd name="T25" fmla="*/ 615 h 1023"/>
                <a:gd name="T26" fmla="*/ 991 w 1022"/>
                <a:gd name="T27" fmla="*/ 687 h 1023"/>
                <a:gd name="T28" fmla="*/ 961 w 1022"/>
                <a:gd name="T29" fmla="*/ 755 h 1023"/>
                <a:gd name="T30" fmla="*/ 921 w 1022"/>
                <a:gd name="T31" fmla="*/ 818 h 1023"/>
                <a:gd name="T32" fmla="*/ 873 w 1022"/>
                <a:gd name="T33" fmla="*/ 873 h 1023"/>
                <a:gd name="T34" fmla="*/ 817 w 1022"/>
                <a:gd name="T35" fmla="*/ 921 h 1023"/>
                <a:gd name="T36" fmla="*/ 755 w 1022"/>
                <a:gd name="T37" fmla="*/ 961 h 1023"/>
                <a:gd name="T38" fmla="*/ 687 w 1022"/>
                <a:gd name="T39" fmla="*/ 992 h 1023"/>
                <a:gd name="T40" fmla="*/ 615 w 1022"/>
                <a:gd name="T41" fmla="*/ 1013 h 1023"/>
                <a:gd name="T42" fmla="*/ 538 w 1022"/>
                <a:gd name="T43" fmla="*/ 1022 h 1023"/>
                <a:gd name="T44" fmla="*/ 485 w 1022"/>
                <a:gd name="T45" fmla="*/ 1022 h 1023"/>
                <a:gd name="T46" fmla="*/ 408 w 1022"/>
                <a:gd name="T47" fmla="*/ 1013 h 1023"/>
                <a:gd name="T48" fmla="*/ 336 w 1022"/>
                <a:gd name="T49" fmla="*/ 992 h 1023"/>
                <a:gd name="T50" fmla="*/ 267 w 1022"/>
                <a:gd name="T51" fmla="*/ 961 h 1023"/>
                <a:gd name="T52" fmla="*/ 205 w 1022"/>
                <a:gd name="T53" fmla="*/ 921 h 1023"/>
                <a:gd name="T54" fmla="*/ 150 w 1022"/>
                <a:gd name="T55" fmla="*/ 873 h 1023"/>
                <a:gd name="T56" fmla="*/ 102 w 1022"/>
                <a:gd name="T57" fmla="*/ 818 h 1023"/>
                <a:gd name="T58" fmla="*/ 62 w 1022"/>
                <a:gd name="T59" fmla="*/ 755 h 1023"/>
                <a:gd name="T60" fmla="*/ 31 w 1022"/>
                <a:gd name="T61" fmla="*/ 687 h 1023"/>
                <a:gd name="T62" fmla="*/ 10 w 1022"/>
                <a:gd name="T63" fmla="*/ 615 h 1023"/>
                <a:gd name="T64" fmla="*/ 1 w 1022"/>
                <a:gd name="T65" fmla="*/ 538 h 1023"/>
                <a:gd name="T66" fmla="*/ 1 w 1022"/>
                <a:gd name="T67" fmla="*/ 485 h 1023"/>
                <a:gd name="T68" fmla="*/ 10 w 1022"/>
                <a:gd name="T69" fmla="*/ 408 h 1023"/>
                <a:gd name="T70" fmla="*/ 31 w 1022"/>
                <a:gd name="T71" fmla="*/ 336 h 1023"/>
                <a:gd name="T72" fmla="*/ 62 w 1022"/>
                <a:gd name="T73" fmla="*/ 268 h 1023"/>
                <a:gd name="T74" fmla="*/ 102 w 1022"/>
                <a:gd name="T75" fmla="*/ 205 h 1023"/>
                <a:gd name="T76" fmla="*/ 150 w 1022"/>
                <a:gd name="T77" fmla="*/ 150 h 1023"/>
                <a:gd name="T78" fmla="*/ 205 w 1022"/>
                <a:gd name="T79" fmla="*/ 102 h 1023"/>
                <a:gd name="T80" fmla="*/ 267 w 1022"/>
                <a:gd name="T81" fmla="*/ 62 h 1023"/>
                <a:gd name="T82" fmla="*/ 336 w 1022"/>
                <a:gd name="T83" fmla="*/ 31 h 1023"/>
                <a:gd name="T84" fmla="*/ 408 w 1022"/>
                <a:gd name="T85" fmla="*/ 10 h 1023"/>
                <a:gd name="T86" fmla="*/ 485 w 1022"/>
                <a:gd name="T87" fmla="*/ 1 h 10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3">
                  <a:moveTo>
                    <a:pt x="512" y="0"/>
                  </a:moveTo>
                  <a:lnTo>
                    <a:pt x="512" y="0"/>
                  </a:lnTo>
                  <a:lnTo>
                    <a:pt x="538" y="1"/>
                  </a:lnTo>
                  <a:lnTo>
                    <a:pt x="563" y="3"/>
                  </a:lnTo>
                  <a:lnTo>
                    <a:pt x="590" y="7"/>
                  </a:lnTo>
                  <a:lnTo>
                    <a:pt x="615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3" y="50"/>
                  </a:lnTo>
                  <a:lnTo>
                    <a:pt x="755" y="62"/>
                  </a:lnTo>
                  <a:lnTo>
                    <a:pt x="777" y="75"/>
                  </a:lnTo>
                  <a:lnTo>
                    <a:pt x="797" y="88"/>
                  </a:lnTo>
                  <a:lnTo>
                    <a:pt x="817" y="102"/>
                  </a:lnTo>
                  <a:lnTo>
                    <a:pt x="836" y="117"/>
                  </a:lnTo>
                  <a:lnTo>
                    <a:pt x="855" y="133"/>
                  </a:lnTo>
                  <a:lnTo>
                    <a:pt x="873" y="150"/>
                  </a:lnTo>
                  <a:lnTo>
                    <a:pt x="890" y="167"/>
                  </a:lnTo>
                  <a:lnTo>
                    <a:pt x="906" y="187"/>
                  </a:lnTo>
                  <a:lnTo>
                    <a:pt x="921" y="205"/>
                  </a:lnTo>
                  <a:lnTo>
                    <a:pt x="935" y="226"/>
                  </a:lnTo>
                  <a:lnTo>
                    <a:pt x="949" y="247"/>
                  </a:lnTo>
                  <a:lnTo>
                    <a:pt x="961" y="268"/>
                  </a:lnTo>
                  <a:lnTo>
                    <a:pt x="972" y="290"/>
                  </a:lnTo>
                  <a:lnTo>
                    <a:pt x="982" y="313"/>
                  </a:lnTo>
                  <a:lnTo>
                    <a:pt x="991" y="336"/>
                  </a:lnTo>
                  <a:lnTo>
                    <a:pt x="999" y="360"/>
                  </a:lnTo>
                  <a:lnTo>
                    <a:pt x="1006" y="384"/>
                  </a:lnTo>
                  <a:lnTo>
                    <a:pt x="1012" y="408"/>
                  </a:lnTo>
                  <a:lnTo>
                    <a:pt x="1016" y="434"/>
                  </a:lnTo>
                  <a:lnTo>
                    <a:pt x="1020" y="460"/>
                  </a:lnTo>
                  <a:lnTo>
                    <a:pt x="1022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2" y="538"/>
                  </a:lnTo>
                  <a:lnTo>
                    <a:pt x="1020" y="564"/>
                  </a:lnTo>
                  <a:lnTo>
                    <a:pt x="1016" y="590"/>
                  </a:lnTo>
                  <a:lnTo>
                    <a:pt x="1012" y="615"/>
                  </a:lnTo>
                  <a:lnTo>
                    <a:pt x="1006" y="639"/>
                  </a:lnTo>
                  <a:lnTo>
                    <a:pt x="999" y="664"/>
                  </a:lnTo>
                  <a:lnTo>
                    <a:pt x="991" y="687"/>
                  </a:lnTo>
                  <a:lnTo>
                    <a:pt x="982" y="711"/>
                  </a:lnTo>
                  <a:lnTo>
                    <a:pt x="972" y="733"/>
                  </a:lnTo>
                  <a:lnTo>
                    <a:pt x="961" y="755"/>
                  </a:lnTo>
                  <a:lnTo>
                    <a:pt x="949" y="777"/>
                  </a:lnTo>
                  <a:lnTo>
                    <a:pt x="935" y="797"/>
                  </a:lnTo>
                  <a:lnTo>
                    <a:pt x="921" y="818"/>
                  </a:lnTo>
                  <a:lnTo>
                    <a:pt x="906" y="837"/>
                  </a:lnTo>
                  <a:lnTo>
                    <a:pt x="890" y="856"/>
                  </a:lnTo>
                  <a:lnTo>
                    <a:pt x="873" y="873"/>
                  </a:lnTo>
                  <a:lnTo>
                    <a:pt x="855" y="890"/>
                  </a:lnTo>
                  <a:lnTo>
                    <a:pt x="836" y="906"/>
                  </a:lnTo>
                  <a:lnTo>
                    <a:pt x="817" y="921"/>
                  </a:lnTo>
                  <a:lnTo>
                    <a:pt x="797" y="936"/>
                  </a:lnTo>
                  <a:lnTo>
                    <a:pt x="777" y="949"/>
                  </a:lnTo>
                  <a:lnTo>
                    <a:pt x="755" y="961"/>
                  </a:lnTo>
                  <a:lnTo>
                    <a:pt x="733" y="973"/>
                  </a:lnTo>
                  <a:lnTo>
                    <a:pt x="710" y="983"/>
                  </a:lnTo>
                  <a:lnTo>
                    <a:pt x="687" y="992"/>
                  </a:lnTo>
                  <a:lnTo>
                    <a:pt x="663" y="1000"/>
                  </a:lnTo>
                  <a:lnTo>
                    <a:pt x="639" y="1007"/>
                  </a:lnTo>
                  <a:lnTo>
                    <a:pt x="615" y="1013"/>
                  </a:lnTo>
                  <a:lnTo>
                    <a:pt x="590" y="1017"/>
                  </a:lnTo>
                  <a:lnTo>
                    <a:pt x="563" y="1020"/>
                  </a:lnTo>
                  <a:lnTo>
                    <a:pt x="538" y="1022"/>
                  </a:lnTo>
                  <a:lnTo>
                    <a:pt x="512" y="1023"/>
                  </a:lnTo>
                  <a:lnTo>
                    <a:pt x="512" y="1023"/>
                  </a:lnTo>
                  <a:lnTo>
                    <a:pt x="485" y="1022"/>
                  </a:lnTo>
                  <a:lnTo>
                    <a:pt x="459" y="1020"/>
                  </a:lnTo>
                  <a:lnTo>
                    <a:pt x="434" y="1017"/>
                  </a:lnTo>
                  <a:lnTo>
                    <a:pt x="408" y="1013"/>
                  </a:lnTo>
                  <a:lnTo>
                    <a:pt x="383" y="1007"/>
                  </a:lnTo>
                  <a:lnTo>
                    <a:pt x="359" y="1000"/>
                  </a:lnTo>
                  <a:lnTo>
                    <a:pt x="336" y="992"/>
                  </a:lnTo>
                  <a:lnTo>
                    <a:pt x="312" y="983"/>
                  </a:lnTo>
                  <a:lnTo>
                    <a:pt x="290" y="973"/>
                  </a:lnTo>
                  <a:lnTo>
                    <a:pt x="267" y="961"/>
                  </a:lnTo>
                  <a:lnTo>
                    <a:pt x="247" y="949"/>
                  </a:lnTo>
                  <a:lnTo>
                    <a:pt x="226" y="936"/>
                  </a:lnTo>
                  <a:lnTo>
                    <a:pt x="205" y="921"/>
                  </a:lnTo>
                  <a:lnTo>
                    <a:pt x="186" y="906"/>
                  </a:lnTo>
                  <a:lnTo>
                    <a:pt x="168" y="890"/>
                  </a:lnTo>
                  <a:lnTo>
                    <a:pt x="150" y="873"/>
                  </a:lnTo>
                  <a:lnTo>
                    <a:pt x="133" y="856"/>
                  </a:lnTo>
                  <a:lnTo>
                    <a:pt x="117" y="837"/>
                  </a:lnTo>
                  <a:lnTo>
                    <a:pt x="102" y="818"/>
                  </a:lnTo>
                  <a:lnTo>
                    <a:pt x="87" y="797"/>
                  </a:lnTo>
                  <a:lnTo>
                    <a:pt x="75" y="777"/>
                  </a:lnTo>
                  <a:lnTo>
                    <a:pt x="62" y="755"/>
                  </a:lnTo>
                  <a:lnTo>
                    <a:pt x="51" y="733"/>
                  </a:lnTo>
                  <a:lnTo>
                    <a:pt x="40" y="711"/>
                  </a:lnTo>
                  <a:lnTo>
                    <a:pt x="31" y="687"/>
                  </a:lnTo>
                  <a:lnTo>
                    <a:pt x="23" y="664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6" y="590"/>
                  </a:lnTo>
                  <a:lnTo>
                    <a:pt x="2" y="564"/>
                  </a:lnTo>
                  <a:lnTo>
                    <a:pt x="1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1" y="485"/>
                  </a:lnTo>
                  <a:lnTo>
                    <a:pt x="2" y="460"/>
                  </a:lnTo>
                  <a:lnTo>
                    <a:pt x="6" y="434"/>
                  </a:lnTo>
                  <a:lnTo>
                    <a:pt x="10" y="408"/>
                  </a:lnTo>
                  <a:lnTo>
                    <a:pt x="16" y="384"/>
                  </a:lnTo>
                  <a:lnTo>
                    <a:pt x="23" y="360"/>
                  </a:lnTo>
                  <a:lnTo>
                    <a:pt x="31" y="336"/>
                  </a:lnTo>
                  <a:lnTo>
                    <a:pt x="40" y="313"/>
                  </a:lnTo>
                  <a:lnTo>
                    <a:pt x="51" y="290"/>
                  </a:lnTo>
                  <a:lnTo>
                    <a:pt x="62" y="268"/>
                  </a:lnTo>
                  <a:lnTo>
                    <a:pt x="75" y="247"/>
                  </a:lnTo>
                  <a:lnTo>
                    <a:pt x="87" y="226"/>
                  </a:lnTo>
                  <a:lnTo>
                    <a:pt x="102" y="205"/>
                  </a:lnTo>
                  <a:lnTo>
                    <a:pt x="117" y="187"/>
                  </a:lnTo>
                  <a:lnTo>
                    <a:pt x="133" y="167"/>
                  </a:lnTo>
                  <a:lnTo>
                    <a:pt x="150" y="150"/>
                  </a:lnTo>
                  <a:lnTo>
                    <a:pt x="168" y="133"/>
                  </a:lnTo>
                  <a:lnTo>
                    <a:pt x="186" y="117"/>
                  </a:lnTo>
                  <a:lnTo>
                    <a:pt x="205" y="102"/>
                  </a:lnTo>
                  <a:lnTo>
                    <a:pt x="226" y="88"/>
                  </a:lnTo>
                  <a:lnTo>
                    <a:pt x="247" y="75"/>
                  </a:lnTo>
                  <a:lnTo>
                    <a:pt x="267" y="62"/>
                  </a:lnTo>
                  <a:lnTo>
                    <a:pt x="290" y="50"/>
                  </a:lnTo>
                  <a:lnTo>
                    <a:pt x="312" y="40"/>
                  </a:lnTo>
                  <a:lnTo>
                    <a:pt x="336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4" y="7"/>
                  </a:lnTo>
                  <a:lnTo>
                    <a:pt x="459" y="3"/>
                  </a:lnTo>
                  <a:lnTo>
                    <a:pt x="485" y="1"/>
                  </a:lnTo>
                  <a:lnTo>
                    <a:pt x="512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1" name="Freeform 200"/>
            <p:cNvSpPr>
              <a:spLocks/>
            </p:cNvSpPr>
            <p:nvPr/>
          </p:nvSpPr>
          <p:spPr bwMode="auto">
            <a:xfrm>
              <a:off x="4982436" y="2529467"/>
              <a:ext cx="201867" cy="283802"/>
            </a:xfrm>
            <a:custGeom>
              <a:avLst/>
              <a:gdLst>
                <a:gd name="T0" fmla="*/ 510 w 1022"/>
                <a:gd name="T1" fmla="*/ 0 h 1435"/>
                <a:gd name="T2" fmla="*/ 537 w 1022"/>
                <a:gd name="T3" fmla="*/ 0 h 1435"/>
                <a:gd name="T4" fmla="*/ 588 w 1022"/>
                <a:gd name="T5" fmla="*/ 4 h 1435"/>
                <a:gd name="T6" fmla="*/ 638 w 1022"/>
                <a:gd name="T7" fmla="*/ 11 h 1435"/>
                <a:gd name="T8" fmla="*/ 686 w 1022"/>
                <a:gd name="T9" fmla="*/ 22 h 1435"/>
                <a:gd name="T10" fmla="*/ 732 w 1022"/>
                <a:gd name="T11" fmla="*/ 37 h 1435"/>
                <a:gd name="T12" fmla="*/ 775 w 1022"/>
                <a:gd name="T13" fmla="*/ 53 h 1435"/>
                <a:gd name="T14" fmla="*/ 815 w 1022"/>
                <a:gd name="T15" fmla="*/ 73 h 1435"/>
                <a:gd name="T16" fmla="*/ 853 w 1022"/>
                <a:gd name="T17" fmla="*/ 95 h 1435"/>
                <a:gd name="T18" fmla="*/ 889 w 1022"/>
                <a:gd name="T19" fmla="*/ 120 h 1435"/>
                <a:gd name="T20" fmla="*/ 920 w 1022"/>
                <a:gd name="T21" fmla="*/ 148 h 1435"/>
                <a:gd name="T22" fmla="*/ 947 w 1022"/>
                <a:gd name="T23" fmla="*/ 176 h 1435"/>
                <a:gd name="T24" fmla="*/ 971 w 1022"/>
                <a:gd name="T25" fmla="*/ 207 h 1435"/>
                <a:gd name="T26" fmla="*/ 991 w 1022"/>
                <a:gd name="T27" fmla="*/ 241 h 1435"/>
                <a:gd name="T28" fmla="*/ 1006 w 1022"/>
                <a:gd name="T29" fmla="*/ 275 h 1435"/>
                <a:gd name="T30" fmla="*/ 1016 w 1022"/>
                <a:gd name="T31" fmla="*/ 311 h 1435"/>
                <a:gd name="T32" fmla="*/ 1021 w 1022"/>
                <a:gd name="T33" fmla="*/ 347 h 1435"/>
                <a:gd name="T34" fmla="*/ 1022 w 1022"/>
                <a:gd name="T35" fmla="*/ 1270 h 1435"/>
                <a:gd name="T36" fmla="*/ 953 w 1022"/>
                <a:gd name="T37" fmla="*/ 1260 h 1435"/>
                <a:gd name="T38" fmla="*/ 818 w 1022"/>
                <a:gd name="T39" fmla="*/ 1250 h 1435"/>
                <a:gd name="T40" fmla="*/ 683 w 1022"/>
                <a:gd name="T41" fmla="*/ 1251 h 1435"/>
                <a:gd name="T42" fmla="*/ 550 w 1022"/>
                <a:gd name="T43" fmla="*/ 1263 h 1435"/>
                <a:gd name="T44" fmla="*/ 421 w 1022"/>
                <a:gd name="T45" fmla="*/ 1283 h 1435"/>
                <a:gd name="T46" fmla="*/ 295 w 1022"/>
                <a:gd name="T47" fmla="*/ 1314 h 1435"/>
                <a:gd name="T48" fmla="*/ 173 w 1022"/>
                <a:gd name="T49" fmla="*/ 1356 h 1435"/>
                <a:gd name="T50" fmla="*/ 56 w 1022"/>
                <a:gd name="T51" fmla="*/ 1406 h 1435"/>
                <a:gd name="T52" fmla="*/ 0 w 1022"/>
                <a:gd name="T53" fmla="*/ 1435 h 1435"/>
                <a:gd name="T54" fmla="*/ 0 w 1022"/>
                <a:gd name="T55" fmla="*/ 367 h 1435"/>
                <a:gd name="T56" fmla="*/ 2 w 1022"/>
                <a:gd name="T57" fmla="*/ 329 h 1435"/>
                <a:gd name="T58" fmla="*/ 10 w 1022"/>
                <a:gd name="T59" fmla="*/ 293 h 1435"/>
                <a:gd name="T60" fmla="*/ 23 w 1022"/>
                <a:gd name="T61" fmla="*/ 258 h 1435"/>
                <a:gd name="T62" fmla="*/ 40 w 1022"/>
                <a:gd name="T63" fmla="*/ 225 h 1435"/>
                <a:gd name="T64" fmla="*/ 62 w 1022"/>
                <a:gd name="T65" fmla="*/ 193 h 1435"/>
                <a:gd name="T66" fmla="*/ 87 w 1022"/>
                <a:gd name="T67" fmla="*/ 162 h 1435"/>
                <a:gd name="T68" fmla="*/ 117 w 1022"/>
                <a:gd name="T69" fmla="*/ 134 h 1435"/>
                <a:gd name="T70" fmla="*/ 149 w 1022"/>
                <a:gd name="T71" fmla="*/ 108 h 1435"/>
                <a:gd name="T72" fmla="*/ 186 w 1022"/>
                <a:gd name="T73" fmla="*/ 84 h 1435"/>
                <a:gd name="T74" fmla="*/ 225 w 1022"/>
                <a:gd name="T75" fmla="*/ 63 h 1435"/>
                <a:gd name="T76" fmla="*/ 267 w 1022"/>
                <a:gd name="T77" fmla="*/ 45 h 1435"/>
                <a:gd name="T78" fmla="*/ 312 w 1022"/>
                <a:gd name="T79" fmla="*/ 28 h 1435"/>
                <a:gd name="T80" fmla="*/ 359 w 1022"/>
                <a:gd name="T81" fmla="*/ 16 h 1435"/>
                <a:gd name="T82" fmla="*/ 408 w 1022"/>
                <a:gd name="T83" fmla="*/ 7 h 1435"/>
                <a:gd name="T84" fmla="*/ 459 w 1022"/>
                <a:gd name="T85" fmla="*/ 2 h 1435"/>
                <a:gd name="T86" fmla="*/ 510 w 1022"/>
                <a:gd name="T87" fmla="*/ 0 h 1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435">
                  <a:moveTo>
                    <a:pt x="510" y="0"/>
                  </a:moveTo>
                  <a:lnTo>
                    <a:pt x="510" y="0"/>
                  </a:lnTo>
                  <a:lnTo>
                    <a:pt x="510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8" y="4"/>
                  </a:lnTo>
                  <a:lnTo>
                    <a:pt x="613" y="7"/>
                  </a:lnTo>
                  <a:lnTo>
                    <a:pt x="638" y="11"/>
                  </a:lnTo>
                  <a:lnTo>
                    <a:pt x="662" y="16"/>
                  </a:lnTo>
                  <a:lnTo>
                    <a:pt x="686" y="22"/>
                  </a:lnTo>
                  <a:lnTo>
                    <a:pt x="709" y="28"/>
                  </a:lnTo>
                  <a:lnTo>
                    <a:pt x="732" y="37"/>
                  </a:lnTo>
                  <a:lnTo>
                    <a:pt x="753" y="45"/>
                  </a:lnTo>
                  <a:lnTo>
                    <a:pt x="775" y="53"/>
                  </a:lnTo>
                  <a:lnTo>
                    <a:pt x="796" y="63"/>
                  </a:lnTo>
                  <a:lnTo>
                    <a:pt x="815" y="73"/>
                  </a:lnTo>
                  <a:lnTo>
                    <a:pt x="835" y="84"/>
                  </a:lnTo>
                  <a:lnTo>
                    <a:pt x="853" y="95"/>
                  </a:lnTo>
                  <a:lnTo>
                    <a:pt x="872" y="108"/>
                  </a:lnTo>
                  <a:lnTo>
                    <a:pt x="889" y="120"/>
                  </a:lnTo>
                  <a:lnTo>
                    <a:pt x="905" y="134"/>
                  </a:lnTo>
                  <a:lnTo>
                    <a:pt x="920" y="148"/>
                  </a:lnTo>
                  <a:lnTo>
                    <a:pt x="934" y="162"/>
                  </a:lnTo>
                  <a:lnTo>
                    <a:pt x="947" y="176"/>
                  </a:lnTo>
                  <a:lnTo>
                    <a:pt x="960" y="193"/>
                  </a:lnTo>
                  <a:lnTo>
                    <a:pt x="971" y="207"/>
                  </a:lnTo>
                  <a:lnTo>
                    <a:pt x="982" y="225"/>
                  </a:lnTo>
                  <a:lnTo>
                    <a:pt x="991" y="241"/>
                  </a:lnTo>
                  <a:lnTo>
                    <a:pt x="999" y="258"/>
                  </a:lnTo>
                  <a:lnTo>
                    <a:pt x="1006" y="275"/>
                  </a:lnTo>
                  <a:lnTo>
                    <a:pt x="1012" y="293"/>
                  </a:lnTo>
                  <a:lnTo>
                    <a:pt x="1016" y="311"/>
                  </a:lnTo>
                  <a:lnTo>
                    <a:pt x="1018" y="329"/>
                  </a:lnTo>
                  <a:lnTo>
                    <a:pt x="1021" y="347"/>
                  </a:lnTo>
                  <a:lnTo>
                    <a:pt x="1022" y="367"/>
                  </a:lnTo>
                  <a:lnTo>
                    <a:pt x="1022" y="1270"/>
                  </a:lnTo>
                  <a:lnTo>
                    <a:pt x="1022" y="1270"/>
                  </a:lnTo>
                  <a:lnTo>
                    <a:pt x="953" y="1260"/>
                  </a:lnTo>
                  <a:lnTo>
                    <a:pt x="885" y="1253"/>
                  </a:lnTo>
                  <a:lnTo>
                    <a:pt x="818" y="1250"/>
                  </a:lnTo>
                  <a:lnTo>
                    <a:pt x="750" y="1250"/>
                  </a:lnTo>
                  <a:lnTo>
                    <a:pt x="683" y="1251"/>
                  </a:lnTo>
                  <a:lnTo>
                    <a:pt x="617" y="1256"/>
                  </a:lnTo>
                  <a:lnTo>
                    <a:pt x="550" y="1263"/>
                  </a:lnTo>
                  <a:lnTo>
                    <a:pt x="485" y="1272"/>
                  </a:lnTo>
                  <a:lnTo>
                    <a:pt x="421" y="1283"/>
                  </a:lnTo>
                  <a:lnTo>
                    <a:pt x="358" y="1298"/>
                  </a:lnTo>
                  <a:lnTo>
                    <a:pt x="295" y="1314"/>
                  </a:lnTo>
                  <a:lnTo>
                    <a:pt x="233" y="1334"/>
                  </a:lnTo>
                  <a:lnTo>
                    <a:pt x="173" y="1356"/>
                  </a:lnTo>
                  <a:lnTo>
                    <a:pt x="113" y="1380"/>
                  </a:lnTo>
                  <a:lnTo>
                    <a:pt x="56" y="1406"/>
                  </a:lnTo>
                  <a:lnTo>
                    <a:pt x="27" y="1420"/>
                  </a:lnTo>
                  <a:lnTo>
                    <a:pt x="0" y="1435"/>
                  </a:lnTo>
                  <a:lnTo>
                    <a:pt x="0" y="367"/>
                  </a:lnTo>
                  <a:lnTo>
                    <a:pt x="0" y="367"/>
                  </a:lnTo>
                  <a:lnTo>
                    <a:pt x="0" y="347"/>
                  </a:lnTo>
                  <a:lnTo>
                    <a:pt x="2" y="329"/>
                  </a:lnTo>
                  <a:lnTo>
                    <a:pt x="6" y="311"/>
                  </a:lnTo>
                  <a:lnTo>
                    <a:pt x="10" y="293"/>
                  </a:lnTo>
                  <a:lnTo>
                    <a:pt x="16" y="275"/>
                  </a:lnTo>
                  <a:lnTo>
                    <a:pt x="23" y="258"/>
                  </a:lnTo>
                  <a:lnTo>
                    <a:pt x="31" y="241"/>
                  </a:lnTo>
                  <a:lnTo>
                    <a:pt x="40" y="225"/>
                  </a:lnTo>
                  <a:lnTo>
                    <a:pt x="50" y="207"/>
                  </a:lnTo>
                  <a:lnTo>
                    <a:pt x="62" y="193"/>
                  </a:lnTo>
                  <a:lnTo>
                    <a:pt x="73" y="176"/>
                  </a:lnTo>
                  <a:lnTo>
                    <a:pt x="87" y="162"/>
                  </a:lnTo>
                  <a:lnTo>
                    <a:pt x="101" y="148"/>
                  </a:lnTo>
                  <a:lnTo>
                    <a:pt x="117" y="134"/>
                  </a:lnTo>
                  <a:lnTo>
                    <a:pt x="133" y="120"/>
                  </a:lnTo>
                  <a:lnTo>
                    <a:pt x="149" y="108"/>
                  </a:lnTo>
                  <a:lnTo>
                    <a:pt x="167" y="95"/>
                  </a:lnTo>
                  <a:lnTo>
                    <a:pt x="186" y="84"/>
                  </a:lnTo>
                  <a:lnTo>
                    <a:pt x="205" y="73"/>
                  </a:lnTo>
                  <a:lnTo>
                    <a:pt x="225" y="63"/>
                  </a:lnTo>
                  <a:lnTo>
                    <a:pt x="246" y="53"/>
                  </a:lnTo>
                  <a:lnTo>
                    <a:pt x="267" y="45"/>
                  </a:lnTo>
                  <a:lnTo>
                    <a:pt x="289" y="37"/>
                  </a:lnTo>
                  <a:lnTo>
                    <a:pt x="312" y="28"/>
                  </a:lnTo>
                  <a:lnTo>
                    <a:pt x="335" y="22"/>
                  </a:lnTo>
                  <a:lnTo>
                    <a:pt x="359" y="16"/>
                  </a:lnTo>
                  <a:lnTo>
                    <a:pt x="383" y="11"/>
                  </a:lnTo>
                  <a:lnTo>
                    <a:pt x="408" y="7"/>
                  </a:lnTo>
                  <a:lnTo>
                    <a:pt x="433" y="4"/>
                  </a:lnTo>
                  <a:lnTo>
                    <a:pt x="459" y="2"/>
                  </a:lnTo>
                  <a:lnTo>
                    <a:pt x="484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2" name="Freeform 202"/>
            <p:cNvSpPr>
              <a:spLocks/>
            </p:cNvSpPr>
            <p:nvPr/>
          </p:nvSpPr>
          <p:spPr bwMode="auto">
            <a:xfrm>
              <a:off x="4983029" y="2268226"/>
              <a:ext cx="201867" cy="202461"/>
            </a:xfrm>
            <a:custGeom>
              <a:avLst/>
              <a:gdLst>
                <a:gd name="T0" fmla="*/ 537 w 1022"/>
                <a:gd name="T1" fmla="*/ 0 h 1022"/>
                <a:gd name="T2" fmla="*/ 614 w 1022"/>
                <a:gd name="T3" fmla="*/ 10 h 1022"/>
                <a:gd name="T4" fmla="*/ 686 w 1022"/>
                <a:gd name="T5" fmla="*/ 31 h 1022"/>
                <a:gd name="T6" fmla="*/ 755 w 1022"/>
                <a:gd name="T7" fmla="*/ 61 h 1022"/>
                <a:gd name="T8" fmla="*/ 817 w 1022"/>
                <a:gd name="T9" fmla="*/ 101 h 1022"/>
                <a:gd name="T10" fmla="*/ 872 w 1022"/>
                <a:gd name="T11" fmla="*/ 149 h 1022"/>
                <a:gd name="T12" fmla="*/ 920 w 1022"/>
                <a:gd name="T13" fmla="*/ 205 h 1022"/>
                <a:gd name="T14" fmla="*/ 960 w 1022"/>
                <a:gd name="T15" fmla="*/ 267 h 1022"/>
                <a:gd name="T16" fmla="*/ 991 w 1022"/>
                <a:gd name="T17" fmla="*/ 335 h 1022"/>
                <a:gd name="T18" fmla="*/ 1012 w 1022"/>
                <a:gd name="T19" fmla="*/ 407 h 1022"/>
                <a:gd name="T20" fmla="*/ 1021 w 1022"/>
                <a:gd name="T21" fmla="*/ 484 h 1022"/>
                <a:gd name="T22" fmla="*/ 1021 w 1022"/>
                <a:gd name="T23" fmla="*/ 537 h 1022"/>
                <a:gd name="T24" fmla="*/ 1012 w 1022"/>
                <a:gd name="T25" fmla="*/ 613 h 1022"/>
                <a:gd name="T26" fmla="*/ 991 w 1022"/>
                <a:gd name="T27" fmla="*/ 686 h 1022"/>
                <a:gd name="T28" fmla="*/ 960 w 1022"/>
                <a:gd name="T29" fmla="*/ 754 h 1022"/>
                <a:gd name="T30" fmla="*/ 920 w 1022"/>
                <a:gd name="T31" fmla="*/ 816 h 1022"/>
                <a:gd name="T32" fmla="*/ 872 w 1022"/>
                <a:gd name="T33" fmla="*/ 871 h 1022"/>
                <a:gd name="T34" fmla="*/ 817 w 1022"/>
                <a:gd name="T35" fmla="*/ 920 h 1022"/>
                <a:gd name="T36" fmla="*/ 755 w 1022"/>
                <a:gd name="T37" fmla="*/ 960 h 1022"/>
                <a:gd name="T38" fmla="*/ 686 w 1022"/>
                <a:gd name="T39" fmla="*/ 991 h 1022"/>
                <a:gd name="T40" fmla="*/ 614 w 1022"/>
                <a:gd name="T41" fmla="*/ 1011 h 1022"/>
                <a:gd name="T42" fmla="*/ 537 w 1022"/>
                <a:gd name="T43" fmla="*/ 1021 h 1022"/>
                <a:gd name="T44" fmla="*/ 484 w 1022"/>
                <a:gd name="T45" fmla="*/ 1021 h 1022"/>
                <a:gd name="T46" fmla="*/ 407 w 1022"/>
                <a:gd name="T47" fmla="*/ 1011 h 1022"/>
                <a:gd name="T48" fmla="*/ 335 w 1022"/>
                <a:gd name="T49" fmla="*/ 991 h 1022"/>
                <a:gd name="T50" fmla="*/ 268 w 1022"/>
                <a:gd name="T51" fmla="*/ 960 h 1022"/>
                <a:gd name="T52" fmla="*/ 206 w 1022"/>
                <a:gd name="T53" fmla="*/ 920 h 1022"/>
                <a:gd name="T54" fmla="*/ 149 w 1022"/>
                <a:gd name="T55" fmla="*/ 871 h 1022"/>
                <a:gd name="T56" fmla="*/ 101 w 1022"/>
                <a:gd name="T57" fmla="*/ 816 h 1022"/>
                <a:gd name="T58" fmla="*/ 61 w 1022"/>
                <a:gd name="T59" fmla="*/ 754 h 1022"/>
                <a:gd name="T60" fmla="*/ 31 w 1022"/>
                <a:gd name="T61" fmla="*/ 686 h 1022"/>
                <a:gd name="T62" fmla="*/ 11 w 1022"/>
                <a:gd name="T63" fmla="*/ 613 h 1022"/>
                <a:gd name="T64" fmla="*/ 0 w 1022"/>
                <a:gd name="T65" fmla="*/ 537 h 1022"/>
                <a:gd name="T66" fmla="*/ 0 w 1022"/>
                <a:gd name="T67" fmla="*/ 484 h 1022"/>
                <a:gd name="T68" fmla="*/ 11 w 1022"/>
                <a:gd name="T69" fmla="*/ 407 h 1022"/>
                <a:gd name="T70" fmla="*/ 31 w 1022"/>
                <a:gd name="T71" fmla="*/ 335 h 1022"/>
                <a:gd name="T72" fmla="*/ 61 w 1022"/>
                <a:gd name="T73" fmla="*/ 267 h 1022"/>
                <a:gd name="T74" fmla="*/ 101 w 1022"/>
                <a:gd name="T75" fmla="*/ 205 h 1022"/>
                <a:gd name="T76" fmla="*/ 149 w 1022"/>
                <a:gd name="T77" fmla="*/ 149 h 1022"/>
                <a:gd name="T78" fmla="*/ 206 w 1022"/>
                <a:gd name="T79" fmla="*/ 101 h 1022"/>
                <a:gd name="T80" fmla="*/ 268 w 1022"/>
                <a:gd name="T81" fmla="*/ 61 h 1022"/>
                <a:gd name="T82" fmla="*/ 335 w 1022"/>
                <a:gd name="T83" fmla="*/ 31 h 1022"/>
                <a:gd name="T84" fmla="*/ 407 w 1022"/>
                <a:gd name="T85" fmla="*/ 10 h 1022"/>
                <a:gd name="T86" fmla="*/ 484 w 1022"/>
                <a:gd name="T87" fmla="*/ 0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1" y="0"/>
                  </a:moveTo>
                  <a:lnTo>
                    <a:pt x="511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9" y="5"/>
                  </a:lnTo>
                  <a:lnTo>
                    <a:pt x="614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6" y="31"/>
                  </a:lnTo>
                  <a:lnTo>
                    <a:pt x="710" y="40"/>
                  </a:lnTo>
                  <a:lnTo>
                    <a:pt x="732" y="50"/>
                  </a:lnTo>
                  <a:lnTo>
                    <a:pt x="755" y="61"/>
                  </a:lnTo>
                  <a:lnTo>
                    <a:pt x="776" y="73"/>
                  </a:lnTo>
                  <a:lnTo>
                    <a:pt x="796" y="87"/>
                  </a:lnTo>
                  <a:lnTo>
                    <a:pt x="817" y="101"/>
                  </a:lnTo>
                  <a:lnTo>
                    <a:pt x="836" y="116"/>
                  </a:lnTo>
                  <a:lnTo>
                    <a:pt x="855" y="132"/>
                  </a:lnTo>
                  <a:lnTo>
                    <a:pt x="872" y="149"/>
                  </a:lnTo>
                  <a:lnTo>
                    <a:pt x="889" y="167"/>
                  </a:lnTo>
                  <a:lnTo>
                    <a:pt x="905" y="186"/>
                  </a:lnTo>
                  <a:lnTo>
                    <a:pt x="920" y="205"/>
                  </a:lnTo>
                  <a:lnTo>
                    <a:pt x="935" y="225"/>
                  </a:lnTo>
                  <a:lnTo>
                    <a:pt x="948" y="245"/>
                  </a:lnTo>
                  <a:lnTo>
                    <a:pt x="960" y="267"/>
                  </a:lnTo>
                  <a:lnTo>
                    <a:pt x="972" y="289"/>
                  </a:lnTo>
                  <a:lnTo>
                    <a:pt x="982" y="312"/>
                  </a:lnTo>
                  <a:lnTo>
                    <a:pt x="991" y="335"/>
                  </a:lnTo>
                  <a:lnTo>
                    <a:pt x="999" y="359"/>
                  </a:lnTo>
                  <a:lnTo>
                    <a:pt x="1006" y="383"/>
                  </a:lnTo>
                  <a:lnTo>
                    <a:pt x="1012" y="407"/>
                  </a:lnTo>
                  <a:lnTo>
                    <a:pt x="1017" y="432"/>
                  </a:lnTo>
                  <a:lnTo>
                    <a:pt x="1020" y="459"/>
                  </a:lnTo>
                  <a:lnTo>
                    <a:pt x="1021" y="484"/>
                  </a:lnTo>
                  <a:lnTo>
                    <a:pt x="1022" y="510"/>
                  </a:lnTo>
                  <a:lnTo>
                    <a:pt x="1022" y="510"/>
                  </a:lnTo>
                  <a:lnTo>
                    <a:pt x="1021" y="537"/>
                  </a:lnTo>
                  <a:lnTo>
                    <a:pt x="1020" y="563"/>
                  </a:lnTo>
                  <a:lnTo>
                    <a:pt x="1017" y="588"/>
                  </a:lnTo>
                  <a:lnTo>
                    <a:pt x="1012" y="613"/>
                  </a:lnTo>
                  <a:lnTo>
                    <a:pt x="1006" y="639"/>
                  </a:lnTo>
                  <a:lnTo>
                    <a:pt x="999" y="663"/>
                  </a:lnTo>
                  <a:lnTo>
                    <a:pt x="991" y="686"/>
                  </a:lnTo>
                  <a:lnTo>
                    <a:pt x="982" y="710"/>
                  </a:lnTo>
                  <a:lnTo>
                    <a:pt x="972" y="732"/>
                  </a:lnTo>
                  <a:lnTo>
                    <a:pt x="960" y="754"/>
                  </a:lnTo>
                  <a:lnTo>
                    <a:pt x="948" y="775"/>
                  </a:lnTo>
                  <a:lnTo>
                    <a:pt x="935" y="796"/>
                  </a:lnTo>
                  <a:lnTo>
                    <a:pt x="920" y="816"/>
                  </a:lnTo>
                  <a:lnTo>
                    <a:pt x="905" y="836"/>
                  </a:lnTo>
                  <a:lnTo>
                    <a:pt x="889" y="854"/>
                  </a:lnTo>
                  <a:lnTo>
                    <a:pt x="872" y="871"/>
                  </a:lnTo>
                  <a:lnTo>
                    <a:pt x="855" y="889"/>
                  </a:lnTo>
                  <a:lnTo>
                    <a:pt x="836" y="905"/>
                  </a:lnTo>
                  <a:lnTo>
                    <a:pt x="817" y="920"/>
                  </a:lnTo>
                  <a:lnTo>
                    <a:pt x="796" y="935"/>
                  </a:lnTo>
                  <a:lnTo>
                    <a:pt x="776" y="947"/>
                  </a:lnTo>
                  <a:lnTo>
                    <a:pt x="755" y="960"/>
                  </a:lnTo>
                  <a:lnTo>
                    <a:pt x="732" y="971"/>
                  </a:lnTo>
                  <a:lnTo>
                    <a:pt x="710" y="982"/>
                  </a:lnTo>
                  <a:lnTo>
                    <a:pt x="686" y="991"/>
                  </a:lnTo>
                  <a:lnTo>
                    <a:pt x="663" y="999"/>
                  </a:lnTo>
                  <a:lnTo>
                    <a:pt x="639" y="1006"/>
                  </a:lnTo>
                  <a:lnTo>
                    <a:pt x="614" y="1011"/>
                  </a:lnTo>
                  <a:lnTo>
                    <a:pt x="589" y="1016"/>
                  </a:lnTo>
                  <a:lnTo>
                    <a:pt x="563" y="1018"/>
                  </a:lnTo>
                  <a:lnTo>
                    <a:pt x="537" y="1021"/>
                  </a:lnTo>
                  <a:lnTo>
                    <a:pt x="511" y="1022"/>
                  </a:lnTo>
                  <a:lnTo>
                    <a:pt x="511" y="1022"/>
                  </a:lnTo>
                  <a:lnTo>
                    <a:pt x="484" y="1021"/>
                  </a:lnTo>
                  <a:lnTo>
                    <a:pt x="459" y="1018"/>
                  </a:lnTo>
                  <a:lnTo>
                    <a:pt x="433" y="1016"/>
                  </a:lnTo>
                  <a:lnTo>
                    <a:pt x="407" y="1011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5" y="991"/>
                  </a:lnTo>
                  <a:lnTo>
                    <a:pt x="312" y="982"/>
                  </a:lnTo>
                  <a:lnTo>
                    <a:pt x="289" y="971"/>
                  </a:lnTo>
                  <a:lnTo>
                    <a:pt x="268" y="960"/>
                  </a:lnTo>
                  <a:lnTo>
                    <a:pt x="246" y="947"/>
                  </a:lnTo>
                  <a:lnTo>
                    <a:pt x="225" y="935"/>
                  </a:lnTo>
                  <a:lnTo>
                    <a:pt x="206" y="920"/>
                  </a:lnTo>
                  <a:lnTo>
                    <a:pt x="186" y="905"/>
                  </a:lnTo>
                  <a:lnTo>
                    <a:pt x="168" y="889"/>
                  </a:lnTo>
                  <a:lnTo>
                    <a:pt x="149" y="871"/>
                  </a:lnTo>
                  <a:lnTo>
                    <a:pt x="132" y="854"/>
                  </a:lnTo>
                  <a:lnTo>
                    <a:pt x="116" y="836"/>
                  </a:lnTo>
                  <a:lnTo>
                    <a:pt x="101" y="816"/>
                  </a:lnTo>
                  <a:lnTo>
                    <a:pt x="87" y="796"/>
                  </a:lnTo>
                  <a:lnTo>
                    <a:pt x="74" y="775"/>
                  </a:lnTo>
                  <a:lnTo>
                    <a:pt x="61" y="754"/>
                  </a:lnTo>
                  <a:lnTo>
                    <a:pt x="51" y="732"/>
                  </a:lnTo>
                  <a:lnTo>
                    <a:pt x="40" y="710"/>
                  </a:lnTo>
                  <a:lnTo>
                    <a:pt x="31" y="686"/>
                  </a:lnTo>
                  <a:lnTo>
                    <a:pt x="23" y="663"/>
                  </a:lnTo>
                  <a:lnTo>
                    <a:pt x="16" y="639"/>
                  </a:lnTo>
                  <a:lnTo>
                    <a:pt x="11" y="613"/>
                  </a:lnTo>
                  <a:lnTo>
                    <a:pt x="6" y="588"/>
                  </a:lnTo>
                  <a:lnTo>
                    <a:pt x="3" y="563"/>
                  </a:lnTo>
                  <a:lnTo>
                    <a:pt x="0" y="537"/>
                  </a:lnTo>
                  <a:lnTo>
                    <a:pt x="0" y="510"/>
                  </a:lnTo>
                  <a:lnTo>
                    <a:pt x="0" y="510"/>
                  </a:lnTo>
                  <a:lnTo>
                    <a:pt x="0" y="484"/>
                  </a:lnTo>
                  <a:lnTo>
                    <a:pt x="3" y="459"/>
                  </a:lnTo>
                  <a:lnTo>
                    <a:pt x="6" y="432"/>
                  </a:lnTo>
                  <a:lnTo>
                    <a:pt x="11" y="407"/>
                  </a:lnTo>
                  <a:lnTo>
                    <a:pt x="16" y="383"/>
                  </a:lnTo>
                  <a:lnTo>
                    <a:pt x="23" y="359"/>
                  </a:lnTo>
                  <a:lnTo>
                    <a:pt x="31" y="335"/>
                  </a:lnTo>
                  <a:lnTo>
                    <a:pt x="40" y="312"/>
                  </a:lnTo>
                  <a:lnTo>
                    <a:pt x="51" y="289"/>
                  </a:lnTo>
                  <a:lnTo>
                    <a:pt x="61" y="267"/>
                  </a:lnTo>
                  <a:lnTo>
                    <a:pt x="74" y="245"/>
                  </a:lnTo>
                  <a:lnTo>
                    <a:pt x="87" y="225"/>
                  </a:lnTo>
                  <a:lnTo>
                    <a:pt x="101" y="205"/>
                  </a:lnTo>
                  <a:lnTo>
                    <a:pt x="116" y="186"/>
                  </a:lnTo>
                  <a:lnTo>
                    <a:pt x="132" y="167"/>
                  </a:lnTo>
                  <a:lnTo>
                    <a:pt x="149" y="149"/>
                  </a:lnTo>
                  <a:lnTo>
                    <a:pt x="168" y="132"/>
                  </a:lnTo>
                  <a:lnTo>
                    <a:pt x="186" y="116"/>
                  </a:lnTo>
                  <a:lnTo>
                    <a:pt x="206" y="101"/>
                  </a:lnTo>
                  <a:lnTo>
                    <a:pt x="225" y="87"/>
                  </a:lnTo>
                  <a:lnTo>
                    <a:pt x="246" y="73"/>
                  </a:lnTo>
                  <a:lnTo>
                    <a:pt x="268" y="61"/>
                  </a:lnTo>
                  <a:lnTo>
                    <a:pt x="289" y="50"/>
                  </a:lnTo>
                  <a:lnTo>
                    <a:pt x="312" y="40"/>
                  </a:lnTo>
                  <a:lnTo>
                    <a:pt x="335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7" y="10"/>
                  </a:lnTo>
                  <a:lnTo>
                    <a:pt x="433" y="5"/>
                  </a:lnTo>
                  <a:lnTo>
                    <a:pt x="459" y="2"/>
                  </a:lnTo>
                  <a:lnTo>
                    <a:pt x="484" y="0"/>
                  </a:lnTo>
                  <a:lnTo>
                    <a:pt x="511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3" name="Freeform 204"/>
            <p:cNvSpPr>
              <a:spLocks/>
            </p:cNvSpPr>
            <p:nvPr/>
          </p:nvSpPr>
          <p:spPr bwMode="auto">
            <a:xfrm>
              <a:off x="4195152" y="2635150"/>
              <a:ext cx="202461" cy="159713"/>
            </a:xfrm>
            <a:custGeom>
              <a:avLst/>
              <a:gdLst>
                <a:gd name="T0" fmla="*/ 510 w 1022"/>
                <a:gd name="T1" fmla="*/ 0 h 805"/>
                <a:gd name="T2" fmla="*/ 537 w 1022"/>
                <a:gd name="T3" fmla="*/ 0 h 805"/>
                <a:gd name="T4" fmla="*/ 588 w 1022"/>
                <a:gd name="T5" fmla="*/ 5 h 805"/>
                <a:gd name="T6" fmla="*/ 638 w 1022"/>
                <a:gd name="T7" fmla="*/ 12 h 805"/>
                <a:gd name="T8" fmla="*/ 686 w 1022"/>
                <a:gd name="T9" fmla="*/ 22 h 805"/>
                <a:gd name="T10" fmla="*/ 732 w 1022"/>
                <a:gd name="T11" fmla="*/ 37 h 805"/>
                <a:gd name="T12" fmla="*/ 775 w 1022"/>
                <a:gd name="T13" fmla="*/ 53 h 805"/>
                <a:gd name="T14" fmla="*/ 817 w 1022"/>
                <a:gd name="T15" fmla="*/ 74 h 805"/>
                <a:gd name="T16" fmla="*/ 855 w 1022"/>
                <a:gd name="T17" fmla="*/ 96 h 805"/>
                <a:gd name="T18" fmla="*/ 889 w 1022"/>
                <a:gd name="T19" fmla="*/ 121 h 805"/>
                <a:gd name="T20" fmla="*/ 920 w 1022"/>
                <a:gd name="T21" fmla="*/ 148 h 805"/>
                <a:gd name="T22" fmla="*/ 948 w 1022"/>
                <a:gd name="T23" fmla="*/ 177 h 805"/>
                <a:gd name="T24" fmla="*/ 972 w 1022"/>
                <a:gd name="T25" fmla="*/ 208 h 805"/>
                <a:gd name="T26" fmla="*/ 991 w 1022"/>
                <a:gd name="T27" fmla="*/ 241 h 805"/>
                <a:gd name="T28" fmla="*/ 1006 w 1022"/>
                <a:gd name="T29" fmla="*/ 276 h 805"/>
                <a:gd name="T30" fmla="*/ 1016 w 1022"/>
                <a:gd name="T31" fmla="*/ 311 h 805"/>
                <a:gd name="T32" fmla="*/ 1021 w 1022"/>
                <a:gd name="T33" fmla="*/ 348 h 805"/>
                <a:gd name="T34" fmla="*/ 1022 w 1022"/>
                <a:gd name="T35" fmla="*/ 755 h 805"/>
                <a:gd name="T36" fmla="*/ 958 w 1022"/>
                <a:gd name="T37" fmla="*/ 747 h 805"/>
                <a:gd name="T38" fmla="*/ 828 w 1022"/>
                <a:gd name="T39" fmla="*/ 735 h 805"/>
                <a:gd name="T40" fmla="*/ 699 w 1022"/>
                <a:gd name="T41" fmla="*/ 729 h 805"/>
                <a:gd name="T42" fmla="*/ 569 w 1022"/>
                <a:gd name="T43" fmla="*/ 729 h 805"/>
                <a:gd name="T44" fmla="*/ 441 w 1022"/>
                <a:gd name="T45" fmla="*/ 736 h 805"/>
                <a:gd name="T46" fmla="*/ 312 w 1022"/>
                <a:gd name="T47" fmla="*/ 748 h 805"/>
                <a:gd name="T48" fmla="*/ 186 w 1022"/>
                <a:gd name="T49" fmla="*/ 767 h 805"/>
                <a:gd name="T50" fmla="*/ 61 w 1022"/>
                <a:gd name="T51" fmla="*/ 791 h 805"/>
                <a:gd name="T52" fmla="*/ 0 w 1022"/>
                <a:gd name="T53" fmla="*/ 368 h 805"/>
                <a:gd name="T54" fmla="*/ 0 w 1022"/>
                <a:gd name="T55" fmla="*/ 348 h 805"/>
                <a:gd name="T56" fmla="*/ 6 w 1022"/>
                <a:gd name="T57" fmla="*/ 311 h 805"/>
                <a:gd name="T58" fmla="*/ 16 w 1022"/>
                <a:gd name="T59" fmla="*/ 276 h 805"/>
                <a:gd name="T60" fmla="*/ 31 w 1022"/>
                <a:gd name="T61" fmla="*/ 241 h 805"/>
                <a:gd name="T62" fmla="*/ 51 w 1022"/>
                <a:gd name="T63" fmla="*/ 208 h 805"/>
                <a:gd name="T64" fmla="*/ 73 w 1022"/>
                <a:gd name="T65" fmla="*/ 177 h 805"/>
                <a:gd name="T66" fmla="*/ 101 w 1022"/>
                <a:gd name="T67" fmla="*/ 148 h 805"/>
                <a:gd name="T68" fmla="*/ 133 w 1022"/>
                <a:gd name="T69" fmla="*/ 121 h 805"/>
                <a:gd name="T70" fmla="*/ 168 w 1022"/>
                <a:gd name="T71" fmla="*/ 96 h 805"/>
                <a:gd name="T72" fmla="*/ 205 w 1022"/>
                <a:gd name="T73" fmla="*/ 74 h 805"/>
                <a:gd name="T74" fmla="*/ 247 w 1022"/>
                <a:gd name="T75" fmla="*/ 53 h 805"/>
                <a:gd name="T76" fmla="*/ 290 w 1022"/>
                <a:gd name="T77" fmla="*/ 37 h 805"/>
                <a:gd name="T78" fmla="*/ 335 w 1022"/>
                <a:gd name="T79" fmla="*/ 22 h 805"/>
                <a:gd name="T80" fmla="*/ 383 w 1022"/>
                <a:gd name="T81" fmla="*/ 12 h 805"/>
                <a:gd name="T82" fmla="*/ 434 w 1022"/>
                <a:gd name="T83" fmla="*/ 5 h 805"/>
                <a:gd name="T84" fmla="*/ 484 w 1022"/>
                <a:gd name="T85" fmla="*/ 0 h 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22" h="805">
                  <a:moveTo>
                    <a:pt x="510" y="0"/>
                  </a:moveTo>
                  <a:lnTo>
                    <a:pt x="510" y="0"/>
                  </a:lnTo>
                  <a:lnTo>
                    <a:pt x="510" y="0"/>
                  </a:lnTo>
                  <a:lnTo>
                    <a:pt x="537" y="0"/>
                  </a:lnTo>
                  <a:lnTo>
                    <a:pt x="563" y="3"/>
                  </a:lnTo>
                  <a:lnTo>
                    <a:pt x="588" y="5"/>
                  </a:lnTo>
                  <a:lnTo>
                    <a:pt x="614" y="7"/>
                  </a:lnTo>
                  <a:lnTo>
                    <a:pt x="638" y="12"/>
                  </a:lnTo>
                  <a:lnTo>
                    <a:pt x="662" y="17"/>
                  </a:lnTo>
                  <a:lnTo>
                    <a:pt x="686" y="22"/>
                  </a:lnTo>
                  <a:lnTo>
                    <a:pt x="709" y="29"/>
                  </a:lnTo>
                  <a:lnTo>
                    <a:pt x="732" y="37"/>
                  </a:lnTo>
                  <a:lnTo>
                    <a:pt x="754" y="45"/>
                  </a:lnTo>
                  <a:lnTo>
                    <a:pt x="775" y="53"/>
                  </a:lnTo>
                  <a:lnTo>
                    <a:pt x="796" y="64"/>
                  </a:lnTo>
                  <a:lnTo>
                    <a:pt x="817" y="74"/>
                  </a:lnTo>
                  <a:lnTo>
                    <a:pt x="835" y="84"/>
                  </a:lnTo>
                  <a:lnTo>
                    <a:pt x="855" y="96"/>
                  </a:lnTo>
                  <a:lnTo>
                    <a:pt x="872" y="108"/>
                  </a:lnTo>
                  <a:lnTo>
                    <a:pt x="889" y="121"/>
                  </a:lnTo>
                  <a:lnTo>
                    <a:pt x="905" y="135"/>
                  </a:lnTo>
                  <a:lnTo>
                    <a:pt x="920" y="148"/>
                  </a:lnTo>
                  <a:lnTo>
                    <a:pt x="935" y="162"/>
                  </a:lnTo>
                  <a:lnTo>
                    <a:pt x="948" y="177"/>
                  </a:lnTo>
                  <a:lnTo>
                    <a:pt x="960" y="193"/>
                  </a:lnTo>
                  <a:lnTo>
                    <a:pt x="972" y="208"/>
                  </a:lnTo>
                  <a:lnTo>
                    <a:pt x="982" y="224"/>
                  </a:lnTo>
                  <a:lnTo>
                    <a:pt x="991" y="241"/>
                  </a:lnTo>
                  <a:lnTo>
                    <a:pt x="999" y="259"/>
                  </a:lnTo>
                  <a:lnTo>
                    <a:pt x="1006" y="276"/>
                  </a:lnTo>
                  <a:lnTo>
                    <a:pt x="1012" y="293"/>
                  </a:lnTo>
                  <a:lnTo>
                    <a:pt x="1016" y="311"/>
                  </a:lnTo>
                  <a:lnTo>
                    <a:pt x="1020" y="330"/>
                  </a:lnTo>
                  <a:lnTo>
                    <a:pt x="1021" y="348"/>
                  </a:lnTo>
                  <a:lnTo>
                    <a:pt x="1022" y="368"/>
                  </a:lnTo>
                  <a:lnTo>
                    <a:pt x="1022" y="755"/>
                  </a:lnTo>
                  <a:lnTo>
                    <a:pt x="1022" y="755"/>
                  </a:lnTo>
                  <a:lnTo>
                    <a:pt x="958" y="747"/>
                  </a:lnTo>
                  <a:lnTo>
                    <a:pt x="894" y="740"/>
                  </a:lnTo>
                  <a:lnTo>
                    <a:pt x="828" y="735"/>
                  </a:lnTo>
                  <a:lnTo>
                    <a:pt x="764" y="731"/>
                  </a:lnTo>
                  <a:lnTo>
                    <a:pt x="699" y="729"/>
                  </a:lnTo>
                  <a:lnTo>
                    <a:pt x="634" y="728"/>
                  </a:lnTo>
                  <a:lnTo>
                    <a:pt x="569" y="729"/>
                  </a:lnTo>
                  <a:lnTo>
                    <a:pt x="505" y="731"/>
                  </a:lnTo>
                  <a:lnTo>
                    <a:pt x="441" y="736"/>
                  </a:lnTo>
                  <a:lnTo>
                    <a:pt x="376" y="741"/>
                  </a:lnTo>
                  <a:lnTo>
                    <a:pt x="312" y="748"/>
                  </a:lnTo>
                  <a:lnTo>
                    <a:pt x="249" y="756"/>
                  </a:lnTo>
                  <a:lnTo>
                    <a:pt x="186" y="767"/>
                  </a:lnTo>
                  <a:lnTo>
                    <a:pt x="123" y="778"/>
                  </a:lnTo>
                  <a:lnTo>
                    <a:pt x="61" y="791"/>
                  </a:lnTo>
                  <a:lnTo>
                    <a:pt x="0" y="805"/>
                  </a:lnTo>
                  <a:lnTo>
                    <a:pt x="0" y="368"/>
                  </a:lnTo>
                  <a:lnTo>
                    <a:pt x="0" y="368"/>
                  </a:lnTo>
                  <a:lnTo>
                    <a:pt x="0" y="348"/>
                  </a:lnTo>
                  <a:lnTo>
                    <a:pt x="2" y="330"/>
                  </a:lnTo>
                  <a:lnTo>
                    <a:pt x="6" y="311"/>
                  </a:lnTo>
                  <a:lnTo>
                    <a:pt x="10" y="293"/>
                  </a:lnTo>
                  <a:lnTo>
                    <a:pt x="16" y="276"/>
                  </a:lnTo>
                  <a:lnTo>
                    <a:pt x="23" y="259"/>
                  </a:lnTo>
                  <a:lnTo>
                    <a:pt x="31" y="241"/>
                  </a:lnTo>
                  <a:lnTo>
                    <a:pt x="40" y="224"/>
                  </a:lnTo>
                  <a:lnTo>
                    <a:pt x="51" y="208"/>
                  </a:lnTo>
                  <a:lnTo>
                    <a:pt x="62" y="193"/>
                  </a:lnTo>
                  <a:lnTo>
                    <a:pt x="73" y="177"/>
                  </a:lnTo>
                  <a:lnTo>
                    <a:pt x="87" y="162"/>
                  </a:lnTo>
                  <a:lnTo>
                    <a:pt x="101" y="148"/>
                  </a:lnTo>
                  <a:lnTo>
                    <a:pt x="117" y="135"/>
                  </a:lnTo>
                  <a:lnTo>
                    <a:pt x="133" y="121"/>
                  </a:lnTo>
                  <a:lnTo>
                    <a:pt x="150" y="108"/>
                  </a:lnTo>
                  <a:lnTo>
                    <a:pt x="168" y="96"/>
                  </a:lnTo>
                  <a:lnTo>
                    <a:pt x="186" y="84"/>
                  </a:lnTo>
                  <a:lnTo>
                    <a:pt x="205" y="74"/>
                  </a:lnTo>
                  <a:lnTo>
                    <a:pt x="226" y="64"/>
                  </a:lnTo>
                  <a:lnTo>
                    <a:pt x="247" y="53"/>
                  </a:lnTo>
                  <a:lnTo>
                    <a:pt x="267" y="45"/>
                  </a:lnTo>
                  <a:lnTo>
                    <a:pt x="290" y="37"/>
                  </a:lnTo>
                  <a:lnTo>
                    <a:pt x="312" y="29"/>
                  </a:lnTo>
                  <a:lnTo>
                    <a:pt x="335" y="22"/>
                  </a:lnTo>
                  <a:lnTo>
                    <a:pt x="359" y="17"/>
                  </a:lnTo>
                  <a:lnTo>
                    <a:pt x="383" y="12"/>
                  </a:lnTo>
                  <a:lnTo>
                    <a:pt x="408" y="7"/>
                  </a:lnTo>
                  <a:lnTo>
                    <a:pt x="434" y="5"/>
                  </a:lnTo>
                  <a:lnTo>
                    <a:pt x="459" y="3"/>
                  </a:lnTo>
                  <a:lnTo>
                    <a:pt x="484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48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4" name="Freeform 206"/>
            <p:cNvSpPr>
              <a:spLocks/>
            </p:cNvSpPr>
            <p:nvPr/>
          </p:nvSpPr>
          <p:spPr bwMode="auto">
            <a:xfrm>
              <a:off x="4195746" y="2373909"/>
              <a:ext cx="202461" cy="201867"/>
            </a:xfrm>
            <a:custGeom>
              <a:avLst/>
              <a:gdLst>
                <a:gd name="T0" fmla="*/ 536 w 1022"/>
                <a:gd name="T1" fmla="*/ 1 h 1022"/>
                <a:gd name="T2" fmla="*/ 613 w 1022"/>
                <a:gd name="T3" fmla="*/ 10 h 1022"/>
                <a:gd name="T4" fmla="*/ 687 w 1022"/>
                <a:gd name="T5" fmla="*/ 31 h 1022"/>
                <a:gd name="T6" fmla="*/ 754 w 1022"/>
                <a:gd name="T7" fmla="*/ 62 h 1022"/>
                <a:gd name="T8" fmla="*/ 816 w 1022"/>
                <a:gd name="T9" fmla="*/ 102 h 1022"/>
                <a:gd name="T10" fmla="*/ 871 w 1022"/>
                <a:gd name="T11" fmla="*/ 150 h 1022"/>
                <a:gd name="T12" fmla="*/ 919 w 1022"/>
                <a:gd name="T13" fmla="*/ 205 h 1022"/>
                <a:gd name="T14" fmla="*/ 960 w 1022"/>
                <a:gd name="T15" fmla="*/ 267 h 1022"/>
                <a:gd name="T16" fmla="*/ 991 w 1022"/>
                <a:gd name="T17" fmla="*/ 336 h 1022"/>
                <a:gd name="T18" fmla="*/ 1011 w 1022"/>
                <a:gd name="T19" fmla="*/ 408 h 1022"/>
                <a:gd name="T20" fmla="*/ 1020 w 1022"/>
                <a:gd name="T21" fmla="*/ 485 h 1022"/>
                <a:gd name="T22" fmla="*/ 1020 w 1022"/>
                <a:gd name="T23" fmla="*/ 538 h 1022"/>
                <a:gd name="T24" fmla="*/ 1011 w 1022"/>
                <a:gd name="T25" fmla="*/ 615 h 1022"/>
                <a:gd name="T26" fmla="*/ 991 w 1022"/>
                <a:gd name="T27" fmla="*/ 687 h 1022"/>
                <a:gd name="T28" fmla="*/ 960 w 1022"/>
                <a:gd name="T29" fmla="*/ 755 h 1022"/>
                <a:gd name="T30" fmla="*/ 919 w 1022"/>
                <a:gd name="T31" fmla="*/ 817 h 1022"/>
                <a:gd name="T32" fmla="*/ 871 w 1022"/>
                <a:gd name="T33" fmla="*/ 873 h 1022"/>
                <a:gd name="T34" fmla="*/ 816 w 1022"/>
                <a:gd name="T35" fmla="*/ 921 h 1022"/>
                <a:gd name="T36" fmla="*/ 754 w 1022"/>
                <a:gd name="T37" fmla="*/ 961 h 1022"/>
                <a:gd name="T38" fmla="*/ 687 w 1022"/>
                <a:gd name="T39" fmla="*/ 991 h 1022"/>
                <a:gd name="T40" fmla="*/ 613 w 1022"/>
                <a:gd name="T41" fmla="*/ 1012 h 1022"/>
                <a:gd name="T42" fmla="*/ 536 w 1022"/>
                <a:gd name="T43" fmla="*/ 1022 h 1022"/>
                <a:gd name="T44" fmla="*/ 484 w 1022"/>
                <a:gd name="T45" fmla="*/ 1022 h 1022"/>
                <a:gd name="T46" fmla="*/ 408 w 1022"/>
                <a:gd name="T47" fmla="*/ 1012 h 1022"/>
                <a:gd name="T48" fmla="*/ 334 w 1022"/>
                <a:gd name="T49" fmla="*/ 991 h 1022"/>
                <a:gd name="T50" fmla="*/ 267 w 1022"/>
                <a:gd name="T51" fmla="*/ 961 h 1022"/>
                <a:gd name="T52" fmla="*/ 205 w 1022"/>
                <a:gd name="T53" fmla="*/ 921 h 1022"/>
                <a:gd name="T54" fmla="*/ 149 w 1022"/>
                <a:gd name="T55" fmla="*/ 873 h 1022"/>
                <a:gd name="T56" fmla="*/ 100 w 1022"/>
                <a:gd name="T57" fmla="*/ 817 h 1022"/>
                <a:gd name="T58" fmla="*/ 61 w 1022"/>
                <a:gd name="T59" fmla="*/ 755 h 1022"/>
                <a:gd name="T60" fmla="*/ 30 w 1022"/>
                <a:gd name="T61" fmla="*/ 687 h 1022"/>
                <a:gd name="T62" fmla="*/ 10 w 1022"/>
                <a:gd name="T63" fmla="*/ 615 h 1022"/>
                <a:gd name="T64" fmla="*/ 0 w 1022"/>
                <a:gd name="T65" fmla="*/ 538 h 1022"/>
                <a:gd name="T66" fmla="*/ 0 w 1022"/>
                <a:gd name="T67" fmla="*/ 485 h 1022"/>
                <a:gd name="T68" fmla="*/ 10 w 1022"/>
                <a:gd name="T69" fmla="*/ 408 h 1022"/>
                <a:gd name="T70" fmla="*/ 30 w 1022"/>
                <a:gd name="T71" fmla="*/ 336 h 1022"/>
                <a:gd name="T72" fmla="*/ 61 w 1022"/>
                <a:gd name="T73" fmla="*/ 267 h 1022"/>
                <a:gd name="T74" fmla="*/ 100 w 1022"/>
                <a:gd name="T75" fmla="*/ 205 h 1022"/>
                <a:gd name="T76" fmla="*/ 149 w 1022"/>
                <a:gd name="T77" fmla="*/ 150 h 1022"/>
                <a:gd name="T78" fmla="*/ 205 w 1022"/>
                <a:gd name="T79" fmla="*/ 102 h 1022"/>
                <a:gd name="T80" fmla="*/ 267 w 1022"/>
                <a:gd name="T81" fmla="*/ 62 h 1022"/>
                <a:gd name="T82" fmla="*/ 334 w 1022"/>
                <a:gd name="T83" fmla="*/ 31 h 1022"/>
                <a:gd name="T84" fmla="*/ 408 w 1022"/>
                <a:gd name="T85" fmla="*/ 10 h 1022"/>
                <a:gd name="T86" fmla="*/ 484 w 1022"/>
                <a:gd name="T87" fmla="*/ 1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0" y="0"/>
                  </a:moveTo>
                  <a:lnTo>
                    <a:pt x="510" y="0"/>
                  </a:lnTo>
                  <a:lnTo>
                    <a:pt x="536" y="1"/>
                  </a:lnTo>
                  <a:lnTo>
                    <a:pt x="563" y="3"/>
                  </a:lnTo>
                  <a:lnTo>
                    <a:pt x="588" y="6"/>
                  </a:lnTo>
                  <a:lnTo>
                    <a:pt x="613" y="10"/>
                  </a:lnTo>
                  <a:lnTo>
                    <a:pt x="638" y="16"/>
                  </a:lnTo>
                  <a:lnTo>
                    <a:pt x="662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2" y="50"/>
                  </a:lnTo>
                  <a:lnTo>
                    <a:pt x="754" y="62"/>
                  </a:lnTo>
                  <a:lnTo>
                    <a:pt x="775" y="75"/>
                  </a:lnTo>
                  <a:lnTo>
                    <a:pt x="797" y="87"/>
                  </a:lnTo>
                  <a:lnTo>
                    <a:pt x="816" y="102"/>
                  </a:lnTo>
                  <a:lnTo>
                    <a:pt x="836" y="117"/>
                  </a:lnTo>
                  <a:lnTo>
                    <a:pt x="854" y="133"/>
                  </a:lnTo>
                  <a:lnTo>
                    <a:pt x="871" y="150"/>
                  </a:lnTo>
                  <a:lnTo>
                    <a:pt x="888" y="167"/>
                  </a:lnTo>
                  <a:lnTo>
                    <a:pt x="905" y="186"/>
                  </a:lnTo>
                  <a:lnTo>
                    <a:pt x="919" y="205"/>
                  </a:lnTo>
                  <a:lnTo>
                    <a:pt x="934" y="226"/>
                  </a:lnTo>
                  <a:lnTo>
                    <a:pt x="947" y="247"/>
                  </a:lnTo>
                  <a:lnTo>
                    <a:pt x="960" y="267"/>
                  </a:lnTo>
                  <a:lnTo>
                    <a:pt x="971" y="290"/>
                  </a:lnTo>
                  <a:lnTo>
                    <a:pt x="981" y="312"/>
                  </a:lnTo>
                  <a:lnTo>
                    <a:pt x="991" y="336"/>
                  </a:lnTo>
                  <a:lnTo>
                    <a:pt x="999" y="359"/>
                  </a:lnTo>
                  <a:lnTo>
                    <a:pt x="1005" y="383"/>
                  </a:lnTo>
                  <a:lnTo>
                    <a:pt x="1011" y="408"/>
                  </a:lnTo>
                  <a:lnTo>
                    <a:pt x="1016" y="434"/>
                  </a:lnTo>
                  <a:lnTo>
                    <a:pt x="1019" y="459"/>
                  </a:lnTo>
                  <a:lnTo>
                    <a:pt x="1020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0" y="538"/>
                  </a:lnTo>
                  <a:lnTo>
                    <a:pt x="1019" y="563"/>
                  </a:lnTo>
                  <a:lnTo>
                    <a:pt x="1016" y="590"/>
                  </a:lnTo>
                  <a:lnTo>
                    <a:pt x="1011" y="615"/>
                  </a:lnTo>
                  <a:lnTo>
                    <a:pt x="1005" y="639"/>
                  </a:lnTo>
                  <a:lnTo>
                    <a:pt x="999" y="663"/>
                  </a:lnTo>
                  <a:lnTo>
                    <a:pt x="991" y="687"/>
                  </a:lnTo>
                  <a:lnTo>
                    <a:pt x="981" y="710"/>
                  </a:lnTo>
                  <a:lnTo>
                    <a:pt x="971" y="733"/>
                  </a:lnTo>
                  <a:lnTo>
                    <a:pt x="960" y="755"/>
                  </a:lnTo>
                  <a:lnTo>
                    <a:pt x="947" y="776"/>
                  </a:lnTo>
                  <a:lnTo>
                    <a:pt x="934" y="797"/>
                  </a:lnTo>
                  <a:lnTo>
                    <a:pt x="919" y="817"/>
                  </a:lnTo>
                  <a:lnTo>
                    <a:pt x="905" y="836"/>
                  </a:lnTo>
                  <a:lnTo>
                    <a:pt x="888" y="854"/>
                  </a:lnTo>
                  <a:lnTo>
                    <a:pt x="871" y="873"/>
                  </a:lnTo>
                  <a:lnTo>
                    <a:pt x="854" y="890"/>
                  </a:lnTo>
                  <a:lnTo>
                    <a:pt x="836" y="906"/>
                  </a:lnTo>
                  <a:lnTo>
                    <a:pt x="816" y="921"/>
                  </a:lnTo>
                  <a:lnTo>
                    <a:pt x="797" y="935"/>
                  </a:lnTo>
                  <a:lnTo>
                    <a:pt x="775" y="949"/>
                  </a:lnTo>
                  <a:lnTo>
                    <a:pt x="754" y="961"/>
                  </a:lnTo>
                  <a:lnTo>
                    <a:pt x="732" y="971"/>
                  </a:lnTo>
                  <a:lnTo>
                    <a:pt x="710" y="982"/>
                  </a:lnTo>
                  <a:lnTo>
                    <a:pt x="687" y="991"/>
                  </a:lnTo>
                  <a:lnTo>
                    <a:pt x="662" y="999"/>
                  </a:lnTo>
                  <a:lnTo>
                    <a:pt x="638" y="1006"/>
                  </a:lnTo>
                  <a:lnTo>
                    <a:pt x="613" y="1012"/>
                  </a:lnTo>
                  <a:lnTo>
                    <a:pt x="588" y="1016"/>
                  </a:lnTo>
                  <a:lnTo>
                    <a:pt x="563" y="1020"/>
                  </a:lnTo>
                  <a:lnTo>
                    <a:pt x="536" y="1022"/>
                  </a:lnTo>
                  <a:lnTo>
                    <a:pt x="510" y="1022"/>
                  </a:lnTo>
                  <a:lnTo>
                    <a:pt x="510" y="1022"/>
                  </a:lnTo>
                  <a:lnTo>
                    <a:pt x="484" y="1022"/>
                  </a:lnTo>
                  <a:lnTo>
                    <a:pt x="458" y="1020"/>
                  </a:lnTo>
                  <a:lnTo>
                    <a:pt x="433" y="1016"/>
                  </a:lnTo>
                  <a:lnTo>
                    <a:pt x="408" y="1012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4" y="991"/>
                  </a:lnTo>
                  <a:lnTo>
                    <a:pt x="311" y="982"/>
                  </a:lnTo>
                  <a:lnTo>
                    <a:pt x="289" y="971"/>
                  </a:lnTo>
                  <a:lnTo>
                    <a:pt x="267" y="961"/>
                  </a:lnTo>
                  <a:lnTo>
                    <a:pt x="245" y="949"/>
                  </a:lnTo>
                  <a:lnTo>
                    <a:pt x="224" y="935"/>
                  </a:lnTo>
                  <a:lnTo>
                    <a:pt x="205" y="921"/>
                  </a:lnTo>
                  <a:lnTo>
                    <a:pt x="185" y="906"/>
                  </a:lnTo>
                  <a:lnTo>
                    <a:pt x="167" y="890"/>
                  </a:lnTo>
                  <a:lnTo>
                    <a:pt x="149" y="873"/>
                  </a:lnTo>
                  <a:lnTo>
                    <a:pt x="133" y="854"/>
                  </a:lnTo>
                  <a:lnTo>
                    <a:pt x="116" y="836"/>
                  </a:lnTo>
                  <a:lnTo>
                    <a:pt x="100" y="817"/>
                  </a:lnTo>
                  <a:lnTo>
                    <a:pt x="87" y="797"/>
                  </a:lnTo>
                  <a:lnTo>
                    <a:pt x="73" y="776"/>
                  </a:lnTo>
                  <a:lnTo>
                    <a:pt x="61" y="755"/>
                  </a:lnTo>
                  <a:lnTo>
                    <a:pt x="50" y="733"/>
                  </a:lnTo>
                  <a:lnTo>
                    <a:pt x="40" y="710"/>
                  </a:lnTo>
                  <a:lnTo>
                    <a:pt x="30" y="687"/>
                  </a:lnTo>
                  <a:lnTo>
                    <a:pt x="22" y="663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5" y="590"/>
                  </a:lnTo>
                  <a:lnTo>
                    <a:pt x="2" y="563"/>
                  </a:lnTo>
                  <a:lnTo>
                    <a:pt x="0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0" y="485"/>
                  </a:lnTo>
                  <a:lnTo>
                    <a:pt x="2" y="459"/>
                  </a:lnTo>
                  <a:lnTo>
                    <a:pt x="5" y="434"/>
                  </a:lnTo>
                  <a:lnTo>
                    <a:pt x="10" y="408"/>
                  </a:lnTo>
                  <a:lnTo>
                    <a:pt x="16" y="383"/>
                  </a:lnTo>
                  <a:lnTo>
                    <a:pt x="22" y="359"/>
                  </a:lnTo>
                  <a:lnTo>
                    <a:pt x="30" y="336"/>
                  </a:lnTo>
                  <a:lnTo>
                    <a:pt x="40" y="312"/>
                  </a:lnTo>
                  <a:lnTo>
                    <a:pt x="50" y="290"/>
                  </a:lnTo>
                  <a:lnTo>
                    <a:pt x="61" y="267"/>
                  </a:lnTo>
                  <a:lnTo>
                    <a:pt x="73" y="247"/>
                  </a:lnTo>
                  <a:lnTo>
                    <a:pt x="87" y="226"/>
                  </a:lnTo>
                  <a:lnTo>
                    <a:pt x="100" y="205"/>
                  </a:lnTo>
                  <a:lnTo>
                    <a:pt x="116" y="186"/>
                  </a:lnTo>
                  <a:lnTo>
                    <a:pt x="133" y="167"/>
                  </a:lnTo>
                  <a:lnTo>
                    <a:pt x="149" y="150"/>
                  </a:lnTo>
                  <a:lnTo>
                    <a:pt x="167" y="133"/>
                  </a:lnTo>
                  <a:lnTo>
                    <a:pt x="185" y="117"/>
                  </a:lnTo>
                  <a:lnTo>
                    <a:pt x="205" y="102"/>
                  </a:lnTo>
                  <a:lnTo>
                    <a:pt x="224" y="87"/>
                  </a:lnTo>
                  <a:lnTo>
                    <a:pt x="245" y="75"/>
                  </a:lnTo>
                  <a:lnTo>
                    <a:pt x="267" y="62"/>
                  </a:lnTo>
                  <a:lnTo>
                    <a:pt x="289" y="50"/>
                  </a:lnTo>
                  <a:lnTo>
                    <a:pt x="311" y="40"/>
                  </a:lnTo>
                  <a:lnTo>
                    <a:pt x="334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3" y="6"/>
                  </a:lnTo>
                  <a:lnTo>
                    <a:pt x="458" y="3"/>
                  </a:lnTo>
                  <a:lnTo>
                    <a:pt x="484" y="1"/>
                  </a:lnTo>
                  <a:lnTo>
                    <a:pt x="510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5" name="Freeform 207"/>
            <p:cNvSpPr>
              <a:spLocks/>
            </p:cNvSpPr>
            <p:nvPr/>
          </p:nvSpPr>
          <p:spPr bwMode="auto">
            <a:xfrm>
              <a:off x="4444518" y="2635744"/>
              <a:ext cx="202461" cy="284396"/>
            </a:xfrm>
            <a:custGeom>
              <a:avLst/>
              <a:gdLst>
                <a:gd name="T0" fmla="*/ 511 w 1022"/>
                <a:gd name="T1" fmla="*/ 0 h 1437"/>
                <a:gd name="T2" fmla="*/ 537 w 1022"/>
                <a:gd name="T3" fmla="*/ 0 h 1437"/>
                <a:gd name="T4" fmla="*/ 588 w 1022"/>
                <a:gd name="T5" fmla="*/ 4 h 1437"/>
                <a:gd name="T6" fmla="*/ 638 w 1022"/>
                <a:gd name="T7" fmla="*/ 11 h 1437"/>
                <a:gd name="T8" fmla="*/ 687 w 1022"/>
                <a:gd name="T9" fmla="*/ 22 h 1437"/>
                <a:gd name="T10" fmla="*/ 731 w 1022"/>
                <a:gd name="T11" fmla="*/ 35 h 1437"/>
                <a:gd name="T12" fmla="*/ 775 w 1022"/>
                <a:gd name="T13" fmla="*/ 53 h 1437"/>
                <a:gd name="T14" fmla="*/ 816 w 1022"/>
                <a:gd name="T15" fmla="*/ 73 h 1437"/>
                <a:gd name="T16" fmla="*/ 854 w 1022"/>
                <a:gd name="T17" fmla="*/ 95 h 1437"/>
                <a:gd name="T18" fmla="*/ 888 w 1022"/>
                <a:gd name="T19" fmla="*/ 120 h 1437"/>
                <a:gd name="T20" fmla="*/ 921 w 1022"/>
                <a:gd name="T21" fmla="*/ 148 h 1437"/>
                <a:gd name="T22" fmla="*/ 948 w 1022"/>
                <a:gd name="T23" fmla="*/ 176 h 1437"/>
                <a:gd name="T24" fmla="*/ 971 w 1022"/>
                <a:gd name="T25" fmla="*/ 207 h 1437"/>
                <a:gd name="T26" fmla="*/ 991 w 1022"/>
                <a:gd name="T27" fmla="*/ 241 h 1437"/>
                <a:gd name="T28" fmla="*/ 1005 w 1022"/>
                <a:gd name="T29" fmla="*/ 275 h 1437"/>
                <a:gd name="T30" fmla="*/ 1016 w 1022"/>
                <a:gd name="T31" fmla="*/ 311 h 1437"/>
                <a:gd name="T32" fmla="*/ 1022 w 1022"/>
                <a:gd name="T33" fmla="*/ 347 h 1437"/>
                <a:gd name="T34" fmla="*/ 1022 w 1022"/>
                <a:gd name="T35" fmla="*/ 1437 h 1437"/>
                <a:gd name="T36" fmla="*/ 996 w 1022"/>
                <a:gd name="T37" fmla="*/ 1407 h 1437"/>
                <a:gd name="T38" fmla="*/ 945 w 1022"/>
                <a:gd name="T39" fmla="*/ 1347 h 1437"/>
                <a:gd name="T40" fmla="*/ 891 w 1022"/>
                <a:gd name="T41" fmla="*/ 1291 h 1437"/>
                <a:gd name="T42" fmla="*/ 835 w 1022"/>
                <a:gd name="T43" fmla="*/ 1237 h 1437"/>
                <a:gd name="T44" fmla="*/ 776 w 1022"/>
                <a:gd name="T45" fmla="*/ 1187 h 1437"/>
                <a:gd name="T46" fmla="*/ 716 w 1022"/>
                <a:gd name="T47" fmla="*/ 1139 h 1437"/>
                <a:gd name="T48" fmla="*/ 654 w 1022"/>
                <a:gd name="T49" fmla="*/ 1094 h 1437"/>
                <a:gd name="T50" fmla="*/ 590 w 1022"/>
                <a:gd name="T51" fmla="*/ 1052 h 1437"/>
                <a:gd name="T52" fmla="*/ 526 w 1022"/>
                <a:gd name="T53" fmla="*/ 1013 h 1437"/>
                <a:gd name="T54" fmla="*/ 459 w 1022"/>
                <a:gd name="T55" fmla="*/ 976 h 1437"/>
                <a:gd name="T56" fmla="*/ 392 w 1022"/>
                <a:gd name="T57" fmla="*/ 941 h 1437"/>
                <a:gd name="T58" fmla="*/ 323 w 1022"/>
                <a:gd name="T59" fmla="*/ 910 h 1437"/>
                <a:gd name="T60" fmla="*/ 253 w 1022"/>
                <a:gd name="T61" fmla="*/ 882 h 1437"/>
                <a:gd name="T62" fmla="*/ 145 w 1022"/>
                <a:gd name="T63" fmla="*/ 843 h 1437"/>
                <a:gd name="T64" fmla="*/ 0 w 1022"/>
                <a:gd name="T65" fmla="*/ 800 h 1437"/>
                <a:gd name="T66" fmla="*/ 0 w 1022"/>
                <a:gd name="T67" fmla="*/ 367 h 1437"/>
                <a:gd name="T68" fmla="*/ 2 w 1022"/>
                <a:gd name="T69" fmla="*/ 329 h 1437"/>
                <a:gd name="T70" fmla="*/ 10 w 1022"/>
                <a:gd name="T71" fmla="*/ 292 h 1437"/>
                <a:gd name="T72" fmla="*/ 22 w 1022"/>
                <a:gd name="T73" fmla="*/ 258 h 1437"/>
                <a:gd name="T74" fmla="*/ 40 w 1022"/>
                <a:gd name="T75" fmla="*/ 223 h 1437"/>
                <a:gd name="T76" fmla="*/ 61 w 1022"/>
                <a:gd name="T77" fmla="*/ 191 h 1437"/>
                <a:gd name="T78" fmla="*/ 87 w 1022"/>
                <a:gd name="T79" fmla="*/ 161 h 1437"/>
                <a:gd name="T80" fmla="*/ 116 w 1022"/>
                <a:gd name="T81" fmla="*/ 133 h 1437"/>
                <a:gd name="T82" fmla="*/ 150 w 1022"/>
                <a:gd name="T83" fmla="*/ 108 h 1437"/>
                <a:gd name="T84" fmla="*/ 186 w 1022"/>
                <a:gd name="T85" fmla="*/ 83 h 1437"/>
                <a:gd name="T86" fmla="*/ 225 w 1022"/>
                <a:gd name="T87" fmla="*/ 63 h 1437"/>
                <a:gd name="T88" fmla="*/ 268 w 1022"/>
                <a:gd name="T89" fmla="*/ 44 h 1437"/>
                <a:gd name="T90" fmla="*/ 313 w 1022"/>
                <a:gd name="T91" fmla="*/ 28 h 1437"/>
                <a:gd name="T92" fmla="*/ 360 w 1022"/>
                <a:gd name="T93" fmla="*/ 16 h 1437"/>
                <a:gd name="T94" fmla="*/ 408 w 1022"/>
                <a:gd name="T95" fmla="*/ 7 h 1437"/>
                <a:gd name="T96" fmla="*/ 458 w 1022"/>
                <a:gd name="T97" fmla="*/ 2 h 1437"/>
                <a:gd name="T98" fmla="*/ 511 w 1022"/>
                <a:gd name="T99" fmla="*/ 0 h 1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22" h="1437">
                  <a:moveTo>
                    <a:pt x="511" y="0"/>
                  </a:moveTo>
                  <a:lnTo>
                    <a:pt x="511" y="0"/>
                  </a:lnTo>
                  <a:lnTo>
                    <a:pt x="511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8" y="4"/>
                  </a:lnTo>
                  <a:lnTo>
                    <a:pt x="613" y="7"/>
                  </a:lnTo>
                  <a:lnTo>
                    <a:pt x="638" y="11"/>
                  </a:lnTo>
                  <a:lnTo>
                    <a:pt x="662" y="16"/>
                  </a:lnTo>
                  <a:lnTo>
                    <a:pt x="687" y="22"/>
                  </a:lnTo>
                  <a:lnTo>
                    <a:pt x="710" y="28"/>
                  </a:lnTo>
                  <a:lnTo>
                    <a:pt x="731" y="35"/>
                  </a:lnTo>
                  <a:lnTo>
                    <a:pt x="754" y="44"/>
                  </a:lnTo>
                  <a:lnTo>
                    <a:pt x="775" y="53"/>
                  </a:lnTo>
                  <a:lnTo>
                    <a:pt x="796" y="63"/>
                  </a:lnTo>
                  <a:lnTo>
                    <a:pt x="816" y="73"/>
                  </a:lnTo>
                  <a:lnTo>
                    <a:pt x="836" y="83"/>
                  </a:lnTo>
                  <a:lnTo>
                    <a:pt x="854" y="95"/>
                  </a:lnTo>
                  <a:lnTo>
                    <a:pt x="871" y="108"/>
                  </a:lnTo>
                  <a:lnTo>
                    <a:pt x="888" y="120"/>
                  </a:lnTo>
                  <a:lnTo>
                    <a:pt x="905" y="133"/>
                  </a:lnTo>
                  <a:lnTo>
                    <a:pt x="921" y="148"/>
                  </a:lnTo>
                  <a:lnTo>
                    <a:pt x="934" y="161"/>
                  </a:lnTo>
                  <a:lnTo>
                    <a:pt x="948" y="176"/>
                  </a:lnTo>
                  <a:lnTo>
                    <a:pt x="960" y="191"/>
                  </a:lnTo>
                  <a:lnTo>
                    <a:pt x="971" y="207"/>
                  </a:lnTo>
                  <a:lnTo>
                    <a:pt x="981" y="223"/>
                  </a:lnTo>
                  <a:lnTo>
                    <a:pt x="991" y="241"/>
                  </a:lnTo>
                  <a:lnTo>
                    <a:pt x="999" y="258"/>
                  </a:lnTo>
                  <a:lnTo>
                    <a:pt x="1005" y="275"/>
                  </a:lnTo>
                  <a:lnTo>
                    <a:pt x="1011" y="292"/>
                  </a:lnTo>
                  <a:lnTo>
                    <a:pt x="1016" y="311"/>
                  </a:lnTo>
                  <a:lnTo>
                    <a:pt x="1019" y="329"/>
                  </a:lnTo>
                  <a:lnTo>
                    <a:pt x="1022" y="347"/>
                  </a:lnTo>
                  <a:lnTo>
                    <a:pt x="1022" y="367"/>
                  </a:lnTo>
                  <a:lnTo>
                    <a:pt x="1022" y="1437"/>
                  </a:lnTo>
                  <a:lnTo>
                    <a:pt x="1022" y="1437"/>
                  </a:lnTo>
                  <a:lnTo>
                    <a:pt x="996" y="1407"/>
                  </a:lnTo>
                  <a:lnTo>
                    <a:pt x="971" y="1376"/>
                  </a:lnTo>
                  <a:lnTo>
                    <a:pt x="945" y="1347"/>
                  </a:lnTo>
                  <a:lnTo>
                    <a:pt x="917" y="1319"/>
                  </a:lnTo>
                  <a:lnTo>
                    <a:pt x="891" y="1291"/>
                  </a:lnTo>
                  <a:lnTo>
                    <a:pt x="862" y="1264"/>
                  </a:lnTo>
                  <a:lnTo>
                    <a:pt x="835" y="1237"/>
                  </a:lnTo>
                  <a:lnTo>
                    <a:pt x="805" y="1212"/>
                  </a:lnTo>
                  <a:lnTo>
                    <a:pt x="776" y="1187"/>
                  </a:lnTo>
                  <a:lnTo>
                    <a:pt x="746" y="1163"/>
                  </a:lnTo>
                  <a:lnTo>
                    <a:pt x="716" y="1139"/>
                  </a:lnTo>
                  <a:lnTo>
                    <a:pt x="685" y="1116"/>
                  </a:lnTo>
                  <a:lnTo>
                    <a:pt x="654" y="1094"/>
                  </a:lnTo>
                  <a:lnTo>
                    <a:pt x="622" y="1072"/>
                  </a:lnTo>
                  <a:lnTo>
                    <a:pt x="590" y="1052"/>
                  </a:lnTo>
                  <a:lnTo>
                    <a:pt x="558" y="1032"/>
                  </a:lnTo>
                  <a:lnTo>
                    <a:pt x="526" y="1013"/>
                  </a:lnTo>
                  <a:lnTo>
                    <a:pt x="493" y="994"/>
                  </a:lnTo>
                  <a:lnTo>
                    <a:pt x="459" y="976"/>
                  </a:lnTo>
                  <a:lnTo>
                    <a:pt x="426" y="959"/>
                  </a:lnTo>
                  <a:lnTo>
                    <a:pt x="392" y="941"/>
                  </a:lnTo>
                  <a:lnTo>
                    <a:pt x="357" y="925"/>
                  </a:lnTo>
                  <a:lnTo>
                    <a:pt x="323" y="910"/>
                  </a:lnTo>
                  <a:lnTo>
                    <a:pt x="287" y="896"/>
                  </a:lnTo>
                  <a:lnTo>
                    <a:pt x="253" y="882"/>
                  </a:lnTo>
                  <a:lnTo>
                    <a:pt x="217" y="868"/>
                  </a:lnTo>
                  <a:lnTo>
                    <a:pt x="145" y="843"/>
                  </a:lnTo>
                  <a:lnTo>
                    <a:pt x="73" y="821"/>
                  </a:lnTo>
                  <a:lnTo>
                    <a:pt x="0" y="800"/>
                  </a:lnTo>
                  <a:lnTo>
                    <a:pt x="0" y="367"/>
                  </a:lnTo>
                  <a:lnTo>
                    <a:pt x="0" y="367"/>
                  </a:lnTo>
                  <a:lnTo>
                    <a:pt x="1" y="347"/>
                  </a:lnTo>
                  <a:lnTo>
                    <a:pt x="2" y="329"/>
                  </a:lnTo>
                  <a:lnTo>
                    <a:pt x="5" y="311"/>
                  </a:lnTo>
                  <a:lnTo>
                    <a:pt x="10" y="292"/>
                  </a:lnTo>
                  <a:lnTo>
                    <a:pt x="16" y="275"/>
                  </a:lnTo>
                  <a:lnTo>
                    <a:pt x="22" y="258"/>
                  </a:lnTo>
                  <a:lnTo>
                    <a:pt x="30" y="241"/>
                  </a:lnTo>
                  <a:lnTo>
                    <a:pt x="40" y="223"/>
                  </a:lnTo>
                  <a:lnTo>
                    <a:pt x="50" y="207"/>
                  </a:lnTo>
                  <a:lnTo>
                    <a:pt x="61" y="191"/>
                  </a:lnTo>
                  <a:lnTo>
                    <a:pt x="74" y="176"/>
                  </a:lnTo>
                  <a:lnTo>
                    <a:pt x="87" y="161"/>
                  </a:lnTo>
                  <a:lnTo>
                    <a:pt x="102" y="148"/>
                  </a:lnTo>
                  <a:lnTo>
                    <a:pt x="116" y="133"/>
                  </a:lnTo>
                  <a:lnTo>
                    <a:pt x="133" y="120"/>
                  </a:lnTo>
                  <a:lnTo>
                    <a:pt x="150" y="108"/>
                  </a:lnTo>
                  <a:lnTo>
                    <a:pt x="167" y="95"/>
                  </a:lnTo>
                  <a:lnTo>
                    <a:pt x="186" y="83"/>
                  </a:lnTo>
                  <a:lnTo>
                    <a:pt x="206" y="73"/>
                  </a:lnTo>
                  <a:lnTo>
                    <a:pt x="225" y="63"/>
                  </a:lnTo>
                  <a:lnTo>
                    <a:pt x="246" y="53"/>
                  </a:lnTo>
                  <a:lnTo>
                    <a:pt x="268" y="44"/>
                  </a:lnTo>
                  <a:lnTo>
                    <a:pt x="290" y="35"/>
                  </a:lnTo>
                  <a:lnTo>
                    <a:pt x="313" y="28"/>
                  </a:lnTo>
                  <a:lnTo>
                    <a:pt x="336" y="22"/>
                  </a:lnTo>
                  <a:lnTo>
                    <a:pt x="360" y="16"/>
                  </a:lnTo>
                  <a:lnTo>
                    <a:pt x="384" y="11"/>
                  </a:lnTo>
                  <a:lnTo>
                    <a:pt x="408" y="7"/>
                  </a:lnTo>
                  <a:lnTo>
                    <a:pt x="433" y="4"/>
                  </a:lnTo>
                  <a:lnTo>
                    <a:pt x="458" y="2"/>
                  </a:lnTo>
                  <a:lnTo>
                    <a:pt x="485" y="0"/>
                  </a:lnTo>
                  <a:lnTo>
                    <a:pt x="511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6" name="Freeform 209"/>
            <p:cNvSpPr>
              <a:spLocks/>
            </p:cNvSpPr>
            <p:nvPr/>
          </p:nvSpPr>
          <p:spPr bwMode="auto">
            <a:xfrm>
              <a:off x="4445112" y="2373909"/>
              <a:ext cx="202461" cy="201867"/>
            </a:xfrm>
            <a:custGeom>
              <a:avLst/>
              <a:gdLst>
                <a:gd name="T0" fmla="*/ 538 w 1022"/>
                <a:gd name="T1" fmla="*/ 1 h 1022"/>
                <a:gd name="T2" fmla="*/ 615 w 1022"/>
                <a:gd name="T3" fmla="*/ 10 h 1022"/>
                <a:gd name="T4" fmla="*/ 687 w 1022"/>
                <a:gd name="T5" fmla="*/ 31 h 1022"/>
                <a:gd name="T6" fmla="*/ 755 w 1022"/>
                <a:gd name="T7" fmla="*/ 62 h 1022"/>
                <a:gd name="T8" fmla="*/ 817 w 1022"/>
                <a:gd name="T9" fmla="*/ 102 h 1022"/>
                <a:gd name="T10" fmla="*/ 873 w 1022"/>
                <a:gd name="T11" fmla="*/ 150 h 1022"/>
                <a:gd name="T12" fmla="*/ 921 w 1022"/>
                <a:gd name="T13" fmla="*/ 205 h 1022"/>
                <a:gd name="T14" fmla="*/ 961 w 1022"/>
                <a:gd name="T15" fmla="*/ 267 h 1022"/>
                <a:gd name="T16" fmla="*/ 991 w 1022"/>
                <a:gd name="T17" fmla="*/ 336 h 1022"/>
                <a:gd name="T18" fmla="*/ 1012 w 1022"/>
                <a:gd name="T19" fmla="*/ 408 h 1022"/>
                <a:gd name="T20" fmla="*/ 1022 w 1022"/>
                <a:gd name="T21" fmla="*/ 485 h 1022"/>
                <a:gd name="T22" fmla="*/ 1022 w 1022"/>
                <a:gd name="T23" fmla="*/ 538 h 1022"/>
                <a:gd name="T24" fmla="*/ 1012 w 1022"/>
                <a:gd name="T25" fmla="*/ 615 h 1022"/>
                <a:gd name="T26" fmla="*/ 991 w 1022"/>
                <a:gd name="T27" fmla="*/ 687 h 1022"/>
                <a:gd name="T28" fmla="*/ 961 w 1022"/>
                <a:gd name="T29" fmla="*/ 755 h 1022"/>
                <a:gd name="T30" fmla="*/ 921 w 1022"/>
                <a:gd name="T31" fmla="*/ 817 h 1022"/>
                <a:gd name="T32" fmla="*/ 873 w 1022"/>
                <a:gd name="T33" fmla="*/ 873 h 1022"/>
                <a:gd name="T34" fmla="*/ 817 w 1022"/>
                <a:gd name="T35" fmla="*/ 921 h 1022"/>
                <a:gd name="T36" fmla="*/ 755 w 1022"/>
                <a:gd name="T37" fmla="*/ 961 h 1022"/>
                <a:gd name="T38" fmla="*/ 687 w 1022"/>
                <a:gd name="T39" fmla="*/ 991 h 1022"/>
                <a:gd name="T40" fmla="*/ 615 w 1022"/>
                <a:gd name="T41" fmla="*/ 1012 h 1022"/>
                <a:gd name="T42" fmla="*/ 538 w 1022"/>
                <a:gd name="T43" fmla="*/ 1022 h 1022"/>
                <a:gd name="T44" fmla="*/ 485 w 1022"/>
                <a:gd name="T45" fmla="*/ 1022 h 1022"/>
                <a:gd name="T46" fmla="*/ 408 w 1022"/>
                <a:gd name="T47" fmla="*/ 1012 h 1022"/>
                <a:gd name="T48" fmla="*/ 336 w 1022"/>
                <a:gd name="T49" fmla="*/ 991 h 1022"/>
                <a:gd name="T50" fmla="*/ 267 w 1022"/>
                <a:gd name="T51" fmla="*/ 961 h 1022"/>
                <a:gd name="T52" fmla="*/ 205 w 1022"/>
                <a:gd name="T53" fmla="*/ 921 h 1022"/>
                <a:gd name="T54" fmla="*/ 150 w 1022"/>
                <a:gd name="T55" fmla="*/ 873 h 1022"/>
                <a:gd name="T56" fmla="*/ 102 w 1022"/>
                <a:gd name="T57" fmla="*/ 817 h 1022"/>
                <a:gd name="T58" fmla="*/ 62 w 1022"/>
                <a:gd name="T59" fmla="*/ 755 h 1022"/>
                <a:gd name="T60" fmla="*/ 31 w 1022"/>
                <a:gd name="T61" fmla="*/ 687 h 1022"/>
                <a:gd name="T62" fmla="*/ 10 w 1022"/>
                <a:gd name="T63" fmla="*/ 615 h 1022"/>
                <a:gd name="T64" fmla="*/ 1 w 1022"/>
                <a:gd name="T65" fmla="*/ 538 h 1022"/>
                <a:gd name="T66" fmla="*/ 1 w 1022"/>
                <a:gd name="T67" fmla="*/ 485 h 1022"/>
                <a:gd name="T68" fmla="*/ 10 w 1022"/>
                <a:gd name="T69" fmla="*/ 408 h 1022"/>
                <a:gd name="T70" fmla="*/ 31 w 1022"/>
                <a:gd name="T71" fmla="*/ 336 h 1022"/>
                <a:gd name="T72" fmla="*/ 62 w 1022"/>
                <a:gd name="T73" fmla="*/ 267 h 1022"/>
                <a:gd name="T74" fmla="*/ 102 w 1022"/>
                <a:gd name="T75" fmla="*/ 205 h 1022"/>
                <a:gd name="T76" fmla="*/ 150 w 1022"/>
                <a:gd name="T77" fmla="*/ 150 h 1022"/>
                <a:gd name="T78" fmla="*/ 205 w 1022"/>
                <a:gd name="T79" fmla="*/ 102 h 1022"/>
                <a:gd name="T80" fmla="*/ 267 w 1022"/>
                <a:gd name="T81" fmla="*/ 62 h 1022"/>
                <a:gd name="T82" fmla="*/ 336 w 1022"/>
                <a:gd name="T83" fmla="*/ 31 h 1022"/>
                <a:gd name="T84" fmla="*/ 408 w 1022"/>
                <a:gd name="T85" fmla="*/ 10 h 1022"/>
                <a:gd name="T86" fmla="*/ 485 w 1022"/>
                <a:gd name="T87" fmla="*/ 1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2" y="0"/>
                  </a:moveTo>
                  <a:lnTo>
                    <a:pt x="512" y="0"/>
                  </a:lnTo>
                  <a:lnTo>
                    <a:pt x="538" y="1"/>
                  </a:lnTo>
                  <a:lnTo>
                    <a:pt x="563" y="3"/>
                  </a:lnTo>
                  <a:lnTo>
                    <a:pt x="590" y="6"/>
                  </a:lnTo>
                  <a:lnTo>
                    <a:pt x="615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3" y="50"/>
                  </a:lnTo>
                  <a:lnTo>
                    <a:pt x="755" y="62"/>
                  </a:lnTo>
                  <a:lnTo>
                    <a:pt x="776" y="75"/>
                  </a:lnTo>
                  <a:lnTo>
                    <a:pt x="797" y="87"/>
                  </a:lnTo>
                  <a:lnTo>
                    <a:pt x="817" y="102"/>
                  </a:lnTo>
                  <a:lnTo>
                    <a:pt x="836" y="117"/>
                  </a:lnTo>
                  <a:lnTo>
                    <a:pt x="854" y="133"/>
                  </a:lnTo>
                  <a:lnTo>
                    <a:pt x="873" y="150"/>
                  </a:lnTo>
                  <a:lnTo>
                    <a:pt x="890" y="167"/>
                  </a:lnTo>
                  <a:lnTo>
                    <a:pt x="906" y="186"/>
                  </a:lnTo>
                  <a:lnTo>
                    <a:pt x="921" y="205"/>
                  </a:lnTo>
                  <a:lnTo>
                    <a:pt x="935" y="226"/>
                  </a:lnTo>
                  <a:lnTo>
                    <a:pt x="949" y="247"/>
                  </a:lnTo>
                  <a:lnTo>
                    <a:pt x="961" y="267"/>
                  </a:lnTo>
                  <a:lnTo>
                    <a:pt x="971" y="290"/>
                  </a:lnTo>
                  <a:lnTo>
                    <a:pt x="982" y="312"/>
                  </a:lnTo>
                  <a:lnTo>
                    <a:pt x="991" y="336"/>
                  </a:lnTo>
                  <a:lnTo>
                    <a:pt x="999" y="359"/>
                  </a:lnTo>
                  <a:lnTo>
                    <a:pt x="1006" y="383"/>
                  </a:lnTo>
                  <a:lnTo>
                    <a:pt x="1012" y="408"/>
                  </a:lnTo>
                  <a:lnTo>
                    <a:pt x="1016" y="434"/>
                  </a:lnTo>
                  <a:lnTo>
                    <a:pt x="1020" y="459"/>
                  </a:lnTo>
                  <a:lnTo>
                    <a:pt x="1022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2" y="538"/>
                  </a:lnTo>
                  <a:lnTo>
                    <a:pt x="1020" y="563"/>
                  </a:lnTo>
                  <a:lnTo>
                    <a:pt x="1016" y="590"/>
                  </a:lnTo>
                  <a:lnTo>
                    <a:pt x="1012" y="615"/>
                  </a:lnTo>
                  <a:lnTo>
                    <a:pt x="1006" y="639"/>
                  </a:lnTo>
                  <a:lnTo>
                    <a:pt x="999" y="663"/>
                  </a:lnTo>
                  <a:lnTo>
                    <a:pt x="991" y="687"/>
                  </a:lnTo>
                  <a:lnTo>
                    <a:pt x="982" y="710"/>
                  </a:lnTo>
                  <a:lnTo>
                    <a:pt x="971" y="733"/>
                  </a:lnTo>
                  <a:lnTo>
                    <a:pt x="961" y="755"/>
                  </a:lnTo>
                  <a:lnTo>
                    <a:pt x="949" y="776"/>
                  </a:lnTo>
                  <a:lnTo>
                    <a:pt x="935" y="797"/>
                  </a:lnTo>
                  <a:lnTo>
                    <a:pt x="921" y="817"/>
                  </a:lnTo>
                  <a:lnTo>
                    <a:pt x="906" y="836"/>
                  </a:lnTo>
                  <a:lnTo>
                    <a:pt x="890" y="854"/>
                  </a:lnTo>
                  <a:lnTo>
                    <a:pt x="873" y="873"/>
                  </a:lnTo>
                  <a:lnTo>
                    <a:pt x="854" y="890"/>
                  </a:lnTo>
                  <a:lnTo>
                    <a:pt x="836" y="906"/>
                  </a:lnTo>
                  <a:lnTo>
                    <a:pt x="817" y="921"/>
                  </a:lnTo>
                  <a:lnTo>
                    <a:pt x="797" y="935"/>
                  </a:lnTo>
                  <a:lnTo>
                    <a:pt x="776" y="949"/>
                  </a:lnTo>
                  <a:lnTo>
                    <a:pt x="755" y="961"/>
                  </a:lnTo>
                  <a:lnTo>
                    <a:pt x="733" y="971"/>
                  </a:lnTo>
                  <a:lnTo>
                    <a:pt x="710" y="982"/>
                  </a:lnTo>
                  <a:lnTo>
                    <a:pt x="687" y="991"/>
                  </a:lnTo>
                  <a:lnTo>
                    <a:pt x="663" y="999"/>
                  </a:lnTo>
                  <a:lnTo>
                    <a:pt x="639" y="1006"/>
                  </a:lnTo>
                  <a:lnTo>
                    <a:pt x="615" y="1012"/>
                  </a:lnTo>
                  <a:lnTo>
                    <a:pt x="590" y="1016"/>
                  </a:lnTo>
                  <a:lnTo>
                    <a:pt x="563" y="1020"/>
                  </a:lnTo>
                  <a:lnTo>
                    <a:pt x="538" y="1022"/>
                  </a:lnTo>
                  <a:lnTo>
                    <a:pt x="512" y="1022"/>
                  </a:lnTo>
                  <a:lnTo>
                    <a:pt x="512" y="1022"/>
                  </a:lnTo>
                  <a:lnTo>
                    <a:pt x="485" y="1022"/>
                  </a:lnTo>
                  <a:lnTo>
                    <a:pt x="459" y="1020"/>
                  </a:lnTo>
                  <a:lnTo>
                    <a:pt x="434" y="1016"/>
                  </a:lnTo>
                  <a:lnTo>
                    <a:pt x="408" y="1012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6" y="991"/>
                  </a:lnTo>
                  <a:lnTo>
                    <a:pt x="312" y="982"/>
                  </a:lnTo>
                  <a:lnTo>
                    <a:pt x="290" y="971"/>
                  </a:lnTo>
                  <a:lnTo>
                    <a:pt x="267" y="961"/>
                  </a:lnTo>
                  <a:lnTo>
                    <a:pt x="247" y="949"/>
                  </a:lnTo>
                  <a:lnTo>
                    <a:pt x="226" y="935"/>
                  </a:lnTo>
                  <a:lnTo>
                    <a:pt x="205" y="921"/>
                  </a:lnTo>
                  <a:lnTo>
                    <a:pt x="186" y="906"/>
                  </a:lnTo>
                  <a:lnTo>
                    <a:pt x="167" y="890"/>
                  </a:lnTo>
                  <a:lnTo>
                    <a:pt x="150" y="873"/>
                  </a:lnTo>
                  <a:lnTo>
                    <a:pt x="133" y="854"/>
                  </a:lnTo>
                  <a:lnTo>
                    <a:pt x="117" y="836"/>
                  </a:lnTo>
                  <a:lnTo>
                    <a:pt x="102" y="817"/>
                  </a:lnTo>
                  <a:lnTo>
                    <a:pt x="87" y="797"/>
                  </a:lnTo>
                  <a:lnTo>
                    <a:pt x="75" y="776"/>
                  </a:lnTo>
                  <a:lnTo>
                    <a:pt x="62" y="755"/>
                  </a:lnTo>
                  <a:lnTo>
                    <a:pt x="50" y="733"/>
                  </a:lnTo>
                  <a:lnTo>
                    <a:pt x="40" y="710"/>
                  </a:lnTo>
                  <a:lnTo>
                    <a:pt x="31" y="687"/>
                  </a:lnTo>
                  <a:lnTo>
                    <a:pt x="23" y="663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6" y="590"/>
                  </a:lnTo>
                  <a:lnTo>
                    <a:pt x="2" y="563"/>
                  </a:lnTo>
                  <a:lnTo>
                    <a:pt x="1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1" y="485"/>
                  </a:lnTo>
                  <a:lnTo>
                    <a:pt x="2" y="459"/>
                  </a:lnTo>
                  <a:lnTo>
                    <a:pt x="6" y="434"/>
                  </a:lnTo>
                  <a:lnTo>
                    <a:pt x="10" y="408"/>
                  </a:lnTo>
                  <a:lnTo>
                    <a:pt x="16" y="383"/>
                  </a:lnTo>
                  <a:lnTo>
                    <a:pt x="23" y="359"/>
                  </a:lnTo>
                  <a:lnTo>
                    <a:pt x="31" y="336"/>
                  </a:lnTo>
                  <a:lnTo>
                    <a:pt x="40" y="312"/>
                  </a:lnTo>
                  <a:lnTo>
                    <a:pt x="50" y="290"/>
                  </a:lnTo>
                  <a:lnTo>
                    <a:pt x="62" y="267"/>
                  </a:lnTo>
                  <a:lnTo>
                    <a:pt x="75" y="247"/>
                  </a:lnTo>
                  <a:lnTo>
                    <a:pt x="87" y="226"/>
                  </a:lnTo>
                  <a:lnTo>
                    <a:pt x="102" y="205"/>
                  </a:lnTo>
                  <a:lnTo>
                    <a:pt x="117" y="186"/>
                  </a:lnTo>
                  <a:lnTo>
                    <a:pt x="133" y="167"/>
                  </a:lnTo>
                  <a:lnTo>
                    <a:pt x="150" y="150"/>
                  </a:lnTo>
                  <a:lnTo>
                    <a:pt x="167" y="133"/>
                  </a:lnTo>
                  <a:lnTo>
                    <a:pt x="186" y="117"/>
                  </a:lnTo>
                  <a:lnTo>
                    <a:pt x="205" y="102"/>
                  </a:lnTo>
                  <a:lnTo>
                    <a:pt x="226" y="87"/>
                  </a:lnTo>
                  <a:lnTo>
                    <a:pt x="247" y="75"/>
                  </a:lnTo>
                  <a:lnTo>
                    <a:pt x="267" y="62"/>
                  </a:lnTo>
                  <a:lnTo>
                    <a:pt x="290" y="50"/>
                  </a:lnTo>
                  <a:lnTo>
                    <a:pt x="312" y="40"/>
                  </a:lnTo>
                  <a:lnTo>
                    <a:pt x="336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4" y="6"/>
                  </a:lnTo>
                  <a:lnTo>
                    <a:pt x="459" y="3"/>
                  </a:lnTo>
                  <a:lnTo>
                    <a:pt x="485" y="1"/>
                  </a:lnTo>
                  <a:lnTo>
                    <a:pt x="512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7" name="Freeform 191"/>
            <p:cNvSpPr>
              <a:spLocks noEditPoints="1"/>
            </p:cNvSpPr>
            <p:nvPr/>
          </p:nvSpPr>
          <p:spPr bwMode="auto">
            <a:xfrm>
              <a:off x="6106957" y="2892234"/>
              <a:ext cx="143088" cy="143682"/>
            </a:xfrm>
            <a:custGeom>
              <a:avLst/>
              <a:gdLst>
                <a:gd name="T0" fmla="*/ 389 w 724"/>
                <a:gd name="T1" fmla="*/ 339 h 725"/>
                <a:gd name="T2" fmla="*/ 417 w 724"/>
                <a:gd name="T3" fmla="*/ 327 h 725"/>
                <a:gd name="T4" fmla="*/ 434 w 724"/>
                <a:gd name="T5" fmla="*/ 303 h 725"/>
                <a:gd name="T6" fmla="*/ 435 w 724"/>
                <a:gd name="T7" fmla="*/ 267 h 725"/>
                <a:gd name="T8" fmla="*/ 415 w 724"/>
                <a:gd name="T9" fmla="*/ 241 h 725"/>
                <a:gd name="T10" fmla="*/ 376 w 724"/>
                <a:gd name="T11" fmla="*/ 227 h 725"/>
                <a:gd name="T12" fmla="*/ 203 w 724"/>
                <a:gd name="T13" fmla="*/ 563 h 725"/>
                <a:gd name="T14" fmla="*/ 396 w 724"/>
                <a:gd name="T15" fmla="*/ 175 h 725"/>
                <a:gd name="T16" fmla="*/ 451 w 724"/>
                <a:gd name="T17" fmla="*/ 190 h 725"/>
                <a:gd name="T18" fmla="*/ 493 w 724"/>
                <a:gd name="T19" fmla="*/ 235 h 725"/>
                <a:gd name="T20" fmla="*/ 503 w 724"/>
                <a:gd name="T21" fmla="*/ 289 h 725"/>
                <a:gd name="T22" fmla="*/ 487 w 724"/>
                <a:gd name="T23" fmla="*/ 337 h 725"/>
                <a:gd name="T24" fmla="*/ 457 w 724"/>
                <a:gd name="T25" fmla="*/ 367 h 725"/>
                <a:gd name="T26" fmla="*/ 405 w 724"/>
                <a:gd name="T27" fmla="*/ 387 h 725"/>
                <a:gd name="T28" fmla="*/ 419 w 724"/>
                <a:gd name="T29" fmla="*/ 403 h 725"/>
                <a:gd name="T30" fmla="*/ 467 w 724"/>
                <a:gd name="T31" fmla="*/ 461 h 725"/>
                <a:gd name="T32" fmla="*/ 419 w 724"/>
                <a:gd name="T33" fmla="*/ 501 h 725"/>
                <a:gd name="T34" fmla="*/ 354 w 724"/>
                <a:gd name="T35" fmla="*/ 410 h 725"/>
                <a:gd name="T36" fmla="*/ 303 w 724"/>
                <a:gd name="T37" fmla="*/ 397 h 725"/>
                <a:gd name="T38" fmla="*/ 363 w 724"/>
                <a:gd name="T39" fmla="*/ 61 h 725"/>
                <a:gd name="T40" fmla="*/ 269 w 724"/>
                <a:gd name="T41" fmla="*/ 75 h 725"/>
                <a:gd name="T42" fmla="*/ 196 w 724"/>
                <a:gd name="T43" fmla="*/ 110 h 725"/>
                <a:gd name="T44" fmla="*/ 123 w 724"/>
                <a:gd name="T45" fmla="*/ 176 h 725"/>
                <a:gd name="T46" fmla="*/ 83 w 724"/>
                <a:gd name="T47" fmla="*/ 247 h 725"/>
                <a:gd name="T48" fmla="*/ 61 w 724"/>
                <a:gd name="T49" fmla="*/ 343 h 725"/>
                <a:gd name="T50" fmla="*/ 66 w 724"/>
                <a:gd name="T51" fmla="*/ 421 h 725"/>
                <a:gd name="T52" fmla="*/ 100 w 724"/>
                <a:gd name="T53" fmla="*/ 512 h 725"/>
                <a:gd name="T54" fmla="*/ 148 w 724"/>
                <a:gd name="T55" fmla="*/ 577 h 725"/>
                <a:gd name="T56" fmla="*/ 212 w 724"/>
                <a:gd name="T57" fmla="*/ 625 h 725"/>
                <a:gd name="T58" fmla="*/ 304 w 724"/>
                <a:gd name="T59" fmla="*/ 658 h 725"/>
                <a:gd name="T60" fmla="*/ 382 w 724"/>
                <a:gd name="T61" fmla="*/ 664 h 725"/>
                <a:gd name="T62" fmla="*/ 476 w 724"/>
                <a:gd name="T63" fmla="*/ 642 h 725"/>
                <a:gd name="T64" fmla="*/ 546 w 724"/>
                <a:gd name="T65" fmla="*/ 602 h 725"/>
                <a:gd name="T66" fmla="*/ 614 w 724"/>
                <a:gd name="T67" fmla="*/ 530 h 725"/>
                <a:gd name="T68" fmla="*/ 648 w 724"/>
                <a:gd name="T69" fmla="*/ 457 h 725"/>
                <a:gd name="T70" fmla="*/ 664 w 724"/>
                <a:gd name="T71" fmla="*/ 362 h 725"/>
                <a:gd name="T72" fmla="*/ 654 w 724"/>
                <a:gd name="T73" fmla="*/ 285 h 725"/>
                <a:gd name="T74" fmla="*/ 624 w 724"/>
                <a:gd name="T75" fmla="*/ 211 h 725"/>
                <a:gd name="T76" fmla="*/ 560 w 724"/>
                <a:gd name="T77" fmla="*/ 133 h 725"/>
                <a:gd name="T78" fmla="*/ 492 w 724"/>
                <a:gd name="T79" fmla="*/ 90 h 725"/>
                <a:gd name="T80" fmla="*/ 399 w 724"/>
                <a:gd name="T81" fmla="*/ 63 h 725"/>
                <a:gd name="T82" fmla="*/ 363 w 724"/>
                <a:gd name="T83" fmla="*/ 0 h 725"/>
                <a:gd name="T84" fmla="*/ 474 w 724"/>
                <a:gd name="T85" fmla="*/ 18 h 725"/>
                <a:gd name="T86" fmla="*/ 561 w 724"/>
                <a:gd name="T87" fmla="*/ 59 h 725"/>
                <a:gd name="T88" fmla="*/ 649 w 724"/>
                <a:gd name="T89" fmla="*/ 140 h 725"/>
                <a:gd name="T90" fmla="*/ 696 w 724"/>
                <a:gd name="T91" fmla="*/ 225 h 725"/>
                <a:gd name="T92" fmla="*/ 723 w 724"/>
                <a:gd name="T93" fmla="*/ 339 h 725"/>
                <a:gd name="T94" fmla="*/ 717 w 724"/>
                <a:gd name="T95" fmla="*/ 432 h 725"/>
                <a:gd name="T96" fmla="*/ 676 w 724"/>
                <a:gd name="T97" fmla="*/ 542 h 725"/>
                <a:gd name="T98" fmla="*/ 618 w 724"/>
                <a:gd name="T99" fmla="*/ 619 h 725"/>
                <a:gd name="T100" fmla="*/ 543 w 724"/>
                <a:gd name="T101" fmla="*/ 676 h 725"/>
                <a:gd name="T102" fmla="*/ 432 w 724"/>
                <a:gd name="T103" fmla="*/ 718 h 725"/>
                <a:gd name="T104" fmla="*/ 339 w 724"/>
                <a:gd name="T105" fmla="*/ 723 h 725"/>
                <a:gd name="T106" fmla="*/ 225 w 724"/>
                <a:gd name="T107" fmla="*/ 697 h 725"/>
                <a:gd name="T108" fmla="*/ 141 w 724"/>
                <a:gd name="T109" fmla="*/ 650 h 725"/>
                <a:gd name="T110" fmla="*/ 60 w 724"/>
                <a:gd name="T111" fmla="*/ 563 h 725"/>
                <a:gd name="T112" fmla="*/ 19 w 724"/>
                <a:gd name="T113" fmla="*/ 477 h 725"/>
                <a:gd name="T114" fmla="*/ 0 w 724"/>
                <a:gd name="T115" fmla="*/ 362 h 725"/>
                <a:gd name="T116" fmla="*/ 12 w 724"/>
                <a:gd name="T117" fmla="*/ 269 h 725"/>
                <a:gd name="T118" fmla="*/ 48 w 724"/>
                <a:gd name="T119" fmla="*/ 181 h 725"/>
                <a:gd name="T120" fmla="*/ 124 w 724"/>
                <a:gd name="T121" fmla="*/ 88 h 725"/>
                <a:gd name="T122" fmla="*/ 206 w 724"/>
                <a:gd name="T123" fmla="*/ 36 h 725"/>
                <a:gd name="T124" fmla="*/ 317 w 724"/>
                <a:gd name="T125" fmla="*/ 3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24" h="725">
                  <a:moveTo>
                    <a:pt x="266" y="343"/>
                  </a:moveTo>
                  <a:lnTo>
                    <a:pt x="343" y="343"/>
                  </a:lnTo>
                  <a:lnTo>
                    <a:pt x="343" y="343"/>
                  </a:lnTo>
                  <a:lnTo>
                    <a:pt x="367" y="343"/>
                  </a:lnTo>
                  <a:lnTo>
                    <a:pt x="389" y="339"/>
                  </a:lnTo>
                  <a:lnTo>
                    <a:pt x="397" y="337"/>
                  </a:lnTo>
                  <a:lnTo>
                    <a:pt x="405" y="334"/>
                  </a:lnTo>
                  <a:lnTo>
                    <a:pt x="412" y="331"/>
                  </a:lnTo>
                  <a:lnTo>
                    <a:pt x="417" y="327"/>
                  </a:lnTo>
                  <a:lnTo>
                    <a:pt x="417" y="327"/>
                  </a:lnTo>
                  <a:lnTo>
                    <a:pt x="422" y="323"/>
                  </a:lnTo>
                  <a:lnTo>
                    <a:pt x="426" y="319"/>
                  </a:lnTo>
                  <a:lnTo>
                    <a:pt x="429" y="313"/>
                  </a:lnTo>
                  <a:lnTo>
                    <a:pt x="433" y="308"/>
                  </a:lnTo>
                  <a:lnTo>
                    <a:pt x="434" y="303"/>
                  </a:lnTo>
                  <a:lnTo>
                    <a:pt x="436" y="297"/>
                  </a:lnTo>
                  <a:lnTo>
                    <a:pt x="437" y="284"/>
                  </a:lnTo>
                  <a:lnTo>
                    <a:pt x="437" y="284"/>
                  </a:lnTo>
                  <a:lnTo>
                    <a:pt x="436" y="275"/>
                  </a:lnTo>
                  <a:lnTo>
                    <a:pt x="435" y="267"/>
                  </a:lnTo>
                  <a:lnTo>
                    <a:pt x="432" y="260"/>
                  </a:lnTo>
                  <a:lnTo>
                    <a:pt x="427" y="253"/>
                  </a:lnTo>
                  <a:lnTo>
                    <a:pt x="427" y="253"/>
                  </a:lnTo>
                  <a:lnTo>
                    <a:pt x="422" y="246"/>
                  </a:lnTo>
                  <a:lnTo>
                    <a:pt x="415" y="241"/>
                  </a:lnTo>
                  <a:lnTo>
                    <a:pt x="409" y="236"/>
                  </a:lnTo>
                  <a:lnTo>
                    <a:pt x="401" y="233"/>
                  </a:lnTo>
                  <a:lnTo>
                    <a:pt x="401" y="233"/>
                  </a:lnTo>
                  <a:lnTo>
                    <a:pt x="390" y="229"/>
                  </a:lnTo>
                  <a:lnTo>
                    <a:pt x="376" y="227"/>
                  </a:lnTo>
                  <a:lnTo>
                    <a:pt x="359" y="226"/>
                  </a:lnTo>
                  <a:lnTo>
                    <a:pt x="337" y="226"/>
                  </a:lnTo>
                  <a:lnTo>
                    <a:pt x="266" y="226"/>
                  </a:lnTo>
                  <a:lnTo>
                    <a:pt x="266" y="343"/>
                  </a:lnTo>
                  <a:close/>
                  <a:moveTo>
                    <a:pt x="203" y="563"/>
                  </a:moveTo>
                  <a:lnTo>
                    <a:pt x="203" y="173"/>
                  </a:lnTo>
                  <a:lnTo>
                    <a:pt x="337" y="173"/>
                  </a:lnTo>
                  <a:lnTo>
                    <a:pt x="337" y="173"/>
                  </a:lnTo>
                  <a:lnTo>
                    <a:pt x="370" y="174"/>
                  </a:lnTo>
                  <a:lnTo>
                    <a:pt x="396" y="175"/>
                  </a:lnTo>
                  <a:lnTo>
                    <a:pt x="419" y="179"/>
                  </a:lnTo>
                  <a:lnTo>
                    <a:pt x="428" y="181"/>
                  </a:lnTo>
                  <a:lnTo>
                    <a:pt x="437" y="183"/>
                  </a:lnTo>
                  <a:lnTo>
                    <a:pt x="437" y="183"/>
                  </a:lnTo>
                  <a:lnTo>
                    <a:pt x="451" y="190"/>
                  </a:lnTo>
                  <a:lnTo>
                    <a:pt x="464" y="198"/>
                  </a:lnTo>
                  <a:lnTo>
                    <a:pt x="475" y="208"/>
                  </a:lnTo>
                  <a:lnTo>
                    <a:pt x="485" y="221"/>
                  </a:lnTo>
                  <a:lnTo>
                    <a:pt x="485" y="221"/>
                  </a:lnTo>
                  <a:lnTo>
                    <a:pt x="493" y="235"/>
                  </a:lnTo>
                  <a:lnTo>
                    <a:pt x="499" y="249"/>
                  </a:lnTo>
                  <a:lnTo>
                    <a:pt x="503" y="264"/>
                  </a:lnTo>
                  <a:lnTo>
                    <a:pt x="504" y="278"/>
                  </a:lnTo>
                  <a:lnTo>
                    <a:pt x="504" y="278"/>
                  </a:lnTo>
                  <a:lnTo>
                    <a:pt x="503" y="289"/>
                  </a:lnTo>
                  <a:lnTo>
                    <a:pt x="501" y="299"/>
                  </a:lnTo>
                  <a:lnTo>
                    <a:pt x="499" y="309"/>
                  </a:lnTo>
                  <a:lnTo>
                    <a:pt x="496" y="319"/>
                  </a:lnTo>
                  <a:lnTo>
                    <a:pt x="492" y="328"/>
                  </a:lnTo>
                  <a:lnTo>
                    <a:pt x="487" y="337"/>
                  </a:lnTo>
                  <a:lnTo>
                    <a:pt x="481" y="345"/>
                  </a:lnTo>
                  <a:lnTo>
                    <a:pt x="473" y="353"/>
                  </a:lnTo>
                  <a:lnTo>
                    <a:pt x="473" y="353"/>
                  </a:lnTo>
                  <a:lnTo>
                    <a:pt x="466" y="360"/>
                  </a:lnTo>
                  <a:lnTo>
                    <a:pt x="457" y="367"/>
                  </a:lnTo>
                  <a:lnTo>
                    <a:pt x="448" y="373"/>
                  </a:lnTo>
                  <a:lnTo>
                    <a:pt x="437" y="377"/>
                  </a:lnTo>
                  <a:lnTo>
                    <a:pt x="427" y="382"/>
                  </a:lnTo>
                  <a:lnTo>
                    <a:pt x="417" y="385"/>
                  </a:lnTo>
                  <a:lnTo>
                    <a:pt x="405" y="387"/>
                  </a:lnTo>
                  <a:lnTo>
                    <a:pt x="393" y="389"/>
                  </a:lnTo>
                  <a:lnTo>
                    <a:pt x="393" y="389"/>
                  </a:lnTo>
                  <a:lnTo>
                    <a:pt x="402" y="393"/>
                  </a:lnTo>
                  <a:lnTo>
                    <a:pt x="411" y="398"/>
                  </a:lnTo>
                  <a:lnTo>
                    <a:pt x="419" y="403"/>
                  </a:lnTo>
                  <a:lnTo>
                    <a:pt x="426" y="409"/>
                  </a:lnTo>
                  <a:lnTo>
                    <a:pt x="426" y="409"/>
                  </a:lnTo>
                  <a:lnTo>
                    <a:pt x="438" y="423"/>
                  </a:lnTo>
                  <a:lnTo>
                    <a:pt x="452" y="440"/>
                  </a:lnTo>
                  <a:lnTo>
                    <a:pt x="467" y="461"/>
                  </a:lnTo>
                  <a:lnTo>
                    <a:pt x="483" y="486"/>
                  </a:lnTo>
                  <a:lnTo>
                    <a:pt x="531" y="563"/>
                  </a:lnTo>
                  <a:lnTo>
                    <a:pt x="454" y="563"/>
                  </a:lnTo>
                  <a:lnTo>
                    <a:pt x="419" y="501"/>
                  </a:lnTo>
                  <a:lnTo>
                    <a:pt x="419" y="501"/>
                  </a:lnTo>
                  <a:lnTo>
                    <a:pt x="399" y="469"/>
                  </a:lnTo>
                  <a:lnTo>
                    <a:pt x="382" y="442"/>
                  </a:lnTo>
                  <a:lnTo>
                    <a:pt x="367" y="423"/>
                  </a:lnTo>
                  <a:lnTo>
                    <a:pt x="360" y="416"/>
                  </a:lnTo>
                  <a:lnTo>
                    <a:pt x="354" y="410"/>
                  </a:lnTo>
                  <a:lnTo>
                    <a:pt x="354" y="410"/>
                  </a:lnTo>
                  <a:lnTo>
                    <a:pt x="344" y="405"/>
                  </a:lnTo>
                  <a:lnTo>
                    <a:pt x="332" y="400"/>
                  </a:lnTo>
                  <a:lnTo>
                    <a:pt x="319" y="398"/>
                  </a:lnTo>
                  <a:lnTo>
                    <a:pt x="303" y="397"/>
                  </a:lnTo>
                  <a:lnTo>
                    <a:pt x="266" y="397"/>
                  </a:lnTo>
                  <a:lnTo>
                    <a:pt x="266" y="563"/>
                  </a:lnTo>
                  <a:lnTo>
                    <a:pt x="203" y="563"/>
                  </a:lnTo>
                  <a:close/>
                  <a:moveTo>
                    <a:pt x="363" y="61"/>
                  </a:moveTo>
                  <a:lnTo>
                    <a:pt x="363" y="61"/>
                  </a:lnTo>
                  <a:lnTo>
                    <a:pt x="343" y="61"/>
                  </a:lnTo>
                  <a:lnTo>
                    <a:pt x="325" y="63"/>
                  </a:lnTo>
                  <a:lnTo>
                    <a:pt x="305" y="65"/>
                  </a:lnTo>
                  <a:lnTo>
                    <a:pt x="287" y="70"/>
                  </a:lnTo>
                  <a:lnTo>
                    <a:pt x="269" y="75"/>
                  </a:lnTo>
                  <a:lnTo>
                    <a:pt x="250" y="82"/>
                  </a:lnTo>
                  <a:lnTo>
                    <a:pt x="232" y="90"/>
                  </a:lnTo>
                  <a:lnTo>
                    <a:pt x="214" y="100"/>
                  </a:lnTo>
                  <a:lnTo>
                    <a:pt x="214" y="100"/>
                  </a:lnTo>
                  <a:lnTo>
                    <a:pt x="196" y="110"/>
                  </a:lnTo>
                  <a:lnTo>
                    <a:pt x="179" y="121"/>
                  </a:lnTo>
                  <a:lnTo>
                    <a:pt x="164" y="133"/>
                  </a:lnTo>
                  <a:lnTo>
                    <a:pt x="149" y="147"/>
                  </a:lnTo>
                  <a:lnTo>
                    <a:pt x="136" y="161"/>
                  </a:lnTo>
                  <a:lnTo>
                    <a:pt x="123" y="176"/>
                  </a:lnTo>
                  <a:lnTo>
                    <a:pt x="111" y="194"/>
                  </a:lnTo>
                  <a:lnTo>
                    <a:pt x="101" y="211"/>
                  </a:lnTo>
                  <a:lnTo>
                    <a:pt x="101" y="211"/>
                  </a:lnTo>
                  <a:lnTo>
                    <a:pt x="91" y="229"/>
                  </a:lnTo>
                  <a:lnTo>
                    <a:pt x="83" y="247"/>
                  </a:lnTo>
                  <a:lnTo>
                    <a:pt x="76" y="266"/>
                  </a:lnTo>
                  <a:lnTo>
                    <a:pt x="70" y="285"/>
                  </a:lnTo>
                  <a:lnTo>
                    <a:pt x="66" y="304"/>
                  </a:lnTo>
                  <a:lnTo>
                    <a:pt x="62" y="323"/>
                  </a:lnTo>
                  <a:lnTo>
                    <a:pt x="61" y="343"/>
                  </a:lnTo>
                  <a:lnTo>
                    <a:pt x="60" y="362"/>
                  </a:lnTo>
                  <a:lnTo>
                    <a:pt x="60" y="362"/>
                  </a:lnTo>
                  <a:lnTo>
                    <a:pt x="61" y="382"/>
                  </a:lnTo>
                  <a:lnTo>
                    <a:pt x="62" y="401"/>
                  </a:lnTo>
                  <a:lnTo>
                    <a:pt x="66" y="421"/>
                  </a:lnTo>
                  <a:lnTo>
                    <a:pt x="70" y="439"/>
                  </a:lnTo>
                  <a:lnTo>
                    <a:pt x="76" y="457"/>
                  </a:lnTo>
                  <a:lnTo>
                    <a:pt x="83" y="476"/>
                  </a:lnTo>
                  <a:lnTo>
                    <a:pt x="91" y="494"/>
                  </a:lnTo>
                  <a:lnTo>
                    <a:pt x="100" y="512"/>
                  </a:lnTo>
                  <a:lnTo>
                    <a:pt x="100" y="512"/>
                  </a:lnTo>
                  <a:lnTo>
                    <a:pt x="110" y="530"/>
                  </a:lnTo>
                  <a:lnTo>
                    <a:pt x="122" y="546"/>
                  </a:lnTo>
                  <a:lnTo>
                    <a:pt x="134" y="562"/>
                  </a:lnTo>
                  <a:lnTo>
                    <a:pt x="148" y="577"/>
                  </a:lnTo>
                  <a:lnTo>
                    <a:pt x="162" y="589"/>
                  </a:lnTo>
                  <a:lnTo>
                    <a:pt x="178" y="602"/>
                  </a:lnTo>
                  <a:lnTo>
                    <a:pt x="194" y="613"/>
                  </a:lnTo>
                  <a:lnTo>
                    <a:pt x="212" y="625"/>
                  </a:lnTo>
                  <a:lnTo>
                    <a:pt x="212" y="625"/>
                  </a:lnTo>
                  <a:lnTo>
                    <a:pt x="230" y="634"/>
                  </a:lnTo>
                  <a:lnTo>
                    <a:pt x="248" y="642"/>
                  </a:lnTo>
                  <a:lnTo>
                    <a:pt x="266" y="649"/>
                  </a:lnTo>
                  <a:lnTo>
                    <a:pt x="286" y="655"/>
                  </a:lnTo>
                  <a:lnTo>
                    <a:pt x="304" y="658"/>
                  </a:lnTo>
                  <a:lnTo>
                    <a:pt x="324" y="662"/>
                  </a:lnTo>
                  <a:lnTo>
                    <a:pt x="343" y="664"/>
                  </a:lnTo>
                  <a:lnTo>
                    <a:pt x="363" y="664"/>
                  </a:lnTo>
                  <a:lnTo>
                    <a:pt x="363" y="664"/>
                  </a:lnTo>
                  <a:lnTo>
                    <a:pt x="382" y="664"/>
                  </a:lnTo>
                  <a:lnTo>
                    <a:pt x="401" y="662"/>
                  </a:lnTo>
                  <a:lnTo>
                    <a:pt x="420" y="658"/>
                  </a:lnTo>
                  <a:lnTo>
                    <a:pt x="438" y="655"/>
                  </a:lnTo>
                  <a:lnTo>
                    <a:pt x="458" y="649"/>
                  </a:lnTo>
                  <a:lnTo>
                    <a:pt x="476" y="642"/>
                  </a:lnTo>
                  <a:lnTo>
                    <a:pt x="495" y="634"/>
                  </a:lnTo>
                  <a:lnTo>
                    <a:pt x="512" y="625"/>
                  </a:lnTo>
                  <a:lnTo>
                    <a:pt x="512" y="625"/>
                  </a:lnTo>
                  <a:lnTo>
                    <a:pt x="530" y="613"/>
                  </a:lnTo>
                  <a:lnTo>
                    <a:pt x="546" y="602"/>
                  </a:lnTo>
                  <a:lnTo>
                    <a:pt x="562" y="589"/>
                  </a:lnTo>
                  <a:lnTo>
                    <a:pt x="576" y="577"/>
                  </a:lnTo>
                  <a:lnTo>
                    <a:pt x="590" y="562"/>
                  </a:lnTo>
                  <a:lnTo>
                    <a:pt x="602" y="546"/>
                  </a:lnTo>
                  <a:lnTo>
                    <a:pt x="614" y="530"/>
                  </a:lnTo>
                  <a:lnTo>
                    <a:pt x="624" y="512"/>
                  </a:lnTo>
                  <a:lnTo>
                    <a:pt x="624" y="512"/>
                  </a:lnTo>
                  <a:lnTo>
                    <a:pt x="633" y="494"/>
                  </a:lnTo>
                  <a:lnTo>
                    <a:pt x="641" y="476"/>
                  </a:lnTo>
                  <a:lnTo>
                    <a:pt x="648" y="457"/>
                  </a:lnTo>
                  <a:lnTo>
                    <a:pt x="654" y="439"/>
                  </a:lnTo>
                  <a:lnTo>
                    <a:pt x="659" y="421"/>
                  </a:lnTo>
                  <a:lnTo>
                    <a:pt x="662" y="401"/>
                  </a:lnTo>
                  <a:lnTo>
                    <a:pt x="663" y="382"/>
                  </a:lnTo>
                  <a:lnTo>
                    <a:pt x="664" y="362"/>
                  </a:lnTo>
                  <a:lnTo>
                    <a:pt x="664" y="362"/>
                  </a:lnTo>
                  <a:lnTo>
                    <a:pt x="663" y="343"/>
                  </a:lnTo>
                  <a:lnTo>
                    <a:pt x="662" y="323"/>
                  </a:lnTo>
                  <a:lnTo>
                    <a:pt x="659" y="304"/>
                  </a:lnTo>
                  <a:lnTo>
                    <a:pt x="654" y="285"/>
                  </a:lnTo>
                  <a:lnTo>
                    <a:pt x="648" y="266"/>
                  </a:lnTo>
                  <a:lnTo>
                    <a:pt x="641" y="247"/>
                  </a:lnTo>
                  <a:lnTo>
                    <a:pt x="633" y="229"/>
                  </a:lnTo>
                  <a:lnTo>
                    <a:pt x="624" y="211"/>
                  </a:lnTo>
                  <a:lnTo>
                    <a:pt x="624" y="211"/>
                  </a:lnTo>
                  <a:lnTo>
                    <a:pt x="613" y="194"/>
                  </a:lnTo>
                  <a:lnTo>
                    <a:pt x="601" y="176"/>
                  </a:lnTo>
                  <a:lnTo>
                    <a:pt x="589" y="161"/>
                  </a:lnTo>
                  <a:lnTo>
                    <a:pt x="575" y="147"/>
                  </a:lnTo>
                  <a:lnTo>
                    <a:pt x="560" y="133"/>
                  </a:lnTo>
                  <a:lnTo>
                    <a:pt x="545" y="121"/>
                  </a:lnTo>
                  <a:lnTo>
                    <a:pt x="528" y="110"/>
                  </a:lnTo>
                  <a:lnTo>
                    <a:pt x="511" y="100"/>
                  </a:lnTo>
                  <a:lnTo>
                    <a:pt x="511" y="100"/>
                  </a:lnTo>
                  <a:lnTo>
                    <a:pt x="492" y="90"/>
                  </a:lnTo>
                  <a:lnTo>
                    <a:pt x="474" y="82"/>
                  </a:lnTo>
                  <a:lnTo>
                    <a:pt x="456" y="75"/>
                  </a:lnTo>
                  <a:lnTo>
                    <a:pt x="437" y="70"/>
                  </a:lnTo>
                  <a:lnTo>
                    <a:pt x="419" y="65"/>
                  </a:lnTo>
                  <a:lnTo>
                    <a:pt x="399" y="63"/>
                  </a:lnTo>
                  <a:lnTo>
                    <a:pt x="381" y="61"/>
                  </a:lnTo>
                  <a:lnTo>
                    <a:pt x="363" y="61"/>
                  </a:lnTo>
                  <a:lnTo>
                    <a:pt x="363" y="61"/>
                  </a:lnTo>
                  <a:close/>
                  <a:moveTo>
                    <a:pt x="363" y="0"/>
                  </a:moveTo>
                  <a:lnTo>
                    <a:pt x="363" y="0"/>
                  </a:lnTo>
                  <a:lnTo>
                    <a:pt x="384" y="1"/>
                  </a:lnTo>
                  <a:lnTo>
                    <a:pt x="407" y="3"/>
                  </a:lnTo>
                  <a:lnTo>
                    <a:pt x="430" y="7"/>
                  </a:lnTo>
                  <a:lnTo>
                    <a:pt x="452" y="12"/>
                  </a:lnTo>
                  <a:lnTo>
                    <a:pt x="474" y="18"/>
                  </a:lnTo>
                  <a:lnTo>
                    <a:pt x="497" y="26"/>
                  </a:lnTo>
                  <a:lnTo>
                    <a:pt x="519" y="36"/>
                  </a:lnTo>
                  <a:lnTo>
                    <a:pt x="540" y="47"/>
                  </a:lnTo>
                  <a:lnTo>
                    <a:pt x="540" y="47"/>
                  </a:lnTo>
                  <a:lnTo>
                    <a:pt x="561" y="59"/>
                  </a:lnTo>
                  <a:lnTo>
                    <a:pt x="582" y="73"/>
                  </a:lnTo>
                  <a:lnTo>
                    <a:pt x="600" y="88"/>
                  </a:lnTo>
                  <a:lnTo>
                    <a:pt x="617" y="104"/>
                  </a:lnTo>
                  <a:lnTo>
                    <a:pt x="633" y="121"/>
                  </a:lnTo>
                  <a:lnTo>
                    <a:pt x="649" y="140"/>
                  </a:lnTo>
                  <a:lnTo>
                    <a:pt x="663" y="159"/>
                  </a:lnTo>
                  <a:lnTo>
                    <a:pt x="676" y="181"/>
                  </a:lnTo>
                  <a:lnTo>
                    <a:pt x="676" y="181"/>
                  </a:lnTo>
                  <a:lnTo>
                    <a:pt x="687" y="203"/>
                  </a:lnTo>
                  <a:lnTo>
                    <a:pt x="696" y="225"/>
                  </a:lnTo>
                  <a:lnTo>
                    <a:pt x="706" y="247"/>
                  </a:lnTo>
                  <a:lnTo>
                    <a:pt x="711" y="269"/>
                  </a:lnTo>
                  <a:lnTo>
                    <a:pt x="717" y="292"/>
                  </a:lnTo>
                  <a:lnTo>
                    <a:pt x="721" y="315"/>
                  </a:lnTo>
                  <a:lnTo>
                    <a:pt x="723" y="339"/>
                  </a:lnTo>
                  <a:lnTo>
                    <a:pt x="724" y="362"/>
                  </a:lnTo>
                  <a:lnTo>
                    <a:pt x="724" y="362"/>
                  </a:lnTo>
                  <a:lnTo>
                    <a:pt x="723" y="385"/>
                  </a:lnTo>
                  <a:lnTo>
                    <a:pt x="721" y="409"/>
                  </a:lnTo>
                  <a:lnTo>
                    <a:pt x="717" y="432"/>
                  </a:lnTo>
                  <a:lnTo>
                    <a:pt x="713" y="454"/>
                  </a:lnTo>
                  <a:lnTo>
                    <a:pt x="706" y="477"/>
                  </a:lnTo>
                  <a:lnTo>
                    <a:pt x="698" y="499"/>
                  </a:lnTo>
                  <a:lnTo>
                    <a:pt x="687" y="520"/>
                  </a:lnTo>
                  <a:lnTo>
                    <a:pt x="676" y="542"/>
                  </a:lnTo>
                  <a:lnTo>
                    <a:pt x="676" y="542"/>
                  </a:lnTo>
                  <a:lnTo>
                    <a:pt x="663" y="563"/>
                  </a:lnTo>
                  <a:lnTo>
                    <a:pt x="651" y="584"/>
                  </a:lnTo>
                  <a:lnTo>
                    <a:pt x="636" y="602"/>
                  </a:lnTo>
                  <a:lnTo>
                    <a:pt x="618" y="619"/>
                  </a:lnTo>
                  <a:lnTo>
                    <a:pt x="601" y="635"/>
                  </a:lnTo>
                  <a:lnTo>
                    <a:pt x="583" y="650"/>
                  </a:lnTo>
                  <a:lnTo>
                    <a:pt x="563" y="664"/>
                  </a:lnTo>
                  <a:lnTo>
                    <a:pt x="543" y="676"/>
                  </a:lnTo>
                  <a:lnTo>
                    <a:pt x="543" y="676"/>
                  </a:lnTo>
                  <a:lnTo>
                    <a:pt x="521" y="688"/>
                  </a:lnTo>
                  <a:lnTo>
                    <a:pt x="499" y="697"/>
                  </a:lnTo>
                  <a:lnTo>
                    <a:pt x="476" y="705"/>
                  </a:lnTo>
                  <a:lnTo>
                    <a:pt x="454" y="712"/>
                  </a:lnTo>
                  <a:lnTo>
                    <a:pt x="432" y="718"/>
                  </a:lnTo>
                  <a:lnTo>
                    <a:pt x="409" y="721"/>
                  </a:lnTo>
                  <a:lnTo>
                    <a:pt x="386" y="723"/>
                  </a:lnTo>
                  <a:lnTo>
                    <a:pt x="363" y="725"/>
                  </a:lnTo>
                  <a:lnTo>
                    <a:pt x="363" y="725"/>
                  </a:lnTo>
                  <a:lnTo>
                    <a:pt x="339" y="723"/>
                  </a:lnTo>
                  <a:lnTo>
                    <a:pt x="316" y="721"/>
                  </a:lnTo>
                  <a:lnTo>
                    <a:pt x="293" y="718"/>
                  </a:lnTo>
                  <a:lnTo>
                    <a:pt x="270" y="712"/>
                  </a:lnTo>
                  <a:lnTo>
                    <a:pt x="248" y="705"/>
                  </a:lnTo>
                  <a:lnTo>
                    <a:pt x="225" y="697"/>
                  </a:lnTo>
                  <a:lnTo>
                    <a:pt x="203" y="688"/>
                  </a:lnTo>
                  <a:lnTo>
                    <a:pt x="183" y="676"/>
                  </a:lnTo>
                  <a:lnTo>
                    <a:pt x="183" y="676"/>
                  </a:lnTo>
                  <a:lnTo>
                    <a:pt x="161" y="664"/>
                  </a:lnTo>
                  <a:lnTo>
                    <a:pt x="141" y="650"/>
                  </a:lnTo>
                  <a:lnTo>
                    <a:pt x="123" y="635"/>
                  </a:lnTo>
                  <a:lnTo>
                    <a:pt x="106" y="619"/>
                  </a:lnTo>
                  <a:lnTo>
                    <a:pt x="90" y="602"/>
                  </a:lnTo>
                  <a:lnTo>
                    <a:pt x="75" y="584"/>
                  </a:lnTo>
                  <a:lnTo>
                    <a:pt x="60" y="563"/>
                  </a:lnTo>
                  <a:lnTo>
                    <a:pt x="47" y="542"/>
                  </a:lnTo>
                  <a:lnTo>
                    <a:pt x="47" y="542"/>
                  </a:lnTo>
                  <a:lnTo>
                    <a:pt x="37" y="520"/>
                  </a:lnTo>
                  <a:lnTo>
                    <a:pt x="27" y="499"/>
                  </a:lnTo>
                  <a:lnTo>
                    <a:pt x="19" y="477"/>
                  </a:lnTo>
                  <a:lnTo>
                    <a:pt x="12" y="454"/>
                  </a:lnTo>
                  <a:lnTo>
                    <a:pt x="7" y="432"/>
                  </a:lnTo>
                  <a:lnTo>
                    <a:pt x="3" y="409"/>
                  </a:lnTo>
                  <a:lnTo>
                    <a:pt x="0" y="385"/>
                  </a:lnTo>
                  <a:lnTo>
                    <a:pt x="0" y="362"/>
                  </a:lnTo>
                  <a:lnTo>
                    <a:pt x="0" y="362"/>
                  </a:lnTo>
                  <a:lnTo>
                    <a:pt x="0" y="339"/>
                  </a:lnTo>
                  <a:lnTo>
                    <a:pt x="3" y="315"/>
                  </a:lnTo>
                  <a:lnTo>
                    <a:pt x="7" y="292"/>
                  </a:lnTo>
                  <a:lnTo>
                    <a:pt x="12" y="269"/>
                  </a:lnTo>
                  <a:lnTo>
                    <a:pt x="19" y="247"/>
                  </a:lnTo>
                  <a:lnTo>
                    <a:pt x="28" y="225"/>
                  </a:lnTo>
                  <a:lnTo>
                    <a:pt x="37" y="203"/>
                  </a:lnTo>
                  <a:lnTo>
                    <a:pt x="48" y="181"/>
                  </a:lnTo>
                  <a:lnTo>
                    <a:pt x="48" y="181"/>
                  </a:lnTo>
                  <a:lnTo>
                    <a:pt x="61" y="159"/>
                  </a:lnTo>
                  <a:lnTo>
                    <a:pt x="75" y="140"/>
                  </a:lnTo>
                  <a:lnTo>
                    <a:pt x="91" y="121"/>
                  </a:lnTo>
                  <a:lnTo>
                    <a:pt x="107" y="104"/>
                  </a:lnTo>
                  <a:lnTo>
                    <a:pt x="124" y="88"/>
                  </a:lnTo>
                  <a:lnTo>
                    <a:pt x="142" y="73"/>
                  </a:lnTo>
                  <a:lnTo>
                    <a:pt x="163" y="59"/>
                  </a:lnTo>
                  <a:lnTo>
                    <a:pt x="184" y="47"/>
                  </a:lnTo>
                  <a:lnTo>
                    <a:pt x="184" y="47"/>
                  </a:lnTo>
                  <a:lnTo>
                    <a:pt x="206" y="36"/>
                  </a:lnTo>
                  <a:lnTo>
                    <a:pt x="227" y="26"/>
                  </a:lnTo>
                  <a:lnTo>
                    <a:pt x="250" y="18"/>
                  </a:lnTo>
                  <a:lnTo>
                    <a:pt x="272" y="12"/>
                  </a:lnTo>
                  <a:lnTo>
                    <a:pt x="294" y="7"/>
                  </a:lnTo>
                  <a:lnTo>
                    <a:pt x="317" y="3"/>
                  </a:lnTo>
                  <a:lnTo>
                    <a:pt x="340" y="1"/>
                  </a:lnTo>
                  <a:lnTo>
                    <a:pt x="363" y="0"/>
                  </a:lnTo>
                  <a:lnTo>
                    <a:pt x="363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8" name="Freeform 197"/>
            <p:cNvSpPr>
              <a:spLocks/>
            </p:cNvSpPr>
            <p:nvPr/>
          </p:nvSpPr>
          <p:spPr bwMode="auto">
            <a:xfrm>
              <a:off x="5421201" y="2835236"/>
              <a:ext cx="640039" cy="798564"/>
            </a:xfrm>
            <a:custGeom>
              <a:avLst/>
              <a:gdLst>
                <a:gd name="T0" fmla="*/ 2711 w 3235"/>
                <a:gd name="T1" fmla="*/ 1850 h 4035"/>
                <a:gd name="T2" fmla="*/ 2396 w 3235"/>
                <a:gd name="T3" fmla="*/ 1702 h 4035"/>
                <a:gd name="T4" fmla="*/ 1708 w 3235"/>
                <a:gd name="T5" fmla="*/ 1454 h 4035"/>
                <a:gd name="T6" fmla="*/ 1505 w 3235"/>
                <a:gd name="T7" fmla="*/ 1352 h 4035"/>
                <a:gd name="T8" fmla="*/ 1424 w 3235"/>
                <a:gd name="T9" fmla="*/ 1269 h 4035"/>
                <a:gd name="T10" fmla="*/ 1388 w 3235"/>
                <a:gd name="T11" fmla="*/ 1157 h 4035"/>
                <a:gd name="T12" fmla="*/ 1397 w 3235"/>
                <a:gd name="T13" fmla="*/ 1033 h 4035"/>
                <a:gd name="T14" fmla="*/ 1453 w 3235"/>
                <a:gd name="T15" fmla="*/ 934 h 4035"/>
                <a:gd name="T16" fmla="*/ 1545 w 3235"/>
                <a:gd name="T17" fmla="*/ 866 h 4035"/>
                <a:gd name="T18" fmla="*/ 1686 w 3235"/>
                <a:gd name="T19" fmla="*/ 819 h 4035"/>
                <a:gd name="T20" fmla="*/ 1900 w 3235"/>
                <a:gd name="T21" fmla="*/ 798 h 4035"/>
                <a:gd name="T22" fmla="*/ 2137 w 3235"/>
                <a:gd name="T23" fmla="*/ 822 h 4035"/>
                <a:gd name="T24" fmla="*/ 2449 w 3235"/>
                <a:gd name="T25" fmla="*/ 926 h 4035"/>
                <a:gd name="T26" fmla="*/ 2617 w 3235"/>
                <a:gd name="T27" fmla="*/ 923 h 4035"/>
                <a:gd name="T28" fmla="*/ 2713 w 3235"/>
                <a:gd name="T29" fmla="*/ 756 h 4035"/>
                <a:gd name="T30" fmla="*/ 2823 w 3235"/>
                <a:gd name="T31" fmla="*/ 393 h 4035"/>
                <a:gd name="T32" fmla="*/ 2703 w 3235"/>
                <a:gd name="T33" fmla="*/ 175 h 4035"/>
                <a:gd name="T34" fmla="*/ 2266 w 3235"/>
                <a:gd name="T35" fmla="*/ 43 h 4035"/>
                <a:gd name="T36" fmla="*/ 1971 w 3235"/>
                <a:gd name="T37" fmla="*/ 4 h 4035"/>
                <a:gd name="T38" fmla="*/ 1573 w 3235"/>
                <a:gd name="T39" fmla="*/ 10 h 4035"/>
                <a:gd name="T40" fmla="*/ 1222 w 3235"/>
                <a:gd name="T41" fmla="*/ 69 h 4035"/>
                <a:gd name="T42" fmla="*/ 1013 w 3235"/>
                <a:gd name="T43" fmla="*/ 135 h 4035"/>
                <a:gd name="T44" fmla="*/ 800 w 3235"/>
                <a:gd name="T45" fmla="*/ 239 h 4035"/>
                <a:gd name="T46" fmla="*/ 644 w 3235"/>
                <a:gd name="T47" fmla="*/ 352 h 4035"/>
                <a:gd name="T48" fmla="*/ 492 w 3235"/>
                <a:gd name="T49" fmla="*/ 508 h 4035"/>
                <a:gd name="T50" fmla="*/ 376 w 3235"/>
                <a:gd name="T51" fmla="*/ 689 h 4035"/>
                <a:gd name="T52" fmla="*/ 308 w 3235"/>
                <a:gd name="T53" fmla="*/ 866 h 4035"/>
                <a:gd name="T54" fmla="*/ 267 w 3235"/>
                <a:gd name="T55" fmla="*/ 1094 h 4035"/>
                <a:gd name="T56" fmla="*/ 273 w 3235"/>
                <a:gd name="T57" fmla="*/ 1367 h 4035"/>
                <a:gd name="T58" fmla="*/ 335 w 3235"/>
                <a:gd name="T59" fmla="*/ 1608 h 4035"/>
                <a:gd name="T60" fmla="*/ 507 w 3235"/>
                <a:gd name="T61" fmla="*/ 1881 h 4035"/>
                <a:gd name="T62" fmla="*/ 725 w 3235"/>
                <a:gd name="T63" fmla="*/ 2067 h 4035"/>
                <a:gd name="T64" fmla="*/ 1000 w 3235"/>
                <a:gd name="T65" fmla="*/ 2215 h 4035"/>
                <a:gd name="T66" fmla="*/ 1617 w 3235"/>
                <a:gd name="T67" fmla="*/ 2428 h 4035"/>
                <a:gd name="T68" fmla="*/ 1919 w 3235"/>
                <a:gd name="T69" fmla="*/ 2558 h 4035"/>
                <a:gd name="T70" fmla="*/ 1998 w 3235"/>
                <a:gd name="T71" fmla="*/ 2633 h 4035"/>
                <a:gd name="T72" fmla="*/ 2048 w 3235"/>
                <a:gd name="T73" fmla="*/ 2732 h 4035"/>
                <a:gd name="T74" fmla="*/ 2055 w 3235"/>
                <a:gd name="T75" fmla="*/ 2863 h 4035"/>
                <a:gd name="T76" fmla="*/ 2001 w 3235"/>
                <a:gd name="T77" fmla="*/ 3007 h 4035"/>
                <a:gd name="T78" fmla="*/ 1878 w 3235"/>
                <a:gd name="T79" fmla="*/ 3103 h 4035"/>
                <a:gd name="T80" fmla="*/ 1724 w 3235"/>
                <a:gd name="T81" fmla="*/ 3155 h 4035"/>
                <a:gd name="T82" fmla="*/ 1495 w 3235"/>
                <a:gd name="T83" fmla="*/ 3185 h 4035"/>
                <a:gd name="T84" fmla="*/ 1163 w 3235"/>
                <a:gd name="T85" fmla="*/ 3175 h 4035"/>
                <a:gd name="T86" fmla="*/ 743 w 3235"/>
                <a:gd name="T87" fmla="*/ 3091 h 4035"/>
                <a:gd name="T88" fmla="*/ 394 w 3235"/>
                <a:gd name="T89" fmla="*/ 3036 h 4035"/>
                <a:gd name="T90" fmla="*/ 248 w 3235"/>
                <a:gd name="T91" fmla="*/ 3383 h 4035"/>
                <a:gd name="T92" fmla="*/ 50 w 3235"/>
                <a:gd name="T93" fmla="*/ 3692 h 4035"/>
                <a:gd name="T94" fmla="*/ 390 w 3235"/>
                <a:gd name="T95" fmla="*/ 3889 h 4035"/>
                <a:gd name="T96" fmla="*/ 857 w 3235"/>
                <a:gd name="T97" fmla="*/ 3994 h 4035"/>
                <a:gd name="T98" fmla="*/ 1467 w 3235"/>
                <a:gd name="T99" fmla="*/ 4035 h 4035"/>
                <a:gd name="T100" fmla="*/ 1773 w 3235"/>
                <a:gd name="T101" fmla="*/ 4022 h 4035"/>
                <a:gd name="T102" fmla="*/ 2096 w 3235"/>
                <a:gd name="T103" fmla="*/ 3976 h 4035"/>
                <a:gd name="T104" fmla="*/ 2342 w 3235"/>
                <a:gd name="T105" fmla="*/ 3910 h 4035"/>
                <a:gd name="T106" fmla="*/ 2594 w 3235"/>
                <a:gd name="T107" fmla="*/ 3804 h 4035"/>
                <a:gd name="T108" fmla="*/ 2777 w 3235"/>
                <a:gd name="T109" fmla="*/ 3691 h 4035"/>
                <a:gd name="T110" fmla="*/ 2954 w 3235"/>
                <a:gd name="T111" fmla="*/ 3532 h 4035"/>
                <a:gd name="T112" fmla="*/ 3089 w 3235"/>
                <a:gd name="T113" fmla="*/ 3350 h 4035"/>
                <a:gd name="T114" fmla="*/ 3171 w 3235"/>
                <a:gd name="T115" fmla="*/ 3175 h 4035"/>
                <a:gd name="T116" fmla="*/ 3224 w 3235"/>
                <a:gd name="T117" fmla="*/ 2950 h 4035"/>
                <a:gd name="T118" fmla="*/ 3234 w 3235"/>
                <a:gd name="T119" fmla="*/ 2710 h 4035"/>
                <a:gd name="T120" fmla="*/ 3204 w 3235"/>
                <a:gd name="T121" fmla="*/ 2473 h 4035"/>
                <a:gd name="T122" fmla="*/ 3153 w 3235"/>
                <a:gd name="T123" fmla="*/ 2321 h 4035"/>
                <a:gd name="T124" fmla="*/ 2958 w 3235"/>
                <a:gd name="T125" fmla="*/ 2036 h 4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235" h="4035">
                  <a:moveTo>
                    <a:pt x="2922" y="2001"/>
                  </a:moveTo>
                  <a:lnTo>
                    <a:pt x="2922" y="2001"/>
                  </a:lnTo>
                  <a:lnTo>
                    <a:pt x="2884" y="1968"/>
                  </a:lnTo>
                  <a:lnTo>
                    <a:pt x="2843" y="1937"/>
                  </a:lnTo>
                  <a:lnTo>
                    <a:pt x="2801" y="1907"/>
                  </a:lnTo>
                  <a:lnTo>
                    <a:pt x="2757" y="1877"/>
                  </a:lnTo>
                  <a:lnTo>
                    <a:pt x="2711" y="1850"/>
                  </a:lnTo>
                  <a:lnTo>
                    <a:pt x="2662" y="1822"/>
                  </a:lnTo>
                  <a:lnTo>
                    <a:pt x="2613" y="1797"/>
                  </a:lnTo>
                  <a:lnTo>
                    <a:pt x="2562" y="1773"/>
                  </a:lnTo>
                  <a:lnTo>
                    <a:pt x="2562" y="1773"/>
                  </a:lnTo>
                  <a:lnTo>
                    <a:pt x="2508" y="1749"/>
                  </a:lnTo>
                  <a:lnTo>
                    <a:pt x="2453" y="1726"/>
                  </a:lnTo>
                  <a:lnTo>
                    <a:pt x="2396" y="1702"/>
                  </a:lnTo>
                  <a:lnTo>
                    <a:pt x="2338" y="1679"/>
                  </a:lnTo>
                  <a:lnTo>
                    <a:pt x="2216" y="1632"/>
                  </a:lnTo>
                  <a:lnTo>
                    <a:pt x="2088" y="1586"/>
                  </a:lnTo>
                  <a:lnTo>
                    <a:pt x="1787" y="1483"/>
                  </a:lnTo>
                  <a:lnTo>
                    <a:pt x="1787" y="1483"/>
                  </a:lnTo>
                  <a:lnTo>
                    <a:pt x="1747" y="1468"/>
                  </a:lnTo>
                  <a:lnTo>
                    <a:pt x="1708" y="1454"/>
                  </a:lnTo>
                  <a:lnTo>
                    <a:pt x="1671" y="1438"/>
                  </a:lnTo>
                  <a:lnTo>
                    <a:pt x="1635" y="1422"/>
                  </a:lnTo>
                  <a:lnTo>
                    <a:pt x="1600" y="1406"/>
                  </a:lnTo>
                  <a:lnTo>
                    <a:pt x="1567" y="1389"/>
                  </a:lnTo>
                  <a:lnTo>
                    <a:pt x="1535" y="1370"/>
                  </a:lnTo>
                  <a:lnTo>
                    <a:pt x="1505" y="1352"/>
                  </a:lnTo>
                  <a:lnTo>
                    <a:pt x="1505" y="1352"/>
                  </a:lnTo>
                  <a:lnTo>
                    <a:pt x="1490" y="1342"/>
                  </a:lnTo>
                  <a:lnTo>
                    <a:pt x="1476" y="1331"/>
                  </a:lnTo>
                  <a:lnTo>
                    <a:pt x="1465" y="1321"/>
                  </a:lnTo>
                  <a:lnTo>
                    <a:pt x="1452" y="1308"/>
                  </a:lnTo>
                  <a:lnTo>
                    <a:pt x="1442" y="1297"/>
                  </a:lnTo>
                  <a:lnTo>
                    <a:pt x="1433" y="1283"/>
                  </a:lnTo>
                  <a:lnTo>
                    <a:pt x="1424" y="1269"/>
                  </a:lnTo>
                  <a:lnTo>
                    <a:pt x="1416" y="1256"/>
                  </a:lnTo>
                  <a:lnTo>
                    <a:pt x="1409" y="1241"/>
                  </a:lnTo>
                  <a:lnTo>
                    <a:pt x="1403" y="1225"/>
                  </a:lnTo>
                  <a:lnTo>
                    <a:pt x="1397" y="1209"/>
                  </a:lnTo>
                  <a:lnTo>
                    <a:pt x="1394" y="1193"/>
                  </a:lnTo>
                  <a:lnTo>
                    <a:pt x="1390" y="1174"/>
                  </a:lnTo>
                  <a:lnTo>
                    <a:pt x="1388" y="1157"/>
                  </a:lnTo>
                  <a:lnTo>
                    <a:pt x="1386" y="1138"/>
                  </a:lnTo>
                  <a:lnTo>
                    <a:pt x="1386" y="1118"/>
                  </a:lnTo>
                  <a:lnTo>
                    <a:pt x="1386" y="1118"/>
                  </a:lnTo>
                  <a:lnTo>
                    <a:pt x="1387" y="1096"/>
                  </a:lnTo>
                  <a:lnTo>
                    <a:pt x="1388" y="1074"/>
                  </a:lnTo>
                  <a:lnTo>
                    <a:pt x="1392" y="1054"/>
                  </a:lnTo>
                  <a:lnTo>
                    <a:pt x="1397" y="1033"/>
                  </a:lnTo>
                  <a:lnTo>
                    <a:pt x="1403" y="1015"/>
                  </a:lnTo>
                  <a:lnTo>
                    <a:pt x="1411" y="996"/>
                  </a:lnTo>
                  <a:lnTo>
                    <a:pt x="1419" y="979"/>
                  </a:lnTo>
                  <a:lnTo>
                    <a:pt x="1429" y="963"/>
                  </a:lnTo>
                  <a:lnTo>
                    <a:pt x="1429" y="963"/>
                  </a:lnTo>
                  <a:lnTo>
                    <a:pt x="1441" y="948"/>
                  </a:lnTo>
                  <a:lnTo>
                    <a:pt x="1453" y="934"/>
                  </a:lnTo>
                  <a:lnTo>
                    <a:pt x="1466" y="921"/>
                  </a:lnTo>
                  <a:lnTo>
                    <a:pt x="1481" y="908"/>
                  </a:lnTo>
                  <a:lnTo>
                    <a:pt x="1496" y="897"/>
                  </a:lnTo>
                  <a:lnTo>
                    <a:pt x="1512" y="885"/>
                  </a:lnTo>
                  <a:lnTo>
                    <a:pt x="1528" y="875"/>
                  </a:lnTo>
                  <a:lnTo>
                    <a:pt x="1545" y="866"/>
                  </a:lnTo>
                  <a:lnTo>
                    <a:pt x="1545" y="866"/>
                  </a:lnTo>
                  <a:lnTo>
                    <a:pt x="1564" y="858"/>
                  </a:lnTo>
                  <a:lnTo>
                    <a:pt x="1583" y="850"/>
                  </a:lnTo>
                  <a:lnTo>
                    <a:pt x="1603" y="842"/>
                  </a:lnTo>
                  <a:lnTo>
                    <a:pt x="1622" y="835"/>
                  </a:lnTo>
                  <a:lnTo>
                    <a:pt x="1643" y="829"/>
                  </a:lnTo>
                  <a:lnTo>
                    <a:pt x="1665" y="823"/>
                  </a:lnTo>
                  <a:lnTo>
                    <a:pt x="1686" y="819"/>
                  </a:lnTo>
                  <a:lnTo>
                    <a:pt x="1709" y="814"/>
                  </a:lnTo>
                  <a:lnTo>
                    <a:pt x="1709" y="814"/>
                  </a:lnTo>
                  <a:lnTo>
                    <a:pt x="1755" y="807"/>
                  </a:lnTo>
                  <a:lnTo>
                    <a:pt x="1802" y="803"/>
                  </a:lnTo>
                  <a:lnTo>
                    <a:pt x="1850" y="799"/>
                  </a:lnTo>
                  <a:lnTo>
                    <a:pt x="1900" y="798"/>
                  </a:lnTo>
                  <a:lnTo>
                    <a:pt x="1900" y="798"/>
                  </a:lnTo>
                  <a:lnTo>
                    <a:pt x="1932" y="798"/>
                  </a:lnTo>
                  <a:lnTo>
                    <a:pt x="1963" y="799"/>
                  </a:lnTo>
                  <a:lnTo>
                    <a:pt x="1993" y="801"/>
                  </a:lnTo>
                  <a:lnTo>
                    <a:pt x="2024" y="804"/>
                  </a:lnTo>
                  <a:lnTo>
                    <a:pt x="2052" y="807"/>
                  </a:lnTo>
                  <a:lnTo>
                    <a:pt x="2081" y="812"/>
                  </a:lnTo>
                  <a:lnTo>
                    <a:pt x="2137" y="822"/>
                  </a:lnTo>
                  <a:lnTo>
                    <a:pt x="2191" y="834"/>
                  </a:lnTo>
                  <a:lnTo>
                    <a:pt x="2241" y="847"/>
                  </a:lnTo>
                  <a:lnTo>
                    <a:pt x="2290" y="862"/>
                  </a:lnTo>
                  <a:lnTo>
                    <a:pt x="2334" y="878"/>
                  </a:lnTo>
                  <a:lnTo>
                    <a:pt x="2376" y="894"/>
                  </a:lnTo>
                  <a:lnTo>
                    <a:pt x="2415" y="910"/>
                  </a:lnTo>
                  <a:lnTo>
                    <a:pt x="2449" y="926"/>
                  </a:lnTo>
                  <a:lnTo>
                    <a:pt x="2480" y="941"/>
                  </a:lnTo>
                  <a:lnTo>
                    <a:pt x="2531" y="967"/>
                  </a:lnTo>
                  <a:lnTo>
                    <a:pt x="2565" y="983"/>
                  </a:lnTo>
                  <a:lnTo>
                    <a:pt x="2565" y="983"/>
                  </a:lnTo>
                  <a:lnTo>
                    <a:pt x="2583" y="964"/>
                  </a:lnTo>
                  <a:lnTo>
                    <a:pt x="2599" y="944"/>
                  </a:lnTo>
                  <a:lnTo>
                    <a:pt x="2617" y="923"/>
                  </a:lnTo>
                  <a:lnTo>
                    <a:pt x="2631" y="901"/>
                  </a:lnTo>
                  <a:lnTo>
                    <a:pt x="2646" y="878"/>
                  </a:lnTo>
                  <a:lnTo>
                    <a:pt x="2661" y="855"/>
                  </a:lnTo>
                  <a:lnTo>
                    <a:pt x="2675" y="831"/>
                  </a:lnTo>
                  <a:lnTo>
                    <a:pt x="2689" y="806"/>
                  </a:lnTo>
                  <a:lnTo>
                    <a:pt x="2701" y="782"/>
                  </a:lnTo>
                  <a:lnTo>
                    <a:pt x="2713" y="756"/>
                  </a:lnTo>
                  <a:lnTo>
                    <a:pt x="2736" y="704"/>
                  </a:lnTo>
                  <a:lnTo>
                    <a:pt x="2755" y="650"/>
                  </a:lnTo>
                  <a:lnTo>
                    <a:pt x="2774" y="597"/>
                  </a:lnTo>
                  <a:lnTo>
                    <a:pt x="2789" y="543"/>
                  </a:lnTo>
                  <a:lnTo>
                    <a:pt x="2802" y="492"/>
                  </a:lnTo>
                  <a:lnTo>
                    <a:pt x="2814" y="441"/>
                  </a:lnTo>
                  <a:lnTo>
                    <a:pt x="2823" y="393"/>
                  </a:lnTo>
                  <a:lnTo>
                    <a:pt x="2830" y="347"/>
                  </a:lnTo>
                  <a:lnTo>
                    <a:pt x="2835" y="305"/>
                  </a:lnTo>
                  <a:lnTo>
                    <a:pt x="2838" y="267"/>
                  </a:lnTo>
                  <a:lnTo>
                    <a:pt x="2839" y="233"/>
                  </a:lnTo>
                  <a:lnTo>
                    <a:pt x="2839" y="233"/>
                  </a:lnTo>
                  <a:lnTo>
                    <a:pt x="2782" y="208"/>
                  </a:lnTo>
                  <a:lnTo>
                    <a:pt x="2703" y="175"/>
                  </a:lnTo>
                  <a:lnTo>
                    <a:pt x="2654" y="156"/>
                  </a:lnTo>
                  <a:lnTo>
                    <a:pt x="2602" y="136"/>
                  </a:lnTo>
                  <a:lnTo>
                    <a:pt x="2543" y="117"/>
                  </a:lnTo>
                  <a:lnTo>
                    <a:pt x="2481" y="97"/>
                  </a:lnTo>
                  <a:lnTo>
                    <a:pt x="2414" y="78"/>
                  </a:lnTo>
                  <a:lnTo>
                    <a:pt x="2341" y="59"/>
                  </a:lnTo>
                  <a:lnTo>
                    <a:pt x="2266" y="43"/>
                  </a:lnTo>
                  <a:lnTo>
                    <a:pt x="2227" y="35"/>
                  </a:lnTo>
                  <a:lnTo>
                    <a:pt x="2186" y="28"/>
                  </a:lnTo>
                  <a:lnTo>
                    <a:pt x="2145" y="23"/>
                  </a:lnTo>
                  <a:lnTo>
                    <a:pt x="2103" y="17"/>
                  </a:lnTo>
                  <a:lnTo>
                    <a:pt x="2059" y="11"/>
                  </a:lnTo>
                  <a:lnTo>
                    <a:pt x="2016" y="8"/>
                  </a:lnTo>
                  <a:lnTo>
                    <a:pt x="1971" y="4"/>
                  </a:lnTo>
                  <a:lnTo>
                    <a:pt x="1925" y="2"/>
                  </a:lnTo>
                  <a:lnTo>
                    <a:pt x="1878" y="0"/>
                  </a:lnTo>
                  <a:lnTo>
                    <a:pt x="1831" y="0"/>
                  </a:lnTo>
                  <a:lnTo>
                    <a:pt x="1831" y="0"/>
                  </a:lnTo>
                  <a:lnTo>
                    <a:pt x="1743" y="1"/>
                  </a:lnTo>
                  <a:lnTo>
                    <a:pt x="1656" y="4"/>
                  </a:lnTo>
                  <a:lnTo>
                    <a:pt x="1573" y="10"/>
                  </a:lnTo>
                  <a:lnTo>
                    <a:pt x="1491" y="19"/>
                  </a:lnTo>
                  <a:lnTo>
                    <a:pt x="1411" y="31"/>
                  </a:lnTo>
                  <a:lnTo>
                    <a:pt x="1372" y="36"/>
                  </a:lnTo>
                  <a:lnTo>
                    <a:pt x="1334" y="43"/>
                  </a:lnTo>
                  <a:lnTo>
                    <a:pt x="1295" y="51"/>
                  </a:lnTo>
                  <a:lnTo>
                    <a:pt x="1258" y="59"/>
                  </a:lnTo>
                  <a:lnTo>
                    <a:pt x="1222" y="69"/>
                  </a:lnTo>
                  <a:lnTo>
                    <a:pt x="1185" y="78"/>
                  </a:lnTo>
                  <a:lnTo>
                    <a:pt x="1185" y="78"/>
                  </a:lnTo>
                  <a:lnTo>
                    <a:pt x="1150" y="88"/>
                  </a:lnTo>
                  <a:lnTo>
                    <a:pt x="1114" y="99"/>
                  </a:lnTo>
                  <a:lnTo>
                    <a:pt x="1080" y="110"/>
                  </a:lnTo>
                  <a:lnTo>
                    <a:pt x="1046" y="122"/>
                  </a:lnTo>
                  <a:lnTo>
                    <a:pt x="1013" y="135"/>
                  </a:lnTo>
                  <a:lnTo>
                    <a:pt x="981" y="148"/>
                  </a:lnTo>
                  <a:lnTo>
                    <a:pt x="949" y="161"/>
                  </a:lnTo>
                  <a:lnTo>
                    <a:pt x="918" y="176"/>
                  </a:lnTo>
                  <a:lnTo>
                    <a:pt x="887" y="191"/>
                  </a:lnTo>
                  <a:lnTo>
                    <a:pt x="858" y="206"/>
                  </a:lnTo>
                  <a:lnTo>
                    <a:pt x="828" y="222"/>
                  </a:lnTo>
                  <a:lnTo>
                    <a:pt x="800" y="239"/>
                  </a:lnTo>
                  <a:lnTo>
                    <a:pt x="772" y="257"/>
                  </a:lnTo>
                  <a:lnTo>
                    <a:pt x="745" y="274"/>
                  </a:lnTo>
                  <a:lnTo>
                    <a:pt x="718" y="292"/>
                  </a:lnTo>
                  <a:lnTo>
                    <a:pt x="693" y="312"/>
                  </a:lnTo>
                  <a:lnTo>
                    <a:pt x="693" y="312"/>
                  </a:lnTo>
                  <a:lnTo>
                    <a:pt x="668" y="331"/>
                  </a:lnTo>
                  <a:lnTo>
                    <a:pt x="644" y="352"/>
                  </a:lnTo>
                  <a:lnTo>
                    <a:pt x="620" y="372"/>
                  </a:lnTo>
                  <a:lnTo>
                    <a:pt x="597" y="393"/>
                  </a:lnTo>
                  <a:lnTo>
                    <a:pt x="575" y="415"/>
                  </a:lnTo>
                  <a:lnTo>
                    <a:pt x="553" y="438"/>
                  </a:lnTo>
                  <a:lnTo>
                    <a:pt x="532" y="460"/>
                  </a:lnTo>
                  <a:lnTo>
                    <a:pt x="512" y="484"/>
                  </a:lnTo>
                  <a:lnTo>
                    <a:pt x="492" y="508"/>
                  </a:lnTo>
                  <a:lnTo>
                    <a:pt x="474" y="532"/>
                  </a:lnTo>
                  <a:lnTo>
                    <a:pt x="456" y="557"/>
                  </a:lnTo>
                  <a:lnTo>
                    <a:pt x="438" y="582"/>
                  </a:lnTo>
                  <a:lnTo>
                    <a:pt x="422" y="608"/>
                  </a:lnTo>
                  <a:lnTo>
                    <a:pt x="406" y="635"/>
                  </a:lnTo>
                  <a:lnTo>
                    <a:pt x="390" y="662"/>
                  </a:lnTo>
                  <a:lnTo>
                    <a:pt x="376" y="689"/>
                  </a:lnTo>
                  <a:lnTo>
                    <a:pt x="376" y="689"/>
                  </a:lnTo>
                  <a:lnTo>
                    <a:pt x="363" y="718"/>
                  </a:lnTo>
                  <a:lnTo>
                    <a:pt x="350" y="746"/>
                  </a:lnTo>
                  <a:lnTo>
                    <a:pt x="337" y="775"/>
                  </a:lnTo>
                  <a:lnTo>
                    <a:pt x="327" y="805"/>
                  </a:lnTo>
                  <a:lnTo>
                    <a:pt x="317" y="835"/>
                  </a:lnTo>
                  <a:lnTo>
                    <a:pt x="308" y="866"/>
                  </a:lnTo>
                  <a:lnTo>
                    <a:pt x="300" y="897"/>
                  </a:lnTo>
                  <a:lnTo>
                    <a:pt x="292" y="928"/>
                  </a:lnTo>
                  <a:lnTo>
                    <a:pt x="285" y="961"/>
                  </a:lnTo>
                  <a:lnTo>
                    <a:pt x="279" y="993"/>
                  </a:lnTo>
                  <a:lnTo>
                    <a:pt x="274" y="1026"/>
                  </a:lnTo>
                  <a:lnTo>
                    <a:pt x="271" y="1060"/>
                  </a:lnTo>
                  <a:lnTo>
                    <a:pt x="267" y="1094"/>
                  </a:lnTo>
                  <a:lnTo>
                    <a:pt x="265" y="1128"/>
                  </a:lnTo>
                  <a:lnTo>
                    <a:pt x="264" y="1164"/>
                  </a:lnTo>
                  <a:lnTo>
                    <a:pt x="263" y="1199"/>
                  </a:lnTo>
                  <a:lnTo>
                    <a:pt x="263" y="1199"/>
                  </a:lnTo>
                  <a:lnTo>
                    <a:pt x="264" y="1257"/>
                  </a:lnTo>
                  <a:lnTo>
                    <a:pt x="267" y="1313"/>
                  </a:lnTo>
                  <a:lnTo>
                    <a:pt x="273" y="1367"/>
                  </a:lnTo>
                  <a:lnTo>
                    <a:pt x="281" y="1419"/>
                  </a:lnTo>
                  <a:lnTo>
                    <a:pt x="292" y="1469"/>
                  </a:lnTo>
                  <a:lnTo>
                    <a:pt x="304" y="1517"/>
                  </a:lnTo>
                  <a:lnTo>
                    <a:pt x="319" y="1563"/>
                  </a:lnTo>
                  <a:lnTo>
                    <a:pt x="327" y="1585"/>
                  </a:lnTo>
                  <a:lnTo>
                    <a:pt x="335" y="1608"/>
                  </a:lnTo>
                  <a:lnTo>
                    <a:pt x="335" y="1608"/>
                  </a:lnTo>
                  <a:lnTo>
                    <a:pt x="355" y="1650"/>
                  </a:lnTo>
                  <a:lnTo>
                    <a:pt x="375" y="1692"/>
                  </a:lnTo>
                  <a:lnTo>
                    <a:pt x="398" y="1732"/>
                  </a:lnTo>
                  <a:lnTo>
                    <a:pt x="422" y="1771"/>
                  </a:lnTo>
                  <a:lnTo>
                    <a:pt x="449" y="1809"/>
                  </a:lnTo>
                  <a:lnTo>
                    <a:pt x="477" y="1845"/>
                  </a:lnTo>
                  <a:lnTo>
                    <a:pt x="507" y="1881"/>
                  </a:lnTo>
                  <a:lnTo>
                    <a:pt x="539" y="1914"/>
                  </a:lnTo>
                  <a:lnTo>
                    <a:pt x="539" y="1914"/>
                  </a:lnTo>
                  <a:lnTo>
                    <a:pt x="573" y="1947"/>
                  </a:lnTo>
                  <a:lnTo>
                    <a:pt x="608" y="1978"/>
                  </a:lnTo>
                  <a:lnTo>
                    <a:pt x="646" y="2009"/>
                  </a:lnTo>
                  <a:lnTo>
                    <a:pt x="684" y="2038"/>
                  </a:lnTo>
                  <a:lnTo>
                    <a:pt x="725" y="2067"/>
                  </a:lnTo>
                  <a:lnTo>
                    <a:pt x="766" y="2094"/>
                  </a:lnTo>
                  <a:lnTo>
                    <a:pt x="810" y="2120"/>
                  </a:lnTo>
                  <a:lnTo>
                    <a:pt x="856" y="2145"/>
                  </a:lnTo>
                  <a:lnTo>
                    <a:pt x="856" y="2145"/>
                  </a:lnTo>
                  <a:lnTo>
                    <a:pt x="903" y="2169"/>
                  </a:lnTo>
                  <a:lnTo>
                    <a:pt x="951" y="2192"/>
                  </a:lnTo>
                  <a:lnTo>
                    <a:pt x="1000" y="2215"/>
                  </a:lnTo>
                  <a:lnTo>
                    <a:pt x="1051" y="2236"/>
                  </a:lnTo>
                  <a:lnTo>
                    <a:pt x="1104" y="2257"/>
                  </a:lnTo>
                  <a:lnTo>
                    <a:pt x="1156" y="2276"/>
                  </a:lnTo>
                  <a:lnTo>
                    <a:pt x="1210" y="2295"/>
                  </a:lnTo>
                  <a:lnTo>
                    <a:pt x="1267" y="2313"/>
                  </a:lnTo>
                  <a:lnTo>
                    <a:pt x="1617" y="2428"/>
                  </a:lnTo>
                  <a:lnTo>
                    <a:pt x="1617" y="2428"/>
                  </a:lnTo>
                  <a:lnTo>
                    <a:pt x="1699" y="2455"/>
                  </a:lnTo>
                  <a:lnTo>
                    <a:pt x="1778" y="2484"/>
                  </a:lnTo>
                  <a:lnTo>
                    <a:pt x="1778" y="2484"/>
                  </a:lnTo>
                  <a:lnTo>
                    <a:pt x="1816" y="2500"/>
                  </a:lnTo>
                  <a:lnTo>
                    <a:pt x="1853" y="2517"/>
                  </a:lnTo>
                  <a:lnTo>
                    <a:pt x="1886" y="2537"/>
                  </a:lnTo>
                  <a:lnTo>
                    <a:pt x="1919" y="2558"/>
                  </a:lnTo>
                  <a:lnTo>
                    <a:pt x="1919" y="2558"/>
                  </a:lnTo>
                  <a:lnTo>
                    <a:pt x="1934" y="2569"/>
                  </a:lnTo>
                  <a:lnTo>
                    <a:pt x="1949" y="2580"/>
                  </a:lnTo>
                  <a:lnTo>
                    <a:pt x="1963" y="2593"/>
                  </a:lnTo>
                  <a:lnTo>
                    <a:pt x="1975" y="2606"/>
                  </a:lnTo>
                  <a:lnTo>
                    <a:pt x="1987" y="2619"/>
                  </a:lnTo>
                  <a:lnTo>
                    <a:pt x="1998" y="2633"/>
                  </a:lnTo>
                  <a:lnTo>
                    <a:pt x="2010" y="2648"/>
                  </a:lnTo>
                  <a:lnTo>
                    <a:pt x="2019" y="2664"/>
                  </a:lnTo>
                  <a:lnTo>
                    <a:pt x="2019" y="2664"/>
                  </a:lnTo>
                  <a:lnTo>
                    <a:pt x="2028" y="2680"/>
                  </a:lnTo>
                  <a:lnTo>
                    <a:pt x="2035" y="2696"/>
                  </a:lnTo>
                  <a:lnTo>
                    <a:pt x="2042" y="2715"/>
                  </a:lnTo>
                  <a:lnTo>
                    <a:pt x="2048" y="2732"/>
                  </a:lnTo>
                  <a:lnTo>
                    <a:pt x="2051" y="2751"/>
                  </a:lnTo>
                  <a:lnTo>
                    <a:pt x="2055" y="2771"/>
                  </a:lnTo>
                  <a:lnTo>
                    <a:pt x="2056" y="2791"/>
                  </a:lnTo>
                  <a:lnTo>
                    <a:pt x="2057" y="2813"/>
                  </a:lnTo>
                  <a:lnTo>
                    <a:pt x="2057" y="2813"/>
                  </a:lnTo>
                  <a:lnTo>
                    <a:pt x="2056" y="2839"/>
                  </a:lnTo>
                  <a:lnTo>
                    <a:pt x="2055" y="2863"/>
                  </a:lnTo>
                  <a:lnTo>
                    <a:pt x="2051" y="2887"/>
                  </a:lnTo>
                  <a:lnTo>
                    <a:pt x="2045" y="2908"/>
                  </a:lnTo>
                  <a:lnTo>
                    <a:pt x="2040" y="2930"/>
                  </a:lnTo>
                  <a:lnTo>
                    <a:pt x="2032" y="2951"/>
                  </a:lnTo>
                  <a:lnTo>
                    <a:pt x="2022" y="2970"/>
                  </a:lnTo>
                  <a:lnTo>
                    <a:pt x="2012" y="2989"/>
                  </a:lnTo>
                  <a:lnTo>
                    <a:pt x="2001" y="3007"/>
                  </a:lnTo>
                  <a:lnTo>
                    <a:pt x="1987" y="3023"/>
                  </a:lnTo>
                  <a:lnTo>
                    <a:pt x="1972" y="3039"/>
                  </a:lnTo>
                  <a:lnTo>
                    <a:pt x="1956" y="3054"/>
                  </a:lnTo>
                  <a:lnTo>
                    <a:pt x="1939" y="3068"/>
                  </a:lnTo>
                  <a:lnTo>
                    <a:pt x="1920" y="3081"/>
                  </a:lnTo>
                  <a:lnTo>
                    <a:pt x="1900" y="3092"/>
                  </a:lnTo>
                  <a:lnTo>
                    <a:pt x="1878" y="3103"/>
                  </a:lnTo>
                  <a:lnTo>
                    <a:pt x="1878" y="3103"/>
                  </a:lnTo>
                  <a:lnTo>
                    <a:pt x="1855" y="3114"/>
                  </a:lnTo>
                  <a:lnTo>
                    <a:pt x="1831" y="3123"/>
                  </a:lnTo>
                  <a:lnTo>
                    <a:pt x="1806" y="3132"/>
                  </a:lnTo>
                  <a:lnTo>
                    <a:pt x="1780" y="3140"/>
                  </a:lnTo>
                  <a:lnTo>
                    <a:pt x="1753" y="3148"/>
                  </a:lnTo>
                  <a:lnTo>
                    <a:pt x="1724" y="3155"/>
                  </a:lnTo>
                  <a:lnTo>
                    <a:pt x="1694" y="3161"/>
                  </a:lnTo>
                  <a:lnTo>
                    <a:pt x="1665" y="3167"/>
                  </a:lnTo>
                  <a:lnTo>
                    <a:pt x="1632" y="3172"/>
                  </a:lnTo>
                  <a:lnTo>
                    <a:pt x="1599" y="3176"/>
                  </a:lnTo>
                  <a:lnTo>
                    <a:pt x="1566" y="3179"/>
                  </a:lnTo>
                  <a:lnTo>
                    <a:pt x="1530" y="3183"/>
                  </a:lnTo>
                  <a:lnTo>
                    <a:pt x="1495" y="3185"/>
                  </a:lnTo>
                  <a:lnTo>
                    <a:pt x="1457" y="3186"/>
                  </a:lnTo>
                  <a:lnTo>
                    <a:pt x="1379" y="3188"/>
                  </a:lnTo>
                  <a:lnTo>
                    <a:pt x="1379" y="3188"/>
                  </a:lnTo>
                  <a:lnTo>
                    <a:pt x="1327" y="3187"/>
                  </a:lnTo>
                  <a:lnTo>
                    <a:pt x="1273" y="3185"/>
                  </a:lnTo>
                  <a:lnTo>
                    <a:pt x="1219" y="3180"/>
                  </a:lnTo>
                  <a:lnTo>
                    <a:pt x="1163" y="3175"/>
                  </a:lnTo>
                  <a:lnTo>
                    <a:pt x="1107" y="3168"/>
                  </a:lnTo>
                  <a:lnTo>
                    <a:pt x="1050" y="3160"/>
                  </a:lnTo>
                  <a:lnTo>
                    <a:pt x="990" y="3148"/>
                  </a:lnTo>
                  <a:lnTo>
                    <a:pt x="930" y="3137"/>
                  </a:lnTo>
                  <a:lnTo>
                    <a:pt x="870" y="3123"/>
                  </a:lnTo>
                  <a:lnTo>
                    <a:pt x="807" y="3108"/>
                  </a:lnTo>
                  <a:lnTo>
                    <a:pt x="743" y="3091"/>
                  </a:lnTo>
                  <a:lnTo>
                    <a:pt x="679" y="3073"/>
                  </a:lnTo>
                  <a:lnTo>
                    <a:pt x="614" y="3053"/>
                  </a:lnTo>
                  <a:lnTo>
                    <a:pt x="547" y="3031"/>
                  </a:lnTo>
                  <a:lnTo>
                    <a:pt x="480" y="3008"/>
                  </a:lnTo>
                  <a:lnTo>
                    <a:pt x="410" y="2983"/>
                  </a:lnTo>
                  <a:lnTo>
                    <a:pt x="410" y="2983"/>
                  </a:lnTo>
                  <a:lnTo>
                    <a:pt x="394" y="3036"/>
                  </a:lnTo>
                  <a:lnTo>
                    <a:pt x="376" y="3087"/>
                  </a:lnTo>
                  <a:lnTo>
                    <a:pt x="357" y="3139"/>
                  </a:lnTo>
                  <a:lnTo>
                    <a:pt x="337" y="3190"/>
                  </a:lnTo>
                  <a:lnTo>
                    <a:pt x="317" y="3239"/>
                  </a:lnTo>
                  <a:lnTo>
                    <a:pt x="295" y="3288"/>
                  </a:lnTo>
                  <a:lnTo>
                    <a:pt x="272" y="3336"/>
                  </a:lnTo>
                  <a:lnTo>
                    <a:pt x="248" y="3383"/>
                  </a:lnTo>
                  <a:lnTo>
                    <a:pt x="223" y="3429"/>
                  </a:lnTo>
                  <a:lnTo>
                    <a:pt x="196" y="3475"/>
                  </a:lnTo>
                  <a:lnTo>
                    <a:pt x="169" y="3520"/>
                  </a:lnTo>
                  <a:lnTo>
                    <a:pt x="141" y="3565"/>
                  </a:lnTo>
                  <a:lnTo>
                    <a:pt x="111" y="3608"/>
                  </a:lnTo>
                  <a:lnTo>
                    <a:pt x="82" y="3651"/>
                  </a:lnTo>
                  <a:lnTo>
                    <a:pt x="50" y="3692"/>
                  </a:lnTo>
                  <a:lnTo>
                    <a:pt x="17" y="3733"/>
                  </a:lnTo>
                  <a:lnTo>
                    <a:pt x="0" y="3754"/>
                  </a:lnTo>
                  <a:lnTo>
                    <a:pt x="138" y="3812"/>
                  </a:lnTo>
                  <a:lnTo>
                    <a:pt x="138" y="3812"/>
                  </a:lnTo>
                  <a:lnTo>
                    <a:pt x="224" y="3840"/>
                  </a:lnTo>
                  <a:lnTo>
                    <a:pt x="308" y="3866"/>
                  </a:lnTo>
                  <a:lnTo>
                    <a:pt x="390" y="3889"/>
                  </a:lnTo>
                  <a:lnTo>
                    <a:pt x="472" y="3912"/>
                  </a:lnTo>
                  <a:lnTo>
                    <a:pt x="551" y="3932"/>
                  </a:lnTo>
                  <a:lnTo>
                    <a:pt x="629" y="3950"/>
                  </a:lnTo>
                  <a:lnTo>
                    <a:pt x="706" y="3966"/>
                  </a:lnTo>
                  <a:lnTo>
                    <a:pt x="781" y="3981"/>
                  </a:lnTo>
                  <a:lnTo>
                    <a:pt x="781" y="3981"/>
                  </a:lnTo>
                  <a:lnTo>
                    <a:pt x="857" y="3994"/>
                  </a:lnTo>
                  <a:lnTo>
                    <a:pt x="935" y="4005"/>
                  </a:lnTo>
                  <a:lnTo>
                    <a:pt x="1016" y="4014"/>
                  </a:lnTo>
                  <a:lnTo>
                    <a:pt x="1101" y="4022"/>
                  </a:lnTo>
                  <a:lnTo>
                    <a:pt x="1189" y="4028"/>
                  </a:lnTo>
                  <a:lnTo>
                    <a:pt x="1279" y="4031"/>
                  </a:lnTo>
                  <a:lnTo>
                    <a:pt x="1372" y="4035"/>
                  </a:lnTo>
                  <a:lnTo>
                    <a:pt x="1467" y="4035"/>
                  </a:lnTo>
                  <a:lnTo>
                    <a:pt x="1467" y="4035"/>
                  </a:lnTo>
                  <a:lnTo>
                    <a:pt x="1520" y="4035"/>
                  </a:lnTo>
                  <a:lnTo>
                    <a:pt x="1573" y="4034"/>
                  </a:lnTo>
                  <a:lnTo>
                    <a:pt x="1623" y="4033"/>
                  </a:lnTo>
                  <a:lnTo>
                    <a:pt x="1675" y="4029"/>
                  </a:lnTo>
                  <a:lnTo>
                    <a:pt x="1724" y="4027"/>
                  </a:lnTo>
                  <a:lnTo>
                    <a:pt x="1773" y="4022"/>
                  </a:lnTo>
                  <a:lnTo>
                    <a:pt x="1822" y="4018"/>
                  </a:lnTo>
                  <a:lnTo>
                    <a:pt x="1870" y="4013"/>
                  </a:lnTo>
                  <a:lnTo>
                    <a:pt x="1916" y="4007"/>
                  </a:lnTo>
                  <a:lnTo>
                    <a:pt x="1963" y="4000"/>
                  </a:lnTo>
                  <a:lnTo>
                    <a:pt x="2007" y="3992"/>
                  </a:lnTo>
                  <a:lnTo>
                    <a:pt x="2052" y="3984"/>
                  </a:lnTo>
                  <a:lnTo>
                    <a:pt x="2096" y="3976"/>
                  </a:lnTo>
                  <a:lnTo>
                    <a:pt x="2139" y="3967"/>
                  </a:lnTo>
                  <a:lnTo>
                    <a:pt x="2182" y="3957"/>
                  </a:lnTo>
                  <a:lnTo>
                    <a:pt x="2223" y="3945"/>
                  </a:lnTo>
                  <a:lnTo>
                    <a:pt x="2223" y="3945"/>
                  </a:lnTo>
                  <a:lnTo>
                    <a:pt x="2263" y="3934"/>
                  </a:lnTo>
                  <a:lnTo>
                    <a:pt x="2303" y="3922"/>
                  </a:lnTo>
                  <a:lnTo>
                    <a:pt x="2342" y="3910"/>
                  </a:lnTo>
                  <a:lnTo>
                    <a:pt x="2381" y="3896"/>
                  </a:lnTo>
                  <a:lnTo>
                    <a:pt x="2418" y="3882"/>
                  </a:lnTo>
                  <a:lnTo>
                    <a:pt x="2455" y="3867"/>
                  </a:lnTo>
                  <a:lnTo>
                    <a:pt x="2492" y="3852"/>
                  </a:lnTo>
                  <a:lnTo>
                    <a:pt x="2526" y="3838"/>
                  </a:lnTo>
                  <a:lnTo>
                    <a:pt x="2560" y="3820"/>
                  </a:lnTo>
                  <a:lnTo>
                    <a:pt x="2594" y="3804"/>
                  </a:lnTo>
                  <a:lnTo>
                    <a:pt x="2627" y="3786"/>
                  </a:lnTo>
                  <a:lnTo>
                    <a:pt x="2658" y="3769"/>
                  </a:lnTo>
                  <a:lnTo>
                    <a:pt x="2690" y="3750"/>
                  </a:lnTo>
                  <a:lnTo>
                    <a:pt x="2720" y="3731"/>
                  </a:lnTo>
                  <a:lnTo>
                    <a:pt x="2750" y="3710"/>
                  </a:lnTo>
                  <a:lnTo>
                    <a:pt x="2777" y="3691"/>
                  </a:lnTo>
                  <a:lnTo>
                    <a:pt x="2777" y="3691"/>
                  </a:lnTo>
                  <a:lnTo>
                    <a:pt x="2806" y="3669"/>
                  </a:lnTo>
                  <a:lnTo>
                    <a:pt x="2832" y="3648"/>
                  </a:lnTo>
                  <a:lnTo>
                    <a:pt x="2859" y="3627"/>
                  </a:lnTo>
                  <a:lnTo>
                    <a:pt x="2884" y="3604"/>
                  </a:lnTo>
                  <a:lnTo>
                    <a:pt x="2908" y="3581"/>
                  </a:lnTo>
                  <a:lnTo>
                    <a:pt x="2932" y="3557"/>
                  </a:lnTo>
                  <a:lnTo>
                    <a:pt x="2954" y="3532"/>
                  </a:lnTo>
                  <a:lnTo>
                    <a:pt x="2976" y="3508"/>
                  </a:lnTo>
                  <a:lnTo>
                    <a:pt x="2997" y="3483"/>
                  </a:lnTo>
                  <a:lnTo>
                    <a:pt x="3017" y="3458"/>
                  </a:lnTo>
                  <a:lnTo>
                    <a:pt x="3036" y="3432"/>
                  </a:lnTo>
                  <a:lnTo>
                    <a:pt x="3055" y="3405"/>
                  </a:lnTo>
                  <a:lnTo>
                    <a:pt x="3072" y="3378"/>
                  </a:lnTo>
                  <a:lnTo>
                    <a:pt x="3089" y="3350"/>
                  </a:lnTo>
                  <a:lnTo>
                    <a:pt x="3104" y="3323"/>
                  </a:lnTo>
                  <a:lnTo>
                    <a:pt x="3119" y="3294"/>
                  </a:lnTo>
                  <a:lnTo>
                    <a:pt x="3119" y="3294"/>
                  </a:lnTo>
                  <a:lnTo>
                    <a:pt x="3134" y="3265"/>
                  </a:lnTo>
                  <a:lnTo>
                    <a:pt x="3146" y="3235"/>
                  </a:lnTo>
                  <a:lnTo>
                    <a:pt x="3159" y="3206"/>
                  </a:lnTo>
                  <a:lnTo>
                    <a:pt x="3171" y="3175"/>
                  </a:lnTo>
                  <a:lnTo>
                    <a:pt x="3181" y="3144"/>
                  </a:lnTo>
                  <a:lnTo>
                    <a:pt x="3190" y="3113"/>
                  </a:lnTo>
                  <a:lnTo>
                    <a:pt x="3199" y="3081"/>
                  </a:lnTo>
                  <a:lnTo>
                    <a:pt x="3206" y="3048"/>
                  </a:lnTo>
                  <a:lnTo>
                    <a:pt x="3213" y="3016"/>
                  </a:lnTo>
                  <a:lnTo>
                    <a:pt x="3219" y="2983"/>
                  </a:lnTo>
                  <a:lnTo>
                    <a:pt x="3224" y="2950"/>
                  </a:lnTo>
                  <a:lnTo>
                    <a:pt x="3228" y="2915"/>
                  </a:lnTo>
                  <a:lnTo>
                    <a:pt x="3231" y="2881"/>
                  </a:lnTo>
                  <a:lnTo>
                    <a:pt x="3234" y="2847"/>
                  </a:lnTo>
                  <a:lnTo>
                    <a:pt x="3235" y="2811"/>
                  </a:lnTo>
                  <a:lnTo>
                    <a:pt x="3235" y="2775"/>
                  </a:lnTo>
                  <a:lnTo>
                    <a:pt x="3235" y="2775"/>
                  </a:lnTo>
                  <a:lnTo>
                    <a:pt x="3234" y="2710"/>
                  </a:lnTo>
                  <a:lnTo>
                    <a:pt x="3230" y="2647"/>
                  </a:lnTo>
                  <a:lnTo>
                    <a:pt x="3228" y="2616"/>
                  </a:lnTo>
                  <a:lnTo>
                    <a:pt x="3224" y="2586"/>
                  </a:lnTo>
                  <a:lnTo>
                    <a:pt x="3220" y="2558"/>
                  </a:lnTo>
                  <a:lnTo>
                    <a:pt x="3215" y="2529"/>
                  </a:lnTo>
                  <a:lnTo>
                    <a:pt x="3210" y="2500"/>
                  </a:lnTo>
                  <a:lnTo>
                    <a:pt x="3204" y="2473"/>
                  </a:lnTo>
                  <a:lnTo>
                    <a:pt x="3197" y="2446"/>
                  </a:lnTo>
                  <a:lnTo>
                    <a:pt x="3190" y="2420"/>
                  </a:lnTo>
                  <a:lnTo>
                    <a:pt x="3182" y="2395"/>
                  </a:lnTo>
                  <a:lnTo>
                    <a:pt x="3173" y="2369"/>
                  </a:lnTo>
                  <a:lnTo>
                    <a:pt x="3164" y="2345"/>
                  </a:lnTo>
                  <a:lnTo>
                    <a:pt x="3153" y="2321"/>
                  </a:lnTo>
                  <a:lnTo>
                    <a:pt x="3153" y="2321"/>
                  </a:lnTo>
                  <a:lnTo>
                    <a:pt x="3133" y="2275"/>
                  </a:lnTo>
                  <a:lnTo>
                    <a:pt x="3109" y="2232"/>
                  </a:lnTo>
                  <a:lnTo>
                    <a:pt x="3083" y="2188"/>
                  </a:lnTo>
                  <a:lnTo>
                    <a:pt x="3055" y="2148"/>
                  </a:lnTo>
                  <a:lnTo>
                    <a:pt x="3025" y="2109"/>
                  </a:lnTo>
                  <a:lnTo>
                    <a:pt x="2993" y="2071"/>
                  </a:lnTo>
                  <a:lnTo>
                    <a:pt x="2958" y="2036"/>
                  </a:lnTo>
                  <a:lnTo>
                    <a:pt x="2922" y="2001"/>
                  </a:lnTo>
                  <a:lnTo>
                    <a:pt x="2922" y="200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</p:grpSp>
      <p:cxnSp>
        <p:nvCxnSpPr>
          <p:cNvPr id="80" name="Łącznik prosty 79"/>
          <p:cNvCxnSpPr/>
          <p:nvPr userDrawn="1"/>
        </p:nvCxnSpPr>
        <p:spPr>
          <a:xfrm>
            <a:off x="1691680" y="5445224"/>
            <a:ext cx="0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5" name="Obraz 112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65766"/>
          </a:xfrm>
          <a:prstGeom prst="rect">
            <a:avLst/>
          </a:prstGeom>
        </p:spPr>
      </p:pic>
      <p:sp>
        <p:nvSpPr>
          <p:cNvPr id="1126" name="AutoShape 3"/>
          <p:cNvSpPr>
            <a:spLocks noChangeAspect="1" noChangeArrowheads="1" noTextEdit="1"/>
          </p:cNvSpPr>
          <p:nvPr userDrawn="1"/>
        </p:nvSpPr>
        <p:spPr bwMode="auto">
          <a:xfrm>
            <a:off x="30163" y="44450"/>
            <a:ext cx="8677275" cy="502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solidFill>
                <a:srgbClr val="595959"/>
              </a:solidFill>
            </a:endParaRPr>
          </a:p>
        </p:txBody>
      </p:sp>
      <p:grpSp>
        <p:nvGrpSpPr>
          <p:cNvPr id="1127" name="Grupa 1126"/>
          <p:cNvGrpSpPr/>
          <p:nvPr userDrawn="1"/>
        </p:nvGrpSpPr>
        <p:grpSpPr>
          <a:xfrm>
            <a:off x="30163" y="49214"/>
            <a:ext cx="8358261" cy="4997950"/>
            <a:chOff x="30163" y="49213"/>
            <a:chExt cx="8426451" cy="5038725"/>
          </a:xfrm>
        </p:grpSpPr>
        <p:grpSp>
          <p:nvGrpSpPr>
            <p:cNvPr id="1128" name="Group 205"/>
            <p:cNvGrpSpPr>
              <a:grpSpLocks/>
            </p:cNvGrpSpPr>
            <p:nvPr/>
          </p:nvGrpSpPr>
          <p:grpSpPr bwMode="auto">
            <a:xfrm>
              <a:off x="63501" y="61913"/>
              <a:ext cx="8393113" cy="5026025"/>
              <a:chOff x="40" y="39"/>
              <a:chExt cx="5287" cy="3166"/>
            </a:xfrm>
          </p:grpSpPr>
          <p:sp>
            <p:nvSpPr>
              <p:cNvPr id="1429" name="Freeform 5"/>
              <p:cNvSpPr>
                <a:spLocks/>
              </p:cNvSpPr>
              <p:nvPr/>
            </p:nvSpPr>
            <p:spPr bwMode="auto">
              <a:xfrm>
                <a:off x="1853" y="2228"/>
                <a:ext cx="37" cy="38"/>
              </a:xfrm>
              <a:custGeom>
                <a:avLst/>
                <a:gdLst>
                  <a:gd name="T0" fmla="*/ 18 w 37"/>
                  <a:gd name="T1" fmla="*/ 38 h 38"/>
                  <a:gd name="T2" fmla="*/ 18 w 37"/>
                  <a:gd name="T3" fmla="*/ 38 h 38"/>
                  <a:gd name="T4" fmla="*/ 14 w 37"/>
                  <a:gd name="T5" fmla="*/ 38 h 38"/>
                  <a:gd name="T6" fmla="*/ 11 w 37"/>
                  <a:gd name="T7" fmla="*/ 37 h 38"/>
                  <a:gd name="T8" fmla="*/ 8 w 37"/>
                  <a:gd name="T9" fmla="*/ 35 h 38"/>
                  <a:gd name="T10" fmla="*/ 5 w 37"/>
                  <a:gd name="T11" fmla="*/ 33 h 38"/>
                  <a:gd name="T12" fmla="*/ 3 w 37"/>
                  <a:gd name="T13" fmla="*/ 30 h 38"/>
                  <a:gd name="T14" fmla="*/ 1 w 37"/>
                  <a:gd name="T15" fmla="*/ 27 h 38"/>
                  <a:gd name="T16" fmla="*/ 0 w 37"/>
                  <a:gd name="T17" fmla="*/ 23 h 38"/>
                  <a:gd name="T18" fmla="*/ 0 w 37"/>
                  <a:gd name="T19" fmla="*/ 19 h 38"/>
                  <a:gd name="T20" fmla="*/ 0 w 37"/>
                  <a:gd name="T21" fmla="*/ 19 h 38"/>
                  <a:gd name="T22" fmla="*/ 0 w 37"/>
                  <a:gd name="T23" fmla="*/ 15 h 38"/>
                  <a:gd name="T24" fmla="*/ 1 w 37"/>
                  <a:gd name="T25" fmla="*/ 11 h 38"/>
                  <a:gd name="T26" fmla="*/ 3 w 37"/>
                  <a:gd name="T27" fmla="*/ 8 h 38"/>
                  <a:gd name="T28" fmla="*/ 5 w 37"/>
                  <a:gd name="T29" fmla="*/ 6 h 38"/>
                  <a:gd name="T30" fmla="*/ 8 w 37"/>
                  <a:gd name="T31" fmla="*/ 3 h 38"/>
                  <a:gd name="T32" fmla="*/ 11 w 37"/>
                  <a:gd name="T33" fmla="*/ 2 h 38"/>
                  <a:gd name="T34" fmla="*/ 14 w 37"/>
                  <a:gd name="T35" fmla="*/ 1 h 38"/>
                  <a:gd name="T36" fmla="*/ 18 w 37"/>
                  <a:gd name="T37" fmla="*/ 0 h 38"/>
                  <a:gd name="T38" fmla="*/ 18 w 37"/>
                  <a:gd name="T39" fmla="*/ 0 h 38"/>
                  <a:gd name="T40" fmla="*/ 22 w 37"/>
                  <a:gd name="T41" fmla="*/ 1 h 38"/>
                  <a:gd name="T42" fmla="*/ 26 w 37"/>
                  <a:gd name="T43" fmla="*/ 2 h 38"/>
                  <a:gd name="T44" fmla="*/ 29 w 37"/>
                  <a:gd name="T45" fmla="*/ 3 h 38"/>
                  <a:gd name="T46" fmla="*/ 32 w 37"/>
                  <a:gd name="T47" fmla="*/ 6 h 38"/>
                  <a:gd name="T48" fmla="*/ 34 w 37"/>
                  <a:gd name="T49" fmla="*/ 8 h 38"/>
                  <a:gd name="T50" fmla="*/ 36 w 37"/>
                  <a:gd name="T51" fmla="*/ 11 h 38"/>
                  <a:gd name="T52" fmla="*/ 37 w 37"/>
                  <a:gd name="T53" fmla="*/ 15 h 38"/>
                  <a:gd name="T54" fmla="*/ 37 w 37"/>
                  <a:gd name="T55" fmla="*/ 19 h 38"/>
                  <a:gd name="T56" fmla="*/ 37 w 37"/>
                  <a:gd name="T57" fmla="*/ 19 h 38"/>
                  <a:gd name="T58" fmla="*/ 37 w 37"/>
                  <a:gd name="T59" fmla="*/ 23 h 38"/>
                  <a:gd name="T60" fmla="*/ 36 w 37"/>
                  <a:gd name="T61" fmla="*/ 27 h 38"/>
                  <a:gd name="T62" fmla="*/ 34 w 37"/>
                  <a:gd name="T63" fmla="*/ 30 h 38"/>
                  <a:gd name="T64" fmla="*/ 32 w 37"/>
                  <a:gd name="T65" fmla="*/ 33 h 38"/>
                  <a:gd name="T66" fmla="*/ 29 w 37"/>
                  <a:gd name="T67" fmla="*/ 35 h 38"/>
                  <a:gd name="T68" fmla="*/ 26 w 37"/>
                  <a:gd name="T69" fmla="*/ 37 h 38"/>
                  <a:gd name="T70" fmla="*/ 22 w 37"/>
                  <a:gd name="T71" fmla="*/ 38 h 38"/>
                  <a:gd name="T72" fmla="*/ 18 w 37"/>
                  <a:gd name="T73" fmla="*/ 38 h 38"/>
                  <a:gd name="T74" fmla="*/ 18 w 37"/>
                  <a:gd name="T7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7" h="38">
                    <a:moveTo>
                      <a:pt x="18" y="38"/>
                    </a:moveTo>
                    <a:lnTo>
                      <a:pt x="18" y="38"/>
                    </a:lnTo>
                    <a:lnTo>
                      <a:pt x="14" y="38"/>
                    </a:lnTo>
                    <a:lnTo>
                      <a:pt x="11" y="37"/>
                    </a:lnTo>
                    <a:lnTo>
                      <a:pt x="8" y="35"/>
                    </a:lnTo>
                    <a:lnTo>
                      <a:pt x="5" y="33"/>
                    </a:lnTo>
                    <a:lnTo>
                      <a:pt x="3" y="30"/>
                    </a:lnTo>
                    <a:lnTo>
                      <a:pt x="1" y="27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5"/>
                    </a:lnTo>
                    <a:lnTo>
                      <a:pt x="1" y="11"/>
                    </a:lnTo>
                    <a:lnTo>
                      <a:pt x="3" y="8"/>
                    </a:lnTo>
                    <a:lnTo>
                      <a:pt x="5" y="6"/>
                    </a:lnTo>
                    <a:lnTo>
                      <a:pt x="8" y="3"/>
                    </a:lnTo>
                    <a:lnTo>
                      <a:pt x="11" y="2"/>
                    </a:lnTo>
                    <a:lnTo>
                      <a:pt x="14" y="1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22" y="1"/>
                    </a:lnTo>
                    <a:lnTo>
                      <a:pt x="26" y="2"/>
                    </a:lnTo>
                    <a:lnTo>
                      <a:pt x="29" y="3"/>
                    </a:lnTo>
                    <a:lnTo>
                      <a:pt x="32" y="6"/>
                    </a:lnTo>
                    <a:lnTo>
                      <a:pt x="34" y="8"/>
                    </a:lnTo>
                    <a:lnTo>
                      <a:pt x="36" y="11"/>
                    </a:lnTo>
                    <a:lnTo>
                      <a:pt x="37" y="15"/>
                    </a:lnTo>
                    <a:lnTo>
                      <a:pt x="37" y="19"/>
                    </a:lnTo>
                    <a:lnTo>
                      <a:pt x="37" y="19"/>
                    </a:lnTo>
                    <a:lnTo>
                      <a:pt x="37" y="23"/>
                    </a:lnTo>
                    <a:lnTo>
                      <a:pt x="36" y="27"/>
                    </a:lnTo>
                    <a:lnTo>
                      <a:pt x="34" y="30"/>
                    </a:lnTo>
                    <a:lnTo>
                      <a:pt x="32" y="33"/>
                    </a:lnTo>
                    <a:lnTo>
                      <a:pt x="29" y="35"/>
                    </a:lnTo>
                    <a:lnTo>
                      <a:pt x="26" y="37"/>
                    </a:lnTo>
                    <a:lnTo>
                      <a:pt x="22" y="38"/>
                    </a:lnTo>
                    <a:lnTo>
                      <a:pt x="18" y="38"/>
                    </a:lnTo>
                    <a:lnTo>
                      <a:pt x="18" y="3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0" name="Freeform 6"/>
              <p:cNvSpPr>
                <a:spLocks/>
              </p:cNvSpPr>
              <p:nvPr/>
            </p:nvSpPr>
            <p:spPr bwMode="auto">
              <a:xfrm>
                <a:off x="1855" y="2270"/>
                <a:ext cx="41" cy="97"/>
              </a:xfrm>
              <a:custGeom>
                <a:avLst/>
                <a:gdLst>
                  <a:gd name="T0" fmla="*/ 0 w 41"/>
                  <a:gd name="T1" fmla="*/ 63 h 97"/>
                  <a:gd name="T2" fmla="*/ 0 w 41"/>
                  <a:gd name="T3" fmla="*/ 63 h 97"/>
                  <a:gd name="T4" fmla="*/ 2 w 41"/>
                  <a:gd name="T5" fmla="*/ 78 h 97"/>
                  <a:gd name="T6" fmla="*/ 4 w 41"/>
                  <a:gd name="T7" fmla="*/ 93 h 97"/>
                  <a:gd name="T8" fmla="*/ 4 w 41"/>
                  <a:gd name="T9" fmla="*/ 93 h 97"/>
                  <a:gd name="T10" fmla="*/ 6 w 41"/>
                  <a:gd name="T11" fmla="*/ 97 h 97"/>
                  <a:gd name="T12" fmla="*/ 7 w 41"/>
                  <a:gd name="T13" fmla="*/ 97 h 97"/>
                  <a:gd name="T14" fmla="*/ 8 w 41"/>
                  <a:gd name="T15" fmla="*/ 97 h 97"/>
                  <a:gd name="T16" fmla="*/ 25 w 41"/>
                  <a:gd name="T17" fmla="*/ 97 h 97"/>
                  <a:gd name="T18" fmla="*/ 25 w 41"/>
                  <a:gd name="T19" fmla="*/ 97 h 97"/>
                  <a:gd name="T20" fmla="*/ 26 w 41"/>
                  <a:gd name="T21" fmla="*/ 97 h 97"/>
                  <a:gd name="T22" fmla="*/ 27 w 41"/>
                  <a:gd name="T23" fmla="*/ 97 h 97"/>
                  <a:gd name="T24" fmla="*/ 29 w 41"/>
                  <a:gd name="T25" fmla="*/ 93 h 97"/>
                  <a:gd name="T26" fmla="*/ 29 w 41"/>
                  <a:gd name="T27" fmla="*/ 93 h 97"/>
                  <a:gd name="T28" fmla="*/ 30 w 41"/>
                  <a:gd name="T29" fmla="*/ 85 h 97"/>
                  <a:gd name="T30" fmla="*/ 32 w 41"/>
                  <a:gd name="T31" fmla="*/ 75 h 97"/>
                  <a:gd name="T32" fmla="*/ 34 w 41"/>
                  <a:gd name="T33" fmla="*/ 59 h 97"/>
                  <a:gd name="T34" fmla="*/ 34 w 41"/>
                  <a:gd name="T35" fmla="*/ 59 h 97"/>
                  <a:gd name="T36" fmla="*/ 35 w 41"/>
                  <a:gd name="T37" fmla="*/ 56 h 97"/>
                  <a:gd name="T38" fmla="*/ 36 w 41"/>
                  <a:gd name="T39" fmla="*/ 54 h 97"/>
                  <a:gd name="T40" fmla="*/ 38 w 41"/>
                  <a:gd name="T41" fmla="*/ 51 h 97"/>
                  <a:gd name="T42" fmla="*/ 38 w 41"/>
                  <a:gd name="T43" fmla="*/ 49 h 97"/>
                  <a:gd name="T44" fmla="*/ 38 w 41"/>
                  <a:gd name="T45" fmla="*/ 49 h 97"/>
                  <a:gd name="T46" fmla="*/ 40 w 41"/>
                  <a:gd name="T47" fmla="*/ 33 h 97"/>
                  <a:gd name="T48" fmla="*/ 41 w 41"/>
                  <a:gd name="T49" fmla="*/ 21 h 97"/>
                  <a:gd name="T50" fmla="*/ 40 w 41"/>
                  <a:gd name="T51" fmla="*/ 9 h 97"/>
                  <a:gd name="T52" fmla="*/ 40 w 41"/>
                  <a:gd name="T53" fmla="*/ 9 h 97"/>
                  <a:gd name="T54" fmla="*/ 40 w 41"/>
                  <a:gd name="T55" fmla="*/ 8 h 97"/>
                  <a:gd name="T56" fmla="*/ 38 w 41"/>
                  <a:gd name="T57" fmla="*/ 6 h 97"/>
                  <a:gd name="T58" fmla="*/ 33 w 41"/>
                  <a:gd name="T59" fmla="*/ 3 h 97"/>
                  <a:gd name="T60" fmla="*/ 26 w 41"/>
                  <a:gd name="T61" fmla="*/ 1 h 97"/>
                  <a:gd name="T62" fmla="*/ 16 w 41"/>
                  <a:gd name="T63" fmla="*/ 0 h 97"/>
                  <a:gd name="T64" fmla="*/ 16 w 41"/>
                  <a:gd name="T65" fmla="*/ 0 h 97"/>
                  <a:gd name="T66" fmla="*/ 10 w 41"/>
                  <a:gd name="T67" fmla="*/ 1 h 97"/>
                  <a:gd name="T68" fmla="*/ 5 w 41"/>
                  <a:gd name="T69" fmla="*/ 1 h 97"/>
                  <a:gd name="T70" fmla="*/ 5 w 41"/>
                  <a:gd name="T71" fmla="*/ 2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1" h="97">
                    <a:moveTo>
                      <a:pt x="0" y="63"/>
                    </a:moveTo>
                    <a:lnTo>
                      <a:pt x="0" y="63"/>
                    </a:lnTo>
                    <a:lnTo>
                      <a:pt x="2" y="78"/>
                    </a:lnTo>
                    <a:lnTo>
                      <a:pt x="4" y="93"/>
                    </a:lnTo>
                    <a:lnTo>
                      <a:pt x="4" y="93"/>
                    </a:lnTo>
                    <a:lnTo>
                      <a:pt x="6" y="97"/>
                    </a:lnTo>
                    <a:lnTo>
                      <a:pt x="7" y="97"/>
                    </a:lnTo>
                    <a:lnTo>
                      <a:pt x="8" y="97"/>
                    </a:lnTo>
                    <a:lnTo>
                      <a:pt x="25" y="97"/>
                    </a:lnTo>
                    <a:lnTo>
                      <a:pt x="25" y="97"/>
                    </a:lnTo>
                    <a:lnTo>
                      <a:pt x="26" y="97"/>
                    </a:lnTo>
                    <a:lnTo>
                      <a:pt x="27" y="97"/>
                    </a:lnTo>
                    <a:lnTo>
                      <a:pt x="29" y="93"/>
                    </a:lnTo>
                    <a:lnTo>
                      <a:pt x="29" y="93"/>
                    </a:lnTo>
                    <a:lnTo>
                      <a:pt x="30" y="85"/>
                    </a:lnTo>
                    <a:lnTo>
                      <a:pt x="32" y="75"/>
                    </a:lnTo>
                    <a:lnTo>
                      <a:pt x="34" y="59"/>
                    </a:lnTo>
                    <a:lnTo>
                      <a:pt x="34" y="59"/>
                    </a:lnTo>
                    <a:lnTo>
                      <a:pt x="35" y="56"/>
                    </a:lnTo>
                    <a:lnTo>
                      <a:pt x="36" y="54"/>
                    </a:lnTo>
                    <a:lnTo>
                      <a:pt x="38" y="51"/>
                    </a:lnTo>
                    <a:lnTo>
                      <a:pt x="38" y="49"/>
                    </a:lnTo>
                    <a:lnTo>
                      <a:pt x="38" y="49"/>
                    </a:lnTo>
                    <a:lnTo>
                      <a:pt x="40" y="33"/>
                    </a:lnTo>
                    <a:lnTo>
                      <a:pt x="41" y="21"/>
                    </a:lnTo>
                    <a:lnTo>
                      <a:pt x="40" y="9"/>
                    </a:lnTo>
                    <a:lnTo>
                      <a:pt x="40" y="9"/>
                    </a:lnTo>
                    <a:lnTo>
                      <a:pt x="40" y="8"/>
                    </a:lnTo>
                    <a:lnTo>
                      <a:pt x="38" y="6"/>
                    </a:lnTo>
                    <a:lnTo>
                      <a:pt x="33" y="3"/>
                    </a:lnTo>
                    <a:lnTo>
                      <a:pt x="26" y="1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0" y="1"/>
                    </a:lnTo>
                    <a:lnTo>
                      <a:pt x="5" y="1"/>
                    </a:lnTo>
                    <a:lnTo>
                      <a:pt x="5" y="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1" name="Freeform 7"/>
              <p:cNvSpPr>
                <a:spLocks/>
              </p:cNvSpPr>
              <p:nvPr/>
            </p:nvSpPr>
            <p:spPr bwMode="auto">
              <a:xfrm>
                <a:off x="1607" y="2228"/>
                <a:ext cx="38" cy="38"/>
              </a:xfrm>
              <a:custGeom>
                <a:avLst/>
                <a:gdLst>
                  <a:gd name="T0" fmla="*/ 20 w 38"/>
                  <a:gd name="T1" fmla="*/ 38 h 38"/>
                  <a:gd name="T2" fmla="*/ 20 w 38"/>
                  <a:gd name="T3" fmla="*/ 38 h 38"/>
                  <a:gd name="T4" fmla="*/ 23 w 38"/>
                  <a:gd name="T5" fmla="*/ 38 h 38"/>
                  <a:gd name="T6" fmla="*/ 27 w 38"/>
                  <a:gd name="T7" fmla="*/ 37 h 38"/>
                  <a:gd name="T8" fmla="*/ 30 w 38"/>
                  <a:gd name="T9" fmla="*/ 35 h 38"/>
                  <a:gd name="T10" fmla="*/ 33 w 38"/>
                  <a:gd name="T11" fmla="*/ 33 h 38"/>
                  <a:gd name="T12" fmla="*/ 35 w 38"/>
                  <a:gd name="T13" fmla="*/ 30 h 38"/>
                  <a:gd name="T14" fmla="*/ 37 w 38"/>
                  <a:gd name="T15" fmla="*/ 27 h 38"/>
                  <a:gd name="T16" fmla="*/ 38 w 38"/>
                  <a:gd name="T17" fmla="*/ 23 h 38"/>
                  <a:gd name="T18" fmla="*/ 38 w 38"/>
                  <a:gd name="T19" fmla="*/ 19 h 38"/>
                  <a:gd name="T20" fmla="*/ 38 w 38"/>
                  <a:gd name="T21" fmla="*/ 19 h 38"/>
                  <a:gd name="T22" fmla="*/ 38 w 38"/>
                  <a:gd name="T23" fmla="*/ 15 h 38"/>
                  <a:gd name="T24" fmla="*/ 37 w 38"/>
                  <a:gd name="T25" fmla="*/ 11 h 38"/>
                  <a:gd name="T26" fmla="*/ 35 w 38"/>
                  <a:gd name="T27" fmla="*/ 8 h 38"/>
                  <a:gd name="T28" fmla="*/ 33 w 38"/>
                  <a:gd name="T29" fmla="*/ 6 h 38"/>
                  <a:gd name="T30" fmla="*/ 30 w 38"/>
                  <a:gd name="T31" fmla="*/ 3 h 38"/>
                  <a:gd name="T32" fmla="*/ 27 w 38"/>
                  <a:gd name="T33" fmla="*/ 2 h 38"/>
                  <a:gd name="T34" fmla="*/ 23 w 38"/>
                  <a:gd name="T35" fmla="*/ 1 h 38"/>
                  <a:gd name="T36" fmla="*/ 20 w 38"/>
                  <a:gd name="T37" fmla="*/ 0 h 38"/>
                  <a:gd name="T38" fmla="*/ 20 w 38"/>
                  <a:gd name="T39" fmla="*/ 0 h 38"/>
                  <a:gd name="T40" fmla="*/ 15 w 38"/>
                  <a:gd name="T41" fmla="*/ 1 h 38"/>
                  <a:gd name="T42" fmla="*/ 12 w 38"/>
                  <a:gd name="T43" fmla="*/ 2 h 38"/>
                  <a:gd name="T44" fmla="*/ 8 w 38"/>
                  <a:gd name="T45" fmla="*/ 3 h 38"/>
                  <a:gd name="T46" fmla="*/ 6 w 38"/>
                  <a:gd name="T47" fmla="*/ 6 h 38"/>
                  <a:gd name="T48" fmla="*/ 3 w 38"/>
                  <a:gd name="T49" fmla="*/ 8 h 38"/>
                  <a:gd name="T50" fmla="*/ 2 w 38"/>
                  <a:gd name="T51" fmla="*/ 11 h 38"/>
                  <a:gd name="T52" fmla="*/ 1 w 38"/>
                  <a:gd name="T53" fmla="*/ 15 h 38"/>
                  <a:gd name="T54" fmla="*/ 0 w 38"/>
                  <a:gd name="T55" fmla="*/ 19 h 38"/>
                  <a:gd name="T56" fmla="*/ 0 w 38"/>
                  <a:gd name="T57" fmla="*/ 19 h 38"/>
                  <a:gd name="T58" fmla="*/ 1 w 38"/>
                  <a:gd name="T59" fmla="*/ 23 h 38"/>
                  <a:gd name="T60" fmla="*/ 2 w 38"/>
                  <a:gd name="T61" fmla="*/ 27 h 38"/>
                  <a:gd name="T62" fmla="*/ 3 w 38"/>
                  <a:gd name="T63" fmla="*/ 30 h 38"/>
                  <a:gd name="T64" fmla="*/ 6 w 38"/>
                  <a:gd name="T65" fmla="*/ 33 h 38"/>
                  <a:gd name="T66" fmla="*/ 8 w 38"/>
                  <a:gd name="T67" fmla="*/ 35 h 38"/>
                  <a:gd name="T68" fmla="*/ 12 w 38"/>
                  <a:gd name="T69" fmla="*/ 37 h 38"/>
                  <a:gd name="T70" fmla="*/ 15 w 38"/>
                  <a:gd name="T71" fmla="*/ 38 h 38"/>
                  <a:gd name="T72" fmla="*/ 20 w 38"/>
                  <a:gd name="T73" fmla="*/ 38 h 38"/>
                  <a:gd name="T74" fmla="*/ 20 w 38"/>
                  <a:gd name="T7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8" h="38">
                    <a:moveTo>
                      <a:pt x="20" y="38"/>
                    </a:moveTo>
                    <a:lnTo>
                      <a:pt x="20" y="38"/>
                    </a:lnTo>
                    <a:lnTo>
                      <a:pt x="23" y="38"/>
                    </a:lnTo>
                    <a:lnTo>
                      <a:pt x="27" y="37"/>
                    </a:lnTo>
                    <a:lnTo>
                      <a:pt x="30" y="35"/>
                    </a:lnTo>
                    <a:lnTo>
                      <a:pt x="33" y="33"/>
                    </a:lnTo>
                    <a:lnTo>
                      <a:pt x="35" y="30"/>
                    </a:lnTo>
                    <a:lnTo>
                      <a:pt x="37" y="27"/>
                    </a:lnTo>
                    <a:lnTo>
                      <a:pt x="38" y="23"/>
                    </a:lnTo>
                    <a:lnTo>
                      <a:pt x="38" y="19"/>
                    </a:lnTo>
                    <a:lnTo>
                      <a:pt x="38" y="19"/>
                    </a:lnTo>
                    <a:lnTo>
                      <a:pt x="38" y="15"/>
                    </a:lnTo>
                    <a:lnTo>
                      <a:pt x="37" y="11"/>
                    </a:lnTo>
                    <a:lnTo>
                      <a:pt x="35" y="8"/>
                    </a:lnTo>
                    <a:lnTo>
                      <a:pt x="33" y="6"/>
                    </a:lnTo>
                    <a:lnTo>
                      <a:pt x="30" y="3"/>
                    </a:lnTo>
                    <a:lnTo>
                      <a:pt x="27" y="2"/>
                    </a:lnTo>
                    <a:lnTo>
                      <a:pt x="23" y="1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15" y="1"/>
                    </a:lnTo>
                    <a:lnTo>
                      <a:pt x="12" y="2"/>
                    </a:lnTo>
                    <a:lnTo>
                      <a:pt x="8" y="3"/>
                    </a:lnTo>
                    <a:lnTo>
                      <a:pt x="6" y="6"/>
                    </a:lnTo>
                    <a:lnTo>
                      <a:pt x="3" y="8"/>
                    </a:lnTo>
                    <a:lnTo>
                      <a:pt x="2" y="11"/>
                    </a:lnTo>
                    <a:lnTo>
                      <a:pt x="1" y="15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1" y="23"/>
                    </a:lnTo>
                    <a:lnTo>
                      <a:pt x="2" y="27"/>
                    </a:lnTo>
                    <a:lnTo>
                      <a:pt x="3" y="30"/>
                    </a:lnTo>
                    <a:lnTo>
                      <a:pt x="6" y="33"/>
                    </a:lnTo>
                    <a:lnTo>
                      <a:pt x="8" y="35"/>
                    </a:lnTo>
                    <a:lnTo>
                      <a:pt x="12" y="37"/>
                    </a:lnTo>
                    <a:lnTo>
                      <a:pt x="15" y="38"/>
                    </a:lnTo>
                    <a:lnTo>
                      <a:pt x="20" y="38"/>
                    </a:lnTo>
                    <a:lnTo>
                      <a:pt x="20" y="3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2" name="Freeform 8"/>
              <p:cNvSpPr>
                <a:spLocks/>
              </p:cNvSpPr>
              <p:nvPr/>
            </p:nvSpPr>
            <p:spPr bwMode="auto">
              <a:xfrm>
                <a:off x="1602" y="2270"/>
                <a:ext cx="41" cy="97"/>
              </a:xfrm>
              <a:custGeom>
                <a:avLst/>
                <a:gdLst>
                  <a:gd name="T0" fmla="*/ 36 w 41"/>
                  <a:gd name="T1" fmla="*/ 2 h 97"/>
                  <a:gd name="T2" fmla="*/ 36 w 41"/>
                  <a:gd name="T3" fmla="*/ 2 h 97"/>
                  <a:gd name="T4" fmla="*/ 36 w 41"/>
                  <a:gd name="T5" fmla="*/ 1 h 97"/>
                  <a:gd name="T6" fmla="*/ 36 w 41"/>
                  <a:gd name="T7" fmla="*/ 1 h 97"/>
                  <a:gd name="T8" fmla="*/ 30 w 41"/>
                  <a:gd name="T9" fmla="*/ 1 h 97"/>
                  <a:gd name="T10" fmla="*/ 25 w 41"/>
                  <a:gd name="T11" fmla="*/ 0 h 97"/>
                  <a:gd name="T12" fmla="*/ 25 w 41"/>
                  <a:gd name="T13" fmla="*/ 0 h 97"/>
                  <a:gd name="T14" fmla="*/ 15 w 41"/>
                  <a:gd name="T15" fmla="*/ 1 h 97"/>
                  <a:gd name="T16" fmla="*/ 8 w 41"/>
                  <a:gd name="T17" fmla="*/ 3 h 97"/>
                  <a:gd name="T18" fmla="*/ 2 w 41"/>
                  <a:gd name="T19" fmla="*/ 6 h 97"/>
                  <a:gd name="T20" fmla="*/ 1 w 41"/>
                  <a:gd name="T21" fmla="*/ 8 h 97"/>
                  <a:gd name="T22" fmla="*/ 0 w 41"/>
                  <a:gd name="T23" fmla="*/ 9 h 97"/>
                  <a:gd name="T24" fmla="*/ 0 w 41"/>
                  <a:gd name="T25" fmla="*/ 9 h 97"/>
                  <a:gd name="T26" fmla="*/ 0 w 41"/>
                  <a:gd name="T27" fmla="*/ 21 h 97"/>
                  <a:gd name="T28" fmla="*/ 1 w 41"/>
                  <a:gd name="T29" fmla="*/ 33 h 97"/>
                  <a:gd name="T30" fmla="*/ 2 w 41"/>
                  <a:gd name="T31" fmla="*/ 49 h 97"/>
                  <a:gd name="T32" fmla="*/ 2 w 41"/>
                  <a:gd name="T33" fmla="*/ 49 h 97"/>
                  <a:gd name="T34" fmla="*/ 3 w 41"/>
                  <a:gd name="T35" fmla="*/ 51 h 97"/>
                  <a:gd name="T36" fmla="*/ 4 w 41"/>
                  <a:gd name="T37" fmla="*/ 54 h 97"/>
                  <a:gd name="T38" fmla="*/ 6 w 41"/>
                  <a:gd name="T39" fmla="*/ 56 h 97"/>
                  <a:gd name="T40" fmla="*/ 6 w 41"/>
                  <a:gd name="T41" fmla="*/ 59 h 97"/>
                  <a:gd name="T42" fmla="*/ 6 w 41"/>
                  <a:gd name="T43" fmla="*/ 59 h 97"/>
                  <a:gd name="T44" fmla="*/ 9 w 41"/>
                  <a:gd name="T45" fmla="*/ 75 h 97"/>
                  <a:gd name="T46" fmla="*/ 10 w 41"/>
                  <a:gd name="T47" fmla="*/ 85 h 97"/>
                  <a:gd name="T48" fmla="*/ 12 w 41"/>
                  <a:gd name="T49" fmla="*/ 93 h 97"/>
                  <a:gd name="T50" fmla="*/ 12 w 41"/>
                  <a:gd name="T51" fmla="*/ 93 h 97"/>
                  <a:gd name="T52" fmla="*/ 14 w 41"/>
                  <a:gd name="T53" fmla="*/ 97 h 97"/>
                  <a:gd name="T54" fmla="*/ 14 w 41"/>
                  <a:gd name="T55" fmla="*/ 97 h 97"/>
                  <a:gd name="T56" fmla="*/ 16 w 41"/>
                  <a:gd name="T57" fmla="*/ 97 h 97"/>
                  <a:gd name="T58" fmla="*/ 33 w 41"/>
                  <a:gd name="T59" fmla="*/ 97 h 97"/>
                  <a:gd name="T60" fmla="*/ 33 w 41"/>
                  <a:gd name="T61" fmla="*/ 97 h 97"/>
                  <a:gd name="T62" fmla="*/ 34 w 41"/>
                  <a:gd name="T63" fmla="*/ 97 h 97"/>
                  <a:gd name="T64" fmla="*/ 35 w 41"/>
                  <a:gd name="T65" fmla="*/ 97 h 97"/>
                  <a:gd name="T66" fmla="*/ 36 w 41"/>
                  <a:gd name="T67" fmla="*/ 93 h 97"/>
                  <a:gd name="T68" fmla="*/ 36 w 41"/>
                  <a:gd name="T69" fmla="*/ 93 h 97"/>
                  <a:gd name="T70" fmla="*/ 39 w 41"/>
                  <a:gd name="T71" fmla="*/ 78 h 97"/>
                  <a:gd name="T72" fmla="*/ 41 w 41"/>
                  <a:gd name="T73" fmla="*/ 6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1" h="97">
                    <a:moveTo>
                      <a:pt x="36" y="2"/>
                    </a:moveTo>
                    <a:lnTo>
                      <a:pt x="36" y="2"/>
                    </a:lnTo>
                    <a:lnTo>
                      <a:pt x="36" y="1"/>
                    </a:lnTo>
                    <a:lnTo>
                      <a:pt x="36" y="1"/>
                    </a:lnTo>
                    <a:lnTo>
                      <a:pt x="30" y="1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15" y="1"/>
                    </a:lnTo>
                    <a:lnTo>
                      <a:pt x="8" y="3"/>
                    </a:lnTo>
                    <a:lnTo>
                      <a:pt x="2" y="6"/>
                    </a:lnTo>
                    <a:lnTo>
                      <a:pt x="1" y="8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21"/>
                    </a:lnTo>
                    <a:lnTo>
                      <a:pt x="1" y="33"/>
                    </a:lnTo>
                    <a:lnTo>
                      <a:pt x="2" y="49"/>
                    </a:lnTo>
                    <a:lnTo>
                      <a:pt x="2" y="49"/>
                    </a:lnTo>
                    <a:lnTo>
                      <a:pt x="3" y="51"/>
                    </a:lnTo>
                    <a:lnTo>
                      <a:pt x="4" y="54"/>
                    </a:lnTo>
                    <a:lnTo>
                      <a:pt x="6" y="56"/>
                    </a:lnTo>
                    <a:lnTo>
                      <a:pt x="6" y="59"/>
                    </a:lnTo>
                    <a:lnTo>
                      <a:pt x="6" y="59"/>
                    </a:lnTo>
                    <a:lnTo>
                      <a:pt x="9" y="75"/>
                    </a:lnTo>
                    <a:lnTo>
                      <a:pt x="10" y="85"/>
                    </a:lnTo>
                    <a:lnTo>
                      <a:pt x="12" y="93"/>
                    </a:lnTo>
                    <a:lnTo>
                      <a:pt x="12" y="93"/>
                    </a:lnTo>
                    <a:lnTo>
                      <a:pt x="14" y="97"/>
                    </a:lnTo>
                    <a:lnTo>
                      <a:pt x="14" y="97"/>
                    </a:lnTo>
                    <a:lnTo>
                      <a:pt x="16" y="97"/>
                    </a:lnTo>
                    <a:lnTo>
                      <a:pt x="33" y="97"/>
                    </a:lnTo>
                    <a:lnTo>
                      <a:pt x="33" y="97"/>
                    </a:lnTo>
                    <a:lnTo>
                      <a:pt x="34" y="97"/>
                    </a:lnTo>
                    <a:lnTo>
                      <a:pt x="35" y="97"/>
                    </a:lnTo>
                    <a:lnTo>
                      <a:pt x="36" y="93"/>
                    </a:lnTo>
                    <a:lnTo>
                      <a:pt x="36" y="93"/>
                    </a:lnTo>
                    <a:lnTo>
                      <a:pt x="39" y="78"/>
                    </a:lnTo>
                    <a:lnTo>
                      <a:pt x="41" y="6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3" name="Freeform 9"/>
              <p:cNvSpPr>
                <a:spLocks/>
              </p:cNvSpPr>
              <p:nvPr/>
            </p:nvSpPr>
            <p:spPr bwMode="auto">
              <a:xfrm>
                <a:off x="1794" y="2204"/>
                <a:ext cx="50" cy="49"/>
              </a:xfrm>
              <a:custGeom>
                <a:avLst/>
                <a:gdLst>
                  <a:gd name="T0" fmla="*/ 50 w 50"/>
                  <a:gd name="T1" fmla="*/ 24 h 49"/>
                  <a:gd name="T2" fmla="*/ 50 w 50"/>
                  <a:gd name="T3" fmla="*/ 24 h 49"/>
                  <a:gd name="T4" fmla="*/ 50 w 50"/>
                  <a:gd name="T5" fmla="*/ 20 h 49"/>
                  <a:gd name="T6" fmla="*/ 47 w 50"/>
                  <a:gd name="T7" fmla="*/ 15 h 49"/>
                  <a:gd name="T8" fmla="*/ 45 w 50"/>
                  <a:gd name="T9" fmla="*/ 11 h 49"/>
                  <a:gd name="T10" fmla="*/ 42 w 50"/>
                  <a:gd name="T11" fmla="*/ 7 h 49"/>
                  <a:gd name="T12" fmla="*/ 39 w 50"/>
                  <a:gd name="T13" fmla="*/ 4 h 49"/>
                  <a:gd name="T14" fmla="*/ 34 w 50"/>
                  <a:gd name="T15" fmla="*/ 1 h 49"/>
                  <a:gd name="T16" fmla="*/ 30 w 50"/>
                  <a:gd name="T17" fmla="*/ 0 h 49"/>
                  <a:gd name="T18" fmla="*/ 25 w 50"/>
                  <a:gd name="T19" fmla="*/ 0 h 49"/>
                  <a:gd name="T20" fmla="*/ 25 w 50"/>
                  <a:gd name="T21" fmla="*/ 0 h 49"/>
                  <a:gd name="T22" fmla="*/ 20 w 50"/>
                  <a:gd name="T23" fmla="*/ 0 h 49"/>
                  <a:gd name="T24" fmla="*/ 16 w 50"/>
                  <a:gd name="T25" fmla="*/ 1 h 49"/>
                  <a:gd name="T26" fmla="*/ 11 w 50"/>
                  <a:gd name="T27" fmla="*/ 4 h 49"/>
                  <a:gd name="T28" fmla="*/ 7 w 50"/>
                  <a:gd name="T29" fmla="*/ 7 h 49"/>
                  <a:gd name="T30" fmla="*/ 4 w 50"/>
                  <a:gd name="T31" fmla="*/ 11 h 49"/>
                  <a:gd name="T32" fmla="*/ 2 w 50"/>
                  <a:gd name="T33" fmla="*/ 15 h 49"/>
                  <a:gd name="T34" fmla="*/ 1 w 50"/>
                  <a:gd name="T35" fmla="*/ 20 h 49"/>
                  <a:gd name="T36" fmla="*/ 0 w 50"/>
                  <a:gd name="T37" fmla="*/ 24 h 49"/>
                  <a:gd name="T38" fmla="*/ 0 w 50"/>
                  <a:gd name="T39" fmla="*/ 24 h 49"/>
                  <a:gd name="T40" fmla="*/ 1 w 50"/>
                  <a:gd name="T41" fmla="*/ 29 h 49"/>
                  <a:gd name="T42" fmla="*/ 2 w 50"/>
                  <a:gd name="T43" fmla="*/ 34 h 49"/>
                  <a:gd name="T44" fmla="*/ 4 w 50"/>
                  <a:gd name="T45" fmla="*/ 38 h 49"/>
                  <a:gd name="T46" fmla="*/ 7 w 50"/>
                  <a:gd name="T47" fmla="*/ 41 h 49"/>
                  <a:gd name="T48" fmla="*/ 11 w 50"/>
                  <a:gd name="T49" fmla="*/ 44 h 49"/>
                  <a:gd name="T50" fmla="*/ 16 w 50"/>
                  <a:gd name="T51" fmla="*/ 47 h 49"/>
                  <a:gd name="T52" fmla="*/ 20 w 50"/>
                  <a:gd name="T53" fmla="*/ 49 h 49"/>
                  <a:gd name="T54" fmla="*/ 25 w 50"/>
                  <a:gd name="T55" fmla="*/ 49 h 49"/>
                  <a:gd name="T56" fmla="*/ 25 w 50"/>
                  <a:gd name="T57" fmla="*/ 49 h 49"/>
                  <a:gd name="T58" fmla="*/ 30 w 50"/>
                  <a:gd name="T59" fmla="*/ 49 h 49"/>
                  <a:gd name="T60" fmla="*/ 34 w 50"/>
                  <a:gd name="T61" fmla="*/ 47 h 49"/>
                  <a:gd name="T62" fmla="*/ 39 w 50"/>
                  <a:gd name="T63" fmla="*/ 44 h 49"/>
                  <a:gd name="T64" fmla="*/ 42 w 50"/>
                  <a:gd name="T65" fmla="*/ 41 h 49"/>
                  <a:gd name="T66" fmla="*/ 45 w 50"/>
                  <a:gd name="T67" fmla="*/ 38 h 49"/>
                  <a:gd name="T68" fmla="*/ 47 w 50"/>
                  <a:gd name="T69" fmla="*/ 34 h 49"/>
                  <a:gd name="T70" fmla="*/ 50 w 50"/>
                  <a:gd name="T71" fmla="*/ 29 h 49"/>
                  <a:gd name="T72" fmla="*/ 50 w 50"/>
                  <a:gd name="T73" fmla="*/ 24 h 49"/>
                  <a:gd name="T74" fmla="*/ 50 w 50"/>
                  <a:gd name="T75" fmla="*/ 24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0" h="49">
                    <a:moveTo>
                      <a:pt x="50" y="24"/>
                    </a:moveTo>
                    <a:lnTo>
                      <a:pt x="50" y="24"/>
                    </a:lnTo>
                    <a:lnTo>
                      <a:pt x="50" y="20"/>
                    </a:lnTo>
                    <a:lnTo>
                      <a:pt x="47" y="15"/>
                    </a:lnTo>
                    <a:lnTo>
                      <a:pt x="45" y="11"/>
                    </a:lnTo>
                    <a:lnTo>
                      <a:pt x="42" y="7"/>
                    </a:lnTo>
                    <a:lnTo>
                      <a:pt x="39" y="4"/>
                    </a:lnTo>
                    <a:lnTo>
                      <a:pt x="34" y="1"/>
                    </a:lnTo>
                    <a:lnTo>
                      <a:pt x="3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6" y="1"/>
                    </a:lnTo>
                    <a:lnTo>
                      <a:pt x="11" y="4"/>
                    </a:lnTo>
                    <a:lnTo>
                      <a:pt x="7" y="7"/>
                    </a:lnTo>
                    <a:lnTo>
                      <a:pt x="4" y="11"/>
                    </a:lnTo>
                    <a:lnTo>
                      <a:pt x="2" y="15"/>
                    </a:lnTo>
                    <a:lnTo>
                      <a:pt x="1" y="20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1" y="29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7" y="41"/>
                    </a:lnTo>
                    <a:lnTo>
                      <a:pt x="11" y="44"/>
                    </a:lnTo>
                    <a:lnTo>
                      <a:pt x="16" y="47"/>
                    </a:lnTo>
                    <a:lnTo>
                      <a:pt x="20" y="4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30" y="49"/>
                    </a:lnTo>
                    <a:lnTo>
                      <a:pt x="34" y="47"/>
                    </a:lnTo>
                    <a:lnTo>
                      <a:pt x="39" y="44"/>
                    </a:lnTo>
                    <a:lnTo>
                      <a:pt x="42" y="41"/>
                    </a:lnTo>
                    <a:lnTo>
                      <a:pt x="45" y="38"/>
                    </a:lnTo>
                    <a:lnTo>
                      <a:pt x="47" y="34"/>
                    </a:lnTo>
                    <a:lnTo>
                      <a:pt x="50" y="29"/>
                    </a:lnTo>
                    <a:lnTo>
                      <a:pt x="50" y="24"/>
                    </a:lnTo>
                    <a:lnTo>
                      <a:pt x="50" y="2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4" name="Freeform 10"/>
              <p:cNvSpPr>
                <a:spLocks/>
              </p:cNvSpPr>
              <p:nvPr/>
            </p:nvSpPr>
            <p:spPr bwMode="auto">
              <a:xfrm>
                <a:off x="1798" y="2260"/>
                <a:ext cx="53" cy="122"/>
              </a:xfrm>
              <a:custGeom>
                <a:avLst/>
                <a:gdLst>
                  <a:gd name="T0" fmla="*/ 0 w 53"/>
                  <a:gd name="T1" fmla="*/ 86 h 122"/>
                  <a:gd name="T2" fmla="*/ 0 w 53"/>
                  <a:gd name="T3" fmla="*/ 86 h 122"/>
                  <a:gd name="T4" fmla="*/ 2 w 53"/>
                  <a:gd name="T5" fmla="*/ 102 h 122"/>
                  <a:gd name="T6" fmla="*/ 5 w 53"/>
                  <a:gd name="T7" fmla="*/ 116 h 122"/>
                  <a:gd name="T8" fmla="*/ 5 w 53"/>
                  <a:gd name="T9" fmla="*/ 116 h 122"/>
                  <a:gd name="T10" fmla="*/ 7 w 53"/>
                  <a:gd name="T11" fmla="*/ 121 h 122"/>
                  <a:gd name="T12" fmla="*/ 9 w 53"/>
                  <a:gd name="T13" fmla="*/ 121 h 122"/>
                  <a:gd name="T14" fmla="*/ 11 w 53"/>
                  <a:gd name="T15" fmla="*/ 122 h 122"/>
                  <a:gd name="T16" fmla="*/ 32 w 53"/>
                  <a:gd name="T17" fmla="*/ 122 h 122"/>
                  <a:gd name="T18" fmla="*/ 32 w 53"/>
                  <a:gd name="T19" fmla="*/ 122 h 122"/>
                  <a:gd name="T20" fmla="*/ 33 w 53"/>
                  <a:gd name="T21" fmla="*/ 121 h 122"/>
                  <a:gd name="T22" fmla="*/ 34 w 53"/>
                  <a:gd name="T23" fmla="*/ 121 h 122"/>
                  <a:gd name="T24" fmla="*/ 36 w 53"/>
                  <a:gd name="T25" fmla="*/ 116 h 122"/>
                  <a:gd name="T26" fmla="*/ 36 w 53"/>
                  <a:gd name="T27" fmla="*/ 116 h 122"/>
                  <a:gd name="T28" fmla="*/ 38 w 53"/>
                  <a:gd name="T29" fmla="*/ 107 h 122"/>
                  <a:gd name="T30" fmla="*/ 40 w 53"/>
                  <a:gd name="T31" fmla="*/ 95 h 122"/>
                  <a:gd name="T32" fmla="*/ 45 w 53"/>
                  <a:gd name="T33" fmla="*/ 76 h 122"/>
                  <a:gd name="T34" fmla="*/ 45 w 53"/>
                  <a:gd name="T35" fmla="*/ 76 h 122"/>
                  <a:gd name="T36" fmla="*/ 46 w 53"/>
                  <a:gd name="T37" fmla="*/ 72 h 122"/>
                  <a:gd name="T38" fmla="*/ 47 w 53"/>
                  <a:gd name="T39" fmla="*/ 70 h 122"/>
                  <a:gd name="T40" fmla="*/ 49 w 53"/>
                  <a:gd name="T41" fmla="*/ 67 h 122"/>
                  <a:gd name="T42" fmla="*/ 50 w 53"/>
                  <a:gd name="T43" fmla="*/ 64 h 122"/>
                  <a:gd name="T44" fmla="*/ 50 w 53"/>
                  <a:gd name="T45" fmla="*/ 64 h 122"/>
                  <a:gd name="T46" fmla="*/ 52 w 53"/>
                  <a:gd name="T47" fmla="*/ 43 h 122"/>
                  <a:gd name="T48" fmla="*/ 53 w 53"/>
                  <a:gd name="T49" fmla="*/ 27 h 122"/>
                  <a:gd name="T50" fmla="*/ 52 w 53"/>
                  <a:gd name="T51" fmla="*/ 12 h 122"/>
                  <a:gd name="T52" fmla="*/ 52 w 53"/>
                  <a:gd name="T53" fmla="*/ 12 h 122"/>
                  <a:gd name="T54" fmla="*/ 52 w 53"/>
                  <a:gd name="T55" fmla="*/ 10 h 122"/>
                  <a:gd name="T56" fmla="*/ 50 w 53"/>
                  <a:gd name="T57" fmla="*/ 8 h 122"/>
                  <a:gd name="T58" fmla="*/ 47 w 53"/>
                  <a:gd name="T59" fmla="*/ 6 h 122"/>
                  <a:gd name="T60" fmla="*/ 42 w 53"/>
                  <a:gd name="T61" fmla="*/ 4 h 122"/>
                  <a:gd name="T62" fmla="*/ 32 w 53"/>
                  <a:gd name="T63" fmla="*/ 1 h 122"/>
                  <a:gd name="T64" fmla="*/ 21 w 53"/>
                  <a:gd name="T65" fmla="*/ 0 h 122"/>
                  <a:gd name="T66" fmla="*/ 21 w 53"/>
                  <a:gd name="T67" fmla="*/ 0 h 122"/>
                  <a:gd name="T68" fmla="*/ 14 w 53"/>
                  <a:gd name="T69" fmla="*/ 1 h 122"/>
                  <a:gd name="T70" fmla="*/ 5 w 53"/>
                  <a:gd name="T71" fmla="*/ 2 h 122"/>
                  <a:gd name="T72" fmla="*/ 5 w 53"/>
                  <a:gd name="T73" fmla="*/ 2 h 122"/>
                  <a:gd name="T74" fmla="*/ 5 w 53"/>
                  <a:gd name="T75" fmla="*/ 3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3" h="122">
                    <a:moveTo>
                      <a:pt x="0" y="86"/>
                    </a:moveTo>
                    <a:lnTo>
                      <a:pt x="0" y="86"/>
                    </a:lnTo>
                    <a:lnTo>
                      <a:pt x="2" y="102"/>
                    </a:lnTo>
                    <a:lnTo>
                      <a:pt x="5" y="116"/>
                    </a:lnTo>
                    <a:lnTo>
                      <a:pt x="5" y="116"/>
                    </a:lnTo>
                    <a:lnTo>
                      <a:pt x="7" y="121"/>
                    </a:lnTo>
                    <a:lnTo>
                      <a:pt x="9" y="121"/>
                    </a:lnTo>
                    <a:lnTo>
                      <a:pt x="11" y="122"/>
                    </a:lnTo>
                    <a:lnTo>
                      <a:pt x="32" y="122"/>
                    </a:lnTo>
                    <a:lnTo>
                      <a:pt x="32" y="122"/>
                    </a:lnTo>
                    <a:lnTo>
                      <a:pt x="33" y="121"/>
                    </a:lnTo>
                    <a:lnTo>
                      <a:pt x="34" y="121"/>
                    </a:lnTo>
                    <a:lnTo>
                      <a:pt x="36" y="116"/>
                    </a:lnTo>
                    <a:lnTo>
                      <a:pt x="36" y="116"/>
                    </a:lnTo>
                    <a:lnTo>
                      <a:pt x="38" y="107"/>
                    </a:lnTo>
                    <a:lnTo>
                      <a:pt x="40" y="95"/>
                    </a:lnTo>
                    <a:lnTo>
                      <a:pt x="45" y="76"/>
                    </a:lnTo>
                    <a:lnTo>
                      <a:pt x="45" y="76"/>
                    </a:lnTo>
                    <a:lnTo>
                      <a:pt x="46" y="72"/>
                    </a:lnTo>
                    <a:lnTo>
                      <a:pt x="47" y="70"/>
                    </a:lnTo>
                    <a:lnTo>
                      <a:pt x="49" y="67"/>
                    </a:lnTo>
                    <a:lnTo>
                      <a:pt x="50" y="64"/>
                    </a:lnTo>
                    <a:lnTo>
                      <a:pt x="50" y="64"/>
                    </a:lnTo>
                    <a:lnTo>
                      <a:pt x="52" y="43"/>
                    </a:lnTo>
                    <a:lnTo>
                      <a:pt x="53" y="27"/>
                    </a:lnTo>
                    <a:lnTo>
                      <a:pt x="52" y="12"/>
                    </a:lnTo>
                    <a:lnTo>
                      <a:pt x="52" y="12"/>
                    </a:lnTo>
                    <a:lnTo>
                      <a:pt x="52" y="10"/>
                    </a:lnTo>
                    <a:lnTo>
                      <a:pt x="50" y="8"/>
                    </a:lnTo>
                    <a:lnTo>
                      <a:pt x="47" y="6"/>
                    </a:lnTo>
                    <a:lnTo>
                      <a:pt x="42" y="4"/>
                    </a:lnTo>
                    <a:lnTo>
                      <a:pt x="32" y="1"/>
                    </a:lnTo>
                    <a:lnTo>
                      <a:pt x="21" y="0"/>
                    </a:lnTo>
                    <a:lnTo>
                      <a:pt x="21" y="0"/>
                    </a:lnTo>
                    <a:lnTo>
                      <a:pt x="14" y="1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5" y="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5" name="Freeform 11"/>
              <p:cNvSpPr>
                <a:spLocks/>
              </p:cNvSpPr>
              <p:nvPr/>
            </p:nvSpPr>
            <p:spPr bwMode="auto">
              <a:xfrm>
                <a:off x="1654" y="2204"/>
                <a:ext cx="49" cy="49"/>
              </a:xfrm>
              <a:custGeom>
                <a:avLst/>
                <a:gdLst>
                  <a:gd name="T0" fmla="*/ 49 w 49"/>
                  <a:gd name="T1" fmla="*/ 24 h 49"/>
                  <a:gd name="T2" fmla="*/ 49 w 49"/>
                  <a:gd name="T3" fmla="*/ 24 h 49"/>
                  <a:gd name="T4" fmla="*/ 49 w 49"/>
                  <a:gd name="T5" fmla="*/ 20 h 49"/>
                  <a:gd name="T6" fmla="*/ 47 w 49"/>
                  <a:gd name="T7" fmla="*/ 15 h 49"/>
                  <a:gd name="T8" fmla="*/ 45 w 49"/>
                  <a:gd name="T9" fmla="*/ 11 h 49"/>
                  <a:gd name="T10" fmla="*/ 41 w 49"/>
                  <a:gd name="T11" fmla="*/ 7 h 49"/>
                  <a:gd name="T12" fmla="*/ 38 w 49"/>
                  <a:gd name="T13" fmla="*/ 4 h 49"/>
                  <a:gd name="T14" fmla="*/ 34 w 49"/>
                  <a:gd name="T15" fmla="*/ 1 h 49"/>
                  <a:gd name="T16" fmla="*/ 29 w 49"/>
                  <a:gd name="T17" fmla="*/ 0 h 49"/>
                  <a:gd name="T18" fmla="*/ 25 w 49"/>
                  <a:gd name="T19" fmla="*/ 0 h 49"/>
                  <a:gd name="T20" fmla="*/ 25 w 49"/>
                  <a:gd name="T21" fmla="*/ 0 h 49"/>
                  <a:gd name="T22" fmla="*/ 20 w 49"/>
                  <a:gd name="T23" fmla="*/ 0 h 49"/>
                  <a:gd name="T24" fmla="*/ 15 w 49"/>
                  <a:gd name="T25" fmla="*/ 1 h 49"/>
                  <a:gd name="T26" fmla="*/ 11 w 49"/>
                  <a:gd name="T27" fmla="*/ 4 h 49"/>
                  <a:gd name="T28" fmla="*/ 8 w 49"/>
                  <a:gd name="T29" fmla="*/ 7 h 49"/>
                  <a:gd name="T30" fmla="*/ 4 w 49"/>
                  <a:gd name="T31" fmla="*/ 11 h 49"/>
                  <a:gd name="T32" fmla="*/ 2 w 49"/>
                  <a:gd name="T33" fmla="*/ 15 h 49"/>
                  <a:gd name="T34" fmla="*/ 0 w 49"/>
                  <a:gd name="T35" fmla="*/ 20 h 49"/>
                  <a:gd name="T36" fmla="*/ 0 w 49"/>
                  <a:gd name="T37" fmla="*/ 24 h 49"/>
                  <a:gd name="T38" fmla="*/ 0 w 49"/>
                  <a:gd name="T39" fmla="*/ 24 h 49"/>
                  <a:gd name="T40" fmla="*/ 0 w 49"/>
                  <a:gd name="T41" fmla="*/ 29 h 49"/>
                  <a:gd name="T42" fmla="*/ 2 w 49"/>
                  <a:gd name="T43" fmla="*/ 34 h 49"/>
                  <a:gd name="T44" fmla="*/ 4 w 49"/>
                  <a:gd name="T45" fmla="*/ 38 h 49"/>
                  <a:gd name="T46" fmla="*/ 8 w 49"/>
                  <a:gd name="T47" fmla="*/ 41 h 49"/>
                  <a:gd name="T48" fmla="*/ 11 w 49"/>
                  <a:gd name="T49" fmla="*/ 44 h 49"/>
                  <a:gd name="T50" fmla="*/ 15 w 49"/>
                  <a:gd name="T51" fmla="*/ 47 h 49"/>
                  <a:gd name="T52" fmla="*/ 20 w 49"/>
                  <a:gd name="T53" fmla="*/ 49 h 49"/>
                  <a:gd name="T54" fmla="*/ 25 w 49"/>
                  <a:gd name="T55" fmla="*/ 49 h 49"/>
                  <a:gd name="T56" fmla="*/ 25 w 49"/>
                  <a:gd name="T57" fmla="*/ 49 h 49"/>
                  <a:gd name="T58" fmla="*/ 29 w 49"/>
                  <a:gd name="T59" fmla="*/ 49 h 49"/>
                  <a:gd name="T60" fmla="*/ 34 w 49"/>
                  <a:gd name="T61" fmla="*/ 47 h 49"/>
                  <a:gd name="T62" fmla="*/ 38 w 49"/>
                  <a:gd name="T63" fmla="*/ 44 h 49"/>
                  <a:gd name="T64" fmla="*/ 41 w 49"/>
                  <a:gd name="T65" fmla="*/ 41 h 49"/>
                  <a:gd name="T66" fmla="*/ 45 w 49"/>
                  <a:gd name="T67" fmla="*/ 38 h 49"/>
                  <a:gd name="T68" fmla="*/ 47 w 49"/>
                  <a:gd name="T69" fmla="*/ 34 h 49"/>
                  <a:gd name="T70" fmla="*/ 49 w 49"/>
                  <a:gd name="T71" fmla="*/ 29 h 49"/>
                  <a:gd name="T72" fmla="*/ 49 w 49"/>
                  <a:gd name="T73" fmla="*/ 24 h 49"/>
                  <a:gd name="T74" fmla="*/ 49 w 49"/>
                  <a:gd name="T75" fmla="*/ 24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49">
                    <a:moveTo>
                      <a:pt x="49" y="24"/>
                    </a:moveTo>
                    <a:lnTo>
                      <a:pt x="49" y="24"/>
                    </a:lnTo>
                    <a:lnTo>
                      <a:pt x="49" y="20"/>
                    </a:lnTo>
                    <a:lnTo>
                      <a:pt x="47" y="15"/>
                    </a:lnTo>
                    <a:lnTo>
                      <a:pt x="45" y="11"/>
                    </a:lnTo>
                    <a:lnTo>
                      <a:pt x="41" y="7"/>
                    </a:lnTo>
                    <a:lnTo>
                      <a:pt x="38" y="4"/>
                    </a:lnTo>
                    <a:lnTo>
                      <a:pt x="34" y="1"/>
                    </a:lnTo>
                    <a:lnTo>
                      <a:pt x="29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5" y="1"/>
                    </a:lnTo>
                    <a:lnTo>
                      <a:pt x="11" y="4"/>
                    </a:lnTo>
                    <a:lnTo>
                      <a:pt x="8" y="7"/>
                    </a:lnTo>
                    <a:lnTo>
                      <a:pt x="4" y="11"/>
                    </a:lnTo>
                    <a:lnTo>
                      <a:pt x="2" y="15"/>
                    </a:lnTo>
                    <a:lnTo>
                      <a:pt x="0" y="20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8" y="41"/>
                    </a:lnTo>
                    <a:lnTo>
                      <a:pt x="11" y="44"/>
                    </a:lnTo>
                    <a:lnTo>
                      <a:pt x="15" y="47"/>
                    </a:lnTo>
                    <a:lnTo>
                      <a:pt x="20" y="4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29" y="49"/>
                    </a:lnTo>
                    <a:lnTo>
                      <a:pt x="34" y="47"/>
                    </a:lnTo>
                    <a:lnTo>
                      <a:pt x="38" y="44"/>
                    </a:lnTo>
                    <a:lnTo>
                      <a:pt x="41" y="41"/>
                    </a:lnTo>
                    <a:lnTo>
                      <a:pt x="45" y="38"/>
                    </a:lnTo>
                    <a:lnTo>
                      <a:pt x="47" y="34"/>
                    </a:lnTo>
                    <a:lnTo>
                      <a:pt x="49" y="29"/>
                    </a:lnTo>
                    <a:lnTo>
                      <a:pt x="49" y="24"/>
                    </a:lnTo>
                    <a:lnTo>
                      <a:pt x="49" y="2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6" name="Freeform 12"/>
              <p:cNvSpPr>
                <a:spLocks/>
              </p:cNvSpPr>
              <p:nvPr/>
            </p:nvSpPr>
            <p:spPr bwMode="auto">
              <a:xfrm>
                <a:off x="1647" y="2260"/>
                <a:ext cx="53" cy="122"/>
              </a:xfrm>
              <a:custGeom>
                <a:avLst/>
                <a:gdLst>
                  <a:gd name="T0" fmla="*/ 46 w 53"/>
                  <a:gd name="T1" fmla="*/ 3 h 122"/>
                  <a:gd name="T2" fmla="*/ 46 w 53"/>
                  <a:gd name="T3" fmla="*/ 3 h 122"/>
                  <a:gd name="T4" fmla="*/ 46 w 53"/>
                  <a:gd name="T5" fmla="*/ 2 h 122"/>
                  <a:gd name="T6" fmla="*/ 46 w 53"/>
                  <a:gd name="T7" fmla="*/ 2 h 122"/>
                  <a:gd name="T8" fmla="*/ 39 w 53"/>
                  <a:gd name="T9" fmla="*/ 1 h 122"/>
                  <a:gd name="T10" fmla="*/ 32 w 53"/>
                  <a:gd name="T11" fmla="*/ 0 h 122"/>
                  <a:gd name="T12" fmla="*/ 32 w 53"/>
                  <a:gd name="T13" fmla="*/ 0 h 122"/>
                  <a:gd name="T14" fmla="*/ 20 w 53"/>
                  <a:gd name="T15" fmla="*/ 1 h 122"/>
                  <a:gd name="T16" fmla="*/ 10 w 53"/>
                  <a:gd name="T17" fmla="*/ 4 h 122"/>
                  <a:gd name="T18" fmla="*/ 6 w 53"/>
                  <a:gd name="T19" fmla="*/ 6 h 122"/>
                  <a:gd name="T20" fmla="*/ 3 w 53"/>
                  <a:gd name="T21" fmla="*/ 8 h 122"/>
                  <a:gd name="T22" fmla="*/ 1 w 53"/>
                  <a:gd name="T23" fmla="*/ 10 h 122"/>
                  <a:gd name="T24" fmla="*/ 0 w 53"/>
                  <a:gd name="T25" fmla="*/ 12 h 122"/>
                  <a:gd name="T26" fmla="*/ 0 w 53"/>
                  <a:gd name="T27" fmla="*/ 12 h 122"/>
                  <a:gd name="T28" fmla="*/ 0 w 53"/>
                  <a:gd name="T29" fmla="*/ 27 h 122"/>
                  <a:gd name="T30" fmla="*/ 1 w 53"/>
                  <a:gd name="T31" fmla="*/ 43 h 122"/>
                  <a:gd name="T32" fmla="*/ 3 w 53"/>
                  <a:gd name="T33" fmla="*/ 64 h 122"/>
                  <a:gd name="T34" fmla="*/ 3 w 53"/>
                  <a:gd name="T35" fmla="*/ 64 h 122"/>
                  <a:gd name="T36" fmla="*/ 4 w 53"/>
                  <a:gd name="T37" fmla="*/ 67 h 122"/>
                  <a:gd name="T38" fmla="*/ 5 w 53"/>
                  <a:gd name="T39" fmla="*/ 70 h 122"/>
                  <a:gd name="T40" fmla="*/ 7 w 53"/>
                  <a:gd name="T41" fmla="*/ 72 h 122"/>
                  <a:gd name="T42" fmla="*/ 8 w 53"/>
                  <a:gd name="T43" fmla="*/ 76 h 122"/>
                  <a:gd name="T44" fmla="*/ 8 w 53"/>
                  <a:gd name="T45" fmla="*/ 76 h 122"/>
                  <a:gd name="T46" fmla="*/ 11 w 53"/>
                  <a:gd name="T47" fmla="*/ 95 h 122"/>
                  <a:gd name="T48" fmla="*/ 13 w 53"/>
                  <a:gd name="T49" fmla="*/ 107 h 122"/>
                  <a:gd name="T50" fmla="*/ 16 w 53"/>
                  <a:gd name="T51" fmla="*/ 116 h 122"/>
                  <a:gd name="T52" fmla="*/ 16 w 53"/>
                  <a:gd name="T53" fmla="*/ 116 h 122"/>
                  <a:gd name="T54" fmla="*/ 18 w 53"/>
                  <a:gd name="T55" fmla="*/ 121 h 122"/>
                  <a:gd name="T56" fmla="*/ 19 w 53"/>
                  <a:gd name="T57" fmla="*/ 121 h 122"/>
                  <a:gd name="T58" fmla="*/ 21 w 53"/>
                  <a:gd name="T59" fmla="*/ 122 h 122"/>
                  <a:gd name="T60" fmla="*/ 42 w 53"/>
                  <a:gd name="T61" fmla="*/ 122 h 122"/>
                  <a:gd name="T62" fmla="*/ 42 w 53"/>
                  <a:gd name="T63" fmla="*/ 122 h 122"/>
                  <a:gd name="T64" fmla="*/ 44 w 53"/>
                  <a:gd name="T65" fmla="*/ 121 h 122"/>
                  <a:gd name="T66" fmla="*/ 45 w 53"/>
                  <a:gd name="T67" fmla="*/ 121 h 122"/>
                  <a:gd name="T68" fmla="*/ 47 w 53"/>
                  <a:gd name="T69" fmla="*/ 116 h 122"/>
                  <a:gd name="T70" fmla="*/ 47 w 53"/>
                  <a:gd name="T71" fmla="*/ 116 h 122"/>
                  <a:gd name="T72" fmla="*/ 51 w 53"/>
                  <a:gd name="T73" fmla="*/ 102 h 122"/>
                  <a:gd name="T74" fmla="*/ 53 w 53"/>
                  <a:gd name="T75" fmla="*/ 86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3" h="122">
                    <a:moveTo>
                      <a:pt x="46" y="3"/>
                    </a:moveTo>
                    <a:lnTo>
                      <a:pt x="46" y="3"/>
                    </a:lnTo>
                    <a:lnTo>
                      <a:pt x="46" y="2"/>
                    </a:lnTo>
                    <a:lnTo>
                      <a:pt x="46" y="2"/>
                    </a:lnTo>
                    <a:lnTo>
                      <a:pt x="39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0" y="1"/>
                    </a:lnTo>
                    <a:lnTo>
                      <a:pt x="10" y="4"/>
                    </a:lnTo>
                    <a:lnTo>
                      <a:pt x="6" y="6"/>
                    </a:lnTo>
                    <a:lnTo>
                      <a:pt x="3" y="8"/>
                    </a:lnTo>
                    <a:lnTo>
                      <a:pt x="1" y="1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27"/>
                    </a:lnTo>
                    <a:lnTo>
                      <a:pt x="1" y="43"/>
                    </a:lnTo>
                    <a:lnTo>
                      <a:pt x="3" y="64"/>
                    </a:lnTo>
                    <a:lnTo>
                      <a:pt x="3" y="64"/>
                    </a:lnTo>
                    <a:lnTo>
                      <a:pt x="4" y="67"/>
                    </a:lnTo>
                    <a:lnTo>
                      <a:pt x="5" y="70"/>
                    </a:lnTo>
                    <a:lnTo>
                      <a:pt x="7" y="72"/>
                    </a:lnTo>
                    <a:lnTo>
                      <a:pt x="8" y="76"/>
                    </a:lnTo>
                    <a:lnTo>
                      <a:pt x="8" y="76"/>
                    </a:lnTo>
                    <a:lnTo>
                      <a:pt x="11" y="95"/>
                    </a:lnTo>
                    <a:lnTo>
                      <a:pt x="13" y="107"/>
                    </a:lnTo>
                    <a:lnTo>
                      <a:pt x="16" y="116"/>
                    </a:lnTo>
                    <a:lnTo>
                      <a:pt x="16" y="116"/>
                    </a:lnTo>
                    <a:lnTo>
                      <a:pt x="18" y="121"/>
                    </a:lnTo>
                    <a:lnTo>
                      <a:pt x="19" y="121"/>
                    </a:lnTo>
                    <a:lnTo>
                      <a:pt x="21" y="122"/>
                    </a:lnTo>
                    <a:lnTo>
                      <a:pt x="42" y="122"/>
                    </a:lnTo>
                    <a:lnTo>
                      <a:pt x="42" y="122"/>
                    </a:lnTo>
                    <a:lnTo>
                      <a:pt x="44" y="121"/>
                    </a:lnTo>
                    <a:lnTo>
                      <a:pt x="45" y="121"/>
                    </a:lnTo>
                    <a:lnTo>
                      <a:pt x="47" y="116"/>
                    </a:lnTo>
                    <a:lnTo>
                      <a:pt x="47" y="116"/>
                    </a:lnTo>
                    <a:lnTo>
                      <a:pt x="51" y="102"/>
                    </a:lnTo>
                    <a:lnTo>
                      <a:pt x="53" y="8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7" name="Freeform 13"/>
              <p:cNvSpPr>
                <a:spLocks/>
              </p:cNvSpPr>
              <p:nvPr/>
            </p:nvSpPr>
            <p:spPr bwMode="auto">
              <a:xfrm>
                <a:off x="1713" y="2163"/>
                <a:ext cx="71" cy="72"/>
              </a:xfrm>
              <a:custGeom>
                <a:avLst/>
                <a:gdLst>
                  <a:gd name="T0" fmla="*/ 71 w 71"/>
                  <a:gd name="T1" fmla="*/ 36 h 72"/>
                  <a:gd name="T2" fmla="*/ 71 w 71"/>
                  <a:gd name="T3" fmla="*/ 36 h 72"/>
                  <a:gd name="T4" fmla="*/ 71 w 71"/>
                  <a:gd name="T5" fmla="*/ 29 h 72"/>
                  <a:gd name="T6" fmla="*/ 69 w 71"/>
                  <a:gd name="T7" fmla="*/ 22 h 72"/>
                  <a:gd name="T8" fmla="*/ 66 w 71"/>
                  <a:gd name="T9" fmla="*/ 17 h 72"/>
                  <a:gd name="T10" fmla="*/ 61 w 71"/>
                  <a:gd name="T11" fmla="*/ 10 h 72"/>
                  <a:gd name="T12" fmla="*/ 55 w 71"/>
                  <a:gd name="T13" fmla="*/ 6 h 72"/>
                  <a:gd name="T14" fmla="*/ 49 w 71"/>
                  <a:gd name="T15" fmla="*/ 3 h 72"/>
                  <a:gd name="T16" fmla="*/ 43 w 71"/>
                  <a:gd name="T17" fmla="*/ 1 h 72"/>
                  <a:gd name="T18" fmla="*/ 36 w 71"/>
                  <a:gd name="T19" fmla="*/ 0 h 72"/>
                  <a:gd name="T20" fmla="*/ 36 w 71"/>
                  <a:gd name="T21" fmla="*/ 0 h 72"/>
                  <a:gd name="T22" fmla="*/ 29 w 71"/>
                  <a:gd name="T23" fmla="*/ 1 h 72"/>
                  <a:gd name="T24" fmla="*/ 22 w 71"/>
                  <a:gd name="T25" fmla="*/ 3 h 72"/>
                  <a:gd name="T26" fmla="*/ 16 w 71"/>
                  <a:gd name="T27" fmla="*/ 6 h 72"/>
                  <a:gd name="T28" fmla="*/ 10 w 71"/>
                  <a:gd name="T29" fmla="*/ 10 h 72"/>
                  <a:gd name="T30" fmla="*/ 6 w 71"/>
                  <a:gd name="T31" fmla="*/ 17 h 72"/>
                  <a:gd name="T32" fmla="*/ 3 w 71"/>
                  <a:gd name="T33" fmla="*/ 22 h 72"/>
                  <a:gd name="T34" fmla="*/ 1 w 71"/>
                  <a:gd name="T35" fmla="*/ 29 h 72"/>
                  <a:gd name="T36" fmla="*/ 0 w 71"/>
                  <a:gd name="T37" fmla="*/ 36 h 72"/>
                  <a:gd name="T38" fmla="*/ 0 w 71"/>
                  <a:gd name="T39" fmla="*/ 36 h 72"/>
                  <a:gd name="T40" fmla="*/ 1 w 71"/>
                  <a:gd name="T41" fmla="*/ 43 h 72"/>
                  <a:gd name="T42" fmla="*/ 3 w 71"/>
                  <a:gd name="T43" fmla="*/ 49 h 72"/>
                  <a:gd name="T44" fmla="*/ 6 w 71"/>
                  <a:gd name="T45" fmla="*/ 56 h 72"/>
                  <a:gd name="T46" fmla="*/ 10 w 71"/>
                  <a:gd name="T47" fmla="*/ 61 h 72"/>
                  <a:gd name="T48" fmla="*/ 16 w 71"/>
                  <a:gd name="T49" fmla="*/ 66 h 72"/>
                  <a:gd name="T50" fmla="*/ 22 w 71"/>
                  <a:gd name="T51" fmla="*/ 69 h 72"/>
                  <a:gd name="T52" fmla="*/ 29 w 71"/>
                  <a:gd name="T53" fmla="*/ 71 h 72"/>
                  <a:gd name="T54" fmla="*/ 36 w 71"/>
                  <a:gd name="T55" fmla="*/ 72 h 72"/>
                  <a:gd name="T56" fmla="*/ 36 w 71"/>
                  <a:gd name="T57" fmla="*/ 72 h 72"/>
                  <a:gd name="T58" fmla="*/ 43 w 71"/>
                  <a:gd name="T59" fmla="*/ 71 h 72"/>
                  <a:gd name="T60" fmla="*/ 49 w 71"/>
                  <a:gd name="T61" fmla="*/ 69 h 72"/>
                  <a:gd name="T62" fmla="*/ 55 w 71"/>
                  <a:gd name="T63" fmla="*/ 66 h 72"/>
                  <a:gd name="T64" fmla="*/ 61 w 71"/>
                  <a:gd name="T65" fmla="*/ 61 h 72"/>
                  <a:gd name="T66" fmla="*/ 66 w 71"/>
                  <a:gd name="T67" fmla="*/ 56 h 72"/>
                  <a:gd name="T68" fmla="*/ 69 w 71"/>
                  <a:gd name="T69" fmla="*/ 49 h 72"/>
                  <a:gd name="T70" fmla="*/ 71 w 71"/>
                  <a:gd name="T71" fmla="*/ 43 h 72"/>
                  <a:gd name="T72" fmla="*/ 71 w 71"/>
                  <a:gd name="T73" fmla="*/ 36 h 72"/>
                  <a:gd name="T74" fmla="*/ 71 w 71"/>
                  <a:gd name="T75" fmla="*/ 3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1" h="72">
                    <a:moveTo>
                      <a:pt x="71" y="36"/>
                    </a:moveTo>
                    <a:lnTo>
                      <a:pt x="71" y="36"/>
                    </a:lnTo>
                    <a:lnTo>
                      <a:pt x="71" y="29"/>
                    </a:lnTo>
                    <a:lnTo>
                      <a:pt x="69" y="22"/>
                    </a:lnTo>
                    <a:lnTo>
                      <a:pt x="66" y="17"/>
                    </a:lnTo>
                    <a:lnTo>
                      <a:pt x="61" y="10"/>
                    </a:lnTo>
                    <a:lnTo>
                      <a:pt x="55" y="6"/>
                    </a:lnTo>
                    <a:lnTo>
                      <a:pt x="49" y="3"/>
                    </a:lnTo>
                    <a:lnTo>
                      <a:pt x="43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2" y="3"/>
                    </a:lnTo>
                    <a:lnTo>
                      <a:pt x="16" y="6"/>
                    </a:lnTo>
                    <a:lnTo>
                      <a:pt x="10" y="10"/>
                    </a:lnTo>
                    <a:lnTo>
                      <a:pt x="6" y="17"/>
                    </a:lnTo>
                    <a:lnTo>
                      <a:pt x="3" y="22"/>
                    </a:lnTo>
                    <a:lnTo>
                      <a:pt x="1" y="29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1" y="43"/>
                    </a:lnTo>
                    <a:lnTo>
                      <a:pt x="3" y="49"/>
                    </a:lnTo>
                    <a:lnTo>
                      <a:pt x="6" y="56"/>
                    </a:lnTo>
                    <a:lnTo>
                      <a:pt x="10" y="61"/>
                    </a:lnTo>
                    <a:lnTo>
                      <a:pt x="16" y="66"/>
                    </a:lnTo>
                    <a:lnTo>
                      <a:pt x="22" y="69"/>
                    </a:lnTo>
                    <a:lnTo>
                      <a:pt x="29" y="71"/>
                    </a:lnTo>
                    <a:lnTo>
                      <a:pt x="36" y="72"/>
                    </a:lnTo>
                    <a:lnTo>
                      <a:pt x="36" y="72"/>
                    </a:lnTo>
                    <a:lnTo>
                      <a:pt x="43" y="71"/>
                    </a:lnTo>
                    <a:lnTo>
                      <a:pt x="49" y="69"/>
                    </a:lnTo>
                    <a:lnTo>
                      <a:pt x="55" y="66"/>
                    </a:lnTo>
                    <a:lnTo>
                      <a:pt x="61" y="61"/>
                    </a:lnTo>
                    <a:lnTo>
                      <a:pt x="66" y="56"/>
                    </a:lnTo>
                    <a:lnTo>
                      <a:pt x="69" y="49"/>
                    </a:lnTo>
                    <a:lnTo>
                      <a:pt x="71" y="43"/>
                    </a:lnTo>
                    <a:lnTo>
                      <a:pt x="71" y="36"/>
                    </a:lnTo>
                    <a:lnTo>
                      <a:pt x="71" y="3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8" name="Freeform 14"/>
              <p:cNvSpPr>
                <a:spLocks/>
              </p:cNvSpPr>
              <p:nvPr/>
            </p:nvSpPr>
            <p:spPr bwMode="auto">
              <a:xfrm>
                <a:off x="1703" y="2245"/>
                <a:ext cx="91" cy="177"/>
              </a:xfrm>
              <a:custGeom>
                <a:avLst/>
                <a:gdLst>
                  <a:gd name="T0" fmla="*/ 61 w 91"/>
                  <a:gd name="T1" fmla="*/ 177 h 177"/>
                  <a:gd name="T2" fmla="*/ 61 w 91"/>
                  <a:gd name="T3" fmla="*/ 177 h 177"/>
                  <a:gd name="T4" fmla="*/ 63 w 91"/>
                  <a:gd name="T5" fmla="*/ 176 h 177"/>
                  <a:gd name="T6" fmla="*/ 65 w 91"/>
                  <a:gd name="T7" fmla="*/ 175 h 177"/>
                  <a:gd name="T8" fmla="*/ 66 w 91"/>
                  <a:gd name="T9" fmla="*/ 173 h 177"/>
                  <a:gd name="T10" fmla="*/ 69 w 91"/>
                  <a:gd name="T11" fmla="*/ 168 h 177"/>
                  <a:gd name="T12" fmla="*/ 69 w 91"/>
                  <a:gd name="T13" fmla="*/ 168 h 177"/>
                  <a:gd name="T14" fmla="*/ 72 w 91"/>
                  <a:gd name="T15" fmla="*/ 156 h 177"/>
                  <a:gd name="T16" fmla="*/ 75 w 91"/>
                  <a:gd name="T17" fmla="*/ 139 h 177"/>
                  <a:gd name="T18" fmla="*/ 79 w 91"/>
                  <a:gd name="T19" fmla="*/ 109 h 177"/>
                  <a:gd name="T20" fmla="*/ 79 w 91"/>
                  <a:gd name="T21" fmla="*/ 109 h 177"/>
                  <a:gd name="T22" fmla="*/ 81 w 91"/>
                  <a:gd name="T23" fmla="*/ 104 h 177"/>
                  <a:gd name="T24" fmla="*/ 83 w 91"/>
                  <a:gd name="T25" fmla="*/ 101 h 177"/>
                  <a:gd name="T26" fmla="*/ 86 w 91"/>
                  <a:gd name="T27" fmla="*/ 98 h 177"/>
                  <a:gd name="T28" fmla="*/ 87 w 91"/>
                  <a:gd name="T29" fmla="*/ 92 h 177"/>
                  <a:gd name="T30" fmla="*/ 87 w 91"/>
                  <a:gd name="T31" fmla="*/ 92 h 177"/>
                  <a:gd name="T32" fmla="*/ 89 w 91"/>
                  <a:gd name="T33" fmla="*/ 76 h 177"/>
                  <a:gd name="T34" fmla="*/ 90 w 91"/>
                  <a:gd name="T35" fmla="*/ 63 h 177"/>
                  <a:gd name="T36" fmla="*/ 91 w 91"/>
                  <a:gd name="T37" fmla="*/ 39 h 177"/>
                  <a:gd name="T38" fmla="*/ 91 w 91"/>
                  <a:gd name="T39" fmla="*/ 24 h 177"/>
                  <a:gd name="T40" fmla="*/ 91 w 91"/>
                  <a:gd name="T41" fmla="*/ 18 h 177"/>
                  <a:gd name="T42" fmla="*/ 91 w 91"/>
                  <a:gd name="T43" fmla="*/ 18 h 177"/>
                  <a:gd name="T44" fmla="*/ 90 w 91"/>
                  <a:gd name="T45" fmla="*/ 15 h 177"/>
                  <a:gd name="T46" fmla="*/ 87 w 91"/>
                  <a:gd name="T47" fmla="*/ 11 h 177"/>
                  <a:gd name="T48" fmla="*/ 83 w 91"/>
                  <a:gd name="T49" fmla="*/ 9 h 177"/>
                  <a:gd name="T50" fmla="*/ 77 w 91"/>
                  <a:gd name="T51" fmla="*/ 6 h 177"/>
                  <a:gd name="T52" fmla="*/ 71 w 91"/>
                  <a:gd name="T53" fmla="*/ 3 h 177"/>
                  <a:gd name="T54" fmla="*/ 62 w 91"/>
                  <a:gd name="T55" fmla="*/ 1 h 177"/>
                  <a:gd name="T56" fmla="*/ 54 w 91"/>
                  <a:gd name="T57" fmla="*/ 0 h 177"/>
                  <a:gd name="T58" fmla="*/ 46 w 91"/>
                  <a:gd name="T59" fmla="*/ 0 h 177"/>
                  <a:gd name="T60" fmla="*/ 46 w 91"/>
                  <a:gd name="T61" fmla="*/ 0 h 177"/>
                  <a:gd name="T62" fmla="*/ 38 w 91"/>
                  <a:gd name="T63" fmla="*/ 0 h 177"/>
                  <a:gd name="T64" fmla="*/ 29 w 91"/>
                  <a:gd name="T65" fmla="*/ 1 h 177"/>
                  <a:gd name="T66" fmla="*/ 21 w 91"/>
                  <a:gd name="T67" fmla="*/ 3 h 177"/>
                  <a:gd name="T68" fmla="*/ 15 w 91"/>
                  <a:gd name="T69" fmla="*/ 6 h 177"/>
                  <a:gd name="T70" fmla="*/ 9 w 91"/>
                  <a:gd name="T71" fmla="*/ 9 h 177"/>
                  <a:gd name="T72" fmla="*/ 5 w 91"/>
                  <a:gd name="T73" fmla="*/ 11 h 177"/>
                  <a:gd name="T74" fmla="*/ 2 w 91"/>
                  <a:gd name="T75" fmla="*/ 15 h 177"/>
                  <a:gd name="T76" fmla="*/ 1 w 91"/>
                  <a:gd name="T77" fmla="*/ 18 h 177"/>
                  <a:gd name="T78" fmla="*/ 1 w 91"/>
                  <a:gd name="T79" fmla="*/ 18 h 177"/>
                  <a:gd name="T80" fmla="*/ 1 w 91"/>
                  <a:gd name="T81" fmla="*/ 24 h 177"/>
                  <a:gd name="T82" fmla="*/ 0 w 91"/>
                  <a:gd name="T83" fmla="*/ 39 h 177"/>
                  <a:gd name="T84" fmla="*/ 1 w 91"/>
                  <a:gd name="T85" fmla="*/ 63 h 177"/>
                  <a:gd name="T86" fmla="*/ 3 w 91"/>
                  <a:gd name="T87" fmla="*/ 76 h 177"/>
                  <a:gd name="T88" fmla="*/ 5 w 91"/>
                  <a:gd name="T89" fmla="*/ 92 h 177"/>
                  <a:gd name="T90" fmla="*/ 5 w 91"/>
                  <a:gd name="T91" fmla="*/ 92 h 177"/>
                  <a:gd name="T92" fmla="*/ 6 w 91"/>
                  <a:gd name="T93" fmla="*/ 98 h 177"/>
                  <a:gd name="T94" fmla="*/ 8 w 91"/>
                  <a:gd name="T95" fmla="*/ 101 h 177"/>
                  <a:gd name="T96" fmla="*/ 11 w 91"/>
                  <a:gd name="T97" fmla="*/ 104 h 177"/>
                  <a:gd name="T98" fmla="*/ 12 w 91"/>
                  <a:gd name="T99" fmla="*/ 109 h 177"/>
                  <a:gd name="T100" fmla="*/ 12 w 91"/>
                  <a:gd name="T101" fmla="*/ 109 h 177"/>
                  <a:gd name="T102" fmla="*/ 17 w 91"/>
                  <a:gd name="T103" fmla="*/ 139 h 177"/>
                  <a:gd name="T104" fmla="*/ 20 w 91"/>
                  <a:gd name="T105" fmla="*/ 156 h 177"/>
                  <a:gd name="T106" fmla="*/ 23 w 91"/>
                  <a:gd name="T107" fmla="*/ 168 h 177"/>
                  <a:gd name="T108" fmla="*/ 23 w 91"/>
                  <a:gd name="T109" fmla="*/ 168 h 177"/>
                  <a:gd name="T110" fmla="*/ 24 w 91"/>
                  <a:gd name="T111" fmla="*/ 173 h 177"/>
                  <a:gd name="T112" fmla="*/ 26 w 91"/>
                  <a:gd name="T113" fmla="*/ 175 h 177"/>
                  <a:gd name="T114" fmla="*/ 27 w 91"/>
                  <a:gd name="T115" fmla="*/ 176 h 177"/>
                  <a:gd name="T116" fmla="*/ 31 w 91"/>
                  <a:gd name="T117" fmla="*/ 177 h 177"/>
                  <a:gd name="T118" fmla="*/ 61 w 91"/>
                  <a:gd name="T119" fmla="*/ 177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91" h="177">
                    <a:moveTo>
                      <a:pt x="61" y="177"/>
                    </a:moveTo>
                    <a:lnTo>
                      <a:pt x="61" y="177"/>
                    </a:lnTo>
                    <a:lnTo>
                      <a:pt x="63" y="176"/>
                    </a:lnTo>
                    <a:lnTo>
                      <a:pt x="65" y="175"/>
                    </a:lnTo>
                    <a:lnTo>
                      <a:pt x="66" y="173"/>
                    </a:lnTo>
                    <a:lnTo>
                      <a:pt x="69" y="168"/>
                    </a:lnTo>
                    <a:lnTo>
                      <a:pt x="69" y="168"/>
                    </a:lnTo>
                    <a:lnTo>
                      <a:pt x="72" y="156"/>
                    </a:lnTo>
                    <a:lnTo>
                      <a:pt x="75" y="139"/>
                    </a:lnTo>
                    <a:lnTo>
                      <a:pt x="79" y="109"/>
                    </a:lnTo>
                    <a:lnTo>
                      <a:pt x="79" y="109"/>
                    </a:lnTo>
                    <a:lnTo>
                      <a:pt x="81" y="104"/>
                    </a:lnTo>
                    <a:lnTo>
                      <a:pt x="83" y="101"/>
                    </a:lnTo>
                    <a:lnTo>
                      <a:pt x="86" y="98"/>
                    </a:lnTo>
                    <a:lnTo>
                      <a:pt x="87" y="92"/>
                    </a:lnTo>
                    <a:lnTo>
                      <a:pt x="87" y="92"/>
                    </a:lnTo>
                    <a:lnTo>
                      <a:pt x="89" y="76"/>
                    </a:lnTo>
                    <a:lnTo>
                      <a:pt x="90" y="63"/>
                    </a:lnTo>
                    <a:lnTo>
                      <a:pt x="91" y="39"/>
                    </a:lnTo>
                    <a:lnTo>
                      <a:pt x="91" y="24"/>
                    </a:lnTo>
                    <a:lnTo>
                      <a:pt x="91" y="18"/>
                    </a:lnTo>
                    <a:lnTo>
                      <a:pt x="91" y="18"/>
                    </a:lnTo>
                    <a:lnTo>
                      <a:pt x="90" y="15"/>
                    </a:lnTo>
                    <a:lnTo>
                      <a:pt x="87" y="11"/>
                    </a:lnTo>
                    <a:lnTo>
                      <a:pt x="83" y="9"/>
                    </a:lnTo>
                    <a:lnTo>
                      <a:pt x="77" y="6"/>
                    </a:lnTo>
                    <a:lnTo>
                      <a:pt x="71" y="3"/>
                    </a:lnTo>
                    <a:lnTo>
                      <a:pt x="62" y="1"/>
                    </a:lnTo>
                    <a:lnTo>
                      <a:pt x="54" y="0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29" y="1"/>
                    </a:lnTo>
                    <a:lnTo>
                      <a:pt x="21" y="3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5" y="11"/>
                    </a:lnTo>
                    <a:lnTo>
                      <a:pt x="2" y="15"/>
                    </a:lnTo>
                    <a:lnTo>
                      <a:pt x="1" y="18"/>
                    </a:lnTo>
                    <a:lnTo>
                      <a:pt x="1" y="18"/>
                    </a:lnTo>
                    <a:lnTo>
                      <a:pt x="1" y="24"/>
                    </a:lnTo>
                    <a:lnTo>
                      <a:pt x="0" y="39"/>
                    </a:lnTo>
                    <a:lnTo>
                      <a:pt x="1" y="63"/>
                    </a:lnTo>
                    <a:lnTo>
                      <a:pt x="3" y="76"/>
                    </a:lnTo>
                    <a:lnTo>
                      <a:pt x="5" y="92"/>
                    </a:lnTo>
                    <a:lnTo>
                      <a:pt x="5" y="92"/>
                    </a:lnTo>
                    <a:lnTo>
                      <a:pt x="6" y="98"/>
                    </a:lnTo>
                    <a:lnTo>
                      <a:pt x="8" y="101"/>
                    </a:lnTo>
                    <a:lnTo>
                      <a:pt x="11" y="104"/>
                    </a:lnTo>
                    <a:lnTo>
                      <a:pt x="12" y="109"/>
                    </a:lnTo>
                    <a:lnTo>
                      <a:pt x="12" y="109"/>
                    </a:lnTo>
                    <a:lnTo>
                      <a:pt x="17" y="139"/>
                    </a:lnTo>
                    <a:lnTo>
                      <a:pt x="20" y="156"/>
                    </a:lnTo>
                    <a:lnTo>
                      <a:pt x="23" y="168"/>
                    </a:lnTo>
                    <a:lnTo>
                      <a:pt x="23" y="168"/>
                    </a:lnTo>
                    <a:lnTo>
                      <a:pt x="24" y="173"/>
                    </a:lnTo>
                    <a:lnTo>
                      <a:pt x="26" y="175"/>
                    </a:lnTo>
                    <a:lnTo>
                      <a:pt x="27" y="176"/>
                    </a:lnTo>
                    <a:lnTo>
                      <a:pt x="31" y="177"/>
                    </a:lnTo>
                    <a:lnTo>
                      <a:pt x="61" y="177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9" name="Freeform 15"/>
              <p:cNvSpPr>
                <a:spLocks/>
              </p:cNvSpPr>
              <p:nvPr/>
            </p:nvSpPr>
            <p:spPr bwMode="auto">
              <a:xfrm>
                <a:off x="999" y="1082"/>
                <a:ext cx="143" cy="143"/>
              </a:xfrm>
              <a:custGeom>
                <a:avLst/>
                <a:gdLst>
                  <a:gd name="T0" fmla="*/ 143 w 143"/>
                  <a:gd name="T1" fmla="*/ 72 h 143"/>
                  <a:gd name="T2" fmla="*/ 141 w 143"/>
                  <a:gd name="T3" fmla="*/ 87 h 143"/>
                  <a:gd name="T4" fmla="*/ 137 w 143"/>
                  <a:gd name="T5" fmla="*/ 100 h 143"/>
                  <a:gd name="T6" fmla="*/ 131 w 143"/>
                  <a:gd name="T7" fmla="*/ 111 h 143"/>
                  <a:gd name="T8" fmla="*/ 122 w 143"/>
                  <a:gd name="T9" fmla="*/ 123 h 143"/>
                  <a:gd name="T10" fmla="*/ 111 w 143"/>
                  <a:gd name="T11" fmla="*/ 131 h 143"/>
                  <a:gd name="T12" fmla="*/ 99 w 143"/>
                  <a:gd name="T13" fmla="*/ 138 h 143"/>
                  <a:gd name="T14" fmla="*/ 86 w 143"/>
                  <a:gd name="T15" fmla="*/ 142 h 143"/>
                  <a:gd name="T16" fmla="*/ 71 w 143"/>
                  <a:gd name="T17" fmla="*/ 143 h 143"/>
                  <a:gd name="T18" fmla="*/ 64 w 143"/>
                  <a:gd name="T19" fmla="*/ 143 h 143"/>
                  <a:gd name="T20" fmla="*/ 50 w 143"/>
                  <a:gd name="T21" fmla="*/ 140 h 143"/>
                  <a:gd name="T22" fmla="*/ 37 w 143"/>
                  <a:gd name="T23" fmla="*/ 135 h 143"/>
                  <a:gd name="T24" fmla="*/ 26 w 143"/>
                  <a:gd name="T25" fmla="*/ 127 h 143"/>
                  <a:gd name="T26" fmla="*/ 17 w 143"/>
                  <a:gd name="T27" fmla="*/ 117 h 143"/>
                  <a:gd name="T28" fmla="*/ 8 w 143"/>
                  <a:gd name="T29" fmla="*/ 106 h 143"/>
                  <a:gd name="T30" fmla="*/ 3 w 143"/>
                  <a:gd name="T31" fmla="*/ 93 h 143"/>
                  <a:gd name="T32" fmla="*/ 0 w 143"/>
                  <a:gd name="T33" fmla="*/ 79 h 143"/>
                  <a:gd name="T34" fmla="*/ 0 w 143"/>
                  <a:gd name="T35" fmla="*/ 72 h 143"/>
                  <a:gd name="T36" fmla="*/ 1 w 143"/>
                  <a:gd name="T37" fmla="*/ 58 h 143"/>
                  <a:gd name="T38" fmla="*/ 5 w 143"/>
                  <a:gd name="T39" fmla="*/ 44 h 143"/>
                  <a:gd name="T40" fmla="*/ 13 w 143"/>
                  <a:gd name="T41" fmla="*/ 32 h 143"/>
                  <a:gd name="T42" fmla="*/ 21 w 143"/>
                  <a:gd name="T43" fmla="*/ 22 h 143"/>
                  <a:gd name="T44" fmla="*/ 31 w 143"/>
                  <a:gd name="T45" fmla="*/ 13 h 143"/>
                  <a:gd name="T46" fmla="*/ 43 w 143"/>
                  <a:gd name="T47" fmla="*/ 6 h 143"/>
                  <a:gd name="T48" fmla="*/ 57 w 143"/>
                  <a:gd name="T49" fmla="*/ 2 h 143"/>
                  <a:gd name="T50" fmla="*/ 71 w 143"/>
                  <a:gd name="T51" fmla="*/ 0 h 143"/>
                  <a:gd name="T52" fmla="*/ 78 w 143"/>
                  <a:gd name="T53" fmla="*/ 1 h 143"/>
                  <a:gd name="T54" fmla="*/ 93 w 143"/>
                  <a:gd name="T55" fmla="*/ 3 h 143"/>
                  <a:gd name="T56" fmla="*/ 105 w 143"/>
                  <a:gd name="T57" fmla="*/ 9 h 143"/>
                  <a:gd name="T58" fmla="*/ 116 w 143"/>
                  <a:gd name="T59" fmla="*/ 17 h 143"/>
                  <a:gd name="T60" fmla="*/ 127 w 143"/>
                  <a:gd name="T61" fmla="*/ 26 h 143"/>
                  <a:gd name="T62" fmla="*/ 134 w 143"/>
                  <a:gd name="T63" fmla="*/ 38 h 143"/>
                  <a:gd name="T64" fmla="*/ 139 w 143"/>
                  <a:gd name="T65" fmla="*/ 51 h 143"/>
                  <a:gd name="T66" fmla="*/ 142 w 143"/>
                  <a:gd name="T67" fmla="*/ 65 h 143"/>
                  <a:gd name="T68" fmla="*/ 143 w 143"/>
                  <a:gd name="T69" fmla="*/ 72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3" h="143">
                    <a:moveTo>
                      <a:pt x="143" y="72"/>
                    </a:moveTo>
                    <a:lnTo>
                      <a:pt x="143" y="72"/>
                    </a:lnTo>
                    <a:lnTo>
                      <a:pt x="142" y="79"/>
                    </a:lnTo>
                    <a:lnTo>
                      <a:pt x="141" y="87"/>
                    </a:lnTo>
                    <a:lnTo>
                      <a:pt x="139" y="93"/>
                    </a:lnTo>
                    <a:lnTo>
                      <a:pt x="137" y="100"/>
                    </a:lnTo>
                    <a:lnTo>
                      <a:pt x="134" y="106"/>
                    </a:lnTo>
                    <a:lnTo>
                      <a:pt x="131" y="111"/>
                    </a:lnTo>
                    <a:lnTo>
                      <a:pt x="127" y="117"/>
                    </a:lnTo>
                    <a:lnTo>
                      <a:pt x="122" y="123"/>
                    </a:lnTo>
                    <a:lnTo>
                      <a:pt x="116" y="127"/>
                    </a:lnTo>
                    <a:lnTo>
                      <a:pt x="111" y="131"/>
                    </a:lnTo>
                    <a:lnTo>
                      <a:pt x="105" y="135"/>
                    </a:lnTo>
                    <a:lnTo>
                      <a:pt x="99" y="138"/>
                    </a:lnTo>
                    <a:lnTo>
                      <a:pt x="93" y="140"/>
                    </a:lnTo>
                    <a:lnTo>
                      <a:pt x="86" y="142"/>
                    </a:lnTo>
                    <a:lnTo>
                      <a:pt x="78" y="143"/>
                    </a:lnTo>
                    <a:lnTo>
                      <a:pt x="71" y="143"/>
                    </a:lnTo>
                    <a:lnTo>
                      <a:pt x="71" y="143"/>
                    </a:lnTo>
                    <a:lnTo>
                      <a:pt x="64" y="143"/>
                    </a:lnTo>
                    <a:lnTo>
                      <a:pt x="57" y="142"/>
                    </a:lnTo>
                    <a:lnTo>
                      <a:pt x="50" y="140"/>
                    </a:lnTo>
                    <a:lnTo>
                      <a:pt x="43" y="138"/>
                    </a:lnTo>
                    <a:lnTo>
                      <a:pt x="37" y="135"/>
                    </a:lnTo>
                    <a:lnTo>
                      <a:pt x="31" y="131"/>
                    </a:lnTo>
                    <a:lnTo>
                      <a:pt x="26" y="127"/>
                    </a:lnTo>
                    <a:lnTo>
                      <a:pt x="21" y="123"/>
                    </a:lnTo>
                    <a:lnTo>
                      <a:pt x="17" y="117"/>
                    </a:lnTo>
                    <a:lnTo>
                      <a:pt x="13" y="111"/>
                    </a:lnTo>
                    <a:lnTo>
                      <a:pt x="8" y="106"/>
                    </a:lnTo>
                    <a:lnTo>
                      <a:pt x="5" y="100"/>
                    </a:lnTo>
                    <a:lnTo>
                      <a:pt x="3" y="93"/>
                    </a:lnTo>
                    <a:lnTo>
                      <a:pt x="1" y="87"/>
                    </a:lnTo>
                    <a:lnTo>
                      <a:pt x="0" y="79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65"/>
                    </a:lnTo>
                    <a:lnTo>
                      <a:pt x="1" y="58"/>
                    </a:lnTo>
                    <a:lnTo>
                      <a:pt x="3" y="51"/>
                    </a:lnTo>
                    <a:lnTo>
                      <a:pt x="5" y="44"/>
                    </a:lnTo>
                    <a:lnTo>
                      <a:pt x="8" y="38"/>
                    </a:lnTo>
                    <a:lnTo>
                      <a:pt x="13" y="32"/>
                    </a:lnTo>
                    <a:lnTo>
                      <a:pt x="17" y="26"/>
                    </a:lnTo>
                    <a:lnTo>
                      <a:pt x="21" y="22"/>
                    </a:lnTo>
                    <a:lnTo>
                      <a:pt x="26" y="17"/>
                    </a:lnTo>
                    <a:lnTo>
                      <a:pt x="31" y="13"/>
                    </a:lnTo>
                    <a:lnTo>
                      <a:pt x="37" y="9"/>
                    </a:lnTo>
                    <a:lnTo>
                      <a:pt x="43" y="6"/>
                    </a:lnTo>
                    <a:lnTo>
                      <a:pt x="50" y="3"/>
                    </a:lnTo>
                    <a:lnTo>
                      <a:pt x="57" y="2"/>
                    </a:lnTo>
                    <a:lnTo>
                      <a:pt x="64" y="1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8" y="1"/>
                    </a:lnTo>
                    <a:lnTo>
                      <a:pt x="86" y="2"/>
                    </a:lnTo>
                    <a:lnTo>
                      <a:pt x="93" y="3"/>
                    </a:lnTo>
                    <a:lnTo>
                      <a:pt x="99" y="6"/>
                    </a:lnTo>
                    <a:lnTo>
                      <a:pt x="105" y="9"/>
                    </a:lnTo>
                    <a:lnTo>
                      <a:pt x="111" y="13"/>
                    </a:lnTo>
                    <a:lnTo>
                      <a:pt x="116" y="17"/>
                    </a:lnTo>
                    <a:lnTo>
                      <a:pt x="122" y="22"/>
                    </a:lnTo>
                    <a:lnTo>
                      <a:pt x="127" y="26"/>
                    </a:lnTo>
                    <a:lnTo>
                      <a:pt x="131" y="32"/>
                    </a:lnTo>
                    <a:lnTo>
                      <a:pt x="134" y="38"/>
                    </a:lnTo>
                    <a:lnTo>
                      <a:pt x="137" y="44"/>
                    </a:lnTo>
                    <a:lnTo>
                      <a:pt x="139" y="51"/>
                    </a:lnTo>
                    <a:lnTo>
                      <a:pt x="141" y="58"/>
                    </a:lnTo>
                    <a:lnTo>
                      <a:pt x="142" y="65"/>
                    </a:lnTo>
                    <a:lnTo>
                      <a:pt x="143" y="72"/>
                    </a:lnTo>
                    <a:lnTo>
                      <a:pt x="143" y="7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0" name="Freeform 16"/>
              <p:cNvSpPr>
                <a:spLocks/>
              </p:cNvSpPr>
              <p:nvPr/>
            </p:nvSpPr>
            <p:spPr bwMode="auto">
              <a:xfrm>
                <a:off x="1016" y="1165"/>
                <a:ext cx="109" cy="47"/>
              </a:xfrm>
              <a:custGeom>
                <a:avLst/>
                <a:gdLst>
                  <a:gd name="T0" fmla="*/ 0 w 109"/>
                  <a:gd name="T1" fmla="*/ 0 h 47"/>
                  <a:gd name="T2" fmla="*/ 0 w 109"/>
                  <a:gd name="T3" fmla="*/ 0 h 47"/>
                  <a:gd name="T4" fmla="*/ 3 w 109"/>
                  <a:gd name="T5" fmla="*/ 10 h 47"/>
                  <a:gd name="T6" fmla="*/ 6 w 109"/>
                  <a:gd name="T7" fmla="*/ 19 h 47"/>
                  <a:gd name="T8" fmla="*/ 12 w 109"/>
                  <a:gd name="T9" fmla="*/ 26 h 47"/>
                  <a:gd name="T10" fmla="*/ 18 w 109"/>
                  <a:gd name="T11" fmla="*/ 33 h 47"/>
                  <a:gd name="T12" fmla="*/ 26 w 109"/>
                  <a:gd name="T13" fmla="*/ 39 h 47"/>
                  <a:gd name="T14" fmla="*/ 35 w 109"/>
                  <a:gd name="T15" fmla="*/ 43 h 47"/>
                  <a:gd name="T16" fmla="*/ 44 w 109"/>
                  <a:gd name="T17" fmla="*/ 46 h 47"/>
                  <a:gd name="T18" fmla="*/ 54 w 109"/>
                  <a:gd name="T19" fmla="*/ 47 h 47"/>
                  <a:gd name="T20" fmla="*/ 54 w 109"/>
                  <a:gd name="T21" fmla="*/ 47 h 47"/>
                  <a:gd name="T22" fmla="*/ 64 w 109"/>
                  <a:gd name="T23" fmla="*/ 46 h 47"/>
                  <a:gd name="T24" fmla="*/ 74 w 109"/>
                  <a:gd name="T25" fmla="*/ 43 h 47"/>
                  <a:gd name="T26" fmla="*/ 83 w 109"/>
                  <a:gd name="T27" fmla="*/ 39 h 47"/>
                  <a:gd name="T28" fmla="*/ 90 w 109"/>
                  <a:gd name="T29" fmla="*/ 33 h 47"/>
                  <a:gd name="T30" fmla="*/ 97 w 109"/>
                  <a:gd name="T31" fmla="*/ 26 h 47"/>
                  <a:gd name="T32" fmla="*/ 102 w 109"/>
                  <a:gd name="T33" fmla="*/ 19 h 47"/>
                  <a:gd name="T34" fmla="*/ 107 w 109"/>
                  <a:gd name="T35" fmla="*/ 10 h 47"/>
                  <a:gd name="T36" fmla="*/ 109 w 109"/>
                  <a:gd name="T37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9" h="47">
                    <a:moveTo>
                      <a:pt x="0" y="0"/>
                    </a:moveTo>
                    <a:lnTo>
                      <a:pt x="0" y="0"/>
                    </a:lnTo>
                    <a:lnTo>
                      <a:pt x="3" y="10"/>
                    </a:lnTo>
                    <a:lnTo>
                      <a:pt x="6" y="19"/>
                    </a:lnTo>
                    <a:lnTo>
                      <a:pt x="12" y="26"/>
                    </a:lnTo>
                    <a:lnTo>
                      <a:pt x="18" y="33"/>
                    </a:lnTo>
                    <a:lnTo>
                      <a:pt x="26" y="39"/>
                    </a:lnTo>
                    <a:lnTo>
                      <a:pt x="35" y="43"/>
                    </a:lnTo>
                    <a:lnTo>
                      <a:pt x="44" y="46"/>
                    </a:lnTo>
                    <a:lnTo>
                      <a:pt x="54" y="47"/>
                    </a:lnTo>
                    <a:lnTo>
                      <a:pt x="54" y="47"/>
                    </a:lnTo>
                    <a:lnTo>
                      <a:pt x="64" y="46"/>
                    </a:lnTo>
                    <a:lnTo>
                      <a:pt x="74" y="43"/>
                    </a:lnTo>
                    <a:lnTo>
                      <a:pt x="83" y="39"/>
                    </a:lnTo>
                    <a:lnTo>
                      <a:pt x="90" y="33"/>
                    </a:lnTo>
                    <a:lnTo>
                      <a:pt x="97" y="26"/>
                    </a:lnTo>
                    <a:lnTo>
                      <a:pt x="102" y="19"/>
                    </a:lnTo>
                    <a:lnTo>
                      <a:pt x="107" y="10"/>
                    </a:lnTo>
                    <a:lnTo>
                      <a:pt x="10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1" name="Freeform 17"/>
              <p:cNvSpPr>
                <a:spLocks/>
              </p:cNvSpPr>
              <p:nvPr/>
            </p:nvSpPr>
            <p:spPr bwMode="auto">
              <a:xfrm>
                <a:off x="1040" y="1112"/>
                <a:ext cx="14" cy="36"/>
              </a:xfrm>
              <a:custGeom>
                <a:avLst/>
                <a:gdLst>
                  <a:gd name="T0" fmla="*/ 8 w 14"/>
                  <a:gd name="T1" fmla="*/ 0 h 36"/>
                  <a:gd name="T2" fmla="*/ 8 w 14"/>
                  <a:gd name="T3" fmla="*/ 0 h 36"/>
                  <a:gd name="T4" fmla="*/ 5 w 14"/>
                  <a:gd name="T5" fmla="*/ 0 h 36"/>
                  <a:gd name="T6" fmla="*/ 4 w 14"/>
                  <a:gd name="T7" fmla="*/ 1 h 36"/>
                  <a:gd name="T8" fmla="*/ 2 w 14"/>
                  <a:gd name="T9" fmla="*/ 5 h 36"/>
                  <a:gd name="T10" fmla="*/ 1 w 14"/>
                  <a:gd name="T11" fmla="*/ 11 h 36"/>
                  <a:gd name="T12" fmla="*/ 0 w 14"/>
                  <a:gd name="T13" fmla="*/ 19 h 36"/>
                  <a:gd name="T14" fmla="*/ 0 w 14"/>
                  <a:gd name="T15" fmla="*/ 19 h 36"/>
                  <a:gd name="T16" fmla="*/ 1 w 14"/>
                  <a:gd name="T17" fmla="*/ 26 h 36"/>
                  <a:gd name="T18" fmla="*/ 2 w 14"/>
                  <a:gd name="T19" fmla="*/ 31 h 36"/>
                  <a:gd name="T20" fmla="*/ 4 w 14"/>
                  <a:gd name="T21" fmla="*/ 35 h 36"/>
                  <a:gd name="T22" fmla="*/ 5 w 14"/>
                  <a:gd name="T23" fmla="*/ 36 h 36"/>
                  <a:gd name="T24" fmla="*/ 8 w 14"/>
                  <a:gd name="T25" fmla="*/ 36 h 36"/>
                  <a:gd name="T26" fmla="*/ 8 w 14"/>
                  <a:gd name="T27" fmla="*/ 36 h 36"/>
                  <a:gd name="T28" fmla="*/ 9 w 14"/>
                  <a:gd name="T29" fmla="*/ 36 h 36"/>
                  <a:gd name="T30" fmla="*/ 10 w 14"/>
                  <a:gd name="T31" fmla="*/ 35 h 36"/>
                  <a:gd name="T32" fmla="*/ 13 w 14"/>
                  <a:gd name="T33" fmla="*/ 31 h 36"/>
                  <a:gd name="T34" fmla="*/ 14 w 14"/>
                  <a:gd name="T35" fmla="*/ 26 h 36"/>
                  <a:gd name="T36" fmla="*/ 14 w 14"/>
                  <a:gd name="T37" fmla="*/ 19 h 36"/>
                  <a:gd name="T38" fmla="*/ 14 w 14"/>
                  <a:gd name="T39" fmla="*/ 19 h 36"/>
                  <a:gd name="T40" fmla="*/ 14 w 14"/>
                  <a:gd name="T41" fmla="*/ 11 h 36"/>
                  <a:gd name="T42" fmla="*/ 13 w 14"/>
                  <a:gd name="T43" fmla="*/ 5 h 36"/>
                  <a:gd name="T44" fmla="*/ 10 w 14"/>
                  <a:gd name="T45" fmla="*/ 1 h 36"/>
                  <a:gd name="T46" fmla="*/ 9 w 14"/>
                  <a:gd name="T47" fmla="*/ 0 h 36"/>
                  <a:gd name="T48" fmla="*/ 8 w 14"/>
                  <a:gd name="T49" fmla="*/ 0 h 36"/>
                  <a:gd name="T50" fmla="*/ 8 w 14"/>
                  <a:gd name="T5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" h="36">
                    <a:moveTo>
                      <a:pt x="8" y="0"/>
                    </a:moveTo>
                    <a:lnTo>
                      <a:pt x="8" y="0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1" y="1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1" y="26"/>
                    </a:lnTo>
                    <a:lnTo>
                      <a:pt x="2" y="31"/>
                    </a:lnTo>
                    <a:lnTo>
                      <a:pt x="4" y="35"/>
                    </a:lnTo>
                    <a:lnTo>
                      <a:pt x="5" y="36"/>
                    </a:lnTo>
                    <a:lnTo>
                      <a:pt x="8" y="36"/>
                    </a:lnTo>
                    <a:lnTo>
                      <a:pt x="8" y="36"/>
                    </a:lnTo>
                    <a:lnTo>
                      <a:pt x="9" y="36"/>
                    </a:lnTo>
                    <a:lnTo>
                      <a:pt x="10" y="35"/>
                    </a:lnTo>
                    <a:lnTo>
                      <a:pt x="13" y="31"/>
                    </a:lnTo>
                    <a:lnTo>
                      <a:pt x="14" y="26"/>
                    </a:lnTo>
                    <a:lnTo>
                      <a:pt x="14" y="19"/>
                    </a:lnTo>
                    <a:lnTo>
                      <a:pt x="14" y="19"/>
                    </a:lnTo>
                    <a:lnTo>
                      <a:pt x="14" y="11"/>
                    </a:lnTo>
                    <a:lnTo>
                      <a:pt x="13" y="5"/>
                    </a:lnTo>
                    <a:lnTo>
                      <a:pt x="10" y="1"/>
                    </a:lnTo>
                    <a:lnTo>
                      <a:pt x="9" y="0"/>
                    </a:lnTo>
                    <a:lnTo>
                      <a:pt x="8" y="0"/>
                    </a:lnTo>
                    <a:lnTo>
                      <a:pt x="8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2" name="Freeform 18"/>
              <p:cNvSpPr>
                <a:spLocks/>
              </p:cNvSpPr>
              <p:nvPr/>
            </p:nvSpPr>
            <p:spPr bwMode="auto">
              <a:xfrm>
                <a:off x="1087" y="1112"/>
                <a:ext cx="13" cy="36"/>
              </a:xfrm>
              <a:custGeom>
                <a:avLst/>
                <a:gdLst>
                  <a:gd name="T0" fmla="*/ 7 w 13"/>
                  <a:gd name="T1" fmla="*/ 0 h 36"/>
                  <a:gd name="T2" fmla="*/ 7 w 13"/>
                  <a:gd name="T3" fmla="*/ 0 h 36"/>
                  <a:gd name="T4" fmla="*/ 5 w 13"/>
                  <a:gd name="T5" fmla="*/ 0 h 36"/>
                  <a:gd name="T6" fmla="*/ 4 w 13"/>
                  <a:gd name="T7" fmla="*/ 1 h 36"/>
                  <a:gd name="T8" fmla="*/ 2 w 13"/>
                  <a:gd name="T9" fmla="*/ 5 h 36"/>
                  <a:gd name="T10" fmla="*/ 0 w 13"/>
                  <a:gd name="T11" fmla="*/ 11 h 36"/>
                  <a:gd name="T12" fmla="*/ 0 w 13"/>
                  <a:gd name="T13" fmla="*/ 19 h 36"/>
                  <a:gd name="T14" fmla="*/ 0 w 13"/>
                  <a:gd name="T15" fmla="*/ 19 h 36"/>
                  <a:gd name="T16" fmla="*/ 0 w 13"/>
                  <a:gd name="T17" fmla="*/ 26 h 36"/>
                  <a:gd name="T18" fmla="*/ 2 w 13"/>
                  <a:gd name="T19" fmla="*/ 31 h 36"/>
                  <a:gd name="T20" fmla="*/ 4 w 13"/>
                  <a:gd name="T21" fmla="*/ 35 h 36"/>
                  <a:gd name="T22" fmla="*/ 5 w 13"/>
                  <a:gd name="T23" fmla="*/ 36 h 36"/>
                  <a:gd name="T24" fmla="*/ 7 w 13"/>
                  <a:gd name="T25" fmla="*/ 36 h 36"/>
                  <a:gd name="T26" fmla="*/ 7 w 13"/>
                  <a:gd name="T27" fmla="*/ 36 h 36"/>
                  <a:gd name="T28" fmla="*/ 8 w 13"/>
                  <a:gd name="T29" fmla="*/ 36 h 36"/>
                  <a:gd name="T30" fmla="*/ 9 w 13"/>
                  <a:gd name="T31" fmla="*/ 35 h 36"/>
                  <a:gd name="T32" fmla="*/ 11 w 13"/>
                  <a:gd name="T33" fmla="*/ 31 h 36"/>
                  <a:gd name="T34" fmla="*/ 13 w 13"/>
                  <a:gd name="T35" fmla="*/ 26 h 36"/>
                  <a:gd name="T36" fmla="*/ 13 w 13"/>
                  <a:gd name="T37" fmla="*/ 19 h 36"/>
                  <a:gd name="T38" fmla="*/ 13 w 13"/>
                  <a:gd name="T39" fmla="*/ 19 h 36"/>
                  <a:gd name="T40" fmla="*/ 13 w 13"/>
                  <a:gd name="T41" fmla="*/ 11 h 36"/>
                  <a:gd name="T42" fmla="*/ 11 w 13"/>
                  <a:gd name="T43" fmla="*/ 5 h 36"/>
                  <a:gd name="T44" fmla="*/ 9 w 13"/>
                  <a:gd name="T45" fmla="*/ 1 h 36"/>
                  <a:gd name="T46" fmla="*/ 8 w 13"/>
                  <a:gd name="T47" fmla="*/ 0 h 36"/>
                  <a:gd name="T48" fmla="*/ 7 w 13"/>
                  <a:gd name="T49" fmla="*/ 0 h 36"/>
                  <a:gd name="T50" fmla="*/ 7 w 13"/>
                  <a:gd name="T5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3" h="36">
                    <a:moveTo>
                      <a:pt x="7" y="0"/>
                    </a:moveTo>
                    <a:lnTo>
                      <a:pt x="7" y="0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0" y="1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6"/>
                    </a:lnTo>
                    <a:lnTo>
                      <a:pt x="2" y="31"/>
                    </a:lnTo>
                    <a:lnTo>
                      <a:pt x="4" y="35"/>
                    </a:lnTo>
                    <a:lnTo>
                      <a:pt x="5" y="36"/>
                    </a:lnTo>
                    <a:lnTo>
                      <a:pt x="7" y="36"/>
                    </a:lnTo>
                    <a:lnTo>
                      <a:pt x="7" y="36"/>
                    </a:lnTo>
                    <a:lnTo>
                      <a:pt x="8" y="36"/>
                    </a:lnTo>
                    <a:lnTo>
                      <a:pt x="9" y="35"/>
                    </a:lnTo>
                    <a:lnTo>
                      <a:pt x="11" y="31"/>
                    </a:lnTo>
                    <a:lnTo>
                      <a:pt x="13" y="26"/>
                    </a:lnTo>
                    <a:lnTo>
                      <a:pt x="13" y="19"/>
                    </a:lnTo>
                    <a:lnTo>
                      <a:pt x="13" y="19"/>
                    </a:lnTo>
                    <a:lnTo>
                      <a:pt x="13" y="11"/>
                    </a:lnTo>
                    <a:lnTo>
                      <a:pt x="11" y="5"/>
                    </a:lnTo>
                    <a:lnTo>
                      <a:pt x="9" y="1"/>
                    </a:lnTo>
                    <a:lnTo>
                      <a:pt x="8" y="0"/>
                    </a:lnTo>
                    <a:lnTo>
                      <a:pt x="7" y="0"/>
                    </a:lnTo>
                    <a:lnTo>
                      <a:pt x="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3" name="Freeform 19"/>
              <p:cNvSpPr>
                <a:spLocks/>
              </p:cNvSpPr>
              <p:nvPr/>
            </p:nvSpPr>
            <p:spPr bwMode="auto">
              <a:xfrm>
                <a:off x="4336" y="2612"/>
                <a:ext cx="142" cy="142"/>
              </a:xfrm>
              <a:custGeom>
                <a:avLst/>
                <a:gdLst>
                  <a:gd name="T0" fmla="*/ 142 w 142"/>
                  <a:gd name="T1" fmla="*/ 70 h 142"/>
                  <a:gd name="T2" fmla="*/ 141 w 142"/>
                  <a:gd name="T3" fmla="*/ 85 h 142"/>
                  <a:gd name="T4" fmla="*/ 137 w 142"/>
                  <a:gd name="T5" fmla="*/ 98 h 142"/>
                  <a:gd name="T6" fmla="*/ 130 w 142"/>
                  <a:gd name="T7" fmla="*/ 111 h 142"/>
                  <a:gd name="T8" fmla="*/ 122 w 142"/>
                  <a:gd name="T9" fmla="*/ 121 h 142"/>
                  <a:gd name="T10" fmla="*/ 111 w 142"/>
                  <a:gd name="T11" fmla="*/ 130 h 142"/>
                  <a:gd name="T12" fmla="*/ 99 w 142"/>
                  <a:gd name="T13" fmla="*/ 136 h 142"/>
                  <a:gd name="T14" fmla="*/ 86 w 142"/>
                  <a:gd name="T15" fmla="*/ 140 h 142"/>
                  <a:gd name="T16" fmla="*/ 71 w 142"/>
                  <a:gd name="T17" fmla="*/ 142 h 142"/>
                  <a:gd name="T18" fmla="*/ 64 w 142"/>
                  <a:gd name="T19" fmla="*/ 141 h 142"/>
                  <a:gd name="T20" fmla="*/ 50 w 142"/>
                  <a:gd name="T21" fmla="*/ 138 h 142"/>
                  <a:gd name="T22" fmla="*/ 38 w 142"/>
                  <a:gd name="T23" fmla="*/ 133 h 142"/>
                  <a:gd name="T24" fmla="*/ 25 w 142"/>
                  <a:gd name="T25" fmla="*/ 126 h 142"/>
                  <a:gd name="T26" fmla="*/ 16 w 142"/>
                  <a:gd name="T27" fmla="*/ 116 h 142"/>
                  <a:gd name="T28" fmla="*/ 9 w 142"/>
                  <a:gd name="T29" fmla="*/ 104 h 142"/>
                  <a:gd name="T30" fmla="*/ 3 w 142"/>
                  <a:gd name="T31" fmla="*/ 92 h 142"/>
                  <a:gd name="T32" fmla="*/ 1 w 142"/>
                  <a:gd name="T33" fmla="*/ 78 h 142"/>
                  <a:gd name="T34" fmla="*/ 0 w 142"/>
                  <a:gd name="T35" fmla="*/ 70 h 142"/>
                  <a:gd name="T36" fmla="*/ 2 w 142"/>
                  <a:gd name="T37" fmla="*/ 56 h 142"/>
                  <a:gd name="T38" fmla="*/ 6 w 142"/>
                  <a:gd name="T39" fmla="*/ 43 h 142"/>
                  <a:gd name="T40" fmla="*/ 12 w 142"/>
                  <a:gd name="T41" fmla="*/ 30 h 142"/>
                  <a:gd name="T42" fmla="*/ 21 w 142"/>
                  <a:gd name="T43" fmla="*/ 20 h 142"/>
                  <a:gd name="T44" fmla="*/ 31 w 142"/>
                  <a:gd name="T45" fmla="*/ 11 h 142"/>
                  <a:gd name="T46" fmla="*/ 44 w 142"/>
                  <a:gd name="T47" fmla="*/ 5 h 142"/>
                  <a:gd name="T48" fmla="*/ 57 w 142"/>
                  <a:gd name="T49" fmla="*/ 1 h 142"/>
                  <a:gd name="T50" fmla="*/ 71 w 142"/>
                  <a:gd name="T51" fmla="*/ 0 h 142"/>
                  <a:gd name="T52" fmla="*/ 79 w 142"/>
                  <a:gd name="T53" fmla="*/ 0 h 142"/>
                  <a:gd name="T54" fmla="*/ 92 w 142"/>
                  <a:gd name="T55" fmla="*/ 3 h 142"/>
                  <a:gd name="T56" fmla="*/ 105 w 142"/>
                  <a:gd name="T57" fmla="*/ 8 h 142"/>
                  <a:gd name="T58" fmla="*/ 117 w 142"/>
                  <a:gd name="T59" fmla="*/ 15 h 142"/>
                  <a:gd name="T60" fmla="*/ 126 w 142"/>
                  <a:gd name="T61" fmla="*/ 25 h 142"/>
                  <a:gd name="T62" fmla="*/ 134 w 142"/>
                  <a:gd name="T63" fmla="*/ 37 h 142"/>
                  <a:gd name="T64" fmla="*/ 139 w 142"/>
                  <a:gd name="T65" fmla="*/ 49 h 142"/>
                  <a:gd name="T66" fmla="*/ 142 w 142"/>
                  <a:gd name="T67" fmla="*/ 63 h 142"/>
                  <a:gd name="T68" fmla="*/ 142 w 142"/>
                  <a:gd name="T69" fmla="*/ 70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" h="142">
                    <a:moveTo>
                      <a:pt x="142" y="70"/>
                    </a:moveTo>
                    <a:lnTo>
                      <a:pt x="142" y="70"/>
                    </a:lnTo>
                    <a:lnTo>
                      <a:pt x="142" y="78"/>
                    </a:lnTo>
                    <a:lnTo>
                      <a:pt x="141" y="85"/>
                    </a:lnTo>
                    <a:lnTo>
                      <a:pt x="139" y="92"/>
                    </a:lnTo>
                    <a:lnTo>
                      <a:pt x="137" y="98"/>
                    </a:lnTo>
                    <a:lnTo>
                      <a:pt x="134" y="104"/>
                    </a:lnTo>
                    <a:lnTo>
                      <a:pt x="130" y="111"/>
                    </a:lnTo>
                    <a:lnTo>
                      <a:pt x="126" y="116"/>
                    </a:lnTo>
                    <a:lnTo>
                      <a:pt x="122" y="121"/>
                    </a:lnTo>
                    <a:lnTo>
                      <a:pt x="117" y="126"/>
                    </a:lnTo>
                    <a:lnTo>
                      <a:pt x="111" y="130"/>
                    </a:lnTo>
                    <a:lnTo>
                      <a:pt x="105" y="133"/>
                    </a:lnTo>
                    <a:lnTo>
                      <a:pt x="99" y="136"/>
                    </a:lnTo>
                    <a:lnTo>
                      <a:pt x="92" y="138"/>
                    </a:lnTo>
                    <a:lnTo>
                      <a:pt x="86" y="140"/>
                    </a:lnTo>
                    <a:lnTo>
                      <a:pt x="79" y="141"/>
                    </a:lnTo>
                    <a:lnTo>
                      <a:pt x="71" y="142"/>
                    </a:lnTo>
                    <a:lnTo>
                      <a:pt x="71" y="142"/>
                    </a:lnTo>
                    <a:lnTo>
                      <a:pt x="64" y="141"/>
                    </a:lnTo>
                    <a:lnTo>
                      <a:pt x="57" y="140"/>
                    </a:lnTo>
                    <a:lnTo>
                      <a:pt x="50" y="138"/>
                    </a:lnTo>
                    <a:lnTo>
                      <a:pt x="44" y="136"/>
                    </a:lnTo>
                    <a:lnTo>
                      <a:pt x="38" y="133"/>
                    </a:lnTo>
                    <a:lnTo>
                      <a:pt x="31" y="130"/>
                    </a:lnTo>
                    <a:lnTo>
                      <a:pt x="25" y="126"/>
                    </a:lnTo>
                    <a:lnTo>
                      <a:pt x="21" y="121"/>
                    </a:lnTo>
                    <a:lnTo>
                      <a:pt x="16" y="116"/>
                    </a:lnTo>
                    <a:lnTo>
                      <a:pt x="12" y="111"/>
                    </a:lnTo>
                    <a:lnTo>
                      <a:pt x="9" y="104"/>
                    </a:lnTo>
                    <a:lnTo>
                      <a:pt x="6" y="98"/>
                    </a:lnTo>
                    <a:lnTo>
                      <a:pt x="3" y="92"/>
                    </a:lnTo>
                    <a:lnTo>
                      <a:pt x="2" y="85"/>
                    </a:lnTo>
                    <a:lnTo>
                      <a:pt x="1" y="78"/>
                    </a:lnTo>
                    <a:lnTo>
                      <a:pt x="0" y="70"/>
                    </a:lnTo>
                    <a:lnTo>
                      <a:pt x="0" y="70"/>
                    </a:lnTo>
                    <a:lnTo>
                      <a:pt x="1" y="63"/>
                    </a:lnTo>
                    <a:lnTo>
                      <a:pt x="2" y="56"/>
                    </a:lnTo>
                    <a:lnTo>
                      <a:pt x="3" y="49"/>
                    </a:lnTo>
                    <a:lnTo>
                      <a:pt x="6" y="43"/>
                    </a:lnTo>
                    <a:lnTo>
                      <a:pt x="9" y="37"/>
                    </a:lnTo>
                    <a:lnTo>
                      <a:pt x="12" y="30"/>
                    </a:lnTo>
                    <a:lnTo>
                      <a:pt x="16" y="25"/>
                    </a:lnTo>
                    <a:lnTo>
                      <a:pt x="21" y="20"/>
                    </a:lnTo>
                    <a:lnTo>
                      <a:pt x="25" y="15"/>
                    </a:lnTo>
                    <a:lnTo>
                      <a:pt x="31" y="11"/>
                    </a:lnTo>
                    <a:lnTo>
                      <a:pt x="38" y="8"/>
                    </a:lnTo>
                    <a:lnTo>
                      <a:pt x="44" y="5"/>
                    </a:lnTo>
                    <a:lnTo>
                      <a:pt x="50" y="3"/>
                    </a:lnTo>
                    <a:lnTo>
                      <a:pt x="57" y="1"/>
                    </a:lnTo>
                    <a:lnTo>
                      <a:pt x="64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9" y="0"/>
                    </a:lnTo>
                    <a:lnTo>
                      <a:pt x="86" y="1"/>
                    </a:lnTo>
                    <a:lnTo>
                      <a:pt x="92" y="3"/>
                    </a:lnTo>
                    <a:lnTo>
                      <a:pt x="99" y="5"/>
                    </a:lnTo>
                    <a:lnTo>
                      <a:pt x="105" y="8"/>
                    </a:lnTo>
                    <a:lnTo>
                      <a:pt x="111" y="11"/>
                    </a:lnTo>
                    <a:lnTo>
                      <a:pt x="117" y="15"/>
                    </a:lnTo>
                    <a:lnTo>
                      <a:pt x="122" y="20"/>
                    </a:lnTo>
                    <a:lnTo>
                      <a:pt x="126" y="25"/>
                    </a:lnTo>
                    <a:lnTo>
                      <a:pt x="130" y="30"/>
                    </a:lnTo>
                    <a:lnTo>
                      <a:pt x="134" y="37"/>
                    </a:lnTo>
                    <a:lnTo>
                      <a:pt x="137" y="43"/>
                    </a:lnTo>
                    <a:lnTo>
                      <a:pt x="139" y="49"/>
                    </a:lnTo>
                    <a:lnTo>
                      <a:pt x="141" y="56"/>
                    </a:lnTo>
                    <a:lnTo>
                      <a:pt x="142" y="63"/>
                    </a:lnTo>
                    <a:lnTo>
                      <a:pt x="142" y="70"/>
                    </a:lnTo>
                    <a:lnTo>
                      <a:pt x="142" y="7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4" name="Freeform 20"/>
              <p:cNvSpPr>
                <a:spLocks/>
              </p:cNvSpPr>
              <p:nvPr/>
            </p:nvSpPr>
            <p:spPr bwMode="auto">
              <a:xfrm>
                <a:off x="4353" y="2694"/>
                <a:ext cx="109" cy="46"/>
              </a:xfrm>
              <a:custGeom>
                <a:avLst/>
                <a:gdLst>
                  <a:gd name="T0" fmla="*/ 0 w 109"/>
                  <a:gd name="T1" fmla="*/ 0 h 46"/>
                  <a:gd name="T2" fmla="*/ 0 w 109"/>
                  <a:gd name="T3" fmla="*/ 0 h 46"/>
                  <a:gd name="T4" fmla="*/ 2 w 109"/>
                  <a:gd name="T5" fmla="*/ 9 h 46"/>
                  <a:gd name="T6" fmla="*/ 6 w 109"/>
                  <a:gd name="T7" fmla="*/ 18 h 46"/>
                  <a:gd name="T8" fmla="*/ 11 w 109"/>
                  <a:gd name="T9" fmla="*/ 27 h 46"/>
                  <a:gd name="T10" fmla="*/ 19 w 109"/>
                  <a:gd name="T11" fmla="*/ 33 h 46"/>
                  <a:gd name="T12" fmla="*/ 26 w 109"/>
                  <a:gd name="T13" fmla="*/ 39 h 46"/>
                  <a:gd name="T14" fmla="*/ 35 w 109"/>
                  <a:gd name="T15" fmla="*/ 43 h 46"/>
                  <a:gd name="T16" fmla="*/ 44 w 109"/>
                  <a:gd name="T17" fmla="*/ 45 h 46"/>
                  <a:gd name="T18" fmla="*/ 54 w 109"/>
                  <a:gd name="T19" fmla="*/ 46 h 46"/>
                  <a:gd name="T20" fmla="*/ 54 w 109"/>
                  <a:gd name="T21" fmla="*/ 46 h 46"/>
                  <a:gd name="T22" fmla="*/ 64 w 109"/>
                  <a:gd name="T23" fmla="*/ 45 h 46"/>
                  <a:gd name="T24" fmla="*/ 74 w 109"/>
                  <a:gd name="T25" fmla="*/ 43 h 46"/>
                  <a:gd name="T26" fmla="*/ 82 w 109"/>
                  <a:gd name="T27" fmla="*/ 39 h 46"/>
                  <a:gd name="T28" fmla="*/ 90 w 109"/>
                  <a:gd name="T29" fmla="*/ 33 h 46"/>
                  <a:gd name="T30" fmla="*/ 97 w 109"/>
                  <a:gd name="T31" fmla="*/ 27 h 46"/>
                  <a:gd name="T32" fmla="*/ 102 w 109"/>
                  <a:gd name="T33" fmla="*/ 18 h 46"/>
                  <a:gd name="T34" fmla="*/ 106 w 109"/>
                  <a:gd name="T35" fmla="*/ 9 h 46"/>
                  <a:gd name="T36" fmla="*/ 109 w 109"/>
                  <a:gd name="T3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9" h="46">
                    <a:moveTo>
                      <a:pt x="0" y="0"/>
                    </a:moveTo>
                    <a:lnTo>
                      <a:pt x="0" y="0"/>
                    </a:lnTo>
                    <a:lnTo>
                      <a:pt x="2" y="9"/>
                    </a:lnTo>
                    <a:lnTo>
                      <a:pt x="6" y="18"/>
                    </a:lnTo>
                    <a:lnTo>
                      <a:pt x="11" y="27"/>
                    </a:lnTo>
                    <a:lnTo>
                      <a:pt x="19" y="33"/>
                    </a:lnTo>
                    <a:lnTo>
                      <a:pt x="26" y="39"/>
                    </a:lnTo>
                    <a:lnTo>
                      <a:pt x="35" y="43"/>
                    </a:lnTo>
                    <a:lnTo>
                      <a:pt x="44" y="45"/>
                    </a:lnTo>
                    <a:lnTo>
                      <a:pt x="54" y="46"/>
                    </a:lnTo>
                    <a:lnTo>
                      <a:pt x="54" y="46"/>
                    </a:lnTo>
                    <a:lnTo>
                      <a:pt x="64" y="45"/>
                    </a:lnTo>
                    <a:lnTo>
                      <a:pt x="74" y="43"/>
                    </a:lnTo>
                    <a:lnTo>
                      <a:pt x="82" y="39"/>
                    </a:lnTo>
                    <a:lnTo>
                      <a:pt x="90" y="33"/>
                    </a:lnTo>
                    <a:lnTo>
                      <a:pt x="97" y="27"/>
                    </a:lnTo>
                    <a:lnTo>
                      <a:pt x="102" y="18"/>
                    </a:lnTo>
                    <a:lnTo>
                      <a:pt x="106" y="9"/>
                    </a:lnTo>
                    <a:lnTo>
                      <a:pt x="10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5" name="Freeform 21"/>
              <p:cNvSpPr>
                <a:spLocks/>
              </p:cNvSpPr>
              <p:nvPr/>
            </p:nvSpPr>
            <p:spPr bwMode="auto">
              <a:xfrm>
                <a:off x="4378" y="2640"/>
                <a:ext cx="13" cy="37"/>
              </a:xfrm>
              <a:custGeom>
                <a:avLst/>
                <a:gdLst>
                  <a:gd name="T0" fmla="*/ 6 w 13"/>
                  <a:gd name="T1" fmla="*/ 0 h 37"/>
                  <a:gd name="T2" fmla="*/ 6 w 13"/>
                  <a:gd name="T3" fmla="*/ 0 h 37"/>
                  <a:gd name="T4" fmla="*/ 5 w 13"/>
                  <a:gd name="T5" fmla="*/ 1 h 37"/>
                  <a:gd name="T6" fmla="*/ 4 w 13"/>
                  <a:gd name="T7" fmla="*/ 2 h 37"/>
                  <a:gd name="T8" fmla="*/ 2 w 13"/>
                  <a:gd name="T9" fmla="*/ 5 h 37"/>
                  <a:gd name="T10" fmla="*/ 0 w 13"/>
                  <a:gd name="T11" fmla="*/ 12 h 37"/>
                  <a:gd name="T12" fmla="*/ 0 w 13"/>
                  <a:gd name="T13" fmla="*/ 19 h 37"/>
                  <a:gd name="T14" fmla="*/ 0 w 13"/>
                  <a:gd name="T15" fmla="*/ 19 h 37"/>
                  <a:gd name="T16" fmla="*/ 0 w 13"/>
                  <a:gd name="T17" fmla="*/ 26 h 37"/>
                  <a:gd name="T18" fmla="*/ 2 w 13"/>
                  <a:gd name="T19" fmla="*/ 32 h 37"/>
                  <a:gd name="T20" fmla="*/ 4 w 13"/>
                  <a:gd name="T21" fmla="*/ 35 h 37"/>
                  <a:gd name="T22" fmla="*/ 5 w 13"/>
                  <a:gd name="T23" fmla="*/ 36 h 37"/>
                  <a:gd name="T24" fmla="*/ 6 w 13"/>
                  <a:gd name="T25" fmla="*/ 37 h 37"/>
                  <a:gd name="T26" fmla="*/ 6 w 13"/>
                  <a:gd name="T27" fmla="*/ 37 h 37"/>
                  <a:gd name="T28" fmla="*/ 8 w 13"/>
                  <a:gd name="T29" fmla="*/ 36 h 37"/>
                  <a:gd name="T30" fmla="*/ 9 w 13"/>
                  <a:gd name="T31" fmla="*/ 35 h 37"/>
                  <a:gd name="T32" fmla="*/ 11 w 13"/>
                  <a:gd name="T33" fmla="*/ 32 h 37"/>
                  <a:gd name="T34" fmla="*/ 12 w 13"/>
                  <a:gd name="T35" fmla="*/ 26 h 37"/>
                  <a:gd name="T36" fmla="*/ 13 w 13"/>
                  <a:gd name="T37" fmla="*/ 19 h 37"/>
                  <a:gd name="T38" fmla="*/ 13 w 13"/>
                  <a:gd name="T39" fmla="*/ 19 h 37"/>
                  <a:gd name="T40" fmla="*/ 12 w 13"/>
                  <a:gd name="T41" fmla="*/ 12 h 37"/>
                  <a:gd name="T42" fmla="*/ 11 w 13"/>
                  <a:gd name="T43" fmla="*/ 5 h 37"/>
                  <a:gd name="T44" fmla="*/ 9 w 13"/>
                  <a:gd name="T45" fmla="*/ 2 h 37"/>
                  <a:gd name="T46" fmla="*/ 8 w 13"/>
                  <a:gd name="T47" fmla="*/ 1 h 37"/>
                  <a:gd name="T48" fmla="*/ 6 w 13"/>
                  <a:gd name="T49" fmla="*/ 0 h 37"/>
                  <a:gd name="T50" fmla="*/ 6 w 13"/>
                  <a:gd name="T51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3" h="37">
                    <a:moveTo>
                      <a:pt x="6" y="0"/>
                    </a:moveTo>
                    <a:lnTo>
                      <a:pt x="6" y="0"/>
                    </a:lnTo>
                    <a:lnTo>
                      <a:pt x="5" y="1"/>
                    </a:lnTo>
                    <a:lnTo>
                      <a:pt x="4" y="2"/>
                    </a:lnTo>
                    <a:lnTo>
                      <a:pt x="2" y="5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6"/>
                    </a:lnTo>
                    <a:lnTo>
                      <a:pt x="2" y="32"/>
                    </a:lnTo>
                    <a:lnTo>
                      <a:pt x="4" y="35"/>
                    </a:lnTo>
                    <a:lnTo>
                      <a:pt x="5" y="36"/>
                    </a:lnTo>
                    <a:lnTo>
                      <a:pt x="6" y="37"/>
                    </a:lnTo>
                    <a:lnTo>
                      <a:pt x="6" y="37"/>
                    </a:lnTo>
                    <a:lnTo>
                      <a:pt x="8" y="36"/>
                    </a:lnTo>
                    <a:lnTo>
                      <a:pt x="9" y="35"/>
                    </a:lnTo>
                    <a:lnTo>
                      <a:pt x="11" y="32"/>
                    </a:lnTo>
                    <a:lnTo>
                      <a:pt x="12" y="26"/>
                    </a:lnTo>
                    <a:lnTo>
                      <a:pt x="13" y="19"/>
                    </a:lnTo>
                    <a:lnTo>
                      <a:pt x="13" y="19"/>
                    </a:lnTo>
                    <a:lnTo>
                      <a:pt x="12" y="12"/>
                    </a:lnTo>
                    <a:lnTo>
                      <a:pt x="11" y="5"/>
                    </a:lnTo>
                    <a:lnTo>
                      <a:pt x="9" y="2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6" name="Freeform 22"/>
              <p:cNvSpPr>
                <a:spLocks/>
              </p:cNvSpPr>
              <p:nvPr/>
            </p:nvSpPr>
            <p:spPr bwMode="auto">
              <a:xfrm>
                <a:off x="4423" y="2640"/>
                <a:ext cx="14" cy="37"/>
              </a:xfrm>
              <a:custGeom>
                <a:avLst/>
                <a:gdLst>
                  <a:gd name="T0" fmla="*/ 7 w 14"/>
                  <a:gd name="T1" fmla="*/ 0 h 37"/>
                  <a:gd name="T2" fmla="*/ 7 w 14"/>
                  <a:gd name="T3" fmla="*/ 0 h 37"/>
                  <a:gd name="T4" fmla="*/ 6 w 14"/>
                  <a:gd name="T5" fmla="*/ 1 h 37"/>
                  <a:gd name="T6" fmla="*/ 4 w 14"/>
                  <a:gd name="T7" fmla="*/ 2 h 37"/>
                  <a:gd name="T8" fmla="*/ 2 w 14"/>
                  <a:gd name="T9" fmla="*/ 5 h 37"/>
                  <a:gd name="T10" fmla="*/ 1 w 14"/>
                  <a:gd name="T11" fmla="*/ 12 h 37"/>
                  <a:gd name="T12" fmla="*/ 0 w 14"/>
                  <a:gd name="T13" fmla="*/ 19 h 37"/>
                  <a:gd name="T14" fmla="*/ 0 w 14"/>
                  <a:gd name="T15" fmla="*/ 19 h 37"/>
                  <a:gd name="T16" fmla="*/ 1 w 14"/>
                  <a:gd name="T17" fmla="*/ 26 h 37"/>
                  <a:gd name="T18" fmla="*/ 2 w 14"/>
                  <a:gd name="T19" fmla="*/ 32 h 37"/>
                  <a:gd name="T20" fmla="*/ 4 w 14"/>
                  <a:gd name="T21" fmla="*/ 35 h 37"/>
                  <a:gd name="T22" fmla="*/ 6 w 14"/>
                  <a:gd name="T23" fmla="*/ 36 h 37"/>
                  <a:gd name="T24" fmla="*/ 7 w 14"/>
                  <a:gd name="T25" fmla="*/ 37 h 37"/>
                  <a:gd name="T26" fmla="*/ 7 w 14"/>
                  <a:gd name="T27" fmla="*/ 37 h 37"/>
                  <a:gd name="T28" fmla="*/ 8 w 14"/>
                  <a:gd name="T29" fmla="*/ 36 h 37"/>
                  <a:gd name="T30" fmla="*/ 10 w 14"/>
                  <a:gd name="T31" fmla="*/ 35 h 37"/>
                  <a:gd name="T32" fmla="*/ 12 w 14"/>
                  <a:gd name="T33" fmla="*/ 32 h 37"/>
                  <a:gd name="T34" fmla="*/ 13 w 14"/>
                  <a:gd name="T35" fmla="*/ 26 h 37"/>
                  <a:gd name="T36" fmla="*/ 14 w 14"/>
                  <a:gd name="T37" fmla="*/ 19 h 37"/>
                  <a:gd name="T38" fmla="*/ 14 w 14"/>
                  <a:gd name="T39" fmla="*/ 19 h 37"/>
                  <a:gd name="T40" fmla="*/ 13 w 14"/>
                  <a:gd name="T41" fmla="*/ 12 h 37"/>
                  <a:gd name="T42" fmla="*/ 12 w 14"/>
                  <a:gd name="T43" fmla="*/ 5 h 37"/>
                  <a:gd name="T44" fmla="*/ 10 w 14"/>
                  <a:gd name="T45" fmla="*/ 2 h 37"/>
                  <a:gd name="T46" fmla="*/ 8 w 14"/>
                  <a:gd name="T47" fmla="*/ 1 h 37"/>
                  <a:gd name="T48" fmla="*/ 7 w 14"/>
                  <a:gd name="T49" fmla="*/ 0 h 37"/>
                  <a:gd name="T50" fmla="*/ 7 w 14"/>
                  <a:gd name="T51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" h="37">
                    <a:moveTo>
                      <a:pt x="7" y="0"/>
                    </a:move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2" y="5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1" y="26"/>
                    </a:lnTo>
                    <a:lnTo>
                      <a:pt x="2" y="32"/>
                    </a:lnTo>
                    <a:lnTo>
                      <a:pt x="4" y="35"/>
                    </a:lnTo>
                    <a:lnTo>
                      <a:pt x="6" y="36"/>
                    </a:lnTo>
                    <a:lnTo>
                      <a:pt x="7" y="37"/>
                    </a:lnTo>
                    <a:lnTo>
                      <a:pt x="7" y="37"/>
                    </a:lnTo>
                    <a:lnTo>
                      <a:pt x="8" y="36"/>
                    </a:lnTo>
                    <a:lnTo>
                      <a:pt x="10" y="35"/>
                    </a:lnTo>
                    <a:lnTo>
                      <a:pt x="12" y="32"/>
                    </a:lnTo>
                    <a:lnTo>
                      <a:pt x="13" y="26"/>
                    </a:lnTo>
                    <a:lnTo>
                      <a:pt x="14" y="19"/>
                    </a:lnTo>
                    <a:lnTo>
                      <a:pt x="14" y="19"/>
                    </a:lnTo>
                    <a:lnTo>
                      <a:pt x="13" y="12"/>
                    </a:lnTo>
                    <a:lnTo>
                      <a:pt x="12" y="5"/>
                    </a:lnTo>
                    <a:lnTo>
                      <a:pt x="10" y="2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7" name="Freeform 23"/>
              <p:cNvSpPr>
                <a:spLocks noEditPoints="1"/>
              </p:cNvSpPr>
              <p:nvPr/>
            </p:nvSpPr>
            <p:spPr bwMode="auto">
              <a:xfrm>
                <a:off x="1907" y="861"/>
                <a:ext cx="88" cy="96"/>
              </a:xfrm>
              <a:custGeom>
                <a:avLst/>
                <a:gdLst>
                  <a:gd name="T0" fmla="*/ 40 w 88"/>
                  <a:gd name="T1" fmla="*/ 0 h 96"/>
                  <a:gd name="T2" fmla="*/ 40 w 88"/>
                  <a:gd name="T3" fmla="*/ 0 h 96"/>
                  <a:gd name="T4" fmla="*/ 34 w 88"/>
                  <a:gd name="T5" fmla="*/ 0 h 96"/>
                  <a:gd name="T6" fmla="*/ 28 w 88"/>
                  <a:gd name="T7" fmla="*/ 1 h 96"/>
                  <a:gd name="T8" fmla="*/ 23 w 88"/>
                  <a:gd name="T9" fmla="*/ 3 h 96"/>
                  <a:gd name="T10" fmla="*/ 18 w 88"/>
                  <a:gd name="T11" fmla="*/ 5 h 96"/>
                  <a:gd name="T12" fmla="*/ 13 w 88"/>
                  <a:gd name="T13" fmla="*/ 8 h 96"/>
                  <a:gd name="T14" fmla="*/ 9 w 88"/>
                  <a:gd name="T15" fmla="*/ 11 h 96"/>
                  <a:gd name="T16" fmla="*/ 4 w 88"/>
                  <a:gd name="T17" fmla="*/ 15 h 96"/>
                  <a:gd name="T18" fmla="*/ 1 w 88"/>
                  <a:gd name="T19" fmla="*/ 20 h 96"/>
                  <a:gd name="T20" fmla="*/ 28 w 88"/>
                  <a:gd name="T21" fmla="*/ 46 h 96"/>
                  <a:gd name="T22" fmla="*/ 0 w 88"/>
                  <a:gd name="T23" fmla="*/ 74 h 96"/>
                  <a:gd name="T24" fmla="*/ 0 w 88"/>
                  <a:gd name="T25" fmla="*/ 74 h 96"/>
                  <a:gd name="T26" fmla="*/ 4 w 88"/>
                  <a:gd name="T27" fmla="*/ 79 h 96"/>
                  <a:gd name="T28" fmla="*/ 8 w 88"/>
                  <a:gd name="T29" fmla="*/ 83 h 96"/>
                  <a:gd name="T30" fmla="*/ 13 w 88"/>
                  <a:gd name="T31" fmla="*/ 86 h 96"/>
                  <a:gd name="T32" fmla="*/ 18 w 88"/>
                  <a:gd name="T33" fmla="*/ 90 h 96"/>
                  <a:gd name="T34" fmla="*/ 23 w 88"/>
                  <a:gd name="T35" fmla="*/ 92 h 96"/>
                  <a:gd name="T36" fmla="*/ 28 w 88"/>
                  <a:gd name="T37" fmla="*/ 94 h 96"/>
                  <a:gd name="T38" fmla="*/ 34 w 88"/>
                  <a:gd name="T39" fmla="*/ 95 h 96"/>
                  <a:gd name="T40" fmla="*/ 40 w 88"/>
                  <a:gd name="T41" fmla="*/ 96 h 96"/>
                  <a:gd name="T42" fmla="*/ 40 w 88"/>
                  <a:gd name="T43" fmla="*/ 96 h 96"/>
                  <a:gd name="T44" fmla="*/ 50 w 88"/>
                  <a:gd name="T45" fmla="*/ 95 h 96"/>
                  <a:gd name="T46" fmla="*/ 59 w 88"/>
                  <a:gd name="T47" fmla="*/ 92 h 96"/>
                  <a:gd name="T48" fmla="*/ 67 w 88"/>
                  <a:gd name="T49" fmla="*/ 87 h 96"/>
                  <a:gd name="T50" fmla="*/ 73 w 88"/>
                  <a:gd name="T51" fmla="*/ 81 h 96"/>
                  <a:gd name="T52" fmla="*/ 80 w 88"/>
                  <a:gd name="T53" fmla="*/ 74 h 96"/>
                  <a:gd name="T54" fmla="*/ 84 w 88"/>
                  <a:gd name="T55" fmla="*/ 66 h 96"/>
                  <a:gd name="T56" fmla="*/ 87 w 88"/>
                  <a:gd name="T57" fmla="*/ 57 h 96"/>
                  <a:gd name="T58" fmla="*/ 88 w 88"/>
                  <a:gd name="T59" fmla="*/ 47 h 96"/>
                  <a:gd name="T60" fmla="*/ 88 w 88"/>
                  <a:gd name="T61" fmla="*/ 47 h 96"/>
                  <a:gd name="T62" fmla="*/ 87 w 88"/>
                  <a:gd name="T63" fmla="*/ 38 h 96"/>
                  <a:gd name="T64" fmla="*/ 84 w 88"/>
                  <a:gd name="T65" fmla="*/ 29 h 96"/>
                  <a:gd name="T66" fmla="*/ 80 w 88"/>
                  <a:gd name="T67" fmla="*/ 21 h 96"/>
                  <a:gd name="T68" fmla="*/ 73 w 88"/>
                  <a:gd name="T69" fmla="*/ 13 h 96"/>
                  <a:gd name="T70" fmla="*/ 67 w 88"/>
                  <a:gd name="T71" fmla="*/ 8 h 96"/>
                  <a:gd name="T72" fmla="*/ 59 w 88"/>
                  <a:gd name="T73" fmla="*/ 3 h 96"/>
                  <a:gd name="T74" fmla="*/ 50 w 88"/>
                  <a:gd name="T75" fmla="*/ 1 h 96"/>
                  <a:gd name="T76" fmla="*/ 40 w 88"/>
                  <a:gd name="T77" fmla="*/ 0 h 96"/>
                  <a:gd name="T78" fmla="*/ 40 w 88"/>
                  <a:gd name="T79" fmla="*/ 0 h 96"/>
                  <a:gd name="T80" fmla="*/ 42 w 88"/>
                  <a:gd name="T81" fmla="*/ 33 h 96"/>
                  <a:gd name="T82" fmla="*/ 42 w 88"/>
                  <a:gd name="T83" fmla="*/ 33 h 96"/>
                  <a:gd name="T84" fmla="*/ 39 w 88"/>
                  <a:gd name="T85" fmla="*/ 32 h 96"/>
                  <a:gd name="T86" fmla="*/ 36 w 88"/>
                  <a:gd name="T87" fmla="*/ 30 h 96"/>
                  <a:gd name="T88" fmla="*/ 35 w 88"/>
                  <a:gd name="T89" fmla="*/ 28 h 96"/>
                  <a:gd name="T90" fmla="*/ 34 w 88"/>
                  <a:gd name="T91" fmla="*/ 24 h 96"/>
                  <a:gd name="T92" fmla="*/ 34 w 88"/>
                  <a:gd name="T93" fmla="*/ 24 h 96"/>
                  <a:gd name="T94" fmla="*/ 35 w 88"/>
                  <a:gd name="T95" fmla="*/ 21 h 96"/>
                  <a:gd name="T96" fmla="*/ 36 w 88"/>
                  <a:gd name="T97" fmla="*/ 19 h 96"/>
                  <a:gd name="T98" fmla="*/ 39 w 88"/>
                  <a:gd name="T99" fmla="*/ 17 h 96"/>
                  <a:gd name="T100" fmla="*/ 42 w 88"/>
                  <a:gd name="T101" fmla="*/ 15 h 96"/>
                  <a:gd name="T102" fmla="*/ 42 w 88"/>
                  <a:gd name="T103" fmla="*/ 15 h 96"/>
                  <a:gd name="T104" fmla="*/ 46 w 88"/>
                  <a:gd name="T105" fmla="*/ 17 h 96"/>
                  <a:gd name="T106" fmla="*/ 49 w 88"/>
                  <a:gd name="T107" fmla="*/ 19 h 96"/>
                  <a:gd name="T108" fmla="*/ 51 w 88"/>
                  <a:gd name="T109" fmla="*/ 21 h 96"/>
                  <a:gd name="T110" fmla="*/ 51 w 88"/>
                  <a:gd name="T111" fmla="*/ 24 h 96"/>
                  <a:gd name="T112" fmla="*/ 51 w 88"/>
                  <a:gd name="T113" fmla="*/ 24 h 96"/>
                  <a:gd name="T114" fmla="*/ 51 w 88"/>
                  <a:gd name="T115" fmla="*/ 28 h 96"/>
                  <a:gd name="T116" fmla="*/ 49 w 88"/>
                  <a:gd name="T117" fmla="*/ 30 h 96"/>
                  <a:gd name="T118" fmla="*/ 46 w 88"/>
                  <a:gd name="T119" fmla="*/ 32 h 96"/>
                  <a:gd name="T120" fmla="*/ 42 w 88"/>
                  <a:gd name="T121" fmla="*/ 33 h 96"/>
                  <a:gd name="T122" fmla="*/ 42 w 88"/>
                  <a:gd name="T123" fmla="*/ 3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88" h="96">
                    <a:moveTo>
                      <a:pt x="40" y="0"/>
                    </a:moveTo>
                    <a:lnTo>
                      <a:pt x="40" y="0"/>
                    </a:lnTo>
                    <a:lnTo>
                      <a:pt x="34" y="0"/>
                    </a:lnTo>
                    <a:lnTo>
                      <a:pt x="28" y="1"/>
                    </a:lnTo>
                    <a:lnTo>
                      <a:pt x="23" y="3"/>
                    </a:lnTo>
                    <a:lnTo>
                      <a:pt x="18" y="5"/>
                    </a:lnTo>
                    <a:lnTo>
                      <a:pt x="13" y="8"/>
                    </a:lnTo>
                    <a:lnTo>
                      <a:pt x="9" y="11"/>
                    </a:lnTo>
                    <a:lnTo>
                      <a:pt x="4" y="15"/>
                    </a:lnTo>
                    <a:lnTo>
                      <a:pt x="1" y="20"/>
                    </a:lnTo>
                    <a:lnTo>
                      <a:pt x="28" y="46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4" y="79"/>
                    </a:lnTo>
                    <a:lnTo>
                      <a:pt x="8" y="83"/>
                    </a:lnTo>
                    <a:lnTo>
                      <a:pt x="13" y="86"/>
                    </a:lnTo>
                    <a:lnTo>
                      <a:pt x="18" y="90"/>
                    </a:lnTo>
                    <a:lnTo>
                      <a:pt x="23" y="92"/>
                    </a:lnTo>
                    <a:lnTo>
                      <a:pt x="28" y="94"/>
                    </a:lnTo>
                    <a:lnTo>
                      <a:pt x="34" y="95"/>
                    </a:lnTo>
                    <a:lnTo>
                      <a:pt x="40" y="96"/>
                    </a:lnTo>
                    <a:lnTo>
                      <a:pt x="40" y="96"/>
                    </a:lnTo>
                    <a:lnTo>
                      <a:pt x="50" y="95"/>
                    </a:lnTo>
                    <a:lnTo>
                      <a:pt x="59" y="92"/>
                    </a:lnTo>
                    <a:lnTo>
                      <a:pt x="67" y="87"/>
                    </a:lnTo>
                    <a:lnTo>
                      <a:pt x="73" y="81"/>
                    </a:lnTo>
                    <a:lnTo>
                      <a:pt x="80" y="74"/>
                    </a:lnTo>
                    <a:lnTo>
                      <a:pt x="84" y="66"/>
                    </a:lnTo>
                    <a:lnTo>
                      <a:pt x="87" y="57"/>
                    </a:lnTo>
                    <a:lnTo>
                      <a:pt x="88" y="47"/>
                    </a:lnTo>
                    <a:lnTo>
                      <a:pt x="88" y="47"/>
                    </a:lnTo>
                    <a:lnTo>
                      <a:pt x="87" y="38"/>
                    </a:lnTo>
                    <a:lnTo>
                      <a:pt x="84" y="29"/>
                    </a:lnTo>
                    <a:lnTo>
                      <a:pt x="80" y="21"/>
                    </a:lnTo>
                    <a:lnTo>
                      <a:pt x="73" y="13"/>
                    </a:lnTo>
                    <a:lnTo>
                      <a:pt x="67" y="8"/>
                    </a:lnTo>
                    <a:lnTo>
                      <a:pt x="59" y="3"/>
                    </a:lnTo>
                    <a:lnTo>
                      <a:pt x="50" y="1"/>
                    </a:lnTo>
                    <a:lnTo>
                      <a:pt x="40" y="0"/>
                    </a:lnTo>
                    <a:lnTo>
                      <a:pt x="40" y="0"/>
                    </a:lnTo>
                    <a:close/>
                    <a:moveTo>
                      <a:pt x="42" y="33"/>
                    </a:moveTo>
                    <a:lnTo>
                      <a:pt x="42" y="33"/>
                    </a:lnTo>
                    <a:lnTo>
                      <a:pt x="39" y="32"/>
                    </a:lnTo>
                    <a:lnTo>
                      <a:pt x="36" y="30"/>
                    </a:lnTo>
                    <a:lnTo>
                      <a:pt x="35" y="28"/>
                    </a:lnTo>
                    <a:lnTo>
                      <a:pt x="34" y="24"/>
                    </a:lnTo>
                    <a:lnTo>
                      <a:pt x="34" y="24"/>
                    </a:lnTo>
                    <a:lnTo>
                      <a:pt x="35" y="21"/>
                    </a:lnTo>
                    <a:lnTo>
                      <a:pt x="36" y="19"/>
                    </a:lnTo>
                    <a:lnTo>
                      <a:pt x="39" y="17"/>
                    </a:lnTo>
                    <a:lnTo>
                      <a:pt x="42" y="15"/>
                    </a:lnTo>
                    <a:lnTo>
                      <a:pt x="42" y="15"/>
                    </a:lnTo>
                    <a:lnTo>
                      <a:pt x="46" y="17"/>
                    </a:lnTo>
                    <a:lnTo>
                      <a:pt x="49" y="19"/>
                    </a:lnTo>
                    <a:lnTo>
                      <a:pt x="51" y="21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51" y="28"/>
                    </a:lnTo>
                    <a:lnTo>
                      <a:pt x="49" y="30"/>
                    </a:lnTo>
                    <a:lnTo>
                      <a:pt x="46" y="32"/>
                    </a:lnTo>
                    <a:lnTo>
                      <a:pt x="42" y="33"/>
                    </a:lnTo>
                    <a:lnTo>
                      <a:pt x="42" y="33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8" name="Freeform 24"/>
              <p:cNvSpPr>
                <a:spLocks/>
              </p:cNvSpPr>
              <p:nvPr/>
            </p:nvSpPr>
            <p:spPr bwMode="auto">
              <a:xfrm>
                <a:off x="1769" y="707"/>
                <a:ext cx="226" cy="138"/>
              </a:xfrm>
              <a:custGeom>
                <a:avLst/>
                <a:gdLst>
                  <a:gd name="T0" fmla="*/ 209 w 226"/>
                  <a:gd name="T1" fmla="*/ 0 h 138"/>
                  <a:gd name="T2" fmla="*/ 17 w 226"/>
                  <a:gd name="T3" fmla="*/ 0 h 138"/>
                  <a:gd name="T4" fmla="*/ 17 w 226"/>
                  <a:gd name="T5" fmla="*/ 0 h 138"/>
                  <a:gd name="T6" fmla="*/ 13 w 226"/>
                  <a:gd name="T7" fmla="*/ 0 h 138"/>
                  <a:gd name="T8" fmla="*/ 11 w 226"/>
                  <a:gd name="T9" fmla="*/ 1 h 138"/>
                  <a:gd name="T10" fmla="*/ 6 w 226"/>
                  <a:gd name="T11" fmla="*/ 4 h 138"/>
                  <a:gd name="T12" fmla="*/ 2 w 226"/>
                  <a:gd name="T13" fmla="*/ 9 h 138"/>
                  <a:gd name="T14" fmla="*/ 0 w 226"/>
                  <a:gd name="T15" fmla="*/ 12 h 138"/>
                  <a:gd name="T16" fmla="*/ 0 w 226"/>
                  <a:gd name="T17" fmla="*/ 15 h 138"/>
                  <a:gd name="T18" fmla="*/ 0 w 226"/>
                  <a:gd name="T19" fmla="*/ 41 h 138"/>
                  <a:gd name="T20" fmla="*/ 0 w 226"/>
                  <a:gd name="T21" fmla="*/ 41 h 138"/>
                  <a:gd name="T22" fmla="*/ 0 w 226"/>
                  <a:gd name="T23" fmla="*/ 44 h 138"/>
                  <a:gd name="T24" fmla="*/ 2 w 226"/>
                  <a:gd name="T25" fmla="*/ 47 h 138"/>
                  <a:gd name="T26" fmla="*/ 6 w 226"/>
                  <a:gd name="T27" fmla="*/ 52 h 138"/>
                  <a:gd name="T28" fmla="*/ 11 w 226"/>
                  <a:gd name="T29" fmla="*/ 55 h 138"/>
                  <a:gd name="T30" fmla="*/ 13 w 226"/>
                  <a:gd name="T31" fmla="*/ 56 h 138"/>
                  <a:gd name="T32" fmla="*/ 17 w 226"/>
                  <a:gd name="T33" fmla="*/ 57 h 138"/>
                  <a:gd name="T34" fmla="*/ 169 w 226"/>
                  <a:gd name="T35" fmla="*/ 57 h 138"/>
                  <a:gd name="T36" fmla="*/ 186 w 226"/>
                  <a:gd name="T37" fmla="*/ 138 h 138"/>
                  <a:gd name="T38" fmla="*/ 201 w 226"/>
                  <a:gd name="T39" fmla="*/ 57 h 138"/>
                  <a:gd name="T40" fmla="*/ 209 w 226"/>
                  <a:gd name="T41" fmla="*/ 57 h 138"/>
                  <a:gd name="T42" fmla="*/ 209 w 226"/>
                  <a:gd name="T43" fmla="*/ 57 h 138"/>
                  <a:gd name="T44" fmla="*/ 213 w 226"/>
                  <a:gd name="T45" fmla="*/ 56 h 138"/>
                  <a:gd name="T46" fmla="*/ 216 w 226"/>
                  <a:gd name="T47" fmla="*/ 55 h 138"/>
                  <a:gd name="T48" fmla="*/ 221 w 226"/>
                  <a:gd name="T49" fmla="*/ 52 h 138"/>
                  <a:gd name="T50" fmla="*/ 225 w 226"/>
                  <a:gd name="T51" fmla="*/ 47 h 138"/>
                  <a:gd name="T52" fmla="*/ 226 w 226"/>
                  <a:gd name="T53" fmla="*/ 44 h 138"/>
                  <a:gd name="T54" fmla="*/ 226 w 226"/>
                  <a:gd name="T55" fmla="*/ 41 h 138"/>
                  <a:gd name="T56" fmla="*/ 226 w 226"/>
                  <a:gd name="T57" fmla="*/ 15 h 138"/>
                  <a:gd name="T58" fmla="*/ 226 w 226"/>
                  <a:gd name="T59" fmla="*/ 15 h 138"/>
                  <a:gd name="T60" fmla="*/ 226 w 226"/>
                  <a:gd name="T61" fmla="*/ 12 h 138"/>
                  <a:gd name="T62" fmla="*/ 225 w 226"/>
                  <a:gd name="T63" fmla="*/ 9 h 138"/>
                  <a:gd name="T64" fmla="*/ 221 w 226"/>
                  <a:gd name="T65" fmla="*/ 4 h 138"/>
                  <a:gd name="T66" fmla="*/ 216 w 226"/>
                  <a:gd name="T67" fmla="*/ 1 h 138"/>
                  <a:gd name="T68" fmla="*/ 213 w 226"/>
                  <a:gd name="T69" fmla="*/ 0 h 138"/>
                  <a:gd name="T70" fmla="*/ 209 w 226"/>
                  <a:gd name="T71" fmla="*/ 0 h 138"/>
                  <a:gd name="T72" fmla="*/ 209 w 226"/>
                  <a:gd name="T73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26" h="138">
                    <a:moveTo>
                      <a:pt x="209" y="0"/>
                    </a:moveTo>
                    <a:lnTo>
                      <a:pt x="17" y="0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11" y="1"/>
                    </a:lnTo>
                    <a:lnTo>
                      <a:pt x="6" y="4"/>
                    </a:lnTo>
                    <a:lnTo>
                      <a:pt x="2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0" y="44"/>
                    </a:lnTo>
                    <a:lnTo>
                      <a:pt x="2" y="47"/>
                    </a:lnTo>
                    <a:lnTo>
                      <a:pt x="6" y="52"/>
                    </a:lnTo>
                    <a:lnTo>
                      <a:pt x="11" y="55"/>
                    </a:lnTo>
                    <a:lnTo>
                      <a:pt x="13" y="56"/>
                    </a:lnTo>
                    <a:lnTo>
                      <a:pt x="17" y="57"/>
                    </a:lnTo>
                    <a:lnTo>
                      <a:pt x="169" y="57"/>
                    </a:lnTo>
                    <a:lnTo>
                      <a:pt x="186" y="138"/>
                    </a:lnTo>
                    <a:lnTo>
                      <a:pt x="201" y="57"/>
                    </a:lnTo>
                    <a:lnTo>
                      <a:pt x="209" y="57"/>
                    </a:lnTo>
                    <a:lnTo>
                      <a:pt x="209" y="57"/>
                    </a:lnTo>
                    <a:lnTo>
                      <a:pt x="213" y="56"/>
                    </a:lnTo>
                    <a:lnTo>
                      <a:pt x="216" y="55"/>
                    </a:lnTo>
                    <a:lnTo>
                      <a:pt x="221" y="52"/>
                    </a:lnTo>
                    <a:lnTo>
                      <a:pt x="225" y="47"/>
                    </a:lnTo>
                    <a:lnTo>
                      <a:pt x="226" y="44"/>
                    </a:lnTo>
                    <a:lnTo>
                      <a:pt x="226" y="41"/>
                    </a:lnTo>
                    <a:lnTo>
                      <a:pt x="226" y="15"/>
                    </a:lnTo>
                    <a:lnTo>
                      <a:pt x="226" y="15"/>
                    </a:lnTo>
                    <a:lnTo>
                      <a:pt x="226" y="12"/>
                    </a:lnTo>
                    <a:lnTo>
                      <a:pt x="225" y="9"/>
                    </a:lnTo>
                    <a:lnTo>
                      <a:pt x="221" y="4"/>
                    </a:lnTo>
                    <a:lnTo>
                      <a:pt x="216" y="1"/>
                    </a:lnTo>
                    <a:lnTo>
                      <a:pt x="213" y="0"/>
                    </a:lnTo>
                    <a:lnTo>
                      <a:pt x="209" y="0"/>
                    </a:lnTo>
                    <a:lnTo>
                      <a:pt x="209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9" name="Freeform 25"/>
              <p:cNvSpPr>
                <a:spLocks noEditPoints="1"/>
              </p:cNvSpPr>
              <p:nvPr/>
            </p:nvSpPr>
            <p:spPr bwMode="auto">
              <a:xfrm>
                <a:off x="1776" y="861"/>
                <a:ext cx="87" cy="96"/>
              </a:xfrm>
              <a:custGeom>
                <a:avLst/>
                <a:gdLst>
                  <a:gd name="T0" fmla="*/ 59 w 87"/>
                  <a:gd name="T1" fmla="*/ 46 h 96"/>
                  <a:gd name="T2" fmla="*/ 86 w 87"/>
                  <a:gd name="T3" fmla="*/ 20 h 96"/>
                  <a:gd name="T4" fmla="*/ 86 w 87"/>
                  <a:gd name="T5" fmla="*/ 20 h 96"/>
                  <a:gd name="T6" fmla="*/ 82 w 87"/>
                  <a:gd name="T7" fmla="*/ 15 h 96"/>
                  <a:gd name="T8" fmla="*/ 79 w 87"/>
                  <a:gd name="T9" fmla="*/ 11 h 96"/>
                  <a:gd name="T10" fmla="*/ 74 w 87"/>
                  <a:gd name="T11" fmla="*/ 8 h 96"/>
                  <a:gd name="T12" fmla="*/ 70 w 87"/>
                  <a:gd name="T13" fmla="*/ 5 h 96"/>
                  <a:gd name="T14" fmla="*/ 64 w 87"/>
                  <a:gd name="T15" fmla="*/ 3 h 96"/>
                  <a:gd name="T16" fmla="*/ 58 w 87"/>
                  <a:gd name="T17" fmla="*/ 1 h 96"/>
                  <a:gd name="T18" fmla="*/ 53 w 87"/>
                  <a:gd name="T19" fmla="*/ 0 h 96"/>
                  <a:gd name="T20" fmla="*/ 47 w 87"/>
                  <a:gd name="T21" fmla="*/ 0 h 96"/>
                  <a:gd name="T22" fmla="*/ 47 w 87"/>
                  <a:gd name="T23" fmla="*/ 0 h 96"/>
                  <a:gd name="T24" fmla="*/ 38 w 87"/>
                  <a:gd name="T25" fmla="*/ 1 h 96"/>
                  <a:gd name="T26" fmla="*/ 28 w 87"/>
                  <a:gd name="T27" fmla="*/ 3 h 96"/>
                  <a:gd name="T28" fmla="*/ 20 w 87"/>
                  <a:gd name="T29" fmla="*/ 8 h 96"/>
                  <a:gd name="T30" fmla="*/ 13 w 87"/>
                  <a:gd name="T31" fmla="*/ 13 h 96"/>
                  <a:gd name="T32" fmla="*/ 8 w 87"/>
                  <a:gd name="T33" fmla="*/ 21 h 96"/>
                  <a:gd name="T34" fmla="*/ 3 w 87"/>
                  <a:gd name="T35" fmla="*/ 29 h 96"/>
                  <a:gd name="T36" fmla="*/ 1 w 87"/>
                  <a:gd name="T37" fmla="*/ 38 h 96"/>
                  <a:gd name="T38" fmla="*/ 0 w 87"/>
                  <a:gd name="T39" fmla="*/ 47 h 96"/>
                  <a:gd name="T40" fmla="*/ 0 w 87"/>
                  <a:gd name="T41" fmla="*/ 47 h 96"/>
                  <a:gd name="T42" fmla="*/ 1 w 87"/>
                  <a:gd name="T43" fmla="*/ 57 h 96"/>
                  <a:gd name="T44" fmla="*/ 3 w 87"/>
                  <a:gd name="T45" fmla="*/ 66 h 96"/>
                  <a:gd name="T46" fmla="*/ 8 w 87"/>
                  <a:gd name="T47" fmla="*/ 74 h 96"/>
                  <a:gd name="T48" fmla="*/ 13 w 87"/>
                  <a:gd name="T49" fmla="*/ 81 h 96"/>
                  <a:gd name="T50" fmla="*/ 20 w 87"/>
                  <a:gd name="T51" fmla="*/ 87 h 96"/>
                  <a:gd name="T52" fmla="*/ 28 w 87"/>
                  <a:gd name="T53" fmla="*/ 92 h 96"/>
                  <a:gd name="T54" fmla="*/ 38 w 87"/>
                  <a:gd name="T55" fmla="*/ 95 h 96"/>
                  <a:gd name="T56" fmla="*/ 47 w 87"/>
                  <a:gd name="T57" fmla="*/ 96 h 96"/>
                  <a:gd name="T58" fmla="*/ 47 w 87"/>
                  <a:gd name="T59" fmla="*/ 96 h 96"/>
                  <a:gd name="T60" fmla="*/ 53 w 87"/>
                  <a:gd name="T61" fmla="*/ 95 h 96"/>
                  <a:gd name="T62" fmla="*/ 59 w 87"/>
                  <a:gd name="T63" fmla="*/ 94 h 96"/>
                  <a:gd name="T64" fmla="*/ 64 w 87"/>
                  <a:gd name="T65" fmla="*/ 92 h 96"/>
                  <a:gd name="T66" fmla="*/ 70 w 87"/>
                  <a:gd name="T67" fmla="*/ 90 h 96"/>
                  <a:gd name="T68" fmla="*/ 75 w 87"/>
                  <a:gd name="T69" fmla="*/ 86 h 96"/>
                  <a:gd name="T70" fmla="*/ 79 w 87"/>
                  <a:gd name="T71" fmla="*/ 83 h 96"/>
                  <a:gd name="T72" fmla="*/ 83 w 87"/>
                  <a:gd name="T73" fmla="*/ 79 h 96"/>
                  <a:gd name="T74" fmla="*/ 87 w 87"/>
                  <a:gd name="T75" fmla="*/ 74 h 96"/>
                  <a:gd name="T76" fmla="*/ 59 w 87"/>
                  <a:gd name="T77" fmla="*/ 46 h 96"/>
                  <a:gd name="T78" fmla="*/ 44 w 87"/>
                  <a:gd name="T79" fmla="*/ 33 h 96"/>
                  <a:gd name="T80" fmla="*/ 44 w 87"/>
                  <a:gd name="T81" fmla="*/ 33 h 96"/>
                  <a:gd name="T82" fmla="*/ 41 w 87"/>
                  <a:gd name="T83" fmla="*/ 32 h 96"/>
                  <a:gd name="T84" fmla="*/ 39 w 87"/>
                  <a:gd name="T85" fmla="*/ 30 h 96"/>
                  <a:gd name="T86" fmla="*/ 37 w 87"/>
                  <a:gd name="T87" fmla="*/ 28 h 96"/>
                  <a:gd name="T88" fmla="*/ 36 w 87"/>
                  <a:gd name="T89" fmla="*/ 24 h 96"/>
                  <a:gd name="T90" fmla="*/ 36 w 87"/>
                  <a:gd name="T91" fmla="*/ 24 h 96"/>
                  <a:gd name="T92" fmla="*/ 37 w 87"/>
                  <a:gd name="T93" fmla="*/ 21 h 96"/>
                  <a:gd name="T94" fmla="*/ 39 w 87"/>
                  <a:gd name="T95" fmla="*/ 19 h 96"/>
                  <a:gd name="T96" fmla="*/ 41 w 87"/>
                  <a:gd name="T97" fmla="*/ 17 h 96"/>
                  <a:gd name="T98" fmla="*/ 44 w 87"/>
                  <a:gd name="T99" fmla="*/ 15 h 96"/>
                  <a:gd name="T100" fmla="*/ 44 w 87"/>
                  <a:gd name="T101" fmla="*/ 15 h 96"/>
                  <a:gd name="T102" fmla="*/ 48 w 87"/>
                  <a:gd name="T103" fmla="*/ 17 h 96"/>
                  <a:gd name="T104" fmla="*/ 50 w 87"/>
                  <a:gd name="T105" fmla="*/ 19 h 96"/>
                  <a:gd name="T106" fmla="*/ 52 w 87"/>
                  <a:gd name="T107" fmla="*/ 21 h 96"/>
                  <a:gd name="T108" fmla="*/ 53 w 87"/>
                  <a:gd name="T109" fmla="*/ 24 h 96"/>
                  <a:gd name="T110" fmla="*/ 53 w 87"/>
                  <a:gd name="T111" fmla="*/ 24 h 96"/>
                  <a:gd name="T112" fmla="*/ 52 w 87"/>
                  <a:gd name="T113" fmla="*/ 28 h 96"/>
                  <a:gd name="T114" fmla="*/ 50 w 87"/>
                  <a:gd name="T115" fmla="*/ 30 h 96"/>
                  <a:gd name="T116" fmla="*/ 48 w 87"/>
                  <a:gd name="T117" fmla="*/ 32 h 96"/>
                  <a:gd name="T118" fmla="*/ 44 w 87"/>
                  <a:gd name="T119" fmla="*/ 33 h 96"/>
                  <a:gd name="T120" fmla="*/ 44 w 87"/>
                  <a:gd name="T121" fmla="*/ 3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87" h="96">
                    <a:moveTo>
                      <a:pt x="59" y="46"/>
                    </a:moveTo>
                    <a:lnTo>
                      <a:pt x="86" y="20"/>
                    </a:lnTo>
                    <a:lnTo>
                      <a:pt x="86" y="20"/>
                    </a:lnTo>
                    <a:lnTo>
                      <a:pt x="82" y="15"/>
                    </a:lnTo>
                    <a:lnTo>
                      <a:pt x="79" y="11"/>
                    </a:lnTo>
                    <a:lnTo>
                      <a:pt x="74" y="8"/>
                    </a:lnTo>
                    <a:lnTo>
                      <a:pt x="70" y="5"/>
                    </a:lnTo>
                    <a:lnTo>
                      <a:pt x="64" y="3"/>
                    </a:lnTo>
                    <a:lnTo>
                      <a:pt x="58" y="1"/>
                    </a:lnTo>
                    <a:lnTo>
                      <a:pt x="53" y="0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38" y="1"/>
                    </a:lnTo>
                    <a:lnTo>
                      <a:pt x="28" y="3"/>
                    </a:lnTo>
                    <a:lnTo>
                      <a:pt x="20" y="8"/>
                    </a:lnTo>
                    <a:lnTo>
                      <a:pt x="13" y="13"/>
                    </a:lnTo>
                    <a:lnTo>
                      <a:pt x="8" y="21"/>
                    </a:lnTo>
                    <a:lnTo>
                      <a:pt x="3" y="29"/>
                    </a:lnTo>
                    <a:lnTo>
                      <a:pt x="1" y="38"/>
                    </a:lnTo>
                    <a:lnTo>
                      <a:pt x="0" y="47"/>
                    </a:lnTo>
                    <a:lnTo>
                      <a:pt x="0" y="47"/>
                    </a:lnTo>
                    <a:lnTo>
                      <a:pt x="1" y="57"/>
                    </a:lnTo>
                    <a:lnTo>
                      <a:pt x="3" y="66"/>
                    </a:lnTo>
                    <a:lnTo>
                      <a:pt x="8" y="74"/>
                    </a:lnTo>
                    <a:lnTo>
                      <a:pt x="13" y="81"/>
                    </a:lnTo>
                    <a:lnTo>
                      <a:pt x="20" y="87"/>
                    </a:lnTo>
                    <a:lnTo>
                      <a:pt x="28" y="92"/>
                    </a:lnTo>
                    <a:lnTo>
                      <a:pt x="38" y="95"/>
                    </a:lnTo>
                    <a:lnTo>
                      <a:pt x="47" y="96"/>
                    </a:lnTo>
                    <a:lnTo>
                      <a:pt x="47" y="96"/>
                    </a:lnTo>
                    <a:lnTo>
                      <a:pt x="53" y="95"/>
                    </a:lnTo>
                    <a:lnTo>
                      <a:pt x="59" y="94"/>
                    </a:lnTo>
                    <a:lnTo>
                      <a:pt x="64" y="92"/>
                    </a:lnTo>
                    <a:lnTo>
                      <a:pt x="70" y="90"/>
                    </a:lnTo>
                    <a:lnTo>
                      <a:pt x="75" y="86"/>
                    </a:lnTo>
                    <a:lnTo>
                      <a:pt x="79" y="83"/>
                    </a:lnTo>
                    <a:lnTo>
                      <a:pt x="83" y="79"/>
                    </a:lnTo>
                    <a:lnTo>
                      <a:pt x="87" y="74"/>
                    </a:lnTo>
                    <a:lnTo>
                      <a:pt x="59" y="46"/>
                    </a:lnTo>
                    <a:close/>
                    <a:moveTo>
                      <a:pt x="44" y="33"/>
                    </a:moveTo>
                    <a:lnTo>
                      <a:pt x="44" y="33"/>
                    </a:lnTo>
                    <a:lnTo>
                      <a:pt x="41" y="32"/>
                    </a:lnTo>
                    <a:lnTo>
                      <a:pt x="39" y="30"/>
                    </a:lnTo>
                    <a:lnTo>
                      <a:pt x="37" y="28"/>
                    </a:lnTo>
                    <a:lnTo>
                      <a:pt x="36" y="24"/>
                    </a:lnTo>
                    <a:lnTo>
                      <a:pt x="36" y="24"/>
                    </a:lnTo>
                    <a:lnTo>
                      <a:pt x="37" y="21"/>
                    </a:lnTo>
                    <a:lnTo>
                      <a:pt x="39" y="19"/>
                    </a:lnTo>
                    <a:lnTo>
                      <a:pt x="41" y="17"/>
                    </a:lnTo>
                    <a:lnTo>
                      <a:pt x="44" y="15"/>
                    </a:lnTo>
                    <a:lnTo>
                      <a:pt x="44" y="15"/>
                    </a:lnTo>
                    <a:lnTo>
                      <a:pt x="48" y="17"/>
                    </a:lnTo>
                    <a:lnTo>
                      <a:pt x="50" y="19"/>
                    </a:lnTo>
                    <a:lnTo>
                      <a:pt x="52" y="21"/>
                    </a:lnTo>
                    <a:lnTo>
                      <a:pt x="53" y="24"/>
                    </a:lnTo>
                    <a:lnTo>
                      <a:pt x="53" y="24"/>
                    </a:lnTo>
                    <a:lnTo>
                      <a:pt x="52" y="28"/>
                    </a:lnTo>
                    <a:lnTo>
                      <a:pt x="50" y="30"/>
                    </a:lnTo>
                    <a:lnTo>
                      <a:pt x="48" y="32"/>
                    </a:lnTo>
                    <a:lnTo>
                      <a:pt x="44" y="33"/>
                    </a:lnTo>
                    <a:lnTo>
                      <a:pt x="44" y="33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0" name="Freeform 26"/>
              <p:cNvSpPr>
                <a:spLocks/>
              </p:cNvSpPr>
              <p:nvPr/>
            </p:nvSpPr>
            <p:spPr bwMode="auto">
              <a:xfrm>
                <a:off x="1766" y="781"/>
                <a:ext cx="162" cy="125"/>
              </a:xfrm>
              <a:custGeom>
                <a:avLst/>
                <a:gdLst>
                  <a:gd name="T0" fmla="*/ 146 w 162"/>
                  <a:gd name="T1" fmla="*/ 0 h 125"/>
                  <a:gd name="T2" fmla="*/ 17 w 162"/>
                  <a:gd name="T3" fmla="*/ 0 h 125"/>
                  <a:gd name="T4" fmla="*/ 17 w 162"/>
                  <a:gd name="T5" fmla="*/ 0 h 125"/>
                  <a:gd name="T6" fmla="*/ 14 w 162"/>
                  <a:gd name="T7" fmla="*/ 1 h 125"/>
                  <a:gd name="T8" fmla="*/ 11 w 162"/>
                  <a:gd name="T9" fmla="*/ 1 h 125"/>
                  <a:gd name="T10" fmla="*/ 6 w 162"/>
                  <a:gd name="T11" fmla="*/ 5 h 125"/>
                  <a:gd name="T12" fmla="*/ 2 w 162"/>
                  <a:gd name="T13" fmla="*/ 10 h 125"/>
                  <a:gd name="T14" fmla="*/ 1 w 162"/>
                  <a:gd name="T15" fmla="*/ 13 h 125"/>
                  <a:gd name="T16" fmla="*/ 0 w 162"/>
                  <a:gd name="T17" fmla="*/ 16 h 125"/>
                  <a:gd name="T18" fmla="*/ 0 w 162"/>
                  <a:gd name="T19" fmla="*/ 41 h 125"/>
                  <a:gd name="T20" fmla="*/ 0 w 162"/>
                  <a:gd name="T21" fmla="*/ 41 h 125"/>
                  <a:gd name="T22" fmla="*/ 1 w 162"/>
                  <a:gd name="T23" fmla="*/ 45 h 125"/>
                  <a:gd name="T24" fmla="*/ 2 w 162"/>
                  <a:gd name="T25" fmla="*/ 48 h 125"/>
                  <a:gd name="T26" fmla="*/ 6 w 162"/>
                  <a:gd name="T27" fmla="*/ 52 h 125"/>
                  <a:gd name="T28" fmla="*/ 11 w 162"/>
                  <a:gd name="T29" fmla="*/ 56 h 125"/>
                  <a:gd name="T30" fmla="*/ 14 w 162"/>
                  <a:gd name="T31" fmla="*/ 57 h 125"/>
                  <a:gd name="T32" fmla="*/ 17 w 162"/>
                  <a:gd name="T33" fmla="*/ 57 h 125"/>
                  <a:gd name="T34" fmla="*/ 100 w 162"/>
                  <a:gd name="T35" fmla="*/ 57 h 125"/>
                  <a:gd name="T36" fmla="*/ 114 w 162"/>
                  <a:gd name="T37" fmla="*/ 125 h 125"/>
                  <a:gd name="T38" fmla="*/ 128 w 162"/>
                  <a:gd name="T39" fmla="*/ 57 h 125"/>
                  <a:gd name="T40" fmla="*/ 146 w 162"/>
                  <a:gd name="T41" fmla="*/ 57 h 125"/>
                  <a:gd name="T42" fmla="*/ 146 w 162"/>
                  <a:gd name="T43" fmla="*/ 57 h 125"/>
                  <a:gd name="T44" fmla="*/ 150 w 162"/>
                  <a:gd name="T45" fmla="*/ 57 h 125"/>
                  <a:gd name="T46" fmla="*/ 153 w 162"/>
                  <a:gd name="T47" fmla="*/ 56 h 125"/>
                  <a:gd name="T48" fmla="*/ 158 w 162"/>
                  <a:gd name="T49" fmla="*/ 52 h 125"/>
                  <a:gd name="T50" fmla="*/ 161 w 162"/>
                  <a:gd name="T51" fmla="*/ 48 h 125"/>
                  <a:gd name="T52" fmla="*/ 162 w 162"/>
                  <a:gd name="T53" fmla="*/ 45 h 125"/>
                  <a:gd name="T54" fmla="*/ 162 w 162"/>
                  <a:gd name="T55" fmla="*/ 41 h 125"/>
                  <a:gd name="T56" fmla="*/ 162 w 162"/>
                  <a:gd name="T57" fmla="*/ 16 h 125"/>
                  <a:gd name="T58" fmla="*/ 162 w 162"/>
                  <a:gd name="T59" fmla="*/ 16 h 125"/>
                  <a:gd name="T60" fmla="*/ 162 w 162"/>
                  <a:gd name="T61" fmla="*/ 13 h 125"/>
                  <a:gd name="T62" fmla="*/ 161 w 162"/>
                  <a:gd name="T63" fmla="*/ 10 h 125"/>
                  <a:gd name="T64" fmla="*/ 158 w 162"/>
                  <a:gd name="T65" fmla="*/ 5 h 125"/>
                  <a:gd name="T66" fmla="*/ 153 w 162"/>
                  <a:gd name="T67" fmla="*/ 1 h 125"/>
                  <a:gd name="T68" fmla="*/ 150 w 162"/>
                  <a:gd name="T69" fmla="*/ 1 h 125"/>
                  <a:gd name="T70" fmla="*/ 146 w 162"/>
                  <a:gd name="T71" fmla="*/ 0 h 125"/>
                  <a:gd name="T72" fmla="*/ 146 w 162"/>
                  <a:gd name="T73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62" h="125">
                    <a:moveTo>
                      <a:pt x="146" y="0"/>
                    </a:moveTo>
                    <a:lnTo>
                      <a:pt x="17" y="0"/>
                    </a:lnTo>
                    <a:lnTo>
                      <a:pt x="17" y="0"/>
                    </a:lnTo>
                    <a:lnTo>
                      <a:pt x="14" y="1"/>
                    </a:lnTo>
                    <a:lnTo>
                      <a:pt x="11" y="1"/>
                    </a:lnTo>
                    <a:lnTo>
                      <a:pt x="6" y="5"/>
                    </a:lnTo>
                    <a:lnTo>
                      <a:pt x="2" y="10"/>
                    </a:lnTo>
                    <a:lnTo>
                      <a:pt x="1" y="13"/>
                    </a:lnTo>
                    <a:lnTo>
                      <a:pt x="0" y="16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1" y="45"/>
                    </a:lnTo>
                    <a:lnTo>
                      <a:pt x="2" y="48"/>
                    </a:lnTo>
                    <a:lnTo>
                      <a:pt x="6" y="52"/>
                    </a:lnTo>
                    <a:lnTo>
                      <a:pt x="11" y="56"/>
                    </a:lnTo>
                    <a:lnTo>
                      <a:pt x="14" y="57"/>
                    </a:lnTo>
                    <a:lnTo>
                      <a:pt x="17" y="57"/>
                    </a:lnTo>
                    <a:lnTo>
                      <a:pt x="100" y="57"/>
                    </a:lnTo>
                    <a:lnTo>
                      <a:pt x="114" y="125"/>
                    </a:lnTo>
                    <a:lnTo>
                      <a:pt x="128" y="57"/>
                    </a:lnTo>
                    <a:lnTo>
                      <a:pt x="146" y="57"/>
                    </a:lnTo>
                    <a:lnTo>
                      <a:pt x="146" y="57"/>
                    </a:lnTo>
                    <a:lnTo>
                      <a:pt x="150" y="57"/>
                    </a:lnTo>
                    <a:lnTo>
                      <a:pt x="153" y="56"/>
                    </a:lnTo>
                    <a:lnTo>
                      <a:pt x="158" y="52"/>
                    </a:lnTo>
                    <a:lnTo>
                      <a:pt x="161" y="48"/>
                    </a:lnTo>
                    <a:lnTo>
                      <a:pt x="162" y="45"/>
                    </a:lnTo>
                    <a:lnTo>
                      <a:pt x="162" y="41"/>
                    </a:lnTo>
                    <a:lnTo>
                      <a:pt x="162" y="16"/>
                    </a:lnTo>
                    <a:lnTo>
                      <a:pt x="162" y="16"/>
                    </a:lnTo>
                    <a:lnTo>
                      <a:pt x="162" y="13"/>
                    </a:lnTo>
                    <a:lnTo>
                      <a:pt x="161" y="10"/>
                    </a:lnTo>
                    <a:lnTo>
                      <a:pt x="158" y="5"/>
                    </a:lnTo>
                    <a:lnTo>
                      <a:pt x="153" y="1"/>
                    </a:lnTo>
                    <a:lnTo>
                      <a:pt x="150" y="1"/>
                    </a:lnTo>
                    <a:lnTo>
                      <a:pt x="146" y="0"/>
                    </a:lnTo>
                    <a:lnTo>
                      <a:pt x="146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1" name="Freeform 27"/>
              <p:cNvSpPr>
                <a:spLocks/>
              </p:cNvSpPr>
              <p:nvPr/>
            </p:nvSpPr>
            <p:spPr bwMode="auto">
              <a:xfrm>
                <a:off x="4341" y="2302"/>
                <a:ext cx="9" cy="28"/>
              </a:xfrm>
              <a:custGeom>
                <a:avLst/>
                <a:gdLst>
                  <a:gd name="T0" fmla="*/ 0 w 9"/>
                  <a:gd name="T1" fmla="*/ 0 h 28"/>
                  <a:gd name="T2" fmla="*/ 0 w 9"/>
                  <a:gd name="T3" fmla="*/ 23 h 28"/>
                  <a:gd name="T4" fmla="*/ 0 w 9"/>
                  <a:gd name="T5" fmla="*/ 23 h 28"/>
                  <a:gd name="T6" fmla="*/ 0 w 9"/>
                  <a:gd name="T7" fmla="*/ 25 h 28"/>
                  <a:gd name="T8" fmla="*/ 1 w 9"/>
                  <a:gd name="T9" fmla="*/ 26 h 28"/>
                  <a:gd name="T10" fmla="*/ 3 w 9"/>
                  <a:gd name="T11" fmla="*/ 27 h 28"/>
                  <a:gd name="T12" fmla="*/ 4 w 9"/>
                  <a:gd name="T13" fmla="*/ 28 h 28"/>
                  <a:gd name="T14" fmla="*/ 4 w 9"/>
                  <a:gd name="T15" fmla="*/ 28 h 28"/>
                  <a:gd name="T16" fmla="*/ 6 w 9"/>
                  <a:gd name="T17" fmla="*/ 27 h 28"/>
                  <a:gd name="T18" fmla="*/ 8 w 9"/>
                  <a:gd name="T19" fmla="*/ 26 h 28"/>
                  <a:gd name="T20" fmla="*/ 9 w 9"/>
                  <a:gd name="T21" fmla="*/ 25 h 28"/>
                  <a:gd name="T22" fmla="*/ 9 w 9"/>
                  <a:gd name="T23" fmla="*/ 23 h 28"/>
                  <a:gd name="T24" fmla="*/ 9 w 9"/>
                  <a:gd name="T2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" h="28">
                    <a:moveTo>
                      <a:pt x="0" y="0"/>
                    </a:moveTo>
                    <a:lnTo>
                      <a:pt x="0" y="23"/>
                    </a:lnTo>
                    <a:lnTo>
                      <a:pt x="0" y="23"/>
                    </a:lnTo>
                    <a:lnTo>
                      <a:pt x="0" y="25"/>
                    </a:lnTo>
                    <a:lnTo>
                      <a:pt x="1" y="26"/>
                    </a:lnTo>
                    <a:lnTo>
                      <a:pt x="3" y="27"/>
                    </a:lnTo>
                    <a:lnTo>
                      <a:pt x="4" y="28"/>
                    </a:lnTo>
                    <a:lnTo>
                      <a:pt x="4" y="28"/>
                    </a:lnTo>
                    <a:lnTo>
                      <a:pt x="6" y="27"/>
                    </a:lnTo>
                    <a:lnTo>
                      <a:pt x="8" y="26"/>
                    </a:lnTo>
                    <a:lnTo>
                      <a:pt x="9" y="25"/>
                    </a:lnTo>
                    <a:lnTo>
                      <a:pt x="9" y="23"/>
                    </a:lnTo>
                    <a:lnTo>
                      <a:pt x="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2" name="Freeform 28"/>
              <p:cNvSpPr>
                <a:spLocks/>
              </p:cNvSpPr>
              <p:nvPr/>
            </p:nvSpPr>
            <p:spPr bwMode="auto">
              <a:xfrm>
                <a:off x="4365" y="2299"/>
                <a:ext cx="10" cy="31"/>
              </a:xfrm>
              <a:custGeom>
                <a:avLst/>
                <a:gdLst>
                  <a:gd name="T0" fmla="*/ 0 w 10"/>
                  <a:gd name="T1" fmla="*/ 2 h 31"/>
                  <a:gd name="T2" fmla="*/ 0 w 10"/>
                  <a:gd name="T3" fmla="*/ 26 h 31"/>
                  <a:gd name="T4" fmla="*/ 0 w 10"/>
                  <a:gd name="T5" fmla="*/ 26 h 31"/>
                  <a:gd name="T6" fmla="*/ 0 w 10"/>
                  <a:gd name="T7" fmla="*/ 28 h 31"/>
                  <a:gd name="T8" fmla="*/ 1 w 10"/>
                  <a:gd name="T9" fmla="*/ 29 h 31"/>
                  <a:gd name="T10" fmla="*/ 3 w 10"/>
                  <a:gd name="T11" fmla="*/ 30 h 31"/>
                  <a:gd name="T12" fmla="*/ 4 w 10"/>
                  <a:gd name="T13" fmla="*/ 31 h 31"/>
                  <a:gd name="T14" fmla="*/ 4 w 10"/>
                  <a:gd name="T15" fmla="*/ 31 h 31"/>
                  <a:gd name="T16" fmla="*/ 7 w 10"/>
                  <a:gd name="T17" fmla="*/ 30 h 31"/>
                  <a:gd name="T18" fmla="*/ 9 w 10"/>
                  <a:gd name="T19" fmla="*/ 29 h 31"/>
                  <a:gd name="T20" fmla="*/ 10 w 10"/>
                  <a:gd name="T21" fmla="*/ 28 h 31"/>
                  <a:gd name="T22" fmla="*/ 10 w 10"/>
                  <a:gd name="T23" fmla="*/ 26 h 31"/>
                  <a:gd name="T24" fmla="*/ 10 w 10"/>
                  <a:gd name="T25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" h="31">
                    <a:moveTo>
                      <a:pt x="0" y="2"/>
                    </a:moveTo>
                    <a:lnTo>
                      <a:pt x="0" y="26"/>
                    </a:lnTo>
                    <a:lnTo>
                      <a:pt x="0" y="26"/>
                    </a:lnTo>
                    <a:lnTo>
                      <a:pt x="0" y="28"/>
                    </a:lnTo>
                    <a:lnTo>
                      <a:pt x="1" y="29"/>
                    </a:lnTo>
                    <a:lnTo>
                      <a:pt x="3" y="30"/>
                    </a:lnTo>
                    <a:lnTo>
                      <a:pt x="4" y="31"/>
                    </a:lnTo>
                    <a:lnTo>
                      <a:pt x="4" y="31"/>
                    </a:lnTo>
                    <a:lnTo>
                      <a:pt x="7" y="30"/>
                    </a:lnTo>
                    <a:lnTo>
                      <a:pt x="9" y="29"/>
                    </a:lnTo>
                    <a:lnTo>
                      <a:pt x="10" y="28"/>
                    </a:lnTo>
                    <a:lnTo>
                      <a:pt x="10" y="26"/>
                    </a:lnTo>
                    <a:lnTo>
                      <a:pt x="1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3" name="Freeform 29"/>
              <p:cNvSpPr>
                <a:spLocks noEditPoints="1"/>
              </p:cNvSpPr>
              <p:nvPr/>
            </p:nvSpPr>
            <p:spPr bwMode="auto">
              <a:xfrm>
                <a:off x="4242" y="2116"/>
                <a:ext cx="271" cy="177"/>
              </a:xfrm>
              <a:custGeom>
                <a:avLst/>
                <a:gdLst>
                  <a:gd name="T0" fmla="*/ 271 w 271"/>
                  <a:gd name="T1" fmla="*/ 49 h 177"/>
                  <a:gd name="T2" fmla="*/ 225 w 271"/>
                  <a:gd name="T3" fmla="*/ 31 h 177"/>
                  <a:gd name="T4" fmla="*/ 220 w 271"/>
                  <a:gd name="T5" fmla="*/ 21 h 177"/>
                  <a:gd name="T6" fmla="*/ 213 w 271"/>
                  <a:gd name="T7" fmla="*/ 12 h 177"/>
                  <a:gd name="T8" fmla="*/ 204 w 271"/>
                  <a:gd name="T9" fmla="*/ 6 h 177"/>
                  <a:gd name="T10" fmla="*/ 193 w 271"/>
                  <a:gd name="T11" fmla="*/ 1 h 177"/>
                  <a:gd name="T12" fmla="*/ 185 w 271"/>
                  <a:gd name="T13" fmla="*/ 0 h 177"/>
                  <a:gd name="T14" fmla="*/ 170 w 271"/>
                  <a:gd name="T15" fmla="*/ 0 h 177"/>
                  <a:gd name="T16" fmla="*/ 154 w 271"/>
                  <a:gd name="T17" fmla="*/ 6 h 177"/>
                  <a:gd name="T18" fmla="*/ 141 w 271"/>
                  <a:gd name="T19" fmla="*/ 17 h 177"/>
                  <a:gd name="T20" fmla="*/ 135 w 271"/>
                  <a:gd name="T21" fmla="*/ 24 h 177"/>
                  <a:gd name="T22" fmla="*/ 104 w 271"/>
                  <a:gd name="T23" fmla="*/ 67 h 177"/>
                  <a:gd name="T24" fmla="*/ 86 w 271"/>
                  <a:gd name="T25" fmla="*/ 83 h 177"/>
                  <a:gd name="T26" fmla="*/ 70 w 271"/>
                  <a:gd name="T27" fmla="*/ 96 h 177"/>
                  <a:gd name="T28" fmla="*/ 52 w 271"/>
                  <a:gd name="T29" fmla="*/ 107 h 177"/>
                  <a:gd name="T30" fmla="*/ 35 w 271"/>
                  <a:gd name="T31" fmla="*/ 112 h 177"/>
                  <a:gd name="T32" fmla="*/ 17 w 271"/>
                  <a:gd name="T33" fmla="*/ 113 h 177"/>
                  <a:gd name="T34" fmla="*/ 0 w 271"/>
                  <a:gd name="T35" fmla="*/ 109 h 177"/>
                  <a:gd name="T36" fmla="*/ 6 w 271"/>
                  <a:gd name="T37" fmla="*/ 119 h 177"/>
                  <a:gd name="T38" fmla="*/ 25 w 271"/>
                  <a:gd name="T39" fmla="*/ 143 h 177"/>
                  <a:gd name="T40" fmla="*/ 39 w 271"/>
                  <a:gd name="T41" fmla="*/ 155 h 177"/>
                  <a:gd name="T42" fmla="*/ 58 w 271"/>
                  <a:gd name="T43" fmla="*/ 166 h 177"/>
                  <a:gd name="T44" fmla="*/ 78 w 271"/>
                  <a:gd name="T45" fmla="*/ 174 h 177"/>
                  <a:gd name="T46" fmla="*/ 103 w 271"/>
                  <a:gd name="T47" fmla="*/ 177 h 177"/>
                  <a:gd name="T48" fmla="*/ 116 w 271"/>
                  <a:gd name="T49" fmla="*/ 177 h 177"/>
                  <a:gd name="T50" fmla="*/ 139 w 271"/>
                  <a:gd name="T51" fmla="*/ 172 h 177"/>
                  <a:gd name="T52" fmla="*/ 159 w 271"/>
                  <a:gd name="T53" fmla="*/ 163 h 177"/>
                  <a:gd name="T54" fmla="*/ 177 w 271"/>
                  <a:gd name="T55" fmla="*/ 151 h 177"/>
                  <a:gd name="T56" fmla="*/ 191 w 271"/>
                  <a:gd name="T57" fmla="*/ 137 h 177"/>
                  <a:gd name="T58" fmla="*/ 204 w 271"/>
                  <a:gd name="T59" fmla="*/ 119 h 177"/>
                  <a:gd name="T60" fmla="*/ 214 w 271"/>
                  <a:gd name="T61" fmla="*/ 100 h 177"/>
                  <a:gd name="T62" fmla="*/ 224 w 271"/>
                  <a:gd name="T63" fmla="*/ 69 h 177"/>
                  <a:gd name="T64" fmla="*/ 187 w 271"/>
                  <a:gd name="T65" fmla="*/ 49 h 177"/>
                  <a:gd name="T66" fmla="*/ 183 w 271"/>
                  <a:gd name="T67" fmla="*/ 48 h 177"/>
                  <a:gd name="T68" fmla="*/ 178 w 271"/>
                  <a:gd name="T69" fmla="*/ 43 h 177"/>
                  <a:gd name="T70" fmla="*/ 178 w 271"/>
                  <a:gd name="T71" fmla="*/ 39 h 177"/>
                  <a:gd name="T72" fmla="*/ 180 w 271"/>
                  <a:gd name="T73" fmla="*/ 33 h 177"/>
                  <a:gd name="T74" fmla="*/ 187 w 271"/>
                  <a:gd name="T75" fmla="*/ 30 h 177"/>
                  <a:gd name="T76" fmla="*/ 191 w 271"/>
                  <a:gd name="T77" fmla="*/ 31 h 177"/>
                  <a:gd name="T78" fmla="*/ 196 w 271"/>
                  <a:gd name="T79" fmla="*/ 36 h 177"/>
                  <a:gd name="T80" fmla="*/ 196 w 271"/>
                  <a:gd name="T81" fmla="*/ 39 h 177"/>
                  <a:gd name="T82" fmla="*/ 194 w 271"/>
                  <a:gd name="T83" fmla="*/ 46 h 177"/>
                  <a:gd name="T84" fmla="*/ 187 w 271"/>
                  <a:gd name="T85" fmla="*/ 49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71" h="177">
                    <a:moveTo>
                      <a:pt x="224" y="69"/>
                    </a:moveTo>
                    <a:lnTo>
                      <a:pt x="271" y="49"/>
                    </a:lnTo>
                    <a:lnTo>
                      <a:pt x="225" y="31"/>
                    </a:lnTo>
                    <a:lnTo>
                      <a:pt x="225" y="31"/>
                    </a:lnTo>
                    <a:lnTo>
                      <a:pt x="223" y="26"/>
                    </a:lnTo>
                    <a:lnTo>
                      <a:pt x="220" y="21"/>
                    </a:lnTo>
                    <a:lnTo>
                      <a:pt x="217" y="16"/>
                    </a:lnTo>
                    <a:lnTo>
                      <a:pt x="213" y="12"/>
                    </a:lnTo>
                    <a:lnTo>
                      <a:pt x="209" y="9"/>
                    </a:lnTo>
                    <a:lnTo>
                      <a:pt x="204" y="6"/>
                    </a:lnTo>
                    <a:lnTo>
                      <a:pt x="198" y="3"/>
                    </a:lnTo>
                    <a:lnTo>
                      <a:pt x="193" y="1"/>
                    </a:lnTo>
                    <a:lnTo>
                      <a:pt x="193" y="1"/>
                    </a:lnTo>
                    <a:lnTo>
                      <a:pt x="185" y="0"/>
                    </a:lnTo>
                    <a:lnTo>
                      <a:pt x="177" y="0"/>
                    </a:lnTo>
                    <a:lnTo>
                      <a:pt x="170" y="0"/>
                    </a:lnTo>
                    <a:lnTo>
                      <a:pt x="161" y="2"/>
                    </a:lnTo>
                    <a:lnTo>
                      <a:pt x="154" y="6"/>
                    </a:lnTo>
                    <a:lnTo>
                      <a:pt x="147" y="11"/>
                    </a:lnTo>
                    <a:lnTo>
                      <a:pt x="141" y="17"/>
                    </a:lnTo>
                    <a:lnTo>
                      <a:pt x="135" y="24"/>
                    </a:lnTo>
                    <a:lnTo>
                      <a:pt x="135" y="24"/>
                    </a:lnTo>
                    <a:lnTo>
                      <a:pt x="119" y="47"/>
                    </a:lnTo>
                    <a:lnTo>
                      <a:pt x="104" y="67"/>
                    </a:lnTo>
                    <a:lnTo>
                      <a:pt x="95" y="75"/>
                    </a:lnTo>
                    <a:lnTo>
                      <a:pt x="86" y="83"/>
                    </a:lnTo>
                    <a:lnTo>
                      <a:pt x="78" y="90"/>
                    </a:lnTo>
                    <a:lnTo>
                      <a:pt x="70" y="96"/>
                    </a:lnTo>
                    <a:lnTo>
                      <a:pt x="61" y="102"/>
                    </a:lnTo>
                    <a:lnTo>
                      <a:pt x="52" y="107"/>
                    </a:lnTo>
                    <a:lnTo>
                      <a:pt x="43" y="110"/>
                    </a:lnTo>
                    <a:lnTo>
                      <a:pt x="35" y="112"/>
                    </a:lnTo>
                    <a:lnTo>
                      <a:pt x="26" y="113"/>
                    </a:lnTo>
                    <a:lnTo>
                      <a:pt x="17" y="113"/>
                    </a:lnTo>
                    <a:lnTo>
                      <a:pt x="8" y="112"/>
                    </a:lnTo>
                    <a:lnTo>
                      <a:pt x="0" y="109"/>
                    </a:lnTo>
                    <a:lnTo>
                      <a:pt x="0" y="109"/>
                    </a:lnTo>
                    <a:lnTo>
                      <a:pt x="6" y="119"/>
                    </a:lnTo>
                    <a:lnTo>
                      <a:pt x="14" y="130"/>
                    </a:lnTo>
                    <a:lnTo>
                      <a:pt x="25" y="143"/>
                    </a:lnTo>
                    <a:lnTo>
                      <a:pt x="32" y="149"/>
                    </a:lnTo>
                    <a:lnTo>
                      <a:pt x="39" y="155"/>
                    </a:lnTo>
                    <a:lnTo>
                      <a:pt x="48" y="161"/>
                    </a:lnTo>
                    <a:lnTo>
                      <a:pt x="58" y="166"/>
                    </a:lnTo>
                    <a:lnTo>
                      <a:pt x="68" y="171"/>
                    </a:lnTo>
                    <a:lnTo>
                      <a:pt x="78" y="174"/>
                    </a:lnTo>
                    <a:lnTo>
                      <a:pt x="90" y="176"/>
                    </a:lnTo>
                    <a:lnTo>
                      <a:pt x="103" y="177"/>
                    </a:lnTo>
                    <a:lnTo>
                      <a:pt x="103" y="177"/>
                    </a:lnTo>
                    <a:lnTo>
                      <a:pt x="116" y="177"/>
                    </a:lnTo>
                    <a:lnTo>
                      <a:pt x="128" y="175"/>
                    </a:lnTo>
                    <a:lnTo>
                      <a:pt x="139" y="172"/>
                    </a:lnTo>
                    <a:lnTo>
                      <a:pt x="150" y="167"/>
                    </a:lnTo>
                    <a:lnTo>
                      <a:pt x="159" y="163"/>
                    </a:lnTo>
                    <a:lnTo>
                      <a:pt x="169" y="157"/>
                    </a:lnTo>
                    <a:lnTo>
                      <a:pt x="177" y="151"/>
                    </a:lnTo>
                    <a:lnTo>
                      <a:pt x="184" y="144"/>
                    </a:lnTo>
                    <a:lnTo>
                      <a:pt x="191" y="137"/>
                    </a:lnTo>
                    <a:lnTo>
                      <a:pt x="197" y="128"/>
                    </a:lnTo>
                    <a:lnTo>
                      <a:pt x="204" y="119"/>
                    </a:lnTo>
                    <a:lnTo>
                      <a:pt x="209" y="110"/>
                    </a:lnTo>
                    <a:lnTo>
                      <a:pt x="214" y="100"/>
                    </a:lnTo>
                    <a:lnTo>
                      <a:pt x="218" y="89"/>
                    </a:lnTo>
                    <a:lnTo>
                      <a:pt x="224" y="69"/>
                    </a:lnTo>
                    <a:lnTo>
                      <a:pt x="224" y="69"/>
                    </a:lnTo>
                    <a:close/>
                    <a:moveTo>
                      <a:pt x="187" y="49"/>
                    </a:moveTo>
                    <a:lnTo>
                      <a:pt x="187" y="49"/>
                    </a:lnTo>
                    <a:lnTo>
                      <a:pt x="183" y="48"/>
                    </a:lnTo>
                    <a:lnTo>
                      <a:pt x="180" y="46"/>
                    </a:lnTo>
                    <a:lnTo>
                      <a:pt x="178" y="43"/>
                    </a:lnTo>
                    <a:lnTo>
                      <a:pt x="178" y="39"/>
                    </a:lnTo>
                    <a:lnTo>
                      <a:pt x="178" y="39"/>
                    </a:lnTo>
                    <a:lnTo>
                      <a:pt x="178" y="36"/>
                    </a:lnTo>
                    <a:lnTo>
                      <a:pt x="180" y="33"/>
                    </a:lnTo>
                    <a:lnTo>
                      <a:pt x="183" y="31"/>
                    </a:lnTo>
                    <a:lnTo>
                      <a:pt x="187" y="30"/>
                    </a:lnTo>
                    <a:lnTo>
                      <a:pt x="187" y="30"/>
                    </a:lnTo>
                    <a:lnTo>
                      <a:pt x="191" y="31"/>
                    </a:lnTo>
                    <a:lnTo>
                      <a:pt x="194" y="33"/>
                    </a:lnTo>
                    <a:lnTo>
                      <a:pt x="196" y="36"/>
                    </a:lnTo>
                    <a:lnTo>
                      <a:pt x="196" y="39"/>
                    </a:lnTo>
                    <a:lnTo>
                      <a:pt x="196" y="39"/>
                    </a:lnTo>
                    <a:lnTo>
                      <a:pt x="196" y="43"/>
                    </a:lnTo>
                    <a:lnTo>
                      <a:pt x="194" y="46"/>
                    </a:lnTo>
                    <a:lnTo>
                      <a:pt x="191" y="48"/>
                    </a:lnTo>
                    <a:lnTo>
                      <a:pt x="187" y="49"/>
                    </a:lnTo>
                    <a:lnTo>
                      <a:pt x="187" y="4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4" name="Freeform 30"/>
              <p:cNvSpPr>
                <a:spLocks/>
              </p:cNvSpPr>
              <p:nvPr/>
            </p:nvSpPr>
            <p:spPr bwMode="auto">
              <a:xfrm>
                <a:off x="1093" y="1277"/>
                <a:ext cx="65" cy="63"/>
              </a:xfrm>
              <a:custGeom>
                <a:avLst/>
                <a:gdLst>
                  <a:gd name="T0" fmla="*/ 0 w 65"/>
                  <a:gd name="T1" fmla="*/ 31 h 63"/>
                  <a:gd name="T2" fmla="*/ 0 w 65"/>
                  <a:gd name="T3" fmla="*/ 31 h 63"/>
                  <a:gd name="T4" fmla="*/ 1 w 65"/>
                  <a:gd name="T5" fmla="*/ 25 h 63"/>
                  <a:gd name="T6" fmla="*/ 3 w 65"/>
                  <a:gd name="T7" fmla="*/ 19 h 63"/>
                  <a:gd name="T8" fmla="*/ 6 w 65"/>
                  <a:gd name="T9" fmla="*/ 13 h 63"/>
                  <a:gd name="T10" fmla="*/ 9 w 65"/>
                  <a:gd name="T11" fmla="*/ 9 h 63"/>
                  <a:gd name="T12" fmla="*/ 14 w 65"/>
                  <a:gd name="T13" fmla="*/ 5 h 63"/>
                  <a:gd name="T14" fmla="*/ 19 w 65"/>
                  <a:gd name="T15" fmla="*/ 2 h 63"/>
                  <a:gd name="T16" fmla="*/ 25 w 65"/>
                  <a:gd name="T17" fmla="*/ 0 h 63"/>
                  <a:gd name="T18" fmla="*/ 32 w 65"/>
                  <a:gd name="T19" fmla="*/ 0 h 63"/>
                  <a:gd name="T20" fmla="*/ 32 w 65"/>
                  <a:gd name="T21" fmla="*/ 0 h 63"/>
                  <a:gd name="T22" fmla="*/ 39 w 65"/>
                  <a:gd name="T23" fmla="*/ 0 h 63"/>
                  <a:gd name="T24" fmla="*/ 45 w 65"/>
                  <a:gd name="T25" fmla="*/ 2 h 63"/>
                  <a:gd name="T26" fmla="*/ 50 w 65"/>
                  <a:gd name="T27" fmla="*/ 5 h 63"/>
                  <a:gd name="T28" fmla="*/ 55 w 65"/>
                  <a:gd name="T29" fmla="*/ 9 h 63"/>
                  <a:gd name="T30" fmla="*/ 58 w 65"/>
                  <a:gd name="T31" fmla="*/ 13 h 63"/>
                  <a:gd name="T32" fmla="*/ 61 w 65"/>
                  <a:gd name="T33" fmla="*/ 19 h 63"/>
                  <a:gd name="T34" fmla="*/ 64 w 65"/>
                  <a:gd name="T35" fmla="*/ 25 h 63"/>
                  <a:gd name="T36" fmla="*/ 65 w 65"/>
                  <a:gd name="T37" fmla="*/ 31 h 63"/>
                  <a:gd name="T38" fmla="*/ 65 w 65"/>
                  <a:gd name="T39" fmla="*/ 31 h 63"/>
                  <a:gd name="T40" fmla="*/ 64 w 65"/>
                  <a:gd name="T41" fmla="*/ 38 h 63"/>
                  <a:gd name="T42" fmla="*/ 61 w 65"/>
                  <a:gd name="T43" fmla="*/ 44 h 63"/>
                  <a:gd name="T44" fmla="*/ 58 w 65"/>
                  <a:gd name="T45" fmla="*/ 49 h 63"/>
                  <a:gd name="T46" fmla="*/ 55 w 65"/>
                  <a:gd name="T47" fmla="*/ 54 h 63"/>
                  <a:gd name="T48" fmla="*/ 50 w 65"/>
                  <a:gd name="T49" fmla="*/ 58 h 63"/>
                  <a:gd name="T50" fmla="*/ 45 w 65"/>
                  <a:gd name="T51" fmla="*/ 61 h 63"/>
                  <a:gd name="T52" fmla="*/ 39 w 65"/>
                  <a:gd name="T53" fmla="*/ 63 h 63"/>
                  <a:gd name="T54" fmla="*/ 32 w 65"/>
                  <a:gd name="T55" fmla="*/ 63 h 63"/>
                  <a:gd name="T56" fmla="*/ 32 w 65"/>
                  <a:gd name="T57" fmla="*/ 63 h 63"/>
                  <a:gd name="T58" fmla="*/ 25 w 65"/>
                  <a:gd name="T59" fmla="*/ 63 h 63"/>
                  <a:gd name="T60" fmla="*/ 19 w 65"/>
                  <a:gd name="T61" fmla="*/ 61 h 63"/>
                  <a:gd name="T62" fmla="*/ 14 w 65"/>
                  <a:gd name="T63" fmla="*/ 58 h 63"/>
                  <a:gd name="T64" fmla="*/ 9 w 65"/>
                  <a:gd name="T65" fmla="*/ 54 h 63"/>
                  <a:gd name="T66" fmla="*/ 6 w 65"/>
                  <a:gd name="T67" fmla="*/ 49 h 63"/>
                  <a:gd name="T68" fmla="*/ 3 w 65"/>
                  <a:gd name="T69" fmla="*/ 44 h 63"/>
                  <a:gd name="T70" fmla="*/ 1 w 65"/>
                  <a:gd name="T71" fmla="*/ 38 h 63"/>
                  <a:gd name="T72" fmla="*/ 0 w 65"/>
                  <a:gd name="T73" fmla="*/ 31 h 63"/>
                  <a:gd name="T74" fmla="*/ 0 w 65"/>
                  <a:gd name="T75" fmla="*/ 3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5" h="63">
                    <a:moveTo>
                      <a:pt x="0" y="31"/>
                    </a:moveTo>
                    <a:lnTo>
                      <a:pt x="0" y="31"/>
                    </a:lnTo>
                    <a:lnTo>
                      <a:pt x="1" y="25"/>
                    </a:lnTo>
                    <a:lnTo>
                      <a:pt x="3" y="19"/>
                    </a:lnTo>
                    <a:lnTo>
                      <a:pt x="6" y="13"/>
                    </a:lnTo>
                    <a:lnTo>
                      <a:pt x="9" y="9"/>
                    </a:lnTo>
                    <a:lnTo>
                      <a:pt x="14" y="5"/>
                    </a:lnTo>
                    <a:lnTo>
                      <a:pt x="19" y="2"/>
                    </a:lnTo>
                    <a:lnTo>
                      <a:pt x="25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39" y="0"/>
                    </a:lnTo>
                    <a:lnTo>
                      <a:pt x="45" y="2"/>
                    </a:lnTo>
                    <a:lnTo>
                      <a:pt x="50" y="5"/>
                    </a:lnTo>
                    <a:lnTo>
                      <a:pt x="55" y="9"/>
                    </a:lnTo>
                    <a:lnTo>
                      <a:pt x="58" y="13"/>
                    </a:lnTo>
                    <a:lnTo>
                      <a:pt x="61" y="19"/>
                    </a:lnTo>
                    <a:lnTo>
                      <a:pt x="64" y="25"/>
                    </a:lnTo>
                    <a:lnTo>
                      <a:pt x="65" y="31"/>
                    </a:lnTo>
                    <a:lnTo>
                      <a:pt x="65" y="31"/>
                    </a:lnTo>
                    <a:lnTo>
                      <a:pt x="64" y="38"/>
                    </a:lnTo>
                    <a:lnTo>
                      <a:pt x="61" y="44"/>
                    </a:lnTo>
                    <a:lnTo>
                      <a:pt x="58" y="49"/>
                    </a:lnTo>
                    <a:lnTo>
                      <a:pt x="55" y="54"/>
                    </a:lnTo>
                    <a:lnTo>
                      <a:pt x="50" y="58"/>
                    </a:lnTo>
                    <a:lnTo>
                      <a:pt x="45" y="61"/>
                    </a:lnTo>
                    <a:lnTo>
                      <a:pt x="39" y="63"/>
                    </a:lnTo>
                    <a:lnTo>
                      <a:pt x="32" y="63"/>
                    </a:lnTo>
                    <a:lnTo>
                      <a:pt x="32" y="63"/>
                    </a:lnTo>
                    <a:lnTo>
                      <a:pt x="25" y="63"/>
                    </a:lnTo>
                    <a:lnTo>
                      <a:pt x="19" y="61"/>
                    </a:lnTo>
                    <a:lnTo>
                      <a:pt x="14" y="58"/>
                    </a:lnTo>
                    <a:lnTo>
                      <a:pt x="9" y="54"/>
                    </a:lnTo>
                    <a:lnTo>
                      <a:pt x="6" y="49"/>
                    </a:lnTo>
                    <a:lnTo>
                      <a:pt x="3" y="44"/>
                    </a:lnTo>
                    <a:lnTo>
                      <a:pt x="1" y="38"/>
                    </a:lnTo>
                    <a:lnTo>
                      <a:pt x="0" y="31"/>
                    </a:lnTo>
                    <a:lnTo>
                      <a:pt x="0" y="31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5" name="Freeform 31"/>
              <p:cNvSpPr>
                <a:spLocks/>
              </p:cNvSpPr>
              <p:nvPr/>
            </p:nvSpPr>
            <p:spPr bwMode="auto">
              <a:xfrm>
                <a:off x="1045" y="1272"/>
                <a:ext cx="119" cy="230"/>
              </a:xfrm>
              <a:custGeom>
                <a:avLst/>
                <a:gdLst>
                  <a:gd name="T0" fmla="*/ 98 w 119"/>
                  <a:gd name="T1" fmla="*/ 230 h 230"/>
                  <a:gd name="T2" fmla="*/ 98 w 119"/>
                  <a:gd name="T3" fmla="*/ 230 h 230"/>
                  <a:gd name="T4" fmla="*/ 100 w 119"/>
                  <a:gd name="T5" fmla="*/ 218 h 230"/>
                  <a:gd name="T6" fmla="*/ 103 w 119"/>
                  <a:gd name="T7" fmla="*/ 204 h 230"/>
                  <a:gd name="T8" fmla="*/ 107 w 119"/>
                  <a:gd name="T9" fmla="*/ 177 h 230"/>
                  <a:gd name="T10" fmla="*/ 107 w 119"/>
                  <a:gd name="T11" fmla="*/ 177 h 230"/>
                  <a:gd name="T12" fmla="*/ 109 w 119"/>
                  <a:gd name="T13" fmla="*/ 172 h 230"/>
                  <a:gd name="T14" fmla="*/ 112 w 119"/>
                  <a:gd name="T15" fmla="*/ 169 h 230"/>
                  <a:gd name="T16" fmla="*/ 114 w 119"/>
                  <a:gd name="T17" fmla="*/ 166 h 230"/>
                  <a:gd name="T18" fmla="*/ 115 w 119"/>
                  <a:gd name="T19" fmla="*/ 161 h 230"/>
                  <a:gd name="T20" fmla="*/ 115 w 119"/>
                  <a:gd name="T21" fmla="*/ 161 h 230"/>
                  <a:gd name="T22" fmla="*/ 118 w 119"/>
                  <a:gd name="T23" fmla="*/ 134 h 230"/>
                  <a:gd name="T24" fmla="*/ 119 w 119"/>
                  <a:gd name="T25" fmla="*/ 114 h 230"/>
                  <a:gd name="T26" fmla="*/ 119 w 119"/>
                  <a:gd name="T27" fmla="*/ 99 h 230"/>
                  <a:gd name="T28" fmla="*/ 119 w 119"/>
                  <a:gd name="T29" fmla="*/ 94 h 230"/>
                  <a:gd name="T30" fmla="*/ 119 w 119"/>
                  <a:gd name="T31" fmla="*/ 94 h 230"/>
                  <a:gd name="T32" fmla="*/ 118 w 119"/>
                  <a:gd name="T33" fmla="*/ 91 h 230"/>
                  <a:gd name="T34" fmla="*/ 115 w 119"/>
                  <a:gd name="T35" fmla="*/ 88 h 230"/>
                  <a:gd name="T36" fmla="*/ 111 w 119"/>
                  <a:gd name="T37" fmla="*/ 85 h 230"/>
                  <a:gd name="T38" fmla="*/ 105 w 119"/>
                  <a:gd name="T39" fmla="*/ 83 h 230"/>
                  <a:gd name="T40" fmla="*/ 99 w 119"/>
                  <a:gd name="T41" fmla="*/ 81 h 230"/>
                  <a:gd name="T42" fmla="*/ 93 w 119"/>
                  <a:gd name="T43" fmla="*/ 80 h 230"/>
                  <a:gd name="T44" fmla="*/ 85 w 119"/>
                  <a:gd name="T45" fmla="*/ 79 h 230"/>
                  <a:gd name="T46" fmla="*/ 78 w 119"/>
                  <a:gd name="T47" fmla="*/ 79 h 230"/>
                  <a:gd name="T48" fmla="*/ 78 w 119"/>
                  <a:gd name="T49" fmla="*/ 79 h 230"/>
                  <a:gd name="T50" fmla="*/ 59 w 119"/>
                  <a:gd name="T51" fmla="*/ 80 h 230"/>
                  <a:gd name="T52" fmla="*/ 51 w 119"/>
                  <a:gd name="T53" fmla="*/ 79 h 230"/>
                  <a:gd name="T54" fmla="*/ 49 w 119"/>
                  <a:gd name="T55" fmla="*/ 78 h 230"/>
                  <a:gd name="T56" fmla="*/ 47 w 119"/>
                  <a:gd name="T57" fmla="*/ 76 h 230"/>
                  <a:gd name="T58" fmla="*/ 47 w 119"/>
                  <a:gd name="T59" fmla="*/ 76 h 230"/>
                  <a:gd name="T60" fmla="*/ 19 w 119"/>
                  <a:gd name="T61" fmla="*/ 7 h 230"/>
                  <a:gd name="T62" fmla="*/ 19 w 119"/>
                  <a:gd name="T63" fmla="*/ 7 h 230"/>
                  <a:gd name="T64" fmla="*/ 17 w 119"/>
                  <a:gd name="T65" fmla="*/ 4 h 230"/>
                  <a:gd name="T66" fmla="*/ 14 w 119"/>
                  <a:gd name="T67" fmla="*/ 1 h 230"/>
                  <a:gd name="T68" fmla="*/ 11 w 119"/>
                  <a:gd name="T69" fmla="*/ 0 h 230"/>
                  <a:gd name="T70" fmla="*/ 7 w 119"/>
                  <a:gd name="T71" fmla="*/ 1 h 230"/>
                  <a:gd name="T72" fmla="*/ 7 w 119"/>
                  <a:gd name="T73" fmla="*/ 1 h 230"/>
                  <a:gd name="T74" fmla="*/ 4 w 119"/>
                  <a:gd name="T75" fmla="*/ 4 h 230"/>
                  <a:gd name="T76" fmla="*/ 1 w 119"/>
                  <a:gd name="T77" fmla="*/ 7 h 230"/>
                  <a:gd name="T78" fmla="*/ 0 w 119"/>
                  <a:gd name="T79" fmla="*/ 11 h 230"/>
                  <a:gd name="T80" fmla="*/ 1 w 119"/>
                  <a:gd name="T81" fmla="*/ 14 h 230"/>
                  <a:gd name="T82" fmla="*/ 1 w 119"/>
                  <a:gd name="T83" fmla="*/ 14 h 230"/>
                  <a:gd name="T84" fmla="*/ 34 w 119"/>
                  <a:gd name="T85" fmla="*/ 97 h 230"/>
                  <a:gd name="T86" fmla="*/ 34 w 119"/>
                  <a:gd name="T87" fmla="*/ 97 h 230"/>
                  <a:gd name="T88" fmla="*/ 39 w 119"/>
                  <a:gd name="T89" fmla="*/ 109 h 230"/>
                  <a:gd name="T90" fmla="*/ 40 w 119"/>
                  <a:gd name="T91" fmla="*/ 119 h 230"/>
                  <a:gd name="T92" fmla="*/ 40 w 119"/>
                  <a:gd name="T93" fmla="*/ 119 h 230"/>
                  <a:gd name="T94" fmla="*/ 50 w 119"/>
                  <a:gd name="T95" fmla="*/ 185 h 230"/>
                  <a:gd name="T96" fmla="*/ 54 w 119"/>
                  <a:gd name="T97" fmla="*/ 213 h 230"/>
                  <a:gd name="T98" fmla="*/ 57 w 119"/>
                  <a:gd name="T99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9" h="230">
                    <a:moveTo>
                      <a:pt x="98" y="230"/>
                    </a:moveTo>
                    <a:lnTo>
                      <a:pt x="98" y="230"/>
                    </a:lnTo>
                    <a:lnTo>
                      <a:pt x="100" y="218"/>
                    </a:lnTo>
                    <a:lnTo>
                      <a:pt x="103" y="204"/>
                    </a:lnTo>
                    <a:lnTo>
                      <a:pt x="107" y="177"/>
                    </a:lnTo>
                    <a:lnTo>
                      <a:pt x="107" y="177"/>
                    </a:lnTo>
                    <a:lnTo>
                      <a:pt x="109" y="172"/>
                    </a:lnTo>
                    <a:lnTo>
                      <a:pt x="112" y="169"/>
                    </a:lnTo>
                    <a:lnTo>
                      <a:pt x="114" y="166"/>
                    </a:lnTo>
                    <a:lnTo>
                      <a:pt x="115" y="161"/>
                    </a:lnTo>
                    <a:lnTo>
                      <a:pt x="115" y="161"/>
                    </a:lnTo>
                    <a:lnTo>
                      <a:pt x="118" y="134"/>
                    </a:lnTo>
                    <a:lnTo>
                      <a:pt x="119" y="114"/>
                    </a:lnTo>
                    <a:lnTo>
                      <a:pt x="119" y="99"/>
                    </a:lnTo>
                    <a:lnTo>
                      <a:pt x="119" y="94"/>
                    </a:lnTo>
                    <a:lnTo>
                      <a:pt x="119" y="94"/>
                    </a:lnTo>
                    <a:lnTo>
                      <a:pt x="118" y="91"/>
                    </a:lnTo>
                    <a:lnTo>
                      <a:pt x="115" y="88"/>
                    </a:lnTo>
                    <a:lnTo>
                      <a:pt x="111" y="85"/>
                    </a:lnTo>
                    <a:lnTo>
                      <a:pt x="105" y="83"/>
                    </a:lnTo>
                    <a:lnTo>
                      <a:pt x="99" y="81"/>
                    </a:lnTo>
                    <a:lnTo>
                      <a:pt x="93" y="80"/>
                    </a:lnTo>
                    <a:lnTo>
                      <a:pt x="85" y="79"/>
                    </a:lnTo>
                    <a:lnTo>
                      <a:pt x="78" y="79"/>
                    </a:lnTo>
                    <a:lnTo>
                      <a:pt x="78" y="79"/>
                    </a:lnTo>
                    <a:lnTo>
                      <a:pt x="59" y="80"/>
                    </a:lnTo>
                    <a:lnTo>
                      <a:pt x="51" y="79"/>
                    </a:lnTo>
                    <a:lnTo>
                      <a:pt x="49" y="78"/>
                    </a:lnTo>
                    <a:lnTo>
                      <a:pt x="47" y="76"/>
                    </a:lnTo>
                    <a:lnTo>
                      <a:pt x="47" y="76"/>
                    </a:lnTo>
                    <a:lnTo>
                      <a:pt x="19" y="7"/>
                    </a:lnTo>
                    <a:lnTo>
                      <a:pt x="19" y="7"/>
                    </a:lnTo>
                    <a:lnTo>
                      <a:pt x="17" y="4"/>
                    </a:lnTo>
                    <a:lnTo>
                      <a:pt x="14" y="1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7" y="1"/>
                    </a:lnTo>
                    <a:lnTo>
                      <a:pt x="4" y="4"/>
                    </a:lnTo>
                    <a:lnTo>
                      <a:pt x="1" y="7"/>
                    </a:lnTo>
                    <a:lnTo>
                      <a:pt x="0" y="11"/>
                    </a:lnTo>
                    <a:lnTo>
                      <a:pt x="1" y="14"/>
                    </a:lnTo>
                    <a:lnTo>
                      <a:pt x="1" y="14"/>
                    </a:lnTo>
                    <a:lnTo>
                      <a:pt x="34" y="97"/>
                    </a:lnTo>
                    <a:lnTo>
                      <a:pt x="34" y="97"/>
                    </a:lnTo>
                    <a:lnTo>
                      <a:pt x="39" y="109"/>
                    </a:lnTo>
                    <a:lnTo>
                      <a:pt x="40" y="119"/>
                    </a:lnTo>
                    <a:lnTo>
                      <a:pt x="40" y="119"/>
                    </a:lnTo>
                    <a:lnTo>
                      <a:pt x="50" y="185"/>
                    </a:lnTo>
                    <a:lnTo>
                      <a:pt x="54" y="213"/>
                    </a:lnTo>
                    <a:lnTo>
                      <a:pt x="57" y="2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6" name="Freeform 32"/>
              <p:cNvSpPr>
                <a:spLocks/>
              </p:cNvSpPr>
              <p:nvPr/>
            </p:nvSpPr>
            <p:spPr bwMode="auto">
              <a:xfrm>
                <a:off x="1188" y="1277"/>
                <a:ext cx="64" cy="63"/>
              </a:xfrm>
              <a:custGeom>
                <a:avLst/>
                <a:gdLst>
                  <a:gd name="T0" fmla="*/ 64 w 64"/>
                  <a:gd name="T1" fmla="*/ 31 h 63"/>
                  <a:gd name="T2" fmla="*/ 64 w 64"/>
                  <a:gd name="T3" fmla="*/ 31 h 63"/>
                  <a:gd name="T4" fmla="*/ 64 w 64"/>
                  <a:gd name="T5" fmla="*/ 25 h 63"/>
                  <a:gd name="T6" fmla="*/ 62 w 64"/>
                  <a:gd name="T7" fmla="*/ 19 h 63"/>
                  <a:gd name="T8" fmla="*/ 59 w 64"/>
                  <a:gd name="T9" fmla="*/ 13 h 63"/>
                  <a:gd name="T10" fmla="*/ 55 w 64"/>
                  <a:gd name="T11" fmla="*/ 9 h 63"/>
                  <a:gd name="T12" fmla="*/ 51 w 64"/>
                  <a:gd name="T13" fmla="*/ 5 h 63"/>
                  <a:gd name="T14" fmla="*/ 45 w 64"/>
                  <a:gd name="T15" fmla="*/ 2 h 63"/>
                  <a:gd name="T16" fmla="*/ 38 w 64"/>
                  <a:gd name="T17" fmla="*/ 0 h 63"/>
                  <a:gd name="T18" fmla="*/ 32 w 64"/>
                  <a:gd name="T19" fmla="*/ 0 h 63"/>
                  <a:gd name="T20" fmla="*/ 32 w 64"/>
                  <a:gd name="T21" fmla="*/ 0 h 63"/>
                  <a:gd name="T22" fmla="*/ 26 w 64"/>
                  <a:gd name="T23" fmla="*/ 0 h 63"/>
                  <a:gd name="T24" fmla="*/ 20 w 64"/>
                  <a:gd name="T25" fmla="*/ 2 h 63"/>
                  <a:gd name="T26" fmla="*/ 15 w 64"/>
                  <a:gd name="T27" fmla="*/ 5 h 63"/>
                  <a:gd name="T28" fmla="*/ 10 w 64"/>
                  <a:gd name="T29" fmla="*/ 9 h 63"/>
                  <a:gd name="T30" fmla="*/ 6 w 64"/>
                  <a:gd name="T31" fmla="*/ 13 h 63"/>
                  <a:gd name="T32" fmla="*/ 2 w 64"/>
                  <a:gd name="T33" fmla="*/ 19 h 63"/>
                  <a:gd name="T34" fmla="*/ 0 w 64"/>
                  <a:gd name="T35" fmla="*/ 25 h 63"/>
                  <a:gd name="T36" fmla="*/ 0 w 64"/>
                  <a:gd name="T37" fmla="*/ 31 h 63"/>
                  <a:gd name="T38" fmla="*/ 0 w 64"/>
                  <a:gd name="T39" fmla="*/ 31 h 63"/>
                  <a:gd name="T40" fmla="*/ 0 w 64"/>
                  <a:gd name="T41" fmla="*/ 38 h 63"/>
                  <a:gd name="T42" fmla="*/ 2 w 64"/>
                  <a:gd name="T43" fmla="*/ 44 h 63"/>
                  <a:gd name="T44" fmla="*/ 6 w 64"/>
                  <a:gd name="T45" fmla="*/ 49 h 63"/>
                  <a:gd name="T46" fmla="*/ 10 w 64"/>
                  <a:gd name="T47" fmla="*/ 54 h 63"/>
                  <a:gd name="T48" fmla="*/ 15 w 64"/>
                  <a:gd name="T49" fmla="*/ 58 h 63"/>
                  <a:gd name="T50" fmla="*/ 20 w 64"/>
                  <a:gd name="T51" fmla="*/ 61 h 63"/>
                  <a:gd name="T52" fmla="*/ 26 w 64"/>
                  <a:gd name="T53" fmla="*/ 63 h 63"/>
                  <a:gd name="T54" fmla="*/ 32 w 64"/>
                  <a:gd name="T55" fmla="*/ 63 h 63"/>
                  <a:gd name="T56" fmla="*/ 32 w 64"/>
                  <a:gd name="T57" fmla="*/ 63 h 63"/>
                  <a:gd name="T58" fmla="*/ 38 w 64"/>
                  <a:gd name="T59" fmla="*/ 63 h 63"/>
                  <a:gd name="T60" fmla="*/ 45 w 64"/>
                  <a:gd name="T61" fmla="*/ 61 h 63"/>
                  <a:gd name="T62" fmla="*/ 51 w 64"/>
                  <a:gd name="T63" fmla="*/ 58 h 63"/>
                  <a:gd name="T64" fmla="*/ 55 w 64"/>
                  <a:gd name="T65" fmla="*/ 54 h 63"/>
                  <a:gd name="T66" fmla="*/ 59 w 64"/>
                  <a:gd name="T67" fmla="*/ 49 h 63"/>
                  <a:gd name="T68" fmla="*/ 62 w 64"/>
                  <a:gd name="T69" fmla="*/ 44 h 63"/>
                  <a:gd name="T70" fmla="*/ 64 w 64"/>
                  <a:gd name="T71" fmla="*/ 38 h 63"/>
                  <a:gd name="T72" fmla="*/ 64 w 64"/>
                  <a:gd name="T73" fmla="*/ 31 h 63"/>
                  <a:gd name="T74" fmla="*/ 64 w 64"/>
                  <a:gd name="T75" fmla="*/ 3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4" h="63">
                    <a:moveTo>
                      <a:pt x="64" y="31"/>
                    </a:moveTo>
                    <a:lnTo>
                      <a:pt x="64" y="31"/>
                    </a:lnTo>
                    <a:lnTo>
                      <a:pt x="64" y="25"/>
                    </a:lnTo>
                    <a:lnTo>
                      <a:pt x="62" y="19"/>
                    </a:lnTo>
                    <a:lnTo>
                      <a:pt x="59" y="13"/>
                    </a:lnTo>
                    <a:lnTo>
                      <a:pt x="55" y="9"/>
                    </a:lnTo>
                    <a:lnTo>
                      <a:pt x="51" y="5"/>
                    </a:lnTo>
                    <a:lnTo>
                      <a:pt x="45" y="2"/>
                    </a:lnTo>
                    <a:lnTo>
                      <a:pt x="38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0" y="2"/>
                    </a:lnTo>
                    <a:lnTo>
                      <a:pt x="15" y="5"/>
                    </a:lnTo>
                    <a:lnTo>
                      <a:pt x="10" y="9"/>
                    </a:lnTo>
                    <a:lnTo>
                      <a:pt x="6" y="13"/>
                    </a:lnTo>
                    <a:lnTo>
                      <a:pt x="2" y="19"/>
                    </a:lnTo>
                    <a:lnTo>
                      <a:pt x="0" y="25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8"/>
                    </a:lnTo>
                    <a:lnTo>
                      <a:pt x="2" y="44"/>
                    </a:lnTo>
                    <a:lnTo>
                      <a:pt x="6" y="49"/>
                    </a:lnTo>
                    <a:lnTo>
                      <a:pt x="10" y="54"/>
                    </a:lnTo>
                    <a:lnTo>
                      <a:pt x="15" y="58"/>
                    </a:lnTo>
                    <a:lnTo>
                      <a:pt x="20" y="61"/>
                    </a:lnTo>
                    <a:lnTo>
                      <a:pt x="26" y="63"/>
                    </a:lnTo>
                    <a:lnTo>
                      <a:pt x="32" y="63"/>
                    </a:lnTo>
                    <a:lnTo>
                      <a:pt x="32" y="63"/>
                    </a:lnTo>
                    <a:lnTo>
                      <a:pt x="38" y="63"/>
                    </a:lnTo>
                    <a:lnTo>
                      <a:pt x="45" y="61"/>
                    </a:lnTo>
                    <a:lnTo>
                      <a:pt x="51" y="58"/>
                    </a:lnTo>
                    <a:lnTo>
                      <a:pt x="55" y="54"/>
                    </a:lnTo>
                    <a:lnTo>
                      <a:pt x="59" y="49"/>
                    </a:lnTo>
                    <a:lnTo>
                      <a:pt x="62" y="44"/>
                    </a:lnTo>
                    <a:lnTo>
                      <a:pt x="64" y="38"/>
                    </a:lnTo>
                    <a:lnTo>
                      <a:pt x="64" y="31"/>
                    </a:lnTo>
                    <a:lnTo>
                      <a:pt x="64" y="31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7" name="Freeform 33"/>
              <p:cNvSpPr>
                <a:spLocks/>
              </p:cNvSpPr>
              <p:nvPr/>
            </p:nvSpPr>
            <p:spPr bwMode="auto">
              <a:xfrm>
                <a:off x="1181" y="1272"/>
                <a:ext cx="118" cy="230"/>
              </a:xfrm>
              <a:custGeom>
                <a:avLst/>
                <a:gdLst>
                  <a:gd name="T0" fmla="*/ 22 w 118"/>
                  <a:gd name="T1" fmla="*/ 230 h 230"/>
                  <a:gd name="T2" fmla="*/ 22 w 118"/>
                  <a:gd name="T3" fmla="*/ 230 h 230"/>
                  <a:gd name="T4" fmla="*/ 19 w 118"/>
                  <a:gd name="T5" fmla="*/ 218 h 230"/>
                  <a:gd name="T6" fmla="*/ 17 w 118"/>
                  <a:gd name="T7" fmla="*/ 204 h 230"/>
                  <a:gd name="T8" fmla="*/ 12 w 118"/>
                  <a:gd name="T9" fmla="*/ 177 h 230"/>
                  <a:gd name="T10" fmla="*/ 12 w 118"/>
                  <a:gd name="T11" fmla="*/ 177 h 230"/>
                  <a:gd name="T12" fmla="*/ 11 w 118"/>
                  <a:gd name="T13" fmla="*/ 172 h 230"/>
                  <a:gd name="T14" fmla="*/ 8 w 118"/>
                  <a:gd name="T15" fmla="*/ 169 h 230"/>
                  <a:gd name="T16" fmla="*/ 6 w 118"/>
                  <a:gd name="T17" fmla="*/ 166 h 230"/>
                  <a:gd name="T18" fmla="*/ 4 w 118"/>
                  <a:gd name="T19" fmla="*/ 161 h 230"/>
                  <a:gd name="T20" fmla="*/ 4 w 118"/>
                  <a:gd name="T21" fmla="*/ 161 h 230"/>
                  <a:gd name="T22" fmla="*/ 1 w 118"/>
                  <a:gd name="T23" fmla="*/ 134 h 230"/>
                  <a:gd name="T24" fmla="*/ 0 w 118"/>
                  <a:gd name="T25" fmla="*/ 114 h 230"/>
                  <a:gd name="T26" fmla="*/ 1 w 118"/>
                  <a:gd name="T27" fmla="*/ 99 h 230"/>
                  <a:gd name="T28" fmla="*/ 1 w 118"/>
                  <a:gd name="T29" fmla="*/ 94 h 230"/>
                  <a:gd name="T30" fmla="*/ 1 w 118"/>
                  <a:gd name="T31" fmla="*/ 94 h 230"/>
                  <a:gd name="T32" fmla="*/ 2 w 118"/>
                  <a:gd name="T33" fmla="*/ 91 h 230"/>
                  <a:gd name="T34" fmla="*/ 4 w 118"/>
                  <a:gd name="T35" fmla="*/ 88 h 230"/>
                  <a:gd name="T36" fmla="*/ 8 w 118"/>
                  <a:gd name="T37" fmla="*/ 85 h 230"/>
                  <a:gd name="T38" fmla="*/ 14 w 118"/>
                  <a:gd name="T39" fmla="*/ 83 h 230"/>
                  <a:gd name="T40" fmla="*/ 20 w 118"/>
                  <a:gd name="T41" fmla="*/ 81 h 230"/>
                  <a:gd name="T42" fmla="*/ 27 w 118"/>
                  <a:gd name="T43" fmla="*/ 80 h 230"/>
                  <a:gd name="T44" fmla="*/ 34 w 118"/>
                  <a:gd name="T45" fmla="*/ 79 h 230"/>
                  <a:gd name="T46" fmla="*/ 42 w 118"/>
                  <a:gd name="T47" fmla="*/ 79 h 230"/>
                  <a:gd name="T48" fmla="*/ 42 w 118"/>
                  <a:gd name="T49" fmla="*/ 79 h 230"/>
                  <a:gd name="T50" fmla="*/ 60 w 118"/>
                  <a:gd name="T51" fmla="*/ 80 h 230"/>
                  <a:gd name="T52" fmla="*/ 68 w 118"/>
                  <a:gd name="T53" fmla="*/ 79 h 230"/>
                  <a:gd name="T54" fmla="*/ 71 w 118"/>
                  <a:gd name="T55" fmla="*/ 78 h 230"/>
                  <a:gd name="T56" fmla="*/ 73 w 118"/>
                  <a:gd name="T57" fmla="*/ 76 h 230"/>
                  <a:gd name="T58" fmla="*/ 73 w 118"/>
                  <a:gd name="T59" fmla="*/ 76 h 230"/>
                  <a:gd name="T60" fmla="*/ 100 w 118"/>
                  <a:gd name="T61" fmla="*/ 7 h 230"/>
                  <a:gd name="T62" fmla="*/ 100 w 118"/>
                  <a:gd name="T63" fmla="*/ 7 h 230"/>
                  <a:gd name="T64" fmla="*/ 102 w 118"/>
                  <a:gd name="T65" fmla="*/ 4 h 230"/>
                  <a:gd name="T66" fmla="*/ 105 w 118"/>
                  <a:gd name="T67" fmla="*/ 1 h 230"/>
                  <a:gd name="T68" fmla="*/ 109 w 118"/>
                  <a:gd name="T69" fmla="*/ 0 h 230"/>
                  <a:gd name="T70" fmla="*/ 112 w 118"/>
                  <a:gd name="T71" fmla="*/ 1 h 230"/>
                  <a:gd name="T72" fmla="*/ 112 w 118"/>
                  <a:gd name="T73" fmla="*/ 1 h 230"/>
                  <a:gd name="T74" fmla="*/ 115 w 118"/>
                  <a:gd name="T75" fmla="*/ 4 h 230"/>
                  <a:gd name="T76" fmla="*/ 117 w 118"/>
                  <a:gd name="T77" fmla="*/ 7 h 230"/>
                  <a:gd name="T78" fmla="*/ 118 w 118"/>
                  <a:gd name="T79" fmla="*/ 11 h 230"/>
                  <a:gd name="T80" fmla="*/ 117 w 118"/>
                  <a:gd name="T81" fmla="*/ 14 h 230"/>
                  <a:gd name="T82" fmla="*/ 117 w 118"/>
                  <a:gd name="T83" fmla="*/ 14 h 230"/>
                  <a:gd name="T84" fmla="*/ 85 w 118"/>
                  <a:gd name="T85" fmla="*/ 97 h 230"/>
                  <a:gd name="T86" fmla="*/ 85 w 118"/>
                  <a:gd name="T87" fmla="*/ 97 h 230"/>
                  <a:gd name="T88" fmla="*/ 81 w 118"/>
                  <a:gd name="T89" fmla="*/ 109 h 230"/>
                  <a:gd name="T90" fmla="*/ 79 w 118"/>
                  <a:gd name="T91" fmla="*/ 119 h 230"/>
                  <a:gd name="T92" fmla="*/ 79 w 118"/>
                  <a:gd name="T93" fmla="*/ 119 h 230"/>
                  <a:gd name="T94" fmla="*/ 70 w 118"/>
                  <a:gd name="T95" fmla="*/ 185 h 230"/>
                  <a:gd name="T96" fmla="*/ 65 w 118"/>
                  <a:gd name="T97" fmla="*/ 213 h 230"/>
                  <a:gd name="T98" fmla="*/ 62 w 118"/>
                  <a:gd name="T99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8" h="230">
                    <a:moveTo>
                      <a:pt x="22" y="230"/>
                    </a:moveTo>
                    <a:lnTo>
                      <a:pt x="22" y="230"/>
                    </a:lnTo>
                    <a:lnTo>
                      <a:pt x="19" y="218"/>
                    </a:lnTo>
                    <a:lnTo>
                      <a:pt x="17" y="204"/>
                    </a:lnTo>
                    <a:lnTo>
                      <a:pt x="12" y="177"/>
                    </a:lnTo>
                    <a:lnTo>
                      <a:pt x="12" y="177"/>
                    </a:lnTo>
                    <a:lnTo>
                      <a:pt x="11" y="172"/>
                    </a:lnTo>
                    <a:lnTo>
                      <a:pt x="8" y="169"/>
                    </a:lnTo>
                    <a:lnTo>
                      <a:pt x="6" y="166"/>
                    </a:lnTo>
                    <a:lnTo>
                      <a:pt x="4" y="161"/>
                    </a:lnTo>
                    <a:lnTo>
                      <a:pt x="4" y="161"/>
                    </a:lnTo>
                    <a:lnTo>
                      <a:pt x="1" y="134"/>
                    </a:lnTo>
                    <a:lnTo>
                      <a:pt x="0" y="114"/>
                    </a:lnTo>
                    <a:lnTo>
                      <a:pt x="1" y="99"/>
                    </a:lnTo>
                    <a:lnTo>
                      <a:pt x="1" y="94"/>
                    </a:lnTo>
                    <a:lnTo>
                      <a:pt x="1" y="94"/>
                    </a:lnTo>
                    <a:lnTo>
                      <a:pt x="2" y="91"/>
                    </a:lnTo>
                    <a:lnTo>
                      <a:pt x="4" y="88"/>
                    </a:lnTo>
                    <a:lnTo>
                      <a:pt x="8" y="85"/>
                    </a:lnTo>
                    <a:lnTo>
                      <a:pt x="14" y="83"/>
                    </a:lnTo>
                    <a:lnTo>
                      <a:pt x="20" y="81"/>
                    </a:lnTo>
                    <a:lnTo>
                      <a:pt x="27" y="80"/>
                    </a:lnTo>
                    <a:lnTo>
                      <a:pt x="34" y="79"/>
                    </a:lnTo>
                    <a:lnTo>
                      <a:pt x="42" y="79"/>
                    </a:lnTo>
                    <a:lnTo>
                      <a:pt x="42" y="79"/>
                    </a:lnTo>
                    <a:lnTo>
                      <a:pt x="60" y="80"/>
                    </a:lnTo>
                    <a:lnTo>
                      <a:pt x="68" y="79"/>
                    </a:lnTo>
                    <a:lnTo>
                      <a:pt x="71" y="78"/>
                    </a:lnTo>
                    <a:lnTo>
                      <a:pt x="73" y="76"/>
                    </a:lnTo>
                    <a:lnTo>
                      <a:pt x="73" y="76"/>
                    </a:lnTo>
                    <a:lnTo>
                      <a:pt x="100" y="7"/>
                    </a:lnTo>
                    <a:lnTo>
                      <a:pt x="100" y="7"/>
                    </a:lnTo>
                    <a:lnTo>
                      <a:pt x="102" y="4"/>
                    </a:lnTo>
                    <a:lnTo>
                      <a:pt x="105" y="1"/>
                    </a:lnTo>
                    <a:lnTo>
                      <a:pt x="109" y="0"/>
                    </a:lnTo>
                    <a:lnTo>
                      <a:pt x="112" y="1"/>
                    </a:lnTo>
                    <a:lnTo>
                      <a:pt x="112" y="1"/>
                    </a:lnTo>
                    <a:lnTo>
                      <a:pt x="115" y="4"/>
                    </a:lnTo>
                    <a:lnTo>
                      <a:pt x="117" y="7"/>
                    </a:lnTo>
                    <a:lnTo>
                      <a:pt x="118" y="11"/>
                    </a:lnTo>
                    <a:lnTo>
                      <a:pt x="117" y="14"/>
                    </a:lnTo>
                    <a:lnTo>
                      <a:pt x="117" y="14"/>
                    </a:lnTo>
                    <a:lnTo>
                      <a:pt x="85" y="97"/>
                    </a:lnTo>
                    <a:lnTo>
                      <a:pt x="85" y="97"/>
                    </a:lnTo>
                    <a:lnTo>
                      <a:pt x="81" y="109"/>
                    </a:lnTo>
                    <a:lnTo>
                      <a:pt x="79" y="119"/>
                    </a:lnTo>
                    <a:lnTo>
                      <a:pt x="79" y="119"/>
                    </a:lnTo>
                    <a:lnTo>
                      <a:pt x="70" y="185"/>
                    </a:lnTo>
                    <a:lnTo>
                      <a:pt x="65" y="213"/>
                    </a:lnTo>
                    <a:lnTo>
                      <a:pt x="62" y="2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8" name="Freeform 34"/>
              <p:cNvSpPr>
                <a:spLocks/>
              </p:cNvSpPr>
              <p:nvPr/>
            </p:nvSpPr>
            <p:spPr bwMode="auto">
              <a:xfrm>
                <a:off x="782" y="1050"/>
                <a:ext cx="89" cy="90"/>
              </a:xfrm>
              <a:custGeom>
                <a:avLst/>
                <a:gdLst>
                  <a:gd name="T0" fmla="*/ 89 w 89"/>
                  <a:gd name="T1" fmla="*/ 45 h 90"/>
                  <a:gd name="T2" fmla="*/ 89 w 89"/>
                  <a:gd name="T3" fmla="*/ 45 h 90"/>
                  <a:gd name="T4" fmla="*/ 88 w 89"/>
                  <a:gd name="T5" fmla="*/ 36 h 90"/>
                  <a:gd name="T6" fmla="*/ 86 w 89"/>
                  <a:gd name="T7" fmla="*/ 28 h 90"/>
                  <a:gd name="T8" fmla="*/ 81 w 89"/>
                  <a:gd name="T9" fmla="*/ 20 h 90"/>
                  <a:gd name="T10" fmla="*/ 75 w 89"/>
                  <a:gd name="T11" fmla="*/ 14 h 90"/>
                  <a:gd name="T12" fmla="*/ 69 w 89"/>
                  <a:gd name="T13" fmla="*/ 9 h 90"/>
                  <a:gd name="T14" fmla="*/ 62 w 89"/>
                  <a:gd name="T15" fmla="*/ 4 h 90"/>
                  <a:gd name="T16" fmla="*/ 54 w 89"/>
                  <a:gd name="T17" fmla="*/ 1 h 90"/>
                  <a:gd name="T18" fmla="*/ 44 w 89"/>
                  <a:gd name="T19" fmla="*/ 0 h 90"/>
                  <a:gd name="T20" fmla="*/ 44 w 89"/>
                  <a:gd name="T21" fmla="*/ 0 h 90"/>
                  <a:gd name="T22" fmla="*/ 35 w 89"/>
                  <a:gd name="T23" fmla="*/ 1 h 90"/>
                  <a:gd name="T24" fmla="*/ 27 w 89"/>
                  <a:gd name="T25" fmla="*/ 4 h 90"/>
                  <a:gd name="T26" fmla="*/ 20 w 89"/>
                  <a:gd name="T27" fmla="*/ 9 h 90"/>
                  <a:gd name="T28" fmla="*/ 13 w 89"/>
                  <a:gd name="T29" fmla="*/ 14 h 90"/>
                  <a:gd name="T30" fmla="*/ 7 w 89"/>
                  <a:gd name="T31" fmla="*/ 20 h 90"/>
                  <a:gd name="T32" fmla="*/ 3 w 89"/>
                  <a:gd name="T33" fmla="*/ 28 h 90"/>
                  <a:gd name="T34" fmla="*/ 1 w 89"/>
                  <a:gd name="T35" fmla="*/ 36 h 90"/>
                  <a:gd name="T36" fmla="*/ 0 w 89"/>
                  <a:gd name="T37" fmla="*/ 45 h 90"/>
                  <a:gd name="T38" fmla="*/ 0 w 89"/>
                  <a:gd name="T39" fmla="*/ 45 h 90"/>
                  <a:gd name="T40" fmla="*/ 1 w 89"/>
                  <a:gd name="T41" fmla="*/ 54 h 90"/>
                  <a:gd name="T42" fmla="*/ 3 w 89"/>
                  <a:gd name="T43" fmla="*/ 62 h 90"/>
                  <a:gd name="T44" fmla="*/ 7 w 89"/>
                  <a:gd name="T45" fmla="*/ 70 h 90"/>
                  <a:gd name="T46" fmla="*/ 13 w 89"/>
                  <a:gd name="T47" fmla="*/ 76 h 90"/>
                  <a:gd name="T48" fmla="*/ 20 w 89"/>
                  <a:gd name="T49" fmla="*/ 82 h 90"/>
                  <a:gd name="T50" fmla="*/ 27 w 89"/>
                  <a:gd name="T51" fmla="*/ 86 h 90"/>
                  <a:gd name="T52" fmla="*/ 35 w 89"/>
                  <a:gd name="T53" fmla="*/ 89 h 90"/>
                  <a:gd name="T54" fmla="*/ 44 w 89"/>
                  <a:gd name="T55" fmla="*/ 90 h 90"/>
                  <a:gd name="T56" fmla="*/ 44 w 89"/>
                  <a:gd name="T57" fmla="*/ 90 h 90"/>
                  <a:gd name="T58" fmla="*/ 54 w 89"/>
                  <a:gd name="T59" fmla="*/ 89 h 90"/>
                  <a:gd name="T60" fmla="*/ 62 w 89"/>
                  <a:gd name="T61" fmla="*/ 86 h 90"/>
                  <a:gd name="T62" fmla="*/ 69 w 89"/>
                  <a:gd name="T63" fmla="*/ 82 h 90"/>
                  <a:gd name="T64" fmla="*/ 75 w 89"/>
                  <a:gd name="T65" fmla="*/ 76 h 90"/>
                  <a:gd name="T66" fmla="*/ 81 w 89"/>
                  <a:gd name="T67" fmla="*/ 70 h 90"/>
                  <a:gd name="T68" fmla="*/ 86 w 89"/>
                  <a:gd name="T69" fmla="*/ 62 h 90"/>
                  <a:gd name="T70" fmla="*/ 88 w 89"/>
                  <a:gd name="T71" fmla="*/ 54 h 90"/>
                  <a:gd name="T72" fmla="*/ 89 w 89"/>
                  <a:gd name="T73" fmla="*/ 45 h 90"/>
                  <a:gd name="T74" fmla="*/ 89 w 89"/>
                  <a:gd name="T75" fmla="*/ 45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89" h="90">
                    <a:moveTo>
                      <a:pt x="89" y="45"/>
                    </a:moveTo>
                    <a:lnTo>
                      <a:pt x="89" y="45"/>
                    </a:lnTo>
                    <a:lnTo>
                      <a:pt x="88" y="36"/>
                    </a:lnTo>
                    <a:lnTo>
                      <a:pt x="86" y="28"/>
                    </a:lnTo>
                    <a:lnTo>
                      <a:pt x="81" y="20"/>
                    </a:lnTo>
                    <a:lnTo>
                      <a:pt x="75" y="14"/>
                    </a:lnTo>
                    <a:lnTo>
                      <a:pt x="69" y="9"/>
                    </a:lnTo>
                    <a:lnTo>
                      <a:pt x="62" y="4"/>
                    </a:lnTo>
                    <a:lnTo>
                      <a:pt x="54" y="1"/>
                    </a:lnTo>
                    <a:lnTo>
                      <a:pt x="44" y="0"/>
                    </a:lnTo>
                    <a:lnTo>
                      <a:pt x="44" y="0"/>
                    </a:lnTo>
                    <a:lnTo>
                      <a:pt x="35" y="1"/>
                    </a:lnTo>
                    <a:lnTo>
                      <a:pt x="27" y="4"/>
                    </a:lnTo>
                    <a:lnTo>
                      <a:pt x="20" y="9"/>
                    </a:lnTo>
                    <a:lnTo>
                      <a:pt x="13" y="14"/>
                    </a:lnTo>
                    <a:lnTo>
                      <a:pt x="7" y="20"/>
                    </a:lnTo>
                    <a:lnTo>
                      <a:pt x="3" y="28"/>
                    </a:lnTo>
                    <a:lnTo>
                      <a:pt x="1" y="36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1" y="54"/>
                    </a:lnTo>
                    <a:lnTo>
                      <a:pt x="3" y="62"/>
                    </a:lnTo>
                    <a:lnTo>
                      <a:pt x="7" y="70"/>
                    </a:lnTo>
                    <a:lnTo>
                      <a:pt x="13" y="76"/>
                    </a:lnTo>
                    <a:lnTo>
                      <a:pt x="20" y="82"/>
                    </a:lnTo>
                    <a:lnTo>
                      <a:pt x="27" y="86"/>
                    </a:lnTo>
                    <a:lnTo>
                      <a:pt x="35" y="89"/>
                    </a:lnTo>
                    <a:lnTo>
                      <a:pt x="44" y="90"/>
                    </a:lnTo>
                    <a:lnTo>
                      <a:pt x="44" y="90"/>
                    </a:lnTo>
                    <a:lnTo>
                      <a:pt x="54" y="89"/>
                    </a:lnTo>
                    <a:lnTo>
                      <a:pt x="62" y="86"/>
                    </a:lnTo>
                    <a:lnTo>
                      <a:pt x="69" y="82"/>
                    </a:lnTo>
                    <a:lnTo>
                      <a:pt x="75" y="76"/>
                    </a:lnTo>
                    <a:lnTo>
                      <a:pt x="81" y="70"/>
                    </a:lnTo>
                    <a:lnTo>
                      <a:pt x="86" y="62"/>
                    </a:lnTo>
                    <a:lnTo>
                      <a:pt x="88" y="54"/>
                    </a:lnTo>
                    <a:lnTo>
                      <a:pt x="89" y="45"/>
                    </a:lnTo>
                    <a:lnTo>
                      <a:pt x="89" y="4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9" name="Freeform 35"/>
              <p:cNvSpPr>
                <a:spLocks/>
              </p:cNvSpPr>
              <p:nvPr/>
            </p:nvSpPr>
            <p:spPr bwMode="auto">
              <a:xfrm>
                <a:off x="779" y="1157"/>
                <a:ext cx="108" cy="50"/>
              </a:xfrm>
              <a:custGeom>
                <a:avLst/>
                <a:gdLst>
                  <a:gd name="T0" fmla="*/ 108 w 108"/>
                  <a:gd name="T1" fmla="*/ 50 h 50"/>
                  <a:gd name="T2" fmla="*/ 108 w 108"/>
                  <a:gd name="T3" fmla="*/ 50 h 50"/>
                  <a:gd name="T4" fmla="*/ 107 w 108"/>
                  <a:gd name="T5" fmla="*/ 31 h 50"/>
                  <a:gd name="T6" fmla="*/ 107 w 108"/>
                  <a:gd name="T7" fmla="*/ 25 h 50"/>
                  <a:gd name="T8" fmla="*/ 107 w 108"/>
                  <a:gd name="T9" fmla="*/ 25 h 50"/>
                  <a:gd name="T10" fmla="*/ 106 w 108"/>
                  <a:gd name="T11" fmla="*/ 23 h 50"/>
                  <a:gd name="T12" fmla="*/ 106 w 108"/>
                  <a:gd name="T13" fmla="*/ 20 h 50"/>
                  <a:gd name="T14" fmla="*/ 102 w 108"/>
                  <a:gd name="T15" fmla="*/ 16 h 50"/>
                  <a:gd name="T16" fmla="*/ 96 w 108"/>
                  <a:gd name="T17" fmla="*/ 12 h 50"/>
                  <a:gd name="T18" fmla="*/ 89 w 108"/>
                  <a:gd name="T19" fmla="*/ 7 h 50"/>
                  <a:gd name="T20" fmla="*/ 79 w 108"/>
                  <a:gd name="T21" fmla="*/ 4 h 50"/>
                  <a:gd name="T22" fmla="*/ 69 w 108"/>
                  <a:gd name="T23" fmla="*/ 2 h 50"/>
                  <a:gd name="T24" fmla="*/ 59 w 108"/>
                  <a:gd name="T25" fmla="*/ 1 h 50"/>
                  <a:gd name="T26" fmla="*/ 47 w 108"/>
                  <a:gd name="T27" fmla="*/ 0 h 50"/>
                  <a:gd name="T28" fmla="*/ 47 w 108"/>
                  <a:gd name="T29" fmla="*/ 0 h 50"/>
                  <a:gd name="T30" fmla="*/ 34 w 108"/>
                  <a:gd name="T31" fmla="*/ 1 h 50"/>
                  <a:gd name="T32" fmla="*/ 22 w 108"/>
                  <a:gd name="T33" fmla="*/ 3 h 50"/>
                  <a:gd name="T34" fmla="*/ 10 w 108"/>
                  <a:gd name="T35" fmla="*/ 6 h 50"/>
                  <a:gd name="T36" fmla="*/ 0 w 108"/>
                  <a:gd name="T37" fmla="*/ 11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8" h="50">
                    <a:moveTo>
                      <a:pt x="108" y="50"/>
                    </a:moveTo>
                    <a:lnTo>
                      <a:pt x="108" y="50"/>
                    </a:lnTo>
                    <a:lnTo>
                      <a:pt x="107" y="31"/>
                    </a:lnTo>
                    <a:lnTo>
                      <a:pt x="107" y="25"/>
                    </a:lnTo>
                    <a:lnTo>
                      <a:pt x="107" y="25"/>
                    </a:lnTo>
                    <a:lnTo>
                      <a:pt x="106" y="23"/>
                    </a:lnTo>
                    <a:lnTo>
                      <a:pt x="106" y="20"/>
                    </a:lnTo>
                    <a:lnTo>
                      <a:pt x="102" y="16"/>
                    </a:lnTo>
                    <a:lnTo>
                      <a:pt x="96" y="12"/>
                    </a:lnTo>
                    <a:lnTo>
                      <a:pt x="89" y="7"/>
                    </a:lnTo>
                    <a:lnTo>
                      <a:pt x="79" y="4"/>
                    </a:lnTo>
                    <a:lnTo>
                      <a:pt x="69" y="2"/>
                    </a:lnTo>
                    <a:lnTo>
                      <a:pt x="59" y="1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34" y="1"/>
                    </a:lnTo>
                    <a:lnTo>
                      <a:pt x="22" y="3"/>
                    </a:lnTo>
                    <a:lnTo>
                      <a:pt x="10" y="6"/>
                    </a:lnTo>
                    <a:lnTo>
                      <a:pt x="0" y="1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0" name="Freeform 36"/>
              <p:cNvSpPr>
                <a:spLocks/>
              </p:cNvSpPr>
              <p:nvPr/>
            </p:nvSpPr>
            <p:spPr bwMode="auto">
              <a:xfrm>
                <a:off x="643" y="1019"/>
                <a:ext cx="123" cy="123"/>
              </a:xfrm>
              <a:custGeom>
                <a:avLst/>
                <a:gdLst>
                  <a:gd name="T0" fmla="*/ 123 w 123"/>
                  <a:gd name="T1" fmla="*/ 61 h 123"/>
                  <a:gd name="T2" fmla="*/ 123 w 123"/>
                  <a:gd name="T3" fmla="*/ 61 h 123"/>
                  <a:gd name="T4" fmla="*/ 122 w 123"/>
                  <a:gd name="T5" fmla="*/ 55 h 123"/>
                  <a:gd name="T6" fmla="*/ 121 w 123"/>
                  <a:gd name="T7" fmla="*/ 49 h 123"/>
                  <a:gd name="T8" fmla="*/ 118 w 123"/>
                  <a:gd name="T9" fmla="*/ 37 h 123"/>
                  <a:gd name="T10" fmla="*/ 112 w 123"/>
                  <a:gd name="T11" fmla="*/ 27 h 123"/>
                  <a:gd name="T12" fmla="*/ 104 w 123"/>
                  <a:gd name="T13" fmla="*/ 18 h 123"/>
                  <a:gd name="T14" fmla="*/ 96 w 123"/>
                  <a:gd name="T15" fmla="*/ 11 h 123"/>
                  <a:gd name="T16" fmla="*/ 85 w 123"/>
                  <a:gd name="T17" fmla="*/ 6 h 123"/>
                  <a:gd name="T18" fmla="*/ 73 w 123"/>
                  <a:gd name="T19" fmla="*/ 1 h 123"/>
                  <a:gd name="T20" fmla="*/ 67 w 123"/>
                  <a:gd name="T21" fmla="*/ 0 h 123"/>
                  <a:gd name="T22" fmla="*/ 61 w 123"/>
                  <a:gd name="T23" fmla="*/ 0 h 123"/>
                  <a:gd name="T24" fmla="*/ 61 w 123"/>
                  <a:gd name="T25" fmla="*/ 0 h 123"/>
                  <a:gd name="T26" fmla="*/ 55 w 123"/>
                  <a:gd name="T27" fmla="*/ 0 h 123"/>
                  <a:gd name="T28" fmla="*/ 49 w 123"/>
                  <a:gd name="T29" fmla="*/ 1 h 123"/>
                  <a:gd name="T30" fmla="*/ 37 w 123"/>
                  <a:gd name="T31" fmla="*/ 6 h 123"/>
                  <a:gd name="T32" fmla="*/ 27 w 123"/>
                  <a:gd name="T33" fmla="*/ 11 h 123"/>
                  <a:gd name="T34" fmla="*/ 18 w 123"/>
                  <a:gd name="T35" fmla="*/ 18 h 123"/>
                  <a:gd name="T36" fmla="*/ 11 w 123"/>
                  <a:gd name="T37" fmla="*/ 27 h 123"/>
                  <a:gd name="T38" fmla="*/ 5 w 123"/>
                  <a:gd name="T39" fmla="*/ 37 h 123"/>
                  <a:gd name="T40" fmla="*/ 1 w 123"/>
                  <a:gd name="T41" fmla="*/ 49 h 123"/>
                  <a:gd name="T42" fmla="*/ 0 w 123"/>
                  <a:gd name="T43" fmla="*/ 55 h 123"/>
                  <a:gd name="T44" fmla="*/ 0 w 123"/>
                  <a:gd name="T45" fmla="*/ 61 h 123"/>
                  <a:gd name="T46" fmla="*/ 0 w 123"/>
                  <a:gd name="T47" fmla="*/ 61 h 123"/>
                  <a:gd name="T48" fmla="*/ 0 w 123"/>
                  <a:gd name="T49" fmla="*/ 67 h 123"/>
                  <a:gd name="T50" fmla="*/ 1 w 123"/>
                  <a:gd name="T51" fmla="*/ 73 h 123"/>
                  <a:gd name="T52" fmla="*/ 5 w 123"/>
                  <a:gd name="T53" fmla="*/ 85 h 123"/>
                  <a:gd name="T54" fmla="*/ 11 w 123"/>
                  <a:gd name="T55" fmla="*/ 95 h 123"/>
                  <a:gd name="T56" fmla="*/ 18 w 123"/>
                  <a:gd name="T57" fmla="*/ 104 h 123"/>
                  <a:gd name="T58" fmla="*/ 27 w 123"/>
                  <a:gd name="T59" fmla="*/ 112 h 123"/>
                  <a:gd name="T60" fmla="*/ 37 w 123"/>
                  <a:gd name="T61" fmla="*/ 118 h 123"/>
                  <a:gd name="T62" fmla="*/ 49 w 123"/>
                  <a:gd name="T63" fmla="*/ 121 h 123"/>
                  <a:gd name="T64" fmla="*/ 55 w 123"/>
                  <a:gd name="T65" fmla="*/ 122 h 123"/>
                  <a:gd name="T66" fmla="*/ 61 w 123"/>
                  <a:gd name="T67" fmla="*/ 123 h 123"/>
                  <a:gd name="T68" fmla="*/ 61 w 123"/>
                  <a:gd name="T69" fmla="*/ 123 h 123"/>
                  <a:gd name="T70" fmla="*/ 67 w 123"/>
                  <a:gd name="T71" fmla="*/ 122 h 123"/>
                  <a:gd name="T72" fmla="*/ 73 w 123"/>
                  <a:gd name="T73" fmla="*/ 121 h 123"/>
                  <a:gd name="T74" fmla="*/ 85 w 123"/>
                  <a:gd name="T75" fmla="*/ 118 h 123"/>
                  <a:gd name="T76" fmla="*/ 96 w 123"/>
                  <a:gd name="T77" fmla="*/ 112 h 123"/>
                  <a:gd name="T78" fmla="*/ 104 w 123"/>
                  <a:gd name="T79" fmla="*/ 104 h 123"/>
                  <a:gd name="T80" fmla="*/ 112 w 123"/>
                  <a:gd name="T81" fmla="*/ 95 h 123"/>
                  <a:gd name="T82" fmla="*/ 118 w 123"/>
                  <a:gd name="T83" fmla="*/ 85 h 123"/>
                  <a:gd name="T84" fmla="*/ 121 w 123"/>
                  <a:gd name="T85" fmla="*/ 73 h 123"/>
                  <a:gd name="T86" fmla="*/ 122 w 123"/>
                  <a:gd name="T87" fmla="*/ 67 h 123"/>
                  <a:gd name="T88" fmla="*/ 123 w 123"/>
                  <a:gd name="T89" fmla="*/ 61 h 123"/>
                  <a:gd name="T90" fmla="*/ 123 w 123"/>
                  <a:gd name="T91" fmla="*/ 61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23" h="123">
                    <a:moveTo>
                      <a:pt x="123" y="61"/>
                    </a:moveTo>
                    <a:lnTo>
                      <a:pt x="123" y="61"/>
                    </a:lnTo>
                    <a:lnTo>
                      <a:pt x="122" y="55"/>
                    </a:lnTo>
                    <a:lnTo>
                      <a:pt x="121" y="49"/>
                    </a:lnTo>
                    <a:lnTo>
                      <a:pt x="118" y="37"/>
                    </a:lnTo>
                    <a:lnTo>
                      <a:pt x="112" y="27"/>
                    </a:lnTo>
                    <a:lnTo>
                      <a:pt x="104" y="18"/>
                    </a:lnTo>
                    <a:lnTo>
                      <a:pt x="96" y="11"/>
                    </a:lnTo>
                    <a:lnTo>
                      <a:pt x="85" y="6"/>
                    </a:lnTo>
                    <a:lnTo>
                      <a:pt x="73" y="1"/>
                    </a:lnTo>
                    <a:lnTo>
                      <a:pt x="67" y="0"/>
                    </a:lnTo>
                    <a:lnTo>
                      <a:pt x="61" y="0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49" y="1"/>
                    </a:lnTo>
                    <a:lnTo>
                      <a:pt x="37" y="6"/>
                    </a:lnTo>
                    <a:lnTo>
                      <a:pt x="27" y="11"/>
                    </a:lnTo>
                    <a:lnTo>
                      <a:pt x="18" y="18"/>
                    </a:lnTo>
                    <a:lnTo>
                      <a:pt x="11" y="27"/>
                    </a:lnTo>
                    <a:lnTo>
                      <a:pt x="5" y="37"/>
                    </a:lnTo>
                    <a:lnTo>
                      <a:pt x="1" y="49"/>
                    </a:lnTo>
                    <a:lnTo>
                      <a:pt x="0" y="55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0" y="67"/>
                    </a:lnTo>
                    <a:lnTo>
                      <a:pt x="1" y="73"/>
                    </a:lnTo>
                    <a:lnTo>
                      <a:pt x="5" y="85"/>
                    </a:lnTo>
                    <a:lnTo>
                      <a:pt x="11" y="95"/>
                    </a:lnTo>
                    <a:lnTo>
                      <a:pt x="18" y="104"/>
                    </a:lnTo>
                    <a:lnTo>
                      <a:pt x="27" y="112"/>
                    </a:lnTo>
                    <a:lnTo>
                      <a:pt x="37" y="118"/>
                    </a:lnTo>
                    <a:lnTo>
                      <a:pt x="49" y="121"/>
                    </a:lnTo>
                    <a:lnTo>
                      <a:pt x="55" y="122"/>
                    </a:lnTo>
                    <a:lnTo>
                      <a:pt x="61" y="123"/>
                    </a:lnTo>
                    <a:lnTo>
                      <a:pt x="61" y="123"/>
                    </a:lnTo>
                    <a:lnTo>
                      <a:pt x="67" y="122"/>
                    </a:lnTo>
                    <a:lnTo>
                      <a:pt x="73" y="121"/>
                    </a:lnTo>
                    <a:lnTo>
                      <a:pt x="85" y="118"/>
                    </a:lnTo>
                    <a:lnTo>
                      <a:pt x="96" y="112"/>
                    </a:lnTo>
                    <a:lnTo>
                      <a:pt x="104" y="104"/>
                    </a:lnTo>
                    <a:lnTo>
                      <a:pt x="112" y="95"/>
                    </a:lnTo>
                    <a:lnTo>
                      <a:pt x="118" y="85"/>
                    </a:lnTo>
                    <a:lnTo>
                      <a:pt x="121" y="73"/>
                    </a:lnTo>
                    <a:lnTo>
                      <a:pt x="122" y="67"/>
                    </a:lnTo>
                    <a:lnTo>
                      <a:pt x="123" y="61"/>
                    </a:lnTo>
                    <a:lnTo>
                      <a:pt x="123" y="61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1" name="Freeform 37"/>
              <p:cNvSpPr>
                <a:spLocks/>
              </p:cNvSpPr>
              <p:nvPr/>
            </p:nvSpPr>
            <p:spPr bwMode="auto">
              <a:xfrm>
                <a:off x="622" y="1167"/>
                <a:ext cx="165" cy="66"/>
              </a:xfrm>
              <a:custGeom>
                <a:avLst/>
                <a:gdLst>
                  <a:gd name="T0" fmla="*/ 165 w 165"/>
                  <a:gd name="T1" fmla="*/ 66 h 66"/>
                  <a:gd name="T2" fmla="*/ 165 w 165"/>
                  <a:gd name="T3" fmla="*/ 66 h 66"/>
                  <a:gd name="T4" fmla="*/ 164 w 165"/>
                  <a:gd name="T5" fmla="*/ 42 h 66"/>
                  <a:gd name="T6" fmla="*/ 164 w 165"/>
                  <a:gd name="T7" fmla="*/ 33 h 66"/>
                  <a:gd name="T8" fmla="*/ 164 w 165"/>
                  <a:gd name="T9" fmla="*/ 33 h 66"/>
                  <a:gd name="T10" fmla="*/ 163 w 165"/>
                  <a:gd name="T11" fmla="*/ 29 h 66"/>
                  <a:gd name="T12" fmla="*/ 162 w 165"/>
                  <a:gd name="T13" fmla="*/ 26 h 66"/>
                  <a:gd name="T14" fmla="*/ 160 w 165"/>
                  <a:gd name="T15" fmla="*/ 23 h 66"/>
                  <a:gd name="T16" fmla="*/ 157 w 165"/>
                  <a:gd name="T17" fmla="*/ 20 h 66"/>
                  <a:gd name="T18" fmla="*/ 149 w 165"/>
                  <a:gd name="T19" fmla="*/ 14 h 66"/>
                  <a:gd name="T20" fmla="*/ 139 w 165"/>
                  <a:gd name="T21" fmla="*/ 10 h 66"/>
                  <a:gd name="T22" fmla="*/ 126 w 165"/>
                  <a:gd name="T23" fmla="*/ 6 h 66"/>
                  <a:gd name="T24" fmla="*/ 113 w 165"/>
                  <a:gd name="T25" fmla="*/ 3 h 66"/>
                  <a:gd name="T26" fmla="*/ 97 w 165"/>
                  <a:gd name="T27" fmla="*/ 1 h 66"/>
                  <a:gd name="T28" fmla="*/ 82 w 165"/>
                  <a:gd name="T29" fmla="*/ 0 h 66"/>
                  <a:gd name="T30" fmla="*/ 82 w 165"/>
                  <a:gd name="T31" fmla="*/ 0 h 66"/>
                  <a:gd name="T32" fmla="*/ 67 w 165"/>
                  <a:gd name="T33" fmla="*/ 1 h 66"/>
                  <a:gd name="T34" fmla="*/ 52 w 165"/>
                  <a:gd name="T35" fmla="*/ 3 h 66"/>
                  <a:gd name="T36" fmla="*/ 38 w 165"/>
                  <a:gd name="T37" fmla="*/ 6 h 66"/>
                  <a:gd name="T38" fmla="*/ 25 w 165"/>
                  <a:gd name="T39" fmla="*/ 10 h 66"/>
                  <a:gd name="T40" fmla="*/ 15 w 165"/>
                  <a:gd name="T41" fmla="*/ 14 h 66"/>
                  <a:gd name="T42" fmla="*/ 8 w 165"/>
                  <a:gd name="T43" fmla="*/ 20 h 66"/>
                  <a:gd name="T44" fmla="*/ 5 w 165"/>
                  <a:gd name="T45" fmla="*/ 23 h 66"/>
                  <a:gd name="T46" fmla="*/ 3 w 165"/>
                  <a:gd name="T47" fmla="*/ 26 h 66"/>
                  <a:gd name="T48" fmla="*/ 1 w 165"/>
                  <a:gd name="T49" fmla="*/ 29 h 66"/>
                  <a:gd name="T50" fmla="*/ 1 w 165"/>
                  <a:gd name="T51" fmla="*/ 33 h 66"/>
                  <a:gd name="T52" fmla="*/ 1 w 165"/>
                  <a:gd name="T53" fmla="*/ 33 h 66"/>
                  <a:gd name="T54" fmla="*/ 0 w 165"/>
                  <a:gd name="T55" fmla="*/ 42 h 66"/>
                  <a:gd name="T56" fmla="*/ 0 w 165"/>
                  <a:gd name="T5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65" h="66">
                    <a:moveTo>
                      <a:pt x="165" y="66"/>
                    </a:moveTo>
                    <a:lnTo>
                      <a:pt x="165" y="66"/>
                    </a:lnTo>
                    <a:lnTo>
                      <a:pt x="164" y="42"/>
                    </a:lnTo>
                    <a:lnTo>
                      <a:pt x="164" y="33"/>
                    </a:lnTo>
                    <a:lnTo>
                      <a:pt x="164" y="33"/>
                    </a:lnTo>
                    <a:lnTo>
                      <a:pt x="163" y="29"/>
                    </a:lnTo>
                    <a:lnTo>
                      <a:pt x="162" y="26"/>
                    </a:lnTo>
                    <a:lnTo>
                      <a:pt x="160" y="23"/>
                    </a:lnTo>
                    <a:lnTo>
                      <a:pt x="157" y="20"/>
                    </a:lnTo>
                    <a:lnTo>
                      <a:pt x="149" y="14"/>
                    </a:lnTo>
                    <a:lnTo>
                      <a:pt x="139" y="10"/>
                    </a:lnTo>
                    <a:lnTo>
                      <a:pt x="126" y="6"/>
                    </a:lnTo>
                    <a:lnTo>
                      <a:pt x="113" y="3"/>
                    </a:lnTo>
                    <a:lnTo>
                      <a:pt x="97" y="1"/>
                    </a:lnTo>
                    <a:lnTo>
                      <a:pt x="82" y="0"/>
                    </a:lnTo>
                    <a:lnTo>
                      <a:pt x="82" y="0"/>
                    </a:lnTo>
                    <a:lnTo>
                      <a:pt x="67" y="1"/>
                    </a:lnTo>
                    <a:lnTo>
                      <a:pt x="52" y="3"/>
                    </a:lnTo>
                    <a:lnTo>
                      <a:pt x="38" y="6"/>
                    </a:lnTo>
                    <a:lnTo>
                      <a:pt x="25" y="10"/>
                    </a:lnTo>
                    <a:lnTo>
                      <a:pt x="15" y="14"/>
                    </a:lnTo>
                    <a:lnTo>
                      <a:pt x="8" y="20"/>
                    </a:lnTo>
                    <a:lnTo>
                      <a:pt x="5" y="23"/>
                    </a:lnTo>
                    <a:lnTo>
                      <a:pt x="3" y="26"/>
                    </a:lnTo>
                    <a:lnTo>
                      <a:pt x="1" y="29"/>
                    </a:lnTo>
                    <a:lnTo>
                      <a:pt x="1" y="33"/>
                    </a:lnTo>
                    <a:lnTo>
                      <a:pt x="1" y="33"/>
                    </a:lnTo>
                    <a:lnTo>
                      <a:pt x="0" y="42"/>
                    </a:lnTo>
                    <a:lnTo>
                      <a:pt x="0" y="6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2" name="Freeform 38"/>
              <p:cNvSpPr>
                <a:spLocks/>
              </p:cNvSpPr>
              <p:nvPr/>
            </p:nvSpPr>
            <p:spPr bwMode="auto">
              <a:xfrm>
                <a:off x="2048" y="438"/>
                <a:ext cx="110" cy="94"/>
              </a:xfrm>
              <a:custGeom>
                <a:avLst/>
                <a:gdLst>
                  <a:gd name="T0" fmla="*/ 0 w 110"/>
                  <a:gd name="T1" fmla="*/ 31 h 94"/>
                  <a:gd name="T2" fmla="*/ 0 w 110"/>
                  <a:gd name="T3" fmla="*/ 31 h 94"/>
                  <a:gd name="T4" fmla="*/ 23 w 110"/>
                  <a:gd name="T5" fmla="*/ 0 h 94"/>
                  <a:gd name="T6" fmla="*/ 110 w 110"/>
                  <a:gd name="T7" fmla="*/ 62 h 94"/>
                  <a:gd name="T8" fmla="*/ 88 w 110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94">
                    <a:moveTo>
                      <a:pt x="0" y="31"/>
                    </a:moveTo>
                    <a:lnTo>
                      <a:pt x="0" y="31"/>
                    </a:lnTo>
                    <a:lnTo>
                      <a:pt x="23" y="0"/>
                    </a:lnTo>
                    <a:lnTo>
                      <a:pt x="110" y="62"/>
                    </a:lnTo>
                    <a:lnTo>
                      <a:pt x="88" y="9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3" name="Freeform 39"/>
              <p:cNvSpPr>
                <a:spLocks/>
              </p:cNvSpPr>
              <p:nvPr/>
            </p:nvSpPr>
            <p:spPr bwMode="auto">
              <a:xfrm>
                <a:off x="2083" y="282"/>
                <a:ext cx="41" cy="154"/>
              </a:xfrm>
              <a:custGeom>
                <a:avLst/>
                <a:gdLst>
                  <a:gd name="T0" fmla="*/ 41 w 41"/>
                  <a:gd name="T1" fmla="*/ 2 h 154"/>
                  <a:gd name="T2" fmla="*/ 41 w 41"/>
                  <a:gd name="T3" fmla="*/ 2 h 154"/>
                  <a:gd name="T4" fmla="*/ 37 w 41"/>
                  <a:gd name="T5" fmla="*/ 0 h 154"/>
                  <a:gd name="T6" fmla="*/ 32 w 41"/>
                  <a:gd name="T7" fmla="*/ 0 h 154"/>
                  <a:gd name="T8" fmla="*/ 32 w 41"/>
                  <a:gd name="T9" fmla="*/ 0 h 154"/>
                  <a:gd name="T10" fmla="*/ 28 w 41"/>
                  <a:gd name="T11" fmla="*/ 1 h 154"/>
                  <a:gd name="T12" fmla="*/ 24 w 41"/>
                  <a:gd name="T13" fmla="*/ 4 h 154"/>
                  <a:gd name="T14" fmla="*/ 22 w 41"/>
                  <a:gd name="T15" fmla="*/ 8 h 154"/>
                  <a:gd name="T16" fmla="*/ 21 w 41"/>
                  <a:gd name="T17" fmla="*/ 13 h 154"/>
                  <a:gd name="T18" fmla="*/ 21 w 41"/>
                  <a:gd name="T19" fmla="*/ 13 h 154"/>
                  <a:gd name="T20" fmla="*/ 21 w 41"/>
                  <a:gd name="T21" fmla="*/ 119 h 154"/>
                  <a:gd name="T22" fmla="*/ 0 w 41"/>
                  <a:gd name="T23" fmla="*/ 154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1" h="154">
                    <a:moveTo>
                      <a:pt x="41" y="2"/>
                    </a:moveTo>
                    <a:lnTo>
                      <a:pt x="41" y="2"/>
                    </a:lnTo>
                    <a:lnTo>
                      <a:pt x="37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8" y="1"/>
                    </a:lnTo>
                    <a:lnTo>
                      <a:pt x="24" y="4"/>
                    </a:lnTo>
                    <a:lnTo>
                      <a:pt x="22" y="8"/>
                    </a:lnTo>
                    <a:lnTo>
                      <a:pt x="21" y="13"/>
                    </a:lnTo>
                    <a:lnTo>
                      <a:pt x="21" y="13"/>
                    </a:lnTo>
                    <a:lnTo>
                      <a:pt x="21" y="119"/>
                    </a:lnTo>
                    <a:lnTo>
                      <a:pt x="0" y="15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4" name="Freeform 40"/>
              <p:cNvSpPr>
                <a:spLocks/>
              </p:cNvSpPr>
              <p:nvPr/>
            </p:nvSpPr>
            <p:spPr bwMode="auto">
              <a:xfrm>
                <a:off x="2126" y="256"/>
                <a:ext cx="30" cy="90"/>
              </a:xfrm>
              <a:custGeom>
                <a:avLst/>
                <a:gdLst>
                  <a:gd name="T0" fmla="*/ 30 w 30"/>
                  <a:gd name="T1" fmla="*/ 13 h 90"/>
                  <a:gd name="T2" fmla="*/ 30 w 30"/>
                  <a:gd name="T3" fmla="*/ 13 h 90"/>
                  <a:gd name="T4" fmla="*/ 29 w 30"/>
                  <a:gd name="T5" fmla="*/ 8 h 90"/>
                  <a:gd name="T6" fmla="*/ 27 w 30"/>
                  <a:gd name="T7" fmla="*/ 3 h 90"/>
                  <a:gd name="T8" fmla="*/ 23 w 30"/>
                  <a:gd name="T9" fmla="*/ 1 h 90"/>
                  <a:gd name="T10" fmla="*/ 18 w 30"/>
                  <a:gd name="T11" fmla="*/ 0 h 90"/>
                  <a:gd name="T12" fmla="*/ 18 w 30"/>
                  <a:gd name="T13" fmla="*/ 0 h 90"/>
                  <a:gd name="T14" fmla="*/ 13 w 30"/>
                  <a:gd name="T15" fmla="*/ 1 h 90"/>
                  <a:gd name="T16" fmla="*/ 9 w 30"/>
                  <a:gd name="T17" fmla="*/ 4 h 90"/>
                  <a:gd name="T18" fmla="*/ 7 w 30"/>
                  <a:gd name="T19" fmla="*/ 8 h 90"/>
                  <a:gd name="T20" fmla="*/ 6 w 30"/>
                  <a:gd name="T21" fmla="*/ 13 h 90"/>
                  <a:gd name="T22" fmla="*/ 6 w 30"/>
                  <a:gd name="T23" fmla="*/ 13 h 90"/>
                  <a:gd name="T24" fmla="*/ 0 w 30"/>
                  <a:gd name="T2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0" h="90">
                    <a:moveTo>
                      <a:pt x="30" y="13"/>
                    </a:moveTo>
                    <a:lnTo>
                      <a:pt x="30" y="13"/>
                    </a:lnTo>
                    <a:lnTo>
                      <a:pt x="29" y="8"/>
                    </a:lnTo>
                    <a:lnTo>
                      <a:pt x="27" y="3"/>
                    </a:lnTo>
                    <a:lnTo>
                      <a:pt x="23" y="1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3" y="1"/>
                    </a:lnTo>
                    <a:lnTo>
                      <a:pt x="9" y="4"/>
                    </a:lnTo>
                    <a:lnTo>
                      <a:pt x="7" y="8"/>
                    </a:lnTo>
                    <a:lnTo>
                      <a:pt x="6" y="13"/>
                    </a:lnTo>
                    <a:lnTo>
                      <a:pt x="6" y="13"/>
                    </a:lnTo>
                    <a:lnTo>
                      <a:pt x="0" y="9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5" name="Freeform 41"/>
              <p:cNvSpPr>
                <a:spLocks/>
              </p:cNvSpPr>
              <p:nvPr/>
            </p:nvSpPr>
            <p:spPr bwMode="auto">
              <a:xfrm>
                <a:off x="2146" y="244"/>
                <a:ext cx="109" cy="237"/>
              </a:xfrm>
              <a:custGeom>
                <a:avLst/>
                <a:gdLst>
                  <a:gd name="T0" fmla="*/ 5 w 109"/>
                  <a:gd name="T1" fmla="*/ 223 h 237"/>
                  <a:gd name="T2" fmla="*/ 105 w 109"/>
                  <a:gd name="T3" fmla="*/ 183 h 237"/>
                  <a:gd name="T4" fmla="*/ 108 w 109"/>
                  <a:gd name="T5" fmla="*/ 179 h 237"/>
                  <a:gd name="T6" fmla="*/ 108 w 109"/>
                  <a:gd name="T7" fmla="*/ 170 h 237"/>
                  <a:gd name="T8" fmla="*/ 106 w 109"/>
                  <a:gd name="T9" fmla="*/ 166 h 237"/>
                  <a:gd name="T10" fmla="*/ 97 w 109"/>
                  <a:gd name="T11" fmla="*/ 161 h 237"/>
                  <a:gd name="T12" fmla="*/ 87 w 109"/>
                  <a:gd name="T13" fmla="*/ 165 h 237"/>
                  <a:gd name="T14" fmla="*/ 65 w 109"/>
                  <a:gd name="T15" fmla="*/ 182 h 237"/>
                  <a:gd name="T16" fmla="*/ 59 w 109"/>
                  <a:gd name="T17" fmla="*/ 185 h 237"/>
                  <a:gd name="T18" fmla="*/ 51 w 109"/>
                  <a:gd name="T19" fmla="*/ 186 h 237"/>
                  <a:gd name="T20" fmla="*/ 42 w 109"/>
                  <a:gd name="T21" fmla="*/ 184 h 237"/>
                  <a:gd name="T22" fmla="*/ 34 w 109"/>
                  <a:gd name="T23" fmla="*/ 179 h 237"/>
                  <a:gd name="T24" fmla="*/ 29 w 109"/>
                  <a:gd name="T25" fmla="*/ 171 h 237"/>
                  <a:gd name="T26" fmla="*/ 27 w 109"/>
                  <a:gd name="T27" fmla="*/ 161 h 237"/>
                  <a:gd name="T28" fmla="*/ 27 w 109"/>
                  <a:gd name="T29" fmla="*/ 156 h 237"/>
                  <a:gd name="T30" fmla="*/ 31 w 109"/>
                  <a:gd name="T31" fmla="*/ 148 h 237"/>
                  <a:gd name="T32" fmla="*/ 38 w 109"/>
                  <a:gd name="T33" fmla="*/ 141 h 237"/>
                  <a:gd name="T34" fmla="*/ 46 w 109"/>
                  <a:gd name="T35" fmla="*/ 137 h 237"/>
                  <a:gd name="T36" fmla="*/ 51 w 109"/>
                  <a:gd name="T37" fmla="*/ 137 h 237"/>
                  <a:gd name="T38" fmla="*/ 60 w 109"/>
                  <a:gd name="T39" fmla="*/ 139 h 237"/>
                  <a:gd name="T40" fmla="*/ 68 w 109"/>
                  <a:gd name="T41" fmla="*/ 143 h 237"/>
                  <a:gd name="T42" fmla="*/ 87 w 109"/>
                  <a:gd name="T43" fmla="*/ 157 h 237"/>
                  <a:gd name="T44" fmla="*/ 92 w 109"/>
                  <a:gd name="T45" fmla="*/ 159 h 237"/>
                  <a:gd name="T46" fmla="*/ 102 w 109"/>
                  <a:gd name="T47" fmla="*/ 159 h 237"/>
                  <a:gd name="T48" fmla="*/ 106 w 109"/>
                  <a:gd name="T49" fmla="*/ 156 h 237"/>
                  <a:gd name="T50" fmla="*/ 109 w 109"/>
                  <a:gd name="T51" fmla="*/ 147 h 237"/>
                  <a:gd name="T52" fmla="*/ 105 w 109"/>
                  <a:gd name="T53" fmla="*/ 138 h 237"/>
                  <a:gd name="T54" fmla="*/ 37 w 109"/>
                  <a:gd name="T55" fmla="*/ 102 h 237"/>
                  <a:gd name="T56" fmla="*/ 50 w 109"/>
                  <a:gd name="T57" fmla="*/ 14 h 237"/>
                  <a:gd name="T58" fmla="*/ 50 w 109"/>
                  <a:gd name="T59" fmla="*/ 9 h 237"/>
                  <a:gd name="T60" fmla="*/ 44 w 109"/>
                  <a:gd name="T61" fmla="*/ 2 h 237"/>
                  <a:gd name="T62" fmla="*/ 40 w 109"/>
                  <a:gd name="T63" fmla="*/ 0 h 237"/>
                  <a:gd name="T64" fmla="*/ 31 w 109"/>
                  <a:gd name="T65" fmla="*/ 3 h 237"/>
                  <a:gd name="T66" fmla="*/ 26 w 109"/>
                  <a:gd name="T67" fmla="*/ 11 h 237"/>
                  <a:gd name="T68" fmla="*/ 7 w 109"/>
                  <a:gd name="T69" fmla="*/ 102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09" h="237">
                    <a:moveTo>
                      <a:pt x="0" y="237"/>
                    </a:moveTo>
                    <a:lnTo>
                      <a:pt x="5" y="223"/>
                    </a:lnTo>
                    <a:lnTo>
                      <a:pt x="71" y="223"/>
                    </a:lnTo>
                    <a:lnTo>
                      <a:pt x="105" y="183"/>
                    </a:lnTo>
                    <a:lnTo>
                      <a:pt x="105" y="183"/>
                    </a:lnTo>
                    <a:lnTo>
                      <a:pt x="108" y="179"/>
                    </a:lnTo>
                    <a:lnTo>
                      <a:pt x="109" y="174"/>
                    </a:lnTo>
                    <a:lnTo>
                      <a:pt x="108" y="170"/>
                    </a:lnTo>
                    <a:lnTo>
                      <a:pt x="106" y="166"/>
                    </a:lnTo>
                    <a:lnTo>
                      <a:pt x="106" y="166"/>
                    </a:lnTo>
                    <a:lnTo>
                      <a:pt x="102" y="162"/>
                    </a:lnTo>
                    <a:lnTo>
                      <a:pt x="97" y="161"/>
                    </a:lnTo>
                    <a:lnTo>
                      <a:pt x="92" y="161"/>
                    </a:lnTo>
                    <a:lnTo>
                      <a:pt x="87" y="165"/>
                    </a:lnTo>
                    <a:lnTo>
                      <a:pt x="87" y="165"/>
                    </a:lnTo>
                    <a:lnTo>
                      <a:pt x="65" y="182"/>
                    </a:lnTo>
                    <a:lnTo>
                      <a:pt x="65" y="182"/>
                    </a:lnTo>
                    <a:lnTo>
                      <a:pt x="59" y="185"/>
                    </a:lnTo>
                    <a:lnTo>
                      <a:pt x="51" y="186"/>
                    </a:lnTo>
                    <a:lnTo>
                      <a:pt x="51" y="186"/>
                    </a:lnTo>
                    <a:lnTo>
                      <a:pt x="46" y="186"/>
                    </a:lnTo>
                    <a:lnTo>
                      <a:pt x="42" y="184"/>
                    </a:lnTo>
                    <a:lnTo>
                      <a:pt x="38" y="182"/>
                    </a:lnTo>
                    <a:lnTo>
                      <a:pt x="34" y="179"/>
                    </a:lnTo>
                    <a:lnTo>
                      <a:pt x="31" y="175"/>
                    </a:lnTo>
                    <a:lnTo>
                      <a:pt x="29" y="171"/>
                    </a:lnTo>
                    <a:lnTo>
                      <a:pt x="27" y="167"/>
                    </a:lnTo>
                    <a:lnTo>
                      <a:pt x="27" y="161"/>
                    </a:lnTo>
                    <a:lnTo>
                      <a:pt x="27" y="161"/>
                    </a:lnTo>
                    <a:lnTo>
                      <a:pt x="27" y="156"/>
                    </a:lnTo>
                    <a:lnTo>
                      <a:pt x="29" y="152"/>
                    </a:lnTo>
                    <a:lnTo>
                      <a:pt x="31" y="148"/>
                    </a:lnTo>
                    <a:lnTo>
                      <a:pt x="34" y="144"/>
                    </a:lnTo>
                    <a:lnTo>
                      <a:pt x="38" y="141"/>
                    </a:lnTo>
                    <a:lnTo>
                      <a:pt x="42" y="139"/>
                    </a:lnTo>
                    <a:lnTo>
                      <a:pt x="46" y="137"/>
                    </a:lnTo>
                    <a:lnTo>
                      <a:pt x="51" y="137"/>
                    </a:lnTo>
                    <a:lnTo>
                      <a:pt x="51" y="137"/>
                    </a:lnTo>
                    <a:lnTo>
                      <a:pt x="55" y="137"/>
                    </a:lnTo>
                    <a:lnTo>
                      <a:pt x="60" y="139"/>
                    </a:lnTo>
                    <a:lnTo>
                      <a:pt x="64" y="141"/>
                    </a:lnTo>
                    <a:lnTo>
                      <a:pt x="68" y="143"/>
                    </a:lnTo>
                    <a:lnTo>
                      <a:pt x="68" y="143"/>
                    </a:lnTo>
                    <a:lnTo>
                      <a:pt x="87" y="157"/>
                    </a:lnTo>
                    <a:lnTo>
                      <a:pt x="87" y="157"/>
                    </a:lnTo>
                    <a:lnTo>
                      <a:pt x="92" y="159"/>
                    </a:lnTo>
                    <a:lnTo>
                      <a:pt x="97" y="160"/>
                    </a:lnTo>
                    <a:lnTo>
                      <a:pt x="102" y="159"/>
                    </a:lnTo>
                    <a:lnTo>
                      <a:pt x="106" y="156"/>
                    </a:lnTo>
                    <a:lnTo>
                      <a:pt x="106" y="156"/>
                    </a:lnTo>
                    <a:lnTo>
                      <a:pt x="108" y="152"/>
                    </a:lnTo>
                    <a:lnTo>
                      <a:pt x="109" y="147"/>
                    </a:lnTo>
                    <a:lnTo>
                      <a:pt x="108" y="143"/>
                    </a:lnTo>
                    <a:lnTo>
                      <a:pt x="105" y="138"/>
                    </a:lnTo>
                    <a:lnTo>
                      <a:pt x="74" y="102"/>
                    </a:lnTo>
                    <a:lnTo>
                      <a:pt x="37" y="102"/>
                    </a:lnTo>
                    <a:lnTo>
                      <a:pt x="37" y="102"/>
                    </a:lnTo>
                    <a:lnTo>
                      <a:pt x="50" y="14"/>
                    </a:lnTo>
                    <a:lnTo>
                      <a:pt x="50" y="14"/>
                    </a:lnTo>
                    <a:lnTo>
                      <a:pt x="50" y="9"/>
                    </a:lnTo>
                    <a:lnTo>
                      <a:pt x="48" y="4"/>
                    </a:lnTo>
                    <a:lnTo>
                      <a:pt x="44" y="2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35" y="0"/>
                    </a:lnTo>
                    <a:lnTo>
                      <a:pt x="31" y="3"/>
                    </a:lnTo>
                    <a:lnTo>
                      <a:pt x="27" y="6"/>
                    </a:lnTo>
                    <a:lnTo>
                      <a:pt x="26" y="11"/>
                    </a:lnTo>
                    <a:lnTo>
                      <a:pt x="26" y="11"/>
                    </a:lnTo>
                    <a:lnTo>
                      <a:pt x="7" y="102"/>
                    </a:lnTo>
                    <a:lnTo>
                      <a:pt x="3" y="10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6" name="Freeform 42"/>
              <p:cNvSpPr>
                <a:spLocks/>
              </p:cNvSpPr>
              <p:nvPr/>
            </p:nvSpPr>
            <p:spPr bwMode="auto">
              <a:xfrm>
                <a:off x="3511" y="1623"/>
                <a:ext cx="191" cy="261"/>
              </a:xfrm>
              <a:custGeom>
                <a:avLst/>
                <a:gdLst>
                  <a:gd name="T0" fmla="*/ 185 w 191"/>
                  <a:gd name="T1" fmla="*/ 18 h 261"/>
                  <a:gd name="T2" fmla="*/ 185 w 191"/>
                  <a:gd name="T3" fmla="*/ 18 h 261"/>
                  <a:gd name="T4" fmla="*/ 181 w 191"/>
                  <a:gd name="T5" fmla="*/ 11 h 261"/>
                  <a:gd name="T6" fmla="*/ 176 w 191"/>
                  <a:gd name="T7" fmla="*/ 5 h 261"/>
                  <a:gd name="T8" fmla="*/ 168 w 191"/>
                  <a:gd name="T9" fmla="*/ 2 h 261"/>
                  <a:gd name="T10" fmla="*/ 165 w 191"/>
                  <a:gd name="T11" fmla="*/ 1 h 261"/>
                  <a:gd name="T12" fmla="*/ 161 w 191"/>
                  <a:gd name="T13" fmla="*/ 0 h 261"/>
                  <a:gd name="T14" fmla="*/ 9 w 191"/>
                  <a:gd name="T15" fmla="*/ 0 h 261"/>
                  <a:gd name="T16" fmla="*/ 9 w 191"/>
                  <a:gd name="T17" fmla="*/ 0 h 261"/>
                  <a:gd name="T18" fmla="*/ 6 w 191"/>
                  <a:gd name="T19" fmla="*/ 1 h 261"/>
                  <a:gd name="T20" fmla="*/ 3 w 191"/>
                  <a:gd name="T21" fmla="*/ 3 h 261"/>
                  <a:gd name="T22" fmla="*/ 1 w 191"/>
                  <a:gd name="T23" fmla="*/ 6 h 261"/>
                  <a:gd name="T24" fmla="*/ 0 w 191"/>
                  <a:gd name="T25" fmla="*/ 9 h 261"/>
                  <a:gd name="T26" fmla="*/ 0 w 191"/>
                  <a:gd name="T27" fmla="*/ 243 h 261"/>
                  <a:gd name="T28" fmla="*/ 0 w 191"/>
                  <a:gd name="T29" fmla="*/ 243 h 261"/>
                  <a:gd name="T30" fmla="*/ 1 w 191"/>
                  <a:gd name="T31" fmla="*/ 247 h 261"/>
                  <a:gd name="T32" fmla="*/ 2 w 191"/>
                  <a:gd name="T33" fmla="*/ 250 h 261"/>
                  <a:gd name="T34" fmla="*/ 3 w 191"/>
                  <a:gd name="T35" fmla="*/ 253 h 261"/>
                  <a:gd name="T36" fmla="*/ 6 w 191"/>
                  <a:gd name="T37" fmla="*/ 256 h 261"/>
                  <a:gd name="T38" fmla="*/ 8 w 191"/>
                  <a:gd name="T39" fmla="*/ 258 h 261"/>
                  <a:gd name="T40" fmla="*/ 11 w 191"/>
                  <a:gd name="T41" fmla="*/ 259 h 261"/>
                  <a:gd name="T42" fmla="*/ 15 w 191"/>
                  <a:gd name="T43" fmla="*/ 261 h 261"/>
                  <a:gd name="T44" fmla="*/ 18 w 191"/>
                  <a:gd name="T45" fmla="*/ 261 h 261"/>
                  <a:gd name="T46" fmla="*/ 172 w 191"/>
                  <a:gd name="T47" fmla="*/ 261 h 261"/>
                  <a:gd name="T48" fmla="*/ 172 w 191"/>
                  <a:gd name="T49" fmla="*/ 261 h 261"/>
                  <a:gd name="T50" fmla="*/ 177 w 191"/>
                  <a:gd name="T51" fmla="*/ 261 h 261"/>
                  <a:gd name="T52" fmla="*/ 180 w 191"/>
                  <a:gd name="T53" fmla="*/ 259 h 261"/>
                  <a:gd name="T54" fmla="*/ 183 w 191"/>
                  <a:gd name="T55" fmla="*/ 258 h 261"/>
                  <a:gd name="T56" fmla="*/ 186 w 191"/>
                  <a:gd name="T57" fmla="*/ 256 h 261"/>
                  <a:gd name="T58" fmla="*/ 188 w 191"/>
                  <a:gd name="T59" fmla="*/ 253 h 261"/>
                  <a:gd name="T60" fmla="*/ 190 w 191"/>
                  <a:gd name="T61" fmla="*/ 250 h 261"/>
                  <a:gd name="T62" fmla="*/ 191 w 191"/>
                  <a:gd name="T63" fmla="*/ 247 h 261"/>
                  <a:gd name="T64" fmla="*/ 191 w 191"/>
                  <a:gd name="T65" fmla="*/ 243 h 261"/>
                  <a:gd name="T66" fmla="*/ 191 w 191"/>
                  <a:gd name="T67" fmla="*/ 32 h 261"/>
                  <a:gd name="T68" fmla="*/ 191 w 191"/>
                  <a:gd name="T69" fmla="*/ 32 h 261"/>
                  <a:gd name="T70" fmla="*/ 191 w 191"/>
                  <a:gd name="T71" fmla="*/ 28 h 261"/>
                  <a:gd name="T72" fmla="*/ 190 w 191"/>
                  <a:gd name="T73" fmla="*/ 25 h 261"/>
                  <a:gd name="T74" fmla="*/ 187 w 191"/>
                  <a:gd name="T75" fmla="*/ 21 h 261"/>
                  <a:gd name="T76" fmla="*/ 185 w 191"/>
                  <a:gd name="T77" fmla="*/ 18 h 261"/>
                  <a:gd name="T78" fmla="*/ 185 w 191"/>
                  <a:gd name="T79" fmla="*/ 18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91" h="261">
                    <a:moveTo>
                      <a:pt x="185" y="18"/>
                    </a:moveTo>
                    <a:lnTo>
                      <a:pt x="185" y="18"/>
                    </a:lnTo>
                    <a:lnTo>
                      <a:pt x="181" y="11"/>
                    </a:lnTo>
                    <a:lnTo>
                      <a:pt x="176" y="5"/>
                    </a:lnTo>
                    <a:lnTo>
                      <a:pt x="168" y="2"/>
                    </a:lnTo>
                    <a:lnTo>
                      <a:pt x="165" y="1"/>
                    </a:lnTo>
                    <a:lnTo>
                      <a:pt x="161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6" y="1"/>
                    </a:lnTo>
                    <a:lnTo>
                      <a:pt x="3" y="3"/>
                    </a:lnTo>
                    <a:lnTo>
                      <a:pt x="1" y="6"/>
                    </a:lnTo>
                    <a:lnTo>
                      <a:pt x="0" y="9"/>
                    </a:lnTo>
                    <a:lnTo>
                      <a:pt x="0" y="243"/>
                    </a:lnTo>
                    <a:lnTo>
                      <a:pt x="0" y="243"/>
                    </a:lnTo>
                    <a:lnTo>
                      <a:pt x="1" y="247"/>
                    </a:lnTo>
                    <a:lnTo>
                      <a:pt x="2" y="250"/>
                    </a:lnTo>
                    <a:lnTo>
                      <a:pt x="3" y="253"/>
                    </a:lnTo>
                    <a:lnTo>
                      <a:pt x="6" y="256"/>
                    </a:lnTo>
                    <a:lnTo>
                      <a:pt x="8" y="258"/>
                    </a:lnTo>
                    <a:lnTo>
                      <a:pt x="11" y="259"/>
                    </a:lnTo>
                    <a:lnTo>
                      <a:pt x="15" y="261"/>
                    </a:lnTo>
                    <a:lnTo>
                      <a:pt x="18" y="261"/>
                    </a:lnTo>
                    <a:lnTo>
                      <a:pt x="172" y="261"/>
                    </a:lnTo>
                    <a:lnTo>
                      <a:pt x="172" y="261"/>
                    </a:lnTo>
                    <a:lnTo>
                      <a:pt x="177" y="261"/>
                    </a:lnTo>
                    <a:lnTo>
                      <a:pt x="180" y="259"/>
                    </a:lnTo>
                    <a:lnTo>
                      <a:pt x="183" y="258"/>
                    </a:lnTo>
                    <a:lnTo>
                      <a:pt x="186" y="256"/>
                    </a:lnTo>
                    <a:lnTo>
                      <a:pt x="188" y="253"/>
                    </a:lnTo>
                    <a:lnTo>
                      <a:pt x="190" y="250"/>
                    </a:lnTo>
                    <a:lnTo>
                      <a:pt x="191" y="247"/>
                    </a:lnTo>
                    <a:lnTo>
                      <a:pt x="191" y="243"/>
                    </a:lnTo>
                    <a:lnTo>
                      <a:pt x="191" y="32"/>
                    </a:lnTo>
                    <a:lnTo>
                      <a:pt x="191" y="32"/>
                    </a:lnTo>
                    <a:lnTo>
                      <a:pt x="191" y="28"/>
                    </a:lnTo>
                    <a:lnTo>
                      <a:pt x="190" y="25"/>
                    </a:lnTo>
                    <a:lnTo>
                      <a:pt x="187" y="21"/>
                    </a:lnTo>
                    <a:lnTo>
                      <a:pt x="185" y="18"/>
                    </a:lnTo>
                    <a:lnTo>
                      <a:pt x="185" y="1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7" name="Freeform 43"/>
              <p:cNvSpPr>
                <a:spLocks/>
              </p:cNvSpPr>
              <p:nvPr/>
            </p:nvSpPr>
            <p:spPr bwMode="auto">
              <a:xfrm>
                <a:off x="3568" y="1768"/>
                <a:ext cx="77" cy="31"/>
              </a:xfrm>
              <a:custGeom>
                <a:avLst/>
                <a:gdLst>
                  <a:gd name="T0" fmla="*/ 0 w 77"/>
                  <a:gd name="T1" fmla="*/ 31 h 31"/>
                  <a:gd name="T2" fmla="*/ 0 w 77"/>
                  <a:gd name="T3" fmla="*/ 31 h 31"/>
                  <a:gd name="T4" fmla="*/ 0 w 77"/>
                  <a:gd name="T5" fmla="*/ 16 h 31"/>
                  <a:gd name="T6" fmla="*/ 0 w 77"/>
                  <a:gd name="T7" fmla="*/ 16 h 31"/>
                  <a:gd name="T8" fmla="*/ 1 w 77"/>
                  <a:gd name="T9" fmla="*/ 13 h 31"/>
                  <a:gd name="T10" fmla="*/ 4 w 77"/>
                  <a:gd name="T11" fmla="*/ 9 h 31"/>
                  <a:gd name="T12" fmla="*/ 7 w 77"/>
                  <a:gd name="T13" fmla="*/ 7 h 31"/>
                  <a:gd name="T14" fmla="*/ 13 w 77"/>
                  <a:gd name="T15" fmla="*/ 5 h 31"/>
                  <a:gd name="T16" fmla="*/ 18 w 77"/>
                  <a:gd name="T17" fmla="*/ 3 h 31"/>
                  <a:gd name="T18" fmla="*/ 25 w 77"/>
                  <a:gd name="T19" fmla="*/ 1 h 31"/>
                  <a:gd name="T20" fmla="*/ 31 w 77"/>
                  <a:gd name="T21" fmla="*/ 0 h 31"/>
                  <a:gd name="T22" fmla="*/ 38 w 77"/>
                  <a:gd name="T23" fmla="*/ 0 h 31"/>
                  <a:gd name="T24" fmla="*/ 38 w 77"/>
                  <a:gd name="T25" fmla="*/ 0 h 31"/>
                  <a:gd name="T26" fmla="*/ 46 w 77"/>
                  <a:gd name="T27" fmla="*/ 0 h 31"/>
                  <a:gd name="T28" fmla="*/ 53 w 77"/>
                  <a:gd name="T29" fmla="*/ 1 h 31"/>
                  <a:gd name="T30" fmla="*/ 59 w 77"/>
                  <a:gd name="T31" fmla="*/ 3 h 31"/>
                  <a:gd name="T32" fmla="*/ 65 w 77"/>
                  <a:gd name="T33" fmla="*/ 5 h 31"/>
                  <a:gd name="T34" fmla="*/ 69 w 77"/>
                  <a:gd name="T35" fmla="*/ 7 h 31"/>
                  <a:gd name="T36" fmla="*/ 73 w 77"/>
                  <a:gd name="T37" fmla="*/ 9 h 31"/>
                  <a:gd name="T38" fmla="*/ 75 w 77"/>
                  <a:gd name="T39" fmla="*/ 13 h 31"/>
                  <a:gd name="T40" fmla="*/ 76 w 77"/>
                  <a:gd name="T41" fmla="*/ 16 h 31"/>
                  <a:gd name="T42" fmla="*/ 76 w 77"/>
                  <a:gd name="T43" fmla="*/ 16 h 31"/>
                  <a:gd name="T44" fmla="*/ 77 w 77"/>
                  <a:gd name="T45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7" h="31">
                    <a:moveTo>
                      <a:pt x="0" y="31"/>
                    </a:moveTo>
                    <a:lnTo>
                      <a:pt x="0" y="31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13"/>
                    </a:lnTo>
                    <a:lnTo>
                      <a:pt x="4" y="9"/>
                    </a:lnTo>
                    <a:lnTo>
                      <a:pt x="7" y="7"/>
                    </a:lnTo>
                    <a:lnTo>
                      <a:pt x="13" y="5"/>
                    </a:lnTo>
                    <a:lnTo>
                      <a:pt x="18" y="3"/>
                    </a:lnTo>
                    <a:lnTo>
                      <a:pt x="25" y="1"/>
                    </a:lnTo>
                    <a:lnTo>
                      <a:pt x="31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46" y="0"/>
                    </a:lnTo>
                    <a:lnTo>
                      <a:pt x="53" y="1"/>
                    </a:lnTo>
                    <a:lnTo>
                      <a:pt x="59" y="3"/>
                    </a:lnTo>
                    <a:lnTo>
                      <a:pt x="65" y="5"/>
                    </a:lnTo>
                    <a:lnTo>
                      <a:pt x="69" y="7"/>
                    </a:lnTo>
                    <a:lnTo>
                      <a:pt x="73" y="9"/>
                    </a:lnTo>
                    <a:lnTo>
                      <a:pt x="75" y="13"/>
                    </a:lnTo>
                    <a:lnTo>
                      <a:pt x="76" y="16"/>
                    </a:lnTo>
                    <a:lnTo>
                      <a:pt x="76" y="16"/>
                    </a:lnTo>
                    <a:lnTo>
                      <a:pt x="77" y="3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8" name="Freeform 44"/>
              <p:cNvSpPr>
                <a:spLocks/>
              </p:cNvSpPr>
              <p:nvPr/>
            </p:nvSpPr>
            <p:spPr bwMode="auto">
              <a:xfrm>
                <a:off x="3579" y="1700"/>
                <a:ext cx="56" cy="57"/>
              </a:xfrm>
              <a:custGeom>
                <a:avLst/>
                <a:gdLst>
                  <a:gd name="T0" fmla="*/ 0 w 56"/>
                  <a:gd name="T1" fmla="*/ 28 h 57"/>
                  <a:gd name="T2" fmla="*/ 0 w 56"/>
                  <a:gd name="T3" fmla="*/ 28 h 57"/>
                  <a:gd name="T4" fmla="*/ 0 w 56"/>
                  <a:gd name="T5" fmla="*/ 23 h 57"/>
                  <a:gd name="T6" fmla="*/ 2 w 56"/>
                  <a:gd name="T7" fmla="*/ 18 h 57"/>
                  <a:gd name="T8" fmla="*/ 5 w 56"/>
                  <a:gd name="T9" fmla="*/ 13 h 57"/>
                  <a:gd name="T10" fmla="*/ 8 w 56"/>
                  <a:gd name="T11" fmla="*/ 9 h 57"/>
                  <a:gd name="T12" fmla="*/ 12 w 56"/>
                  <a:gd name="T13" fmla="*/ 4 h 57"/>
                  <a:gd name="T14" fmla="*/ 17 w 56"/>
                  <a:gd name="T15" fmla="*/ 2 h 57"/>
                  <a:gd name="T16" fmla="*/ 22 w 56"/>
                  <a:gd name="T17" fmla="*/ 0 h 57"/>
                  <a:gd name="T18" fmla="*/ 27 w 56"/>
                  <a:gd name="T19" fmla="*/ 0 h 57"/>
                  <a:gd name="T20" fmla="*/ 27 w 56"/>
                  <a:gd name="T21" fmla="*/ 0 h 57"/>
                  <a:gd name="T22" fmla="*/ 33 w 56"/>
                  <a:gd name="T23" fmla="*/ 0 h 57"/>
                  <a:gd name="T24" fmla="*/ 39 w 56"/>
                  <a:gd name="T25" fmla="*/ 2 h 57"/>
                  <a:gd name="T26" fmla="*/ 44 w 56"/>
                  <a:gd name="T27" fmla="*/ 4 h 57"/>
                  <a:gd name="T28" fmla="*/ 48 w 56"/>
                  <a:gd name="T29" fmla="*/ 9 h 57"/>
                  <a:gd name="T30" fmla="*/ 51 w 56"/>
                  <a:gd name="T31" fmla="*/ 13 h 57"/>
                  <a:gd name="T32" fmla="*/ 54 w 56"/>
                  <a:gd name="T33" fmla="*/ 18 h 57"/>
                  <a:gd name="T34" fmla="*/ 55 w 56"/>
                  <a:gd name="T35" fmla="*/ 23 h 57"/>
                  <a:gd name="T36" fmla="*/ 56 w 56"/>
                  <a:gd name="T37" fmla="*/ 28 h 57"/>
                  <a:gd name="T38" fmla="*/ 56 w 56"/>
                  <a:gd name="T39" fmla="*/ 28 h 57"/>
                  <a:gd name="T40" fmla="*/ 55 w 56"/>
                  <a:gd name="T41" fmla="*/ 34 h 57"/>
                  <a:gd name="T42" fmla="*/ 54 w 56"/>
                  <a:gd name="T43" fmla="*/ 39 h 57"/>
                  <a:gd name="T44" fmla="*/ 51 w 56"/>
                  <a:gd name="T45" fmla="*/ 45 h 57"/>
                  <a:gd name="T46" fmla="*/ 48 w 56"/>
                  <a:gd name="T47" fmla="*/ 49 h 57"/>
                  <a:gd name="T48" fmla="*/ 44 w 56"/>
                  <a:gd name="T49" fmla="*/ 52 h 57"/>
                  <a:gd name="T50" fmla="*/ 39 w 56"/>
                  <a:gd name="T51" fmla="*/ 55 h 57"/>
                  <a:gd name="T52" fmla="*/ 33 w 56"/>
                  <a:gd name="T53" fmla="*/ 56 h 57"/>
                  <a:gd name="T54" fmla="*/ 27 w 56"/>
                  <a:gd name="T55" fmla="*/ 57 h 57"/>
                  <a:gd name="T56" fmla="*/ 27 w 56"/>
                  <a:gd name="T57" fmla="*/ 57 h 57"/>
                  <a:gd name="T58" fmla="*/ 22 w 56"/>
                  <a:gd name="T59" fmla="*/ 56 h 57"/>
                  <a:gd name="T60" fmla="*/ 17 w 56"/>
                  <a:gd name="T61" fmla="*/ 55 h 57"/>
                  <a:gd name="T62" fmla="*/ 12 w 56"/>
                  <a:gd name="T63" fmla="*/ 52 h 57"/>
                  <a:gd name="T64" fmla="*/ 8 w 56"/>
                  <a:gd name="T65" fmla="*/ 49 h 57"/>
                  <a:gd name="T66" fmla="*/ 5 w 56"/>
                  <a:gd name="T67" fmla="*/ 45 h 57"/>
                  <a:gd name="T68" fmla="*/ 2 w 56"/>
                  <a:gd name="T69" fmla="*/ 39 h 57"/>
                  <a:gd name="T70" fmla="*/ 0 w 56"/>
                  <a:gd name="T71" fmla="*/ 34 h 57"/>
                  <a:gd name="T72" fmla="*/ 0 w 56"/>
                  <a:gd name="T73" fmla="*/ 28 h 57"/>
                  <a:gd name="T74" fmla="*/ 0 w 56"/>
                  <a:gd name="T75" fmla="*/ 28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6" h="57">
                    <a:moveTo>
                      <a:pt x="0" y="28"/>
                    </a:moveTo>
                    <a:lnTo>
                      <a:pt x="0" y="28"/>
                    </a:lnTo>
                    <a:lnTo>
                      <a:pt x="0" y="23"/>
                    </a:lnTo>
                    <a:lnTo>
                      <a:pt x="2" y="18"/>
                    </a:lnTo>
                    <a:lnTo>
                      <a:pt x="5" y="13"/>
                    </a:lnTo>
                    <a:lnTo>
                      <a:pt x="8" y="9"/>
                    </a:lnTo>
                    <a:lnTo>
                      <a:pt x="12" y="4"/>
                    </a:lnTo>
                    <a:lnTo>
                      <a:pt x="17" y="2"/>
                    </a:lnTo>
                    <a:lnTo>
                      <a:pt x="22" y="0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33" y="0"/>
                    </a:lnTo>
                    <a:lnTo>
                      <a:pt x="39" y="2"/>
                    </a:lnTo>
                    <a:lnTo>
                      <a:pt x="44" y="4"/>
                    </a:lnTo>
                    <a:lnTo>
                      <a:pt x="48" y="9"/>
                    </a:lnTo>
                    <a:lnTo>
                      <a:pt x="51" y="13"/>
                    </a:lnTo>
                    <a:lnTo>
                      <a:pt x="54" y="18"/>
                    </a:lnTo>
                    <a:lnTo>
                      <a:pt x="55" y="23"/>
                    </a:lnTo>
                    <a:lnTo>
                      <a:pt x="56" y="28"/>
                    </a:lnTo>
                    <a:lnTo>
                      <a:pt x="56" y="28"/>
                    </a:lnTo>
                    <a:lnTo>
                      <a:pt x="55" y="34"/>
                    </a:lnTo>
                    <a:lnTo>
                      <a:pt x="54" y="39"/>
                    </a:lnTo>
                    <a:lnTo>
                      <a:pt x="51" y="45"/>
                    </a:lnTo>
                    <a:lnTo>
                      <a:pt x="48" y="49"/>
                    </a:lnTo>
                    <a:lnTo>
                      <a:pt x="44" y="52"/>
                    </a:lnTo>
                    <a:lnTo>
                      <a:pt x="39" y="55"/>
                    </a:lnTo>
                    <a:lnTo>
                      <a:pt x="33" y="56"/>
                    </a:lnTo>
                    <a:lnTo>
                      <a:pt x="27" y="57"/>
                    </a:lnTo>
                    <a:lnTo>
                      <a:pt x="27" y="57"/>
                    </a:lnTo>
                    <a:lnTo>
                      <a:pt x="22" y="56"/>
                    </a:lnTo>
                    <a:lnTo>
                      <a:pt x="17" y="55"/>
                    </a:lnTo>
                    <a:lnTo>
                      <a:pt x="12" y="52"/>
                    </a:lnTo>
                    <a:lnTo>
                      <a:pt x="8" y="49"/>
                    </a:lnTo>
                    <a:lnTo>
                      <a:pt x="5" y="45"/>
                    </a:lnTo>
                    <a:lnTo>
                      <a:pt x="2" y="39"/>
                    </a:lnTo>
                    <a:lnTo>
                      <a:pt x="0" y="34"/>
                    </a:lnTo>
                    <a:lnTo>
                      <a:pt x="0" y="28"/>
                    </a:lnTo>
                    <a:lnTo>
                      <a:pt x="0" y="2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9" name="Line 45"/>
              <p:cNvSpPr>
                <a:spLocks noChangeShapeType="1"/>
              </p:cNvSpPr>
              <p:nvPr/>
            </p:nvSpPr>
            <p:spPr bwMode="auto">
              <a:xfrm flipH="1">
                <a:off x="3522" y="1637"/>
                <a:ext cx="161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0" name="Freeform 46"/>
              <p:cNvSpPr>
                <a:spLocks/>
              </p:cNvSpPr>
              <p:nvPr/>
            </p:nvSpPr>
            <p:spPr bwMode="auto">
              <a:xfrm>
                <a:off x="5092" y="2765"/>
                <a:ext cx="50" cy="48"/>
              </a:xfrm>
              <a:custGeom>
                <a:avLst/>
                <a:gdLst>
                  <a:gd name="T0" fmla="*/ 50 w 50"/>
                  <a:gd name="T1" fmla="*/ 24 h 48"/>
                  <a:gd name="T2" fmla="*/ 50 w 50"/>
                  <a:gd name="T3" fmla="*/ 24 h 48"/>
                  <a:gd name="T4" fmla="*/ 49 w 50"/>
                  <a:gd name="T5" fmla="*/ 19 h 48"/>
                  <a:gd name="T6" fmla="*/ 48 w 50"/>
                  <a:gd name="T7" fmla="*/ 14 h 48"/>
                  <a:gd name="T8" fmla="*/ 46 w 50"/>
                  <a:gd name="T9" fmla="*/ 10 h 48"/>
                  <a:gd name="T10" fmla="*/ 43 w 50"/>
                  <a:gd name="T11" fmla="*/ 7 h 48"/>
                  <a:gd name="T12" fmla="*/ 39 w 50"/>
                  <a:gd name="T13" fmla="*/ 4 h 48"/>
                  <a:gd name="T14" fmla="*/ 34 w 50"/>
                  <a:gd name="T15" fmla="*/ 2 h 48"/>
                  <a:gd name="T16" fmla="*/ 30 w 50"/>
                  <a:gd name="T17" fmla="*/ 0 h 48"/>
                  <a:gd name="T18" fmla="*/ 25 w 50"/>
                  <a:gd name="T19" fmla="*/ 0 h 48"/>
                  <a:gd name="T20" fmla="*/ 25 w 50"/>
                  <a:gd name="T21" fmla="*/ 0 h 48"/>
                  <a:gd name="T22" fmla="*/ 20 w 50"/>
                  <a:gd name="T23" fmla="*/ 0 h 48"/>
                  <a:gd name="T24" fmla="*/ 15 w 50"/>
                  <a:gd name="T25" fmla="*/ 2 h 48"/>
                  <a:gd name="T26" fmla="*/ 11 w 50"/>
                  <a:gd name="T27" fmla="*/ 4 h 48"/>
                  <a:gd name="T28" fmla="*/ 8 w 50"/>
                  <a:gd name="T29" fmla="*/ 7 h 48"/>
                  <a:gd name="T30" fmla="*/ 5 w 50"/>
                  <a:gd name="T31" fmla="*/ 10 h 48"/>
                  <a:gd name="T32" fmla="*/ 3 w 50"/>
                  <a:gd name="T33" fmla="*/ 14 h 48"/>
                  <a:gd name="T34" fmla="*/ 0 w 50"/>
                  <a:gd name="T35" fmla="*/ 19 h 48"/>
                  <a:gd name="T36" fmla="*/ 0 w 50"/>
                  <a:gd name="T37" fmla="*/ 24 h 48"/>
                  <a:gd name="T38" fmla="*/ 0 w 50"/>
                  <a:gd name="T39" fmla="*/ 24 h 48"/>
                  <a:gd name="T40" fmla="*/ 0 w 50"/>
                  <a:gd name="T41" fmla="*/ 29 h 48"/>
                  <a:gd name="T42" fmla="*/ 3 w 50"/>
                  <a:gd name="T43" fmla="*/ 34 h 48"/>
                  <a:gd name="T44" fmla="*/ 5 w 50"/>
                  <a:gd name="T45" fmla="*/ 38 h 48"/>
                  <a:gd name="T46" fmla="*/ 8 w 50"/>
                  <a:gd name="T47" fmla="*/ 41 h 48"/>
                  <a:gd name="T48" fmla="*/ 11 w 50"/>
                  <a:gd name="T49" fmla="*/ 44 h 48"/>
                  <a:gd name="T50" fmla="*/ 15 w 50"/>
                  <a:gd name="T51" fmla="*/ 47 h 48"/>
                  <a:gd name="T52" fmla="*/ 20 w 50"/>
                  <a:gd name="T53" fmla="*/ 48 h 48"/>
                  <a:gd name="T54" fmla="*/ 25 w 50"/>
                  <a:gd name="T55" fmla="*/ 48 h 48"/>
                  <a:gd name="T56" fmla="*/ 25 w 50"/>
                  <a:gd name="T57" fmla="*/ 48 h 48"/>
                  <a:gd name="T58" fmla="*/ 30 w 50"/>
                  <a:gd name="T59" fmla="*/ 48 h 48"/>
                  <a:gd name="T60" fmla="*/ 34 w 50"/>
                  <a:gd name="T61" fmla="*/ 47 h 48"/>
                  <a:gd name="T62" fmla="*/ 39 w 50"/>
                  <a:gd name="T63" fmla="*/ 44 h 48"/>
                  <a:gd name="T64" fmla="*/ 43 w 50"/>
                  <a:gd name="T65" fmla="*/ 41 h 48"/>
                  <a:gd name="T66" fmla="*/ 46 w 50"/>
                  <a:gd name="T67" fmla="*/ 38 h 48"/>
                  <a:gd name="T68" fmla="*/ 48 w 50"/>
                  <a:gd name="T69" fmla="*/ 34 h 48"/>
                  <a:gd name="T70" fmla="*/ 49 w 50"/>
                  <a:gd name="T71" fmla="*/ 29 h 48"/>
                  <a:gd name="T72" fmla="*/ 50 w 50"/>
                  <a:gd name="T73" fmla="*/ 24 h 48"/>
                  <a:gd name="T74" fmla="*/ 50 w 50"/>
                  <a:gd name="T75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0" h="48">
                    <a:moveTo>
                      <a:pt x="50" y="24"/>
                    </a:moveTo>
                    <a:lnTo>
                      <a:pt x="50" y="24"/>
                    </a:lnTo>
                    <a:lnTo>
                      <a:pt x="49" y="19"/>
                    </a:lnTo>
                    <a:lnTo>
                      <a:pt x="48" y="14"/>
                    </a:lnTo>
                    <a:lnTo>
                      <a:pt x="46" y="10"/>
                    </a:lnTo>
                    <a:lnTo>
                      <a:pt x="43" y="7"/>
                    </a:lnTo>
                    <a:lnTo>
                      <a:pt x="39" y="4"/>
                    </a:lnTo>
                    <a:lnTo>
                      <a:pt x="34" y="2"/>
                    </a:lnTo>
                    <a:lnTo>
                      <a:pt x="3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5" y="2"/>
                    </a:lnTo>
                    <a:lnTo>
                      <a:pt x="11" y="4"/>
                    </a:lnTo>
                    <a:lnTo>
                      <a:pt x="8" y="7"/>
                    </a:lnTo>
                    <a:lnTo>
                      <a:pt x="5" y="10"/>
                    </a:lnTo>
                    <a:lnTo>
                      <a:pt x="3" y="14"/>
                    </a:lnTo>
                    <a:lnTo>
                      <a:pt x="0" y="19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3" y="34"/>
                    </a:lnTo>
                    <a:lnTo>
                      <a:pt x="5" y="38"/>
                    </a:lnTo>
                    <a:lnTo>
                      <a:pt x="8" y="41"/>
                    </a:lnTo>
                    <a:lnTo>
                      <a:pt x="11" y="44"/>
                    </a:lnTo>
                    <a:lnTo>
                      <a:pt x="15" y="47"/>
                    </a:lnTo>
                    <a:lnTo>
                      <a:pt x="20" y="48"/>
                    </a:lnTo>
                    <a:lnTo>
                      <a:pt x="25" y="48"/>
                    </a:lnTo>
                    <a:lnTo>
                      <a:pt x="25" y="48"/>
                    </a:lnTo>
                    <a:lnTo>
                      <a:pt x="30" y="48"/>
                    </a:lnTo>
                    <a:lnTo>
                      <a:pt x="34" y="47"/>
                    </a:lnTo>
                    <a:lnTo>
                      <a:pt x="39" y="44"/>
                    </a:lnTo>
                    <a:lnTo>
                      <a:pt x="43" y="41"/>
                    </a:lnTo>
                    <a:lnTo>
                      <a:pt x="46" y="38"/>
                    </a:lnTo>
                    <a:lnTo>
                      <a:pt x="48" y="34"/>
                    </a:lnTo>
                    <a:lnTo>
                      <a:pt x="49" y="29"/>
                    </a:lnTo>
                    <a:lnTo>
                      <a:pt x="50" y="24"/>
                    </a:lnTo>
                    <a:lnTo>
                      <a:pt x="50" y="24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1" name="Freeform 47"/>
              <p:cNvSpPr>
                <a:spLocks/>
              </p:cNvSpPr>
              <p:nvPr/>
            </p:nvSpPr>
            <p:spPr bwMode="auto">
              <a:xfrm>
                <a:off x="5085" y="2821"/>
                <a:ext cx="63" cy="116"/>
              </a:xfrm>
              <a:custGeom>
                <a:avLst/>
                <a:gdLst>
                  <a:gd name="T0" fmla="*/ 48 w 63"/>
                  <a:gd name="T1" fmla="*/ 116 h 116"/>
                  <a:gd name="T2" fmla="*/ 48 w 63"/>
                  <a:gd name="T3" fmla="*/ 116 h 116"/>
                  <a:gd name="T4" fmla="*/ 50 w 63"/>
                  <a:gd name="T5" fmla="*/ 106 h 116"/>
                  <a:gd name="T6" fmla="*/ 52 w 63"/>
                  <a:gd name="T7" fmla="*/ 95 h 116"/>
                  <a:gd name="T8" fmla="*/ 55 w 63"/>
                  <a:gd name="T9" fmla="*/ 75 h 116"/>
                  <a:gd name="T10" fmla="*/ 55 w 63"/>
                  <a:gd name="T11" fmla="*/ 75 h 116"/>
                  <a:gd name="T12" fmla="*/ 56 w 63"/>
                  <a:gd name="T13" fmla="*/ 71 h 116"/>
                  <a:gd name="T14" fmla="*/ 58 w 63"/>
                  <a:gd name="T15" fmla="*/ 69 h 116"/>
                  <a:gd name="T16" fmla="*/ 59 w 63"/>
                  <a:gd name="T17" fmla="*/ 67 h 116"/>
                  <a:gd name="T18" fmla="*/ 60 w 63"/>
                  <a:gd name="T19" fmla="*/ 63 h 116"/>
                  <a:gd name="T20" fmla="*/ 60 w 63"/>
                  <a:gd name="T21" fmla="*/ 63 h 116"/>
                  <a:gd name="T22" fmla="*/ 63 w 63"/>
                  <a:gd name="T23" fmla="*/ 42 h 116"/>
                  <a:gd name="T24" fmla="*/ 63 w 63"/>
                  <a:gd name="T25" fmla="*/ 27 h 116"/>
                  <a:gd name="T26" fmla="*/ 63 w 63"/>
                  <a:gd name="T27" fmla="*/ 12 h 116"/>
                  <a:gd name="T28" fmla="*/ 63 w 63"/>
                  <a:gd name="T29" fmla="*/ 12 h 116"/>
                  <a:gd name="T30" fmla="*/ 62 w 63"/>
                  <a:gd name="T31" fmla="*/ 10 h 116"/>
                  <a:gd name="T32" fmla="*/ 60 w 63"/>
                  <a:gd name="T33" fmla="*/ 8 h 116"/>
                  <a:gd name="T34" fmla="*/ 58 w 63"/>
                  <a:gd name="T35" fmla="*/ 5 h 116"/>
                  <a:gd name="T36" fmla="*/ 54 w 63"/>
                  <a:gd name="T37" fmla="*/ 3 h 116"/>
                  <a:gd name="T38" fmla="*/ 43 w 63"/>
                  <a:gd name="T39" fmla="*/ 1 h 116"/>
                  <a:gd name="T40" fmla="*/ 32 w 63"/>
                  <a:gd name="T41" fmla="*/ 0 h 116"/>
                  <a:gd name="T42" fmla="*/ 32 w 63"/>
                  <a:gd name="T43" fmla="*/ 0 h 116"/>
                  <a:gd name="T44" fmla="*/ 21 w 63"/>
                  <a:gd name="T45" fmla="*/ 1 h 116"/>
                  <a:gd name="T46" fmla="*/ 11 w 63"/>
                  <a:gd name="T47" fmla="*/ 3 h 116"/>
                  <a:gd name="T48" fmla="*/ 6 w 63"/>
                  <a:gd name="T49" fmla="*/ 5 h 116"/>
                  <a:gd name="T50" fmla="*/ 3 w 63"/>
                  <a:gd name="T51" fmla="*/ 8 h 116"/>
                  <a:gd name="T52" fmla="*/ 1 w 63"/>
                  <a:gd name="T53" fmla="*/ 10 h 116"/>
                  <a:gd name="T54" fmla="*/ 1 w 63"/>
                  <a:gd name="T55" fmla="*/ 12 h 116"/>
                  <a:gd name="T56" fmla="*/ 1 w 63"/>
                  <a:gd name="T57" fmla="*/ 12 h 116"/>
                  <a:gd name="T58" fmla="*/ 0 w 63"/>
                  <a:gd name="T59" fmla="*/ 27 h 116"/>
                  <a:gd name="T60" fmla="*/ 1 w 63"/>
                  <a:gd name="T61" fmla="*/ 42 h 116"/>
                  <a:gd name="T62" fmla="*/ 3 w 63"/>
                  <a:gd name="T63" fmla="*/ 63 h 116"/>
                  <a:gd name="T64" fmla="*/ 3 w 63"/>
                  <a:gd name="T65" fmla="*/ 63 h 116"/>
                  <a:gd name="T66" fmla="*/ 4 w 63"/>
                  <a:gd name="T67" fmla="*/ 67 h 116"/>
                  <a:gd name="T68" fmla="*/ 6 w 63"/>
                  <a:gd name="T69" fmla="*/ 69 h 116"/>
                  <a:gd name="T70" fmla="*/ 7 w 63"/>
                  <a:gd name="T71" fmla="*/ 71 h 116"/>
                  <a:gd name="T72" fmla="*/ 8 w 63"/>
                  <a:gd name="T73" fmla="*/ 75 h 116"/>
                  <a:gd name="T74" fmla="*/ 8 w 63"/>
                  <a:gd name="T75" fmla="*/ 75 h 116"/>
                  <a:gd name="T76" fmla="*/ 13 w 63"/>
                  <a:gd name="T77" fmla="*/ 95 h 116"/>
                  <a:gd name="T78" fmla="*/ 15 w 63"/>
                  <a:gd name="T79" fmla="*/ 106 h 116"/>
                  <a:gd name="T80" fmla="*/ 17 w 63"/>
                  <a:gd name="T81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63" h="116">
                    <a:moveTo>
                      <a:pt x="48" y="116"/>
                    </a:moveTo>
                    <a:lnTo>
                      <a:pt x="48" y="116"/>
                    </a:lnTo>
                    <a:lnTo>
                      <a:pt x="50" y="106"/>
                    </a:lnTo>
                    <a:lnTo>
                      <a:pt x="52" y="95"/>
                    </a:lnTo>
                    <a:lnTo>
                      <a:pt x="55" y="75"/>
                    </a:lnTo>
                    <a:lnTo>
                      <a:pt x="55" y="75"/>
                    </a:lnTo>
                    <a:lnTo>
                      <a:pt x="56" y="71"/>
                    </a:lnTo>
                    <a:lnTo>
                      <a:pt x="58" y="69"/>
                    </a:lnTo>
                    <a:lnTo>
                      <a:pt x="59" y="67"/>
                    </a:lnTo>
                    <a:lnTo>
                      <a:pt x="60" y="63"/>
                    </a:lnTo>
                    <a:lnTo>
                      <a:pt x="60" y="63"/>
                    </a:lnTo>
                    <a:lnTo>
                      <a:pt x="63" y="42"/>
                    </a:lnTo>
                    <a:lnTo>
                      <a:pt x="63" y="27"/>
                    </a:lnTo>
                    <a:lnTo>
                      <a:pt x="63" y="12"/>
                    </a:lnTo>
                    <a:lnTo>
                      <a:pt x="63" y="12"/>
                    </a:lnTo>
                    <a:lnTo>
                      <a:pt x="62" y="10"/>
                    </a:lnTo>
                    <a:lnTo>
                      <a:pt x="60" y="8"/>
                    </a:lnTo>
                    <a:lnTo>
                      <a:pt x="58" y="5"/>
                    </a:lnTo>
                    <a:lnTo>
                      <a:pt x="54" y="3"/>
                    </a:lnTo>
                    <a:lnTo>
                      <a:pt x="43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1" y="1"/>
                    </a:lnTo>
                    <a:lnTo>
                      <a:pt x="11" y="3"/>
                    </a:lnTo>
                    <a:lnTo>
                      <a:pt x="6" y="5"/>
                    </a:lnTo>
                    <a:lnTo>
                      <a:pt x="3" y="8"/>
                    </a:lnTo>
                    <a:lnTo>
                      <a:pt x="1" y="10"/>
                    </a:lnTo>
                    <a:lnTo>
                      <a:pt x="1" y="12"/>
                    </a:lnTo>
                    <a:lnTo>
                      <a:pt x="1" y="12"/>
                    </a:lnTo>
                    <a:lnTo>
                      <a:pt x="0" y="27"/>
                    </a:lnTo>
                    <a:lnTo>
                      <a:pt x="1" y="42"/>
                    </a:lnTo>
                    <a:lnTo>
                      <a:pt x="3" y="63"/>
                    </a:lnTo>
                    <a:lnTo>
                      <a:pt x="3" y="63"/>
                    </a:lnTo>
                    <a:lnTo>
                      <a:pt x="4" y="67"/>
                    </a:lnTo>
                    <a:lnTo>
                      <a:pt x="6" y="69"/>
                    </a:lnTo>
                    <a:lnTo>
                      <a:pt x="7" y="71"/>
                    </a:lnTo>
                    <a:lnTo>
                      <a:pt x="8" y="75"/>
                    </a:lnTo>
                    <a:lnTo>
                      <a:pt x="8" y="75"/>
                    </a:lnTo>
                    <a:lnTo>
                      <a:pt x="13" y="95"/>
                    </a:lnTo>
                    <a:lnTo>
                      <a:pt x="15" y="106"/>
                    </a:lnTo>
                    <a:lnTo>
                      <a:pt x="17" y="1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2" name="Freeform 48"/>
              <p:cNvSpPr>
                <a:spLocks/>
              </p:cNvSpPr>
              <p:nvPr/>
            </p:nvSpPr>
            <p:spPr bwMode="auto">
              <a:xfrm>
                <a:off x="4906" y="2765"/>
                <a:ext cx="49" cy="48"/>
              </a:xfrm>
              <a:custGeom>
                <a:avLst/>
                <a:gdLst>
                  <a:gd name="T0" fmla="*/ 49 w 49"/>
                  <a:gd name="T1" fmla="*/ 24 h 48"/>
                  <a:gd name="T2" fmla="*/ 49 w 49"/>
                  <a:gd name="T3" fmla="*/ 24 h 48"/>
                  <a:gd name="T4" fmla="*/ 49 w 49"/>
                  <a:gd name="T5" fmla="*/ 19 h 48"/>
                  <a:gd name="T6" fmla="*/ 48 w 49"/>
                  <a:gd name="T7" fmla="*/ 14 h 48"/>
                  <a:gd name="T8" fmla="*/ 45 w 49"/>
                  <a:gd name="T9" fmla="*/ 10 h 48"/>
                  <a:gd name="T10" fmla="*/ 41 w 49"/>
                  <a:gd name="T11" fmla="*/ 7 h 48"/>
                  <a:gd name="T12" fmla="*/ 38 w 49"/>
                  <a:gd name="T13" fmla="*/ 4 h 48"/>
                  <a:gd name="T14" fmla="*/ 34 w 49"/>
                  <a:gd name="T15" fmla="*/ 2 h 48"/>
                  <a:gd name="T16" fmla="*/ 29 w 49"/>
                  <a:gd name="T17" fmla="*/ 0 h 48"/>
                  <a:gd name="T18" fmla="*/ 25 w 49"/>
                  <a:gd name="T19" fmla="*/ 0 h 48"/>
                  <a:gd name="T20" fmla="*/ 25 w 49"/>
                  <a:gd name="T21" fmla="*/ 0 h 48"/>
                  <a:gd name="T22" fmla="*/ 20 w 49"/>
                  <a:gd name="T23" fmla="*/ 0 h 48"/>
                  <a:gd name="T24" fmla="*/ 15 w 49"/>
                  <a:gd name="T25" fmla="*/ 2 h 48"/>
                  <a:gd name="T26" fmla="*/ 11 w 49"/>
                  <a:gd name="T27" fmla="*/ 4 h 48"/>
                  <a:gd name="T28" fmla="*/ 8 w 49"/>
                  <a:gd name="T29" fmla="*/ 7 h 48"/>
                  <a:gd name="T30" fmla="*/ 4 w 49"/>
                  <a:gd name="T31" fmla="*/ 10 h 48"/>
                  <a:gd name="T32" fmla="*/ 2 w 49"/>
                  <a:gd name="T33" fmla="*/ 14 h 48"/>
                  <a:gd name="T34" fmla="*/ 0 w 49"/>
                  <a:gd name="T35" fmla="*/ 19 h 48"/>
                  <a:gd name="T36" fmla="*/ 0 w 49"/>
                  <a:gd name="T37" fmla="*/ 24 h 48"/>
                  <a:gd name="T38" fmla="*/ 0 w 49"/>
                  <a:gd name="T39" fmla="*/ 24 h 48"/>
                  <a:gd name="T40" fmla="*/ 0 w 49"/>
                  <a:gd name="T41" fmla="*/ 29 h 48"/>
                  <a:gd name="T42" fmla="*/ 2 w 49"/>
                  <a:gd name="T43" fmla="*/ 34 h 48"/>
                  <a:gd name="T44" fmla="*/ 4 w 49"/>
                  <a:gd name="T45" fmla="*/ 38 h 48"/>
                  <a:gd name="T46" fmla="*/ 8 w 49"/>
                  <a:gd name="T47" fmla="*/ 41 h 48"/>
                  <a:gd name="T48" fmla="*/ 11 w 49"/>
                  <a:gd name="T49" fmla="*/ 44 h 48"/>
                  <a:gd name="T50" fmla="*/ 15 w 49"/>
                  <a:gd name="T51" fmla="*/ 47 h 48"/>
                  <a:gd name="T52" fmla="*/ 20 w 49"/>
                  <a:gd name="T53" fmla="*/ 48 h 48"/>
                  <a:gd name="T54" fmla="*/ 25 w 49"/>
                  <a:gd name="T55" fmla="*/ 48 h 48"/>
                  <a:gd name="T56" fmla="*/ 25 w 49"/>
                  <a:gd name="T57" fmla="*/ 48 h 48"/>
                  <a:gd name="T58" fmla="*/ 29 w 49"/>
                  <a:gd name="T59" fmla="*/ 48 h 48"/>
                  <a:gd name="T60" fmla="*/ 34 w 49"/>
                  <a:gd name="T61" fmla="*/ 47 h 48"/>
                  <a:gd name="T62" fmla="*/ 38 w 49"/>
                  <a:gd name="T63" fmla="*/ 44 h 48"/>
                  <a:gd name="T64" fmla="*/ 41 w 49"/>
                  <a:gd name="T65" fmla="*/ 41 h 48"/>
                  <a:gd name="T66" fmla="*/ 45 w 49"/>
                  <a:gd name="T67" fmla="*/ 38 h 48"/>
                  <a:gd name="T68" fmla="*/ 48 w 49"/>
                  <a:gd name="T69" fmla="*/ 34 h 48"/>
                  <a:gd name="T70" fmla="*/ 49 w 49"/>
                  <a:gd name="T71" fmla="*/ 29 h 48"/>
                  <a:gd name="T72" fmla="*/ 49 w 49"/>
                  <a:gd name="T73" fmla="*/ 24 h 48"/>
                  <a:gd name="T74" fmla="*/ 49 w 49"/>
                  <a:gd name="T75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48">
                    <a:moveTo>
                      <a:pt x="49" y="24"/>
                    </a:moveTo>
                    <a:lnTo>
                      <a:pt x="49" y="24"/>
                    </a:lnTo>
                    <a:lnTo>
                      <a:pt x="49" y="19"/>
                    </a:lnTo>
                    <a:lnTo>
                      <a:pt x="48" y="14"/>
                    </a:lnTo>
                    <a:lnTo>
                      <a:pt x="45" y="10"/>
                    </a:lnTo>
                    <a:lnTo>
                      <a:pt x="41" y="7"/>
                    </a:lnTo>
                    <a:lnTo>
                      <a:pt x="38" y="4"/>
                    </a:lnTo>
                    <a:lnTo>
                      <a:pt x="34" y="2"/>
                    </a:lnTo>
                    <a:lnTo>
                      <a:pt x="29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5" y="2"/>
                    </a:lnTo>
                    <a:lnTo>
                      <a:pt x="11" y="4"/>
                    </a:lnTo>
                    <a:lnTo>
                      <a:pt x="8" y="7"/>
                    </a:lnTo>
                    <a:lnTo>
                      <a:pt x="4" y="10"/>
                    </a:lnTo>
                    <a:lnTo>
                      <a:pt x="2" y="14"/>
                    </a:lnTo>
                    <a:lnTo>
                      <a:pt x="0" y="19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8" y="41"/>
                    </a:lnTo>
                    <a:lnTo>
                      <a:pt x="11" y="44"/>
                    </a:lnTo>
                    <a:lnTo>
                      <a:pt x="15" y="47"/>
                    </a:lnTo>
                    <a:lnTo>
                      <a:pt x="20" y="48"/>
                    </a:lnTo>
                    <a:lnTo>
                      <a:pt x="25" y="48"/>
                    </a:lnTo>
                    <a:lnTo>
                      <a:pt x="25" y="48"/>
                    </a:lnTo>
                    <a:lnTo>
                      <a:pt x="29" y="48"/>
                    </a:lnTo>
                    <a:lnTo>
                      <a:pt x="34" y="47"/>
                    </a:lnTo>
                    <a:lnTo>
                      <a:pt x="38" y="44"/>
                    </a:lnTo>
                    <a:lnTo>
                      <a:pt x="41" y="41"/>
                    </a:lnTo>
                    <a:lnTo>
                      <a:pt x="45" y="38"/>
                    </a:lnTo>
                    <a:lnTo>
                      <a:pt x="48" y="34"/>
                    </a:lnTo>
                    <a:lnTo>
                      <a:pt x="49" y="29"/>
                    </a:lnTo>
                    <a:lnTo>
                      <a:pt x="49" y="24"/>
                    </a:lnTo>
                    <a:lnTo>
                      <a:pt x="49" y="24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3" name="Freeform 49"/>
              <p:cNvSpPr>
                <a:spLocks/>
              </p:cNvSpPr>
              <p:nvPr/>
            </p:nvSpPr>
            <p:spPr bwMode="auto">
              <a:xfrm>
                <a:off x="4899" y="2821"/>
                <a:ext cx="63" cy="116"/>
              </a:xfrm>
              <a:custGeom>
                <a:avLst/>
                <a:gdLst>
                  <a:gd name="T0" fmla="*/ 47 w 63"/>
                  <a:gd name="T1" fmla="*/ 116 h 116"/>
                  <a:gd name="T2" fmla="*/ 47 w 63"/>
                  <a:gd name="T3" fmla="*/ 116 h 116"/>
                  <a:gd name="T4" fmla="*/ 49 w 63"/>
                  <a:gd name="T5" fmla="*/ 106 h 116"/>
                  <a:gd name="T6" fmla="*/ 52 w 63"/>
                  <a:gd name="T7" fmla="*/ 95 h 116"/>
                  <a:gd name="T8" fmla="*/ 55 w 63"/>
                  <a:gd name="T9" fmla="*/ 75 h 116"/>
                  <a:gd name="T10" fmla="*/ 55 w 63"/>
                  <a:gd name="T11" fmla="*/ 75 h 116"/>
                  <a:gd name="T12" fmla="*/ 56 w 63"/>
                  <a:gd name="T13" fmla="*/ 71 h 116"/>
                  <a:gd name="T14" fmla="*/ 58 w 63"/>
                  <a:gd name="T15" fmla="*/ 69 h 116"/>
                  <a:gd name="T16" fmla="*/ 59 w 63"/>
                  <a:gd name="T17" fmla="*/ 67 h 116"/>
                  <a:gd name="T18" fmla="*/ 60 w 63"/>
                  <a:gd name="T19" fmla="*/ 63 h 116"/>
                  <a:gd name="T20" fmla="*/ 60 w 63"/>
                  <a:gd name="T21" fmla="*/ 63 h 116"/>
                  <a:gd name="T22" fmla="*/ 63 w 63"/>
                  <a:gd name="T23" fmla="*/ 42 h 116"/>
                  <a:gd name="T24" fmla="*/ 63 w 63"/>
                  <a:gd name="T25" fmla="*/ 27 h 116"/>
                  <a:gd name="T26" fmla="*/ 63 w 63"/>
                  <a:gd name="T27" fmla="*/ 12 h 116"/>
                  <a:gd name="T28" fmla="*/ 63 w 63"/>
                  <a:gd name="T29" fmla="*/ 12 h 116"/>
                  <a:gd name="T30" fmla="*/ 62 w 63"/>
                  <a:gd name="T31" fmla="*/ 10 h 116"/>
                  <a:gd name="T32" fmla="*/ 60 w 63"/>
                  <a:gd name="T33" fmla="*/ 8 h 116"/>
                  <a:gd name="T34" fmla="*/ 57 w 63"/>
                  <a:gd name="T35" fmla="*/ 5 h 116"/>
                  <a:gd name="T36" fmla="*/ 53 w 63"/>
                  <a:gd name="T37" fmla="*/ 3 h 116"/>
                  <a:gd name="T38" fmla="*/ 43 w 63"/>
                  <a:gd name="T39" fmla="*/ 1 h 116"/>
                  <a:gd name="T40" fmla="*/ 32 w 63"/>
                  <a:gd name="T41" fmla="*/ 0 h 116"/>
                  <a:gd name="T42" fmla="*/ 32 w 63"/>
                  <a:gd name="T43" fmla="*/ 0 h 116"/>
                  <a:gd name="T44" fmla="*/ 20 w 63"/>
                  <a:gd name="T45" fmla="*/ 1 h 116"/>
                  <a:gd name="T46" fmla="*/ 10 w 63"/>
                  <a:gd name="T47" fmla="*/ 3 h 116"/>
                  <a:gd name="T48" fmla="*/ 6 w 63"/>
                  <a:gd name="T49" fmla="*/ 5 h 116"/>
                  <a:gd name="T50" fmla="*/ 3 w 63"/>
                  <a:gd name="T51" fmla="*/ 8 h 116"/>
                  <a:gd name="T52" fmla="*/ 1 w 63"/>
                  <a:gd name="T53" fmla="*/ 10 h 116"/>
                  <a:gd name="T54" fmla="*/ 0 w 63"/>
                  <a:gd name="T55" fmla="*/ 12 h 116"/>
                  <a:gd name="T56" fmla="*/ 0 w 63"/>
                  <a:gd name="T57" fmla="*/ 12 h 116"/>
                  <a:gd name="T58" fmla="*/ 0 w 63"/>
                  <a:gd name="T59" fmla="*/ 27 h 116"/>
                  <a:gd name="T60" fmla="*/ 1 w 63"/>
                  <a:gd name="T61" fmla="*/ 42 h 116"/>
                  <a:gd name="T62" fmla="*/ 3 w 63"/>
                  <a:gd name="T63" fmla="*/ 63 h 116"/>
                  <a:gd name="T64" fmla="*/ 3 w 63"/>
                  <a:gd name="T65" fmla="*/ 63 h 116"/>
                  <a:gd name="T66" fmla="*/ 4 w 63"/>
                  <a:gd name="T67" fmla="*/ 67 h 116"/>
                  <a:gd name="T68" fmla="*/ 5 w 63"/>
                  <a:gd name="T69" fmla="*/ 69 h 116"/>
                  <a:gd name="T70" fmla="*/ 7 w 63"/>
                  <a:gd name="T71" fmla="*/ 71 h 116"/>
                  <a:gd name="T72" fmla="*/ 8 w 63"/>
                  <a:gd name="T73" fmla="*/ 75 h 116"/>
                  <a:gd name="T74" fmla="*/ 8 w 63"/>
                  <a:gd name="T75" fmla="*/ 75 h 116"/>
                  <a:gd name="T76" fmla="*/ 12 w 63"/>
                  <a:gd name="T77" fmla="*/ 95 h 116"/>
                  <a:gd name="T78" fmla="*/ 13 w 63"/>
                  <a:gd name="T79" fmla="*/ 106 h 116"/>
                  <a:gd name="T80" fmla="*/ 16 w 63"/>
                  <a:gd name="T81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63" h="116">
                    <a:moveTo>
                      <a:pt x="47" y="116"/>
                    </a:moveTo>
                    <a:lnTo>
                      <a:pt x="47" y="116"/>
                    </a:lnTo>
                    <a:lnTo>
                      <a:pt x="49" y="106"/>
                    </a:lnTo>
                    <a:lnTo>
                      <a:pt x="52" y="95"/>
                    </a:lnTo>
                    <a:lnTo>
                      <a:pt x="55" y="75"/>
                    </a:lnTo>
                    <a:lnTo>
                      <a:pt x="55" y="75"/>
                    </a:lnTo>
                    <a:lnTo>
                      <a:pt x="56" y="71"/>
                    </a:lnTo>
                    <a:lnTo>
                      <a:pt x="58" y="69"/>
                    </a:lnTo>
                    <a:lnTo>
                      <a:pt x="59" y="67"/>
                    </a:lnTo>
                    <a:lnTo>
                      <a:pt x="60" y="63"/>
                    </a:lnTo>
                    <a:lnTo>
                      <a:pt x="60" y="63"/>
                    </a:lnTo>
                    <a:lnTo>
                      <a:pt x="63" y="42"/>
                    </a:lnTo>
                    <a:lnTo>
                      <a:pt x="63" y="27"/>
                    </a:lnTo>
                    <a:lnTo>
                      <a:pt x="63" y="12"/>
                    </a:lnTo>
                    <a:lnTo>
                      <a:pt x="63" y="12"/>
                    </a:lnTo>
                    <a:lnTo>
                      <a:pt x="62" y="10"/>
                    </a:lnTo>
                    <a:lnTo>
                      <a:pt x="60" y="8"/>
                    </a:lnTo>
                    <a:lnTo>
                      <a:pt x="57" y="5"/>
                    </a:lnTo>
                    <a:lnTo>
                      <a:pt x="53" y="3"/>
                    </a:lnTo>
                    <a:lnTo>
                      <a:pt x="43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0" y="1"/>
                    </a:lnTo>
                    <a:lnTo>
                      <a:pt x="10" y="3"/>
                    </a:lnTo>
                    <a:lnTo>
                      <a:pt x="6" y="5"/>
                    </a:lnTo>
                    <a:lnTo>
                      <a:pt x="3" y="8"/>
                    </a:lnTo>
                    <a:lnTo>
                      <a:pt x="1" y="1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27"/>
                    </a:lnTo>
                    <a:lnTo>
                      <a:pt x="1" y="42"/>
                    </a:lnTo>
                    <a:lnTo>
                      <a:pt x="3" y="63"/>
                    </a:lnTo>
                    <a:lnTo>
                      <a:pt x="3" y="63"/>
                    </a:lnTo>
                    <a:lnTo>
                      <a:pt x="4" y="67"/>
                    </a:lnTo>
                    <a:lnTo>
                      <a:pt x="5" y="69"/>
                    </a:lnTo>
                    <a:lnTo>
                      <a:pt x="7" y="71"/>
                    </a:lnTo>
                    <a:lnTo>
                      <a:pt x="8" y="75"/>
                    </a:lnTo>
                    <a:lnTo>
                      <a:pt x="8" y="75"/>
                    </a:lnTo>
                    <a:lnTo>
                      <a:pt x="12" y="95"/>
                    </a:lnTo>
                    <a:lnTo>
                      <a:pt x="13" y="106"/>
                    </a:lnTo>
                    <a:lnTo>
                      <a:pt x="16" y="1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4" name="Freeform 50"/>
              <p:cNvSpPr>
                <a:spLocks/>
              </p:cNvSpPr>
              <p:nvPr/>
            </p:nvSpPr>
            <p:spPr bwMode="auto">
              <a:xfrm>
                <a:off x="4989" y="2725"/>
                <a:ext cx="71" cy="71"/>
              </a:xfrm>
              <a:custGeom>
                <a:avLst/>
                <a:gdLst>
                  <a:gd name="T0" fmla="*/ 71 w 71"/>
                  <a:gd name="T1" fmla="*/ 35 h 71"/>
                  <a:gd name="T2" fmla="*/ 71 w 71"/>
                  <a:gd name="T3" fmla="*/ 35 h 71"/>
                  <a:gd name="T4" fmla="*/ 70 w 71"/>
                  <a:gd name="T5" fmla="*/ 27 h 71"/>
                  <a:gd name="T6" fmla="*/ 67 w 71"/>
                  <a:gd name="T7" fmla="*/ 21 h 71"/>
                  <a:gd name="T8" fmla="*/ 64 w 71"/>
                  <a:gd name="T9" fmla="*/ 15 h 71"/>
                  <a:gd name="T10" fmla="*/ 60 w 71"/>
                  <a:gd name="T11" fmla="*/ 10 h 71"/>
                  <a:gd name="T12" fmla="*/ 55 w 71"/>
                  <a:gd name="T13" fmla="*/ 6 h 71"/>
                  <a:gd name="T14" fmla="*/ 49 w 71"/>
                  <a:gd name="T15" fmla="*/ 2 h 71"/>
                  <a:gd name="T16" fmla="*/ 42 w 71"/>
                  <a:gd name="T17" fmla="*/ 0 h 71"/>
                  <a:gd name="T18" fmla="*/ 35 w 71"/>
                  <a:gd name="T19" fmla="*/ 0 h 71"/>
                  <a:gd name="T20" fmla="*/ 35 w 71"/>
                  <a:gd name="T21" fmla="*/ 0 h 71"/>
                  <a:gd name="T22" fmla="*/ 27 w 71"/>
                  <a:gd name="T23" fmla="*/ 0 h 71"/>
                  <a:gd name="T24" fmla="*/ 21 w 71"/>
                  <a:gd name="T25" fmla="*/ 2 h 71"/>
                  <a:gd name="T26" fmla="*/ 15 w 71"/>
                  <a:gd name="T27" fmla="*/ 6 h 71"/>
                  <a:gd name="T28" fmla="*/ 10 w 71"/>
                  <a:gd name="T29" fmla="*/ 10 h 71"/>
                  <a:gd name="T30" fmla="*/ 5 w 71"/>
                  <a:gd name="T31" fmla="*/ 15 h 71"/>
                  <a:gd name="T32" fmla="*/ 2 w 71"/>
                  <a:gd name="T33" fmla="*/ 21 h 71"/>
                  <a:gd name="T34" fmla="*/ 0 w 71"/>
                  <a:gd name="T35" fmla="*/ 27 h 71"/>
                  <a:gd name="T36" fmla="*/ 0 w 71"/>
                  <a:gd name="T37" fmla="*/ 35 h 71"/>
                  <a:gd name="T38" fmla="*/ 0 w 71"/>
                  <a:gd name="T39" fmla="*/ 35 h 71"/>
                  <a:gd name="T40" fmla="*/ 0 w 71"/>
                  <a:gd name="T41" fmla="*/ 42 h 71"/>
                  <a:gd name="T42" fmla="*/ 2 w 71"/>
                  <a:gd name="T43" fmla="*/ 49 h 71"/>
                  <a:gd name="T44" fmla="*/ 5 w 71"/>
                  <a:gd name="T45" fmla="*/ 55 h 71"/>
                  <a:gd name="T46" fmla="*/ 10 w 71"/>
                  <a:gd name="T47" fmla="*/ 60 h 71"/>
                  <a:gd name="T48" fmla="*/ 15 w 71"/>
                  <a:gd name="T49" fmla="*/ 64 h 71"/>
                  <a:gd name="T50" fmla="*/ 21 w 71"/>
                  <a:gd name="T51" fmla="*/ 68 h 71"/>
                  <a:gd name="T52" fmla="*/ 27 w 71"/>
                  <a:gd name="T53" fmla="*/ 70 h 71"/>
                  <a:gd name="T54" fmla="*/ 35 w 71"/>
                  <a:gd name="T55" fmla="*/ 71 h 71"/>
                  <a:gd name="T56" fmla="*/ 35 w 71"/>
                  <a:gd name="T57" fmla="*/ 71 h 71"/>
                  <a:gd name="T58" fmla="*/ 42 w 71"/>
                  <a:gd name="T59" fmla="*/ 70 h 71"/>
                  <a:gd name="T60" fmla="*/ 49 w 71"/>
                  <a:gd name="T61" fmla="*/ 68 h 71"/>
                  <a:gd name="T62" fmla="*/ 55 w 71"/>
                  <a:gd name="T63" fmla="*/ 64 h 71"/>
                  <a:gd name="T64" fmla="*/ 60 w 71"/>
                  <a:gd name="T65" fmla="*/ 60 h 71"/>
                  <a:gd name="T66" fmla="*/ 64 w 71"/>
                  <a:gd name="T67" fmla="*/ 55 h 71"/>
                  <a:gd name="T68" fmla="*/ 67 w 71"/>
                  <a:gd name="T69" fmla="*/ 49 h 71"/>
                  <a:gd name="T70" fmla="*/ 70 w 71"/>
                  <a:gd name="T71" fmla="*/ 42 h 71"/>
                  <a:gd name="T72" fmla="*/ 71 w 71"/>
                  <a:gd name="T73" fmla="*/ 35 h 71"/>
                  <a:gd name="T74" fmla="*/ 71 w 71"/>
                  <a:gd name="T75" fmla="*/ 3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1" h="71">
                    <a:moveTo>
                      <a:pt x="71" y="35"/>
                    </a:moveTo>
                    <a:lnTo>
                      <a:pt x="71" y="35"/>
                    </a:lnTo>
                    <a:lnTo>
                      <a:pt x="70" y="27"/>
                    </a:lnTo>
                    <a:lnTo>
                      <a:pt x="67" y="21"/>
                    </a:lnTo>
                    <a:lnTo>
                      <a:pt x="64" y="15"/>
                    </a:lnTo>
                    <a:lnTo>
                      <a:pt x="60" y="10"/>
                    </a:lnTo>
                    <a:lnTo>
                      <a:pt x="55" y="6"/>
                    </a:lnTo>
                    <a:lnTo>
                      <a:pt x="49" y="2"/>
                    </a:lnTo>
                    <a:lnTo>
                      <a:pt x="42" y="0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0" y="10"/>
                    </a:lnTo>
                    <a:lnTo>
                      <a:pt x="5" y="15"/>
                    </a:lnTo>
                    <a:lnTo>
                      <a:pt x="2" y="21"/>
                    </a:lnTo>
                    <a:lnTo>
                      <a:pt x="0" y="27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0" y="42"/>
                    </a:lnTo>
                    <a:lnTo>
                      <a:pt x="2" y="49"/>
                    </a:lnTo>
                    <a:lnTo>
                      <a:pt x="5" y="55"/>
                    </a:lnTo>
                    <a:lnTo>
                      <a:pt x="10" y="60"/>
                    </a:lnTo>
                    <a:lnTo>
                      <a:pt x="15" y="64"/>
                    </a:lnTo>
                    <a:lnTo>
                      <a:pt x="21" y="68"/>
                    </a:lnTo>
                    <a:lnTo>
                      <a:pt x="27" y="70"/>
                    </a:lnTo>
                    <a:lnTo>
                      <a:pt x="35" y="71"/>
                    </a:lnTo>
                    <a:lnTo>
                      <a:pt x="35" y="71"/>
                    </a:lnTo>
                    <a:lnTo>
                      <a:pt x="42" y="70"/>
                    </a:lnTo>
                    <a:lnTo>
                      <a:pt x="49" y="68"/>
                    </a:lnTo>
                    <a:lnTo>
                      <a:pt x="55" y="64"/>
                    </a:lnTo>
                    <a:lnTo>
                      <a:pt x="60" y="60"/>
                    </a:lnTo>
                    <a:lnTo>
                      <a:pt x="64" y="55"/>
                    </a:lnTo>
                    <a:lnTo>
                      <a:pt x="67" y="49"/>
                    </a:lnTo>
                    <a:lnTo>
                      <a:pt x="70" y="42"/>
                    </a:lnTo>
                    <a:lnTo>
                      <a:pt x="71" y="35"/>
                    </a:lnTo>
                    <a:lnTo>
                      <a:pt x="71" y="3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5" name="Freeform 51"/>
              <p:cNvSpPr>
                <a:spLocks/>
              </p:cNvSpPr>
              <p:nvPr/>
            </p:nvSpPr>
            <p:spPr bwMode="auto">
              <a:xfrm>
                <a:off x="4978" y="2806"/>
                <a:ext cx="92" cy="169"/>
              </a:xfrm>
              <a:custGeom>
                <a:avLst/>
                <a:gdLst>
                  <a:gd name="T0" fmla="*/ 68 w 92"/>
                  <a:gd name="T1" fmla="*/ 169 h 169"/>
                  <a:gd name="T2" fmla="*/ 68 w 92"/>
                  <a:gd name="T3" fmla="*/ 169 h 169"/>
                  <a:gd name="T4" fmla="*/ 71 w 92"/>
                  <a:gd name="T5" fmla="*/ 155 h 169"/>
                  <a:gd name="T6" fmla="*/ 74 w 92"/>
                  <a:gd name="T7" fmla="*/ 139 h 169"/>
                  <a:gd name="T8" fmla="*/ 79 w 92"/>
                  <a:gd name="T9" fmla="*/ 110 h 169"/>
                  <a:gd name="T10" fmla="*/ 79 w 92"/>
                  <a:gd name="T11" fmla="*/ 110 h 169"/>
                  <a:gd name="T12" fmla="*/ 81 w 92"/>
                  <a:gd name="T13" fmla="*/ 104 h 169"/>
                  <a:gd name="T14" fmla="*/ 84 w 92"/>
                  <a:gd name="T15" fmla="*/ 101 h 169"/>
                  <a:gd name="T16" fmla="*/ 86 w 92"/>
                  <a:gd name="T17" fmla="*/ 98 h 169"/>
                  <a:gd name="T18" fmla="*/ 87 w 92"/>
                  <a:gd name="T19" fmla="*/ 92 h 169"/>
                  <a:gd name="T20" fmla="*/ 87 w 92"/>
                  <a:gd name="T21" fmla="*/ 92 h 169"/>
                  <a:gd name="T22" fmla="*/ 89 w 92"/>
                  <a:gd name="T23" fmla="*/ 77 h 169"/>
                  <a:gd name="T24" fmla="*/ 91 w 92"/>
                  <a:gd name="T25" fmla="*/ 63 h 169"/>
                  <a:gd name="T26" fmla="*/ 92 w 92"/>
                  <a:gd name="T27" fmla="*/ 39 h 169"/>
                  <a:gd name="T28" fmla="*/ 91 w 92"/>
                  <a:gd name="T29" fmla="*/ 24 h 169"/>
                  <a:gd name="T30" fmla="*/ 91 w 92"/>
                  <a:gd name="T31" fmla="*/ 17 h 169"/>
                  <a:gd name="T32" fmla="*/ 91 w 92"/>
                  <a:gd name="T33" fmla="*/ 17 h 169"/>
                  <a:gd name="T34" fmla="*/ 90 w 92"/>
                  <a:gd name="T35" fmla="*/ 14 h 169"/>
                  <a:gd name="T36" fmla="*/ 87 w 92"/>
                  <a:gd name="T37" fmla="*/ 11 h 169"/>
                  <a:gd name="T38" fmla="*/ 83 w 92"/>
                  <a:gd name="T39" fmla="*/ 8 h 169"/>
                  <a:gd name="T40" fmla="*/ 77 w 92"/>
                  <a:gd name="T41" fmla="*/ 5 h 169"/>
                  <a:gd name="T42" fmla="*/ 70 w 92"/>
                  <a:gd name="T43" fmla="*/ 3 h 169"/>
                  <a:gd name="T44" fmla="*/ 62 w 92"/>
                  <a:gd name="T45" fmla="*/ 2 h 169"/>
                  <a:gd name="T46" fmla="*/ 54 w 92"/>
                  <a:gd name="T47" fmla="*/ 1 h 169"/>
                  <a:gd name="T48" fmla="*/ 46 w 92"/>
                  <a:gd name="T49" fmla="*/ 0 h 169"/>
                  <a:gd name="T50" fmla="*/ 46 w 92"/>
                  <a:gd name="T51" fmla="*/ 0 h 169"/>
                  <a:gd name="T52" fmla="*/ 37 w 92"/>
                  <a:gd name="T53" fmla="*/ 1 h 169"/>
                  <a:gd name="T54" fmla="*/ 29 w 92"/>
                  <a:gd name="T55" fmla="*/ 2 h 169"/>
                  <a:gd name="T56" fmla="*/ 21 w 92"/>
                  <a:gd name="T57" fmla="*/ 3 h 169"/>
                  <a:gd name="T58" fmla="*/ 15 w 92"/>
                  <a:gd name="T59" fmla="*/ 5 h 169"/>
                  <a:gd name="T60" fmla="*/ 9 w 92"/>
                  <a:gd name="T61" fmla="*/ 8 h 169"/>
                  <a:gd name="T62" fmla="*/ 4 w 92"/>
                  <a:gd name="T63" fmla="*/ 11 h 169"/>
                  <a:gd name="T64" fmla="*/ 1 w 92"/>
                  <a:gd name="T65" fmla="*/ 14 h 169"/>
                  <a:gd name="T66" fmla="*/ 0 w 92"/>
                  <a:gd name="T67" fmla="*/ 17 h 169"/>
                  <a:gd name="T68" fmla="*/ 0 w 92"/>
                  <a:gd name="T69" fmla="*/ 17 h 169"/>
                  <a:gd name="T70" fmla="*/ 0 w 92"/>
                  <a:gd name="T71" fmla="*/ 24 h 169"/>
                  <a:gd name="T72" fmla="*/ 0 w 92"/>
                  <a:gd name="T73" fmla="*/ 39 h 169"/>
                  <a:gd name="T74" fmla="*/ 1 w 92"/>
                  <a:gd name="T75" fmla="*/ 63 h 169"/>
                  <a:gd name="T76" fmla="*/ 2 w 92"/>
                  <a:gd name="T77" fmla="*/ 77 h 169"/>
                  <a:gd name="T78" fmla="*/ 4 w 92"/>
                  <a:gd name="T79" fmla="*/ 92 h 169"/>
                  <a:gd name="T80" fmla="*/ 4 w 92"/>
                  <a:gd name="T81" fmla="*/ 92 h 169"/>
                  <a:gd name="T82" fmla="*/ 5 w 92"/>
                  <a:gd name="T83" fmla="*/ 98 h 169"/>
                  <a:gd name="T84" fmla="*/ 9 w 92"/>
                  <a:gd name="T85" fmla="*/ 101 h 169"/>
                  <a:gd name="T86" fmla="*/ 11 w 92"/>
                  <a:gd name="T87" fmla="*/ 104 h 169"/>
                  <a:gd name="T88" fmla="*/ 13 w 92"/>
                  <a:gd name="T89" fmla="*/ 110 h 169"/>
                  <a:gd name="T90" fmla="*/ 13 w 92"/>
                  <a:gd name="T91" fmla="*/ 110 h 169"/>
                  <a:gd name="T92" fmla="*/ 17 w 92"/>
                  <a:gd name="T93" fmla="*/ 139 h 169"/>
                  <a:gd name="T94" fmla="*/ 20 w 92"/>
                  <a:gd name="T95" fmla="*/ 155 h 169"/>
                  <a:gd name="T96" fmla="*/ 23 w 92"/>
                  <a:gd name="T97" fmla="*/ 169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2" h="169">
                    <a:moveTo>
                      <a:pt x="68" y="169"/>
                    </a:moveTo>
                    <a:lnTo>
                      <a:pt x="68" y="169"/>
                    </a:lnTo>
                    <a:lnTo>
                      <a:pt x="71" y="155"/>
                    </a:lnTo>
                    <a:lnTo>
                      <a:pt x="74" y="139"/>
                    </a:lnTo>
                    <a:lnTo>
                      <a:pt x="79" y="110"/>
                    </a:lnTo>
                    <a:lnTo>
                      <a:pt x="79" y="110"/>
                    </a:lnTo>
                    <a:lnTo>
                      <a:pt x="81" y="104"/>
                    </a:lnTo>
                    <a:lnTo>
                      <a:pt x="84" y="101"/>
                    </a:lnTo>
                    <a:lnTo>
                      <a:pt x="86" y="98"/>
                    </a:lnTo>
                    <a:lnTo>
                      <a:pt x="87" y="92"/>
                    </a:lnTo>
                    <a:lnTo>
                      <a:pt x="87" y="92"/>
                    </a:lnTo>
                    <a:lnTo>
                      <a:pt x="89" y="77"/>
                    </a:lnTo>
                    <a:lnTo>
                      <a:pt x="91" y="63"/>
                    </a:lnTo>
                    <a:lnTo>
                      <a:pt x="92" y="39"/>
                    </a:lnTo>
                    <a:lnTo>
                      <a:pt x="91" y="24"/>
                    </a:lnTo>
                    <a:lnTo>
                      <a:pt x="91" y="17"/>
                    </a:lnTo>
                    <a:lnTo>
                      <a:pt x="91" y="17"/>
                    </a:lnTo>
                    <a:lnTo>
                      <a:pt x="90" y="14"/>
                    </a:lnTo>
                    <a:lnTo>
                      <a:pt x="87" y="11"/>
                    </a:lnTo>
                    <a:lnTo>
                      <a:pt x="83" y="8"/>
                    </a:lnTo>
                    <a:lnTo>
                      <a:pt x="77" y="5"/>
                    </a:lnTo>
                    <a:lnTo>
                      <a:pt x="70" y="3"/>
                    </a:lnTo>
                    <a:lnTo>
                      <a:pt x="62" y="2"/>
                    </a:lnTo>
                    <a:lnTo>
                      <a:pt x="54" y="1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9" y="2"/>
                    </a:lnTo>
                    <a:lnTo>
                      <a:pt x="21" y="3"/>
                    </a:lnTo>
                    <a:lnTo>
                      <a:pt x="15" y="5"/>
                    </a:lnTo>
                    <a:lnTo>
                      <a:pt x="9" y="8"/>
                    </a:lnTo>
                    <a:lnTo>
                      <a:pt x="4" y="11"/>
                    </a:lnTo>
                    <a:lnTo>
                      <a:pt x="1" y="14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0" y="24"/>
                    </a:lnTo>
                    <a:lnTo>
                      <a:pt x="0" y="39"/>
                    </a:lnTo>
                    <a:lnTo>
                      <a:pt x="1" y="63"/>
                    </a:lnTo>
                    <a:lnTo>
                      <a:pt x="2" y="77"/>
                    </a:lnTo>
                    <a:lnTo>
                      <a:pt x="4" y="92"/>
                    </a:lnTo>
                    <a:lnTo>
                      <a:pt x="4" y="92"/>
                    </a:lnTo>
                    <a:lnTo>
                      <a:pt x="5" y="98"/>
                    </a:lnTo>
                    <a:lnTo>
                      <a:pt x="9" y="101"/>
                    </a:lnTo>
                    <a:lnTo>
                      <a:pt x="11" y="104"/>
                    </a:lnTo>
                    <a:lnTo>
                      <a:pt x="13" y="110"/>
                    </a:lnTo>
                    <a:lnTo>
                      <a:pt x="13" y="110"/>
                    </a:lnTo>
                    <a:lnTo>
                      <a:pt x="17" y="139"/>
                    </a:lnTo>
                    <a:lnTo>
                      <a:pt x="20" y="155"/>
                    </a:lnTo>
                    <a:lnTo>
                      <a:pt x="23" y="16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6" name="Freeform 52"/>
              <p:cNvSpPr>
                <a:spLocks/>
              </p:cNvSpPr>
              <p:nvPr/>
            </p:nvSpPr>
            <p:spPr bwMode="auto">
              <a:xfrm>
                <a:off x="998" y="1538"/>
                <a:ext cx="123" cy="122"/>
              </a:xfrm>
              <a:custGeom>
                <a:avLst/>
                <a:gdLst>
                  <a:gd name="T0" fmla="*/ 0 w 123"/>
                  <a:gd name="T1" fmla="*/ 62 h 122"/>
                  <a:gd name="T2" fmla="*/ 0 w 123"/>
                  <a:gd name="T3" fmla="*/ 62 h 122"/>
                  <a:gd name="T4" fmla="*/ 0 w 123"/>
                  <a:gd name="T5" fmla="*/ 55 h 122"/>
                  <a:gd name="T6" fmla="*/ 1 w 123"/>
                  <a:gd name="T7" fmla="*/ 49 h 122"/>
                  <a:gd name="T8" fmla="*/ 5 w 123"/>
                  <a:gd name="T9" fmla="*/ 37 h 122"/>
                  <a:gd name="T10" fmla="*/ 10 w 123"/>
                  <a:gd name="T11" fmla="*/ 27 h 122"/>
                  <a:gd name="T12" fmla="*/ 18 w 123"/>
                  <a:gd name="T13" fmla="*/ 17 h 122"/>
                  <a:gd name="T14" fmla="*/ 27 w 123"/>
                  <a:gd name="T15" fmla="*/ 10 h 122"/>
                  <a:gd name="T16" fmla="*/ 37 w 123"/>
                  <a:gd name="T17" fmla="*/ 5 h 122"/>
                  <a:gd name="T18" fmla="*/ 48 w 123"/>
                  <a:gd name="T19" fmla="*/ 1 h 122"/>
                  <a:gd name="T20" fmla="*/ 55 w 123"/>
                  <a:gd name="T21" fmla="*/ 0 h 122"/>
                  <a:gd name="T22" fmla="*/ 61 w 123"/>
                  <a:gd name="T23" fmla="*/ 0 h 122"/>
                  <a:gd name="T24" fmla="*/ 61 w 123"/>
                  <a:gd name="T25" fmla="*/ 0 h 122"/>
                  <a:gd name="T26" fmla="*/ 68 w 123"/>
                  <a:gd name="T27" fmla="*/ 0 h 122"/>
                  <a:gd name="T28" fmla="*/ 73 w 123"/>
                  <a:gd name="T29" fmla="*/ 1 h 122"/>
                  <a:gd name="T30" fmla="*/ 86 w 123"/>
                  <a:gd name="T31" fmla="*/ 5 h 122"/>
                  <a:gd name="T32" fmla="*/ 96 w 123"/>
                  <a:gd name="T33" fmla="*/ 10 h 122"/>
                  <a:gd name="T34" fmla="*/ 105 w 123"/>
                  <a:gd name="T35" fmla="*/ 17 h 122"/>
                  <a:gd name="T36" fmla="*/ 112 w 123"/>
                  <a:gd name="T37" fmla="*/ 27 h 122"/>
                  <a:gd name="T38" fmla="*/ 117 w 123"/>
                  <a:gd name="T39" fmla="*/ 37 h 122"/>
                  <a:gd name="T40" fmla="*/ 122 w 123"/>
                  <a:gd name="T41" fmla="*/ 49 h 122"/>
                  <a:gd name="T42" fmla="*/ 123 w 123"/>
                  <a:gd name="T43" fmla="*/ 55 h 122"/>
                  <a:gd name="T44" fmla="*/ 123 w 123"/>
                  <a:gd name="T45" fmla="*/ 62 h 122"/>
                  <a:gd name="T46" fmla="*/ 123 w 123"/>
                  <a:gd name="T47" fmla="*/ 62 h 122"/>
                  <a:gd name="T48" fmla="*/ 123 w 123"/>
                  <a:gd name="T49" fmla="*/ 68 h 122"/>
                  <a:gd name="T50" fmla="*/ 122 w 123"/>
                  <a:gd name="T51" fmla="*/ 74 h 122"/>
                  <a:gd name="T52" fmla="*/ 117 w 123"/>
                  <a:gd name="T53" fmla="*/ 85 h 122"/>
                  <a:gd name="T54" fmla="*/ 112 w 123"/>
                  <a:gd name="T55" fmla="*/ 95 h 122"/>
                  <a:gd name="T56" fmla="*/ 105 w 123"/>
                  <a:gd name="T57" fmla="*/ 105 h 122"/>
                  <a:gd name="T58" fmla="*/ 96 w 123"/>
                  <a:gd name="T59" fmla="*/ 112 h 122"/>
                  <a:gd name="T60" fmla="*/ 86 w 123"/>
                  <a:gd name="T61" fmla="*/ 117 h 122"/>
                  <a:gd name="T62" fmla="*/ 73 w 123"/>
                  <a:gd name="T63" fmla="*/ 121 h 122"/>
                  <a:gd name="T64" fmla="*/ 68 w 123"/>
                  <a:gd name="T65" fmla="*/ 122 h 122"/>
                  <a:gd name="T66" fmla="*/ 61 w 123"/>
                  <a:gd name="T67" fmla="*/ 122 h 122"/>
                  <a:gd name="T68" fmla="*/ 61 w 123"/>
                  <a:gd name="T69" fmla="*/ 122 h 122"/>
                  <a:gd name="T70" fmla="*/ 55 w 123"/>
                  <a:gd name="T71" fmla="*/ 122 h 122"/>
                  <a:gd name="T72" fmla="*/ 48 w 123"/>
                  <a:gd name="T73" fmla="*/ 121 h 122"/>
                  <a:gd name="T74" fmla="*/ 37 w 123"/>
                  <a:gd name="T75" fmla="*/ 117 h 122"/>
                  <a:gd name="T76" fmla="*/ 27 w 123"/>
                  <a:gd name="T77" fmla="*/ 112 h 122"/>
                  <a:gd name="T78" fmla="*/ 18 w 123"/>
                  <a:gd name="T79" fmla="*/ 105 h 122"/>
                  <a:gd name="T80" fmla="*/ 10 w 123"/>
                  <a:gd name="T81" fmla="*/ 95 h 122"/>
                  <a:gd name="T82" fmla="*/ 5 w 123"/>
                  <a:gd name="T83" fmla="*/ 85 h 122"/>
                  <a:gd name="T84" fmla="*/ 1 w 123"/>
                  <a:gd name="T85" fmla="*/ 74 h 122"/>
                  <a:gd name="T86" fmla="*/ 0 w 123"/>
                  <a:gd name="T87" fmla="*/ 68 h 122"/>
                  <a:gd name="T88" fmla="*/ 0 w 123"/>
                  <a:gd name="T89" fmla="*/ 62 h 122"/>
                  <a:gd name="T90" fmla="*/ 0 w 123"/>
                  <a:gd name="T91" fmla="*/ 62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23" h="122">
                    <a:moveTo>
                      <a:pt x="0" y="62"/>
                    </a:moveTo>
                    <a:lnTo>
                      <a:pt x="0" y="62"/>
                    </a:lnTo>
                    <a:lnTo>
                      <a:pt x="0" y="55"/>
                    </a:lnTo>
                    <a:lnTo>
                      <a:pt x="1" y="49"/>
                    </a:lnTo>
                    <a:lnTo>
                      <a:pt x="5" y="37"/>
                    </a:lnTo>
                    <a:lnTo>
                      <a:pt x="10" y="27"/>
                    </a:lnTo>
                    <a:lnTo>
                      <a:pt x="18" y="17"/>
                    </a:lnTo>
                    <a:lnTo>
                      <a:pt x="27" y="10"/>
                    </a:lnTo>
                    <a:lnTo>
                      <a:pt x="37" y="5"/>
                    </a:lnTo>
                    <a:lnTo>
                      <a:pt x="48" y="1"/>
                    </a:lnTo>
                    <a:lnTo>
                      <a:pt x="55" y="0"/>
                    </a:lnTo>
                    <a:lnTo>
                      <a:pt x="61" y="0"/>
                    </a:lnTo>
                    <a:lnTo>
                      <a:pt x="61" y="0"/>
                    </a:lnTo>
                    <a:lnTo>
                      <a:pt x="68" y="0"/>
                    </a:lnTo>
                    <a:lnTo>
                      <a:pt x="73" y="1"/>
                    </a:lnTo>
                    <a:lnTo>
                      <a:pt x="86" y="5"/>
                    </a:lnTo>
                    <a:lnTo>
                      <a:pt x="96" y="10"/>
                    </a:lnTo>
                    <a:lnTo>
                      <a:pt x="105" y="17"/>
                    </a:lnTo>
                    <a:lnTo>
                      <a:pt x="112" y="27"/>
                    </a:lnTo>
                    <a:lnTo>
                      <a:pt x="117" y="37"/>
                    </a:lnTo>
                    <a:lnTo>
                      <a:pt x="122" y="49"/>
                    </a:lnTo>
                    <a:lnTo>
                      <a:pt x="123" y="55"/>
                    </a:lnTo>
                    <a:lnTo>
                      <a:pt x="123" y="62"/>
                    </a:lnTo>
                    <a:lnTo>
                      <a:pt x="123" y="62"/>
                    </a:lnTo>
                    <a:lnTo>
                      <a:pt x="123" y="68"/>
                    </a:lnTo>
                    <a:lnTo>
                      <a:pt x="122" y="74"/>
                    </a:lnTo>
                    <a:lnTo>
                      <a:pt x="117" y="85"/>
                    </a:lnTo>
                    <a:lnTo>
                      <a:pt x="112" y="95"/>
                    </a:lnTo>
                    <a:lnTo>
                      <a:pt x="105" y="105"/>
                    </a:lnTo>
                    <a:lnTo>
                      <a:pt x="96" y="112"/>
                    </a:lnTo>
                    <a:lnTo>
                      <a:pt x="86" y="117"/>
                    </a:lnTo>
                    <a:lnTo>
                      <a:pt x="73" y="121"/>
                    </a:lnTo>
                    <a:lnTo>
                      <a:pt x="68" y="122"/>
                    </a:lnTo>
                    <a:lnTo>
                      <a:pt x="61" y="122"/>
                    </a:lnTo>
                    <a:lnTo>
                      <a:pt x="61" y="122"/>
                    </a:lnTo>
                    <a:lnTo>
                      <a:pt x="55" y="122"/>
                    </a:lnTo>
                    <a:lnTo>
                      <a:pt x="48" y="121"/>
                    </a:lnTo>
                    <a:lnTo>
                      <a:pt x="37" y="117"/>
                    </a:lnTo>
                    <a:lnTo>
                      <a:pt x="27" y="112"/>
                    </a:lnTo>
                    <a:lnTo>
                      <a:pt x="18" y="105"/>
                    </a:lnTo>
                    <a:lnTo>
                      <a:pt x="10" y="95"/>
                    </a:lnTo>
                    <a:lnTo>
                      <a:pt x="5" y="85"/>
                    </a:lnTo>
                    <a:lnTo>
                      <a:pt x="1" y="74"/>
                    </a:lnTo>
                    <a:lnTo>
                      <a:pt x="0" y="68"/>
                    </a:lnTo>
                    <a:lnTo>
                      <a:pt x="0" y="62"/>
                    </a:lnTo>
                    <a:lnTo>
                      <a:pt x="0" y="62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7" name="Freeform 53"/>
              <p:cNvSpPr>
                <a:spLocks/>
              </p:cNvSpPr>
              <p:nvPr/>
            </p:nvSpPr>
            <p:spPr bwMode="auto">
              <a:xfrm>
                <a:off x="1110" y="1564"/>
                <a:ext cx="61" cy="104"/>
              </a:xfrm>
              <a:custGeom>
                <a:avLst/>
                <a:gdLst>
                  <a:gd name="T0" fmla="*/ 56 w 61"/>
                  <a:gd name="T1" fmla="*/ 62 h 104"/>
                  <a:gd name="T2" fmla="*/ 56 w 61"/>
                  <a:gd name="T3" fmla="*/ 62 h 104"/>
                  <a:gd name="T4" fmla="*/ 53 w 61"/>
                  <a:gd name="T5" fmla="*/ 70 h 104"/>
                  <a:gd name="T6" fmla="*/ 49 w 61"/>
                  <a:gd name="T7" fmla="*/ 78 h 104"/>
                  <a:gd name="T8" fmla="*/ 44 w 61"/>
                  <a:gd name="T9" fmla="*/ 84 h 104"/>
                  <a:gd name="T10" fmla="*/ 39 w 61"/>
                  <a:gd name="T11" fmla="*/ 90 h 104"/>
                  <a:gd name="T12" fmla="*/ 35 w 61"/>
                  <a:gd name="T13" fmla="*/ 95 h 104"/>
                  <a:gd name="T14" fmla="*/ 29 w 61"/>
                  <a:gd name="T15" fmla="*/ 99 h 104"/>
                  <a:gd name="T16" fmla="*/ 24 w 61"/>
                  <a:gd name="T17" fmla="*/ 102 h 104"/>
                  <a:gd name="T18" fmla="*/ 19 w 61"/>
                  <a:gd name="T19" fmla="*/ 104 h 104"/>
                  <a:gd name="T20" fmla="*/ 19 w 61"/>
                  <a:gd name="T21" fmla="*/ 104 h 104"/>
                  <a:gd name="T22" fmla="*/ 12 w 61"/>
                  <a:gd name="T23" fmla="*/ 103 h 104"/>
                  <a:gd name="T24" fmla="*/ 7 w 61"/>
                  <a:gd name="T25" fmla="*/ 102 h 104"/>
                  <a:gd name="T26" fmla="*/ 3 w 61"/>
                  <a:gd name="T27" fmla="*/ 99 h 104"/>
                  <a:gd name="T28" fmla="*/ 0 w 61"/>
                  <a:gd name="T29" fmla="*/ 91 h 104"/>
                  <a:gd name="T30" fmla="*/ 0 w 61"/>
                  <a:gd name="T31" fmla="*/ 91 h 104"/>
                  <a:gd name="T32" fmla="*/ 0 w 61"/>
                  <a:gd name="T33" fmla="*/ 89 h 104"/>
                  <a:gd name="T34" fmla="*/ 0 w 61"/>
                  <a:gd name="T35" fmla="*/ 89 h 104"/>
                  <a:gd name="T36" fmla="*/ 15 w 61"/>
                  <a:gd name="T37" fmla="*/ 76 h 104"/>
                  <a:gd name="T38" fmla="*/ 15 w 61"/>
                  <a:gd name="T39" fmla="*/ 76 h 104"/>
                  <a:gd name="T40" fmla="*/ 17 w 61"/>
                  <a:gd name="T41" fmla="*/ 74 h 104"/>
                  <a:gd name="T42" fmla="*/ 18 w 61"/>
                  <a:gd name="T43" fmla="*/ 75 h 104"/>
                  <a:gd name="T44" fmla="*/ 18 w 61"/>
                  <a:gd name="T45" fmla="*/ 75 h 104"/>
                  <a:gd name="T46" fmla="*/ 28 w 61"/>
                  <a:gd name="T47" fmla="*/ 78 h 104"/>
                  <a:gd name="T48" fmla="*/ 28 w 61"/>
                  <a:gd name="T49" fmla="*/ 78 h 104"/>
                  <a:gd name="T50" fmla="*/ 29 w 61"/>
                  <a:gd name="T51" fmla="*/ 78 h 104"/>
                  <a:gd name="T52" fmla="*/ 30 w 61"/>
                  <a:gd name="T53" fmla="*/ 78 h 104"/>
                  <a:gd name="T54" fmla="*/ 30 w 61"/>
                  <a:gd name="T55" fmla="*/ 78 h 104"/>
                  <a:gd name="T56" fmla="*/ 36 w 61"/>
                  <a:gd name="T57" fmla="*/ 68 h 104"/>
                  <a:gd name="T58" fmla="*/ 39 w 61"/>
                  <a:gd name="T59" fmla="*/ 63 h 104"/>
                  <a:gd name="T60" fmla="*/ 41 w 61"/>
                  <a:gd name="T61" fmla="*/ 57 h 104"/>
                  <a:gd name="T62" fmla="*/ 41 w 61"/>
                  <a:gd name="T63" fmla="*/ 57 h 104"/>
                  <a:gd name="T64" fmla="*/ 43 w 61"/>
                  <a:gd name="T65" fmla="*/ 51 h 104"/>
                  <a:gd name="T66" fmla="*/ 44 w 61"/>
                  <a:gd name="T67" fmla="*/ 46 h 104"/>
                  <a:gd name="T68" fmla="*/ 46 w 61"/>
                  <a:gd name="T69" fmla="*/ 34 h 104"/>
                  <a:gd name="T70" fmla="*/ 46 w 61"/>
                  <a:gd name="T71" fmla="*/ 34 h 104"/>
                  <a:gd name="T72" fmla="*/ 46 w 61"/>
                  <a:gd name="T73" fmla="*/ 33 h 104"/>
                  <a:gd name="T74" fmla="*/ 44 w 61"/>
                  <a:gd name="T75" fmla="*/ 32 h 104"/>
                  <a:gd name="T76" fmla="*/ 44 w 61"/>
                  <a:gd name="T77" fmla="*/ 32 h 104"/>
                  <a:gd name="T78" fmla="*/ 34 w 61"/>
                  <a:gd name="T79" fmla="*/ 29 h 104"/>
                  <a:gd name="T80" fmla="*/ 34 w 61"/>
                  <a:gd name="T81" fmla="*/ 29 h 104"/>
                  <a:gd name="T82" fmla="*/ 33 w 61"/>
                  <a:gd name="T83" fmla="*/ 28 h 104"/>
                  <a:gd name="T84" fmla="*/ 32 w 61"/>
                  <a:gd name="T85" fmla="*/ 26 h 104"/>
                  <a:gd name="T86" fmla="*/ 32 w 61"/>
                  <a:gd name="T87" fmla="*/ 26 h 104"/>
                  <a:gd name="T88" fmla="*/ 30 w 61"/>
                  <a:gd name="T89" fmla="*/ 6 h 104"/>
                  <a:gd name="T90" fmla="*/ 30 w 61"/>
                  <a:gd name="T91" fmla="*/ 6 h 104"/>
                  <a:gd name="T92" fmla="*/ 31 w 61"/>
                  <a:gd name="T93" fmla="*/ 5 h 104"/>
                  <a:gd name="T94" fmla="*/ 39 w 61"/>
                  <a:gd name="T95" fmla="*/ 0 h 104"/>
                  <a:gd name="T96" fmla="*/ 39 w 61"/>
                  <a:gd name="T97" fmla="*/ 0 h 104"/>
                  <a:gd name="T98" fmla="*/ 43 w 61"/>
                  <a:gd name="T99" fmla="*/ 1 h 104"/>
                  <a:gd name="T100" fmla="*/ 48 w 61"/>
                  <a:gd name="T101" fmla="*/ 3 h 104"/>
                  <a:gd name="T102" fmla="*/ 55 w 61"/>
                  <a:gd name="T103" fmla="*/ 7 h 104"/>
                  <a:gd name="T104" fmla="*/ 55 w 61"/>
                  <a:gd name="T105" fmla="*/ 7 h 104"/>
                  <a:gd name="T106" fmla="*/ 57 w 61"/>
                  <a:gd name="T107" fmla="*/ 12 h 104"/>
                  <a:gd name="T108" fmla="*/ 59 w 61"/>
                  <a:gd name="T109" fmla="*/ 17 h 104"/>
                  <a:gd name="T110" fmla="*/ 61 w 61"/>
                  <a:gd name="T111" fmla="*/ 24 h 104"/>
                  <a:gd name="T112" fmla="*/ 61 w 61"/>
                  <a:gd name="T113" fmla="*/ 30 h 104"/>
                  <a:gd name="T114" fmla="*/ 61 w 61"/>
                  <a:gd name="T115" fmla="*/ 39 h 104"/>
                  <a:gd name="T116" fmla="*/ 60 w 61"/>
                  <a:gd name="T117" fmla="*/ 46 h 104"/>
                  <a:gd name="T118" fmla="*/ 59 w 61"/>
                  <a:gd name="T119" fmla="*/ 54 h 104"/>
                  <a:gd name="T120" fmla="*/ 56 w 61"/>
                  <a:gd name="T121" fmla="*/ 62 h 104"/>
                  <a:gd name="T122" fmla="*/ 56 w 61"/>
                  <a:gd name="T123" fmla="*/ 62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1" h="104">
                    <a:moveTo>
                      <a:pt x="56" y="62"/>
                    </a:moveTo>
                    <a:lnTo>
                      <a:pt x="56" y="62"/>
                    </a:lnTo>
                    <a:lnTo>
                      <a:pt x="53" y="70"/>
                    </a:lnTo>
                    <a:lnTo>
                      <a:pt x="49" y="78"/>
                    </a:lnTo>
                    <a:lnTo>
                      <a:pt x="44" y="84"/>
                    </a:lnTo>
                    <a:lnTo>
                      <a:pt x="39" y="90"/>
                    </a:lnTo>
                    <a:lnTo>
                      <a:pt x="35" y="95"/>
                    </a:lnTo>
                    <a:lnTo>
                      <a:pt x="29" y="99"/>
                    </a:lnTo>
                    <a:lnTo>
                      <a:pt x="24" y="102"/>
                    </a:lnTo>
                    <a:lnTo>
                      <a:pt x="19" y="104"/>
                    </a:lnTo>
                    <a:lnTo>
                      <a:pt x="19" y="104"/>
                    </a:lnTo>
                    <a:lnTo>
                      <a:pt x="12" y="103"/>
                    </a:lnTo>
                    <a:lnTo>
                      <a:pt x="7" y="102"/>
                    </a:lnTo>
                    <a:lnTo>
                      <a:pt x="3" y="99"/>
                    </a:lnTo>
                    <a:lnTo>
                      <a:pt x="0" y="91"/>
                    </a:lnTo>
                    <a:lnTo>
                      <a:pt x="0" y="91"/>
                    </a:lnTo>
                    <a:lnTo>
                      <a:pt x="0" y="89"/>
                    </a:lnTo>
                    <a:lnTo>
                      <a:pt x="0" y="89"/>
                    </a:lnTo>
                    <a:lnTo>
                      <a:pt x="15" y="76"/>
                    </a:lnTo>
                    <a:lnTo>
                      <a:pt x="15" y="76"/>
                    </a:lnTo>
                    <a:lnTo>
                      <a:pt x="17" y="74"/>
                    </a:lnTo>
                    <a:lnTo>
                      <a:pt x="18" y="75"/>
                    </a:lnTo>
                    <a:lnTo>
                      <a:pt x="18" y="75"/>
                    </a:lnTo>
                    <a:lnTo>
                      <a:pt x="28" y="78"/>
                    </a:lnTo>
                    <a:lnTo>
                      <a:pt x="28" y="78"/>
                    </a:lnTo>
                    <a:lnTo>
                      <a:pt x="29" y="78"/>
                    </a:lnTo>
                    <a:lnTo>
                      <a:pt x="30" y="78"/>
                    </a:lnTo>
                    <a:lnTo>
                      <a:pt x="30" y="78"/>
                    </a:lnTo>
                    <a:lnTo>
                      <a:pt x="36" y="68"/>
                    </a:lnTo>
                    <a:lnTo>
                      <a:pt x="39" y="63"/>
                    </a:lnTo>
                    <a:lnTo>
                      <a:pt x="41" y="57"/>
                    </a:lnTo>
                    <a:lnTo>
                      <a:pt x="41" y="57"/>
                    </a:lnTo>
                    <a:lnTo>
                      <a:pt x="43" y="51"/>
                    </a:lnTo>
                    <a:lnTo>
                      <a:pt x="44" y="46"/>
                    </a:lnTo>
                    <a:lnTo>
                      <a:pt x="46" y="34"/>
                    </a:lnTo>
                    <a:lnTo>
                      <a:pt x="46" y="34"/>
                    </a:lnTo>
                    <a:lnTo>
                      <a:pt x="46" y="33"/>
                    </a:lnTo>
                    <a:lnTo>
                      <a:pt x="44" y="32"/>
                    </a:lnTo>
                    <a:lnTo>
                      <a:pt x="44" y="32"/>
                    </a:lnTo>
                    <a:lnTo>
                      <a:pt x="34" y="29"/>
                    </a:lnTo>
                    <a:lnTo>
                      <a:pt x="34" y="29"/>
                    </a:lnTo>
                    <a:lnTo>
                      <a:pt x="33" y="28"/>
                    </a:lnTo>
                    <a:lnTo>
                      <a:pt x="32" y="26"/>
                    </a:lnTo>
                    <a:lnTo>
                      <a:pt x="32" y="26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31" y="5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43" y="1"/>
                    </a:lnTo>
                    <a:lnTo>
                      <a:pt x="48" y="3"/>
                    </a:lnTo>
                    <a:lnTo>
                      <a:pt x="55" y="7"/>
                    </a:lnTo>
                    <a:lnTo>
                      <a:pt x="55" y="7"/>
                    </a:lnTo>
                    <a:lnTo>
                      <a:pt x="57" y="12"/>
                    </a:lnTo>
                    <a:lnTo>
                      <a:pt x="59" y="17"/>
                    </a:lnTo>
                    <a:lnTo>
                      <a:pt x="61" y="24"/>
                    </a:lnTo>
                    <a:lnTo>
                      <a:pt x="61" y="30"/>
                    </a:lnTo>
                    <a:lnTo>
                      <a:pt x="61" y="39"/>
                    </a:lnTo>
                    <a:lnTo>
                      <a:pt x="60" y="46"/>
                    </a:lnTo>
                    <a:lnTo>
                      <a:pt x="59" y="54"/>
                    </a:lnTo>
                    <a:lnTo>
                      <a:pt x="56" y="62"/>
                    </a:lnTo>
                    <a:lnTo>
                      <a:pt x="56" y="62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8" name="Freeform 54"/>
              <p:cNvSpPr>
                <a:spLocks/>
              </p:cNvSpPr>
              <p:nvPr/>
            </p:nvSpPr>
            <p:spPr bwMode="auto">
              <a:xfrm>
                <a:off x="988" y="1653"/>
                <a:ext cx="243" cy="147"/>
              </a:xfrm>
              <a:custGeom>
                <a:avLst/>
                <a:gdLst>
                  <a:gd name="T0" fmla="*/ 3 w 243"/>
                  <a:gd name="T1" fmla="*/ 146 h 147"/>
                  <a:gd name="T2" fmla="*/ 3 w 243"/>
                  <a:gd name="T3" fmla="*/ 146 h 147"/>
                  <a:gd name="T4" fmla="*/ 1 w 243"/>
                  <a:gd name="T5" fmla="*/ 109 h 147"/>
                  <a:gd name="T6" fmla="*/ 0 w 243"/>
                  <a:gd name="T7" fmla="*/ 79 h 147"/>
                  <a:gd name="T8" fmla="*/ 1 w 243"/>
                  <a:gd name="T9" fmla="*/ 61 h 147"/>
                  <a:gd name="T10" fmla="*/ 1 w 243"/>
                  <a:gd name="T11" fmla="*/ 53 h 147"/>
                  <a:gd name="T12" fmla="*/ 1 w 243"/>
                  <a:gd name="T13" fmla="*/ 53 h 147"/>
                  <a:gd name="T14" fmla="*/ 1 w 243"/>
                  <a:gd name="T15" fmla="*/ 50 h 147"/>
                  <a:gd name="T16" fmla="*/ 2 w 243"/>
                  <a:gd name="T17" fmla="*/ 47 h 147"/>
                  <a:gd name="T18" fmla="*/ 7 w 243"/>
                  <a:gd name="T19" fmla="*/ 42 h 147"/>
                  <a:gd name="T20" fmla="*/ 13 w 243"/>
                  <a:gd name="T21" fmla="*/ 37 h 147"/>
                  <a:gd name="T22" fmla="*/ 22 w 243"/>
                  <a:gd name="T23" fmla="*/ 33 h 147"/>
                  <a:gd name="T24" fmla="*/ 33 w 243"/>
                  <a:gd name="T25" fmla="*/ 30 h 147"/>
                  <a:gd name="T26" fmla="*/ 45 w 243"/>
                  <a:gd name="T27" fmla="*/ 27 h 147"/>
                  <a:gd name="T28" fmla="*/ 58 w 243"/>
                  <a:gd name="T29" fmla="*/ 26 h 147"/>
                  <a:gd name="T30" fmla="*/ 71 w 243"/>
                  <a:gd name="T31" fmla="*/ 25 h 147"/>
                  <a:gd name="T32" fmla="*/ 71 w 243"/>
                  <a:gd name="T33" fmla="*/ 25 h 147"/>
                  <a:gd name="T34" fmla="*/ 84 w 243"/>
                  <a:gd name="T35" fmla="*/ 25 h 147"/>
                  <a:gd name="T36" fmla="*/ 94 w 243"/>
                  <a:gd name="T37" fmla="*/ 27 h 147"/>
                  <a:gd name="T38" fmla="*/ 105 w 243"/>
                  <a:gd name="T39" fmla="*/ 28 h 147"/>
                  <a:gd name="T40" fmla="*/ 113 w 243"/>
                  <a:gd name="T41" fmla="*/ 30 h 147"/>
                  <a:gd name="T42" fmla="*/ 125 w 243"/>
                  <a:gd name="T43" fmla="*/ 35 h 147"/>
                  <a:gd name="T44" fmla="*/ 135 w 243"/>
                  <a:gd name="T45" fmla="*/ 39 h 147"/>
                  <a:gd name="T46" fmla="*/ 178 w 243"/>
                  <a:gd name="T47" fmla="*/ 63 h 147"/>
                  <a:gd name="T48" fmla="*/ 161 w 243"/>
                  <a:gd name="T49" fmla="*/ 30 h 147"/>
                  <a:gd name="T50" fmla="*/ 161 w 243"/>
                  <a:gd name="T51" fmla="*/ 30 h 147"/>
                  <a:gd name="T52" fmla="*/ 160 w 243"/>
                  <a:gd name="T53" fmla="*/ 26 h 147"/>
                  <a:gd name="T54" fmla="*/ 159 w 243"/>
                  <a:gd name="T55" fmla="*/ 22 h 147"/>
                  <a:gd name="T56" fmla="*/ 159 w 243"/>
                  <a:gd name="T57" fmla="*/ 17 h 147"/>
                  <a:gd name="T58" fmla="*/ 160 w 243"/>
                  <a:gd name="T59" fmla="*/ 13 h 147"/>
                  <a:gd name="T60" fmla="*/ 162 w 243"/>
                  <a:gd name="T61" fmla="*/ 10 h 147"/>
                  <a:gd name="T62" fmla="*/ 164 w 243"/>
                  <a:gd name="T63" fmla="*/ 7 h 147"/>
                  <a:gd name="T64" fmla="*/ 168 w 243"/>
                  <a:gd name="T65" fmla="*/ 4 h 147"/>
                  <a:gd name="T66" fmla="*/ 171 w 243"/>
                  <a:gd name="T67" fmla="*/ 2 h 147"/>
                  <a:gd name="T68" fmla="*/ 171 w 243"/>
                  <a:gd name="T69" fmla="*/ 2 h 147"/>
                  <a:gd name="T70" fmla="*/ 175 w 243"/>
                  <a:gd name="T71" fmla="*/ 0 h 147"/>
                  <a:gd name="T72" fmla="*/ 179 w 243"/>
                  <a:gd name="T73" fmla="*/ 0 h 147"/>
                  <a:gd name="T74" fmla="*/ 183 w 243"/>
                  <a:gd name="T75" fmla="*/ 0 h 147"/>
                  <a:gd name="T76" fmla="*/ 187 w 243"/>
                  <a:gd name="T77" fmla="*/ 0 h 147"/>
                  <a:gd name="T78" fmla="*/ 190 w 243"/>
                  <a:gd name="T79" fmla="*/ 2 h 147"/>
                  <a:gd name="T80" fmla="*/ 194 w 243"/>
                  <a:gd name="T81" fmla="*/ 4 h 147"/>
                  <a:gd name="T82" fmla="*/ 196 w 243"/>
                  <a:gd name="T83" fmla="*/ 7 h 147"/>
                  <a:gd name="T84" fmla="*/ 199 w 243"/>
                  <a:gd name="T85" fmla="*/ 11 h 147"/>
                  <a:gd name="T86" fmla="*/ 243 w 243"/>
                  <a:gd name="T87" fmla="*/ 98 h 147"/>
                  <a:gd name="T88" fmla="*/ 204 w 243"/>
                  <a:gd name="T89" fmla="*/ 124 h 147"/>
                  <a:gd name="T90" fmla="*/ 143 w 243"/>
                  <a:gd name="T91" fmla="*/ 92 h 147"/>
                  <a:gd name="T92" fmla="*/ 143 w 243"/>
                  <a:gd name="T93" fmla="*/ 92 h 147"/>
                  <a:gd name="T94" fmla="*/ 142 w 243"/>
                  <a:gd name="T95" fmla="*/ 116 h 147"/>
                  <a:gd name="T96" fmla="*/ 140 w 243"/>
                  <a:gd name="T97" fmla="*/ 147 h 147"/>
                  <a:gd name="T98" fmla="*/ 139 w 243"/>
                  <a:gd name="T99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43" h="147">
                    <a:moveTo>
                      <a:pt x="3" y="146"/>
                    </a:moveTo>
                    <a:lnTo>
                      <a:pt x="3" y="146"/>
                    </a:lnTo>
                    <a:lnTo>
                      <a:pt x="1" y="109"/>
                    </a:lnTo>
                    <a:lnTo>
                      <a:pt x="0" y="79"/>
                    </a:lnTo>
                    <a:lnTo>
                      <a:pt x="1" y="61"/>
                    </a:lnTo>
                    <a:lnTo>
                      <a:pt x="1" y="53"/>
                    </a:lnTo>
                    <a:lnTo>
                      <a:pt x="1" y="53"/>
                    </a:lnTo>
                    <a:lnTo>
                      <a:pt x="1" y="50"/>
                    </a:lnTo>
                    <a:lnTo>
                      <a:pt x="2" y="47"/>
                    </a:lnTo>
                    <a:lnTo>
                      <a:pt x="7" y="42"/>
                    </a:lnTo>
                    <a:lnTo>
                      <a:pt x="13" y="37"/>
                    </a:lnTo>
                    <a:lnTo>
                      <a:pt x="22" y="33"/>
                    </a:lnTo>
                    <a:lnTo>
                      <a:pt x="33" y="30"/>
                    </a:lnTo>
                    <a:lnTo>
                      <a:pt x="45" y="27"/>
                    </a:lnTo>
                    <a:lnTo>
                      <a:pt x="58" y="26"/>
                    </a:lnTo>
                    <a:lnTo>
                      <a:pt x="71" y="25"/>
                    </a:lnTo>
                    <a:lnTo>
                      <a:pt x="71" y="25"/>
                    </a:lnTo>
                    <a:lnTo>
                      <a:pt x="84" y="25"/>
                    </a:lnTo>
                    <a:lnTo>
                      <a:pt x="94" y="27"/>
                    </a:lnTo>
                    <a:lnTo>
                      <a:pt x="105" y="28"/>
                    </a:lnTo>
                    <a:lnTo>
                      <a:pt x="113" y="30"/>
                    </a:lnTo>
                    <a:lnTo>
                      <a:pt x="125" y="35"/>
                    </a:lnTo>
                    <a:lnTo>
                      <a:pt x="135" y="39"/>
                    </a:lnTo>
                    <a:lnTo>
                      <a:pt x="178" y="63"/>
                    </a:lnTo>
                    <a:lnTo>
                      <a:pt x="161" y="30"/>
                    </a:lnTo>
                    <a:lnTo>
                      <a:pt x="161" y="30"/>
                    </a:lnTo>
                    <a:lnTo>
                      <a:pt x="160" y="26"/>
                    </a:lnTo>
                    <a:lnTo>
                      <a:pt x="159" y="22"/>
                    </a:lnTo>
                    <a:lnTo>
                      <a:pt x="159" y="17"/>
                    </a:lnTo>
                    <a:lnTo>
                      <a:pt x="160" y="13"/>
                    </a:lnTo>
                    <a:lnTo>
                      <a:pt x="162" y="10"/>
                    </a:lnTo>
                    <a:lnTo>
                      <a:pt x="164" y="7"/>
                    </a:lnTo>
                    <a:lnTo>
                      <a:pt x="168" y="4"/>
                    </a:lnTo>
                    <a:lnTo>
                      <a:pt x="171" y="2"/>
                    </a:lnTo>
                    <a:lnTo>
                      <a:pt x="171" y="2"/>
                    </a:lnTo>
                    <a:lnTo>
                      <a:pt x="175" y="0"/>
                    </a:lnTo>
                    <a:lnTo>
                      <a:pt x="179" y="0"/>
                    </a:lnTo>
                    <a:lnTo>
                      <a:pt x="183" y="0"/>
                    </a:lnTo>
                    <a:lnTo>
                      <a:pt x="187" y="0"/>
                    </a:lnTo>
                    <a:lnTo>
                      <a:pt x="190" y="2"/>
                    </a:lnTo>
                    <a:lnTo>
                      <a:pt x="194" y="4"/>
                    </a:lnTo>
                    <a:lnTo>
                      <a:pt x="196" y="7"/>
                    </a:lnTo>
                    <a:lnTo>
                      <a:pt x="199" y="11"/>
                    </a:lnTo>
                    <a:lnTo>
                      <a:pt x="243" y="98"/>
                    </a:lnTo>
                    <a:lnTo>
                      <a:pt x="204" y="124"/>
                    </a:lnTo>
                    <a:lnTo>
                      <a:pt x="143" y="92"/>
                    </a:lnTo>
                    <a:lnTo>
                      <a:pt x="143" y="92"/>
                    </a:lnTo>
                    <a:lnTo>
                      <a:pt x="142" y="116"/>
                    </a:lnTo>
                    <a:lnTo>
                      <a:pt x="140" y="147"/>
                    </a:lnTo>
                    <a:lnTo>
                      <a:pt x="139" y="14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9" name="Freeform 55"/>
              <p:cNvSpPr>
                <a:spLocks/>
              </p:cNvSpPr>
              <p:nvPr/>
            </p:nvSpPr>
            <p:spPr bwMode="auto">
              <a:xfrm>
                <a:off x="1560" y="941"/>
                <a:ext cx="77" cy="131"/>
              </a:xfrm>
              <a:custGeom>
                <a:avLst/>
                <a:gdLst>
                  <a:gd name="T0" fmla="*/ 7 w 77"/>
                  <a:gd name="T1" fmla="*/ 78 h 131"/>
                  <a:gd name="T2" fmla="*/ 15 w 77"/>
                  <a:gd name="T3" fmla="*/ 98 h 131"/>
                  <a:gd name="T4" fmla="*/ 26 w 77"/>
                  <a:gd name="T5" fmla="*/ 113 h 131"/>
                  <a:gd name="T6" fmla="*/ 40 w 77"/>
                  <a:gd name="T7" fmla="*/ 125 h 131"/>
                  <a:gd name="T8" fmla="*/ 53 w 77"/>
                  <a:gd name="T9" fmla="*/ 131 h 131"/>
                  <a:gd name="T10" fmla="*/ 62 w 77"/>
                  <a:gd name="T11" fmla="*/ 129 h 131"/>
                  <a:gd name="T12" fmla="*/ 73 w 77"/>
                  <a:gd name="T13" fmla="*/ 125 h 131"/>
                  <a:gd name="T14" fmla="*/ 76 w 77"/>
                  <a:gd name="T15" fmla="*/ 113 h 131"/>
                  <a:gd name="T16" fmla="*/ 76 w 77"/>
                  <a:gd name="T17" fmla="*/ 111 h 131"/>
                  <a:gd name="T18" fmla="*/ 58 w 77"/>
                  <a:gd name="T19" fmla="*/ 94 h 131"/>
                  <a:gd name="T20" fmla="*/ 56 w 77"/>
                  <a:gd name="T21" fmla="*/ 93 h 131"/>
                  <a:gd name="T22" fmla="*/ 53 w 77"/>
                  <a:gd name="T23" fmla="*/ 93 h 131"/>
                  <a:gd name="T24" fmla="*/ 42 w 77"/>
                  <a:gd name="T25" fmla="*/ 97 h 131"/>
                  <a:gd name="T26" fmla="*/ 39 w 77"/>
                  <a:gd name="T27" fmla="*/ 97 h 131"/>
                  <a:gd name="T28" fmla="*/ 35 w 77"/>
                  <a:gd name="T29" fmla="*/ 92 h 131"/>
                  <a:gd name="T30" fmla="*/ 27 w 77"/>
                  <a:gd name="T31" fmla="*/ 79 h 131"/>
                  <a:gd name="T32" fmla="*/ 24 w 77"/>
                  <a:gd name="T33" fmla="*/ 72 h 131"/>
                  <a:gd name="T34" fmla="*/ 20 w 77"/>
                  <a:gd name="T35" fmla="*/ 57 h 131"/>
                  <a:gd name="T36" fmla="*/ 19 w 77"/>
                  <a:gd name="T37" fmla="*/ 43 h 131"/>
                  <a:gd name="T38" fmla="*/ 20 w 77"/>
                  <a:gd name="T39" fmla="*/ 42 h 131"/>
                  <a:gd name="T40" fmla="*/ 21 w 77"/>
                  <a:gd name="T41" fmla="*/ 41 h 131"/>
                  <a:gd name="T42" fmla="*/ 34 w 77"/>
                  <a:gd name="T43" fmla="*/ 37 h 131"/>
                  <a:gd name="T44" fmla="*/ 36 w 77"/>
                  <a:gd name="T45" fmla="*/ 33 h 131"/>
                  <a:gd name="T46" fmla="*/ 38 w 77"/>
                  <a:gd name="T47" fmla="*/ 9 h 131"/>
                  <a:gd name="T48" fmla="*/ 38 w 77"/>
                  <a:gd name="T49" fmla="*/ 7 h 131"/>
                  <a:gd name="T50" fmla="*/ 27 w 77"/>
                  <a:gd name="T51" fmla="*/ 0 h 131"/>
                  <a:gd name="T52" fmla="*/ 21 w 77"/>
                  <a:gd name="T53" fmla="*/ 2 h 131"/>
                  <a:gd name="T54" fmla="*/ 9 w 77"/>
                  <a:gd name="T55" fmla="*/ 9 h 131"/>
                  <a:gd name="T56" fmla="*/ 5 w 77"/>
                  <a:gd name="T57" fmla="*/ 15 h 131"/>
                  <a:gd name="T58" fmla="*/ 1 w 77"/>
                  <a:gd name="T59" fmla="*/ 30 h 131"/>
                  <a:gd name="T60" fmla="*/ 0 w 77"/>
                  <a:gd name="T61" fmla="*/ 49 h 131"/>
                  <a:gd name="T62" fmla="*/ 3 w 77"/>
                  <a:gd name="T63" fmla="*/ 68 h 131"/>
                  <a:gd name="T64" fmla="*/ 7 w 77"/>
                  <a:gd name="T65" fmla="*/ 78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7" h="131">
                    <a:moveTo>
                      <a:pt x="7" y="78"/>
                    </a:moveTo>
                    <a:lnTo>
                      <a:pt x="7" y="78"/>
                    </a:lnTo>
                    <a:lnTo>
                      <a:pt x="11" y="89"/>
                    </a:lnTo>
                    <a:lnTo>
                      <a:pt x="15" y="98"/>
                    </a:lnTo>
                    <a:lnTo>
                      <a:pt x="20" y="106"/>
                    </a:lnTo>
                    <a:lnTo>
                      <a:pt x="26" y="113"/>
                    </a:lnTo>
                    <a:lnTo>
                      <a:pt x="33" y="120"/>
                    </a:lnTo>
                    <a:lnTo>
                      <a:pt x="40" y="125"/>
                    </a:lnTo>
                    <a:lnTo>
                      <a:pt x="46" y="128"/>
                    </a:lnTo>
                    <a:lnTo>
                      <a:pt x="53" y="131"/>
                    </a:lnTo>
                    <a:lnTo>
                      <a:pt x="53" y="131"/>
                    </a:lnTo>
                    <a:lnTo>
                      <a:pt x="62" y="129"/>
                    </a:lnTo>
                    <a:lnTo>
                      <a:pt x="68" y="128"/>
                    </a:lnTo>
                    <a:lnTo>
                      <a:pt x="73" y="125"/>
                    </a:lnTo>
                    <a:lnTo>
                      <a:pt x="76" y="113"/>
                    </a:lnTo>
                    <a:lnTo>
                      <a:pt x="76" y="113"/>
                    </a:lnTo>
                    <a:lnTo>
                      <a:pt x="77" y="112"/>
                    </a:lnTo>
                    <a:lnTo>
                      <a:pt x="76" y="111"/>
                    </a:lnTo>
                    <a:lnTo>
                      <a:pt x="76" y="111"/>
                    </a:lnTo>
                    <a:lnTo>
                      <a:pt x="58" y="94"/>
                    </a:lnTo>
                    <a:lnTo>
                      <a:pt x="58" y="94"/>
                    </a:lnTo>
                    <a:lnTo>
                      <a:pt x="56" y="93"/>
                    </a:lnTo>
                    <a:lnTo>
                      <a:pt x="53" y="93"/>
                    </a:lnTo>
                    <a:lnTo>
                      <a:pt x="53" y="93"/>
                    </a:lnTo>
                    <a:lnTo>
                      <a:pt x="42" y="97"/>
                    </a:lnTo>
                    <a:lnTo>
                      <a:pt x="42" y="97"/>
                    </a:lnTo>
                    <a:lnTo>
                      <a:pt x="40" y="98"/>
                    </a:lnTo>
                    <a:lnTo>
                      <a:pt x="39" y="97"/>
                    </a:lnTo>
                    <a:lnTo>
                      <a:pt x="39" y="97"/>
                    </a:lnTo>
                    <a:lnTo>
                      <a:pt x="35" y="92"/>
                    </a:lnTo>
                    <a:lnTo>
                      <a:pt x="31" y="86"/>
                    </a:lnTo>
                    <a:lnTo>
                      <a:pt x="27" y="79"/>
                    </a:lnTo>
                    <a:lnTo>
                      <a:pt x="24" y="72"/>
                    </a:lnTo>
                    <a:lnTo>
                      <a:pt x="24" y="72"/>
                    </a:lnTo>
                    <a:lnTo>
                      <a:pt x="22" y="65"/>
                    </a:lnTo>
                    <a:lnTo>
                      <a:pt x="20" y="57"/>
                    </a:lnTo>
                    <a:lnTo>
                      <a:pt x="19" y="51"/>
                    </a:lnTo>
                    <a:lnTo>
                      <a:pt x="19" y="43"/>
                    </a:lnTo>
                    <a:lnTo>
                      <a:pt x="19" y="43"/>
                    </a:lnTo>
                    <a:lnTo>
                      <a:pt x="20" y="42"/>
                    </a:lnTo>
                    <a:lnTo>
                      <a:pt x="21" y="41"/>
                    </a:lnTo>
                    <a:lnTo>
                      <a:pt x="21" y="41"/>
                    </a:lnTo>
                    <a:lnTo>
                      <a:pt x="34" y="37"/>
                    </a:lnTo>
                    <a:lnTo>
                      <a:pt x="34" y="37"/>
                    </a:lnTo>
                    <a:lnTo>
                      <a:pt x="36" y="35"/>
                    </a:lnTo>
                    <a:lnTo>
                      <a:pt x="36" y="33"/>
                    </a:lnTo>
                    <a:lnTo>
                      <a:pt x="36" y="33"/>
                    </a:lnTo>
                    <a:lnTo>
                      <a:pt x="38" y="9"/>
                    </a:lnTo>
                    <a:lnTo>
                      <a:pt x="38" y="9"/>
                    </a:lnTo>
                    <a:lnTo>
                      <a:pt x="38" y="7"/>
                    </a:lnTo>
                    <a:lnTo>
                      <a:pt x="38" y="6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7" y="3"/>
                    </a:lnTo>
                    <a:lnTo>
                      <a:pt x="9" y="9"/>
                    </a:lnTo>
                    <a:lnTo>
                      <a:pt x="9" y="9"/>
                    </a:lnTo>
                    <a:lnTo>
                      <a:pt x="5" y="15"/>
                    </a:lnTo>
                    <a:lnTo>
                      <a:pt x="3" y="22"/>
                    </a:lnTo>
                    <a:lnTo>
                      <a:pt x="1" y="30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1" y="58"/>
                    </a:lnTo>
                    <a:lnTo>
                      <a:pt x="3" y="68"/>
                    </a:lnTo>
                    <a:lnTo>
                      <a:pt x="7" y="78"/>
                    </a:lnTo>
                    <a:lnTo>
                      <a:pt x="7" y="78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0" name="Freeform 56"/>
              <p:cNvSpPr>
                <a:spLocks/>
              </p:cNvSpPr>
              <p:nvPr/>
            </p:nvSpPr>
            <p:spPr bwMode="auto">
              <a:xfrm>
                <a:off x="1248" y="2107"/>
                <a:ext cx="214" cy="173"/>
              </a:xfrm>
              <a:custGeom>
                <a:avLst/>
                <a:gdLst>
                  <a:gd name="T0" fmla="*/ 214 w 214"/>
                  <a:gd name="T1" fmla="*/ 69 h 173"/>
                  <a:gd name="T2" fmla="*/ 214 w 214"/>
                  <a:gd name="T3" fmla="*/ 69 h 173"/>
                  <a:gd name="T4" fmla="*/ 213 w 214"/>
                  <a:gd name="T5" fmla="*/ 62 h 173"/>
                  <a:gd name="T6" fmla="*/ 210 w 214"/>
                  <a:gd name="T7" fmla="*/ 55 h 173"/>
                  <a:gd name="T8" fmla="*/ 207 w 214"/>
                  <a:gd name="T9" fmla="*/ 49 h 173"/>
                  <a:gd name="T10" fmla="*/ 203 w 214"/>
                  <a:gd name="T11" fmla="*/ 42 h 173"/>
                  <a:gd name="T12" fmla="*/ 199 w 214"/>
                  <a:gd name="T13" fmla="*/ 36 h 173"/>
                  <a:gd name="T14" fmla="*/ 192 w 214"/>
                  <a:gd name="T15" fmla="*/ 30 h 173"/>
                  <a:gd name="T16" fmla="*/ 186 w 214"/>
                  <a:gd name="T17" fmla="*/ 25 h 173"/>
                  <a:gd name="T18" fmla="*/ 180 w 214"/>
                  <a:gd name="T19" fmla="*/ 20 h 173"/>
                  <a:gd name="T20" fmla="*/ 172 w 214"/>
                  <a:gd name="T21" fmla="*/ 15 h 173"/>
                  <a:gd name="T22" fmla="*/ 165 w 214"/>
                  <a:gd name="T23" fmla="*/ 12 h 173"/>
                  <a:gd name="T24" fmla="*/ 155 w 214"/>
                  <a:gd name="T25" fmla="*/ 8 h 173"/>
                  <a:gd name="T26" fmla="*/ 147 w 214"/>
                  <a:gd name="T27" fmla="*/ 5 h 173"/>
                  <a:gd name="T28" fmla="*/ 138 w 214"/>
                  <a:gd name="T29" fmla="*/ 3 h 173"/>
                  <a:gd name="T30" fmla="*/ 128 w 214"/>
                  <a:gd name="T31" fmla="*/ 2 h 173"/>
                  <a:gd name="T32" fmla="*/ 117 w 214"/>
                  <a:gd name="T33" fmla="*/ 1 h 173"/>
                  <a:gd name="T34" fmla="*/ 107 w 214"/>
                  <a:gd name="T35" fmla="*/ 0 h 173"/>
                  <a:gd name="T36" fmla="*/ 107 w 214"/>
                  <a:gd name="T37" fmla="*/ 0 h 173"/>
                  <a:gd name="T38" fmla="*/ 97 w 214"/>
                  <a:gd name="T39" fmla="*/ 1 h 173"/>
                  <a:gd name="T40" fmla="*/ 85 w 214"/>
                  <a:gd name="T41" fmla="*/ 2 h 173"/>
                  <a:gd name="T42" fmla="*/ 75 w 214"/>
                  <a:gd name="T43" fmla="*/ 4 h 173"/>
                  <a:gd name="T44" fmla="*/ 66 w 214"/>
                  <a:gd name="T45" fmla="*/ 6 h 173"/>
                  <a:gd name="T46" fmla="*/ 57 w 214"/>
                  <a:gd name="T47" fmla="*/ 9 h 173"/>
                  <a:gd name="T48" fmla="*/ 47 w 214"/>
                  <a:gd name="T49" fmla="*/ 13 h 173"/>
                  <a:gd name="T50" fmla="*/ 39 w 214"/>
                  <a:gd name="T51" fmla="*/ 17 h 173"/>
                  <a:gd name="T52" fmla="*/ 32 w 214"/>
                  <a:gd name="T53" fmla="*/ 22 h 173"/>
                  <a:gd name="T54" fmla="*/ 25 w 214"/>
                  <a:gd name="T55" fmla="*/ 27 h 173"/>
                  <a:gd name="T56" fmla="*/ 19 w 214"/>
                  <a:gd name="T57" fmla="*/ 33 h 173"/>
                  <a:gd name="T58" fmla="*/ 13 w 214"/>
                  <a:gd name="T59" fmla="*/ 40 h 173"/>
                  <a:gd name="T60" fmla="*/ 8 w 214"/>
                  <a:gd name="T61" fmla="*/ 47 h 173"/>
                  <a:gd name="T62" fmla="*/ 5 w 214"/>
                  <a:gd name="T63" fmla="*/ 54 h 173"/>
                  <a:gd name="T64" fmla="*/ 2 w 214"/>
                  <a:gd name="T65" fmla="*/ 61 h 173"/>
                  <a:gd name="T66" fmla="*/ 1 w 214"/>
                  <a:gd name="T67" fmla="*/ 69 h 173"/>
                  <a:gd name="T68" fmla="*/ 0 w 214"/>
                  <a:gd name="T69" fmla="*/ 77 h 173"/>
                  <a:gd name="T70" fmla="*/ 0 w 214"/>
                  <a:gd name="T71" fmla="*/ 77 h 173"/>
                  <a:gd name="T72" fmla="*/ 1 w 214"/>
                  <a:gd name="T73" fmla="*/ 85 h 173"/>
                  <a:gd name="T74" fmla="*/ 2 w 214"/>
                  <a:gd name="T75" fmla="*/ 92 h 173"/>
                  <a:gd name="T76" fmla="*/ 5 w 214"/>
                  <a:gd name="T77" fmla="*/ 100 h 173"/>
                  <a:gd name="T78" fmla="*/ 8 w 214"/>
                  <a:gd name="T79" fmla="*/ 108 h 173"/>
                  <a:gd name="T80" fmla="*/ 13 w 214"/>
                  <a:gd name="T81" fmla="*/ 114 h 173"/>
                  <a:gd name="T82" fmla="*/ 19 w 214"/>
                  <a:gd name="T83" fmla="*/ 120 h 173"/>
                  <a:gd name="T84" fmla="*/ 25 w 214"/>
                  <a:gd name="T85" fmla="*/ 126 h 173"/>
                  <a:gd name="T86" fmla="*/ 32 w 214"/>
                  <a:gd name="T87" fmla="*/ 132 h 173"/>
                  <a:gd name="T88" fmla="*/ 13 w 214"/>
                  <a:gd name="T89" fmla="*/ 173 h 173"/>
                  <a:gd name="T90" fmla="*/ 63 w 214"/>
                  <a:gd name="T91" fmla="*/ 148 h 173"/>
                  <a:gd name="T92" fmla="*/ 63 w 214"/>
                  <a:gd name="T93" fmla="*/ 148 h 173"/>
                  <a:gd name="T94" fmla="*/ 81 w 214"/>
                  <a:gd name="T95" fmla="*/ 152 h 173"/>
                  <a:gd name="T96" fmla="*/ 91 w 214"/>
                  <a:gd name="T97" fmla="*/ 153 h 173"/>
                  <a:gd name="T98" fmla="*/ 100 w 214"/>
                  <a:gd name="T99" fmla="*/ 154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14" h="173">
                    <a:moveTo>
                      <a:pt x="214" y="69"/>
                    </a:moveTo>
                    <a:lnTo>
                      <a:pt x="214" y="69"/>
                    </a:lnTo>
                    <a:lnTo>
                      <a:pt x="213" y="62"/>
                    </a:lnTo>
                    <a:lnTo>
                      <a:pt x="210" y="55"/>
                    </a:lnTo>
                    <a:lnTo>
                      <a:pt x="207" y="49"/>
                    </a:lnTo>
                    <a:lnTo>
                      <a:pt x="203" y="42"/>
                    </a:lnTo>
                    <a:lnTo>
                      <a:pt x="199" y="36"/>
                    </a:lnTo>
                    <a:lnTo>
                      <a:pt x="192" y="30"/>
                    </a:lnTo>
                    <a:lnTo>
                      <a:pt x="186" y="25"/>
                    </a:lnTo>
                    <a:lnTo>
                      <a:pt x="180" y="20"/>
                    </a:lnTo>
                    <a:lnTo>
                      <a:pt x="172" y="15"/>
                    </a:lnTo>
                    <a:lnTo>
                      <a:pt x="165" y="12"/>
                    </a:lnTo>
                    <a:lnTo>
                      <a:pt x="155" y="8"/>
                    </a:lnTo>
                    <a:lnTo>
                      <a:pt x="147" y="5"/>
                    </a:lnTo>
                    <a:lnTo>
                      <a:pt x="138" y="3"/>
                    </a:lnTo>
                    <a:lnTo>
                      <a:pt x="128" y="2"/>
                    </a:lnTo>
                    <a:lnTo>
                      <a:pt x="117" y="1"/>
                    </a:lnTo>
                    <a:lnTo>
                      <a:pt x="107" y="0"/>
                    </a:lnTo>
                    <a:lnTo>
                      <a:pt x="107" y="0"/>
                    </a:lnTo>
                    <a:lnTo>
                      <a:pt x="97" y="1"/>
                    </a:lnTo>
                    <a:lnTo>
                      <a:pt x="85" y="2"/>
                    </a:lnTo>
                    <a:lnTo>
                      <a:pt x="75" y="4"/>
                    </a:lnTo>
                    <a:lnTo>
                      <a:pt x="66" y="6"/>
                    </a:lnTo>
                    <a:lnTo>
                      <a:pt x="57" y="9"/>
                    </a:lnTo>
                    <a:lnTo>
                      <a:pt x="47" y="13"/>
                    </a:lnTo>
                    <a:lnTo>
                      <a:pt x="39" y="17"/>
                    </a:lnTo>
                    <a:lnTo>
                      <a:pt x="32" y="22"/>
                    </a:lnTo>
                    <a:lnTo>
                      <a:pt x="25" y="27"/>
                    </a:lnTo>
                    <a:lnTo>
                      <a:pt x="19" y="33"/>
                    </a:lnTo>
                    <a:lnTo>
                      <a:pt x="13" y="40"/>
                    </a:lnTo>
                    <a:lnTo>
                      <a:pt x="8" y="47"/>
                    </a:lnTo>
                    <a:lnTo>
                      <a:pt x="5" y="54"/>
                    </a:lnTo>
                    <a:lnTo>
                      <a:pt x="2" y="61"/>
                    </a:lnTo>
                    <a:lnTo>
                      <a:pt x="1" y="69"/>
                    </a:lnTo>
                    <a:lnTo>
                      <a:pt x="0" y="77"/>
                    </a:lnTo>
                    <a:lnTo>
                      <a:pt x="0" y="77"/>
                    </a:lnTo>
                    <a:lnTo>
                      <a:pt x="1" y="85"/>
                    </a:lnTo>
                    <a:lnTo>
                      <a:pt x="2" y="92"/>
                    </a:lnTo>
                    <a:lnTo>
                      <a:pt x="5" y="100"/>
                    </a:lnTo>
                    <a:lnTo>
                      <a:pt x="8" y="108"/>
                    </a:lnTo>
                    <a:lnTo>
                      <a:pt x="13" y="114"/>
                    </a:lnTo>
                    <a:lnTo>
                      <a:pt x="19" y="120"/>
                    </a:lnTo>
                    <a:lnTo>
                      <a:pt x="25" y="126"/>
                    </a:lnTo>
                    <a:lnTo>
                      <a:pt x="32" y="132"/>
                    </a:lnTo>
                    <a:lnTo>
                      <a:pt x="13" y="173"/>
                    </a:lnTo>
                    <a:lnTo>
                      <a:pt x="63" y="148"/>
                    </a:lnTo>
                    <a:lnTo>
                      <a:pt x="63" y="148"/>
                    </a:lnTo>
                    <a:lnTo>
                      <a:pt x="81" y="152"/>
                    </a:lnTo>
                    <a:lnTo>
                      <a:pt x="91" y="153"/>
                    </a:lnTo>
                    <a:lnTo>
                      <a:pt x="100" y="15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1" name="Freeform 57"/>
              <p:cNvSpPr>
                <a:spLocks/>
              </p:cNvSpPr>
              <p:nvPr/>
            </p:nvSpPr>
            <p:spPr bwMode="auto">
              <a:xfrm>
                <a:off x="1353" y="2183"/>
                <a:ext cx="163" cy="132"/>
              </a:xfrm>
              <a:custGeom>
                <a:avLst/>
                <a:gdLst>
                  <a:gd name="T0" fmla="*/ 81 w 163"/>
                  <a:gd name="T1" fmla="*/ 0 h 132"/>
                  <a:gd name="T2" fmla="*/ 81 w 163"/>
                  <a:gd name="T3" fmla="*/ 0 h 132"/>
                  <a:gd name="T4" fmla="*/ 98 w 163"/>
                  <a:gd name="T5" fmla="*/ 1 h 132"/>
                  <a:gd name="T6" fmla="*/ 113 w 163"/>
                  <a:gd name="T7" fmla="*/ 4 h 132"/>
                  <a:gd name="T8" fmla="*/ 127 w 163"/>
                  <a:gd name="T9" fmla="*/ 10 h 132"/>
                  <a:gd name="T10" fmla="*/ 140 w 163"/>
                  <a:gd name="T11" fmla="*/ 17 h 132"/>
                  <a:gd name="T12" fmla="*/ 145 w 163"/>
                  <a:gd name="T13" fmla="*/ 21 h 132"/>
                  <a:gd name="T14" fmla="*/ 149 w 163"/>
                  <a:gd name="T15" fmla="*/ 25 h 132"/>
                  <a:gd name="T16" fmla="*/ 153 w 163"/>
                  <a:gd name="T17" fmla="*/ 30 h 132"/>
                  <a:gd name="T18" fmla="*/ 157 w 163"/>
                  <a:gd name="T19" fmla="*/ 36 h 132"/>
                  <a:gd name="T20" fmla="*/ 159 w 163"/>
                  <a:gd name="T21" fmla="*/ 41 h 132"/>
                  <a:gd name="T22" fmla="*/ 161 w 163"/>
                  <a:gd name="T23" fmla="*/ 46 h 132"/>
                  <a:gd name="T24" fmla="*/ 162 w 163"/>
                  <a:gd name="T25" fmla="*/ 52 h 132"/>
                  <a:gd name="T26" fmla="*/ 163 w 163"/>
                  <a:gd name="T27" fmla="*/ 58 h 132"/>
                  <a:gd name="T28" fmla="*/ 163 w 163"/>
                  <a:gd name="T29" fmla="*/ 58 h 132"/>
                  <a:gd name="T30" fmla="*/ 162 w 163"/>
                  <a:gd name="T31" fmla="*/ 64 h 132"/>
                  <a:gd name="T32" fmla="*/ 161 w 163"/>
                  <a:gd name="T33" fmla="*/ 71 h 132"/>
                  <a:gd name="T34" fmla="*/ 159 w 163"/>
                  <a:gd name="T35" fmla="*/ 76 h 132"/>
                  <a:gd name="T36" fmla="*/ 157 w 163"/>
                  <a:gd name="T37" fmla="*/ 81 h 132"/>
                  <a:gd name="T38" fmla="*/ 153 w 163"/>
                  <a:gd name="T39" fmla="*/ 86 h 132"/>
                  <a:gd name="T40" fmla="*/ 149 w 163"/>
                  <a:gd name="T41" fmla="*/ 91 h 132"/>
                  <a:gd name="T42" fmla="*/ 144 w 163"/>
                  <a:gd name="T43" fmla="*/ 96 h 132"/>
                  <a:gd name="T44" fmla="*/ 139 w 163"/>
                  <a:gd name="T45" fmla="*/ 100 h 132"/>
                  <a:gd name="T46" fmla="*/ 153 w 163"/>
                  <a:gd name="T47" fmla="*/ 132 h 132"/>
                  <a:gd name="T48" fmla="*/ 115 w 163"/>
                  <a:gd name="T49" fmla="*/ 112 h 132"/>
                  <a:gd name="T50" fmla="*/ 115 w 163"/>
                  <a:gd name="T51" fmla="*/ 112 h 132"/>
                  <a:gd name="T52" fmla="*/ 107 w 163"/>
                  <a:gd name="T53" fmla="*/ 114 h 132"/>
                  <a:gd name="T54" fmla="*/ 99 w 163"/>
                  <a:gd name="T55" fmla="*/ 116 h 132"/>
                  <a:gd name="T56" fmla="*/ 90 w 163"/>
                  <a:gd name="T57" fmla="*/ 117 h 132"/>
                  <a:gd name="T58" fmla="*/ 81 w 163"/>
                  <a:gd name="T59" fmla="*/ 117 h 132"/>
                  <a:gd name="T60" fmla="*/ 81 w 163"/>
                  <a:gd name="T61" fmla="*/ 117 h 132"/>
                  <a:gd name="T62" fmla="*/ 65 w 163"/>
                  <a:gd name="T63" fmla="*/ 116 h 132"/>
                  <a:gd name="T64" fmla="*/ 49 w 163"/>
                  <a:gd name="T65" fmla="*/ 113 h 132"/>
                  <a:gd name="T66" fmla="*/ 36 w 163"/>
                  <a:gd name="T67" fmla="*/ 107 h 132"/>
                  <a:gd name="T68" fmla="*/ 24 w 163"/>
                  <a:gd name="T69" fmla="*/ 100 h 132"/>
                  <a:gd name="T70" fmla="*/ 18 w 163"/>
                  <a:gd name="T71" fmla="*/ 95 h 132"/>
                  <a:gd name="T72" fmla="*/ 14 w 163"/>
                  <a:gd name="T73" fmla="*/ 91 h 132"/>
                  <a:gd name="T74" fmla="*/ 10 w 163"/>
                  <a:gd name="T75" fmla="*/ 86 h 132"/>
                  <a:gd name="T76" fmla="*/ 6 w 163"/>
                  <a:gd name="T77" fmla="*/ 81 h 132"/>
                  <a:gd name="T78" fmla="*/ 4 w 163"/>
                  <a:gd name="T79" fmla="*/ 76 h 132"/>
                  <a:gd name="T80" fmla="*/ 2 w 163"/>
                  <a:gd name="T81" fmla="*/ 71 h 132"/>
                  <a:gd name="T82" fmla="*/ 0 w 163"/>
                  <a:gd name="T83" fmla="*/ 64 h 132"/>
                  <a:gd name="T84" fmla="*/ 0 w 163"/>
                  <a:gd name="T85" fmla="*/ 58 h 132"/>
                  <a:gd name="T86" fmla="*/ 0 w 163"/>
                  <a:gd name="T87" fmla="*/ 58 h 132"/>
                  <a:gd name="T88" fmla="*/ 0 w 163"/>
                  <a:gd name="T89" fmla="*/ 52 h 132"/>
                  <a:gd name="T90" fmla="*/ 2 w 163"/>
                  <a:gd name="T91" fmla="*/ 46 h 132"/>
                  <a:gd name="T92" fmla="*/ 4 w 163"/>
                  <a:gd name="T93" fmla="*/ 41 h 132"/>
                  <a:gd name="T94" fmla="*/ 6 w 163"/>
                  <a:gd name="T95" fmla="*/ 36 h 132"/>
                  <a:gd name="T96" fmla="*/ 10 w 163"/>
                  <a:gd name="T97" fmla="*/ 30 h 132"/>
                  <a:gd name="T98" fmla="*/ 14 w 163"/>
                  <a:gd name="T99" fmla="*/ 25 h 132"/>
                  <a:gd name="T100" fmla="*/ 18 w 163"/>
                  <a:gd name="T101" fmla="*/ 21 h 132"/>
                  <a:gd name="T102" fmla="*/ 24 w 163"/>
                  <a:gd name="T103" fmla="*/ 17 h 132"/>
                  <a:gd name="T104" fmla="*/ 36 w 163"/>
                  <a:gd name="T105" fmla="*/ 10 h 132"/>
                  <a:gd name="T106" fmla="*/ 49 w 163"/>
                  <a:gd name="T107" fmla="*/ 4 h 132"/>
                  <a:gd name="T108" fmla="*/ 65 w 163"/>
                  <a:gd name="T109" fmla="*/ 1 h 132"/>
                  <a:gd name="T110" fmla="*/ 81 w 163"/>
                  <a:gd name="T111" fmla="*/ 0 h 132"/>
                  <a:gd name="T112" fmla="*/ 81 w 163"/>
                  <a:gd name="T113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63" h="132">
                    <a:moveTo>
                      <a:pt x="81" y="0"/>
                    </a:moveTo>
                    <a:lnTo>
                      <a:pt x="81" y="0"/>
                    </a:lnTo>
                    <a:lnTo>
                      <a:pt x="98" y="1"/>
                    </a:lnTo>
                    <a:lnTo>
                      <a:pt x="113" y="4"/>
                    </a:lnTo>
                    <a:lnTo>
                      <a:pt x="127" y="10"/>
                    </a:lnTo>
                    <a:lnTo>
                      <a:pt x="140" y="17"/>
                    </a:lnTo>
                    <a:lnTo>
                      <a:pt x="145" y="21"/>
                    </a:lnTo>
                    <a:lnTo>
                      <a:pt x="149" y="25"/>
                    </a:lnTo>
                    <a:lnTo>
                      <a:pt x="153" y="30"/>
                    </a:lnTo>
                    <a:lnTo>
                      <a:pt x="157" y="36"/>
                    </a:lnTo>
                    <a:lnTo>
                      <a:pt x="159" y="41"/>
                    </a:lnTo>
                    <a:lnTo>
                      <a:pt x="161" y="46"/>
                    </a:lnTo>
                    <a:lnTo>
                      <a:pt x="162" y="52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2" y="64"/>
                    </a:lnTo>
                    <a:lnTo>
                      <a:pt x="161" y="71"/>
                    </a:lnTo>
                    <a:lnTo>
                      <a:pt x="159" y="76"/>
                    </a:lnTo>
                    <a:lnTo>
                      <a:pt x="157" y="81"/>
                    </a:lnTo>
                    <a:lnTo>
                      <a:pt x="153" y="86"/>
                    </a:lnTo>
                    <a:lnTo>
                      <a:pt x="149" y="91"/>
                    </a:lnTo>
                    <a:lnTo>
                      <a:pt x="144" y="96"/>
                    </a:lnTo>
                    <a:lnTo>
                      <a:pt x="139" y="100"/>
                    </a:lnTo>
                    <a:lnTo>
                      <a:pt x="153" y="132"/>
                    </a:lnTo>
                    <a:lnTo>
                      <a:pt x="115" y="112"/>
                    </a:lnTo>
                    <a:lnTo>
                      <a:pt x="115" y="112"/>
                    </a:lnTo>
                    <a:lnTo>
                      <a:pt x="107" y="114"/>
                    </a:lnTo>
                    <a:lnTo>
                      <a:pt x="99" y="116"/>
                    </a:lnTo>
                    <a:lnTo>
                      <a:pt x="90" y="117"/>
                    </a:lnTo>
                    <a:lnTo>
                      <a:pt x="81" y="117"/>
                    </a:lnTo>
                    <a:lnTo>
                      <a:pt x="81" y="117"/>
                    </a:lnTo>
                    <a:lnTo>
                      <a:pt x="65" y="116"/>
                    </a:lnTo>
                    <a:lnTo>
                      <a:pt x="49" y="113"/>
                    </a:lnTo>
                    <a:lnTo>
                      <a:pt x="36" y="107"/>
                    </a:lnTo>
                    <a:lnTo>
                      <a:pt x="24" y="100"/>
                    </a:lnTo>
                    <a:lnTo>
                      <a:pt x="18" y="95"/>
                    </a:lnTo>
                    <a:lnTo>
                      <a:pt x="14" y="91"/>
                    </a:lnTo>
                    <a:lnTo>
                      <a:pt x="10" y="86"/>
                    </a:lnTo>
                    <a:lnTo>
                      <a:pt x="6" y="81"/>
                    </a:lnTo>
                    <a:lnTo>
                      <a:pt x="4" y="76"/>
                    </a:lnTo>
                    <a:lnTo>
                      <a:pt x="2" y="71"/>
                    </a:lnTo>
                    <a:lnTo>
                      <a:pt x="0" y="64"/>
                    </a:lnTo>
                    <a:lnTo>
                      <a:pt x="0" y="58"/>
                    </a:lnTo>
                    <a:lnTo>
                      <a:pt x="0" y="58"/>
                    </a:lnTo>
                    <a:lnTo>
                      <a:pt x="0" y="52"/>
                    </a:lnTo>
                    <a:lnTo>
                      <a:pt x="2" y="46"/>
                    </a:lnTo>
                    <a:lnTo>
                      <a:pt x="4" y="41"/>
                    </a:lnTo>
                    <a:lnTo>
                      <a:pt x="6" y="36"/>
                    </a:lnTo>
                    <a:lnTo>
                      <a:pt x="10" y="30"/>
                    </a:lnTo>
                    <a:lnTo>
                      <a:pt x="14" y="25"/>
                    </a:lnTo>
                    <a:lnTo>
                      <a:pt x="18" y="21"/>
                    </a:lnTo>
                    <a:lnTo>
                      <a:pt x="24" y="17"/>
                    </a:lnTo>
                    <a:lnTo>
                      <a:pt x="36" y="10"/>
                    </a:lnTo>
                    <a:lnTo>
                      <a:pt x="49" y="4"/>
                    </a:lnTo>
                    <a:lnTo>
                      <a:pt x="65" y="1"/>
                    </a:lnTo>
                    <a:lnTo>
                      <a:pt x="81" y="0"/>
                    </a:lnTo>
                    <a:lnTo>
                      <a:pt x="81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2" name="Freeform 58"/>
              <p:cNvSpPr>
                <a:spLocks/>
              </p:cNvSpPr>
              <p:nvPr/>
            </p:nvSpPr>
            <p:spPr bwMode="auto">
              <a:xfrm>
                <a:off x="1214" y="42"/>
                <a:ext cx="72" cy="71"/>
              </a:xfrm>
              <a:custGeom>
                <a:avLst/>
                <a:gdLst>
                  <a:gd name="T0" fmla="*/ 0 w 72"/>
                  <a:gd name="T1" fmla="*/ 35 h 71"/>
                  <a:gd name="T2" fmla="*/ 0 w 72"/>
                  <a:gd name="T3" fmla="*/ 35 h 71"/>
                  <a:gd name="T4" fmla="*/ 1 w 72"/>
                  <a:gd name="T5" fmla="*/ 28 h 71"/>
                  <a:gd name="T6" fmla="*/ 3 w 72"/>
                  <a:gd name="T7" fmla="*/ 22 h 71"/>
                  <a:gd name="T8" fmla="*/ 6 w 72"/>
                  <a:gd name="T9" fmla="*/ 16 h 71"/>
                  <a:gd name="T10" fmla="*/ 11 w 72"/>
                  <a:gd name="T11" fmla="*/ 11 h 71"/>
                  <a:gd name="T12" fmla="*/ 17 w 72"/>
                  <a:gd name="T13" fmla="*/ 7 h 71"/>
                  <a:gd name="T14" fmla="*/ 23 w 72"/>
                  <a:gd name="T15" fmla="*/ 3 h 71"/>
                  <a:gd name="T16" fmla="*/ 29 w 72"/>
                  <a:gd name="T17" fmla="*/ 1 h 71"/>
                  <a:gd name="T18" fmla="*/ 36 w 72"/>
                  <a:gd name="T19" fmla="*/ 0 h 71"/>
                  <a:gd name="T20" fmla="*/ 36 w 72"/>
                  <a:gd name="T21" fmla="*/ 0 h 71"/>
                  <a:gd name="T22" fmla="*/ 43 w 72"/>
                  <a:gd name="T23" fmla="*/ 1 h 71"/>
                  <a:gd name="T24" fmla="*/ 51 w 72"/>
                  <a:gd name="T25" fmla="*/ 3 h 71"/>
                  <a:gd name="T26" fmla="*/ 56 w 72"/>
                  <a:gd name="T27" fmla="*/ 7 h 71"/>
                  <a:gd name="T28" fmla="*/ 62 w 72"/>
                  <a:gd name="T29" fmla="*/ 11 h 71"/>
                  <a:gd name="T30" fmla="*/ 66 w 72"/>
                  <a:gd name="T31" fmla="*/ 16 h 71"/>
                  <a:gd name="T32" fmla="*/ 69 w 72"/>
                  <a:gd name="T33" fmla="*/ 22 h 71"/>
                  <a:gd name="T34" fmla="*/ 71 w 72"/>
                  <a:gd name="T35" fmla="*/ 28 h 71"/>
                  <a:gd name="T36" fmla="*/ 72 w 72"/>
                  <a:gd name="T37" fmla="*/ 35 h 71"/>
                  <a:gd name="T38" fmla="*/ 72 w 72"/>
                  <a:gd name="T39" fmla="*/ 35 h 71"/>
                  <a:gd name="T40" fmla="*/ 71 w 72"/>
                  <a:gd name="T41" fmla="*/ 43 h 71"/>
                  <a:gd name="T42" fmla="*/ 69 w 72"/>
                  <a:gd name="T43" fmla="*/ 50 h 71"/>
                  <a:gd name="T44" fmla="*/ 66 w 72"/>
                  <a:gd name="T45" fmla="*/ 56 h 71"/>
                  <a:gd name="T46" fmla="*/ 62 w 72"/>
                  <a:gd name="T47" fmla="*/ 61 h 71"/>
                  <a:gd name="T48" fmla="*/ 56 w 72"/>
                  <a:gd name="T49" fmla="*/ 65 h 71"/>
                  <a:gd name="T50" fmla="*/ 51 w 72"/>
                  <a:gd name="T51" fmla="*/ 68 h 71"/>
                  <a:gd name="T52" fmla="*/ 43 w 72"/>
                  <a:gd name="T53" fmla="*/ 70 h 71"/>
                  <a:gd name="T54" fmla="*/ 36 w 72"/>
                  <a:gd name="T55" fmla="*/ 71 h 71"/>
                  <a:gd name="T56" fmla="*/ 36 w 72"/>
                  <a:gd name="T57" fmla="*/ 71 h 71"/>
                  <a:gd name="T58" fmla="*/ 29 w 72"/>
                  <a:gd name="T59" fmla="*/ 70 h 71"/>
                  <a:gd name="T60" fmla="*/ 23 w 72"/>
                  <a:gd name="T61" fmla="*/ 68 h 71"/>
                  <a:gd name="T62" fmla="*/ 17 w 72"/>
                  <a:gd name="T63" fmla="*/ 65 h 71"/>
                  <a:gd name="T64" fmla="*/ 11 w 72"/>
                  <a:gd name="T65" fmla="*/ 61 h 71"/>
                  <a:gd name="T66" fmla="*/ 6 w 72"/>
                  <a:gd name="T67" fmla="*/ 56 h 71"/>
                  <a:gd name="T68" fmla="*/ 3 w 72"/>
                  <a:gd name="T69" fmla="*/ 50 h 71"/>
                  <a:gd name="T70" fmla="*/ 1 w 72"/>
                  <a:gd name="T71" fmla="*/ 43 h 71"/>
                  <a:gd name="T72" fmla="*/ 0 w 72"/>
                  <a:gd name="T73" fmla="*/ 35 h 71"/>
                  <a:gd name="T74" fmla="*/ 0 w 72"/>
                  <a:gd name="T75" fmla="*/ 3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1">
                    <a:moveTo>
                      <a:pt x="0" y="35"/>
                    </a:moveTo>
                    <a:lnTo>
                      <a:pt x="0" y="35"/>
                    </a:lnTo>
                    <a:lnTo>
                      <a:pt x="1" y="28"/>
                    </a:lnTo>
                    <a:lnTo>
                      <a:pt x="3" y="22"/>
                    </a:lnTo>
                    <a:lnTo>
                      <a:pt x="6" y="16"/>
                    </a:lnTo>
                    <a:lnTo>
                      <a:pt x="11" y="11"/>
                    </a:lnTo>
                    <a:lnTo>
                      <a:pt x="17" y="7"/>
                    </a:lnTo>
                    <a:lnTo>
                      <a:pt x="23" y="3"/>
                    </a:lnTo>
                    <a:lnTo>
                      <a:pt x="29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43" y="1"/>
                    </a:lnTo>
                    <a:lnTo>
                      <a:pt x="51" y="3"/>
                    </a:lnTo>
                    <a:lnTo>
                      <a:pt x="56" y="7"/>
                    </a:lnTo>
                    <a:lnTo>
                      <a:pt x="62" y="11"/>
                    </a:lnTo>
                    <a:lnTo>
                      <a:pt x="66" y="16"/>
                    </a:lnTo>
                    <a:lnTo>
                      <a:pt x="69" y="22"/>
                    </a:lnTo>
                    <a:lnTo>
                      <a:pt x="71" y="28"/>
                    </a:lnTo>
                    <a:lnTo>
                      <a:pt x="72" y="35"/>
                    </a:lnTo>
                    <a:lnTo>
                      <a:pt x="72" y="35"/>
                    </a:lnTo>
                    <a:lnTo>
                      <a:pt x="71" y="43"/>
                    </a:lnTo>
                    <a:lnTo>
                      <a:pt x="69" y="50"/>
                    </a:lnTo>
                    <a:lnTo>
                      <a:pt x="66" y="56"/>
                    </a:lnTo>
                    <a:lnTo>
                      <a:pt x="62" y="61"/>
                    </a:lnTo>
                    <a:lnTo>
                      <a:pt x="56" y="65"/>
                    </a:lnTo>
                    <a:lnTo>
                      <a:pt x="51" y="68"/>
                    </a:lnTo>
                    <a:lnTo>
                      <a:pt x="43" y="70"/>
                    </a:lnTo>
                    <a:lnTo>
                      <a:pt x="36" y="71"/>
                    </a:lnTo>
                    <a:lnTo>
                      <a:pt x="36" y="71"/>
                    </a:lnTo>
                    <a:lnTo>
                      <a:pt x="29" y="70"/>
                    </a:lnTo>
                    <a:lnTo>
                      <a:pt x="23" y="68"/>
                    </a:lnTo>
                    <a:lnTo>
                      <a:pt x="17" y="65"/>
                    </a:lnTo>
                    <a:lnTo>
                      <a:pt x="11" y="61"/>
                    </a:lnTo>
                    <a:lnTo>
                      <a:pt x="6" y="56"/>
                    </a:lnTo>
                    <a:lnTo>
                      <a:pt x="3" y="50"/>
                    </a:lnTo>
                    <a:lnTo>
                      <a:pt x="1" y="43"/>
                    </a:lnTo>
                    <a:lnTo>
                      <a:pt x="0" y="35"/>
                    </a:lnTo>
                    <a:lnTo>
                      <a:pt x="0" y="3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3" name="Freeform 59"/>
              <p:cNvSpPr>
                <a:spLocks/>
              </p:cNvSpPr>
              <p:nvPr/>
            </p:nvSpPr>
            <p:spPr bwMode="auto">
              <a:xfrm>
                <a:off x="1204" y="171"/>
                <a:ext cx="23" cy="121"/>
              </a:xfrm>
              <a:custGeom>
                <a:avLst/>
                <a:gdLst>
                  <a:gd name="T0" fmla="*/ 0 w 23"/>
                  <a:gd name="T1" fmla="*/ 12 h 121"/>
                  <a:gd name="T2" fmla="*/ 11 w 23"/>
                  <a:gd name="T3" fmla="*/ 0 h 121"/>
                  <a:gd name="T4" fmla="*/ 11 w 23"/>
                  <a:gd name="T5" fmla="*/ 0 h 121"/>
                  <a:gd name="T6" fmla="*/ 11 w 23"/>
                  <a:gd name="T7" fmla="*/ 38 h 121"/>
                  <a:gd name="T8" fmla="*/ 12 w 23"/>
                  <a:gd name="T9" fmla="*/ 53 h 121"/>
                  <a:gd name="T10" fmla="*/ 13 w 23"/>
                  <a:gd name="T11" fmla="*/ 63 h 121"/>
                  <a:gd name="T12" fmla="*/ 13 w 23"/>
                  <a:gd name="T13" fmla="*/ 63 h 121"/>
                  <a:gd name="T14" fmla="*/ 17 w 23"/>
                  <a:gd name="T15" fmla="*/ 91 h 121"/>
                  <a:gd name="T16" fmla="*/ 20 w 23"/>
                  <a:gd name="T17" fmla="*/ 108 h 121"/>
                  <a:gd name="T18" fmla="*/ 23 w 23"/>
                  <a:gd name="T19" fmla="*/ 121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" h="121">
                    <a:moveTo>
                      <a:pt x="0" y="12"/>
                    </a:moveTo>
                    <a:lnTo>
                      <a:pt x="11" y="0"/>
                    </a:lnTo>
                    <a:lnTo>
                      <a:pt x="11" y="0"/>
                    </a:lnTo>
                    <a:lnTo>
                      <a:pt x="11" y="38"/>
                    </a:lnTo>
                    <a:lnTo>
                      <a:pt x="12" y="53"/>
                    </a:lnTo>
                    <a:lnTo>
                      <a:pt x="13" y="63"/>
                    </a:lnTo>
                    <a:lnTo>
                      <a:pt x="13" y="63"/>
                    </a:lnTo>
                    <a:lnTo>
                      <a:pt x="17" y="91"/>
                    </a:lnTo>
                    <a:lnTo>
                      <a:pt x="20" y="108"/>
                    </a:lnTo>
                    <a:lnTo>
                      <a:pt x="23" y="12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4" name="Freeform 60"/>
              <p:cNvSpPr>
                <a:spLocks/>
              </p:cNvSpPr>
              <p:nvPr/>
            </p:nvSpPr>
            <p:spPr bwMode="auto">
              <a:xfrm>
                <a:off x="1190" y="124"/>
                <a:ext cx="106" cy="168"/>
              </a:xfrm>
              <a:custGeom>
                <a:avLst/>
                <a:gdLst>
                  <a:gd name="T0" fmla="*/ 83 w 106"/>
                  <a:gd name="T1" fmla="*/ 168 h 168"/>
                  <a:gd name="T2" fmla="*/ 83 w 106"/>
                  <a:gd name="T3" fmla="*/ 168 h 168"/>
                  <a:gd name="T4" fmla="*/ 86 w 106"/>
                  <a:gd name="T5" fmla="*/ 155 h 168"/>
                  <a:gd name="T6" fmla="*/ 89 w 106"/>
                  <a:gd name="T7" fmla="*/ 138 h 168"/>
                  <a:gd name="T8" fmla="*/ 94 w 106"/>
                  <a:gd name="T9" fmla="*/ 110 h 168"/>
                  <a:gd name="T10" fmla="*/ 94 w 106"/>
                  <a:gd name="T11" fmla="*/ 110 h 168"/>
                  <a:gd name="T12" fmla="*/ 95 w 106"/>
                  <a:gd name="T13" fmla="*/ 104 h 168"/>
                  <a:gd name="T14" fmla="*/ 98 w 106"/>
                  <a:gd name="T15" fmla="*/ 100 h 168"/>
                  <a:gd name="T16" fmla="*/ 100 w 106"/>
                  <a:gd name="T17" fmla="*/ 97 h 168"/>
                  <a:gd name="T18" fmla="*/ 101 w 106"/>
                  <a:gd name="T19" fmla="*/ 92 h 168"/>
                  <a:gd name="T20" fmla="*/ 101 w 106"/>
                  <a:gd name="T21" fmla="*/ 92 h 168"/>
                  <a:gd name="T22" fmla="*/ 103 w 106"/>
                  <a:gd name="T23" fmla="*/ 77 h 168"/>
                  <a:gd name="T24" fmla="*/ 105 w 106"/>
                  <a:gd name="T25" fmla="*/ 62 h 168"/>
                  <a:gd name="T26" fmla="*/ 106 w 106"/>
                  <a:gd name="T27" fmla="*/ 39 h 168"/>
                  <a:gd name="T28" fmla="*/ 105 w 106"/>
                  <a:gd name="T29" fmla="*/ 23 h 168"/>
                  <a:gd name="T30" fmla="*/ 105 w 106"/>
                  <a:gd name="T31" fmla="*/ 18 h 168"/>
                  <a:gd name="T32" fmla="*/ 105 w 106"/>
                  <a:gd name="T33" fmla="*/ 18 h 168"/>
                  <a:gd name="T34" fmla="*/ 104 w 106"/>
                  <a:gd name="T35" fmla="*/ 14 h 168"/>
                  <a:gd name="T36" fmla="*/ 101 w 106"/>
                  <a:gd name="T37" fmla="*/ 11 h 168"/>
                  <a:gd name="T38" fmla="*/ 97 w 106"/>
                  <a:gd name="T39" fmla="*/ 8 h 168"/>
                  <a:gd name="T40" fmla="*/ 91 w 106"/>
                  <a:gd name="T41" fmla="*/ 5 h 168"/>
                  <a:gd name="T42" fmla="*/ 85 w 106"/>
                  <a:gd name="T43" fmla="*/ 3 h 168"/>
                  <a:gd name="T44" fmla="*/ 77 w 106"/>
                  <a:gd name="T45" fmla="*/ 2 h 168"/>
                  <a:gd name="T46" fmla="*/ 68 w 106"/>
                  <a:gd name="T47" fmla="*/ 1 h 168"/>
                  <a:gd name="T48" fmla="*/ 60 w 106"/>
                  <a:gd name="T49" fmla="*/ 0 h 168"/>
                  <a:gd name="T50" fmla="*/ 60 w 106"/>
                  <a:gd name="T51" fmla="*/ 0 h 168"/>
                  <a:gd name="T52" fmla="*/ 48 w 106"/>
                  <a:gd name="T53" fmla="*/ 1 h 168"/>
                  <a:gd name="T54" fmla="*/ 39 w 106"/>
                  <a:gd name="T55" fmla="*/ 4 h 168"/>
                  <a:gd name="T56" fmla="*/ 31 w 106"/>
                  <a:gd name="T57" fmla="*/ 8 h 168"/>
                  <a:gd name="T58" fmla="*/ 26 w 106"/>
                  <a:gd name="T59" fmla="*/ 12 h 168"/>
                  <a:gd name="T60" fmla="*/ 0 w 106"/>
                  <a:gd name="T61" fmla="*/ 4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06" h="168">
                    <a:moveTo>
                      <a:pt x="83" y="168"/>
                    </a:moveTo>
                    <a:lnTo>
                      <a:pt x="83" y="168"/>
                    </a:lnTo>
                    <a:lnTo>
                      <a:pt x="86" y="155"/>
                    </a:lnTo>
                    <a:lnTo>
                      <a:pt x="89" y="138"/>
                    </a:lnTo>
                    <a:lnTo>
                      <a:pt x="94" y="110"/>
                    </a:lnTo>
                    <a:lnTo>
                      <a:pt x="94" y="110"/>
                    </a:lnTo>
                    <a:lnTo>
                      <a:pt x="95" y="104"/>
                    </a:lnTo>
                    <a:lnTo>
                      <a:pt x="98" y="100"/>
                    </a:lnTo>
                    <a:lnTo>
                      <a:pt x="100" y="97"/>
                    </a:lnTo>
                    <a:lnTo>
                      <a:pt x="101" y="92"/>
                    </a:lnTo>
                    <a:lnTo>
                      <a:pt x="101" y="92"/>
                    </a:lnTo>
                    <a:lnTo>
                      <a:pt x="103" y="77"/>
                    </a:lnTo>
                    <a:lnTo>
                      <a:pt x="105" y="62"/>
                    </a:lnTo>
                    <a:lnTo>
                      <a:pt x="106" y="39"/>
                    </a:lnTo>
                    <a:lnTo>
                      <a:pt x="105" y="23"/>
                    </a:lnTo>
                    <a:lnTo>
                      <a:pt x="105" y="18"/>
                    </a:lnTo>
                    <a:lnTo>
                      <a:pt x="105" y="18"/>
                    </a:lnTo>
                    <a:lnTo>
                      <a:pt x="104" y="14"/>
                    </a:lnTo>
                    <a:lnTo>
                      <a:pt x="101" y="11"/>
                    </a:lnTo>
                    <a:lnTo>
                      <a:pt x="97" y="8"/>
                    </a:lnTo>
                    <a:lnTo>
                      <a:pt x="91" y="5"/>
                    </a:lnTo>
                    <a:lnTo>
                      <a:pt x="85" y="3"/>
                    </a:lnTo>
                    <a:lnTo>
                      <a:pt x="77" y="2"/>
                    </a:lnTo>
                    <a:lnTo>
                      <a:pt x="68" y="1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48" y="1"/>
                    </a:lnTo>
                    <a:lnTo>
                      <a:pt x="39" y="4"/>
                    </a:lnTo>
                    <a:lnTo>
                      <a:pt x="31" y="8"/>
                    </a:lnTo>
                    <a:lnTo>
                      <a:pt x="26" y="12"/>
                    </a:lnTo>
                    <a:lnTo>
                      <a:pt x="0" y="4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5" name="Freeform 61"/>
              <p:cNvSpPr>
                <a:spLocks/>
              </p:cNvSpPr>
              <p:nvPr/>
            </p:nvSpPr>
            <p:spPr bwMode="auto">
              <a:xfrm>
                <a:off x="1082" y="42"/>
                <a:ext cx="72" cy="71"/>
              </a:xfrm>
              <a:custGeom>
                <a:avLst/>
                <a:gdLst>
                  <a:gd name="T0" fmla="*/ 72 w 72"/>
                  <a:gd name="T1" fmla="*/ 35 h 71"/>
                  <a:gd name="T2" fmla="*/ 72 w 72"/>
                  <a:gd name="T3" fmla="*/ 35 h 71"/>
                  <a:gd name="T4" fmla="*/ 71 w 72"/>
                  <a:gd name="T5" fmla="*/ 28 h 71"/>
                  <a:gd name="T6" fmla="*/ 69 w 72"/>
                  <a:gd name="T7" fmla="*/ 22 h 71"/>
                  <a:gd name="T8" fmla="*/ 66 w 72"/>
                  <a:gd name="T9" fmla="*/ 16 h 71"/>
                  <a:gd name="T10" fmla="*/ 61 w 72"/>
                  <a:gd name="T11" fmla="*/ 11 h 71"/>
                  <a:gd name="T12" fmla="*/ 56 w 72"/>
                  <a:gd name="T13" fmla="*/ 7 h 71"/>
                  <a:gd name="T14" fmla="*/ 50 w 72"/>
                  <a:gd name="T15" fmla="*/ 3 h 71"/>
                  <a:gd name="T16" fmla="*/ 44 w 72"/>
                  <a:gd name="T17" fmla="*/ 1 h 71"/>
                  <a:gd name="T18" fmla="*/ 36 w 72"/>
                  <a:gd name="T19" fmla="*/ 0 h 71"/>
                  <a:gd name="T20" fmla="*/ 36 w 72"/>
                  <a:gd name="T21" fmla="*/ 0 h 71"/>
                  <a:gd name="T22" fmla="*/ 29 w 72"/>
                  <a:gd name="T23" fmla="*/ 1 h 71"/>
                  <a:gd name="T24" fmla="*/ 22 w 72"/>
                  <a:gd name="T25" fmla="*/ 3 h 71"/>
                  <a:gd name="T26" fmla="*/ 17 w 72"/>
                  <a:gd name="T27" fmla="*/ 7 h 71"/>
                  <a:gd name="T28" fmla="*/ 11 w 72"/>
                  <a:gd name="T29" fmla="*/ 11 h 71"/>
                  <a:gd name="T30" fmla="*/ 7 w 72"/>
                  <a:gd name="T31" fmla="*/ 16 h 71"/>
                  <a:gd name="T32" fmla="*/ 4 w 72"/>
                  <a:gd name="T33" fmla="*/ 22 h 71"/>
                  <a:gd name="T34" fmla="*/ 2 w 72"/>
                  <a:gd name="T35" fmla="*/ 28 h 71"/>
                  <a:gd name="T36" fmla="*/ 0 w 72"/>
                  <a:gd name="T37" fmla="*/ 35 h 71"/>
                  <a:gd name="T38" fmla="*/ 0 w 72"/>
                  <a:gd name="T39" fmla="*/ 35 h 71"/>
                  <a:gd name="T40" fmla="*/ 2 w 72"/>
                  <a:gd name="T41" fmla="*/ 43 h 71"/>
                  <a:gd name="T42" fmla="*/ 4 w 72"/>
                  <a:gd name="T43" fmla="*/ 50 h 71"/>
                  <a:gd name="T44" fmla="*/ 7 w 72"/>
                  <a:gd name="T45" fmla="*/ 56 h 71"/>
                  <a:gd name="T46" fmla="*/ 11 w 72"/>
                  <a:gd name="T47" fmla="*/ 61 h 71"/>
                  <a:gd name="T48" fmla="*/ 17 w 72"/>
                  <a:gd name="T49" fmla="*/ 65 h 71"/>
                  <a:gd name="T50" fmla="*/ 22 w 72"/>
                  <a:gd name="T51" fmla="*/ 68 h 71"/>
                  <a:gd name="T52" fmla="*/ 29 w 72"/>
                  <a:gd name="T53" fmla="*/ 70 h 71"/>
                  <a:gd name="T54" fmla="*/ 36 w 72"/>
                  <a:gd name="T55" fmla="*/ 71 h 71"/>
                  <a:gd name="T56" fmla="*/ 36 w 72"/>
                  <a:gd name="T57" fmla="*/ 71 h 71"/>
                  <a:gd name="T58" fmla="*/ 44 w 72"/>
                  <a:gd name="T59" fmla="*/ 70 h 71"/>
                  <a:gd name="T60" fmla="*/ 50 w 72"/>
                  <a:gd name="T61" fmla="*/ 68 h 71"/>
                  <a:gd name="T62" fmla="*/ 56 w 72"/>
                  <a:gd name="T63" fmla="*/ 65 h 71"/>
                  <a:gd name="T64" fmla="*/ 61 w 72"/>
                  <a:gd name="T65" fmla="*/ 61 h 71"/>
                  <a:gd name="T66" fmla="*/ 66 w 72"/>
                  <a:gd name="T67" fmla="*/ 56 h 71"/>
                  <a:gd name="T68" fmla="*/ 69 w 72"/>
                  <a:gd name="T69" fmla="*/ 50 h 71"/>
                  <a:gd name="T70" fmla="*/ 71 w 72"/>
                  <a:gd name="T71" fmla="*/ 43 h 71"/>
                  <a:gd name="T72" fmla="*/ 72 w 72"/>
                  <a:gd name="T73" fmla="*/ 35 h 71"/>
                  <a:gd name="T74" fmla="*/ 72 w 72"/>
                  <a:gd name="T75" fmla="*/ 3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1">
                    <a:moveTo>
                      <a:pt x="72" y="35"/>
                    </a:moveTo>
                    <a:lnTo>
                      <a:pt x="72" y="35"/>
                    </a:lnTo>
                    <a:lnTo>
                      <a:pt x="71" y="28"/>
                    </a:lnTo>
                    <a:lnTo>
                      <a:pt x="69" y="22"/>
                    </a:lnTo>
                    <a:lnTo>
                      <a:pt x="66" y="16"/>
                    </a:lnTo>
                    <a:lnTo>
                      <a:pt x="61" y="11"/>
                    </a:lnTo>
                    <a:lnTo>
                      <a:pt x="56" y="7"/>
                    </a:lnTo>
                    <a:lnTo>
                      <a:pt x="50" y="3"/>
                    </a:lnTo>
                    <a:lnTo>
                      <a:pt x="44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2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7" y="16"/>
                    </a:lnTo>
                    <a:lnTo>
                      <a:pt x="4" y="22"/>
                    </a:lnTo>
                    <a:lnTo>
                      <a:pt x="2" y="28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2" y="43"/>
                    </a:lnTo>
                    <a:lnTo>
                      <a:pt x="4" y="50"/>
                    </a:lnTo>
                    <a:lnTo>
                      <a:pt x="7" y="56"/>
                    </a:lnTo>
                    <a:lnTo>
                      <a:pt x="11" y="61"/>
                    </a:lnTo>
                    <a:lnTo>
                      <a:pt x="17" y="65"/>
                    </a:lnTo>
                    <a:lnTo>
                      <a:pt x="22" y="68"/>
                    </a:lnTo>
                    <a:lnTo>
                      <a:pt x="29" y="70"/>
                    </a:lnTo>
                    <a:lnTo>
                      <a:pt x="36" y="71"/>
                    </a:lnTo>
                    <a:lnTo>
                      <a:pt x="36" y="71"/>
                    </a:lnTo>
                    <a:lnTo>
                      <a:pt x="44" y="70"/>
                    </a:lnTo>
                    <a:lnTo>
                      <a:pt x="50" y="68"/>
                    </a:lnTo>
                    <a:lnTo>
                      <a:pt x="56" y="65"/>
                    </a:lnTo>
                    <a:lnTo>
                      <a:pt x="61" y="61"/>
                    </a:lnTo>
                    <a:lnTo>
                      <a:pt x="66" y="56"/>
                    </a:lnTo>
                    <a:lnTo>
                      <a:pt x="69" y="50"/>
                    </a:lnTo>
                    <a:lnTo>
                      <a:pt x="71" y="43"/>
                    </a:lnTo>
                    <a:lnTo>
                      <a:pt x="72" y="35"/>
                    </a:lnTo>
                    <a:lnTo>
                      <a:pt x="72" y="3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6" name="Freeform 62"/>
              <p:cNvSpPr>
                <a:spLocks/>
              </p:cNvSpPr>
              <p:nvPr/>
            </p:nvSpPr>
            <p:spPr bwMode="auto">
              <a:xfrm>
                <a:off x="1072" y="124"/>
                <a:ext cx="124" cy="168"/>
              </a:xfrm>
              <a:custGeom>
                <a:avLst/>
                <a:gdLst>
                  <a:gd name="T0" fmla="*/ 69 w 124"/>
                  <a:gd name="T1" fmla="*/ 168 h 168"/>
                  <a:gd name="T2" fmla="*/ 69 w 124"/>
                  <a:gd name="T3" fmla="*/ 168 h 168"/>
                  <a:gd name="T4" fmla="*/ 72 w 124"/>
                  <a:gd name="T5" fmla="*/ 155 h 168"/>
                  <a:gd name="T6" fmla="*/ 75 w 124"/>
                  <a:gd name="T7" fmla="*/ 138 h 168"/>
                  <a:gd name="T8" fmla="*/ 79 w 124"/>
                  <a:gd name="T9" fmla="*/ 110 h 168"/>
                  <a:gd name="T10" fmla="*/ 79 w 124"/>
                  <a:gd name="T11" fmla="*/ 110 h 168"/>
                  <a:gd name="T12" fmla="*/ 80 w 124"/>
                  <a:gd name="T13" fmla="*/ 100 h 168"/>
                  <a:gd name="T14" fmla="*/ 81 w 124"/>
                  <a:gd name="T15" fmla="*/ 85 h 168"/>
                  <a:gd name="T16" fmla="*/ 81 w 124"/>
                  <a:gd name="T17" fmla="*/ 47 h 168"/>
                  <a:gd name="T18" fmla="*/ 104 w 124"/>
                  <a:gd name="T19" fmla="*/ 72 h 168"/>
                  <a:gd name="T20" fmla="*/ 104 w 124"/>
                  <a:gd name="T21" fmla="*/ 72 h 168"/>
                  <a:gd name="T22" fmla="*/ 104 w 124"/>
                  <a:gd name="T23" fmla="*/ 72 h 168"/>
                  <a:gd name="T24" fmla="*/ 104 w 124"/>
                  <a:gd name="T25" fmla="*/ 72 h 168"/>
                  <a:gd name="T26" fmla="*/ 108 w 124"/>
                  <a:gd name="T27" fmla="*/ 75 h 168"/>
                  <a:gd name="T28" fmla="*/ 112 w 124"/>
                  <a:gd name="T29" fmla="*/ 76 h 168"/>
                  <a:gd name="T30" fmla="*/ 116 w 124"/>
                  <a:gd name="T31" fmla="*/ 75 h 168"/>
                  <a:gd name="T32" fmla="*/ 121 w 124"/>
                  <a:gd name="T33" fmla="*/ 73 h 168"/>
                  <a:gd name="T34" fmla="*/ 121 w 124"/>
                  <a:gd name="T35" fmla="*/ 73 h 168"/>
                  <a:gd name="T36" fmla="*/ 123 w 124"/>
                  <a:gd name="T37" fmla="*/ 69 h 168"/>
                  <a:gd name="T38" fmla="*/ 124 w 124"/>
                  <a:gd name="T39" fmla="*/ 64 h 168"/>
                  <a:gd name="T40" fmla="*/ 123 w 124"/>
                  <a:gd name="T41" fmla="*/ 60 h 168"/>
                  <a:gd name="T42" fmla="*/ 121 w 124"/>
                  <a:gd name="T43" fmla="*/ 56 h 168"/>
                  <a:gd name="T44" fmla="*/ 80 w 124"/>
                  <a:gd name="T45" fmla="*/ 12 h 168"/>
                  <a:gd name="T46" fmla="*/ 80 w 124"/>
                  <a:gd name="T47" fmla="*/ 12 h 168"/>
                  <a:gd name="T48" fmla="*/ 75 w 124"/>
                  <a:gd name="T49" fmla="*/ 8 h 168"/>
                  <a:gd name="T50" fmla="*/ 68 w 124"/>
                  <a:gd name="T51" fmla="*/ 4 h 168"/>
                  <a:gd name="T52" fmla="*/ 59 w 124"/>
                  <a:gd name="T53" fmla="*/ 1 h 168"/>
                  <a:gd name="T54" fmla="*/ 46 w 124"/>
                  <a:gd name="T55" fmla="*/ 0 h 168"/>
                  <a:gd name="T56" fmla="*/ 46 w 124"/>
                  <a:gd name="T57" fmla="*/ 0 h 168"/>
                  <a:gd name="T58" fmla="*/ 38 w 124"/>
                  <a:gd name="T59" fmla="*/ 1 h 168"/>
                  <a:gd name="T60" fmla="*/ 30 w 124"/>
                  <a:gd name="T61" fmla="*/ 2 h 168"/>
                  <a:gd name="T62" fmla="*/ 22 w 124"/>
                  <a:gd name="T63" fmla="*/ 3 h 168"/>
                  <a:gd name="T64" fmla="*/ 16 w 124"/>
                  <a:gd name="T65" fmla="*/ 5 h 168"/>
                  <a:gd name="T66" fmla="*/ 9 w 124"/>
                  <a:gd name="T67" fmla="*/ 8 h 168"/>
                  <a:gd name="T68" fmla="*/ 5 w 124"/>
                  <a:gd name="T69" fmla="*/ 11 h 168"/>
                  <a:gd name="T70" fmla="*/ 2 w 124"/>
                  <a:gd name="T71" fmla="*/ 14 h 168"/>
                  <a:gd name="T72" fmla="*/ 1 w 124"/>
                  <a:gd name="T73" fmla="*/ 18 h 168"/>
                  <a:gd name="T74" fmla="*/ 1 w 124"/>
                  <a:gd name="T75" fmla="*/ 18 h 168"/>
                  <a:gd name="T76" fmla="*/ 1 w 124"/>
                  <a:gd name="T77" fmla="*/ 23 h 168"/>
                  <a:gd name="T78" fmla="*/ 0 w 124"/>
                  <a:gd name="T79" fmla="*/ 39 h 168"/>
                  <a:gd name="T80" fmla="*/ 1 w 124"/>
                  <a:gd name="T81" fmla="*/ 62 h 168"/>
                  <a:gd name="T82" fmla="*/ 3 w 124"/>
                  <a:gd name="T83" fmla="*/ 77 h 168"/>
                  <a:gd name="T84" fmla="*/ 5 w 124"/>
                  <a:gd name="T85" fmla="*/ 92 h 168"/>
                  <a:gd name="T86" fmla="*/ 5 w 124"/>
                  <a:gd name="T87" fmla="*/ 92 h 168"/>
                  <a:gd name="T88" fmla="*/ 6 w 124"/>
                  <a:gd name="T89" fmla="*/ 97 h 168"/>
                  <a:gd name="T90" fmla="*/ 8 w 124"/>
                  <a:gd name="T91" fmla="*/ 100 h 168"/>
                  <a:gd name="T92" fmla="*/ 12 w 124"/>
                  <a:gd name="T93" fmla="*/ 104 h 168"/>
                  <a:gd name="T94" fmla="*/ 13 w 124"/>
                  <a:gd name="T95" fmla="*/ 110 h 168"/>
                  <a:gd name="T96" fmla="*/ 13 w 124"/>
                  <a:gd name="T97" fmla="*/ 110 h 168"/>
                  <a:gd name="T98" fmla="*/ 18 w 124"/>
                  <a:gd name="T99" fmla="*/ 138 h 168"/>
                  <a:gd name="T100" fmla="*/ 21 w 124"/>
                  <a:gd name="T101" fmla="*/ 155 h 168"/>
                  <a:gd name="T102" fmla="*/ 24 w 124"/>
                  <a:gd name="T103" fmla="*/ 16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24" h="168">
                    <a:moveTo>
                      <a:pt x="69" y="168"/>
                    </a:moveTo>
                    <a:lnTo>
                      <a:pt x="69" y="168"/>
                    </a:lnTo>
                    <a:lnTo>
                      <a:pt x="72" y="155"/>
                    </a:lnTo>
                    <a:lnTo>
                      <a:pt x="75" y="138"/>
                    </a:lnTo>
                    <a:lnTo>
                      <a:pt x="79" y="110"/>
                    </a:lnTo>
                    <a:lnTo>
                      <a:pt x="79" y="110"/>
                    </a:lnTo>
                    <a:lnTo>
                      <a:pt x="80" y="100"/>
                    </a:lnTo>
                    <a:lnTo>
                      <a:pt x="81" y="85"/>
                    </a:lnTo>
                    <a:lnTo>
                      <a:pt x="81" y="47"/>
                    </a:lnTo>
                    <a:lnTo>
                      <a:pt x="104" y="72"/>
                    </a:lnTo>
                    <a:lnTo>
                      <a:pt x="104" y="72"/>
                    </a:lnTo>
                    <a:lnTo>
                      <a:pt x="104" y="72"/>
                    </a:lnTo>
                    <a:lnTo>
                      <a:pt x="104" y="72"/>
                    </a:lnTo>
                    <a:lnTo>
                      <a:pt x="108" y="75"/>
                    </a:lnTo>
                    <a:lnTo>
                      <a:pt x="112" y="76"/>
                    </a:lnTo>
                    <a:lnTo>
                      <a:pt x="116" y="75"/>
                    </a:lnTo>
                    <a:lnTo>
                      <a:pt x="121" y="73"/>
                    </a:lnTo>
                    <a:lnTo>
                      <a:pt x="121" y="73"/>
                    </a:lnTo>
                    <a:lnTo>
                      <a:pt x="123" y="69"/>
                    </a:lnTo>
                    <a:lnTo>
                      <a:pt x="124" y="64"/>
                    </a:lnTo>
                    <a:lnTo>
                      <a:pt x="123" y="60"/>
                    </a:lnTo>
                    <a:lnTo>
                      <a:pt x="121" y="56"/>
                    </a:lnTo>
                    <a:lnTo>
                      <a:pt x="80" y="12"/>
                    </a:lnTo>
                    <a:lnTo>
                      <a:pt x="80" y="12"/>
                    </a:lnTo>
                    <a:lnTo>
                      <a:pt x="75" y="8"/>
                    </a:lnTo>
                    <a:lnTo>
                      <a:pt x="68" y="4"/>
                    </a:lnTo>
                    <a:lnTo>
                      <a:pt x="59" y="1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8" y="1"/>
                    </a:lnTo>
                    <a:lnTo>
                      <a:pt x="30" y="2"/>
                    </a:lnTo>
                    <a:lnTo>
                      <a:pt x="22" y="3"/>
                    </a:lnTo>
                    <a:lnTo>
                      <a:pt x="16" y="5"/>
                    </a:lnTo>
                    <a:lnTo>
                      <a:pt x="9" y="8"/>
                    </a:lnTo>
                    <a:lnTo>
                      <a:pt x="5" y="11"/>
                    </a:lnTo>
                    <a:lnTo>
                      <a:pt x="2" y="14"/>
                    </a:lnTo>
                    <a:lnTo>
                      <a:pt x="1" y="18"/>
                    </a:lnTo>
                    <a:lnTo>
                      <a:pt x="1" y="18"/>
                    </a:lnTo>
                    <a:lnTo>
                      <a:pt x="1" y="23"/>
                    </a:lnTo>
                    <a:lnTo>
                      <a:pt x="0" y="39"/>
                    </a:lnTo>
                    <a:lnTo>
                      <a:pt x="1" y="62"/>
                    </a:lnTo>
                    <a:lnTo>
                      <a:pt x="3" y="77"/>
                    </a:lnTo>
                    <a:lnTo>
                      <a:pt x="5" y="92"/>
                    </a:lnTo>
                    <a:lnTo>
                      <a:pt x="5" y="92"/>
                    </a:lnTo>
                    <a:lnTo>
                      <a:pt x="6" y="97"/>
                    </a:lnTo>
                    <a:lnTo>
                      <a:pt x="8" y="100"/>
                    </a:lnTo>
                    <a:lnTo>
                      <a:pt x="12" y="104"/>
                    </a:lnTo>
                    <a:lnTo>
                      <a:pt x="13" y="110"/>
                    </a:lnTo>
                    <a:lnTo>
                      <a:pt x="13" y="110"/>
                    </a:lnTo>
                    <a:lnTo>
                      <a:pt x="18" y="138"/>
                    </a:lnTo>
                    <a:lnTo>
                      <a:pt x="21" y="155"/>
                    </a:lnTo>
                    <a:lnTo>
                      <a:pt x="24" y="16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7" name="Freeform 63"/>
              <p:cNvSpPr>
                <a:spLocks/>
              </p:cNvSpPr>
              <p:nvPr/>
            </p:nvSpPr>
            <p:spPr bwMode="auto">
              <a:xfrm>
                <a:off x="937" y="2010"/>
                <a:ext cx="63" cy="143"/>
              </a:xfrm>
              <a:custGeom>
                <a:avLst/>
                <a:gdLst>
                  <a:gd name="T0" fmla="*/ 23 w 63"/>
                  <a:gd name="T1" fmla="*/ 143 h 143"/>
                  <a:gd name="T2" fmla="*/ 63 w 63"/>
                  <a:gd name="T3" fmla="*/ 143 h 143"/>
                  <a:gd name="T4" fmla="*/ 63 w 63"/>
                  <a:gd name="T5" fmla="*/ 0 h 143"/>
                  <a:gd name="T6" fmla="*/ 0 w 63"/>
                  <a:gd name="T7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143">
                    <a:moveTo>
                      <a:pt x="23" y="143"/>
                    </a:moveTo>
                    <a:lnTo>
                      <a:pt x="63" y="143"/>
                    </a:lnTo>
                    <a:lnTo>
                      <a:pt x="63" y="0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8" name="Freeform 64"/>
              <p:cNvSpPr>
                <a:spLocks/>
              </p:cNvSpPr>
              <p:nvPr/>
            </p:nvSpPr>
            <p:spPr bwMode="auto">
              <a:xfrm>
                <a:off x="971" y="2121"/>
                <a:ext cx="14" cy="13"/>
              </a:xfrm>
              <a:custGeom>
                <a:avLst/>
                <a:gdLst>
                  <a:gd name="T0" fmla="*/ 8 w 14"/>
                  <a:gd name="T1" fmla="*/ 0 h 13"/>
                  <a:gd name="T2" fmla="*/ 8 w 14"/>
                  <a:gd name="T3" fmla="*/ 0 h 13"/>
                  <a:gd name="T4" fmla="*/ 10 w 14"/>
                  <a:gd name="T5" fmla="*/ 0 h 13"/>
                  <a:gd name="T6" fmla="*/ 12 w 14"/>
                  <a:gd name="T7" fmla="*/ 2 h 13"/>
                  <a:gd name="T8" fmla="*/ 14 w 14"/>
                  <a:gd name="T9" fmla="*/ 4 h 13"/>
                  <a:gd name="T10" fmla="*/ 14 w 14"/>
                  <a:gd name="T11" fmla="*/ 6 h 13"/>
                  <a:gd name="T12" fmla="*/ 14 w 14"/>
                  <a:gd name="T13" fmla="*/ 6 h 13"/>
                  <a:gd name="T14" fmla="*/ 14 w 14"/>
                  <a:gd name="T15" fmla="*/ 9 h 13"/>
                  <a:gd name="T16" fmla="*/ 12 w 14"/>
                  <a:gd name="T17" fmla="*/ 11 h 13"/>
                  <a:gd name="T18" fmla="*/ 10 w 14"/>
                  <a:gd name="T19" fmla="*/ 13 h 13"/>
                  <a:gd name="T20" fmla="*/ 8 w 14"/>
                  <a:gd name="T21" fmla="*/ 13 h 13"/>
                  <a:gd name="T22" fmla="*/ 8 w 14"/>
                  <a:gd name="T23" fmla="*/ 13 h 13"/>
                  <a:gd name="T24" fmla="*/ 5 w 14"/>
                  <a:gd name="T25" fmla="*/ 13 h 13"/>
                  <a:gd name="T26" fmla="*/ 2 w 14"/>
                  <a:gd name="T27" fmla="*/ 11 h 13"/>
                  <a:gd name="T28" fmla="*/ 0 w 14"/>
                  <a:gd name="T29" fmla="*/ 9 h 13"/>
                  <a:gd name="T30" fmla="*/ 0 w 14"/>
                  <a:gd name="T31" fmla="*/ 6 h 13"/>
                  <a:gd name="T32" fmla="*/ 0 w 14"/>
                  <a:gd name="T33" fmla="*/ 6 h 13"/>
                  <a:gd name="T34" fmla="*/ 0 w 14"/>
                  <a:gd name="T35" fmla="*/ 4 h 13"/>
                  <a:gd name="T36" fmla="*/ 2 w 14"/>
                  <a:gd name="T37" fmla="*/ 2 h 13"/>
                  <a:gd name="T38" fmla="*/ 5 w 14"/>
                  <a:gd name="T39" fmla="*/ 0 h 13"/>
                  <a:gd name="T40" fmla="*/ 8 w 14"/>
                  <a:gd name="T41" fmla="*/ 0 h 13"/>
                  <a:gd name="T42" fmla="*/ 8 w 14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3">
                    <a:moveTo>
                      <a:pt x="8" y="0"/>
                    </a:moveTo>
                    <a:lnTo>
                      <a:pt x="8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4" y="4"/>
                    </a:lnTo>
                    <a:lnTo>
                      <a:pt x="14" y="6"/>
                    </a:lnTo>
                    <a:lnTo>
                      <a:pt x="14" y="6"/>
                    </a:lnTo>
                    <a:lnTo>
                      <a:pt x="14" y="9"/>
                    </a:lnTo>
                    <a:lnTo>
                      <a:pt x="12" y="11"/>
                    </a:lnTo>
                    <a:lnTo>
                      <a:pt x="10" y="13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5" y="13"/>
                    </a:lnTo>
                    <a:lnTo>
                      <a:pt x="2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5" y="0"/>
                    </a:lnTo>
                    <a:lnTo>
                      <a:pt x="8" y="0"/>
                    </a:lnTo>
                    <a:lnTo>
                      <a:pt x="8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9" name="Freeform 65"/>
              <p:cNvSpPr>
                <a:spLocks/>
              </p:cNvSpPr>
              <p:nvPr/>
            </p:nvSpPr>
            <p:spPr bwMode="auto">
              <a:xfrm>
                <a:off x="1010" y="1919"/>
                <a:ext cx="208" cy="234"/>
              </a:xfrm>
              <a:custGeom>
                <a:avLst/>
                <a:gdLst>
                  <a:gd name="T0" fmla="*/ 0 w 208"/>
                  <a:gd name="T1" fmla="*/ 216 h 234"/>
                  <a:gd name="T2" fmla="*/ 11 w 208"/>
                  <a:gd name="T3" fmla="*/ 216 h 234"/>
                  <a:gd name="T4" fmla="*/ 25 w 208"/>
                  <a:gd name="T5" fmla="*/ 219 h 234"/>
                  <a:gd name="T6" fmla="*/ 57 w 208"/>
                  <a:gd name="T7" fmla="*/ 232 h 234"/>
                  <a:gd name="T8" fmla="*/ 71 w 208"/>
                  <a:gd name="T9" fmla="*/ 234 h 234"/>
                  <a:gd name="T10" fmla="*/ 159 w 208"/>
                  <a:gd name="T11" fmla="*/ 234 h 234"/>
                  <a:gd name="T12" fmla="*/ 166 w 208"/>
                  <a:gd name="T13" fmla="*/ 233 h 234"/>
                  <a:gd name="T14" fmla="*/ 171 w 208"/>
                  <a:gd name="T15" fmla="*/ 229 h 234"/>
                  <a:gd name="T16" fmla="*/ 175 w 208"/>
                  <a:gd name="T17" fmla="*/ 224 h 234"/>
                  <a:gd name="T18" fmla="*/ 176 w 208"/>
                  <a:gd name="T19" fmla="*/ 216 h 234"/>
                  <a:gd name="T20" fmla="*/ 176 w 208"/>
                  <a:gd name="T21" fmla="*/ 212 h 234"/>
                  <a:gd name="T22" fmla="*/ 172 w 208"/>
                  <a:gd name="T23" fmla="*/ 205 h 234"/>
                  <a:gd name="T24" fmla="*/ 170 w 208"/>
                  <a:gd name="T25" fmla="*/ 203 h 234"/>
                  <a:gd name="T26" fmla="*/ 168 w 208"/>
                  <a:gd name="T27" fmla="*/ 200 h 234"/>
                  <a:gd name="T28" fmla="*/ 170 w 208"/>
                  <a:gd name="T29" fmla="*/ 199 h 234"/>
                  <a:gd name="T30" fmla="*/ 176 w 208"/>
                  <a:gd name="T31" fmla="*/ 198 h 234"/>
                  <a:gd name="T32" fmla="*/ 183 w 208"/>
                  <a:gd name="T33" fmla="*/ 194 h 234"/>
                  <a:gd name="T34" fmla="*/ 186 w 208"/>
                  <a:gd name="T35" fmla="*/ 189 h 234"/>
                  <a:gd name="T36" fmla="*/ 188 w 208"/>
                  <a:gd name="T37" fmla="*/ 181 h 234"/>
                  <a:gd name="T38" fmla="*/ 187 w 208"/>
                  <a:gd name="T39" fmla="*/ 177 h 234"/>
                  <a:gd name="T40" fmla="*/ 183 w 208"/>
                  <a:gd name="T41" fmla="*/ 170 h 234"/>
                  <a:gd name="T42" fmla="*/ 180 w 208"/>
                  <a:gd name="T43" fmla="*/ 167 h 234"/>
                  <a:gd name="T44" fmla="*/ 179 w 208"/>
                  <a:gd name="T45" fmla="*/ 165 h 234"/>
                  <a:gd name="T46" fmla="*/ 180 w 208"/>
                  <a:gd name="T47" fmla="*/ 164 h 234"/>
                  <a:gd name="T48" fmla="*/ 188 w 208"/>
                  <a:gd name="T49" fmla="*/ 163 h 234"/>
                  <a:gd name="T50" fmla="*/ 193 w 208"/>
                  <a:gd name="T51" fmla="*/ 159 h 234"/>
                  <a:gd name="T52" fmla="*/ 197 w 208"/>
                  <a:gd name="T53" fmla="*/ 154 h 234"/>
                  <a:gd name="T54" fmla="*/ 198 w 208"/>
                  <a:gd name="T55" fmla="*/ 146 h 234"/>
                  <a:gd name="T56" fmla="*/ 197 w 208"/>
                  <a:gd name="T57" fmla="*/ 142 h 234"/>
                  <a:gd name="T58" fmla="*/ 194 w 208"/>
                  <a:gd name="T59" fmla="*/ 135 h 234"/>
                  <a:gd name="T60" fmla="*/ 191 w 208"/>
                  <a:gd name="T61" fmla="*/ 132 h 234"/>
                  <a:gd name="T62" fmla="*/ 190 w 208"/>
                  <a:gd name="T63" fmla="*/ 130 h 234"/>
                  <a:gd name="T64" fmla="*/ 191 w 208"/>
                  <a:gd name="T65" fmla="*/ 129 h 234"/>
                  <a:gd name="T66" fmla="*/ 198 w 208"/>
                  <a:gd name="T67" fmla="*/ 128 h 234"/>
                  <a:gd name="T68" fmla="*/ 203 w 208"/>
                  <a:gd name="T69" fmla="*/ 124 h 234"/>
                  <a:gd name="T70" fmla="*/ 207 w 208"/>
                  <a:gd name="T71" fmla="*/ 119 h 234"/>
                  <a:gd name="T72" fmla="*/ 208 w 208"/>
                  <a:gd name="T73" fmla="*/ 111 h 234"/>
                  <a:gd name="T74" fmla="*/ 208 w 208"/>
                  <a:gd name="T75" fmla="*/ 108 h 234"/>
                  <a:gd name="T76" fmla="*/ 205 w 208"/>
                  <a:gd name="T77" fmla="*/ 101 h 234"/>
                  <a:gd name="T78" fmla="*/ 201 w 208"/>
                  <a:gd name="T79" fmla="*/ 97 h 234"/>
                  <a:gd name="T80" fmla="*/ 195 w 208"/>
                  <a:gd name="T81" fmla="*/ 94 h 234"/>
                  <a:gd name="T82" fmla="*/ 191 w 208"/>
                  <a:gd name="T83" fmla="*/ 94 h 234"/>
                  <a:gd name="T84" fmla="*/ 116 w 208"/>
                  <a:gd name="T85" fmla="*/ 94 h 234"/>
                  <a:gd name="T86" fmla="*/ 111 w 208"/>
                  <a:gd name="T87" fmla="*/ 91 h 234"/>
                  <a:gd name="T88" fmla="*/ 111 w 208"/>
                  <a:gd name="T89" fmla="*/ 85 h 234"/>
                  <a:gd name="T90" fmla="*/ 115 w 208"/>
                  <a:gd name="T91" fmla="*/ 68 h 234"/>
                  <a:gd name="T92" fmla="*/ 117 w 208"/>
                  <a:gd name="T93" fmla="*/ 38 h 234"/>
                  <a:gd name="T94" fmla="*/ 116 w 208"/>
                  <a:gd name="T95" fmla="*/ 27 h 234"/>
                  <a:gd name="T96" fmla="*/ 112 w 208"/>
                  <a:gd name="T97" fmla="*/ 17 h 234"/>
                  <a:gd name="T98" fmla="*/ 105 w 208"/>
                  <a:gd name="T99" fmla="*/ 8 h 234"/>
                  <a:gd name="T100" fmla="*/ 97 w 208"/>
                  <a:gd name="T101" fmla="*/ 2 h 234"/>
                  <a:gd name="T102" fmla="*/ 88 w 208"/>
                  <a:gd name="T103" fmla="*/ 0 h 234"/>
                  <a:gd name="T104" fmla="*/ 84 w 208"/>
                  <a:gd name="T105" fmla="*/ 1 h 234"/>
                  <a:gd name="T106" fmla="*/ 78 w 208"/>
                  <a:gd name="T107" fmla="*/ 3 h 234"/>
                  <a:gd name="T108" fmla="*/ 75 w 208"/>
                  <a:gd name="T109" fmla="*/ 9 h 234"/>
                  <a:gd name="T110" fmla="*/ 74 w 208"/>
                  <a:gd name="T111" fmla="*/ 18 h 234"/>
                  <a:gd name="T112" fmla="*/ 74 w 208"/>
                  <a:gd name="T113" fmla="*/ 41 h 234"/>
                  <a:gd name="T114" fmla="*/ 68 w 208"/>
                  <a:gd name="T115" fmla="*/ 53 h 234"/>
                  <a:gd name="T116" fmla="*/ 42 w 208"/>
                  <a:gd name="T117" fmla="*/ 98 h 234"/>
                  <a:gd name="T118" fmla="*/ 39 w 208"/>
                  <a:gd name="T119" fmla="*/ 101 h 234"/>
                  <a:gd name="T120" fmla="*/ 30 w 208"/>
                  <a:gd name="T121" fmla="*/ 107 h 234"/>
                  <a:gd name="T122" fmla="*/ 22 w 208"/>
                  <a:gd name="T123" fmla="*/ 108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08" h="234">
                    <a:moveTo>
                      <a:pt x="0" y="216"/>
                    </a:moveTo>
                    <a:lnTo>
                      <a:pt x="0" y="216"/>
                    </a:lnTo>
                    <a:lnTo>
                      <a:pt x="11" y="216"/>
                    </a:lnTo>
                    <a:lnTo>
                      <a:pt x="11" y="216"/>
                    </a:lnTo>
                    <a:lnTo>
                      <a:pt x="18" y="217"/>
                    </a:lnTo>
                    <a:lnTo>
                      <a:pt x="25" y="219"/>
                    </a:lnTo>
                    <a:lnTo>
                      <a:pt x="42" y="226"/>
                    </a:lnTo>
                    <a:lnTo>
                      <a:pt x="57" y="232"/>
                    </a:lnTo>
                    <a:lnTo>
                      <a:pt x="64" y="234"/>
                    </a:lnTo>
                    <a:lnTo>
                      <a:pt x="71" y="234"/>
                    </a:lnTo>
                    <a:lnTo>
                      <a:pt x="159" y="234"/>
                    </a:lnTo>
                    <a:lnTo>
                      <a:pt x="159" y="234"/>
                    </a:lnTo>
                    <a:lnTo>
                      <a:pt x="163" y="234"/>
                    </a:lnTo>
                    <a:lnTo>
                      <a:pt x="166" y="233"/>
                    </a:lnTo>
                    <a:lnTo>
                      <a:pt x="169" y="231"/>
                    </a:lnTo>
                    <a:lnTo>
                      <a:pt x="171" y="229"/>
                    </a:lnTo>
                    <a:lnTo>
                      <a:pt x="173" y="227"/>
                    </a:lnTo>
                    <a:lnTo>
                      <a:pt x="175" y="224"/>
                    </a:lnTo>
                    <a:lnTo>
                      <a:pt x="176" y="220"/>
                    </a:lnTo>
                    <a:lnTo>
                      <a:pt x="176" y="216"/>
                    </a:lnTo>
                    <a:lnTo>
                      <a:pt x="176" y="216"/>
                    </a:lnTo>
                    <a:lnTo>
                      <a:pt x="176" y="212"/>
                    </a:lnTo>
                    <a:lnTo>
                      <a:pt x="174" y="209"/>
                    </a:lnTo>
                    <a:lnTo>
                      <a:pt x="172" y="205"/>
                    </a:lnTo>
                    <a:lnTo>
                      <a:pt x="170" y="203"/>
                    </a:lnTo>
                    <a:lnTo>
                      <a:pt x="170" y="203"/>
                    </a:lnTo>
                    <a:lnTo>
                      <a:pt x="168" y="201"/>
                    </a:lnTo>
                    <a:lnTo>
                      <a:pt x="168" y="200"/>
                    </a:lnTo>
                    <a:lnTo>
                      <a:pt x="170" y="199"/>
                    </a:lnTo>
                    <a:lnTo>
                      <a:pt x="170" y="199"/>
                    </a:lnTo>
                    <a:lnTo>
                      <a:pt x="173" y="199"/>
                    </a:lnTo>
                    <a:lnTo>
                      <a:pt x="176" y="198"/>
                    </a:lnTo>
                    <a:lnTo>
                      <a:pt x="179" y="196"/>
                    </a:lnTo>
                    <a:lnTo>
                      <a:pt x="183" y="194"/>
                    </a:lnTo>
                    <a:lnTo>
                      <a:pt x="185" y="192"/>
                    </a:lnTo>
                    <a:lnTo>
                      <a:pt x="186" y="189"/>
                    </a:lnTo>
                    <a:lnTo>
                      <a:pt x="187" y="185"/>
                    </a:lnTo>
                    <a:lnTo>
                      <a:pt x="188" y="181"/>
                    </a:lnTo>
                    <a:lnTo>
                      <a:pt x="188" y="181"/>
                    </a:lnTo>
                    <a:lnTo>
                      <a:pt x="187" y="177"/>
                    </a:lnTo>
                    <a:lnTo>
                      <a:pt x="186" y="173"/>
                    </a:lnTo>
                    <a:lnTo>
                      <a:pt x="183" y="170"/>
                    </a:lnTo>
                    <a:lnTo>
                      <a:pt x="180" y="167"/>
                    </a:lnTo>
                    <a:lnTo>
                      <a:pt x="180" y="167"/>
                    </a:lnTo>
                    <a:lnTo>
                      <a:pt x="178" y="166"/>
                    </a:lnTo>
                    <a:lnTo>
                      <a:pt x="179" y="165"/>
                    </a:lnTo>
                    <a:lnTo>
                      <a:pt x="180" y="164"/>
                    </a:lnTo>
                    <a:lnTo>
                      <a:pt x="180" y="164"/>
                    </a:lnTo>
                    <a:lnTo>
                      <a:pt x="184" y="164"/>
                    </a:lnTo>
                    <a:lnTo>
                      <a:pt x="188" y="163"/>
                    </a:lnTo>
                    <a:lnTo>
                      <a:pt x="190" y="161"/>
                    </a:lnTo>
                    <a:lnTo>
                      <a:pt x="193" y="159"/>
                    </a:lnTo>
                    <a:lnTo>
                      <a:pt x="195" y="157"/>
                    </a:lnTo>
                    <a:lnTo>
                      <a:pt x="197" y="154"/>
                    </a:lnTo>
                    <a:lnTo>
                      <a:pt x="198" y="151"/>
                    </a:lnTo>
                    <a:lnTo>
                      <a:pt x="198" y="146"/>
                    </a:lnTo>
                    <a:lnTo>
                      <a:pt x="198" y="146"/>
                    </a:lnTo>
                    <a:lnTo>
                      <a:pt x="197" y="142"/>
                    </a:lnTo>
                    <a:lnTo>
                      <a:pt x="196" y="138"/>
                    </a:lnTo>
                    <a:lnTo>
                      <a:pt x="194" y="135"/>
                    </a:lnTo>
                    <a:lnTo>
                      <a:pt x="191" y="132"/>
                    </a:lnTo>
                    <a:lnTo>
                      <a:pt x="191" y="132"/>
                    </a:lnTo>
                    <a:lnTo>
                      <a:pt x="190" y="131"/>
                    </a:lnTo>
                    <a:lnTo>
                      <a:pt x="190" y="130"/>
                    </a:lnTo>
                    <a:lnTo>
                      <a:pt x="191" y="129"/>
                    </a:lnTo>
                    <a:lnTo>
                      <a:pt x="191" y="129"/>
                    </a:lnTo>
                    <a:lnTo>
                      <a:pt x="195" y="129"/>
                    </a:lnTo>
                    <a:lnTo>
                      <a:pt x="198" y="128"/>
                    </a:lnTo>
                    <a:lnTo>
                      <a:pt x="201" y="126"/>
                    </a:lnTo>
                    <a:lnTo>
                      <a:pt x="203" y="124"/>
                    </a:lnTo>
                    <a:lnTo>
                      <a:pt x="205" y="122"/>
                    </a:lnTo>
                    <a:lnTo>
                      <a:pt x="207" y="119"/>
                    </a:lnTo>
                    <a:lnTo>
                      <a:pt x="208" y="115"/>
                    </a:lnTo>
                    <a:lnTo>
                      <a:pt x="208" y="111"/>
                    </a:lnTo>
                    <a:lnTo>
                      <a:pt x="208" y="111"/>
                    </a:lnTo>
                    <a:lnTo>
                      <a:pt x="208" y="108"/>
                    </a:lnTo>
                    <a:lnTo>
                      <a:pt x="207" y="104"/>
                    </a:lnTo>
                    <a:lnTo>
                      <a:pt x="205" y="101"/>
                    </a:lnTo>
                    <a:lnTo>
                      <a:pt x="203" y="99"/>
                    </a:lnTo>
                    <a:lnTo>
                      <a:pt x="201" y="97"/>
                    </a:lnTo>
                    <a:lnTo>
                      <a:pt x="198" y="95"/>
                    </a:lnTo>
                    <a:lnTo>
                      <a:pt x="195" y="94"/>
                    </a:lnTo>
                    <a:lnTo>
                      <a:pt x="191" y="94"/>
                    </a:lnTo>
                    <a:lnTo>
                      <a:pt x="191" y="94"/>
                    </a:lnTo>
                    <a:lnTo>
                      <a:pt x="116" y="94"/>
                    </a:lnTo>
                    <a:lnTo>
                      <a:pt x="116" y="94"/>
                    </a:lnTo>
                    <a:lnTo>
                      <a:pt x="113" y="93"/>
                    </a:lnTo>
                    <a:lnTo>
                      <a:pt x="111" y="91"/>
                    </a:lnTo>
                    <a:lnTo>
                      <a:pt x="111" y="88"/>
                    </a:lnTo>
                    <a:lnTo>
                      <a:pt x="111" y="85"/>
                    </a:lnTo>
                    <a:lnTo>
                      <a:pt x="111" y="85"/>
                    </a:lnTo>
                    <a:lnTo>
                      <a:pt x="115" y="68"/>
                    </a:lnTo>
                    <a:lnTo>
                      <a:pt x="117" y="53"/>
                    </a:lnTo>
                    <a:lnTo>
                      <a:pt x="117" y="38"/>
                    </a:lnTo>
                    <a:lnTo>
                      <a:pt x="116" y="27"/>
                    </a:lnTo>
                    <a:lnTo>
                      <a:pt x="116" y="27"/>
                    </a:lnTo>
                    <a:lnTo>
                      <a:pt x="114" y="22"/>
                    </a:lnTo>
                    <a:lnTo>
                      <a:pt x="112" y="17"/>
                    </a:lnTo>
                    <a:lnTo>
                      <a:pt x="108" y="12"/>
                    </a:lnTo>
                    <a:lnTo>
                      <a:pt x="105" y="8"/>
                    </a:lnTo>
                    <a:lnTo>
                      <a:pt x="101" y="4"/>
                    </a:lnTo>
                    <a:lnTo>
                      <a:pt x="97" y="2"/>
                    </a:lnTo>
                    <a:lnTo>
                      <a:pt x="92" y="1"/>
                    </a:lnTo>
                    <a:lnTo>
                      <a:pt x="88" y="0"/>
                    </a:lnTo>
                    <a:lnTo>
                      <a:pt x="88" y="0"/>
                    </a:lnTo>
                    <a:lnTo>
                      <a:pt x="84" y="1"/>
                    </a:lnTo>
                    <a:lnTo>
                      <a:pt x="81" y="2"/>
                    </a:lnTo>
                    <a:lnTo>
                      <a:pt x="78" y="3"/>
                    </a:lnTo>
                    <a:lnTo>
                      <a:pt x="77" y="5"/>
                    </a:lnTo>
                    <a:lnTo>
                      <a:pt x="75" y="9"/>
                    </a:lnTo>
                    <a:lnTo>
                      <a:pt x="74" y="11"/>
                    </a:lnTo>
                    <a:lnTo>
                      <a:pt x="74" y="18"/>
                    </a:lnTo>
                    <a:lnTo>
                      <a:pt x="74" y="41"/>
                    </a:lnTo>
                    <a:lnTo>
                      <a:pt x="74" y="41"/>
                    </a:lnTo>
                    <a:lnTo>
                      <a:pt x="72" y="46"/>
                    </a:lnTo>
                    <a:lnTo>
                      <a:pt x="68" y="53"/>
                    </a:lnTo>
                    <a:lnTo>
                      <a:pt x="58" y="71"/>
                    </a:lnTo>
                    <a:lnTo>
                      <a:pt x="42" y="98"/>
                    </a:lnTo>
                    <a:lnTo>
                      <a:pt x="42" y="98"/>
                    </a:lnTo>
                    <a:lnTo>
                      <a:pt x="39" y="101"/>
                    </a:lnTo>
                    <a:lnTo>
                      <a:pt x="35" y="104"/>
                    </a:lnTo>
                    <a:lnTo>
                      <a:pt x="30" y="107"/>
                    </a:lnTo>
                    <a:lnTo>
                      <a:pt x="22" y="108"/>
                    </a:lnTo>
                    <a:lnTo>
                      <a:pt x="22" y="108"/>
                    </a:lnTo>
                    <a:lnTo>
                      <a:pt x="0" y="10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0" name="Line 66"/>
              <p:cNvSpPr>
                <a:spLocks noChangeShapeType="1"/>
              </p:cNvSpPr>
              <p:nvPr/>
            </p:nvSpPr>
            <p:spPr bwMode="auto">
              <a:xfrm flipH="1" flipV="1">
                <a:off x="3929" y="2312"/>
                <a:ext cx="51" cy="28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1" name="Line 67"/>
              <p:cNvSpPr>
                <a:spLocks noChangeShapeType="1"/>
              </p:cNvSpPr>
              <p:nvPr/>
            </p:nvSpPr>
            <p:spPr bwMode="auto">
              <a:xfrm>
                <a:off x="3939" y="2297"/>
                <a:ext cx="49" cy="28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2" name="Line 68"/>
              <p:cNvSpPr>
                <a:spLocks noChangeShapeType="1"/>
              </p:cNvSpPr>
              <p:nvPr/>
            </p:nvSpPr>
            <p:spPr bwMode="auto">
              <a:xfrm flipV="1">
                <a:off x="3929" y="2366"/>
                <a:ext cx="51" cy="27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3" name="Line 69"/>
              <p:cNvSpPr>
                <a:spLocks noChangeShapeType="1"/>
              </p:cNvSpPr>
              <p:nvPr/>
            </p:nvSpPr>
            <p:spPr bwMode="auto">
              <a:xfrm flipH="1">
                <a:off x="3939" y="2381"/>
                <a:ext cx="49" cy="27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4" name="Freeform 70"/>
              <p:cNvSpPr>
                <a:spLocks/>
              </p:cNvSpPr>
              <p:nvPr/>
            </p:nvSpPr>
            <p:spPr bwMode="auto">
              <a:xfrm>
                <a:off x="3986" y="2316"/>
                <a:ext cx="72" cy="73"/>
              </a:xfrm>
              <a:custGeom>
                <a:avLst/>
                <a:gdLst>
                  <a:gd name="T0" fmla="*/ 0 w 72"/>
                  <a:gd name="T1" fmla="*/ 36 h 73"/>
                  <a:gd name="T2" fmla="*/ 0 w 72"/>
                  <a:gd name="T3" fmla="*/ 36 h 73"/>
                  <a:gd name="T4" fmla="*/ 0 w 72"/>
                  <a:gd name="T5" fmla="*/ 44 h 73"/>
                  <a:gd name="T6" fmla="*/ 2 w 72"/>
                  <a:gd name="T7" fmla="*/ 51 h 73"/>
                  <a:gd name="T8" fmla="*/ 6 w 72"/>
                  <a:gd name="T9" fmla="*/ 57 h 73"/>
                  <a:gd name="T10" fmla="*/ 10 w 72"/>
                  <a:gd name="T11" fmla="*/ 62 h 73"/>
                  <a:gd name="T12" fmla="*/ 15 w 72"/>
                  <a:gd name="T13" fmla="*/ 67 h 73"/>
                  <a:gd name="T14" fmla="*/ 21 w 72"/>
                  <a:gd name="T15" fmla="*/ 70 h 73"/>
                  <a:gd name="T16" fmla="*/ 29 w 72"/>
                  <a:gd name="T17" fmla="*/ 72 h 73"/>
                  <a:gd name="T18" fmla="*/ 36 w 72"/>
                  <a:gd name="T19" fmla="*/ 73 h 73"/>
                  <a:gd name="T20" fmla="*/ 36 w 72"/>
                  <a:gd name="T21" fmla="*/ 73 h 73"/>
                  <a:gd name="T22" fmla="*/ 43 w 72"/>
                  <a:gd name="T23" fmla="*/ 72 h 73"/>
                  <a:gd name="T24" fmla="*/ 50 w 72"/>
                  <a:gd name="T25" fmla="*/ 70 h 73"/>
                  <a:gd name="T26" fmla="*/ 56 w 72"/>
                  <a:gd name="T27" fmla="*/ 67 h 73"/>
                  <a:gd name="T28" fmla="*/ 62 w 72"/>
                  <a:gd name="T29" fmla="*/ 62 h 73"/>
                  <a:gd name="T30" fmla="*/ 66 w 72"/>
                  <a:gd name="T31" fmla="*/ 57 h 73"/>
                  <a:gd name="T32" fmla="*/ 70 w 72"/>
                  <a:gd name="T33" fmla="*/ 51 h 73"/>
                  <a:gd name="T34" fmla="*/ 72 w 72"/>
                  <a:gd name="T35" fmla="*/ 44 h 73"/>
                  <a:gd name="T36" fmla="*/ 72 w 72"/>
                  <a:gd name="T37" fmla="*/ 36 h 73"/>
                  <a:gd name="T38" fmla="*/ 72 w 72"/>
                  <a:gd name="T39" fmla="*/ 36 h 73"/>
                  <a:gd name="T40" fmla="*/ 72 w 72"/>
                  <a:gd name="T41" fmla="*/ 29 h 73"/>
                  <a:gd name="T42" fmla="*/ 70 w 72"/>
                  <a:gd name="T43" fmla="*/ 23 h 73"/>
                  <a:gd name="T44" fmla="*/ 66 w 72"/>
                  <a:gd name="T45" fmla="*/ 17 h 73"/>
                  <a:gd name="T46" fmla="*/ 62 w 72"/>
                  <a:gd name="T47" fmla="*/ 11 h 73"/>
                  <a:gd name="T48" fmla="*/ 56 w 72"/>
                  <a:gd name="T49" fmla="*/ 7 h 73"/>
                  <a:gd name="T50" fmla="*/ 50 w 72"/>
                  <a:gd name="T51" fmla="*/ 3 h 73"/>
                  <a:gd name="T52" fmla="*/ 43 w 72"/>
                  <a:gd name="T53" fmla="*/ 1 h 73"/>
                  <a:gd name="T54" fmla="*/ 36 w 72"/>
                  <a:gd name="T55" fmla="*/ 0 h 73"/>
                  <a:gd name="T56" fmla="*/ 36 w 72"/>
                  <a:gd name="T57" fmla="*/ 0 h 73"/>
                  <a:gd name="T58" fmla="*/ 29 w 72"/>
                  <a:gd name="T59" fmla="*/ 1 h 73"/>
                  <a:gd name="T60" fmla="*/ 21 w 72"/>
                  <a:gd name="T61" fmla="*/ 3 h 73"/>
                  <a:gd name="T62" fmla="*/ 15 w 72"/>
                  <a:gd name="T63" fmla="*/ 7 h 73"/>
                  <a:gd name="T64" fmla="*/ 10 w 72"/>
                  <a:gd name="T65" fmla="*/ 11 h 73"/>
                  <a:gd name="T66" fmla="*/ 6 w 72"/>
                  <a:gd name="T67" fmla="*/ 17 h 73"/>
                  <a:gd name="T68" fmla="*/ 2 w 72"/>
                  <a:gd name="T69" fmla="*/ 23 h 73"/>
                  <a:gd name="T70" fmla="*/ 0 w 72"/>
                  <a:gd name="T71" fmla="*/ 29 h 73"/>
                  <a:gd name="T72" fmla="*/ 0 w 72"/>
                  <a:gd name="T73" fmla="*/ 36 h 73"/>
                  <a:gd name="T74" fmla="*/ 0 w 72"/>
                  <a:gd name="T75" fmla="*/ 36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3">
                    <a:moveTo>
                      <a:pt x="0" y="36"/>
                    </a:moveTo>
                    <a:lnTo>
                      <a:pt x="0" y="36"/>
                    </a:lnTo>
                    <a:lnTo>
                      <a:pt x="0" y="44"/>
                    </a:lnTo>
                    <a:lnTo>
                      <a:pt x="2" y="51"/>
                    </a:lnTo>
                    <a:lnTo>
                      <a:pt x="6" y="57"/>
                    </a:lnTo>
                    <a:lnTo>
                      <a:pt x="10" y="62"/>
                    </a:lnTo>
                    <a:lnTo>
                      <a:pt x="15" y="67"/>
                    </a:lnTo>
                    <a:lnTo>
                      <a:pt x="21" y="70"/>
                    </a:lnTo>
                    <a:lnTo>
                      <a:pt x="29" y="72"/>
                    </a:lnTo>
                    <a:lnTo>
                      <a:pt x="36" y="73"/>
                    </a:lnTo>
                    <a:lnTo>
                      <a:pt x="36" y="73"/>
                    </a:lnTo>
                    <a:lnTo>
                      <a:pt x="43" y="72"/>
                    </a:lnTo>
                    <a:lnTo>
                      <a:pt x="50" y="70"/>
                    </a:lnTo>
                    <a:lnTo>
                      <a:pt x="56" y="67"/>
                    </a:lnTo>
                    <a:lnTo>
                      <a:pt x="62" y="62"/>
                    </a:lnTo>
                    <a:lnTo>
                      <a:pt x="66" y="57"/>
                    </a:lnTo>
                    <a:lnTo>
                      <a:pt x="70" y="51"/>
                    </a:lnTo>
                    <a:lnTo>
                      <a:pt x="72" y="44"/>
                    </a:lnTo>
                    <a:lnTo>
                      <a:pt x="72" y="36"/>
                    </a:lnTo>
                    <a:lnTo>
                      <a:pt x="72" y="36"/>
                    </a:lnTo>
                    <a:lnTo>
                      <a:pt x="72" y="29"/>
                    </a:lnTo>
                    <a:lnTo>
                      <a:pt x="70" y="23"/>
                    </a:lnTo>
                    <a:lnTo>
                      <a:pt x="66" y="17"/>
                    </a:lnTo>
                    <a:lnTo>
                      <a:pt x="62" y="11"/>
                    </a:lnTo>
                    <a:lnTo>
                      <a:pt x="56" y="7"/>
                    </a:lnTo>
                    <a:lnTo>
                      <a:pt x="50" y="3"/>
                    </a:lnTo>
                    <a:lnTo>
                      <a:pt x="43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1" y="3"/>
                    </a:lnTo>
                    <a:lnTo>
                      <a:pt x="15" y="7"/>
                    </a:lnTo>
                    <a:lnTo>
                      <a:pt x="10" y="11"/>
                    </a:lnTo>
                    <a:lnTo>
                      <a:pt x="6" y="17"/>
                    </a:lnTo>
                    <a:lnTo>
                      <a:pt x="2" y="23"/>
                    </a:lnTo>
                    <a:lnTo>
                      <a:pt x="0" y="29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5" name="Freeform 71"/>
              <p:cNvSpPr>
                <a:spLocks/>
              </p:cNvSpPr>
              <p:nvPr/>
            </p:nvSpPr>
            <p:spPr bwMode="auto">
              <a:xfrm>
                <a:off x="3859" y="2247"/>
                <a:ext cx="73" cy="73"/>
              </a:xfrm>
              <a:custGeom>
                <a:avLst/>
                <a:gdLst>
                  <a:gd name="T0" fmla="*/ 0 w 73"/>
                  <a:gd name="T1" fmla="*/ 37 h 73"/>
                  <a:gd name="T2" fmla="*/ 0 w 73"/>
                  <a:gd name="T3" fmla="*/ 37 h 73"/>
                  <a:gd name="T4" fmla="*/ 1 w 73"/>
                  <a:gd name="T5" fmla="*/ 45 h 73"/>
                  <a:gd name="T6" fmla="*/ 3 w 73"/>
                  <a:gd name="T7" fmla="*/ 51 h 73"/>
                  <a:gd name="T8" fmla="*/ 7 w 73"/>
                  <a:gd name="T9" fmla="*/ 57 h 73"/>
                  <a:gd name="T10" fmla="*/ 12 w 73"/>
                  <a:gd name="T11" fmla="*/ 63 h 73"/>
                  <a:gd name="T12" fmla="*/ 17 w 73"/>
                  <a:gd name="T13" fmla="*/ 67 h 73"/>
                  <a:gd name="T14" fmla="*/ 23 w 73"/>
                  <a:gd name="T15" fmla="*/ 70 h 73"/>
                  <a:gd name="T16" fmla="*/ 30 w 73"/>
                  <a:gd name="T17" fmla="*/ 72 h 73"/>
                  <a:gd name="T18" fmla="*/ 37 w 73"/>
                  <a:gd name="T19" fmla="*/ 73 h 73"/>
                  <a:gd name="T20" fmla="*/ 37 w 73"/>
                  <a:gd name="T21" fmla="*/ 73 h 73"/>
                  <a:gd name="T22" fmla="*/ 45 w 73"/>
                  <a:gd name="T23" fmla="*/ 72 h 73"/>
                  <a:gd name="T24" fmla="*/ 51 w 73"/>
                  <a:gd name="T25" fmla="*/ 70 h 73"/>
                  <a:gd name="T26" fmla="*/ 57 w 73"/>
                  <a:gd name="T27" fmla="*/ 67 h 73"/>
                  <a:gd name="T28" fmla="*/ 63 w 73"/>
                  <a:gd name="T29" fmla="*/ 63 h 73"/>
                  <a:gd name="T30" fmla="*/ 67 w 73"/>
                  <a:gd name="T31" fmla="*/ 57 h 73"/>
                  <a:gd name="T32" fmla="*/ 70 w 73"/>
                  <a:gd name="T33" fmla="*/ 51 h 73"/>
                  <a:gd name="T34" fmla="*/ 72 w 73"/>
                  <a:gd name="T35" fmla="*/ 45 h 73"/>
                  <a:gd name="T36" fmla="*/ 73 w 73"/>
                  <a:gd name="T37" fmla="*/ 37 h 73"/>
                  <a:gd name="T38" fmla="*/ 73 w 73"/>
                  <a:gd name="T39" fmla="*/ 37 h 73"/>
                  <a:gd name="T40" fmla="*/ 72 w 73"/>
                  <a:gd name="T41" fmla="*/ 30 h 73"/>
                  <a:gd name="T42" fmla="*/ 70 w 73"/>
                  <a:gd name="T43" fmla="*/ 23 h 73"/>
                  <a:gd name="T44" fmla="*/ 67 w 73"/>
                  <a:gd name="T45" fmla="*/ 17 h 73"/>
                  <a:gd name="T46" fmla="*/ 63 w 73"/>
                  <a:gd name="T47" fmla="*/ 12 h 73"/>
                  <a:gd name="T48" fmla="*/ 57 w 73"/>
                  <a:gd name="T49" fmla="*/ 7 h 73"/>
                  <a:gd name="T50" fmla="*/ 51 w 73"/>
                  <a:gd name="T51" fmla="*/ 4 h 73"/>
                  <a:gd name="T52" fmla="*/ 45 w 73"/>
                  <a:gd name="T53" fmla="*/ 1 h 73"/>
                  <a:gd name="T54" fmla="*/ 37 w 73"/>
                  <a:gd name="T55" fmla="*/ 0 h 73"/>
                  <a:gd name="T56" fmla="*/ 37 w 73"/>
                  <a:gd name="T57" fmla="*/ 0 h 73"/>
                  <a:gd name="T58" fmla="*/ 30 w 73"/>
                  <a:gd name="T59" fmla="*/ 1 h 73"/>
                  <a:gd name="T60" fmla="*/ 23 w 73"/>
                  <a:gd name="T61" fmla="*/ 4 h 73"/>
                  <a:gd name="T62" fmla="*/ 17 w 73"/>
                  <a:gd name="T63" fmla="*/ 7 h 73"/>
                  <a:gd name="T64" fmla="*/ 12 w 73"/>
                  <a:gd name="T65" fmla="*/ 12 h 73"/>
                  <a:gd name="T66" fmla="*/ 7 w 73"/>
                  <a:gd name="T67" fmla="*/ 17 h 73"/>
                  <a:gd name="T68" fmla="*/ 3 w 73"/>
                  <a:gd name="T69" fmla="*/ 23 h 73"/>
                  <a:gd name="T70" fmla="*/ 1 w 73"/>
                  <a:gd name="T71" fmla="*/ 30 h 73"/>
                  <a:gd name="T72" fmla="*/ 0 w 73"/>
                  <a:gd name="T73" fmla="*/ 37 h 73"/>
                  <a:gd name="T74" fmla="*/ 0 w 73"/>
                  <a:gd name="T75" fmla="*/ 37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3" h="73">
                    <a:moveTo>
                      <a:pt x="0" y="37"/>
                    </a:moveTo>
                    <a:lnTo>
                      <a:pt x="0" y="37"/>
                    </a:lnTo>
                    <a:lnTo>
                      <a:pt x="1" y="45"/>
                    </a:lnTo>
                    <a:lnTo>
                      <a:pt x="3" y="51"/>
                    </a:lnTo>
                    <a:lnTo>
                      <a:pt x="7" y="57"/>
                    </a:lnTo>
                    <a:lnTo>
                      <a:pt x="12" y="63"/>
                    </a:lnTo>
                    <a:lnTo>
                      <a:pt x="17" y="67"/>
                    </a:lnTo>
                    <a:lnTo>
                      <a:pt x="23" y="70"/>
                    </a:lnTo>
                    <a:lnTo>
                      <a:pt x="30" y="72"/>
                    </a:lnTo>
                    <a:lnTo>
                      <a:pt x="37" y="73"/>
                    </a:lnTo>
                    <a:lnTo>
                      <a:pt x="37" y="73"/>
                    </a:lnTo>
                    <a:lnTo>
                      <a:pt x="45" y="72"/>
                    </a:lnTo>
                    <a:lnTo>
                      <a:pt x="51" y="70"/>
                    </a:lnTo>
                    <a:lnTo>
                      <a:pt x="57" y="67"/>
                    </a:lnTo>
                    <a:lnTo>
                      <a:pt x="63" y="63"/>
                    </a:lnTo>
                    <a:lnTo>
                      <a:pt x="67" y="57"/>
                    </a:lnTo>
                    <a:lnTo>
                      <a:pt x="70" y="51"/>
                    </a:lnTo>
                    <a:lnTo>
                      <a:pt x="72" y="45"/>
                    </a:lnTo>
                    <a:lnTo>
                      <a:pt x="73" y="37"/>
                    </a:lnTo>
                    <a:lnTo>
                      <a:pt x="73" y="37"/>
                    </a:lnTo>
                    <a:lnTo>
                      <a:pt x="72" y="30"/>
                    </a:lnTo>
                    <a:lnTo>
                      <a:pt x="70" y="23"/>
                    </a:lnTo>
                    <a:lnTo>
                      <a:pt x="67" y="17"/>
                    </a:lnTo>
                    <a:lnTo>
                      <a:pt x="63" y="12"/>
                    </a:lnTo>
                    <a:lnTo>
                      <a:pt x="57" y="7"/>
                    </a:lnTo>
                    <a:lnTo>
                      <a:pt x="51" y="4"/>
                    </a:lnTo>
                    <a:lnTo>
                      <a:pt x="45" y="1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3" y="23"/>
                    </a:lnTo>
                    <a:lnTo>
                      <a:pt x="1" y="30"/>
                    </a:lnTo>
                    <a:lnTo>
                      <a:pt x="0" y="37"/>
                    </a:lnTo>
                    <a:lnTo>
                      <a:pt x="0" y="37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6" name="Freeform 72"/>
              <p:cNvSpPr>
                <a:spLocks/>
              </p:cNvSpPr>
              <p:nvPr/>
            </p:nvSpPr>
            <p:spPr bwMode="auto">
              <a:xfrm>
                <a:off x="3859" y="2385"/>
                <a:ext cx="73" cy="72"/>
              </a:xfrm>
              <a:custGeom>
                <a:avLst/>
                <a:gdLst>
                  <a:gd name="T0" fmla="*/ 0 w 73"/>
                  <a:gd name="T1" fmla="*/ 36 h 72"/>
                  <a:gd name="T2" fmla="*/ 0 w 73"/>
                  <a:gd name="T3" fmla="*/ 36 h 72"/>
                  <a:gd name="T4" fmla="*/ 1 w 73"/>
                  <a:gd name="T5" fmla="*/ 43 h 72"/>
                  <a:gd name="T6" fmla="*/ 3 w 73"/>
                  <a:gd name="T7" fmla="*/ 51 h 72"/>
                  <a:gd name="T8" fmla="*/ 7 w 73"/>
                  <a:gd name="T9" fmla="*/ 57 h 72"/>
                  <a:gd name="T10" fmla="*/ 12 w 73"/>
                  <a:gd name="T11" fmla="*/ 62 h 72"/>
                  <a:gd name="T12" fmla="*/ 17 w 73"/>
                  <a:gd name="T13" fmla="*/ 66 h 72"/>
                  <a:gd name="T14" fmla="*/ 23 w 73"/>
                  <a:gd name="T15" fmla="*/ 70 h 72"/>
                  <a:gd name="T16" fmla="*/ 30 w 73"/>
                  <a:gd name="T17" fmla="*/ 72 h 72"/>
                  <a:gd name="T18" fmla="*/ 37 w 73"/>
                  <a:gd name="T19" fmla="*/ 72 h 72"/>
                  <a:gd name="T20" fmla="*/ 37 w 73"/>
                  <a:gd name="T21" fmla="*/ 72 h 72"/>
                  <a:gd name="T22" fmla="*/ 45 w 73"/>
                  <a:gd name="T23" fmla="*/ 72 h 72"/>
                  <a:gd name="T24" fmla="*/ 51 w 73"/>
                  <a:gd name="T25" fmla="*/ 70 h 72"/>
                  <a:gd name="T26" fmla="*/ 57 w 73"/>
                  <a:gd name="T27" fmla="*/ 66 h 72"/>
                  <a:gd name="T28" fmla="*/ 63 w 73"/>
                  <a:gd name="T29" fmla="*/ 62 h 72"/>
                  <a:gd name="T30" fmla="*/ 67 w 73"/>
                  <a:gd name="T31" fmla="*/ 57 h 72"/>
                  <a:gd name="T32" fmla="*/ 70 w 73"/>
                  <a:gd name="T33" fmla="*/ 51 h 72"/>
                  <a:gd name="T34" fmla="*/ 72 w 73"/>
                  <a:gd name="T35" fmla="*/ 43 h 72"/>
                  <a:gd name="T36" fmla="*/ 73 w 73"/>
                  <a:gd name="T37" fmla="*/ 36 h 72"/>
                  <a:gd name="T38" fmla="*/ 73 w 73"/>
                  <a:gd name="T39" fmla="*/ 36 h 72"/>
                  <a:gd name="T40" fmla="*/ 72 w 73"/>
                  <a:gd name="T41" fmla="*/ 29 h 72"/>
                  <a:gd name="T42" fmla="*/ 70 w 73"/>
                  <a:gd name="T43" fmla="*/ 22 h 72"/>
                  <a:gd name="T44" fmla="*/ 67 w 73"/>
                  <a:gd name="T45" fmla="*/ 16 h 72"/>
                  <a:gd name="T46" fmla="*/ 63 w 73"/>
                  <a:gd name="T47" fmla="*/ 11 h 72"/>
                  <a:gd name="T48" fmla="*/ 57 w 73"/>
                  <a:gd name="T49" fmla="*/ 6 h 72"/>
                  <a:gd name="T50" fmla="*/ 51 w 73"/>
                  <a:gd name="T51" fmla="*/ 2 h 72"/>
                  <a:gd name="T52" fmla="*/ 45 w 73"/>
                  <a:gd name="T53" fmla="*/ 0 h 72"/>
                  <a:gd name="T54" fmla="*/ 37 w 73"/>
                  <a:gd name="T55" fmla="*/ 0 h 72"/>
                  <a:gd name="T56" fmla="*/ 37 w 73"/>
                  <a:gd name="T57" fmla="*/ 0 h 72"/>
                  <a:gd name="T58" fmla="*/ 30 w 73"/>
                  <a:gd name="T59" fmla="*/ 0 h 72"/>
                  <a:gd name="T60" fmla="*/ 23 w 73"/>
                  <a:gd name="T61" fmla="*/ 2 h 72"/>
                  <a:gd name="T62" fmla="*/ 17 w 73"/>
                  <a:gd name="T63" fmla="*/ 6 h 72"/>
                  <a:gd name="T64" fmla="*/ 12 w 73"/>
                  <a:gd name="T65" fmla="*/ 11 h 72"/>
                  <a:gd name="T66" fmla="*/ 7 w 73"/>
                  <a:gd name="T67" fmla="*/ 16 h 72"/>
                  <a:gd name="T68" fmla="*/ 3 w 73"/>
                  <a:gd name="T69" fmla="*/ 22 h 72"/>
                  <a:gd name="T70" fmla="*/ 1 w 73"/>
                  <a:gd name="T71" fmla="*/ 29 h 72"/>
                  <a:gd name="T72" fmla="*/ 0 w 73"/>
                  <a:gd name="T73" fmla="*/ 36 h 72"/>
                  <a:gd name="T74" fmla="*/ 0 w 73"/>
                  <a:gd name="T75" fmla="*/ 3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3" h="72">
                    <a:moveTo>
                      <a:pt x="0" y="36"/>
                    </a:moveTo>
                    <a:lnTo>
                      <a:pt x="0" y="36"/>
                    </a:lnTo>
                    <a:lnTo>
                      <a:pt x="1" y="43"/>
                    </a:lnTo>
                    <a:lnTo>
                      <a:pt x="3" y="51"/>
                    </a:lnTo>
                    <a:lnTo>
                      <a:pt x="7" y="57"/>
                    </a:lnTo>
                    <a:lnTo>
                      <a:pt x="12" y="62"/>
                    </a:lnTo>
                    <a:lnTo>
                      <a:pt x="17" y="66"/>
                    </a:lnTo>
                    <a:lnTo>
                      <a:pt x="23" y="70"/>
                    </a:lnTo>
                    <a:lnTo>
                      <a:pt x="30" y="72"/>
                    </a:lnTo>
                    <a:lnTo>
                      <a:pt x="37" y="72"/>
                    </a:lnTo>
                    <a:lnTo>
                      <a:pt x="37" y="72"/>
                    </a:lnTo>
                    <a:lnTo>
                      <a:pt x="45" y="72"/>
                    </a:lnTo>
                    <a:lnTo>
                      <a:pt x="51" y="70"/>
                    </a:lnTo>
                    <a:lnTo>
                      <a:pt x="57" y="66"/>
                    </a:lnTo>
                    <a:lnTo>
                      <a:pt x="63" y="62"/>
                    </a:lnTo>
                    <a:lnTo>
                      <a:pt x="67" y="57"/>
                    </a:lnTo>
                    <a:lnTo>
                      <a:pt x="70" y="51"/>
                    </a:lnTo>
                    <a:lnTo>
                      <a:pt x="72" y="43"/>
                    </a:lnTo>
                    <a:lnTo>
                      <a:pt x="73" y="36"/>
                    </a:lnTo>
                    <a:lnTo>
                      <a:pt x="73" y="36"/>
                    </a:lnTo>
                    <a:lnTo>
                      <a:pt x="72" y="29"/>
                    </a:lnTo>
                    <a:lnTo>
                      <a:pt x="70" y="22"/>
                    </a:lnTo>
                    <a:lnTo>
                      <a:pt x="67" y="16"/>
                    </a:lnTo>
                    <a:lnTo>
                      <a:pt x="63" y="11"/>
                    </a:lnTo>
                    <a:lnTo>
                      <a:pt x="57" y="6"/>
                    </a:lnTo>
                    <a:lnTo>
                      <a:pt x="51" y="2"/>
                    </a:lnTo>
                    <a:lnTo>
                      <a:pt x="45" y="0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0" y="0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12" y="11"/>
                    </a:lnTo>
                    <a:lnTo>
                      <a:pt x="7" y="16"/>
                    </a:lnTo>
                    <a:lnTo>
                      <a:pt x="3" y="22"/>
                    </a:lnTo>
                    <a:lnTo>
                      <a:pt x="1" y="29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7" name="Freeform 73"/>
              <p:cNvSpPr>
                <a:spLocks/>
              </p:cNvSpPr>
              <p:nvPr/>
            </p:nvSpPr>
            <p:spPr bwMode="auto">
              <a:xfrm>
                <a:off x="636" y="796"/>
                <a:ext cx="14" cy="17"/>
              </a:xfrm>
              <a:custGeom>
                <a:avLst/>
                <a:gdLst>
                  <a:gd name="T0" fmla="*/ 0 w 14"/>
                  <a:gd name="T1" fmla="*/ 8 h 17"/>
                  <a:gd name="T2" fmla="*/ 0 w 14"/>
                  <a:gd name="T3" fmla="*/ 8 h 17"/>
                  <a:gd name="T4" fmla="*/ 1 w 14"/>
                  <a:gd name="T5" fmla="*/ 12 h 17"/>
                  <a:gd name="T6" fmla="*/ 2 w 14"/>
                  <a:gd name="T7" fmla="*/ 14 h 17"/>
                  <a:gd name="T8" fmla="*/ 4 w 14"/>
                  <a:gd name="T9" fmla="*/ 16 h 17"/>
                  <a:gd name="T10" fmla="*/ 7 w 14"/>
                  <a:gd name="T11" fmla="*/ 17 h 17"/>
                  <a:gd name="T12" fmla="*/ 7 w 14"/>
                  <a:gd name="T13" fmla="*/ 17 h 17"/>
                  <a:gd name="T14" fmla="*/ 9 w 14"/>
                  <a:gd name="T15" fmla="*/ 16 h 17"/>
                  <a:gd name="T16" fmla="*/ 11 w 14"/>
                  <a:gd name="T17" fmla="*/ 14 h 17"/>
                  <a:gd name="T18" fmla="*/ 14 w 14"/>
                  <a:gd name="T19" fmla="*/ 12 h 17"/>
                  <a:gd name="T20" fmla="*/ 14 w 14"/>
                  <a:gd name="T21" fmla="*/ 8 h 17"/>
                  <a:gd name="T22" fmla="*/ 14 w 14"/>
                  <a:gd name="T23" fmla="*/ 8 h 17"/>
                  <a:gd name="T24" fmla="*/ 14 w 14"/>
                  <a:gd name="T25" fmla="*/ 5 h 17"/>
                  <a:gd name="T26" fmla="*/ 11 w 14"/>
                  <a:gd name="T27" fmla="*/ 2 h 17"/>
                  <a:gd name="T28" fmla="*/ 9 w 14"/>
                  <a:gd name="T29" fmla="*/ 1 h 17"/>
                  <a:gd name="T30" fmla="*/ 7 w 14"/>
                  <a:gd name="T31" fmla="*/ 0 h 17"/>
                  <a:gd name="T32" fmla="*/ 7 w 14"/>
                  <a:gd name="T33" fmla="*/ 0 h 17"/>
                  <a:gd name="T34" fmla="*/ 4 w 14"/>
                  <a:gd name="T35" fmla="*/ 1 h 17"/>
                  <a:gd name="T36" fmla="*/ 2 w 14"/>
                  <a:gd name="T37" fmla="*/ 2 h 17"/>
                  <a:gd name="T38" fmla="*/ 1 w 14"/>
                  <a:gd name="T39" fmla="*/ 5 h 17"/>
                  <a:gd name="T40" fmla="*/ 0 w 14"/>
                  <a:gd name="T41" fmla="*/ 8 h 17"/>
                  <a:gd name="T42" fmla="*/ 0 w 14"/>
                  <a:gd name="T43" fmla="*/ 8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7">
                    <a:moveTo>
                      <a:pt x="0" y="8"/>
                    </a:moveTo>
                    <a:lnTo>
                      <a:pt x="0" y="8"/>
                    </a:lnTo>
                    <a:lnTo>
                      <a:pt x="1" y="12"/>
                    </a:lnTo>
                    <a:lnTo>
                      <a:pt x="2" y="14"/>
                    </a:lnTo>
                    <a:lnTo>
                      <a:pt x="4" y="16"/>
                    </a:lnTo>
                    <a:lnTo>
                      <a:pt x="7" y="17"/>
                    </a:lnTo>
                    <a:lnTo>
                      <a:pt x="7" y="17"/>
                    </a:lnTo>
                    <a:lnTo>
                      <a:pt x="9" y="16"/>
                    </a:lnTo>
                    <a:lnTo>
                      <a:pt x="11" y="14"/>
                    </a:lnTo>
                    <a:lnTo>
                      <a:pt x="14" y="12"/>
                    </a:lnTo>
                    <a:lnTo>
                      <a:pt x="14" y="8"/>
                    </a:lnTo>
                    <a:lnTo>
                      <a:pt x="14" y="8"/>
                    </a:lnTo>
                    <a:lnTo>
                      <a:pt x="14" y="5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5"/>
                    </a:lnTo>
                    <a:lnTo>
                      <a:pt x="0" y="8"/>
                    </a:lnTo>
                    <a:lnTo>
                      <a:pt x="0" y="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8" name="Freeform 74"/>
              <p:cNvSpPr>
                <a:spLocks/>
              </p:cNvSpPr>
              <p:nvPr/>
            </p:nvSpPr>
            <p:spPr bwMode="auto">
              <a:xfrm>
                <a:off x="521" y="750"/>
                <a:ext cx="48" cy="2"/>
              </a:xfrm>
              <a:custGeom>
                <a:avLst/>
                <a:gdLst>
                  <a:gd name="T0" fmla="*/ 0 w 48"/>
                  <a:gd name="T1" fmla="*/ 2 h 2"/>
                  <a:gd name="T2" fmla="*/ 0 w 48"/>
                  <a:gd name="T3" fmla="*/ 2 h 2"/>
                  <a:gd name="T4" fmla="*/ 12 w 48"/>
                  <a:gd name="T5" fmla="*/ 1 h 2"/>
                  <a:gd name="T6" fmla="*/ 25 w 48"/>
                  <a:gd name="T7" fmla="*/ 0 h 2"/>
                  <a:gd name="T8" fmla="*/ 25 w 48"/>
                  <a:gd name="T9" fmla="*/ 0 h 2"/>
                  <a:gd name="T10" fmla="*/ 36 w 48"/>
                  <a:gd name="T11" fmla="*/ 1 h 2"/>
                  <a:gd name="T12" fmla="*/ 48 w 48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2">
                    <a:moveTo>
                      <a:pt x="0" y="2"/>
                    </a:moveTo>
                    <a:lnTo>
                      <a:pt x="0" y="2"/>
                    </a:lnTo>
                    <a:lnTo>
                      <a:pt x="12" y="1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36" y="1"/>
                    </a:lnTo>
                    <a:lnTo>
                      <a:pt x="48" y="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9" name="Freeform 75"/>
              <p:cNvSpPr>
                <a:spLocks/>
              </p:cNvSpPr>
              <p:nvPr/>
            </p:nvSpPr>
            <p:spPr bwMode="auto">
              <a:xfrm>
                <a:off x="496" y="909"/>
                <a:ext cx="98" cy="16"/>
              </a:xfrm>
              <a:custGeom>
                <a:avLst/>
                <a:gdLst>
                  <a:gd name="T0" fmla="*/ 98 w 98"/>
                  <a:gd name="T1" fmla="*/ 16 h 16"/>
                  <a:gd name="T2" fmla="*/ 98 w 98"/>
                  <a:gd name="T3" fmla="*/ 16 h 16"/>
                  <a:gd name="T4" fmla="*/ 86 w 98"/>
                  <a:gd name="T5" fmla="*/ 2 h 16"/>
                  <a:gd name="T6" fmla="*/ 86 w 98"/>
                  <a:gd name="T7" fmla="*/ 2 h 16"/>
                  <a:gd name="T8" fmla="*/ 83 w 98"/>
                  <a:gd name="T9" fmla="*/ 1 h 16"/>
                  <a:gd name="T10" fmla="*/ 78 w 98"/>
                  <a:gd name="T11" fmla="*/ 1 h 16"/>
                  <a:gd name="T12" fmla="*/ 78 w 98"/>
                  <a:gd name="T13" fmla="*/ 1 h 16"/>
                  <a:gd name="T14" fmla="*/ 64 w 98"/>
                  <a:gd name="T15" fmla="*/ 2 h 16"/>
                  <a:gd name="T16" fmla="*/ 50 w 98"/>
                  <a:gd name="T17" fmla="*/ 3 h 16"/>
                  <a:gd name="T18" fmla="*/ 50 w 98"/>
                  <a:gd name="T19" fmla="*/ 3 h 16"/>
                  <a:gd name="T20" fmla="*/ 34 w 98"/>
                  <a:gd name="T21" fmla="*/ 2 h 16"/>
                  <a:gd name="T22" fmla="*/ 19 w 98"/>
                  <a:gd name="T23" fmla="*/ 0 h 16"/>
                  <a:gd name="T24" fmla="*/ 19 w 98"/>
                  <a:gd name="T25" fmla="*/ 0 h 16"/>
                  <a:gd name="T26" fmla="*/ 17 w 98"/>
                  <a:gd name="T27" fmla="*/ 0 h 16"/>
                  <a:gd name="T28" fmla="*/ 14 w 98"/>
                  <a:gd name="T29" fmla="*/ 2 h 16"/>
                  <a:gd name="T30" fmla="*/ 14 w 98"/>
                  <a:gd name="T31" fmla="*/ 2 h 16"/>
                  <a:gd name="T32" fmla="*/ 0 w 98"/>
                  <a:gd name="T3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8" h="16">
                    <a:moveTo>
                      <a:pt x="98" y="16"/>
                    </a:moveTo>
                    <a:lnTo>
                      <a:pt x="98" y="16"/>
                    </a:lnTo>
                    <a:lnTo>
                      <a:pt x="86" y="2"/>
                    </a:lnTo>
                    <a:lnTo>
                      <a:pt x="86" y="2"/>
                    </a:lnTo>
                    <a:lnTo>
                      <a:pt x="83" y="1"/>
                    </a:lnTo>
                    <a:lnTo>
                      <a:pt x="78" y="1"/>
                    </a:lnTo>
                    <a:lnTo>
                      <a:pt x="78" y="1"/>
                    </a:lnTo>
                    <a:lnTo>
                      <a:pt x="64" y="2"/>
                    </a:lnTo>
                    <a:lnTo>
                      <a:pt x="50" y="3"/>
                    </a:lnTo>
                    <a:lnTo>
                      <a:pt x="50" y="3"/>
                    </a:lnTo>
                    <a:lnTo>
                      <a:pt x="34" y="2"/>
                    </a:lnTo>
                    <a:lnTo>
                      <a:pt x="19" y="0"/>
                    </a:lnTo>
                    <a:lnTo>
                      <a:pt x="19" y="0"/>
                    </a:lnTo>
                    <a:lnTo>
                      <a:pt x="17" y="0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0" y="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0" name="Freeform 76"/>
              <p:cNvSpPr>
                <a:spLocks/>
              </p:cNvSpPr>
              <p:nvPr/>
            </p:nvSpPr>
            <p:spPr bwMode="auto">
              <a:xfrm>
                <a:off x="403" y="729"/>
                <a:ext cx="293" cy="195"/>
              </a:xfrm>
              <a:custGeom>
                <a:avLst/>
                <a:gdLst>
                  <a:gd name="T0" fmla="*/ 49 w 293"/>
                  <a:gd name="T1" fmla="*/ 195 h 195"/>
                  <a:gd name="T2" fmla="*/ 59 w 293"/>
                  <a:gd name="T3" fmla="*/ 163 h 195"/>
                  <a:gd name="T4" fmla="*/ 58 w 293"/>
                  <a:gd name="T5" fmla="*/ 159 h 195"/>
                  <a:gd name="T6" fmla="*/ 50 w 293"/>
                  <a:gd name="T7" fmla="*/ 153 h 195"/>
                  <a:gd name="T8" fmla="*/ 36 w 293"/>
                  <a:gd name="T9" fmla="*/ 138 h 195"/>
                  <a:gd name="T10" fmla="*/ 25 w 293"/>
                  <a:gd name="T11" fmla="*/ 121 h 195"/>
                  <a:gd name="T12" fmla="*/ 20 w 293"/>
                  <a:gd name="T13" fmla="*/ 102 h 195"/>
                  <a:gd name="T14" fmla="*/ 20 w 293"/>
                  <a:gd name="T15" fmla="*/ 93 h 195"/>
                  <a:gd name="T16" fmla="*/ 22 w 293"/>
                  <a:gd name="T17" fmla="*/ 75 h 195"/>
                  <a:gd name="T18" fmla="*/ 28 w 293"/>
                  <a:gd name="T19" fmla="*/ 59 h 195"/>
                  <a:gd name="T20" fmla="*/ 29 w 293"/>
                  <a:gd name="T21" fmla="*/ 58 h 195"/>
                  <a:gd name="T22" fmla="*/ 27 w 293"/>
                  <a:gd name="T23" fmla="*/ 54 h 195"/>
                  <a:gd name="T24" fmla="*/ 25 w 293"/>
                  <a:gd name="T25" fmla="*/ 53 h 195"/>
                  <a:gd name="T26" fmla="*/ 13 w 293"/>
                  <a:gd name="T27" fmla="*/ 44 h 195"/>
                  <a:gd name="T28" fmla="*/ 4 w 293"/>
                  <a:gd name="T29" fmla="*/ 32 h 195"/>
                  <a:gd name="T30" fmla="*/ 2 w 293"/>
                  <a:gd name="T31" fmla="*/ 27 h 195"/>
                  <a:gd name="T32" fmla="*/ 0 w 293"/>
                  <a:gd name="T33" fmla="*/ 16 h 195"/>
                  <a:gd name="T34" fmla="*/ 2 w 293"/>
                  <a:gd name="T35" fmla="*/ 10 h 195"/>
                  <a:gd name="T36" fmla="*/ 7 w 293"/>
                  <a:gd name="T37" fmla="*/ 5 h 195"/>
                  <a:gd name="T38" fmla="*/ 13 w 293"/>
                  <a:gd name="T39" fmla="*/ 2 h 195"/>
                  <a:gd name="T40" fmla="*/ 20 w 293"/>
                  <a:gd name="T41" fmla="*/ 4 h 195"/>
                  <a:gd name="T42" fmla="*/ 25 w 293"/>
                  <a:gd name="T43" fmla="*/ 8 h 195"/>
                  <a:gd name="T44" fmla="*/ 27 w 293"/>
                  <a:gd name="T45" fmla="*/ 11 h 195"/>
                  <a:gd name="T46" fmla="*/ 31 w 293"/>
                  <a:gd name="T47" fmla="*/ 19 h 195"/>
                  <a:gd name="T48" fmla="*/ 31 w 293"/>
                  <a:gd name="T49" fmla="*/ 27 h 195"/>
                  <a:gd name="T50" fmla="*/ 25 w 293"/>
                  <a:gd name="T51" fmla="*/ 39 h 195"/>
                  <a:gd name="T52" fmla="*/ 34 w 293"/>
                  <a:gd name="T53" fmla="*/ 44 h 195"/>
                  <a:gd name="T54" fmla="*/ 36 w 293"/>
                  <a:gd name="T55" fmla="*/ 44 h 195"/>
                  <a:gd name="T56" fmla="*/ 42 w 293"/>
                  <a:gd name="T57" fmla="*/ 42 h 195"/>
                  <a:gd name="T58" fmla="*/ 50 w 293"/>
                  <a:gd name="T59" fmla="*/ 33 h 195"/>
                  <a:gd name="T60" fmla="*/ 72 w 293"/>
                  <a:gd name="T61" fmla="*/ 19 h 195"/>
                  <a:gd name="T62" fmla="*/ 97 w 293"/>
                  <a:gd name="T63" fmla="*/ 9 h 195"/>
                  <a:gd name="T64" fmla="*/ 127 w 293"/>
                  <a:gd name="T65" fmla="*/ 2 h 195"/>
                  <a:gd name="T66" fmla="*/ 143 w 293"/>
                  <a:gd name="T67" fmla="*/ 2 h 195"/>
                  <a:gd name="T68" fmla="*/ 163 w 293"/>
                  <a:gd name="T69" fmla="*/ 4 h 195"/>
                  <a:gd name="T70" fmla="*/ 182 w 293"/>
                  <a:gd name="T71" fmla="*/ 7 h 195"/>
                  <a:gd name="T72" fmla="*/ 200 w 293"/>
                  <a:gd name="T73" fmla="*/ 13 h 195"/>
                  <a:gd name="T74" fmla="*/ 217 w 293"/>
                  <a:gd name="T75" fmla="*/ 21 h 195"/>
                  <a:gd name="T76" fmla="*/ 226 w 293"/>
                  <a:gd name="T77" fmla="*/ 14 h 195"/>
                  <a:gd name="T78" fmla="*/ 249 w 293"/>
                  <a:gd name="T79" fmla="*/ 1 h 195"/>
                  <a:gd name="T80" fmla="*/ 257 w 293"/>
                  <a:gd name="T81" fmla="*/ 0 h 195"/>
                  <a:gd name="T82" fmla="*/ 245 w 293"/>
                  <a:gd name="T83" fmla="*/ 45 h 195"/>
                  <a:gd name="T84" fmla="*/ 255 w 293"/>
                  <a:gd name="T85" fmla="*/ 57 h 195"/>
                  <a:gd name="T86" fmla="*/ 261 w 293"/>
                  <a:gd name="T87" fmla="*/ 70 h 195"/>
                  <a:gd name="T88" fmla="*/ 262 w 293"/>
                  <a:gd name="T89" fmla="*/ 72 h 195"/>
                  <a:gd name="T90" fmla="*/ 264 w 293"/>
                  <a:gd name="T91" fmla="*/ 74 h 195"/>
                  <a:gd name="T92" fmla="*/ 289 w 293"/>
                  <a:gd name="T93" fmla="*/ 83 h 195"/>
                  <a:gd name="T94" fmla="*/ 292 w 293"/>
                  <a:gd name="T95" fmla="*/ 85 h 195"/>
                  <a:gd name="T96" fmla="*/ 292 w 293"/>
                  <a:gd name="T97" fmla="*/ 89 h 195"/>
                  <a:gd name="T98" fmla="*/ 275 w 293"/>
                  <a:gd name="T99" fmla="*/ 130 h 195"/>
                  <a:gd name="T100" fmla="*/ 272 w 293"/>
                  <a:gd name="T101" fmla="*/ 134 h 195"/>
                  <a:gd name="T102" fmla="*/ 267 w 293"/>
                  <a:gd name="T103" fmla="*/ 135 h 195"/>
                  <a:gd name="T104" fmla="*/ 255 w 293"/>
                  <a:gd name="T105" fmla="*/ 135 h 195"/>
                  <a:gd name="T106" fmla="*/ 252 w 293"/>
                  <a:gd name="T107" fmla="*/ 136 h 195"/>
                  <a:gd name="T108" fmla="*/ 248 w 293"/>
                  <a:gd name="T109" fmla="*/ 139 h 195"/>
                  <a:gd name="T110" fmla="*/ 237 w 293"/>
                  <a:gd name="T111" fmla="*/ 150 h 195"/>
                  <a:gd name="T112" fmla="*/ 226 w 293"/>
                  <a:gd name="T113" fmla="*/ 159 h 195"/>
                  <a:gd name="T114" fmla="*/ 225 w 293"/>
                  <a:gd name="T115" fmla="*/ 164 h 195"/>
                  <a:gd name="T116" fmla="*/ 235 w 293"/>
                  <a:gd name="T117" fmla="*/ 195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3" h="195">
                    <a:moveTo>
                      <a:pt x="49" y="195"/>
                    </a:moveTo>
                    <a:lnTo>
                      <a:pt x="49" y="195"/>
                    </a:lnTo>
                    <a:lnTo>
                      <a:pt x="59" y="163"/>
                    </a:lnTo>
                    <a:lnTo>
                      <a:pt x="59" y="163"/>
                    </a:lnTo>
                    <a:lnTo>
                      <a:pt x="59" y="161"/>
                    </a:lnTo>
                    <a:lnTo>
                      <a:pt x="58" y="159"/>
                    </a:lnTo>
                    <a:lnTo>
                      <a:pt x="58" y="159"/>
                    </a:lnTo>
                    <a:lnTo>
                      <a:pt x="50" y="153"/>
                    </a:lnTo>
                    <a:lnTo>
                      <a:pt x="43" y="145"/>
                    </a:lnTo>
                    <a:lnTo>
                      <a:pt x="36" y="138"/>
                    </a:lnTo>
                    <a:lnTo>
                      <a:pt x="31" y="130"/>
                    </a:lnTo>
                    <a:lnTo>
                      <a:pt x="25" y="121"/>
                    </a:lnTo>
                    <a:lnTo>
                      <a:pt x="22" y="111"/>
                    </a:lnTo>
                    <a:lnTo>
                      <a:pt x="20" y="102"/>
                    </a:lnTo>
                    <a:lnTo>
                      <a:pt x="20" y="93"/>
                    </a:lnTo>
                    <a:lnTo>
                      <a:pt x="20" y="93"/>
                    </a:lnTo>
                    <a:lnTo>
                      <a:pt x="20" y="84"/>
                    </a:lnTo>
                    <a:lnTo>
                      <a:pt x="22" y="75"/>
                    </a:lnTo>
                    <a:lnTo>
                      <a:pt x="24" y="67"/>
                    </a:lnTo>
                    <a:lnTo>
                      <a:pt x="28" y="59"/>
                    </a:lnTo>
                    <a:lnTo>
                      <a:pt x="28" y="59"/>
                    </a:lnTo>
                    <a:lnTo>
                      <a:pt x="29" y="58"/>
                    </a:lnTo>
                    <a:lnTo>
                      <a:pt x="28" y="56"/>
                    </a:lnTo>
                    <a:lnTo>
                      <a:pt x="27" y="54"/>
                    </a:lnTo>
                    <a:lnTo>
                      <a:pt x="25" y="53"/>
                    </a:lnTo>
                    <a:lnTo>
                      <a:pt x="25" y="53"/>
                    </a:lnTo>
                    <a:lnTo>
                      <a:pt x="19" y="48"/>
                    </a:lnTo>
                    <a:lnTo>
                      <a:pt x="13" y="44"/>
                    </a:lnTo>
                    <a:lnTo>
                      <a:pt x="9" y="38"/>
                    </a:lnTo>
                    <a:lnTo>
                      <a:pt x="4" y="32"/>
                    </a:lnTo>
                    <a:lnTo>
                      <a:pt x="4" y="32"/>
                    </a:lnTo>
                    <a:lnTo>
                      <a:pt x="2" y="27"/>
                    </a:lnTo>
                    <a:lnTo>
                      <a:pt x="0" y="21"/>
                    </a:lnTo>
                    <a:lnTo>
                      <a:pt x="0" y="16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4" y="7"/>
                    </a:lnTo>
                    <a:lnTo>
                      <a:pt x="7" y="5"/>
                    </a:lnTo>
                    <a:lnTo>
                      <a:pt x="10" y="4"/>
                    </a:lnTo>
                    <a:lnTo>
                      <a:pt x="13" y="2"/>
                    </a:lnTo>
                    <a:lnTo>
                      <a:pt x="17" y="2"/>
                    </a:lnTo>
                    <a:lnTo>
                      <a:pt x="20" y="4"/>
                    </a:lnTo>
                    <a:lnTo>
                      <a:pt x="22" y="6"/>
                    </a:lnTo>
                    <a:lnTo>
                      <a:pt x="25" y="8"/>
                    </a:lnTo>
                    <a:lnTo>
                      <a:pt x="25" y="8"/>
                    </a:lnTo>
                    <a:lnTo>
                      <a:pt x="27" y="11"/>
                    </a:lnTo>
                    <a:lnTo>
                      <a:pt x="29" y="15"/>
                    </a:lnTo>
                    <a:lnTo>
                      <a:pt x="31" y="19"/>
                    </a:lnTo>
                    <a:lnTo>
                      <a:pt x="31" y="23"/>
                    </a:lnTo>
                    <a:lnTo>
                      <a:pt x="31" y="27"/>
                    </a:lnTo>
                    <a:lnTo>
                      <a:pt x="29" y="31"/>
                    </a:lnTo>
                    <a:lnTo>
                      <a:pt x="25" y="39"/>
                    </a:lnTo>
                    <a:lnTo>
                      <a:pt x="25" y="39"/>
                    </a:lnTo>
                    <a:lnTo>
                      <a:pt x="34" y="44"/>
                    </a:lnTo>
                    <a:lnTo>
                      <a:pt x="34" y="44"/>
                    </a:lnTo>
                    <a:lnTo>
                      <a:pt x="36" y="44"/>
                    </a:lnTo>
                    <a:lnTo>
                      <a:pt x="38" y="44"/>
                    </a:lnTo>
                    <a:lnTo>
                      <a:pt x="42" y="42"/>
                    </a:lnTo>
                    <a:lnTo>
                      <a:pt x="42" y="42"/>
                    </a:lnTo>
                    <a:lnTo>
                      <a:pt x="50" y="33"/>
                    </a:lnTo>
                    <a:lnTo>
                      <a:pt x="60" y="25"/>
                    </a:lnTo>
                    <a:lnTo>
                      <a:pt x="72" y="19"/>
                    </a:lnTo>
                    <a:lnTo>
                      <a:pt x="84" y="13"/>
                    </a:lnTo>
                    <a:lnTo>
                      <a:pt x="97" y="9"/>
                    </a:lnTo>
                    <a:lnTo>
                      <a:pt x="112" y="5"/>
                    </a:lnTo>
                    <a:lnTo>
                      <a:pt x="127" y="2"/>
                    </a:lnTo>
                    <a:lnTo>
                      <a:pt x="143" y="2"/>
                    </a:lnTo>
                    <a:lnTo>
                      <a:pt x="143" y="2"/>
                    </a:lnTo>
                    <a:lnTo>
                      <a:pt x="153" y="2"/>
                    </a:lnTo>
                    <a:lnTo>
                      <a:pt x="163" y="4"/>
                    </a:lnTo>
                    <a:lnTo>
                      <a:pt x="172" y="5"/>
                    </a:lnTo>
                    <a:lnTo>
                      <a:pt x="182" y="7"/>
                    </a:lnTo>
                    <a:lnTo>
                      <a:pt x="191" y="10"/>
                    </a:lnTo>
                    <a:lnTo>
                      <a:pt x="200" y="13"/>
                    </a:lnTo>
                    <a:lnTo>
                      <a:pt x="208" y="17"/>
                    </a:lnTo>
                    <a:lnTo>
                      <a:pt x="217" y="21"/>
                    </a:lnTo>
                    <a:lnTo>
                      <a:pt x="217" y="21"/>
                    </a:lnTo>
                    <a:lnTo>
                      <a:pt x="226" y="14"/>
                    </a:lnTo>
                    <a:lnTo>
                      <a:pt x="237" y="7"/>
                    </a:lnTo>
                    <a:lnTo>
                      <a:pt x="249" y="1"/>
                    </a:lnTo>
                    <a:lnTo>
                      <a:pt x="253" y="0"/>
                    </a:lnTo>
                    <a:lnTo>
                      <a:pt x="257" y="0"/>
                    </a:lnTo>
                    <a:lnTo>
                      <a:pt x="245" y="45"/>
                    </a:lnTo>
                    <a:lnTo>
                      <a:pt x="245" y="45"/>
                    </a:lnTo>
                    <a:lnTo>
                      <a:pt x="251" y="51"/>
                    </a:lnTo>
                    <a:lnTo>
                      <a:pt x="255" y="57"/>
                    </a:lnTo>
                    <a:lnTo>
                      <a:pt x="258" y="63"/>
                    </a:lnTo>
                    <a:lnTo>
                      <a:pt x="261" y="70"/>
                    </a:lnTo>
                    <a:lnTo>
                      <a:pt x="261" y="70"/>
                    </a:lnTo>
                    <a:lnTo>
                      <a:pt x="262" y="72"/>
                    </a:lnTo>
                    <a:lnTo>
                      <a:pt x="264" y="74"/>
                    </a:lnTo>
                    <a:lnTo>
                      <a:pt x="264" y="74"/>
                    </a:lnTo>
                    <a:lnTo>
                      <a:pt x="289" y="83"/>
                    </a:lnTo>
                    <a:lnTo>
                      <a:pt x="289" y="83"/>
                    </a:lnTo>
                    <a:lnTo>
                      <a:pt x="291" y="84"/>
                    </a:lnTo>
                    <a:lnTo>
                      <a:pt x="292" y="85"/>
                    </a:lnTo>
                    <a:lnTo>
                      <a:pt x="293" y="87"/>
                    </a:lnTo>
                    <a:lnTo>
                      <a:pt x="292" y="89"/>
                    </a:lnTo>
                    <a:lnTo>
                      <a:pt x="275" y="130"/>
                    </a:lnTo>
                    <a:lnTo>
                      <a:pt x="275" y="130"/>
                    </a:lnTo>
                    <a:lnTo>
                      <a:pt x="274" y="132"/>
                    </a:lnTo>
                    <a:lnTo>
                      <a:pt x="272" y="134"/>
                    </a:lnTo>
                    <a:lnTo>
                      <a:pt x="270" y="135"/>
                    </a:lnTo>
                    <a:lnTo>
                      <a:pt x="267" y="135"/>
                    </a:lnTo>
                    <a:lnTo>
                      <a:pt x="267" y="135"/>
                    </a:lnTo>
                    <a:lnTo>
                      <a:pt x="255" y="135"/>
                    </a:lnTo>
                    <a:lnTo>
                      <a:pt x="255" y="135"/>
                    </a:lnTo>
                    <a:lnTo>
                      <a:pt x="252" y="136"/>
                    </a:lnTo>
                    <a:lnTo>
                      <a:pt x="250" y="137"/>
                    </a:lnTo>
                    <a:lnTo>
                      <a:pt x="248" y="139"/>
                    </a:lnTo>
                    <a:lnTo>
                      <a:pt x="248" y="139"/>
                    </a:lnTo>
                    <a:lnTo>
                      <a:pt x="237" y="150"/>
                    </a:lnTo>
                    <a:lnTo>
                      <a:pt x="226" y="159"/>
                    </a:lnTo>
                    <a:lnTo>
                      <a:pt x="226" y="159"/>
                    </a:lnTo>
                    <a:lnTo>
                      <a:pt x="225" y="161"/>
                    </a:lnTo>
                    <a:lnTo>
                      <a:pt x="225" y="164"/>
                    </a:lnTo>
                    <a:lnTo>
                      <a:pt x="225" y="164"/>
                    </a:lnTo>
                    <a:lnTo>
                      <a:pt x="235" y="19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1" name="Line 77"/>
              <p:cNvSpPr>
                <a:spLocks noChangeShapeType="1"/>
              </p:cNvSpPr>
              <p:nvPr/>
            </p:nvSpPr>
            <p:spPr bwMode="auto">
              <a:xfrm>
                <a:off x="425" y="766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2" name="Freeform 78"/>
              <p:cNvSpPr>
                <a:spLocks/>
              </p:cNvSpPr>
              <p:nvPr/>
            </p:nvSpPr>
            <p:spPr bwMode="auto">
              <a:xfrm>
                <a:off x="384" y="774"/>
                <a:ext cx="32" cy="6"/>
              </a:xfrm>
              <a:custGeom>
                <a:avLst/>
                <a:gdLst>
                  <a:gd name="T0" fmla="*/ 0 w 32"/>
                  <a:gd name="T1" fmla="*/ 0 h 6"/>
                  <a:gd name="T2" fmla="*/ 0 w 32"/>
                  <a:gd name="T3" fmla="*/ 0 h 6"/>
                  <a:gd name="T4" fmla="*/ 7 w 32"/>
                  <a:gd name="T5" fmla="*/ 4 h 6"/>
                  <a:gd name="T6" fmla="*/ 16 w 32"/>
                  <a:gd name="T7" fmla="*/ 6 h 6"/>
                  <a:gd name="T8" fmla="*/ 24 w 32"/>
                  <a:gd name="T9" fmla="*/ 6 h 6"/>
                  <a:gd name="T10" fmla="*/ 32 w 32"/>
                  <a:gd name="T11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6">
                    <a:moveTo>
                      <a:pt x="0" y="0"/>
                    </a:moveTo>
                    <a:lnTo>
                      <a:pt x="0" y="0"/>
                    </a:lnTo>
                    <a:lnTo>
                      <a:pt x="7" y="4"/>
                    </a:lnTo>
                    <a:lnTo>
                      <a:pt x="16" y="6"/>
                    </a:lnTo>
                    <a:lnTo>
                      <a:pt x="24" y="6"/>
                    </a:lnTo>
                    <a:lnTo>
                      <a:pt x="32" y="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3" name="Freeform 79"/>
              <p:cNvSpPr>
                <a:spLocks/>
              </p:cNvSpPr>
              <p:nvPr/>
            </p:nvSpPr>
            <p:spPr bwMode="auto">
              <a:xfrm>
                <a:off x="522" y="674"/>
                <a:ext cx="46" cy="46"/>
              </a:xfrm>
              <a:custGeom>
                <a:avLst/>
                <a:gdLst>
                  <a:gd name="T0" fmla="*/ 0 w 46"/>
                  <a:gd name="T1" fmla="*/ 24 h 46"/>
                  <a:gd name="T2" fmla="*/ 0 w 46"/>
                  <a:gd name="T3" fmla="*/ 24 h 46"/>
                  <a:gd name="T4" fmla="*/ 1 w 46"/>
                  <a:gd name="T5" fmla="*/ 28 h 46"/>
                  <a:gd name="T6" fmla="*/ 2 w 46"/>
                  <a:gd name="T7" fmla="*/ 32 h 46"/>
                  <a:gd name="T8" fmla="*/ 4 w 46"/>
                  <a:gd name="T9" fmla="*/ 36 h 46"/>
                  <a:gd name="T10" fmla="*/ 7 w 46"/>
                  <a:gd name="T11" fmla="*/ 39 h 46"/>
                  <a:gd name="T12" fmla="*/ 10 w 46"/>
                  <a:gd name="T13" fmla="*/ 42 h 46"/>
                  <a:gd name="T14" fmla="*/ 14 w 46"/>
                  <a:gd name="T15" fmla="*/ 44 h 46"/>
                  <a:gd name="T16" fmla="*/ 18 w 46"/>
                  <a:gd name="T17" fmla="*/ 46 h 46"/>
                  <a:gd name="T18" fmla="*/ 24 w 46"/>
                  <a:gd name="T19" fmla="*/ 46 h 46"/>
                  <a:gd name="T20" fmla="*/ 24 w 46"/>
                  <a:gd name="T21" fmla="*/ 46 h 46"/>
                  <a:gd name="T22" fmla="*/ 28 w 46"/>
                  <a:gd name="T23" fmla="*/ 46 h 46"/>
                  <a:gd name="T24" fmla="*/ 33 w 46"/>
                  <a:gd name="T25" fmla="*/ 44 h 46"/>
                  <a:gd name="T26" fmla="*/ 36 w 46"/>
                  <a:gd name="T27" fmla="*/ 42 h 46"/>
                  <a:gd name="T28" fmla="*/ 40 w 46"/>
                  <a:gd name="T29" fmla="*/ 39 h 46"/>
                  <a:gd name="T30" fmla="*/ 42 w 46"/>
                  <a:gd name="T31" fmla="*/ 36 h 46"/>
                  <a:gd name="T32" fmla="*/ 45 w 46"/>
                  <a:gd name="T33" fmla="*/ 32 h 46"/>
                  <a:gd name="T34" fmla="*/ 46 w 46"/>
                  <a:gd name="T35" fmla="*/ 28 h 46"/>
                  <a:gd name="T36" fmla="*/ 46 w 46"/>
                  <a:gd name="T37" fmla="*/ 24 h 46"/>
                  <a:gd name="T38" fmla="*/ 46 w 46"/>
                  <a:gd name="T39" fmla="*/ 24 h 46"/>
                  <a:gd name="T40" fmla="*/ 46 w 46"/>
                  <a:gd name="T41" fmla="*/ 18 h 46"/>
                  <a:gd name="T42" fmla="*/ 45 w 46"/>
                  <a:gd name="T43" fmla="*/ 14 h 46"/>
                  <a:gd name="T44" fmla="*/ 42 w 46"/>
                  <a:gd name="T45" fmla="*/ 10 h 46"/>
                  <a:gd name="T46" fmla="*/ 40 w 46"/>
                  <a:gd name="T47" fmla="*/ 7 h 46"/>
                  <a:gd name="T48" fmla="*/ 36 w 46"/>
                  <a:gd name="T49" fmla="*/ 4 h 46"/>
                  <a:gd name="T50" fmla="*/ 33 w 46"/>
                  <a:gd name="T51" fmla="*/ 2 h 46"/>
                  <a:gd name="T52" fmla="*/ 28 w 46"/>
                  <a:gd name="T53" fmla="*/ 1 h 46"/>
                  <a:gd name="T54" fmla="*/ 24 w 46"/>
                  <a:gd name="T55" fmla="*/ 0 h 46"/>
                  <a:gd name="T56" fmla="*/ 24 w 46"/>
                  <a:gd name="T57" fmla="*/ 0 h 46"/>
                  <a:gd name="T58" fmla="*/ 18 w 46"/>
                  <a:gd name="T59" fmla="*/ 1 h 46"/>
                  <a:gd name="T60" fmla="*/ 14 w 46"/>
                  <a:gd name="T61" fmla="*/ 2 h 46"/>
                  <a:gd name="T62" fmla="*/ 10 w 46"/>
                  <a:gd name="T63" fmla="*/ 4 h 46"/>
                  <a:gd name="T64" fmla="*/ 7 w 46"/>
                  <a:gd name="T65" fmla="*/ 7 h 46"/>
                  <a:gd name="T66" fmla="*/ 4 w 46"/>
                  <a:gd name="T67" fmla="*/ 10 h 46"/>
                  <a:gd name="T68" fmla="*/ 2 w 46"/>
                  <a:gd name="T69" fmla="*/ 14 h 46"/>
                  <a:gd name="T70" fmla="*/ 1 w 46"/>
                  <a:gd name="T71" fmla="*/ 18 h 46"/>
                  <a:gd name="T72" fmla="*/ 0 w 46"/>
                  <a:gd name="T73" fmla="*/ 24 h 46"/>
                  <a:gd name="T74" fmla="*/ 0 w 46"/>
                  <a:gd name="T75" fmla="*/ 24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6" h="46">
                    <a:moveTo>
                      <a:pt x="0" y="24"/>
                    </a:moveTo>
                    <a:lnTo>
                      <a:pt x="0" y="24"/>
                    </a:lnTo>
                    <a:lnTo>
                      <a:pt x="1" y="28"/>
                    </a:lnTo>
                    <a:lnTo>
                      <a:pt x="2" y="32"/>
                    </a:lnTo>
                    <a:lnTo>
                      <a:pt x="4" y="36"/>
                    </a:lnTo>
                    <a:lnTo>
                      <a:pt x="7" y="39"/>
                    </a:lnTo>
                    <a:lnTo>
                      <a:pt x="10" y="42"/>
                    </a:lnTo>
                    <a:lnTo>
                      <a:pt x="14" y="44"/>
                    </a:lnTo>
                    <a:lnTo>
                      <a:pt x="18" y="46"/>
                    </a:lnTo>
                    <a:lnTo>
                      <a:pt x="24" y="46"/>
                    </a:lnTo>
                    <a:lnTo>
                      <a:pt x="24" y="46"/>
                    </a:lnTo>
                    <a:lnTo>
                      <a:pt x="28" y="46"/>
                    </a:lnTo>
                    <a:lnTo>
                      <a:pt x="33" y="44"/>
                    </a:lnTo>
                    <a:lnTo>
                      <a:pt x="36" y="42"/>
                    </a:lnTo>
                    <a:lnTo>
                      <a:pt x="40" y="39"/>
                    </a:lnTo>
                    <a:lnTo>
                      <a:pt x="42" y="36"/>
                    </a:lnTo>
                    <a:lnTo>
                      <a:pt x="45" y="32"/>
                    </a:lnTo>
                    <a:lnTo>
                      <a:pt x="46" y="28"/>
                    </a:lnTo>
                    <a:lnTo>
                      <a:pt x="46" y="24"/>
                    </a:lnTo>
                    <a:lnTo>
                      <a:pt x="46" y="24"/>
                    </a:lnTo>
                    <a:lnTo>
                      <a:pt x="46" y="18"/>
                    </a:lnTo>
                    <a:lnTo>
                      <a:pt x="45" y="14"/>
                    </a:lnTo>
                    <a:lnTo>
                      <a:pt x="42" y="10"/>
                    </a:lnTo>
                    <a:lnTo>
                      <a:pt x="40" y="7"/>
                    </a:lnTo>
                    <a:lnTo>
                      <a:pt x="36" y="4"/>
                    </a:lnTo>
                    <a:lnTo>
                      <a:pt x="33" y="2"/>
                    </a:lnTo>
                    <a:lnTo>
                      <a:pt x="28" y="1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8" y="1"/>
                    </a:lnTo>
                    <a:lnTo>
                      <a:pt x="14" y="2"/>
                    </a:lnTo>
                    <a:lnTo>
                      <a:pt x="10" y="4"/>
                    </a:lnTo>
                    <a:lnTo>
                      <a:pt x="7" y="7"/>
                    </a:lnTo>
                    <a:lnTo>
                      <a:pt x="4" y="10"/>
                    </a:lnTo>
                    <a:lnTo>
                      <a:pt x="2" y="14"/>
                    </a:lnTo>
                    <a:lnTo>
                      <a:pt x="1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4" name="Freeform 80"/>
              <p:cNvSpPr>
                <a:spLocks/>
              </p:cNvSpPr>
              <p:nvPr/>
            </p:nvSpPr>
            <p:spPr bwMode="auto">
              <a:xfrm>
                <a:off x="1048" y="404"/>
                <a:ext cx="87" cy="34"/>
              </a:xfrm>
              <a:custGeom>
                <a:avLst/>
                <a:gdLst>
                  <a:gd name="T0" fmla="*/ 70 w 87"/>
                  <a:gd name="T1" fmla="*/ 27 h 34"/>
                  <a:gd name="T2" fmla="*/ 87 w 87"/>
                  <a:gd name="T3" fmla="*/ 0 h 34"/>
                  <a:gd name="T4" fmla="*/ 0 w 87"/>
                  <a:gd name="T5" fmla="*/ 0 h 34"/>
                  <a:gd name="T6" fmla="*/ 0 w 87"/>
                  <a:gd name="T7" fmla="*/ 0 h 34"/>
                  <a:gd name="T8" fmla="*/ 21 w 87"/>
                  <a:gd name="T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4">
                    <a:moveTo>
                      <a:pt x="70" y="27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1" y="3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5" name="Freeform 81"/>
              <p:cNvSpPr>
                <a:spLocks/>
              </p:cNvSpPr>
              <p:nvPr/>
            </p:nvSpPr>
            <p:spPr bwMode="auto">
              <a:xfrm>
                <a:off x="1062" y="432"/>
                <a:ext cx="73" cy="18"/>
              </a:xfrm>
              <a:custGeom>
                <a:avLst/>
                <a:gdLst>
                  <a:gd name="T0" fmla="*/ 73 w 73"/>
                  <a:gd name="T1" fmla="*/ 0 h 18"/>
                  <a:gd name="T2" fmla="*/ 73 w 73"/>
                  <a:gd name="T3" fmla="*/ 0 h 18"/>
                  <a:gd name="T4" fmla="*/ 64 w 73"/>
                  <a:gd name="T5" fmla="*/ 4 h 18"/>
                  <a:gd name="T6" fmla="*/ 54 w 73"/>
                  <a:gd name="T7" fmla="*/ 8 h 18"/>
                  <a:gd name="T8" fmla="*/ 38 w 73"/>
                  <a:gd name="T9" fmla="*/ 14 h 18"/>
                  <a:gd name="T10" fmla="*/ 24 w 73"/>
                  <a:gd name="T11" fmla="*/ 16 h 18"/>
                  <a:gd name="T12" fmla="*/ 12 w 73"/>
                  <a:gd name="T13" fmla="*/ 18 h 18"/>
                  <a:gd name="T14" fmla="*/ 0 w 73"/>
                  <a:gd name="T1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3" h="18">
                    <a:moveTo>
                      <a:pt x="73" y="0"/>
                    </a:moveTo>
                    <a:lnTo>
                      <a:pt x="73" y="0"/>
                    </a:lnTo>
                    <a:lnTo>
                      <a:pt x="64" y="4"/>
                    </a:lnTo>
                    <a:lnTo>
                      <a:pt x="54" y="8"/>
                    </a:lnTo>
                    <a:lnTo>
                      <a:pt x="38" y="14"/>
                    </a:lnTo>
                    <a:lnTo>
                      <a:pt x="24" y="16"/>
                    </a:lnTo>
                    <a:lnTo>
                      <a:pt x="12" y="18"/>
                    </a:lnTo>
                    <a:lnTo>
                      <a:pt x="0" y="1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6" name="Freeform 82"/>
              <p:cNvSpPr>
                <a:spLocks/>
              </p:cNvSpPr>
              <p:nvPr/>
            </p:nvSpPr>
            <p:spPr bwMode="auto">
              <a:xfrm>
                <a:off x="1091" y="453"/>
                <a:ext cx="27" cy="2"/>
              </a:xfrm>
              <a:custGeom>
                <a:avLst/>
                <a:gdLst>
                  <a:gd name="T0" fmla="*/ 27 w 27"/>
                  <a:gd name="T1" fmla="*/ 0 h 2"/>
                  <a:gd name="T2" fmla="*/ 27 w 27"/>
                  <a:gd name="T3" fmla="*/ 0 h 2"/>
                  <a:gd name="T4" fmla="*/ 18 w 27"/>
                  <a:gd name="T5" fmla="*/ 2 h 2"/>
                  <a:gd name="T6" fmla="*/ 11 w 27"/>
                  <a:gd name="T7" fmla="*/ 2 h 2"/>
                  <a:gd name="T8" fmla="*/ 0 w 27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2">
                    <a:moveTo>
                      <a:pt x="27" y="0"/>
                    </a:moveTo>
                    <a:lnTo>
                      <a:pt x="27" y="0"/>
                    </a:lnTo>
                    <a:lnTo>
                      <a:pt x="18" y="2"/>
                    </a:lnTo>
                    <a:lnTo>
                      <a:pt x="11" y="2"/>
                    </a:lnTo>
                    <a:lnTo>
                      <a:pt x="0" y="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7" name="Line 83"/>
              <p:cNvSpPr>
                <a:spLocks noChangeShapeType="1"/>
              </p:cNvSpPr>
              <p:nvPr/>
            </p:nvSpPr>
            <p:spPr bwMode="auto">
              <a:xfrm>
                <a:off x="1137" y="458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8" name="Freeform 84"/>
              <p:cNvSpPr>
                <a:spLocks noEditPoints="1"/>
              </p:cNvSpPr>
              <p:nvPr/>
            </p:nvSpPr>
            <p:spPr bwMode="auto">
              <a:xfrm>
                <a:off x="993" y="465"/>
                <a:ext cx="197" cy="220"/>
              </a:xfrm>
              <a:custGeom>
                <a:avLst/>
                <a:gdLst>
                  <a:gd name="T0" fmla="*/ 188 w 197"/>
                  <a:gd name="T1" fmla="*/ 38 h 220"/>
                  <a:gd name="T2" fmla="*/ 176 w 197"/>
                  <a:gd name="T3" fmla="*/ 24 h 220"/>
                  <a:gd name="T4" fmla="*/ 143 w 197"/>
                  <a:gd name="T5" fmla="*/ 6 h 220"/>
                  <a:gd name="T6" fmla="*/ 82 w 197"/>
                  <a:gd name="T7" fmla="*/ 0 h 220"/>
                  <a:gd name="T8" fmla="*/ 55 w 197"/>
                  <a:gd name="T9" fmla="*/ 6 h 220"/>
                  <a:gd name="T10" fmla="*/ 22 w 197"/>
                  <a:gd name="T11" fmla="*/ 24 h 220"/>
                  <a:gd name="T12" fmla="*/ 9 w 197"/>
                  <a:gd name="T13" fmla="*/ 38 h 220"/>
                  <a:gd name="T14" fmla="*/ 0 w 197"/>
                  <a:gd name="T15" fmla="*/ 187 h 220"/>
                  <a:gd name="T16" fmla="*/ 6 w 197"/>
                  <a:gd name="T17" fmla="*/ 205 h 220"/>
                  <a:gd name="T18" fmla="*/ 21 w 197"/>
                  <a:gd name="T19" fmla="*/ 217 h 220"/>
                  <a:gd name="T20" fmla="*/ 165 w 197"/>
                  <a:gd name="T21" fmla="*/ 220 h 220"/>
                  <a:gd name="T22" fmla="*/ 177 w 197"/>
                  <a:gd name="T23" fmla="*/ 217 h 220"/>
                  <a:gd name="T24" fmla="*/ 191 w 197"/>
                  <a:gd name="T25" fmla="*/ 205 h 220"/>
                  <a:gd name="T26" fmla="*/ 197 w 197"/>
                  <a:gd name="T27" fmla="*/ 187 h 220"/>
                  <a:gd name="T28" fmla="*/ 88 w 197"/>
                  <a:gd name="T29" fmla="*/ 156 h 220"/>
                  <a:gd name="T30" fmla="*/ 71 w 197"/>
                  <a:gd name="T31" fmla="*/ 152 h 220"/>
                  <a:gd name="T32" fmla="*/ 65 w 197"/>
                  <a:gd name="T33" fmla="*/ 149 h 220"/>
                  <a:gd name="T34" fmla="*/ 74 w 197"/>
                  <a:gd name="T35" fmla="*/ 129 h 220"/>
                  <a:gd name="T36" fmla="*/ 89 w 197"/>
                  <a:gd name="T37" fmla="*/ 134 h 220"/>
                  <a:gd name="T38" fmla="*/ 96 w 197"/>
                  <a:gd name="T39" fmla="*/ 135 h 220"/>
                  <a:gd name="T40" fmla="*/ 103 w 197"/>
                  <a:gd name="T41" fmla="*/ 133 h 220"/>
                  <a:gd name="T42" fmla="*/ 106 w 197"/>
                  <a:gd name="T43" fmla="*/ 129 h 220"/>
                  <a:gd name="T44" fmla="*/ 105 w 197"/>
                  <a:gd name="T45" fmla="*/ 127 h 220"/>
                  <a:gd name="T46" fmla="*/ 103 w 197"/>
                  <a:gd name="T47" fmla="*/ 125 h 220"/>
                  <a:gd name="T48" fmla="*/ 93 w 197"/>
                  <a:gd name="T49" fmla="*/ 119 h 220"/>
                  <a:gd name="T50" fmla="*/ 78 w 197"/>
                  <a:gd name="T51" fmla="*/ 113 h 220"/>
                  <a:gd name="T52" fmla="*/ 74 w 197"/>
                  <a:gd name="T53" fmla="*/ 110 h 220"/>
                  <a:gd name="T54" fmla="*/ 67 w 197"/>
                  <a:gd name="T55" fmla="*/ 97 h 220"/>
                  <a:gd name="T56" fmla="*/ 66 w 197"/>
                  <a:gd name="T57" fmla="*/ 92 h 220"/>
                  <a:gd name="T58" fmla="*/ 70 w 197"/>
                  <a:gd name="T59" fmla="*/ 79 h 220"/>
                  <a:gd name="T60" fmla="*/ 80 w 197"/>
                  <a:gd name="T61" fmla="*/ 69 h 220"/>
                  <a:gd name="T62" fmla="*/ 89 w 197"/>
                  <a:gd name="T63" fmla="*/ 65 h 220"/>
                  <a:gd name="T64" fmla="*/ 109 w 197"/>
                  <a:gd name="T65" fmla="*/ 64 h 220"/>
                  <a:gd name="T66" fmla="*/ 127 w 197"/>
                  <a:gd name="T67" fmla="*/ 69 h 220"/>
                  <a:gd name="T68" fmla="*/ 123 w 197"/>
                  <a:gd name="T69" fmla="*/ 91 h 220"/>
                  <a:gd name="T70" fmla="*/ 113 w 197"/>
                  <a:gd name="T71" fmla="*/ 86 h 220"/>
                  <a:gd name="T72" fmla="*/ 102 w 197"/>
                  <a:gd name="T73" fmla="*/ 84 h 220"/>
                  <a:gd name="T74" fmla="*/ 95 w 197"/>
                  <a:gd name="T75" fmla="*/ 86 h 220"/>
                  <a:gd name="T76" fmla="*/ 94 w 197"/>
                  <a:gd name="T77" fmla="*/ 88 h 220"/>
                  <a:gd name="T78" fmla="*/ 93 w 197"/>
                  <a:gd name="T79" fmla="*/ 90 h 220"/>
                  <a:gd name="T80" fmla="*/ 96 w 197"/>
                  <a:gd name="T81" fmla="*/ 94 h 220"/>
                  <a:gd name="T82" fmla="*/ 107 w 197"/>
                  <a:gd name="T83" fmla="*/ 99 h 220"/>
                  <a:gd name="T84" fmla="*/ 113 w 197"/>
                  <a:gd name="T85" fmla="*/ 101 h 220"/>
                  <a:gd name="T86" fmla="*/ 127 w 197"/>
                  <a:gd name="T87" fmla="*/ 110 h 220"/>
                  <a:gd name="T88" fmla="*/ 132 w 197"/>
                  <a:gd name="T89" fmla="*/ 122 h 220"/>
                  <a:gd name="T90" fmla="*/ 133 w 197"/>
                  <a:gd name="T91" fmla="*/ 127 h 220"/>
                  <a:gd name="T92" fmla="*/ 129 w 197"/>
                  <a:gd name="T93" fmla="*/ 141 h 220"/>
                  <a:gd name="T94" fmla="*/ 118 w 197"/>
                  <a:gd name="T95" fmla="*/ 151 h 220"/>
                  <a:gd name="T96" fmla="*/ 108 w 197"/>
                  <a:gd name="T97" fmla="*/ 154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7" h="220">
                    <a:moveTo>
                      <a:pt x="188" y="41"/>
                    </a:moveTo>
                    <a:lnTo>
                      <a:pt x="188" y="41"/>
                    </a:lnTo>
                    <a:lnTo>
                      <a:pt x="188" y="38"/>
                    </a:lnTo>
                    <a:lnTo>
                      <a:pt x="186" y="35"/>
                    </a:lnTo>
                    <a:lnTo>
                      <a:pt x="182" y="30"/>
                    </a:lnTo>
                    <a:lnTo>
                      <a:pt x="176" y="24"/>
                    </a:lnTo>
                    <a:lnTo>
                      <a:pt x="167" y="18"/>
                    </a:lnTo>
                    <a:lnTo>
                      <a:pt x="155" y="11"/>
                    </a:lnTo>
                    <a:lnTo>
                      <a:pt x="143" y="6"/>
                    </a:lnTo>
                    <a:lnTo>
                      <a:pt x="130" y="2"/>
                    </a:lnTo>
                    <a:lnTo>
                      <a:pt x="115" y="0"/>
                    </a:lnTo>
                    <a:lnTo>
                      <a:pt x="82" y="0"/>
                    </a:lnTo>
                    <a:lnTo>
                      <a:pt x="82" y="0"/>
                    </a:lnTo>
                    <a:lnTo>
                      <a:pt x="68" y="2"/>
                    </a:lnTo>
                    <a:lnTo>
                      <a:pt x="55" y="6"/>
                    </a:lnTo>
                    <a:lnTo>
                      <a:pt x="42" y="11"/>
                    </a:lnTo>
                    <a:lnTo>
                      <a:pt x="31" y="18"/>
                    </a:lnTo>
                    <a:lnTo>
                      <a:pt x="22" y="24"/>
                    </a:lnTo>
                    <a:lnTo>
                      <a:pt x="15" y="30"/>
                    </a:lnTo>
                    <a:lnTo>
                      <a:pt x="10" y="35"/>
                    </a:lnTo>
                    <a:lnTo>
                      <a:pt x="9" y="38"/>
                    </a:lnTo>
                    <a:lnTo>
                      <a:pt x="9" y="41"/>
                    </a:lnTo>
                    <a:lnTo>
                      <a:pt x="0" y="187"/>
                    </a:lnTo>
                    <a:lnTo>
                      <a:pt x="0" y="187"/>
                    </a:lnTo>
                    <a:lnTo>
                      <a:pt x="1" y="193"/>
                    </a:lnTo>
                    <a:lnTo>
                      <a:pt x="3" y="200"/>
                    </a:lnTo>
                    <a:lnTo>
                      <a:pt x="6" y="205"/>
                    </a:lnTo>
                    <a:lnTo>
                      <a:pt x="9" y="210"/>
                    </a:lnTo>
                    <a:lnTo>
                      <a:pt x="14" y="214"/>
                    </a:lnTo>
                    <a:lnTo>
                      <a:pt x="21" y="217"/>
                    </a:lnTo>
                    <a:lnTo>
                      <a:pt x="27" y="219"/>
                    </a:lnTo>
                    <a:lnTo>
                      <a:pt x="33" y="220"/>
                    </a:lnTo>
                    <a:lnTo>
                      <a:pt x="165" y="220"/>
                    </a:lnTo>
                    <a:lnTo>
                      <a:pt x="165" y="220"/>
                    </a:lnTo>
                    <a:lnTo>
                      <a:pt x="171" y="219"/>
                    </a:lnTo>
                    <a:lnTo>
                      <a:pt x="177" y="217"/>
                    </a:lnTo>
                    <a:lnTo>
                      <a:pt x="183" y="214"/>
                    </a:lnTo>
                    <a:lnTo>
                      <a:pt x="187" y="210"/>
                    </a:lnTo>
                    <a:lnTo>
                      <a:pt x="191" y="205"/>
                    </a:lnTo>
                    <a:lnTo>
                      <a:pt x="194" y="200"/>
                    </a:lnTo>
                    <a:lnTo>
                      <a:pt x="196" y="193"/>
                    </a:lnTo>
                    <a:lnTo>
                      <a:pt x="197" y="187"/>
                    </a:lnTo>
                    <a:lnTo>
                      <a:pt x="188" y="41"/>
                    </a:lnTo>
                    <a:close/>
                    <a:moveTo>
                      <a:pt x="88" y="169"/>
                    </a:moveTo>
                    <a:lnTo>
                      <a:pt x="88" y="156"/>
                    </a:lnTo>
                    <a:lnTo>
                      <a:pt x="88" y="156"/>
                    </a:lnTo>
                    <a:lnTo>
                      <a:pt x="76" y="153"/>
                    </a:lnTo>
                    <a:lnTo>
                      <a:pt x="71" y="152"/>
                    </a:lnTo>
                    <a:lnTo>
                      <a:pt x="67" y="150"/>
                    </a:lnTo>
                    <a:lnTo>
                      <a:pt x="67" y="150"/>
                    </a:lnTo>
                    <a:lnTo>
                      <a:pt x="65" y="149"/>
                    </a:lnTo>
                    <a:lnTo>
                      <a:pt x="71" y="128"/>
                    </a:lnTo>
                    <a:lnTo>
                      <a:pt x="74" y="129"/>
                    </a:lnTo>
                    <a:lnTo>
                      <a:pt x="74" y="129"/>
                    </a:lnTo>
                    <a:lnTo>
                      <a:pt x="78" y="131"/>
                    </a:lnTo>
                    <a:lnTo>
                      <a:pt x="83" y="133"/>
                    </a:lnTo>
                    <a:lnTo>
                      <a:pt x="89" y="134"/>
                    </a:lnTo>
                    <a:lnTo>
                      <a:pt x="96" y="135"/>
                    </a:lnTo>
                    <a:lnTo>
                      <a:pt x="96" y="135"/>
                    </a:lnTo>
                    <a:lnTo>
                      <a:pt x="96" y="135"/>
                    </a:lnTo>
                    <a:lnTo>
                      <a:pt x="100" y="134"/>
                    </a:lnTo>
                    <a:lnTo>
                      <a:pt x="103" y="133"/>
                    </a:lnTo>
                    <a:lnTo>
                      <a:pt x="103" y="133"/>
                    </a:lnTo>
                    <a:lnTo>
                      <a:pt x="103" y="133"/>
                    </a:lnTo>
                    <a:lnTo>
                      <a:pt x="105" y="132"/>
                    </a:lnTo>
                    <a:lnTo>
                      <a:pt x="106" y="129"/>
                    </a:lnTo>
                    <a:lnTo>
                      <a:pt x="106" y="129"/>
                    </a:lnTo>
                    <a:lnTo>
                      <a:pt x="106" y="129"/>
                    </a:lnTo>
                    <a:lnTo>
                      <a:pt x="105" y="127"/>
                    </a:lnTo>
                    <a:lnTo>
                      <a:pt x="103" y="125"/>
                    </a:lnTo>
                    <a:lnTo>
                      <a:pt x="103" y="125"/>
                    </a:lnTo>
                    <a:lnTo>
                      <a:pt x="103" y="125"/>
                    </a:lnTo>
                    <a:lnTo>
                      <a:pt x="99" y="122"/>
                    </a:lnTo>
                    <a:lnTo>
                      <a:pt x="93" y="119"/>
                    </a:lnTo>
                    <a:lnTo>
                      <a:pt x="93" y="119"/>
                    </a:lnTo>
                    <a:lnTo>
                      <a:pt x="93" y="119"/>
                    </a:lnTo>
                    <a:lnTo>
                      <a:pt x="82" y="115"/>
                    </a:lnTo>
                    <a:lnTo>
                      <a:pt x="78" y="113"/>
                    </a:lnTo>
                    <a:lnTo>
                      <a:pt x="74" y="110"/>
                    </a:lnTo>
                    <a:lnTo>
                      <a:pt x="74" y="110"/>
                    </a:lnTo>
                    <a:lnTo>
                      <a:pt x="74" y="110"/>
                    </a:lnTo>
                    <a:lnTo>
                      <a:pt x="71" y="106"/>
                    </a:lnTo>
                    <a:lnTo>
                      <a:pt x="68" y="102"/>
                    </a:lnTo>
                    <a:lnTo>
                      <a:pt x="67" y="97"/>
                    </a:lnTo>
                    <a:lnTo>
                      <a:pt x="66" y="92"/>
                    </a:lnTo>
                    <a:lnTo>
                      <a:pt x="66" y="92"/>
                    </a:lnTo>
                    <a:lnTo>
                      <a:pt x="66" y="92"/>
                    </a:lnTo>
                    <a:lnTo>
                      <a:pt x="67" y="88"/>
                    </a:lnTo>
                    <a:lnTo>
                      <a:pt x="68" y="82"/>
                    </a:lnTo>
                    <a:lnTo>
                      <a:pt x="70" y="79"/>
                    </a:lnTo>
                    <a:lnTo>
                      <a:pt x="72" y="75"/>
                    </a:lnTo>
                    <a:lnTo>
                      <a:pt x="76" y="72"/>
                    </a:lnTo>
                    <a:lnTo>
                      <a:pt x="80" y="69"/>
                    </a:lnTo>
                    <a:lnTo>
                      <a:pt x="84" y="67"/>
                    </a:lnTo>
                    <a:lnTo>
                      <a:pt x="89" y="65"/>
                    </a:lnTo>
                    <a:lnTo>
                      <a:pt x="89" y="65"/>
                    </a:lnTo>
                    <a:lnTo>
                      <a:pt x="89" y="52"/>
                    </a:lnTo>
                    <a:lnTo>
                      <a:pt x="109" y="52"/>
                    </a:lnTo>
                    <a:lnTo>
                      <a:pt x="109" y="64"/>
                    </a:lnTo>
                    <a:lnTo>
                      <a:pt x="109" y="64"/>
                    </a:lnTo>
                    <a:lnTo>
                      <a:pt x="119" y="66"/>
                    </a:lnTo>
                    <a:lnTo>
                      <a:pt x="127" y="69"/>
                    </a:lnTo>
                    <a:lnTo>
                      <a:pt x="127" y="69"/>
                    </a:lnTo>
                    <a:lnTo>
                      <a:pt x="129" y="70"/>
                    </a:lnTo>
                    <a:lnTo>
                      <a:pt x="123" y="91"/>
                    </a:lnTo>
                    <a:lnTo>
                      <a:pt x="120" y="90"/>
                    </a:lnTo>
                    <a:lnTo>
                      <a:pt x="120" y="90"/>
                    </a:lnTo>
                    <a:lnTo>
                      <a:pt x="113" y="86"/>
                    </a:lnTo>
                    <a:lnTo>
                      <a:pt x="108" y="85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97" y="85"/>
                    </a:lnTo>
                    <a:lnTo>
                      <a:pt x="95" y="86"/>
                    </a:lnTo>
                    <a:lnTo>
                      <a:pt x="95" y="86"/>
                    </a:lnTo>
                    <a:lnTo>
                      <a:pt x="95" y="86"/>
                    </a:lnTo>
                    <a:lnTo>
                      <a:pt x="94" y="88"/>
                    </a:lnTo>
                    <a:lnTo>
                      <a:pt x="93" y="90"/>
                    </a:lnTo>
                    <a:lnTo>
                      <a:pt x="93" y="90"/>
                    </a:lnTo>
                    <a:lnTo>
                      <a:pt x="93" y="90"/>
                    </a:lnTo>
                    <a:lnTo>
                      <a:pt x="94" y="92"/>
                    </a:lnTo>
                    <a:lnTo>
                      <a:pt x="96" y="94"/>
                    </a:lnTo>
                    <a:lnTo>
                      <a:pt x="96" y="94"/>
                    </a:lnTo>
                    <a:lnTo>
                      <a:pt x="96" y="94"/>
                    </a:lnTo>
                    <a:lnTo>
                      <a:pt x="100" y="96"/>
                    </a:lnTo>
                    <a:lnTo>
                      <a:pt x="107" y="99"/>
                    </a:lnTo>
                    <a:lnTo>
                      <a:pt x="107" y="99"/>
                    </a:lnTo>
                    <a:lnTo>
                      <a:pt x="107" y="99"/>
                    </a:lnTo>
                    <a:lnTo>
                      <a:pt x="113" y="101"/>
                    </a:lnTo>
                    <a:lnTo>
                      <a:pt x="118" y="104"/>
                    </a:lnTo>
                    <a:lnTo>
                      <a:pt x="122" y="107"/>
                    </a:lnTo>
                    <a:lnTo>
                      <a:pt x="127" y="110"/>
                    </a:lnTo>
                    <a:lnTo>
                      <a:pt x="129" y="113"/>
                    </a:lnTo>
                    <a:lnTo>
                      <a:pt x="131" y="117"/>
                    </a:lnTo>
                    <a:lnTo>
                      <a:pt x="132" y="122"/>
                    </a:lnTo>
                    <a:lnTo>
                      <a:pt x="133" y="127"/>
                    </a:lnTo>
                    <a:lnTo>
                      <a:pt x="133" y="127"/>
                    </a:lnTo>
                    <a:lnTo>
                      <a:pt x="133" y="127"/>
                    </a:lnTo>
                    <a:lnTo>
                      <a:pt x="132" y="132"/>
                    </a:lnTo>
                    <a:lnTo>
                      <a:pt x="131" y="137"/>
                    </a:lnTo>
                    <a:lnTo>
                      <a:pt x="129" y="141"/>
                    </a:lnTo>
                    <a:lnTo>
                      <a:pt x="125" y="144"/>
                    </a:lnTo>
                    <a:lnTo>
                      <a:pt x="122" y="148"/>
                    </a:lnTo>
                    <a:lnTo>
                      <a:pt x="118" y="151"/>
                    </a:lnTo>
                    <a:lnTo>
                      <a:pt x="113" y="153"/>
                    </a:lnTo>
                    <a:lnTo>
                      <a:pt x="108" y="154"/>
                    </a:lnTo>
                    <a:lnTo>
                      <a:pt x="108" y="154"/>
                    </a:lnTo>
                    <a:lnTo>
                      <a:pt x="108" y="169"/>
                    </a:lnTo>
                    <a:lnTo>
                      <a:pt x="88" y="16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9" name="Freeform 85"/>
              <p:cNvSpPr>
                <a:spLocks/>
              </p:cNvSpPr>
              <p:nvPr/>
            </p:nvSpPr>
            <p:spPr bwMode="auto">
              <a:xfrm>
                <a:off x="1591" y="340"/>
                <a:ext cx="125" cy="228"/>
              </a:xfrm>
              <a:custGeom>
                <a:avLst/>
                <a:gdLst>
                  <a:gd name="T0" fmla="*/ 0 w 125"/>
                  <a:gd name="T1" fmla="*/ 165 h 228"/>
                  <a:gd name="T2" fmla="*/ 0 w 125"/>
                  <a:gd name="T3" fmla="*/ 165 h 228"/>
                  <a:gd name="T4" fmla="*/ 1 w 125"/>
                  <a:gd name="T5" fmla="*/ 154 h 228"/>
                  <a:gd name="T6" fmla="*/ 2 w 125"/>
                  <a:gd name="T7" fmla="*/ 144 h 228"/>
                  <a:gd name="T8" fmla="*/ 5 w 125"/>
                  <a:gd name="T9" fmla="*/ 134 h 228"/>
                  <a:gd name="T10" fmla="*/ 8 w 125"/>
                  <a:gd name="T11" fmla="*/ 124 h 228"/>
                  <a:gd name="T12" fmla="*/ 17 w 125"/>
                  <a:gd name="T13" fmla="*/ 106 h 228"/>
                  <a:gd name="T14" fmla="*/ 27 w 125"/>
                  <a:gd name="T15" fmla="*/ 86 h 228"/>
                  <a:gd name="T16" fmla="*/ 38 w 125"/>
                  <a:gd name="T17" fmla="*/ 66 h 228"/>
                  <a:gd name="T18" fmla="*/ 48 w 125"/>
                  <a:gd name="T19" fmla="*/ 46 h 228"/>
                  <a:gd name="T20" fmla="*/ 53 w 125"/>
                  <a:gd name="T21" fmla="*/ 36 h 228"/>
                  <a:gd name="T22" fmla="*/ 56 w 125"/>
                  <a:gd name="T23" fmla="*/ 24 h 228"/>
                  <a:gd name="T24" fmla="*/ 60 w 125"/>
                  <a:gd name="T25" fmla="*/ 12 h 228"/>
                  <a:gd name="T26" fmla="*/ 62 w 125"/>
                  <a:gd name="T27" fmla="*/ 0 h 228"/>
                  <a:gd name="T28" fmla="*/ 62 w 125"/>
                  <a:gd name="T29" fmla="*/ 0 h 228"/>
                  <a:gd name="T30" fmla="*/ 65 w 125"/>
                  <a:gd name="T31" fmla="*/ 12 h 228"/>
                  <a:gd name="T32" fmla="*/ 68 w 125"/>
                  <a:gd name="T33" fmla="*/ 24 h 228"/>
                  <a:gd name="T34" fmla="*/ 73 w 125"/>
                  <a:gd name="T35" fmla="*/ 36 h 228"/>
                  <a:gd name="T36" fmla="*/ 77 w 125"/>
                  <a:gd name="T37" fmla="*/ 46 h 228"/>
                  <a:gd name="T38" fmla="*/ 87 w 125"/>
                  <a:gd name="T39" fmla="*/ 66 h 228"/>
                  <a:gd name="T40" fmla="*/ 98 w 125"/>
                  <a:gd name="T41" fmla="*/ 86 h 228"/>
                  <a:gd name="T42" fmla="*/ 109 w 125"/>
                  <a:gd name="T43" fmla="*/ 106 h 228"/>
                  <a:gd name="T44" fmla="*/ 117 w 125"/>
                  <a:gd name="T45" fmla="*/ 124 h 228"/>
                  <a:gd name="T46" fmla="*/ 120 w 125"/>
                  <a:gd name="T47" fmla="*/ 134 h 228"/>
                  <a:gd name="T48" fmla="*/ 123 w 125"/>
                  <a:gd name="T49" fmla="*/ 144 h 228"/>
                  <a:gd name="T50" fmla="*/ 125 w 125"/>
                  <a:gd name="T51" fmla="*/ 154 h 228"/>
                  <a:gd name="T52" fmla="*/ 125 w 125"/>
                  <a:gd name="T53" fmla="*/ 165 h 228"/>
                  <a:gd name="T54" fmla="*/ 125 w 125"/>
                  <a:gd name="T55" fmla="*/ 165 h 228"/>
                  <a:gd name="T56" fmla="*/ 125 w 125"/>
                  <a:gd name="T57" fmla="*/ 171 h 228"/>
                  <a:gd name="T58" fmla="*/ 124 w 125"/>
                  <a:gd name="T59" fmla="*/ 178 h 228"/>
                  <a:gd name="T60" fmla="*/ 122 w 125"/>
                  <a:gd name="T61" fmla="*/ 184 h 228"/>
                  <a:gd name="T62" fmla="*/ 120 w 125"/>
                  <a:gd name="T63" fmla="*/ 189 h 228"/>
                  <a:gd name="T64" fmla="*/ 115 w 125"/>
                  <a:gd name="T65" fmla="*/ 200 h 228"/>
                  <a:gd name="T66" fmla="*/ 107 w 125"/>
                  <a:gd name="T67" fmla="*/ 209 h 228"/>
                  <a:gd name="T68" fmla="*/ 97 w 125"/>
                  <a:gd name="T69" fmla="*/ 217 h 228"/>
                  <a:gd name="T70" fmla="*/ 87 w 125"/>
                  <a:gd name="T71" fmla="*/ 223 h 228"/>
                  <a:gd name="T72" fmla="*/ 81 w 125"/>
                  <a:gd name="T73" fmla="*/ 225 h 228"/>
                  <a:gd name="T74" fmla="*/ 75 w 125"/>
                  <a:gd name="T75" fmla="*/ 226 h 228"/>
                  <a:gd name="T76" fmla="*/ 68 w 125"/>
                  <a:gd name="T77" fmla="*/ 227 h 228"/>
                  <a:gd name="T78" fmla="*/ 62 w 125"/>
                  <a:gd name="T79" fmla="*/ 228 h 228"/>
                  <a:gd name="T80" fmla="*/ 62 w 125"/>
                  <a:gd name="T81" fmla="*/ 228 h 228"/>
                  <a:gd name="T82" fmla="*/ 56 w 125"/>
                  <a:gd name="T83" fmla="*/ 227 h 228"/>
                  <a:gd name="T84" fmla="*/ 50 w 125"/>
                  <a:gd name="T85" fmla="*/ 226 h 228"/>
                  <a:gd name="T86" fmla="*/ 44 w 125"/>
                  <a:gd name="T87" fmla="*/ 225 h 228"/>
                  <a:gd name="T88" fmla="*/ 38 w 125"/>
                  <a:gd name="T89" fmla="*/ 223 h 228"/>
                  <a:gd name="T90" fmla="*/ 27 w 125"/>
                  <a:gd name="T91" fmla="*/ 217 h 228"/>
                  <a:gd name="T92" fmla="*/ 18 w 125"/>
                  <a:gd name="T93" fmla="*/ 209 h 228"/>
                  <a:gd name="T94" fmla="*/ 10 w 125"/>
                  <a:gd name="T95" fmla="*/ 200 h 228"/>
                  <a:gd name="T96" fmla="*/ 5 w 125"/>
                  <a:gd name="T97" fmla="*/ 189 h 228"/>
                  <a:gd name="T98" fmla="*/ 3 w 125"/>
                  <a:gd name="T99" fmla="*/ 184 h 228"/>
                  <a:gd name="T100" fmla="*/ 1 w 125"/>
                  <a:gd name="T101" fmla="*/ 178 h 228"/>
                  <a:gd name="T102" fmla="*/ 0 w 125"/>
                  <a:gd name="T103" fmla="*/ 171 h 228"/>
                  <a:gd name="T104" fmla="*/ 0 w 125"/>
                  <a:gd name="T105" fmla="*/ 165 h 228"/>
                  <a:gd name="T106" fmla="*/ 0 w 125"/>
                  <a:gd name="T107" fmla="*/ 165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25" h="228">
                    <a:moveTo>
                      <a:pt x="0" y="165"/>
                    </a:moveTo>
                    <a:lnTo>
                      <a:pt x="0" y="165"/>
                    </a:lnTo>
                    <a:lnTo>
                      <a:pt x="1" y="154"/>
                    </a:lnTo>
                    <a:lnTo>
                      <a:pt x="2" y="144"/>
                    </a:lnTo>
                    <a:lnTo>
                      <a:pt x="5" y="134"/>
                    </a:lnTo>
                    <a:lnTo>
                      <a:pt x="8" y="124"/>
                    </a:lnTo>
                    <a:lnTo>
                      <a:pt x="17" y="106"/>
                    </a:lnTo>
                    <a:lnTo>
                      <a:pt x="27" y="86"/>
                    </a:lnTo>
                    <a:lnTo>
                      <a:pt x="38" y="66"/>
                    </a:lnTo>
                    <a:lnTo>
                      <a:pt x="48" y="46"/>
                    </a:lnTo>
                    <a:lnTo>
                      <a:pt x="53" y="36"/>
                    </a:lnTo>
                    <a:lnTo>
                      <a:pt x="56" y="24"/>
                    </a:lnTo>
                    <a:lnTo>
                      <a:pt x="60" y="12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65" y="12"/>
                    </a:lnTo>
                    <a:lnTo>
                      <a:pt x="68" y="24"/>
                    </a:lnTo>
                    <a:lnTo>
                      <a:pt x="73" y="36"/>
                    </a:lnTo>
                    <a:lnTo>
                      <a:pt x="77" y="46"/>
                    </a:lnTo>
                    <a:lnTo>
                      <a:pt x="87" y="66"/>
                    </a:lnTo>
                    <a:lnTo>
                      <a:pt x="98" y="86"/>
                    </a:lnTo>
                    <a:lnTo>
                      <a:pt x="109" y="106"/>
                    </a:lnTo>
                    <a:lnTo>
                      <a:pt x="117" y="124"/>
                    </a:lnTo>
                    <a:lnTo>
                      <a:pt x="120" y="134"/>
                    </a:lnTo>
                    <a:lnTo>
                      <a:pt x="123" y="144"/>
                    </a:lnTo>
                    <a:lnTo>
                      <a:pt x="125" y="154"/>
                    </a:lnTo>
                    <a:lnTo>
                      <a:pt x="125" y="165"/>
                    </a:lnTo>
                    <a:lnTo>
                      <a:pt x="125" y="165"/>
                    </a:lnTo>
                    <a:lnTo>
                      <a:pt x="125" y="171"/>
                    </a:lnTo>
                    <a:lnTo>
                      <a:pt x="124" y="178"/>
                    </a:lnTo>
                    <a:lnTo>
                      <a:pt x="122" y="184"/>
                    </a:lnTo>
                    <a:lnTo>
                      <a:pt x="120" y="189"/>
                    </a:lnTo>
                    <a:lnTo>
                      <a:pt x="115" y="200"/>
                    </a:lnTo>
                    <a:lnTo>
                      <a:pt x="107" y="209"/>
                    </a:lnTo>
                    <a:lnTo>
                      <a:pt x="97" y="217"/>
                    </a:lnTo>
                    <a:lnTo>
                      <a:pt x="87" y="223"/>
                    </a:lnTo>
                    <a:lnTo>
                      <a:pt x="81" y="225"/>
                    </a:lnTo>
                    <a:lnTo>
                      <a:pt x="75" y="226"/>
                    </a:lnTo>
                    <a:lnTo>
                      <a:pt x="68" y="227"/>
                    </a:lnTo>
                    <a:lnTo>
                      <a:pt x="62" y="228"/>
                    </a:lnTo>
                    <a:lnTo>
                      <a:pt x="62" y="228"/>
                    </a:lnTo>
                    <a:lnTo>
                      <a:pt x="56" y="227"/>
                    </a:lnTo>
                    <a:lnTo>
                      <a:pt x="50" y="226"/>
                    </a:lnTo>
                    <a:lnTo>
                      <a:pt x="44" y="225"/>
                    </a:lnTo>
                    <a:lnTo>
                      <a:pt x="38" y="223"/>
                    </a:lnTo>
                    <a:lnTo>
                      <a:pt x="27" y="217"/>
                    </a:lnTo>
                    <a:lnTo>
                      <a:pt x="18" y="209"/>
                    </a:lnTo>
                    <a:lnTo>
                      <a:pt x="10" y="200"/>
                    </a:lnTo>
                    <a:lnTo>
                      <a:pt x="5" y="189"/>
                    </a:lnTo>
                    <a:lnTo>
                      <a:pt x="3" y="184"/>
                    </a:lnTo>
                    <a:lnTo>
                      <a:pt x="1" y="178"/>
                    </a:lnTo>
                    <a:lnTo>
                      <a:pt x="0" y="171"/>
                    </a:lnTo>
                    <a:lnTo>
                      <a:pt x="0" y="165"/>
                    </a:lnTo>
                    <a:lnTo>
                      <a:pt x="0" y="16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0" name="Line 86"/>
              <p:cNvSpPr>
                <a:spLocks noChangeShapeType="1"/>
              </p:cNvSpPr>
              <p:nvPr/>
            </p:nvSpPr>
            <p:spPr bwMode="auto">
              <a:xfrm>
                <a:off x="1613" y="505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1" name="Freeform 87"/>
              <p:cNvSpPr>
                <a:spLocks/>
              </p:cNvSpPr>
              <p:nvPr/>
            </p:nvSpPr>
            <p:spPr bwMode="auto">
              <a:xfrm>
                <a:off x="1610" y="433"/>
                <a:ext cx="29" cy="68"/>
              </a:xfrm>
              <a:custGeom>
                <a:avLst/>
                <a:gdLst>
                  <a:gd name="T0" fmla="*/ 29 w 29"/>
                  <a:gd name="T1" fmla="*/ 1 h 68"/>
                  <a:gd name="T2" fmla="*/ 29 w 29"/>
                  <a:gd name="T3" fmla="*/ 1 h 68"/>
                  <a:gd name="T4" fmla="*/ 26 w 29"/>
                  <a:gd name="T5" fmla="*/ 0 h 68"/>
                  <a:gd name="T6" fmla="*/ 24 w 29"/>
                  <a:gd name="T7" fmla="*/ 2 h 68"/>
                  <a:gd name="T8" fmla="*/ 24 w 29"/>
                  <a:gd name="T9" fmla="*/ 2 h 68"/>
                  <a:gd name="T10" fmla="*/ 24 w 29"/>
                  <a:gd name="T11" fmla="*/ 2 h 68"/>
                  <a:gd name="T12" fmla="*/ 14 w 29"/>
                  <a:gd name="T13" fmla="*/ 19 h 68"/>
                  <a:gd name="T14" fmla="*/ 7 w 29"/>
                  <a:gd name="T15" fmla="*/ 35 h 68"/>
                  <a:gd name="T16" fmla="*/ 4 w 29"/>
                  <a:gd name="T17" fmla="*/ 43 h 68"/>
                  <a:gd name="T18" fmla="*/ 1 w 29"/>
                  <a:gd name="T19" fmla="*/ 52 h 68"/>
                  <a:gd name="T20" fmla="*/ 0 w 29"/>
                  <a:gd name="T21" fmla="*/ 60 h 68"/>
                  <a:gd name="T22" fmla="*/ 0 w 29"/>
                  <a:gd name="T23" fmla="*/ 68 h 68"/>
                  <a:gd name="T24" fmla="*/ 0 w 29"/>
                  <a:gd name="T25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9" h="68">
                    <a:moveTo>
                      <a:pt x="29" y="1"/>
                    </a:moveTo>
                    <a:lnTo>
                      <a:pt x="29" y="1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24" y="2"/>
                    </a:lnTo>
                    <a:lnTo>
                      <a:pt x="24" y="2"/>
                    </a:lnTo>
                    <a:lnTo>
                      <a:pt x="14" y="19"/>
                    </a:lnTo>
                    <a:lnTo>
                      <a:pt x="7" y="35"/>
                    </a:lnTo>
                    <a:lnTo>
                      <a:pt x="4" y="43"/>
                    </a:lnTo>
                    <a:lnTo>
                      <a:pt x="1" y="52"/>
                    </a:lnTo>
                    <a:lnTo>
                      <a:pt x="0" y="60"/>
                    </a:lnTo>
                    <a:lnTo>
                      <a:pt x="0" y="68"/>
                    </a:lnTo>
                    <a:lnTo>
                      <a:pt x="0" y="6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2" name="Freeform 88"/>
              <p:cNvSpPr>
                <a:spLocks/>
              </p:cNvSpPr>
              <p:nvPr/>
            </p:nvSpPr>
            <p:spPr bwMode="auto">
              <a:xfrm>
                <a:off x="3077" y="1985"/>
                <a:ext cx="88" cy="161"/>
              </a:xfrm>
              <a:custGeom>
                <a:avLst/>
                <a:gdLst>
                  <a:gd name="T0" fmla="*/ 0 w 88"/>
                  <a:gd name="T1" fmla="*/ 116 h 161"/>
                  <a:gd name="T2" fmla="*/ 0 w 88"/>
                  <a:gd name="T3" fmla="*/ 116 h 161"/>
                  <a:gd name="T4" fmla="*/ 0 w 88"/>
                  <a:gd name="T5" fmla="*/ 109 h 161"/>
                  <a:gd name="T6" fmla="*/ 2 w 88"/>
                  <a:gd name="T7" fmla="*/ 102 h 161"/>
                  <a:gd name="T8" fmla="*/ 3 w 88"/>
                  <a:gd name="T9" fmla="*/ 95 h 161"/>
                  <a:gd name="T10" fmla="*/ 6 w 88"/>
                  <a:gd name="T11" fmla="*/ 88 h 161"/>
                  <a:gd name="T12" fmla="*/ 12 w 88"/>
                  <a:gd name="T13" fmla="*/ 74 h 161"/>
                  <a:gd name="T14" fmla="*/ 19 w 88"/>
                  <a:gd name="T15" fmla="*/ 61 h 161"/>
                  <a:gd name="T16" fmla="*/ 26 w 88"/>
                  <a:gd name="T17" fmla="*/ 47 h 161"/>
                  <a:gd name="T18" fmla="*/ 34 w 88"/>
                  <a:gd name="T19" fmla="*/ 33 h 161"/>
                  <a:gd name="T20" fmla="*/ 40 w 88"/>
                  <a:gd name="T21" fmla="*/ 17 h 161"/>
                  <a:gd name="T22" fmla="*/ 43 w 88"/>
                  <a:gd name="T23" fmla="*/ 8 h 161"/>
                  <a:gd name="T24" fmla="*/ 44 w 88"/>
                  <a:gd name="T25" fmla="*/ 0 h 161"/>
                  <a:gd name="T26" fmla="*/ 44 w 88"/>
                  <a:gd name="T27" fmla="*/ 0 h 161"/>
                  <a:gd name="T28" fmla="*/ 46 w 88"/>
                  <a:gd name="T29" fmla="*/ 8 h 161"/>
                  <a:gd name="T30" fmla="*/ 48 w 88"/>
                  <a:gd name="T31" fmla="*/ 17 h 161"/>
                  <a:gd name="T32" fmla="*/ 54 w 88"/>
                  <a:gd name="T33" fmla="*/ 33 h 161"/>
                  <a:gd name="T34" fmla="*/ 61 w 88"/>
                  <a:gd name="T35" fmla="*/ 47 h 161"/>
                  <a:gd name="T36" fmla="*/ 70 w 88"/>
                  <a:gd name="T37" fmla="*/ 61 h 161"/>
                  <a:gd name="T38" fmla="*/ 77 w 88"/>
                  <a:gd name="T39" fmla="*/ 74 h 161"/>
                  <a:gd name="T40" fmla="*/ 83 w 88"/>
                  <a:gd name="T41" fmla="*/ 88 h 161"/>
                  <a:gd name="T42" fmla="*/ 85 w 88"/>
                  <a:gd name="T43" fmla="*/ 95 h 161"/>
                  <a:gd name="T44" fmla="*/ 87 w 88"/>
                  <a:gd name="T45" fmla="*/ 102 h 161"/>
                  <a:gd name="T46" fmla="*/ 88 w 88"/>
                  <a:gd name="T47" fmla="*/ 109 h 161"/>
                  <a:gd name="T48" fmla="*/ 88 w 88"/>
                  <a:gd name="T49" fmla="*/ 116 h 161"/>
                  <a:gd name="T50" fmla="*/ 88 w 88"/>
                  <a:gd name="T51" fmla="*/ 116 h 161"/>
                  <a:gd name="T52" fmla="*/ 88 w 88"/>
                  <a:gd name="T53" fmla="*/ 126 h 161"/>
                  <a:gd name="T54" fmla="*/ 85 w 88"/>
                  <a:gd name="T55" fmla="*/ 134 h 161"/>
                  <a:gd name="T56" fmla="*/ 81 w 88"/>
                  <a:gd name="T57" fmla="*/ 141 h 161"/>
                  <a:gd name="T58" fmla="*/ 76 w 88"/>
                  <a:gd name="T59" fmla="*/ 148 h 161"/>
                  <a:gd name="T60" fmla="*/ 69 w 88"/>
                  <a:gd name="T61" fmla="*/ 153 h 161"/>
                  <a:gd name="T62" fmla="*/ 61 w 88"/>
                  <a:gd name="T63" fmla="*/ 158 h 161"/>
                  <a:gd name="T64" fmla="*/ 53 w 88"/>
                  <a:gd name="T65" fmla="*/ 161 h 161"/>
                  <a:gd name="T66" fmla="*/ 44 w 88"/>
                  <a:gd name="T67" fmla="*/ 161 h 161"/>
                  <a:gd name="T68" fmla="*/ 44 w 88"/>
                  <a:gd name="T69" fmla="*/ 161 h 161"/>
                  <a:gd name="T70" fmla="*/ 36 w 88"/>
                  <a:gd name="T71" fmla="*/ 161 h 161"/>
                  <a:gd name="T72" fmla="*/ 26 w 88"/>
                  <a:gd name="T73" fmla="*/ 158 h 161"/>
                  <a:gd name="T74" fmla="*/ 19 w 88"/>
                  <a:gd name="T75" fmla="*/ 153 h 161"/>
                  <a:gd name="T76" fmla="*/ 13 w 88"/>
                  <a:gd name="T77" fmla="*/ 148 h 161"/>
                  <a:gd name="T78" fmla="*/ 7 w 88"/>
                  <a:gd name="T79" fmla="*/ 141 h 161"/>
                  <a:gd name="T80" fmla="*/ 3 w 88"/>
                  <a:gd name="T81" fmla="*/ 134 h 161"/>
                  <a:gd name="T82" fmla="*/ 1 w 88"/>
                  <a:gd name="T83" fmla="*/ 126 h 161"/>
                  <a:gd name="T84" fmla="*/ 0 w 88"/>
                  <a:gd name="T85" fmla="*/ 116 h 161"/>
                  <a:gd name="T86" fmla="*/ 0 w 88"/>
                  <a:gd name="T87" fmla="*/ 116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88" h="161">
                    <a:moveTo>
                      <a:pt x="0" y="116"/>
                    </a:moveTo>
                    <a:lnTo>
                      <a:pt x="0" y="116"/>
                    </a:lnTo>
                    <a:lnTo>
                      <a:pt x="0" y="109"/>
                    </a:lnTo>
                    <a:lnTo>
                      <a:pt x="2" y="102"/>
                    </a:lnTo>
                    <a:lnTo>
                      <a:pt x="3" y="95"/>
                    </a:lnTo>
                    <a:lnTo>
                      <a:pt x="6" y="88"/>
                    </a:lnTo>
                    <a:lnTo>
                      <a:pt x="12" y="74"/>
                    </a:lnTo>
                    <a:lnTo>
                      <a:pt x="19" y="61"/>
                    </a:lnTo>
                    <a:lnTo>
                      <a:pt x="26" y="47"/>
                    </a:lnTo>
                    <a:lnTo>
                      <a:pt x="34" y="33"/>
                    </a:lnTo>
                    <a:lnTo>
                      <a:pt x="40" y="17"/>
                    </a:lnTo>
                    <a:lnTo>
                      <a:pt x="43" y="8"/>
                    </a:lnTo>
                    <a:lnTo>
                      <a:pt x="44" y="0"/>
                    </a:lnTo>
                    <a:lnTo>
                      <a:pt x="44" y="0"/>
                    </a:lnTo>
                    <a:lnTo>
                      <a:pt x="46" y="8"/>
                    </a:lnTo>
                    <a:lnTo>
                      <a:pt x="48" y="17"/>
                    </a:lnTo>
                    <a:lnTo>
                      <a:pt x="54" y="33"/>
                    </a:lnTo>
                    <a:lnTo>
                      <a:pt x="61" y="47"/>
                    </a:lnTo>
                    <a:lnTo>
                      <a:pt x="70" y="61"/>
                    </a:lnTo>
                    <a:lnTo>
                      <a:pt x="77" y="74"/>
                    </a:lnTo>
                    <a:lnTo>
                      <a:pt x="83" y="88"/>
                    </a:lnTo>
                    <a:lnTo>
                      <a:pt x="85" y="95"/>
                    </a:lnTo>
                    <a:lnTo>
                      <a:pt x="87" y="102"/>
                    </a:lnTo>
                    <a:lnTo>
                      <a:pt x="88" y="109"/>
                    </a:lnTo>
                    <a:lnTo>
                      <a:pt x="88" y="116"/>
                    </a:lnTo>
                    <a:lnTo>
                      <a:pt x="88" y="116"/>
                    </a:lnTo>
                    <a:lnTo>
                      <a:pt x="88" y="126"/>
                    </a:lnTo>
                    <a:lnTo>
                      <a:pt x="85" y="134"/>
                    </a:lnTo>
                    <a:lnTo>
                      <a:pt x="81" y="141"/>
                    </a:lnTo>
                    <a:lnTo>
                      <a:pt x="76" y="148"/>
                    </a:lnTo>
                    <a:lnTo>
                      <a:pt x="69" y="153"/>
                    </a:lnTo>
                    <a:lnTo>
                      <a:pt x="61" y="158"/>
                    </a:lnTo>
                    <a:lnTo>
                      <a:pt x="53" y="161"/>
                    </a:lnTo>
                    <a:lnTo>
                      <a:pt x="44" y="161"/>
                    </a:lnTo>
                    <a:lnTo>
                      <a:pt x="44" y="161"/>
                    </a:lnTo>
                    <a:lnTo>
                      <a:pt x="36" y="161"/>
                    </a:lnTo>
                    <a:lnTo>
                      <a:pt x="26" y="158"/>
                    </a:lnTo>
                    <a:lnTo>
                      <a:pt x="19" y="153"/>
                    </a:lnTo>
                    <a:lnTo>
                      <a:pt x="13" y="148"/>
                    </a:lnTo>
                    <a:lnTo>
                      <a:pt x="7" y="141"/>
                    </a:lnTo>
                    <a:lnTo>
                      <a:pt x="3" y="134"/>
                    </a:lnTo>
                    <a:lnTo>
                      <a:pt x="1" y="126"/>
                    </a:lnTo>
                    <a:lnTo>
                      <a:pt x="0" y="116"/>
                    </a:lnTo>
                    <a:lnTo>
                      <a:pt x="0" y="1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3" name="Line 89"/>
              <p:cNvSpPr>
                <a:spLocks noChangeShapeType="1"/>
              </p:cNvSpPr>
              <p:nvPr/>
            </p:nvSpPr>
            <p:spPr bwMode="auto">
              <a:xfrm>
                <a:off x="3095" y="2099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4" name="Line 90"/>
              <p:cNvSpPr>
                <a:spLocks noChangeShapeType="1"/>
              </p:cNvSpPr>
              <p:nvPr/>
            </p:nvSpPr>
            <p:spPr bwMode="auto">
              <a:xfrm>
                <a:off x="3093" y="2101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5" name="Freeform 91"/>
              <p:cNvSpPr>
                <a:spLocks/>
              </p:cNvSpPr>
              <p:nvPr/>
            </p:nvSpPr>
            <p:spPr bwMode="auto">
              <a:xfrm>
                <a:off x="3090" y="2051"/>
                <a:ext cx="21" cy="48"/>
              </a:xfrm>
              <a:custGeom>
                <a:avLst/>
                <a:gdLst>
                  <a:gd name="T0" fmla="*/ 21 w 21"/>
                  <a:gd name="T1" fmla="*/ 0 h 48"/>
                  <a:gd name="T2" fmla="*/ 21 w 21"/>
                  <a:gd name="T3" fmla="*/ 0 h 48"/>
                  <a:gd name="T4" fmla="*/ 19 w 21"/>
                  <a:gd name="T5" fmla="*/ 0 h 48"/>
                  <a:gd name="T6" fmla="*/ 18 w 21"/>
                  <a:gd name="T7" fmla="*/ 1 h 48"/>
                  <a:gd name="T8" fmla="*/ 18 w 21"/>
                  <a:gd name="T9" fmla="*/ 1 h 48"/>
                  <a:gd name="T10" fmla="*/ 18 w 21"/>
                  <a:gd name="T11" fmla="*/ 1 h 48"/>
                  <a:gd name="T12" fmla="*/ 11 w 21"/>
                  <a:gd name="T13" fmla="*/ 13 h 48"/>
                  <a:gd name="T14" fmla="*/ 5 w 21"/>
                  <a:gd name="T15" fmla="*/ 25 h 48"/>
                  <a:gd name="T16" fmla="*/ 2 w 21"/>
                  <a:gd name="T17" fmla="*/ 36 h 48"/>
                  <a:gd name="T18" fmla="*/ 0 w 21"/>
                  <a:gd name="T19" fmla="*/ 42 h 48"/>
                  <a:gd name="T20" fmla="*/ 0 w 21"/>
                  <a:gd name="T21" fmla="*/ 48 h 48"/>
                  <a:gd name="T22" fmla="*/ 0 w 21"/>
                  <a:gd name="T2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" h="48">
                    <a:moveTo>
                      <a:pt x="21" y="0"/>
                    </a:moveTo>
                    <a:lnTo>
                      <a:pt x="21" y="0"/>
                    </a:lnTo>
                    <a:lnTo>
                      <a:pt x="19" y="0"/>
                    </a:lnTo>
                    <a:lnTo>
                      <a:pt x="18" y="1"/>
                    </a:lnTo>
                    <a:lnTo>
                      <a:pt x="18" y="1"/>
                    </a:lnTo>
                    <a:lnTo>
                      <a:pt x="18" y="1"/>
                    </a:lnTo>
                    <a:lnTo>
                      <a:pt x="11" y="13"/>
                    </a:lnTo>
                    <a:lnTo>
                      <a:pt x="5" y="25"/>
                    </a:lnTo>
                    <a:lnTo>
                      <a:pt x="2" y="36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0" y="4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6" name="Freeform 92"/>
              <p:cNvSpPr>
                <a:spLocks/>
              </p:cNvSpPr>
              <p:nvPr/>
            </p:nvSpPr>
            <p:spPr bwMode="auto">
              <a:xfrm>
                <a:off x="825" y="1624"/>
                <a:ext cx="69" cy="126"/>
              </a:xfrm>
              <a:custGeom>
                <a:avLst/>
                <a:gdLst>
                  <a:gd name="T0" fmla="*/ 0 w 69"/>
                  <a:gd name="T1" fmla="*/ 92 h 126"/>
                  <a:gd name="T2" fmla="*/ 0 w 69"/>
                  <a:gd name="T3" fmla="*/ 92 h 126"/>
                  <a:gd name="T4" fmla="*/ 0 w 69"/>
                  <a:gd name="T5" fmla="*/ 86 h 126"/>
                  <a:gd name="T6" fmla="*/ 1 w 69"/>
                  <a:gd name="T7" fmla="*/ 80 h 126"/>
                  <a:gd name="T8" fmla="*/ 4 w 69"/>
                  <a:gd name="T9" fmla="*/ 69 h 126"/>
                  <a:gd name="T10" fmla="*/ 10 w 69"/>
                  <a:gd name="T11" fmla="*/ 59 h 126"/>
                  <a:gd name="T12" fmla="*/ 15 w 69"/>
                  <a:gd name="T13" fmla="*/ 47 h 126"/>
                  <a:gd name="T14" fmla="*/ 21 w 69"/>
                  <a:gd name="T15" fmla="*/ 37 h 126"/>
                  <a:gd name="T16" fmla="*/ 27 w 69"/>
                  <a:gd name="T17" fmla="*/ 26 h 126"/>
                  <a:gd name="T18" fmla="*/ 31 w 69"/>
                  <a:gd name="T19" fmla="*/ 14 h 126"/>
                  <a:gd name="T20" fmla="*/ 34 w 69"/>
                  <a:gd name="T21" fmla="*/ 0 h 126"/>
                  <a:gd name="T22" fmla="*/ 34 w 69"/>
                  <a:gd name="T23" fmla="*/ 0 h 126"/>
                  <a:gd name="T24" fmla="*/ 37 w 69"/>
                  <a:gd name="T25" fmla="*/ 14 h 126"/>
                  <a:gd name="T26" fmla="*/ 43 w 69"/>
                  <a:gd name="T27" fmla="*/ 26 h 126"/>
                  <a:gd name="T28" fmla="*/ 49 w 69"/>
                  <a:gd name="T29" fmla="*/ 37 h 126"/>
                  <a:gd name="T30" fmla="*/ 54 w 69"/>
                  <a:gd name="T31" fmla="*/ 47 h 126"/>
                  <a:gd name="T32" fmla="*/ 60 w 69"/>
                  <a:gd name="T33" fmla="*/ 59 h 126"/>
                  <a:gd name="T34" fmla="*/ 65 w 69"/>
                  <a:gd name="T35" fmla="*/ 69 h 126"/>
                  <a:gd name="T36" fmla="*/ 68 w 69"/>
                  <a:gd name="T37" fmla="*/ 80 h 126"/>
                  <a:gd name="T38" fmla="*/ 69 w 69"/>
                  <a:gd name="T39" fmla="*/ 86 h 126"/>
                  <a:gd name="T40" fmla="*/ 69 w 69"/>
                  <a:gd name="T41" fmla="*/ 92 h 126"/>
                  <a:gd name="T42" fmla="*/ 69 w 69"/>
                  <a:gd name="T43" fmla="*/ 92 h 126"/>
                  <a:gd name="T44" fmla="*/ 68 w 69"/>
                  <a:gd name="T45" fmla="*/ 99 h 126"/>
                  <a:gd name="T46" fmla="*/ 66 w 69"/>
                  <a:gd name="T47" fmla="*/ 105 h 126"/>
                  <a:gd name="T48" fmla="*/ 63 w 69"/>
                  <a:gd name="T49" fmla="*/ 111 h 126"/>
                  <a:gd name="T50" fmla="*/ 59 w 69"/>
                  <a:gd name="T51" fmla="*/ 116 h 126"/>
                  <a:gd name="T52" fmla="*/ 54 w 69"/>
                  <a:gd name="T53" fmla="*/ 121 h 126"/>
                  <a:gd name="T54" fmla="*/ 49 w 69"/>
                  <a:gd name="T55" fmla="*/ 124 h 126"/>
                  <a:gd name="T56" fmla="*/ 42 w 69"/>
                  <a:gd name="T57" fmla="*/ 126 h 126"/>
                  <a:gd name="T58" fmla="*/ 34 w 69"/>
                  <a:gd name="T59" fmla="*/ 126 h 126"/>
                  <a:gd name="T60" fmla="*/ 34 w 69"/>
                  <a:gd name="T61" fmla="*/ 126 h 126"/>
                  <a:gd name="T62" fmla="*/ 28 w 69"/>
                  <a:gd name="T63" fmla="*/ 126 h 126"/>
                  <a:gd name="T64" fmla="*/ 21 w 69"/>
                  <a:gd name="T65" fmla="*/ 124 h 126"/>
                  <a:gd name="T66" fmla="*/ 15 w 69"/>
                  <a:gd name="T67" fmla="*/ 121 h 126"/>
                  <a:gd name="T68" fmla="*/ 10 w 69"/>
                  <a:gd name="T69" fmla="*/ 116 h 126"/>
                  <a:gd name="T70" fmla="*/ 6 w 69"/>
                  <a:gd name="T71" fmla="*/ 111 h 126"/>
                  <a:gd name="T72" fmla="*/ 2 w 69"/>
                  <a:gd name="T73" fmla="*/ 105 h 126"/>
                  <a:gd name="T74" fmla="*/ 0 w 69"/>
                  <a:gd name="T75" fmla="*/ 99 h 126"/>
                  <a:gd name="T76" fmla="*/ 0 w 69"/>
                  <a:gd name="T77" fmla="*/ 92 h 126"/>
                  <a:gd name="T78" fmla="*/ 0 w 69"/>
                  <a:gd name="T79" fmla="*/ 9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9" h="126">
                    <a:moveTo>
                      <a:pt x="0" y="92"/>
                    </a:moveTo>
                    <a:lnTo>
                      <a:pt x="0" y="92"/>
                    </a:lnTo>
                    <a:lnTo>
                      <a:pt x="0" y="86"/>
                    </a:lnTo>
                    <a:lnTo>
                      <a:pt x="1" y="80"/>
                    </a:lnTo>
                    <a:lnTo>
                      <a:pt x="4" y="69"/>
                    </a:lnTo>
                    <a:lnTo>
                      <a:pt x="10" y="59"/>
                    </a:lnTo>
                    <a:lnTo>
                      <a:pt x="15" y="47"/>
                    </a:lnTo>
                    <a:lnTo>
                      <a:pt x="21" y="37"/>
                    </a:lnTo>
                    <a:lnTo>
                      <a:pt x="27" y="26"/>
                    </a:lnTo>
                    <a:lnTo>
                      <a:pt x="31" y="14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37" y="14"/>
                    </a:lnTo>
                    <a:lnTo>
                      <a:pt x="43" y="26"/>
                    </a:lnTo>
                    <a:lnTo>
                      <a:pt x="49" y="37"/>
                    </a:lnTo>
                    <a:lnTo>
                      <a:pt x="54" y="47"/>
                    </a:lnTo>
                    <a:lnTo>
                      <a:pt x="60" y="59"/>
                    </a:lnTo>
                    <a:lnTo>
                      <a:pt x="65" y="69"/>
                    </a:lnTo>
                    <a:lnTo>
                      <a:pt x="68" y="80"/>
                    </a:lnTo>
                    <a:lnTo>
                      <a:pt x="69" y="86"/>
                    </a:lnTo>
                    <a:lnTo>
                      <a:pt x="69" y="92"/>
                    </a:lnTo>
                    <a:lnTo>
                      <a:pt x="69" y="92"/>
                    </a:lnTo>
                    <a:lnTo>
                      <a:pt x="68" y="99"/>
                    </a:lnTo>
                    <a:lnTo>
                      <a:pt x="66" y="105"/>
                    </a:lnTo>
                    <a:lnTo>
                      <a:pt x="63" y="111"/>
                    </a:lnTo>
                    <a:lnTo>
                      <a:pt x="59" y="116"/>
                    </a:lnTo>
                    <a:lnTo>
                      <a:pt x="54" y="121"/>
                    </a:lnTo>
                    <a:lnTo>
                      <a:pt x="49" y="124"/>
                    </a:lnTo>
                    <a:lnTo>
                      <a:pt x="42" y="126"/>
                    </a:lnTo>
                    <a:lnTo>
                      <a:pt x="34" y="126"/>
                    </a:lnTo>
                    <a:lnTo>
                      <a:pt x="34" y="126"/>
                    </a:lnTo>
                    <a:lnTo>
                      <a:pt x="28" y="126"/>
                    </a:lnTo>
                    <a:lnTo>
                      <a:pt x="21" y="124"/>
                    </a:lnTo>
                    <a:lnTo>
                      <a:pt x="15" y="121"/>
                    </a:lnTo>
                    <a:lnTo>
                      <a:pt x="10" y="116"/>
                    </a:lnTo>
                    <a:lnTo>
                      <a:pt x="6" y="111"/>
                    </a:lnTo>
                    <a:lnTo>
                      <a:pt x="2" y="105"/>
                    </a:lnTo>
                    <a:lnTo>
                      <a:pt x="0" y="99"/>
                    </a:lnTo>
                    <a:lnTo>
                      <a:pt x="0" y="92"/>
                    </a:lnTo>
                    <a:lnTo>
                      <a:pt x="0" y="9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7" name="Line 93"/>
              <p:cNvSpPr>
                <a:spLocks noChangeShapeType="1"/>
              </p:cNvSpPr>
              <p:nvPr/>
            </p:nvSpPr>
            <p:spPr bwMode="auto">
              <a:xfrm>
                <a:off x="840" y="1714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8" name="Line 94"/>
              <p:cNvSpPr>
                <a:spLocks noChangeShapeType="1"/>
              </p:cNvSpPr>
              <p:nvPr/>
            </p:nvSpPr>
            <p:spPr bwMode="auto">
              <a:xfrm>
                <a:off x="838" y="1716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9" name="Freeform 95"/>
              <p:cNvSpPr>
                <a:spLocks/>
              </p:cNvSpPr>
              <p:nvPr/>
            </p:nvSpPr>
            <p:spPr bwMode="auto">
              <a:xfrm>
                <a:off x="836" y="1676"/>
                <a:ext cx="16" cy="38"/>
              </a:xfrm>
              <a:custGeom>
                <a:avLst/>
                <a:gdLst>
                  <a:gd name="T0" fmla="*/ 16 w 16"/>
                  <a:gd name="T1" fmla="*/ 1 h 38"/>
                  <a:gd name="T2" fmla="*/ 16 w 16"/>
                  <a:gd name="T3" fmla="*/ 1 h 38"/>
                  <a:gd name="T4" fmla="*/ 14 w 16"/>
                  <a:gd name="T5" fmla="*/ 0 h 38"/>
                  <a:gd name="T6" fmla="*/ 13 w 16"/>
                  <a:gd name="T7" fmla="*/ 1 h 38"/>
                  <a:gd name="T8" fmla="*/ 13 w 16"/>
                  <a:gd name="T9" fmla="*/ 1 h 38"/>
                  <a:gd name="T10" fmla="*/ 13 w 16"/>
                  <a:gd name="T11" fmla="*/ 1 h 38"/>
                  <a:gd name="T12" fmla="*/ 8 w 16"/>
                  <a:gd name="T13" fmla="*/ 10 h 38"/>
                  <a:gd name="T14" fmla="*/ 4 w 16"/>
                  <a:gd name="T15" fmla="*/ 19 h 38"/>
                  <a:gd name="T16" fmla="*/ 1 w 16"/>
                  <a:gd name="T17" fmla="*/ 28 h 38"/>
                  <a:gd name="T18" fmla="*/ 0 w 16"/>
                  <a:gd name="T19" fmla="*/ 38 h 38"/>
                  <a:gd name="T20" fmla="*/ 0 w 16"/>
                  <a:gd name="T21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38">
                    <a:moveTo>
                      <a:pt x="16" y="1"/>
                    </a:moveTo>
                    <a:lnTo>
                      <a:pt x="16" y="1"/>
                    </a:lnTo>
                    <a:lnTo>
                      <a:pt x="14" y="0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8" y="10"/>
                    </a:lnTo>
                    <a:lnTo>
                      <a:pt x="4" y="19"/>
                    </a:lnTo>
                    <a:lnTo>
                      <a:pt x="1" y="28"/>
                    </a:lnTo>
                    <a:lnTo>
                      <a:pt x="0" y="38"/>
                    </a:lnTo>
                    <a:lnTo>
                      <a:pt x="0" y="3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0" name="Freeform 96"/>
              <p:cNvSpPr>
                <a:spLocks/>
              </p:cNvSpPr>
              <p:nvPr/>
            </p:nvSpPr>
            <p:spPr bwMode="auto">
              <a:xfrm>
                <a:off x="4110" y="2206"/>
                <a:ext cx="69" cy="127"/>
              </a:xfrm>
              <a:custGeom>
                <a:avLst/>
                <a:gdLst>
                  <a:gd name="T0" fmla="*/ 0 w 69"/>
                  <a:gd name="T1" fmla="*/ 92 h 127"/>
                  <a:gd name="T2" fmla="*/ 0 w 69"/>
                  <a:gd name="T3" fmla="*/ 92 h 127"/>
                  <a:gd name="T4" fmla="*/ 0 w 69"/>
                  <a:gd name="T5" fmla="*/ 86 h 127"/>
                  <a:gd name="T6" fmla="*/ 1 w 69"/>
                  <a:gd name="T7" fmla="*/ 81 h 127"/>
                  <a:gd name="T8" fmla="*/ 4 w 69"/>
                  <a:gd name="T9" fmla="*/ 69 h 127"/>
                  <a:gd name="T10" fmla="*/ 10 w 69"/>
                  <a:gd name="T11" fmla="*/ 59 h 127"/>
                  <a:gd name="T12" fmla="*/ 15 w 69"/>
                  <a:gd name="T13" fmla="*/ 49 h 127"/>
                  <a:gd name="T14" fmla="*/ 21 w 69"/>
                  <a:gd name="T15" fmla="*/ 37 h 127"/>
                  <a:gd name="T16" fmla="*/ 27 w 69"/>
                  <a:gd name="T17" fmla="*/ 26 h 127"/>
                  <a:gd name="T18" fmla="*/ 31 w 69"/>
                  <a:gd name="T19" fmla="*/ 14 h 127"/>
                  <a:gd name="T20" fmla="*/ 34 w 69"/>
                  <a:gd name="T21" fmla="*/ 0 h 127"/>
                  <a:gd name="T22" fmla="*/ 34 w 69"/>
                  <a:gd name="T23" fmla="*/ 0 h 127"/>
                  <a:gd name="T24" fmla="*/ 38 w 69"/>
                  <a:gd name="T25" fmla="*/ 14 h 127"/>
                  <a:gd name="T26" fmla="*/ 42 w 69"/>
                  <a:gd name="T27" fmla="*/ 26 h 127"/>
                  <a:gd name="T28" fmla="*/ 49 w 69"/>
                  <a:gd name="T29" fmla="*/ 37 h 127"/>
                  <a:gd name="T30" fmla="*/ 55 w 69"/>
                  <a:gd name="T31" fmla="*/ 49 h 127"/>
                  <a:gd name="T32" fmla="*/ 60 w 69"/>
                  <a:gd name="T33" fmla="*/ 59 h 127"/>
                  <a:gd name="T34" fmla="*/ 65 w 69"/>
                  <a:gd name="T35" fmla="*/ 69 h 127"/>
                  <a:gd name="T36" fmla="*/ 68 w 69"/>
                  <a:gd name="T37" fmla="*/ 81 h 127"/>
                  <a:gd name="T38" fmla="*/ 69 w 69"/>
                  <a:gd name="T39" fmla="*/ 86 h 127"/>
                  <a:gd name="T40" fmla="*/ 69 w 69"/>
                  <a:gd name="T41" fmla="*/ 92 h 127"/>
                  <a:gd name="T42" fmla="*/ 69 w 69"/>
                  <a:gd name="T43" fmla="*/ 92 h 127"/>
                  <a:gd name="T44" fmla="*/ 69 w 69"/>
                  <a:gd name="T45" fmla="*/ 99 h 127"/>
                  <a:gd name="T46" fmla="*/ 67 w 69"/>
                  <a:gd name="T47" fmla="*/ 105 h 127"/>
                  <a:gd name="T48" fmla="*/ 63 w 69"/>
                  <a:gd name="T49" fmla="*/ 111 h 127"/>
                  <a:gd name="T50" fmla="*/ 59 w 69"/>
                  <a:gd name="T51" fmla="*/ 117 h 127"/>
                  <a:gd name="T52" fmla="*/ 54 w 69"/>
                  <a:gd name="T53" fmla="*/ 121 h 127"/>
                  <a:gd name="T54" fmla="*/ 49 w 69"/>
                  <a:gd name="T55" fmla="*/ 124 h 127"/>
                  <a:gd name="T56" fmla="*/ 41 w 69"/>
                  <a:gd name="T57" fmla="*/ 126 h 127"/>
                  <a:gd name="T58" fmla="*/ 34 w 69"/>
                  <a:gd name="T59" fmla="*/ 127 h 127"/>
                  <a:gd name="T60" fmla="*/ 34 w 69"/>
                  <a:gd name="T61" fmla="*/ 127 h 127"/>
                  <a:gd name="T62" fmla="*/ 28 w 69"/>
                  <a:gd name="T63" fmla="*/ 126 h 127"/>
                  <a:gd name="T64" fmla="*/ 21 w 69"/>
                  <a:gd name="T65" fmla="*/ 124 h 127"/>
                  <a:gd name="T66" fmla="*/ 16 w 69"/>
                  <a:gd name="T67" fmla="*/ 121 h 127"/>
                  <a:gd name="T68" fmla="*/ 11 w 69"/>
                  <a:gd name="T69" fmla="*/ 117 h 127"/>
                  <a:gd name="T70" fmla="*/ 5 w 69"/>
                  <a:gd name="T71" fmla="*/ 111 h 127"/>
                  <a:gd name="T72" fmla="*/ 2 w 69"/>
                  <a:gd name="T73" fmla="*/ 105 h 127"/>
                  <a:gd name="T74" fmla="*/ 0 w 69"/>
                  <a:gd name="T75" fmla="*/ 99 h 127"/>
                  <a:gd name="T76" fmla="*/ 0 w 69"/>
                  <a:gd name="T77" fmla="*/ 92 h 127"/>
                  <a:gd name="T78" fmla="*/ 0 w 69"/>
                  <a:gd name="T79" fmla="*/ 92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9" h="127">
                    <a:moveTo>
                      <a:pt x="0" y="92"/>
                    </a:moveTo>
                    <a:lnTo>
                      <a:pt x="0" y="92"/>
                    </a:lnTo>
                    <a:lnTo>
                      <a:pt x="0" y="86"/>
                    </a:lnTo>
                    <a:lnTo>
                      <a:pt x="1" y="81"/>
                    </a:lnTo>
                    <a:lnTo>
                      <a:pt x="4" y="69"/>
                    </a:lnTo>
                    <a:lnTo>
                      <a:pt x="10" y="59"/>
                    </a:lnTo>
                    <a:lnTo>
                      <a:pt x="15" y="49"/>
                    </a:lnTo>
                    <a:lnTo>
                      <a:pt x="21" y="37"/>
                    </a:lnTo>
                    <a:lnTo>
                      <a:pt x="27" y="26"/>
                    </a:lnTo>
                    <a:lnTo>
                      <a:pt x="31" y="14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38" y="14"/>
                    </a:lnTo>
                    <a:lnTo>
                      <a:pt x="42" y="26"/>
                    </a:lnTo>
                    <a:lnTo>
                      <a:pt x="49" y="37"/>
                    </a:lnTo>
                    <a:lnTo>
                      <a:pt x="55" y="49"/>
                    </a:lnTo>
                    <a:lnTo>
                      <a:pt x="60" y="59"/>
                    </a:lnTo>
                    <a:lnTo>
                      <a:pt x="65" y="69"/>
                    </a:lnTo>
                    <a:lnTo>
                      <a:pt x="68" y="81"/>
                    </a:lnTo>
                    <a:lnTo>
                      <a:pt x="69" y="86"/>
                    </a:lnTo>
                    <a:lnTo>
                      <a:pt x="69" y="92"/>
                    </a:lnTo>
                    <a:lnTo>
                      <a:pt x="69" y="92"/>
                    </a:lnTo>
                    <a:lnTo>
                      <a:pt x="69" y="99"/>
                    </a:lnTo>
                    <a:lnTo>
                      <a:pt x="67" y="105"/>
                    </a:lnTo>
                    <a:lnTo>
                      <a:pt x="63" y="111"/>
                    </a:lnTo>
                    <a:lnTo>
                      <a:pt x="59" y="117"/>
                    </a:lnTo>
                    <a:lnTo>
                      <a:pt x="54" y="121"/>
                    </a:lnTo>
                    <a:lnTo>
                      <a:pt x="49" y="124"/>
                    </a:lnTo>
                    <a:lnTo>
                      <a:pt x="41" y="126"/>
                    </a:lnTo>
                    <a:lnTo>
                      <a:pt x="34" y="127"/>
                    </a:lnTo>
                    <a:lnTo>
                      <a:pt x="34" y="127"/>
                    </a:lnTo>
                    <a:lnTo>
                      <a:pt x="28" y="126"/>
                    </a:lnTo>
                    <a:lnTo>
                      <a:pt x="21" y="124"/>
                    </a:lnTo>
                    <a:lnTo>
                      <a:pt x="16" y="121"/>
                    </a:lnTo>
                    <a:lnTo>
                      <a:pt x="11" y="117"/>
                    </a:lnTo>
                    <a:lnTo>
                      <a:pt x="5" y="111"/>
                    </a:lnTo>
                    <a:lnTo>
                      <a:pt x="2" y="105"/>
                    </a:lnTo>
                    <a:lnTo>
                      <a:pt x="0" y="99"/>
                    </a:lnTo>
                    <a:lnTo>
                      <a:pt x="0" y="92"/>
                    </a:lnTo>
                    <a:lnTo>
                      <a:pt x="0" y="9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1" name="Line 97"/>
              <p:cNvSpPr>
                <a:spLocks noChangeShapeType="1"/>
              </p:cNvSpPr>
              <p:nvPr/>
            </p:nvSpPr>
            <p:spPr bwMode="auto">
              <a:xfrm>
                <a:off x="4125" y="2296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2" name="Line 98"/>
              <p:cNvSpPr>
                <a:spLocks noChangeShapeType="1"/>
              </p:cNvSpPr>
              <p:nvPr/>
            </p:nvSpPr>
            <p:spPr bwMode="auto">
              <a:xfrm>
                <a:off x="4123" y="2298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3" name="Freeform 99"/>
              <p:cNvSpPr>
                <a:spLocks/>
              </p:cNvSpPr>
              <p:nvPr/>
            </p:nvSpPr>
            <p:spPr bwMode="auto">
              <a:xfrm>
                <a:off x="4121" y="2259"/>
                <a:ext cx="16" cy="37"/>
              </a:xfrm>
              <a:custGeom>
                <a:avLst/>
                <a:gdLst>
                  <a:gd name="T0" fmla="*/ 16 w 16"/>
                  <a:gd name="T1" fmla="*/ 0 h 37"/>
                  <a:gd name="T2" fmla="*/ 16 w 16"/>
                  <a:gd name="T3" fmla="*/ 0 h 37"/>
                  <a:gd name="T4" fmla="*/ 14 w 16"/>
                  <a:gd name="T5" fmla="*/ 0 h 37"/>
                  <a:gd name="T6" fmla="*/ 13 w 16"/>
                  <a:gd name="T7" fmla="*/ 1 h 37"/>
                  <a:gd name="T8" fmla="*/ 13 w 16"/>
                  <a:gd name="T9" fmla="*/ 1 h 37"/>
                  <a:gd name="T10" fmla="*/ 13 w 16"/>
                  <a:gd name="T11" fmla="*/ 1 h 37"/>
                  <a:gd name="T12" fmla="*/ 8 w 16"/>
                  <a:gd name="T13" fmla="*/ 9 h 37"/>
                  <a:gd name="T14" fmla="*/ 4 w 16"/>
                  <a:gd name="T15" fmla="*/ 18 h 37"/>
                  <a:gd name="T16" fmla="*/ 1 w 16"/>
                  <a:gd name="T17" fmla="*/ 28 h 37"/>
                  <a:gd name="T18" fmla="*/ 0 w 16"/>
                  <a:gd name="T19" fmla="*/ 37 h 37"/>
                  <a:gd name="T20" fmla="*/ 0 w 16"/>
                  <a:gd name="T21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37">
                    <a:moveTo>
                      <a:pt x="16" y="0"/>
                    </a:moveTo>
                    <a:lnTo>
                      <a:pt x="16" y="0"/>
                    </a:lnTo>
                    <a:lnTo>
                      <a:pt x="14" y="0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8" y="9"/>
                    </a:lnTo>
                    <a:lnTo>
                      <a:pt x="4" y="18"/>
                    </a:lnTo>
                    <a:lnTo>
                      <a:pt x="1" y="28"/>
                    </a:lnTo>
                    <a:lnTo>
                      <a:pt x="0" y="37"/>
                    </a:lnTo>
                    <a:lnTo>
                      <a:pt x="0" y="3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4" name="Freeform 100"/>
              <p:cNvSpPr>
                <a:spLocks/>
              </p:cNvSpPr>
              <p:nvPr/>
            </p:nvSpPr>
            <p:spPr bwMode="auto">
              <a:xfrm>
                <a:off x="5259" y="3082"/>
                <a:ext cx="68" cy="123"/>
              </a:xfrm>
              <a:custGeom>
                <a:avLst/>
                <a:gdLst>
                  <a:gd name="T0" fmla="*/ 0 w 68"/>
                  <a:gd name="T1" fmla="*/ 89 h 123"/>
                  <a:gd name="T2" fmla="*/ 0 w 68"/>
                  <a:gd name="T3" fmla="*/ 89 h 123"/>
                  <a:gd name="T4" fmla="*/ 0 w 68"/>
                  <a:gd name="T5" fmla="*/ 83 h 123"/>
                  <a:gd name="T6" fmla="*/ 1 w 68"/>
                  <a:gd name="T7" fmla="*/ 78 h 123"/>
                  <a:gd name="T8" fmla="*/ 4 w 68"/>
                  <a:gd name="T9" fmla="*/ 67 h 123"/>
                  <a:gd name="T10" fmla="*/ 9 w 68"/>
                  <a:gd name="T11" fmla="*/ 57 h 123"/>
                  <a:gd name="T12" fmla="*/ 14 w 68"/>
                  <a:gd name="T13" fmla="*/ 47 h 123"/>
                  <a:gd name="T14" fmla="*/ 21 w 68"/>
                  <a:gd name="T15" fmla="*/ 36 h 123"/>
                  <a:gd name="T16" fmla="*/ 26 w 68"/>
                  <a:gd name="T17" fmla="*/ 25 h 123"/>
                  <a:gd name="T18" fmla="*/ 31 w 68"/>
                  <a:gd name="T19" fmla="*/ 13 h 123"/>
                  <a:gd name="T20" fmla="*/ 34 w 68"/>
                  <a:gd name="T21" fmla="*/ 0 h 123"/>
                  <a:gd name="T22" fmla="*/ 34 w 68"/>
                  <a:gd name="T23" fmla="*/ 0 h 123"/>
                  <a:gd name="T24" fmla="*/ 37 w 68"/>
                  <a:gd name="T25" fmla="*/ 13 h 123"/>
                  <a:gd name="T26" fmla="*/ 41 w 68"/>
                  <a:gd name="T27" fmla="*/ 25 h 123"/>
                  <a:gd name="T28" fmla="*/ 47 w 68"/>
                  <a:gd name="T29" fmla="*/ 36 h 123"/>
                  <a:gd name="T30" fmla="*/ 53 w 68"/>
                  <a:gd name="T31" fmla="*/ 47 h 123"/>
                  <a:gd name="T32" fmla="*/ 59 w 68"/>
                  <a:gd name="T33" fmla="*/ 57 h 123"/>
                  <a:gd name="T34" fmla="*/ 63 w 68"/>
                  <a:gd name="T35" fmla="*/ 67 h 123"/>
                  <a:gd name="T36" fmla="*/ 67 w 68"/>
                  <a:gd name="T37" fmla="*/ 78 h 123"/>
                  <a:gd name="T38" fmla="*/ 67 w 68"/>
                  <a:gd name="T39" fmla="*/ 83 h 123"/>
                  <a:gd name="T40" fmla="*/ 68 w 68"/>
                  <a:gd name="T41" fmla="*/ 89 h 123"/>
                  <a:gd name="T42" fmla="*/ 68 w 68"/>
                  <a:gd name="T43" fmla="*/ 89 h 123"/>
                  <a:gd name="T44" fmla="*/ 67 w 68"/>
                  <a:gd name="T45" fmla="*/ 95 h 123"/>
                  <a:gd name="T46" fmla="*/ 65 w 68"/>
                  <a:gd name="T47" fmla="*/ 102 h 123"/>
                  <a:gd name="T48" fmla="*/ 62 w 68"/>
                  <a:gd name="T49" fmla="*/ 108 h 123"/>
                  <a:gd name="T50" fmla="*/ 58 w 68"/>
                  <a:gd name="T51" fmla="*/ 113 h 123"/>
                  <a:gd name="T52" fmla="*/ 53 w 68"/>
                  <a:gd name="T53" fmla="*/ 117 h 123"/>
                  <a:gd name="T54" fmla="*/ 47 w 68"/>
                  <a:gd name="T55" fmla="*/ 120 h 123"/>
                  <a:gd name="T56" fmla="*/ 41 w 68"/>
                  <a:gd name="T57" fmla="*/ 122 h 123"/>
                  <a:gd name="T58" fmla="*/ 34 w 68"/>
                  <a:gd name="T59" fmla="*/ 123 h 123"/>
                  <a:gd name="T60" fmla="*/ 34 w 68"/>
                  <a:gd name="T61" fmla="*/ 123 h 123"/>
                  <a:gd name="T62" fmla="*/ 27 w 68"/>
                  <a:gd name="T63" fmla="*/ 122 h 123"/>
                  <a:gd name="T64" fmla="*/ 21 w 68"/>
                  <a:gd name="T65" fmla="*/ 120 h 123"/>
                  <a:gd name="T66" fmla="*/ 15 w 68"/>
                  <a:gd name="T67" fmla="*/ 117 h 123"/>
                  <a:gd name="T68" fmla="*/ 10 w 68"/>
                  <a:gd name="T69" fmla="*/ 113 h 123"/>
                  <a:gd name="T70" fmla="*/ 6 w 68"/>
                  <a:gd name="T71" fmla="*/ 108 h 123"/>
                  <a:gd name="T72" fmla="*/ 3 w 68"/>
                  <a:gd name="T73" fmla="*/ 102 h 123"/>
                  <a:gd name="T74" fmla="*/ 1 w 68"/>
                  <a:gd name="T75" fmla="*/ 95 h 123"/>
                  <a:gd name="T76" fmla="*/ 0 w 68"/>
                  <a:gd name="T77" fmla="*/ 89 h 123"/>
                  <a:gd name="T78" fmla="*/ 0 w 68"/>
                  <a:gd name="T79" fmla="*/ 89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8" h="123">
                    <a:moveTo>
                      <a:pt x="0" y="89"/>
                    </a:moveTo>
                    <a:lnTo>
                      <a:pt x="0" y="89"/>
                    </a:lnTo>
                    <a:lnTo>
                      <a:pt x="0" y="83"/>
                    </a:lnTo>
                    <a:lnTo>
                      <a:pt x="1" y="78"/>
                    </a:lnTo>
                    <a:lnTo>
                      <a:pt x="4" y="67"/>
                    </a:lnTo>
                    <a:lnTo>
                      <a:pt x="9" y="57"/>
                    </a:lnTo>
                    <a:lnTo>
                      <a:pt x="14" y="47"/>
                    </a:lnTo>
                    <a:lnTo>
                      <a:pt x="21" y="36"/>
                    </a:lnTo>
                    <a:lnTo>
                      <a:pt x="26" y="25"/>
                    </a:lnTo>
                    <a:lnTo>
                      <a:pt x="31" y="13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37" y="13"/>
                    </a:lnTo>
                    <a:lnTo>
                      <a:pt x="41" y="25"/>
                    </a:lnTo>
                    <a:lnTo>
                      <a:pt x="47" y="36"/>
                    </a:lnTo>
                    <a:lnTo>
                      <a:pt x="53" y="47"/>
                    </a:lnTo>
                    <a:lnTo>
                      <a:pt x="59" y="57"/>
                    </a:lnTo>
                    <a:lnTo>
                      <a:pt x="63" y="67"/>
                    </a:lnTo>
                    <a:lnTo>
                      <a:pt x="67" y="78"/>
                    </a:lnTo>
                    <a:lnTo>
                      <a:pt x="67" y="83"/>
                    </a:lnTo>
                    <a:lnTo>
                      <a:pt x="68" y="89"/>
                    </a:lnTo>
                    <a:lnTo>
                      <a:pt x="68" y="89"/>
                    </a:lnTo>
                    <a:lnTo>
                      <a:pt x="67" y="95"/>
                    </a:lnTo>
                    <a:lnTo>
                      <a:pt x="65" y="102"/>
                    </a:lnTo>
                    <a:lnTo>
                      <a:pt x="62" y="108"/>
                    </a:lnTo>
                    <a:lnTo>
                      <a:pt x="58" y="113"/>
                    </a:lnTo>
                    <a:lnTo>
                      <a:pt x="53" y="117"/>
                    </a:lnTo>
                    <a:lnTo>
                      <a:pt x="47" y="120"/>
                    </a:lnTo>
                    <a:lnTo>
                      <a:pt x="41" y="122"/>
                    </a:lnTo>
                    <a:lnTo>
                      <a:pt x="34" y="123"/>
                    </a:lnTo>
                    <a:lnTo>
                      <a:pt x="34" y="123"/>
                    </a:lnTo>
                    <a:lnTo>
                      <a:pt x="27" y="122"/>
                    </a:lnTo>
                    <a:lnTo>
                      <a:pt x="21" y="120"/>
                    </a:lnTo>
                    <a:lnTo>
                      <a:pt x="15" y="117"/>
                    </a:lnTo>
                    <a:lnTo>
                      <a:pt x="10" y="113"/>
                    </a:lnTo>
                    <a:lnTo>
                      <a:pt x="6" y="108"/>
                    </a:lnTo>
                    <a:lnTo>
                      <a:pt x="3" y="102"/>
                    </a:lnTo>
                    <a:lnTo>
                      <a:pt x="1" y="95"/>
                    </a:lnTo>
                    <a:lnTo>
                      <a:pt x="0" y="89"/>
                    </a:lnTo>
                    <a:lnTo>
                      <a:pt x="0" y="8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5" name="Line 101"/>
              <p:cNvSpPr>
                <a:spLocks noChangeShapeType="1"/>
              </p:cNvSpPr>
              <p:nvPr/>
            </p:nvSpPr>
            <p:spPr bwMode="auto">
              <a:xfrm>
                <a:off x="5271" y="3171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6" name="Freeform 102"/>
              <p:cNvSpPr>
                <a:spLocks/>
              </p:cNvSpPr>
              <p:nvPr/>
            </p:nvSpPr>
            <p:spPr bwMode="auto">
              <a:xfrm>
                <a:off x="5271" y="3135"/>
                <a:ext cx="14" cy="35"/>
              </a:xfrm>
              <a:custGeom>
                <a:avLst/>
                <a:gdLst>
                  <a:gd name="T0" fmla="*/ 14 w 14"/>
                  <a:gd name="T1" fmla="*/ 0 h 35"/>
                  <a:gd name="T2" fmla="*/ 14 w 14"/>
                  <a:gd name="T3" fmla="*/ 0 h 35"/>
                  <a:gd name="T4" fmla="*/ 14 w 14"/>
                  <a:gd name="T5" fmla="*/ 0 h 35"/>
                  <a:gd name="T6" fmla="*/ 9 w 14"/>
                  <a:gd name="T7" fmla="*/ 8 h 35"/>
                  <a:gd name="T8" fmla="*/ 5 w 14"/>
                  <a:gd name="T9" fmla="*/ 17 h 35"/>
                  <a:gd name="T10" fmla="*/ 1 w 14"/>
                  <a:gd name="T11" fmla="*/ 26 h 35"/>
                  <a:gd name="T12" fmla="*/ 0 w 14"/>
                  <a:gd name="T13" fmla="*/ 35 h 35"/>
                  <a:gd name="T14" fmla="*/ 0 w 14"/>
                  <a:gd name="T1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35">
                    <a:moveTo>
                      <a:pt x="14" y="0"/>
                    </a:moveTo>
                    <a:lnTo>
                      <a:pt x="14" y="0"/>
                    </a:lnTo>
                    <a:lnTo>
                      <a:pt x="14" y="0"/>
                    </a:lnTo>
                    <a:lnTo>
                      <a:pt x="9" y="8"/>
                    </a:lnTo>
                    <a:lnTo>
                      <a:pt x="5" y="17"/>
                    </a:lnTo>
                    <a:lnTo>
                      <a:pt x="1" y="26"/>
                    </a:lnTo>
                    <a:lnTo>
                      <a:pt x="0" y="35"/>
                    </a:lnTo>
                    <a:lnTo>
                      <a:pt x="0" y="3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7" name="Freeform 103"/>
              <p:cNvSpPr>
                <a:spLocks/>
              </p:cNvSpPr>
              <p:nvPr/>
            </p:nvSpPr>
            <p:spPr bwMode="auto">
              <a:xfrm>
                <a:off x="743" y="441"/>
                <a:ext cx="22" cy="9"/>
              </a:xfrm>
              <a:custGeom>
                <a:avLst/>
                <a:gdLst>
                  <a:gd name="T0" fmla="*/ 22 w 22"/>
                  <a:gd name="T1" fmla="*/ 9 h 9"/>
                  <a:gd name="T2" fmla="*/ 22 w 22"/>
                  <a:gd name="T3" fmla="*/ 9 h 9"/>
                  <a:gd name="T4" fmla="*/ 0 w 22"/>
                  <a:gd name="T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9">
                    <a:moveTo>
                      <a:pt x="22" y="9"/>
                    </a:moveTo>
                    <a:lnTo>
                      <a:pt x="22" y="9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8" name="Freeform 104"/>
              <p:cNvSpPr>
                <a:spLocks/>
              </p:cNvSpPr>
              <p:nvPr/>
            </p:nvSpPr>
            <p:spPr bwMode="auto">
              <a:xfrm>
                <a:off x="623" y="430"/>
                <a:ext cx="185" cy="203"/>
              </a:xfrm>
              <a:custGeom>
                <a:avLst/>
                <a:gdLst>
                  <a:gd name="T0" fmla="*/ 82 w 185"/>
                  <a:gd name="T1" fmla="*/ 2 h 203"/>
                  <a:gd name="T2" fmla="*/ 82 w 185"/>
                  <a:gd name="T3" fmla="*/ 2 h 203"/>
                  <a:gd name="T4" fmla="*/ 69 w 185"/>
                  <a:gd name="T5" fmla="*/ 0 h 203"/>
                  <a:gd name="T6" fmla="*/ 56 w 185"/>
                  <a:gd name="T7" fmla="*/ 0 h 203"/>
                  <a:gd name="T8" fmla="*/ 56 w 185"/>
                  <a:gd name="T9" fmla="*/ 0 h 203"/>
                  <a:gd name="T10" fmla="*/ 48 w 185"/>
                  <a:gd name="T11" fmla="*/ 0 h 203"/>
                  <a:gd name="T12" fmla="*/ 40 w 185"/>
                  <a:gd name="T13" fmla="*/ 1 h 203"/>
                  <a:gd name="T14" fmla="*/ 33 w 185"/>
                  <a:gd name="T15" fmla="*/ 2 h 203"/>
                  <a:gd name="T16" fmla="*/ 25 w 185"/>
                  <a:gd name="T17" fmla="*/ 4 h 203"/>
                  <a:gd name="T18" fmla="*/ 19 w 185"/>
                  <a:gd name="T19" fmla="*/ 7 h 203"/>
                  <a:gd name="T20" fmla="*/ 14 w 185"/>
                  <a:gd name="T21" fmla="*/ 11 h 203"/>
                  <a:gd name="T22" fmla="*/ 9 w 185"/>
                  <a:gd name="T23" fmla="*/ 17 h 203"/>
                  <a:gd name="T24" fmla="*/ 5 w 185"/>
                  <a:gd name="T25" fmla="*/ 22 h 203"/>
                  <a:gd name="T26" fmla="*/ 5 w 185"/>
                  <a:gd name="T27" fmla="*/ 22 h 203"/>
                  <a:gd name="T28" fmla="*/ 3 w 185"/>
                  <a:gd name="T29" fmla="*/ 27 h 203"/>
                  <a:gd name="T30" fmla="*/ 1 w 185"/>
                  <a:gd name="T31" fmla="*/ 31 h 203"/>
                  <a:gd name="T32" fmla="*/ 0 w 185"/>
                  <a:gd name="T33" fmla="*/ 36 h 203"/>
                  <a:gd name="T34" fmla="*/ 0 w 185"/>
                  <a:gd name="T35" fmla="*/ 41 h 203"/>
                  <a:gd name="T36" fmla="*/ 0 w 185"/>
                  <a:gd name="T37" fmla="*/ 41 h 203"/>
                  <a:gd name="T38" fmla="*/ 1 w 185"/>
                  <a:gd name="T39" fmla="*/ 49 h 203"/>
                  <a:gd name="T40" fmla="*/ 2 w 185"/>
                  <a:gd name="T41" fmla="*/ 58 h 203"/>
                  <a:gd name="T42" fmla="*/ 5 w 185"/>
                  <a:gd name="T43" fmla="*/ 65 h 203"/>
                  <a:gd name="T44" fmla="*/ 9 w 185"/>
                  <a:gd name="T45" fmla="*/ 73 h 203"/>
                  <a:gd name="T46" fmla="*/ 13 w 185"/>
                  <a:gd name="T47" fmla="*/ 81 h 203"/>
                  <a:gd name="T48" fmla="*/ 19 w 185"/>
                  <a:gd name="T49" fmla="*/ 90 h 203"/>
                  <a:gd name="T50" fmla="*/ 33 w 185"/>
                  <a:gd name="T51" fmla="*/ 107 h 203"/>
                  <a:gd name="T52" fmla="*/ 33 w 185"/>
                  <a:gd name="T53" fmla="*/ 107 h 203"/>
                  <a:gd name="T54" fmla="*/ 49 w 185"/>
                  <a:gd name="T55" fmla="*/ 124 h 203"/>
                  <a:gd name="T56" fmla="*/ 69 w 185"/>
                  <a:gd name="T57" fmla="*/ 140 h 203"/>
                  <a:gd name="T58" fmla="*/ 91 w 185"/>
                  <a:gd name="T59" fmla="*/ 156 h 203"/>
                  <a:gd name="T60" fmla="*/ 116 w 185"/>
                  <a:gd name="T61" fmla="*/ 172 h 203"/>
                  <a:gd name="T62" fmla="*/ 116 w 185"/>
                  <a:gd name="T63" fmla="*/ 172 h 203"/>
                  <a:gd name="T64" fmla="*/ 133 w 185"/>
                  <a:gd name="T65" fmla="*/ 181 h 203"/>
                  <a:gd name="T66" fmla="*/ 151 w 185"/>
                  <a:gd name="T67" fmla="*/ 190 h 203"/>
                  <a:gd name="T68" fmla="*/ 168 w 185"/>
                  <a:gd name="T69" fmla="*/ 198 h 203"/>
                  <a:gd name="T70" fmla="*/ 185 w 185"/>
                  <a:gd name="T71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85" h="203">
                    <a:moveTo>
                      <a:pt x="82" y="2"/>
                    </a:moveTo>
                    <a:lnTo>
                      <a:pt x="82" y="2"/>
                    </a:lnTo>
                    <a:lnTo>
                      <a:pt x="69" y="0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48" y="0"/>
                    </a:lnTo>
                    <a:lnTo>
                      <a:pt x="40" y="1"/>
                    </a:lnTo>
                    <a:lnTo>
                      <a:pt x="33" y="2"/>
                    </a:lnTo>
                    <a:lnTo>
                      <a:pt x="25" y="4"/>
                    </a:lnTo>
                    <a:lnTo>
                      <a:pt x="19" y="7"/>
                    </a:lnTo>
                    <a:lnTo>
                      <a:pt x="14" y="11"/>
                    </a:lnTo>
                    <a:lnTo>
                      <a:pt x="9" y="17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3" y="27"/>
                    </a:lnTo>
                    <a:lnTo>
                      <a:pt x="1" y="31"/>
                    </a:lnTo>
                    <a:lnTo>
                      <a:pt x="0" y="36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1" y="49"/>
                    </a:lnTo>
                    <a:lnTo>
                      <a:pt x="2" y="58"/>
                    </a:lnTo>
                    <a:lnTo>
                      <a:pt x="5" y="65"/>
                    </a:lnTo>
                    <a:lnTo>
                      <a:pt x="9" y="73"/>
                    </a:lnTo>
                    <a:lnTo>
                      <a:pt x="13" y="81"/>
                    </a:lnTo>
                    <a:lnTo>
                      <a:pt x="19" y="90"/>
                    </a:lnTo>
                    <a:lnTo>
                      <a:pt x="33" y="107"/>
                    </a:lnTo>
                    <a:lnTo>
                      <a:pt x="33" y="107"/>
                    </a:lnTo>
                    <a:lnTo>
                      <a:pt x="49" y="124"/>
                    </a:lnTo>
                    <a:lnTo>
                      <a:pt x="69" y="140"/>
                    </a:lnTo>
                    <a:lnTo>
                      <a:pt x="91" y="156"/>
                    </a:lnTo>
                    <a:lnTo>
                      <a:pt x="116" y="172"/>
                    </a:lnTo>
                    <a:lnTo>
                      <a:pt x="116" y="172"/>
                    </a:lnTo>
                    <a:lnTo>
                      <a:pt x="133" y="181"/>
                    </a:lnTo>
                    <a:lnTo>
                      <a:pt x="151" y="190"/>
                    </a:lnTo>
                    <a:lnTo>
                      <a:pt x="168" y="198"/>
                    </a:lnTo>
                    <a:lnTo>
                      <a:pt x="185" y="20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9" name="Freeform 105"/>
              <p:cNvSpPr>
                <a:spLocks/>
              </p:cNvSpPr>
              <p:nvPr/>
            </p:nvSpPr>
            <p:spPr bwMode="auto">
              <a:xfrm>
                <a:off x="847" y="505"/>
                <a:ext cx="81" cy="140"/>
              </a:xfrm>
              <a:custGeom>
                <a:avLst/>
                <a:gdLst>
                  <a:gd name="T0" fmla="*/ 0 w 81"/>
                  <a:gd name="T1" fmla="*/ 138 h 140"/>
                  <a:gd name="T2" fmla="*/ 0 w 81"/>
                  <a:gd name="T3" fmla="*/ 138 h 140"/>
                  <a:gd name="T4" fmla="*/ 12 w 81"/>
                  <a:gd name="T5" fmla="*/ 139 h 140"/>
                  <a:gd name="T6" fmla="*/ 25 w 81"/>
                  <a:gd name="T7" fmla="*/ 140 h 140"/>
                  <a:gd name="T8" fmla="*/ 25 w 81"/>
                  <a:gd name="T9" fmla="*/ 140 h 140"/>
                  <a:gd name="T10" fmla="*/ 33 w 81"/>
                  <a:gd name="T11" fmla="*/ 140 h 140"/>
                  <a:gd name="T12" fmla="*/ 41 w 81"/>
                  <a:gd name="T13" fmla="*/ 139 h 140"/>
                  <a:gd name="T14" fmla="*/ 48 w 81"/>
                  <a:gd name="T15" fmla="*/ 137 h 140"/>
                  <a:gd name="T16" fmla="*/ 56 w 81"/>
                  <a:gd name="T17" fmla="*/ 135 h 140"/>
                  <a:gd name="T18" fmla="*/ 62 w 81"/>
                  <a:gd name="T19" fmla="*/ 132 h 140"/>
                  <a:gd name="T20" fmla="*/ 68 w 81"/>
                  <a:gd name="T21" fmla="*/ 128 h 140"/>
                  <a:gd name="T22" fmla="*/ 72 w 81"/>
                  <a:gd name="T23" fmla="*/ 124 h 140"/>
                  <a:gd name="T24" fmla="*/ 76 w 81"/>
                  <a:gd name="T25" fmla="*/ 117 h 140"/>
                  <a:gd name="T26" fmla="*/ 76 w 81"/>
                  <a:gd name="T27" fmla="*/ 117 h 140"/>
                  <a:gd name="T28" fmla="*/ 79 w 81"/>
                  <a:gd name="T29" fmla="*/ 113 h 140"/>
                  <a:gd name="T30" fmla="*/ 80 w 81"/>
                  <a:gd name="T31" fmla="*/ 108 h 140"/>
                  <a:gd name="T32" fmla="*/ 81 w 81"/>
                  <a:gd name="T33" fmla="*/ 103 h 140"/>
                  <a:gd name="T34" fmla="*/ 81 w 81"/>
                  <a:gd name="T35" fmla="*/ 98 h 140"/>
                  <a:gd name="T36" fmla="*/ 81 w 81"/>
                  <a:gd name="T37" fmla="*/ 98 h 140"/>
                  <a:gd name="T38" fmla="*/ 81 w 81"/>
                  <a:gd name="T39" fmla="*/ 91 h 140"/>
                  <a:gd name="T40" fmla="*/ 79 w 81"/>
                  <a:gd name="T41" fmla="*/ 82 h 140"/>
                  <a:gd name="T42" fmla="*/ 76 w 81"/>
                  <a:gd name="T43" fmla="*/ 74 h 140"/>
                  <a:gd name="T44" fmla="*/ 73 w 81"/>
                  <a:gd name="T45" fmla="*/ 66 h 140"/>
                  <a:gd name="T46" fmla="*/ 68 w 81"/>
                  <a:gd name="T47" fmla="*/ 58 h 140"/>
                  <a:gd name="T48" fmla="*/ 62 w 81"/>
                  <a:gd name="T49" fmla="*/ 50 h 140"/>
                  <a:gd name="T50" fmla="*/ 48 w 81"/>
                  <a:gd name="T51" fmla="*/ 33 h 140"/>
                  <a:gd name="T52" fmla="*/ 48 w 81"/>
                  <a:gd name="T53" fmla="*/ 33 h 140"/>
                  <a:gd name="T54" fmla="*/ 32 w 81"/>
                  <a:gd name="T55" fmla="*/ 17 h 140"/>
                  <a:gd name="T56" fmla="*/ 13 w 81"/>
                  <a:gd name="T57" fmla="*/ 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81" h="140">
                    <a:moveTo>
                      <a:pt x="0" y="138"/>
                    </a:moveTo>
                    <a:lnTo>
                      <a:pt x="0" y="138"/>
                    </a:lnTo>
                    <a:lnTo>
                      <a:pt x="12" y="139"/>
                    </a:lnTo>
                    <a:lnTo>
                      <a:pt x="25" y="140"/>
                    </a:lnTo>
                    <a:lnTo>
                      <a:pt x="25" y="140"/>
                    </a:lnTo>
                    <a:lnTo>
                      <a:pt x="33" y="140"/>
                    </a:lnTo>
                    <a:lnTo>
                      <a:pt x="41" y="139"/>
                    </a:lnTo>
                    <a:lnTo>
                      <a:pt x="48" y="137"/>
                    </a:lnTo>
                    <a:lnTo>
                      <a:pt x="56" y="135"/>
                    </a:lnTo>
                    <a:lnTo>
                      <a:pt x="62" y="132"/>
                    </a:lnTo>
                    <a:lnTo>
                      <a:pt x="68" y="128"/>
                    </a:lnTo>
                    <a:lnTo>
                      <a:pt x="72" y="124"/>
                    </a:lnTo>
                    <a:lnTo>
                      <a:pt x="76" y="117"/>
                    </a:lnTo>
                    <a:lnTo>
                      <a:pt x="76" y="117"/>
                    </a:lnTo>
                    <a:lnTo>
                      <a:pt x="79" y="113"/>
                    </a:lnTo>
                    <a:lnTo>
                      <a:pt x="80" y="108"/>
                    </a:lnTo>
                    <a:lnTo>
                      <a:pt x="81" y="103"/>
                    </a:lnTo>
                    <a:lnTo>
                      <a:pt x="81" y="98"/>
                    </a:lnTo>
                    <a:lnTo>
                      <a:pt x="81" y="98"/>
                    </a:lnTo>
                    <a:lnTo>
                      <a:pt x="81" y="91"/>
                    </a:lnTo>
                    <a:lnTo>
                      <a:pt x="79" y="82"/>
                    </a:lnTo>
                    <a:lnTo>
                      <a:pt x="76" y="74"/>
                    </a:lnTo>
                    <a:lnTo>
                      <a:pt x="73" y="66"/>
                    </a:lnTo>
                    <a:lnTo>
                      <a:pt x="68" y="58"/>
                    </a:lnTo>
                    <a:lnTo>
                      <a:pt x="62" y="50"/>
                    </a:lnTo>
                    <a:lnTo>
                      <a:pt x="48" y="33"/>
                    </a:lnTo>
                    <a:lnTo>
                      <a:pt x="48" y="33"/>
                    </a:lnTo>
                    <a:lnTo>
                      <a:pt x="32" y="17"/>
                    </a:lnTo>
                    <a:lnTo>
                      <a:pt x="13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0" name="Freeform 106"/>
              <p:cNvSpPr>
                <a:spLocks/>
              </p:cNvSpPr>
              <p:nvPr/>
            </p:nvSpPr>
            <p:spPr bwMode="auto">
              <a:xfrm>
                <a:off x="810" y="600"/>
                <a:ext cx="6" cy="4"/>
              </a:xfrm>
              <a:custGeom>
                <a:avLst/>
                <a:gdLst>
                  <a:gd name="T0" fmla="*/ 0 w 6"/>
                  <a:gd name="T1" fmla="*/ 4 h 4"/>
                  <a:gd name="T2" fmla="*/ 0 w 6"/>
                  <a:gd name="T3" fmla="*/ 4 h 4"/>
                  <a:gd name="T4" fmla="*/ 3 w 6"/>
                  <a:gd name="T5" fmla="*/ 2 h 4"/>
                  <a:gd name="T6" fmla="*/ 3 w 6"/>
                  <a:gd name="T7" fmla="*/ 2 h 4"/>
                  <a:gd name="T8" fmla="*/ 6 w 6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4">
                    <a:moveTo>
                      <a:pt x="0" y="4"/>
                    </a:moveTo>
                    <a:lnTo>
                      <a:pt x="0" y="4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1" name="Freeform 107"/>
              <p:cNvSpPr>
                <a:spLocks/>
              </p:cNvSpPr>
              <p:nvPr/>
            </p:nvSpPr>
            <p:spPr bwMode="auto">
              <a:xfrm>
                <a:off x="743" y="627"/>
                <a:ext cx="19" cy="6"/>
              </a:xfrm>
              <a:custGeom>
                <a:avLst/>
                <a:gdLst>
                  <a:gd name="T0" fmla="*/ 0 w 19"/>
                  <a:gd name="T1" fmla="*/ 6 h 6"/>
                  <a:gd name="T2" fmla="*/ 0 w 19"/>
                  <a:gd name="T3" fmla="*/ 6 h 6"/>
                  <a:gd name="T4" fmla="*/ 19 w 1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6">
                    <a:moveTo>
                      <a:pt x="0" y="6"/>
                    </a:moveTo>
                    <a:lnTo>
                      <a:pt x="0" y="6"/>
                    </a:lnTo>
                    <a:lnTo>
                      <a:pt x="1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2" name="Freeform 108"/>
              <p:cNvSpPr>
                <a:spLocks/>
              </p:cNvSpPr>
              <p:nvPr/>
            </p:nvSpPr>
            <p:spPr bwMode="auto">
              <a:xfrm>
                <a:off x="860" y="557"/>
                <a:ext cx="15" cy="13"/>
              </a:xfrm>
              <a:custGeom>
                <a:avLst/>
                <a:gdLst>
                  <a:gd name="T0" fmla="*/ 0 w 15"/>
                  <a:gd name="T1" fmla="*/ 13 h 13"/>
                  <a:gd name="T2" fmla="*/ 0 w 15"/>
                  <a:gd name="T3" fmla="*/ 13 h 13"/>
                  <a:gd name="T4" fmla="*/ 15 w 15"/>
                  <a:gd name="T5" fmla="*/ 1 h 13"/>
                  <a:gd name="T6" fmla="*/ 15 w 15"/>
                  <a:gd name="T7" fmla="*/ 1 h 13"/>
                  <a:gd name="T8" fmla="*/ 15 w 15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3">
                    <a:moveTo>
                      <a:pt x="0" y="13"/>
                    </a:moveTo>
                    <a:lnTo>
                      <a:pt x="0" y="13"/>
                    </a:lnTo>
                    <a:lnTo>
                      <a:pt x="15" y="1"/>
                    </a:lnTo>
                    <a:lnTo>
                      <a:pt x="15" y="1"/>
                    </a:lnTo>
                    <a:lnTo>
                      <a:pt x="15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3" name="Freeform 109"/>
              <p:cNvSpPr>
                <a:spLocks/>
              </p:cNvSpPr>
              <p:nvPr/>
            </p:nvSpPr>
            <p:spPr bwMode="auto">
              <a:xfrm>
                <a:off x="718" y="517"/>
                <a:ext cx="1" cy="38"/>
              </a:xfrm>
              <a:custGeom>
                <a:avLst/>
                <a:gdLst>
                  <a:gd name="T0" fmla="*/ 0 w 1"/>
                  <a:gd name="T1" fmla="*/ 38 h 38"/>
                  <a:gd name="T2" fmla="*/ 0 w 1"/>
                  <a:gd name="T3" fmla="*/ 38 h 38"/>
                  <a:gd name="T4" fmla="*/ 0 w 1"/>
                  <a:gd name="T5" fmla="*/ 20 h 38"/>
                  <a:gd name="T6" fmla="*/ 0 w 1"/>
                  <a:gd name="T7" fmla="*/ 20 h 38"/>
                  <a:gd name="T8" fmla="*/ 1 w 1"/>
                  <a:gd name="T9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8">
                    <a:moveTo>
                      <a:pt x="0" y="38"/>
                    </a:moveTo>
                    <a:lnTo>
                      <a:pt x="0" y="38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1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4" name="Freeform 110"/>
              <p:cNvSpPr>
                <a:spLocks/>
              </p:cNvSpPr>
              <p:nvPr/>
            </p:nvSpPr>
            <p:spPr bwMode="auto">
              <a:xfrm>
                <a:off x="725" y="384"/>
                <a:ext cx="90" cy="87"/>
              </a:xfrm>
              <a:custGeom>
                <a:avLst/>
                <a:gdLst>
                  <a:gd name="T0" fmla="*/ 0 w 90"/>
                  <a:gd name="T1" fmla="*/ 87 h 87"/>
                  <a:gd name="T2" fmla="*/ 0 w 90"/>
                  <a:gd name="T3" fmla="*/ 87 h 87"/>
                  <a:gd name="T4" fmla="*/ 5 w 90"/>
                  <a:gd name="T5" fmla="*/ 63 h 87"/>
                  <a:gd name="T6" fmla="*/ 12 w 90"/>
                  <a:gd name="T7" fmla="*/ 42 h 87"/>
                  <a:gd name="T8" fmla="*/ 12 w 90"/>
                  <a:gd name="T9" fmla="*/ 42 h 87"/>
                  <a:gd name="T10" fmla="*/ 16 w 90"/>
                  <a:gd name="T11" fmla="*/ 32 h 87"/>
                  <a:gd name="T12" fmla="*/ 21 w 90"/>
                  <a:gd name="T13" fmla="*/ 24 h 87"/>
                  <a:gd name="T14" fmla="*/ 26 w 90"/>
                  <a:gd name="T15" fmla="*/ 16 h 87"/>
                  <a:gd name="T16" fmla="*/ 31 w 90"/>
                  <a:gd name="T17" fmla="*/ 10 h 87"/>
                  <a:gd name="T18" fmla="*/ 31 w 90"/>
                  <a:gd name="T19" fmla="*/ 10 h 87"/>
                  <a:gd name="T20" fmla="*/ 37 w 90"/>
                  <a:gd name="T21" fmla="*/ 5 h 87"/>
                  <a:gd name="T22" fmla="*/ 42 w 90"/>
                  <a:gd name="T23" fmla="*/ 2 h 87"/>
                  <a:gd name="T24" fmla="*/ 46 w 90"/>
                  <a:gd name="T25" fmla="*/ 1 h 87"/>
                  <a:gd name="T26" fmla="*/ 51 w 90"/>
                  <a:gd name="T27" fmla="*/ 0 h 87"/>
                  <a:gd name="T28" fmla="*/ 51 w 90"/>
                  <a:gd name="T29" fmla="*/ 0 h 87"/>
                  <a:gd name="T30" fmla="*/ 55 w 90"/>
                  <a:gd name="T31" fmla="*/ 1 h 87"/>
                  <a:gd name="T32" fmla="*/ 60 w 90"/>
                  <a:gd name="T33" fmla="*/ 2 h 87"/>
                  <a:gd name="T34" fmla="*/ 65 w 90"/>
                  <a:gd name="T35" fmla="*/ 5 h 87"/>
                  <a:gd name="T36" fmla="*/ 71 w 90"/>
                  <a:gd name="T37" fmla="*/ 10 h 87"/>
                  <a:gd name="T38" fmla="*/ 71 w 90"/>
                  <a:gd name="T39" fmla="*/ 10 h 87"/>
                  <a:gd name="T40" fmla="*/ 76 w 90"/>
                  <a:gd name="T41" fmla="*/ 16 h 87"/>
                  <a:gd name="T42" fmla="*/ 81 w 90"/>
                  <a:gd name="T43" fmla="*/ 25 h 87"/>
                  <a:gd name="T44" fmla="*/ 86 w 90"/>
                  <a:gd name="T45" fmla="*/ 35 h 87"/>
                  <a:gd name="T46" fmla="*/ 90 w 90"/>
                  <a:gd name="T47" fmla="*/ 45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0" h="87">
                    <a:moveTo>
                      <a:pt x="0" y="87"/>
                    </a:moveTo>
                    <a:lnTo>
                      <a:pt x="0" y="87"/>
                    </a:lnTo>
                    <a:lnTo>
                      <a:pt x="5" y="63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16" y="32"/>
                    </a:lnTo>
                    <a:lnTo>
                      <a:pt x="21" y="24"/>
                    </a:lnTo>
                    <a:lnTo>
                      <a:pt x="26" y="16"/>
                    </a:lnTo>
                    <a:lnTo>
                      <a:pt x="31" y="10"/>
                    </a:lnTo>
                    <a:lnTo>
                      <a:pt x="31" y="10"/>
                    </a:lnTo>
                    <a:lnTo>
                      <a:pt x="37" y="5"/>
                    </a:lnTo>
                    <a:lnTo>
                      <a:pt x="42" y="2"/>
                    </a:lnTo>
                    <a:lnTo>
                      <a:pt x="46" y="1"/>
                    </a:lnTo>
                    <a:lnTo>
                      <a:pt x="51" y="0"/>
                    </a:lnTo>
                    <a:lnTo>
                      <a:pt x="51" y="0"/>
                    </a:lnTo>
                    <a:lnTo>
                      <a:pt x="55" y="1"/>
                    </a:lnTo>
                    <a:lnTo>
                      <a:pt x="60" y="2"/>
                    </a:lnTo>
                    <a:lnTo>
                      <a:pt x="65" y="5"/>
                    </a:lnTo>
                    <a:lnTo>
                      <a:pt x="71" y="10"/>
                    </a:lnTo>
                    <a:lnTo>
                      <a:pt x="71" y="10"/>
                    </a:lnTo>
                    <a:lnTo>
                      <a:pt x="76" y="16"/>
                    </a:lnTo>
                    <a:lnTo>
                      <a:pt x="81" y="25"/>
                    </a:lnTo>
                    <a:lnTo>
                      <a:pt x="86" y="35"/>
                    </a:lnTo>
                    <a:lnTo>
                      <a:pt x="90" y="4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5" name="Freeform 111"/>
              <p:cNvSpPr>
                <a:spLocks/>
              </p:cNvSpPr>
              <p:nvPr/>
            </p:nvSpPr>
            <p:spPr bwMode="auto">
              <a:xfrm>
                <a:off x="676" y="430"/>
                <a:ext cx="252" cy="99"/>
              </a:xfrm>
              <a:custGeom>
                <a:avLst/>
                <a:gdLst>
                  <a:gd name="T0" fmla="*/ 227 w 252"/>
                  <a:gd name="T1" fmla="*/ 99 h 99"/>
                  <a:gd name="T2" fmla="*/ 227 w 252"/>
                  <a:gd name="T3" fmla="*/ 99 h 99"/>
                  <a:gd name="T4" fmla="*/ 237 w 252"/>
                  <a:gd name="T5" fmla="*/ 84 h 99"/>
                  <a:gd name="T6" fmla="*/ 245 w 252"/>
                  <a:gd name="T7" fmla="*/ 69 h 99"/>
                  <a:gd name="T8" fmla="*/ 248 w 252"/>
                  <a:gd name="T9" fmla="*/ 63 h 99"/>
                  <a:gd name="T10" fmla="*/ 250 w 252"/>
                  <a:gd name="T11" fmla="*/ 56 h 99"/>
                  <a:gd name="T12" fmla="*/ 252 w 252"/>
                  <a:gd name="T13" fmla="*/ 48 h 99"/>
                  <a:gd name="T14" fmla="*/ 252 w 252"/>
                  <a:gd name="T15" fmla="*/ 41 h 99"/>
                  <a:gd name="T16" fmla="*/ 252 w 252"/>
                  <a:gd name="T17" fmla="*/ 41 h 99"/>
                  <a:gd name="T18" fmla="*/ 252 w 252"/>
                  <a:gd name="T19" fmla="*/ 36 h 99"/>
                  <a:gd name="T20" fmla="*/ 251 w 252"/>
                  <a:gd name="T21" fmla="*/ 31 h 99"/>
                  <a:gd name="T22" fmla="*/ 250 w 252"/>
                  <a:gd name="T23" fmla="*/ 27 h 99"/>
                  <a:gd name="T24" fmla="*/ 247 w 252"/>
                  <a:gd name="T25" fmla="*/ 22 h 99"/>
                  <a:gd name="T26" fmla="*/ 247 w 252"/>
                  <a:gd name="T27" fmla="*/ 22 h 99"/>
                  <a:gd name="T28" fmla="*/ 242 w 252"/>
                  <a:gd name="T29" fmla="*/ 16 h 99"/>
                  <a:gd name="T30" fmla="*/ 236 w 252"/>
                  <a:gd name="T31" fmla="*/ 9 h 99"/>
                  <a:gd name="T32" fmla="*/ 229 w 252"/>
                  <a:gd name="T33" fmla="*/ 5 h 99"/>
                  <a:gd name="T34" fmla="*/ 220 w 252"/>
                  <a:gd name="T35" fmla="*/ 3 h 99"/>
                  <a:gd name="T36" fmla="*/ 220 w 252"/>
                  <a:gd name="T37" fmla="*/ 3 h 99"/>
                  <a:gd name="T38" fmla="*/ 207 w 252"/>
                  <a:gd name="T39" fmla="*/ 0 h 99"/>
                  <a:gd name="T40" fmla="*/ 196 w 252"/>
                  <a:gd name="T41" fmla="*/ 0 h 99"/>
                  <a:gd name="T42" fmla="*/ 183 w 252"/>
                  <a:gd name="T43" fmla="*/ 0 h 99"/>
                  <a:gd name="T44" fmla="*/ 183 w 252"/>
                  <a:gd name="T45" fmla="*/ 0 h 99"/>
                  <a:gd name="T46" fmla="*/ 170 w 252"/>
                  <a:gd name="T47" fmla="*/ 2 h 99"/>
                  <a:gd name="T48" fmla="*/ 156 w 252"/>
                  <a:gd name="T49" fmla="*/ 4 h 99"/>
                  <a:gd name="T50" fmla="*/ 141 w 252"/>
                  <a:gd name="T51" fmla="*/ 8 h 99"/>
                  <a:gd name="T52" fmla="*/ 126 w 252"/>
                  <a:gd name="T53" fmla="*/ 14 h 99"/>
                  <a:gd name="T54" fmla="*/ 110 w 252"/>
                  <a:gd name="T55" fmla="*/ 20 h 99"/>
                  <a:gd name="T56" fmla="*/ 95 w 252"/>
                  <a:gd name="T57" fmla="*/ 26 h 99"/>
                  <a:gd name="T58" fmla="*/ 78 w 252"/>
                  <a:gd name="T59" fmla="*/ 34 h 99"/>
                  <a:gd name="T60" fmla="*/ 63 w 252"/>
                  <a:gd name="T61" fmla="*/ 43 h 99"/>
                  <a:gd name="T62" fmla="*/ 63 w 252"/>
                  <a:gd name="T63" fmla="*/ 43 h 99"/>
                  <a:gd name="T64" fmla="*/ 45 w 252"/>
                  <a:gd name="T65" fmla="*/ 54 h 99"/>
                  <a:gd name="T66" fmla="*/ 29 w 252"/>
                  <a:gd name="T67" fmla="*/ 65 h 99"/>
                  <a:gd name="T68" fmla="*/ 15 w 252"/>
                  <a:gd name="T69" fmla="*/ 76 h 99"/>
                  <a:gd name="T70" fmla="*/ 0 w 252"/>
                  <a:gd name="T71" fmla="*/ 88 h 99"/>
                  <a:gd name="T72" fmla="*/ 0 w 252"/>
                  <a:gd name="T73" fmla="*/ 88 h 99"/>
                  <a:gd name="T74" fmla="*/ 1 w 252"/>
                  <a:gd name="T75" fmla="*/ 88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52" h="99">
                    <a:moveTo>
                      <a:pt x="227" y="99"/>
                    </a:moveTo>
                    <a:lnTo>
                      <a:pt x="227" y="99"/>
                    </a:lnTo>
                    <a:lnTo>
                      <a:pt x="237" y="84"/>
                    </a:lnTo>
                    <a:lnTo>
                      <a:pt x="245" y="69"/>
                    </a:lnTo>
                    <a:lnTo>
                      <a:pt x="248" y="63"/>
                    </a:lnTo>
                    <a:lnTo>
                      <a:pt x="250" y="56"/>
                    </a:lnTo>
                    <a:lnTo>
                      <a:pt x="252" y="48"/>
                    </a:lnTo>
                    <a:lnTo>
                      <a:pt x="252" y="41"/>
                    </a:lnTo>
                    <a:lnTo>
                      <a:pt x="252" y="41"/>
                    </a:lnTo>
                    <a:lnTo>
                      <a:pt x="252" y="36"/>
                    </a:lnTo>
                    <a:lnTo>
                      <a:pt x="251" y="31"/>
                    </a:lnTo>
                    <a:lnTo>
                      <a:pt x="250" y="27"/>
                    </a:lnTo>
                    <a:lnTo>
                      <a:pt x="247" y="22"/>
                    </a:lnTo>
                    <a:lnTo>
                      <a:pt x="247" y="22"/>
                    </a:lnTo>
                    <a:lnTo>
                      <a:pt x="242" y="16"/>
                    </a:lnTo>
                    <a:lnTo>
                      <a:pt x="236" y="9"/>
                    </a:lnTo>
                    <a:lnTo>
                      <a:pt x="229" y="5"/>
                    </a:lnTo>
                    <a:lnTo>
                      <a:pt x="220" y="3"/>
                    </a:lnTo>
                    <a:lnTo>
                      <a:pt x="220" y="3"/>
                    </a:lnTo>
                    <a:lnTo>
                      <a:pt x="207" y="0"/>
                    </a:lnTo>
                    <a:lnTo>
                      <a:pt x="196" y="0"/>
                    </a:lnTo>
                    <a:lnTo>
                      <a:pt x="183" y="0"/>
                    </a:lnTo>
                    <a:lnTo>
                      <a:pt x="183" y="0"/>
                    </a:lnTo>
                    <a:lnTo>
                      <a:pt x="170" y="2"/>
                    </a:lnTo>
                    <a:lnTo>
                      <a:pt x="156" y="4"/>
                    </a:lnTo>
                    <a:lnTo>
                      <a:pt x="141" y="8"/>
                    </a:lnTo>
                    <a:lnTo>
                      <a:pt x="126" y="14"/>
                    </a:lnTo>
                    <a:lnTo>
                      <a:pt x="110" y="20"/>
                    </a:lnTo>
                    <a:lnTo>
                      <a:pt x="95" y="26"/>
                    </a:lnTo>
                    <a:lnTo>
                      <a:pt x="78" y="34"/>
                    </a:lnTo>
                    <a:lnTo>
                      <a:pt x="63" y="43"/>
                    </a:lnTo>
                    <a:lnTo>
                      <a:pt x="63" y="43"/>
                    </a:lnTo>
                    <a:lnTo>
                      <a:pt x="45" y="54"/>
                    </a:lnTo>
                    <a:lnTo>
                      <a:pt x="29" y="65"/>
                    </a:lnTo>
                    <a:lnTo>
                      <a:pt x="15" y="76"/>
                    </a:lnTo>
                    <a:lnTo>
                      <a:pt x="0" y="88"/>
                    </a:lnTo>
                    <a:lnTo>
                      <a:pt x="0" y="88"/>
                    </a:lnTo>
                    <a:lnTo>
                      <a:pt x="1" y="8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6" name="Freeform 112"/>
              <p:cNvSpPr>
                <a:spLocks/>
              </p:cNvSpPr>
              <p:nvPr/>
            </p:nvSpPr>
            <p:spPr bwMode="auto">
              <a:xfrm>
                <a:off x="623" y="546"/>
                <a:ext cx="82" cy="99"/>
              </a:xfrm>
              <a:custGeom>
                <a:avLst/>
                <a:gdLst>
                  <a:gd name="T0" fmla="*/ 25 w 82"/>
                  <a:gd name="T1" fmla="*/ 0 h 99"/>
                  <a:gd name="T2" fmla="*/ 25 w 82"/>
                  <a:gd name="T3" fmla="*/ 0 h 99"/>
                  <a:gd name="T4" fmla="*/ 15 w 82"/>
                  <a:gd name="T5" fmla="*/ 15 h 99"/>
                  <a:gd name="T6" fmla="*/ 7 w 82"/>
                  <a:gd name="T7" fmla="*/ 29 h 99"/>
                  <a:gd name="T8" fmla="*/ 4 w 82"/>
                  <a:gd name="T9" fmla="*/ 36 h 99"/>
                  <a:gd name="T10" fmla="*/ 2 w 82"/>
                  <a:gd name="T11" fmla="*/ 44 h 99"/>
                  <a:gd name="T12" fmla="*/ 1 w 82"/>
                  <a:gd name="T13" fmla="*/ 51 h 99"/>
                  <a:gd name="T14" fmla="*/ 0 w 82"/>
                  <a:gd name="T15" fmla="*/ 57 h 99"/>
                  <a:gd name="T16" fmla="*/ 0 w 82"/>
                  <a:gd name="T17" fmla="*/ 57 h 99"/>
                  <a:gd name="T18" fmla="*/ 0 w 82"/>
                  <a:gd name="T19" fmla="*/ 57 h 99"/>
                  <a:gd name="T20" fmla="*/ 0 w 82"/>
                  <a:gd name="T21" fmla="*/ 57 h 99"/>
                  <a:gd name="T22" fmla="*/ 0 w 82"/>
                  <a:gd name="T23" fmla="*/ 57 h 99"/>
                  <a:gd name="T24" fmla="*/ 0 w 82"/>
                  <a:gd name="T25" fmla="*/ 63 h 99"/>
                  <a:gd name="T26" fmla="*/ 2 w 82"/>
                  <a:gd name="T27" fmla="*/ 68 h 99"/>
                  <a:gd name="T28" fmla="*/ 2 w 82"/>
                  <a:gd name="T29" fmla="*/ 68 h 99"/>
                  <a:gd name="T30" fmla="*/ 5 w 82"/>
                  <a:gd name="T31" fmla="*/ 76 h 99"/>
                  <a:gd name="T32" fmla="*/ 5 w 82"/>
                  <a:gd name="T33" fmla="*/ 76 h 99"/>
                  <a:gd name="T34" fmla="*/ 9 w 82"/>
                  <a:gd name="T35" fmla="*/ 83 h 99"/>
                  <a:gd name="T36" fmla="*/ 14 w 82"/>
                  <a:gd name="T37" fmla="*/ 87 h 99"/>
                  <a:gd name="T38" fmla="*/ 19 w 82"/>
                  <a:gd name="T39" fmla="*/ 91 h 99"/>
                  <a:gd name="T40" fmla="*/ 25 w 82"/>
                  <a:gd name="T41" fmla="*/ 94 h 99"/>
                  <a:gd name="T42" fmla="*/ 33 w 82"/>
                  <a:gd name="T43" fmla="*/ 96 h 99"/>
                  <a:gd name="T44" fmla="*/ 40 w 82"/>
                  <a:gd name="T45" fmla="*/ 98 h 99"/>
                  <a:gd name="T46" fmla="*/ 48 w 82"/>
                  <a:gd name="T47" fmla="*/ 99 h 99"/>
                  <a:gd name="T48" fmla="*/ 56 w 82"/>
                  <a:gd name="T49" fmla="*/ 99 h 99"/>
                  <a:gd name="T50" fmla="*/ 56 w 82"/>
                  <a:gd name="T51" fmla="*/ 99 h 99"/>
                  <a:gd name="T52" fmla="*/ 69 w 82"/>
                  <a:gd name="T53" fmla="*/ 98 h 99"/>
                  <a:gd name="T54" fmla="*/ 82 w 82"/>
                  <a:gd name="T55" fmla="*/ 97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82" h="99">
                    <a:moveTo>
                      <a:pt x="25" y="0"/>
                    </a:moveTo>
                    <a:lnTo>
                      <a:pt x="25" y="0"/>
                    </a:lnTo>
                    <a:lnTo>
                      <a:pt x="15" y="15"/>
                    </a:lnTo>
                    <a:lnTo>
                      <a:pt x="7" y="29"/>
                    </a:lnTo>
                    <a:lnTo>
                      <a:pt x="4" y="36"/>
                    </a:lnTo>
                    <a:lnTo>
                      <a:pt x="2" y="44"/>
                    </a:lnTo>
                    <a:lnTo>
                      <a:pt x="1" y="51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63"/>
                    </a:lnTo>
                    <a:lnTo>
                      <a:pt x="2" y="68"/>
                    </a:lnTo>
                    <a:lnTo>
                      <a:pt x="2" y="68"/>
                    </a:lnTo>
                    <a:lnTo>
                      <a:pt x="5" y="76"/>
                    </a:lnTo>
                    <a:lnTo>
                      <a:pt x="5" y="76"/>
                    </a:lnTo>
                    <a:lnTo>
                      <a:pt x="9" y="83"/>
                    </a:lnTo>
                    <a:lnTo>
                      <a:pt x="14" y="87"/>
                    </a:lnTo>
                    <a:lnTo>
                      <a:pt x="19" y="91"/>
                    </a:lnTo>
                    <a:lnTo>
                      <a:pt x="25" y="94"/>
                    </a:lnTo>
                    <a:lnTo>
                      <a:pt x="33" y="96"/>
                    </a:lnTo>
                    <a:lnTo>
                      <a:pt x="40" y="98"/>
                    </a:lnTo>
                    <a:lnTo>
                      <a:pt x="48" y="99"/>
                    </a:lnTo>
                    <a:lnTo>
                      <a:pt x="56" y="99"/>
                    </a:lnTo>
                    <a:lnTo>
                      <a:pt x="56" y="99"/>
                    </a:lnTo>
                    <a:lnTo>
                      <a:pt x="69" y="98"/>
                    </a:lnTo>
                    <a:lnTo>
                      <a:pt x="82" y="9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7" name="Freeform 113"/>
              <p:cNvSpPr>
                <a:spLocks/>
              </p:cNvSpPr>
              <p:nvPr/>
            </p:nvSpPr>
            <p:spPr bwMode="auto">
              <a:xfrm>
                <a:off x="725" y="464"/>
                <a:ext cx="108" cy="227"/>
              </a:xfrm>
              <a:custGeom>
                <a:avLst/>
                <a:gdLst>
                  <a:gd name="T0" fmla="*/ 100 w 108"/>
                  <a:gd name="T1" fmla="*/ 0 h 227"/>
                  <a:gd name="T2" fmla="*/ 100 w 108"/>
                  <a:gd name="T3" fmla="*/ 0 h 227"/>
                  <a:gd name="T4" fmla="*/ 101 w 108"/>
                  <a:gd name="T5" fmla="*/ 5 h 227"/>
                  <a:gd name="T6" fmla="*/ 104 w 108"/>
                  <a:gd name="T7" fmla="*/ 22 h 227"/>
                  <a:gd name="T8" fmla="*/ 107 w 108"/>
                  <a:gd name="T9" fmla="*/ 44 h 227"/>
                  <a:gd name="T10" fmla="*/ 108 w 108"/>
                  <a:gd name="T11" fmla="*/ 73 h 227"/>
                  <a:gd name="T12" fmla="*/ 108 w 108"/>
                  <a:gd name="T13" fmla="*/ 73 h 227"/>
                  <a:gd name="T14" fmla="*/ 108 w 108"/>
                  <a:gd name="T15" fmla="*/ 90 h 227"/>
                  <a:gd name="T16" fmla="*/ 107 w 108"/>
                  <a:gd name="T17" fmla="*/ 105 h 227"/>
                  <a:gd name="T18" fmla="*/ 104 w 108"/>
                  <a:gd name="T19" fmla="*/ 120 h 227"/>
                  <a:gd name="T20" fmla="*/ 102 w 108"/>
                  <a:gd name="T21" fmla="*/ 135 h 227"/>
                  <a:gd name="T22" fmla="*/ 100 w 108"/>
                  <a:gd name="T23" fmla="*/ 149 h 227"/>
                  <a:gd name="T24" fmla="*/ 97 w 108"/>
                  <a:gd name="T25" fmla="*/ 162 h 227"/>
                  <a:gd name="T26" fmla="*/ 93 w 108"/>
                  <a:gd name="T27" fmla="*/ 174 h 227"/>
                  <a:gd name="T28" fmla="*/ 89 w 108"/>
                  <a:gd name="T29" fmla="*/ 185 h 227"/>
                  <a:gd name="T30" fmla="*/ 89 w 108"/>
                  <a:gd name="T31" fmla="*/ 185 h 227"/>
                  <a:gd name="T32" fmla="*/ 85 w 108"/>
                  <a:gd name="T33" fmla="*/ 194 h 227"/>
                  <a:gd name="T34" fmla="*/ 80 w 108"/>
                  <a:gd name="T35" fmla="*/ 204 h 227"/>
                  <a:gd name="T36" fmla="*/ 75 w 108"/>
                  <a:gd name="T37" fmla="*/ 211 h 227"/>
                  <a:gd name="T38" fmla="*/ 71 w 108"/>
                  <a:gd name="T39" fmla="*/ 217 h 227"/>
                  <a:gd name="T40" fmla="*/ 71 w 108"/>
                  <a:gd name="T41" fmla="*/ 217 h 227"/>
                  <a:gd name="T42" fmla="*/ 65 w 108"/>
                  <a:gd name="T43" fmla="*/ 221 h 227"/>
                  <a:gd name="T44" fmla="*/ 60 w 108"/>
                  <a:gd name="T45" fmla="*/ 224 h 227"/>
                  <a:gd name="T46" fmla="*/ 55 w 108"/>
                  <a:gd name="T47" fmla="*/ 226 h 227"/>
                  <a:gd name="T48" fmla="*/ 51 w 108"/>
                  <a:gd name="T49" fmla="*/ 227 h 227"/>
                  <a:gd name="T50" fmla="*/ 51 w 108"/>
                  <a:gd name="T51" fmla="*/ 227 h 227"/>
                  <a:gd name="T52" fmla="*/ 46 w 108"/>
                  <a:gd name="T53" fmla="*/ 226 h 227"/>
                  <a:gd name="T54" fmla="*/ 42 w 108"/>
                  <a:gd name="T55" fmla="*/ 224 h 227"/>
                  <a:gd name="T56" fmla="*/ 37 w 108"/>
                  <a:gd name="T57" fmla="*/ 221 h 227"/>
                  <a:gd name="T58" fmla="*/ 31 w 108"/>
                  <a:gd name="T59" fmla="*/ 217 h 227"/>
                  <a:gd name="T60" fmla="*/ 31 w 108"/>
                  <a:gd name="T61" fmla="*/ 217 h 227"/>
                  <a:gd name="T62" fmla="*/ 26 w 108"/>
                  <a:gd name="T63" fmla="*/ 211 h 227"/>
                  <a:gd name="T64" fmla="*/ 22 w 108"/>
                  <a:gd name="T65" fmla="*/ 205 h 227"/>
                  <a:gd name="T66" fmla="*/ 17 w 108"/>
                  <a:gd name="T67" fmla="*/ 197 h 227"/>
                  <a:gd name="T68" fmla="*/ 13 w 108"/>
                  <a:gd name="T69" fmla="*/ 187 h 227"/>
                  <a:gd name="T70" fmla="*/ 6 w 108"/>
                  <a:gd name="T71" fmla="*/ 167 h 227"/>
                  <a:gd name="T72" fmla="*/ 0 w 108"/>
                  <a:gd name="T73" fmla="*/ 143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8" h="227">
                    <a:moveTo>
                      <a:pt x="100" y="0"/>
                    </a:moveTo>
                    <a:lnTo>
                      <a:pt x="100" y="0"/>
                    </a:lnTo>
                    <a:lnTo>
                      <a:pt x="101" y="5"/>
                    </a:lnTo>
                    <a:lnTo>
                      <a:pt x="104" y="22"/>
                    </a:lnTo>
                    <a:lnTo>
                      <a:pt x="107" y="44"/>
                    </a:lnTo>
                    <a:lnTo>
                      <a:pt x="108" y="73"/>
                    </a:lnTo>
                    <a:lnTo>
                      <a:pt x="108" y="73"/>
                    </a:lnTo>
                    <a:lnTo>
                      <a:pt x="108" y="90"/>
                    </a:lnTo>
                    <a:lnTo>
                      <a:pt x="107" y="105"/>
                    </a:lnTo>
                    <a:lnTo>
                      <a:pt x="104" y="120"/>
                    </a:lnTo>
                    <a:lnTo>
                      <a:pt x="102" y="135"/>
                    </a:lnTo>
                    <a:lnTo>
                      <a:pt x="100" y="149"/>
                    </a:lnTo>
                    <a:lnTo>
                      <a:pt x="97" y="162"/>
                    </a:lnTo>
                    <a:lnTo>
                      <a:pt x="93" y="174"/>
                    </a:lnTo>
                    <a:lnTo>
                      <a:pt x="89" y="185"/>
                    </a:lnTo>
                    <a:lnTo>
                      <a:pt x="89" y="185"/>
                    </a:lnTo>
                    <a:lnTo>
                      <a:pt x="85" y="194"/>
                    </a:lnTo>
                    <a:lnTo>
                      <a:pt x="80" y="204"/>
                    </a:lnTo>
                    <a:lnTo>
                      <a:pt x="75" y="211"/>
                    </a:lnTo>
                    <a:lnTo>
                      <a:pt x="71" y="217"/>
                    </a:lnTo>
                    <a:lnTo>
                      <a:pt x="71" y="217"/>
                    </a:lnTo>
                    <a:lnTo>
                      <a:pt x="65" y="221"/>
                    </a:lnTo>
                    <a:lnTo>
                      <a:pt x="60" y="224"/>
                    </a:lnTo>
                    <a:lnTo>
                      <a:pt x="55" y="226"/>
                    </a:lnTo>
                    <a:lnTo>
                      <a:pt x="51" y="227"/>
                    </a:lnTo>
                    <a:lnTo>
                      <a:pt x="51" y="227"/>
                    </a:lnTo>
                    <a:lnTo>
                      <a:pt x="46" y="226"/>
                    </a:lnTo>
                    <a:lnTo>
                      <a:pt x="42" y="224"/>
                    </a:lnTo>
                    <a:lnTo>
                      <a:pt x="37" y="221"/>
                    </a:lnTo>
                    <a:lnTo>
                      <a:pt x="31" y="217"/>
                    </a:lnTo>
                    <a:lnTo>
                      <a:pt x="31" y="217"/>
                    </a:lnTo>
                    <a:lnTo>
                      <a:pt x="26" y="211"/>
                    </a:lnTo>
                    <a:lnTo>
                      <a:pt x="22" y="205"/>
                    </a:lnTo>
                    <a:lnTo>
                      <a:pt x="17" y="197"/>
                    </a:lnTo>
                    <a:lnTo>
                      <a:pt x="13" y="187"/>
                    </a:lnTo>
                    <a:lnTo>
                      <a:pt x="6" y="167"/>
                    </a:lnTo>
                    <a:lnTo>
                      <a:pt x="0" y="14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8" name="Freeform 114"/>
              <p:cNvSpPr>
                <a:spLocks/>
              </p:cNvSpPr>
              <p:nvPr/>
            </p:nvSpPr>
            <p:spPr bwMode="auto">
              <a:xfrm>
                <a:off x="807" y="469"/>
                <a:ext cx="9" cy="6"/>
              </a:xfrm>
              <a:custGeom>
                <a:avLst/>
                <a:gdLst>
                  <a:gd name="T0" fmla="*/ 9 w 9"/>
                  <a:gd name="T1" fmla="*/ 6 h 6"/>
                  <a:gd name="T2" fmla="*/ 9 w 9"/>
                  <a:gd name="T3" fmla="*/ 6 h 6"/>
                  <a:gd name="T4" fmla="*/ 6 w 9"/>
                  <a:gd name="T5" fmla="*/ 4 h 6"/>
                  <a:gd name="T6" fmla="*/ 6 w 9"/>
                  <a:gd name="T7" fmla="*/ 4 h 6"/>
                  <a:gd name="T8" fmla="*/ 0 w 9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6">
                    <a:moveTo>
                      <a:pt x="9" y="6"/>
                    </a:moveTo>
                    <a:lnTo>
                      <a:pt x="9" y="6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9" name="Freeform 115"/>
              <p:cNvSpPr>
                <a:spLocks/>
              </p:cNvSpPr>
              <p:nvPr/>
            </p:nvSpPr>
            <p:spPr bwMode="auto">
              <a:xfrm>
                <a:off x="750" y="511"/>
                <a:ext cx="52" cy="52"/>
              </a:xfrm>
              <a:custGeom>
                <a:avLst/>
                <a:gdLst>
                  <a:gd name="T0" fmla="*/ 52 w 52"/>
                  <a:gd name="T1" fmla="*/ 26 h 52"/>
                  <a:gd name="T2" fmla="*/ 52 w 52"/>
                  <a:gd name="T3" fmla="*/ 26 h 52"/>
                  <a:gd name="T4" fmla="*/ 51 w 52"/>
                  <a:gd name="T5" fmla="*/ 31 h 52"/>
                  <a:gd name="T6" fmla="*/ 50 w 52"/>
                  <a:gd name="T7" fmla="*/ 36 h 52"/>
                  <a:gd name="T8" fmla="*/ 48 w 52"/>
                  <a:gd name="T9" fmla="*/ 40 h 52"/>
                  <a:gd name="T10" fmla="*/ 43 w 52"/>
                  <a:gd name="T11" fmla="*/ 45 h 52"/>
                  <a:gd name="T12" fmla="*/ 40 w 52"/>
                  <a:gd name="T13" fmla="*/ 48 h 52"/>
                  <a:gd name="T14" fmla="*/ 35 w 52"/>
                  <a:gd name="T15" fmla="*/ 50 h 52"/>
                  <a:gd name="T16" fmla="*/ 31 w 52"/>
                  <a:gd name="T17" fmla="*/ 52 h 52"/>
                  <a:gd name="T18" fmla="*/ 26 w 52"/>
                  <a:gd name="T19" fmla="*/ 52 h 52"/>
                  <a:gd name="T20" fmla="*/ 26 w 52"/>
                  <a:gd name="T21" fmla="*/ 52 h 52"/>
                  <a:gd name="T22" fmla="*/ 21 w 52"/>
                  <a:gd name="T23" fmla="*/ 52 h 52"/>
                  <a:gd name="T24" fmla="*/ 16 w 52"/>
                  <a:gd name="T25" fmla="*/ 50 h 52"/>
                  <a:gd name="T26" fmla="*/ 12 w 52"/>
                  <a:gd name="T27" fmla="*/ 48 h 52"/>
                  <a:gd name="T28" fmla="*/ 7 w 52"/>
                  <a:gd name="T29" fmla="*/ 45 h 52"/>
                  <a:gd name="T30" fmla="*/ 4 w 52"/>
                  <a:gd name="T31" fmla="*/ 40 h 52"/>
                  <a:gd name="T32" fmla="*/ 2 w 52"/>
                  <a:gd name="T33" fmla="*/ 36 h 52"/>
                  <a:gd name="T34" fmla="*/ 0 w 52"/>
                  <a:gd name="T35" fmla="*/ 31 h 52"/>
                  <a:gd name="T36" fmla="*/ 0 w 52"/>
                  <a:gd name="T37" fmla="*/ 26 h 52"/>
                  <a:gd name="T38" fmla="*/ 0 w 52"/>
                  <a:gd name="T39" fmla="*/ 26 h 52"/>
                  <a:gd name="T40" fmla="*/ 0 w 52"/>
                  <a:gd name="T41" fmla="*/ 21 h 52"/>
                  <a:gd name="T42" fmla="*/ 2 w 52"/>
                  <a:gd name="T43" fmla="*/ 16 h 52"/>
                  <a:gd name="T44" fmla="*/ 4 w 52"/>
                  <a:gd name="T45" fmla="*/ 12 h 52"/>
                  <a:gd name="T46" fmla="*/ 7 w 52"/>
                  <a:gd name="T47" fmla="*/ 8 h 52"/>
                  <a:gd name="T48" fmla="*/ 12 w 52"/>
                  <a:gd name="T49" fmla="*/ 4 h 52"/>
                  <a:gd name="T50" fmla="*/ 16 w 52"/>
                  <a:gd name="T51" fmla="*/ 2 h 52"/>
                  <a:gd name="T52" fmla="*/ 21 w 52"/>
                  <a:gd name="T53" fmla="*/ 1 h 52"/>
                  <a:gd name="T54" fmla="*/ 26 w 52"/>
                  <a:gd name="T55" fmla="*/ 0 h 52"/>
                  <a:gd name="T56" fmla="*/ 26 w 52"/>
                  <a:gd name="T57" fmla="*/ 0 h 52"/>
                  <a:gd name="T58" fmla="*/ 31 w 52"/>
                  <a:gd name="T59" fmla="*/ 1 h 52"/>
                  <a:gd name="T60" fmla="*/ 35 w 52"/>
                  <a:gd name="T61" fmla="*/ 2 h 52"/>
                  <a:gd name="T62" fmla="*/ 40 w 52"/>
                  <a:gd name="T63" fmla="*/ 4 h 52"/>
                  <a:gd name="T64" fmla="*/ 43 w 52"/>
                  <a:gd name="T65" fmla="*/ 8 h 52"/>
                  <a:gd name="T66" fmla="*/ 48 w 52"/>
                  <a:gd name="T67" fmla="*/ 12 h 52"/>
                  <a:gd name="T68" fmla="*/ 50 w 52"/>
                  <a:gd name="T69" fmla="*/ 16 h 52"/>
                  <a:gd name="T70" fmla="*/ 51 w 52"/>
                  <a:gd name="T71" fmla="*/ 21 h 52"/>
                  <a:gd name="T72" fmla="*/ 52 w 52"/>
                  <a:gd name="T73" fmla="*/ 26 h 52"/>
                  <a:gd name="T74" fmla="*/ 52 w 52"/>
                  <a:gd name="T75" fmla="*/ 2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2" h="52">
                    <a:moveTo>
                      <a:pt x="52" y="26"/>
                    </a:moveTo>
                    <a:lnTo>
                      <a:pt x="52" y="26"/>
                    </a:lnTo>
                    <a:lnTo>
                      <a:pt x="51" y="31"/>
                    </a:lnTo>
                    <a:lnTo>
                      <a:pt x="50" y="36"/>
                    </a:lnTo>
                    <a:lnTo>
                      <a:pt x="48" y="40"/>
                    </a:lnTo>
                    <a:lnTo>
                      <a:pt x="43" y="45"/>
                    </a:lnTo>
                    <a:lnTo>
                      <a:pt x="40" y="48"/>
                    </a:lnTo>
                    <a:lnTo>
                      <a:pt x="35" y="50"/>
                    </a:lnTo>
                    <a:lnTo>
                      <a:pt x="31" y="52"/>
                    </a:lnTo>
                    <a:lnTo>
                      <a:pt x="26" y="52"/>
                    </a:lnTo>
                    <a:lnTo>
                      <a:pt x="26" y="52"/>
                    </a:lnTo>
                    <a:lnTo>
                      <a:pt x="21" y="52"/>
                    </a:lnTo>
                    <a:lnTo>
                      <a:pt x="16" y="50"/>
                    </a:lnTo>
                    <a:lnTo>
                      <a:pt x="12" y="48"/>
                    </a:lnTo>
                    <a:lnTo>
                      <a:pt x="7" y="45"/>
                    </a:lnTo>
                    <a:lnTo>
                      <a:pt x="4" y="40"/>
                    </a:lnTo>
                    <a:lnTo>
                      <a:pt x="2" y="36"/>
                    </a:lnTo>
                    <a:lnTo>
                      <a:pt x="0" y="31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0" y="21"/>
                    </a:lnTo>
                    <a:lnTo>
                      <a:pt x="2" y="16"/>
                    </a:lnTo>
                    <a:lnTo>
                      <a:pt x="4" y="12"/>
                    </a:lnTo>
                    <a:lnTo>
                      <a:pt x="7" y="8"/>
                    </a:lnTo>
                    <a:lnTo>
                      <a:pt x="12" y="4"/>
                    </a:lnTo>
                    <a:lnTo>
                      <a:pt x="16" y="2"/>
                    </a:lnTo>
                    <a:lnTo>
                      <a:pt x="21" y="1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31" y="1"/>
                    </a:lnTo>
                    <a:lnTo>
                      <a:pt x="35" y="2"/>
                    </a:lnTo>
                    <a:lnTo>
                      <a:pt x="40" y="4"/>
                    </a:lnTo>
                    <a:lnTo>
                      <a:pt x="43" y="8"/>
                    </a:lnTo>
                    <a:lnTo>
                      <a:pt x="48" y="12"/>
                    </a:lnTo>
                    <a:lnTo>
                      <a:pt x="50" y="16"/>
                    </a:lnTo>
                    <a:lnTo>
                      <a:pt x="51" y="21"/>
                    </a:lnTo>
                    <a:lnTo>
                      <a:pt x="52" y="26"/>
                    </a:lnTo>
                    <a:lnTo>
                      <a:pt x="52" y="2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0" name="Freeform 116"/>
              <p:cNvSpPr>
                <a:spLocks/>
              </p:cNvSpPr>
              <p:nvPr/>
            </p:nvSpPr>
            <p:spPr bwMode="auto">
              <a:xfrm>
                <a:off x="1286" y="343"/>
                <a:ext cx="200" cy="230"/>
              </a:xfrm>
              <a:custGeom>
                <a:avLst/>
                <a:gdLst>
                  <a:gd name="T0" fmla="*/ 62 w 200"/>
                  <a:gd name="T1" fmla="*/ 207 h 230"/>
                  <a:gd name="T2" fmla="*/ 33 w 200"/>
                  <a:gd name="T3" fmla="*/ 207 h 230"/>
                  <a:gd name="T4" fmla="*/ 25 w 200"/>
                  <a:gd name="T5" fmla="*/ 203 h 230"/>
                  <a:gd name="T6" fmla="*/ 21 w 200"/>
                  <a:gd name="T7" fmla="*/ 195 h 230"/>
                  <a:gd name="T8" fmla="*/ 45 w 200"/>
                  <a:gd name="T9" fmla="*/ 179 h 230"/>
                  <a:gd name="T10" fmla="*/ 49 w 200"/>
                  <a:gd name="T11" fmla="*/ 178 h 230"/>
                  <a:gd name="T12" fmla="*/ 55 w 200"/>
                  <a:gd name="T13" fmla="*/ 172 h 230"/>
                  <a:gd name="T14" fmla="*/ 56 w 200"/>
                  <a:gd name="T15" fmla="*/ 168 h 230"/>
                  <a:gd name="T16" fmla="*/ 53 w 200"/>
                  <a:gd name="T17" fmla="*/ 161 h 230"/>
                  <a:gd name="T18" fmla="*/ 45 w 200"/>
                  <a:gd name="T19" fmla="*/ 158 h 230"/>
                  <a:gd name="T20" fmla="*/ 21 w 200"/>
                  <a:gd name="T21" fmla="*/ 141 h 230"/>
                  <a:gd name="T22" fmla="*/ 0 w 200"/>
                  <a:gd name="T23" fmla="*/ 141 h 230"/>
                  <a:gd name="T24" fmla="*/ 15 w 200"/>
                  <a:gd name="T25" fmla="*/ 69 h 230"/>
                  <a:gd name="T26" fmla="*/ 18 w 200"/>
                  <a:gd name="T27" fmla="*/ 61 h 230"/>
                  <a:gd name="T28" fmla="*/ 28 w 200"/>
                  <a:gd name="T29" fmla="*/ 41 h 230"/>
                  <a:gd name="T30" fmla="*/ 47 w 200"/>
                  <a:gd name="T31" fmla="*/ 19 h 230"/>
                  <a:gd name="T32" fmla="*/ 67 w 200"/>
                  <a:gd name="T33" fmla="*/ 8 h 230"/>
                  <a:gd name="T34" fmla="*/ 81 w 200"/>
                  <a:gd name="T35" fmla="*/ 3 h 230"/>
                  <a:gd name="T36" fmla="*/ 97 w 200"/>
                  <a:gd name="T37" fmla="*/ 0 h 230"/>
                  <a:gd name="T38" fmla="*/ 105 w 200"/>
                  <a:gd name="T39" fmla="*/ 0 h 230"/>
                  <a:gd name="T40" fmla="*/ 125 w 200"/>
                  <a:gd name="T41" fmla="*/ 2 h 230"/>
                  <a:gd name="T42" fmla="*/ 142 w 200"/>
                  <a:gd name="T43" fmla="*/ 7 h 230"/>
                  <a:gd name="T44" fmla="*/ 157 w 200"/>
                  <a:gd name="T45" fmla="*/ 16 h 230"/>
                  <a:gd name="T46" fmla="*/ 172 w 200"/>
                  <a:gd name="T47" fmla="*/ 27 h 230"/>
                  <a:gd name="T48" fmla="*/ 183 w 200"/>
                  <a:gd name="T49" fmla="*/ 41 h 230"/>
                  <a:gd name="T50" fmla="*/ 191 w 200"/>
                  <a:gd name="T51" fmla="*/ 57 h 230"/>
                  <a:gd name="T52" fmla="*/ 198 w 200"/>
                  <a:gd name="T53" fmla="*/ 75 h 230"/>
                  <a:gd name="T54" fmla="*/ 200 w 200"/>
                  <a:gd name="T55" fmla="*/ 94 h 230"/>
                  <a:gd name="T56" fmla="*/ 199 w 200"/>
                  <a:gd name="T57" fmla="*/ 106 h 230"/>
                  <a:gd name="T58" fmla="*/ 192 w 200"/>
                  <a:gd name="T59" fmla="*/ 128 h 230"/>
                  <a:gd name="T60" fmla="*/ 182 w 200"/>
                  <a:gd name="T61" fmla="*/ 148 h 230"/>
                  <a:gd name="T62" fmla="*/ 168 w 200"/>
                  <a:gd name="T63" fmla="*/ 164 h 230"/>
                  <a:gd name="T64" fmla="*/ 159 w 200"/>
                  <a:gd name="T65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00" h="230">
                    <a:moveTo>
                      <a:pt x="62" y="230"/>
                    </a:moveTo>
                    <a:lnTo>
                      <a:pt x="62" y="207"/>
                    </a:lnTo>
                    <a:lnTo>
                      <a:pt x="33" y="207"/>
                    </a:lnTo>
                    <a:lnTo>
                      <a:pt x="33" y="207"/>
                    </a:lnTo>
                    <a:lnTo>
                      <a:pt x="28" y="206"/>
                    </a:lnTo>
                    <a:lnTo>
                      <a:pt x="25" y="203"/>
                    </a:lnTo>
                    <a:lnTo>
                      <a:pt x="22" y="200"/>
                    </a:lnTo>
                    <a:lnTo>
                      <a:pt x="21" y="195"/>
                    </a:lnTo>
                    <a:lnTo>
                      <a:pt x="21" y="179"/>
                    </a:lnTo>
                    <a:lnTo>
                      <a:pt x="45" y="179"/>
                    </a:lnTo>
                    <a:lnTo>
                      <a:pt x="45" y="179"/>
                    </a:lnTo>
                    <a:lnTo>
                      <a:pt x="49" y="178"/>
                    </a:lnTo>
                    <a:lnTo>
                      <a:pt x="53" y="176"/>
                    </a:lnTo>
                    <a:lnTo>
                      <a:pt x="55" y="172"/>
                    </a:lnTo>
                    <a:lnTo>
                      <a:pt x="56" y="168"/>
                    </a:lnTo>
                    <a:lnTo>
                      <a:pt x="56" y="168"/>
                    </a:lnTo>
                    <a:lnTo>
                      <a:pt x="55" y="164"/>
                    </a:lnTo>
                    <a:lnTo>
                      <a:pt x="53" y="161"/>
                    </a:lnTo>
                    <a:lnTo>
                      <a:pt x="49" y="159"/>
                    </a:lnTo>
                    <a:lnTo>
                      <a:pt x="45" y="158"/>
                    </a:lnTo>
                    <a:lnTo>
                      <a:pt x="21" y="158"/>
                    </a:lnTo>
                    <a:lnTo>
                      <a:pt x="21" y="141"/>
                    </a:lnTo>
                    <a:lnTo>
                      <a:pt x="0" y="141"/>
                    </a:lnTo>
                    <a:lnTo>
                      <a:pt x="0" y="141"/>
                    </a:lnTo>
                    <a:lnTo>
                      <a:pt x="6" y="110"/>
                    </a:lnTo>
                    <a:lnTo>
                      <a:pt x="15" y="69"/>
                    </a:lnTo>
                    <a:lnTo>
                      <a:pt x="15" y="69"/>
                    </a:lnTo>
                    <a:lnTo>
                      <a:pt x="18" y="61"/>
                    </a:lnTo>
                    <a:lnTo>
                      <a:pt x="20" y="54"/>
                    </a:lnTo>
                    <a:lnTo>
                      <a:pt x="28" y="41"/>
                    </a:lnTo>
                    <a:lnTo>
                      <a:pt x="37" y="30"/>
                    </a:lnTo>
                    <a:lnTo>
                      <a:pt x="47" y="19"/>
                    </a:lnTo>
                    <a:lnTo>
                      <a:pt x="61" y="11"/>
                    </a:lnTo>
                    <a:lnTo>
                      <a:pt x="67" y="8"/>
                    </a:lnTo>
                    <a:lnTo>
                      <a:pt x="74" y="5"/>
                    </a:lnTo>
                    <a:lnTo>
                      <a:pt x="81" y="3"/>
                    </a:lnTo>
                    <a:lnTo>
                      <a:pt x="90" y="1"/>
                    </a:lnTo>
                    <a:lnTo>
                      <a:pt x="97" y="0"/>
                    </a:lnTo>
                    <a:lnTo>
                      <a:pt x="105" y="0"/>
                    </a:lnTo>
                    <a:lnTo>
                      <a:pt x="105" y="0"/>
                    </a:lnTo>
                    <a:lnTo>
                      <a:pt x="115" y="1"/>
                    </a:lnTo>
                    <a:lnTo>
                      <a:pt x="125" y="2"/>
                    </a:lnTo>
                    <a:lnTo>
                      <a:pt x="133" y="4"/>
                    </a:lnTo>
                    <a:lnTo>
                      <a:pt x="142" y="7"/>
                    </a:lnTo>
                    <a:lnTo>
                      <a:pt x="150" y="11"/>
                    </a:lnTo>
                    <a:lnTo>
                      <a:pt x="157" y="16"/>
                    </a:lnTo>
                    <a:lnTo>
                      <a:pt x="165" y="21"/>
                    </a:lnTo>
                    <a:lnTo>
                      <a:pt x="172" y="27"/>
                    </a:lnTo>
                    <a:lnTo>
                      <a:pt x="178" y="34"/>
                    </a:lnTo>
                    <a:lnTo>
                      <a:pt x="183" y="41"/>
                    </a:lnTo>
                    <a:lnTo>
                      <a:pt x="188" y="49"/>
                    </a:lnTo>
                    <a:lnTo>
                      <a:pt x="191" y="57"/>
                    </a:lnTo>
                    <a:lnTo>
                      <a:pt x="196" y="66"/>
                    </a:lnTo>
                    <a:lnTo>
                      <a:pt x="198" y="75"/>
                    </a:lnTo>
                    <a:lnTo>
                      <a:pt x="199" y="84"/>
                    </a:lnTo>
                    <a:lnTo>
                      <a:pt x="200" y="94"/>
                    </a:lnTo>
                    <a:lnTo>
                      <a:pt x="200" y="94"/>
                    </a:lnTo>
                    <a:lnTo>
                      <a:pt x="199" y="106"/>
                    </a:lnTo>
                    <a:lnTo>
                      <a:pt x="197" y="117"/>
                    </a:lnTo>
                    <a:lnTo>
                      <a:pt x="192" y="128"/>
                    </a:lnTo>
                    <a:lnTo>
                      <a:pt x="188" y="139"/>
                    </a:lnTo>
                    <a:lnTo>
                      <a:pt x="182" y="148"/>
                    </a:lnTo>
                    <a:lnTo>
                      <a:pt x="175" y="156"/>
                    </a:lnTo>
                    <a:lnTo>
                      <a:pt x="168" y="164"/>
                    </a:lnTo>
                    <a:lnTo>
                      <a:pt x="159" y="171"/>
                    </a:lnTo>
                    <a:lnTo>
                      <a:pt x="159" y="2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1" name="Freeform 117"/>
              <p:cNvSpPr>
                <a:spLocks/>
              </p:cNvSpPr>
              <p:nvPr/>
            </p:nvSpPr>
            <p:spPr bwMode="auto">
              <a:xfrm>
                <a:off x="1322" y="426"/>
                <a:ext cx="23" cy="23"/>
              </a:xfrm>
              <a:custGeom>
                <a:avLst/>
                <a:gdLst>
                  <a:gd name="T0" fmla="*/ 0 w 23"/>
                  <a:gd name="T1" fmla="*/ 11 h 23"/>
                  <a:gd name="T2" fmla="*/ 0 w 23"/>
                  <a:gd name="T3" fmla="*/ 11 h 23"/>
                  <a:gd name="T4" fmla="*/ 1 w 23"/>
                  <a:gd name="T5" fmla="*/ 15 h 23"/>
                  <a:gd name="T6" fmla="*/ 3 w 23"/>
                  <a:gd name="T7" fmla="*/ 20 h 23"/>
                  <a:gd name="T8" fmla="*/ 7 w 23"/>
                  <a:gd name="T9" fmla="*/ 22 h 23"/>
                  <a:gd name="T10" fmla="*/ 11 w 23"/>
                  <a:gd name="T11" fmla="*/ 23 h 23"/>
                  <a:gd name="T12" fmla="*/ 11 w 23"/>
                  <a:gd name="T13" fmla="*/ 23 h 23"/>
                  <a:gd name="T14" fmla="*/ 16 w 23"/>
                  <a:gd name="T15" fmla="*/ 22 h 23"/>
                  <a:gd name="T16" fmla="*/ 20 w 23"/>
                  <a:gd name="T17" fmla="*/ 20 h 23"/>
                  <a:gd name="T18" fmla="*/ 22 w 23"/>
                  <a:gd name="T19" fmla="*/ 15 h 23"/>
                  <a:gd name="T20" fmla="*/ 23 w 23"/>
                  <a:gd name="T21" fmla="*/ 11 h 23"/>
                  <a:gd name="T22" fmla="*/ 23 w 23"/>
                  <a:gd name="T23" fmla="*/ 11 h 23"/>
                  <a:gd name="T24" fmla="*/ 22 w 23"/>
                  <a:gd name="T25" fmla="*/ 7 h 23"/>
                  <a:gd name="T26" fmla="*/ 20 w 23"/>
                  <a:gd name="T27" fmla="*/ 3 h 23"/>
                  <a:gd name="T28" fmla="*/ 16 w 23"/>
                  <a:gd name="T29" fmla="*/ 1 h 23"/>
                  <a:gd name="T30" fmla="*/ 11 w 23"/>
                  <a:gd name="T31" fmla="*/ 0 h 23"/>
                  <a:gd name="T32" fmla="*/ 11 w 23"/>
                  <a:gd name="T33" fmla="*/ 0 h 23"/>
                  <a:gd name="T34" fmla="*/ 7 w 23"/>
                  <a:gd name="T35" fmla="*/ 1 h 23"/>
                  <a:gd name="T36" fmla="*/ 3 w 23"/>
                  <a:gd name="T37" fmla="*/ 3 h 23"/>
                  <a:gd name="T38" fmla="*/ 1 w 23"/>
                  <a:gd name="T39" fmla="*/ 7 h 23"/>
                  <a:gd name="T40" fmla="*/ 0 w 23"/>
                  <a:gd name="T41" fmla="*/ 11 h 23"/>
                  <a:gd name="T42" fmla="*/ 0 w 23"/>
                  <a:gd name="T43" fmla="*/ 1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3" h="23">
                    <a:moveTo>
                      <a:pt x="0" y="11"/>
                    </a:moveTo>
                    <a:lnTo>
                      <a:pt x="0" y="11"/>
                    </a:lnTo>
                    <a:lnTo>
                      <a:pt x="1" y="15"/>
                    </a:lnTo>
                    <a:lnTo>
                      <a:pt x="3" y="20"/>
                    </a:lnTo>
                    <a:lnTo>
                      <a:pt x="7" y="22"/>
                    </a:lnTo>
                    <a:lnTo>
                      <a:pt x="11" y="23"/>
                    </a:lnTo>
                    <a:lnTo>
                      <a:pt x="11" y="23"/>
                    </a:lnTo>
                    <a:lnTo>
                      <a:pt x="16" y="22"/>
                    </a:lnTo>
                    <a:lnTo>
                      <a:pt x="20" y="20"/>
                    </a:lnTo>
                    <a:lnTo>
                      <a:pt x="22" y="15"/>
                    </a:lnTo>
                    <a:lnTo>
                      <a:pt x="23" y="11"/>
                    </a:lnTo>
                    <a:lnTo>
                      <a:pt x="23" y="11"/>
                    </a:lnTo>
                    <a:lnTo>
                      <a:pt x="22" y="7"/>
                    </a:lnTo>
                    <a:lnTo>
                      <a:pt x="20" y="3"/>
                    </a:lnTo>
                    <a:lnTo>
                      <a:pt x="16" y="1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3" y="3"/>
                    </a:lnTo>
                    <a:lnTo>
                      <a:pt x="1" y="7"/>
                    </a:lnTo>
                    <a:lnTo>
                      <a:pt x="0" y="11"/>
                    </a:lnTo>
                    <a:lnTo>
                      <a:pt x="0" y="1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2" name="Freeform 118"/>
              <p:cNvSpPr>
                <a:spLocks/>
              </p:cNvSpPr>
              <p:nvPr/>
            </p:nvSpPr>
            <p:spPr bwMode="auto">
              <a:xfrm>
                <a:off x="1286" y="504"/>
                <a:ext cx="13" cy="14"/>
              </a:xfrm>
              <a:custGeom>
                <a:avLst/>
                <a:gdLst>
                  <a:gd name="T0" fmla="*/ 6 w 13"/>
                  <a:gd name="T1" fmla="*/ 0 h 14"/>
                  <a:gd name="T2" fmla="*/ 6 w 13"/>
                  <a:gd name="T3" fmla="*/ 0 h 14"/>
                  <a:gd name="T4" fmla="*/ 4 w 13"/>
                  <a:gd name="T5" fmla="*/ 1 h 14"/>
                  <a:gd name="T6" fmla="*/ 2 w 13"/>
                  <a:gd name="T7" fmla="*/ 2 h 14"/>
                  <a:gd name="T8" fmla="*/ 0 w 13"/>
                  <a:gd name="T9" fmla="*/ 4 h 14"/>
                  <a:gd name="T10" fmla="*/ 0 w 13"/>
                  <a:gd name="T11" fmla="*/ 7 h 14"/>
                  <a:gd name="T12" fmla="*/ 0 w 13"/>
                  <a:gd name="T13" fmla="*/ 7 h 14"/>
                  <a:gd name="T14" fmla="*/ 0 w 13"/>
                  <a:gd name="T15" fmla="*/ 9 h 14"/>
                  <a:gd name="T16" fmla="*/ 2 w 13"/>
                  <a:gd name="T17" fmla="*/ 11 h 14"/>
                  <a:gd name="T18" fmla="*/ 4 w 13"/>
                  <a:gd name="T19" fmla="*/ 14 h 14"/>
                  <a:gd name="T20" fmla="*/ 6 w 13"/>
                  <a:gd name="T21" fmla="*/ 14 h 14"/>
                  <a:gd name="T22" fmla="*/ 6 w 13"/>
                  <a:gd name="T23" fmla="*/ 14 h 14"/>
                  <a:gd name="T24" fmla="*/ 9 w 13"/>
                  <a:gd name="T25" fmla="*/ 14 h 14"/>
                  <a:gd name="T26" fmla="*/ 11 w 13"/>
                  <a:gd name="T27" fmla="*/ 11 h 14"/>
                  <a:gd name="T28" fmla="*/ 12 w 13"/>
                  <a:gd name="T29" fmla="*/ 9 h 14"/>
                  <a:gd name="T30" fmla="*/ 13 w 13"/>
                  <a:gd name="T31" fmla="*/ 7 h 14"/>
                  <a:gd name="T32" fmla="*/ 13 w 13"/>
                  <a:gd name="T33" fmla="*/ 7 h 14"/>
                  <a:gd name="T34" fmla="*/ 12 w 13"/>
                  <a:gd name="T35" fmla="*/ 4 h 14"/>
                  <a:gd name="T36" fmla="*/ 11 w 13"/>
                  <a:gd name="T37" fmla="*/ 2 h 14"/>
                  <a:gd name="T38" fmla="*/ 9 w 13"/>
                  <a:gd name="T39" fmla="*/ 1 h 14"/>
                  <a:gd name="T40" fmla="*/ 6 w 13"/>
                  <a:gd name="T41" fmla="*/ 0 h 14"/>
                  <a:gd name="T42" fmla="*/ 6 w 13"/>
                  <a:gd name="T4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4">
                    <a:moveTo>
                      <a:pt x="6" y="0"/>
                    </a:moveTo>
                    <a:lnTo>
                      <a:pt x="6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2" y="11"/>
                    </a:lnTo>
                    <a:lnTo>
                      <a:pt x="4" y="14"/>
                    </a:lnTo>
                    <a:lnTo>
                      <a:pt x="6" y="14"/>
                    </a:lnTo>
                    <a:lnTo>
                      <a:pt x="6" y="14"/>
                    </a:lnTo>
                    <a:lnTo>
                      <a:pt x="9" y="14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3" name="Freeform 119"/>
              <p:cNvSpPr>
                <a:spLocks/>
              </p:cNvSpPr>
              <p:nvPr/>
            </p:nvSpPr>
            <p:spPr bwMode="auto">
              <a:xfrm>
                <a:off x="1261" y="515"/>
                <a:ext cx="14" cy="14"/>
              </a:xfrm>
              <a:custGeom>
                <a:avLst/>
                <a:gdLst>
                  <a:gd name="T0" fmla="*/ 8 w 14"/>
                  <a:gd name="T1" fmla="*/ 0 h 14"/>
                  <a:gd name="T2" fmla="*/ 8 w 14"/>
                  <a:gd name="T3" fmla="*/ 0 h 14"/>
                  <a:gd name="T4" fmla="*/ 5 w 14"/>
                  <a:gd name="T5" fmla="*/ 2 h 14"/>
                  <a:gd name="T6" fmla="*/ 2 w 14"/>
                  <a:gd name="T7" fmla="*/ 3 h 14"/>
                  <a:gd name="T8" fmla="*/ 1 w 14"/>
                  <a:gd name="T9" fmla="*/ 5 h 14"/>
                  <a:gd name="T10" fmla="*/ 0 w 14"/>
                  <a:gd name="T11" fmla="*/ 8 h 14"/>
                  <a:gd name="T12" fmla="*/ 0 w 14"/>
                  <a:gd name="T13" fmla="*/ 8 h 14"/>
                  <a:gd name="T14" fmla="*/ 1 w 14"/>
                  <a:gd name="T15" fmla="*/ 10 h 14"/>
                  <a:gd name="T16" fmla="*/ 2 w 14"/>
                  <a:gd name="T17" fmla="*/ 12 h 14"/>
                  <a:gd name="T18" fmla="*/ 5 w 14"/>
                  <a:gd name="T19" fmla="*/ 14 h 14"/>
                  <a:gd name="T20" fmla="*/ 8 w 14"/>
                  <a:gd name="T21" fmla="*/ 14 h 14"/>
                  <a:gd name="T22" fmla="*/ 8 w 14"/>
                  <a:gd name="T23" fmla="*/ 14 h 14"/>
                  <a:gd name="T24" fmla="*/ 10 w 14"/>
                  <a:gd name="T25" fmla="*/ 14 h 14"/>
                  <a:gd name="T26" fmla="*/ 12 w 14"/>
                  <a:gd name="T27" fmla="*/ 12 h 14"/>
                  <a:gd name="T28" fmla="*/ 14 w 14"/>
                  <a:gd name="T29" fmla="*/ 10 h 14"/>
                  <a:gd name="T30" fmla="*/ 14 w 14"/>
                  <a:gd name="T31" fmla="*/ 8 h 14"/>
                  <a:gd name="T32" fmla="*/ 14 w 14"/>
                  <a:gd name="T33" fmla="*/ 8 h 14"/>
                  <a:gd name="T34" fmla="*/ 14 w 14"/>
                  <a:gd name="T35" fmla="*/ 5 h 14"/>
                  <a:gd name="T36" fmla="*/ 12 w 14"/>
                  <a:gd name="T37" fmla="*/ 3 h 14"/>
                  <a:gd name="T38" fmla="*/ 10 w 14"/>
                  <a:gd name="T39" fmla="*/ 2 h 14"/>
                  <a:gd name="T40" fmla="*/ 8 w 14"/>
                  <a:gd name="T41" fmla="*/ 0 h 14"/>
                  <a:gd name="T42" fmla="*/ 8 w 14"/>
                  <a:gd name="T4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4">
                    <a:moveTo>
                      <a:pt x="8" y="0"/>
                    </a:moveTo>
                    <a:lnTo>
                      <a:pt x="8" y="0"/>
                    </a:lnTo>
                    <a:lnTo>
                      <a:pt x="5" y="2"/>
                    </a:lnTo>
                    <a:lnTo>
                      <a:pt x="2" y="3"/>
                    </a:lnTo>
                    <a:lnTo>
                      <a:pt x="1" y="5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10"/>
                    </a:lnTo>
                    <a:lnTo>
                      <a:pt x="2" y="12"/>
                    </a:lnTo>
                    <a:lnTo>
                      <a:pt x="5" y="14"/>
                    </a:lnTo>
                    <a:lnTo>
                      <a:pt x="8" y="14"/>
                    </a:lnTo>
                    <a:lnTo>
                      <a:pt x="8" y="14"/>
                    </a:lnTo>
                    <a:lnTo>
                      <a:pt x="10" y="14"/>
                    </a:lnTo>
                    <a:lnTo>
                      <a:pt x="12" y="12"/>
                    </a:lnTo>
                    <a:lnTo>
                      <a:pt x="14" y="10"/>
                    </a:lnTo>
                    <a:lnTo>
                      <a:pt x="14" y="8"/>
                    </a:lnTo>
                    <a:lnTo>
                      <a:pt x="14" y="8"/>
                    </a:lnTo>
                    <a:lnTo>
                      <a:pt x="14" y="5"/>
                    </a:lnTo>
                    <a:lnTo>
                      <a:pt x="12" y="3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8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4" name="Freeform 120"/>
              <p:cNvSpPr>
                <a:spLocks/>
              </p:cNvSpPr>
              <p:nvPr/>
            </p:nvSpPr>
            <p:spPr bwMode="auto">
              <a:xfrm>
                <a:off x="1261" y="493"/>
                <a:ext cx="14" cy="13"/>
              </a:xfrm>
              <a:custGeom>
                <a:avLst/>
                <a:gdLst>
                  <a:gd name="T0" fmla="*/ 8 w 14"/>
                  <a:gd name="T1" fmla="*/ 0 h 13"/>
                  <a:gd name="T2" fmla="*/ 8 w 14"/>
                  <a:gd name="T3" fmla="*/ 0 h 13"/>
                  <a:gd name="T4" fmla="*/ 5 w 14"/>
                  <a:gd name="T5" fmla="*/ 1 h 13"/>
                  <a:gd name="T6" fmla="*/ 2 w 14"/>
                  <a:gd name="T7" fmla="*/ 2 h 13"/>
                  <a:gd name="T8" fmla="*/ 1 w 14"/>
                  <a:gd name="T9" fmla="*/ 4 h 13"/>
                  <a:gd name="T10" fmla="*/ 0 w 14"/>
                  <a:gd name="T11" fmla="*/ 7 h 13"/>
                  <a:gd name="T12" fmla="*/ 0 w 14"/>
                  <a:gd name="T13" fmla="*/ 7 h 13"/>
                  <a:gd name="T14" fmla="*/ 1 w 14"/>
                  <a:gd name="T15" fmla="*/ 9 h 13"/>
                  <a:gd name="T16" fmla="*/ 2 w 14"/>
                  <a:gd name="T17" fmla="*/ 11 h 13"/>
                  <a:gd name="T18" fmla="*/ 5 w 14"/>
                  <a:gd name="T19" fmla="*/ 13 h 13"/>
                  <a:gd name="T20" fmla="*/ 8 w 14"/>
                  <a:gd name="T21" fmla="*/ 13 h 13"/>
                  <a:gd name="T22" fmla="*/ 8 w 14"/>
                  <a:gd name="T23" fmla="*/ 13 h 13"/>
                  <a:gd name="T24" fmla="*/ 10 w 14"/>
                  <a:gd name="T25" fmla="*/ 13 h 13"/>
                  <a:gd name="T26" fmla="*/ 12 w 14"/>
                  <a:gd name="T27" fmla="*/ 11 h 13"/>
                  <a:gd name="T28" fmla="*/ 14 w 14"/>
                  <a:gd name="T29" fmla="*/ 9 h 13"/>
                  <a:gd name="T30" fmla="*/ 14 w 14"/>
                  <a:gd name="T31" fmla="*/ 7 h 13"/>
                  <a:gd name="T32" fmla="*/ 14 w 14"/>
                  <a:gd name="T33" fmla="*/ 7 h 13"/>
                  <a:gd name="T34" fmla="*/ 14 w 14"/>
                  <a:gd name="T35" fmla="*/ 4 h 13"/>
                  <a:gd name="T36" fmla="*/ 12 w 14"/>
                  <a:gd name="T37" fmla="*/ 2 h 13"/>
                  <a:gd name="T38" fmla="*/ 10 w 14"/>
                  <a:gd name="T39" fmla="*/ 1 h 13"/>
                  <a:gd name="T40" fmla="*/ 8 w 14"/>
                  <a:gd name="T41" fmla="*/ 0 h 13"/>
                  <a:gd name="T42" fmla="*/ 8 w 14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3">
                    <a:moveTo>
                      <a:pt x="8" y="0"/>
                    </a:moveTo>
                    <a:lnTo>
                      <a:pt x="8" y="0"/>
                    </a:lnTo>
                    <a:lnTo>
                      <a:pt x="5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5" y="13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10" y="13"/>
                    </a:lnTo>
                    <a:lnTo>
                      <a:pt x="12" y="11"/>
                    </a:lnTo>
                    <a:lnTo>
                      <a:pt x="14" y="9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4" y="4"/>
                    </a:lnTo>
                    <a:lnTo>
                      <a:pt x="12" y="2"/>
                    </a:lnTo>
                    <a:lnTo>
                      <a:pt x="10" y="1"/>
                    </a:lnTo>
                    <a:lnTo>
                      <a:pt x="8" y="0"/>
                    </a:lnTo>
                    <a:lnTo>
                      <a:pt x="8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5" name="Freeform 121"/>
              <p:cNvSpPr>
                <a:spLocks/>
              </p:cNvSpPr>
              <p:nvPr/>
            </p:nvSpPr>
            <p:spPr bwMode="auto">
              <a:xfrm>
                <a:off x="1238" y="527"/>
                <a:ext cx="13" cy="13"/>
              </a:xfrm>
              <a:custGeom>
                <a:avLst/>
                <a:gdLst>
                  <a:gd name="T0" fmla="*/ 7 w 13"/>
                  <a:gd name="T1" fmla="*/ 0 h 13"/>
                  <a:gd name="T2" fmla="*/ 7 w 13"/>
                  <a:gd name="T3" fmla="*/ 0 h 13"/>
                  <a:gd name="T4" fmla="*/ 4 w 13"/>
                  <a:gd name="T5" fmla="*/ 1 h 13"/>
                  <a:gd name="T6" fmla="*/ 2 w 13"/>
                  <a:gd name="T7" fmla="*/ 2 h 13"/>
                  <a:gd name="T8" fmla="*/ 1 w 13"/>
                  <a:gd name="T9" fmla="*/ 4 h 13"/>
                  <a:gd name="T10" fmla="*/ 0 w 13"/>
                  <a:gd name="T11" fmla="*/ 7 h 13"/>
                  <a:gd name="T12" fmla="*/ 0 w 13"/>
                  <a:gd name="T13" fmla="*/ 7 h 13"/>
                  <a:gd name="T14" fmla="*/ 1 w 13"/>
                  <a:gd name="T15" fmla="*/ 9 h 13"/>
                  <a:gd name="T16" fmla="*/ 2 w 13"/>
                  <a:gd name="T17" fmla="*/ 11 h 13"/>
                  <a:gd name="T18" fmla="*/ 4 w 13"/>
                  <a:gd name="T19" fmla="*/ 13 h 13"/>
                  <a:gd name="T20" fmla="*/ 7 w 13"/>
                  <a:gd name="T21" fmla="*/ 13 h 13"/>
                  <a:gd name="T22" fmla="*/ 7 w 13"/>
                  <a:gd name="T23" fmla="*/ 13 h 13"/>
                  <a:gd name="T24" fmla="*/ 9 w 13"/>
                  <a:gd name="T25" fmla="*/ 13 h 13"/>
                  <a:gd name="T26" fmla="*/ 11 w 13"/>
                  <a:gd name="T27" fmla="*/ 11 h 13"/>
                  <a:gd name="T28" fmla="*/ 12 w 13"/>
                  <a:gd name="T29" fmla="*/ 9 h 13"/>
                  <a:gd name="T30" fmla="*/ 13 w 13"/>
                  <a:gd name="T31" fmla="*/ 7 h 13"/>
                  <a:gd name="T32" fmla="*/ 13 w 13"/>
                  <a:gd name="T33" fmla="*/ 7 h 13"/>
                  <a:gd name="T34" fmla="*/ 12 w 13"/>
                  <a:gd name="T35" fmla="*/ 4 h 13"/>
                  <a:gd name="T36" fmla="*/ 11 w 13"/>
                  <a:gd name="T37" fmla="*/ 2 h 13"/>
                  <a:gd name="T38" fmla="*/ 9 w 13"/>
                  <a:gd name="T39" fmla="*/ 1 h 13"/>
                  <a:gd name="T40" fmla="*/ 7 w 13"/>
                  <a:gd name="T41" fmla="*/ 0 h 13"/>
                  <a:gd name="T42" fmla="*/ 7 w 13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3">
                    <a:moveTo>
                      <a:pt x="7" y="0"/>
                    </a:move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7" y="13"/>
                    </a:lnTo>
                    <a:lnTo>
                      <a:pt x="7" y="13"/>
                    </a:lnTo>
                    <a:lnTo>
                      <a:pt x="9" y="13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6" name="Freeform 122"/>
              <p:cNvSpPr>
                <a:spLocks/>
              </p:cNvSpPr>
              <p:nvPr/>
            </p:nvSpPr>
            <p:spPr bwMode="auto">
              <a:xfrm>
                <a:off x="1238" y="504"/>
                <a:ext cx="13" cy="14"/>
              </a:xfrm>
              <a:custGeom>
                <a:avLst/>
                <a:gdLst>
                  <a:gd name="T0" fmla="*/ 7 w 13"/>
                  <a:gd name="T1" fmla="*/ 0 h 14"/>
                  <a:gd name="T2" fmla="*/ 7 w 13"/>
                  <a:gd name="T3" fmla="*/ 0 h 14"/>
                  <a:gd name="T4" fmla="*/ 4 w 13"/>
                  <a:gd name="T5" fmla="*/ 1 h 14"/>
                  <a:gd name="T6" fmla="*/ 2 w 13"/>
                  <a:gd name="T7" fmla="*/ 2 h 14"/>
                  <a:gd name="T8" fmla="*/ 1 w 13"/>
                  <a:gd name="T9" fmla="*/ 4 h 14"/>
                  <a:gd name="T10" fmla="*/ 0 w 13"/>
                  <a:gd name="T11" fmla="*/ 7 h 14"/>
                  <a:gd name="T12" fmla="*/ 0 w 13"/>
                  <a:gd name="T13" fmla="*/ 7 h 14"/>
                  <a:gd name="T14" fmla="*/ 1 w 13"/>
                  <a:gd name="T15" fmla="*/ 9 h 14"/>
                  <a:gd name="T16" fmla="*/ 2 w 13"/>
                  <a:gd name="T17" fmla="*/ 11 h 14"/>
                  <a:gd name="T18" fmla="*/ 4 w 13"/>
                  <a:gd name="T19" fmla="*/ 14 h 14"/>
                  <a:gd name="T20" fmla="*/ 7 w 13"/>
                  <a:gd name="T21" fmla="*/ 14 h 14"/>
                  <a:gd name="T22" fmla="*/ 7 w 13"/>
                  <a:gd name="T23" fmla="*/ 14 h 14"/>
                  <a:gd name="T24" fmla="*/ 9 w 13"/>
                  <a:gd name="T25" fmla="*/ 14 h 14"/>
                  <a:gd name="T26" fmla="*/ 11 w 13"/>
                  <a:gd name="T27" fmla="*/ 11 h 14"/>
                  <a:gd name="T28" fmla="*/ 12 w 13"/>
                  <a:gd name="T29" fmla="*/ 9 h 14"/>
                  <a:gd name="T30" fmla="*/ 13 w 13"/>
                  <a:gd name="T31" fmla="*/ 7 h 14"/>
                  <a:gd name="T32" fmla="*/ 13 w 13"/>
                  <a:gd name="T33" fmla="*/ 7 h 14"/>
                  <a:gd name="T34" fmla="*/ 12 w 13"/>
                  <a:gd name="T35" fmla="*/ 4 h 14"/>
                  <a:gd name="T36" fmla="*/ 11 w 13"/>
                  <a:gd name="T37" fmla="*/ 2 h 14"/>
                  <a:gd name="T38" fmla="*/ 9 w 13"/>
                  <a:gd name="T39" fmla="*/ 1 h 14"/>
                  <a:gd name="T40" fmla="*/ 7 w 13"/>
                  <a:gd name="T41" fmla="*/ 0 h 14"/>
                  <a:gd name="T42" fmla="*/ 7 w 13"/>
                  <a:gd name="T4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4">
                    <a:moveTo>
                      <a:pt x="7" y="0"/>
                    </a:move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4" y="14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9" y="14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7" name="Freeform 123"/>
              <p:cNvSpPr>
                <a:spLocks/>
              </p:cNvSpPr>
              <p:nvPr/>
            </p:nvSpPr>
            <p:spPr bwMode="auto">
              <a:xfrm>
                <a:off x="1238" y="482"/>
                <a:ext cx="13" cy="13"/>
              </a:xfrm>
              <a:custGeom>
                <a:avLst/>
                <a:gdLst>
                  <a:gd name="T0" fmla="*/ 7 w 13"/>
                  <a:gd name="T1" fmla="*/ 0 h 13"/>
                  <a:gd name="T2" fmla="*/ 7 w 13"/>
                  <a:gd name="T3" fmla="*/ 0 h 13"/>
                  <a:gd name="T4" fmla="*/ 4 w 13"/>
                  <a:gd name="T5" fmla="*/ 1 h 13"/>
                  <a:gd name="T6" fmla="*/ 2 w 13"/>
                  <a:gd name="T7" fmla="*/ 2 h 13"/>
                  <a:gd name="T8" fmla="*/ 1 w 13"/>
                  <a:gd name="T9" fmla="*/ 4 h 13"/>
                  <a:gd name="T10" fmla="*/ 0 w 13"/>
                  <a:gd name="T11" fmla="*/ 7 h 13"/>
                  <a:gd name="T12" fmla="*/ 0 w 13"/>
                  <a:gd name="T13" fmla="*/ 7 h 13"/>
                  <a:gd name="T14" fmla="*/ 1 w 13"/>
                  <a:gd name="T15" fmla="*/ 9 h 13"/>
                  <a:gd name="T16" fmla="*/ 2 w 13"/>
                  <a:gd name="T17" fmla="*/ 11 h 13"/>
                  <a:gd name="T18" fmla="*/ 4 w 13"/>
                  <a:gd name="T19" fmla="*/ 13 h 13"/>
                  <a:gd name="T20" fmla="*/ 7 w 13"/>
                  <a:gd name="T21" fmla="*/ 13 h 13"/>
                  <a:gd name="T22" fmla="*/ 7 w 13"/>
                  <a:gd name="T23" fmla="*/ 13 h 13"/>
                  <a:gd name="T24" fmla="*/ 9 w 13"/>
                  <a:gd name="T25" fmla="*/ 13 h 13"/>
                  <a:gd name="T26" fmla="*/ 11 w 13"/>
                  <a:gd name="T27" fmla="*/ 11 h 13"/>
                  <a:gd name="T28" fmla="*/ 12 w 13"/>
                  <a:gd name="T29" fmla="*/ 9 h 13"/>
                  <a:gd name="T30" fmla="*/ 13 w 13"/>
                  <a:gd name="T31" fmla="*/ 7 h 13"/>
                  <a:gd name="T32" fmla="*/ 13 w 13"/>
                  <a:gd name="T33" fmla="*/ 7 h 13"/>
                  <a:gd name="T34" fmla="*/ 12 w 13"/>
                  <a:gd name="T35" fmla="*/ 4 h 13"/>
                  <a:gd name="T36" fmla="*/ 11 w 13"/>
                  <a:gd name="T37" fmla="*/ 2 h 13"/>
                  <a:gd name="T38" fmla="*/ 9 w 13"/>
                  <a:gd name="T39" fmla="*/ 1 h 13"/>
                  <a:gd name="T40" fmla="*/ 7 w 13"/>
                  <a:gd name="T41" fmla="*/ 0 h 13"/>
                  <a:gd name="T42" fmla="*/ 7 w 13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3">
                    <a:moveTo>
                      <a:pt x="7" y="0"/>
                    </a:move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7" y="13"/>
                    </a:lnTo>
                    <a:lnTo>
                      <a:pt x="7" y="13"/>
                    </a:lnTo>
                    <a:lnTo>
                      <a:pt x="9" y="13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8" name="Freeform 124"/>
              <p:cNvSpPr>
                <a:spLocks/>
              </p:cNvSpPr>
              <p:nvPr/>
            </p:nvSpPr>
            <p:spPr bwMode="auto">
              <a:xfrm>
                <a:off x="1521" y="145"/>
                <a:ext cx="44" cy="44"/>
              </a:xfrm>
              <a:custGeom>
                <a:avLst/>
                <a:gdLst>
                  <a:gd name="T0" fmla="*/ 0 w 44"/>
                  <a:gd name="T1" fmla="*/ 44 h 44"/>
                  <a:gd name="T2" fmla="*/ 0 w 44"/>
                  <a:gd name="T3" fmla="*/ 44 h 44"/>
                  <a:gd name="T4" fmla="*/ 0 w 44"/>
                  <a:gd name="T5" fmla="*/ 36 h 44"/>
                  <a:gd name="T6" fmla="*/ 3 w 44"/>
                  <a:gd name="T7" fmla="*/ 28 h 44"/>
                  <a:gd name="T8" fmla="*/ 7 w 44"/>
                  <a:gd name="T9" fmla="*/ 20 h 44"/>
                  <a:gd name="T10" fmla="*/ 12 w 44"/>
                  <a:gd name="T11" fmla="*/ 14 h 44"/>
                  <a:gd name="T12" fmla="*/ 19 w 44"/>
                  <a:gd name="T13" fmla="*/ 8 h 44"/>
                  <a:gd name="T14" fmla="*/ 26 w 44"/>
                  <a:gd name="T15" fmla="*/ 4 h 44"/>
                  <a:gd name="T16" fmla="*/ 35 w 44"/>
                  <a:gd name="T17" fmla="*/ 1 h 44"/>
                  <a:gd name="T18" fmla="*/ 44 w 44"/>
                  <a:gd name="T19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4" h="44">
                    <a:moveTo>
                      <a:pt x="0" y="44"/>
                    </a:moveTo>
                    <a:lnTo>
                      <a:pt x="0" y="44"/>
                    </a:lnTo>
                    <a:lnTo>
                      <a:pt x="0" y="36"/>
                    </a:lnTo>
                    <a:lnTo>
                      <a:pt x="3" y="28"/>
                    </a:lnTo>
                    <a:lnTo>
                      <a:pt x="7" y="20"/>
                    </a:lnTo>
                    <a:lnTo>
                      <a:pt x="12" y="14"/>
                    </a:lnTo>
                    <a:lnTo>
                      <a:pt x="19" y="8"/>
                    </a:lnTo>
                    <a:lnTo>
                      <a:pt x="26" y="4"/>
                    </a:lnTo>
                    <a:lnTo>
                      <a:pt x="35" y="1"/>
                    </a:lnTo>
                    <a:lnTo>
                      <a:pt x="44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9" name="Freeform 125"/>
              <p:cNvSpPr>
                <a:spLocks/>
              </p:cNvSpPr>
              <p:nvPr/>
            </p:nvSpPr>
            <p:spPr bwMode="auto">
              <a:xfrm>
                <a:off x="1396" y="39"/>
                <a:ext cx="341" cy="309"/>
              </a:xfrm>
              <a:custGeom>
                <a:avLst/>
                <a:gdLst>
                  <a:gd name="T0" fmla="*/ 262 w 341"/>
                  <a:gd name="T1" fmla="*/ 229 h 309"/>
                  <a:gd name="T2" fmla="*/ 170 w 341"/>
                  <a:gd name="T3" fmla="*/ 309 h 309"/>
                  <a:gd name="T4" fmla="*/ 126 w 341"/>
                  <a:gd name="T5" fmla="*/ 212 h 309"/>
                  <a:gd name="T6" fmla="*/ 145 w 341"/>
                  <a:gd name="T7" fmla="*/ 222 h 309"/>
                  <a:gd name="T8" fmla="*/ 169 w 341"/>
                  <a:gd name="T9" fmla="*/ 226 h 309"/>
                  <a:gd name="T10" fmla="*/ 190 w 341"/>
                  <a:gd name="T11" fmla="*/ 222 h 309"/>
                  <a:gd name="T12" fmla="*/ 210 w 341"/>
                  <a:gd name="T13" fmla="*/ 213 h 309"/>
                  <a:gd name="T14" fmla="*/ 226 w 341"/>
                  <a:gd name="T15" fmla="*/ 199 h 309"/>
                  <a:gd name="T16" fmla="*/ 238 w 341"/>
                  <a:gd name="T17" fmla="*/ 180 h 309"/>
                  <a:gd name="T18" fmla="*/ 243 w 341"/>
                  <a:gd name="T19" fmla="*/ 159 h 309"/>
                  <a:gd name="T20" fmla="*/ 243 w 341"/>
                  <a:gd name="T21" fmla="*/ 143 h 309"/>
                  <a:gd name="T22" fmla="*/ 238 w 341"/>
                  <a:gd name="T23" fmla="*/ 122 h 309"/>
                  <a:gd name="T24" fmla="*/ 226 w 341"/>
                  <a:gd name="T25" fmla="*/ 103 h 309"/>
                  <a:gd name="T26" fmla="*/ 210 w 341"/>
                  <a:gd name="T27" fmla="*/ 89 h 309"/>
                  <a:gd name="T28" fmla="*/ 190 w 341"/>
                  <a:gd name="T29" fmla="*/ 80 h 309"/>
                  <a:gd name="T30" fmla="*/ 169 w 341"/>
                  <a:gd name="T31" fmla="*/ 76 h 309"/>
                  <a:gd name="T32" fmla="*/ 153 w 341"/>
                  <a:gd name="T33" fmla="*/ 77 h 309"/>
                  <a:gd name="T34" fmla="*/ 133 w 341"/>
                  <a:gd name="T35" fmla="*/ 85 h 309"/>
                  <a:gd name="T36" fmla="*/ 115 w 341"/>
                  <a:gd name="T37" fmla="*/ 98 h 309"/>
                  <a:gd name="T38" fmla="*/ 103 w 341"/>
                  <a:gd name="T39" fmla="*/ 116 h 309"/>
                  <a:gd name="T40" fmla="*/ 95 w 341"/>
                  <a:gd name="T41" fmla="*/ 136 h 309"/>
                  <a:gd name="T42" fmla="*/ 94 w 341"/>
                  <a:gd name="T43" fmla="*/ 150 h 309"/>
                  <a:gd name="T44" fmla="*/ 101 w 341"/>
                  <a:gd name="T45" fmla="*/ 183 h 309"/>
                  <a:gd name="T46" fmla="*/ 74 w 341"/>
                  <a:gd name="T47" fmla="*/ 223 h 309"/>
                  <a:gd name="T48" fmla="*/ 32 w 341"/>
                  <a:gd name="T49" fmla="*/ 183 h 309"/>
                  <a:gd name="T50" fmla="*/ 11 w 341"/>
                  <a:gd name="T51" fmla="*/ 151 h 309"/>
                  <a:gd name="T52" fmla="*/ 1 w 341"/>
                  <a:gd name="T53" fmla="*/ 120 h 309"/>
                  <a:gd name="T54" fmla="*/ 0 w 341"/>
                  <a:gd name="T55" fmla="*/ 89 h 309"/>
                  <a:gd name="T56" fmla="*/ 8 w 341"/>
                  <a:gd name="T57" fmla="*/ 60 h 309"/>
                  <a:gd name="T58" fmla="*/ 23 w 341"/>
                  <a:gd name="T59" fmla="*/ 35 h 309"/>
                  <a:gd name="T60" fmla="*/ 42 w 341"/>
                  <a:gd name="T61" fmla="*/ 17 h 309"/>
                  <a:gd name="T62" fmla="*/ 68 w 341"/>
                  <a:gd name="T63" fmla="*/ 4 h 309"/>
                  <a:gd name="T64" fmla="*/ 97 w 341"/>
                  <a:gd name="T65" fmla="*/ 0 h 309"/>
                  <a:gd name="T66" fmla="*/ 128 w 341"/>
                  <a:gd name="T67" fmla="*/ 6 h 309"/>
                  <a:gd name="T68" fmla="*/ 160 w 341"/>
                  <a:gd name="T69" fmla="*/ 23 h 309"/>
                  <a:gd name="T70" fmla="*/ 181 w 341"/>
                  <a:gd name="T71" fmla="*/ 23 h 309"/>
                  <a:gd name="T72" fmla="*/ 213 w 341"/>
                  <a:gd name="T73" fmla="*/ 6 h 309"/>
                  <a:gd name="T74" fmla="*/ 244 w 341"/>
                  <a:gd name="T75" fmla="*/ 0 h 309"/>
                  <a:gd name="T76" fmla="*/ 273 w 341"/>
                  <a:gd name="T77" fmla="*/ 4 h 309"/>
                  <a:gd name="T78" fmla="*/ 297 w 341"/>
                  <a:gd name="T79" fmla="*/ 17 h 309"/>
                  <a:gd name="T80" fmla="*/ 318 w 341"/>
                  <a:gd name="T81" fmla="*/ 35 h 309"/>
                  <a:gd name="T82" fmla="*/ 332 w 341"/>
                  <a:gd name="T83" fmla="*/ 60 h 309"/>
                  <a:gd name="T84" fmla="*/ 341 w 341"/>
                  <a:gd name="T85" fmla="*/ 89 h 309"/>
                  <a:gd name="T86" fmla="*/ 340 w 341"/>
                  <a:gd name="T87" fmla="*/ 120 h 309"/>
                  <a:gd name="T88" fmla="*/ 329 w 341"/>
                  <a:gd name="T89" fmla="*/ 151 h 309"/>
                  <a:gd name="T90" fmla="*/ 309 w 341"/>
                  <a:gd name="T91" fmla="*/ 183 h 3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41" h="309">
                    <a:moveTo>
                      <a:pt x="299" y="194"/>
                    </a:moveTo>
                    <a:lnTo>
                      <a:pt x="299" y="194"/>
                    </a:lnTo>
                    <a:lnTo>
                      <a:pt x="262" y="229"/>
                    </a:lnTo>
                    <a:lnTo>
                      <a:pt x="220" y="267"/>
                    </a:lnTo>
                    <a:lnTo>
                      <a:pt x="170" y="309"/>
                    </a:lnTo>
                    <a:lnTo>
                      <a:pt x="170" y="309"/>
                    </a:lnTo>
                    <a:lnTo>
                      <a:pt x="147" y="289"/>
                    </a:lnTo>
                    <a:lnTo>
                      <a:pt x="96" y="244"/>
                    </a:lnTo>
                    <a:lnTo>
                      <a:pt x="126" y="212"/>
                    </a:lnTo>
                    <a:lnTo>
                      <a:pt x="126" y="212"/>
                    </a:lnTo>
                    <a:lnTo>
                      <a:pt x="135" y="218"/>
                    </a:lnTo>
                    <a:lnTo>
                      <a:pt x="145" y="222"/>
                    </a:lnTo>
                    <a:lnTo>
                      <a:pt x="156" y="225"/>
                    </a:lnTo>
                    <a:lnTo>
                      <a:pt x="169" y="226"/>
                    </a:lnTo>
                    <a:lnTo>
                      <a:pt x="169" y="226"/>
                    </a:lnTo>
                    <a:lnTo>
                      <a:pt x="176" y="226"/>
                    </a:lnTo>
                    <a:lnTo>
                      <a:pt x="183" y="225"/>
                    </a:lnTo>
                    <a:lnTo>
                      <a:pt x="190" y="222"/>
                    </a:lnTo>
                    <a:lnTo>
                      <a:pt x="198" y="219"/>
                    </a:lnTo>
                    <a:lnTo>
                      <a:pt x="204" y="216"/>
                    </a:lnTo>
                    <a:lnTo>
                      <a:pt x="210" y="213"/>
                    </a:lnTo>
                    <a:lnTo>
                      <a:pt x="216" y="209"/>
                    </a:lnTo>
                    <a:lnTo>
                      <a:pt x="221" y="204"/>
                    </a:lnTo>
                    <a:lnTo>
                      <a:pt x="226" y="199"/>
                    </a:lnTo>
                    <a:lnTo>
                      <a:pt x="231" y="193"/>
                    </a:lnTo>
                    <a:lnTo>
                      <a:pt x="235" y="186"/>
                    </a:lnTo>
                    <a:lnTo>
                      <a:pt x="238" y="180"/>
                    </a:lnTo>
                    <a:lnTo>
                      <a:pt x="240" y="173"/>
                    </a:lnTo>
                    <a:lnTo>
                      <a:pt x="242" y="166"/>
                    </a:lnTo>
                    <a:lnTo>
                      <a:pt x="243" y="159"/>
                    </a:lnTo>
                    <a:lnTo>
                      <a:pt x="243" y="150"/>
                    </a:lnTo>
                    <a:lnTo>
                      <a:pt x="243" y="150"/>
                    </a:lnTo>
                    <a:lnTo>
                      <a:pt x="243" y="143"/>
                    </a:lnTo>
                    <a:lnTo>
                      <a:pt x="242" y="136"/>
                    </a:lnTo>
                    <a:lnTo>
                      <a:pt x="240" y="129"/>
                    </a:lnTo>
                    <a:lnTo>
                      <a:pt x="238" y="122"/>
                    </a:lnTo>
                    <a:lnTo>
                      <a:pt x="235" y="116"/>
                    </a:lnTo>
                    <a:lnTo>
                      <a:pt x="231" y="109"/>
                    </a:lnTo>
                    <a:lnTo>
                      <a:pt x="226" y="103"/>
                    </a:lnTo>
                    <a:lnTo>
                      <a:pt x="221" y="98"/>
                    </a:lnTo>
                    <a:lnTo>
                      <a:pt x="216" y="93"/>
                    </a:lnTo>
                    <a:lnTo>
                      <a:pt x="210" y="89"/>
                    </a:lnTo>
                    <a:lnTo>
                      <a:pt x="204" y="85"/>
                    </a:lnTo>
                    <a:lnTo>
                      <a:pt x="198" y="82"/>
                    </a:lnTo>
                    <a:lnTo>
                      <a:pt x="190" y="80"/>
                    </a:lnTo>
                    <a:lnTo>
                      <a:pt x="183" y="77"/>
                    </a:lnTo>
                    <a:lnTo>
                      <a:pt x="176" y="76"/>
                    </a:lnTo>
                    <a:lnTo>
                      <a:pt x="169" y="76"/>
                    </a:lnTo>
                    <a:lnTo>
                      <a:pt x="169" y="76"/>
                    </a:lnTo>
                    <a:lnTo>
                      <a:pt x="161" y="76"/>
                    </a:lnTo>
                    <a:lnTo>
                      <a:pt x="153" y="77"/>
                    </a:lnTo>
                    <a:lnTo>
                      <a:pt x="146" y="80"/>
                    </a:lnTo>
                    <a:lnTo>
                      <a:pt x="139" y="82"/>
                    </a:lnTo>
                    <a:lnTo>
                      <a:pt x="133" y="85"/>
                    </a:lnTo>
                    <a:lnTo>
                      <a:pt x="127" y="89"/>
                    </a:lnTo>
                    <a:lnTo>
                      <a:pt x="120" y="93"/>
                    </a:lnTo>
                    <a:lnTo>
                      <a:pt x="115" y="98"/>
                    </a:lnTo>
                    <a:lnTo>
                      <a:pt x="110" y="103"/>
                    </a:lnTo>
                    <a:lnTo>
                      <a:pt x="106" y="109"/>
                    </a:lnTo>
                    <a:lnTo>
                      <a:pt x="103" y="116"/>
                    </a:lnTo>
                    <a:lnTo>
                      <a:pt x="99" y="122"/>
                    </a:lnTo>
                    <a:lnTo>
                      <a:pt x="97" y="129"/>
                    </a:lnTo>
                    <a:lnTo>
                      <a:pt x="95" y="136"/>
                    </a:lnTo>
                    <a:lnTo>
                      <a:pt x="94" y="143"/>
                    </a:lnTo>
                    <a:lnTo>
                      <a:pt x="94" y="150"/>
                    </a:lnTo>
                    <a:lnTo>
                      <a:pt x="94" y="150"/>
                    </a:lnTo>
                    <a:lnTo>
                      <a:pt x="95" y="163"/>
                    </a:lnTo>
                    <a:lnTo>
                      <a:pt x="97" y="173"/>
                    </a:lnTo>
                    <a:lnTo>
                      <a:pt x="101" y="183"/>
                    </a:lnTo>
                    <a:lnTo>
                      <a:pt x="107" y="194"/>
                    </a:lnTo>
                    <a:lnTo>
                      <a:pt x="74" y="223"/>
                    </a:lnTo>
                    <a:lnTo>
                      <a:pt x="74" y="223"/>
                    </a:lnTo>
                    <a:lnTo>
                      <a:pt x="41" y="194"/>
                    </a:lnTo>
                    <a:lnTo>
                      <a:pt x="41" y="194"/>
                    </a:lnTo>
                    <a:lnTo>
                      <a:pt x="32" y="183"/>
                    </a:lnTo>
                    <a:lnTo>
                      <a:pt x="24" y="173"/>
                    </a:lnTo>
                    <a:lnTo>
                      <a:pt x="18" y="162"/>
                    </a:lnTo>
                    <a:lnTo>
                      <a:pt x="11" y="151"/>
                    </a:lnTo>
                    <a:lnTo>
                      <a:pt x="7" y="141"/>
                    </a:lnTo>
                    <a:lnTo>
                      <a:pt x="3" y="130"/>
                    </a:lnTo>
                    <a:lnTo>
                      <a:pt x="1" y="120"/>
                    </a:lnTo>
                    <a:lnTo>
                      <a:pt x="0" y="109"/>
                    </a:lnTo>
                    <a:lnTo>
                      <a:pt x="0" y="98"/>
                    </a:lnTo>
                    <a:lnTo>
                      <a:pt x="0" y="89"/>
                    </a:lnTo>
                    <a:lnTo>
                      <a:pt x="2" y="78"/>
                    </a:lnTo>
                    <a:lnTo>
                      <a:pt x="4" y="69"/>
                    </a:lnTo>
                    <a:lnTo>
                      <a:pt x="8" y="60"/>
                    </a:lnTo>
                    <a:lnTo>
                      <a:pt x="13" y="52"/>
                    </a:lnTo>
                    <a:lnTo>
                      <a:pt x="17" y="44"/>
                    </a:lnTo>
                    <a:lnTo>
                      <a:pt x="23" y="35"/>
                    </a:lnTo>
                    <a:lnTo>
                      <a:pt x="29" y="28"/>
                    </a:lnTo>
                    <a:lnTo>
                      <a:pt x="35" y="22"/>
                    </a:lnTo>
                    <a:lnTo>
                      <a:pt x="42" y="17"/>
                    </a:lnTo>
                    <a:lnTo>
                      <a:pt x="51" y="12"/>
                    </a:lnTo>
                    <a:lnTo>
                      <a:pt x="59" y="8"/>
                    </a:lnTo>
                    <a:lnTo>
                      <a:pt x="68" y="4"/>
                    </a:lnTo>
                    <a:lnTo>
                      <a:pt x="77" y="1"/>
                    </a:lnTo>
                    <a:lnTo>
                      <a:pt x="87" y="0"/>
                    </a:lnTo>
                    <a:lnTo>
                      <a:pt x="97" y="0"/>
                    </a:lnTo>
                    <a:lnTo>
                      <a:pt x="106" y="1"/>
                    </a:lnTo>
                    <a:lnTo>
                      <a:pt x="117" y="3"/>
                    </a:lnTo>
                    <a:lnTo>
                      <a:pt x="128" y="6"/>
                    </a:lnTo>
                    <a:lnTo>
                      <a:pt x="138" y="11"/>
                    </a:lnTo>
                    <a:lnTo>
                      <a:pt x="149" y="16"/>
                    </a:lnTo>
                    <a:lnTo>
                      <a:pt x="160" y="23"/>
                    </a:lnTo>
                    <a:lnTo>
                      <a:pt x="170" y="31"/>
                    </a:lnTo>
                    <a:lnTo>
                      <a:pt x="170" y="31"/>
                    </a:lnTo>
                    <a:lnTo>
                      <a:pt x="181" y="23"/>
                    </a:lnTo>
                    <a:lnTo>
                      <a:pt x="191" y="16"/>
                    </a:lnTo>
                    <a:lnTo>
                      <a:pt x="203" y="11"/>
                    </a:lnTo>
                    <a:lnTo>
                      <a:pt x="213" y="6"/>
                    </a:lnTo>
                    <a:lnTo>
                      <a:pt x="223" y="3"/>
                    </a:lnTo>
                    <a:lnTo>
                      <a:pt x="235" y="1"/>
                    </a:lnTo>
                    <a:lnTo>
                      <a:pt x="244" y="0"/>
                    </a:lnTo>
                    <a:lnTo>
                      <a:pt x="254" y="0"/>
                    </a:lnTo>
                    <a:lnTo>
                      <a:pt x="263" y="1"/>
                    </a:lnTo>
                    <a:lnTo>
                      <a:pt x="273" y="4"/>
                    </a:lnTo>
                    <a:lnTo>
                      <a:pt x="282" y="8"/>
                    </a:lnTo>
                    <a:lnTo>
                      <a:pt x="290" y="12"/>
                    </a:lnTo>
                    <a:lnTo>
                      <a:pt x="297" y="17"/>
                    </a:lnTo>
                    <a:lnTo>
                      <a:pt x="306" y="22"/>
                    </a:lnTo>
                    <a:lnTo>
                      <a:pt x="312" y="28"/>
                    </a:lnTo>
                    <a:lnTo>
                      <a:pt x="318" y="35"/>
                    </a:lnTo>
                    <a:lnTo>
                      <a:pt x="324" y="44"/>
                    </a:lnTo>
                    <a:lnTo>
                      <a:pt x="328" y="52"/>
                    </a:lnTo>
                    <a:lnTo>
                      <a:pt x="332" y="60"/>
                    </a:lnTo>
                    <a:lnTo>
                      <a:pt x="336" y="69"/>
                    </a:lnTo>
                    <a:lnTo>
                      <a:pt x="339" y="78"/>
                    </a:lnTo>
                    <a:lnTo>
                      <a:pt x="341" y="89"/>
                    </a:lnTo>
                    <a:lnTo>
                      <a:pt x="341" y="98"/>
                    </a:lnTo>
                    <a:lnTo>
                      <a:pt x="341" y="109"/>
                    </a:lnTo>
                    <a:lnTo>
                      <a:pt x="340" y="120"/>
                    </a:lnTo>
                    <a:lnTo>
                      <a:pt x="338" y="130"/>
                    </a:lnTo>
                    <a:lnTo>
                      <a:pt x="333" y="141"/>
                    </a:lnTo>
                    <a:lnTo>
                      <a:pt x="329" y="151"/>
                    </a:lnTo>
                    <a:lnTo>
                      <a:pt x="323" y="162"/>
                    </a:lnTo>
                    <a:lnTo>
                      <a:pt x="317" y="173"/>
                    </a:lnTo>
                    <a:lnTo>
                      <a:pt x="309" y="183"/>
                    </a:lnTo>
                    <a:lnTo>
                      <a:pt x="299" y="194"/>
                    </a:lnTo>
                    <a:lnTo>
                      <a:pt x="299" y="194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0" name="Freeform 126"/>
              <p:cNvSpPr>
                <a:spLocks/>
              </p:cNvSpPr>
              <p:nvPr/>
            </p:nvSpPr>
            <p:spPr bwMode="auto">
              <a:xfrm>
                <a:off x="4537" y="2635"/>
                <a:ext cx="94" cy="110"/>
              </a:xfrm>
              <a:custGeom>
                <a:avLst/>
                <a:gdLst>
                  <a:gd name="T0" fmla="*/ 26 w 94"/>
                  <a:gd name="T1" fmla="*/ 0 h 110"/>
                  <a:gd name="T2" fmla="*/ 0 w 94"/>
                  <a:gd name="T3" fmla="*/ 0 h 110"/>
                  <a:gd name="T4" fmla="*/ 18 w 94"/>
                  <a:gd name="T5" fmla="*/ 110 h 110"/>
                  <a:gd name="T6" fmla="*/ 76 w 94"/>
                  <a:gd name="T7" fmla="*/ 110 h 110"/>
                  <a:gd name="T8" fmla="*/ 94 w 94"/>
                  <a:gd name="T9" fmla="*/ 0 h 110"/>
                  <a:gd name="T10" fmla="*/ 58 w 94"/>
                  <a:gd name="T11" fmla="*/ 0 h 110"/>
                  <a:gd name="T12" fmla="*/ 58 w 94"/>
                  <a:gd name="T13" fmla="*/ 0 h 110"/>
                  <a:gd name="T14" fmla="*/ 58 w 94"/>
                  <a:gd name="T15" fmla="*/ 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4" h="110">
                    <a:moveTo>
                      <a:pt x="26" y="0"/>
                    </a:moveTo>
                    <a:lnTo>
                      <a:pt x="0" y="0"/>
                    </a:lnTo>
                    <a:lnTo>
                      <a:pt x="18" y="110"/>
                    </a:lnTo>
                    <a:lnTo>
                      <a:pt x="76" y="110"/>
                    </a:lnTo>
                    <a:lnTo>
                      <a:pt x="94" y="0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8" y="1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1" name="Freeform 127"/>
              <p:cNvSpPr>
                <a:spLocks/>
              </p:cNvSpPr>
              <p:nvPr/>
            </p:nvSpPr>
            <p:spPr bwMode="auto">
              <a:xfrm>
                <a:off x="4597" y="2381"/>
                <a:ext cx="232" cy="207"/>
              </a:xfrm>
              <a:custGeom>
                <a:avLst/>
                <a:gdLst>
                  <a:gd name="T0" fmla="*/ 0 w 232"/>
                  <a:gd name="T1" fmla="*/ 198 h 207"/>
                  <a:gd name="T2" fmla="*/ 5 w 232"/>
                  <a:gd name="T3" fmla="*/ 205 h 207"/>
                  <a:gd name="T4" fmla="*/ 5 w 232"/>
                  <a:gd name="T5" fmla="*/ 205 h 207"/>
                  <a:gd name="T6" fmla="*/ 7 w 232"/>
                  <a:gd name="T7" fmla="*/ 207 h 207"/>
                  <a:gd name="T8" fmla="*/ 9 w 232"/>
                  <a:gd name="T9" fmla="*/ 207 h 207"/>
                  <a:gd name="T10" fmla="*/ 11 w 232"/>
                  <a:gd name="T11" fmla="*/ 207 h 207"/>
                  <a:gd name="T12" fmla="*/ 13 w 232"/>
                  <a:gd name="T13" fmla="*/ 207 h 207"/>
                  <a:gd name="T14" fmla="*/ 30 w 232"/>
                  <a:gd name="T15" fmla="*/ 195 h 207"/>
                  <a:gd name="T16" fmla="*/ 30 w 232"/>
                  <a:gd name="T17" fmla="*/ 195 h 207"/>
                  <a:gd name="T18" fmla="*/ 30 w 232"/>
                  <a:gd name="T19" fmla="*/ 195 h 207"/>
                  <a:gd name="T20" fmla="*/ 31 w 232"/>
                  <a:gd name="T21" fmla="*/ 196 h 207"/>
                  <a:gd name="T22" fmla="*/ 33 w 232"/>
                  <a:gd name="T23" fmla="*/ 196 h 207"/>
                  <a:gd name="T24" fmla="*/ 35 w 232"/>
                  <a:gd name="T25" fmla="*/ 196 h 207"/>
                  <a:gd name="T26" fmla="*/ 37 w 232"/>
                  <a:gd name="T27" fmla="*/ 195 h 207"/>
                  <a:gd name="T28" fmla="*/ 37 w 232"/>
                  <a:gd name="T29" fmla="*/ 195 h 207"/>
                  <a:gd name="T30" fmla="*/ 39 w 232"/>
                  <a:gd name="T31" fmla="*/ 193 h 207"/>
                  <a:gd name="T32" fmla="*/ 40 w 232"/>
                  <a:gd name="T33" fmla="*/ 191 h 207"/>
                  <a:gd name="T34" fmla="*/ 40 w 232"/>
                  <a:gd name="T35" fmla="*/ 189 h 207"/>
                  <a:gd name="T36" fmla="*/ 39 w 232"/>
                  <a:gd name="T37" fmla="*/ 188 h 207"/>
                  <a:gd name="T38" fmla="*/ 41 w 232"/>
                  <a:gd name="T39" fmla="*/ 186 h 207"/>
                  <a:gd name="T40" fmla="*/ 41 w 232"/>
                  <a:gd name="T41" fmla="*/ 186 h 207"/>
                  <a:gd name="T42" fmla="*/ 46 w 232"/>
                  <a:gd name="T43" fmla="*/ 184 h 207"/>
                  <a:gd name="T44" fmla="*/ 50 w 232"/>
                  <a:gd name="T45" fmla="*/ 183 h 207"/>
                  <a:gd name="T46" fmla="*/ 59 w 232"/>
                  <a:gd name="T47" fmla="*/ 183 h 207"/>
                  <a:gd name="T48" fmla="*/ 78 w 232"/>
                  <a:gd name="T49" fmla="*/ 184 h 207"/>
                  <a:gd name="T50" fmla="*/ 89 w 232"/>
                  <a:gd name="T51" fmla="*/ 183 h 207"/>
                  <a:gd name="T52" fmla="*/ 95 w 232"/>
                  <a:gd name="T53" fmla="*/ 182 h 207"/>
                  <a:gd name="T54" fmla="*/ 103 w 232"/>
                  <a:gd name="T55" fmla="*/ 180 h 207"/>
                  <a:gd name="T56" fmla="*/ 110 w 232"/>
                  <a:gd name="T57" fmla="*/ 177 h 207"/>
                  <a:gd name="T58" fmla="*/ 118 w 232"/>
                  <a:gd name="T59" fmla="*/ 173 h 207"/>
                  <a:gd name="T60" fmla="*/ 127 w 232"/>
                  <a:gd name="T61" fmla="*/ 168 h 207"/>
                  <a:gd name="T62" fmla="*/ 138 w 232"/>
                  <a:gd name="T63" fmla="*/ 161 h 207"/>
                  <a:gd name="T64" fmla="*/ 224 w 232"/>
                  <a:gd name="T65" fmla="*/ 101 h 207"/>
                  <a:gd name="T66" fmla="*/ 224 w 232"/>
                  <a:gd name="T67" fmla="*/ 101 h 207"/>
                  <a:gd name="T68" fmla="*/ 228 w 232"/>
                  <a:gd name="T69" fmla="*/ 98 h 207"/>
                  <a:gd name="T70" fmla="*/ 230 w 232"/>
                  <a:gd name="T71" fmla="*/ 94 h 207"/>
                  <a:gd name="T72" fmla="*/ 232 w 232"/>
                  <a:gd name="T73" fmla="*/ 91 h 207"/>
                  <a:gd name="T74" fmla="*/ 232 w 232"/>
                  <a:gd name="T75" fmla="*/ 87 h 207"/>
                  <a:gd name="T76" fmla="*/ 231 w 232"/>
                  <a:gd name="T77" fmla="*/ 82 h 207"/>
                  <a:gd name="T78" fmla="*/ 230 w 232"/>
                  <a:gd name="T79" fmla="*/ 78 h 207"/>
                  <a:gd name="T80" fmla="*/ 224 w 232"/>
                  <a:gd name="T81" fmla="*/ 69 h 207"/>
                  <a:gd name="T82" fmla="*/ 186 w 232"/>
                  <a:gd name="T83" fmla="*/ 15 h 207"/>
                  <a:gd name="T84" fmla="*/ 186 w 232"/>
                  <a:gd name="T85" fmla="*/ 15 h 207"/>
                  <a:gd name="T86" fmla="*/ 179 w 232"/>
                  <a:gd name="T87" fmla="*/ 6 h 207"/>
                  <a:gd name="T88" fmla="*/ 176 w 232"/>
                  <a:gd name="T89" fmla="*/ 3 h 207"/>
                  <a:gd name="T90" fmla="*/ 173 w 232"/>
                  <a:gd name="T91" fmla="*/ 1 h 207"/>
                  <a:gd name="T92" fmla="*/ 168 w 232"/>
                  <a:gd name="T93" fmla="*/ 0 h 207"/>
                  <a:gd name="T94" fmla="*/ 165 w 232"/>
                  <a:gd name="T95" fmla="*/ 0 h 207"/>
                  <a:gd name="T96" fmla="*/ 161 w 232"/>
                  <a:gd name="T97" fmla="*/ 2 h 207"/>
                  <a:gd name="T98" fmla="*/ 156 w 232"/>
                  <a:gd name="T99" fmla="*/ 4 h 207"/>
                  <a:gd name="T100" fmla="*/ 71 w 232"/>
                  <a:gd name="T101" fmla="*/ 65 h 207"/>
                  <a:gd name="T102" fmla="*/ 71 w 232"/>
                  <a:gd name="T103" fmla="*/ 65 h 207"/>
                  <a:gd name="T104" fmla="*/ 53 w 232"/>
                  <a:gd name="T105" fmla="*/ 77 h 207"/>
                  <a:gd name="T106" fmla="*/ 42 w 232"/>
                  <a:gd name="T107" fmla="*/ 90 h 207"/>
                  <a:gd name="T108" fmla="*/ 34 w 232"/>
                  <a:gd name="T109" fmla="*/ 100 h 207"/>
                  <a:gd name="T110" fmla="*/ 30 w 232"/>
                  <a:gd name="T111" fmla="*/ 109 h 207"/>
                  <a:gd name="T112" fmla="*/ 26 w 232"/>
                  <a:gd name="T113" fmla="*/ 118 h 207"/>
                  <a:gd name="T114" fmla="*/ 24 w 232"/>
                  <a:gd name="T115" fmla="*/ 127 h 207"/>
                  <a:gd name="T116" fmla="*/ 21 w 232"/>
                  <a:gd name="T117" fmla="*/ 134 h 207"/>
                  <a:gd name="T118" fmla="*/ 17 w 232"/>
                  <a:gd name="T119" fmla="*/ 141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32" h="207">
                    <a:moveTo>
                      <a:pt x="0" y="198"/>
                    </a:moveTo>
                    <a:lnTo>
                      <a:pt x="5" y="205"/>
                    </a:lnTo>
                    <a:lnTo>
                      <a:pt x="5" y="205"/>
                    </a:lnTo>
                    <a:lnTo>
                      <a:pt x="7" y="207"/>
                    </a:lnTo>
                    <a:lnTo>
                      <a:pt x="9" y="207"/>
                    </a:lnTo>
                    <a:lnTo>
                      <a:pt x="11" y="207"/>
                    </a:lnTo>
                    <a:lnTo>
                      <a:pt x="13" y="207"/>
                    </a:lnTo>
                    <a:lnTo>
                      <a:pt x="30" y="195"/>
                    </a:lnTo>
                    <a:lnTo>
                      <a:pt x="30" y="195"/>
                    </a:lnTo>
                    <a:lnTo>
                      <a:pt x="30" y="195"/>
                    </a:lnTo>
                    <a:lnTo>
                      <a:pt x="31" y="196"/>
                    </a:lnTo>
                    <a:lnTo>
                      <a:pt x="33" y="196"/>
                    </a:lnTo>
                    <a:lnTo>
                      <a:pt x="35" y="196"/>
                    </a:lnTo>
                    <a:lnTo>
                      <a:pt x="37" y="195"/>
                    </a:lnTo>
                    <a:lnTo>
                      <a:pt x="37" y="195"/>
                    </a:lnTo>
                    <a:lnTo>
                      <a:pt x="39" y="193"/>
                    </a:lnTo>
                    <a:lnTo>
                      <a:pt x="40" y="191"/>
                    </a:lnTo>
                    <a:lnTo>
                      <a:pt x="40" y="189"/>
                    </a:lnTo>
                    <a:lnTo>
                      <a:pt x="39" y="188"/>
                    </a:lnTo>
                    <a:lnTo>
                      <a:pt x="41" y="186"/>
                    </a:lnTo>
                    <a:lnTo>
                      <a:pt x="41" y="186"/>
                    </a:lnTo>
                    <a:lnTo>
                      <a:pt x="46" y="184"/>
                    </a:lnTo>
                    <a:lnTo>
                      <a:pt x="50" y="183"/>
                    </a:lnTo>
                    <a:lnTo>
                      <a:pt x="59" y="183"/>
                    </a:lnTo>
                    <a:lnTo>
                      <a:pt x="78" y="184"/>
                    </a:lnTo>
                    <a:lnTo>
                      <a:pt x="89" y="183"/>
                    </a:lnTo>
                    <a:lnTo>
                      <a:pt x="95" y="182"/>
                    </a:lnTo>
                    <a:lnTo>
                      <a:pt x="103" y="180"/>
                    </a:lnTo>
                    <a:lnTo>
                      <a:pt x="110" y="177"/>
                    </a:lnTo>
                    <a:lnTo>
                      <a:pt x="118" y="173"/>
                    </a:lnTo>
                    <a:lnTo>
                      <a:pt x="127" y="168"/>
                    </a:lnTo>
                    <a:lnTo>
                      <a:pt x="138" y="161"/>
                    </a:lnTo>
                    <a:lnTo>
                      <a:pt x="224" y="101"/>
                    </a:lnTo>
                    <a:lnTo>
                      <a:pt x="224" y="101"/>
                    </a:lnTo>
                    <a:lnTo>
                      <a:pt x="228" y="98"/>
                    </a:lnTo>
                    <a:lnTo>
                      <a:pt x="230" y="94"/>
                    </a:lnTo>
                    <a:lnTo>
                      <a:pt x="232" y="91"/>
                    </a:lnTo>
                    <a:lnTo>
                      <a:pt x="232" y="87"/>
                    </a:lnTo>
                    <a:lnTo>
                      <a:pt x="231" y="82"/>
                    </a:lnTo>
                    <a:lnTo>
                      <a:pt x="230" y="78"/>
                    </a:lnTo>
                    <a:lnTo>
                      <a:pt x="224" y="69"/>
                    </a:lnTo>
                    <a:lnTo>
                      <a:pt x="186" y="15"/>
                    </a:lnTo>
                    <a:lnTo>
                      <a:pt x="186" y="15"/>
                    </a:lnTo>
                    <a:lnTo>
                      <a:pt x="179" y="6"/>
                    </a:lnTo>
                    <a:lnTo>
                      <a:pt x="176" y="3"/>
                    </a:lnTo>
                    <a:lnTo>
                      <a:pt x="173" y="1"/>
                    </a:lnTo>
                    <a:lnTo>
                      <a:pt x="168" y="0"/>
                    </a:lnTo>
                    <a:lnTo>
                      <a:pt x="165" y="0"/>
                    </a:lnTo>
                    <a:lnTo>
                      <a:pt x="161" y="2"/>
                    </a:lnTo>
                    <a:lnTo>
                      <a:pt x="156" y="4"/>
                    </a:lnTo>
                    <a:lnTo>
                      <a:pt x="71" y="65"/>
                    </a:lnTo>
                    <a:lnTo>
                      <a:pt x="71" y="65"/>
                    </a:lnTo>
                    <a:lnTo>
                      <a:pt x="53" y="77"/>
                    </a:lnTo>
                    <a:lnTo>
                      <a:pt x="42" y="90"/>
                    </a:lnTo>
                    <a:lnTo>
                      <a:pt x="34" y="100"/>
                    </a:lnTo>
                    <a:lnTo>
                      <a:pt x="30" y="109"/>
                    </a:lnTo>
                    <a:lnTo>
                      <a:pt x="26" y="118"/>
                    </a:lnTo>
                    <a:lnTo>
                      <a:pt x="24" y="127"/>
                    </a:lnTo>
                    <a:lnTo>
                      <a:pt x="21" y="134"/>
                    </a:lnTo>
                    <a:lnTo>
                      <a:pt x="17" y="14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2" name="Freeform 128"/>
              <p:cNvSpPr>
                <a:spLocks/>
              </p:cNvSpPr>
              <p:nvPr/>
            </p:nvSpPr>
            <p:spPr bwMode="auto">
              <a:xfrm>
                <a:off x="4564" y="2674"/>
                <a:ext cx="39" cy="51"/>
              </a:xfrm>
              <a:custGeom>
                <a:avLst/>
                <a:gdLst>
                  <a:gd name="T0" fmla="*/ 0 w 39"/>
                  <a:gd name="T1" fmla="*/ 0 h 51"/>
                  <a:gd name="T2" fmla="*/ 0 w 39"/>
                  <a:gd name="T3" fmla="*/ 0 h 51"/>
                  <a:gd name="T4" fmla="*/ 8 w 39"/>
                  <a:gd name="T5" fmla="*/ 51 h 51"/>
                  <a:gd name="T6" fmla="*/ 31 w 39"/>
                  <a:gd name="T7" fmla="*/ 51 h 51"/>
                  <a:gd name="T8" fmla="*/ 31 w 39"/>
                  <a:gd name="T9" fmla="*/ 51 h 51"/>
                  <a:gd name="T10" fmla="*/ 39 w 39"/>
                  <a:gd name="T11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51">
                    <a:moveTo>
                      <a:pt x="0" y="0"/>
                    </a:moveTo>
                    <a:lnTo>
                      <a:pt x="0" y="0"/>
                    </a:lnTo>
                    <a:lnTo>
                      <a:pt x="8" y="51"/>
                    </a:lnTo>
                    <a:lnTo>
                      <a:pt x="31" y="51"/>
                    </a:lnTo>
                    <a:lnTo>
                      <a:pt x="31" y="51"/>
                    </a:lnTo>
                    <a:lnTo>
                      <a:pt x="3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3" name="Freeform 129"/>
              <p:cNvSpPr>
                <a:spLocks/>
              </p:cNvSpPr>
              <p:nvPr/>
            </p:nvSpPr>
            <p:spPr bwMode="auto">
              <a:xfrm>
                <a:off x="4579" y="2527"/>
                <a:ext cx="39" cy="147"/>
              </a:xfrm>
              <a:custGeom>
                <a:avLst/>
                <a:gdLst>
                  <a:gd name="T0" fmla="*/ 39 w 39"/>
                  <a:gd name="T1" fmla="*/ 16 h 147"/>
                  <a:gd name="T2" fmla="*/ 39 w 39"/>
                  <a:gd name="T3" fmla="*/ 16 h 147"/>
                  <a:gd name="T4" fmla="*/ 37 w 39"/>
                  <a:gd name="T5" fmla="*/ 15 h 147"/>
                  <a:gd name="T6" fmla="*/ 29 w 39"/>
                  <a:gd name="T7" fmla="*/ 2 h 147"/>
                  <a:gd name="T8" fmla="*/ 29 w 39"/>
                  <a:gd name="T9" fmla="*/ 2 h 147"/>
                  <a:gd name="T10" fmla="*/ 28 w 39"/>
                  <a:gd name="T11" fmla="*/ 1 h 147"/>
                  <a:gd name="T12" fmla="*/ 26 w 39"/>
                  <a:gd name="T13" fmla="*/ 0 h 147"/>
                  <a:gd name="T14" fmla="*/ 24 w 39"/>
                  <a:gd name="T15" fmla="*/ 1 h 147"/>
                  <a:gd name="T16" fmla="*/ 22 w 39"/>
                  <a:gd name="T17" fmla="*/ 2 h 147"/>
                  <a:gd name="T18" fmla="*/ 22 w 39"/>
                  <a:gd name="T19" fmla="*/ 2 h 147"/>
                  <a:gd name="T20" fmla="*/ 21 w 39"/>
                  <a:gd name="T21" fmla="*/ 3 h 147"/>
                  <a:gd name="T22" fmla="*/ 20 w 39"/>
                  <a:gd name="T23" fmla="*/ 5 h 147"/>
                  <a:gd name="T24" fmla="*/ 19 w 39"/>
                  <a:gd name="T25" fmla="*/ 7 h 147"/>
                  <a:gd name="T26" fmla="*/ 20 w 39"/>
                  <a:gd name="T27" fmla="*/ 8 h 147"/>
                  <a:gd name="T28" fmla="*/ 2 w 39"/>
                  <a:gd name="T29" fmla="*/ 21 h 147"/>
                  <a:gd name="T30" fmla="*/ 2 w 39"/>
                  <a:gd name="T31" fmla="*/ 21 h 147"/>
                  <a:gd name="T32" fmla="*/ 1 w 39"/>
                  <a:gd name="T33" fmla="*/ 22 h 147"/>
                  <a:gd name="T34" fmla="*/ 0 w 39"/>
                  <a:gd name="T35" fmla="*/ 24 h 147"/>
                  <a:gd name="T36" fmla="*/ 0 w 39"/>
                  <a:gd name="T37" fmla="*/ 26 h 147"/>
                  <a:gd name="T38" fmla="*/ 1 w 39"/>
                  <a:gd name="T39" fmla="*/ 28 h 147"/>
                  <a:gd name="T40" fmla="*/ 12 w 39"/>
                  <a:gd name="T41" fmla="*/ 42 h 147"/>
                  <a:gd name="T42" fmla="*/ 12 w 39"/>
                  <a:gd name="T43" fmla="*/ 42 h 147"/>
                  <a:gd name="T44" fmla="*/ 6 w 39"/>
                  <a:gd name="T45" fmla="*/ 51 h 147"/>
                  <a:gd name="T46" fmla="*/ 4 w 39"/>
                  <a:gd name="T47" fmla="*/ 59 h 147"/>
                  <a:gd name="T48" fmla="*/ 4 w 39"/>
                  <a:gd name="T49" fmla="*/ 59 h 147"/>
                  <a:gd name="T50" fmla="*/ 2 w 39"/>
                  <a:gd name="T51" fmla="*/ 65 h 147"/>
                  <a:gd name="T52" fmla="*/ 1 w 39"/>
                  <a:gd name="T53" fmla="*/ 72 h 147"/>
                  <a:gd name="T54" fmla="*/ 1 w 39"/>
                  <a:gd name="T55" fmla="*/ 90 h 147"/>
                  <a:gd name="T56" fmla="*/ 1 w 39"/>
                  <a:gd name="T57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9" h="147">
                    <a:moveTo>
                      <a:pt x="39" y="16"/>
                    </a:moveTo>
                    <a:lnTo>
                      <a:pt x="39" y="16"/>
                    </a:lnTo>
                    <a:lnTo>
                      <a:pt x="37" y="15"/>
                    </a:lnTo>
                    <a:lnTo>
                      <a:pt x="29" y="2"/>
                    </a:lnTo>
                    <a:lnTo>
                      <a:pt x="29" y="2"/>
                    </a:lnTo>
                    <a:lnTo>
                      <a:pt x="28" y="1"/>
                    </a:lnTo>
                    <a:lnTo>
                      <a:pt x="26" y="0"/>
                    </a:lnTo>
                    <a:lnTo>
                      <a:pt x="24" y="1"/>
                    </a:lnTo>
                    <a:lnTo>
                      <a:pt x="22" y="2"/>
                    </a:lnTo>
                    <a:lnTo>
                      <a:pt x="22" y="2"/>
                    </a:lnTo>
                    <a:lnTo>
                      <a:pt x="21" y="3"/>
                    </a:lnTo>
                    <a:lnTo>
                      <a:pt x="20" y="5"/>
                    </a:lnTo>
                    <a:lnTo>
                      <a:pt x="19" y="7"/>
                    </a:lnTo>
                    <a:lnTo>
                      <a:pt x="20" y="8"/>
                    </a:lnTo>
                    <a:lnTo>
                      <a:pt x="2" y="21"/>
                    </a:lnTo>
                    <a:lnTo>
                      <a:pt x="2" y="21"/>
                    </a:lnTo>
                    <a:lnTo>
                      <a:pt x="1" y="22"/>
                    </a:lnTo>
                    <a:lnTo>
                      <a:pt x="0" y="24"/>
                    </a:lnTo>
                    <a:lnTo>
                      <a:pt x="0" y="26"/>
                    </a:lnTo>
                    <a:lnTo>
                      <a:pt x="1" y="28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6" y="51"/>
                    </a:lnTo>
                    <a:lnTo>
                      <a:pt x="4" y="59"/>
                    </a:lnTo>
                    <a:lnTo>
                      <a:pt x="4" y="59"/>
                    </a:lnTo>
                    <a:lnTo>
                      <a:pt x="2" y="65"/>
                    </a:lnTo>
                    <a:lnTo>
                      <a:pt x="1" y="72"/>
                    </a:lnTo>
                    <a:lnTo>
                      <a:pt x="1" y="90"/>
                    </a:lnTo>
                    <a:lnTo>
                      <a:pt x="1" y="14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4" name="Freeform 130"/>
              <p:cNvSpPr>
                <a:spLocks/>
              </p:cNvSpPr>
              <p:nvPr/>
            </p:nvSpPr>
            <p:spPr bwMode="auto">
              <a:xfrm>
                <a:off x="4684" y="2427"/>
                <a:ext cx="54" cy="92"/>
              </a:xfrm>
              <a:custGeom>
                <a:avLst/>
                <a:gdLst>
                  <a:gd name="T0" fmla="*/ 38 w 54"/>
                  <a:gd name="T1" fmla="*/ 92 h 92"/>
                  <a:gd name="T2" fmla="*/ 0 w 54"/>
                  <a:gd name="T3" fmla="*/ 38 h 92"/>
                  <a:gd name="T4" fmla="*/ 54 w 54"/>
                  <a:gd name="T5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2">
                    <a:moveTo>
                      <a:pt x="38" y="92"/>
                    </a:moveTo>
                    <a:lnTo>
                      <a:pt x="0" y="38"/>
                    </a:lnTo>
                    <a:lnTo>
                      <a:pt x="54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5" name="Freeform 131"/>
              <p:cNvSpPr>
                <a:spLocks/>
              </p:cNvSpPr>
              <p:nvPr/>
            </p:nvSpPr>
            <p:spPr bwMode="auto">
              <a:xfrm>
                <a:off x="2105" y="1352"/>
                <a:ext cx="50" cy="27"/>
              </a:xfrm>
              <a:custGeom>
                <a:avLst/>
                <a:gdLst>
                  <a:gd name="T0" fmla="*/ 50 w 50"/>
                  <a:gd name="T1" fmla="*/ 27 h 27"/>
                  <a:gd name="T2" fmla="*/ 50 w 50"/>
                  <a:gd name="T3" fmla="*/ 27 h 27"/>
                  <a:gd name="T4" fmla="*/ 48 w 50"/>
                  <a:gd name="T5" fmla="*/ 26 h 27"/>
                  <a:gd name="T6" fmla="*/ 47 w 50"/>
                  <a:gd name="T7" fmla="*/ 24 h 27"/>
                  <a:gd name="T8" fmla="*/ 47 w 50"/>
                  <a:gd name="T9" fmla="*/ 24 h 27"/>
                  <a:gd name="T10" fmla="*/ 47 w 50"/>
                  <a:gd name="T11" fmla="*/ 19 h 27"/>
                  <a:gd name="T12" fmla="*/ 45 w 50"/>
                  <a:gd name="T13" fmla="*/ 15 h 27"/>
                  <a:gd name="T14" fmla="*/ 43 w 50"/>
                  <a:gd name="T15" fmla="*/ 11 h 27"/>
                  <a:gd name="T16" fmla="*/ 40 w 50"/>
                  <a:gd name="T17" fmla="*/ 7 h 27"/>
                  <a:gd name="T18" fmla="*/ 40 w 50"/>
                  <a:gd name="T19" fmla="*/ 7 h 27"/>
                  <a:gd name="T20" fmla="*/ 36 w 50"/>
                  <a:gd name="T21" fmla="*/ 4 h 27"/>
                  <a:gd name="T22" fmla="*/ 32 w 50"/>
                  <a:gd name="T23" fmla="*/ 2 h 27"/>
                  <a:gd name="T24" fmla="*/ 27 w 50"/>
                  <a:gd name="T25" fmla="*/ 0 h 27"/>
                  <a:gd name="T26" fmla="*/ 21 w 50"/>
                  <a:gd name="T27" fmla="*/ 0 h 27"/>
                  <a:gd name="T28" fmla="*/ 21 w 50"/>
                  <a:gd name="T29" fmla="*/ 0 h 27"/>
                  <a:gd name="T30" fmla="*/ 16 w 50"/>
                  <a:gd name="T31" fmla="*/ 0 h 27"/>
                  <a:gd name="T32" fmla="*/ 12 w 50"/>
                  <a:gd name="T33" fmla="*/ 2 h 27"/>
                  <a:gd name="T34" fmla="*/ 8 w 50"/>
                  <a:gd name="T35" fmla="*/ 4 h 27"/>
                  <a:gd name="T36" fmla="*/ 4 w 50"/>
                  <a:gd name="T37" fmla="*/ 7 h 27"/>
                  <a:gd name="T38" fmla="*/ 4 w 50"/>
                  <a:gd name="T39" fmla="*/ 7 h 27"/>
                  <a:gd name="T40" fmla="*/ 4 w 50"/>
                  <a:gd name="T41" fmla="*/ 7 h 27"/>
                  <a:gd name="T42" fmla="*/ 2 w 50"/>
                  <a:gd name="T43" fmla="*/ 8 h 27"/>
                  <a:gd name="T44" fmla="*/ 0 w 50"/>
                  <a:gd name="T45" fmla="*/ 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0" h="27">
                    <a:moveTo>
                      <a:pt x="50" y="27"/>
                    </a:moveTo>
                    <a:lnTo>
                      <a:pt x="50" y="27"/>
                    </a:lnTo>
                    <a:lnTo>
                      <a:pt x="48" y="26"/>
                    </a:lnTo>
                    <a:lnTo>
                      <a:pt x="47" y="24"/>
                    </a:lnTo>
                    <a:lnTo>
                      <a:pt x="47" y="24"/>
                    </a:lnTo>
                    <a:lnTo>
                      <a:pt x="47" y="19"/>
                    </a:lnTo>
                    <a:lnTo>
                      <a:pt x="45" y="15"/>
                    </a:lnTo>
                    <a:lnTo>
                      <a:pt x="43" y="11"/>
                    </a:lnTo>
                    <a:lnTo>
                      <a:pt x="40" y="7"/>
                    </a:lnTo>
                    <a:lnTo>
                      <a:pt x="40" y="7"/>
                    </a:lnTo>
                    <a:lnTo>
                      <a:pt x="36" y="4"/>
                    </a:lnTo>
                    <a:lnTo>
                      <a:pt x="32" y="2"/>
                    </a:lnTo>
                    <a:lnTo>
                      <a:pt x="27" y="0"/>
                    </a:lnTo>
                    <a:lnTo>
                      <a:pt x="21" y="0"/>
                    </a:lnTo>
                    <a:lnTo>
                      <a:pt x="21" y="0"/>
                    </a:lnTo>
                    <a:lnTo>
                      <a:pt x="16" y="0"/>
                    </a:lnTo>
                    <a:lnTo>
                      <a:pt x="12" y="2"/>
                    </a:lnTo>
                    <a:lnTo>
                      <a:pt x="8" y="4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2" y="8"/>
                    </a:lnTo>
                    <a:lnTo>
                      <a:pt x="0" y="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6" name="Freeform 132"/>
              <p:cNvSpPr>
                <a:spLocks/>
              </p:cNvSpPr>
              <p:nvPr/>
            </p:nvSpPr>
            <p:spPr bwMode="auto">
              <a:xfrm>
                <a:off x="2044" y="1372"/>
                <a:ext cx="208" cy="199"/>
              </a:xfrm>
              <a:custGeom>
                <a:avLst/>
                <a:gdLst>
                  <a:gd name="T0" fmla="*/ 61 w 208"/>
                  <a:gd name="T1" fmla="*/ 176 h 199"/>
                  <a:gd name="T2" fmla="*/ 11 w 208"/>
                  <a:gd name="T3" fmla="*/ 176 h 199"/>
                  <a:gd name="T4" fmla="*/ 11 w 208"/>
                  <a:gd name="T5" fmla="*/ 176 h 199"/>
                  <a:gd name="T6" fmla="*/ 7 w 208"/>
                  <a:gd name="T7" fmla="*/ 177 h 199"/>
                  <a:gd name="T8" fmla="*/ 4 w 208"/>
                  <a:gd name="T9" fmla="*/ 179 h 199"/>
                  <a:gd name="T10" fmla="*/ 1 w 208"/>
                  <a:gd name="T11" fmla="*/ 182 h 199"/>
                  <a:gd name="T12" fmla="*/ 0 w 208"/>
                  <a:gd name="T13" fmla="*/ 187 h 199"/>
                  <a:gd name="T14" fmla="*/ 0 w 208"/>
                  <a:gd name="T15" fmla="*/ 187 h 199"/>
                  <a:gd name="T16" fmla="*/ 1 w 208"/>
                  <a:gd name="T17" fmla="*/ 192 h 199"/>
                  <a:gd name="T18" fmla="*/ 4 w 208"/>
                  <a:gd name="T19" fmla="*/ 196 h 199"/>
                  <a:gd name="T20" fmla="*/ 7 w 208"/>
                  <a:gd name="T21" fmla="*/ 198 h 199"/>
                  <a:gd name="T22" fmla="*/ 11 w 208"/>
                  <a:gd name="T23" fmla="*/ 199 h 199"/>
                  <a:gd name="T24" fmla="*/ 197 w 208"/>
                  <a:gd name="T25" fmla="*/ 199 h 199"/>
                  <a:gd name="T26" fmla="*/ 197 w 208"/>
                  <a:gd name="T27" fmla="*/ 199 h 199"/>
                  <a:gd name="T28" fmla="*/ 201 w 208"/>
                  <a:gd name="T29" fmla="*/ 198 h 199"/>
                  <a:gd name="T30" fmla="*/ 205 w 208"/>
                  <a:gd name="T31" fmla="*/ 196 h 199"/>
                  <a:gd name="T32" fmla="*/ 207 w 208"/>
                  <a:gd name="T33" fmla="*/ 192 h 199"/>
                  <a:gd name="T34" fmla="*/ 208 w 208"/>
                  <a:gd name="T35" fmla="*/ 187 h 199"/>
                  <a:gd name="T36" fmla="*/ 208 w 208"/>
                  <a:gd name="T37" fmla="*/ 187 h 199"/>
                  <a:gd name="T38" fmla="*/ 207 w 208"/>
                  <a:gd name="T39" fmla="*/ 182 h 199"/>
                  <a:gd name="T40" fmla="*/ 205 w 208"/>
                  <a:gd name="T41" fmla="*/ 179 h 199"/>
                  <a:gd name="T42" fmla="*/ 201 w 208"/>
                  <a:gd name="T43" fmla="*/ 177 h 199"/>
                  <a:gd name="T44" fmla="*/ 197 w 208"/>
                  <a:gd name="T45" fmla="*/ 176 h 199"/>
                  <a:gd name="T46" fmla="*/ 188 w 208"/>
                  <a:gd name="T47" fmla="*/ 176 h 199"/>
                  <a:gd name="T48" fmla="*/ 188 w 208"/>
                  <a:gd name="T49" fmla="*/ 176 h 199"/>
                  <a:gd name="T50" fmla="*/ 185 w 208"/>
                  <a:gd name="T51" fmla="*/ 167 h 199"/>
                  <a:gd name="T52" fmla="*/ 182 w 208"/>
                  <a:gd name="T53" fmla="*/ 159 h 199"/>
                  <a:gd name="T54" fmla="*/ 178 w 208"/>
                  <a:gd name="T55" fmla="*/ 151 h 199"/>
                  <a:gd name="T56" fmla="*/ 174 w 208"/>
                  <a:gd name="T57" fmla="*/ 145 h 199"/>
                  <a:gd name="T58" fmla="*/ 166 w 208"/>
                  <a:gd name="T59" fmla="*/ 134 h 199"/>
                  <a:gd name="T60" fmla="*/ 157 w 208"/>
                  <a:gd name="T61" fmla="*/ 126 h 199"/>
                  <a:gd name="T62" fmla="*/ 157 w 208"/>
                  <a:gd name="T63" fmla="*/ 126 h 199"/>
                  <a:gd name="T64" fmla="*/ 160 w 208"/>
                  <a:gd name="T65" fmla="*/ 112 h 199"/>
                  <a:gd name="T66" fmla="*/ 161 w 208"/>
                  <a:gd name="T67" fmla="*/ 100 h 199"/>
                  <a:gd name="T68" fmla="*/ 161 w 208"/>
                  <a:gd name="T69" fmla="*/ 89 h 199"/>
                  <a:gd name="T70" fmla="*/ 161 w 208"/>
                  <a:gd name="T71" fmla="*/ 77 h 199"/>
                  <a:gd name="T72" fmla="*/ 160 w 208"/>
                  <a:gd name="T73" fmla="*/ 68 h 199"/>
                  <a:gd name="T74" fmla="*/ 157 w 208"/>
                  <a:gd name="T75" fmla="*/ 59 h 199"/>
                  <a:gd name="T76" fmla="*/ 155 w 208"/>
                  <a:gd name="T77" fmla="*/ 51 h 199"/>
                  <a:gd name="T78" fmla="*/ 152 w 208"/>
                  <a:gd name="T79" fmla="*/ 42 h 199"/>
                  <a:gd name="T80" fmla="*/ 149 w 208"/>
                  <a:gd name="T81" fmla="*/ 35 h 199"/>
                  <a:gd name="T82" fmla="*/ 145 w 208"/>
                  <a:gd name="T83" fmla="*/ 29 h 199"/>
                  <a:gd name="T84" fmla="*/ 141 w 208"/>
                  <a:gd name="T85" fmla="*/ 23 h 199"/>
                  <a:gd name="T86" fmla="*/ 136 w 208"/>
                  <a:gd name="T87" fmla="*/ 17 h 199"/>
                  <a:gd name="T88" fmla="*/ 126 w 208"/>
                  <a:gd name="T89" fmla="*/ 7 h 199"/>
                  <a:gd name="T90" fmla="*/ 113 w 208"/>
                  <a:gd name="T91" fmla="*/ 0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08" h="199">
                    <a:moveTo>
                      <a:pt x="61" y="176"/>
                    </a:moveTo>
                    <a:lnTo>
                      <a:pt x="11" y="176"/>
                    </a:lnTo>
                    <a:lnTo>
                      <a:pt x="11" y="176"/>
                    </a:lnTo>
                    <a:lnTo>
                      <a:pt x="7" y="177"/>
                    </a:lnTo>
                    <a:lnTo>
                      <a:pt x="4" y="179"/>
                    </a:lnTo>
                    <a:lnTo>
                      <a:pt x="1" y="182"/>
                    </a:lnTo>
                    <a:lnTo>
                      <a:pt x="0" y="187"/>
                    </a:lnTo>
                    <a:lnTo>
                      <a:pt x="0" y="187"/>
                    </a:lnTo>
                    <a:lnTo>
                      <a:pt x="1" y="192"/>
                    </a:lnTo>
                    <a:lnTo>
                      <a:pt x="4" y="196"/>
                    </a:lnTo>
                    <a:lnTo>
                      <a:pt x="7" y="198"/>
                    </a:lnTo>
                    <a:lnTo>
                      <a:pt x="11" y="199"/>
                    </a:lnTo>
                    <a:lnTo>
                      <a:pt x="197" y="199"/>
                    </a:lnTo>
                    <a:lnTo>
                      <a:pt x="197" y="199"/>
                    </a:lnTo>
                    <a:lnTo>
                      <a:pt x="201" y="198"/>
                    </a:lnTo>
                    <a:lnTo>
                      <a:pt x="205" y="196"/>
                    </a:lnTo>
                    <a:lnTo>
                      <a:pt x="207" y="192"/>
                    </a:lnTo>
                    <a:lnTo>
                      <a:pt x="208" y="187"/>
                    </a:lnTo>
                    <a:lnTo>
                      <a:pt x="208" y="187"/>
                    </a:lnTo>
                    <a:lnTo>
                      <a:pt x="207" y="182"/>
                    </a:lnTo>
                    <a:lnTo>
                      <a:pt x="205" y="179"/>
                    </a:lnTo>
                    <a:lnTo>
                      <a:pt x="201" y="177"/>
                    </a:lnTo>
                    <a:lnTo>
                      <a:pt x="197" y="176"/>
                    </a:lnTo>
                    <a:lnTo>
                      <a:pt x="188" y="176"/>
                    </a:lnTo>
                    <a:lnTo>
                      <a:pt x="188" y="176"/>
                    </a:lnTo>
                    <a:lnTo>
                      <a:pt x="185" y="167"/>
                    </a:lnTo>
                    <a:lnTo>
                      <a:pt x="182" y="159"/>
                    </a:lnTo>
                    <a:lnTo>
                      <a:pt x="178" y="151"/>
                    </a:lnTo>
                    <a:lnTo>
                      <a:pt x="174" y="145"/>
                    </a:lnTo>
                    <a:lnTo>
                      <a:pt x="166" y="134"/>
                    </a:lnTo>
                    <a:lnTo>
                      <a:pt x="157" y="126"/>
                    </a:lnTo>
                    <a:lnTo>
                      <a:pt x="157" y="126"/>
                    </a:lnTo>
                    <a:lnTo>
                      <a:pt x="160" y="112"/>
                    </a:lnTo>
                    <a:lnTo>
                      <a:pt x="161" y="100"/>
                    </a:lnTo>
                    <a:lnTo>
                      <a:pt x="161" y="89"/>
                    </a:lnTo>
                    <a:lnTo>
                      <a:pt x="161" y="77"/>
                    </a:lnTo>
                    <a:lnTo>
                      <a:pt x="160" y="68"/>
                    </a:lnTo>
                    <a:lnTo>
                      <a:pt x="157" y="59"/>
                    </a:lnTo>
                    <a:lnTo>
                      <a:pt x="155" y="51"/>
                    </a:lnTo>
                    <a:lnTo>
                      <a:pt x="152" y="42"/>
                    </a:lnTo>
                    <a:lnTo>
                      <a:pt x="149" y="35"/>
                    </a:lnTo>
                    <a:lnTo>
                      <a:pt x="145" y="29"/>
                    </a:lnTo>
                    <a:lnTo>
                      <a:pt x="141" y="23"/>
                    </a:lnTo>
                    <a:lnTo>
                      <a:pt x="136" y="17"/>
                    </a:lnTo>
                    <a:lnTo>
                      <a:pt x="126" y="7"/>
                    </a:lnTo>
                    <a:lnTo>
                      <a:pt x="113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7" name="Freeform 133"/>
              <p:cNvSpPr>
                <a:spLocks/>
              </p:cNvSpPr>
              <p:nvPr/>
            </p:nvSpPr>
            <p:spPr bwMode="auto">
              <a:xfrm>
                <a:off x="2046" y="1403"/>
                <a:ext cx="106" cy="139"/>
              </a:xfrm>
              <a:custGeom>
                <a:avLst/>
                <a:gdLst>
                  <a:gd name="T0" fmla="*/ 27 w 106"/>
                  <a:gd name="T1" fmla="*/ 19 h 139"/>
                  <a:gd name="T2" fmla="*/ 27 w 106"/>
                  <a:gd name="T3" fmla="*/ 19 h 139"/>
                  <a:gd name="T4" fmla="*/ 26 w 106"/>
                  <a:gd name="T5" fmla="*/ 20 h 139"/>
                  <a:gd name="T6" fmla="*/ 25 w 106"/>
                  <a:gd name="T7" fmla="*/ 20 h 139"/>
                  <a:gd name="T8" fmla="*/ 25 w 106"/>
                  <a:gd name="T9" fmla="*/ 20 h 139"/>
                  <a:gd name="T10" fmla="*/ 24 w 106"/>
                  <a:gd name="T11" fmla="*/ 20 h 139"/>
                  <a:gd name="T12" fmla="*/ 17 w 106"/>
                  <a:gd name="T13" fmla="*/ 17 h 139"/>
                  <a:gd name="T14" fmla="*/ 17 w 106"/>
                  <a:gd name="T15" fmla="*/ 17 h 139"/>
                  <a:gd name="T16" fmla="*/ 17 w 106"/>
                  <a:gd name="T17" fmla="*/ 17 h 139"/>
                  <a:gd name="T18" fmla="*/ 17 w 106"/>
                  <a:gd name="T19" fmla="*/ 17 h 139"/>
                  <a:gd name="T20" fmla="*/ 15 w 106"/>
                  <a:gd name="T21" fmla="*/ 17 h 139"/>
                  <a:gd name="T22" fmla="*/ 12 w 106"/>
                  <a:gd name="T23" fmla="*/ 17 h 139"/>
                  <a:gd name="T24" fmla="*/ 11 w 106"/>
                  <a:gd name="T25" fmla="*/ 18 h 139"/>
                  <a:gd name="T26" fmla="*/ 9 w 106"/>
                  <a:gd name="T27" fmla="*/ 20 h 139"/>
                  <a:gd name="T28" fmla="*/ 9 w 106"/>
                  <a:gd name="T29" fmla="*/ 20 h 139"/>
                  <a:gd name="T30" fmla="*/ 9 w 106"/>
                  <a:gd name="T31" fmla="*/ 21 h 139"/>
                  <a:gd name="T32" fmla="*/ 9 w 106"/>
                  <a:gd name="T33" fmla="*/ 23 h 139"/>
                  <a:gd name="T34" fmla="*/ 10 w 106"/>
                  <a:gd name="T35" fmla="*/ 25 h 139"/>
                  <a:gd name="T36" fmla="*/ 12 w 106"/>
                  <a:gd name="T37" fmla="*/ 26 h 139"/>
                  <a:gd name="T38" fmla="*/ 16 w 106"/>
                  <a:gd name="T39" fmla="*/ 28 h 139"/>
                  <a:gd name="T40" fmla="*/ 24 w 106"/>
                  <a:gd name="T41" fmla="*/ 49 h 139"/>
                  <a:gd name="T42" fmla="*/ 24 w 106"/>
                  <a:gd name="T43" fmla="*/ 49 h 139"/>
                  <a:gd name="T44" fmla="*/ 25 w 106"/>
                  <a:gd name="T45" fmla="*/ 51 h 139"/>
                  <a:gd name="T46" fmla="*/ 26 w 106"/>
                  <a:gd name="T47" fmla="*/ 53 h 139"/>
                  <a:gd name="T48" fmla="*/ 28 w 106"/>
                  <a:gd name="T49" fmla="*/ 53 h 139"/>
                  <a:gd name="T50" fmla="*/ 30 w 106"/>
                  <a:gd name="T51" fmla="*/ 53 h 139"/>
                  <a:gd name="T52" fmla="*/ 52 w 106"/>
                  <a:gd name="T53" fmla="*/ 44 h 139"/>
                  <a:gd name="T54" fmla="*/ 55 w 106"/>
                  <a:gd name="T55" fmla="*/ 46 h 139"/>
                  <a:gd name="T56" fmla="*/ 55 w 106"/>
                  <a:gd name="T57" fmla="*/ 46 h 139"/>
                  <a:gd name="T58" fmla="*/ 58 w 106"/>
                  <a:gd name="T59" fmla="*/ 46 h 139"/>
                  <a:gd name="T60" fmla="*/ 58 w 106"/>
                  <a:gd name="T61" fmla="*/ 46 h 139"/>
                  <a:gd name="T62" fmla="*/ 60 w 106"/>
                  <a:gd name="T63" fmla="*/ 45 h 139"/>
                  <a:gd name="T64" fmla="*/ 62 w 106"/>
                  <a:gd name="T65" fmla="*/ 43 h 139"/>
                  <a:gd name="T66" fmla="*/ 62 w 106"/>
                  <a:gd name="T67" fmla="*/ 43 h 139"/>
                  <a:gd name="T68" fmla="*/ 63 w 106"/>
                  <a:gd name="T69" fmla="*/ 41 h 139"/>
                  <a:gd name="T70" fmla="*/ 62 w 106"/>
                  <a:gd name="T71" fmla="*/ 39 h 139"/>
                  <a:gd name="T72" fmla="*/ 61 w 106"/>
                  <a:gd name="T73" fmla="*/ 38 h 139"/>
                  <a:gd name="T74" fmla="*/ 60 w 106"/>
                  <a:gd name="T75" fmla="*/ 37 h 139"/>
                  <a:gd name="T76" fmla="*/ 76 w 106"/>
                  <a:gd name="T77" fmla="*/ 1 h 139"/>
                  <a:gd name="T78" fmla="*/ 76 w 106"/>
                  <a:gd name="T79" fmla="*/ 1 h 139"/>
                  <a:gd name="T80" fmla="*/ 80 w 106"/>
                  <a:gd name="T81" fmla="*/ 2 h 139"/>
                  <a:gd name="T82" fmla="*/ 80 w 106"/>
                  <a:gd name="T83" fmla="*/ 2 h 139"/>
                  <a:gd name="T84" fmla="*/ 87 w 106"/>
                  <a:gd name="T85" fmla="*/ 1 h 139"/>
                  <a:gd name="T86" fmla="*/ 92 w 106"/>
                  <a:gd name="T87" fmla="*/ 0 h 139"/>
                  <a:gd name="T88" fmla="*/ 92 w 106"/>
                  <a:gd name="T89" fmla="*/ 0 h 139"/>
                  <a:gd name="T90" fmla="*/ 97 w 106"/>
                  <a:gd name="T91" fmla="*/ 7 h 139"/>
                  <a:gd name="T92" fmla="*/ 101 w 106"/>
                  <a:gd name="T93" fmla="*/ 18 h 139"/>
                  <a:gd name="T94" fmla="*/ 104 w 106"/>
                  <a:gd name="T95" fmla="*/ 28 h 139"/>
                  <a:gd name="T96" fmla="*/ 106 w 106"/>
                  <a:gd name="T97" fmla="*/ 39 h 139"/>
                  <a:gd name="T98" fmla="*/ 106 w 106"/>
                  <a:gd name="T99" fmla="*/ 51 h 139"/>
                  <a:gd name="T100" fmla="*/ 105 w 106"/>
                  <a:gd name="T101" fmla="*/ 64 h 139"/>
                  <a:gd name="T102" fmla="*/ 102 w 106"/>
                  <a:gd name="T103" fmla="*/ 76 h 139"/>
                  <a:gd name="T104" fmla="*/ 97 w 106"/>
                  <a:gd name="T105" fmla="*/ 87 h 139"/>
                  <a:gd name="T106" fmla="*/ 0 w 106"/>
                  <a:gd name="T107" fmla="*/ 87 h 139"/>
                  <a:gd name="T108" fmla="*/ 31 w 106"/>
                  <a:gd name="T109" fmla="*/ 127 h 139"/>
                  <a:gd name="T110" fmla="*/ 31 w 106"/>
                  <a:gd name="T111" fmla="*/ 127 h 139"/>
                  <a:gd name="T112" fmla="*/ 28 w 106"/>
                  <a:gd name="T113" fmla="*/ 133 h 139"/>
                  <a:gd name="T114" fmla="*/ 25 w 106"/>
                  <a:gd name="T115" fmla="*/ 139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6" h="139">
                    <a:moveTo>
                      <a:pt x="27" y="19"/>
                    </a:moveTo>
                    <a:lnTo>
                      <a:pt x="27" y="19"/>
                    </a:lnTo>
                    <a:lnTo>
                      <a:pt x="26" y="20"/>
                    </a:lnTo>
                    <a:lnTo>
                      <a:pt x="25" y="20"/>
                    </a:lnTo>
                    <a:lnTo>
                      <a:pt x="25" y="20"/>
                    </a:lnTo>
                    <a:lnTo>
                      <a:pt x="24" y="20"/>
                    </a:lnTo>
                    <a:lnTo>
                      <a:pt x="17" y="17"/>
                    </a:lnTo>
                    <a:lnTo>
                      <a:pt x="17" y="17"/>
                    </a:lnTo>
                    <a:lnTo>
                      <a:pt x="17" y="17"/>
                    </a:lnTo>
                    <a:lnTo>
                      <a:pt x="17" y="17"/>
                    </a:lnTo>
                    <a:lnTo>
                      <a:pt x="15" y="17"/>
                    </a:lnTo>
                    <a:lnTo>
                      <a:pt x="12" y="17"/>
                    </a:lnTo>
                    <a:lnTo>
                      <a:pt x="11" y="18"/>
                    </a:lnTo>
                    <a:lnTo>
                      <a:pt x="9" y="20"/>
                    </a:lnTo>
                    <a:lnTo>
                      <a:pt x="9" y="20"/>
                    </a:lnTo>
                    <a:lnTo>
                      <a:pt x="9" y="21"/>
                    </a:lnTo>
                    <a:lnTo>
                      <a:pt x="9" y="23"/>
                    </a:lnTo>
                    <a:lnTo>
                      <a:pt x="10" y="25"/>
                    </a:lnTo>
                    <a:lnTo>
                      <a:pt x="12" y="26"/>
                    </a:lnTo>
                    <a:lnTo>
                      <a:pt x="16" y="28"/>
                    </a:lnTo>
                    <a:lnTo>
                      <a:pt x="24" y="49"/>
                    </a:lnTo>
                    <a:lnTo>
                      <a:pt x="24" y="49"/>
                    </a:lnTo>
                    <a:lnTo>
                      <a:pt x="25" y="51"/>
                    </a:lnTo>
                    <a:lnTo>
                      <a:pt x="26" y="53"/>
                    </a:lnTo>
                    <a:lnTo>
                      <a:pt x="28" y="53"/>
                    </a:lnTo>
                    <a:lnTo>
                      <a:pt x="30" y="53"/>
                    </a:lnTo>
                    <a:lnTo>
                      <a:pt x="52" y="44"/>
                    </a:lnTo>
                    <a:lnTo>
                      <a:pt x="55" y="46"/>
                    </a:lnTo>
                    <a:lnTo>
                      <a:pt x="55" y="46"/>
                    </a:lnTo>
                    <a:lnTo>
                      <a:pt x="58" y="46"/>
                    </a:lnTo>
                    <a:lnTo>
                      <a:pt x="58" y="46"/>
                    </a:lnTo>
                    <a:lnTo>
                      <a:pt x="60" y="45"/>
                    </a:lnTo>
                    <a:lnTo>
                      <a:pt x="62" y="43"/>
                    </a:lnTo>
                    <a:lnTo>
                      <a:pt x="62" y="43"/>
                    </a:lnTo>
                    <a:lnTo>
                      <a:pt x="63" y="41"/>
                    </a:lnTo>
                    <a:lnTo>
                      <a:pt x="62" y="39"/>
                    </a:lnTo>
                    <a:lnTo>
                      <a:pt x="61" y="38"/>
                    </a:lnTo>
                    <a:lnTo>
                      <a:pt x="60" y="37"/>
                    </a:lnTo>
                    <a:lnTo>
                      <a:pt x="76" y="1"/>
                    </a:lnTo>
                    <a:lnTo>
                      <a:pt x="76" y="1"/>
                    </a:lnTo>
                    <a:lnTo>
                      <a:pt x="80" y="2"/>
                    </a:lnTo>
                    <a:lnTo>
                      <a:pt x="80" y="2"/>
                    </a:lnTo>
                    <a:lnTo>
                      <a:pt x="87" y="1"/>
                    </a:lnTo>
                    <a:lnTo>
                      <a:pt x="92" y="0"/>
                    </a:lnTo>
                    <a:lnTo>
                      <a:pt x="92" y="0"/>
                    </a:lnTo>
                    <a:lnTo>
                      <a:pt x="97" y="7"/>
                    </a:lnTo>
                    <a:lnTo>
                      <a:pt x="101" y="18"/>
                    </a:lnTo>
                    <a:lnTo>
                      <a:pt x="104" y="28"/>
                    </a:lnTo>
                    <a:lnTo>
                      <a:pt x="106" y="39"/>
                    </a:lnTo>
                    <a:lnTo>
                      <a:pt x="106" y="51"/>
                    </a:lnTo>
                    <a:lnTo>
                      <a:pt x="105" y="64"/>
                    </a:lnTo>
                    <a:lnTo>
                      <a:pt x="102" y="76"/>
                    </a:lnTo>
                    <a:lnTo>
                      <a:pt x="97" y="87"/>
                    </a:lnTo>
                    <a:lnTo>
                      <a:pt x="0" y="87"/>
                    </a:lnTo>
                    <a:lnTo>
                      <a:pt x="31" y="127"/>
                    </a:lnTo>
                    <a:lnTo>
                      <a:pt x="31" y="127"/>
                    </a:lnTo>
                    <a:lnTo>
                      <a:pt x="28" y="133"/>
                    </a:lnTo>
                    <a:lnTo>
                      <a:pt x="25" y="13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8" name="Freeform 134"/>
              <p:cNvSpPr>
                <a:spLocks/>
              </p:cNvSpPr>
              <p:nvPr/>
            </p:nvSpPr>
            <p:spPr bwMode="auto">
              <a:xfrm>
                <a:off x="2065" y="1281"/>
                <a:ext cx="69" cy="133"/>
              </a:xfrm>
              <a:custGeom>
                <a:avLst/>
                <a:gdLst>
                  <a:gd name="T0" fmla="*/ 69 w 69"/>
                  <a:gd name="T1" fmla="*/ 0 h 133"/>
                  <a:gd name="T2" fmla="*/ 53 w 69"/>
                  <a:gd name="T3" fmla="*/ 33 h 133"/>
                  <a:gd name="T4" fmla="*/ 48 w 69"/>
                  <a:gd name="T5" fmla="*/ 31 h 133"/>
                  <a:gd name="T6" fmla="*/ 48 w 69"/>
                  <a:gd name="T7" fmla="*/ 31 h 133"/>
                  <a:gd name="T8" fmla="*/ 46 w 69"/>
                  <a:gd name="T9" fmla="*/ 30 h 133"/>
                  <a:gd name="T10" fmla="*/ 44 w 69"/>
                  <a:gd name="T11" fmla="*/ 30 h 133"/>
                  <a:gd name="T12" fmla="*/ 43 w 69"/>
                  <a:gd name="T13" fmla="*/ 31 h 133"/>
                  <a:gd name="T14" fmla="*/ 42 w 69"/>
                  <a:gd name="T15" fmla="*/ 33 h 133"/>
                  <a:gd name="T16" fmla="*/ 42 w 69"/>
                  <a:gd name="T17" fmla="*/ 33 h 133"/>
                  <a:gd name="T18" fmla="*/ 41 w 69"/>
                  <a:gd name="T19" fmla="*/ 35 h 133"/>
                  <a:gd name="T20" fmla="*/ 41 w 69"/>
                  <a:gd name="T21" fmla="*/ 37 h 133"/>
                  <a:gd name="T22" fmla="*/ 42 w 69"/>
                  <a:gd name="T23" fmla="*/ 38 h 133"/>
                  <a:gd name="T24" fmla="*/ 44 w 69"/>
                  <a:gd name="T25" fmla="*/ 40 h 133"/>
                  <a:gd name="T26" fmla="*/ 0 w 69"/>
                  <a:gd name="T27" fmla="*/ 13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9" h="133">
                    <a:moveTo>
                      <a:pt x="69" y="0"/>
                    </a:moveTo>
                    <a:lnTo>
                      <a:pt x="53" y="33"/>
                    </a:lnTo>
                    <a:lnTo>
                      <a:pt x="48" y="31"/>
                    </a:lnTo>
                    <a:lnTo>
                      <a:pt x="48" y="31"/>
                    </a:lnTo>
                    <a:lnTo>
                      <a:pt x="46" y="30"/>
                    </a:lnTo>
                    <a:lnTo>
                      <a:pt x="44" y="30"/>
                    </a:lnTo>
                    <a:lnTo>
                      <a:pt x="43" y="31"/>
                    </a:lnTo>
                    <a:lnTo>
                      <a:pt x="42" y="33"/>
                    </a:lnTo>
                    <a:lnTo>
                      <a:pt x="42" y="33"/>
                    </a:lnTo>
                    <a:lnTo>
                      <a:pt x="41" y="35"/>
                    </a:lnTo>
                    <a:lnTo>
                      <a:pt x="41" y="37"/>
                    </a:lnTo>
                    <a:lnTo>
                      <a:pt x="42" y="38"/>
                    </a:lnTo>
                    <a:lnTo>
                      <a:pt x="44" y="40"/>
                    </a:lnTo>
                    <a:lnTo>
                      <a:pt x="0" y="13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9" name="Line 135"/>
              <p:cNvSpPr>
                <a:spLocks noChangeShapeType="1"/>
              </p:cNvSpPr>
              <p:nvPr/>
            </p:nvSpPr>
            <p:spPr bwMode="auto">
              <a:xfrm flipH="1" flipV="1">
                <a:off x="2135" y="1272"/>
                <a:ext cx="37" cy="18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0" name="Freeform 136"/>
              <p:cNvSpPr>
                <a:spLocks/>
              </p:cNvSpPr>
              <p:nvPr/>
            </p:nvSpPr>
            <p:spPr bwMode="auto">
              <a:xfrm>
                <a:off x="2146" y="1296"/>
                <a:ext cx="23" cy="57"/>
              </a:xfrm>
              <a:custGeom>
                <a:avLst/>
                <a:gdLst>
                  <a:gd name="T0" fmla="*/ 0 w 23"/>
                  <a:gd name="T1" fmla="*/ 57 h 57"/>
                  <a:gd name="T2" fmla="*/ 6 w 23"/>
                  <a:gd name="T3" fmla="*/ 44 h 57"/>
                  <a:gd name="T4" fmla="*/ 6 w 23"/>
                  <a:gd name="T5" fmla="*/ 44 h 57"/>
                  <a:gd name="T6" fmla="*/ 8 w 23"/>
                  <a:gd name="T7" fmla="*/ 45 h 57"/>
                  <a:gd name="T8" fmla="*/ 8 w 23"/>
                  <a:gd name="T9" fmla="*/ 45 h 57"/>
                  <a:gd name="T10" fmla="*/ 11 w 23"/>
                  <a:gd name="T11" fmla="*/ 44 h 57"/>
                  <a:gd name="T12" fmla="*/ 12 w 23"/>
                  <a:gd name="T13" fmla="*/ 42 h 57"/>
                  <a:gd name="T14" fmla="*/ 12 w 23"/>
                  <a:gd name="T15" fmla="*/ 42 h 57"/>
                  <a:gd name="T16" fmla="*/ 13 w 23"/>
                  <a:gd name="T17" fmla="*/ 40 h 57"/>
                  <a:gd name="T18" fmla="*/ 13 w 23"/>
                  <a:gd name="T19" fmla="*/ 38 h 57"/>
                  <a:gd name="T20" fmla="*/ 12 w 23"/>
                  <a:gd name="T21" fmla="*/ 36 h 57"/>
                  <a:gd name="T22" fmla="*/ 10 w 23"/>
                  <a:gd name="T23" fmla="*/ 35 h 57"/>
                  <a:gd name="T24" fmla="*/ 5 w 23"/>
                  <a:gd name="T25" fmla="*/ 33 h 57"/>
                  <a:gd name="T26" fmla="*/ 20 w 23"/>
                  <a:gd name="T27" fmla="*/ 0 h 57"/>
                  <a:gd name="T28" fmla="*/ 23 w 23"/>
                  <a:gd name="T29" fmla="*/ 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" h="57">
                    <a:moveTo>
                      <a:pt x="0" y="57"/>
                    </a:moveTo>
                    <a:lnTo>
                      <a:pt x="6" y="44"/>
                    </a:lnTo>
                    <a:lnTo>
                      <a:pt x="6" y="44"/>
                    </a:lnTo>
                    <a:lnTo>
                      <a:pt x="8" y="45"/>
                    </a:lnTo>
                    <a:lnTo>
                      <a:pt x="8" y="45"/>
                    </a:lnTo>
                    <a:lnTo>
                      <a:pt x="11" y="44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13" y="40"/>
                    </a:lnTo>
                    <a:lnTo>
                      <a:pt x="13" y="38"/>
                    </a:lnTo>
                    <a:lnTo>
                      <a:pt x="12" y="36"/>
                    </a:lnTo>
                    <a:lnTo>
                      <a:pt x="10" y="35"/>
                    </a:lnTo>
                    <a:lnTo>
                      <a:pt x="5" y="33"/>
                    </a:lnTo>
                    <a:lnTo>
                      <a:pt x="20" y="0"/>
                    </a:lnTo>
                    <a:lnTo>
                      <a:pt x="23" y="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1" name="Freeform 137"/>
              <p:cNvSpPr>
                <a:spLocks/>
              </p:cNvSpPr>
              <p:nvPr/>
            </p:nvSpPr>
            <p:spPr bwMode="auto">
              <a:xfrm>
                <a:off x="2118" y="1368"/>
                <a:ext cx="18" cy="18"/>
              </a:xfrm>
              <a:custGeom>
                <a:avLst/>
                <a:gdLst>
                  <a:gd name="T0" fmla="*/ 8 w 18"/>
                  <a:gd name="T1" fmla="*/ 18 h 18"/>
                  <a:gd name="T2" fmla="*/ 8 w 18"/>
                  <a:gd name="T3" fmla="*/ 18 h 18"/>
                  <a:gd name="T4" fmla="*/ 5 w 18"/>
                  <a:gd name="T5" fmla="*/ 18 h 18"/>
                  <a:gd name="T6" fmla="*/ 2 w 18"/>
                  <a:gd name="T7" fmla="*/ 16 h 18"/>
                  <a:gd name="T8" fmla="*/ 0 w 18"/>
                  <a:gd name="T9" fmla="*/ 12 h 18"/>
                  <a:gd name="T10" fmla="*/ 0 w 18"/>
                  <a:gd name="T11" fmla="*/ 8 h 18"/>
                  <a:gd name="T12" fmla="*/ 0 w 18"/>
                  <a:gd name="T13" fmla="*/ 8 h 18"/>
                  <a:gd name="T14" fmla="*/ 0 w 18"/>
                  <a:gd name="T15" fmla="*/ 5 h 18"/>
                  <a:gd name="T16" fmla="*/ 2 w 18"/>
                  <a:gd name="T17" fmla="*/ 2 h 18"/>
                  <a:gd name="T18" fmla="*/ 5 w 18"/>
                  <a:gd name="T19" fmla="*/ 0 h 18"/>
                  <a:gd name="T20" fmla="*/ 8 w 18"/>
                  <a:gd name="T21" fmla="*/ 0 h 18"/>
                  <a:gd name="T22" fmla="*/ 8 w 18"/>
                  <a:gd name="T23" fmla="*/ 0 h 18"/>
                  <a:gd name="T24" fmla="*/ 12 w 18"/>
                  <a:gd name="T25" fmla="*/ 0 h 18"/>
                  <a:gd name="T26" fmla="*/ 16 w 18"/>
                  <a:gd name="T27" fmla="*/ 2 h 18"/>
                  <a:gd name="T28" fmla="*/ 18 w 18"/>
                  <a:gd name="T29" fmla="*/ 5 h 18"/>
                  <a:gd name="T30" fmla="*/ 18 w 18"/>
                  <a:gd name="T31" fmla="*/ 8 h 18"/>
                  <a:gd name="T32" fmla="*/ 18 w 18"/>
                  <a:gd name="T33" fmla="*/ 8 h 18"/>
                  <a:gd name="T34" fmla="*/ 18 w 18"/>
                  <a:gd name="T35" fmla="*/ 12 h 18"/>
                  <a:gd name="T36" fmla="*/ 16 w 18"/>
                  <a:gd name="T37" fmla="*/ 16 h 18"/>
                  <a:gd name="T38" fmla="*/ 12 w 18"/>
                  <a:gd name="T39" fmla="*/ 18 h 18"/>
                  <a:gd name="T40" fmla="*/ 8 w 18"/>
                  <a:gd name="T41" fmla="*/ 18 h 18"/>
                  <a:gd name="T42" fmla="*/ 8 w 18"/>
                  <a:gd name="T4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8" h="18">
                    <a:moveTo>
                      <a:pt x="8" y="18"/>
                    </a:moveTo>
                    <a:lnTo>
                      <a:pt x="8" y="18"/>
                    </a:lnTo>
                    <a:lnTo>
                      <a:pt x="5" y="18"/>
                    </a:lnTo>
                    <a:lnTo>
                      <a:pt x="2" y="16"/>
                    </a:lnTo>
                    <a:lnTo>
                      <a:pt x="0" y="12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2" y="2"/>
                    </a:lnTo>
                    <a:lnTo>
                      <a:pt x="5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6" y="2"/>
                    </a:lnTo>
                    <a:lnTo>
                      <a:pt x="18" y="5"/>
                    </a:lnTo>
                    <a:lnTo>
                      <a:pt x="18" y="8"/>
                    </a:lnTo>
                    <a:lnTo>
                      <a:pt x="18" y="8"/>
                    </a:lnTo>
                    <a:lnTo>
                      <a:pt x="18" y="12"/>
                    </a:lnTo>
                    <a:lnTo>
                      <a:pt x="16" y="16"/>
                    </a:lnTo>
                    <a:lnTo>
                      <a:pt x="12" y="18"/>
                    </a:lnTo>
                    <a:lnTo>
                      <a:pt x="8" y="18"/>
                    </a:lnTo>
                    <a:lnTo>
                      <a:pt x="8" y="1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2" name="Freeform 138"/>
              <p:cNvSpPr>
                <a:spLocks/>
              </p:cNvSpPr>
              <p:nvPr/>
            </p:nvSpPr>
            <p:spPr bwMode="auto">
              <a:xfrm>
                <a:off x="2020" y="1471"/>
                <a:ext cx="98" cy="13"/>
              </a:xfrm>
              <a:custGeom>
                <a:avLst/>
                <a:gdLst>
                  <a:gd name="T0" fmla="*/ 98 w 98"/>
                  <a:gd name="T1" fmla="*/ 13 h 13"/>
                  <a:gd name="T2" fmla="*/ 98 w 98"/>
                  <a:gd name="T3" fmla="*/ 0 h 13"/>
                  <a:gd name="T4" fmla="*/ 0 w 98"/>
                  <a:gd name="T5" fmla="*/ 0 h 13"/>
                  <a:gd name="T6" fmla="*/ 0 w 98"/>
                  <a:gd name="T7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8" h="13">
                    <a:moveTo>
                      <a:pt x="98" y="13"/>
                    </a:moveTo>
                    <a:lnTo>
                      <a:pt x="98" y="0"/>
                    </a:lnTo>
                    <a:lnTo>
                      <a:pt x="0" y="0"/>
                    </a:lnTo>
                    <a:lnTo>
                      <a:pt x="0" y="1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3" name="Freeform 139"/>
              <p:cNvSpPr>
                <a:spLocks/>
              </p:cNvSpPr>
              <p:nvPr/>
            </p:nvSpPr>
            <p:spPr bwMode="auto">
              <a:xfrm>
                <a:off x="3322" y="1702"/>
                <a:ext cx="25" cy="20"/>
              </a:xfrm>
              <a:custGeom>
                <a:avLst/>
                <a:gdLst>
                  <a:gd name="T0" fmla="*/ 0 w 25"/>
                  <a:gd name="T1" fmla="*/ 0 h 20"/>
                  <a:gd name="T2" fmla="*/ 21 w 25"/>
                  <a:gd name="T3" fmla="*/ 20 h 20"/>
                  <a:gd name="T4" fmla="*/ 21 w 25"/>
                  <a:gd name="T5" fmla="*/ 20 h 20"/>
                  <a:gd name="T6" fmla="*/ 23 w 25"/>
                  <a:gd name="T7" fmla="*/ 13 h 20"/>
                  <a:gd name="T8" fmla="*/ 25 w 25"/>
                  <a:gd name="T9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0">
                    <a:moveTo>
                      <a:pt x="0" y="0"/>
                    </a:moveTo>
                    <a:lnTo>
                      <a:pt x="21" y="20"/>
                    </a:lnTo>
                    <a:lnTo>
                      <a:pt x="21" y="20"/>
                    </a:lnTo>
                    <a:lnTo>
                      <a:pt x="23" y="13"/>
                    </a:lnTo>
                    <a:lnTo>
                      <a:pt x="25" y="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4" name="Freeform 140"/>
              <p:cNvSpPr>
                <a:spLocks/>
              </p:cNvSpPr>
              <p:nvPr/>
            </p:nvSpPr>
            <p:spPr bwMode="auto">
              <a:xfrm>
                <a:off x="3506" y="1513"/>
                <a:ext cx="38" cy="26"/>
              </a:xfrm>
              <a:custGeom>
                <a:avLst/>
                <a:gdLst>
                  <a:gd name="T0" fmla="*/ 0 w 38"/>
                  <a:gd name="T1" fmla="*/ 0 h 26"/>
                  <a:gd name="T2" fmla="*/ 26 w 38"/>
                  <a:gd name="T3" fmla="*/ 26 h 26"/>
                  <a:gd name="T4" fmla="*/ 26 w 38"/>
                  <a:gd name="T5" fmla="*/ 26 h 26"/>
                  <a:gd name="T6" fmla="*/ 32 w 38"/>
                  <a:gd name="T7" fmla="*/ 22 h 26"/>
                  <a:gd name="T8" fmla="*/ 38 w 38"/>
                  <a:gd name="T9" fmla="*/ 17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26">
                    <a:moveTo>
                      <a:pt x="0" y="0"/>
                    </a:moveTo>
                    <a:lnTo>
                      <a:pt x="26" y="26"/>
                    </a:lnTo>
                    <a:lnTo>
                      <a:pt x="26" y="26"/>
                    </a:lnTo>
                    <a:lnTo>
                      <a:pt x="32" y="22"/>
                    </a:lnTo>
                    <a:lnTo>
                      <a:pt x="38" y="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5" name="Freeform 141"/>
              <p:cNvSpPr>
                <a:spLocks/>
              </p:cNvSpPr>
              <p:nvPr/>
            </p:nvSpPr>
            <p:spPr bwMode="auto">
              <a:xfrm>
                <a:off x="3495" y="1541"/>
                <a:ext cx="26" cy="8"/>
              </a:xfrm>
              <a:custGeom>
                <a:avLst/>
                <a:gdLst>
                  <a:gd name="T0" fmla="*/ 0 w 26"/>
                  <a:gd name="T1" fmla="*/ 0 h 8"/>
                  <a:gd name="T2" fmla="*/ 10 w 26"/>
                  <a:gd name="T3" fmla="*/ 8 h 8"/>
                  <a:gd name="T4" fmla="*/ 10 w 26"/>
                  <a:gd name="T5" fmla="*/ 8 h 8"/>
                  <a:gd name="T6" fmla="*/ 18 w 26"/>
                  <a:gd name="T7" fmla="*/ 6 h 8"/>
                  <a:gd name="T8" fmla="*/ 26 w 26"/>
                  <a:gd name="T9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8">
                    <a:moveTo>
                      <a:pt x="0" y="0"/>
                    </a:moveTo>
                    <a:lnTo>
                      <a:pt x="10" y="8"/>
                    </a:lnTo>
                    <a:lnTo>
                      <a:pt x="10" y="8"/>
                    </a:lnTo>
                    <a:lnTo>
                      <a:pt x="18" y="6"/>
                    </a:lnTo>
                    <a:lnTo>
                      <a:pt x="26" y="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6" name="Freeform 142"/>
              <p:cNvSpPr>
                <a:spLocks/>
              </p:cNvSpPr>
              <p:nvPr/>
            </p:nvSpPr>
            <p:spPr bwMode="auto">
              <a:xfrm>
                <a:off x="3299" y="1717"/>
                <a:ext cx="39" cy="29"/>
              </a:xfrm>
              <a:custGeom>
                <a:avLst/>
                <a:gdLst>
                  <a:gd name="T0" fmla="*/ 0 w 39"/>
                  <a:gd name="T1" fmla="*/ 0 h 29"/>
                  <a:gd name="T2" fmla="*/ 30 w 39"/>
                  <a:gd name="T3" fmla="*/ 29 h 29"/>
                  <a:gd name="T4" fmla="*/ 30 w 39"/>
                  <a:gd name="T5" fmla="*/ 29 h 29"/>
                  <a:gd name="T6" fmla="*/ 35 w 39"/>
                  <a:gd name="T7" fmla="*/ 22 h 29"/>
                  <a:gd name="T8" fmla="*/ 39 w 39"/>
                  <a:gd name="T9" fmla="*/ 16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29">
                    <a:moveTo>
                      <a:pt x="0" y="0"/>
                    </a:moveTo>
                    <a:lnTo>
                      <a:pt x="30" y="29"/>
                    </a:lnTo>
                    <a:lnTo>
                      <a:pt x="30" y="29"/>
                    </a:lnTo>
                    <a:lnTo>
                      <a:pt x="35" y="22"/>
                    </a:lnTo>
                    <a:lnTo>
                      <a:pt x="39" y="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7" name="Freeform 143"/>
              <p:cNvSpPr>
                <a:spLocks/>
              </p:cNvSpPr>
              <p:nvPr/>
            </p:nvSpPr>
            <p:spPr bwMode="auto">
              <a:xfrm>
                <a:off x="3435" y="1590"/>
                <a:ext cx="22" cy="20"/>
              </a:xfrm>
              <a:custGeom>
                <a:avLst/>
                <a:gdLst>
                  <a:gd name="T0" fmla="*/ 0 w 22"/>
                  <a:gd name="T1" fmla="*/ 0 h 20"/>
                  <a:gd name="T2" fmla="*/ 20 w 22"/>
                  <a:gd name="T3" fmla="*/ 20 h 20"/>
                  <a:gd name="T4" fmla="*/ 20 w 22"/>
                  <a:gd name="T5" fmla="*/ 20 h 20"/>
                  <a:gd name="T6" fmla="*/ 22 w 22"/>
                  <a:gd name="T7" fmla="*/ 2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20">
                    <a:moveTo>
                      <a:pt x="0" y="0"/>
                    </a:moveTo>
                    <a:lnTo>
                      <a:pt x="20" y="20"/>
                    </a:lnTo>
                    <a:lnTo>
                      <a:pt x="20" y="20"/>
                    </a:lnTo>
                    <a:lnTo>
                      <a:pt x="22" y="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8" name="Freeform 144"/>
              <p:cNvSpPr>
                <a:spLocks/>
              </p:cNvSpPr>
              <p:nvPr/>
            </p:nvSpPr>
            <p:spPr bwMode="auto">
              <a:xfrm>
                <a:off x="3408" y="1602"/>
                <a:ext cx="43" cy="35"/>
              </a:xfrm>
              <a:custGeom>
                <a:avLst/>
                <a:gdLst>
                  <a:gd name="T0" fmla="*/ 0 w 43"/>
                  <a:gd name="T1" fmla="*/ 0 h 35"/>
                  <a:gd name="T2" fmla="*/ 36 w 43"/>
                  <a:gd name="T3" fmla="*/ 35 h 35"/>
                  <a:gd name="T4" fmla="*/ 36 w 43"/>
                  <a:gd name="T5" fmla="*/ 35 h 35"/>
                  <a:gd name="T6" fmla="*/ 40 w 43"/>
                  <a:gd name="T7" fmla="*/ 28 h 35"/>
                  <a:gd name="T8" fmla="*/ 43 w 43"/>
                  <a:gd name="T9" fmla="*/ 2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35">
                    <a:moveTo>
                      <a:pt x="0" y="0"/>
                    </a:moveTo>
                    <a:lnTo>
                      <a:pt x="36" y="35"/>
                    </a:lnTo>
                    <a:lnTo>
                      <a:pt x="36" y="35"/>
                    </a:lnTo>
                    <a:lnTo>
                      <a:pt x="40" y="28"/>
                    </a:lnTo>
                    <a:lnTo>
                      <a:pt x="43" y="2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9" name="Freeform 145"/>
              <p:cNvSpPr>
                <a:spLocks/>
              </p:cNvSpPr>
              <p:nvPr/>
            </p:nvSpPr>
            <p:spPr bwMode="auto">
              <a:xfrm>
                <a:off x="3385" y="1654"/>
                <a:ext cx="24" cy="5"/>
              </a:xfrm>
              <a:custGeom>
                <a:avLst/>
                <a:gdLst>
                  <a:gd name="T0" fmla="*/ 0 w 24"/>
                  <a:gd name="T1" fmla="*/ 0 h 5"/>
                  <a:gd name="T2" fmla="*/ 5 w 24"/>
                  <a:gd name="T3" fmla="*/ 5 h 5"/>
                  <a:gd name="T4" fmla="*/ 5 w 24"/>
                  <a:gd name="T5" fmla="*/ 5 h 5"/>
                  <a:gd name="T6" fmla="*/ 24 w 24"/>
                  <a:gd name="T7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5">
                    <a:moveTo>
                      <a:pt x="0" y="0"/>
                    </a:moveTo>
                    <a:lnTo>
                      <a:pt x="5" y="5"/>
                    </a:lnTo>
                    <a:lnTo>
                      <a:pt x="5" y="5"/>
                    </a:lnTo>
                    <a:lnTo>
                      <a:pt x="24" y="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0" name="Freeform 146"/>
              <p:cNvSpPr>
                <a:spLocks/>
              </p:cNvSpPr>
              <p:nvPr/>
            </p:nvSpPr>
            <p:spPr bwMode="auto">
              <a:xfrm>
                <a:off x="3392" y="1623"/>
                <a:ext cx="43" cy="30"/>
              </a:xfrm>
              <a:custGeom>
                <a:avLst/>
                <a:gdLst>
                  <a:gd name="T0" fmla="*/ 0 w 43"/>
                  <a:gd name="T1" fmla="*/ 0 h 30"/>
                  <a:gd name="T2" fmla="*/ 29 w 43"/>
                  <a:gd name="T3" fmla="*/ 30 h 30"/>
                  <a:gd name="T4" fmla="*/ 29 w 43"/>
                  <a:gd name="T5" fmla="*/ 30 h 30"/>
                  <a:gd name="T6" fmla="*/ 36 w 43"/>
                  <a:gd name="T7" fmla="*/ 26 h 30"/>
                  <a:gd name="T8" fmla="*/ 43 w 43"/>
                  <a:gd name="T9" fmla="*/ 2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30">
                    <a:moveTo>
                      <a:pt x="0" y="0"/>
                    </a:moveTo>
                    <a:lnTo>
                      <a:pt x="29" y="30"/>
                    </a:lnTo>
                    <a:lnTo>
                      <a:pt x="29" y="30"/>
                    </a:lnTo>
                    <a:lnTo>
                      <a:pt x="36" y="26"/>
                    </a:lnTo>
                    <a:lnTo>
                      <a:pt x="43" y="2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1" name="Freeform 147"/>
              <p:cNvSpPr>
                <a:spLocks/>
              </p:cNvSpPr>
              <p:nvPr/>
            </p:nvSpPr>
            <p:spPr bwMode="auto">
              <a:xfrm>
                <a:off x="3373" y="1578"/>
                <a:ext cx="86" cy="83"/>
              </a:xfrm>
              <a:custGeom>
                <a:avLst/>
                <a:gdLst>
                  <a:gd name="T0" fmla="*/ 0 w 86"/>
                  <a:gd name="T1" fmla="*/ 83 h 83"/>
                  <a:gd name="T2" fmla="*/ 0 w 86"/>
                  <a:gd name="T3" fmla="*/ 83 h 83"/>
                  <a:gd name="T4" fmla="*/ 3 w 86"/>
                  <a:gd name="T5" fmla="*/ 83 h 83"/>
                  <a:gd name="T6" fmla="*/ 3 w 86"/>
                  <a:gd name="T7" fmla="*/ 83 h 83"/>
                  <a:gd name="T8" fmla="*/ 5 w 86"/>
                  <a:gd name="T9" fmla="*/ 65 h 83"/>
                  <a:gd name="T10" fmla="*/ 9 w 86"/>
                  <a:gd name="T11" fmla="*/ 48 h 83"/>
                  <a:gd name="T12" fmla="*/ 11 w 86"/>
                  <a:gd name="T13" fmla="*/ 41 h 83"/>
                  <a:gd name="T14" fmla="*/ 15 w 86"/>
                  <a:gd name="T15" fmla="*/ 34 h 83"/>
                  <a:gd name="T16" fmla="*/ 19 w 86"/>
                  <a:gd name="T17" fmla="*/ 27 h 83"/>
                  <a:gd name="T18" fmla="*/ 25 w 86"/>
                  <a:gd name="T19" fmla="*/ 22 h 83"/>
                  <a:gd name="T20" fmla="*/ 25 w 86"/>
                  <a:gd name="T21" fmla="*/ 22 h 83"/>
                  <a:gd name="T22" fmla="*/ 31 w 86"/>
                  <a:gd name="T23" fmla="*/ 15 h 83"/>
                  <a:gd name="T24" fmla="*/ 37 w 86"/>
                  <a:gd name="T25" fmla="*/ 11 h 83"/>
                  <a:gd name="T26" fmla="*/ 44 w 86"/>
                  <a:gd name="T27" fmla="*/ 8 h 83"/>
                  <a:gd name="T28" fmla="*/ 52 w 86"/>
                  <a:gd name="T29" fmla="*/ 5 h 83"/>
                  <a:gd name="T30" fmla="*/ 69 w 86"/>
                  <a:gd name="T31" fmla="*/ 2 h 83"/>
                  <a:gd name="T32" fmla="*/ 86 w 86"/>
                  <a:gd name="T33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6" h="83">
                    <a:moveTo>
                      <a:pt x="0" y="83"/>
                    </a:moveTo>
                    <a:lnTo>
                      <a:pt x="0" y="83"/>
                    </a:lnTo>
                    <a:lnTo>
                      <a:pt x="3" y="83"/>
                    </a:lnTo>
                    <a:lnTo>
                      <a:pt x="3" y="83"/>
                    </a:lnTo>
                    <a:lnTo>
                      <a:pt x="5" y="65"/>
                    </a:lnTo>
                    <a:lnTo>
                      <a:pt x="9" y="48"/>
                    </a:lnTo>
                    <a:lnTo>
                      <a:pt x="11" y="41"/>
                    </a:lnTo>
                    <a:lnTo>
                      <a:pt x="15" y="34"/>
                    </a:lnTo>
                    <a:lnTo>
                      <a:pt x="19" y="27"/>
                    </a:lnTo>
                    <a:lnTo>
                      <a:pt x="25" y="22"/>
                    </a:lnTo>
                    <a:lnTo>
                      <a:pt x="25" y="22"/>
                    </a:lnTo>
                    <a:lnTo>
                      <a:pt x="31" y="15"/>
                    </a:lnTo>
                    <a:lnTo>
                      <a:pt x="37" y="11"/>
                    </a:lnTo>
                    <a:lnTo>
                      <a:pt x="44" y="8"/>
                    </a:lnTo>
                    <a:lnTo>
                      <a:pt x="52" y="5"/>
                    </a:lnTo>
                    <a:lnTo>
                      <a:pt x="69" y="2"/>
                    </a:lnTo>
                    <a:lnTo>
                      <a:pt x="8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2" name="Freeform 148"/>
              <p:cNvSpPr>
                <a:spLocks/>
              </p:cNvSpPr>
              <p:nvPr/>
            </p:nvSpPr>
            <p:spPr bwMode="auto">
              <a:xfrm>
                <a:off x="3491" y="1546"/>
                <a:ext cx="70" cy="29"/>
              </a:xfrm>
              <a:custGeom>
                <a:avLst/>
                <a:gdLst>
                  <a:gd name="T0" fmla="*/ 0 w 70"/>
                  <a:gd name="T1" fmla="*/ 29 h 29"/>
                  <a:gd name="T2" fmla="*/ 0 w 70"/>
                  <a:gd name="T3" fmla="*/ 29 h 29"/>
                  <a:gd name="T4" fmla="*/ 19 w 70"/>
                  <a:gd name="T5" fmla="*/ 26 h 29"/>
                  <a:gd name="T6" fmla="*/ 28 w 70"/>
                  <a:gd name="T7" fmla="*/ 24 h 29"/>
                  <a:gd name="T8" fmla="*/ 37 w 70"/>
                  <a:gd name="T9" fmla="*/ 21 h 29"/>
                  <a:gd name="T10" fmla="*/ 46 w 70"/>
                  <a:gd name="T11" fmla="*/ 16 h 29"/>
                  <a:gd name="T12" fmla="*/ 55 w 70"/>
                  <a:gd name="T13" fmla="*/ 12 h 29"/>
                  <a:gd name="T14" fmla="*/ 63 w 70"/>
                  <a:gd name="T15" fmla="*/ 6 h 29"/>
                  <a:gd name="T16" fmla="*/ 70 w 70"/>
                  <a:gd name="T17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0" h="29">
                    <a:moveTo>
                      <a:pt x="0" y="29"/>
                    </a:moveTo>
                    <a:lnTo>
                      <a:pt x="0" y="29"/>
                    </a:lnTo>
                    <a:lnTo>
                      <a:pt x="19" y="26"/>
                    </a:lnTo>
                    <a:lnTo>
                      <a:pt x="28" y="24"/>
                    </a:lnTo>
                    <a:lnTo>
                      <a:pt x="37" y="21"/>
                    </a:lnTo>
                    <a:lnTo>
                      <a:pt x="46" y="16"/>
                    </a:lnTo>
                    <a:lnTo>
                      <a:pt x="55" y="12"/>
                    </a:lnTo>
                    <a:lnTo>
                      <a:pt x="63" y="6"/>
                    </a:lnTo>
                    <a:lnTo>
                      <a:pt x="7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3" name="Freeform 149"/>
              <p:cNvSpPr>
                <a:spLocks/>
              </p:cNvSpPr>
              <p:nvPr/>
            </p:nvSpPr>
            <p:spPr bwMode="auto">
              <a:xfrm>
                <a:off x="3344" y="1693"/>
                <a:ext cx="29" cy="70"/>
              </a:xfrm>
              <a:custGeom>
                <a:avLst/>
                <a:gdLst>
                  <a:gd name="T0" fmla="*/ 0 w 29"/>
                  <a:gd name="T1" fmla="*/ 70 h 70"/>
                  <a:gd name="T2" fmla="*/ 0 w 29"/>
                  <a:gd name="T3" fmla="*/ 70 h 70"/>
                  <a:gd name="T4" fmla="*/ 7 w 29"/>
                  <a:gd name="T5" fmla="*/ 62 h 70"/>
                  <a:gd name="T6" fmla="*/ 12 w 29"/>
                  <a:gd name="T7" fmla="*/ 55 h 70"/>
                  <a:gd name="T8" fmla="*/ 18 w 29"/>
                  <a:gd name="T9" fmla="*/ 45 h 70"/>
                  <a:gd name="T10" fmla="*/ 21 w 29"/>
                  <a:gd name="T11" fmla="*/ 37 h 70"/>
                  <a:gd name="T12" fmla="*/ 24 w 29"/>
                  <a:gd name="T13" fmla="*/ 28 h 70"/>
                  <a:gd name="T14" fmla="*/ 26 w 29"/>
                  <a:gd name="T15" fmla="*/ 19 h 70"/>
                  <a:gd name="T16" fmla="*/ 29 w 29"/>
                  <a:gd name="T17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" h="70">
                    <a:moveTo>
                      <a:pt x="0" y="70"/>
                    </a:moveTo>
                    <a:lnTo>
                      <a:pt x="0" y="70"/>
                    </a:lnTo>
                    <a:lnTo>
                      <a:pt x="7" y="62"/>
                    </a:lnTo>
                    <a:lnTo>
                      <a:pt x="12" y="55"/>
                    </a:lnTo>
                    <a:lnTo>
                      <a:pt x="18" y="45"/>
                    </a:lnTo>
                    <a:lnTo>
                      <a:pt x="21" y="37"/>
                    </a:lnTo>
                    <a:lnTo>
                      <a:pt x="24" y="28"/>
                    </a:lnTo>
                    <a:lnTo>
                      <a:pt x="26" y="19"/>
                    </a:lnTo>
                    <a:lnTo>
                      <a:pt x="2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4" name="Freeform 150"/>
              <p:cNvSpPr>
                <a:spLocks/>
              </p:cNvSpPr>
              <p:nvPr/>
            </p:nvSpPr>
            <p:spPr bwMode="auto">
              <a:xfrm>
                <a:off x="3289" y="1490"/>
                <a:ext cx="217" cy="217"/>
              </a:xfrm>
              <a:custGeom>
                <a:avLst/>
                <a:gdLst>
                  <a:gd name="T0" fmla="*/ 217 w 217"/>
                  <a:gd name="T1" fmla="*/ 0 h 217"/>
                  <a:gd name="T2" fmla="*/ 217 w 217"/>
                  <a:gd name="T3" fmla="*/ 0 h 217"/>
                  <a:gd name="T4" fmla="*/ 208 w 217"/>
                  <a:gd name="T5" fmla="*/ 11 h 217"/>
                  <a:gd name="T6" fmla="*/ 202 w 217"/>
                  <a:gd name="T7" fmla="*/ 21 h 217"/>
                  <a:gd name="T8" fmla="*/ 197 w 217"/>
                  <a:gd name="T9" fmla="*/ 32 h 217"/>
                  <a:gd name="T10" fmla="*/ 193 w 217"/>
                  <a:gd name="T11" fmla="*/ 44 h 217"/>
                  <a:gd name="T12" fmla="*/ 190 w 217"/>
                  <a:gd name="T13" fmla="*/ 56 h 217"/>
                  <a:gd name="T14" fmla="*/ 189 w 217"/>
                  <a:gd name="T15" fmla="*/ 67 h 217"/>
                  <a:gd name="T16" fmla="*/ 186 w 217"/>
                  <a:gd name="T17" fmla="*/ 92 h 217"/>
                  <a:gd name="T18" fmla="*/ 186 w 217"/>
                  <a:gd name="T19" fmla="*/ 92 h 217"/>
                  <a:gd name="T20" fmla="*/ 184 w 217"/>
                  <a:gd name="T21" fmla="*/ 113 h 217"/>
                  <a:gd name="T22" fmla="*/ 183 w 217"/>
                  <a:gd name="T23" fmla="*/ 123 h 217"/>
                  <a:gd name="T24" fmla="*/ 181 w 217"/>
                  <a:gd name="T25" fmla="*/ 132 h 217"/>
                  <a:gd name="T26" fmla="*/ 177 w 217"/>
                  <a:gd name="T27" fmla="*/ 141 h 217"/>
                  <a:gd name="T28" fmla="*/ 174 w 217"/>
                  <a:gd name="T29" fmla="*/ 150 h 217"/>
                  <a:gd name="T30" fmla="*/ 169 w 217"/>
                  <a:gd name="T31" fmla="*/ 158 h 217"/>
                  <a:gd name="T32" fmla="*/ 164 w 217"/>
                  <a:gd name="T33" fmla="*/ 164 h 217"/>
                  <a:gd name="T34" fmla="*/ 164 w 217"/>
                  <a:gd name="T35" fmla="*/ 164 h 217"/>
                  <a:gd name="T36" fmla="*/ 157 w 217"/>
                  <a:gd name="T37" fmla="*/ 170 h 217"/>
                  <a:gd name="T38" fmla="*/ 149 w 217"/>
                  <a:gd name="T39" fmla="*/ 175 h 217"/>
                  <a:gd name="T40" fmla="*/ 140 w 217"/>
                  <a:gd name="T41" fmla="*/ 178 h 217"/>
                  <a:gd name="T42" fmla="*/ 131 w 217"/>
                  <a:gd name="T43" fmla="*/ 181 h 217"/>
                  <a:gd name="T44" fmla="*/ 122 w 217"/>
                  <a:gd name="T45" fmla="*/ 184 h 217"/>
                  <a:gd name="T46" fmla="*/ 112 w 217"/>
                  <a:gd name="T47" fmla="*/ 185 h 217"/>
                  <a:gd name="T48" fmla="*/ 91 w 217"/>
                  <a:gd name="T49" fmla="*/ 187 h 217"/>
                  <a:gd name="T50" fmla="*/ 91 w 217"/>
                  <a:gd name="T51" fmla="*/ 187 h 217"/>
                  <a:gd name="T52" fmla="*/ 67 w 217"/>
                  <a:gd name="T53" fmla="*/ 189 h 217"/>
                  <a:gd name="T54" fmla="*/ 55 w 217"/>
                  <a:gd name="T55" fmla="*/ 191 h 217"/>
                  <a:gd name="T56" fmla="*/ 43 w 217"/>
                  <a:gd name="T57" fmla="*/ 194 h 217"/>
                  <a:gd name="T58" fmla="*/ 31 w 217"/>
                  <a:gd name="T59" fmla="*/ 197 h 217"/>
                  <a:gd name="T60" fmla="*/ 20 w 217"/>
                  <a:gd name="T61" fmla="*/ 202 h 217"/>
                  <a:gd name="T62" fmla="*/ 10 w 217"/>
                  <a:gd name="T63" fmla="*/ 209 h 217"/>
                  <a:gd name="T64" fmla="*/ 0 w 217"/>
                  <a:gd name="T65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7" h="217">
                    <a:moveTo>
                      <a:pt x="217" y="0"/>
                    </a:moveTo>
                    <a:lnTo>
                      <a:pt x="217" y="0"/>
                    </a:lnTo>
                    <a:lnTo>
                      <a:pt x="208" y="11"/>
                    </a:lnTo>
                    <a:lnTo>
                      <a:pt x="202" y="21"/>
                    </a:lnTo>
                    <a:lnTo>
                      <a:pt x="197" y="32"/>
                    </a:lnTo>
                    <a:lnTo>
                      <a:pt x="193" y="44"/>
                    </a:lnTo>
                    <a:lnTo>
                      <a:pt x="190" y="56"/>
                    </a:lnTo>
                    <a:lnTo>
                      <a:pt x="189" y="67"/>
                    </a:lnTo>
                    <a:lnTo>
                      <a:pt x="186" y="92"/>
                    </a:lnTo>
                    <a:lnTo>
                      <a:pt x="186" y="92"/>
                    </a:lnTo>
                    <a:lnTo>
                      <a:pt x="184" y="113"/>
                    </a:lnTo>
                    <a:lnTo>
                      <a:pt x="183" y="123"/>
                    </a:lnTo>
                    <a:lnTo>
                      <a:pt x="181" y="132"/>
                    </a:lnTo>
                    <a:lnTo>
                      <a:pt x="177" y="141"/>
                    </a:lnTo>
                    <a:lnTo>
                      <a:pt x="174" y="150"/>
                    </a:lnTo>
                    <a:lnTo>
                      <a:pt x="169" y="158"/>
                    </a:lnTo>
                    <a:lnTo>
                      <a:pt x="164" y="164"/>
                    </a:lnTo>
                    <a:lnTo>
                      <a:pt x="164" y="164"/>
                    </a:lnTo>
                    <a:lnTo>
                      <a:pt x="157" y="170"/>
                    </a:lnTo>
                    <a:lnTo>
                      <a:pt x="149" y="175"/>
                    </a:lnTo>
                    <a:lnTo>
                      <a:pt x="140" y="178"/>
                    </a:lnTo>
                    <a:lnTo>
                      <a:pt x="131" y="181"/>
                    </a:lnTo>
                    <a:lnTo>
                      <a:pt x="122" y="184"/>
                    </a:lnTo>
                    <a:lnTo>
                      <a:pt x="112" y="185"/>
                    </a:lnTo>
                    <a:lnTo>
                      <a:pt x="91" y="187"/>
                    </a:lnTo>
                    <a:lnTo>
                      <a:pt x="91" y="187"/>
                    </a:lnTo>
                    <a:lnTo>
                      <a:pt x="67" y="189"/>
                    </a:lnTo>
                    <a:lnTo>
                      <a:pt x="55" y="191"/>
                    </a:lnTo>
                    <a:lnTo>
                      <a:pt x="43" y="194"/>
                    </a:lnTo>
                    <a:lnTo>
                      <a:pt x="31" y="197"/>
                    </a:lnTo>
                    <a:lnTo>
                      <a:pt x="20" y="202"/>
                    </a:lnTo>
                    <a:lnTo>
                      <a:pt x="10" y="209"/>
                    </a:lnTo>
                    <a:lnTo>
                      <a:pt x="0" y="2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5" name="Freeform 151"/>
              <p:cNvSpPr>
                <a:spLocks noEditPoints="1"/>
              </p:cNvSpPr>
              <p:nvPr/>
            </p:nvSpPr>
            <p:spPr bwMode="auto">
              <a:xfrm>
                <a:off x="2111" y="880"/>
                <a:ext cx="163" cy="212"/>
              </a:xfrm>
              <a:custGeom>
                <a:avLst/>
                <a:gdLst>
                  <a:gd name="T0" fmla="*/ 78 w 163"/>
                  <a:gd name="T1" fmla="*/ 6 h 212"/>
                  <a:gd name="T2" fmla="*/ 67 w 163"/>
                  <a:gd name="T3" fmla="*/ 16 h 212"/>
                  <a:gd name="T4" fmla="*/ 47 w 163"/>
                  <a:gd name="T5" fmla="*/ 54 h 212"/>
                  <a:gd name="T6" fmla="*/ 36 w 163"/>
                  <a:gd name="T7" fmla="*/ 72 h 212"/>
                  <a:gd name="T8" fmla="*/ 16 w 163"/>
                  <a:gd name="T9" fmla="*/ 94 h 212"/>
                  <a:gd name="T10" fmla="*/ 4 w 163"/>
                  <a:gd name="T11" fmla="*/ 116 h 212"/>
                  <a:gd name="T12" fmla="*/ 0 w 163"/>
                  <a:gd name="T13" fmla="*/ 136 h 212"/>
                  <a:gd name="T14" fmla="*/ 1 w 163"/>
                  <a:gd name="T15" fmla="*/ 155 h 212"/>
                  <a:gd name="T16" fmla="*/ 17 w 163"/>
                  <a:gd name="T17" fmla="*/ 187 h 212"/>
                  <a:gd name="T18" fmla="*/ 46 w 163"/>
                  <a:gd name="T19" fmla="*/ 206 h 212"/>
                  <a:gd name="T20" fmla="*/ 78 w 163"/>
                  <a:gd name="T21" fmla="*/ 212 h 212"/>
                  <a:gd name="T22" fmla="*/ 98 w 163"/>
                  <a:gd name="T23" fmla="*/ 207 h 212"/>
                  <a:gd name="T24" fmla="*/ 121 w 163"/>
                  <a:gd name="T25" fmla="*/ 194 h 212"/>
                  <a:gd name="T26" fmla="*/ 140 w 163"/>
                  <a:gd name="T27" fmla="*/ 175 h 212"/>
                  <a:gd name="T28" fmla="*/ 152 w 163"/>
                  <a:gd name="T29" fmla="*/ 152 h 212"/>
                  <a:gd name="T30" fmla="*/ 163 w 163"/>
                  <a:gd name="T31" fmla="*/ 99 h 212"/>
                  <a:gd name="T32" fmla="*/ 161 w 163"/>
                  <a:gd name="T33" fmla="*/ 70 h 212"/>
                  <a:gd name="T34" fmla="*/ 151 w 163"/>
                  <a:gd name="T35" fmla="*/ 36 h 212"/>
                  <a:gd name="T36" fmla="*/ 134 w 163"/>
                  <a:gd name="T37" fmla="*/ 14 h 212"/>
                  <a:gd name="T38" fmla="*/ 114 w 163"/>
                  <a:gd name="T39" fmla="*/ 3 h 212"/>
                  <a:gd name="T40" fmla="*/ 95 w 163"/>
                  <a:gd name="T41" fmla="*/ 1 h 212"/>
                  <a:gd name="T42" fmla="*/ 82 w 163"/>
                  <a:gd name="T43" fmla="*/ 4 h 212"/>
                  <a:gd name="T44" fmla="*/ 60 w 163"/>
                  <a:gd name="T45" fmla="*/ 164 h 212"/>
                  <a:gd name="T46" fmla="*/ 48 w 163"/>
                  <a:gd name="T47" fmla="*/ 159 h 212"/>
                  <a:gd name="T48" fmla="*/ 42 w 163"/>
                  <a:gd name="T49" fmla="*/ 148 h 212"/>
                  <a:gd name="T50" fmla="*/ 42 w 163"/>
                  <a:gd name="T51" fmla="*/ 138 h 212"/>
                  <a:gd name="T52" fmla="*/ 48 w 163"/>
                  <a:gd name="T53" fmla="*/ 127 h 212"/>
                  <a:gd name="T54" fmla="*/ 60 w 163"/>
                  <a:gd name="T55" fmla="*/ 122 h 212"/>
                  <a:gd name="T56" fmla="*/ 69 w 163"/>
                  <a:gd name="T57" fmla="*/ 122 h 212"/>
                  <a:gd name="T58" fmla="*/ 79 w 163"/>
                  <a:gd name="T59" fmla="*/ 127 h 212"/>
                  <a:gd name="T60" fmla="*/ 85 w 163"/>
                  <a:gd name="T61" fmla="*/ 138 h 212"/>
                  <a:gd name="T62" fmla="*/ 85 w 163"/>
                  <a:gd name="T63" fmla="*/ 148 h 212"/>
                  <a:gd name="T64" fmla="*/ 79 w 163"/>
                  <a:gd name="T65" fmla="*/ 159 h 212"/>
                  <a:gd name="T66" fmla="*/ 69 w 163"/>
                  <a:gd name="T67" fmla="*/ 164 h 212"/>
                  <a:gd name="T68" fmla="*/ 88 w 163"/>
                  <a:gd name="T69" fmla="*/ 65 h 212"/>
                  <a:gd name="T70" fmla="*/ 81 w 163"/>
                  <a:gd name="T71" fmla="*/ 63 h 212"/>
                  <a:gd name="T72" fmla="*/ 78 w 163"/>
                  <a:gd name="T73" fmla="*/ 56 h 212"/>
                  <a:gd name="T74" fmla="*/ 84 w 163"/>
                  <a:gd name="T75" fmla="*/ 47 h 212"/>
                  <a:gd name="T76" fmla="*/ 93 w 163"/>
                  <a:gd name="T77" fmla="*/ 47 h 212"/>
                  <a:gd name="T78" fmla="*/ 99 w 163"/>
                  <a:gd name="T79" fmla="*/ 56 h 212"/>
                  <a:gd name="T80" fmla="*/ 96 w 163"/>
                  <a:gd name="T81" fmla="*/ 63 h 212"/>
                  <a:gd name="T82" fmla="*/ 88 w 163"/>
                  <a:gd name="T83" fmla="*/ 65 h 212"/>
                  <a:gd name="T84" fmla="*/ 111 w 163"/>
                  <a:gd name="T85" fmla="*/ 111 h 212"/>
                  <a:gd name="T86" fmla="*/ 103 w 163"/>
                  <a:gd name="T87" fmla="*/ 97 h 212"/>
                  <a:gd name="T88" fmla="*/ 107 w 163"/>
                  <a:gd name="T89" fmla="*/ 88 h 212"/>
                  <a:gd name="T90" fmla="*/ 116 w 163"/>
                  <a:gd name="T91" fmla="*/ 84 h 212"/>
                  <a:gd name="T92" fmla="*/ 130 w 163"/>
                  <a:gd name="T93" fmla="*/ 92 h 212"/>
                  <a:gd name="T94" fmla="*/ 130 w 163"/>
                  <a:gd name="T95" fmla="*/ 103 h 212"/>
                  <a:gd name="T96" fmla="*/ 116 w 163"/>
                  <a:gd name="T97" fmla="*/ 11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3" h="212">
                    <a:moveTo>
                      <a:pt x="82" y="4"/>
                    </a:moveTo>
                    <a:lnTo>
                      <a:pt x="82" y="4"/>
                    </a:lnTo>
                    <a:lnTo>
                      <a:pt x="78" y="6"/>
                    </a:lnTo>
                    <a:lnTo>
                      <a:pt x="74" y="9"/>
                    </a:lnTo>
                    <a:lnTo>
                      <a:pt x="70" y="13"/>
                    </a:lnTo>
                    <a:lnTo>
                      <a:pt x="67" y="16"/>
                    </a:lnTo>
                    <a:lnTo>
                      <a:pt x="61" y="25"/>
                    </a:lnTo>
                    <a:lnTo>
                      <a:pt x="57" y="35"/>
                    </a:lnTo>
                    <a:lnTo>
                      <a:pt x="47" y="54"/>
                    </a:lnTo>
                    <a:lnTo>
                      <a:pt x="42" y="63"/>
                    </a:lnTo>
                    <a:lnTo>
                      <a:pt x="36" y="72"/>
                    </a:lnTo>
                    <a:lnTo>
                      <a:pt x="36" y="72"/>
                    </a:lnTo>
                    <a:lnTo>
                      <a:pt x="29" y="79"/>
                    </a:lnTo>
                    <a:lnTo>
                      <a:pt x="22" y="86"/>
                    </a:lnTo>
                    <a:lnTo>
                      <a:pt x="16" y="94"/>
                    </a:lnTo>
                    <a:lnTo>
                      <a:pt x="11" y="101"/>
                    </a:lnTo>
                    <a:lnTo>
                      <a:pt x="7" y="109"/>
                    </a:lnTo>
                    <a:lnTo>
                      <a:pt x="4" y="116"/>
                    </a:lnTo>
                    <a:lnTo>
                      <a:pt x="2" y="123"/>
                    </a:lnTo>
                    <a:lnTo>
                      <a:pt x="1" y="130"/>
                    </a:lnTo>
                    <a:lnTo>
                      <a:pt x="0" y="136"/>
                    </a:lnTo>
                    <a:lnTo>
                      <a:pt x="0" y="143"/>
                    </a:lnTo>
                    <a:lnTo>
                      <a:pt x="0" y="149"/>
                    </a:lnTo>
                    <a:lnTo>
                      <a:pt x="1" y="155"/>
                    </a:lnTo>
                    <a:lnTo>
                      <a:pt x="5" y="166"/>
                    </a:lnTo>
                    <a:lnTo>
                      <a:pt x="10" y="177"/>
                    </a:lnTo>
                    <a:lnTo>
                      <a:pt x="17" y="187"/>
                    </a:lnTo>
                    <a:lnTo>
                      <a:pt x="26" y="194"/>
                    </a:lnTo>
                    <a:lnTo>
                      <a:pt x="36" y="201"/>
                    </a:lnTo>
                    <a:lnTo>
                      <a:pt x="46" y="206"/>
                    </a:lnTo>
                    <a:lnTo>
                      <a:pt x="57" y="210"/>
                    </a:lnTo>
                    <a:lnTo>
                      <a:pt x="67" y="211"/>
                    </a:lnTo>
                    <a:lnTo>
                      <a:pt x="78" y="212"/>
                    </a:lnTo>
                    <a:lnTo>
                      <a:pt x="88" y="210"/>
                    </a:lnTo>
                    <a:lnTo>
                      <a:pt x="88" y="210"/>
                    </a:lnTo>
                    <a:lnTo>
                      <a:pt x="98" y="207"/>
                    </a:lnTo>
                    <a:lnTo>
                      <a:pt x="106" y="204"/>
                    </a:lnTo>
                    <a:lnTo>
                      <a:pt x="114" y="199"/>
                    </a:lnTo>
                    <a:lnTo>
                      <a:pt x="121" y="194"/>
                    </a:lnTo>
                    <a:lnTo>
                      <a:pt x="129" y="188"/>
                    </a:lnTo>
                    <a:lnTo>
                      <a:pt x="134" y="182"/>
                    </a:lnTo>
                    <a:lnTo>
                      <a:pt x="140" y="175"/>
                    </a:lnTo>
                    <a:lnTo>
                      <a:pt x="145" y="168"/>
                    </a:lnTo>
                    <a:lnTo>
                      <a:pt x="149" y="160"/>
                    </a:lnTo>
                    <a:lnTo>
                      <a:pt x="152" y="152"/>
                    </a:lnTo>
                    <a:lnTo>
                      <a:pt x="158" y="135"/>
                    </a:lnTo>
                    <a:lnTo>
                      <a:pt x="161" y="118"/>
                    </a:lnTo>
                    <a:lnTo>
                      <a:pt x="163" y="99"/>
                    </a:lnTo>
                    <a:lnTo>
                      <a:pt x="163" y="99"/>
                    </a:lnTo>
                    <a:lnTo>
                      <a:pt x="162" y="84"/>
                    </a:lnTo>
                    <a:lnTo>
                      <a:pt x="161" y="70"/>
                    </a:lnTo>
                    <a:lnTo>
                      <a:pt x="158" y="57"/>
                    </a:lnTo>
                    <a:lnTo>
                      <a:pt x="155" y="46"/>
                    </a:lnTo>
                    <a:lnTo>
                      <a:pt x="151" y="36"/>
                    </a:lnTo>
                    <a:lnTo>
                      <a:pt x="146" y="27"/>
                    </a:lnTo>
                    <a:lnTo>
                      <a:pt x="140" y="20"/>
                    </a:lnTo>
                    <a:lnTo>
                      <a:pt x="134" y="14"/>
                    </a:lnTo>
                    <a:lnTo>
                      <a:pt x="127" y="9"/>
                    </a:lnTo>
                    <a:lnTo>
                      <a:pt x="120" y="5"/>
                    </a:lnTo>
                    <a:lnTo>
                      <a:pt x="114" y="3"/>
                    </a:lnTo>
                    <a:lnTo>
                      <a:pt x="107" y="1"/>
                    </a:lnTo>
                    <a:lnTo>
                      <a:pt x="101" y="0"/>
                    </a:lnTo>
                    <a:lnTo>
                      <a:pt x="95" y="1"/>
                    </a:lnTo>
                    <a:lnTo>
                      <a:pt x="88" y="2"/>
                    </a:lnTo>
                    <a:lnTo>
                      <a:pt x="82" y="4"/>
                    </a:lnTo>
                    <a:lnTo>
                      <a:pt x="82" y="4"/>
                    </a:lnTo>
                    <a:close/>
                    <a:moveTo>
                      <a:pt x="64" y="165"/>
                    </a:moveTo>
                    <a:lnTo>
                      <a:pt x="64" y="165"/>
                    </a:lnTo>
                    <a:lnTo>
                      <a:pt x="60" y="164"/>
                    </a:lnTo>
                    <a:lnTo>
                      <a:pt x="55" y="163"/>
                    </a:lnTo>
                    <a:lnTo>
                      <a:pt x="51" y="161"/>
                    </a:lnTo>
                    <a:lnTo>
                      <a:pt x="48" y="159"/>
                    </a:lnTo>
                    <a:lnTo>
                      <a:pt x="46" y="155"/>
                    </a:lnTo>
                    <a:lnTo>
                      <a:pt x="44" y="152"/>
                    </a:lnTo>
                    <a:lnTo>
                      <a:pt x="42" y="148"/>
                    </a:lnTo>
                    <a:lnTo>
                      <a:pt x="42" y="144"/>
                    </a:lnTo>
                    <a:lnTo>
                      <a:pt x="42" y="144"/>
                    </a:lnTo>
                    <a:lnTo>
                      <a:pt x="42" y="138"/>
                    </a:lnTo>
                    <a:lnTo>
                      <a:pt x="44" y="134"/>
                    </a:lnTo>
                    <a:lnTo>
                      <a:pt x="46" y="131"/>
                    </a:lnTo>
                    <a:lnTo>
                      <a:pt x="48" y="127"/>
                    </a:lnTo>
                    <a:lnTo>
                      <a:pt x="51" y="125"/>
                    </a:lnTo>
                    <a:lnTo>
                      <a:pt x="55" y="123"/>
                    </a:lnTo>
                    <a:lnTo>
                      <a:pt x="60" y="122"/>
                    </a:lnTo>
                    <a:lnTo>
                      <a:pt x="64" y="121"/>
                    </a:lnTo>
                    <a:lnTo>
                      <a:pt x="64" y="121"/>
                    </a:lnTo>
                    <a:lnTo>
                      <a:pt x="69" y="122"/>
                    </a:lnTo>
                    <a:lnTo>
                      <a:pt x="73" y="123"/>
                    </a:lnTo>
                    <a:lnTo>
                      <a:pt x="76" y="125"/>
                    </a:lnTo>
                    <a:lnTo>
                      <a:pt x="79" y="127"/>
                    </a:lnTo>
                    <a:lnTo>
                      <a:pt x="82" y="131"/>
                    </a:lnTo>
                    <a:lnTo>
                      <a:pt x="84" y="134"/>
                    </a:lnTo>
                    <a:lnTo>
                      <a:pt x="85" y="138"/>
                    </a:lnTo>
                    <a:lnTo>
                      <a:pt x="86" y="144"/>
                    </a:lnTo>
                    <a:lnTo>
                      <a:pt x="86" y="144"/>
                    </a:lnTo>
                    <a:lnTo>
                      <a:pt x="85" y="148"/>
                    </a:lnTo>
                    <a:lnTo>
                      <a:pt x="84" y="152"/>
                    </a:lnTo>
                    <a:lnTo>
                      <a:pt x="82" y="155"/>
                    </a:lnTo>
                    <a:lnTo>
                      <a:pt x="79" y="159"/>
                    </a:lnTo>
                    <a:lnTo>
                      <a:pt x="76" y="161"/>
                    </a:lnTo>
                    <a:lnTo>
                      <a:pt x="73" y="163"/>
                    </a:lnTo>
                    <a:lnTo>
                      <a:pt x="69" y="164"/>
                    </a:lnTo>
                    <a:lnTo>
                      <a:pt x="64" y="165"/>
                    </a:lnTo>
                    <a:lnTo>
                      <a:pt x="64" y="165"/>
                    </a:lnTo>
                    <a:close/>
                    <a:moveTo>
                      <a:pt x="88" y="65"/>
                    </a:moveTo>
                    <a:lnTo>
                      <a:pt x="88" y="65"/>
                    </a:lnTo>
                    <a:lnTo>
                      <a:pt x="84" y="65"/>
                    </a:lnTo>
                    <a:lnTo>
                      <a:pt x="81" y="63"/>
                    </a:lnTo>
                    <a:lnTo>
                      <a:pt x="79" y="60"/>
                    </a:lnTo>
                    <a:lnTo>
                      <a:pt x="78" y="56"/>
                    </a:lnTo>
                    <a:lnTo>
                      <a:pt x="78" y="56"/>
                    </a:lnTo>
                    <a:lnTo>
                      <a:pt x="79" y="52"/>
                    </a:lnTo>
                    <a:lnTo>
                      <a:pt x="81" y="49"/>
                    </a:lnTo>
                    <a:lnTo>
                      <a:pt x="84" y="47"/>
                    </a:lnTo>
                    <a:lnTo>
                      <a:pt x="88" y="46"/>
                    </a:lnTo>
                    <a:lnTo>
                      <a:pt x="88" y="46"/>
                    </a:lnTo>
                    <a:lnTo>
                      <a:pt x="93" y="47"/>
                    </a:lnTo>
                    <a:lnTo>
                      <a:pt x="96" y="49"/>
                    </a:lnTo>
                    <a:lnTo>
                      <a:pt x="98" y="52"/>
                    </a:lnTo>
                    <a:lnTo>
                      <a:pt x="99" y="56"/>
                    </a:lnTo>
                    <a:lnTo>
                      <a:pt x="99" y="56"/>
                    </a:lnTo>
                    <a:lnTo>
                      <a:pt x="98" y="60"/>
                    </a:lnTo>
                    <a:lnTo>
                      <a:pt x="96" y="63"/>
                    </a:lnTo>
                    <a:lnTo>
                      <a:pt x="93" y="65"/>
                    </a:lnTo>
                    <a:lnTo>
                      <a:pt x="88" y="65"/>
                    </a:lnTo>
                    <a:lnTo>
                      <a:pt x="88" y="65"/>
                    </a:lnTo>
                    <a:close/>
                    <a:moveTo>
                      <a:pt x="116" y="112"/>
                    </a:moveTo>
                    <a:lnTo>
                      <a:pt x="116" y="112"/>
                    </a:lnTo>
                    <a:lnTo>
                      <a:pt x="111" y="111"/>
                    </a:lnTo>
                    <a:lnTo>
                      <a:pt x="107" y="108"/>
                    </a:lnTo>
                    <a:lnTo>
                      <a:pt x="104" y="103"/>
                    </a:lnTo>
                    <a:lnTo>
                      <a:pt x="103" y="97"/>
                    </a:lnTo>
                    <a:lnTo>
                      <a:pt x="103" y="97"/>
                    </a:lnTo>
                    <a:lnTo>
                      <a:pt x="104" y="92"/>
                    </a:lnTo>
                    <a:lnTo>
                      <a:pt x="107" y="88"/>
                    </a:lnTo>
                    <a:lnTo>
                      <a:pt x="111" y="85"/>
                    </a:lnTo>
                    <a:lnTo>
                      <a:pt x="116" y="84"/>
                    </a:lnTo>
                    <a:lnTo>
                      <a:pt x="116" y="84"/>
                    </a:lnTo>
                    <a:lnTo>
                      <a:pt x="122" y="85"/>
                    </a:lnTo>
                    <a:lnTo>
                      <a:pt x="126" y="88"/>
                    </a:lnTo>
                    <a:lnTo>
                      <a:pt x="130" y="92"/>
                    </a:lnTo>
                    <a:lnTo>
                      <a:pt x="131" y="97"/>
                    </a:lnTo>
                    <a:lnTo>
                      <a:pt x="131" y="97"/>
                    </a:lnTo>
                    <a:lnTo>
                      <a:pt x="130" y="103"/>
                    </a:lnTo>
                    <a:lnTo>
                      <a:pt x="126" y="108"/>
                    </a:lnTo>
                    <a:lnTo>
                      <a:pt x="122" y="111"/>
                    </a:lnTo>
                    <a:lnTo>
                      <a:pt x="116" y="112"/>
                    </a:lnTo>
                    <a:lnTo>
                      <a:pt x="116" y="112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6" name="Freeform 152"/>
              <p:cNvSpPr>
                <a:spLocks/>
              </p:cNvSpPr>
              <p:nvPr/>
            </p:nvSpPr>
            <p:spPr bwMode="auto">
              <a:xfrm>
                <a:off x="2087" y="928"/>
                <a:ext cx="43" cy="31"/>
              </a:xfrm>
              <a:custGeom>
                <a:avLst/>
                <a:gdLst>
                  <a:gd name="T0" fmla="*/ 43 w 43"/>
                  <a:gd name="T1" fmla="*/ 25 h 31"/>
                  <a:gd name="T2" fmla="*/ 30 w 43"/>
                  <a:gd name="T3" fmla="*/ 18 h 31"/>
                  <a:gd name="T4" fmla="*/ 30 w 43"/>
                  <a:gd name="T5" fmla="*/ 18 h 31"/>
                  <a:gd name="T6" fmla="*/ 31 w 43"/>
                  <a:gd name="T7" fmla="*/ 15 h 31"/>
                  <a:gd name="T8" fmla="*/ 31 w 43"/>
                  <a:gd name="T9" fmla="*/ 15 h 31"/>
                  <a:gd name="T10" fmla="*/ 30 w 43"/>
                  <a:gd name="T11" fmla="*/ 12 h 31"/>
                  <a:gd name="T12" fmla="*/ 29 w 43"/>
                  <a:gd name="T13" fmla="*/ 9 h 31"/>
                  <a:gd name="T14" fmla="*/ 26 w 43"/>
                  <a:gd name="T15" fmla="*/ 5 h 31"/>
                  <a:gd name="T16" fmla="*/ 21 w 43"/>
                  <a:gd name="T17" fmla="*/ 1 h 31"/>
                  <a:gd name="T18" fmla="*/ 19 w 43"/>
                  <a:gd name="T19" fmla="*/ 0 h 31"/>
                  <a:gd name="T20" fmla="*/ 16 w 43"/>
                  <a:gd name="T21" fmla="*/ 0 h 31"/>
                  <a:gd name="T22" fmla="*/ 16 w 43"/>
                  <a:gd name="T23" fmla="*/ 0 h 31"/>
                  <a:gd name="T24" fmla="*/ 13 w 43"/>
                  <a:gd name="T25" fmla="*/ 0 h 31"/>
                  <a:gd name="T26" fmla="*/ 10 w 43"/>
                  <a:gd name="T27" fmla="*/ 1 h 31"/>
                  <a:gd name="T28" fmla="*/ 4 w 43"/>
                  <a:gd name="T29" fmla="*/ 5 h 31"/>
                  <a:gd name="T30" fmla="*/ 1 w 43"/>
                  <a:gd name="T31" fmla="*/ 9 h 31"/>
                  <a:gd name="T32" fmla="*/ 0 w 43"/>
                  <a:gd name="T33" fmla="*/ 12 h 31"/>
                  <a:gd name="T34" fmla="*/ 0 w 43"/>
                  <a:gd name="T35" fmla="*/ 15 h 31"/>
                  <a:gd name="T36" fmla="*/ 0 w 43"/>
                  <a:gd name="T37" fmla="*/ 15 h 31"/>
                  <a:gd name="T38" fmla="*/ 0 w 43"/>
                  <a:gd name="T39" fmla="*/ 18 h 31"/>
                  <a:gd name="T40" fmla="*/ 1 w 43"/>
                  <a:gd name="T41" fmla="*/ 22 h 31"/>
                  <a:gd name="T42" fmla="*/ 4 w 43"/>
                  <a:gd name="T43" fmla="*/ 27 h 31"/>
                  <a:gd name="T44" fmla="*/ 10 w 43"/>
                  <a:gd name="T45" fmla="*/ 30 h 31"/>
                  <a:gd name="T46" fmla="*/ 13 w 43"/>
                  <a:gd name="T47" fmla="*/ 31 h 31"/>
                  <a:gd name="T48" fmla="*/ 16 w 43"/>
                  <a:gd name="T49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3" h="31">
                    <a:moveTo>
                      <a:pt x="43" y="25"/>
                    </a:moveTo>
                    <a:lnTo>
                      <a:pt x="30" y="18"/>
                    </a:lnTo>
                    <a:lnTo>
                      <a:pt x="30" y="18"/>
                    </a:lnTo>
                    <a:lnTo>
                      <a:pt x="31" y="15"/>
                    </a:lnTo>
                    <a:lnTo>
                      <a:pt x="31" y="15"/>
                    </a:lnTo>
                    <a:lnTo>
                      <a:pt x="30" y="12"/>
                    </a:lnTo>
                    <a:lnTo>
                      <a:pt x="29" y="9"/>
                    </a:lnTo>
                    <a:lnTo>
                      <a:pt x="26" y="5"/>
                    </a:lnTo>
                    <a:lnTo>
                      <a:pt x="21" y="1"/>
                    </a:lnTo>
                    <a:lnTo>
                      <a:pt x="19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4" y="5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2"/>
                    </a:lnTo>
                    <a:lnTo>
                      <a:pt x="4" y="27"/>
                    </a:lnTo>
                    <a:lnTo>
                      <a:pt x="10" y="30"/>
                    </a:lnTo>
                    <a:lnTo>
                      <a:pt x="13" y="31"/>
                    </a:lnTo>
                    <a:lnTo>
                      <a:pt x="16" y="3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7" name="Freeform 153"/>
              <p:cNvSpPr>
                <a:spLocks/>
              </p:cNvSpPr>
              <p:nvPr/>
            </p:nvSpPr>
            <p:spPr bwMode="auto">
              <a:xfrm>
                <a:off x="2122" y="881"/>
                <a:ext cx="35" cy="37"/>
              </a:xfrm>
              <a:custGeom>
                <a:avLst/>
                <a:gdLst>
                  <a:gd name="T0" fmla="*/ 33 w 35"/>
                  <a:gd name="T1" fmla="*/ 37 h 37"/>
                  <a:gd name="T2" fmla="*/ 33 w 35"/>
                  <a:gd name="T3" fmla="*/ 37 h 37"/>
                  <a:gd name="T4" fmla="*/ 35 w 35"/>
                  <a:gd name="T5" fmla="*/ 30 h 37"/>
                  <a:gd name="T6" fmla="*/ 29 w 35"/>
                  <a:gd name="T7" fmla="*/ 23 h 37"/>
                  <a:gd name="T8" fmla="*/ 29 w 35"/>
                  <a:gd name="T9" fmla="*/ 23 h 37"/>
                  <a:gd name="T10" fmla="*/ 30 w 35"/>
                  <a:gd name="T11" fmla="*/ 21 h 37"/>
                  <a:gd name="T12" fmla="*/ 30 w 35"/>
                  <a:gd name="T13" fmla="*/ 21 h 37"/>
                  <a:gd name="T14" fmla="*/ 31 w 35"/>
                  <a:gd name="T15" fmla="*/ 18 h 37"/>
                  <a:gd name="T16" fmla="*/ 31 w 35"/>
                  <a:gd name="T17" fmla="*/ 15 h 37"/>
                  <a:gd name="T18" fmla="*/ 30 w 35"/>
                  <a:gd name="T19" fmla="*/ 9 h 37"/>
                  <a:gd name="T20" fmla="*/ 27 w 35"/>
                  <a:gd name="T21" fmla="*/ 4 h 37"/>
                  <a:gd name="T22" fmla="*/ 24 w 35"/>
                  <a:gd name="T23" fmla="*/ 3 h 37"/>
                  <a:gd name="T24" fmla="*/ 22 w 35"/>
                  <a:gd name="T25" fmla="*/ 1 h 37"/>
                  <a:gd name="T26" fmla="*/ 22 w 35"/>
                  <a:gd name="T27" fmla="*/ 1 h 37"/>
                  <a:gd name="T28" fmla="*/ 19 w 35"/>
                  <a:gd name="T29" fmla="*/ 0 h 37"/>
                  <a:gd name="T30" fmla="*/ 16 w 35"/>
                  <a:gd name="T31" fmla="*/ 0 h 37"/>
                  <a:gd name="T32" fmla="*/ 10 w 35"/>
                  <a:gd name="T33" fmla="*/ 1 h 37"/>
                  <a:gd name="T34" fmla="*/ 5 w 35"/>
                  <a:gd name="T35" fmla="*/ 4 h 37"/>
                  <a:gd name="T36" fmla="*/ 3 w 35"/>
                  <a:gd name="T37" fmla="*/ 7 h 37"/>
                  <a:gd name="T38" fmla="*/ 1 w 35"/>
                  <a:gd name="T39" fmla="*/ 9 h 37"/>
                  <a:gd name="T40" fmla="*/ 1 w 35"/>
                  <a:gd name="T41" fmla="*/ 9 h 37"/>
                  <a:gd name="T42" fmla="*/ 0 w 35"/>
                  <a:gd name="T43" fmla="*/ 12 h 37"/>
                  <a:gd name="T44" fmla="*/ 0 w 35"/>
                  <a:gd name="T45" fmla="*/ 15 h 37"/>
                  <a:gd name="T46" fmla="*/ 1 w 35"/>
                  <a:gd name="T47" fmla="*/ 21 h 37"/>
                  <a:gd name="T48" fmla="*/ 5 w 35"/>
                  <a:gd name="T49" fmla="*/ 26 h 37"/>
                  <a:gd name="T50" fmla="*/ 7 w 35"/>
                  <a:gd name="T51" fmla="*/ 27 h 37"/>
                  <a:gd name="T52" fmla="*/ 10 w 35"/>
                  <a:gd name="T53" fmla="*/ 29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5" h="37">
                    <a:moveTo>
                      <a:pt x="33" y="37"/>
                    </a:moveTo>
                    <a:lnTo>
                      <a:pt x="33" y="37"/>
                    </a:lnTo>
                    <a:lnTo>
                      <a:pt x="35" y="30"/>
                    </a:lnTo>
                    <a:lnTo>
                      <a:pt x="29" y="23"/>
                    </a:lnTo>
                    <a:lnTo>
                      <a:pt x="29" y="23"/>
                    </a:lnTo>
                    <a:lnTo>
                      <a:pt x="30" y="21"/>
                    </a:lnTo>
                    <a:lnTo>
                      <a:pt x="30" y="21"/>
                    </a:lnTo>
                    <a:lnTo>
                      <a:pt x="31" y="18"/>
                    </a:lnTo>
                    <a:lnTo>
                      <a:pt x="31" y="15"/>
                    </a:lnTo>
                    <a:lnTo>
                      <a:pt x="30" y="9"/>
                    </a:lnTo>
                    <a:lnTo>
                      <a:pt x="27" y="4"/>
                    </a:lnTo>
                    <a:lnTo>
                      <a:pt x="24" y="3"/>
                    </a:lnTo>
                    <a:lnTo>
                      <a:pt x="22" y="1"/>
                    </a:lnTo>
                    <a:lnTo>
                      <a:pt x="22" y="1"/>
                    </a:lnTo>
                    <a:lnTo>
                      <a:pt x="19" y="0"/>
                    </a:lnTo>
                    <a:lnTo>
                      <a:pt x="16" y="0"/>
                    </a:lnTo>
                    <a:lnTo>
                      <a:pt x="10" y="1"/>
                    </a:lnTo>
                    <a:lnTo>
                      <a:pt x="5" y="4"/>
                    </a:lnTo>
                    <a:lnTo>
                      <a:pt x="3" y="7"/>
                    </a:lnTo>
                    <a:lnTo>
                      <a:pt x="1" y="9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1" y="21"/>
                    </a:lnTo>
                    <a:lnTo>
                      <a:pt x="5" y="26"/>
                    </a:lnTo>
                    <a:lnTo>
                      <a:pt x="7" y="27"/>
                    </a:lnTo>
                    <a:lnTo>
                      <a:pt x="1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8" name="Freeform 154"/>
              <p:cNvSpPr>
                <a:spLocks/>
              </p:cNvSpPr>
              <p:nvPr/>
            </p:nvSpPr>
            <p:spPr bwMode="auto">
              <a:xfrm>
                <a:off x="2163" y="826"/>
                <a:ext cx="31" cy="47"/>
              </a:xfrm>
              <a:custGeom>
                <a:avLst/>
                <a:gdLst>
                  <a:gd name="T0" fmla="*/ 26 w 31"/>
                  <a:gd name="T1" fmla="*/ 47 h 47"/>
                  <a:gd name="T2" fmla="*/ 26 w 31"/>
                  <a:gd name="T3" fmla="*/ 47 h 47"/>
                  <a:gd name="T4" fmla="*/ 29 w 31"/>
                  <a:gd name="T5" fmla="*/ 46 h 47"/>
                  <a:gd name="T6" fmla="*/ 24 w 31"/>
                  <a:gd name="T7" fmla="*/ 28 h 47"/>
                  <a:gd name="T8" fmla="*/ 24 w 31"/>
                  <a:gd name="T9" fmla="*/ 28 h 47"/>
                  <a:gd name="T10" fmla="*/ 26 w 31"/>
                  <a:gd name="T11" fmla="*/ 27 h 47"/>
                  <a:gd name="T12" fmla="*/ 26 w 31"/>
                  <a:gd name="T13" fmla="*/ 27 h 47"/>
                  <a:gd name="T14" fmla="*/ 28 w 31"/>
                  <a:gd name="T15" fmla="*/ 24 h 47"/>
                  <a:gd name="T16" fmla="*/ 30 w 31"/>
                  <a:gd name="T17" fmla="*/ 22 h 47"/>
                  <a:gd name="T18" fmla="*/ 31 w 31"/>
                  <a:gd name="T19" fmla="*/ 16 h 47"/>
                  <a:gd name="T20" fmla="*/ 30 w 31"/>
                  <a:gd name="T21" fmla="*/ 10 h 47"/>
                  <a:gd name="T22" fmla="*/ 29 w 31"/>
                  <a:gd name="T23" fmla="*/ 7 h 47"/>
                  <a:gd name="T24" fmla="*/ 27 w 31"/>
                  <a:gd name="T25" fmla="*/ 5 h 47"/>
                  <a:gd name="T26" fmla="*/ 27 w 31"/>
                  <a:gd name="T27" fmla="*/ 5 h 47"/>
                  <a:gd name="T28" fmla="*/ 25 w 31"/>
                  <a:gd name="T29" fmla="*/ 3 h 47"/>
                  <a:gd name="T30" fmla="*/ 22 w 31"/>
                  <a:gd name="T31" fmla="*/ 1 h 47"/>
                  <a:gd name="T32" fmla="*/ 17 w 31"/>
                  <a:gd name="T33" fmla="*/ 0 h 47"/>
                  <a:gd name="T34" fmla="*/ 11 w 31"/>
                  <a:gd name="T35" fmla="*/ 1 h 47"/>
                  <a:gd name="T36" fmla="*/ 8 w 31"/>
                  <a:gd name="T37" fmla="*/ 2 h 47"/>
                  <a:gd name="T38" fmla="*/ 6 w 31"/>
                  <a:gd name="T39" fmla="*/ 4 h 47"/>
                  <a:gd name="T40" fmla="*/ 6 w 31"/>
                  <a:gd name="T41" fmla="*/ 4 h 47"/>
                  <a:gd name="T42" fmla="*/ 3 w 31"/>
                  <a:gd name="T43" fmla="*/ 6 h 47"/>
                  <a:gd name="T44" fmla="*/ 1 w 31"/>
                  <a:gd name="T45" fmla="*/ 9 h 47"/>
                  <a:gd name="T46" fmla="*/ 0 w 31"/>
                  <a:gd name="T47" fmla="*/ 14 h 47"/>
                  <a:gd name="T48" fmla="*/ 1 w 31"/>
                  <a:gd name="T49" fmla="*/ 21 h 47"/>
                  <a:gd name="T50" fmla="*/ 2 w 31"/>
                  <a:gd name="T51" fmla="*/ 24 h 47"/>
                  <a:gd name="T52" fmla="*/ 5 w 31"/>
                  <a:gd name="T53" fmla="*/ 2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1" h="47">
                    <a:moveTo>
                      <a:pt x="26" y="47"/>
                    </a:moveTo>
                    <a:lnTo>
                      <a:pt x="26" y="47"/>
                    </a:lnTo>
                    <a:lnTo>
                      <a:pt x="29" y="46"/>
                    </a:lnTo>
                    <a:lnTo>
                      <a:pt x="24" y="28"/>
                    </a:lnTo>
                    <a:lnTo>
                      <a:pt x="24" y="28"/>
                    </a:lnTo>
                    <a:lnTo>
                      <a:pt x="26" y="27"/>
                    </a:lnTo>
                    <a:lnTo>
                      <a:pt x="26" y="27"/>
                    </a:lnTo>
                    <a:lnTo>
                      <a:pt x="28" y="24"/>
                    </a:lnTo>
                    <a:lnTo>
                      <a:pt x="30" y="22"/>
                    </a:lnTo>
                    <a:lnTo>
                      <a:pt x="31" y="16"/>
                    </a:lnTo>
                    <a:lnTo>
                      <a:pt x="30" y="10"/>
                    </a:lnTo>
                    <a:lnTo>
                      <a:pt x="29" y="7"/>
                    </a:lnTo>
                    <a:lnTo>
                      <a:pt x="27" y="5"/>
                    </a:lnTo>
                    <a:lnTo>
                      <a:pt x="27" y="5"/>
                    </a:lnTo>
                    <a:lnTo>
                      <a:pt x="25" y="3"/>
                    </a:lnTo>
                    <a:lnTo>
                      <a:pt x="22" y="1"/>
                    </a:lnTo>
                    <a:lnTo>
                      <a:pt x="17" y="0"/>
                    </a:lnTo>
                    <a:lnTo>
                      <a:pt x="11" y="1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3" y="6"/>
                    </a:lnTo>
                    <a:lnTo>
                      <a:pt x="1" y="9"/>
                    </a:lnTo>
                    <a:lnTo>
                      <a:pt x="0" y="14"/>
                    </a:lnTo>
                    <a:lnTo>
                      <a:pt x="1" y="21"/>
                    </a:lnTo>
                    <a:lnTo>
                      <a:pt x="2" y="24"/>
                    </a:lnTo>
                    <a:lnTo>
                      <a:pt x="5" y="2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9" name="Freeform 155"/>
              <p:cNvSpPr>
                <a:spLocks/>
              </p:cNvSpPr>
              <p:nvPr/>
            </p:nvSpPr>
            <p:spPr bwMode="auto">
              <a:xfrm>
                <a:off x="2245" y="822"/>
                <a:ext cx="30" cy="61"/>
              </a:xfrm>
              <a:custGeom>
                <a:avLst/>
                <a:gdLst>
                  <a:gd name="T0" fmla="*/ 0 w 30"/>
                  <a:gd name="T1" fmla="*/ 59 h 61"/>
                  <a:gd name="T2" fmla="*/ 0 w 30"/>
                  <a:gd name="T3" fmla="*/ 59 h 61"/>
                  <a:gd name="T4" fmla="*/ 3 w 30"/>
                  <a:gd name="T5" fmla="*/ 61 h 61"/>
                  <a:gd name="T6" fmla="*/ 14 w 30"/>
                  <a:gd name="T7" fmla="*/ 31 h 61"/>
                  <a:gd name="T8" fmla="*/ 14 w 30"/>
                  <a:gd name="T9" fmla="*/ 31 h 61"/>
                  <a:gd name="T10" fmla="*/ 17 w 30"/>
                  <a:gd name="T11" fmla="*/ 31 h 61"/>
                  <a:gd name="T12" fmla="*/ 17 w 30"/>
                  <a:gd name="T13" fmla="*/ 31 h 61"/>
                  <a:gd name="T14" fmla="*/ 20 w 30"/>
                  <a:gd name="T15" fmla="*/ 30 h 61"/>
                  <a:gd name="T16" fmla="*/ 22 w 30"/>
                  <a:gd name="T17" fmla="*/ 29 h 61"/>
                  <a:gd name="T18" fmla="*/ 27 w 30"/>
                  <a:gd name="T19" fmla="*/ 25 h 61"/>
                  <a:gd name="T20" fmla="*/ 29 w 30"/>
                  <a:gd name="T21" fmla="*/ 20 h 61"/>
                  <a:gd name="T22" fmla="*/ 30 w 30"/>
                  <a:gd name="T23" fmla="*/ 16 h 61"/>
                  <a:gd name="T24" fmla="*/ 30 w 30"/>
                  <a:gd name="T25" fmla="*/ 13 h 61"/>
                  <a:gd name="T26" fmla="*/ 30 w 30"/>
                  <a:gd name="T27" fmla="*/ 13 h 61"/>
                  <a:gd name="T28" fmla="*/ 29 w 30"/>
                  <a:gd name="T29" fmla="*/ 10 h 61"/>
                  <a:gd name="T30" fmla="*/ 28 w 30"/>
                  <a:gd name="T31" fmla="*/ 7 h 61"/>
                  <a:gd name="T32" fmla="*/ 24 w 30"/>
                  <a:gd name="T33" fmla="*/ 3 h 61"/>
                  <a:gd name="T34" fmla="*/ 19 w 30"/>
                  <a:gd name="T35" fmla="*/ 1 h 61"/>
                  <a:gd name="T36" fmla="*/ 16 w 30"/>
                  <a:gd name="T37" fmla="*/ 0 h 61"/>
                  <a:gd name="T38" fmla="*/ 13 w 30"/>
                  <a:gd name="T39" fmla="*/ 0 h 61"/>
                  <a:gd name="T40" fmla="*/ 13 w 30"/>
                  <a:gd name="T41" fmla="*/ 0 h 61"/>
                  <a:gd name="T42" fmla="*/ 10 w 30"/>
                  <a:gd name="T43" fmla="*/ 1 h 61"/>
                  <a:gd name="T44" fmla="*/ 7 w 30"/>
                  <a:gd name="T45" fmla="*/ 2 h 61"/>
                  <a:gd name="T46" fmla="*/ 3 w 30"/>
                  <a:gd name="T47" fmla="*/ 6 h 61"/>
                  <a:gd name="T48" fmla="*/ 0 w 30"/>
                  <a:gd name="T49" fmla="*/ 11 h 61"/>
                  <a:gd name="T50" fmla="*/ 0 w 30"/>
                  <a:gd name="T51" fmla="*/ 14 h 61"/>
                  <a:gd name="T52" fmla="*/ 0 w 30"/>
                  <a:gd name="T53" fmla="*/ 17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0" h="61">
                    <a:moveTo>
                      <a:pt x="0" y="59"/>
                    </a:moveTo>
                    <a:lnTo>
                      <a:pt x="0" y="59"/>
                    </a:lnTo>
                    <a:lnTo>
                      <a:pt x="3" y="61"/>
                    </a:lnTo>
                    <a:lnTo>
                      <a:pt x="14" y="31"/>
                    </a:lnTo>
                    <a:lnTo>
                      <a:pt x="14" y="31"/>
                    </a:lnTo>
                    <a:lnTo>
                      <a:pt x="17" y="31"/>
                    </a:lnTo>
                    <a:lnTo>
                      <a:pt x="17" y="31"/>
                    </a:lnTo>
                    <a:lnTo>
                      <a:pt x="20" y="30"/>
                    </a:lnTo>
                    <a:lnTo>
                      <a:pt x="22" y="29"/>
                    </a:lnTo>
                    <a:lnTo>
                      <a:pt x="27" y="25"/>
                    </a:lnTo>
                    <a:lnTo>
                      <a:pt x="29" y="20"/>
                    </a:lnTo>
                    <a:lnTo>
                      <a:pt x="30" y="16"/>
                    </a:lnTo>
                    <a:lnTo>
                      <a:pt x="30" y="13"/>
                    </a:lnTo>
                    <a:lnTo>
                      <a:pt x="30" y="13"/>
                    </a:lnTo>
                    <a:lnTo>
                      <a:pt x="29" y="10"/>
                    </a:lnTo>
                    <a:lnTo>
                      <a:pt x="28" y="7"/>
                    </a:lnTo>
                    <a:lnTo>
                      <a:pt x="24" y="3"/>
                    </a:lnTo>
                    <a:lnTo>
                      <a:pt x="19" y="1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7" y="2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0" name="Freeform 156"/>
              <p:cNvSpPr>
                <a:spLocks/>
              </p:cNvSpPr>
              <p:nvPr/>
            </p:nvSpPr>
            <p:spPr bwMode="auto">
              <a:xfrm>
                <a:off x="2051" y="977"/>
                <a:ext cx="54" cy="31"/>
              </a:xfrm>
              <a:custGeom>
                <a:avLst/>
                <a:gdLst>
                  <a:gd name="T0" fmla="*/ 54 w 54"/>
                  <a:gd name="T1" fmla="*/ 18 h 31"/>
                  <a:gd name="T2" fmla="*/ 31 w 54"/>
                  <a:gd name="T3" fmla="*/ 14 h 31"/>
                  <a:gd name="T4" fmla="*/ 31 w 54"/>
                  <a:gd name="T5" fmla="*/ 14 h 31"/>
                  <a:gd name="T6" fmla="*/ 30 w 54"/>
                  <a:gd name="T7" fmla="*/ 11 h 31"/>
                  <a:gd name="T8" fmla="*/ 30 w 54"/>
                  <a:gd name="T9" fmla="*/ 11 h 31"/>
                  <a:gd name="T10" fmla="*/ 29 w 54"/>
                  <a:gd name="T11" fmla="*/ 9 h 31"/>
                  <a:gd name="T12" fmla="*/ 27 w 54"/>
                  <a:gd name="T13" fmla="*/ 5 h 31"/>
                  <a:gd name="T14" fmla="*/ 23 w 54"/>
                  <a:gd name="T15" fmla="*/ 2 h 31"/>
                  <a:gd name="T16" fmla="*/ 17 w 54"/>
                  <a:gd name="T17" fmla="*/ 0 h 31"/>
                  <a:gd name="T18" fmla="*/ 14 w 54"/>
                  <a:gd name="T19" fmla="*/ 0 h 31"/>
                  <a:gd name="T20" fmla="*/ 12 w 54"/>
                  <a:gd name="T21" fmla="*/ 1 h 31"/>
                  <a:gd name="T22" fmla="*/ 12 w 54"/>
                  <a:gd name="T23" fmla="*/ 1 h 31"/>
                  <a:gd name="T24" fmla="*/ 9 w 54"/>
                  <a:gd name="T25" fmla="*/ 2 h 31"/>
                  <a:gd name="T26" fmla="*/ 5 w 54"/>
                  <a:gd name="T27" fmla="*/ 4 h 31"/>
                  <a:gd name="T28" fmla="*/ 2 w 54"/>
                  <a:gd name="T29" fmla="*/ 10 h 31"/>
                  <a:gd name="T30" fmla="*/ 0 w 54"/>
                  <a:gd name="T31" fmla="*/ 15 h 31"/>
                  <a:gd name="T32" fmla="*/ 0 w 54"/>
                  <a:gd name="T33" fmla="*/ 18 h 31"/>
                  <a:gd name="T34" fmla="*/ 1 w 54"/>
                  <a:gd name="T35" fmla="*/ 21 h 31"/>
                  <a:gd name="T36" fmla="*/ 1 w 54"/>
                  <a:gd name="T37" fmla="*/ 21 h 31"/>
                  <a:gd name="T38" fmla="*/ 2 w 54"/>
                  <a:gd name="T39" fmla="*/ 24 h 31"/>
                  <a:gd name="T40" fmla="*/ 4 w 54"/>
                  <a:gd name="T41" fmla="*/ 26 h 31"/>
                  <a:gd name="T42" fmla="*/ 10 w 54"/>
                  <a:gd name="T43" fmla="*/ 30 h 31"/>
                  <a:gd name="T44" fmla="*/ 15 w 54"/>
                  <a:gd name="T45" fmla="*/ 31 h 31"/>
                  <a:gd name="T46" fmla="*/ 18 w 54"/>
                  <a:gd name="T47" fmla="*/ 31 h 31"/>
                  <a:gd name="T48" fmla="*/ 21 w 54"/>
                  <a:gd name="T49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54" h="31">
                    <a:moveTo>
                      <a:pt x="54" y="18"/>
                    </a:moveTo>
                    <a:lnTo>
                      <a:pt x="31" y="14"/>
                    </a:lnTo>
                    <a:lnTo>
                      <a:pt x="31" y="14"/>
                    </a:lnTo>
                    <a:lnTo>
                      <a:pt x="30" y="11"/>
                    </a:lnTo>
                    <a:lnTo>
                      <a:pt x="30" y="11"/>
                    </a:lnTo>
                    <a:lnTo>
                      <a:pt x="29" y="9"/>
                    </a:lnTo>
                    <a:lnTo>
                      <a:pt x="27" y="5"/>
                    </a:lnTo>
                    <a:lnTo>
                      <a:pt x="23" y="2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2" y="1"/>
                    </a:lnTo>
                    <a:lnTo>
                      <a:pt x="12" y="1"/>
                    </a:lnTo>
                    <a:lnTo>
                      <a:pt x="9" y="2"/>
                    </a:lnTo>
                    <a:lnTo>
                      <a:pt x="5" y="4"/>
                    </a:lnTo>
                    <a:lnTo>
                      <a:pt x="2" y="10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1" y="21"/>
                    </a:lnTo>
                    <a:lnTo>
                      <a:pt x="2" y="24"/>
                    </a:lnTo>
                    <a:lnTo>
                      <a:pt x="4" y="26"/>
                    </a:lnTo>
                    <a:lnTo>
                      <a:pt x="10" y="30"/>
                    </a:lnTo>
                    <a:lnTo>
                      <a:pt x="15" y="31"/>
                    </a:lnTo>
                    <a:lnTo>
                      <a:pt x="18" y="31"/>
                    </a:lnTo>
                    <a:lnTo>
                      <a:pt x="21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1" name="Freeform 157"/>
              <p:cNvSpPr>
                <a:spLocks/>
              </p:cNvSpPr>
              <p:nvPr/>
            </p:nvSpPr>
            <p:spPr bwMode="auto">
              <a:xfrm>
                <a:off x="2270" y="1033"/>
                <a:ext cx="50" cy="31"/>
              </a:xfrm>
              <a:custGeom>
                <a:avLst/>
                <a:gdLst>
                  <a:gd name="T0" fmla="*/ 0 w 50"/>
                  <a:gd name="T1" fmla="*/ 9 h 31"/>
                  <a:gd name="T2" fmla="*/ 20 w 50"/>
                  <a:gd name="T3" fmla="*/ 15 h 31"/>
                  <a:gd name="T4" fmla="*/ 20 w 50"/>
                  <a:gd name="T5" fmla="*/ 15 h 31"/>
                  <a:gd name="T6" fmla="*/ 21 w 50"/>
                  <a:gd name="T7" fmla="*/ 21 h 31"/>
                  <a:gd name="T8" fmla="*/ 22 w 50"/>
                  <a:gd name="T9" fmla="*/ 23 h 31"/>
                  <a:gd name="T10" fmla="*/ 24 w 50"/>
                  <a:gd name="T11" fmla="*/ 27 h 31"/>
                  <a:gd name="T12" fmla="*/ 24 w 50"/>
                  <a:gd name="T13" fmla="*/ 27 h 31"/>
                  <a:gd name="T14" fmla="*/ 26 w 50"/>
                  <a:gd name="T15" fmla="*/ 29 h 31"/>
                  <a:gd name="T16" fmla="*/ 29 w 50"/>
                  <a:gd name="T17" fmla="*/ 30 h 31"/>
                  <a:gd name="T18" fmla="*/ 34 w 50"/>
                  <a:gd name="T19" fmla="*/ 31 h 31"/>
                  <a:gd name="T20" fmla="*/ 40 w 50"/>
                  <a:gd name="T21" fmla="*/ 30 h 31"/>
                  <a:gd name="T22" fmla="*/ 44 w 50"/>
                  <a:gd name="T23" fmla="*/ 29 h 31"/>
                  <a:gd name="T24" fmla="*/ 46 w 50"/>
                  <a:gd name="T25" fmla="*/ 27 h 31"/>
                  <a:gd name="T26" fmla="*/ 46 w 50"/>
                  <a:gd name="T27" fmla="*/ 27 h 31"/>
                  <a:gd name="T28" fmla="*/ 48 w 50"/>
                  <a:gd name="T29" fmla="*/ 24 h 31"/>
                  <a:gd name="T30" fmla="*/ 49 w 50"/>
                  <a:gd name="T31" fmla="*/ 21 h 31"/>
                  <a:gd name="T32" fmla="*/ 50 w 50"/>
                  <a:gd name="T33" fmla="*/ 16 h 31"/>
                  <a:gd name="T34" fmla="*/ 50 w 50"/>
                  <a:gd name="T35" fmla="*/ 10 h 31"/>
                  <a:gd name="T36" fmla="*/ 48 w 50"/>
                  <a:gd name="T37" fmla="*/ 7 h 31"/>
                  <a:gd name="T38" fmla="*/ 46 w 50"/>
                  <a:gd name="T39" fmla="*/ 5 h 31"/>
                  <a:gd name="T40" fmla="*/ 46 w 50"/>
                  <a:gd name="T41" fmla="*/ 5 h 31"/>
                  <a:gd name="T42" fmla="*/ 44 w 50"/>
                  <a:gd name="T43" fmla="*/ 3 h 31"/>
                  <a:gd name="T44" fmla="*/ 40 w 50"/>
                  <a:gd name="T45" fmla="*/ 2 h 31"/>
                  <a:gd name="T46" fmla="*/ 35 w 50"/>
                  <a:gd name="T47" fmla="*/ 0 h 31"/>
                  <a:gd name="T48" fmla="*/ 29 w 50"/>
                  <a:gd name="T49" fmla="*/ 1 h 31"/>
                  <a:gd name="T50" fmla="*/ 27 w 50"/>
                  <a:gd name="T51" fmla="*/ 3 h 31"/>
                  <a:gd name="T52" fmla="*/ 24 w 50"/>
                  <a:gd name="T53" fmla="*/ 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0" h="31">
                    <a:moveTo>
                      <a:pt x="0" y="9"/>
                    </a:moveTo>
                    <a:lnTo>
                      <a:pt x="20" y="15"/>
                    </a:lnTo>
                    <a:lnTo>
                      <a:pt x="20" y="15"/>
                    </a:lnTo>
                    <a:lnTo>
                      <a:pt x="21" y="21"/>
                    </a:lnTo>
                    <a:lnTo>
                      <a:pt x="22" y="23"/>
                    </a:lnTo>
                    <a:lnTo>
                      <a:pt x="24" y="27"/>
                    </a:lnTo>
                    <a:lnTo>
                      <a:pt x="24" y="27"/>
                    </a:lnTo>
                    <a:lnTo>
                      <a:pt x="26" y="29"/>
                    </a:lnTo>
                    <a:lnTo>
                      <a:pt x="29" y="30"/>
                    </a:lnTo>
                    <a:lnTo>
                      <a:pt x="34" y="31"/>
                    </a:lnTo>
                    <a:lnTo>
                      <a:pt x="40" y="30"/>
                    </a:lnTo>
                    <a:lnTo>
                      <a:pt x="44" y="29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8" y="24"/>
                    </a:lnTo>
                    <a:lnTo>
                      <a:pt x="49" y="21"/>
                    </a:lnTo>
                    <a:lnTo>
                      <a:pt x="50" y="16"/>
                    </a:lnTo>
                    <a:lnTo>
                      <a:pt x="50" y="10"/>
                    </a:lnTo>
                    <a:lnTo>
                      <a:pt x="48" y="7"/>
                    </a:lnTo>
                    <a:lnTo>
                      <a:pt x="46" y="5"/>
                    </a:lnTo>
                    <a:lnTo>
                      <a:pt x="46" y="5"/>
                    </a:lnTo>
                    <a:lnTo>
                      <a:pt x="44" y="3"/>
                    </a:lnTo>
                    <a:lnTo>
                      <a:pt x="40" y="2"/>
                    </a:lnTo>
                    <a:lnTo>
                      <a:pt x="35" y="0"/>
                    </a:lnTo>
                    <a:lnTo>
                      <a:pt x="29" y="1"/>
                    </a:lnTo>
                    <a:lnTo>
                      <a:pt x="27" y="3"/>
                    </a:lnTo>
                    <a:lnTo>
                      <a:pt x="24" y="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2" name="Freeform 158"/>
              <p:cNvSpPr>
                <a:spLocks/>
              </p:cNvSpPr>
              <p:nvPr/>
            </p:nvSpPr>
            <p:spPr bwMode="auto">
              <a:xfrm>
                <a:off x="2285" y="964"/>
                <a:ext cx="56" cy="30"/>
              </a:xfrm>
              <a:custGeom>
                <a:avLst/>
                <a:gdLst>
                  <a:gd name="T0" fmla="*/ 0 w 56"/>
                  <a:gd name="T1" fmla="*/ 16 h 30"/>
                  <a:gd name="T2" fmla="*/ 0 w 56"/>
                  <a:gd name="T3" fmla="*/ 16 h 30"/>
                  <a:gd name="T4" fmla="*/ 0 w 56"/>
                  <a:gd name="T5" fmla="*/ 19 h 30"/>
                  <a:gd name="T6" fmla="*/ 26 w 56"/>
                  <a:gd name="T7" fmla="*/ 19 h 30"/>
                  <a:gd name="T8" fmla="*/ 26 w 56"/>
                  <a:gd name="T9" fmla="*/ 19 h 30"/>
                  <a:gd name="T10" fmla="*/ 29 w 56"/>
                  <a:gd name="T11" fmla="*/ 25 h 30"/>
                  <a:gd name="T12" fmla="*/ 31 w 56"/>
                  <a:gd name="T13" fmla="*/ 27 h 30"/>
                  <a:gd name="T14" fmla="*/ 34 w 56"/>
                  <a:gd name="T15" fmla="*/ 29 h 30"/>
                  <a:gd name="T16" fmla="*/ 34 w 56"/>
                  <a:gd name="T17" fmla="*/ 29 h 30"/>
                  <a:gd name="T18" fmla="*/ 37 w 56"/>
                  <a:gd name="T19" fmla="*/ 30 h 30"/>
                  <a:gd name="T20" fmla="*/ 39 w 56"/>
                  <a:gd name="T21" fmla="*/ 30 h 30"/>
                  <a:gd name="T22" fmla="*/ 45 w 56"/>
                  <a:gd name="T23" fmla="*/ 30 h 30"/>
                  <a:gd name="T24" fmla="*/ 50 w 56"/>
                  <a:gd name="T25" fmla="*/ 27 h 30"/>
                  <a:gd name="T26" fmla="*/ 52 w 56"/>
                  <a:gd name="T27" fmla="*/ 25 h 30"/>
                  <a:gd name="T28" fmla="*/ 54 w 56"/>
                  <a:gd name="T29" fmla="*/ 22 h 30"/>
                  <a:gd name="T30" fmla="*/ 54 w 56"/>
                  <a:gd name="T31" fmla="*/ 22 h 30"/>
                  <a:gd name="T32" fmla="*/ 55 w 56"/>
                  <a:gd name="T33" fmla="*/ 18 h 30"/>
                  <a:gd name="T34" fmla="*/ 56 w 56"/>
                  <a:gd name="T35" fmla="*/ 16 h 30"/>
                  <a:gd name="T36" fmla="*/ 55 w 56"/>
                  <a:gd name="T37" fmla="*/ 10 h 30"/>
                  <a:gd name="T38" fmla="*/ 52 w 56"/>
                  <a:gd name="T39" fmla="*/ 5 h 30"/>
                  <a:gd name="T40" fmla="*/ 50 w 56"/>
                  <a:gd name="T41" fmla="*/ 3 h 30"/>
                  <a:gd name="T42" fmla="*/ 48 w 56"/>
                  <a:gd name="T43" fmla="*/ 1 h 30"/>
                  <a:gd name="T44" fmla="*/ 48 w 56"/>
                  <a:gd name="T45" fmla="*/ 1 h 30"/>
                  <a:gd name="T46" fmla="*/ 45 w 56"/>
                  <a:gd name="T47" fmla="*/ 0 h 30"/>
                  <a:gd name="T48" fmla="*/ 42 w 56"/>
                  <a:gd name="T49" fmla="*/ 0 h 30"/>
                  <a:gd name="T50" fmla="*/ 36 w 56"/>
                  <a:gd name="T51" fmla="*/ 0 h 30"/>
                  <a:gd name="T52" fmla="*/ 31 w 56"/>
                  <a:gd name="T53" fmla="*/ 3 h 30"/>
                  <a:gd name="T54" fmla="*/ 29 w 56"/>
                  <a:gd name="T55" fmla="*/ 5 h 30"/>
                  <a:gd name="T56" fmla="*/ 28 w 56"/>
                  <a:gd name="T57" fmla="*/ 7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56" h="30">
                    <a:moveTo>
                      <a:pt x="0" y="16"/>
                    </a:moveTo>
                    <a:lnTo>
                      <a:pt x="0" y="16"/>
                    </a:lnTo>
                    <a:lnTo>
                      <a:pt x="0" y="19"/>
                    </a:lnTo>
                    <a:lnTo>
                      <a:pt x="26" y="19"/>
                    </a:lnTo>
                    <a:lnTo>
                      <a:pt x="26" y="19"/>
                    </a:lnTo>
                    <a:lnTo>
                      <a:pt x="29" y="25"/>
                    </a:lnTo>
                    <a:lnTo>
                      <a:pt x="31" y="27"/>
                    </a:lnTo>
                    <a:lnTo>
                      <a:pt x="34" y="29"/>
                    </a:lnTo>
                    <a:lnTo>
                      <a:pt x="34" y="29"/>
                    </a:lnTo>
                    <a:lnTo>
                      <a:pt x="37" y="30"/>
                    </a:lnTo>
                    <a:lnTo>
                      <a:pt x="39" y="30"/>
                    </a:lnTo>
                    <a:lnTo>
                      <a:pt x="45" y="30"/>
                    </a:lnTo>
                    <a:lnTo>
                      <a:pt x="50" y="27"/>
                    </a:lnTo>
                    <a:lnTo>
                      <a:pt x="52" y="25"/>
                    </a:lnTo>
                    <a:lnTo>
                      <a:pt x="54" y="22"/>
                    </a:lnTo>
                    <a:lnTo>
                      <a:pt x="54" y="22"/>
                    </a:lnTo>
                    <a:lnTo>
                      <a:pt x="55" y="18"/>
                    </a:lnTo>
                    <a:lnTo>
                      <a:pt x="56" y="16"/>
                    </a:lnTo>
                    <a:lnTo>
                      <a:pt x="55" y="10"/>
                    </a:lnTo>
                    <a:lnTo>
                      <a:pt x="52" y="5"/>
                    </a:lnTo>
                    <a:lnTo>
                      <a:pt x="50" y="3"/>
                    </a:lnTo>
                    <a:lnTo>
                      <a:pt x="48" y="1"/>
                    </a:lnTo>
                    <a:lnTo>
                      <a:pt x="48" y="1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6" y="0"/>
                    </a:lnTo>
                    <a:lnTo>
                      <a:pt x="31" y="3"/>
                    </a:lnTo>
                    <a:lnTo>
                      <a:pt x="29" y="5"/>
                    </a:lnTo>
                    <a:lnTo>
                      <a:pt x="28" y="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3" name="Freeform 159"/>
              <p:cNvSpPr>
                <a:spLocks/>
              </p:cNvSpPr>
              <p:nvPr/>
            </p:nvSpPr>
            <p:spPr bwMode="auto">
              <a:xfrm>
                <a:off x="2278" y="887"/>
                <a:ext cx="48" cy="39"/>
              </a:xfrm>
              <a:custGeom>
                <a:avLst/>
                <a:gdLst>
                  <a:gd name="T0" fmla="*/ 0 w 48"/>
                  <a:gd name="T1" fmla="*/ 39 h 39"/>
                  <a:gd name="T2" fmla="*/ 22 w 48"/>
                  <a:gd name="T3" fmla="*/ 27 h 39"/>
                  <a:gd name="T4" fmla="*/ 22 w 48"/>
                  <a:gd name="T5" fmla="*/ 27 h 39"/>
                  <a:gd name="T6" fmla="*/ 26 w 48"/>
                  <a:gd name="T7" fmla="*/ 30 h 39"/>
                  <a:gd name="T8" fmla="*/ 29 w 48"/>
                  <a:gd name="T9" fmla="*/ 31 h 39"/>
                  <a:gd name="T10" fmla="*/ 32 w 48"/>
                  <a:gd name="T11" fmla="*/ 31 h 39"/>
                  <a:gd name="T12" fmla="*/ 32 w 48"/>
                  <a:gd name="T13" fmla="*/ 31 h 39"/>
                  <a:gd name="T14" fmla="*/ 36 w 48"/>
                  <a:gd name="T15" fmla="*/ 30 h 39"/>
                  <a:gd name="T16" fmla="*/ 39 w 48"/>
                  <a:gd name="T17" fmla="*/ 30 h 39"/>
                  <a:gd name="T18" fmla="*/ 44 w 48"/>
                  <a:gd name="T19" fmla="*/ 25 h 39"/>
                  <a:gd name="T20" fmla="*/ 47 w 48"/>
                  <a:gd name="T21" fmla="*/ 20 h 39"/>
                  <a:gd name="T22" fmla="*/ 47 w 48"/>
                  <a:gd name="T23" fmla="*/ 18 h 39"/>
                  <a:gd name="T24" fmla="*/ 48 w 48"/>
                  <a:gd name="T25" fmla="*/ 15 h 39"/>
                  <a:gd name="T26" fmla="*/ 48 w 48"/>
                  <a:gd name="T27" fmla="*/ 15 h 39"/>
                  <a:gd name="T28" fmla="*/ 47 w 48"/>
                  <a:gd name="T29" fmla="*/ 12 h 39"/>
                  <a:gd name="T30" fmla="*/ 46 w 48"/>
                  <a:gd name="T31" fmla="*/ 9 h 39"/>
                  <a:gd name="T32" fmla="*/ 43 w 48"/>
                  <a:gd name="T33" fmla="*/ 4 h 39"/>
                  <a:gd name="T34" fmla="*/ 38 w 48"/>
                  <a:gd name="T35" fmla="*/ 1 h 39"/>
                  <a:gd name="T36" fmla="*/ 35 w 48"/>
                  <a:gd name="T37" fmla="*/ 0 h 39"/>
                  <a:gd name="T38" fmla="*/ 31 w 48"/>
                  <a:gd name="T39" fmla="*/ 0 h 39"/>
                  <a:gd name="T40" fmla="*/ 31 w 48"/>
                  <a:gd name="T41" fmla="*/ 0 h 39"/>
                  <a:gd name="T42" fmla="*/ 28 w 48"/>
                  <a:gd name="T43" fmla="*/ 0 h 39"/>
                  <a:gd name="T44" fmla="*/ 26 w 48"/>
                  <a:gd name="T45" fmla="*/ 1 h 39"/>
                  <a:gd name="T46" fmla="*/ 21 w 48"/>
                  <a:gd name="T47" fmla="*/ 5 h 39"/>
                  <a:gd name="T48" fmla="*/ 18 w 48"/>
                  <a:gd name="T49" fmla="*/ 10 h 39"/>
                  <a:gd name="T50" fmla="*/ 17 w 48"/>
                  <a:gd name="T51" fmla="*/ 12 h 39"/>
                  <a:gd name="T52" fmla="*/ 17 w 48"/>
                  <a:gd name="T53" fmla="*/ 1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8" h="39">
                    <a:moveTo>
                      <a:pt x="0" y="39"/>
                    </a:moveTo>
                    <a:lnTo>
                      <a:pt x="22" y="27"/>
                    </a:lnTo>
                    <a:lnTo>
                      <a:pt x="22" y="27"/>
                    </a:lnTo>
                    <a:lnTo>
                      <a:pt x="26" y="30"/>
                    </a:lnTo>
                    <a:lnTo>
                      <a:pt x="29" y="31"/>
                    </a:lnTo>
                    <a:lnTo>
                      <a:pt x="32" y="31"/>
                    </a:lnTo>
                    <a:lnTo>
                      <a:pt x="32" y="31"/>
                    </a:lnTo>
                    <a:lnTo>
                      <a:pt x="36" y="30"/>
                    </a:lnTo>
                    <a:lnTo>
                      <a:pt x="39" y="30"/>
                    </a:lnTo>
                    <a:lnTo>
                      <a:pt x="44" y="25"/>
                    </a:lnTo>
                    <a:lnTo>
                      <a:pt x="47" y="20"/>
                    </a:lnTo>
                    <a:lnTo>
                      <a:pt x="47" y="18"/>
                    </a:lnTo>
                    <a:lnTo>
                      <a:pt x="48" y="15"/>
                    </a:lnTo>
                    <a:lnTo>
                      <a:pt x="48" y="15"/>
                    </a:lnTo>
                    <a:lnTo>
                      <a:pt x="47" y="12"/>
                    </a:lnTo>
                    <a:lnTo>
                      <a:pt x="46" y="9"/>
                    </a:lnTo>
                    <a:lnTo>
                      <a:pt x="43" y="4"/>
                    </a:lnTo>
                    <a:lnTo>
                      <a:pt x="38" y="1"/>
                    </a:lnTo>
                    <a:lnTo>
                      <a:pt x="35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28" y="0"/>
                    </a:lnTo>
                    <a:lnTo>
                      <a:pt x="26" y="1"/>
                    </a:lnTo>
                    <a:lnTo>
                      <a:pt x="21" y="5"/>
                    </a:lnTo>
                    <a:lnTo>
                      <a:pt x="18" y="10"/>
                    </a:lnTo>
                    <a:lnTo>
                      <a:pt x="17" y="12"/>
                    </a:lnTo>
                    <a:lnTo>
                      <a:pt x="17" y="1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4" name="Freeform 160"/>
              <p:cNvSpPr>
                <a:spLocks/>
              </p:cNvSpPr>
              <p:nvPr/>
            </p:nvSpPr>
            <p:spPr bwMode="auto">
              <a:xfrm>
                <a:off x="2237" y="1083"/>
                <a:ext cx="43" cy="39"/>
              </a:xfrm>
              <a:custGeom>
                <a:avLst/>
                <a:gdLst>
                  <a:gd name="T0" fmla="*/ 0 w 43"/>
                  <a:gd name="T1" fmla="*/ 0 h 39"/>
                  <a:gd name="T2" fmla="*/ 15 w 43"/>
                  <a:gd name="T3" fmla="*/ 16 h 39"/>
                  <a:gd name="T4" fmla="*/ 15 w 43"/>
                  <a:gd name="T5" fmla="*/ 16 h 39"/>
                  <a:gd name="T6" fmla="*/ 13 w 43"/>
                  <a:gd name="T7" fmla="*/ 22 h 39"/>
                  <a:gd name="T8" fmla="*/ 13 w 43"/>
                  <a:gd name="T9" fmla="*/ 25 h 39"/>
                  <a:gd name="T10" fmla="*/ 13 w 43"/>
                  <a:gd name="T11" fmla="*/ 27 h 39"/>
                  <a:gd name="T12" fmla="*/ 13 w 43"/>
                  <a:gd name="T13" fmla="*/ 27 h 39"/>
                  <a:gd name="T14" fmla="*/ 14 w 43"/>
                  <a:gd name="T15" fmla="*/ 30 h 39"/>
                  <a:gd name="T16" fmla="*/ 16 w 43"/>
                  <a:gd name="T17" fmla="*/ 33 h 39"/>
                  <a:gd name="T18" fmla="*/ 20 w 43"/>
                  <a:gd name="T19" fmla="*/ 37 h 39"/>
                  <a:gd name="T20" fmla="*/ 25 w 43"/>
                  <a:gd name="T21" fmla="*/ 38 h 39"/>
                  <a:gd name="T22" fmla="*/ 28 w 43"/>
                  <a:gd name="T23" fmla="*/ 39 h 39"/>
                  <a:gd name="T24" fmla="*/ 31 w 43"/>
                  <a:gd name="T25" fmla="*/ 38 h 39"/>
                  <a:gd name="T26" fmla="*/ 31 w 43"/>
                  <a:gd name="T27" fmla="*/ 38 h 39"/>
                  <a:gd name="T28" fmla="*/ 34 w 43"/>
                  <a:gd name="T29" fmla="*/ 37 h 39"/>
                  <a:gd name="T30" fmla="*/ 37 w 43"/>
                  <a:gd name="T31" fmla="*/ 36 h 39"/>
                  <a:gd name="T32" fmla="*/ 41 w 43"/>
                  <a:gd name="T33" fmla="*/ 31 h 39"/>
                  <a:gd name="T34" fmla="*/ 43 w 43"/>
                  <a:gd name="T35" fmla="*/ 26 h 39"/>
                  <a:gd name="T36" fmla="*/ 43 w 43"/>
                  <a:gd name="T37" fmla="*/ 23 h 39"/>
                  <a:gd name="T38" fmla="*/ 43 w 43"/>
                  <a:gd name="T39" fmla="*/ 20 h 39"/>
                  <a:gd name="T40" fmla="*/ 43 w 43"/>
                  <a:gd name="T41" fmla="*/ 20 h 39"/>
                  <a:gd name="T42" fmla="*/ 42 w 43"/>
                  <a:gd name="T43" fmla="*/ 17 h 39"/>
                  <a:gd name="T44" fmla="*/ 40 w 43"/>
                  <a:gd name="T45" fmla="*/ 15 h 39"/>
                  <a:gd name="T46" fmla="*/ 35 w 43"/>
                  <a:gd name="T47" fmla="*/ 10 h 39"/>
                  <a:gd name="T48" fmla="*/ 30 w 43"/>
                  <a:gd name="T49" fmla="*/ 8 h 39"/>
                  <a:gd name="T50" fmla="*/ 27 w 43"/>
                  <a:gd name="T51" fmla="*/ 8 h 39"/>
                  <a:gd name="T52" fmla="*/ 24 w 43"/>
                  <a:gd name="T53" fmla="*/ 8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3" h="39">
                    <a:moveTo>
                      <a:pt x="0" y="0"/>
                    </a:moveTo>
                    <a:lnTo>
                      <a:pt x="15" y="16"/>
                    </a:lnTo>
                    <a:lnTo>
                      <a:pt x="15" y="16"/>
                    </a:lnTo>
                    <a:lnTo>
                      <a:pt x="13" y="22"/>
                    </a:lnTo>
                    <a:lnTo>
                      <a:pt x="13" y="25"/>
                    </a:lnTo>
                    <a:lnTo>
                      <a:pt x="13" y="27"/>
                    </a:lnTo>
                    <a:lnTo>
                      <a:pt x="13" y="27"/>
                    </a:lnTo>
                    <a:lnTo>
                      <a:pt x="14" y="30"/>
                    </a:lnTo>
                    <a:lnTo>
                      <a:pt x="16" y="33"/>
                    </a:lnTo>
                    <a:lnTo>
                      <a:pt x="20" y="37"/>
                    </a:lnTo>
                    <a:lnTo>
                      <a:pt x="25" y="38"/>
                    </a:lnTo>
                    <a:lnTo>
                      <a:pt x="28" y="39"/>
                    </a:lnTo>
                    <a:lnTo>
                      <a:pt x="31" y="38"/>
                    </a:lnTo>
                    <a:lnTo>
                      <a:pt x="31" y="38"/>
                    </a:lnTo>
                    <a:lnTo>
                      <a:pt x="34" y="37"/>
                    </a:lnTo>
                    <a:lnTo>
                      <a:pt x="37" y="36"/>
                    </a:lnTo>
                    <a:lnTo>
                      <a:pt x="41" y="31"/>
                    </a:lnTo>
                    <a:lnTo>
                      <a:pt x="43" y="26"/>
                    </a:lnTo>
                    <a:lnTo>
                      <a:pt x="43" y="23"/>
                    </a:lnTo>
                    <a:lnTo>
                      <a:pt x="43" y="20"/>
                    </a:lnTo>
                    <a:lnTo>
                      <a:pt x="43" y="20"/>
                    </a:lnTo>
                    <a:lnTo>
                      <a:pt x="42" y="17"/>
                    </a:lnTo>
                    <a:lnTo>
                      <a:pt x="40" y="15"/>
                    </a:lnTo>
                    <a:lnTo>
                      <a:pt x="35" y="10"/>
                    </a:lnTo>
                    <a:lnTo>
                      <a:pt x="30" y="8"/>
                    </a:lnTo>
                    <a:lnTo>
                      <a:pt x="27" y="8"/>
                    </a:lnTo>
                    <a:lnTo>
                      <a:pt x="24" y="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5" name="Freeform 161"/>
              <p:cNvSpPr>
                <a:spLocks/>
              </p:cNvSpPr>
              <p:nvPr/>
            </p:nvSpPr>
            <p:spPr bwMode="auto">
              <a:xfrm>
                <a:off x="2186" y="1103"/>
                <a:ext cx="31" cy="65"/>
              </a:xfrm>
              <a:custGeom>
                <a:avLst/>
                <a:gdLst>
                  <a:gd name="T0" fmla="*/ 5 w 31"/>
                  <a:gd name="T1" fmla="*/ 0 h 65"/>
                  <a:gd name="T2" fmla="*/ 9 w 31"/>
                  <a:gd name="T3" fmla="*/ 35 h 65"/>
                  <a:gd name="T4" fmla="*/ 9 w 31"/>
                  <a:gd name="T5" fmla="*/ 35 h 65"/>
                  <a:gd name="T6" fmla="*/ 4 w 31"/>
                  <a:gd name="T7" fmla="*/ 39 h 65"/>
                  <a:gd name="T8" fmla="*/ 2 w 31"/>
                  <a:gd name="T9" fmla="*/ 41 h 65"/>
                  <a:gd name="T10" fmla="*/ 1 w 31"/>
                  <a:gd name="T11" fmla="*/ 44 h 65"/>
                  <a:gd name="T12" fmla="*/ 1 w 31"/>
                  <a:gd name="T13" fmla="*/ 44 h 65"/>
                  <a:gd name="T14" fmla="*/ 0 w 31"/>
                  <a:gd name="T15" fmla="*/ 47 h 65"/>
                  <a:gd name="T16" fmla="*/ 0 w 31"/>
                  <a:gd name="T17" fmla="*/ 50 h 65"/>
                  <a:gd name="T18" fmla="*/ 1 w 31"/>
                  <a:gd name="T19" fmla="*/ 55 h 65"/>
                  <a:gd name="T20" fmla="*/ 5 w 31"/>
                  <a:gd name="T21" fmla="*/ 60 h 65"/>
                  <a:gd name="T22" fmla="*/ 7 w 31"/>
                  <a:gd name="T23" fmla="*/ 62 h 65"/>
                  <a:gd name="T24" fmla="*/ 10 w 31"/>
                  <a:gd name="T25" fmla="*/ 64 h 65"/>
                  <a:gd name="T26" fmla="*/ 10 w 31"/>
                  <a:gd name="T27" fmla="*/ 64 h 65"/>
                  <a:gd name="T28" fmla="*/ 13 w 31"/>
                  <a:gd name="T29" fmla="*/ 65 h 65"/>
                  <a:gd name="T30" fmla="*/ 16 w 31"/>
                  <a:gd name="T31" fmla="*/ 65 h 65"/>
                  <a:gd name="T32" fmla="*/ 22 w 31"/>
                  <a:gd name="T33" fmla="*/ 62 h 65"/>
                  <a:gd name="T34" fmla="*/ 27 w 31"/>
                  <a:gd name="T35" fmla="*/ 59 h 65"/>
                  <a:gd name="T36" fmla="*/ 28 w 31"/>
                  <a:gd name="T37" fmla="*/ 57 h 65"/>
                  <a:gd name="T38" fmla="*/ 30 w 31"/>
                  <a:gd name="T39" fmla="*/ 54 h 65"/>
                  <a:gd name="T40" fmla="*/ 30 w 31"/>
                  <a:gd name="T41" fmla="*/ 54 h 65"/>
                  <a:gd name="T42" fmla="*/ 30 w 31"/>
                  <a:gd name="T43" fmla="*/ 51 h 65"/>
                  <a:gd name="T44" fmla="*/ 31 w 31"/>
                  <a:gd name="T45" fmla="*/ 48 h 65"/>
                  <a:gd name="T46" fmla="*/ 29 w 31"/>
                  <a:gd name="T47" fmla="*/ 42 h 65"/>
                  <a:gd name="T48" fmla="*/ 26 w 31"/>
                  <a:gd name="T49" fmla="*/ 38 h 65"/>
                  <a:gd name="T50" fmla="*/ 23 w 31"/>
                  <a:gd name="T51" fmla="*/ 36 h 65"/>
                  <a:gd name="T52" fmla="*/ 21 w 31"/>
                  <a:gd name="T53" fmla="*/ 3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1" h="65">
                    <a:moveTo>
                      <a:pt x="5" y="0"/>
                    </a:moveTo>
                    <a:lnTo>
                      <a:pt x="9" y="35"/>
                    </a:lnTo>
                    <a:lnTo>
                      <a:pt x="9" y="35"/>
                    </a:lnTo>
                    <a:lnTo>
                      <a:pt x="4" y="39"/>
                    </a:lnTo>
                    <a:lnTo>
                      <a:pt x="2" y="41"/>
                    </a:lnTo>
                    <a:lnTo>
                      <a:pt x="1" y="44"/>
                    </a:lnTo>
                    <a:lnTo>
                      <a:pt x="1" y="44"/>
                    </a:lnTo>
                    <a:lnTo>
                      <a:pt x="0" y="47"/>
                    </a:lnTo>
                    <a:lnTo>
                      <a:pt x="0" y="50"/>
                    </a:lnTo>
                    <a:lnTo>
                      <a:pt x="1" y="55"/>
                    </a:lnTo>
                    <a:lnTo>
                      <a:pt x="5" y="60"/>
                    </a:lnTo>
                    <a:lnTo>
                      <a:pt x="7" y="62"/>
                    </a:lnTo>
                    <a:lnTo>
                      <a:pt x="10" y="64"/>
                    </a:lnTo>
                    <a:lnTo>
                      <a:pt x="10" y="64"/>
                    </a:lnTo>
                    <a:lnTo>
                      <a:pt x="13" y="65"/>
                    </a:lnTo>
                    <a:lnTo>
                      <a:pt x="16" y="65"/>
                    </a:lnTo>
                    <a:lnTo>
                      <a:pt x="22" y="62"/>
                    </a:lnTo>
                    <a:lnTo>
                      <a:pt x="27" y="59"/>
                    </a:lnTo>
                    <a:lnTo>
                      <a:pt x="28" y="57"/>
                    </a:lnTo>
                    <a:lnTo>
                      <a:pt x="30" y="54"/>
                    </a:lnTo>
                    <a:lnTo>
                      <a:pt x="30" y="54"/>
                    </a:lnTo>
                    <a:lnTo>
                      <a:pt x="30" y="51"/>
                    </a:lnTo>
                    <a:lnTo>
                      <a:pt x="31" y="48"/>
                    </a:lnTo>
                    <a:lnTo>
                      <a:pt x="29" y="42"/>
                    </a:lnTo>
                    <a:lnTo>
                      <a:pt x="26" y="38"/>
                    </a:lnTo>
                    <a:lnTo>
                      <a:pt x="23" y="36"/>
                    </a:lnTo>
                    <a:lnTo>
                      <a:pt x="21" y="3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6" name="Freeform 162"/>
              <p:cNvSpPr>
                <a:spLocks/>
              </p:cNvSpPr>
              <p:nvPr/>
            </p:nvSpPr>
            <p:spPr bwMode="auto">
              <a:xfrm>
                <a:off x="2064" y="1048"/>
                <a:ext cx="41" cy="32"/>
              </a:xfrm>
              <a:custGeom>
                <a:avLst/>
                <a:gdLst>
                  <a:gd name="T0" fmla="*/ 41 w 41"/>
                  <a:gd name="T1" fmla="*/ 0 h 32"/>
                  <a:gd name="T2" fmla="*/ 26 w 41"/>
                  <a:gd name="T3" fmla="*/ 6 h 32"/>
                  <a:gd name="T4" fmla="*/ 26 w 41"/>
                  <a:gd name="T5" fmla="*/ 6 h 32"/>
                  <a:gd name="T6" fmla="*/ 24 w 41"/>
                  <a:gd name="T7" fmla="*/ 5 h 32"/>
                  <a:gd name="T8" fmla="*/ 24 w 41"/>
                  <a:gd name="T9" fmla="*/ 5 h 32"/>
                  <a:gd name="T10" fmla="*/ 22 w 41"/>
                  <a:gd name="T11" fmla="*/ 3 h 32"/>
                  <a:gd name="T12" fmla="*/ 19 w 41"/>
                  <a:gd name="T13" fmla="*/ 2 h 32"/>
                  <a:gd name="T14" fmla="*/ 13 w 41"/>
                  <a:gd name="T15" fmla="*/ 1 h 32"/>
                  <a:gd name="T16" fmla="*/ 8 w 41"/>
                  <a:gd name="T17" fmla="*/ 3 h 32"/>
                  <a:gd name="T18" fmla="*/ 5 w 41"/>
                  <a:gd name="T19" fmla="*/ 5 h 32"/>
                  <a:gd name="T20" fmla="*/ 3 w 41"/>
                  <a:gd name="T21" fmla="*/ 7 h 32"/>
                  <a:gd name="T22" fmla="*/ 3 w 41"/>
                  <a:gd name="T23" fmla="*/ 7 h 32"/>
                  <a:gd name="T24" fmla="*/ 2 w 41"/>
                  <a:gd name="T25" fmla="*/ 9 h 32"/>
                  <a:gd name="T26" fmla="*/ 0 w 41"/>
                  <a:gd name="T27" fmla="*/ 13 h 32"/>
                  <a:gd name="T28" fmla="*/ 0 w 41"/>
                  <a:gd name="T29" fmla="*/ 19 h 32"/>
                  <a:gd name="T30" fmla="*/ 2 w 41"/>
                  <a:gd name="T31" fmla="*/ 24 h 32"/>
                  <a:gd name="T32" fmla="*/ 3 w 41"/>
                  <a:gd name="T33" fmla="*/ 27 h 32"/>
                  <a:gd name="T34" fmla="*/ 5 w 41"/>
                  <a:gd name="T35" fmla="*/ 29 h 32"/>
                  <a:gd name="T36" fmla="*/ 5 w 41"/>
                  <a:gd name="T37" fmla="*/ 29 h 32"/>
                  <a:gd name="T38" fmla="*/ 8 w 41"/>
                  <a:gd name="T39" fmla="*/ 31 h 32"/>
                  <a:gd name="T40" fmla="*/ 11 w 41"/>
                  <a:gd name="T41" fmla="*/ 32 h 32"/>
                  <a:gd name="T42" fmla="*/ 16 w 41"/>
                  <a:gd name="T43" fmla="*/ 32 h 32"/>
                  <a:gd name="T44" fmla="*/ 22 w 41"/>
                  <a:gd name="T45" fmla="*/ 30 h 32"/>
                  <a:gd name="T46" fmla="*/ 24 w 41"/>
                  <a:gd name="T47" fmla="*/ 29 h 32"/>
                  <a:gd name="T48" fmla="*/ 26 w 41"/>
                  <a:gd name="T49" fmla="*/ 2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1" h="32">
                    <a:moveTo>
                      <a:pt x="41" y="0"/>
                    </a:moveTo>
                    <a:lnTo>
                      <a:pt x="26" y="6"/>
                    </a:lnTo>
                    <a:lnTo>
                      <a:pt x="26" y="6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2" y="3"/>
                    </a:lnTo>
                    <a:lnTo>
                      <a:pt x="19" y="2"/>
                    </a:lnTo>
                    <a:lnTo>
                      <a:pt x="13" y="1"/>
                    </a:lnTo>
                    <a:lnTo>
                      <a:pt x="8" y="3"/>
                    </a:lnTo>
                    <a:lnTo>
                      <a:pt x="5" y="5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2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3" y="27"/>
                    </a:lnTo>
                    <a:lnTo>
                      <a:pt x="5" y="29"/>
                    </a:lnTo>
                    <a:lnTo>
                      <a:pt x="5" y="29"/>
                    </a:lnTo>
                    <a:lnTo>
                      <a:pt x="8" y="31"/>
                    </a:lnTo>
                    <a:lnTo>
                      <a:pt x="11" y="32"/>
                    </a:lnTo>
                    <a:lnTo>
                      <a:pt x="16" y="32"/>
                    </a:lnTo>
                    <a:lnTo>
                      <a:pt x="22" y="30"/>
                    </a:lnTo>
                    <a:lnTo>
                      <a:pt x="24" y="29"/>
                    </a:lnTo>
                    <a:lnTo>
                      <a:pt x="26" y="2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7" name="Freeform 163"/>
              <p:cNvSpPr>
                <a:spLocks/>
              </p:cNvSpPr>
              <p:nvPr/>
            </p:nvSpPr>
            <p:spPr bwMode="auto">
              <a:xfrm>
                <a:off x="2109" y="1088"/>
                <a:ext cx="30" cy="52"/>
              </a:xfrm>
              <a:custGeom>
                <a:avLst/>
                <a:gdLst>
                  <a:gd name="T0" fmla="*/ 29 w 30"/>
                  <a:gd name="T1" fmla="*/ 0 h 52"/>
                  <a:gd name="T2" fmla="*/ 17 w 30"/>
                  <a:gd name="T3" fmla="*/ 21 h 52"/>
                  <a:gd name="T4" fmla="*/ 17 w 30"/>
                  <a:gd name="T5" fmla="*/ 21 h 52"/>
                  <a:gd name="T6" fmla="*/ 15 w 30"/>
                  <a:gd name="T7" fmla="*/ 21 h 52"/>
                  <a:gd name="T8" fmla="*/ 15 w 30"/>
                  <a:gd name="T9" fmla="*/ 21 h 52"/>
                  <a:gd name="T10" fmla="*/ 12 w 30"/>
                  <a:gd name="T11" fmla="*/ 21 h 52"/>
                  <a:gd name="T12" fmla="*/ 9 w 30"/>
                  <a:gd name="T13" fmla="*/ 22 h 52"/>
                  <a:gd name="T14" fmla="*/ 4 w 30"/>
                  <a:gd name="T15" fmla="*/ 25 h 52"/>
                  <a:gd name="T16" fmla="*/ 1 w 30"/>
                  <a:gd name="T17" fmla="*/ 30 h 52"/>
                  <a:gd name="T18" fmla="*/ 0 w 30"/>
                  <a:gd name="T19" fmla="*/ 33 h 52"/>
                  <a:gd name="T20" fmla="*/ 0 w 30"/>
                  <a:gd name="T21" fmla="*/ 36 h 52"/>
                  <a:gd name="T22" fmla="*/ 0 w 30"/>
                  <a:gd name="T23" fmla="*/ 36 h 52"/>
                  <a:gd name="T24" fmla="*/ 0 w 30"/>
                  <a:gd name="T25" fmla="*/ 39 h 52"/>
                  <a:gd name="T26" fmla="*/ 1 w 30"/>
                  <a:gd name="T27" fmla="*/ 43 h 52"/>
                  <a:gd name="T28" fmla="*/ 4 w 30"/>
                  <a:gd name="T29" fmla="*/ 47 h 52"/>
                  <a:gd name="T30" fmla="*/ 9 w 30"/>
                  <a:gd name="T31" fmla="*/ 51 h 52"/>
                  <a:gd name="T32" fmla="*/ 11 w 30"/>
                  <a:gd name="T33" fmla="*/ 51 h 52"/>
                  <a:gd name="T34" fmla="*/ 14 w 30"/>
                  <a:gd name="T35" fmla="*/ 52 h 52"/>
                  <a:gd name="T36" fmla="*/ 14 w 30"/>
                  <a:gd name="T37" fmla="*/ 52 h 52"/>
                  <a:gd name="T38" fmla="*/ 17 w 30"/>
                  <a:gd name="T39" fmla="*/ 52 h 52"/>
                  <a:gd name="T40" fmla="*/ 20 w 30"/>
                  <a:gd name="T41" fmla="*/ 51 h 52"/>
                  <a:gd name="T42" fmla="*/ 26 w 30"/>
                  <a:gd name="T43" fmla="*/ 48 h 52"/>
                  <a:gd name="T44" fmla="*/ 29 w 30"/>
                  <a:gd name="T45" fmla="*/ 43 h 52"/>
                  <a:gd name="T46" fmla="*/ 30 w 30"/>
                  <a:gd name="T47" fmla="*/ 39 h 52"/>
                  <a:gd name="T48" fmla="*/ 30 w 30"/>
                  <a:gd name="T49" fmla="*/ 3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0" h="52">
                    <a:moveTo>
                      <a:pt x="29" y="0"/>
                    </a:moveTo>
                    <a:lnTo>
                      <a:pt x="17" y="21"/>
                    </a:lnTo>
                    <a:lnTo>
                      <a:pt x="17" y="21"/>
                    </a:lnTo>
                    <a:lnTo>
                      <a:pt x="15" y="21"/>
                    </a:lnTo>
                    <a:lnTo>
                      <a:pt x="15" y="21"/>
                    </a:lnTo>
                    <a:lnTo>
                      <a:pt x="12" y="21"/>
                    </a:lnTo>
                    <a:lnTo>
                      <a:pt x="9" y="22"/>
                    </a:lnTo>
                    <a:lnTo>
                      <a:pt x="4" y="25"/>
                    </a:lnTo>
                    <a:lnTo>
                      <a:pt x="1" y="30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0" y="39"/>
                    </a:lnTo>
                    <a:lnTo>
                      <a:pt x="1" y="43"/>
                    </a:lnTo>
                    <a:lnTo>
                      <a:pt x="4" y="47"/>
                    </a:lnTo>
                    <a:lnTo>
                      <a:pt x="9" y="51"/>
                    </a:lnTo>
                    <a:lnTo>
                      <a:pt x="11" y="51"/>
                    </a:lnTo>
                    <a:lnTo>
                      <a:pt x="14" y="52"/>
                    </a:lnTo>
                    <a:lnTo>
                      <a:pt x="14" y="52"/>
                    </a:lnTo>
                    <a:lnTo>
                      <a:pt x="17" y="52"/>
                    </a:lnTo>
                    <a:lnTo>
                      <a:pt x="20" y="51"/>
                    </a:lnTo>
                    <a:lnTo>
                      <a:pt x="26" y="48"/>
                    </a:lnTo>
                    <a:lnTo>
                      <a:pt x="29" y="43"/>
                    </a:lnTo>
                    <a:lnTo>
                      <a:pt x="30" y="39"/>
                    </a:lnTo>
                    <a:lnTo>
                      <a:pt x="30" y="3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8" name="Freeform 164"/>
              <p:cNvSpPr>
                <a:spLocks/>
              </p:cNvSpPr>
              <p:nvPr/>
            </p:nvSpPr>
            <p:spPr bwMode="auto">
              <a:xfrm>
                <a:off x="2913" y="1206"/>
                <a:ext cx="175" cy="117"/>
              </a:xfrm>
              <a:custGeom>
                <a:avLst/>
                <a:gdLst>
                  <a:gd name="T0" fmla="*/ 171 w 175"/>
                  <a:gd name="T1" fmla="*/ 69 h 117"/>
                  <a:gd name="T2" fmla="*/ 144 w 175"/>
                  <a:gd name="T3" fmla="*/ 7 h 117"/>
                  <a:gd name="T4" fmla="*/ 144 w 175"/>
                  <a:gd name="T5" fmla="*/ 7 h 117"/>
                  <a:gd name="T6" fmla="*/ 142 w 175"/>
                  <a:gd name="T7" fmla="*/ 4 h 117"/>
                  <a:gd name="T8" fmla="*/ 140 w 175"/>
                  <a:gd name="T9" fmla="*/ 2 h 117"/>
                  <a:gd name="T10" fmla="*/ 137 w 175"/>
                  <a:gd name="T11" fmla="*/ 1 h 117"/>
                  <a:gd name="T12" fmla="*/ 134 w 175"/>
                  <a:gd name="T13" fmla="*/ 0 h 117"/>
                  <a:gd name="T14" fmla="*/ 41 w 175"/>
                  <a:gd name="T15" fmla="*/ 0 h 117"/>
                  <a:gd name="T16" fmla="*/ 41 w 175"/>
                  <a:gd name="T17" fmla="*/ 0 h 117"/>
                  <a:gd name="T18" fmla="*/ 41 w 175"/>
                  <a:gd name="T19" fmla="*/ 0 h 117"/>
                  <a:gd name="T20" fmla="*/ 41 w 175"/>
                  <a:gd name="T21" fmla="*/ 0 h 117"/>
                  <a:gd name="T22" fmla="*/ 38 w 175"/>
                  <a:gd name="T23" fmla="*/ 1 h 117"/>
                  <a:gd name="T24" fmla="*/ 35 w 175"/>
                  <a:gd name="T25" fmla="*/ 2 h 117"/>
                  <a:gd name="T26" fmla="*/ 33 w 175"/>
                  <a:gd name="T27" fmla="*/ 4 h 117"/>
                  <a:gd name="T28" fmla="*/ 31 w 175"/>
                  <a:gd name="T29" fmla="*/ 7 h 117"/>
                  <a:gd name="T30" fmla="*/ 4 w 175"/>
                  <a:gd name="T31" fmla="*/ 69 h 117"/>
                  <a:gd name="T32" fmla="*/ 4 w 175"/>
                  <a:gd name="T33" fmla="*/ 69 h 117"/>
                  <a:gd name="T34" fmla="*/ 2 w 175"/>
                  <a:gd name="T35" fmla="*/ 76 h 117"/>
                  <a:gd name="T36" fmla="*/ 0 w 175"/>
                  <a:gd name="T37" fmla="*/ 85 h 117"/>
                  <a:gd name="T38" fmla="*/ 0 w 175"/>
                  <a:gd name="T39" fmla="*/ 85 h 117"/>
                  <a:gd name="T40" fmla="*/ 0 w 175"/>
                  <a:gd name="T41" fmla="*/ 85 h 117"/>
                  <a:gd name="T42" fmla="*/ 0 w 175"/>
                  <a:gd name="T43" fmla="*/ 85 h 117"/>
                  <a:gd name="T44" fmla="*/ 0 w 175"/>
                  <a:gd name="T45" fmla="*/ 110 h 117"/>
                  <a:gd name="T46" fmla="*/ 0 w 175"/>
                  <a:gd name="T47" fmla="*/ 110 h 117"/>
                  <a:gd name="T48" fmla="*/ 1 w 175"/>
                  <a:gd name="T49" fmla="*/ 113 h 117"/>
                  <a:gd name="T50" fmla="*/ 2 w 175"/>
                  <a:gd name="T51" fmla="*/ 115 h 117"/>
                  <a:gd name="T52" fmla="*/ 4 w 175"/>
                  <a:gd name="T53" fmla="*/ 116 h 117"/>
                  <a:gd name="T54" fmla="*/ 6 w 175"/>
                  <a:gd name="T55" fmla="*/ 117 h 117"/>
                  <a:gd name="T56" fmla="*/ 6 w 175"/>
                  <a:gd name="T57" fmla="*/ 117 h 117"/>
                  <a:gd name="T58" fmla="*/ 7 w 175"/>
                  <a:gd name="T59" fmla="*/ 117 h 117"/>
                  <a:gd name="T60" fmla="*/ 169 w 175"/>
                  <a:gd name="T61" fmla="*/ 117 h 117"/>
                  <a:gd name="T62" fmla="*/ 169 w 175"/>
                  <a:gd name="T63" fmla="*/ 117 h 117"/>
                  <a:gd name="T64" fmla="*/ 171 w 175"/>
                  <a:gd name="T65" fmla="*/ 116 h 117"/>
                  <a:gd name="T66" fmla="*/ 173 w 175"/>
                  <a:gd name="T67" fmla="*/ 115 h 117"/>
                  <a:gd name="T68" fmla="*/ 174 w 175"/>
                  <a:gd name="T69" fmla="*/ 113 h 117"/>
                  <a:gd name="T70" fmla="*/ 175 w 175"/>
                  <a:gd name="T71" fmla="*/ 110 h 117"/>
                  <a:gd name="T72" fmla="*/ 175 w 175"/>
                  <a:gd name="T73" fmla="*/ 85 h 117"/>
                  <a:gd name="T74" fmla="*/ 175 w 175"/>
                  <a:gd name="T75" fmla="*/ 85 h 117"/>
                  <a:gd name="T76" fmla="*/ 174 w 175"/>
                  <a:gd name="T77" fmla="*/ 77 h 117"/>
                  <a:gd name="T78" fmla="*/ 171 w 175"/>
                  <a:gd name="T79" fmla="*/ 69 h 117"/>
                  <a:gd name="T80" fmla="*/ 171 w 175"/>
                  <a:gd name="T81" fmla="*/ 69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75" h="117">
                    <a:moveTo>
                      <a:pt x="171" y="69"/>
                    </a:moveTo>
                    <a:lnTo>
                      <a:pt x="144" y="7"/>
                    </a:lnTo>
                    <a:lnTo>
                      <a:pt x="144" y="7"/>
                    </a:lnTo>
                    <a:lnTo>
                      <a:pt x="142" y="4"/>
                    </a:lnTo>
                    <a:lnTo>
                      <a:pt x="140" y="2"/>
                    </a:lnTo>
                    <a:lnTo>
                      <a:pt x="137" y="1"/>
                    </a:lnTo>
                    <a:lnTo>
                      <a:pt x="134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38" y="1"/>
                    </a:lnTo>
                    <a:lnTo>
                      <a:pt x="35" y="2"/>
                    </a:lnTo>
                    <a:lnTo>
                      <a:pt x="33" y="4"/>
                    </a:lnTo>
                    <a:lnTo>
                      <a:pt x="31" y="7"/>
                    </a:lnTo>
                    <a:lnTo>
                      <a:pt x="4" y="69"/>
                    </a:lnTo>
                    <a:lnTo>
                      <a:pt x="4" y="69"/>
                    </a:lnTo>
                    <a:lnTo>
                      <a:pt x="2" y="76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110"/>
                    </a:lnTo>
                    <a:lnTo>
                      <a:pt x="0" y="110"/>
                    </a:lnTo>
                    <a:lnTo>
                      <a:pt x="1" y="113"/>
                    </a:lnTo>
                    <a:lnTo>
                      <a:pt x="2" y="115"/>
                    </a:lnTo>
                    <a:lnTo>
                      <a:pt x="4" y="116"/>
                    </a:lnTo>
                    <a:lnTo>
                      <a:pt x="6" y="117"/>
                    </a:lnTo>
                    <a:lnTo>
                      <a:pt x="6" y="117"/>
                    </a:lnTo>
                    <a:lnTo>
                      <a:pt x="7" y="117"/>
                    </a:lnTo>
                    <a:lnTo>
                      <a:pt x="169" y="117"/>
                    </a:lnTo>
                    <a:lnTo>
                      <a:pt x="169" y="117"/>
                    </a:lnTo>
                    <a:lnTo>
                      <a:pt x="171" y="116"/>
                    </a:lnTo>
                    <a:lnTo>
                      <a:pt x="173" y="115"/>
                    </a:lnTo>
                    <a:lnTo>
                      <a:pt x="174" y="113"/>
                    </a:lnTo>
                    <a:lnTo>
                      <a:pt x="175" y="110"/>
                    </a:lnTo>
                    <a:lnTo>
                      <a:pt x="175" y="85"/>
                    </a:lnTo>
                    <a:lnTo>
                      <a:pt x="175" y="85"/>
                    </a:lnTo>
                    <a:lnTo>
                      <a:pt x="174" y="77"/>
                    </a:lnTo>
                    <a:lnTo>
                      <a:pt x="171" y="69"/>
                    </a:lnTo>
                    <a:lnTo>
                      <a:pt x="171" y="6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9" name="Freeform 165"/>
              <p:cNvSpPr>
                <a:spLocks/>
              </p:cNvSpPr>
              <p:nvPr/>
            </p:nvSpPr>
            <p:spPr bwMode="auto">
              <a:xfrm>
                <a:off x="2986" y="1224"/>
                <a:ext cx="14" cy="7"/>
              </a:xfrm>
              <a:custGeom>
                <a:avLst/>
                <a:gdLst>
                  <a:gd name="T0" fmla="*/ 0 w 14"/>
                  <a:gd name="T1" fmla="*/ 7 h 7"/>
                  <a:gd name="T2" fmla="*/ 0 w 14"/>
                  <a:gd name="T3" fmla="*/ 0 h 7"/>
                  <a:gd name="T4" fmla="*/ 14 w 14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7">
                    <a:moveTo>
                      <a:pt x="0" y="7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0" name="Freeform 166"/>
              <p:cNvSpPr>
                <a:spLocks/>
              </p:cNvSpPr>
              <p:nvPr/>
            </p:nvSpPr>
            <p:spPr bwMode="auto">
              <a:xfrm>
                <a:off x="2984" y="1239"/>
                <a:ext cx="16" cy="8"/>
              </a:xfrm>
              <a:custGeom>
                <a:avLst/>
                <a:gdLst>
                  <a:gd name="T0" fmla="*/ 0 w 16"/>
                  <a:gd name="T1" fmla="*/ 8 h 8"/>
                  <a:gd name="T2" fmla="*/ 1 w 16"/>
                  <a:gd name="T3" fmla="*/ 0 h 8"/>
                  <a:gd name="T4" fmla="*/ 16 w 16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8">
                    <a:moveTo>
                      <a:pt x="0" y="8"/>
                    </a:moveTo>
                    <a:lnTo>
                      <a:pt x="1" y="0"/>
                    </a:lnTo>
                    <a:lnTo>
                      <a:pt x="1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1" name="Freeform 167"/>
              <p:cNvSpPr>
                <a:spLocks/>
              </p:cNvSpPr>
              <p:nvPr/>
            </p:nvSpPr>
            <p:spPr bwMode="auto">
              <a:xfrm>
                <a:off x="2946" y="1224"/>
                <a:ext cx="29" cy="42"/>
              </a:xfrm>
              <a:custGeom>
                <a:avLst/>
                <a:gdLst>
                  <a:gd name="T0" fmla="*/ 0 w 29"/>
                  <a:gd name="T1" fmla="*/ 42 h 42"/>
                  <a:gd name="T2" fmla="*/ 10 w 29"/>
                  <a:gd name="T3" fmla="*/ 0 h 42"/>
                  <a:gd name="T4" fmla="*/ 29 w 29"/>
                  <a:gd name="T5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" h="42">
                    <a:moveTo>
                      <a:pt x="0" y="42"/>
                    </a:moveTo>
                    <a:lnTo>
                      <a:pt x="10" y="0"/>
                    </a:lnTo>
                    <a:lnTo>
                      <a:pt x="2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2" name="Freeform 168"/>
              <p:cNvSpPr>
                <a:spLocks/>
              </p:cNvSpPr>
              <p:nvPr/>
            </p:nvSpPr>
            <p:spPr bwMode="auto">
              <a:xfrm>
                <a:off x="2983" y="1256"/>
                <a:ext cx="17" cy="10"/>
              </a:xfrm>
              <a:custGeom>
                <a:avLst/>
                <a:gdLst>
                  <a:gd name="T0" fmla="*/ 0 w 17"/>
                  <a:gd name="T1" fmla="*/ 10 h 10"/>
                  <a:gd name="T2" fmla="*/ 1 w 17"/>
                  <a:gd name="T3" fmla="*/ 0 h 10"/>
                  <a:gd name="T4" fmla="*/ 17 w 17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10">
                    <a:moveTo>
                      <a:pt x="0" y="10"/>
                    </a:moveTo>
                    <a:lnTo>
                      <a:pt x="1" y="0"/>
                    </a:lnTo>
                    <a:lnTo>
                      <a:pt x="1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3" name="Freeform 169"/>
              <p:cNvSpPr>
                <a:spLocks/>
              </p:cNvSpPr>
              <p:nvPr/>
            </p:nvSpPr>
            <p:spPr bwMode="auto">
              <a:xfrm>
                <a:off x="3010" y="1224"/>
                <a:ext cx="12" cy="7"/>
              </a:xfrm>
              <a:custGeom>
                <a:avLst/>
                <a:gdLst>
                  <a:gd name="T0" fmla="*/ 0 w 12"/>
                  <a:gd name="T1" fmla="*/ 7 h 7"/>
                  <a:gd name="T2" fmla="*/ 0 w 12"/>
                  <a:gd name="T3" fmla="*/ 0 h 7"/>
                  <a:gd name="T4" fmla="*/ 12 w 12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7">
                    <a:moveTo>
                      <a:pt x="0" y="7"/>
                    </a:moveTo>
                    <a:lnTo>
                      <a:pt x="0" y="0"/>
                    </a:lnTo>
                    <a:lnTo>
                      <a:pt x="12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4" name="Freeform 170"/>
              <p:cNvSpPr>
                <a:spLocks/>
              </p:cNvSpPr>
              <p:nvPr/>
            </p:nvSpPr>
            <p:spPr bwMode="auto">
              <a:xfrm>
                <a:off x="3010" y="1239"/>
                <a:ext cx="14" cy="8"/>
              </a:xfrm>
              <a:custGeom>
                <a:avLst/>
                <a:gdLst>
                  <a:gd name="T0" fmla="*/ 0 w 14"/>
                  <a:gd name="T1" fmla="*/ 8 h 8"/>
                  <a:gd name="T2" fmla="*/ 0 w 14"/>
                  <a:gd name="T3" fmla="*/ 0 h 8"/>
                  <a:gd name="T4" fmla="*/ 14 w 14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8">
                    <a:moveTo>
                      <a:pt x="0" y="8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5" name="Freeform 171"/>
              <p:cNvSpPr>
                <a:spLocks/>
              </p:cNvSpPr>
              <p:nvPr/>
            </p:nvSpPr>
            <p:spPr bwMode="auto">
              <a:xfrm>
                <a:off x="3011" y="1256"/>
                <a:ext cx="15" cy="10"/>
              </a:xfrm>
              <a:custGeom>
                <a:avLst/>
                <a:gdLst>
                  <a:gd name="T0" fmla="*/ 0 w 15"/>
                  <a:gd name="T1" fmla="*/ 10 h 10"/>
                  <a:gd name="T2" fmla="*/ 0 w 15"/>
                  <a:gd name="T3" fmla="*/ 0 h 10"/>
                  <a:gd name="T4" fmla="*/ 15 w 15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10">
                    <a:moveTo>
                      <a:pt x="0" y="10"/>
                    </a:moveTo>
                    <a:lnTo>
                      <a:pt x="0" y="0"/>
                    </a:lnTo>
                    <a:lnTo>
                      <a:pt x="15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6" name="Freeform 172"/>
              <p:cNvSpPr>
                <a:spLocks/>
              </p:cNvSpPr>
              <p:nvPr/>
            </p:nvSpPr>
            <p:spPr bwMode="auto">
              <a:xfrm>
                <a:off x="3032" y="1224"/>
                <a:ext cx="13" cy="7"/>
              </a:xfrm>
              <a:custGeom>
                <a:avLst/>
                <a:gdLst>
                  <a:gd name="T0" fmla="*/ 1 w 13"/>
                  <a:gd name="T1" fmla="*/ 7 h 7"/>
                  <a:gd name="T2" fmla="*/ 0 w 13"/>
                  <a:gd name="T3" fmla="*/ 0 h 7"/>
                  <a:gd name="T4" fmla="*/ 13 w 13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7">
                    <a:moveTo>
                      <a:pt x="1" y="7"/>
                    </a:moveTo>
                    <a:lnTo>
                      <a:pt x="0" y="0"/>
                    </a:lnTo>
                    <a:lnTo>
                      <a:pt x="13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7" name="Freeform 173"/>
              <p:cNvSpPr>
                <a:spLocks/>
              </p:cNvSpPr>
              <p:nvPr/>
            </p:nvSpPr>
            <p:spPr bwMode="auto">
              <a:xfrm>
                <a:off x="3035" y="1239"/>
                <a:ext cx="14" cy="8"/>
              </a:xfrm>
              <a:custGeom>
                <a:avLst/>
                <a:gdLst>
                  <a:gd name="T0" fmla="*/ 1 w 14"/>
                  <a:gd name="T1" fmla="*/ 8 h 8"/>
                  <a:gd name="T2" fmla="*/ 0 w 14"/>
                  <a:gd name="T3" fmla="*/ 0 h 8"/>
                  <a:gd name="T4" fmla="*/ 14 w 14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8">
                    <a:moveTo>
                      <a:pt x="1" y="8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8" name="Freeform 174"/>
              <p:cNvSpPr>
                <a:spLocks/>
              </p:cNvSpPr>
              <p:nvPr/>
            </p:nvSpPr>
            <p:spPr bwMode="auto">
              <a:xfrm>
                <a:off x="3038" y="1256"/>
                <a:ext cx="15" cy="10"/>
              </a:xfrm>
              <a:custGeom>
                <a:avLst/>
                <a:gdLst>
                  <a:gd name="T0" fmla="*/ 1 w 15"/>
                  <a:gd name="T1" fmla="*/ 10 h 10"/>
                  <a:gd name="T2" fmla="*/ 0 w 15"/>
                  <a:gd name="T3" fmla="*/ 0 h 10"/>
                  <a:gd name="T4" fmla="*/ 15 w 15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10">
                    <a:moveTo>
                      <a:pt x="1" y="10"/>
                    </a:moveTo>
                    <a:lnTo>
                      <a:pt x="0" y="0"/>
                    </a:lnTo>
                    <a:lnTo>
                      <a:pt x="15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9" name="Freeform 175"/>
              <p:cNvSpPr>
                <a:spLocks/>
              </p:cNvSpPr>
              <p:nvPr/>
            </p:nvSpPr>
            <p:spPr bwMode="auto">
              <a:xfrm>
                <a:off x="2869" y="1245"/>
                <a:ext cx="33" cy="50"/>
              </a:xfrm>
              <a:custGeom>
                <a:avLst/>
                <a:gdLst>
                  <a:gd name="T0" fmla="*/ 10 w 33"/>
                  <a:gd name="T1" fmla="*/ 0 h 50"/>
                  <a:gd name="T2" fmla="*/ 10 w 33"/>
                  <a:gd name="T3" fmla="*/ 0 h 50"/>
                  <a:gd name="T4" fmla="*/ 6 w 33"/>
                  <a:gd name="T5" fmla="*/ 4 h 50"/>
                  <a:gd name="T6" fmla="*/ 3 w 33"/>
                  <a:gd name="T7" fmla="*/ 8 h 50"/>
                  <a:gd name="T8" fmla="*/ 1 w 33"/>
                  <a:gd name="T9" fmla="*/ 13 h 50"/>
                  <a:gd name="T10" fmla="*/ 0 w 33"/>
                  <a:gd name="T11" fmla="*/ 18 h 50"/>
                  <a:gd name="T12" fmla="*/ 0 w 33"/>
                  <a:gd name="T13" fmla="*/ 18 h 50"/>
                  <a:gd name="T14" fmla="*/ 1 w 33"/>
                  <a:gd name="T15" fmla="*/ 23 h 50"/>
                  <a:gd name="T16" fmla="*/ 3 w 33"/>
                  <a:gd name="T17" fmla="*/ 28 h 50"/>
                  <a:gd name="T18" fmla="*/ 6 w 33"/>
                  <a:gd name="T19" fmla="*/ 33 h 50"/>
                  <a:gd name="T20" fmla="*/ 10 w 33"/>
                  <a:gd name="T21" fmla="*/ 37 h 50"/>
                  <a:gd name="T22" fmla="*/ 10 w 33"/>
                  <a:gd name="T23" fmla="*/ 37 h 50"/>
                  <a:gd name="T24" fmla="*/ 20 w 33"/>
                  <a:gd name="T25" fmla="*/ 44 h 50"/>
                  <a:gd name="T26" fmla="*/ 33 w 33"/>
                  <a:gd name="T2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3" h="50">
                    <a:moveTo>
                      <a:pt x="10" y="0"/>
                    </a:moveTo>
                    <a:lnTo>
                      <a:pt x="10" y="0"/>
                    </a:lnTo>
                    <a:lnTo>
                      <a:pt x="6" y="4"/>
                    </a:lnTo>
                    <a:lnTo>
                      <a:pt x="3" y="8"/>
                    </a:lnTo>
                    <a:lnTo>
                      <a:pt x="1" y="13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1" y="23"/>
                    </a:lnTo>
                    <a:lnTo>
                      <a:pt x="3" y="28"/>
                    </a:lnTo>
                    <a:lnTo>
                      <a:pt x="6" y="33"/>
                    </a:lnTo>
                    <a:lnTo>
                      <a:pt x="10" y="37"/>
                    </a:lnTo>
                    <a:lnTo>
                      <a:pt x="10" y="37"/>
                    </a:lnTo>
                    <a:lnTo>
                      <a:pt x="20" y="44"/>
                    </a:lnTo>
                    <a:lnTo>
                      <a:pt x="33" y="5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0" name="Freeform 176"/>
              <p:cNvSpPr>
                <a:spLocks/>
              </p:cNvSpPr>
              <p:nvPr/>
            </p:nvSpPr>
            <p:spPr bwMode="auto">
              <a:xfrm>
                <a:off x="2888" y="1174"/>
                <a:ext cx="227" cy="66"/>
              </a:xfrm>
              <a:custGeom>
                <a:avLst/>
                <a:gdLst>
                  <a:gd name="T0" fmla="*/ 39 w 227"/>
                  <a:gd name="T1" fmla="*/ 66 h 66"/>
                  <a:gd name="T2" fmla="*/ 39 w 227"/>
                  <a:gd name="T3" fmla="*/ 66 h 66"/>
                  <a:gd name="T4" fmla="*/ 3 w 227"/>
                  <a:gd name="T5" fmla="*/ 66 h 66"/>
                  <a:gd name="T6" fmla="*/ 3 w 227"/>
                  <a:gd name="T7" fmla="*/ 66 h 66"/>
                  <a:gd name="T8" fmla="*/ 0 w 227"/>
                  <a:gd name="T9" fmla="*/ 57 h 66"/>
                  <a:gd name="T10" fmla="*/ 0 w 227"/>
                  <a:gd name="T11" fmla="*/ 49 h 66"/>
                  <a:gd name="T12" fmla="*/ 3 w 227"/>
                  <a:gd name="T13" fmla="*/ 41 h 66"/>
                  <a:gd name="T14" fmla="*/ 4 w 227"/>
                  <a:gd name="T15" fmla="*/ 34 h 66"/>
                  <a:gd name="T16" fmla="*/ 4 w 227"/>
                  <a:gd name="T17" fmla="*/ 34 h 66"/>
                  <a:gd name="T18" fmla="*/ 8 w 227"/>
                  <a:gd name="T19" fmla="*/ 30 h 66"/>
                  <a:gd name="T20" fmla="*/ 12 w 227"/>
                  <a:gd name="T21" fmla="*/ 25 h 66"/>
                  <a:gd name="T22" fmla="*/ 22 w 227"/>
                  <a:gd name="T23" fmla="*/ 18 h 66"/>
                  <a:gd name="T24" fmla="*/ 34 w 227"/>
                  <a:gd name="T25" fmla="*/ 12 h 66"/>
                  <a:gd name="T26" fmla="*/ 48 w 227"/>
                  <a:gd name="T27" fmla="*/ 8 h 66"/>
                  <a:gd name="T28" fmla="*/ 63 w 227"/>
                  <a:gd name="T29" fmla="*/ 4 h 66"/>
                  <a:gd name="T30" fmla="*/ 79 w 227"/>
                  <a:gd name="T31" fmla="*/ 2 h 66"/>
                  <a:gd name="T32" fmla="*/ 96 w 227"/>
                  <a:gd name="T33" fmla="*/ 1 h 66"/>
                  <a:gd name="T34" fmla="*/ 114 w 227"/>
                  <a:gd name="T35" fmla="*/ 0 h 66"/>
                  <a:gd name="T36" fmla="*/ 114 w 227"/>
                  <a:gd name="T37" fmla="*/ 0 h 66"/>
                  <a:gd name="T38" fmla="*/ 131 w 227"/>
                  <a:gd name="T39" fmla="*/ 1 h 66"/>
                  <a:gd name="T40" fmla="*/ 148 w 227"/>
                  <a:gd name="T41" fmla="*/ 2 h 66"/>
                  <a:gd name="T42" fmla="*/ 164 w 227"/>
                  <a:gd name="T43" fmla="*/ 4 h 66"/>
                  <a:gd name="T44" fmla="*/ 179 w 227"/>
                  <a:gd name="T45" fmla="*/ 8 h 66"/>
                  <a:gd name="T46" fmla="*/ 193 w 227"/>
                  <a:gd name="T47" fmla="*/ 12 h 66"/>
                  <a:gd name="T48" fmla="*/ 205 w 227"/>
                  <a:gd name="T49" fmla="*/ 18 h 66"/>
                  <a:gd name="T50" fmla="*/ 215 w 227"/>
                  <a:gd name="T51" fmla="*/ 25 h 66"/>
                  <a:gd name="T52" fmla="*/ 220 w 227"/>
                  <a:gd name="T53" fmla="*/ 30 h 66"/>
                  <a:gd name="T54" fmla="*/ 223 w 227"/>
                  <a:gd name="T55" fmla="*/ 34 h 66"/>
                  <a:gd name="T56" fmla="*/ 223 w 227"/>
                  <a:gd name="T57" fmla="*/ 34 h 66"/>
                  <a:gd name="T58" fmla="*/ 225 w 227"/>
                  <a:gd name="T59" fmla="*/ 41 h 66"/>
                  <a:gd name="T60" fmla="*/ 226 w 227"/>
                  <a:gd name="T61" fmla="*/ 49 h 66"/>
                  <a:gd name="T62" fmla="*/ 227 w 227"/>
                  <a:gd name="T63" fmla="*/ 57 h 66"/>
                  <a:gd name="T64" fmla="*/ 225 w 227"/>
                  <a:gd name="T65" fmla="*/ 66 h 66"/>
                  <a:gd name="T66" fmla="*/ 225 w 227"/>
                  <a:gd name="T67" fmla="*/ 66 h 66"/>
                  <a:gd name="T68" fmla="*/ 188 w 227"/>
                  <a:gd name="T6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27" h="66">
                    <a:moveTo>
                      <a:pt x="39" y="66"/>
                    </a:moveTo>
                    <a:lnTo>
                      <a:pt x="39" y="66"/>
                    </a:lnTo>
                    <a:lnTo>
                      <a:pt x="3" y="66"/>
                    </a:lnTo>
                    <a:lnTo>
                      <a:pt x="3" y="66"/>
                    </a:lnTo>
                    <a:lnTo>
                      <a:pt x="0" y="57"/>
                    </a:lnTo>
                    <a:lnTo>
                      <a:pt x="0" y="49"/>
                    </a:lnTo>
                    <a:lnTo>
                      <a:pt x="3" y="41"/>
                    </a:lnTo>
                    <a:lnTo>
                      <a:pt x="4" y="34"/>
                    </a:lnTo>
                    <a:lnTo>
                      <a:pt x="4" y="34"/>
                    </a:lnTo>
                    <a:lnTo>
                      <a:pt x="8" y="30"/>
                    </a:lnTo>
                    <a:lnTo>
                      <a:pt x="12" y="25"/>
                    </a:lnTo>
                    <a:lnTo>
                      <a:pt x="22" y="18"/>
                    </a:lnTo>
                    <a:lnTo>
                      <a:pt x="34" y="12"/>
                    </a:lnTo>
                    <a:lnTo>
                      <a:pt x="48" y="8"/>
                    </a:lnTo>
                    <a:lnTo>
                      <a:pt x="63" y="4"/>
                    </a:lnTo>
                    <a:lnTo>
                      <a:pt x="79" y="2"/>
                    </a:lnTo>
                    <a:lnTo>
                      <a:pt x="96" y="1"/>
                    </a:lnTo>
                    <a:lnTo>
                      <a:pt x="114" y="0"/>
                    </a:lnTo>
                    <a:lnTo>
                      <a:pt x="114" y="0"/>
                    </a:lnTo>
                    <a:lnTo>
                      <a:pt x="131" y="1"/>
                    </a:lnTo>
                    <a:lnTo>
                      <a:pt x="148" y="2"/>
                    </a:lnTo>
                    <a:lnTo>
                      <a:pt x="164" y="4"/>
                    </a:lnTo>
                    <a:lnTo>
                      <a:pt x="179" y="8"/>
                    </a:lnTo>
                    <a:lnTo>
                      <a:pt x="193" y="12"/>
                    </a:lnTo>
                    <a:lnTo>
                      <a:pt x="205" y="18"/>
                    </a:lnTo>
                    <a:lnTo>
                      <a:pt x="215" y="25"/>
                    </a:lnTo>
                    <a:lnTo>
                      <a:pt x="220" y="30"/>
                    </a:lnTo>
                    <a:lnTo>
                      <a:pt x="223" y="34"/>
                    </a:lnTo>
                    <a:lnTo>
                      <a:pt x="223" y="34"/>
                    </a:lnTo>
                    <a:lnTo>
                      <a:pt x="225" y="41"/>
                    </a:lnTo>
                    <a:lnTo>
                      <a:pt x="226" y="49"/>
                    </a:lnTo>
                    <a:lnTo>
                      <a:pt x="227" y="57"/>
                    </a:lnTo>
                    <a:lnTo>
                      <a:pt x="225" y="66"/>
                    </a:lnTo>
                    <a:lnTo>
                      <a:pt x="225" y="66"/>
                    </a:lnTo>
                    <a:lnTo>
                      <a:pt x="188" y="6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1" name="Freeform 177"/>
              <p:cNvSpPr>
                <a:spLocks/>
              </p:cNvSpPr>
              <p:nvPr/>
            </p:nvSpPr>
            <p:spPr bwMode="auto">
              <a:xfrm>
                <a:off x="4704" y="2660"/>
                <a:ext cx="118" cy="30"/>
              </a:xfrm>
              <a:custGeom>
                <a:avLst/>
                <a:gdLst>
                  <a:gd name="T0" fmla="*/ 118 w 118"/>
                  <a:gd name="T1" fmla="*/ 30 h 30"/>
                  <a:gd name="T2" fmla="*/ 118 w 118"/>
                  <a:gd name="T3" fmla="*/ 30 h 30"/>
                  <a:gd name="T4" fmla="*/ 107 w 118"/>
                  <a:gd name="T5" fmla="*/ 17 h 30"/>
                  <a:gd name="T6" fmla="*/ 102 w 118"/>
                  <a:gd name="T7" fmla="*/ 11 h 30"/>
                  <a:gd name="T8" fmla="*/ 102 w 118"/>
                  <a:gd name="T9" fmla="*/ 11 h 30"/>
                  <a:gd name="T10" fmla="*/ 98 w 118"/>
                  <a:gd name="T11" fmla="*/ 9 h 30"/>
                  <a:gd name="T12" fmla="*/ 94 w 118"/>
                  <a:gd name="T13" fmla="*/ 7 h 30"/>
                  <a:gd name="T14" fmla="*/ 84 w 118"/>
                  <a:gd name="T15" fmla="*/ 3 h 30"/>
                  <a:gd name="T16" fmla="*/ 72 w 118"/>
                  <a:gd name="T17" fmla="*/ 1 h 30"/>
                  <a:gd name="T18" fmla="*/ 59 w 118"/>
                  <a:gd name="T19" fmla="*/ 0 h 30"/>
                  <a:gd name="T20" fmla="*/ 59 w 118"/>
                  <a:gd name="T21" fmla="*/ 0 h 30"/>
                  <a:gd name="T22" fmla="*/ 46 w 118"/>
                  <a:gd name="T23" fmla="*/ 1 h 30"/>
                  <a:gd name="T24" fmla="*/ 35 w 118"/>
                  <a:gd name="T25" fmla="*/ 3 h 30"/>
                  <a:gd name="T26" fmla="*/ 24 w 118"/>
                  <a:gd name="T27" fmla="*/ 7 h 30"/>
                  <a:gd name="T28" fmla="*/ 20 w 118"/>
                  <a:gd name="T29" fmla="*/ 9 h 30"/>
                  <a:gd name="T30" fmla="*/ 17 w 118"/>
                  <a:gd name="T31" fmla="*/ 11 h 30"/>
                  <a:gd name="T32" fmla="*/ 17 w 118"/>
                  <a:gd name="T33" fmla="*/ 11 h 30"/>
                  <a:gd name="T34" fmla="*/ 11 w 118"/>
                  <a:gd name="T35" fmla="*/ 17 h 30"/>
                  <a:gd name="T36" fmla="*/ 0 w 118"/>
                  <a:gd name="T3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8" h="30">
                    <a:moveTo>
                      <a:pt x="118" y="30"/>
                    </a:moveTo>
                    <a:lnTo>
                      <a:pt x="118" y="30"/>
                    </a:lnTo>
                    <a:lnTo>
                      <a:pt x="107" y="17"/>
                    </a:lnTo>
                    <a:lnTo>
                      <a:pt x="102" y="11"/>
                    </a:lnTo>
                    <a:lnTo>
                      <a:pt x="102" y="11"/>
                    </a:lnTo>
                    <a:lnTo>
                      <a:pt x="98" y="9"/>
                    </a:lnTo>
                    <a:lnTo>
                      <a:pt x="94" y="7"/>
                    </a:lnTo>
                    <a:lnTo>
                      <a:pt x="84" y="3"/>
                    </a:lnTo>
                    <a:lnTo>
                      <a:pt x="72" y="1"/>
                    </a:lnTo>
                    <a:lnTo>
                      <a:pt x="59" y="0"/>
                    </a:lnTo>
                    <a:lnTo>
                      <a:pt x="59" y="0"/>
                    </a:lnTo>
                    <a:lnTo>
                      <a:pt x="46" y="1"/>
                    </a:lnTo>
                    <a:lnTo>
                      <a:pt x="35" y="3"/>
                    </a:lnTo>
                    <a:lnTo>
                      <a:pt x="24" y="7"/>
                    </a:lnTo>
                    <a:lnTo>
                      <a:pt x="20" y="9"/>
                    </a:lnTo>
                    <a:lnTo>
                      <a:pt x="17" y="11"/>
                    </a:lnTo>
                    <a:lnTo>
                      <a:pt x="17" y="11"/>
                    </a:lnTo>
                    <a:lnTo>
                      <a:pt x="11" y="17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2" name="Freeform 178"/>
              <p:cNvSpPr>
                <a:spLocks/>
              </p:cNvSpPr>
              <p:nvPr/>
            </p:nvSpPr>
            <p:spPr bwMode="auto">
              <a:xfrm>
                <a:off x="4727" y="2580"/>
                <a:ext cx="72" cy="72"/>
              </a:xfrm>
              <a:custGeom>
                <a:avLst/>
                <a:gdLst>
                  <a:gd name="T0" fmla="*/ 36 w 72"/>
                  <a:gd name="T1" fmla="*/ 72 h 72"/>
                  <a:gd name="T2" fmla="*/ 36 w 72"/>
                  <a:gd name="T3" fmla="*/ 72 h 72"/>
                  <a:gd name="T4" fmla="*/ 44 w 72"/>
                  <a:gd name="T5" fmla="*/ 72 h 72"/>
                  <a:gd name="T6" fmla="*/ 50 w 72"/>
                  <a:gd name="T7" fmla="*/ 69 h 72"/>
                  <a:gd name="T8" fmla="*/ 56 w 72"/>
                  <a:gd name="T9" fmla="*/ 65 h 72"/>
                  <a:gd name="T10" fmla="*/ 62 w 72"/>
                  <a:gd name="T11" fmla="*/ 61 h 72"/>
                  <a:gd name="T12" fmla="*/ 66 w 72"/>
                  <a:gd name="T13" fmla="*/ 56 h 72"/>
                  <a:gd name="T14" fmla="*/ 69 w 72"/>
                  <a:gd name="T15" fmla="*/ 50 h 72"/>
                  <a:gd name="T16" fmla="*/ 71 w 72"/>
                  <a:gd name="T17" fmla="*/ 43 h 72"/>
                  <a:gd name="T18" fmla="*/ 72 w 72"/>
                  <a:gd name="T19" fmla="*/ 36 h 72"/>
                  <a:gd name="T20" fmla="*/ 72 w 72"/>
                  <a:gd name="T21" fmla="*/ 36 h 72"/>
                  <a:gd name="T22" fmla="*/ 71 w 72"/>
                  <a:gd name="T23" fmla="*/ 28 h 72"/>
                  <a:gd name="T24" fmla="*/ 69 w 72"/>
                  <a:gd name="T25" fmla="*/ 21 h 72"/>
                  <a:gd name="T26" fmla="*/ 66 w 72"/>
                  <a:gd name="T27" fmla="*/ 15 h 72"/>
                  <a:gd name="T28" fmla="*/ 62 w 72"/>
                  <a:gd name="T29" fmla="*/ 10 h 72"/>
                  <a:gd name="T30" fmla="*/ 56 w 72"/>
                  <a:gd name="T31" fmla="*/ 6 h 72"/>
                  <a:gd name="T32" fmla="*/ 50 w 72"/>
                  <a:gd name="T33" fmla="*/ 3 h 72"/>
                  <a:gd name="T34" fmla="*/ 44 w 72"/>
                  <a:gd name="T35" fmla="*/ 1 h 72"/>
                  <a:gd name="T36" fmla="*/ 36 w 72"/>
                  <a:gd name="T37" fmla="*/ 0 h 72"/>
                  <a:gd name="T38" fmla="*/ 36 w 72"/>
                  <a:gd name="T39" fmla="*/ 0 h 72"/>
                  <a:gd name="T40" fmla="*/ 29 w 72"/>
                  <a:gd name="T41" fmla="*/ 1 h 72"/>
                  <a:gd name="T42" fmla="*/ 22 w 72"/>
                  <a:gd name="T43" fmla="*/ 3 h 72"/>
                  <a:gd name="T44" fmla="*/ 16 w 72"/>
                  <a:gd name="T45" fmla="*/ 6 h 72"/>
                  <a:gd name="T46" fmla="*/ 11 w 72"/>
                  <a:gd name="T47" fmla="*/ 10 h 72"/>
                  <a:gd name="T48" fmla="*/ 7 w 72"/>
                  <a:gd name="T49" fmla="*/ 15 h 72"/>
                  <a:gd name="T50" fmla="*/ 2 w 72"/>
                  <a:gd name="T51" fmla="*/ 21 h 72"/>
                  <a:gd name="T52" fmla="*/ 0 w 72"/>
                  <a:gd name="T53" fmla="*/ 28 h 72"/>
                  <a:gd name="T54" fmla="*/ 0 w 72"/>
                  <a:gd name="T55" fmla="*/ 36 h 72"/>
                  <a:gd name="T56" fmla="*/ 0 w 72"/>
                  <a:gd name="T57" fmla="*/ 36 h 72"/>
                  <a:gd name="T58" fmla="*/ 0 w 72"/>
                  <a:gd name="T59" fmla="*/ 43 h 72"/>
                  <a:gd name="T60" fmla="*/ 2 w 72"/>
                  <a:gd name="T61" fmla="*/ 50 h 72"/>
                  <a:gd name="T62" fmla="*/ 7 w 72"/>
                  <a:gd name="T63" fmla="*/ 56 h 72"/>
                  <a:gd name="T64" fmla="*/ 11 w 72"/>
                  <a:gd name="T65" fmla="*/ 61 h 72"/>
                  <a:gd name="T66" fmla="*/ 16 w 72"/>
                  <a:gd name="T67" fmla="*/ 65 h 72"/>
                  <a:gd name="T68" fmla="*/ 22 w 72"/>
                  <a:gd name="T69" fmla="*/ 69 h 72"/>
                  <a:gd name="T70" fmla="*/ 29 w 72"/>
                  <a:gd name="T71" fmla="*/ 72 h 72"/>
                  <a:gd name="T72" fmla="*/ 36 w 72"/>
                  <a:gd name="T73" fmla="*/ 72 h 72"/>
                  <a:gd name="T74" fmla="*/ 36 w 72"/>
                  <a:gd name="T75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2">
                    <a:moveTo>
                      <a:pt x="36" y="72"/>
                    </a:moveTo>
                    <a:lnTo>
                      <a:pt x="36" y="72"/>
                    </a:lnTo>
                    <a:lnTo>
                      <a:pt x="44" y="72"/>
                    </a:lnTo>
                    <a:lnTo>
                      <a:pt x="50" y="69"/>
                    </a:lnTo>
                    <a:lnTo>
                      <a:pt x="56" y="65"/>
                    </a:lnTo>
                    <a:lnTo>
                      <a:pt x="62" y="61"/>
                    </a:lnTo>
                    <a:lnTo>
                      <a:pt x="66" y="56"/>
                    </a:lnTo>
                    <a:lnTo>
                      <a:pt x="69" y="50"/>
                    </a:lnTo>
                    <a:lnTo>
                      <a:pt x="71" y="43"/>
                    </a:lnTo>
                    <a:lnTo>
                      <a:pt x="72" y="36"/>
                    </a:lnTo>
                    <a:lnTo>
                      <a:pt x="72" y="36"/>
                    </a:lnTo>
                    <a:lnTo>
                      <a:pt x="71" y="28"/>
                    </a:lnTo>
                    <a:lnTo>
                      <a:pt x="69" y="21"/>
                    </a:lnTo>
                    <a:lnTo>
                      <a:pt x="66" y="15"/>
                    </a:lnTo>
                    <a:lnTo>
                      <a:pt x="62" y="10"/>
                    </a:lnTo>
                    <a:lnTo>
                      <a:pt x="56" y="6"/>
                    </a:lnTo>
                    <a:lnTo>
                      <a:pt x="50" y="3"/>
                    </a:lnTo>
                    <a:lnTo>
                      <a:pt x="44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2" y="3"/>
                    </a:lnTo>
                    <a:lnTo>
                      <a:pt x="16" y="6"/>
                    </a:lnTo>
                    <a:lnTo>
                      <a:pt x="11" y="10"/>
                    </a:lnTo>
                    <a:lnTo>
                      <a:pt x="7" y="15"/>
                    </a:lnTo>
                    <a:lnTo>
                      <a:pt x="2" y="21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0" y="43"/>
                    </a:lnTo>
                    <a:lnTo>
                      <a:pt x="2" y="50"/>
                    </a:lnTo>
                    <a:lnTo>
                      <a:pt x="7" y="56"/>
                    </a:lnTo>
                    <a:lnTo>
                      <a:pt x="11" y="61"/>
                    </a:lnTo>
                    <a:lnTo>
                      <a:pt x="16" y="65"/>
                    </a:lnTo>
                    <a:lnTo>
                      <a:pt x="22" y="69"/>
                    </a:lnTo>
                    <a:lnTo>
                      <a:pt x="29" y="72"/>
                    </a:lnTo>
                    <a:lnTo>
                      <a:pt x="36" y="72"/>
                    </a:lnTo>
                    <a:lnTo>
                      <a:pt x="36" y="72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3" name="Freeform 179"/>
              <p:cNvSpPr>
                <a:spLocks/>
              </p:cNvSpPr>
              <p:nvPr/>
            </p:nvSpPr>
            <p:spPr bwMode="auto">
              <a:xfrm>
                <a:off x="4665" y="2668"/>
                <a:ext cx="243" cy="125"/>
              </a:xfrm>
              <a:custGeom>
                <a:avLst/>
                <a:gdLst>
                  <a:gd name="T0" fmla="*/ 175 w 243"/>
                  <a:gd name="T1" fmla="*/ 3 h 125"/>
                  <a:gd name="T2" fmla="*/ 175 w 243"/>
                  <a:gd name="T3" fmla="*/ 3 h 125"/>
                  <a:gd name="T4" fmla="*/ 172 w 243"/>
                  <a:gd name="T5" fmla="*/ 1 h 125"/>
                  <a:gd name="T6" fmla="*/ 170 w 243"/>
                  <a:gd name="T7" fmla="*/ 0 h 125"/>
                  <a:gd name="T8" fmla="*/ 168 w 243"/>
                  <a:gd name="T9" fmla="*/ 0 h 125"/>
                  <a:gd name="T10" fmla="*/ 166 w 243"/>
                  <a:gd name="T11" fmla="*/ 1 h 125"/>
                  <a:gd name="T12" fmla="*/ 165 w 243"/>
                  <a:gd name="T13" fmla="*/ 3 h 125"/>
                  <a:gd name="T14" fmla="*/ 165 w 243"/>
                  <a:gd name="T15" fmla="*/ 6 h 125"/>
                  <a:gd name="T16" fmla="*/ 164 w 243"/>
                  <a:gd name="T17" fmla="*/ 9 h 125"/>
                  <a:gd name="T18" fmla="*/ 165 w 243"/>
                  <a:gd name="T19" fmla="*/ 12 h 125"/>
                  <a:gd name="T20" fmla="*/ 170 w 243"/>
                  <a:gd name="T21" fmla="*/ 32 h 125"/>
                  <a:gd name="T22" fmla="*/ 0 w 243"/>
                  <a:gd name="T23" fmla="*/ 32 h 125"/>
                  <a:gd name="T24" fmla="*/ 0 w 243"/>
                  <a:gd name="T25" fmla="*/ 93 h 125"/>
                  <a:gd name="T26" fmla="*/ 170 w 243"/>
                  <a:gd name="T27" fmla="*/ 93 h 125"/>
                  <a:gd name="T28" fmla="*/ 165 w 243"/>
                  <a:gd name="T29" fmla="*/ 112 h 125"/>
                  <a:gd name="T30" fmla="*/ 165 w 243"/>
                  <a:gd name="T31" fmla="*/ 112 h 125"/>
                  <a:gd name="T32" fmla="*/ 164 w 243"/>
                  <a:gd name="T33" fmla="*/ 115 h 125"/>
                  <a:gd name="T34" fmla="*/ 165 w 243"/>
                  <a:gd name="T35" fmla="*/ 118 h 125"/>
                  <a:gd name="T36" fmla="*/ 165 w 243"/>
                  <a:gd name="T37" fmla="*/ 121 h 125"/>
                  <a:gd name="T38" fmla="*/ 166 w 243"/>
                  <a:gd name="T39" fmla="*/ 122 h 125"/>
                  <a:gd name="T40" fmla="*/ 168 w 243"/>
                  <a:gd name="T41" fmla="*/ 125 h 125"/>
                  <a:gd name="T42" fmla="*/ 170 w 243"/>
                  <a:gd name="T43" fmla="*/ 125 h 125"/>
                  <a:gd name="T44" fmla="*/ 172 w 243"/>
                  <a:gd name="T45" fmla="*/ 123 h 125"/>
                  <a:gd name="T46" fmla="*/ 175 w 243"/>
                  <a:gd name="T47" fmla="*/ 121 h 125"/>
                  <a:gd name="T48" fmla="*/ 175 w 243"/>
                  <a:gd name="T49" fmla="*/ 121 h 125"/>
                  <a:gd name="T50" fmla="*/ 243 w 243"/>
                  <a:gd name="T51" fmla="*/ 62 h 125"/>
                  <a:gd name="T52" fmla="*/ 243 w 243"/>
                  <a:gd name="T53" fmla="*/ 62 h 125"/>
                  <a:gd name="T54" fmla="*/ 175 w 243"/>
                  <a:gd name="T55" fmla="*/ 3 h 125"/>
                  <a:gd name="T56" fmla="*/ 175 w 243"/>
                  <a:gd name="T57" fmla="*/ 3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43" h="125">
                    <a:moveTo>
                      <a:pt x="175" y="3"/>
                    </a:moveTo>
                    <a:lnTo>
                      <a:pt x="175" y="3"/>
                    </a:lnTo>
                    <a:lnTo>
                      <a:pt x="172" y="1"/>
                    </a:lnTo>
                    <a:lnTo>
                      <a:pt x="170" y="0"/>
                    </a:lnTo>
                    <a:lnTo>
                      <a:pt x="168" y="0"/>
                    </a:lnTo>
                    <a:lnTo>
                      <a:pt x="166" y="1"/>
                    </a:lnTo>
                    <a:lnTo>
                      <a:pt x="165" y="3"/>
                    </a:lnTo>
                    <a:lnTo>
                      <a:pt x="165" y="6"/>
                    </a:lnTo>
                    <a:lnTo>
                      <a:pt x="164" y="9"/>
                    </a:lnTo>
                    <a:lnTo>
                      <a:pt x="165" y="12"/>
                    </a:lnTo>
                    <a:lnTo>
                      <a:pt x="170" y="32"/>
                    </a:lnTo>
                    <a:lnTo>
                      <a:pt x="0" y="32"/>
                    </a:lnTo>
                    <a:lnTo>
                      <a:pt x="0" y="93"/>
                    </a:lnTo>
                    <a:lnTo>
                      <a:pt x="170" y="93"/>
                    </a:lnTo>
                    <a:lnTo>
                      <a:pt x="165" y="112"/>
                    </a:lnTo>
                    <a:lnTo>
                      <a:pt x="165" y="112"/>
                    </a:lnTo>
                    <a:lnTo>
                      <a:pt x="164" y="115"/>
                    </a:lnTo>
                    <a:lnTo>
                      <a:pt x="165" y="118"/>
                    </a:lnTo>
                    <a:lnTo>
                      <a:pt x="165" y="121"/>
                    </a:lnTo>
                    <a:lnTo>
                      <a:pt x="166" y="122"/>
                    </a:lnTo>
                    <a:lnTo>
                      <a:pt x="168" y="125"/>
                    </a:lnTo>
                    <a:lnTo>
                      <a:pt x="170" y="125"/>
                    </a:lnTo>
                    <a:lnTo>
                      <a:pt x="172" y="123"/>
                    </a:lnTo>
                    <a:lnTo>
                      <a:pt x="175" y="121"/>
                    </a:lnTo>
                    <a:lnTo>
                      <a:pt x="175" y="121"/>
                    </a:lnTo>
                    <a:lnTo>
                      <a:pt x="243" y="62"/>
                    </a:lnTo>
                    <a:lnTo>
                      <a:pt x="243" y="62"/>
                    </a:lnTo>
                    <a:lnTo>
                      <a:pt x="175" y="3"/>
                    </a:lnTo>
                    <a:lnTo>
                      <a:pt x="175" y="3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4" name="Freeform 180"/>
              <p:cNvSpPr>
                <a:spLocks/>
              </p:cNvSpPr>
              <p:nvPr/>
            </p:nvSpPr>
            <p:spPr bwMode="auto">
              <a:xfrm>
                <a:off x="4729" y="2769"/>
                <a:ext cx="68" cy="77"/>
              </a:xfrm>
              <a:custGeom>
                <a:avLst/>
                <a:gdLst>
                  <a:gd name="T0" fmla="*/ 0 w 68"/>
                  <a:gd name="T1" fmla="*/ 0 h 77"/>
                  <a:gd name="T2" fmla="*/ 0 w 68"/>
                  <a:gd name="T3" fmla="*/ 0 h 77"/>
                  <a:gd name="T4" fmla="*/ 7 w 68"/>
                  <a:gd name="T5" fmla="*/ 43 h 77"/>
                  <a:gd name="T6" fmla="*/ 12 w 68"/>
                  <a:gd name="T7" fmla="*/ 68 h 77"/>
                  <a:gd name="T8" fmla="*/ 12 w 68"/>
                  <a:gd name="T9" fmla="*/ 68 h 77"/>
                  <a:gd name="T10" fmla="*/ 13 w 68"/>
                  <a:gd name="T11" fmla="*/ 73 h 77"/>
                  <a:gd name="T12" fmla="*/ 14 w 68"/>
                  <a:gd name="T13" fmla="*/ 75 h 77"/>
                  <a:gd name="T14" fmla="*/ 16 w 68"/>
                  <a:gd name="T15" fmla="*/ 76 h 77"/>
                  <a:gd name="T16" fmla="*/ 18 w 68"/>
                  <a:gd name="T17" fmla="*/ 77 h 77"/>
                  <a:gd name="T18" fmla="*/ 50 w 68"/>
                  <a:gd name="T19" fmla="*/ 77 h 77"/>
                  <a:gd name="T20" fmla="*/ 50 w 68"/>
                  <a:gd name="T21" fmla="*/ 77 h 77"/>
                  <a:gd name="T22" fmla="*/ 53 w 68"/>
                  <a:gd name="T23" fmla="*/ 76 h 77"/>
                  <a:gd name="T24" fmla="*/ 54 w 68"/>
                  <a:gd name="T25" fmla="*/ 75 h 77"/>
                  <a:gd name="T26" fmla="*/ 56 w 68"/>
                  <a:gd name="T27" fmla="*/ 73 h 77"/>
                  <a:gd name="T28" fmla="*/ 57 w 68"/>
                  <a:gd name="T29" fmla="*/ 68 h 77"/>
                  <a:gd name="T30" fmla="*/ 57 w 68"/>
                  <a:gd name="T31" fmla="*/ 68 h 77"/>
                  <a:gd name="T32" fmla="*/ 62 w 68"/>
                  <a:gd name="T33" fmla="*/ 39 h 77"/>
                  <a:gd name="T34" fmla="*/ 68 w 68"/>
                  <a:gd name="T35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8" h="77">
                    <a:moveTo>
                      <a:pt x="0" y="0"/>
                    </a:moveTo>
                    <a:lnTo>
                      <a:pt x="0" y="0"/>
                    </a:lnTo>
                    <a:lnTo>
                      <a:pt x="7" y="43"/>
                    </a:lnTo>
                    <a:lnTo>
                      <a:pt x="12" y="68"/>
                    </a:lnTo>
                    <a:lnTo>
                      <a:pt x="12" y="68"/>
                    </a:lnTo>
                    <a:lnTo>
                      <a:pt x="13" y="73"/>
                    </a:lnTo>
                    <a:lnTo>
                      <a:pt x="14" y="75"/>
                    </a:lnTo>
                    <a:lnTo>
                      <a:pt x="16" y="76"/>
                    </a:lnTo>
                    <a:lnTo>
                      <a:pt x="18" y="77"/>
                    </a:lnTo>
                    <a:lnTo>
                      <a:pt x="50" y="77"/>
                    </a:lnTo>
                    <a:lnTo>
                      <a:pt x="50" y="77"/>
                    </a:lnTo>
                    <a:lnTo>
                      <a:pt x="53" y="76"/>
                    </a:lnTo>
                    <a:lnTo>
                      <a:pt x="54" y="75"/>
                    </a:lnTo>
                    <a:lnTo>
                      <a:pt x="56" y="73"/>
                    </a:lnTo>
                    <a:lnTo>
                      <a:pt x="57" y="68"/>
                    </a:lnTo>
                    <a:lnTo>
                      <a:pt x="57" y="68"/>
                    </a:lnTo>
                    <a:lnTo>
                      <a:pt x="62" y="39"/>
                    </a:lnTo>
                    <a:lnTo>
                      <a:pt x="68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5" name="Rectangle 181"/>
              <p:cNvSpPr>
                <a:spLocks noChangeArrowheads="1"/>
              </p:cNvSpPr>
              <p:nvPr/>
            </p:nvSpPr>
            <p:spPr bwMode="auto">
              <a:xfrm>
                <a:off x="908" y="1538"/>
                <a:ext cx="1" cy="1"/>
              </a:xfrm>
              <a:prstGeom prst="rect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6" name="Freeform 182"/>
              <p:cNvSpPr>
                <a:spLocks noEditPoints="1"/>
              </p:cNvSpPr>
              <p:nvPr/>
            </p:nvSpPr>
            <p:spPr bwMode="auto">
              <a:xfrm>
                <a:off x="825" y="1244"/>
                <a:ext cx="166" cy="165"/>
              </a:xfrm>
              <a:custGeom>
                <a:avLst/>
                <a:gdLst>
                  <a:gd name="T0" fmla="*/ 83 w 166"/>
                  <a:gd name="T1" fmla="*/ 165 h 165"/>
                  <a:gd name="T2" fmla="*/ 95 w 166"/>
                  <a:gd name="T3" fmla="*/ 158 h 165"/>
                  <a:gd name="T4" fmla="*/ 108 w 166"/>
                  <a:gd name="T5" fmla="*/ 144 h 165"/>
                  <a:gd name="T6" fmla="*/ 122 w 166"/>
                  <a:gd name="T7" fmla="*/ 142 h 165"/>
                  <a:gd name="T8" fmla="*/ 133 w 166"/>
                  <a:gd name="T9" fmla="*/ 148 h 165"/>
                  <a:gd name="T10" fmla="*/ 148 w 166"/>
                  <a:gd name="T11" fmla="*/ 132 h 165"/>
                  <a:gd name="T12" fmla="*/ 142 w 166"/>
                  <a:gd name="T13" fmla="*/ 114 h 165"/>
                  <a:gd name="T14" fmla="*/ 147 w 166"/>
                  <a:gd name="T15" fmla="*/ 101 h 165"/>
                  <a:gd name="T16" fmla="*/ 165 w 166"/>
                  <a:gd name="T17" fmla="*/ 92 h 165"/>
                  <a:gd name="T18" fmla="*/ 165 w 166"/>
                  <a:gd name="T19" fmla="*/ 72 h 165"/>
                  <a:gd name="T20" fmla="*/ 153 w 166"/>
                  <a:gd name="T21" fmla="*/ 67 h 165"/>
                  <a:gd name="T22" fmla="*/ 144 w 166"/>
                  <a:gd name="T23" fmla="*/ 56 h 165"/>
                  <a:gd name="T24" fmla="*/ 144 w 166"/>
                  <a:gd name="T25" fmla="*/ 37 h 165"/>
                  <a:gd name="T26" fmla="*/ 141 w 166"/>
                  <a:gd name="T27" fmla="*/ 23 h 165"/>
                  <a:gd name="T28" fmla="*/ 128 w 166"/>
                  <a:gd name="T29" fmla="*/ 20 h 165"/>
                  <a:gd name="T30" fmla="*/ 108 w 166"/>
                  <a:gd name="T31" fmla="*/ 20 h 165"/>
                  <a:gd name="T32" fmla="*/ 98 w 166"/>
                  <a:gd name="T33" fmla="*/ 12 h 165"/>
                  <a:gd name="T34" fmla="*/ 93 w 166"/>
                  <a:gd name="T35" fmla="*/ 0 h 165"/>
                  <a:gd name="T36" fmla="*/ 72 w 166"/>
                  <a:gd name="T37" fmla="*/ 0 h 165"/>
                  <a:gd name="T38" fmla="*/ 63 w 166"/>
                  <a:gd name="T39" fmla="*/ 17 h 165"/>
                  <a:gd name="T40" fmla="*/ 51 w 166"/>
                  <a:gd name="T41" fmla="*/ 22 h 165"/>
                  <a:gd name="T42" fmla="*/ 32 w 166"/>
                  <a:gd name="T43" fmla="*/ 16 h 165"/>
                  <a:gd name="T44" fmla="*/ 18 w 166"/>
                  <a:gd name="T45" fmla="*/ 32 h 165"/>
                  <a:gd name="T46" fmla="*/ 23 w 166"/>
                  <a:gd name="T47" fmla="*/ 43 h 165"/>
                  <a:gd name="T48" fmla="*/ 21 w 166"/>
                  <a:gd name="T49" fmla="*/ 56 h 165"/>
                  <a:gd name="T50" fmla="*/ 8 w 166"/>
                  <a:gd name="T51" fmla="*/ 70 h 165"/>
                  <a:gd name="T52" fmla="*/ 0 w 166"/>
                  <a:gd name="T53" fmla="*/ 82 h 165"/>
                  <a:gd name="T54" fmla="*/ 8 w 166"/>
                  <a:gd name="T55" fmla="*/ 94 h 165"/>
                  <a:gd name="T56" fmla="*/ 21 w 166"/>
                  <a:gd name="T57" fmla="*/ 108 h 165"/>
                  <a:gd name="T58" fmla="*/ 23 w 166"/>
                  <a:gd name="T59" fmla="*/ 121 h 165"/>
                  <a:gd name="T60" fmla="*/ 18 w 166"/>
                  <a:gd name="T61" fmla="*/ 132 h 165"/>
                  <a:gd name="T62" fmla="*/ 32 w 166"/>
                  <a:gd name="T63" fmla="*/ 148 h 165"/>
                  <a:gd name="T64" fmla="*/ 51 w 166"/>
                  <a:gd name="T65" fmla="*/ 142 h 165"/>
                  <a:gd name="T66" fmla="*/ 63 w 166"/>
                  <a:gd name="T67" fmla="*/ 147 h 165"/>
                  <a:gd name="T68" fmla="*/ 72 w 166"/>
                  <a:gd name="T69" fmla="*/ 164 h 165"/>
                  <a:gd name="T70" fmla="*/ 58 w 166"/>
                  <a:gd name="T71" fmla="*/ 82 h 165"/>
                  <a:gd name="T72" fmla="*/ 63 w 166"/>
                  <a:gd name="T73" fmla="*/ 69 h 165"/>
                  <a:gd name="T74" fmla="*/ 73 w 166"/>
                  <a:gd name="T75" fmla="*/ 59 h 165"/>
                  <a:gd name="T76" fmla="*/ 83 w 166"/>
                  <a:gd name="T77" fmla="*/ 57 h 165"/>
                  <a:gd name="T78" fmla="*/ 97 w 166"/>
                  <a:gd name="T79" fmla="*/ 61 h 165"/>
                  <a:gd name="T80" fmla="*/ 105 w 166"/>
                  <a:gd name="T81" fmla="*/ 73 h 165"/>
                  <a:gd name="T82" fmla="*/ 107 w 166"/>
                  <a:gd name="T83" fmla="*/ 82 h 165"/>
                  <a:gd name="T84" fmla="*/ 103 w 166"/>
                  <a:gd name="T85" fmla="*/ 95 h 165"/>
                  <a:gd name="T86" fmla="*/ 93 w 166"/>
                  <a:gd name="T87" fmla="*/ 105 h 165"/>
                  <a:gd name="T88" fmla="*/ 83 w 166"/>
                  <a:gd name="T89" fmla="*/ 107 h 165"/>
                  <a:gd name="T90" fmla="*/ 69 w 166"/>
                  <a:gd name="T91" fmla="*/ 102 h 165"/>
                  <a:gd name="T92" fmla="*/ 60 w 166"/>
                  <a:gd name="T93" fmla="*/ 91 h 165"/>
                  <a:gd name="T94" fmla="*/ 58 w 166"/>
                  <a:gd name="T95" fmla="*/ 82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66" h="165">
                    <a:moveTo>
                      <a:pt x="72" y="164"/>
                    </a:moveTo>
                    <a:lnTo>
                      <a:pt x="72" y="164"/>
                    </a:lnTo>
                    <a:lnTo>
                      <a:pt x="83" y="165"/>
                    </a:lnTo>
                    <a:lnTo>
                      <a:pt x="93" y="164"/>
                    </a:lnTo>
                    <a:lnTo>
                      <a:pt x="93" y="164"/>
                    </a:lnTo>
                    <a:lnTo>
                      <a:pt x="95" y="158"/>
                    </a:lnTo>
                    <a:lnTo>
                      <a:pt x="98" y="152"/>
                    </a:lnTo>
                    <a:lnTo>
                      <a:pt x="102" y="147"/>
                    </a:lnTo>
                    <a:lnTo>
                      <a:pt x="108" y="144"/>
                    </a:lnTo>
                    <a:lnTo>
                      <a:pt x="108" y="144"/>
                    </a:lnTo>
                    <a:lnTo>
                      <a:pt x="115" y="142"/>
                    </a:lnTo>
                    <a:lnTo>
                      <a:pt x="122" y="142"/>
                    </a:lnTo>
                    <a:lnTo>
                      <a:pt x="128" y="144"/>
                    </a:lnTo>
                    <a:lnTo>
                      <a:pt x="133" y="148"/>
                    </a:lnTo>
                    <a:lnTo>
                      <a:pt x="133" y="148"/>
                    </a:lnTo>
                    <a:lnTo>
                      <a:pt x="141" y="141"/>
                    </a:lnTo>
                    <a:lnTo>
                      <a:pt x="148" y="132"/>
                    </a:lnTo>
                    <a:lnTo>
                      <a:pt x="148" y="132"/>
                    </a:lnTo>
                    <a:lnTo>
                      <a:pt x="144" y="127"/>
                    </a:lnTo>
                    <a:lnTo>
                      <a:pt x="143" y="121"/>
                    </a:lnTo>
                    <a:lnTo>
                      <a:pt x="142" y="114"/>
                    </a:lnTo>
                    <a:lnTo>
                      <a:pt x="144" y="108"/>
                    </a:lnTo>
                    <a:lnTo>
                      <a:pt x="144" y="108"/>
                    </a:lnTo>
                    <a:lnTo>
                      <a:pt x="147" y="101"/>
                    </a:lnTo>
                    <a:lnTo>
                      <a:pt x="153" y="97"/>
                    </a:lnTo>
                    <a:lnTo>
                      <a:pt x="159" y="94"/>
                    </a:lnTo>
                    <a:lnTo>
                      <a:pt x="165" y="92"/>
                    </a:lnTo>
                    <a:lnTo>
                      <a:pt x="165" y="92"/>
                    </a:lnTo>
                    <a:lnTo>
                      <a:pt x="166" y="82"/>
                    </a:lnTo>
                    <a:lnTo>
                      <a:pt x="165" y="72"/>
                    </a:lnTo>
                    <a:lnTo>
                      <a:pt x="165" y="72"/>
                    </a:lnTo>
                    <a:lnTo>
                      <a:pt x="159" y="70"/>
                    </a:lnTo>
                    <a:lnTo>
                      <a:pt x="153" y="67"/>
                    </a:lnTo>
                    <a:lnTo>
                      <a:pt x="147" y="62"/>
                    </a:lnTo>
                    <a:lnTo>
                      <a:pt x="144" y="56"/>
                    </a:lnTo>
                    <a:lnTo>
                      <a:pt x="144" y="56"/>
                    </a:lnTo>
                    <a:lnTo>
                      <a:pt x="142" y="50"/>
                    </a:lnTo>
                    <a:lnTo>
                      <a:pt x="143" y="43"/>
                    </a:lnTo>
                    <a:lnTo>
                      <a:pt x="144" y="37"/>
                    </a:lnTo>
                    <a:lnTo>
                      <a:pt x="148" y="32"/>
                    </a:lnTo>
                    <a:lnTo>
                      <a:pt x="148" y="32"/>
                    </a:lnTo>
                    <a:lnTo>
                      <a:pt x="141" y="23"/>
                    </a:lnTo>
                    <a:lnTo>
                      <a:pt x="133" y="16"/>
                    </a:lnTo>
                    <a:lnTo>
                      <a:pt x="133" y="16"/>
                    </a:lnTo>
                    <a:lnTo>
                      <a:pt x="128" y="20"/>
                    </a:lnTo>
                    <a:lnTo>
                      <a:pt x="122" y="22"/>
                    </a:lnTo>
                    <a:lnTo>
                      <a:pt x="115" y="22"/>
                    </a:lnTo>
                    <a:lnTo>
                      <a:pt x="108" y="20"/>
                    </a:lnTo>
                    <a:lnTo>
                      <a:pt x="108" y="20"/>
                    </a:lnTo>
                    <a:lnTo>
                      <a:pt x="102" y="17"/>
                    </a:lnTo>
                    <a:lnTo>
                      <a:pt x="98" y="12"/>
                    </a:lnTo>
                    <a:lnTo>
                      <a:pt x="95" y="6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83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71" y="6"/>
                    </a:lnTo>
                    <a:lnTo>
                      <a:pt x="68" y="12"/>
                    </a:lnTo>
                    <a:lnTo>
                      <a:pt x="63" y="17"/>
                    </a:lnTo>
                    <a:lnTo>
                      <a:pt x="57" y="20"/>
                    </a:lnTo>
                    <a:lnTo>
                      <a:pt x="57" y="20"/>
                    </a:lnTo>
                    <a:lnTo>
                      <a:pt x="51" y="22"/>
                    </a:lnTo>
                    <a:lnTo>
                      <a:pt x="44" y="22"/>
                    </a:lnTo>
                    <a:lnTo>
                      <a:pt x="37" y="20"/>
                    </a:lnTo>
                    <a:lnTo>
                      <a:pt x="32" y="16"/>
                    </a:lnTo>
                    <a:lnTo>
                      <a:pt x="32" y="16"/>
                    </a:lnTo>
                    <a:lnTo>
                      <a:pt x="24" y="23"/>
                    </a:lnTo>
                    <a:lnTo>
                      <a:pt x="18" y="32"/>
                    </a:lnTo>
                    <a:lnTo>
                      <a:pt x="18" y="32"/>
                    </a:lnTo>
                    <a:lnTo>
                      <a:pt x="21" y="37"/>
                    </a:lnTo>
                    <a:lnTo>
                      <a:pt x="23" y="43"/>
                    </a:lnTo>
                    <a:lnTo>
                      <a:pt x="23" y="50"/>
                    </a:lnTo>
                    <a:lnTo>
                      <a:pt x="21" y="56"/>
                    </a:lnTo>
                    <a:lnTo>
                      <a:pt x="21" y="56"/>
                    </a:lnTo>
                    <a:lnTo>
                      <a:pt x="18" y="62"/>
                    </a:lnTo>
                    <a:lnTo>
                      <a:pt x="13" y="67"/>
                    </a:lnTo>
                    <a:lnTo>
                      <a:pt x="8" y="70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82"/>
                    </a:lnTo>
                    <a:lnTo>
                      <a:pt x="0" y="92"/>
                    </a:lnTo>
                    <a:lnTo>
                      <a:pt x="0" y="92"/>
                    </a:lnTo>
                    <a:lnTo>
                      <a:pt x="8" y="94"/>
                    </a:lnTo>
                    <a:lnTo>
                      <a:pt x="13" y="97"/>
                    </a:lnTo>
                    <a:lnTo>
                      <a:pt x="18" y="101"/>
                    </a:lnTo>
                    <a:lnTo>
                      <a:pt x="21" y="108"/>
                    </a:lnTo>
                    <a:lnTo>
                      <a:pt x="21" y="108"/>
                    </a:lnTo>
                    <a:lnTo>
                      <a:pt x="23" y="114"/>
                    </a:lnTo>
                    <a:lnTo>
                      <a:pt x="23" y="121"/>
                    </a:lnTo>
                    <a:lnTo>
                      <a:pt x="21" y="127"/>
                    </a:lnTo>
                    <a:lnTo>
                      <a:pt x="18" y="132"/>
                    </a:lnTo>
                    <a:lnTo>
                      <a:pt x="18" y="132"/>
                    </a:lnTo>
                    <a:lnTo>
                      <a:pt x="24" y="141"/>
                    </a:lnTo>
                    <a:lnTo>
                      <a:pt x="32" y="148"/>
                    </a:lnTo>
                    <a:lnTo>
                      <a:pt x="32" y="148"/>
                    </a:lnTo>
                    <a:lnTo>
                      <a:pt x="37" y="144"/>
                    </a:lnTo>
                    <a:lnTo>
                      <a:pt x="44" y="142"/>
                    </a:lnTo>
                    <a:lnTo>
                      <a:pt x="51" y="142"/>
                    </a:lnTo>
                    <a:lnTo>
                      <a:pt x="57" y="144"/>
                    </a:lnTo>
                    <a:lnTo>
                      <a:pt x="57" y="144"/>
                    </a:lnTo>
                    <a:lnTo>
                      <a:pt x="63" y="147"/>
                    </a:lnTo>
                    <a:lnTo>
                      <a:pt x="68" y="152"/>
                    </a:lnTo>
                    <a:lnTo>
                      <a:pt x="71" y="158"/>
                    </a:lnTo>
                    <a:lnTo>
                      <a:pt x="72" y="164"/>
                    </a:lnTo>
                    <a:lnTo>
                      <a:pt x="72" y="164"/>
                    </a:lnTo>
                    <a:close/>
                    <a:moveTo>
                      <a:pt x="58" y="82"/>
                    </a:moveTo>
                    <a:lnTo>
                      <a:pt x="58" y="82"/>
                    </a:lnTo>
                    <a:lnTo>
                      <a:pt x="59" y="77"/>
                    </a:lnTo>
                    <a:lnTo>
                      <a:pt x="60" y="73"/>
                    </a:lnTo>
                    <a:lnTo>
                      <a:pt x="63" y="69"/>
                    </a:lnTo>
                    <a:lnTo>
                      <a:pt x="65" y="64"/>
                    </a:lnTo>
                    <a:lnTo>
                      <a:pt x="69" y="61"/>
                    </a:lnTo>
                    <a:lnTo>
                      <a:pt x="73" y="59"/>
                    </a:lnTo>
                    <a:lnTo>
                      <a:pt x="78" y="58"/>
                    </a:lnTo>
                    <a:lnTo>
                      <a:pt x="83" y="57"/>
                    </a:lnTo>
                    <a:lnTo>
                      <a:pt x="83" y="57"/>
                    </a:lnTo>
                    <a:lnTo>
                      <a:pt x="88" y="58"/>
                    </a:lnTo>
                    <a:lnTo>
                      <a:pt x="93" y="59"/>
                    </a:lnTo>
                    <a:lnTo>
                      <a:pt x="97" y="61"/>
                    </a:lnTo>
                    <a:lnTo>
                      <a:pt x="100" y="64"/>
                    </a:lnTo>
                    <a:lnTo>
                      <a:pt x="103" y="69"/>
                    </a:lnTo>
                    <a:lnTo>
                      <a:pt x="105" y="73"/>
                    </a:lnTo>
                    <a:lnTo>
                      <a:pt x="107" y="77"/>
                    </a:lnTo>
                    <a:lnTo>
                      <a:pt x="107" y="82"/>
                    </a:lnTo>
                    <a:lnTo>
                      <a:pt x="107" y="82"/>
                    </a:lnTo>
                    <a:lnTo>
                      <a:pt x="107" y="87"/>
                    </a:lnTo>
                    <a:lnTo>
                      <a:pt x="105" y="91"/>
                    </a:lnTo>
                    <a:lnTo>
                      <a:pt x="103" y="95"/>
                    </a:lnTo>
                    <a:lnTo>
                      <a:pt x="100" y="99"/>
                    </a:lnTo>
                    <a:lnTo>
                      <a:pt x="97" y="102"/>
                    </a:lnTo>
                    <a:lnTo>
                      <a:pt x="93" y="105"/>
                    </a:lnTo>
                    <a:lnTo>
                      <a:pt x="88" y="106"/>
                    </a:lnTo>
                    <a:lnTo>
                      <a:pt x="83" y="107"/>
                    </a:lnTo>
                    <a:lnTo>
                      <a:pt x="83" y="107"/>
                    </a:lnTo>
                    <a:lnTo>
                      <a:pt x="78" y="106"/>
                    </a:lnTo>
                    <a:lnTo>
                      <a:pt x="73" y="105"/>
                    </a:lnTo>
                    <a:lnTo>
                      <a:pt x="69" y="102"/>
                    </a:lnTo>
                    <a:lnTo>
                      <a:pt x="65" y="99"/>
                    </a:lnTo>
                    <a:lnTo>
                      <a:pt x="63" y="95"/>
                    </a:lnTo>
                    <a:lnTo>
                      <a:pt x="60" y="91"/>
                    </a:lnTo>
                    <a:lnTo>
                      <a:pt x="59" y="87"/>
                    </a:lnTo>
                    <a:lnTo>
                      <a:pt x="58" y="82"/>
                    </a:lnTo>
                    <a:lnTo>
                      <a:pt x="58" y="82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7" name="Freeform 183"/>
              <p:cNvSpPr>
                <a:spLocks/>
              </p:cNvSpPr>
              <p:nvPr/>
            </p:nvSpPr>
            <p:spPr bwMode="auto">
              <a:xfrm>
                <a:off x="898" y="1402"/>
                <a:ext cx="115" cy="138"/>
              </a:xfrm>
              <a:custGeom>
                <a:avLst/>
                <a:gdLst>
                  <a:gd name="T0" fmla="*/ 0 w 115"/>
                  <a:gd name="T1" fmla="*/ 132 h 138"/>
                  <a:gd name="T2" fmla="*/ 10 w 115"/>
                  <a:gd name="T3" fmla="*/ 136 h 138"/>
                  <a:gd name="T4" fmla="*/ 10 w 115"/>
                  <a:gd name="T5" fmla="*/ 136 h 138"/>
                  <a:gd name="T6" fmla="*/ 13 w 115"/>
                  <a:gd name="T7" fmla="*/ 131 h 138"/>
                  <a:gd name="T8" fmla="*/ 17 w 115"/>
                  <a:gd name="T9" fmla="*/ 128 h 138"/>
                  <a:gd name="T10" fmla="*/ 22 w 115"/>
                  <a:gd name="T11" fmla="*/ 124 h 138"/>
                  <a:gd name="T12" fmla="*/ 27 w 115"/>
                  <a:gd name="T13" fmla="*/ 123 h 138"/>
                  <a:gd name="T14" fmla="*/ 27 w 115"/>
                  <a:gd name="T15" fmla="*/ 123 h 138"/>
                  <a:gd name="T16" fmla="*/ 28 w 115"/>
                  <a:gd name="T17" fmla="*/ 123 h 138"/>
                  <a:gd name="T18" fmla="*/ 28 w 115"/>
                  <a:gd name="T19" fmla="*/ 123 h 138"/>
                  <a:gd name="T20" fmla="*/ 34 w 115"/>
                  <a:gd name="T21" fmla="*/ 124 h 138"/>
                  <a:gd name="T22" fmla="*/ 38 w 115"/>
                  <a:gd name="T23" fmla="*/ 127 h 138"/>
                  <a:gd name="T24" fmla="*/ 43 w 115"/>
                  <a:gd name="T25" fmla="*/ 130 h 138"/>
                  <a:gd name="T26" fmla="*/ 47 w 115"/>
                  <a:gd name="T27" fmla="*/ 134 h 138"/>
                  <a:gd name="T28" fmla="*/ 49 w 115"/>
                  <a:gd name="T29" fmla="*/ 138 h 138"/>
                  <a:gd name="T30" fmla="*/ 52 w 115"/>
                  <a:gd name="T31" fmla="*/ 137 h 138"/>
                  <a:gd name="T32" fmla="*/ 52 w 115"/>
                  <a:gd name="T33" fmla="*/ 137 h 138"/>
                  <a:gd name="T34" fmla="*/ 63 w 115"/>
                  <a:gd name="T35" fmla="*/ 132 h 138"/>
                  <a:gd name="T36" fmla="*/ 73 w 115"/>
                  <a:gd name="T37" fmla="*/ 127 h 138"/>
                  <a:gd name="T38" fmla="*/ 76 w 115"/>
                  <a:gd name="T39" fmla="*/ 124 h 138"/>
                  <a:gd name="T40" fmla="*/ 75 w 115"/>
                  <a:gd name="T41" fmla="*/ 120 h 138"/>
                  <a:gd name="T42" fmla="*/ 75 w 115"/>
                  <a:gd name="T43" fmla="*/ 120 h 138"/>
                  <a:gd name="T44" fmla="*/ 74 w 115"/>
                  <a:gd name="T45" fmla="*/ 117 h 138"/>
                  <a:gd name="T46" fmla="*/ 74 w 115"/>
                  <a:gd name="T47" fmla="*/ 113 h 138"/>
                  <a:gd name="T48" fmla="*/ 74 w 115"/>
                  <a:gd name="T49" fmla="*/ 113 h 138"/>
                  <a:gd name="T50" fmla="*/ 74 w 115"/>
                  <a:gd name="T51" fmla="*/ 110 h 138"/>
                  <a:gd name="T52" fmla="*/ 75 w 115"/>
                  <a:gd name="T53" fmla="*/ 106 h 138"/>
                  <a:gd name="T54" fmla="*/ 78 w 115"/>
                  <a:gd name="T55" fmla="*/ 103 h 138"/>
                  <a:gd name="T56" fmla="*/ 80 w 115"/>
                  <a:gd name="T57" fmla="*/ 100 h 138"/>
                  <a:gd name="T58" fmla="*/ 80 w 115"/>
                  <a:gd name="T59" fmla="*/ 100 h 138"/>
                  <a:gd name="T60" fmla="*/ 83 w 115"/>
                  <a:gd name="T61" fmla="*/ 97 h 138"/>
                  <a:gd name="T62" fmla="*/ 87 w 115"/>
                  <a:gd name="T63" fmla="*/ 95 h 138"/>
                  <a:gd name="T64" fmla="*/ 90 w 115"/>
                  <a:gd name="T65" fmla="*/ 94 h 138"/>
                  <a:gd name="T66" fmla="*/ 95 w 115"/>
                  <a:gd name="T67" fmla="*/ 93 h 138"/>
                  <a:gd name="T68" fmla="*/ 95 w 115"/>
                  <a:gd name="T69" fmla="*/ 93 h 138"/>
                  <a:gd name="T70" fmla="*/ 100 w 115"/>
                  <a:gd name="T71" fmla="*/ 94 h 138"/>
                  <a:gd name="T72" fmla="*/ 104 w 115"/>
                  <a:gd name="T73" fmla="*/ 95 h 138"/>
                  <a:gd name="T74" fmla="*/ 105 w 115"/>
                  <a:gd name="T75" fmla="*/ 91 h 138"/>
                  <a:gd name="T76" fmla="*/ 105 w 115"/>
                  <a:gd name="T77" fmla="*/ 91 h 138"/>
                  <a:gd name="T78" fmla="*/ 110 w 115"/>
                  <a:gd name="T79" fmla="*/ 80 h 138"/>
                  <a:gd name="T80" fmla="*/ 114 w 115"/>
                  <a:gd name="T81" fmla="*/ 69 h 138"/>
                  <a:gd name="T82" fmla="*/ 115 w 115"/>
                  <a:gd name="T83" fmla="*/ 65 h 138"/>
                  <a:gd name="T84" fmla="*/ 110 w 115"/>
                  <a:gd name="T85" fmla="*/ 64 h 138"/>
                  <a:gd name="T86" fmla="*/ 110 w 115"/>
                  <a:gd name="T87" fmla="*/ 64 h 138"/>
                  <a:gd name="T88" fmla="*/ 106 w 115"/>
                  <a:gd name="T89" fmla="*/ 61 h 138"/>
                  <a:gd name="T90" fmla="*/ 102 w 115"/>
                  <a:gd name="T91" fmla="*/ 57 h 138"/>
                  <a:gd name="T92" fmla="*/ 100 w 115"/>
                  <a:gd name="T93" fmla="*/ 51 h 138"/>
                  <a:gd name="T94" fmla="*/ 99 w 115"/>
                  <a:gd name="T95" fmla="*/ 45 h 138"/>
                  <a:gd name="T96" fmla="*/ 99 w 115"/>
                  <a:gd name="T97" fmla="*/ 45 h 138"/>
                  <a:gd name="T98" fmla="*/ 99 w 115"/>
                  <a:gd name="T99" fmla="*/ 44 h 138"/>
                  <a:gd name="T100" fmla="*/ 99 w 115"/>
                  <a:gd name="T101" fmla="*/ 44 h 138"/>
                  <a:gd name="T102" fmla="*/ 99 w 115"/>
                  <a:gd name="T103" fmla="*/ 39 h 138"/>
                  <a:gd name="T104" fmla="*/ 101 w 115"/>
                  <a:gd name="T105" fmla="*/ 34 h 138"/>
                  <a:gd name="T106" fmla="*/ 105 w 115"/>
                  <a:gd name="T107" fmla="*/ 30 h 138"/>
                  <a:gd name="T108" fmla="*/ 109 w 115"/>
                  <a:gd name="T109" fmla="*/ 27 h 138"/>
                  <a:gd name="T110" fmla="*/ 112 w 115"/>
                  <a:gd name="T111" fmla="*/ 25 h 138"/>
                  <a:gd name="T112" fmla="*/ 111 w 115"/>
                  <a:gd name="T113" fmla="*/ 21 h 138"/>
                  <a:gd name="T114" fmla="*/ 111 w 115"/>
                  <a:gd name="T115" fmla="*/ 21 h 138"/>
                  <a:gd name="T116" fmla="*/ 107 w 115"/>
                  <a:gd name="T117" fmla="*/ 10 h 138"/>
                  <a:gd name="T118" fmla="*/ 101 w 115"/>
                  <a:gd name="T11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15" h="138">
                    <a:moveTo>
                      <a:pt x="0" y="132"/>
                    </a:moveTo>
                    <a:lnTo>
                      <a:pt x="10" y="136"/>
                    </a:lnTo>
                    <a:lnTo>
                      <a:pt x="10" y="136"/>
                    </a:lnTo>
                    <a:lnTo>
                      <a:pt x="13" y="131"/>
                    </a:lnTo>
                    <a:lnTo>
                      <a:pt x="17" y="128"/>
                    </a:lnTo>
                    <a:lnTo>
                      <a:pt x="22" y="124"/>
                    </a:lnTo>
                    <a:lnTo>
                      <a:pt x="27" y="123"/>
                    </a:lnTo>
                    <a:lnTo>
                      <a:pt x="27" y="123"/>
                    </a:lnTo>
                    <a:lnTo>
                      <a:pt x="28" y="123"/>
                    </a:lnTo>
                    <a:lnTo>
                      <a:pt x="28" y="123"/>
                    </a:lnTo>
                    <a:lnTo>
                      <a:pt x="34" y="124"/>
                    </a:lnTo>
                    <a:lnTo>
                      <a:pt x="38" y="127"/>
                    </a:lnTo>
                    <a:lnTo>
                      <a:pt x="43" y="130"/>
                    </a:lnTo>
                    <a:lnTo>
                      <a:pt x="47" y="134"/>
                    </a:lnTo>
                    <a:lnTo>
                      <a:pt x="49" y="138"/>
                    </a:lnTo>
                    <a:lnTo>
                      <a:pt x="52" y="137"/>
                    </a:lnTo>
                    <a:lnTo>
                      <a:pt x="52" y="137"/>
                    </a:lnTo>
                    <a:lnTo>
                      <a:pt x="63" y="132"/>
                    </a:lnTo>
                    <a:lnTo>
                      <a:pt x="73" y="127"/>
                    </a:lnTo>
                    <a:lnTo>
                      <a:pt x="76" y="124"/>
                    </a:lnTo>
                    <a:lnTo>
                      <a:pt x="75" y="120"/>
                    </a:lnTo>
                    <a:lnTo>
                      <a:pt x="75" y="120"/>
                    </a:lnTo>
                    <a:lnTo>
                      <a:pt x="74" y="117"/>
                    </a:lnTo>
                    <a:lnTo>
                      <a:pt x="74" y="113"/>
                    </a:lnTo>
                    <a:lnTo>
                      <a:pt x="74" y="113"/>
                    </a:lnTo>
                    <a:lnTo>
                      <a:pt x="74" y="110"/>
                    </a:lnTo>
                    <a:lnTo>
                      <a:pt x="75" y="106"/>
                    </a:lnTo>
                    <a:lnTo>
                      <a:pt x="78" y="103"/>
                    </a:lnTo>
                    <a:lnTo>
                      <a:pt x="80" y="100"/>
                    </a:lnTo>
                    <a:lnTo>
                      <a:pt x="80" y="100"/>
                    </a:lnTo>
                    <a:lnTo>
                      <a:pt x="83" y="97"/>
                    </a:lnTo>
                    <a:lnTo>
                      <a:pt x="87" y="95"/>
                    </a:lnTo>
                    <a:lnTo>
                      <a:pt x="90" y="94"/>
                    </a:lnTo>
                    <a:lnTo>
                      <a:pt x="95" y="93"/>
                    </a:lnTo>
                    <a:lnTo>
                      <a:pt x="95" y="93"/>
                    </a:lnTo>
                    <a:lnTo>
                      <a:pt x="100" y="94"/>
                    </a:lnTo>
                    <a:lnTo>
                      <a:pt x="104" y="95"/>
                    </a:lnTo>
                    <a:lnTo>
                      <a:pt x="105" y="91"/>
                    </a:lnTo>
                    <a:lnTo>
                      <a:pt x="105" y="91"/>
                    </a:lnTo>
                    <a:lnTo>
                      <a:pt x="110" y="80"/>
                    </a:lnTo>
                    <a:lnTo>
                      <a:pt x="114" y="69"/>
                    </a:lnTo>
                    <a:lnTo>
                      <a:pt x="115" y="65"/>
                    </a:lnTo>
                    <a:lnTo>
                      <a:pt x="110" y="64"/>
                    </a:lnTo>
                    <a:lnTo>
                      <a:pt x="110" y="64"/>
                    </a:lnTo>
                    <a:lnTo>
                      <a:pt x="106" y="61"/>
                    </a:lnTo>
                    <a:lnTo>
                      <a:pt x="102" y="57"/>
                    </a:lnTo>
                    <a:lnTo>
                      <a:pt x="100" y="51"/>
                    </a:lnTo>
                    <a:lnTo>
                      <a:pt x="99" y="45"/>
                    </a:lnTo>
                    <a:lnTo>
                      <a:pt x="99" y="45"/>
                    </a:lnTo>
                    <a:lnTo>
                      <a:pt x="99" y="44"/>
                    </a:lnTo>
                    <a:lnTo>
                      <a:pt x="99" y="44"/>
                    </a:lnTo>
                    <a:lnTo>
                      <a:pt x="99" y="39"/>
                    </a:lnTo>
                    <a:lnTo>
                      <a:pt x="101" y="34"/>
                    </a:lnTo>
                    <a:lnTo>
                      <a:pt x="105" y="30"/>
                    </a:lnTo>
                    <a:lnTo>
                      <a:pt x="109" y="27"/>
                    </a:lnTo>
                    <a:lnTo>
                      <a:pt x="112" y="25"/>
                    </a:lnTo>
                    <a:lnTo>
                      <a:pt x="111" y="21"/>
                    </a:lnTo>
                    <a:lnTo>
                      <a:pt x="111" y="21"/>
                    </a:lnTo>
                    <a:lnTo>
                      <a:pt x="107" y="10"/>
                    </a:lnTo>
                    <a:lnTo>
                      <a:pt x="101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8" name="Line 184"/>
              <p:cNvSpPr>
                <a:spLocks noChangeShapeType="1"/>
              </p:cNvSpPr>
              <p:nvPr/>
            </p:nvSpPr>
            <p:spPr bwMode="auto">
              <a:xfrm>
                <a:off x="987" y="1448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9" name="Freeform 185"/>
              <p:cNvSpPr>
                <a:spLocks/>
              </p:cNvSpPr>
              <p:nvPr/>
            </p:nvSpPr>
            <p:spPr bwMode="auto">
              <a:xfrm>
                <a:off x="888" y="1414"/>
                <a:ext cx="75" cy="75"/>
              </a:xfrm>
              <a:custGeom>
                <a:avLst/>
                <a:gdLst>
                  <a:gd name="T0" fmla="*/ 0 w 75"/>
                  <a:gd name="T1" fmla="*/ 36 h 75"/>
                  <a:gd name="T2" fmla="*/ 0 w 75"/>
                  <a:gd name="T3" fmla="*/ 36 h 75"/>
                  <a:gd name="T4" fmla="*/ 0 w 75"/>
                  <a:gd name="T5" fmla="*/ 38 h 75"/>
                  <a:gd name="T6" fmla="*/ 0 w 75"/>
                  <a:gd name="T7" fmla="*/ 38 h 75"/>
                  <a:gd name="T8" fmla="*/ 1 w 75"/>
                  <a:gd name="T9" fmla="*/ 46 h 75"/>
                  <a:gd name="T10" fmla="*/ 3 w 75"/>
                  <a:gd name="T11" fmla="*/ 53 h 75"/>
                  <a:gd name="T12" fmla="*/ 7 w 75"/>
                  <a:gd name="T13" fmla="*/ 59 h 75"/>
                  <a:gd name="T14" fmla="*/ 11 w 75"/>
                  <a:gd name="T15" fmla="*/ 64 h 75"/>
                  <a:gd name="T16" fmla="*/ 17 w 75"/>
                  <a:gd name="T17" fmla="*/ 69 h 75"/>
                  <a:gd name="T18" fmla="*/ 24 w 75"/>
                  <a:gd name="T19" fmla="*/ 72 h 75"/>
                  <a:gd name="T20" fmla="*/ 30 w 75"/>
                  <a:gd name="T21" fmla="*/ 74 h 75"/>
                  <a:gd name="T22" fmla="*/ 38 w 75"/>
                  <a:gd name="T23" fmla="*/ 75 h 75"/>
                  <a:gd name="T24" fmla="*/ 38 w 75"/>
                  <a:gd name="T25" fmla="*/ 75 h 75"/>
                  <a:gd name="T26" fmla="*/ 45 w 75"/>
                  <a:gd name="T27" fmla="*/ 74 h 75"/>
                  <a:gd name="T28" fmla="*/ 53 w 75"/>
                  <a:gd name="T29" fmla="*/ 72 h 75"/>
                  <a:gd name="T30" fmla="*/ 59 w 75"/>
                  <a:gd name="T31" fmla="*/ 69 h 75"/>
                  <a:gd name="T32" fmla="*/ 64 w 75"/>
                  <a:gd name="T33" fmla="*/ 64 h 75"/>
                  <a:gd name="T34" fmla="*/ 69 w 75"/>
                  <a:gd name="T35" fmla="*/ 59 h 75"/>
                  <a:gd name="T36" fmla="*/ 72 w 75"/>
                  <a:gd name="T37" fmla="*/ 53 h 75"/>
                  <a:gd name="T38" fmla="*/ 74 w 75"/>
                  <a:gd name="T39" fmla="*/ 46 h 75"/>
                  <a:gd name="T40" fmla="*/ 75 w 75"/>
                  <a:gd name="T41" fmla="*/ 38 h 75"/>
                  <a:gd name="T42" fmla="*/ 75 w 75"/>
                  <a:gd name="T43" fmla="*/ 38 h 75"/>
                  <a:gd name="T44" fmla="*/ 74 w 75"/>
                  <a:gd name="T45" fmla="*/ 30 h 75"/>
                  <a:gd name="T46" fmla="*/ 72 w 75"/>
                  <a:gd name="T47" fmla="*/ 24 h 75"/>
                  <a:gd name="T48" fmla="*/ 69 w 75"/>
                  <a:gd name="T49" fmla="*/ 18 h 75"/>
                  <a:gd name="T50" fmla="*/ 65 w 75"/>
                  <a:gd name="T51" fmla="*/ 12 h 75"/>
                  <a:gd name="T52" fmla="*/ 60 w 75"/>
                  <a:gd name="T53" fmla="*/ 8 h 75"/>
                  <a:gd name="T54" fmla="*/ 54 w 75"/>
                  <a:gd name="T55" fmla="*/ 3 h 75"/>
                  <a:gd name="T56" fmla="*/ 46 w 75"/>
                  <a:gd name="T57" fmla="*/ 1 h 75"/>
                  <a:gd name="T58" fmla="*/ 39 w 75"/>
                  <a:gd name="T59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75" h="75">
                    <a:moveTo>
                      <a:pt x="0" y="36"/>
                    </a:moveTo>
                    <a:lnTo>
                      <a:pt x="0" y="36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1" y="46"/>
                    </a:lnTo>
                    <a:lnTo>
                      <a:pt x="3" y="53"/>
                    </a:lnTo>
                    <a:lnTo>
                      <a:pt x="7" y="59"/>
                    </a:lnTo>
                    <a:lnTo>
                      <a:pt x="11" y="64"/>
                    </a:lnTo>
                    <a:lnTo>
                      <a:pt x="17" y="69"/>
                    </a:lnTo>
                    <a:lnTo>
                      <a:pt x="24" y="72"/>
                    </a:lnTo>
                    <a:lnTo>
                      <a:pt x="30" y="74"/>
                    </a:lnTo>
                    <a:lnTo>
                      <a:pt x="38" y="75"/>
                    </a:lnTo>
                    <a:lnTo>
                      <a:pt x="38" y="75"/>
                    </a:lnTo>
                    <a:lnTo>
                      <a:pt x="45" y="74"/>
                    </a:lnTo>
                    <a:lnTo>
                      <a:pt x="53" y="72"/>
                    </a:lnTo>
                    <a:lnTo>
                      <a:pt x="59" y="69"/>
                    </a:lnTo>
                    <a:lnTo>
                      <a:pt x="64" y="64"/>
                    </a:lnTo>
                    <a:lnTo>
                      <a:pt x="69" y="59"/>
                    </a:lnTo>
                    <a:lnTo>
                      <a:pt x="72" y="53"/>
                    </a:lnTo>
                    <a:lnTo>
                      <a:pt x="74" y="46"/>
                    </a:lnTo>
                    <a:lnTo>
                      <a:pt x="75" y="38"/>
                    </a:lnTo>
                    <a:lnTo>
                      <a:pt x="75" y="38"/>
                    </a:lnTo>
                    <a:lnTo>
                      <a:pt x="74" y="30"/>
                    </a:lnTo>
                    <a:lnTo>
                      <a:pt x="72" y="24"/>
                    </a:lnTo>
                    <a:lnTo>
                      <a:pt x="69" y="18"/>
                    </a:lnTo>
                    <a:lnTo>
                      <a:pt x="65" y="12"/>
                    </a:lnTo>
                    <a:lnTo>
                      <a:pt x="60" y="8"/>
                    </a:lnTo>
                    <a:lnTo>
                      <a:pt x="54" y="3"/>
                    </a:lnTo>
                    <a:lnTo>
                      <a:pt x="46" y="1"/>
                    </a:lnTo>
                    <a:lnTo>
                      <a:pt x="3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0" name="Line 186"/>
              <p:cNvSpPr>
                <a:spLocks noChangeShapeType="1"/>
              </p:cNvSpPr>
              <p:nvPr/>
            </p:nvSpPr>
            <p:spPr bwMode="auto">
              <a:xfrm>
                <a:off x="898" y="1452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1" name="Freeform 187"/>
              <p:cNvSpPr>
                <a:spLocks noEditPoints="1"/>
              </p:cNvSpPr>
              <p:nvPr/>
            </p:nvSpPr>
            <p:spPr bwMode="auto">
              <a:xfrm>
                <a:off x="658" y="1356"/>
                <a:ext cx="222" cy="222"/>
              </a:xfrm>
              <a:custGeom>
                <a:avLst/>
                <a:gdLst>
                  <a:gd name="T0" fmla="*/ 217 w 222"/>
                  <a:gd name="T1" fmla="*/ 67 h 222"/>
                  <a:gd name="T2" fmla="*/ 201 w 222"/>
                  <a:gd name="T3" fmla="*/ 55 h 222"/>
                  <a:gd name="T4" fmla="*/ 184 w 222"/>
                  <a:gd name="T5" fmla="*/ 51 h 222"/>
                  <a:gd name="T6" fmla="*/ 176 w 222"/>
                  <a:gd name="T7" fmla="*/ 46 h 222"/>
                  <a:gd name="T8" fmla="*/ 168 w 222"/>
                  <a:gd name="T9" fmla="*/ 34 h 222"/>
                  <a:gd name="T10" fmla="*/ 167 w 222"/>
                  <a:gd name="T11" fmla="*/ 11 h 222"/>
                  <a:gd name="T12" fmla="*/ 141 w 222"/>
                  <a:gd name="T13" fmla="*/ 0 h 222"/>
                  <a:gd name="T14" fmla="*/ 128 w 222"/>
                  <a:gd name="T15" fmla="*/ 13 h 222"/>
                  <a:gd name="T16" fmla="*/ 116 w 222"/>
                  <a:gd name="T17" fmla="*/ 18 h 222"/>
                  <a:gd name="T18" fmla="*/ 106 w 222"/>
                  <a:gd name="T19" fmla="*/ 18 h 222"/>
                  <a:gd name="T20" fmla="*/ 92 w 222"/>
                  <a:gd name="T21" fmla="*/ 13 h 222"/>
                  <a:gd name="T22" fmla="*/ 81 w 222"/>
                  <a:gd name="T23" fmla="*/ 0 h 222"/>
                  <a:gd name="T24" fmla="*/ 53 w 222"/>
                  <a:gd name="T25" fmla="*/ 11 h 222"/>
                  <a:gd name="T26" fmla="*/ 53 w 222"/>
                  <a:gd name="T27" fmla="*/ 34 h 222"/>
                  <a:gd name="T28" fmla="*/ 45 w 222"/>
                  <a:gd name="T29" fmla="*/ 46 h 222"/>
                  <a:gd name="T30" fmla="*/ 38 w 222"/>
                  <a:gd name="T31" fmla="*/ 51 h 222"/>
                  <a:gd name="T32" fmla="*/ 20 w 222"/>
                  <a:gd name="T33" fmla="*/ 55 h 222"/>
                  <a:gd name="T34" fmla="*/ 5 w 222"/>
                  <a:gd name="T35" fmla="*/ 67 h 222"/>
                  <a:gd name="T36" fmla="*/ 4 w 222"/>
                  <a:gd name="T37" fmla="*/ 83 h 222"/>
                  <a:gd name="T38" fmla="*/ 15 w 222"/>
                  <a:gd name="T39" fmla="*/ 97 h 222"/>
                  <a:gd name="T40" fmla="*/ 18 w 222"/>
                  <a:gd name="T41" fmla="*/ 111 h 222"/>
                  <a:gd name="T42" fmla="*/ 17 w 222"/>
                  <a:gd name="T43" fmla="*/ 120 h 222"/>
                  <a:gd name="T44" fmla="*/ 7 w 222"/>
                  <a:gd name="T45" fmla="*/ 136 h 222"/>
                  <a:gd name="T46" fmla="*/ 0 w 222"/>
                  <a:gd name="T47" fmla="*/ 141 h 222"/>
                  <a:gd name="T48" fmla="*/ 11 w 222"/>
                  <a:gd name="T49" fmla="*/ 167 h 222"/>
                  <a:gd name="T50" fmla="*/ 34 w 222"/>
                  <a:gd name="T51" fmla="*/ 168 h 222"/>
                  <a:gd name="T52" fmla="*/ 45 w 222"/>
                  <a:gd name="T53" fmla="*/ 177 h 222"/>
                  <a:gd name="T54" fmla="*/ 51 w 222"/>
                  <a:gd name="T55" fmla="*/ 184 h 222"/>
                  <a:gd name="T56" fmla="*/ 55 w 222"/>
                  <a:gd name="T57" fmla="*/ 201 h 222"/>
                  <a:gd name="T58" fmla="*/ 67 w 222"/>
                  <a:gd name="T59" fmla="*/ 217 h 222"/>
                  <a:gd name="T60" fmla="*/ 83 w 222"/>
                  <a:gd name="T61" fmla="*/ 218 h 222"/>
                  <a:gd name="T62" fmla="*/ 96 w 222"/>
                  <a:gd name="T63" fmla="*/ 206 h 222"/>
                  <a:gd name="T64" fmla="*/ 111 w 222"/>
                  <a:gd name="T65" fmla="*/ 203 h 222"/>
                  <a:gd name="T66" fmla="*/ 120 w 222"/>
                  <a:gd name="T67" fmla="*/ 204 h 222"/>
                  <a:gd name="T68" fmla="*/ 135 w 222"/>
                  <a:gd name="T69" fmla="*/ 214 h 222"/>
                  <a:gd name="T70" fmla="*/ 155 w 222"/>
                  <a:gd name="T71" fmla="*/ 217 h 222"/>
                  <a:gd name="T72" fmla="*/ 166 w 222"/>
                  <a:gd name="T73" fmla="*/ 201 h 222"/>
                  <a:gd name="T74" fmla="*/ 170 w 222"/>
                  <a:gd name="T75" fmla="*/ 184 h 222"/>
                  <a:gd name="T76" fmla="*/ 176 w 222"/>
                  <a:gd name="T77" fmla="*/ 177 h 222"/>
                  <a:gd name="T78" fmla="*/ 188 w 222"/>
                  <a:gd name="T79" fmla="*/ 168 h 222"/>
                  <a:gd name="T80" fmla="*/ 211 w 222"/>
                  <a:gd name="T81" fmla="*/ 167 h 222"/>
                  <a:gd name="T82" fmla="*/ 222 w 222"/>
                  <a:gd name="T83" fmla="*/ 141 h 222"/>
                  <a:gd name="T84" fmla="*/ 209 w 222"/>
                  <a:gd name="T85" fmla="*/ 128 h 222"/>
                  <a:gd name="T86" fmla="*/ 203 w 222"/>
                  <a:gd name="T87" fmla="*/ 116 h 222"/>
                  <a:gd name="T88" fmla="*/ 203 w 222"/>
                  <a:gd name="T89" fmla="*/ 106 h 222"/>
                  <a:gd name="T90" fmla="*/ 209 w 222"/>
                  <a:gd name="T91" fmla="*/ 93 h 222"/>
                  <a:gd name="T92" fmla="*/ 222 w 222"/>
                  <a:gd name="T93" fmla="*/ 81 h 222"/>
                  <a:gd name="T94" fmla="*/ 104 w 222"/>
                  <a:gd name="T95" fmla="*/ 144 h 222"/>
                  <a:gd name="T96" fmla="*/ 87 w 222"/>
                  <a:gd name="T97" fmla="*/ 134 h 222"/>
                  <a:gd name="T98" fmla="*/ 78 w 222"/>
                  <a:gd name="T99" fmla="*/ 118 h 222"/>
                  <a:gd name="T100" fmla="*/ 78 w 222"/>
                  <a:gd name="T101" fmla="*/ 104 h 222"/>
                  <a:gd name="T102" fmla="*/ 87 w 222"/>
                  <a:gd name="T103" fmla="*/ 87 h 222"/>
                  <a:gd name="T104" fmla="*/ 104 w 222"/>
                  <a:gd name="T105" fmla="*/ 78 h 222"/>
                  <a:gd name="T106" fmla="*/ 117 w 222"/>
                  <a:gd name="T107" fmla="*/ 78 h 222"/>
                  <a:gd name="T108" fmla="*/ 134 w 222"/>
                  <a:gd name="T109" fmla="*/ 87 h 222"/>
                  <a:gd name="T110" fmla="*/ 144 w 222"/>
                  <a:gd name="T111" fmla="*/ 104 h 222"/>
                  <a:gd name="T112" fmla="*/ 144 w 222"/>
                  <a:gd name="T113" fmla="*/ 118 h 222"/>
                  <a:gd name="T114" fmla="*/ 134 w 222"/>
                  <a:gd name="T115" fmla="*/ 134 h 222"/>
                  <a:gd name="T116" fmla="*/ 117 w 222"/>
                  <a:gd name="T117" fmla="*/ 144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22" h="222">
                    <a:moveTo>
                      <a:pt x="222" y="81"/>
                    </a:moveTo>
                    <a:lnTo>
                      <a:pt x="222" y="81"/>
                    </a:lnTo>
                    <a:lnTo>
                      <a:pt x="217" y="67"/>
                    </a:lnTo>
                    <a:lnTo>
                      <a:pt x="211" y="54"/>
                    </a:lnTo>
                    <a:lnTo>
                      <a:pt x="211" y="54"/>
                    </a:lnTo>
                    <a:lnTo>
                      <a:pt x="201" y="55"/>
                    </a:lnTo>
                    <a:lnTo>
                      <a:pt x="192" y="54"/>
                    </a:lnTo>
                    <a:lnTo>
                      <a:pt x="188" y="53"/>
                    </a:lnTo>
                    <a:lnTo>
                      <a:pt x="184" y="51"/>
                    </a:lnTo>
                    <a:lnTo>
                      <a:pt x="180" y="49"/>
                    </a:lnTo>
                    <a:lnTo>
                      <a:pt x="176" y="46"/>
                    </a:lnTo>
                    <a:lnTo>
                      <a:pt x="176" y="46"/>
                    </a:lnTo>
                    <a:lnTo>
                      <a:pt x="173" y="42"/>
                    </a:lnTo>
                    <a:lnTo>
                      <a:pt x="170" y="38"/>
                    </a:lnTo>
                    <a:lnTo>
                      <a:pt x="168" y="34"/>
                    </a:lnTo>
                    <a:lnTo>
                      <a:pt x="167" y="30"/>
                    </a:lnTo>
                    <a:lnTo>
                      <a:pt x="166" y="20"/>
                    </a:lnTo>
                    <a:lnTo>
                      <a:pt x="167" y="11"/>
                    </a:lnTo>
                    <a:lnTo>
                      <a:pt x="167" y="11"/>
                    </a:lnTo>
                    <a:lnTo>
                      <a:pt x="155" y="5"/>
                    </a:lnTo>
                    <a:lnTo>
                      <a:pt x="141" y="0"/>
                    </a:lnTo>
                    <a:lnTo>
                      <a:pt x="141" y="0"/>
                    </a:lnTo>
                    <a:lnTo>
                      <a:pt x="135" y="8"/>
                    </a:lnTo>
                    <a:lnTo>
                      <a:pt x="128" y="13"/>
                    </a:lnTo>
                    <a:lnTo>
                      <a:pt x="124" y="15"/>
                    </a:lnTo>
                    <a:lnTo>
                      <a:pt x="120" y="17"/>
                    </a:lnTo>
                    <a:lnTo>
                      <a:pt x="116" y="18"/>
                    </a:lnTo>
                    <a:lnTo>
                      <a:pt x="111" y="18"/>
                    </a:lnTo>
                    <a:lnTo>
                      <a:pt x="111" y="18"/>
                    </a:lnTo>
                    <a:lnTo>
                      <a:pt x="106" y="18"/>
                    </a:lnTo>
                    <a:lnTo>
                      <a:pt x="102" y="17"/>
                    </a:lnTo>
                    <a:lnTo>
                      <a:pt x="96" y="15"/>
                    </a:lnTo>
                    <a:lnTo>
                      <a:pt x="92" y="13"/>
                    </a:lnTo>
                    <a:lnTo>
                      <a:pt x="86" y="8"/>
                    </a:lnTo>
                    <a:lnTo>
                      <a:pt x="81" y="0"/>
                    </a:lnTo>
                    <a:lnTo>
                      <a:pt x="81" y="0"/>
                    </a:lnTo>
                    <a:lnTo>
                      <a:pt x="67" y="5"/>
                    </a:lnTo>
                    <a:lnTo>
                      <a:pt x="53" y="11"/>
                    </a:lnTo>
                    <a:lnTo>
                      <a:pt x="53" y="11"/>
                    </a:lnTo>
                    <a:lnTo>
                      <a:pt x="55" y="20"/>
                    </a:lnTo>
                    <a:lnTo>
                      <a:pt x="54" y="30"/>
                    </a:lnTo>
                    <a:lnTo>
                      <a:pt x="53" y="34"/>
                    </a:lnTo>
                    <a:lnTo>
                      <a:pt x="51" y="38"/>
                    </a:lnTo>
                    <a:lnTo>
                      <a:pt x="48" y="42"/>
                    </a:lnTo>
                    <a:lnTo>
                      <a:pt x="45" y="46"/>
                    </a:lnTo>
                    <a:lnTo>
                      <a:pt x="45" y="46"/>
                    </a:lnTo>
                    <a:lnTo>
                      <a:pt x="42" y="49"/>
                    </a:lnTo>
                    <a:lnTo>
                      <a:pt x="38" y="51"/>
                    </a:lnTo>
                    <a:lnTo>
                      <a:pt x="34" y="53"/>
                    </a:lnTo>
                    <a:lnTo>
                      <a:pt x="30" y="54"/>
                    </a:lnTo>
                    <a:lnTo>
                      <a:pt x="20" y="55"/>
                    </a:lnTo>
                    <a:lnTo>
                      <a:pt x="11" y="54"/>
                    </a:lnTo>
                    <a:lnTo>
                      <a:pt x="11" y="54"/>
                    </a:lnTo>
                    <a:lnTo>
                      <a:pt x="5" y="67"/>
                    </a:lnTo>
                    <a:lnTo>
                      <a:pt x="0" y="81"/>
                    </a:lnTo>
                    <a:lnTo>
                      <a:pt x="0" y="81"/>
                    </a:lnTo>
                    <a:lnTo>
                      <a:pt x="4" y="83"/>
                    </a:lnTo>
                    <a:lnTo>
                      <a:pt x="7" y="86"/>
                    </a:lnTo>
                    <a:lnTo>
                      <a:pt x="13" y="93"/>
                    </a:lnTo>
                    <a:lnTo>
                      <a:pt x="15" y="97"/>
                    </a:lnTo>
                    <a:lnTo>
                      <a:pt x="17" y="102"/>
                    </a:lnTo>
                    <a:lnTo>
                      <a:pt x="18" y="106"/>
                    </a:lnTo>
                    <a:lnTo>
                      <a:pt x="18" y="111"/>
                    </a:lnTo>
                    <a:lnTo>
                      <a:pt x="18" y="111"/>
                    </a:lnTo>
                    <a:lnTo>
                      <a:pt x="18" y="116"/>
                    </a:lnTo>
                    <a:lnTo>
                      <a:pt x="17" y="120"/>
                    </a:lnTo>
                    <a:lnTo>
                      <a:pt x="15" y="124"/>
                    </a:lnTo>
                    <a:lnTo>
                      <a:pt x="13" y="128"/>
                    </a:lnTo>
                    <a:lnTo>
                      <a:pt x="7" y="136"/>
                    </a:lnTo>
                    <a:lnTo>
                      <a:pt x="4" y="139"/>
                    </a:lnTo>
                    <a:lnTo>
                      <a:pt x="0" y="141"/>
                    </a:lnTo>
                    <a:lnTo>
                      <a:pt x="0" y="141"/>
                    </a:lnTo>
                    <a:lnTo>
                      <a:pt x="5" y="155"/>
                    </a:lnTo>
                    <a:lnTo>
                      <a:pt x="11" y="167"/>
                    </a:lnTo>
                    <a:lnTo>
                      <a:pt x="11" y="167"/>
                    </a:lnTo>
                    <a:lnTo>
                      <a:pt x="20" y="166"/>
                    </a:lnTo>
                    <a:lnTo>
                      <a:pt x="30" y="167"/>
                    </a:lnTo>
                    <a:lnTo>
                      <a:pt x="34" y="168"/>
                    </a:lnTo>
                    <a:lnTo>
                      <a:pt x="38" y="170"/>
                    </a:lnTo>
                    <a:lnTo>
                      <a:pt x="42" y="173"/>
                    </a:lnTo>
                    <a:lnTo>
                      <a:pt x="45" y="177"/>
                    </a:lnTo>
                    <a:lnTo>
                      <a:pt x="45" y="177"/>
                    </a:lnTo>
                    <a:lnTo>
                      <a:pt x="48" y="180"/>
                    </a:lnTo>
                    <a:lnTo>
                      <a:pt x="51" y="184"/>
                    </a:lnTo>
                    <a:lnTo>
                      <a:pt x="53" y="188"/>
                    </a:lnTo>
                    <a:lnTo>
                      <a:pt x="54" y="192"/>
                    </a:lnTo>
                    <a:lnTo>
                      <a:pt x="55" y="201"/>
                    </a:lnTo>
                    <a:lnTo>
                      <a:pt x="53" y="211"/>
                    </a:lnTo>
                    <a:lnTo>
                      <a:pt x="53" y="211"/>
                    </a:lnTo>
                    <a:lnTo>
                      <a:pt x="67" y="217"/>
                    </a:lnTo>
                    <a:lnTo>
                      <a:pt x="81" y="222"/>
                    </a:lnTo>
                    <a:lnTo>
                      <a:pt x="81" y="222"/>
                    </a:lnTo>
                    <a:lnTo>
                      <a:pt x="83" y="218"/>
                    </a:lnTo>
                    <a:lnTo>
                      <a:pt x="86" y="214"/>
                    </a:lnTo>
                    <a:lnTo>
                      <a:pt x="92" y="209"/>
                    </a:lnTo>
                    <a:lnTo>
                      <a:pt x="96" y="206"/>
                    </a:lnTo>
                    <a:lnTo>
                      <a:pt x="102" y="204"/>
                    </a:lnTo>
                    <a:lnTo>
                      <a:pt x="106" y="203"/>
                    </a:lnTo>
                    <a:lnTo>
                      <a:pt x="111" y="203"/>
                    </a:lnTo>
                    <a:lnTo>
                      <a:pt x="111" y="203"/>
                    </a:lnTo>
                    <a:lnTo>
                      <a:pt x="116" y="203"/>
                    </a:lnTo>
                    <a:lnTo>
                      <a:pt x="120" y="204"/>
                    </a:lnTo>
                    <a:lnTo>
                      <a:pt x="124" y="206"/>
                    </a:lnTo>
                    <a:lnTo>
                      <a:pt x="128" y="209"/>
                    </a:lnTo>
                    <a:lnTo>
                      <a:pt x="135" y="214"/>
                    </a:lnTo>
                    <a:lnTo>
                      <a:pt x="141" y="222"/>
                    </a:lnTo>
                    <a:lnTo>
                      <a:pt x="141" y="222"/>
                    </a:lnTo>
                    <a:lnTo>
                      <a:pt x="155" y="217"/>
                    </a:lnTo>
                    <a:lnTo>
                      <a:pt x="167" y="211"/>
                    </a:lnTo>
                    <a:lnTo>
                      <a:pt x="167" y="211"/>
                    </a:lnTo>
                    <a:lnTo>
                      <a:pt x="166" y="201"/>
                    </a:lnTo>
                    <a:lnTo>
                      <a:pt x="167" y="192"/>
                    </a:lnTo>
                    <a:lnTo>
                      <a:pt x="168" y="188"/>
                    </a:lnTo>
                    <a:lnTo>
                      <a:pt x="170" y="184"/>
                    </a:lnTo>
                    <a:lnTo>
                      <a:pt x="173" y="180"/>
                    </a:lnTo>
                    <a:lnTo>
                      <a:pt x="176" y="177"/>
                    </a:lnTo>
                    <a:lnTo>
                      <a:pt x="176" y="177"/>
                    </a:lnTo>
                    <a:lnTo>
                      <a:pt x="180" y="173"/>
                    </a:lnTo>
                    <a:lnTo>
                      <a:pt x="184" y="170"/>
                    </a:lnTo>
                    <a:lnTo>
                      <a:pt x="188" y="168"/>
                    </a:lnTo>
                    <a:lnTo>
                      <a:pt x="192" y="167"/>
                    </a:lnTo>
                    <a:lnTo>
                      <a:pt x="201" y="166"/>
                    </a:lnTo>
                    <a:lnTo>
                      <a:pt x="211" y="167"/>
                    </a:lnTo>
                    <a:lnTo>
                      <a:pt x="211" y="167"/>
                    </a:lnTo>
                    <a:lnTo>
                      <a:pt x="217" y="155"/>
                    </a:lnTo>
                    <a:lnTo>
                      <a:pt x="222" y="141"/>
                    </a:lnTo>
                    <a:lnTo>
                      <a:pt x="222" y="141"/>
                    </a:lnTo>
                    <a:lnTo>
                      <a:pt x="214" y="136"/>
                    </a:lnTo>
                    <a:lnTo>
                      <a:pt x="209" y="128"/>
                    </a:lnTo>
                    <a:lnTo>
                      <a:pt x="206" y="124"/>
                    </a:lnTo>
                    <a:lnTo>
                      <a:pt x="204" y="120"/>
                    </a:lnTo>
                    <a:lnTo>
                      <a:pt x="203" y="116"/>
                    </a:lnTo>
                    <a:lnTo>
                      <a:pt x="203" y="111"/>
                    </a:lnTo>
                    <a:lnTo>
                      <a:pt x="203" y="111"/>
                    </a:lnTo>
                    <a:lnTo>
                      <a:pt x="203" y="106"/>
                    </a:lnTo>
                    <a:lnTo>
                      <a:pt x="204" y="102"/>
                    </a:lnTo>
                    <a:lnTo>
                      <a:pt x="206" y="97"/>
                    </a:lnTo>
                    <a:lnTo>
                      <a:pt x="209" y="93"/>
                    </a:lnTo>
                    <a:lnTo>
                      <a:pt x="214" y="86"/>
                    </a:lnTo>
                    <a:lnTo>
                      <a:pt x="222" y="81"/>
                    </a:lnTo>
                    <a:lnTo>
                      <a:pt x="222" y="81"/>
                    </a:lnTo>
                    <a:close/>
                    <a:moveTo>
                      <a:pt x="111" y="145"/>
                    </a:moveTo>
                    <a:lnTo>
                      <a:pt x="111" y="145"/>
                    </a:lnTo>
                    <a:lnTo>
                      <a:pt x="104" y="144"/>
                    </a:lnTo>
                    <a:lnTo>
                      <a:pt x="97" y="142"/>
                    </a:lnTo>
                    <a:lnTo>
                      <a:pt x="91" y="139"/>
                    </a:lnTo>
                    <a:lnTo>
                      <a:pt x="87" y="134"/>
                    </a:lnTo>
                    <a:lnTo>
                      <a:pt x="82" y="129"/>
                    </a:lnTo>
                    <a:lnTo>
                      <a:pt x="79" y="124"/>
                    </a:lnTo>
                    <a:lnTo>
                      <a:pt x="78" y="118"/>
                    </a:lnTo>
                    <a:lnTo>
                      <a:pt x="77" y="111"/>
                    </a:lnTo>
                    <a:lnTo>
                      <a:pt x="77" y="111"/>
                    </a:lnTo>
                    <a:lnTo>
                      <a:pt x="78" y="104"/>
                    </a:lnTo>
                    <a:lnTo>
                      <a:pt x="79" y="97"/>
                    </a:lnTo>
                    <a:lnTo>
                      <a:pt x="82" y="92"/>
                    </a:lnTo>
                    <a:lnTo>
                      <a:pt x="87" y="87"/>
                    </a:lnTo>
                    <a:lnTo>
                      <a:pt x="91" y="83"/>
                    </a:lnTo>
                    <a:lnTo>
                      <a:pt x="97" y="80"/>
                    </a:lnTo>
                    <a:lnTo>
                      <a:pt x="104" y="78"/>
                    </a:lnTo>
                    <a:lnTo>
                      <a:pt x="111" y="77"/>
                    </a:lnTo>
                    <a:lnTo>
                      <a:pt x="111" y="77"/>
                    </a:lnTo>
                    <a:lnTo>
                      <a:pt x="117" y="78"/>
                    </a:lnTo>
                    <a:lnTo>
                      <a:pt x="124" y="80"/>
                    </a:lnTo>
                    <a:lnTo>
                      <a:pt x="129" y="83"/>
                    </a:lnTo>
                    <a:lnTo>
                      <a:pt x="134" y="87"/>
                    </a:lnTo>
                    <a:lnTo>
                      <a:pt x="139" y="92"/>
                    </a:lnTo>
                    <a:lnTo>
                      <a:pt x="142" y="97"/>
                    </a:lnTo>
                    <a:lnTo>
                      <a:pt x="144" y="104"/>
                    </a:lnTo>
                    <a:lnTo>
                      <a:pt x="145" y="111"/>
                    </a:lnTo>
                    <a:lnTo>
                      <a:pt x="145" y="111"/>
                    </a:lnTo>
                    <a:lnTo>
                      <a:pt x="144" y="118"/>
                    </a:lnTo>
                    <a:lnTo>
                      <a:pt x="142" y="124"/>
                    </a:lnTo>
                    <a:lnTo>
                      <a:pt x="139" y="129"/>
                    </a:lnTo>
                    <a:lnTo>
                      <a:pt x="134" y="134"/>
                    </a:lnTo>
                    <a:lnTo>
                      <a:pt x="129" y="139"/>
                    </a:lnTo>
                    <a:lnTo>
                      <a:pt x="124" y="142"/>
                    </a:lnTo>
                    <a:lnTo>
                      <a:pt x="117" y="144"/>
                    </a:lnTo>
                    <a:lnTo>
                      <a:pt x="111" y="145"/>
                    </a:lnTo>
                    <a:lnTo>
                      <a:pt x="111" y="14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2" name="Freeform 188"/>
              <p:cNvSpPr>
                <a:spLocks noEditPoints="1"/>
              </p:cNvSpPr>
              <p:nvPr/>
            </p:nvSpPr>
            <p:spPr bwMode="auto">
              <a:xfrm>
                <a:off x="5072" y="2983"/>
                <a:ext cx="76" cy="76"/>
              </a:xfrm>
              <a:custGeom>
                <a:avLst/>
                <a:gdLst>
                  <a:gd name="T0" fmla="*/ 74 w 76"/>
                  <a:gd name="T1" fmla="*/ 22 h 76"/>
                  <a:gd name="T2" fmla="*/ 69 w 76"/>
                  <a:gd name="T3" fmla="*/ 18 h 76"/>
                  <a:gd name="T4" fmla="*/ 61 w 76"/>
                  <a:gd name="T5" fmla="*/ 15 h 76"/>
                  <a:gd name="T6" fmla="*/ 57 w 76"/>
                  <a:gd name="T7" fmla="*/ 10 h 76"/>
                  <a:gd name="T8" fmla="*/ 57 w 76"/>
                  <a:gd name="T9" fmla="*/ 4 h 76"/>
                  <a:gd name="T10" fmla="*/ 48 w 76"/>
                  <a:gd name="T11" fmla="*/ 0 h 76"/>
                  <a:gd name="T12" fmla="*/ 41 w 76"/>
                  <a:gd name="T13" fmla="*/ 6 h 76"/>
                  <a:gd name="T14" fmla="*/ 35 w 76"/>
                  <a:gd name="T15" fmla="*/ 6 h 76"/>
                  <a:gd name="T16" fmla="*/ 28 w 76"/>
                  <a:gd name="T17" fmla="*/ 0 h 76"/>
                  <a:gd name="T18" fmla="*/ 18 w 76"/>
                  <a:gd name="T19" fmla="*/ 4 h 76"/>
                  <a:gd name="T20" fmla="*/ 18 w 76"/>
                  <a:gd name="T21" fmla="*/ 10 h 76"/>
                  <a:gd name="T22" fmla="*/ 15 w 76"/>
                  <a:gd name="T23" fmla="*/ 15 h 76"/>
                  <a:gd name="T24" fmla="*/ 7 w 76"/>
                  <a:gd name="T25" fmla="*/ 18 h 76"/>
                  <a:gd name="T26" fmla="*/ 2 w 76"/>
                  <a:gd name="T27" fmla="*/ 22 h 76"/>
                  <a:gd name="T28" fmla="*/ 3 w 76"/>
                  <a:gd name="T29" fmla="*/ 30 h 76"/>
                  <a:gd name="T30" fmla="*/ 6 w 76"/>
                  <a:gd name="T31" fmla="*/ 38 h 76"/>
                  <a:gd name="T32" fmla="*/ 5 w 76"/>
                  <a:gd name="T33" fmla="*/ 44 h 76"/>
                  <a:gd name="T34" fmla="*/ 0 w 76"/>
                  <a:gd name="T35" fmla="*/ 48 h 76"/>
                  <a:gd name="T36" fmla="*/ 4 w 76"/>
                  <a:gd name="T37" fmla="*/ 57 h 76"/>
                  <a:gd name="T38" fmla="*/ 13 w 76"/>
                  <a:gd name="T39" fmla="*/ 58 h 76"/>
                  <a:gd name="T40" fmla="*/ 17 w 76"/>
                  <a:gd name="T41" fmla="*/ 63 h 76"/>
                  <a:gd name="T42" fmla="*/ 18 w 76"/>
                  <a:gd name="T43" fmla="*/ 72 h 76"/>
                  <a:gd name="T44" fmla="*/ 28 w 76"/>
                  <a:gd name="T45" fmla="*/ 76 h 76"/>
                  <a:gd name="T46" fmla="*/ 32 w 76"/>
                  <a:gd name="T47" fmla="*/ 71 h 76"/>
                  <a:gd name="T48" fmla="*/ 38 w 76"/>
                  <a:gd name="T49" fmla="*/ 70 h 76"/>
                  <a:gd name="T50" fmla="*/ 46 w 76"/>
                  <a:gd name="T51" fmla="*/ 73 h 76"/>
                  <a:gd name="T52" fmla="*/ 53 w 76"/>
                  <a:gd name="T53" fmla="*/ 74 h 76"/>
                  <a:gd name="T54" fmla="*/ 56 w 76"/>
                  <a:gd name="T55" fmla="*/ 69 h 76"/>
                  <a:gd name="T56" fmla="*/ 61 w 76"/>
                  <a:gd name="T57" fmla="*/ 60 h 76"/>
                  <a:gd name="T58" fmla="*/ 66 w 76"/>
                  <a:gd name="T59" fmla="*/ 57 h 76"/>
                  <a:gd name="T60" fmla="*/ 72 w 76"/>
                  <a:gd name="T61" fmla="*/ 57 h 76"/>
                  <a:gd name="T62" fmla="*/ 76 w 76"/>
                  <a:gd name="T63" fmla="*/ 48 h 76"/>
                  <a:gd name="T64" fmla="*/ 70 w 76"/>
                  <a:gd name="T65" fmla="*/ 41 h 76"/>
                  <a:gd name="T66" fmla="*/ 70 w 76"/>
                  <a:gd name="T67" fmla="*/ 35 h 76"/>
                  <a:gd name="T68" fmla="*/ 76 w 76"/>
                  <a:gd name="T69" fmla="*/ 28 h 76"/>
                  <a:gd name="T70" fmla="*/ 38 w 76"/>
                  <a:gd name="T71" fmla="*/ 49 h 76"/>
                  <a:gd name="T72" fmla="*/ 28 w 76"/>
                  <a:gd name="T73" fmla="*/ 42 h 76"/>
                  <a:gd name="T74" fmla="*/ 28 w 76"/>
                  <a:gd name="T75" fmla="*/ 33 h 76"/>
                  <a:gd name="T76" fmla="*/ 38 w 76"/>
                  <a:gd name="T77" fmla="*/ 27 h 76"/>
                  <a:gd name="T78" fmla="*/ 46 w 76"/>
                  <a:gd name="T79" fmla="*/ 30 h 76"/>
                  <a:gd name="T80" fmla="*/ 49 w 76"/>
                  <a:gd name="T81" fmla="*/ 38 h 76"/>
                  <a:gd name="T82" fmla="*/ 42 w 76"/>
                  <a:gd name="T83" fmla="*/ 4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6" h="76">
                    <a:moveTo>
                      <a:pt x="76" y="28"/>
                    </a:moveTo>
                    <a:lnTo>
                      <a:pt x="76" y="28"/>
                    </a:lnTo>
                    <a:lnTo>
                      <a:pt x="74" y="22"/>
                    </a:lnTo>
                    <a:lnTo>
                      <a:pt x="72" y="18"/>
                    </a:lnTo>
                    <a:lnTo>
                      <a:pt x="72" y="18"/>
                    </a:lnTo>
                    <a:lnTo>
                      <a:pt x="69" y="18"/>
                    </a:lnTo>
                    <a:lnTo>
                      <a:pt x="66" y="18"/>
                    </a:lnTo>
                    <a:lnTo>
                      <a:pt x="63" y="17"/>
                    </a:lnTo>
                    <a:lnTo>
                      <a:pt x="61" y="15"/>
                    </a:lnTo>
                    <a:lnTo>
                      <a:pt x="61" y="15"/>
                    </a:lnTo>
                    <a:lnTo>
                      <a:pt x="59" y="13"/>
                    </a:lnTo>
                    <a:lnTo>
                      <a:pt x="57" y="10"/>
                    </a:lnTo>
                    <a:lnTo>
                      <a:pt x="56" y="7"/>
                    </a:lnTo>
                    <a:lnTo>
                      <a:pt x="57" y="4"/>
                    </a:lnTo>
                    <a:lnTo>
                      <a:pt x="57" y="4"/>
                    </a:lnTo>
                    <a:lnTo>
                      <a:pt x="53" y="2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6" y="3"/>
                    </a:lnTo>
                    <a:lnTo>
                      <a:pt x="44" y="4"/>
                    </a:lnTo>
                    <a:lnTo>
                      <a:pt x="41" y="6"/>
                    </a:lnTo>
                    <a:lnTo>
                      <a:pt x="38" y="6"/>
                    </a:lnTo>
                    <a:lnTo>
                      <a:pt x="38" y="6"/>
                    </a:lnTo>
                    <a:lnTo>
                      <a:pt x="35" y="6"/>
                    </a:lnTo>
                    <a:lnTo>
                      <a:pt x="32" y="4"/>
                    </a:lnTo>
                    <a:lnTo>
                      <a:pt x="30" y="3"/>
                    </a:lnTo>
                    <a:lnTo>
                      <a:pt x="28" y="0"/>
                    </a:lnTo>
                    <a:lnTo>
                      <a:pt x="28" y="0"/>
                    </a:lnTo>
                    <a:lnTo>
                      <a:pt x="23" y="2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9" y="7"/>
                    </a:lnTo>
                    <a:lnTo>
                      <a:pt x="18" y="10"/>
                    </a:lnTo>
                    <a:lnTo>
                      <a:pt x="17" y="13"/>
                    </a:lnTo>
                    <a:lnTo>
                      <a:pt x="15" y="15"/>
                    </a:lnTo>
                    <a:lnTo>
                      <a:pt x="15" y="15"/>
                    </a:lnTo>
                    <a:lnTo>
                      <a:pt x="13" y="17"/>
                    </a:lnTo>
                    <a:lnTo>
                      <a:pt x="10" y="18"/>
                    </a:lnTo>
                    <a:lnTo>
                      <a:pt x="7" y="18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2" y="22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3" y="30"/>
                    </a:lnTo>
                    <a:lnTo>
                      <a:pt x="5" y="32"/>
                    </a:lnTo>
                    <a:lnTo>
                      <a:pt x="6" y="35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6" y="41"/>
                    </a:lnTo>
                    <a:lnTo>
                      <a:pt x="5" y="44"/>
                    </a:lnTo>
                    <a:lnTo>
                      <a:pt x="3" y="46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2" y="53"/>
                    </a:lnTo>
                    <a:lnTo>
                      <a:pt x="4" y="57"/>
                    </a:lnTo>
                    <a:lnTo>
                      <a:pt x="4" y="57"/>
                    </a:lnTo>
                    <a:lnTo>
                      <a:pt x="7" y="56"/>
                    </a:lnTo>
                    <a:lnTo>
                      <a:pt x="10" y="57"/>
                    </a:lnTo>
                    <a:lnTo>
                      <a:pt x="13" y="58"/>
                    </a:lnTo>
                    <a:lnTo>
                      <a:pt x="15" y="60"/>
                    </a:lnTo>
                    <a:lnTo>
                      <a:pt x="15" y="60"/>
                    </a:lnTo>
                    <a:lnTo>
                      <a:pt x="17" y="63"/>
                    </a:lnTo>
                    <a:lnTo>
                      <a:pt x="18" y="66"/>
                    </a:lnTo>
                    <a:lnTo>
                      <a:pt x="19" y="69"/>
                    </a:lnTo>
                    <a:lnTo>
                      <a:pt x="18" y="72"/>
                    </a:lnTo>
                    <a:lnTo>
                      <a:pt x="18" y="72"/>
                    </a:lnTo>
                    <a:lnTo>
                      <a:pt x="23" y="74"/>
                    </a:lnTo>
                    <a:lnTo>
                      <a:pt x="28" y="76"/>
                    </a:lnTo>
                    <a:lnTo>
                      <a:pt x="28" y="76"/>
                    </a:lnTo>
                    <a:lnTo>
                      <a:pt x="30" y="73"/>
                    </a:lnTo>
                    <a:lnTo>
                      <a:pt x="32" y="71"/>
                    </a:lnTo>
                    <a:lnTo>
                      <a:pt x="35" y="70"/>
                    </a:lnTo>
                    <a:lnTo>
                      <a:pt x="38" y="70"/>
                    </a:lnTo>
                    <a:lnTo>
                      <a:pt x="38" y="70"/>
                    </a:lnTo>
                    <a:lnTo>
                      <a:pt x="41" y="70"/>
                    </a:lnTo>
                    <a:lnTo>
                      <a:pt x="44" y="71"/>
                    </a:lnTo>
                    <a:lnTo>
                      <a:pt x="46" y="73"/>
                    </a:lnTo>
                    <a:lnTo>
                      <a:pt x="48" y="76"/>
                    </a:lnTo>
                    <a:lnTo>
                      <a:pt x="48" y="76"/>
                    </a:lnTo>
                    <a:lnTo>
                      <a:pt x="53" y="74"/>
                    </a:lnTo>
                    <a:lnTo>
                      <a:pt x="57" y="72"/>
                    </a:lnTo>
                    <a:lnTo>
                      <a:pt x="57" y="72"/>
                    </a:lnTo>
                    <a:lnTo>
                      <a:pt x="56" y="69"/>
                    </a:lnTo>
                    <a:lnTo>
                      <a:pt x="57" y="66"/>
                    </a:lnTo>
                    <a:lnTo>
                      <a:pt x="59" y="63"/>
                    </a:lnTo>
                    <a:lnTo>
                      <a:pt x="61" y="60"/>
                    </a:lnTo>
                    <a:lnTo>
                      <a:pt x="61" y="60"/>
                    </a:lnTo>
                    <a:lnTo>
                      <a:pt x="63" y="58"/>
                    </a:lnTo>
                    <a:lnTo>
                      <a:pt x="66" y="57"/>
                    </a:lnTo>
                    <a:lnTo>
                      <a:pt x="69" y="56"/>
                    </a:lnTo>
                    <a:lnTo>
                      <a:pt x="72" y="57"/>
                    </a:lnTo>
                    <a:lnTo>
                      <a:pt x="72" y="57"/>
                    </a:lnTo>
                    <a:lnTo>
                      <a:pt x="74" y="53"/>
                    </a:lnTo>
                    <a:lnTo>
                      <a:pt x="76" y="48"/>
                    </a:lnTo>
                    <a:lnTo>
                      <a:pt x="76" y="48"/>
                    </a:lnTo>
                    <a:lnTo>
                      <a:pt x="73" y="46"/>
                    </a:lnTo>
                    <a:lnTo>
                      <a:pt x="71" y="44"/>
                    </a:lnTo>
                    <a:lnTo>
                      <a:pt x="70" y="41"/>
                    </a:lnTo>
                    <a:lnTo>
                      <a:pt x="70" y="38"/>
                    </a:lnTo>
                    <a:lnTo>
                      <a:pt x="70" y="38"/>
                    </a:lnTo>
                    <a:lnTo>
                      <a:pt x="70" y="35"/>
                    </a:lnTo>
                    <a:lnTo>
                      <a:pt x="71" y="32"/>
                    </a:lnTo>
                    <a:lnTo>
                      <a:pt x="73" y="30"/>
                    </a:lnTo>
                    <a:lnTo>
                      <a:pt x="76" y="28"/>
                    </a:lnTo>
                    <a:lnTo>
                      <a:pt x="76" y="28"/>
                    </a:lnTo>
                    <a:close/>
                    <a:moveTo>
                      <a:pt x="38" y="49"/>
                    </a:moveTo>
                    <a:lnTo>
                      <a:pt x="38" y="49"/>
                    </a:lnTo>
                    <a:lnTo>
                      <a:pt x="34" y="48"/>
                    </a:lnTo>
                    <a:lnTo>
                      <a:pt x="30" y="46"/>
                    </a:lnTo>
                    <a:lnTo>
                      <a:pt x="28" y="42"/>
                    </a:lnTo>
                    <a:lnTo>
                      <a:pt x="27" y="38"/>
                    </a:lnTo>
                    <a:lnTo>
                      <a:pt x="27" y="38"/>
                    </a:lnTo>
                    <a:lnTo>
                      <a:pt x="28" y="33"/>
                    </a:lnTo>
                    <a:lnTo>
                      <a:pt x="30" y="30"/>
                    </a:lnTo>
                    <a:lnTo>
                      <a:pt x="34" y="27"/>
                    </a:lnTo>
                    <a:lnTo>
                      <a:pt x="38" y="27"/>
                    </a:lnTo>
                    <a:lnTo>
                      <a:pt x="38" y="27"/>
                    </a:lnTo>
                    <a:lnTo>
                      <a:pt x="42" y="27"/>
                    </a:lnTo>
                    <a:lnTo>
                      <a:pt x="46" y="30"/>
                    </a:lnTo>
                    <a:lnTo>
                      <a:pt x="48" y="33"/>
                    </a:lnTo>
                    <a:lnTo>
                      <a:pt x="49" y="38"/>
                    </a:lnTo>
                    <a:lnTo>
                      <a:pt x="49" y="38"/>
                    </a:lnTo>
                    <a:lnTo>
                      <a:pt x="48" y="42"/>
                    </a:lnTo>
                    <a:lnTo>
                      <a:pt x="46" y="46"/>
                    </a:lnTo>
                    <a:lnTo>
                      <a:pt x="42" y="48"/>
                    </a:lnTo>
                    <a:lnTo>
                      <a:pt x="38" y="49"/>
                    </a:lnTo>
                    <a:lnTo>
                      <a:pt x="38" y="4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3" name="Freeform 189"/>
              <p:cNvSpPr>
                <a:spLocks noEditPoints="1"/>
              </p:cNvSpPr>
              <p:nvPr/>
            </p:nvSpPr>
            <p:spPr bwMode="auto">
              <a:xfrm>
                <a:off x="5172" y="2844"/>
                <a:ext cx="76" cy="76"/>
              </a:xfrm>
              <a:custGeom>
                <a:avLst/>
                <a:gdLst>
                  <a:gd name="T0" fmla="*/ 74 w 76"/>
                  <a:gd name="T1" fmla="*/ 23 h 76"/>
                  <a:gd name="T2" fmla="*/ 69 w 76"/>
                  <a:gd name="T3" fmla="*/ 18 h 76"/>
                  <a:gd name="T4" fmla="*/ 60 w 76"/>
                  <a:gd name="T5" fmla="*/ 15 h 76"/>
                  <a:gd name="T6" fmla="*/ 57 w 76"/>
                  <a:gd name="T7" fmla="*/ 10 h 76"/>
                  <a:gd name="T8" fmla="*/ 57 w 76"/>
                  <a:gd name="T9" fmla="*/ 4 h 76"/>
                  <a:gd name="T10" fmla="*/ 48 w 76"/>
                  <a:gd name="T11" fmla="*/ 0 h 76"/>
                  <a:gd name="T12" fmla="*/ 41 w 76"/>
                  <a:gd name="T13" fmla="*/ 6 h 76"/>
                  <a:gd name="T14" fmla="*/ 35 w 76"/>
                  <a:gd name="T15" fmla="*/ 6 h 76"/>
                  <a:gd name="T16" fmla="*/ 27 w 76"/>
                  <a:gd name="T17" fmla="*/ 0 h 76"/>
                  <a:gd name="T18" fmla="*/ 18 w 76"/>
                  <a:gd name="T19" fmla="*/ 4 h 76"/>
                  <a:gd name="T20" fmla="*/ 18 w 76"/>
                  <a:gd name="T21" fmla="*/ 10 h 76"/>
                  <a:gd name="T22" fmla="*/ 15 w 76"/>
                  <a:gd name="T23" fmla="*/ 15 h 76"/>
                  <a:gd name="T24" fmla="*/ 7 w 76"/>
                  <a:gd name="T25" fmla="*/ 18 h 76"/>
                  <a:gd name="T26" fmla="*/ 2 w 76"/>
                  <a:gd name="T27" fmla="*/ 23 h 76"/>
                  <a:gd name="T28" fmla="*/ 2 w 76"/>
                  <a:gd name="T29" fmla="*/ 29 h 76"/>
                  <a:gd name="T30" fmla="*/ 6 w 76"/>
                  <a:gd name="T31" fmla="*/ 38 h 76"/>
                  <a:gd name="T32" fmla="*/ 4 w 76"/>
                  <a:gd name="T33" fmla="*/ 44 h 76"/>
                  <a:gd name="T34" fmla="*/ 0 w 76"/>
                  <a:gd name="T35" fmla="*/ 48 h 76"/>
                  <a:gd name="T36" fmla="*/ 4 w 76"/>
                  <a:gd name="T37" fmla="*/ 58 h 76"/>
                  <a:gd name="T38" fmla="*/ 13 w 76"/>
                  <a:gd name="T39" fmla="*/ 59 h 76"/>
                  <a:gd name="T40" fmla="*/ 17 w 76"/>
                  <a:gd name="T41" fmla="*/ 63 h 76"/>
                  <a:gd name="T42" fmla="*/ 18 w 76"/>
                  <a:gd name="T43" fmla="*/ 72 h 76"/>
                  <a:gd name="T44" fmla="*/ 27 w 76"/>
                  <a:gd name="T45" fmla="*/ 76 h 76"/>
                  <a:gd name="T46" fmla="*/ 32 w 76"/>
                  <a:gd name="T47" fmla="*/ 71 h 76"/>
                  <a:gd name="T48" fmla="*/ 38 w 76"/>
                  <a:gd name="T49" fmla="*/ 69 h 76"/>
                  <a:gd name="T50" fmla="*/ 46 w 76"/>
                  <a:gd name="T51" fmla="*/ 73 h 76"/>
                  <a:gd name="T52" fmla="*/ 52 w 76"/>
                  <a:gd name="T53" fmla="*/ 74 h 76"/>
                  <a:gd name="T54" fmla="*/ 56 w 76"/>
                  <a:gd name="T55" fmla="*/ 69 h 76"/>
                  <a:gd name="T56" fmla="*/ 60 w 76"/>
                  <a:gd name="T57" fmla="*/ 60 h 76"/>
                  <a:gd name="T58" fmla="*/ 65 w 76"/>
                  <a:gd name="T59" fmla="*/ 57 h 76"/>
                  <a:gd name="T60" fmla="*/ 72 w 76"/>
                  <a:gd name="T61" fmla="*/ 58 h 76"/>
                  <a:gd name="T62" fmla="*/ 76 w 76"/>
                  <a:gd name="T63" fmla="*/ 48 h 76"/>
                  <a:gd name="T64" fmla="*/ 70 w 76"/>
                  <a:gd name="T65" fmla="*/ 41 h 76"/>
                  <a:gd name="T66" fmla="*/ 70 w 76"/>
                  <a:gd name="T67" fmla="*/ 35 h 76"/>
                  <a:gd name="T68" fmla="*/ 76 w 76"/>
                  <a:gd name="T69" fmla="*/ 28 h 76"/>
                  <a:gd name="T70" fmla="*/ 38 w 76"/>
                  <a:gd name="T71" fmla="*/ 49 h 76"/>
                  <a:gd name="T72" fmla="*/ 26 w 76"/>
                  <a:gd name="T73" fmla="*/ 42 h 76"/>
                  <a:gd name="T74" fmla="*/ 26 w 76"/>
                  <a:gd name="T75" fmla="*/ 33 h 76"/>
                  <a:gd name="T76" fmla="*/ 38 w 76"/>
                  <a:gd name="T77" fmla="*/ 26 h 76"/>
                  <a:gd name="T78" fmla="*/ 46 w 76"/>
                  <a:gd name="T79" fmla="*/ 30 h 76"/>
                  <a:gd name="T80" fmla="*/ 49 w 76"/>
                  <a:gd name="T81" fmla="*/ 38 h 76"/>
                  <a:gd name="T82" fmla="*/ 42 w 76"/>
                  <a:gd name="T83" fmla="*/ 4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6" h="76">
                    <a:moveTo>
                      <a:pt x="76" y="28"/>
                    </a:moveTo>
                    <a:lnTo>
                      <a:pt x="76" y="28"/>
                    </a:lnTo>
                    <a:lnTo>
                      <a:pt x="74" y="23"/>
                    </a:lnTo>
                    <a:lnTo>
                      <a:pt x="72" y="18"/>
                    </a:lnTo>
                    <a:lnTo>
                      <a:pt x="72" y="18"/>
                    </a:lnTo>
                    <a:lnTo>
                      <a:pt x="69" y="18"/>
                    </a:lnTo>
                    <a:lnTo>
                      <a:pt x="65" y="18"/>
                    </a:lnTo>
                    <a:lnTo>
                      <a:pt x="62" y="17"/>
                    </a:lnTo>
                    <a:lnTo>
                      <a:pt x="60" y="15"/>
                    </a:lnTo>
                    <a:lnTo>
                      <a:pt x="60" y="15"/>
                    </a:lnTo>
                    <a:lnTo>
                      <a:pt x="58" y="12"/>
                    </a:lnTo>
                    <a:lnTo>
                      <a:pt x="57" y="10"/>
                    </a:lnTo>
                    <a:lnTo>
                      <a:pt x="56" y="7"/>
                    </a:lnTo>
                    <a:lnTo>
                      <a:pt x="57" y="4"/>
                    </a:lnTo>
                    <a:lnTo>
                      <a:pt x="57" y="4"/>
                    </a:lnTo>
                    <a:lnTo>
                      <a:pt x="52" y="1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6" y="2"/>
                    </a:lnTo>
                    <a:lnTo>
                      <a:pt x="44" y="4"/>
                    </a:lnTo>
                    <a:lnTo>
                      <a:pt x="41" y="6"/>
                    </a:lnTo>
                    <a:lnTo>
                      <a:pt x="38" y="6"/>
                    </a:lnTo>
                    <a:lnTo>
                      <a:pt x="38" y="6"/>
                    </a:lnTo>
                    <a:lnTo>
                      <a:pt x="35" y="6"/>
                    </a:lnTo>
                    <a:lnTo>
                      <a:pt x="32" y="4"/>
                    </a:lnTo>
                    <a:lnTo>
                      <a:pt x="29" y="2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2" y="1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8" y="7"/>
                    </a:lnTo>
                    <a:lnTo>
                      <a:pt x="18" y="10"/>
                    </a:lnTo>
                    <a:lnTo>
                      <a:pt x="17" y="12"/>
                    </a:lnTo>
                    <a:lnTo>
                      <a:pt x="15" y="15"/>
                    </a:lnTo>
                    <a:lnTo>
                      <a:pt x="15" y="15"/>
                    </a:lnTo>
                    <a:lnTo>
                      <a:pt x="13" y="17"/>
                    </a:lnTo>
                    <a:lnTo>
                      <a:pt x="10" y="18"/>
                    </a:lnTo>
                    <a:lnTo>
                      <a:pt x="7" y="18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2" y="23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2" y="29"/>
                    </a:lnTo>
                    <a:lnTo>
                      <a:pt x="4" y="32"/>
                    </a:lnTo>
                    <a:lnTo>
                      <a:pt x="6" y="35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6" y="41"/>
                    </a:lnTo>
                    <a:lnTo>
                      <a:pt x="4" y="44"/>
                    </a:lnTo>
                    <a:lnTo>
                      <a:pt x="2" y="46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2" y="52"/>
                    </a:lnTo>
                    <a:lnTo>
                      <a:pt x="4" y="58"/>
                    </a:lnTo>
                    <a:lnTo>
                      <a:pt x="4" y="58"/>
                    </a:lnTo>
                    <a:lnTo>
                      <a:pt x="7" y="57"/>
                    </a:lnTo>
                    <a:lnTo>
                      <a:pt x="10" y="57"/>
                    </a:lnTo>
                    <a:lnTo>
                      <a:pt x="13" y="59"/>
                    </a:lnTo>
                    <a:lnTo>
                      <a:pt x="15" y="60"/>
                    </a:lnTo>
                    <a:lnTo>
                      <a:pt x="15" y="60"/>
                    </a:lnTo>
                    <a:lnTo>
                      <a:pt x="17" y="63"/>
                    </a:lnTo>
                    <a:lnTo>
                      <a:pt x="18" y="66"/>
                    </a:lnTo>
                    <a:lnTo>
                      <a:pt x="18" y="69"/>
                    </a:lnTo>
                    <a:lnTo>
                      <a:pt x="18" y="72"/>
                    </a:lnTo>
                    <a:lnTo>
                      <a:pt x="18" y="72"/>
                    </a:lnTo>
                    <a:lnTo>
                      <a:pt x="22" y="74"/>
                    </a:lnTo>
                    <a:lnTo>
                      <a:pt x="27" y="76"/>
                    </a:lnTo>
                    <a:lnTo>
                      <a:pt x="27" y="76"/>
                    </a:lnTo>
                    <a:lnTo>
                      <a:pt x="29" y="73"/>
                    </a:lnTo>
                    <a:lnTo>
                      <a:pt x="32" y="71"/>
                    </a:lnTo>
                    <a:lnTo>
                      <a:pt x="35" y="70"/>
                    </a:lnTo>
                    <a:lnTo>
                      <a:pt x="38" y="69"/>
                    </a:lnTo>
                    <a:lnTo>
                      <a:pt x="38" y="69"/>
                    </a:lnTo>
                    <a:lnTo>
                      <a:pt x="41" y="70"/>
                    </a:lnTo>
                    <a:lnTo>
                      <a:pt x="44" y="71"/>
                    </a:lnTo>
                    <a:lnTo>
                      <a:pt x="46" y="73"/>
                    </a:lnTo>
                    <a:lnTo>
                      <a:pt x="48" y="76"/>
                    </a:lnTo>
                    <a:lnTo>
                      <a:pt x="48" y="76"/>
                    </a:lnTo>
                    <a:lnTo>
                      <a:pt x="52" y="74"/>
                    </a:lnTo>
                    <a:lnTo>
                      <a:pt x="57" y="72"/>
                    </a:lnTo>
                    <a:lnTo>
                      <a:pt x="57" y="72"/>
                    </a:lnTo>
                    <a:lnTo>
                      <a:pt x="56" y="69"/>
                    </a:lnTo>
                    <a:lnTo>
                      <a:pt x="57" y="66"/>
                    </a:lnTo>
                    <a:lnTo>
                      <a:pt x="58" y="63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62" y="59"/>
                    </a:lnTo>
                    <a:lnTo>
                      <a:pt x="65" y="57"/>
                    </a:lnTo>
                    <a:lnTo>
                      <a:pt x="69" y="57"/>
                    </a:lnTo>
                    <a:lnTo>
                      <a:pt x="72" y="58"/>
                    </a:lnTo>
                    <a:lnTo>
                      <a:pt x="72" y="58"/>
                    </a:lnTo>
                    <a:lnTo>
                      <a:pt x="74" y="52"/>
                    </a:lnTo>
                    <a:lnTo>
                      <a:pt x="76" y="48"/>
                    </a:lnTo>
                    <a:lnTo>
                      <a:pt x="76" y="48"/>
                    </a:lnTo>
                    <a:lnTo>
                      <a:pt x="73" y="46"/>
                    </a:lnTo>
                    <a:lnTo>
                      <a:pt x="71" y="44"/>
                    </a:lnTo>
                    <a:lnTo>
                      <a:pt x="70" y="41"/>
                    </a:lnTo>
                    <a:lnTo>
                      <a:pt x="70" y="38"/>
                    </a:lnTo>
                    <a:lnTo>
                      <a:pt x="70" y="38"/>
                    </a:lnTo>
                    <a:lnTo>
                      <a:pt x="70" y="35"/>
                    </a:lnTo>
                    <a:lnTo>
                      <a:pt x="71" y="32"/>
                    </a:lnTo>
                    <a:lnTo>
                      <a:pt x="73" y="29"/>
                    </a:lnTo>
                    <a:lnTo>
                      <a:pt x="76" y="28"/>
                    </a:lnTo>
                    <a:lnTo>
                      <a:pt x="76" y="28"/>
                    </a:lnTo>
                    <a:close/>
                    <a:moveTo>
                      <a:pt x="38" y="49"/>
                    </a:moveTo>
                    <a:lnTo>
                      <a:pt x="38" y="49"/>
                    </a:lnTo>
                    <a:lnTo>
                      <a:pt x="33" y="48"/>
                    </a:lnTo>
                    <a:lnTo>
                      <a:pt x="29" y="46"/>
                    </a:lnTo>
                    <a:lnTo>
                      <a:pt x="26" y="42"/>
                    </a:lnTo>
                    <a:lnTo>
                      <a:pt x="26" y="38"/>
                    </a:lnTo>
                    <a:lnTo>
                      <a:pt x="26" y="38"/>
                    </a:lnTo>
                    <a:lnTo>
                      <a:pt x="26" y="33"/>
                    </a:lnTo>
                    <a:lnTo>
                      <a:pt x="29" y="30"/>
                    </a:lnTo>
                    <a:lnTo>
                      <a:pt x="33" y="27"/>
                    </a:lnTo>
                    <a:lnTo>
                      <a:pt x="38" y="26"/>
                    </a:lnTo>
                    <a:lnTo>
                      <a:pt x="38" y="26"/>
                    </a:lnTo>
                    <a:lnTo>
                      <a:pt x="42" y="27"/>
                    </a:lnTo>
                    <a:lnTo>
                      <a:pt x="46" y="30"/>
                    </a:lnTo>
                    <a:lnTo>
                      <a:pt x="48" y="33"/>
                    </a:lnTo>
                    <a:lnTo>
                      <a:pt x="49" y="38"/>
                    </a:lnTo>
                    <a:lnTo>
                      <a:pt x="49" y="38"/>
                    </a:lnTo>
                    <a:lnTo>
                      <a:pt x="48" y="42"/>
                    </a:lnTo>
                    <a:lnTo>
                      <a:pt x="46" y="46"/>
                    </a:lnTo>
                    <a:lnTo>
                      <a:pt x="42" y="48"/>
                    </a:lnTo>
                    <a:lnTo>
                      <a:pt x="38" y="49"/>
                    </a:lnTo>
                    <a:lnTo>
                      <a:pt x="38" y="4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4" name="Freeform 190"/>
              <p:cNvSpPr>
                <a:spLocks/>
              </p:cNvSpPr>
              <p:nvPr/>
            </p:nvSpPr>
            <p:spPr bwMode="auto">
              <a:xfrm>
                <a:off x="477" y="44"/>
                <a:ext cx="111" cy="36"/>
              </a:xfrm>
              <a:custGeom>
                <a:avLst/>
                <a:gdLst>
                  <a:gd name="T0" fmla="*/ 111 w 111"/>
                  <a:gd name="T1" fmla="*/ 36 h 36"/>
                  <a:gd name="T2" fmla="*/ 109 w 111"/>
                  <a:gd name="T3" fmla="*/ 27 h 36"/>
                  <a:gd name="T4" fmla="*/ 109 w 111"/>
                  <a:gd name="T5" fmla="*/ 27 h 36"/>
                  <a:gd name="T6" fmla="*/ 106 w 111"/>
                  <a:gd name="T7" fmla="*/ 19 h 36"/>
                  <a:gd name="T8" fmla="*/ 104 w 111"/>
                  <a:gd name="T9" fmla="*/ 16 h 36"/>
                  <a:gd name="T10" fmla="*/ 102 w 111"/>
                  <a:gd name="T11" fmla="*/ 13 h 36"/>
                  <a:gd name="T12" fmla="*/ 102 w 111"/>
                  <a:gd name="T13" fmla="*/ 13 h 36"/>
                  <a:gd name="T14" fmla="*/ 101 w 111"/>
                  <a:gd name="T15" fmla="*/ 9 h 36"/>
                  <a:gd name="T16" fmla="*/ 97 w 111"/>
                  <a:gd name="T17" fmla="*/ 5 h 36"/>
                  <a:gd name="T18" fmla="*/ 93 w 111"/>
                  <a:gd name="T19" fmla="*/ 1 h 36"/>
                  <a:gd name="T20" fmla="*/ 88 w 111"/>
                  <a:gd name="T21" fmla="*/ 0 h 36"/>
                  <a:gd name="T22" fmla="*/ 23 w 111"/>
                  <a:gd name="T23" fmla="*/ 0 h 36"/>
                  <a:gd name="T24" fmla="*/ 23 w 111"/>
                  <a:gd name="T25" fmla="*/ 0 h 36"/>
                  <a:gd name="T26" fmla="*/ 18 w 111"/>
                  <a:gd name="T27" fmla="*/ 1 h 36"/>
                  <a:gd name="T28" fmla="*/ 14 w 111"/>
                  <a:gd name="T29" fmla="*/ 5 h 36"/>
                  <a:gd name="T30" fmla="*/ 11 w 111"/>
                  <a:gd name="T31" fmla="*/ 8 h 36"/>
                  <a:gd name="T32" fmla="*/ 10 w 111"/>
                  <a:gd name="T33" fmla="*/ 13 h 36"/>
                  <a:gd name="T34" fmla="*/ 10 w 111"/>
                  <a:gd name="T35" fmla="*/ 13 h 36"/>
                  <a:gd name="T36" fmla="*/ 8 w 111"/>
                  <a:gd name="T37" fmla="*/ 15 h 36"/>
                  <a:gd name="T38" fmla="*/ 5 w 111"/>
                  <a:gd name="T39" fmla="*/ 18 h 36"/>
                  <a:gd name="T40" fmla="*/ 4 w 111"/>
                  <a:gd name="T41" fmla="*/ 22 h 36"/>
                  <a:gd name="T42" fmla="*/ 3 w 111"/>
                  <a:gd name="T43" fmla="*/ 27 h 36"/>
                  <a:gd name="T44" fmla="*/ 0 w 111"/>
                  <a:gd name="T45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11" h="36">
                    <a:moveTo>
                      <a:pt x="111" y="36"/>
                    </a:moveTo>
                    <a:lnTo>
                      <a:pt x="109" y="27"/>
                    </a:lnTo>
                    <a:lnTo>
                      <a:pt x="109" y="27"/>
                    </a:lnTo>
                    <a:lnTo>
                      <a:pt x="106" y="19"/>
                    </a:lnTo>
                    <a:lnTo>
                      <a:pt x="104" y="16"/>
                    </a:lnTo>
                    <a:lnTo>
                      <a:pt x="102" y="13"/>
                    </a:lnTo>
                    <a:lnTo>
                      <a:pt x="102" y="13"/>
                    </a:lnTo>
                    <a:lnTo>
                      <a:pt x="101" y="9"/>
                    </a:lnTo>
                    <a:lnTo>
                      <a:pt x="97" y="5"/>
                    </a:lnTo>
                    <a:lnTo>
                      <a:pt x="93" y="1"/>
                    </a:lnTo>
                    <a:lnTo>
                      <a:pt x="88" y="0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18" y="1"/>
                    </a:lnTo>
                    <a:lnTo>
                      <a:pt x="14" y="5"/>
                    </a:lnTo>
                    <a:lnTo>
                      <a:pt x="11" y="8"/>
                    </a:lnTo>
                    <a:lnTo>
                      <a:pt x="10" y="13"/>
                    </a:lnTo>
                    <a:lnTo>
                      <a:pt x="10" y="13"/>
                    </a:lnTo>
                    <a:lnTo>
                      <a:pt x="8" y="15"/>
                    </a:lnTo>
                    <a:lnTo>
                      <a:pt x="5" y="18"/>
                    </a:lnTo>
                    <a:lnTo>
                      <a:pt x="4" y="22"/>
                    </a:lnTo>
                    <a:lnTo>
                      <a:pt x="3" y="27"/>
                    </a:lnTo>
                    <a:lnTo>
                      <a:pt x="0" y="3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5" name="Freeform 191"/>
              <p:cNvSpPr>
                <a:spLocks/>
              </p:cNvSpPr>
              <p:nvPr/>
            </p:nvSpPr>
            <p:spPr bwMode="auto">
              <a:xfrm>
                <a:off x="488" y="68"/>
                <a:ext cx="88" cy="12"/>
              </a:xfrm>
              <a:custGeom>
                <a:avLst/>
                <a:gdLst>
                  <a:gd name="T0" fmla="*/ 0 w 88"/>
                  <a:gd name="T1" fmla="*/ 12 h 12"/>
                  <a:gd name="T2" fmla="*/ 2 w 88"/>
                  <a:gd name="T3" fmla="*/ 6 h 12"/>
                  <a:gd name="T4" fmla="*/ 2 w 88"/>
                  <a:gd name="T5" fmla="*/ 6 h 12"/>
                  <a:gd name="T6" fmla="*/ 3 w 88"/>
                  <a:gd name="T7" fmla="*/ 2 h 12"/>
                  <a:gd name="T8" fmla="*/ 4 w 88"/>
                  <a:gd name="T9" fmla="*/ 0 h 12"/>
                  <a:gd name="T10" fmla="*/ 4 w 88"/>
                  <a:gd name="T11" fmla="*/ 0 h 12"/>
                  <a:gd name="T12" fmla="*/ 8 w 88"/>
                  <a:gd name="T13" fmla="*/ 2 h 12"/>
                  <a:gd name="T14" fmla="*/ 12 w 88"/>
                  <a:gd name="T15" fmla="*/ 3 h 12"/>
                  <a:gd name="T16" fmla="*/ 77 w 88"/>
                  <a:gd name="T17" fmla="*/ 3 h 12"/>
                  <a:gd name="T18" fmla="*/ 77 w 88"/>
                  <a:gd name="T19" fmla="*/ 3 h 12"/>
                  <a:gd name="T20" fmla="*/ 81 w 88"/>
                  <a:gd name="T21" fmla="*/ 2 h 12"/>
                  <a:gd name="T22" fmla="*/ 85 w 88"/>
                  <a:gd name="T23" fmla="*/ 0 h 12"/>
                  <a:gd name="T24" fmla="*/ 85 w 88"/>
                  <a:gd name="T25" fmla="*/ 0 h 12"/>
                  <a:gd name="T26" fmla="*/ 86 w 88"/>
                  <a:gd name="T27" fmla="*/ 6 h 12"/>
                  <a:gd name="T28" fmla="*/ 88 w 88"/>
                  <a:gd name="T2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8" h="12">
                    <a:moveTo>
                      <a:pt x="0" y="12"/>
                    </a:moveTo>
                    <a:lnTo>
                      <a:pt x="2" y="6"/>
                    </a:lnTo>
                    <a:lnTo>
                      <a:pt x="2" y="6"/>
                    </a:lnTo>
                    <a:lnTo>
                      <a:pt x="3" y="2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8" y="2"/>
                    </a:lnTo>
                    <a:lnTo>
                      <a:pt x="12" y="3"/>
                    </a:lnTo>
                    <a:lnTo>
                      <a:pt x="77" y="3"/>
                    </a:lnTo>
                    <a:lnTo>
                      <a:pt x="77" y="3"/>
                    </a:lnTo>
                    <a:lnTo>
                      <a:pt x="81" y="2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6" y="6"/>
                    </a:lnTo>
                    <a:lnTo>
                      <a:pt x="88" y="1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6" name="Freeform 192"/>
              <p:cNvSpPr>
                <a:spLocks/>
              </p:cNvSpPr>
              <p:nvPr/>
            </p:nvSpPr>
            <p:spPr bwMode="auto">
              <a:xfrm>
                <a:off x="392" y="88"/>
                <a:ext cx="281" cy="95"/>
              </a:xfrm>
              <a:custGeom>
                <a:avLst/>
                <a:gdLst>
                  <a:gd name="T0" fmla="*/ 262 w 281"/>
                  <a:gd name="T1" fmla="*/ 0 h 95"/>
                  <a:gd name="T2" fmla="*/ 19 w 281"/>
                  <a:gd name="T3" fmla="*/ 0 h 95"/>
                  <a:gd name="T4" fmla="*/ 19 w 281"/>
                  <a:gd name="T5" fmla="*/ 0 h 95"/>
                  <a:gd name="T6" fmla="*/ 16 w 281"/>
                  <a:gd name="T7" fmla="*/ 1 h 95"/>
                  <a:gd name="T8" fmla="*/ 12 w 281"/>
                  <a:gd name="T9" fmla="*/ 2 h 95"/>
                  <a:gd name="T10" fmla="*/ 9 w 281"/>
                  <a:gd name="T11" fmla="*/ 4 h 95"/>
                  <a:gd name="T12" fmla="*/ 6 w 281"/>
                  <a:gd name="T13" fmla="*/ 6 h 95"/>
                  <a:gd name="T14" fmla="*/ 3 w 281"/>
                  <a:gd name="T15" fmla="*/ 9 h 95"/>
                  <a:gd name="T16" fmla="*/ 1 w 281"/>
                  <a:gd name="T17" fmla="*/ 12 h 95"/>
                  <a:gd name="T18" fmla="*/ 0 w 281"/>
                  <a:gd name="T19" fmla="*/ 15 h 95"/>
                  <a:gd name="T20" fmla="*/ 0 w 281"/>
                  <a:gd name="T21" fmla="*/ 19 h 95"/>
                  <a:gd name="T22" fmla="*/ 0 w 281"/>
                  <a:gd name="T23" fmla="*/ 42 h 95"/>
                  <a:gd name="T24" fmla="*/ 0 w 281"/>
                  <a:gd name="T25" fmla="*/ 42 h 95"/>
                  <a:gd name="T26" fmla="*/ 0 w 281"/>
                  <a:gd name="T27" fmla="*/ 49 h 95"/>
                  <a:gd name="T28" fmla="*/ 1 w 281"/>
                  <a:gd name="T29" fmla="*/ 55 h 95"/>
                  <a:gd name="T30" fmla="*/ 1 w 281"/>
                  <a:gd name="T31" fmla="*/ 55 h 95"/>
                  <a:gd name="T32" fmla="*/ 2 w 281"/>
                  <a:gd name="T33" fmla="*/ 56 h 95"/>
                  <a:gd name="T34" fmla="*/ 2 w 281"/>
                  <a:gd name="T35" fmla="*/ 56 h 95"/>
                  <a:gd name="T36" fmla="*/ 5 w 281"/>
                  <a:gd name="T37" fmla="*/ 57 h 95"/>
                  <a:gd name="T38" fmla="*/ 9 w 281"/>
                  <a:gd name="T39" fmla="*/ 59 h 95"/>
                  <a:gd name="T40" fmla="*/ 20 w 281"/>
                  <a:gd name="T41" fmla="*/ 62 h 95"/>
                  <a:gd name="T42" fmla="*/ 124 w 281"/>
                  <a:gd name="T43" fmla="*/ 94 h 95"/>
                  <a:gd name="T44" fmla="*/ 124 w 281"/>
                  <a:gd name="T45" fmla="*/ 94 h 95"/>
                  <a:gd name="T46" fmla="*/ 127 w 281"/>
                  <a:gd name="T47" fmla="*/ 95 h 95"/>
                  <a:gd name="T48" fmla="*/ 127 w 281"/>
                  <a:gd name="T49" fmla="*/ 92 h 95"/>
                  <a:gd name="T50" fmla="*/ 127 w 281"/>
                  <a:gd name="T51" fmla="*/ 92 h 95"/>
                  <a:gd name="T52" fmla="*/ 128 w 281"/>
                  <a:gd name="T53" fmla="*/ 87 h 95"/>
                  <a:gd name="T54" fmla="*/ 131 w 281"/>
                  <a:gd name="T55" fmla="*/ 82 h 95"/>
                  <a:gd name="T56" fmla="*/ 135 w 281"/>
                  <a:gd name="T57" fmla="*/ 79 h 95"/>
                  <a:gd name="T58" fmla="*/ 140 w 281"/>
                  <a:gd name="T59" fmla="*/ 78 h 95"/>
                  <a:gd name="T60" fmla="*/ 140 w 281"/>
                  <a:gd name="T61" fmla="*/ 78 h 95"/>
                  <a:gd name="T62" fmla="*/ 146 w 281"/>
                  <a:gd name="T63" fmla="*/ 79 h 95"/>
                  <a:gd name="T64" fmla="*/ 151 w 281"/>
                  <a:gd name="T65" fmla="*/ 82 h 95"/>
                  <a:gd name="T66" fmla="*/ 154 w 281"/>
                  <a:gd name="T67" fmla="*/ 87 h 95"/>
                  <a:gd name="T68" fmla="*/ 155 w 281"/>
                  <a:gd name="T69" fmla="*/ 92 h 95"/>
                  <a:gd name="T70" fmla="*/ 155 w 281"/>
                  <a:gd name="T71" fmla="*/ 95 h 95"/>
                  <a:gd name="T72" fmla="*/ 155 w 281"/>
                  <a:gd name="T73" fmla="*/ 95 h 95"/>
                  <a:gd name="T74" fmla="*/ 158 w 281"/>
                  <a:gd name="T75" fmla="*/ 94 h 95"/>
                  <a:gd name="T76" fmla="*/ 262 w 281"/>
                  <a:gd name="T77" fmla="*/ 62 h 95"/>
                  <a:gd name="T78" fmla="*/ 262 w 281"/>
                  <a:gd name="T79" fmla="*/ 62 h 95"/>
                  <a:gd name="T80" fmla="*/ 273 w 281"/>
                  <a:gd name="T81" fmla="*/ 59 h 95"/>
                  <a:gd name="T82" fmla="*/ 276 w 281"/>
                  <a:gd name="T83" fmla="*/ 57 h 95"/>
                  <a:gd name="T84" fmla="*/ 279 w 281"/>
                  <a:gd name="T85" fmla="*/ 56 h 95"/>
                  <a:gd name="T86" fmla="*/ 279 w 281"/>
                  <a:gd name="T87" fmla="*/ 56 h 95"/>
                  <a:gd name="T88" fmla="*/ 280 w 281"/>
                  <a:gd name="T89" fmla="*/ 55 h 95"/>
                  <a:gd name="T90" fmla="*/ 280 w 281"/>
                  <a:gd name="T91" fmla="*/ 55 h 95"/>
                  <a:gd name="T92" fmla="*/ 281 w 281"/>
                  <a:gd name="T93" fmla="*/ 49 h 95"/>
                  <a:gd name="T94" fmla="*/ 281 w 281"/>
                  <a:gd name="T95" fmla="*/ 42 h 95"/>
                  <a:gd name="T96" fmla="*/ 281 w 281"/>
                  <a:gd name="T97" fmla="*/ 19 h 95"/>
                  <a:gd name="T98" fmla="*/ 281 w 281"/>
                  <a:gd name="T99" fmla="*/ 19 h 95"/>
                  <a:gd name="T100" fmla="*/ 281 w 281"/>
                  <a:gd name="T101" fmla="*/ 15 h 95"/>
                  <a:gd name="T102" fmla="*/ 280 w 281"/>
                  <a:gd name="T103" fmla="*/ 12 h 95"/>
                  <a:gd name="T104" fmla="*/ 278 w 281"/>
                  <a:gd name="T105" fmla="*/ 9 h 95"/>
                  <a:gd name="T106" fmla="*/ 276 w 281"/>
                  <a:gd name="T107" fmla="*/ 6 h 95"/>
                  <a:gd name="T108" fmla="*/ 273 w 281"/>
                  <a:gd name="T109" fmla="*/ 4 h 95"/>
                  <a:gd name="T110" fmla="*/ 270 w 281"/>
                  <a:gd name="T111" fmla="*/ 2 h 95"/>
                  <a:gd name="T112" fmla="*/ 266 w 281"/>
                  <a:gd name="T113" fmla="*/ 1 h 95"/>
                  <a:gd name="T114" fmla="*/ 262 w 281"/>
                  <a:gd name="T115" fmla="*/ 0 h 95"/>
                  <a:gd name="T116" fmla="*/ 262 w 281"/>
                  <a:gd name="T117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81" h="95">
                    <a:moveTo>
                      <a:pt x="262" y="0"/>
                    </a:moveTo>
                    <a:lnTo>
                      <a:pt x="19" y="0"/>
                    </a:lnTo>
                    <a:lnTo>
                      <a:pt x="19" y="0"/>
                    </a:lnTo>
                    <a:lnTo>
                      <a:pt x="16" y="1"/>
                    </a:lnTo>
                    <a:lnTo>
                      <a:pt x="12" y="2"/>
                    </a:lnTo>
                    <a:lnTo>
                      <a:pt x="9" y="4"/>
                    </a:lnTo>
                    <a:lnTo>
                      <a:pt x="6" y="6"/>
                    </a:lnTo>
                    <a:lnTo>
                      <a:pt x="3" y="9"/>
                    </a:lnTo>
                    <a:lnTo>
                      <a:pt x="1" y="12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42"/>
                    </a:lnTo>
                    <a:lnTo>
                      <a:pt x="0" y="42"/>
                    </a:lnTo>
                    <a:lnTo>
                      <a:pt x="0" y="49"/>
                    </a:lnTo>
                    <a:lnTo>
                      <a:pt x="1" y="55"/>
                    </a:lnTo>
                    <a:lnTo>
                      <a:pt x="1" y="55"/>
                    </a:lnTo>
                    <a:lnTo>
                      <a:pt x="2" y="56"/>
                    </a:lnTo>
                    <a:lnTo>
                      <a:pt x="2" y="56"/>
                    </a:lnTo>
                    <a:lnTo>
                      <a:pt x="5" y="57"/>
                    </a:lnTo>
                    <a:lnTo>
                      <a:pt x="9" y="59"/>
                    </a:lnTo>
                    <a:lnTo>
                      <a:pt x="20" y="62"/>
                    </a:lnTo>
                    <a:lnTo>
                      <a:pt x="124" y="94"/>
                    </a:lnTo>
                    <a:lnTo>
                      <a:pt x="124" y="94"/>
                    </a:lnTo>
                    <a:lnTo>
                      <a:pt x="127" y="95"/>
                    </a:lnTo>
                    <a:lnTo>
                      <a:pt x="127" y="92"/>
                    </a:lnTo>
                    <a:lnTo>
                      <a:pt x="127" y="92"/>
                    </a:lnTo>
                    <a:lnTo>
                      <a:pt x="128" y="87"/>
                    </a:lnTo>
                    <a:lnTo>
                      <a:pt x="131" y="82"/>
                    </a:lnTo>
                    <a:lnTo>
                      <a:pt x="135" y="79"/>
                    </a:lnTo>
                    <a:lnTo>
                      <a:pt x="140" y="78"/>
                    </a:lnTo>
                    <a:lnTo>
                      <a:pt x="140" y="78"/>
                    </a:lnTo>
                    <a:lnTo>
                      <a:pt x="146" y="79"/>
                    </a:lnTo>
                    <a:lnTo>
                      <a:pt x="151" y="82"/>
                    </a:lnTo>
                    <a:lnTo>
                      <a:pt x="154" y="87"/>
                    </a:lnTo>
                    <a:lnTo>
                      <a:pt x="155" y="92"/>
                    </a:lnTo>
                    <a:lnTo>
                      <a:pt x="155" y="95"/>
                    </a:lnTo>
                    <a:lnTo>
                      <a:pt x="155" y="95"/>
                    </a:lnTo>
                    <a:lnTo>
                      <a:pt x="158" y="94"/>
                    </a:lnTo>
                    <a:lnTo>
                      <a:pt x="262" y="62"/>
                    </a:lnTo>
                    <a:lnTo>
                      <a:pt x="262" y="62"/>
                    </a:lnTo>
                    <a:lnTo>
                      <a:pt x="273" y="59"/>
                    </a:lnTo>
                    <a:lnTo>
                      <a:pt x="276" y="57"/>
                    </a:lnTo>
                    <a:lnTo>
                      <a:pt x="279" y="56"/>
                    </a:lnTo>
                    <a:lnTo>
                      <a:pt x="279" y="56"/>
                    </a:lnTo>
                    <a:lnTo>
                      <a:pt x="280" y="55"/>
                    </a:lnTo>
                    <a:lnTo>
                      <a:pt x="280" y="55"/>
                    </a:lnTo>
                    <a:lnTo>
                      <a:pt x="281" y="49"/>
                    </a:lnTo>
                    <a:lnTo>
                      <a:pt x="281" y="42"/>
                    </a:lnTo>
                    <a:lnTo>
                      <a:pt x="281" y="19"/>
                    </a:lnTo>
                    <a:lnTo>
                      <a:pt x="281" y="19"/>
                    </a:lnTo>
                    <a:lnTo>
                      <a:pt x="281" y="15"/>
                    </a:lnTo>
                    <a:lnTo>
                      <a:pt x="280" y="12"/>
                    </a:lnTo>
                    <a:lnTo>
                      <a:pt x="278" y="9"/>
                    </a:lnTo>
                    <a:lnTo>
                      <a:pt x="276" y="6"/>
                    </a:lnTo>
                    <a:lnTo>
                      <a:pt x="273" y="4"/>
                    </a:lnTo>
                    <a:lnTo>
                      <a:pt x="270" y="2"/>
                    </a:lnTo>
                    <a:lnTo>
                      <a:pt x="266" y="1"/>
                    </a:lnTo>
                    <a:lnTo>
                      <a:pt x="262" y="0"/>
                    </a:lnTo>
                    <a:lnTo>
                      <a:pt x="262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7" name="Freeform 193"/>
              <p:cNvSpPr>
                <a:spLocks/>
              </p:cNvSpPr>
              <p:nvPr/>
            </p:nvSpPr>
            <p:spPr bwMode="auto">
              <a:xfrm>
                <a:off x="519" y="192"/>
                <a:ext cx="28" cy="20"/>
              </a:xfrm>
              <a:custGeom>
                <a:avLst/>
                <a:gdLst>
                  <a:gd name="T0" fmla="*/ 28 w 28"/>
                  <a:gd name="T1" fmla="*/ 0 h 20"/>
                  <a:gd name="T2" fmla="*/ 28 w 28"/>
                  <a:gd name="T3" fmla="*/ 7 h 20"/>
                  <a:gd name="T4" fmla="*/ 28 w 28"/>
                  <a:gd name="T5" fmla="*/ 7 h 20"/>
                  <a:gd name="T6" fmla="*/ 27 w 28"/>
                  <a:gd name="T7" fmla="*/ 12 h 20"/>
                  <a:gd name="T8" fmla="*/ 24 w 28"/>
                  <a:gd name="T9" fmla="*/ 16 h 20"/>
                  <a:gd name="T10" fmla="*/ 19 w 28"/>
                  <a:gd name="T11" fmla="*/ 19 h 20"/>
                  <a:gd name="T12" fmla="*/ 13 w 28"/>
                  <a:gd name="T13" fmla="*/ 20 h 20"/>
                  <a:gd name="T14" fmla="*/ 13 w 28"/>
                  <a:gd name="T15" fmla="*/ 20 h 20"/>
                  <a:gd name="T16" fmla="*/ 8 w 28"/>
                  <a:gd name="T17" fmla="*/ 19 h 20"/>
                  <a:gd name="T18" fmla="*/ 4 w 28"/>
                  <a:gd name="T19" fmla="*/ 16 h 20"/>
                  <a:gd name="T20" fmla="*/ 1 w 28"/>
                  <a:gd name="T21" fmla="*/ 12 h 20"/>
                  <a:gd name="T22" fmla="*/ 0 w 28"/>
                  <a:gd name="T23" fmla="*/ 7 h 20"/>
                  <a:gd name="T24" fmla="*/ 0 w 28"/>
                  <a:gd name="T25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20">
                    <a:moveTo>
                      <a:pt x="28" y="0"/>
                    </a:moveTo>
                    <a:lnTo>
                      <a:pt x="28" y="7"/>
                    </a:lnTo>
                    <a:lnTo>
                      <a:pt x="28" y="7"/>
                    </a:lnTo>
                    <a:lnTo>
                      <a:pt x="27" y="12"/>
                    </a:lnTo>
                    <a:lnTo>
                      <a:pt x="24" y="16"/>
                    </a:lnTo>
                    <a:lnTo>
                      <a:pt x="19" y="19"/>
                    </a:lnTo>
                    <a:lnTo>
                      <a:pt x="13" y="20"/>
                    </a:lnTo>
                    <a:lnTo>
                      <a:pt x="13" y="20"/>
                    </a:lnTo>
                    <a:lnTo>
                      <a:pt x="8" y="19"/>
                    </a:lnTo>
                    <a:lnTo>
                      <a:pt x="4" y="16"/>
                    </a:lnTo>
                    <a:lnTo>
                      <a:pt x="1" y="12"/>
                    </a:lnTo>
                    <a:lnTo>
                      <a:pt x="0" y="7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8" name="Freeform 194"/>
              <p:cNvSpPr>
                <a:spLocks/>
              </p:cNvSpPr>
              <p:nvPr/>
            </p:nvSpPr>
            <p:spPr bwMode="auto">
              <a:xfrm>
                <a:off x="394" y="153"/>
                <a:ext cx="277" cy="138"/>
              </a:xfrm>
              <a:custGeom>
                <a:avLst/>
                <a:gdLst>
                  <a:gd name="T0" fmla="*/ 0 w 277"/>
                  <a:gd name="T1" fmla="*/ 0 h 138"/>
                  <a:gd name="T2" fmla="*/ 0 w 277"/>
                  <a:gd name="T3" fmla="*/ 119 h 138"/>
                  <a:gd name="T4" fmla="*/ 0 w 277"/>
                  <a:gd name="T5" fmla="*/ 119 h 138"/>
                  <a:gd name="T6" fmla="*/ 0 w 277"/>
                  <a:gd name="T7" fmla="*/ 123 h 138"/>
                  <a:gd name="T8" fmla="*/ 1 w 277"/>
                  <a:gd name="T9" fmla="*/ 126 h 138"/>
                  <a:gd name="T10" fmla="*/ 4 w 277"/>
                  <a:gd name="T11" fmla="*/ 129 h 138"/>
                  <a:gd name="T12" fmla="*/ 6 w 277"/>
                  <a:gd name="T13" fmla="*/ 132 h 138"/>
                  <a:gd name="T14" fmla="*/ 9 w 277"/>
                  <a:gd name="T15" fmla="*/ 134 h 138"/>
                  <a:gd name="T16" fmla="*/ 12 w 277"/>
                  <a:gd name="T17" fmla="*/ 136 h 138"/>
                  <a:gd name="T18" fmla="*/ 16 w 277"/>
                  <a:gd name="T19" fmla="*/ 137 h 138"/>
                  <a:gd name="T20" fmla="*/ 20 w 277"/>
                  <a:gd name="T21" fmla="*/ 138 h 138"/>
                  <a:gd name="T22" fmla="*/ 258 w 277"/>
                  <a:gd name="T23" fmla="*/ 138 h 138"/>
                  <a:gd name="T24" fmla="*/ 258 w 277"/>
                  <a:gd name="T25" fmla="*/ 138 h 138"/>
                  <a:gd name="T26" fmla="*/ 262 w 277"/>
                  <a:gd name="T27" fmla="*/ 137 h 138"/>
                  <a:gd name="T28" fmla="*/ 265 w 277"/>
                  <a:gd name="T29" fmla="*/ 136 h 138"/>
                  <a:gd name="T30" fmla="*/ 269 w 277"/>
                  <a:gd name="T31" fmla="*/ 134 h 138"/>
                  <a:gd name="T32" fmla="*/ 271 w 277"/>
                  <a:gd name="T33" fmla="*/ 132 h 138"/>
                  <a:gd name="T34" fmla="*/ 274 w 277"/>
                  <a:gd name="T35" fmla="*/ 129 h 138"/>
                  <a:gd name="T36" fmla="*/ 275 w 277"/>
                  <a:gd name="T37" fmla="*/ 126 h 138"/>
                  <a:gd name="T38" fmla="*/ 276 w 277"/>
                  <a:gd name="T39" fmla="*/ 123 h 138"/>
                  <a:gd name="T40" fmla="*/ 277 w 277"/>
                  <a:gd name="T41" fmla="*/ 119 h 138"/>
                  <a:gd name="T42" fmla="*/ 277 w 277"/>
                  <a:gd name="T43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77" h="138">
                    <a:moveTo>
                      <a:pt x="0" y="0"/>
                    </a:moveTo>
                    <a:lnTo>
                      <a:pt x="0" y="119"/>
                    </a:lnTo>
                    <a:lnTo>
                      <a:pt x="0" y="119"/>
                    </a:lnTo>
                    <a:lnTo>
                      <a:pt x="0" y="123"/>
                    </a:lnTo>
                    <a:lnTo>
                      <a:pt x="1" y="126"/>
                    </a:lnTo>
                    <a:lnTo>
                      <a:pt x="4" y="129"/>
                    </a:lnTo>
                    <a:lnTo>
                      <a:pt x="6" y="132"/>
                    </a:lnTo>
                    <a:lnTo>
                      <a:pt x="9" y="134"/>
                    </a:lnTo>
                    <a:lnTo>
                      <a:pt x="12" y="136"/>
                    </a:lnTo>
                    <a:lnTo>
                      <a:pt x="16" y="137"/>
                    </a:lnTo>
                    <a:lnTo>
                      <a:pt x="20" y="138"/>
                    </a:lnTo>
                    <a:lnTo>
                      <a:pt x="258" y="138"/>
                    </a:lnTo>
                    <a:lnTo>
                      <a:pt x="258" y="138"/>
                    </a:lnTo>
                    <a:lnTo>
                      <a:pt x="262" y="137"/>
                    </a:lnTo>
                    <a:lnTo>
                      <a:pt x="265" y="136"/>
                    </a:lnTo>
                    <a:lnTo>
                      <a:pt x="269" y="134"/>
                    </a:lnTo>
                    <a:lnTo>
                      <a:pt x="271" y="132"/>
                    </a:lnTo>
                    <a:lnTo>
                      <a:pt x="274" y="129"/>
                    </a:lnTo>
                    <a:lnTo>
                      <a:pt x="275" y="126"/>
                    </a:lnTo>
                    <a:lnTo>
                      <a:pt x="276" y="123"/>
                    </a:lnTo>
                    <a:lnTo>
                      <a:pt x="277" y="119"/>
                    </a:lnTo>
                    <a:lnTo>
                      <a:pt x="27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9" name="Freeform 195"/>
              <p:cNvSpPr>
                <a:spLocks/>
              </p:cNvSpPr>
              <p:nvPr/>
            </p:nvSpPr>
            <p:spPr bwMode="auto">
              <a:xfrm>
                <a:off x="191" y="799"/>
                <a:ext cx="89" cy="90"/>
              </a:xfrm>
              <a:custGeom>
                <a:avLst/>
                <a:gdLst>
                  <a:gd name="T0" fmla="*/ 89 w 89"/>
                  <a:gd name="T1" fmla="*/ 3 h 90"/>
                  <a:gd name="T2" fmla="*/ 89 w 89"/>
                  <a:gd name="T3" fmla="*/ 3 h 90"/>
                  <a:gd name="T4" fmla="*/ 84 w 89"/>
                  <a:gd name="T5" fmla="*/ 14 h 90"/>
                  <a:gd name="T6" fmla="*/ 79 w 89"/>
                  <a:gd name="T7" fmla="*/ 25 h 90"/>
                  <a:gd name="T8" fmla="*/ 76 w 89"/>
                  <a:gd name="T9" fmla="*/ 38 h 90"/>
                  <a:gd name="T10" fmla="*/ 75 w 89"/>
                  <a:gd name="T11" fmla="*/ 53 h 90"/>
                  <a:gd name="T12" fmla="*/ 75 w 89"/>
                  <a:gd name="T13" fmla="*/ 53 h 90"/>
                  <a:gd name="T14" fmla="*/ 76 w 89"/>
                  <a:gd name="T15" fmla="*/ 66 h 90"/>
                  <a:gd name="T16" fmla="*/ 77 w 89"/>
                  <a:gd name="T17" fmla="*/ 75 h 90"/>
                  <a:gd name="T18" fmla="*/ 77 w 89"/>
                  <a:gd name="T19" fmla="*/ 75 h 90"/>
                  <a:gd name="T20" fmla="*/ 77 w 89"/>
                  <a:gd name="T21" fmla="*/ 82 h 90"/>
                  <a:gd name="T22" fmla="*/ 74 w 89"/>
                  <a:gd name="T23" fmla="*/ 86 h 90"/>
                  <a:gd name="T24" fmla="*/ 70 w 89"/>
                  <a:gd name="T25" fmla="*/ 89 h 90"/>
                  <a:gd name="T26" fmla="*/ 65 w 89"/>
                  <a:gd name="T27" fmla="*/ 90 h 90"/>
                  <a:gd name="T28" fmla="*/ 26 w 89"/>
                  <a:gd name="T29" fmla="*/ 90 h 90"/>
                  <a:gd name="T30" fmla="*/ 26 w 89"/>
                  <a:gd name="T31" fmla="*/ 90 h 90"/>
                  <a:gd name="T32" fmla="*/ 20 w 89"/>
                  <a:gd name="T33" fmla="*/ 89 h 90"/>
                  <a:gd name="T34" fmla="*/ 16 w 89"/>
                  <a:gd name="T35" fmla="*/ 86 h 90"/>
                  <a:gd name="T36" fmla="*/ 14 w 89"/>
                  <a:gd name="T37" fmla="*/ 82 h 90"/>
                  <a:gd name="T38" fmla="*/ 14 w 89"/>
                  <a:gd name="T39" fmla="*/ 75 h 90"/>
                  <a:gd name="T40" fmla="*/ 14 w 89"/>
                  <a:gd name="T41" fmla="*/ 75 h 90"/>
                  <a:gd name="T42" fmla="*/ 16 w 89"/>
                  <a:gd name="T43" fmla="*/ 51 h 90"/>
                  <a:gd name="T44" fmla="*/ 16 w 89"/>
                  <a:gd name="T45" fmla="*/ 51 h 90"/>
                  <a:gd name="T46" fmla="*/ 5 w 89"/>
                  <a:gd name="T47" fmla="*/ 46 h 90"/>
                  <a:gd name="T48" fmla="*/ 0 w 89"/>
                  <a:gd name="T49" fmla="*/ 43 h 90"/>
                  <a:gd name="T50" fmla="*/ 0 w 89"/>
                  <a:gd name="T51" fmla="*/ 43 h 90"/>
                  <a:gd name="T52" fmla="*/ 6 w 89"/>
                  <a:gd name="T53" fmla="*/ 33 h 90"/>
                  <a:gd name="T54" fmla="*/ 12 w 89"/>
                  <a:gd name="T55" fmla="*/ 23 h 90"/>
                  <a:gd name="T56" fmla="*/ 17 w 89"/>
                  <a:gd name="T57" fmla="*/ 12 h 90"/>
                  <a:gd name="T58" fmla="*/ 20 w 89"/>
                  <a:gd name="T59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89" h="90">
                    <a:moveTo>
                      <a:pt x="89" y="3"/>
                    </a:moveTo>
                    <a:lnTo>
                      <a:pt x="89" y="3"/>
                    </a:lnTo>
                    <a:lnTo>
                      <a:pt x="84" y="14"/>
                    </a:lnTo>
                    <a:lnTo>
                      <a:pt x="79" y="25"/>
                    </a:lnTo>
                    <a:lnTo>
                      <a:pt x="76" y="38"/>
                    </a:lnTo>
                    <a:lnTo>
                      <a:pt x="75" y="53"/>
                    </a:lnTo>
                    <a:lnTo>
                      <a:pt x="75" y="53"/>
                    </a:lnTo>
                    <a:lnTo>
                      <a:pt x="76" y="66"/>
                    </a:lnTo>
                    <a:lnTo>
                      <a:pt x="77" y="75"/>
                    </a:lnTo>
                    <a:lnTo>
                      <a:pt x="77" y="75"/>
                    </a:lnTo>
                    <a:lnTo>
                      <a:pt x="77" y="82"/>
                    </a:lnTo>
                    <a:lnTo>
                      <a:pt x="74" y="86"/>
                    </a:lnTo>
                    <a:lnTo>
                      <a:pt x="70" y="89"/>
                    </a:lnTo>
                    <a:lnTo>
                      <a:pt x="65" y="90"/>
                    </a:lnTo>
                    <a:lnTo>
                      <a:pt x="26" y="90"/>
                    </a:lnTo>
                    <a:lnTo>
                      <a:pt x="26" y="90"/>
                    </a:lnTo>
                    <a:lnTo>
                      <a:pt x="20" y="89"/>
                    </a:lnTo>
                    <a:lnTo>
                      <a:pt x="16" y="86"/>
                    </a:lnTo>
                    <a:lnTo>
                      <a:pt x="14" y="82"/>
                    </a:lnTo>
                    <a:lnTo>
                      <a:pt x="14" y="75"/>
                    </a:lnTo>
                    <a:lnTo>
                      <a:pt x="14" y="75"/>
                    </a:lnTo>
                    <a:lnTo>
                      <a:pt x="16" y="51"/>
                    </a:lnTo>
                    <a:lnTo>
                      <a:pt x="16" y="51"/>
                    </a:lnTo>
                    <a:lnTo>
                      <a:pt x="5" y="46"/>
                    </a:lnTo>
                    <a:lnTo>
                      <a:pt x="0" y="43"/>
                    </a:lnTo>
                    <a:lnTo>
                      <a:pt x="0" y="43"/>
                    </a:lnTo>
                    <a:lnTo>
                      <a:pt x="6" y="33"/>
                    </a:lnTo>
                    <a:lnTo>
                      <a:pt x="12" y="23"/>
                    </a:lnTo>
                    <a:lnTo>
                      <a:pt x="17" y="12"/>
                    </a:lnTo>
                    <a:lnTo>
                      <a:pt x="2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0" name="Freeform 196"/>
              <p:cNvSpPr>
                <a:spLocks/>
              </p:cNvSpPr>
              <p:nvPr/>
            </p:nvSpPr>
            <p:spPr bwMode="auto">
              <a:xfrm>
                <a:off x="40" y="714"/>
                <a:ext cx="30" cy="56"/>
              </a:xfrm>
              <a:custGeom>
                <a:avLst/>
                <a:gdLst>
                  <a:gd name="T0" fmla="*/ 30 w 30"/>
                  <a:gd name="T1" fmla="*/ 56 h 56"/>
                  <a:gd name="T2" fmla="*/ 0 w 30"/>
                  <a:gd name="T3" fmla="*/ 49 h 56"/>
                  <a:gd name="T4" fmla="*/ 0 w 30"/>
                  <a:gd name="T5" fmla="*/ 7 h 56"/>
                  <a:gd name="T6" fmla="*/ 30 w 30"/>
                  <a:gd name="T7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56">
                    <a:moveTo>
                      <a:pt x="30" y="56"/>
                    </a:moveTo>
                    <a:lnTo>
                      <a:pt x="0" y="49"/>
                    </a:lnTo>
                    <a:lnTo>
                      <a:pt x="0" y="7"/>
                    </a:lnTo>
                    <a:lnTo>
                      <a:pt x="3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1" name="Freeform 197"/>
              <p:cNvSpPr>
                <a:spLocks/>
              </p:cNvSpPr>
              <p:nvPr/>
            </p:nvSpPr>
            <p:spPr bwMode="auto">
              <a:xfrm>
                <a:off x="117" y="692"/>
                <a:ext cx="217" cy="128"/>
              </a:xfrm>
              <a:custGeom>
                <a:avLst/>
                <a:gdLst>
                  <a:gd name="T0" fmla="*/ 112 w 217"/>
                  <a:gd name="T1" fmla="*/ 6 h 128"/>
                  <a:gd name="T2" fmla="*/ 112 w 217"/>
                  <a:gd name="T3" fmla="*/ 6 h 128"/>
                  <a:gd name="T4" fmla="*/ 112 w 217"/>
                  <a:gd name="T5" fmla="*/ 6 h 128"/>
                  <a:gd name="T6" fmla="*/ 112 w 217"/>
                  <a:gd name="T7" fmla="*/ 6 h 128"/>
                  <a:gd name="T8" fmla="*/ 115 w 217"/>
                  <a:gd name="T9" fmla="*/ 3 h 128"/>
                  <a:gd name="T10" fmla="*/ 118 w 217"/>
                  <a:gd name="T11" fmla="*/ 1 h 128"/>
                  <a:gd name="T12" fmla="*/ 121 w 217"/>
                  <a:gd name="T13" fmla="*/ 0 h 128"/>
                  <a:gd name="T14" fmla="*/ 125 w 217"/>
                  <a:gd name="T15" fmla="*/ 0 h 128"/>
                  <a:gd name="T16" fmla="*/ 186 w 217"/>
                  <a:gd name="T17" fmla="*/ 0 h 128"/>
                  <a:gd name="T18" fmla="*/ 186 w 217"/>
                  <a:gd name="T19" fmla="*/ 0 h 128"/>
                  <a:gd name="T20" fmla="*/ 190 w 217"/>
                  <a:gd name="T21" fmla="*/ 0 h 128"/>
                  <a:gd name="T22" fmla="*/ 194 w 217"/>
                  <a:gd name="T23" fmla="*/ 1 h 128"/>
                  <a:gd name="T24" fmla="*/ 197 w 217"/>
                  <a:gd name="T25" fmla="*/ 3 h 128"/>
                  <a:gd name="T26" fmla="*/ 200 w 217"/>
                  <a:gd name="T27" fmla="*/ 6 h 128"/>
                  <a:gd name="T28" fmla="*/ 203 w 217"/>
                  <a:gd name="T29" fmla="*/ 9 h 128"/>
                  <a:gd name="T30" fmla="*/ 205 w 217"/>
                  <a:gd name="T31" fmla="*/ 13 h 128"/>
                  <a:gd name="T32" fmla="*/ 206 w 217"/>
                  <a:gd name="T33" fmla="*/ 16 h 128"/>
                  <a:gd name="T34" fmla="*/ 206 w 217"/>
                  <a:gd name="T35" fmla="*/ 20 h 128"/>
                  <a:gd name="T36" fmla="*/ 206 w 217"/>
                  <a:gd name="T37" fmla="*/ 33 h 128"/>
                  <a:gd name="T38" fmla="*/ 206 w 217"/>
                  <a:gd name="T39" fmla="*/ 35 h 128"/>
                  <a:gd name="T40" fmla="*/ 206 w 217"/>
                  <a:gd name="T41" fmla="*/ 35 h 128"/>
                  <a:gd name="T42" fmla="*/ 211 w 217"/>
                  <a:gd name="T43" fmla="*/ 37 h 128"/>
                  <a:gd name="T44" fmla="*/ 214 w 217"/>
                  <a:gd name="T45" fmla="*/ 42 h 128"/>
                  <a:gd name="T46" fmla="*/ 216 w 217"/>
                  <a:gd name="T47" fmla="*/ 46 h 128"/>
                  <a:gd name="T48" fmla="*/ 217 w 217"/>
                  <a:gd name="T49" fmla="*/ 50 h 128"/>
                  <a:gd name="T50" fmla="*/ 217 w 217"/>
                  <a:gd name="T51" fmla="*/ 50 h 128"/>
                  <a:gd name="T52" fmla="*/ 216 w 217"/>
                  <a:gd name="T53" fmla="*/ 55 h 128"/>
                  <a:gd name="T54" fmla="*/ 214 w 217"/>
                  <a:gd name="T55" fmla="*/ 59 h 128"/>
                  <a:gd name="T56" fmla="*/ 211 w 217"/>
                  <a:gd name="T57" fmla="*/ 63 h 128"/>
                  <a:gd name="T58" fmla="*/ 206 w 217"/>
                  <a:gd name="T59" fmla="*/ 65 h 128"/>
                  <a:gd name="T60" fmla="*/ 206 w 217"/>
                  <a:gd name="T61" fmla="*/ 67 h 128"/>
                  <a:gd name="T62" fmla="*/ 206 w 217"/>
                  <a:gd name="T63" fmla="*/ 81 h 128"/>
                  <a:gd name="T64" fmla="*/ 206 w 217"/>
                  <a:gd name="T65" fmla="*/ 81 h 128"/>
                  <a:gd name="T66" fmla="*/ 206 w 217"/>
                  <a:gd name="T67" fmla="*/ 85 h 128"/>
                  <a:gd name="T68" fmla="*/ 205 w 217"/>
                  <a:gd name="T69" fmla="*/ 89 h 128"/>
                  <a:gd name="T70" fmla="*/ 203 w 217"/>
                  <a:gd name="T71" fmla="*/ 92 h 128"/>
                  <a:gd name="T72" fmla="*/ 200 w 217"/>
                  <a:gd name="T73" fmla="*/ 95 h 128"/>
                  <a:gd name="T74" fmla="*/ 197 w 217"/>
                  <a:gd name="T75" fmla="*/ 97 h 128"/>
                  <a:gd name="T76" fmla="*/ 194 w 217"/>
                  <a:gd name="T77" fmla="*/ 99 h 128"/>
                  <a:gd name="T78" fmla="*/ 190 w 217"/>
                  <a:gd name="T79" fmla="*/ 100 h 128"/>
                  <a:gd name="T80" fmla="*/ 186 w 217"/>
                  <a:gd name="T81" fmla="*/ 101 h 128"/>
                  <a:gd name="T82" fmla="*/ 125 w 217"/>
                  <a:gd name="T83" fmla="*/ 101 h 128"/>
                  <a:gd name="T84" fmla="*/ 125 w 217"/>
                  <a:gd name="T85" fmla="*/ 101 h 128"/>
                  <a:gd name="T86" fmla="*/ 121 w 217"/>
                  <a:gd name="T87" fmla="*/ 100 h 128"/>
                  <a:gd name="T88" fmla="*/ 118 w 217"/>
                  <a:gd name="T89" fmla="*/ 99 h 128"/>
                  <a:gd name="T90" fmla="*/ 115 w 217"/>
                  <a:gd name="T91" fmla="*/ 98 h 128"/>
                  <a:gd name="T92" fmla="*/ 112 w 217"/>
                  <a:gd name="T93" fmla="*/ 95 h 128"/>
                  <a:gd name="T94" fmla="*/ 112 w 217"/>
                  <a:gd name="T95" fmla="*/ 95 h 128"/>
                  <a:gd name="T96" fmla="*/ 83 w 217"/>
                  <a:gd name="T97" fmla="*/ 100 h 128"/>
                  <a:gd name="T98" fmla="*/ 68 w 217"/>
                  <a:gd name="T99" fmla="*/ 103 h 128"/>
                  <a:gd name="T100" fmla="*/ 53 w 217"/>
                  <a:gd name="T101" fmla="*/ 106 h 128"/>
                  <a:gd name="T102" fmla="*/ 40 w 217"/>
                  <a:gd name="T103" fmla="*/ 110 h 128"/>
                  <a:gd name="T104" fmla="*/ 25 w 217"/>
                  <a:gd name="T105" fmla="*/ 116 h 128"/>
                  <a:gd name="T106" fmla="*/ 13 w 217"/>
                  <a:gd name="T107" fmla="*/ 122 h 128"/>
                  <a:gd name="T108" fmla="*/ 0 w 217"/>
                  <a:gd name="T109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17" h="128">
                    <a:moveTo>
                      <a:pt x="112" y="6"/>
                    </a:moveTo>
                    <a:lnTo>
                      <a:pt x="112" y="6"/>
                    </a:lnTo>
                    <a:lnTo>
                      <a:pt x="112" y="6"/>
                    </a:lnTo>
                    <a:lnTo>
                      <a:pt x="112" y="6"/>
                    </a:lnTo>
                    <a:lnTo>
                      <a:pt x="115" y="3"/>
                    </a:lnTo>
                    <a:lnTo>
                      <a:pt x="118" y="1"/>
                    </a:lnTo>
                    <a:lnTo>
                      <a:pt x="121" y="0"/>
                    </a:lnTo>
                    <a:lnTo>
                      <a:pt x="125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90" y="0"/>
                    </a:lnTo>
                    <a:lnTo>
                      <a:pt x="194" y="1"/>
                    </a:lnTo>
                    <a:lnTo>
                      <a:pt x="197" y="3"/>
                    </a:lnTo>
                    <a:lnTo>
                      <a:pt x="200" y="6"/>
                    </a:lnTo>
                    <a:lnTo>
                      <a:pt x="203" y="9"/>
                    </a:lnTo>
                    <a:lnTo>
                      <a:pt x="205" y="13"/>
                    </a:lnTo>
                    <a:lnTo>
                      <a:pt x="206" y="16"/>
                    </a:lnTo>
                    <a:lnTo>
                      <a:pt x="206" y="20"/>
                    </a:lnTo>
                    <a:lnTo>
                      <a:pt x="206" y="33"/>
                    </a:lnTo>
                    <a:lnTo>
                      <a:pt x="206" y="35"/>
                    </a:lnTo>
                    <a:lnTo>
                      <a:pt x="206" y="35"/>
                    </a:lnTo>
                    <a:lnTo>
                      <a:pt x="211" y="37"/>
                    </a:lnTo>
                    <a:lnTo>
                      <a:pt x="214" y="42"/>
                    </a:lnTo>
                    <a:lnTo>
                      <a:pt x="216" y="46"/>
                    </a:lnTo>
                    <a:lnTo>
                      <a:pt x="217" y="50"/>
                    </a:lnTo>
                    <a:lnTo>
                      <a:pt x="217" y="50"/>
                    </a:lnTo>
                    <a:lnTo>
                      <a:pt x="216" y="55"/>
                    </a:lnTo>
                    <a:lnTo>
                      <a:pt x="214" y="59"/>
                    </a:lnTo>
                    <a:lnTo>
                      <a:pt x="211" y="63"/>
                    </a:lnTo>
                    <a:lnTo>
                      <a:pt x="206" y="65"/>
                    </a:lnTo>
                    <a:lnTo>
                      <a:pt x="206" y="67"/>
                    </a:lnTo>
                    <a:lnTo>
                      <a:pt x="206" y="81"/>
                    </a:lnTo>
                    <a:lnTo>
                      <a:pt x="206" y="81"/>
                    </a:lnTo>
                    <a:lnTo>
                      <a:pt x="206" y="85"/>
                    </a:lnTo>
                    <a:lnTo>
                      <a:pt x="205" y="89"/>
                    </a:lnTo>
                    <a:lnTo>
                      <a:pt x="203" y="92"/>
                    </a:lnTo>
                    <a:lnTo>
                      <a:pt x="200" y="95"/>
                    </a:lnTo>
                    <a:lnTo>
                      <a:pt x="197" y="97"/>
                    </a:lnTo>
                    <a:lnTo>
                      <a:pt x="194" y="99"/>
                    </a:lnTo>
                    <a:lnTo>
                      <a:pt x="190" y="100"/>
                    </a:lnTo>
                    <a:lnTo>
                      <a:pt x="186" y="101"/>
                    </a:lnTo>
                    <a:lnTo>
                      <a:pt x="125" y="101"/>
                    </a:lnTo>
                    <a:lnTo>
                      <a:pt x="125" y="101"/>
                    </a:lnTo>
                    <a:lnTo>
                      <a:pt x="121" y="100"/>
                    </a:lnTo>
                    <a:lnTo>
                      <a:pt x="118" y="99"/>
                    </a:lnTo>
                    <a:lnTo>
                      <a:pt x="115" y="98"/>
                    </a:lnTo>
                    <a:lnTo>
                      <a:pt x="112" y="95"/>
                    </a:lnTo>
                    <a:lnTo>
                      <a:pt x="112" y="95"/>
                    </a:lnTo>
                    <a:lnTo>
                      <a:pt x="83" y="100"/>
                    </a:lnTo>
                    <a:lnTo>
                      <a:pt x="68" y="103"/>
                    </a:lnTo>
                    <a:lnTo>
                      <a:pt x="53" y="106"/>
                    </a:lnTo>
                    <a:lnTo>
                      <a:pt x="40" y="110"/>
                    </a:lnTo>
                    <a:lnTo>
                      <a:pt x="25" y="116"/>
                    </a:lnTo>
                    <a:lnTo>
                      <a:pt x="13" y="122"/>
                    </a:lnTo>
                    <a:lnTo>
                      <a:pt x="0" y="12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2" name="Freeform 198"/>
              <p:cNvSpPr>
                <a:spLocks/>
              </p:cNvSpPr>
              <p:nvPr/>
            </p:nvSpPr>
            <p:spPr bwMode="auto">
              <a:xfrm>
                <a:off x="117" y="665"/>
                <a:ext cx="103" cy="57"/>
              </a:xfrm>
              <a:custGeom>
                <a:avLst/>
                <a:gdLst>
                  <a:gd name="T0" fmla="*/ 0 w 103"/>
                  <a:gd name="T1" fmla="*/ 0 h 57"/>
                  <a:gd name="T2" fmla="*/ 0 w 103"/>
                  <a:gd name="T3" fmla="*/ 0 h 57"/>
                  <a:gd name="T4" fmla="*/ 12 w 103"/>
                  <a:gd name="T5" fmla="*/ 6 h 57"/>
                  <a:gd name="T6" fmla="*/ 23 w 103"/>
                  <a:gd name="T7" fmla="*/ 11 h 57"/>
                  <a:gd name="T8" fmla="*/ 36 w 103"/>
                  <a:gd name="T9" fmla="*/ 16 h 57"/>
                  <a:gd name="T10" fmla="*/ 49 w 103"/>
                  <a:gd name="T11" fmla="*/ 20 h 57"/>
                  <a:gd name="T12" fmla="*/ 76 w 103"/>
                  <a:gd name="T13" fmla="*/ 26 h 57"/>
                  <a:gd name="T14" fmla="*/ 103 w 103"/>
                  <a:gd name="T15" fmla="*/ 32 h 57"/>
                  <a:gd name="T16" fmla="*/ 103 w 103"/>
                  <a:gd name="T17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3" h="57">
                    <a:moveTo>
                      <a:pt x="0" y="0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23" y="11"/>
                    </a:lnTo>
                    <a:lnTo>
                      <a:pt x="36" y="16"/>
                    </a:lnTo>
                    <a:lnTo>
                      <a:pt x="49" y="20"/>
                    </a:lnTo>
                    <a:lnTo>
                      <a:pt x="76" y="26"/>
                    </a:lnTo>
                    <a:lnTo>
                      <a:pt x="103" y="32"/>
                    </a:lnTo>
                    <a:lnTo>
                      <a:pt x="103" y="5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3" name="Rectangle 199"/>
              <p:cNvSpPr>
                <a:spLocks noChangeArrowheads="1"/>
              </p:cNvSpPr>
              <p:nvPr/>
            </p:nvSpPr>
            <p:spPr bwMode="auto">
              <a:xfrm>
                <a:off x="78" y="646"/>
                <a:ext cx="32" cy="192"/>
              </a:xfrm>
              <a:prstGeom prst="rect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4" name="Freeform 200"/>
              <p:cNvSpPr>
                <a:spLocks/>
              </p:cNvSpPr>
              <p:nvPr/>
            </p:nvSpPr>
            <p:spPr bwMode="auto">
              <a:xfrm>
                <a:off x="4366" y="2469"/>
                <a:ext cx="82" cy="95"/>
              </a:xfrm>
              <a:custGeom>
                <a:avLst/>
                <a:gdLst>
                  <a:gd name="T0" fmla="*/ 0 w 82"/>
                  <a:gd name="T1" fmla="*/ 23 h 95"/>
                  <a:gd name="T2" fmla="*/ 0 w 82"/>
                  <a:gd name="T3" fmla="*/ 23 h 95"/>
                  <a:gd name="T4" fmla="*/ 24 w 82"/>
                  <a:gd name="T5" fmla="*/ 57 h 95"/>
                  <a:gd name="T6" fmla="*/ 34 w 82"/>
                  <a:gd name="T7" fmla="*/ 73 h 95"/>
                  <a:gd name="T8" fmla="*/ 45 w 82"/>
                  <a:gd name="T9" fmla="*/ 85 h 95"/>
                  <a:gd name="T10" fmla="*/ 45 w 82"/>
                  <a:gd name="T11" fmla="*/ 85 h 95"/>
                  <a:gd name="T12" fmla="*/ 49 w 82"/>
                  <a:gd name="T13" fmla="*/ 89 h 95"/>
                  <a:gd name="T14" fmla="*/ 53 w 82"/>
                  <a:gd name="T15" fmla="*/ 92 h 95"/>
                  <a:gd name="T16" fmla="*/ 57 w 82"/>
                  <a:gd name="T17" fmla="*/ 94 h 95"/>
                  <a:gd name="T18" fmla="*/ 61 w 82"/>
                  <a:gd name="T19" fmla="*/ 95 h 95"/>
                  <a:gd name="T20" fmla="*/ 65 w 82"/>
                  <a:gd name="T21" fmla="*/ 95 h 95"/>
                  <a:gd name="T22" fmla="*/ 69 w 82"/>
                  <a:gd name="T23" fmla="*/ 94 h 95"/>
                  <a:gd name="T24" fmla="*/ 72 w 82"/>
                  <a:gd name="T25" fmla="*/ 93 h 95"/>
                  <a:gd name="T26" fmla="*/ 75 w 82"/>
                  <a:gd name="T27" fmla="*/ 91 h 95"/>
                  <a:gd name="T28" fmla="*/ 75 w 82"/>
                  <a:gd name="T29" fmla="*/ 91 h 95"/>
                  <a:gd name="T30" fmla="*/ 77 w 82"/>
                  <a:gd name="T31" fmla="*/ 88 h 95"/>
                  <a:gd name="T32" fmla="*/ 80 w 82"/>
                  <a:gd name="T33" fmla="*/ 85 h 95"/>
                  <a:gd name="T34" fmla="*/ 82 w 82"/>
                  <a:gd name="T35" fmla="*/ 81 h 95"/>
                  <a:gd name="T36" fmla="*/ 82 w 82"/>
                  <a:gd name="T37" fmla="*/ 77 h 95"/>
                  <a:gd name="T38" fmla="*/ 82 w 82"/>
                  <a:gd name="T39" fmla="*/ 73 h 95"/>
                  <a:gd name="T40" fmla="*/ 81 w 82"/>
                  <a:gd name="T41" fmla="*/ 68 h 95"/>
                  <a:gd name="T42" fmla="*/ 79 w 82"/>
                  <a:gd name="T43" fmla="*/ 63 h 95"/>
                  <a:gd name="T44" fmla="*/ 75 w 82"/>
                  <a:gd name="T45" fmla="*/ 59 h 95"/>
                  <a:gd name="T46" fmla="*/ 75 w 82"/>
                  <a:gd name="T47" fmla="*/ 59 h 95"/>
                  <a:gd name="T48" fmla="*/ 63 w 82"/>
                  <a:gd name="T49" fmla="*/ 46 h 95"/>
                  <a:gd name="T50" fmla="*/ 50 w 82"/>
                  <a:gd name="T51" fmla="*/ 31 h 95"/>
                  <a:gd name="T52" fmla="*/ 17 w 82"/>
                  <a:gd name="T53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82" h="95">
                    <a:moveTo>
                      <a:pt x="0" y="23"/>
                    </a:moveTo>
                    <a:lnTo>
                      <a:pt x="0" y="23"/>
                    </a:lnTo>
                    <a:lnTo>
                      <a:pt x="24" y="57"/>
                    </a:lnTo>
                    <a:lnTo>
                      <a:pt x="34" y="73"/>
                    </a:lnTo>
                    <a:lnTo>
                      <a:pt x="45" y="85"/>
                    </a:lnTo>
                    <a:lnTo>
                      <a:pt x="45" y="85"/>
                    </a:lnTo>
                    <a:lnTo>
                      <a:pt x="49" y="89"/>
                    </a:lnTo>
                    <a:lnTo>
                      <a:pt x="53" y="92"/>
                    </a:lnTo>
                    <a:lnTo>
                      <a:pt x="57" y="94"/>
                    </a:lnTo>
                    <a:lnTo>
                      <a:pt x="61" y="95"/>
                    </a:lnTo>
                    <a:lnTo>
                      <a:pt x="65" y="95"/>
                    </a:lnTo>
                    <a:lnTo>
                      <a:pt x="69" y="94"/>
                    </a:lnTo>
                    <a:lnTo>
                      <a:pt x="72" y="93"/>
                    </a:lnTo>
                    <a:lnTo>
                      <a:pt x="75" y="91"/>
                    </a:lnTo>
                    <a:lnTo>
                      <a:pt x="75" y="91"/>
                    </a:lnTo>
                    <a:lnTo>
                      <a:pt x="77" y="88"/>
                    </a:lnTo>
                    <a:lnTo>
                      <a:pt x="80" y="85"/>
                    </a:lnTo>
                    <a:lnTo>
                      <a:pt x="82" y="81"/>
                    </a:lnTo>
                    <a:lnTo>
                      <a:pt x="82" y="77"/>
                    </a:lnTo>
                    <a:lnTo>
                      <a:pt x="82" y="73"/>
                    </a:lnTo>
                    <a:lnTo>
                      <a:pt x="81" y="68"/>
                    </a:lnTo>
                    <a:lnTo>
                      <a:pt x="79" y="63"/>
                    </a:lnTo>
                    <a:lnTo>
                      <a:pt x="75" y="59"/>
                    </a:lnTo>
                    <a:lnTo>
                      <a:pt x="75" y="59"/>
                    </a:lnTo>
                    <a:lnTo>
                      <a:pt x="63" y="46"/>
                    </a:lnTo>
                    <a:lnTo>
                      <a:pt x="50" y="31"/>
                    </a:lnTo>
                    <a:lnTo>
                      <a:pt x="1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5" name="Freeform 201"/>
              <p:cNvSpPr>
                <a:spLocks/>
              </p:cNvSpPr>
              <p:nvPr/>
            </p:nvSpPr>
            <p:spPr bwMode="auto">
              <a:xfrm>
                <a:off x="4245" y="2331"/>
                <a:ext cx="110" cy="124"/>
              </a:xfrm>
              <a:custGeom>
                <a:avLst/>
                <a:gdLst>
                  <a:gd name="T0" fmla="*/ 110 w 110"/>
                  <a:gd name="T1" fmla="*/ 110 h 124"/>
                  <a:gd name="T2" fmla="*/ 110 w 110"/>
                  <a:gd name="T3" fmla="*/ 110 h 124"/>
                  <a:gd name="T4" fmla="*/ 95 w 110"/>
                  <a:gd name="T5" fmla="*/ 95 h 124"/>
                  <a:gd name="T6" fmla="*/ 95 w 110"/>
                  <a:gd name="T7" fmla="*/ 95 h 124"/>
                  <a:gd name="T8" fmla="*/ 97 w 110"/>
                  <a:gd name="T9" fmla="*/ 86 h 124"/>
                  <a:gd name="T10" fmla="*/ 98 w 110"/>
                  <a:gd name="T11" fmla="*/ 79 h 124"/>
                  <a:gd name="T12" fmla="*/ 98 w 110"/>
                  <a:gd name="T13" fmla="*/ 71 h 124"/>
                  <a:gd name="T14" fmla="*/ 97 w 110"/>
                  <a:gd name="T15" fmla="*/ 64 h 124"/>
                  <a:gd name="T16" fmla="*/ 95 w 110"/>
                  <a:gd name="T17" fmla="*/ 56 h 124"/>
                  <a:gd name="T18" fmla="*/ 92 w 110"/>
                  <a:gd name="T19" fmla="*/ 49 h 124"/>
                  <a:gd name="T20" fmla="*/ 86 w 110"/>
                  <a:gd name="T21" fmla="*/ 41 h 124"/>
                  <a:gd name="T22" fmla="*/ 80 w 110"/>
                  <a:gd name="T23" fmla="*/ 33 h 124"/>
                  <a:gd name="T24" fmla="*/ 80 w 110"/>
                  <a:gd name="T25" fmla="*/ 33 h 124"/>
                  <a:gd name="T26" fmla="*/ 71 w 110"/>
                  <a:gd name="T27" fmla="*/ 23 h 124"/>
                  <a:gd name="T28" fmla="*/ 62 w 110"/>
                  <a:gd name="T29" fmla="*/ 15 h 124"/>
                  <a:gd name="T30" fmla="*/ 51 w 110"/>
                  <a:gd name="T31" fmla="*/ 8 h 124"/>
                  <a:gd name="T32" fmla="*/ 41 w 110"/>
                  <a:gd name="T33" fmla="*/ 3 h 124"/>
                  <a:gd name="T34" fmla="*/ 32 w 110"/>
                  <a:gd name="T35" fmla="*/ 0 h 124"/>
                  <a:gd name="T36" fmla="*/ 23 w 110"/>
                  <a:gd name="T37" fmla="*/ 0 h 124"/>
                  <a:gd name="T38" fmla="*/ 19 w 110"/>
                  <a:gd name="T39" fmla="*/ 0 h 124"/>
                  <a:gd name="T40" fmla="*/ 14 w 110"/>
                  <a:gd name="T41" fmla="*/ 1 h 124"/>
                  <a:gd name="T42" fmla="*/ 11 w 110"/>
                  <a:gd name="T43" fmla="*/ 2 h 124"/>
                  <a:gd name="T44" fmla="*/ 8 w 110"/>
                  <a:gd name="T45" fmla="*/ 4 h 124"/>
                  <a:gd name="T46" fmla="*/ 8 w 110"/>
                  <a:gd name="T47" fmla="*/ 4 h 124"/>
                  <a:gd name="T48" fmla="*/ 5 w 110"/>
                  <a:gd name="T49" fmla="*/ 7 h 124"/>
                  <a:gd name="T50" fmla="*/ 3 w 110"/>
                  <a:gd name="T51" fmla="*/ 10 h 124"/>
                  <a:gd name="T52" fmla="*/ 2 w 110"/>
                  <a:gd name="T53" fmla="*/ 14 h 124"/>
                  <a:gd name="T54" fmla="*/ 1 w 110"/>
                  <a:gd name="T55" fmla="*/ 17 h 124"/>
                  <a:gd name="T56" fmla="*/ 0 w 110"/>
                  <a:gd name="T57" fmla="*/ 26 h 124"/>
                  <a:gd name="T58" fmla="*/ 1 w 110"/>
                  <a:gd name="T59" fmla="*/ 37 h 124"/>
                  <a:gd name="T60" fmla="*/ 4 w 110"/>
                  <a:gd name="T61" fmla="*/ 47 h 124"/>
                  <a:gd name="T62" fmla="*/ 9 w 110"/>
                  <a:gd name="T63" fmla="*/ 58 h 124"/>
                  <a:gd name="T64" fmla="*/ 15 w 110"/>
                  <a:gd name="T65" fmla="*/ 70 h 124"/>
                  <a:gd name="T66" fmla="*/ 24 w 110"/>
                  <a:gd name="T67" fmla="*/ 80 h 124"/>
                  <a:gd name="T68" fmla="*/ 24 w 110"/>
                  <a:gd name="T69" fmla="*/ 80 h 124"/>
                  <a:gd name="T70" fmla="*/ 31 w 110"/>
                  <a:gd name="T71" fmla="*/ 88 h 124"/>
                  <a:gd name="T72" fmla="*/ 38 w 110"/>
                  <a:gd name="T73" fmla="*/ 94 h 124"/>
                  <a:gd name="T74" fmla="*/ 44 w 110"/>
                  <a:gd name="T75" fmla="*/ 98 h 124"/>
                  <a:gd name="T76" fmla="*/ 51 w 110"/>
                  <a:gd name="T77" fmla="*/ 102 h 124"/>
                  <a:gd name="T78" fmla="*/ 59 w 110"/>
                  <a:gd name="T79" fmla="*/ 104 h 124"/>
                  <a:gd name="T80" fmla="*/ 66 w 110"/>
                  <a:gd name="T81" fmla="*/ 105 h 124"/>
                  <a:gd name="T82" fmla="*/ 74 w 110"/>
                  <a:gd name="T83" fmla="*/ 106 h 124"/>
                  <a:gd name="T84" fmla="*/ 82 w 110"/>
                  <a:gd name="T85" fmla="*/ 106 h 124"/>
                  <a:gd name="T86" fmla="*/ 82 w 110"/>
                  <a:gd name="T87" fmla="*/ 106 h 124"/>
                  <a:gd name="T88" fmla="*/ 96 w 110"/>
                  <a:gd name="T89" fmla="*/ 124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0" h="124">
                    <a:moveTo>
                      <a:pt x="110" y="110"/>
                    </a:moveTo>
                    <a:lnTo>
                      <a:pt x="110" y="110"/>
                    </a:lnTo>
                    <a:lnTo>
                      <a:pt x="95" y="95"/>
                    </a:lnTo>
                    <a:lnTo>
                      <a:pt x="95" y="95"/>
                    </a:lnTo>
                    <a:lnTo>
                      <a:pt x="97" y="86"/>
                    </a:lnTo>
                    <a:lnTo>
                      <a:pt x="98" y="79"/>
                    </a:lnTo>
                    <a:lnTo>
                      <a:pt x="98" y="71"/>
                    </a:lnTo>
                    <a:lnTo>
                      <a:pt x="97" y="64"/>
                    </a:lnTo>
                    <a:lnTo>
                      <a:pt x="95" y="56"/>
                    </a:lnTo>
                    <a:lnTo>
                      <a:pt x="92" y="49"/>
                    </a:lnTo>
                    <a:lnTo>
                      <a:pt x="86" y="41"/>
                    </a:lnTo>
                    <a:lnTo>
                      <a:pt x="80" y="33"/>
                    </a:lnTo>
                    <a:lnTo>
                      <a:pt x="80" y="33"/>
                    </a:lnTo>
                    <a:lnTo>
                      <a:pt x="71" y="23"/>
                    </a:lnTo>
                    <a:lnTo>
                      <a:pt x="62" y="15"/>
                    </a:lnTo>
                    <a:lnTo>
                      <a:pt x="51" y="8"/>
                    </a:lnTo>
                    <a:lnTo>
                      <a:pt x="41" y="3"/>
                    </a:lnTo>
                    <a:lnTo>
                      <a:pt x="32" y="0"/>
                    </a:lnTo>
                    <a:lnTo>
                      <a:pt x="23" y="0"/>
                    </a:lnTo>
                    <a:lnTo>
                      <a:pt x="19" y="0"/>
                    </a:lnTo>
                    <a:lnTo>
                      <a:pt x="14" y="1"/>
                    </a:lnTo>
                    <a:lnTo>
                      <a:pt x="11" y="2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5" y="7"/>
                    </a:lnTo>
                    <a:lnTo>
                      <a:pt x="3" y="10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0" y="26"/>
                    </a:lnTo>
                    <a:lnTo>
                      <a:pt x="1" y="37"/>
                    </a:lnTo>
                    <a:lnTo>
                      <a:pt x="4" y="47"/>
                    </a:lnTo>
                    <a:lnTo>
                      <a:pt x="9" y="58"/>
                    </a:lnTo>
                    <a:lnTo>
                      <a:pt x="15" y="70"/>
                    </a:lnTo>
                    <a:lnTo>
                      <a:pt x="24" y="80"/>
                    </a:lnTo>
                    <a:lnTo>
                      <a:pt x="24" y="80"/>
                    </a:lnTo>
                    <a:lnTo>
                      <a:pt x="31" y="88"/>
                    </a:lnTo>
                    <a:lnTo>
                      <a:pt x="38" y="94"/>
                    </a:lnTo>
                    <a:lnTo>
                      <a:pt x="44" y="98"/>
                    </a:lnTo>
                    <a:lnTo>
                      <a:pt x="51" y="102"/>
                    </a:lnTo>
                    <a:lnTo>
                      <a:pt x="59" y="104"/>
                    </a:lnTo>
                    <a:lnTo>
                      <a:pt x="66" y="105"/>
                    </a:lnTo>
                    <a:lnTo>
                      <a:pt x="74" y="106"/>
                    </a:lnTo>
                    <a:lnTo>
                      <a:pt x="82" y="106"/>
                    </a:lnTo>
                    <a:lnTo>
                      <a:pt x="82" y="106"/>
                    </a:lnTo>
                    <a:lnTo>
                      <a:pt x="96" y="12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6" name="Freeform 202"/>
              <p:cNvSpPr>
                <a:spLocks/>
              </p:cNvSpPr>
              <p:nvPr/>
            </p:nvSpPr>
            <p:spPr bwMode="auto">
              <a:xfrm>
                <a:off x="4405" y="2335"/>
                <a:ext cx="57" cy="55"/>
              </a:xfrm>
              <a:custGeom>
                <a:avLst/>
                <a:gdLst>
                  <a:gd name="T0" fmla="*/ 57 w 57"/>
                  <a:gd name="T1" fmla="*/ 3 h 55"/>
                  <a:gd name="T2" fmla="*/ 57 w 57"/>
                  <a:gd name="T3" fmla="*/ 3 h 55"/>
                  <a:gd name="T4" fmla="*/ 57 w 57"/>
                  <a:gd name="T5" fmla="*/ 2 h 55"/>
                  <a:gd name="T6" fmla="*/ 56 w 57"/>
                  <a:gd name="T7" fmla="*/ 1 h 55"/>
                  <a:gd name="T8" fmla="*/ 56 w 57"/>
                  <a:gd name="T9" fmla="*/ 1 h 55"/>
                  <a:gd name="T10" fmla="*/ 55 w 57"/>
                  <a:gd name="T11" fmla="*/ 0 h 55"/>
                  <a:gd name="T12" fmla="*/ 54 w 57"/>
                  <a:gd name="T13" fmla="*/ 1 h 55"/>
                  <a:gd name="T14" fmla="*/ 5 w 57"/>
                  <a:gd name="T15" fmla="*/ 55 h 55"/>
                  <a:gd name="T16" fmla="*/ 5 w 57"/>
                  <a:gd name="T17" fmla="*/ 55 h 55"/>
                  <a:gd name="T18" fmla="*/ 2 w 57"/>
                  <a:gd name="T19" fmla="*/ 55 h 55"/>
                  <a:gd name="T20" fmla="*/ 1 w 57"/>
                  <a:gd name="T21" fmla="*/ 55 h 55"/>
                  <a:gd name="T22" fmla="*/ 1 w 57"/>
                  <a:gd name="T23" fmla="*/ 55 h 55"/>
                  <a:gd name="T24" fmla="*/ 0 w 57"/>
                  <a:gd name="T25" fmla="*/ 54 h 55"/>
                  <a:gd name="T26" fmla="*/ 0 w 57"/>
                  <a:gd name="T27" fmla="*/ 52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7" h="55">
                    <a:moveTo>
                      <a:pt x="57" y="3"/>
                    </a:moveTo>
                    <a:lnTo>
                      <a:pt x="57" y="3"/>
                    </a:lnTo>
                    <a:lnTo>
                      <a:pt x="57" y="2"/>
                    </a:lnTo>
                    <a:lnTo>
                      <a:pt x="56" y="1"/>
                    </a:lnTo>
                    <a:lnTo>
                      <a:pt x="56" y="1"/>
                    </a:lnTo>
                    <a:lnTo>
                      <a:pt x="55" y="0"/>
                    </a:lnTo>
                    <a:lnTo>
                      <a:pt x="54" y="1"/>
                    </a:lnTo>
                    <a:lnTo>
                      <a:pt x="5" y="55"/>
                    </a:lnTo>
                    <a:lnTo>
                      <a:pt x="5" y="55"/>
                    </a:lnTo>
                    <a:lnTo>
                      <a:pt x="2" y="55"/>
                    </a:lnTo>
                    <a:lnTo>
                      <a:pt x="1" y="55"/>
                    </a:lnTo>
                    <a:lnTo>
                      <a:pt x="1" y="55"/>
                    </a:lnTo>
                    <a:lnTo>
                      <a:pt x="0" y="54"/>
                    </a:lnTo>
                    <a:lnTo>
                      <a:pt x="0" y="5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7" name="Freeform 203"/>
              <p:cNvSpPr>
                <a:spLocks/>
              </p:cNvSpPr>
              <p:nvPr/>
            </p:nvSpPr>
            <p:spPr bwMode="auto">
              <a:xfrm>
                <a:off x="4416" y="2344"/>
                <a:ext cx="56" cy="56"/>
              </a:xfrm>
              <a:custGeom>
                <a:avLst/>
                <a:gdLst>
                  <a:gd name="T0" fmla="*/ 56 w 56"/>
                  <a:gd name="T1" fmla="*/ 3 h 56"/>
                  <a:gd name="T2" fmla="*/ 56 w 56"/>
                  <a:gd name="T3" fmla="*/ 3 h 56"/>
                  <a:gd name="T4" fmla="*/ 56 w 56"/>
                  <a:gd name="T5" fmla="*/ 2 h 56"/>
                  <a:gd name="T6" fmla="*/ 55 w 56"/>
                  <a:gd name="T7" fmla="*/ 0 h 56"/>
                  <a:gd name="T8" fmla="*/ 55 w 56"/>
                  <a:gd name="T9" fmla="*/ 0 h 56"/>
                  <a:gd name="T10" fmla="*/ 54 w 56"/>
                  <a:gd name="T11" fmla="*/ 0 h 56"/>
                  <a:gd name="T12" fmla="*/ 53 w 56"/>
                  <a:gd name="T13" fmla="*/ 0 h 56"/>
                  <a:gd name="T14" fmla="*/ 4 w 56"/>
                  <a:gd name="T15" fmla="*/ 55 h 56"/>
                  <a:gd name="T16" fmla="*/ 4 w 56"/>
                  <a:gd name="T17" fmla="*/ 55 h 56"/>
                  <a:gd name="T18" fmla="*/ 2 w 56"/>
                  <a:gd name="T19" fmla="*/ 56 h 56"/>
                  <a:gd name="T20" fmla="*/ 1 w 56"/>
                  <a:gd name="T21" fmla="*/ 55 h 56"/>
                  <a:gd name="T22" fmla="*/ 1 w 56"/>
                  <a:gd name="T23" fmla="*/ 55 h 56"/>
                  <a:gd name="T24" fmla="*/ 0 w 56"/>
                  <a:gd name="T25" fmla="*/ 54 h 56"/>
                  <a:gd name="T26" fmla="*/ 1 w 56"/>
                  <a:gd name="T27" fmla="*/ 53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" h="56">
                    <a:moveTo>
                      <a:pt x="56" y="3"/>
                    </a:moveTo>
                    <a:lnTo>
                      <a:pt x="56" y="3"/>
                    </a:lnTo>
                    <a:lnTo>
                      <a:pt x="56" y="2"/>
                    </a:lnTo>
                    <a:lnTo>
                      <a:pt x="55" y="0"/>
                    </a:lnTo>
                    <a:lnTo>
                      <a:pt x="55" y="0"/>
                    </a:lnTo>
                    <a:lnTo>
                      <a:pt x="54" y="0"/>
                    </a:lnTo>
                    <a:lnTo>
                      <a:pt x="53" y="0"/>
                    </a:lnTo>
                    <a:lnTo>
                      <a:pt x="4" y="55"/>
                    </a:lnTo>
                    <a:lnTo>
                      <a:pt x="4" y="55"/>
                    </a:lnTo>
                    <a:lnTo>
                      <a:pt x="2" y="56"/>
                    </a:lnTo>
                    <a:lnTo>
                      <a:pt x="1" y="55"/>
                    </a:lnTo>
                    <a:lnTo>
                      <a:pt x="1" y="55"/>
                    </a:lnTo>
                    <a:lnTo>
                      <a:pt x="0" y="54"/>
                    </a:lnTo>
                    <a:lnTo>
                      <a:pt x="1" y="5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8" name="Freeform 204"/>
              <p:cNvSpPr>
                <a:spLocks/>
              </p:cNvSpPr>
              <p:nvPr/>
            </p:nvSpPr>
            <p:spPr bwMode="auto">
              <a:xfrm>
                <a:off x="4426" y="2352"/>
                <a:ext cx="57" cy="56"/>
              </a:xfrm>
              <a:custGeom>
                <a:avLst/>
                <a:gdLst>
                  <a:gd name="T0" fmla="*/ 57 w 57"/>
                  <a:gd name="T1" fmla="*/ 3 h 56"/>
                  <a:gd name="T2" fmla="*/ 57 w 57"/>
                  <a:gd name="T3" fmla="*/ 3 h 56"/>
                  <a:gd name="T4" fmla="*/ 57 w 57"/>
                  <a:gd name="T5" fmla="*/ 2 h 56"/>
                  <a:gd name="T6" fmla="*/ 56 w 57"/>
                  <a:gd name="T7" fmla="*/ 1 h 56"/>
                  <a:gd name="T8" fmla="*/ 56 w 57"/>
                  <a:gd name="T9" fmla="*/ 1 h 56"/>
                  <a:gd name="T10" fmla="*/ 55 w 57"/>
                  <a:gd name="T11" fmla="*/ 0 h 56"/>
                  <a:gd name="T12" fmla="*/ 53 w 57"/>
                  <a:gd name="T13" fmla="*/ 1 h 56"/>
                  <a:gd name="T14" fmla="*/ 4 w 57"/>
                  <a:gd name="T15" fmla="*/ 56 h 56"/>
                  <a:gd name="T16" fmla="*/ 4 w 57"/>
                  <a:gd name="T17" fmla="*/ 56 h 56"/>
                  <a:gd name="T18" fmla="*/ 3 w 57"/>
                  <a:gd name="T19" fmla="*/ 56 h 56"/>
                  <a:gd name="T20" fmla="*/ 1 w 57"/>
                  <a:gd name="T21" fmla="*/ 56 h 56"/>
                  <a:gd name="T22" fmla="*/ 1 w 57"/>
                  <a:gd name="T23" fmla="*/ 56 h 56"/>
                  <a:gd name="T24" fmla="*/ 0 w 57"/>
                  <a:gd name="T25" fmla="*/ 55 h 56"/>
                  <a:gd name="T26" fmla="*/ 1 w 57"/>
                  <a:gd name="T27" fmla="*/ 53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7" h="56">
                    <a:moveTo>
                      <a:pt x="57" y="3"/>
                    </a:moveTo>
                    <a:lnTo>
                      <a:pt x="57" y="3"/>
                    </a:lnTo>
                    <a:lnTo>
                      <a:pt x="57" y="2"/>
                    </a:lnTo>
                    <a:lnTo>
                      <a:pt x="56" y="1"/>
                    </a:lnTo>
                    <a:lnTo>
                      <a:pt x="56" y="1"/>
                    </a:lnTo>
                    <a:lnTo>
                      <a:pt x="55" y="0"/>
                    </a:lnTo>
                    <a:lnTo>
                      <a:pt x="53" y="1"/>
                    </a:lnTo>
                    <a:lnTo>
                      <a:pt x="4" y="56"/>
                    </a:lnTo>
                    <a:lnTo>
                      <a:pt x="4" y="56"/>
                    </a:lnTo>
                    <a:lnTo>
                      <a:pt x="3" y="56"/>
                    </a:lnTo>
                    <a:lnTo>
                      <a:pt x="1" y="56"/>
                    </a:lnTo>
                    <a:lnTo>
                      <a:pt x="1" y="56"/>
                    </a:lnTo>
                    <a:lnTo>
                      <a:pt x="0" y="55"/>
                    </a:lnTo>
                    <a:lnTo>
                      <a:pt x="1" y="5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</p:grpSp>
        <p:grpSp>
          <p:nvGrpSpPr>
            <p:cNvPr id="1129" name="Group 406"/>
            <p:cNvGrpSpPr>
              <a:grpSpLocks/>
            </p:cNvGrpSpPr>
            <p:nvPr/>
          </p:nvGrpSpPr>
          <p:grpSpPr bwMode="auto">
            <a:xfrm>
              <a:off x="30163" y="49213"/>
              <a:ext cx="8328025" cy="4886325"/>
              <a:chOff x="19" y="31"/>
              <a:chExt cx="5246" cy="3078"/>
            </a:xfrm>
          </p:grpSpPr>
          <p:sp>
            <p:nvSpPr>
              <p:cNvPr id="1229" name="Freeform 206"/>
              <p:cNvSpPr>
                <a:spLocks/>
              </p:cNvSpPr>
              <p:nvPr/>
            </p:nvSpPr>
            <p:spPr bwMode="auto">
              <a:xfrm>
                <a:off x="4272" y="2327"/>
                <a:ext cx="180" cy="239"/>
              </a:xfrm>
              <a:custGeom>
                <a:avLst/>
                <a:gdLst>
                  <a:gd name="T0" fmla="*/ 179 w 180"/>
                  <a:gd name="T1" fmla="*/ 3 h 239"/>
                  <a:gd name="T2" fmla="*/ 179 w 180"/>
                  <a:gd name="T3" fmla="*/ 3 h 239"/>
                  <a:gd name="T4" fmla="*/ 180 w 180"/>
                  <a:gd name="T5" fmla="*/ 1 h 239"/>
                  <a:gd name="T6" fmla="*/ 179 w 180"/>
                  <a:gd name="T7" fmla="*/ 0 h 239"/>
                  <a:gd name="T8" fmla="*/ 179 w 180"/>
                  <a:gd name="T9" fmla="*/ 0 h 239"/>
                  <a:gd name="T10" fmla="*/ 177 w 180"/>
                  <a:gd name="T11" fmla="*/ 0 h 239"/>
                  <a:gd name="T12" fmla="*/ 176 w 180"/>
                  <a:gd name="T13" fmla="*/ 0 h 239"/>
                  <a:gd name="T14" fmla="*/ 127 w 180"/>
                  <a:gd name="T15" fmla="*/ 47 h 239"/>
                  <a:gd name="T16" fmla="*/ 127 w 180"/>
                  <a:gd name="T17" fmla="*/ 47 h 239"/>
                  <a:gd name="T18" fmla="*/ 121 w 180"/>
                  <a:gd name="T19" fmla="*/ 54 h 239"/>
                  <a:gd name="T20" fmla="*/ 117 w 180"/>
                  <a:gd name="T21" fmla="*/ 61 h 239"/>
                  <a:gd name="T22" fmla="*/ 113 w 180"/>
                  <a:gd name="T23" fmla="*/ 68 h 239"/>
                  <a:gd name="T24" fmla="*/ 111 w 180"/>
                  <a:gd name="T25" fmla="*/ 75 h 239"/>
                  <a:gd name="T26" fmla="*/ 110 w 180"/>
                  <a:gd name="T27" fmla="*/ 81 h 239"/>
                  <a:gd name="T28" fmla="*/ 109 w 180"/>
                  <a:gd name="T29" fmla="*/ 87 h 239"/>
                  <a:gd name="T30" fmla="*/ 110 w 180"/>
                  <a:gd name="T31" fmla="*/ 99 h 239"/>
                  <a:gd name="T32" fmla="*/ 110 w 180"/>
                  <a:gd name="T33" fmla="*/ 99 h 239"/>
                  <a:gd name="T34" fmla="*/ 81 w 180"/>
                  <a:gd name="T35" fmla="*/ 128 h 239"/>
                  <a:gd name="T36" fmla="*/ 52 w 180"/>
                  <a:gd name="T37" fmla="*/ 156 h 239"/>
                  <a:gd name="T38" fmla="*/ 26 w 180"/>
                  <a:gd name="T39" fmla="*/ 182 h 239"/>
                  <a:gd name="T40" fmla="*/ 7 w 180"/>
                  <a:gd name="T41" fmla="*/ 203 h 239"/>
                  <a:gd name="T42" fmla="*/ 7 w 180"/>
                  <a:gd name="T43" fmla="*/ 203 h 239"/>
                  <a:gd name="T44" fmla="*/ 4 w 180"/>
                  <a:gd name="T45" fmla="*/ 208 h 239"/>
                  <a:gd name="T46" fmla="*/ 1 w 180"/>
                  <a:gd name="T47" fmla="*/ 213 h 239"/>
                  <a:gd name="T48" fmla="*/ 0 w 180"/>
                  <a:gd name="T49" fmla="*/ 218 h 239"/>
                  <a:gd name="T50" fmla="*/ 0 w 180"/>
                  <a:gd name="T51" fmla="*/ 222 h 239"/>
                  <a:gd name="T52" fmla="*/ 1 w 180"/>
                  <a:gd name="T53" fmla="*/ 226 h 239"/>
                  <a:gd name="T54" fmla="*/ 2 w 180"/>
                  <a:gd name="T55" fmla="*/ 229 h 239"/>
                  <a:gd name="T56" fmla="*/ 4 w 180"/>
                  <a:gd name="T57" fmla="*/ 232 h 239"/>
                  <a:gd name="T58" fmla="*/ 6 w 180"/>
                  <a:gd name="T59" fmla="*/ 235 h 239"/>
                  <a:gd name="T60" fmla="*/ 6 w 180"/>
                  <a:gd name="T61" fmla="*/ 235 h 239"/>
                  <a:gd name="T62" fmla="*/ 9 w 180"/>
                  <a:gd name="T63" fmla="*/ 237 h 239"/>
                  <a:gd name="T64" fmla="*/ 13 w 180"/>
                  <a:gd name="T65" fmla="*/ 238 h 239"/>
                  <a:gd name="T66" fmla="*/ 16 w 180"/>
                  <a:gd name="T67" fmla="*/ 239 h 239"/>
                  <a:gd name="T68" fmla="*/ 20 w 180"/>
                  <a:gd name="T69" fmla="*/ 239 h 239"/>
                  <a:gd name="T70" fmla="*/ 25 w 180"/>
                  <a:gd name="T71" fmla="*/ 238 h 239"/>
                  <a:gd name="T72" fmla="*/ 30 w 180"/>
                  <a:gd name="T73" fmla="*/ 236 h 239"/>
                  <a:gd name="T74" fmla="*/ 34 w 180"/>
                  <a:gd name="T75" fmla="*/ 233 h 239"/>
                  <a:gd name="T76" fmla="*/ 38 w 180"/>
                  <a:gd name="T77" fmla="*/ 229 h 239"/>
                  <a:gd name="T78" fmla="*/ 38 w 180"/>
                  <a:gd name="T79" fmla="*/ 229 h 239"/>
                  <a:gd name="T80" fmla="*/ 55 w 180"/>
                  <a:gd name="T81" fmla="*/ 206 h 239"/>
                  <a:gd name="T82" fmla="*/ 76 w 180"/>
                  <a:gd name="T83" fmla="*/ 177 h 239"/>
                  <a:gd name="T84" fmla="*/ 97 w 180"/>
                  <a:gd name="T85" fmla="*/ 145 h 239"/>
                  <a:gd name="T86" fmla="*/ 121 w 180"/>
                  <a:gd name="T87" fmla="*/ 112 h 239"/>
                  <a:gd name="T88" fmla="*/ 121 w 180"/>
                  <a:gd name="T89" fmla="*/ 112 h 239"/>
                  <a:gd name="T90" fmla="*/ 134 w 180"/>
                  <a:gd name="T91" fmla="*/ 110 h 239"/>
                  <a:gd name="T92" fmla="*/ 141 w 180"/>
                  <a:gd name="T93" fmla="*/ 109 h 239"/>
                  <a:gd name="T94" fmla="*/ 147 w 180"/>
                  <a:gd name="T95" fmla="*/ 107 h 239"/>
                  <a:gd name="T96" fmla="*/ 153 w 180"/>
                  <a:gd name="T97" fmla="*/ 102 h 239"/>
                  <a:gd name="T98" fmla="*/ 159 w 180"/>
                  <a:gd name="T99" fmla="*/ 98 h 239"/>
                  <a:gd name="T100" fmla="*/ 166 w 180"/>
                  <a:gd name="T101" fmla="*/ 92 h 239"/>
                  <a:gd name="T102" fmla="*/ 173 w 180"/>
                  <a:gd name="T103" fmla="*/ 85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0" h="239">
                    <a:moveTo>
                      <a:pt x="179" y="3"/>
                    </a:moveTo>
                    <a:lnTo>
                      <a:pt x="179" y="3"/>
                    </a:lnTo>
                    <a:lnTo>
                      <a:pt x="180" y="1"/>
                    </a:lnTo>
                    <a:lnTo>
                      <a:pt x="179" y="0"/>
                    </a:lnTo>
                    <a:lnTo>
                      <a:pt x="179" y="0"/>
                    </a:lnTo>
                    <a:lnTo>
                      <a:pt x="177" y="0"/>
                    </a:lnTo>
                    <a:lnTo>
                      <a:pt x="176" y="0"/>
                    </a:lnTo>
                    <a:lnTo>
                      <a:pt x="127" y="47"/>
                    </a:lnTo>
                    <a:lnTo>
                      <a:pt x="127" y="47"/>
                    </a:lnTo>
                    <a:lnTo>
                      <a:pt x="121" y="54"/>
                    </a:lnTo>
                    <a:lnTo>
                      <a:pt x="117" y="61"/>
                    </a:lnTo>
                    <a:lnTo>
                      <a:pt x="113" y="68"/>
                    </a:lnTo>
                    <a:lnTo>
                      <a:pt x="111" y="75"/>
                    </a:lnTo>
                    <a:lnTo>
                      <a:pt x="110" y="81"/>
                    </a:lnTo>
                    <a:lnTo>
                      <a:pt x="109" y="87"/>
                    </a:lnTo>
                    <a:lnTo>
                      <a:pt x="110" y="99"/>
                    </a:lnTo>
                    <a:lnTo>
                      <a:pt x="110" y="99"/>
                    </a:lnTo>
                    <a:lnTo>
                      <a:pt x="81" y="128"/>
                    </a:lnTo>
                    <a:lnTo>
                      <a:pt x="52" y="156"/>
                    </a:lnTo>
                    <a:lnTo>
                      <a:pt x="26" y="182"/>
                    </a:lnTo>
                    <a:lnTo>
                      <a:pt x="7" y="203"/>
                    </a:lnTo>
                    <a:lnTo>
                      <a:pt x="7" y="203"/>
                    </a:lnTo>
                    <a:lnTo>
                      <a:pt x="4" y="208"/>
                    </a:lnTo>
                    <a:lnTo>
                      <a:pt x="1" y="213"/>
                    </a:lnTo>
                    <a:lnTo>
                      <a:pt x="0" y="218"/>
                    </a:lnTo>
                    <a:lnTo>
                      <a:pt x="0" y="222"/>
                    </a:lnTo>
                    <a:lnTo>
                      <a:pt x="1" y="226"/>
                    </a:lnTo>
                    <a:lnTo>
                      <a:pt x="2" y="229"/>
                    </a:lnTo>
                    <a:lnTo>
                      <a:pt x="4" y="232"/>
                    </a:lnTo>
                    <a:lnTo>
                      <a:pt x="6" y="235"/>
                    </a:lnTo>
                    <a:lnTo>
                      <a:pt x="6" y="235"/>
                    </a:lnTo>
                    <a:lnTo>
                      <a:pt x="9" y="237"/>
                    </a:lnTo>
                    <a:lnTo>
                      <a:pt x="13" y="238"/>
                    </a:lnTo>
                    <a:lnTo>
                      <a:pt x="16" y="239"/>
                    </a:lnTo>
                    <a:lnTo>
                      <a:pt x="20" y="239"/>
                    </a:lnTo>
                    <a:lnTo>
                      <a:pt x="25" y="238"/>
                    </a:lnTo>
                    <a:lnTo>
                      <a:pt x="30" y="236"/>
                    </a:lnTo>
                    <a:lnTo>
                      <a:pt x="34" y="233"/>
                    </a:lnTo>
                    <a:lnTo>
                      <a:pt x="38" y="229"/>
                    </a:lnTo>
                    <a:lnTo>
                      <a:pt x="38" y="229"/>
                    </a:lnTo>
                    <a:lnTo>
                      <a:pt x="55" y="206"/>
                    </a:lnTo>
                    <a:lnTo>
                      <a:pt x="76" y="177"/>
                    </a:lnTo>
                    <a:lnTo>
                      <a:pt x="97" y="145"/>
                    </a:lnTo>
                    <a:lnTo>
                      <a:pt x="121" y="112"/>
                    </a:lnTo>
                    <a:lnTo>
                      <a:pt x="121" y="112"/>
                    </a:lnTo>
                    <a:lnTo>
                      <a:pt x="134" y="110"/>
                    </a:lnTo>
                    <a:lnTo>
                      <a:pt x="141" y="109"/>
                    </a:lnTo>
                    <a:lnTo>
                      <a:pt x="147" y="107"/>
                    </a:lnTo>
                    <a:lnTo>
                      <a:pt x="153" y="102"/>
                    </a:lnTo>
                    <a:lnTo>
                      <a:pt x="159" y="98"/>
                    </a:lnTo>
                    <a:lnTo>
                      <a:pt x="166" y="92"/>
                    </a:lnTo>
                    <a:lnTo>
                      <a:pt x="173" y="8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0" name="Freeform 207"/>
              <p:cNvSpPr>
                <a:spLocks/>
              </p:cNvSpPr>
              <p:nvPr/>
            </p:nvSpPr>
            <p:spPr bwMode="auto">
              <a:xfrm>
                <a:off x="714" y="1864"/>
                <a:ext cx="195" cy="173"/>
              </a:xfrm>
              <a:custGeom>
                <a:avLst/>
                <a:gdLst>
                  <a:gd name="T0" fmla="*/ 172 w 195"/>
                  <a:gd name="T1" fmla="*/ 21 h 173"/>
                  <a:gd name="T2" fmla="*/ 172 w 195"/>
                  <a:gd name="T3" fmla="*/ 0 h 173"/>
                  <a:gd name="T4" fmla="*/ 158 w 195"/>
                  <a:gd name="T5" fmla="*/ 10 h 173"/>
                  <a:gd name="T6" fmla="*/ 158 w 195"/>
                  <a:gd name="T7" fmla="*/ 10 h 173"/>
                  <a:gd name="T8" fmla="*/ 151 w 195"/>
                  <a:gd name="T9" fmla="*/ 12 h 173"/>
                  <a:gd name="T10" fmla="*/ 145 w 195"/>
                  <a:gd name="T11" fmla="*/ 14 h 173"/>
                  <a:gd name="T12" fmla="*/ 131 w 195"/>
                  <a:gd name="T13" fmla="*/ 16 h 173"/>
                  <a:gd name="T14" fmla="*/ 97 w 195"/>
                  <a:gd name="T15" fmla="*/ 17 h 173"/>
                  <a:gd name="T16" fmla="*/ 79 w 195"/>
                  <a:gd name="T17" fmla="*/ 19 h 173"/>
                  <a:gd name="T18" fmla="*/ 63 w 195"/>
                  <a:gd name="T19" fmla="*/ 22 h 173"/>
                  <a:gd name="T20" fmla="*/ 55 w 195"/>
                  <a:gd name="T21" fmla="*/ 25 h 173"/>
                  <a:gd name="T22" fmla="*/ 47 w 195"/>
                  <a:gd name="T23" fmla="*/ 27 h 173"/>
                  <a:gd name="T24" fmla="*/ 39 w 195"/>
                  <a:gd name="T25" fmla="*/ 31 h 173"/>
                  <a:gd name="T26" fmla="*/ 33 w 195"/>
                  <a:gd name="T27" fmla="*/ 35 h 173"/>
                  <a:gd name="T28" fmla="*/ 33 w 195"/>
                  <a:gd name="T29" fmla="*/ 35 h 173"/>
                  <a:gd name="T30" fmla="*/ 27 w 195"/>
                  <a:gd name="T31" fmla="*/ 39 h 173"/>
                  <a:gd name="T32" fmla="*/ 21 w 195"/>
                  <a:gd name="T33" fmla="*/ 44 h 173"/>
                  <a:gd name="T34" fmla="*/ 17 w 195"/>
                  <a:gd name="T35" fmla="*/ 50 h 173"/>
                  <a:gd name="T36" fmla="*/ 13 w 195"/>
                  <a:gd name="T37" fmla="*/ 56 h 173"/>
                  <a:gd name="T38" fmla="*/ 9 w 195"/>
                  <a:gd name="T39" fmla="*/ 63 h 173"/>
                  <a:gd name="T40" fmla="*/ 5 w 195"/>
                  <a:gd name="T41" fmla="*/ 70 h 173"/>
                  <a:gd name="T42" fmla="*/ 3 w 195"/>
                  <a:gd name="T43" fmla="*/ 76 h 173"/>
                  <a:gd name="T44" fmla="*/ 1 w 195"/>
                  <a:gd name="T45" fmla="*/ 83 h 173"/>
                  <a:gd name="T46" fmla="*/ 1 w 195"/>
                  <a:gd name="T47" fmla="*/ 90 h 173"/>
                  <a:gd name="T48" fmla="*/ 0 w 195"/>
                  <a:gd name="T49" fmla="*/ 98 h 173"/>
                  <a:gd name="T50" fmla="*/ 1 w 195"/>
                  <a:gd name="T51" fmla="*/ 105 h 173"/>
                  <a:gd name="T52" fmla="*/ 2 w 195"/>
                  <a:gd name="T53" fmla="*/ 112 h 173"/>
                  <a:gd name="T54" fmla="*/ 4 w 195"/>
                  <a:gd name="T55" fmla="*/ 119 h 173"/>
                  <a:gd name="T56" fmla="*/ 6 w 195"/>
                  <a:gd name="T57" fmla="*/ 126 h 173"/>
                  <a:gd name="T58" fmla="*/ 11 w 195"/>
                  <a:gd name="T59" fmla="*/ 134 h 173"/>
                  <a:gd name="T60" fmla="*/ 15 w 195"/>
                  <a:gd name="T61" fmla="*/ 140 h 173"/>
                  <a:gd name="T62" fmla="*/ 15 w 195"/>
                  <a:gd name="T63" fmla="*/ 140 h 173"/>
                  <a:gd name="T64" fmla="*/ 19 w 195"/>
                  <a:gd name="T65" fmla="*/ 146 h 173"/>
                  <a:gd name="T66" fmla="*/ 24 w 195"/>
                  <a:gd name="T67" fmla="*/ 152 h 173"/>
                  <a:gd name="T68" fmla="*/ 30 w 195"/>
                  <a:gd name="T69" fmla="*/ 156 h 173"/>
                  <a:gd name="T70" fmla="*/ 36 w 195"/>
                  <a:gd name="T71" fmla="*/ 160 h 173"/>
                  <a:gd name="T72" fmla="*/ 42 w 195"/>
                  <a:gd name="T73" fmla="*/ 164 h 173"/>
                  <a:gd name="T74" fmla="*/ 50 w 195"/>
                  <a:gd name="T75" fmla="*/ 167 h 173"/>
                  <a:gd name="T76" fmla="*/ 56 w 195"/>
                  <a:gd name="T77" fmla="*/ 170 h 173"/>
                  <a:gd name="T78" fmla="*/ 63 w 195"/>
                  <a:gd name="T79" fmla="*/ 172 h 173"/>
                  <a:gd name="T80" fmla="*/ 70 w 195"/>
                  <a:gd name="T81" fmla="*/ 172 h 173"/>
                  <a:gd name="T82" fmla="*/ 77 w 195"/>
                  <a:gd name="T83" fmla="*/ 173 h 173"/>
                  <a:gd name="T84" fmla="*/ 85 w 195"/>
                  <a:gd name="T85" fmla="*/ 172 h 173"/>
                  <a:gd name="T86" fmla="*/ 93 w 195"/>
                  <a:gd name="T87" fmla="*/ 171 h 173"/>
                  <a:gd name="T88" fmla="*/ 99 w 195"/>
                  <a:gd name="T89" fmla="*/ 168 h 173"/>
                  <a:gd name="T90" fmla="*/ 106 w 195"/>
                  <a:gd name="T91" fmla="*/ 166 h 173"/>
                  <a:gd name="T92" fmla="*/ 113 w 195"/>
                  <a:gd name="T93" fmla="*/ 162 h 173"/>
                  <a:gd name="T94" fmla="*/ 120 w 195"/>
                  <a:gd name="T95" fmla="*/ 158 h 173"/>
                  <a:gd name="T96" fmla="*/ 120 w 195"/>
                  <a:gd name="T97" fmla="*/ 158 h 173"/>
                  <a:gd name="T98" fmla="*/ 127 w 195"/>
                  <a:gd name="T99" fmla="*/ 153 h 173"/>
                  <a:gd name="T100" fmla="*/ 132 w 195"/>
                  <a:gd name="T101" fmla="*/ 148 h 173"/>
                  <a:gd name="T102" fmla="*/ 138 w 195"/>
                  <a:gd name="T103" fmla="*/ 141 h 173"/>
                  <a:gd name="T104" fmla="*/ 142 w 195"/>
                  <a:gd name="T105" fmla="*/ 134 h 173"/>
                  <a:gd name="T106" fmla="*/ 151 w 195"/>
                  <a:gd name="T107" fmla="*/ 118 h 173"/>
                  <a:gd name="T108" fmla="*/ 159 w 195"/>
                  <a:gd name="T109" fmla="*/ 102 h 173"/>
                  <a:gd name="T110" fmla="*/ 166 w 195"/>
                  <a:gd name="T111" fmla="*/ 85 h 173"/>
                  <a:gd name="T112" fmla="*/ 172 w 195"/>
                  <a:gd name="T113" fmla="*/ 70 h 173"/>
                  <a:gd name="T114" fmla="*/ 180 w 195"/>
                  <a:gd name="T115" fmla="*/ 56 h 173"/>
                  <a:gd name="T116" fmla="*/ 184 w 195"/>
                  <a:gd name="T117" fmla="*/ 51 h 173"/>
                  <a:gd name="T118" fmla="*/ 189 w 195"/>
                  <a:gd name="T119" fmla="*/ 47 h 173"/>
                  <a:gd name="T120" fmla="*/ 195 w 195"/>
                  <a:gd name="T121" fmla="*/ 21 h 173"/>
                  <a:gd name="T122" fmla="*/ 172 w 195"/>
                  <a:gd name="T123" fmla="*/ 21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95" h="173">
                    <a:moveTo>
                      <a:pt x="172" y="21"/>
                    </a:moveTo>
                    <a:lnTo>
                      <a:pt x="172" y="0"/>
                    </a:lnTo>
                    <a:lnTo>
                      <a:pt x="158" y="10"/>
                    </a:lnTo>
                    <a:lnTo>
                      <a:pt x="158" y="10"/>
                    </a:lnTo>
                    <a:lnTo>
                      <a:pt x="151" y="12"/>
                    </a:lnTo>
                    <a:lnTo>
                      <a:pt x="145" y="14"/>
                    </a:lnTo>
                    <a:lnTo>
                      <a:pt x="131" y="16"/>
                    </a:lnTo>
                    <a:lnTo>
                      <a:pt x="97" y="17"/>
                    </a:lnTo>
                    <a:lnTo>
                      <a:pt x="79" y="19"/>
                    </a:lnTo>
                    <a:lnTo>
                      <a:pt x="63" y="22"/>
                    </a:lnTo>
                    <a:lnTo>
                      <a:pt x="55" y="25"/>
                    </a:lnTo>
                    <a:lnTo>
                      <a:pt x="47" y="27"/>
                    </a:lnTo>
                    <a:lnTo>
                      <a:pt x="39" y="31"/>
                    </a:lnTo>
                    <a:lnTo>
                      <a:pt x="33" y="35"/>
                    </a:lnTo>
                    <a:lnTo>
                      <a:pt x="33" y="35"/>
                    </a:lnTo>
                    <a:lnTo>
                      <a:pt x="27" y="39"/>
                    </a:lnTo>
                    <a:lnTo>
                      <a:pt x="21" y="44"/>
                    </a:lnTo>
                    <a:lnTo>
                      <a:pt x="17" y="50"/>
                    </a:lnTo>
                    <a:lnTo>
                      <a:pt x="13" y="56"/>
                    </a:lnTo>
                    <a:lnTo>
                      <a:pt x="9" y="63"/>
                    </a:lnTo>
                    <a:lnTo>
                      <a:pt x="5" y="70"/>
                    </a:lnTo>
                    <a:lnTo>
                      <a:pt x="3" y="76"/>
                    </a:lnTo>
                    <a:lnTo>
                      <a:pt x="1" y="83"/>
                    </a:lnTo>
                    <a:lnTo>
                      <a:pt x="1" y="90"/>
                    </a:lnTo>
                    <a:lnTo>
                      <a:pt x="0" y="98"/>
                    </a:lnTo>
                    <a:lnTo>
                      <a:pt x="1" y="105"/>
                    </a:lnTo>
                    <a:lnTo>
                      <a:pt x="2" y="112"/>
                    </a:lnTo>
                    <a:lnTo>
                      <a:pt x="4" y="119"/>
                    </a:lnTo>
                    <a:lnTo>
                      <a:pt x="6" y="126"/>
                    </a:lnTo>
                    <a:lnTo>
                      <a:pt x="11" y="134"/>
                    </a:lnTo>
                    <a:lnTo>
                      <a:pt x="15" y="140"/>
                    </a:lnTo>
                    <a:lnTo>
                      <a:pt x="15" y="140"/>
                    </a:lnTo>
                    <a:lnTo>
                      <a:pt x="19" y="146"/>
                    </a:lnTo>
                    <a:lnTo>
                      <a:pt x="24" y="152"/>
                    </a:lnTo>
                    <a:lnTo>
                      <a:pt x="30" y="156"/>
                    </a:lnTo>
                    <a:lnTo>
                      <a:pt x="36" y="160"/>
                    </a:lnTo>
                    <a:lnTo>
                      <a:pt x="42" y="164"/>
                    </a:lnTo>
                    <a:lnTo>
                      <a:pt x="50" y="167"/>
                    </a:lnTo>
                    <a:lnTo>
                      <a:pt x="56" y="170"/>
                    </a:lnTo>
                    <a:lnTo>
                      <a:pt x="63" y="172"/>
                    </a:lnTo>
                    <a:lnTo>
                      <a:pt x="70" y="172"/>
                    </a:lnTo>
                    <a:lnTo>
                      <a:pt x="77" y="173"/>
                    </a:lnTo>
                    <a:lnTo>
                      <a:pt x="85" y="172"/>
                    </a:lnTo>
                    <a:lnTo>
                      <a:pt x="93" y="171"/>
                    </a:lnTo>
                    <a:lnTo>
                      <a:pt x="99" y="168"/>
                    </a:lnTo>
                    <a:lnTo>
                      <a:pt x="106" y="166"/>
                    </a:lnTo>
                    <a:lnTo>
                      <a:pt x="113" y="162"/>
                    </a:lnTo>
                    <a:lnTo>
                      <a:pt x="120" y="158"/>
                    </a:lnTo>
                    <a:lnTo>
                      <a:pt x="120" y="158"/>
                    </a:lnTo>
                    <a:lnTo>
                      <a:pt x="127" y="153"/>
                    </a:lnTo>
                    <a:lnTo>
                      <a:pt x="132" y="148"/>
                    </a:lnTo>
                    <a:lnTo>
                      <a:pt x="138" y="141"/>
                    </a:lnTo>
                    <a:lnTo>
                      <a:pt x="142" y="134"/>
                    </a:lnTo>
                    <a:lnTo>
                      <a:pt x="151" y="118"/>
                    </a:lnTo>
                    <a:lnTo>
                      <a:pt x="159" y="102"/>
                    </a:lnTo>
                    <a:lnTo>
                      <a:pt x="166" y="85"/>
                    </a:lnTo>
                    <a:lnTo>
                      <a:pt x="172" y="70"/>
                    </a:lnTo>
                    <a:lnTo>
                      <a:pt x="180" y="56"/>
                    </a:lnTo>
                    <a:lnTo>
                      <a:pt x="184" y="51"/>
                    </a:lnTo>
                    <a:lnTo>
                      <a:pt x="189" y="47"/>
                    </a:lnTo>
                    <a:lnTo>
                      <a:pt x="195" y="21"/>
                    </a:lnTo>
                    <a:lnTo>
                      <a:pt x="172" y="2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1" name="Freeform 208"/>
              <p:cNvSpPr>
                <a:spLocks/>
              </p:cNvSpPr>
              <p:nvPr/>
            </p:nvSpPr>
            <p:spPr bwMode="auto">
              <a:xfrm>
                <a:off x="739" y="1903"/>
                <a:ext cx="49" cy="33"/>
              </a:xfrm>
              <a:custGeom>
                <a:avLst/>
                <a:gdLst>
                  <a:gd name="T0" fmla="*/ 0 w 49"/>
                  <a:gd name="T1" fmla="*/ 33 h 33"/>
                  <a:gd name="T2" fmla="*/ 0 w 49"/>
                  <a:gd name="T3" fmla="*/ 33 h 33"/>
                  <a:gd name="T4" fmla="*/ 3 w 49"/>
                  <a:gd name="T5" fmla="*/ 27 h 33"/>
                  <a:gd name="T6" fmla="*/ 7 w 49"/>
                  <a:gd name="T7" fmla="*/ 20 h 33"/>
                  <a:gd name="T8" fmla="*/ 12 w 49"/>
                  <a:gd name="T9" fmla="*/ 15 h 33"/>
                  <a:gd name="T10" fmla="*/ 18 w 49"/>
                  <a:gd name="T11" fmla="*/ 11 h 33"/>
                  <a:gd name="T12" fmla="*/ 25 w 49"/>
                  <a:gd name="T13" fmla="*/ 7 h 33"/>
                  <a:gd name="T14" fmla="*/ 32 w 49"/>
                  <a:gd name="T15" fmla="*/ 4 h 33"/>
                  <a:gd name="T16" fmla="*/ 40 w 49"/>
                  <a:gd name="T17" fmla="*/ 1 h 33"/>
                  <a:gd name="T18" fmla="*/ 49 w 49"/>
                  <a:gd name="T1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9" h="33">
                    <a:moveTo>
                      <a:pt x="0" y="33"/>
                    </a:moveTo>
                    <a:lnTo>
                      <a:pt x="0" y="33"/>
                    </a:lnTo>
                    <a:lnTo>
                      <a:pt x="3" y="27"/>
                    </a:lnTo>
                    <a:lnTo>
                      <a:pt x="7" y="20"/>
                    </a:lnTo>
                    <a:lnTo>
                      <a:pt x="12" y="15"/>
                    </a:lnTo>
                    <a:lnTo>
                      <a:pt x="18" y="11"/>
                    </a:lnTo>
                    <a:lnTo>
                      <a:pt x="25" y="7"/>
                    </a:lnTo>
                    <a:lnTo>
                      <a:pt x="32" y="4"/>
                    </a:lnTo>
                    <a:lnTo>
                      <a:pt x="40" y="1"/>
                    </a:lnTo>
                    <a:lnTo>
                      <a:pt x="4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2" name="Line 209"/>
              <p:cNvSpPr>
                <a:spLocks noChangeShapeType="1"/>
              </p:cNvSpPr>
              <p:nvPr/>
            </p:nvSpPr>
            <p:spPr bwMode="auto">
              <a:xfrm>
                <a:off x="745" y="1939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3" name="Freeform 210"/>
              <p:cNvSpPr>
                <a:spLocks/>
              </p:cNvSpPr>
              <p:nvPr/>
            </p:nvSpPr>
            <p:spPr bwMode="auto">
              <a:xfrm>
                <a:off x="894" y="1817"/>
                <a:ext cx="88" cy="87"/>
              </a:xfrm>
              <a:custGeom>
                <a:avLst/>
                <a:gdLst>
                  <a:gd name="T0" fmla="*/ 19 w 88"/>
                  <a:gd name="T1" fmla="*/ 87 h 87"/>
                  <a:gd name="T2" fmla="*/ 42 w 88"/>
                  <a:gd name="T3" fmla="*/ 69 h 87"/>
                  <a:gd name="T4" fmla="*/ 42 w 88"/>
                  <a:gd name="T5" fmla="*/ 69 h 87"/>
                  <a:gd name="T6" fmla="*/ 42 w 88"/>
                  <a:gd name="T7" fmla="*/ 69 h 87"/>
                  <a:gd name="T8" fmla="*/ 42 w 88"/>
                  <a:gd name="T9" fmla="*/ 69 h 87"/>
                  <a:gd name="T10" fmla="*/ 47 w 88"/>
                  <a:gd name="T11" fmla="*/ 72 h 87"/>
                  <a:gd name="T12" fmla="*/ 51 w 88"/>
                  <a:gd name="T13" fmla="*/ 74 h 87"/>
                  <a:gd name="T14" fmla="*/ 55 w 88"/>
                  <a:gd name="T15" fmla="*/ 75 h 87"/>
                  <a:gd name="T16" fmla="*/ 59 w 88"/>
                  <a:gd name="T17" fmla="*/ 75 h 87"/>
                  <a:gd name="T18" fmla="*/ 59 w 88"/>
                  <a:gd name="T19" fmla="*/ 75 h 87"/>
                  <a:gd name="T20" fmla="*/ 64 w 88"/>
                  <a:gd name="T21" fmla="*/ 75 h 87"/>
                  <a:gd name="T22" fmla="*/ 68 w 88"/>
                  <a:gd name="T23" fmla="*/ 74 h 87"/>
                  <a:gd name="T24" fmla="*/ 72 w 88"/>
                  <a:gd name="T25" fmla="*/ 73 h 87"/>
                  <a:gd name="T26" fmla="*/ 75 w 88"/>
                  <a:gd name="T27" fmla="*/ 70 h 87"/>
                  <a:gd name="T28" fmla="*/ 75 w 88"/>
                  <a:gd name="T29" fmla="*/ 70 h 87"/>
                  <a:gd name="T30" fmla="*/ 79 w 88"/>
                  <a:gd name="T31" fmla="*/ 66 h 87"/>
                  <a:gd name="T32" fmla="*/ 84 w 88"/>
                  <a:gd name="T33" fmla="*/ 62 h 87"/>
                  <a:gd name="T34" fmla="*/ 86 w 88"/>
                  <a:gd name="T35" fmla="*/ 57 h 87"/>
                  <a:gd name="T36" fmla="*/ 88 w 88"/>
                  <a:gd name="T37" fmla="*/ 52 h 87"/>
                  <a:gd name="T38" fmla="*/ 88 w 88"/>
                  <a:gd name="T39" fmla="*/ 52 h 87"/>
                  <a:gd name="T40" fmla="*/ 88 w 88"/>
                  <a:gd name="T41" fmla="*/ 46 h 87"/>
                  <a:gd name="T42" fmla="*/ 87 w 88"/>
                  <a:gd name="T43" fmla="*/ 41 h 87"/>
                  <a:gd name="T44" fmla="*/ 86 w 88"/>
                  <a:gd name="T45" fmla="*/ 36 h 87"/>
                  <a:gd name="T46" fmla="*/ 83 w 88"/>
                  <a:gd name="T47" fmla="*/ 30 h 87"/>
                  <a:gd name="T48" fmla="*/ 83 w 88"/>
                  <a:gd name="T49" fmla="*/ 30 h 87"/>
                  <a:gd name="T50" fmla="*/ 78 w 88"/>
                  <a:gd name="T51" fmla="*/ 26 h 87"/>
                  <a:gd name="T52" fmla="*/ 74 w 88"/>
                  <a:gd name="T53" fmla="*/ 23 h 87"/>
                  <a:gd name="T54" fmla="*/ 69 w 88"/>
                  <a:gd name="T55" fmla="*/ 20 h 87"/>
                  <a:gd name="T56" fmla="*/ 64 w 88"/>
                  <a:gd name="T57" fmla="*/ 19 h 87"/>
                  <a:gd name="T58" fmla="*/ 64 w 88"/>
                  <a:gd name="T59" fmla="*/ 19 h 87"/>
                  <a:gd name="T60" fmla="*/ 62 w 88"/>
                  <a:gd name="T61" fmla="*/ 14 h 87"/>
                  <a:gd name="T62" fmla="*/ 60 w 88"/>
                  <a:gd name="T63" fmla="*/ 10 h 87"/>
                  <a:gd name="T64" fmla="*/ 60 w 88"/>
                  <a:gd name="T65" fmla="*/ 10 h 87"/>
                  <a:gd name="T66" fmla="*/ 56 w 88"/>
                  <a:gd name="T67" fmla="*/ 6 h 87"/>
                  <a:gd name="T68" fmla="*/ 51 w 88"/>
                  <a:gd name="T69" fmla="*/ 3 h 87"/>
                  <a:gd name="T70" fmla="*/ 46 w 88"/>
                  <a:gd name="T71" fmla="*/ 1 h 87"/>
                  <a:gd name="T72" fmla="*/ 39 w 88"/>
                  <a:gd name="T73" fmla="*/ 0 h 87"/>
                  <a:gd name="T74" fmla="*/ 39 w 88"/>
                  <a:gd name="T75" fmla="*/ 0 h 87"/>
                  <a:gd name="T76" fmla="*/ 32 w 88"/>
                  <a:gd name="T77" fmla="*/ 1 h 87"/>
                  <a:gd name="T78" fmla="*/ 25 w 88"/>
                  <a:gd name="T79" fmla="*/ 4 h 87"/>
                  <a:gd name="T80" fmla="*/ 25 w 88"/>
                  <a:gd name="T81" fmla="*/ 4 h 87"/>
                  <a:gd name="T82" fmla="*/ 20 w 88"/>
                  <a:gd name="T83" fmla="*/ 9 h 87"/>
                  <a:gd name="T84" fmla="*/ 16 w 88"/>
                  <a:gd name="T85" fmla="*/ 16 h 87"/>
                  <a:gd name="T86" fmla="*/ 15 w 88"/>
                  <a:gd name="T87" fmla="*/ 23 h 87"/>
                  <a:gd name="T88" fmla="*/ 16 w 88"/>
                  <a:gd name="T89" fmla="*/ 30 h 87"/>
                  <a:gd name="T90" fmla="*/ 0 w 88"/>
                  <a:gd name="T91" fmla="*/ 42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88" h="87">
                    <a:moveTo>
                      <a:pt x="19" y="87"/>
                    </a:moveTo>
                    <a:lnTo>
                      <a:pt x="42" y="69"/>
                    </a:lnTo>
                    <a:lnTo>
                      <a:pt x="42" y="69"/>
                    </a:lnTo>
                    <a:lnTo>
                      <a:pt x="42" y="69"/>
                    </a:lnTo>
                    <a:lnTo>
                      <a:pt x="42" y="69"/>
                    </a:lnTo>
                    <a:lnTo>
                      <a:pt x="47" y="72"/>
                    </a:lnTo>
                    <a:lnTo>
                      <a:pt x="51" y="74"/>
                    </a:lnTo>
                    <a:lnTo>
                      <a:pt x="55" y="75"/>
                    </a:lnTo>
                    <a:lnTo>
                      <a:pt x="59" y="75"/>
                    </a:lnTo>
                    <a:lnTo>
                      <a:pt x="59" y="75"/>
                    </a:lnTo>
                    <a:lnTo>
                      <a:pt x="64" y="75"/>
                    </a:lnTo>
                    <a:lnTo>
                      <a:pt x="68" y="74"/>
                    </a:lnTo>
                    <a:lnTo>
                      <a:pt x="72" y="73"/>
                    </a:lnTo>
                    <a:lnTo>
                      <a:pt x="75" y="70"/>
                    </a:lnTo>
                    <a:lnTo>
                      <a:pt x="75" y="70"/>
                    </a:lnTo>
                    <a:lnTo>
                      <a:pt x="79" y="66"/>
                    </a:lnTo>
                    <a:lnTo>
                      <a:pt x="84" y="62"/>
                    </a:lnTo>
                    <a:lnTo>
                      <a:pt x="86" y="57"/>
                    </a:lnTo>
                    <a:lnTo>
                      <a:pt x="88" y="52"/>
                    </a:lnTo>
                    <a:lnTo>
                      <a:pt x="88" y="52"/>
                    </a:lnTo>
                    <a:lnTo>
                      <a:pt x="88" y="46"/>
                    </a:lnTo>
                    <a:lnTo>
                      <a:pt x="87" y="41"/>
                    </a:lnTo>
                    <a:lnTo>
                      <a:pt x="86" y="36"/>
                    </a:lnTo>
                    <a:lnTo>
                      <a:pt x="83" y="30"/>
                    </a:lnTo>
                    <a:lnTo>
                      <a:pt x="83" y="30"/>
                    </a:lnTo>
                    <a:lnTo>
                      <a:pt x="78" y="26"/>
                    </a:lnTo>
                    <a:lnTo>
                      <a:pt x="74" y="23"/>
                    </a:lnTo>
                    <a:lnTo>
                      <a:pt x="69" y="20"/>
                    </a:lnTo>
                    <a:lnTo>
                      <a:pt x="64" y="19"/>
                    </a:lnTo>
                    <a:lnTo>
                      <a:pt x="64" y="19"/>
                    </a:lnTo>
                    <a:lnTo>
                      <a:pt x="62" y="14"/>
                    </a:lnTo>
                    <a:lnTo>
                      <a:pt x="60" y="10"/>
                    </a:lnTo>
                    <a:lnTo>
                      <a:pt x="60" y="10"/>
                    </a:lnTo>
                    <a:lnTo>
                      <a:pt x="56" y="6"/>
                    </a:lnTo>
                    <a:lnTo>
                      <a:pt x="51" y="3"/>
                    </a:lnTo>
                    <a:lnTo>
                      <a:pt x="46" y="1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32" y="1"/>
                    </a:lnTo>
                    <a:lnTo>
                      <a:pt x="25" y="4"/>
                    </a:lnTo>
                    <a:lnTo>
                      <a:pt x="25" y="4"/>
                    </a:lnTo>
                    <a:lnTo>
                      <a:pt x="20" y="9"/>
                    </a:lnTo>
                    <a:lnTo>
                      <a:pt x="16" y="16"/>
                    </a:lnTo>
                    <a:lnTo>
                      <a:pt x="15" y="23"/>
                    </a:lnTo>
                    <a:lnTo>
                      <a:pt x="16" y="30"/>
                    </a:lnTo>
                    <a:lnTo>
                      <a:pt x="0" y="4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4" name="Line 211"/>
              <p:cNvSpPr>
                <a:spLocks noChangeShapeType="1"/>
              </p:cNvSpPr>
              <p:nvPr/>
            </p:nvSpPr>
            <p:spPr bwMode="auto">
              <a:xfrm>
                <a:off x="919" y="1850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5" name="Freeform 212"/>
              <p:cNvSpPr>
                <a:spLocks/>
              </p:cNvSpPr>
              <p:nvPr/>
            </p:nvSpPr>
            <p:spPr bwMode="auto">
              <a:xfrm>
                <a:off x="3132" y="2464"/>
                <a:ext cx="295" cy="141"/>
              </a:xfrm>
              <a:custGeom>
                <a:avLst/>
                <a:gdLst>
                  <a:gd name="T0" fmla="*/ 229 w 295"/>
                  <a:gd name="T1" fmla="*/ 30 h 141"/>
                  <a:gd name="T2" fmla="*/ 238 w 295"/>
                  <a:gd name="T3" fmla="*/ 53 h 141"/>
                  <a:gd name="T4" fmla="*/ 240 w 295"/>
                  <a:gd name="T5" fmla="*/ 66 h 141"/>
                  <a:gd name="T6" fmla="*/ 236 w 295"/>
                  <a:gd name="T7" fmla="*/ 71 h 141"/>
                  <a:gd name="T8" fmla="*/ 232 w 295"/>
                  <a:gd name="T9" fmla="*/ 71 h 141"/>
                  <a:gd name="T10" fmla="*/ 229 w 295"/>
                  <a:gd name="T11" fmla="*/ 66 h 141"/>
                  <a:gd name="T12" fmla="*/ 226 w 295"/>
                  <a:gd name="T13" fmla="*/ 53 h 141"/>
                  <a:gd name="T14" fmla="*/ 218 w 295"/>
                  <a:gd name="T15" fmla="*/ 35 h 141"/>
                  <a:gd name="T16" fmla="*/ 204 w 295"/>
                  <a:gd name="T17" fmla="*/ 21 h 141"/>
                  <a:gd name="T18" fmla="*/ 204 w 295"/>
                  <a:gd name="T19" fmla="*/ 20 h 141"/>
                  <a:gd name="T20" fmla="*/ 183 w 295"/>
                  <a:gd name="T21" fmla="*/ 9 h 141"/>
                  <a:gd name="T22" fmla="*/ 160 w 295"/>
                  <a:gd name="T23" fmla="*/ 3 h 141"/>
                  <a:gd name="T24" fmla="*/ 141 w 295"/>
                  <a:gd name="T25" fmla="*/ 0 h 141"/>
                  <a:gd name="T26" fmla="*/ 115 w 295"/>
                  <a:gd name="T27" fmla="*/ 4 h 141"/>
                  <a:gd name="T28" fmla="*/ 117 w 295"/>
                  <a:gd name="T29" fmla="*/ 9 h 141"/>
                  <a:gd name="T30" fmla="*/ 144 w 295"/>
                  <a:gd name="T31" fmla="*/ 22 h 141"/>
                  <a:gd name="T32" fmla="*/ 154 w 295"/>
                  <a:gd name="T33" fmla="*/ 31 h 141"/>
                  <a:gd name="T34" fmla="*/ 167 w 295"/>
                  <a:gd name="T35" fmla="*/ 48 h 141"/>
                  <a:gd name="T36" fmla="*/ 172 w 295"/>
                  <a:gd name="T37" fmla="*/ 66 h 141"/>
                  <a:gd name="T38" fmla="*/ 171 w 295"/>
                  <a:gd name="T39" fmla="*/ 70 h 141"/>
                  <a:gd name="T40" fmla="*/ 167 w 295"/>
                  <a:gd name="T41" fmla="*/ 72 h 141"/>
                  <a:gd name="T42" fmla="*/ 165 w 295"/>
                  <a:gd name="T43" fmla="*/ 72 h 141"/>
                  <a:gd name="T44" fmla="*/ 161 w 295"/>
                  <a:gd name="T45" fmla="*/ 68 h 141"/>
                  <a:gd name="T46" fmla="*/ 159 w 295"/>
                  <a:gd name="T47" fmla="*/ 57 h 141"/>
                  <a:gd name="T48" fmla="*/ 138 w 295"/>
                  <a:gd name="T49" fmla="*/ 30 h 141"/>
                  <a:gd name="T50" fmla="*/ 114 w 295"/>
                  <a:gd name="T51" fmla="*/ 19 h 141"/>
                  <a:gd name="T52" fmla="*/ 87 w 295"/>
                  <a:gd name="T53" fmla="*/ 15 h 141"/>
                  <a:gd name="T54" fmla="*/ 81 w 295"/>
                  <a:gd name="T55" fmla="*/ 15 h 141"/>
                  <a:gd name="T56" fmla="*/ 65 w 295"/>
                  <a:gd name="T57" fmla="*/ 16 h 141"/>
                  <a:gd name="T58" fmla="*/ 42 w 295"/>
                  <a:gd name="T59" fmla="*/ 22 h 141"/>
                  <a:gd name="T60" fmla="*/ 24 w 295"/>
                  <a:gd name="T61" fmla="*/ 33 h 141"/>
                  <a:gd name="T62" fmla="*/ 10 w 295"/>
                  <a:gd name="T63" fmla="*/ 48 h 141"/>
                  <a:gd name="T64" fmla="*/ 2 w 295"/>
                  <a:gd name="T65" fmla="*/ 65 h 141"/>
                  <a:gd name="T66" fmla="*/ 0 w 295"/>
                  <a:gd name="T67" fmla="*/ 78 h 141"/>
                  <a:gd name="T68" fmla="*/ 4 w 295"/>
                  <a:gd name="T69" fmla="*/ 97 h 141"/>
                  <a:gd name="T70" fmla="*/ 14 w 295"/>
                  <a:gd name="T71" fmla="*/ 114 h 141"/>
                  <a:gd name="T72" fmla="*/ 30 w 295"/>
                  <a:gd name="T73" fmla="*/ 127 h 141"/>
                  <a:gd name="T74" fmla="*/ 50 w 295"/>
                  <a:gd name="T75" fmla="*/ 136 h 141"/>
                  <a:gd name="T76" fmla="*/ 73 w 295"/>
                  <a:gd name="T77" fmla="*/ 140 h 141"/>
                  <a:gd name="T78" fmla="*/ 225 w 295"/>
                  <a:gd name="T79" fmla="*/ 141 h 141"/>
                  <a:gd name="T80" fmla="*/ 240 w 295"/>
                  <a:gd name="T81" fmla="*/ 139 h 141"/>
                  <a:gd name="T82" fmla="*/ 266 w 295"/>
                  <a:gd name="T83" fmla="*/ 130 h 141"/>
                  <a:gd name="T84" fmla="*/ 290 w 295"/>
                  <a:gd name="T85" fmla="*/ 103 h 141"/>
                  <a:gd name="T86" fmla="*/ 295 w 295"/>
                  <a:gd name="T87" fmla="*/ 87 h 141"/>
                  <a:gd name="T88" fmla="*/ 295 w 295"/>
                  <a:gd name="T89" fmla="*/ 74 h 141"/>
                  <a:gd name="T90" fmla="*/ 289 w 295"/>
                  <a:gd name="T91" fmla="*/ 57 h 141"/>
                  <a:gd name="T92" fmla="*/ 274 w 295"/>
                  <a:gd name="T93" fmla="*/ 38 h 141"/>
                  <a:gd name="T94" fmla="*/ 236 w 295"/>
                  <a:gd name="T95" fmla="*/ 2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95" h="141">
                    <a:moveTo>
                      <a:pt x="220" y="20"/>
                    </a:moveTo>
                    <a:lnTo>
                      <a:pt x="220" y="20"/>
                    </a:lnTo>
                    <a:lnTo>
                      <a:pt x="229" y="30"/>
                    </a:lnTo>
                    <a:lnTo>
                      <a:pt x="235" y="41"/>
                    </a:lnTo>
                    <a:lnTo>
                      <a:pt x="237" y="47"/>
                    </a:lnTo>
                    <a:lnTo>
                      <a:pt x="238" y="53"/>
                    </a:lnTo>
                    <a:lnTo>
                      <a:pt x="239" y="59"/>
                    </a:lnTo>
                    <a:lnTo>
                      <a:pt x="240" y="66"/>
                    </a:lnTo>
                    <a:lnTo>
                      <a:pt x="240" y="66"/>
                    </a:lnTo>
                    <a:lnTo>
                      <a:pt x="239" y="68"/>
                    </a:lnTo>
                    <a:lnTo>
                      <a:pt x="238" y="70"/>
                    </a:lnTo>
                    <a:lnTo>
                      <a:pt x="236" y="71"/>
                    </a:lnTo>
                    <a:lnTo>
                      <a:pt x="234" y="71"/>
                    </a:lnTo>
                    <a:lnTo>
                      <a:pt x="234" y="71"/>
                    </a:lnTo>
                    <a:lnTo>
                      <a:pt x="232" y="71"/>
                    </a:lnTo>
                    <a:lnTo>
                      <a:pt x="231" y="70"/>
                    </a:lnTo>
                    <a:lnTo>
                      <a:pt x="229" y="68"/>
                    </a:lnTo>
                    <a:lnTo>
                      <a:pt x="229" y="66"/>
                    </a:lnTo>
                    <a:lnTo>
                      <a:pt x="229" y="66"/>
                    </a:lnTo>
                    <a:lnTo>
                      <a:pt x="227" y="59"/>
                    </a:lnTo>
                    <a:lnTo>
                      <a:pt x="226" y="53"/>
                    </a:lnTo>
                    <a:lnTo>
                      <a:pt x="224" y="47"/>
                    </a:lnTo>
                    <a:lnTo>
                      <a:pt x="222" y="42"/>
                    </a:lnTo>
                    <a:lnTo>
                      <a:pt x="218" y="35"/>
                    </a:lnTo>
                    <a:lnTo>
                      <a:pt x="214" y="30"/>
                    </a:lnTo>
                    <a:lnTo>
                      <a:pt x="210" y="25"/>
                    </a:lnTo>
                    <a:lnTo>
                      <a:pt x="204" y="21"/>
                    </a:lnTo>
                    <a:lnTo>
                      <a:pt x="204" y="21"/>
                    </a:lnTo>
                    <a:lnTo>
                      <a:pt x="204" y="20"/>
                    </a:lnTo>
                    <a:lnTo>
                      <a:pt x="204" y="20"/>
                    </a:lnTo>
                    <a:lnTo>
                      <a:pt x="198" y="16"/>
                    </a:lnTo>
                    <a:lnTo>
                      <a:pt x="190" y="12"/>
                    </a:lnTo>
                    <a:lnTo>
                      <a:pt x="183" y="9"/>
                    </a:lnTo>
                    <a:lnTo>
                      <a:pt x="176" y="6"/>
                    </a:lnTo>
                    <a:lnTo>
                      <a:pt x="168" y="4"/>
                    </a:lnTo>
                    <a:lnTo>
                      <a:pt x="160" y="3"/>
                    </a:lnTo>
                    <a:lnTo>
                      <a:pt x="150" y="1"/>
                    </a:lnTo>
                    <a:lnTo>
                      <a:pt x="141" y="0"/>
                    </a:lnTo>
                    <a:lnTo>
                      <a:pt x="141" y="0"/>
                    </a:lnTo>
                    <a:lnTo>
                      <a:pt x="133" y="1"/>
                    </a:lnTo>
                    <a:lnTo>
                      <a:pt x="124" y="3"/>
                    </a:lnTo>
                    <a:lnTo>
                      <a:pt x="115" y="4"/>
                    </a:lnTo>
                    <a:lnTo>
                      <a:pt x="107" y="6"/>
                    </a:lnTo>
                    <a:lnTo>
                      <a:pt x="107" y="6"/>
                    </a:lnTo>
                    <a:lnTo>
                      <a:pt x="117" y="9"/>
                    </a:lnTo>
                    <a:lnTo>
                      <a:pt x="127" y="12"/>
                    </a:lnTo>
                    <a:lnTo>
                      <a:pt x="136" y="17"/>
                    </a:lnTo>
                    <a:lnTo>
                      <a:pt x="144" y="22"/>
                    </a:lnTo>
                    <a:lnTo>
                      <a:pt x="144" y="22"/>
                    </a:lnTo>
                    <a:lnTo>
                      <a:pt x="149" y="26"/>
                    </a:lnTo>
                    <a:lnTo>
                      <a:pt x="154" y="31"/>
                    </a:lnTo>
                    <a:lnTo>
                      <a:pt x="160" y="36"/>
                    </a:lnTo>
                    <a:lnTo>
                      <a:pt x="164" y="42"/>
                    </a:lnTo>
                    <a:lnTo>
                      <a:pt x="167" y="48"/>
                    </a:lnTo>
                    <a:lnTo>
                      <a:pt x="169" y="54"/>
                    </a:lnTo>
                    <a:lnTo>
                      <a:pt x="171" y="60"/>
                    </a:lnTo>
                    <a:lnTo>
                      <a:pt x="172" y="66"/>
                    </a:lnTo>
                    <a:lnTo>
                      <a:pt x="172" y="66"/>
                    </a:lnTo>
                    <a:lnTo>
                      <a:pt x="172" y="69"/>
                    </a:lnTo>
                    <a:lnTo>
                      <a:pt x="171" y="70"/>
                    </a:lnTo>
                    <a:lnTo>
                      <a:pt x="170" y="72"/>
                    </a:lnTo>
                    <a:lnTo>
                      <a:pt x="167" y="72"/>
                    </a:lnTo>
                    <a:lnTo>
                      <a:pt x="167" y="72"/>
                    </a:lnTo>
                    <a:lnTo>
                      <a:pt x="167" y="72"/>
                    </a:lnTo>
                    <a:lnTo>
                      <a:pt x="167" y="72"/>
                    </a:lnTo>
                    <a:lnTo>
                      <a:pt x="165" y="72"/>
                    </a:lnTo>
                    <a:lnTo>
                      <a:pt x="163" y="71"/>
                    </a:lnTo>
                    <a:lnTo>
                      <a:pt x="162" y="70"/>
                    </a:lnTo>
                    <a:lnTo>
                      <a:pt x="161" y="68"/>
                    </a:lnTo>
                    <a:lnTo>
                      <a:pt x="161" y="68"/>
                    </a:lnTo>
                    <a:lnTo>
                      <a:pt x="161" y="62"/>
                    </a:lnTo>
                    <a:lnTo>
                      <a:pt x="159" y="57"/>
                    </a:lnTo>
                    <a:lnTo>
                      <a:pt x="153" y="48"/>
                    </a:lnTo>
                    <a:lnTo>
                      <a:pt x="147" y="38"/>
                    </a:lnTo>
                    <a:lnTo>
                      <a:pt x="138" y="30"/>
                    </a:lnTo>
                    <a:lnTo>
                      <a:pt x="138" y="30"/>
                    </a:lnTo>
                    <a:lnTo>
                      <a:pt x="127" y="24"/>
                    </a:lnTo>
                    <a:lnTo>
                      <a:pt x="114" y="19"/>
                    </a:lnTo>
                    <a:lnTo>
                      <a:pt x="101" y="16"/>
                    </a:lnTo>
                    <a:lnTo>
                      <a:pt x="87" y="15"/>
                    </a:lnTo>
                    <a:lnTo>
                      <a:pt x="87" y="15"/>
                    </a:lnTo>
                    <a:lnTo>
                      <a:pt x="87" y="15"/>
                    </a:lnTo>
                    <a:lnTo>
                      <a:pt x="87" y="15"/>
                    </a:lnTo>
                    <a:lnTo>
                      <a:pt x="81" y="15"/>
                    </a:lnTo>
                    <a:lnTo>
                      <a:pt x="81" y="15"/>
                    </a:lnTo>
                    <a:lnTo>
                      <a:pt x="73" y="15"/>
                    </a:lnTo>
                    <a:lnTo>
                      <a:pt x="65" y="16"/>
                    </a:lnTo>
                    <a:lnTo>
                      <a:pt x="57" y="18"/>
                    </a:lnTo>
                    <a:lnTo>
                      <a:pt x="50" y="20"/>
                    </a:lnTo>
                    <a:lnTo>
                      <a:pt x="42" y="22"/>
                    </a:lnTo>
                    <a:lnTo>
                      <a:pt x="36" y="26"/>
                    </a:lnTo>
                    <a:lnTo>
                      <a:pt x="30" y="29"/>
                    </a:lnTo>
                    <a:lnTo>
                      <a:pt x="24" y="33"/>
                    </a:lnTo>
                    <a:lnTo>
                      <a:pt x="19" y="37"/>
                    </a:lnTo>
                    <a:lnTo>
                      <a:pt x="14" y="43"/>
                    </a:lnTo>
                    <a:lnTo>
                      <a:pt x="10" y="48"/>
                    </a:lnTo>
                    <a:lnTo>
                      <a:pt x="6" y="54"/>
                    </a:lnTo>
                    <a:lnTo>
                      <a:pt x="4" y="59"/>
                    </a:lnTo>
                    <a:lnTo>
                      <a:pt x="2" y="65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0" y="78"/>
                    </a:lnTo>
                    <a:lnTo>
                      <a:pt x="0" y="85"/>
                    </a:lnTo>
                    <a:lnTo>
                      <a:pt x="2" y="91"/>
                    </a:lnTo>
                    <a:lnTo>
                      <a:pt x="4" y="97"/>
                    </a:lnTo>
                    <a:lnTo>
                      <a:pt x="6" y="102"/>
                    </a:lnTo>
                    <a:lnTo>
                      <a:pt x="10" y="108"/>
                    </a:lnTo>
                    <a:lnTo>
                      <a:pt x="14" y="114"/>
                    </a:lnTo>
                    <a:lnTo>
                      <a:pt x="19" y="118"/>
                    </a:lnTo>
                    <a:lnTo>
                      <a:pt x="24" y="123"/>
                    </a:lnTo>
                    <a:lnTo>
                      <a:pt x="30" y="127"/>
                    </a:lnTo>
                    <a:lnTo>
                      <a:pt x="36" y="130"/>
                    </a:lnTo>
                    <a:lnTo>
                      <a:pt x="42" y="133"/>
                    </a:lnTo>
                    <a:lnTo>
                      <a:pt x="50" y="136"/>
                    </a:lnTo>
                    <a:lnTo>
                      <a:pt x="57" y="138"/>
                    </a:lnTo>
                    <a:lnTo>
                      <a:pt x="65" y="140"/>
                    </a:lnTo>
                    <a:lnTo>
                      <a:pt x="73" y="140"/>
                    </a:lnTo>
                    <a:lnTo>
                      <a:pt x="81" y="141"/>
                    </a:lnTo>
                    <a:lnTo>
                      <a:pt x="81" y="141"/>
                    </a:lnTo>
                    <a:lnTo>
                      <a:pt x="225" y="141"/>
                    </a:lnTo>
                    <a:lnTo>
                      <a:pt x="225" y="141"/>
                    </a:lnTo>
                    <a:lnTo>
                      <a:pt x="234" y="140"/>
                    </a:lnTo>
                    <a:lnTo>
                      <a:pt x="240" y="139"/>
                    </a:lnTo>
                    <a:lnTo>
                      <a:pt x="247" y="138"/>
                    </a:lnTo>
                    <a:lnTo>
                      <a:pt x="253" y="136"/>
                    </a:lnTo>
                    <a:lnTo>
                      <a:pt x="266" y="130"/>
                    </a:lnTo>
                    <a:lnTo>
                      <a:pt x="276" y="123"/>
                    </a:lnTo>
                    <a:lnTo>
                      <a:pt x="284" y="114"/>
                    </a:lnTo>
                    <a:lnTo>
                      <a:pt x="290" y="103"/>
                    </a:lnTo>
                    <a:lnTo>
                      <a:pt x="292" y="98"/>
                    </a:lnTo>
                    <a:lnTo>
                      <a:pt x="294" y="92"/>
                    </a:lnTo>
                    <a:lnTo>
                      <a:pt x="295" y="87"/>
                    </a:lnTo>
                    <a:lnTo>
                      <a:pt x="295" y="81"/>
                    </a:lnTo>
                    <a:lnTo>
                      <a:pt x="295" y="81"/>
                    </a:lnTo>
                    <a:lnTo>
                      <a:pt x="295" y="74"/>
                    </a:lnTo>
                    <a:lnTo>
                      <a:pt x="293" y="68"/>
                    </a:lnTo>
                    <a:lnTo>
                      <a:pt x="292" y="63"/>
                    </a:lnTo>
                    <a:lnTo>
                      <a:pt x="289" y="57"/>
                    </a:lnTo>
                    <a:lnTo>
                      <a:pt x="286" y="52"/>
                    </a:lnTo>
                    <a:lnTo>
                      <a:pt x="282" y="47"/>
                    </a:lnTo>
                    <a:lnTo>
                      <a:pt x="274" y="38"/>
                    </a:lnTo>
                    <a:lnTo>
                      <a:pt x="262" y="31"/>
                    </a:lnTo>
                    <a:lnTo>
                      <a:pt x="249" y="25"/>
                    </a:lnTo>
                    <a:lnTo>
                      <a:pt x="236" y="21"/>
                    </a:lnTo>
                    <a:lnTo>
                      <a:pt x="220" y="20"/>
                    </a:lnTo>
                    <a:lnTo>
                      <a:pt x="220" y="2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6" name="Freeform 213"/>
              <p:cNvSpPr>
                <a:spLocks/>
              </p:cNvSpPr>
              <p:nvPr/>
            </p:nvSpPr>
            <p:spPr bwMode="auto">
              <a:xfrm>
                <a:off x="3261" y="2349"/>
                <a:ext cx="29" cy="99"/>
              </a:xfrm>
              <a:custGeom>
                <a:avLst/>
                <a:gdLst>
                  <a:gd name="T0" fmla="*/ 13 w 29"/>
                  <a:gd name="T1" fmla="*/ 99 h 99"/>
                  <a:gd name="T2" fmla="*/ 13 w 29"/>
                  <a:gd name="T3" fmla="*/ 99 h 99"/>
                  <a:gd name="T4" fmla="*/ 8 w 29"/>
                  <a:gd name="T5" fmla="*/ 94 h 99"/>
                  <a:gd name="T6" fmla="*/ 4 w 29"/>
                  <a:gd name="T7" fmla="*/ 89 h 99"/>
                  <a:gd name="T8" fmla="*/ 1 w 29"/>
                  <a:gd name="T9" fmla="*/ 83 h 99"/>
                  <a:gd name="T10" fmla="*/ 0 w 29"/>
                  <a:gd name="T11" fmla="*/ 75 h 99"/>
                  <a:gd name="T12" fmla="*/ 1 w 29"/>
                  <a:gd name="T13" fmla="*/ 68 h 99"/>
                  <a:gd name="T14" fmla="*/ 4 w 29"/>
                  <a:gd name="T15" fmla="*/ 61 h 99"/>
                  <a:gd name="T16" fmla="*/ 8 w 29"/>
                  <a:gd name="T17" fmla="*/ 54 h 99"/>
                  <a:gd name="T18" fmla="*/ 14 w 29"/>
                  <a:gd name="T19" fmla="*/ 46 h 99"/>
                  <a:gd name="T20" fmla="*/ 14 w 29"/>
                  <a:gd name="T21" fmla="*/ 46 h 99"/>
                  <a:gd name="T22" fmla="*/ 19 w 29"/>
                  <a:gd name="T23" fmla="*/ 38 h 99"/>
                  <a:gd name="T24" fmla="*/ 23 w 29"/>
                  <a:gd name="T25" fmla="*/ 31 h 99"/>
                  <a:gd name="T26" fmla="*/ 27 w 29"/>
                  <a:gd name="T27" fmla="*/ 25 h 99"/>
                  <a:gd name="T28" fmla="*/ 28 w 29"/>
                  <a:gd name="T29" fmla="*/ 20 h 99"/>
                  <a:gd name="T30" fmla="*/ 29 w 29"/>
                  <a:gd name="T31" fmla="*/ 15 h 99"/>
                  <a:gd name="T32" fmla="*/ 28 w 29"/>
                  <a:gd name="T33" fmla="*/ 10 h 99"/>
                  <a:gd name="T34" fmla="*/ 25 w 29"/>
                  <a:gd name="T35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9" h="99">
                    <a:moveTo>
                      <a:pt x="13" y="99"/>
                    </a:moveTo>
                    <a:lnTo>
                      <a:pt x="13" y="99"/>
                    </a:lnTo>
                    <a:lnTo>
                      <a:pt x="8" y="94"/>
                    </a:lnTo>
                    <a:lnTo>
                      <a:pt x="4" y="89"/>
                    </a:lnTo>
                    <a:lnTo>
                      <a:pt x="1" y="83"/>
                    </a:lnTo>
                    <a:lnTo>
                      <a:pt x="0" y="75"/>
                    </a:lnTo>
                    <a:lnTo>
                      <a:pt x="1" y="68"/>
                    </a:lnTo>
                    <a:lnTo>
                      <a:pt x="4" y="61"/>
                    </a:lnTo>
                    <a:lnTo>
                      <a:pt x="8" y="54"/>
                    </a:lnTo>
                    <a:lnTo>
                      <a:pt x="14" y="46"/>
                    </a:lnTo>
                    <a:lnTo>
                      <a:pt x="14" y="46"/>
                    </a:lnTo>
                    <a:lnTo>
                      <a:pt x="19" y="38"/>
                    </a:lnTo>
                    <a:lnTo>
                      <a:pt x="23" y="31"/>
                    </a:lnTo>
                    <a:lnTo>
                      <a:pt x="27" y="25"/>
                    </a:lnTo>
                    <a:lnTo>
                      <a:pt x="28" y="20"/>
                    </a:lnTo>
                    <a:lnTo>
                      <a:pt x="29" y="15"/>
                    </a:lnTo>
                    <a:lnTo>
                      <a:pt x="28" y="10"/>
                    </a:lnTo>
                    <a:lnTo>
                      <a:pt x="25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7" name="Freeform 214"/>
              <p:cNvSpPr>
                <a:spLocks/>
              </p:cNvSpPr>
              <p:nvPr/>
            </p:nvSpPr>
            <p:spPr bwMode="auto">
              <a:xfrm>
                <a:off x="3290" y="2364"/>
                <a:ext cx="25" cy="90"/>
              </a:xfrm>
              <a:custGeom>
                <a:avLst/>
                <a:gdLst>
                  <a:gd name="T0" fmla="*/ 12 w 25"/>
                  <a:gd name="T1" fmla="*/ 90 h 90"/>
                  <a:gd name="T2" fmla="*/ 12 w 25"/>
                  <a:gd name="T3" fmla="*/ 90 h 90"/>
                  <a:gd name="T4" fmla="*/ 7 w 25"/>
                  <a:gd name="T5" fmla="*/ 85 h 90"/>
                  <a:gd name="T6" fmla="*/ 3 w 25"/>
                  <a:gd name="T7" fmla="*/ 80 h 90"/>
                  <a:gd name="T8" fmla="*/ 1 w 25"/>
                  <a:gd name="T9" fmla="*/ 75 h 90"/>
                  <a:gd name="T10" fmla="*/ 0 w 25"/>
                  <a:gd name="T11" fmla="*/ 69 h 90"/>
                  <a:gd name="T12" fmla="*/ 1 w 25"/>
                  <a:gd name="T13" fmla="*/ 62 h 90"/>
                  <a:gd name="T14" fmla="*/ 3 w 25"/>
                  <a:gd name="T15" fmla="*/ 55 h 90"/>
                  <a:gd name="T16" fmla="*/ 7 w 25"/>
                  <a:gd name="T17" fmla="*/ 48 h 90"/>
                  <a:gd name="T18" fmla="*/ 13 w 25"/>
                  <a:gd name="T19" fmla="*/ 41 h 90"/>
                  <a:gd name="T20" fmla="*/ 13 w 25"/>
                  <a:gd name="T21" fmla="*/ 41 h 90"/>
                  <a:gd name="T22" fmla="*/ 18 w 25"/>
                  <a:gd name="T23" fmla="*/ 34 h 90"/>
                  <a:gd name="T24" fmla="*/ 21 w 25"/>
                  <a:gd name="T25" fmla="*/ 28 h 90"/>
                  <a:gd name="T26" fmla="*/ 24 w 25"/>
                  <a:gd name="T27" fmla="*/ 22 h 90"/>
                  <a:gd name="T28" fmla="*/ 25 w 25"/>
                  <a:gd name="T29" fmla="*/ 17 h 90"/>
                  <a:gd name="T30" fmla="*/ 25 w 25"/>
                  <a:gd name="T31" fmla="*/ 12 h 90"/>
                  <a:gd name="T32" fmla="*/ 25 w 25"/>
                  <a:gd name="T33" fmla="*/ 8 h 90"/>
                  <a:gd name="T34" fmla="*/ 23 w 25"/>
                  <a:gd name="T35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5" h="90">
                    <a:moveTo>
                      <a:pt x="12" y="90"/>
                    </a:moveTo>
                    <a:lnTo>
                      <a:pt x="12" y="90"/>
                    </a:lnTo>
                    <a:lnTo>
                      <a:pt x="7" y="85"/>
                    </a:lnTo>
                    <a:lnTo>
                      <a:pt x="3" y="80"/>
                    </a:lnTo>
                    <a:lnTo>
                      <a:pt x="1" y="75"/>
                    </a:lnTo>
                    <a:lnTo>
                      <a:pt x="0" y="69"/>
                    </a:lnTo>
                    <a:lnTo>
                      <a:pt x="1" y="62"/>
                    </a:lnTo>
                    <a:lnTo>
                      <a:pt x="3" y="55"/>
                    </a:lnTo>
                    <a:lnTo>
                      <a:pt x="7" y="48"/>
                    </a:lnTo>
                    <a:lnTo>
                      <a:pt x="13" y="41"/>
                    </a:lnTo>
                    <a:lnTo>
                      <a:pt x="13" y="41"/>
                    </a:lnTo>
                    <a:lnTo>
                      <a:pt x="18" y="34"/>
                    </a:lnTo>
                    <a:lnTo>
                      <a:pt x="21" y="28"/>
                    </a:lnTo>
                    <a:lnTo>
                      <a:pt x="24" y="22"/>
                    </a:lnTo>
                    <a:lnTo>
                      <a:pt x="25" y="17"/>
                    </a:lnTo>
                    <a:lnTo>
                      <a:pt x="25" y="12"/>
                    </a:lnTo>
                    <a:lnTo>
                      <a:pt x="25" y="8"/>
                    </a:lnTo>
                    <a:lnTo>
                      <a:pt x="23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8" name="Freeform 215"/>
              <p:cNvSpPr>
                <a:spLocks noEditPoints="1"/>
              </p:cNvSpPr>
              <p:nvPr/>
            </p:nvSpPr>
            <p:spPr bwMode="auto">
              <a:xfrm>
                <a:off x="3776" y="1991"/>
                <a:ext cx="96" cy="99"/>
              </a:xfrm>
              <a:custGeom>
                <a:avLst/>
                <a:gdLst>
                  <a:gd name="T0" fmla="*/ 55 w 96"/>
                  <a:gd name="T1" fmla="*/ 14 h 99"/>
                  <a:gd name="T2" fmla="*/ 46 w 96"/>
                  <a:gd name="T3" fmla="*/ 16 h 99"/>
                  <a:gd name="T4" fmla="*/ 41 w 96"/>
                  <a:gd name="T5" fmla="*/ 9 h 99"/>
                  <a:gd name="T6" fmla="*/ 49 w 96"/>
                  <a:gd name="T7" fmla="*/ 0 h 99"/>
                  <a:gd name="T8" fmla="*/ 57 w 96"/>
                  <a:gd name="T9" fmla="*/ 5 h 99"/>
                  <a:gd name="T10" fmla="*/ 34 w 96"/>
                  <a:gd name="T11" fmla="*/ 11 h 99"/>
                  <a:gd name="T12" fmla="*/ 31 w 96"/>
                  <a:gd name="T13" fmla="*/ 21 h 99"/>
                  <a:gd name="T14" fmla="*/ 24 w 96"/>
                  <a:gd name="T15" fmla="*/ 20 h 99"/>
                  <a:gd name="T16" fmla="*/ 21 w 96"/>
                  <a:gd name="T17" fmla="*/ 13 h 99"/>
                  <a:gd name="T18" fmla="*/ 27 w 96"/>
                  <a:gd name="T19" fmla="*/ 8 h 99"/>
                  <a:gd name="T20" fmla="*/ 34 w 96"/>
                  <a:gd name="T21" fmla="*/ 11 h 99"/>
                  <a:gd name="T22" fmla="*/ 18 w 96"/>
                  <a:gd name="T23" fmla="*/ 28 h 99"/>
                  <a:gd name="T24" fmla="*/ 15 w 96"/>
                  <a:gd name="T25" fmla="*/ 35 h 99"/>
                  <a:gd name="T26" fmla="*/ 8 w 96"/>
                  <a:gd name="T27" fmla="*/ 35 h 99"/>
                  <a:gd name="T28" fmla="*/ 6 w 96"/>
                  <a:gd name="T29" fmla="*/ 27 h 99"/>
                  <a:gd name="T30" fmla="*/ 12 w 96"/>
                  <a:gd name="T31" fmla="*/ 24 h 99"/>
                  <a:gd name="T32" fmla="*/ 6 w 96"/>
                  <a:gd name="T33" fmla="*/ 46 h 99"/>
                  <a:gd name="T34" fmla="*/ 11 w 96"/>
                  <a:gd name="T35" fmla="*/ 52 h 99"/>
                  <a:gd name="T36" fmla="*/ 8 w 96"/>
                  <a:gd name="T37" fmla="*/ 57 h 99"/>
                  <a:gd name="T38" fmla="*/ 2 w 96"/>
                  <a:gd name="T39" fmla="*/ 56 h 99"/>
                  <a:gd name="T40" fmla="*/ 0 w 96"/>
                  <a:gd name="T41" fmla="*/ 50 h 99"/>
                  <a:gd name="T42" fmla="*/ 6 w 96"/>
                  <a:gd name="T43" fmla="*/ 46 h 99"/>
                  <a:gd name="T44" fmla="*/ 13 w 96"/>
                  <a:gd name="T45" fmla="*/ 68 h 99"/>
                  <a:gd name="T46" fmla="*/ 16 w 96"/>
                  <a:gd name="T47" fmla="*/ 73 h 99"/>
                  <a:gd name="T48" fmla="*/ 14 w 96"/>
                  <a:gd name="T49" fmla="*/ 79 h 99"/>
                  <a:gd name="T50" fmla="*/ 7 w 96"/>
                  <a:gd name="T51" fmla="*/ 76 h 99"/>
                  <a:gd name="T52" fmla="*/ 7 w 96"/>
                  <a:gd name="T53" fmla="*/ 70 h 99"/>
                  <a:gd name="T54" fmla="*/ 24 w 96"/>
                  <a:gd name="T55" fmla="*/ 87 h 99"/>
                  <a:gd name="T56" fmla="*/ 30 w 96"/>
                  <a:gd name="T57" fmla="*/ 86 h 99"/>
                  <a:gd name="T58" fmla="*/ 32 w 96"/>
                  <a:gd name="T59" fmla="*/ 90 h 99"/>
                  <a:gd name="T60" fmla="*/ 29 w 96"/>
                  <a:gd name="T61" fmla="*/ 94 h 99"/>
                  <a:gd name="T62" fmla="*/ 24 w 96"/>
                  <a:gd name="T63" fmla="*/ 92 h 99"/>
                  <a:gd name="T64" fmla="*/ 24 w 96"/>
                  <a:gd name="T65" fmla="*/ 87 h 99"/>
                  <a:gd name="T66" fmla="*/ 46 w 96"/>
                  <a:gd name="T67" fmla="*/ 92 h 99"/>
                  <a:gd name="T68" fmla="*/ 50 w 96"/>
                  <a:gd name="T69" fmla="*/ 91 h 99"/>
                  <a:gd name="T70" fmla="*/ 54 w 96"/>
                  <a:gd name="T71" fmla="*/ 95 h 99"/>
                  <a:gd name="T72" fmla="*/ 49 w 96"/>
                  <a:gd name="T73" fmla="*/ 99 h 99"/>
                  <a:gd name="T74" fmla="*/ 45 w 96"/>
                  <a:gd name="T75" fmla="*/ 97 h 99"/>
                  <a:gd name="T76" fmla="*/ 68 w 96"/>
                  <a:gd name="T77" fmla="*/ 91 h 99"/>
                  <a:gd name="T78" fmla="*/ 72 w 96"/>
                  <a:gd name="T79" fmla="*/ 86 h 99"/>
                  <a:gd name="T80" fmla="*/ 73 w 96"/>
                  <a:gd name="T81" fmla="*/ 93 h 99"/>
                  <a:gd name="T82" fmla="*/ 68 w 96"/>
                  <a:gd name="T83" fmla="*/ 91 h 99"/>
                  <a:gd name="T84" fmla="*/ 83 w 96"/>
                  <a:gd name="T85" fmla="*/ 71 h 99"/>
                  <a:gd name="T86" fmla="*/ 88 w 96"/>
                  <a:gd name="T87" fmla="*/ 70 h 99"/>
                  <a:gd name="T88" fmla="*/ 87 w 96"/>
                  <a:gd name="T89" fmla="*/ 76 h 99"/>
                  <a:gd name="T90" fmla="*/ 93 w 96"/>
                  <a:gd name="T91" fmla="*/ 55 h 99"/>
                  <a:gd name="T92" fmla="*/ 91 w 96"/>
                  <a:gd name="T93" fmla="*/ 50 h 99"/>
                  <a:gd name="T94" fmla="*/ 96 w 96"/>
                  <a:gd name="T95" fmla="*/ 52 h 99"/>
                  <a:gd name="T96" fmla="*/ 93 w 96"/>
                  <a:gd name="T97" fmla="*/ 55 h 99"/>
                  <a:gd name="T98" fmla="*/ 84 w 96"/>
                  <a:gd name="T99" fmla="*/ 31 h 99"/>
                  <a:gd name="T100" fmla="*/ 85 w 96"/>
                  <a:gd name="T101" fmla="*/ 28 h 99"/>
                  <a:gd name="T102" fmla="*/ 90 w 96"/>
                  <a:gd name="T103" fmla="*/ 31 h 99"/>
                  <a:gd name="T104" fmla="*/ 73 w 96"/>
                  <a:gd name="T105" fmla="*/ 16 h 99"/>
                  <a:gd name="T106" fmla="*/ 69 w 96"/>
                  <a:gd name="T107" fmla="*/ 15 h 99"/>
                  <a:gd name="T108" fmla="*/ 72 w 96"/>
                  <a:gd name="T109" fmla="*/ 13 h 99"/>
                  <a:gd name="T110" fmla="*/ 73 w 96"/>
                  <a:gd name="T111" fmla="*/ 1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96" h="99">
                    <a:moveTo>
                      <a:pt x="58" y="9"/>
                    </a:moveTo>
                    <a:lnTo>
                      <a:pt x="58" y="9"/>
                    </a:lnTo>
                    <a:lnTo>
                      <a:pt x="57" y="12"/>
                    </a:lnTo>
                    <a:lnTo>
                      <a:pt x="55" y="14"/>
                    </a:lnTo>
                    <a:lnTo>
                      <a:pt x="52" y="16"/>
                    </a:lnTo>
                    <a:lnTo>
                      <a:pt x="49" y="17"/>
                    </a:lnTo>
                    <a:lnTo>
                      <a:pt x="49" y="17"/>
                    </a:lnTo>
                    <a:lnTo>
                      <a:pt x="46" y="16"/>
                    </a:lnTo>
                    <a:lnTo>
                      <a:pt x="43" y="14"/>
                    </a:lnTo>
                    <a:lnTo>
                      <a:pt x="42" y="12"/>
                    </a:lnTo>
                    <a:lnTo>
                      <a:pt x="41" y="9"/>
                    </a:lnTo>
                    <a:lnTo>
                      <a:pt x="41" y="9"/>
                    </a:lnTo>
                    <a:lnTo>
                      <a:pt x="42" y="5"/>
                    </a:lnTo>
                    <a:lnTo>
                      <a:pt x="43" y="2"/>
                    </a:lnTo>
                    <a:lnTo>
                      <a:pt x="46" y="1"/>
                    </a:lnTo>
                    <a:lnTo>
                      <a:pt x="49" y="0"/>
                    </a:lnTo>
                    <a:lnTo>
                      <a:pt x="49" y="0"/>
                    </a:lnTo>
                    <a:lnTo>
                      <a:pt x="52" y="1"/>
                    </a:lnTo>
                    <a:lnTo>
                      <a:pt x="55" y="2"/>
                    </a:lnTo>
                    <a:lnTo>
                      <a:pt x="57" y="5"/>
                    </a:lnTo>
                    <a:lnTo>
                      <a:pt x="58" y="9"/>
                    </a:lnTo>
                    <a:lnTo>
                      <a:pt x="58" y="9"/>
                    </a:lnTo>
                    <a:close/>
                    <a:moveTo>
                      <a:pt x="34" y="11"/>
                    </a:moveTo>
                    <a:lnTo>
                      <a:pt x="34" y="11"/>
                    </a:lnTo>
                    <a:lnTo>
                      <a:pt x="35" y="14"/>
                    </a:lnTo>
                    <a:lnTo>
                      <a:pt x="34" y="16"/>
                    </a:lnTo>
                    <a:lnTo>
                      <a:pt x="33" y="19"/>
                    </a:lnTo>
                    <a:lnTo>
                      <a:pt x="31" y="21"/>
                    </a:lnTo>
                    <a:lnTo>
                      <a:pt x="31" y="21"/>
                    </a:lnTo>
                    <a:lnTo>
                      <a:pt x="29" y="22"/>
                    </a:lnTo>
                    <a:lnTo>
                      <a:pt x="26" y="21"/>
                    </a:lnTo>
                    <a:lnTo>
                      <a:pt x="24" y="20"/>
                    </a:lnTo>
                    <a:lnTo>
                      <a:pt x="22" y="18"/>
                    </a:lnTo>
                    <a:lnTo>
                      <a:pt x="22" y="18"/>
                    </a:lnTo>
                    <a:lnTo>
                      <a:pt x="21" y="15"/>
                    </a:lnTo>
                    <a:lnTo>
                      <a:pt x="21" y="13"/>
                    </a:lnTo>
                    <a:lnTo>
                      <a:pt x="22" y="10"/>
                    </a:lnTo>
                    <a:lnTo>
                      <a:pt x="24" y="9"/>
                    </a:lnTo>
                    <a:lnTo>
                      <a:pt x="24" y="9"/>
                    </a:lnTo>
                    <a:lnTo>
                      <a:pt x="27" y="8"/>
                    </a:lnTo>
                    <a:lnTo>
                      <a:pt x="30" y="8"/>
                    </a:lnTo>
                    <a:lnTo>
                      <a:pt x="32" y="9"/>
                    </a:lnTo>
                    <a:lnTo>
                      <a:pt x="34" y="11"/>
                    </a:lnTo>
                    <a:lnTo>
                      <a:pt x="34" y="11"/>
                    </a:lnTo>
                    <a:close/>
                    <a:moveTo>
                      <a:pt x="14" y="25"/>
                    </a:moveTo>
                    <a:lnTo>
                      <a:pt x="14" y="25"/>
                    </a:lnTo>
                    <a:lnTo>
                      <a:pt x="16" y="26"/>
                    </a:lnTo>
                    <a:lnTo>
                      <a:pt x="18" y="28"/>
                    </a:lnTo>
                    <a:lnTo>
                      <a:pt x="19" y="31"/>
                    </a:lnTo>
                    <a:lnTo>
                      <a:pt x="18" y="33"/>
                    </a:lnTo>
                    <a:lnTo>
                      <a:pt x="18" y="33"/>
                    </a:lnTo>
                    <a:lnTo>
                      <a:pt x="15" y="35"/>
                    </a:lnTo>
                    <a:lnTo>
                      <a:pt x="13" y="36"/>
                    </a:lnTo>
                    <a:lnTo>
                      <a:pt x="11" y="36"/>
                    </a:lnTo>
                    <a:lnTo>
                      <a:pt x="8" y="35"/>
                    </a:lnTo>
                    <a:lnTo>
                      <a:pt x="8" y="35"/>
                    </a:lnTo>
                    <a:lnTo>
                      <a:pt x="6" y="34"/>
                    </a:lnTo>
                    <a:lnTo>
                      <a:pt x="5" y="32"/>
                    </a:lnTo>
                    <a:lnTo>
                      <a:pt x="5" y="29"/>
                    </a:lnTo>
                    <a:lnTo>
                      <a:pt x="6" y="27"/>
                    </a:lnTo>
                    <a:lnTo>
                      <a:pt x="6" y="27"/>
                    </a:lnTo>
                    <a:lnTo>
                      <a:pt x="8" y="25"/>
                    </a:lnTo>
                    <a:lnTo>
                      <a:pt x="10" y="24"/>
                    </a:lnTo>
                    <a:lnTo>
                      <a:pt x="12" y="24"/>
                    </a:lnTo>
                    <a:lnTo>
                      <a:pt x="14" y="25"/>
                    </a:lnTo>
                    <a:lnTo>
                      <a:pt x="14" y="25"/>
                    </a:lnTo>
                    <a:close/>
                    <a:moveTo>
                      <a:pt x="6" y="46"/>
                    </a:moveTo>
                    <a:lnTo>
                      <a:pt x="6" y="46"/>
                    </a:lnTo>
                    <a:lnTo>
                      <a:pt x="8" y="47"/>
                    </a:lnTo>
                    <a:lnTo>
                      <a:pt x="10" y="48"/>
                    </a:lnTo>
                    <a:lnTo>
                      <a:pt x="11" y="50"/>
                    </a:lnTo>
                    <a:lnTo>
                      <a:pt x="11" y="52"/>
                    </a:lnTo>
                    <a:lnTo>
                      <a:pt x="11" y="52"/>
                    </a:lnTo>
                    <a:lnTo>
                      <a:pt x="11" y="54"/>
                    </a:lnTo>
                    <a:lnTo>
                      <a:pt x="10" y="56"/>
                    </a:lnTo>
                    <a:lnTo>
                      <a:pt x="8" y="57"/>
                    </a:lnTo>
                    <a:lnTo>
                      <a:pt x="6" y="58"/>
                    </a:lnTo>
                    <a:lnTo>
                      <a:pt x="6" y="58"/>
                    </a:lnTo>
                    <a:lnTo>
                      <a:pt x="3" y="57"/>
                    </a:lnTo>
                    <a:lnTo>
                      <a:pt x="2" y="56"/>
                    </a:lnTo>
                    <a:lnTo>
                      <a:pt x="0" y="54"/>
                    </a:lnTo>
                    <a:lnTo>
                      <a:pt x="0" y="52"/>
                    </a:lnTo>
                    <a:lnTo>
                      <a:pt x="0" y="52"/>
                    </a:lnTo>
                    <a:lnTo>
                      <a:pt x="0" y="50"/>
                    </a:lnTo>
                    <a:lnTo>
                      <a:pt x="2" y="48"/>
                    </a:lnTo>
                    <a:lnTo>
                      <a:pt x="3" y="47"/>
                    </a:lnTo>
                    <a:lnTo>
                      <a:pt x="6" y="46"/>
                    </a:lnTo>
                    <a:lnTo>
                      <a:pt x="6" y="46"/>
                    </a:lnTo>
                    <a:close/>
                    <a:moveTo>
                      <a:pt x="9" y="69"/>
                    </a:moveTo>
                    <a:lnTo>
                      <a:pt x="9" y="69"/>
                    </a:lnTo>
                    <a:lnTo>
                      <a:pt x="11" y="68"/>
                    </a:lnTo>
                    <a:lnTo>
                      <a:pt x="13" y="68"/>
                    </a:lnTo>
                    <a:lnTo>
                      <a:pt x="14" y="69"/>
                    </a:lnTo>
                    <a:lnTo>
                      <a:pt x="16" y="71"/>
                    </a:lnTo>
                    <a:lnTo>
                      <a:pt x="16" y="71"/>
                    </a:lnTo>
                    <a:lnTo>
                      <a:pt x="16" y="73"/>
                    </a:lnTo>
                    <a:lnTo>
                      <a:pt x="16" y="74"/>
                    </a:lnTo>
                    <a:lnTo>
                      <a:pt x="15" y="76"/>
                    </a:lnTo>
                    <a:lnTo>
                      <a:pt x="14" y="79"/>
                    </a:lnTo>
                    <a:lnTo>
                      <a:pt x="14" y="79"/>
                    </a:lnTo>
                    <a:lnTo>
                      <a:pt x="12" y="79"/>
                    </a:lnTo>
                    <a:lnTo>
                      <a:pt x="10" y="79"/>
                    </a:lnTo>
                    <a:lnTo>
                      <a:pt x="8" y="77"/>
                    </a:lnTo>
                    <a:lnTo>
                      <a:pt x="7" y="76"/>
                    </a:lnTo>
                    <a:lnTo>
                      <a:pt x="7" y="76"/>
                    </a:lnTo>
                    <a:lnTo>
                      <a:pt x="6" y="74"/>
                    </a:lnTo>
                    <a:lnTo>
                      <a:pt x="6" y="72"/>
                    </a:lnTo>
                    <a:lnTo>
                      <a:pt x="7" y="70"/>
                    </a:lnTo>
                    <a:lnTo>
                      <a:pt x="9" y="69"/>
                    </a:lnTo>
                    <a:lnTo>
                      <a:pt x="9" y="69"/>
                    </a:lnTo>
                    <a:close/>
                    <a:moveTo>
                      <a:pt x="24" y="87"/>
                    </a:moveTo>
                    <a:lnTo>
                      <a:pt x="24" y="87"/>
                    </a:lnTo>
                    <a:lnTo>
                      <a:pt x="25" y="86"/>
                    </a:lnTo>
                    <a:lnTo>
                      <a:pt x="27" y="85"/>
                    </a:lnTo>
                    <a:lnTo>
                      <a:pt x="28" y="85"/>
                    </a:lnTo>
                    <a:lnTo>
                      <a:pt x="30" y="86"/>
                    </a:lnTo>
                    <a:lnTo>
                      <a:pt x="30" y="86"/>
                    </a:lnTo>
                    <a:lnTo>
                      <a:pt x="31" y="87"/>
                    </a:lnTo>
                    <a:lnTo>
                      <a:pt x="32" y="88"/>
                    </a:lnTo>
                    <a:lnTo>
                      <a:pt x="32" y="90"/>
                    </a:lnTo>
                    <a:lnTo>
                      <a:pt x="32" y="92"/>
                    </a:lnTo>
                    <a:lnTo>
                      <a:pt x="32" y="92"/>
                    </a:lnTo>
                    <a:lnTo>
                      <a:pt x="30" y="93"/>
                    </a:lnTo>
                    <a:lnTo>
                      <a:pt x="29" y="94"/>
                    </a:lnTo>
                    <a:lnTo>
                      <a:pt x="27" y="94"/>
                    </a:lnTo>
                    <a:lnTo>
                      <a:pt x="25" y="94"/>
                    </a:lnTo>
                    <a:lnTo>
                      <a:pt x="25" y="94"/>
                    </a:lnTo>
                    <a:lnTo>
                      <a:pt x="24" y="92"/>
                    </a:lnTo>
                    <a:lnTo>
                      <a:pt x="23" y="91"/>
                    </a:lnTo>
                    <a:lnTo>
                      <a:pt x="23" y="89"/>
                    </a:lnTo>
                    <a:lnTo>
                      <a:pt x="24" y="87"/>
                    </a:lnTo>
                    <a:lnTo>
                      <a:pt x="24" y="87"/>
                    </a:lnTo>
                    <a:close/>
                    <a:moveTo>
                      <a:pt x="45" y="95"/>
                    </a:moveTo>
                    <a:lnTo>
                      <a:pt x="45" y="95"/>
                    </a:lnTo>
                    <a:lnTo>
                      <a:pt x="45" y="94"/>
                    </a:lnTo>
                    <a:lnTo>
                      <a:pt x="46" y="92"/>
                    </a:lnTo>
                    <a:lnTo>
                      <a:pt x="47" y="91"/>
                    </a:lnTo>
                    <a:lnTo>
                      <a:pt x="49" y="91"/>
                    </a:lnTo>
                    <a:lnTo>
                      <a:pt x="49" y="91"/>
                    </a:lnTo>
                    <a:lnTo>
                      <a:pt x="50" y="91"/>
                    </a:lnTo>
                    <a:lnTo>
                      <a:pt x="52" y="92"/>
                    </a:lnTo>
                    <a:lnTo>
                      <a:pt x="54" y="94"/>
                    </a:lnTo>
                    <a:lnTo>
                      <a:pt x="54" y="95"/>
                    </a:lnTo>
                    <a:lnTo>
                      <a:pt x="54" y="95"/>
                    </a:lnTo>
                    <a:lnTo>
                      <a:pt x="54" y="97"/>
                    </a:lnTo>
                    <a:lnTo>
                      <a:pt x="52" y="98"/>
                    </a:lnTo>
                    <a:lnTo>
                      <a:pt x="50" y="99"/>
                    </a:lnTo>
                    <a:lnTo>
                      <a:pt x="49" y="99"/>
                    </a:lnTo>
                    <a:lnTo>
                      <a:pt x="49" y="99"/>
                    </a:lnTo>
                    <a:lnTo>
                      <a:pt x="47" y="99"/>
                    </a:lnTo>
                    <a:lnTo>
                      <a:pt x="46" y="98"/>
                    </a:lnTo>
                    <a:lnTo>
                      <a:pt x="45" y="97"/>
                    </a:lnTo>
                    <a:lnTo>
                      <a:pt x="45" y="95"/>
                    </a:lnTo>
                    <a:lnTo>
                      <a:pt x="45" y="95"/>
                    </a:lnTo>
                    <a:close/>
                    <a:moveTo>
                      <a:pt x="68" y="91"/>
                    </a:moveTo>
                    <a:lnTo>
                      <a:pt x="68" y="91"/>
                    </a:lnTo>
                    <a:lnTo>
                      <a:pt x="67" y="89"/>
                    </a:lnTo>
                    <a:lnTo>
                      <a:pt x="69" y="86"/>
                    </a:lnTo>
                    <a:lnTo>
                      <a:pt x="69" y="86"/>
                    </a:lnTo>
                    <a:lnTo>
                      <a:pt x="72" y="86"/>
                    </a:lnTo>
                    <a:lnTo>
                      <a:pt x="74" y="88"/>
                    </a:lnTo>
                    <a:lnTo>
                      <a:pt x="74" y="88"/>
                    </a:lnTo>
                    <a:lnTo>
                      <a:pt x="74" y="91"/>
                    </a:lnTo>
                    <a:lnTo>
                      <a:pt x="73" y="93"/>
                    </a:lnTo>
                    <a:lnTo>
                      <a:pt x="73" y="93"/>
                    </a:lnTo>
                    <a:lnTo>
                      <a:pt x="70" y="93"/>
                    </a:lnTo>
                    <a:lnTo>
                      <a:pt x="68" y="91"/>
                    </a:lnTo>
                    <a:lnTo>
                      <a:pt x="68" y="91"/>
                    </a:lnTo>
                    <a:close/>
                    <a:moveTo>
                      <a:pt x="85" y="76"/>
                    </a:moveTo>
                    <a:lnTo>
                      <a:pt x="85" y="76"/>
                    </a:lnTo>
                    <a:lnTo>
                      <a:pt x="83" y="74"/>
                    </a:lnTo>
                    <a:lnTo>
                      <a:pt x="83" y="71"/>
                    </a:lnTo>
                    <a:lnTo>
                      <a:pt x="83" y="71"/>
                    </a:lnTo>
                    <a:lnTo>
                      <a:pt x="85" y="70"/>
                    </a:lnTo>
                    <a:lnTo>
                      <a:pt x="88" y="70"/>
                    </a:lnTo>
                    <a:lnTo>
                      <a:pt x="88" y="70"/>
                    </a:lnTo>
                    <a:lnTo>
                      <a:pt x="90" y="72"/>
                    </a:lnTo>
                    <a:lnTo>
                      <a:pt x="90" y="75"/>
                    </a:lnTo>
                    <a:lnTo>
                      <a:pt x="90" y="75"/>
                    </a:lnTo>
                    <a:lnTo>
                      <a:pt x="87" y="76"/>
                    </a:lnTo>
                    <a:lnTo>
                      <a:pt x="85" y="76"/>
                    </a:lnTo>
                    <a:lnTo>
                      <a:pt x="85" y="76"/>
                    </a:lnTo>
                    <a:close/>
                    <a:moveTo>
                      <a:pt x="93" y="55"/>
                    </a:moveTo>
                    <a:lnTo>
                      <a:pt x="93" y="55"/>
                    </a:lnTo>
                    <a:lnTo>
                      <a:pt x="91" y="54"/>
                    </a:lnTo>
                    <a:lnTo>
                      <a:pt x="90" y="52"/>
                    </a:lnTo>
                    <a:lnTo>
                      <a:pt x="90" y="52"/>
                    </a:lnTo>
                    <a:lnTo>
                      <a:pt x="91" y="50"/>
                    </a:lnTo>
                    <a:lnTo>
                      <a:pt x="93" y="49"/>
                    </a:lnTo>
                    <a:lnTo>
                      <a:pt x="93" y="49"/>
                    </a:lnTo>
                    <a:lnTo>
                      <a:pt x="95" y="50"/>
                    </a:lnTo>
                    <a:lnTo>
                      <a:pt x="96" y="52"/>
                    </a:lnTo>
                    <a:lnTo>
                      <a:pt x="96" y="52"/>
                    </a:lnTo>
                    <a:lnTo>
                      <a:pt x="95" y="54"/>
                    </a:lnTo>
                    <a:lnTo>
                      <a:pt x="93" y="55"/>
                    </a:lnTo>
                    <a:lnTo>
                      <a:pt x="93" y="55"/>
                    </a:lnTo>
                    <a:close/>
                    <a:moveTo>
                      <a:pt x="88" y="32"/>
                    </a:moveTo>
                    <a:lnTo>
                      <a:pt x="88" y="32"/>
                    </a:lnTo>
                    <a:lnTo>
                      <a:pt x="86" y="33"/>
                    </a:lnTo>
                    <a:lnTo>
                      <a:pt x="84" y="31"/>
                    </a:lnTo>
                    <a:lnTo>
                      <a:pt x="84" y="31"/>
                    </a:lnTo>
                    <a:lnTo>
                      <a:pt x="84" y="29"/>
                    </a:lnTo>
                    <a:lnTo>
                      <a:pt x="85" y="28"/>
                    </a:lnTo>
                    <a:lnTo>
                      <a:pt x="85" y="28"/>
                    </a:lnTo>
                    <a:lnTo>
                      <a:pt x="87" y="27"/>
                    </a:lnTo>
                    <a:lnTo>
                      <a:pt x="90" y="29"/>
                    </a:lnTo>
                    <a:lnTo>
                      <a:pt x="90" y="29"/>
                    </a:lnTo>
                    <a:lnTo>
                      <a:pt x="90" y="31"/>
                    </a:lnTo>
                    <a:lnTo>
                      <a:pt x="88" y="32"/>
                    </a:lnTo>
                    <a:lnTo>
                      <a:pt x="88" y="32"/>
                    </a:lnTo>
                    <a:close/>
                    <a:moveTo>
                      <a:pt x="73" y="16"/>
                    </a:moveTo>
                    <a:lnTo>
                      <a:pt x="73" y="16"/>
                    </a:lnTo>
                    <a:lnTo>
                      <a:pt x="71" y="17"/>
                    </a:lnTo>
                    <a:lnTo>
                      <a:pt x="70" y="17"/>
                    </a:lnTo>
                    <a:lnTo>
                      <a:pt x="70" y="17"/>
                    </a:lnTo>
                    <a:lnTo>
                      <a:pt x="69" y="15"/>
                    </a:lnTo>
                    <a:lnTo>
                      <a:pt x="69" y="13"/>
                    </a:lnTo>
                    <a:lnTo>
                      <a:pt x="69" y="13"/>
                    </a:lnTo>
                    <a:lnTo>
                      <a:pt x="70" y="12"/>
                    </a:lnTo>
                    <a:lnTo>
                      <a:pt x="72" y="13"/>
                    </a:lnTo>
                    <a:lnTo>
                      <a:pt x="72" y="13"/>
                    </a:lnTo>
                    <a:lnTo>
                      <a:pt x="73" y="14"/>
                    </a:lnTo>
                    <a:lnTo>
                      <a:pt x="73" y="16"/>
                    </a:lnTo>
                    <a:lnTo>
                      <a:pt x="73" y="1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9" name="Freeform 216"/>
              <p:cNvSpPr>
                <a:spLocks/>
              </p:cNvSpPr>
              <p:nvPr/>
            </p:nvSpPr>
            <p:spPr bwMode="auto">
              <a:xfrm>
                <a:off x="3720" y="2144"/>
                <a:ext cx="64" cy="47"/>
              </a:xfrm>
              <a:custGeom>
                <a:avLst/>
                <a:gdLst>
                  <a:gd name="T0" fmla="*/ 64 w 64"/>
                  <a:gd name="T1" fmla="*/ 0 h 47"/>
                  <a:gd name="T2" fmla="*/ 63 w 64"/>
                  <a:gd name="T3" fmla="*/ 20 h 47"/>
                  <a:gd name="T4" fmla="*/ 0 w 64"/>
                  <a:gd name="T5" fmla="*/ 34 h 47"/>
                  <a:gd name="T6" fmla="*/ 0 w 64"/>
                  <a:gd name="T7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4" h="47">
                    <a:moveTo>
                      <a:pt x="64" y="0"/>
                    </a:moveTo>
                    <a:lnTo>
                      <a:pt x="63" y="20"/>
                    </a:lnTo>
                    <a:lnTo>
                      <a:pt x="0" y="34"/>
                    </a:lnTo>
                    <a:lnTo>
                      <a:pt x="0" y="4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0" name="Freeform 217"/>
              <p:cNvSpPr>
                <a:spLocks/>
              </p:cNvSpPr>
              <p:nvPr/>
            </p:nvSpPr>
            <p:spPr bwMode="auto">
              <a:xfrm>
                <a:off x="3692" y="1957"/>
                <a:ext cx="264" cy="234"/>
              </a:xfrm>
              <a:custGeom>
                <a:avLst/>
                <a:gdLst>
                  <a:gd name="T0" fmla="*/ 235 w 264"/>
                  <a:gd name="T1" fmla="*/ 234 h 234"/>
                  <a:gd name="T2" fmla="*/ 235 w 264"/>
                  <a:gd name="T3" fmla="*/ 221 h 234"/>
                  <a:gd name="T4" fmla="*/ 172 w 264"/>
                  <a:gd name="T5" fmla="*/ 207 h 234"/>
                  <a:gd name="T6" fmla="*/ 170 w 264"/>
                  <a:gd name="T7" fmla="*/ 179 h 234"/>
                  <a:gd name="T8" fmla="*/ 245 w 264"/>
                  <a:gd name="T9" fmla="*/ 179 h 234"/>
                  <a:gd name="T10" fmla="*/ 245 w 264"/>
                  <a:gd name="T11" fmla="*/ 179 h 234"/>
                  <a:gd name="T12" fmla="*/ 249 w 264"/>
                  <a:gd name="T13" fmla="*/ 179 h 234"/>
                  <a:gd name="T14" fmla="*/ 253 w 264"/>
                  <a:gd name="T15" fmla="*/ 178 h 234"/>
                  <a:gd name="T16" fmla="*/ 256 w 264"/>
                  <a:gd name="T17" fmla="*/ 176 h 234"/>
                  <a:gd name="T18" fmla="*/ 259 w 264"/>
                  <a:gd name="T19" fmla="*/ 174 h 234"/>
                  <a:gd name="T20" fmla="*/ 261 w 264"/>
                  <a:gd name="T21" fmla="*/ 171 h 234"/>
                  <a:gd name="T22" fmla="*/ 262 w 264"/>
                  <a:gd name="T23" fmla="*/ 168 h 234"/>
                  <a:gd name="T24" fmla="*/ 264 w 264"/>
                  <a:gd name="T25" fmla="*/ 165 h 234"/>
                  <a:gd name="T26" fmla="*/ 264 w 264"/>
                  <a:gd name="T27" fmla="*/ 161 h 234"/>
                  <a:gd name="T28" fmla="*/ 264 w 264"/>
                  <a:gd name="T29" fmla="*/ 19 h 234"/>
                  <a:gd name="T30" fmla="*/ 264 w 264"/>
                  <a:gd name="T31" fmla="*/ 19 h 234"/>
                  <a:gd name="T32" fmla="*/ 264 w 264"/>
                  <a:gd name="T33" fmla="*/ 15 h 234"/>
                  <a:gd name="T34" fmla="*/ 262 w 264"/>
                  <a:gd name="T35" fmla="*/ 12 h 234"/>
                  <a:gd name="T36" fmla="*/ 261 w 264"/>
                  <a:gd name="T37" fmla="*/ 9 h 234"/>
                  <a:gd name="T38" fmla="*/ 259 w 264"/>
                  <a:gd name="T39" fmla="*/ 6 h 234"/>
                  <a:gd name="T40" fmla="*/ 256 w 264"/>
                  <a:gd name="T41" fmla="*/ 3 h 234"/>
                  <a:gd name="T42" fmla="*/ 253 w 264"/>
                  <a:gd name="T43" fmla="*/ 1 h 234"/>
                  <a:gd name="T44" fmla="*/ 249 w 264"/>
                  <a:gd name="T45" fmla="*/ 0 h 234"/>
                  <a:gd name="T46" fmla="*/ 245 w 264"/>
                  <a:gd name="T47" fmla="*/ 0 h 234"/>
                  <a:gd name="T48" fmla="*/ 18 w 264"/>
                  <a:gd name="T49" fmla="*/ 0 h 234"/>
                  <a:gd name="T50" fmla="*/ 18 w 264"/>
                  <a:gd name="T51" fmla="*/ 0 h 234"/>
                  <a:gd name="T52" fmla="*/ 14 w 264"/>
                  <a:gd name="T53" fmla="*/ 0 h 234"/>
                  <a:gd name="T54" fmla="*/ 11 w 264"/>
                  <a:gd name="T55" fmla="*/ 1 h 234"/>
                  <a:gd name="T56" fmla="*/ 8 w 264"/>
                  <a:gd name="T57" fmla="*/ 3 h 234"/>
                  <a:gd name="T58" fmla="*/ 5 w 264"/>
                  <a:gd name="T59" fmla="*/ 6 h 234"/>
                  <a:gd name="T60" fmla="*/ 3 w 264"/>
                  <a:gd name="T61" fmla="*/ 9 h 234"/>
                  <a:gd name="T62" fmla="*/ 1 w 264"/>
                  <a:gd name="T63" fmla="*/ 12 h 234"/>
                  <a:gd name="T64" fmla="*/ 0 w 264"/>
                  <a:gd name="T65" fmla="*/ 15 h 234"/>
                  <a:gd name="T66" fmla="*/ 0 w 264"/>
                  <a:gd name="T67" fmla="*/ 19 h 234"/>
                  <a:gd name="T68" fmla="*/ 0 w 264"/>
                  <a:gd name="T69" fmla="*/ 161 h 234"/>
                  <a:gd name="T70" fmla="*/ 0 w 264"/>
                  <a:gd name="T71" fmla="*/ 161 h 234"/>
                  <a:gd name="T72" fmla="*/ 0 w 264"/>
                  <a:gd name="T73" fmla="*/ 165 h 234"/>
                  <a:gd name="T74" fmla="*/ 1 w 264"/>
                  <a:gd name="T75" fmla="*/ 168 h 234"/>
                  <a:gd name="T76" fmla="*/ 3 w 264"/>
                  <a:gd name="T77" fmla="*/ 171 h 234"/>
                  <a:gd name="T78" fmla="*/ 5 w 264"/>
                  <a:gd name="T79" fmla="*/ 174 h 234"/>
                  <a:gd name="T80" fmla="*/ 8 w 264"/>
                  <a:gd name="T81" fmla="*/ 176 h 234"/>
                  <a:gd name="T82" fmla="*/ 11 w 264"/>
                  <a:gd name="T83" fmla="*/ 178 h 234"/>
                  <a:gd name="T84" fmla="*/ 14 w 264"/>
                  <a:gd name="T85" fmla="*/ 179 h 234"/>
                  <a:gd name="T86" fmla="*/ 18 w 264"/>
                  <a:gd name="T87" fmla="*/ 179 h 234"/>
                  <a:gd name="T88" fmla="*/ 111 w 264"/>
                  <a:gd name="T89" fmla="*/ 179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64" h="234">
                    <a:moveTo>
                      <a:pt x="235" y="234"/>
                    </a:moveTo>
                    <a:lnTo>
                      <a:pt x="235" y="221"/>
                    </a:lnTo>
                    <a:lnTo>
                      <a:pt x="172" y="207"/>
                    </a:lnTo>
                    <a:lnTo>
                      <a:pt x="170" y="179"/>
                    </a:lnTo>
                    <a:lnTo>
                      <a:pt x="245" y="179"/>
                    </a:lnTo>
                    <a:lnTo>
                      <a:pt x="245" y="179"/>
                    </a:lnTo>
                    <a:lnTo>
                      <a:pt x="249" y="179"/>
                    </a:lnTo>
                    <a:lnTo>
                      <a:pt x="253" y="178"/>
                    </a:lnTo>
                    <a:lnTo>
                      <a:pt x="256" y="176"/>
                    </a:lnTo>
                    <a:lnTo>
                      <a:pt x="259" y="174"/>
                    </a:lnTo>
                    <a:lnTo>
                      <a:pt x="261" y="171"/>
                    </a:lnTo>
                    <a:lnTo>
                      <a:pt x="262" y="168"/>
                    </a:lnTo>
                    <a:lnTo>
                      <a:pt x="264" y="165"/>
                    </a:lnTo>
                    <a:lnTo>
                      <a:pt x="264" y="161"/>
                    </a:lnTo>
                    <a:lnTo>
                      <a:pt x="264" y="19"/>
                    </a:lnTo>
                    <a:lnTo>
                      <a:pt x="264" y="19"/>
                    </a:lnTo>
                    <a:lnTo>
                      <a:pt x="264" y="15"/>
                    </a:lnTo>
                    <a:lnTo>
                      <a:pt x="262" y="12"/>
                    </a:lnTo>
                    <a:lnTo>
                      <a:pt x="261" y="9"/>
                    </a:lnTo>
                    <a:lnTo>
                      <a:pt x="259" y="6"/>
                    </a:lnTo>
                    <a:lnTo>
                      <a:pt x="256" y="3"/>
                    </a:lnTo>
                    <a:lnTo>
                      <a:pt x="253" y="1"/>
                    </a:lnTo>
                    <a:lnTo>
                      <a:pt x="249" y="0"/>
                    </a:lnTo>
                    <a:lnTo>
                      <a:pt x="245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8" y="3"/>
                    </a:lnTo>
                    <a:lnTo>
                      <a:pt x="5" y="6"/>
                    </a:lnTo>
                    <a:lnTo>
                      <a:pt x="3" y="9"/>
                    </a:lnTo>
                    <a:lnTo>
                      <a:pt x="1" y="12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161"/>
                    </a:lnTo>
                    <a:lnTo>
                      <a:pt x="0" y="161"/>
                    </a:lnTo>
                    <a:lnTo>
                      <a:pt x="0" y="165"/>
                    </a:lnTo>
                    <a:lnTo>
                      <a:pt x="1" y="168"/>
                    </a:lnTo>
                    <a:lnTo>
                      <a:pt x="3" y="171"/>
                    </a:lnTo>
                    <a:lnTo>
                      <a:pt x="5" y="174"/>
                    </a:lnTo>
                    <a:lnTo>
                      <a:pt x="8" y="176"/>
                    </a:lnTo>
                    <a:lnTo>
                      <a:pt x="11" y="178"/>
                    </a:lnTo>
                    <a:lnTo>
                      <a:pt x="14" y="179"/>
                    </a:lnTo>
                    <a:lnTo>
                      <a:pt x="18" y="179"/>
                    </a:lnTo>
                    <a:lnTo>
                      <a:pt x="111" y="17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1" name="Freeform 218"/>
              <p:cNvSpPr>
                <a:spLocks/>
              </p:cNvSpPr>
              <p:nvPr/>
            </p:nvSpPr>
            <p:spPr bwMode="auto">
              <a:xfrm>
                <a:off x="3706" y="1972"/>
                <a:ext cx="236" cy="140"/>
              </a:xfrm>
              <a:custGeom>
                <a:avLst/>
                <a:gdLst>
                  <a:gd name="T0" fmla="*/ 236 w 236"/>
                  <a:gd name="T1" fmla="*/ 140 h 140"/>
                  <a:gd name="T2" fmla="*/ 0 w 236"/>
                  <a:gd name="T3" fmla="*/ 140 h 140"/>
                  <a:gd name="T4" fmla="*/ 0 w 236"/>
                  <a:gd name="T5" fmla="*/ 4 h 140"/>
                  <a:gd name="T6" fmla="*/ 0 w 236"/>
                  <a:gd name="T7" fmla="*/ 4 h 140"/>
                  <a:gd name="T8" fmla="*/ 0 w 236"/>
                  <a:gd name="T9" fmla="*/ 2 h 140"/>
                  <a:gd name="T10" fmla="*/ 1 w 236"/>
                  <a:gd name="T11" fmla="*/ 1 h 140"/>
                  <a:gd name="T12" fmla="*/ 3 w 236"/>
                  <a:gd name="T13" fmla="*/ 0 h 140"/>
                  <a:gd name="T14" fmla="*/ 4 w 236"/>
                  <a:gd name="T15" fmla="*/ 0 h 140"/>
                  <a:gd name="T16" fmla="*/ 231 w 236"/>
                  <a:gd name="T17" fmla="*/ 0 h 140"/>
                  <a:gd name="T18" fmla="*/ 231 w 236"/>
                  <a:gd name="T19" fmla="*/ 0 h 140"/>
                  <a:gd name="T20" fmla="*/ 233 w 236"/>
                  <a:gd name="T21" fmla="*/ 0 h 140"/>
                  <a:gd name="T22" fmla="*/ 235 w 236"/>
                  <a:gd name="T23" fmla="*/ 1 h 140"/>
                  <a:gd name="T24" fmla="*/ 236 w 236"/>
                  <a:gd name="T25" fmla="*/ 2 h 140"/>
                  <a:gd name="T26" fmla="*/ 236 w 236"/>
                  <a:gd name="T27" fmla="*/ 4 h 140"/>
                  <a:gd name="T28" fmla="*/ 236 w 236"/>
                  <a:gd name="T29" fmla="*/ 14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6" h="140">
                    <a:moveTo>
                      <a:pt x="236" y="140"/>
                    </a:moveTo>
                    <a:lnTo>
                      <a:pt x="0" y="140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231" y="0"/>
                    </a:lnTo>
                    <a:lnTo>
                      <a:pt x="231" y="0"/>
                    </a:lnTo>
                    <a:lnTo>
                      <a:pt x="233" y="0"/>
                    </a:lnTo>
                    <a:lnTo>
                      <a:pt x="235" y="1"/>
                    </a:lnTo>
                    <a:lnTo>
                      <a:pt x="236" y="2"/>
                    </a:lnTo>
                    <a:lnTo>
                      <a:pt x="236" y="4"/>
                    </a:lnTo>
                    <a:lnTo>
                      <a:pt x="236" y="14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2" name="Freeform 219"/>
              <p:cNvSpPr>
                <a:spLocks/>
              </p:cNvSpPr>
              <p:nvPr/>
            </p:nvSpPr>
            <p:spPr bwMode="auto">
              <a:xfrm>
                <a:off x="3002" y="1329"/>
                <a:ext cx="376" cy="304"/>
              </a:xfrm>
              <a:custGeom>
                <a:avLst/>
                <a:gdLst>
                  <a:gd name="T0" fmla="*/ 376 w 376"/>
                  <a:gd name="T1" fmla="*/ 128 h 304"/>
                  <a:gd name="T2" fmla="*/ 372 w 376"/>
                  <a:gd name="T3" fmla="*/ 154 h 304"/>
                  <a:gd name="T4" fmla="*/ 362 w 376"/>
                  <a:gd name="T5" fmla="*/ 178 h 304"/>
                  <a:gd name="T6" fmla="*/ 344 w 376"/>
                  <a:gd name="T7" fmla="*/ 200 h 304"/>
                  <a:gd name="T8" fmla="*/ 322 w 376"/>
                  <a:gd name="T9" fmla="*/ 219 h 304"/>
                  <a:gd name="T10" fmla="*/ 293 w 376"/>
                  <a:gd name="T11" fmla="*/ 235 h 304"/>
                  <a:gd name="T12" fmla="*/ 261 w 376"/>
                  <a:gd name="T13" fmla="*/ 246 h 304"/>
                  <a:gd name="T14" fmla="*/ 226 w 376"/>
                  <a:gd name="T15" fmla="*/ 254 h 304"/>
                  <a:gd name="T16" fmla="*/ 188 w 376"/>
                  <a:gd name="T17" fmla="*/ 256 h 304"/>
                  <a:gd name="T18" fmla="*/ 167 w 376"/>
                  <a:gd name="T19" fmla="*/ 255 h 304"/>
                  <a:gd name="T20" fmla="*/ 64 w 376"/>
                  <a:gd name="T21" fmla="*/ 304 h 304"/>
                  <a:gd name="T22" fmla="*/ 86 w 376"/>
                  <a:gd name="T23" fmla="*/ 236 h 304"/>
                  <a:gd name="T24" fmla="*/ 50 w 376"/>
                  <a:gd name="T25" fmla="*/ 216 h 304"/>
                  <a:gd name="T26" fmla="*/ 29 w 376"/>
                  <a:gd name="T27" fmla="*/ 196 h 304"/>
                  <a:gd name="T28" fmla="*/ 18 w 376"/>
                  <a:gd name="T29" fmla="*/ 183 h 304"/>
                  <a:gd name="T30" fmla="*/ 9 w 376"/>
                  <a:gd name="T31" fmla="*/ 169 h 304"/>
                  <a:gd name="T32" fmla="*/ 3 w 376"/>
                  <a:gd name="T33" fmla="*/ 152 h 304"/>
                  <a:gd name="T34" fmla="*/ 0 w 376"/>
                  <a:gd name="T35" fmla="*/ 137 h 304"/>
                  <a:gd name="T36" fmla="*/ 0 w 376"/>
                  <a:gd name="T37" fmla="*/ 128 h 304"/>
                  <a:gd name="T38" fmla="*/ 4 w 376"/>
                  <a:gd name="T39" fmla="*/ 102 h 304"/>
                  <a:gd name="T40" fmla="*/ 14 w 376"/>
                  <a:gd name="T41" fmla="*/ 78 h 304"/>
                  <a:gd name="T42" fmla="*/ 31 w 376"/>
                  <a:gd name="T43" fmla="*/ 57 h 304"/>
                  <a:gd name="T44" fmla="*/ 55 w 376"/>
                  <a:gd name="T45" fmla="*/ 37 h 304"/>
                  <a:gd name="T46" fmla="*/ 83 w 376"/>
                  <a:gd name="T47" fmla="*/ 22 h 304"/>
                  <a:gd name="T48" fmla="*/ 115 w 376"/>
                  <a:gd name="T49" fmla="*/ 9 h 304"/>
                  <a:gd name="T50" fmla="*/ 150 w 376"/>
                  <a:gd name="T51" fmla="*/ 2 h 304"/>
                  <a:gd name="T52" fmla="*/ 188 w 376"/>
                  <a:gd name="T53" fmla="*/ 0 h 304"/>
                  <a:gd name="T54" fmla="*/ 207 w 376"/>
                  <a:gd name="T55" fmla="*/ 0 h 304"/>
                  <a:gd name="T56" fmla="*/ 244 w 376"/>
                  <a:gd name="T57" fmla="*/ 5 h 304"/>
                  <a:gd name="T58" fmla="*/ 277 w 376"/>
                  <a:gd name="T59" fmla="*/ 15 h 304"/>
                  <a:gd name="T60" fmla="*/ 308 w 376"/>
                  <a:gd name="T61" fmla="*/ 29 h 304"/>
                  <a:gd name="T62" fmla="*/ 333 w 376"/>
                  <a:gd name="T63" fmla="*/ 46 h 304"/>
                  <a:gd name="T64" fmla="*/ 353 w 376"/>
                  <a:gd name="T65" fmla="*/ 67 h 304"/>
                  <a:gd name="T66" fmla="*/ 368 w 376"/>
                  <a:gd name="T67" fmla="*/ 89 h 304"/>
                  <a:gd name="T68" fmla="*/ 375 w 376"/>
                  <a:gd name="T69" fmla="*/ 115 h 304"/>
                  <a:gd name="T70" fmla="*/ 376 w 376"/>
                  <a:gd name="T71" fmla="*/ 128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76" h="304">
                    <a:moveTo>
                      <a:pt x="376" y="128"/>
                    </a:moveTo>
                    <a:lnTo>
                      <a:pt x="376" y="128"/>
                    </a:lnTo>
                    <a:lnTo>
                      <a:pt x="375" y="141"/>
                    </a:lnTo>
                    <a:lnTo>
                      <a:pt x="372" y="154"/>
                    </a:lnTo>
                    <a:lnTo>
                      <a:pt x="368" y="166"/>
                    </a:lnTo>
                    <a:lnTo>
                      <a:pt x="362" y="178"/>
                    </a:lnTo>
                    <a:lnTo>
                      <a:pt x="353" y="189"/>
                    </a:lnTo>
                    <a:lnTo>
                      <a:pt x="344" y="200"/>
                    </a:lnTo>
                    <a:lnTo>
                      <a:pt x="333" y="210"/>
                    </a:lnTo>
                    <a:lnTo>
                      <a:pt x="322" y="219"/>
                    </a:lnTo>
                    <a:lnTo>
                      <a:pt x="308" y="227"/>
                    </a:lnTo>
                    <a:lnTo>
                      <a:pt x="293" y="235"/>
                    </a:lnTo>
                    <a:lnTo>
                      <a:pt x="277" y="241"/>
                    </a:lnTo>
                    <a:lnTo>
                      <a:pt x="261" y="246"/>
                    </a:lnTo>
                    <a:lnTo>
                      <a:pt x="244" y="250"/>
                    </a:lnTo>
                    <a:lnTo>
                      <a:pt x="226" y="254"/>
                    </a:lnTo>
                    <a:lnTo>
                      <a:pt x="207" y="255"/>
                    </a:lnTo>
                    <a:lnTo>
                      <a:pt x="188" y="256"/>
                    </a:lnTo>
                    <a:lnTo>
                      <a:pt x="188" y="256"/>
                    </a:lnTo>
                    <a:lnTo>
                      <a:pt x="167" y="255"/>
                    </a:lnTo>
                    <a:lnTo>
                      <a:pt x="149" y="253"/>
                    </a:lnTo>
                    <a:lnTo>
                      <a:pt x="64" y="304"/>
                    </a:lnTo>
                    <a:lnTo>
                      <a:pt x="86" y="236"/>
                    </a:lnTo>
                    <a:lnTo>
                      <a:pt x="86" y="236"/>
                    </a:lnTo>
                    <a:lnTo>
                      <a:pt x="67" y="226"/>
                    </a:lnTo>
                    <a:lnTo>
                      <a:pt x="50" y="216"/>
                    </a:lnTo>
                    <a:lnTo>
                      <a:pt x="36" y="204"/>
                    </a:lnTo>
                    <a:lnTo>
                      <a:pt x="29" y="196"/>
                    </a:lnTo>
                    <a:lnTo>
                      <a:pt x="23" y="190"/>
                    </a:lnTo>
                    <a:lnTo>
                      <a:pt x="18" y="183"/>
                    </a:lnTo>
                    <a:lnTo>
                      <a:pt x="13" y="176"/>
                    </a:lnTo>
                    <a:lnTo>
                      <a:pt x="9" y="169"/>
                    </a:lnTo>
                    <a:lnTo>
                      <a:pt x="6" y="160"/>
                    </a:lnTo>
                    <a:lnTo>
                      <a:pt x="3" y="152"/>
                    </a:lnTo>
                    <a:lnTo>
                      <a:pt x="1" y="145"/>
                    </a:lnTo>
                    <a:lnTo>
                      <a:pt x="0" y="137"/>
                    </a:lnTo>
                    <a:lnTo>
                      <a:pt x="0" y="128"/>
                    </a:lnTo>
                    <a:lnTo>
                      <a:pt x="0" y="128"/>
                    </a:lnTo>
                    <a:lnTo>
                      <a:pt x="1" y="115"/>
                    </a:lnTo>
                    <a:lnTo>
                      <a:pt x="4" y="102"/>
                    </a:lnTo>
                    <a:lnTo>
                      <a:pt x="8" y="89"/>
                    </a:lnTo>
                    <a:lnTo>
                      <a:pt x="14" y="78"/>
                    </a:lnTo>
                    <a:lnTo>
                      <a:pt x="22" y="67"/>
                    </a:lnTo>
                    <a:lnTo>
                      <a:pt x="31" y="57"/>
                    </a:lnTo>
                    <a:lnTo>
                      <a:pt x="43" y="46"/>
                    </a:lnTo>
                    <a:lnTo>
                      <a:pt x="55" y="37"/>
                    </a:lnTo>
                    <a:lnTo>
                      <a:pt x="69" y="29"/>
                    </a:lnTo>
                    <a:lnTo>
                      <a:pt x="83" y="22"/>
                    </a:lnTo>
                    <a:lnTo>
                      <a:pt x="98" y="15"/>
                    </a:lnTo>
                    <a:lnTo>
                      <a:pt x="115" y="9"/>
                    </a:lnTo>
                    <a:lnTo>
                      <a:pt x="132" y="5"/>
                    </a:lnTo>
                    <a:lnTo>
                      <a:pt x="150" y="2"/>
                    </a:lnTo>
                    <a:lnTo>
                      <a:pt x="168" y="0"/>
                    </a:lnTo>
                    <a:lnTo>
                      <a:pt x="188" y="0"/>
                    </a:lnTo>
                    <a:lnTo>
                      <a:pt x="188" y="0"/>
                    </a:lnTo>
                    <a:lnTo>
                      <a:pt x="207" y="0"/>
                    </a:lnTo>
                    <a:lnTo>
                      <a:pt x="226" y="2"/>
                    </a:lnTo>
                    <a:lnTo>
                      <a:pt x="244" y="5"/>
                    </a:lnTo>
                    <a:lnTo>
                      <a:pt x="261" y="9"/>
                    </a:lnTo>
                    <a:lnTo>
                      <a:pt x="277" y="15"/>
                    </a:lnTo>
                    <a:lnTo>
                      <a:pt x="293" y="22"/>
                    </a:lnTo>
                    <a:lnTo>
                      <a:pt x="308" y="29"/>
                    </a:lnTo>
                    <a:lnTo>
                      <a:pt x="322" y="37"/>
                    </a:lnTo>
                    <a:lnTo>
                      <a:pt x="333" y="46"/>
                    </a:lnTo>
                    <a:lnTo>
                      <a:pt x="344" y="57"/>
                    </a:lnTo>
                    <a:lnTo>
                      <a:pt x="353" y="67"/>
                    </a:lnTo>
                    <a:lnTo>
                      <a:pt x="362" y="78"/>
                    </a:lnTo>
                    <a:lnTo>
                      <a:pt x="368" y="89"/>
                    </a:lnTo>
                    <a:lnTo>
                      <a:pt x="372" y="102"/>
                    </a:lnTo>
                    <a:lnTo>
                      <a:pt x="375" y="115"/>
                    </a:lnTo>
                    <a:lnTo>
                      <a:pt x="376" y="128"/>
                    </a:lnTo>
                    <a:lnTo>
                      <a:pt x="376" y="12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3" name="Freeform 220"/>
              <p:cNvSpPr>
                <a:spLocks/>
              </p:cNvSpPr>
              <p:nvPr/>
            </p:nvSpPr>
            <p:spPr bwMode="auto">
              <a:xfrm>
                <a:off x="3146" y="1364"/>
                <a:ext cx="88" cy="87"/>
              </a:xfrm>
              <a:custGeom>
                <a:avLst/>
                <a:gdLst>
                  <a:gd name="T0" fmla="*/ 44 w 88"/>
                  <a:gd name="T1" fmla="*/ 0 h 87"/>
                  <a:gd name="T2" fmla="*/ 44 w 88"/>
                  <a:gd name="T3" fmla="*/ 0 h 87"/>
                  <a:gd name="T4" fmla="*/ 35 w 88"/>
                  <a:gd name="T5" fmla="*/ 1 h 87"/>
                  <a:gd name="T6" fmla="*/ 26 w 88"/>
                  <a:gd name="T7" fmla="*/ 3 h 87"/>
                  <a:gd name="T8" fmla="*/ 19 w 88"/>
                  <a:gd name="T9" fmla="*/ 7 h 87"/>
                  <a:gd name="T10" fmla="*/ 13 w 88"/>
                  <a:gd name="T11" fmla="*/ 12 h 87"/>
                  <a:gd name="T12" fmla="*/ 8 w 88"/>
                  <a:gd name="T13" fmla="*/ 20 h 87"/>
                  <a:gd name="T14" fmla="*/ 4 w 88"/>
                  <a:gd name="T15" fmla="*/ 27 h 87"/>
                  <a:gd name="T16" fmla="*/ 1 w 88"/>
                  <a:gd name="T17" fmla="*/ 35 h 87"/>
                  <a:gd name="T18" fmla="*/ 0 w 88"/>
                  <a:gd name="T19" fmla="*/ 44 h 87"/>
                  <a:gd name="T20" fmla="*/ 0 w 88"/>
                  <a:gd name="T21" fmla="*/ 44 h 87"/>
                  <a:gd name="T22" fmla="*/ 1 w 88"/>
                  <a:gd name="T23" fmla="*/ 52 h 87"/>
                  <a:gd name="T24" fmla="*/ 4 w 88"/>
                  <a:gd name="T25" fmla="*/ 61 h 87"/>
                  <a:gd name="T26" fmla="*/ 8 w 88"/>
                  <a:gd name="T27" fmla="*/ 68 h 87"/>
                  <a:gd name="T28" fmla="*/ 13 w 88"/>
                  <a:gd name="T29" fmla="*/ 75 h 87"/>
                  <a:gd name="T30" fmla="*/ 19 w 88"/>
                  <a:gd name="T31" fmla="*/ 80 h 87"/>
                  <a:gd name="T32" fmla="*/ 26 w 88"/>
                  <a:gd name="T33" fmla="*/ 84 h 87"/>
                  <a:gd name="T34" fmla="*/ 35 w 88"/>
                  <a:gd name="T35" fmla="*/ 86 h 87"/>
                  <a:gd name="T36" fmla="*/ 44 w 88"/>
                  <a:gd name="T37" fmla="*/ 87 h 87"/>
                  <a:gd name="T38" fmla="*/ 44 w 88"/>
                  <a:gd name="T39" fmla="*/ 87 h 87"/>
                  <a:gd name="T40" fmla="*/ 53 w 88"/>
                  <a:gd name="T41" fmla="*/ 86 h 87"/>
                  <a:gd name="T42" fmla="*/ 61 w 88"/>
                  <a:gd name="T43" fmla="*/ 84 h 87"/>
                  <a:gd name="T44" fmla="*/ 68 w 88"/>
                  <a:gd name="T45" fmla="*/ 80 h 87"/>
                  <a:gd name="T46" fmla="*/ 75 w 88"/>
                  <a:gd name="T47" fmla="*/ 75 h 87"/>
                  <a:gd name="T48" fmla="*/ 80 w 88"/>
                  <a:gd name="T49" fmla="*/ 68 h 87"/>
                  <a:gd name="T50" fmla="*/ 84 w 88"/>
                  <a:gd name="T51" fmla="*/ 61 h 87"/>
                  <a:gd name="T52" fmla="*/ 87 w 88"/>
                  <a:gd name="T53" fmla="*/ 52 h 87"/>
                  <a:gd name="T54" fmla="*/ 88 w 88"/>
                  <a:gd name="T55" fmla="*/ 44 h 87"/>
                  <a:gd name="T56" fmla="*/ 88 w 88"/>
                  <a:gd name="T57" fmla="*/ 44 h 87"/>
                  <a:gd name="T58" fmla="*/ 87 w 88"/>
                  <a:gd name="T59" fmla="*/ 35 h 87"/>
                  <a:gd name="T60" fmla="*/ 84 w 88"/>
                  <a:gd name="T61" fmla="*/ 27 h 87"/>
                  <a:gd name="T62" fmla="*/ 80 w 88"/>
                  <a:gd name="T63" fmla="*/ 20 h 87"/>
                  <a:gd name="T64" fmla="*/ 75 w 88"/>
                  <a:gd name="T65" fmla="*/ 12 h 87"/>
                  <a:gd name="T66" fmla="*/ 68 w 88"/>
                  <a:gd name="T67" fmla="*/ 7 h 87"/>
                  <a:gd name="T68" fmla="*/ 61 w 88"/>
                  <a:gd name="T69" fmla="*/ 3 h 87"/>
                  <a:gd name="T70" fmla="*/ 53 w 88"/>
                  <a:gd name="T71" fmla="*/ 1 h 87"/>
                  <a:gd name="T72" fmla="*/ 44 w 88"/>
                  <a:gd name="T73" fmla="*/ 0 h 87"/>
                  <a:gd name="T74" fmla="*/ 44 w 88"/>
                  <a:gd name="T75" fmla="*/ 0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88" h="87">
                    <a:moveTo>
                      <a:pt x="44" y="0"/>
                    </a:moveTo>
                    <a:lnTo>
                      <a:pt x="44" y="0"/>
                    </a:lnTo>
                    <a:lnTo>
                      <a:pt x="35" y="1"/>
                    </a:lnTo>
                    <a:lnTo>
                      <a:pt x="26" y="3"/>
                    </a:lnTo>
                    <a:lnTo>
                      <a:pt x="19" y="7"/>
                    </a:lnTo>
                    <a:lnTo>
                      <a:pt x="13" y="12"/>
                    </a:lnTo>
                    <a:lnTo>
                      <a:pt x="8" y="20"/>
                    </a:lnTo>
                    <a:lnTo>
                      <a:pt x="4" y="27"/>
                    </a:lnTo>
                    <a:lnTo>
                      <a:pt x="1" y="35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1" y="52"/>
                    </a:lnTo>
                    <a:lnTo>
                      <a:pt x="4" y="61"/>
                    </a:lnTo>
                    <a:lnTo>
                      <a:pt x="8" y="68"/>
                    </a:lnTo>
                    <a:lnTo>
                      <a:pt x="13" y="75"/>
                    </a:lnTo>
                    <a:lnTo>
                      <a:pt x="19" y="80"/>
                    </a:lnTo>
                    <a:lnTo>
                      <a:pt x="26" y="84"/>
                    </a:lnTo>
                    <a:lnTo>
                      <a:pt x="35" y="86"/>
                    </a:lnTo>
                    <a:lnTo>
                      <a:pt x="44" y="87"/>
                    </a:lnTo>
                    <a:lnTo>
                      <a:pt x="44" y="87"/>
                    </a:lnTo>
                    <a:lnTo>
                      <a:pt x="53" y="86"/>
                    </a:lnTo>
                    <a:lnTo>
                      <a:pt x="61" y="84"/>
                    </a:lnTo>
                    <a:lnTo>
                      <a:pt x="68" y="80"/>
                    </a:lnTo>
                    <a:lnTo>
                      <a:pt x="75" y="75"/>
                    </a:lnTo>
                    <a:lnTo>
                      <a:pt x="80" y="68"/>
                    </a:lnTo>
                    <a:lnTo>
                      <a:pt x="84" y="61"/>
                    </a:lnTo>
                    <a:lnTo>
                      <a:pt x="87" y="52"/>
                    </a:lnTo>
                    <a:lnTo>
                      <a:pt x="88" y="44"/>
                    </a:lnTo>
                    <a:lnTo>
                      <a:pt x="88" y="44"/>
                    </a:lnTo>
                    <a:lnTo>
                      <a:pt x="87" y="35"/>
                    </a:lnTo>
                    <a:lnTo>
                      <a:pt x="84" y="27"/>
                    </a:lnTo>
                    <a:lnTo>
                      <a:pt x="80" y="20"/>
                    </a:lnTo>
                    <a:lnTo>
                      <a:pt x="75" y="12"/>
                    </a:lnTo>
                    <a:lnTo>
                      <a:pt x="68" y="7"/>
                    </a:lnTo>
                    <a:lnTo>
                      <a:pt x="61" y="3"/>
                    </a:lnTo>
                    <a:lnTo>
                      <a:pt x="53" y="1"/>
                    </a:lnTo>
                    <a:lnTo>
                      <a:pt x="44" y="0"/>
                    </a:lnTo>
                    <a:lnTo>
                      <a:pt x="44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4" name="Freeform 221"/>
              <p:cNvSpPr>
                <a:spLocks/>
              </p:cNvSpPr>
              <p:nvPr/>
            </p:nvSpPr>
            <p:spPr bwMode="auto">
              <a:xfrm>
                <a:off x="3114" y="1468"/>
                <a:ext cx="153" cy="50"/>
              </a:xfrm>
              <a:custGeom>
                <a:avLst/>
                <a:gdLst>
                  <a:gd name="T0" fmla="*/ 153 w 153"/>
                  <a:gd name="T1" fmla="*/ 50 h 50"/>
                  <a:gd name="T2" fmla="*/ 153 w 153"/>
                  <a:gd name="T3" fmla="*/ 28 h 50"/>
                  <a:gd name="T4" fmla="*/ 153 w 153"/>
                  <a:gd name="T5" fmla="*/ 28 h 50"/>
                  <a:gd name="T6" fmla="*/ 152 w 153"/>
                  <a:gd name="T7" fmla="*/ 22 h 50"/>
                  <a:gd name="T8" fmla="*/ 150 w 153"/>
                  <a:gd name="T9" fmla="*/ 17 h 50"/>
                  <a:gd name="T10" fmla="*/ 147 w 153"/>
                  <a:gd name="T11" fmla="*/ 12 h 50"/>
                  <a:gd name="T12" fmla="*/ 143 w 153"/>
                  <a:gd name="T13" fmla="*/ 8 h 50"/>
                  <a:gd name="T14" fmla="*/ 138 w 153"/>
                  <a:gd name="T15" fmla="*/ 4 h 50"/>
                  <a:gd name="T16" fmla="*/ 131 w 153"/>
                  <a:gd name="T17" fmla="*/ 2 h 50"/>
                  <a:gd name="T18" fmla="*/ 125 w 153"/>
                  <a:gd name="T19" fmla="*/ 0 h 50"/>
                  <a:gd name="T20" fmla="*/ 119 w 153"/>
                  <a:gd name="T21" fmla="*/ 0 h 50"/>
                  <a:gd name="T22" fmla="*/ 33 w 153"/>
                  <a:gd name="T23" fmla="*/ 0 h 50"/>
                  <a:gd name="T24" fmla="*/ 33 w 153"/>
                  <a:gd name="T25" fmla="*/ 0 h 50"/>
                  <a:gd name="T26" fmla="*/ 26 w 153"/>
                  <a:gd name="T27" fmla="*/ 0 h 50"/>
                  <a:gd name="T28" fmla="*/ 20 w 153"/>
                  <a:gd name="T29" fmla="*/ 2 h 50"/>
                  <a:gd name="T30" fmla="*/ 14 w 153"/>
                  <a:gd name="T31" fmla="*/ 4 h 50"/>
                  <a:gd name="T32" fmla="*/ 9 w 153"/>
                  <a:gd name="T33" fmla="*/ 8 h 50"/>
                  <a:gd name="T34" fmla="*/ 5 w 153"/>
                  <a:gd name="T35" fmla="*/ 12 h 50"/>
                  <a:gd name="T36" fmla="*/ 2 w 153"/>
                  <a:gd name="T37" fmla="*/ 17 h 50"/>
                  <a:gd name="T38" fmla="*/ 0 w 153"/>
                  <a:gd name="T39" fmla="*/ 22 h 50"/>
                  <a:gd name="T40" fmla="*/ 0 w 153"/>
                  <a:gd name="T41" fmla="*/ 28 h 50"/>
                  <a:gd name="T42" fmla="*/ 0 w 153"/>
                  <a:gd name="T43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53" h="50">
                    <a:moveTo>
                      <a:pt x="153" y="50"/>
                    </a:moveTo>
                    <a:lnTo>
                      <a:pt x="153" y="28"/>
                    </a:lnTo>
                    <a:lnTo>
                      <a:pt x="153" y="28"/>
                    </a:lnTo>
                    <a:lnTo>
                      <a:pt x="152" y="22"/>
                    </a:lnTo>
                    <a:lnTo>
                      <a:pt x="150" y="17"/>
                    </a:lnTo>
                    <a:lnTo>
                      <a:pt x="147" y="12"/>
                    </a:lnTo>
                    <a:lnTo>
                      <a:pt x="143" y="8"/>
                    </a:lnTo>
                    <a:lnTo>
                      <a:pt x="138" y="4"/>
                    </a:lnTo>
                    <a:lnTo>
                      <a:pt x="131" y="2"/>
                    </a:lnTo>
                    <a:lnTo>
                      <a:pt x="125" y="0"/>
                    </a:lnTo>
                    <a:lnTo>
                      <a:pt x="119" y="0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26" y="0"/>
                    </a:lnTo>
                    <a:lnTo>
                      <a:pt x="20" y="2"/>
                    </a:lnTo>
                    <a:lnTo>
                      <a:pt x="14" y="4"/>
                    </a:lnTo>
                    <a:lnTo>
                      <a:pt x="9" y="8"/>
                    </a:lnTo>
                    <a:lnTo>
                      <a:pt x="5" y="12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5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5" name="Freeform 222"/>
              <p:cNvSpPr>
                <a:spLocks/>
              </p:cNvSpPr>
              <p:nvPr/>
            </p:nvSpPr>
            <p:spPr bwMode="auto">
              <a:xfrm>
                <a:off x="2360" y="2246"/>
                <a:ext cx="217" cy="302"/>
              </a:xfrm>
              <a:custGeom>
                <a:avLst/>
                <a:gdLst>
                  <a:gd name="T0" fmla="*/ 34 w 217"/>
                  <a:gd name="T1" fmla="*/ 196 h 302"/>
                  <a:gd name="T2" fmla="*/ 64 w 217"/>
                  <a:gd name="T3" fmla="*/ 238 h 302"/>
                  <a:gd name="T4" fmla="*/ 98 w 217"/>
                  <a:gd name="T5" fmla="*/ 270 h 302"/>
                  <a:gd name="T6" fmla="*/ 124 w 217"/>
                  <a:gd name="T7" fmla="*/ 287 h 302"/>
                  <a:gd name="T8" fmla="*/ 142 w 217"/>
                  <a:gd name="T9" fmla="*/ 296 h 302"/>
                  <a:gd name="T10" fmla="*/ 159 w 217"/>
                  <a:gd name="T11" fmla="*/ 301 h 302"/>
                  <a:gd name="T12" fmla="*/ 169 w 217"/>
                  <a:gd name="T13" fmla="*/ 302 h 302"/>
                  <a:gd name="T14" fmla="*/ 190 w 217"/>
                  <a:gd name="T15" fmla="*/ 295 h 302"/>
                  <a:gd name="T16" fmla="*/ 207 w 217"/>
                  <a:gd name="T17" fmla="*/ 284 h 302"/>
                  <a:gd name="T18" fmla="*/ 217 w 217"/>
                  <a:gd name="T19" fmla="*/ 250 h 302"/>
                  <a:gd name="T20" fmla="*/ 217 w 217"/>
                  <a:gd name="T21" fmla="*/ 248 h 302"/>
                  <a:gd name="T22" fmla="*/ 215 w 217"/>
                  <a:gd name="T23" fmla="*/ 246 h 302"/>
                  <a:gd name="T24" fmla="*/ 164 w 217"/>
                  <a:gd name="T25" fmla="*/ 212 h 302"/>
                  <a:gd name="T26" fmla="*/ 159 w 217"/>
                  <a:gd name="T27" fmla="*/ 209 h 302"/>
                  <a:gd name="T28" fmla="*/ 153 w 217"/>
                  <a:gd name="T29" fmla="*/ 211 h 302"/>
                  <a:gd name="T30" fmla="*/ 127 w 217"/>
                  <a:gd name="T31" fmla="*/ 227 h 302"/>
                  <a:gd name="T32" fmla="*/ 123 w 217"/>
                  <a:gd name="T33" fmla="*/ 228 h 302"/>
                  <a:gd name="T34" fmla="*/ 120 w 217"/>
                  <a:gd name="T35" fmla="*/ 227 h 302"/>
                  <a:gd name="T36" fmla="*/ 108 w 217"/>
                  <a:gd name="T37" fmla="*/ 215 h 302"/>
                  <a:gd name="T38" fmla="*/ 84 w 217"/>
                  <a:gd name="T39" fmla="*/ 189 h 302"/>
                  <a:gd name="T40" fmla="*/ 74 w 217"/>
                  <a:gd name="T41" fmla="*/ 173 h 302"/>
                  <a:gd name="T42" fmla="*/ 58 w 217"/>
                  <a:gd name="T43" fmla="*/ 139 h 302"/>
                  <a:gd name="T44" fmla="*/ 51 w 217"/>
                  <a:gd name="T45" fmla="*/ 106 h 302"/>
                  <a:gd name="T46" fmla="*/ 51 w 217"/>
                  <a:gd name="T47" fmla="*/ 104 h 302"/>
                  <a:gd name="T48" fmla="*/ 54 w 217"/>
                  <a:gd name="T49" fmla="*/ 100 h 302"/>
                  <a:gd name="T50" fmla="*/ 81 w 217"/>
                  <a:gd name="T51" fmla="*/ 85 h 302"/>
                  <a:gd name="T52" fmla="*/ 83 w 217"/>
                  <a:gd name="T53" fmla="*/ 83 h 302"/>
                  <a:gd name="T54" fmla="*/ 85 w 217"/>
                  <a:gd name="T55" fmla="*/ 79 h 302"/>
                  <a:gd name="T56" fmla="*/ 85 w 217"/>
                  <a:gd name="T57" fmla="*/ 74 h 302"/>
                  <a:gd name="T58" fmla="*/ 81 w 217"/>
                  <a:gd name="T59" fmla="*/ 14 h 302"/>
                  <a:gd name="T60" fmla="*/ 78 w 217"/>
                  <a:gd name="T61" fmla="*/ 11 h 302"/>
                  <a:gd name="T62" fmla="*/ 51 w 217"/>
                  <a:gd name="T63" fmla="*/ 0 h 302"/>
                  <a:gd name="T64" fmla="*/ 38 w 217"/>
                  <a:gd name="T65" fmla="*/ 6 h 302"/>
                  <a:gd name="T66" fmla="*/ 17 w 217"/>
                  <a:gd name="T67" fmla="*/ 20 h 302"/>
                  <a:gd name="T68" fmla="*/ 10 w 217"/>
                  <a:gd name="T69" fmla="*/ 27 h 302"/>
                  <a:gd name="T70" fmla="*/ 4 w 217"/>
                  <a:gd name="T71" fmla="*/ 44 h 302"/>
                  <a:gd name="T72" fmla="*/ 1 w 217"/>
                  <a:gd name="T73" fmla="*/ 62 h 302"/>
                  <a:gd name="T74" fmla="*/ 0 w 217"/>
                  <a:gd name="T75" fmla="*/ 83 h 302"/>
                  <a:gd name="T76" fmla="*/ 6 w 217"/>
                  <a:gd name="T77" fmla="*/ 127 h 302"/>
                  <a:gd name="T78" fmla="*/ 22 w 217"/>
                  <a:gd name="T79" fmla="*/ 173 h 302"/>
                  <a:gd name="T80" fmla="*/ 34 w 217"/>
                  <a:gd name="T81" fmla="*/ 196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17" h="302">
                    <a:moveTo>
                      <a:pt x="34" y="196"/>
                    </a:moveTo>
                    <a:lnTo>
                      <a:pt x="34" y="196"/>
                    </a:lnTo>
                    <a:lnTo>
                      <a:pt x="48" y="218"/>
                    </a:lnTo>
                    <a:lnTo>
                      <a:pt x="64" y="238"/>
                    </a:lnTo>
                    <a:lnTo>
                      <a:pt x="80" y="255"/>
                    </a:lnTo>
                    <a:lnTo>
                      <a:pt x="98" y="270"/>
                    </a:lnTo>
                    <a:lnTo>
                      <a:pt x="115" y="282"/>
                    </a:lnTo>
                    <a:lnTo>
                      <a:pt x="124" y="287"/>
                    </a:lnTo>
                    <a:lnTo>
                      <a:pt x="133" y="291"/>
                    </a:lnTo>
                    <a:lnTo>
                      <a:pt x="142" y="296"/>
                    </a:lnTo>
                    <a:lnTo>
                      <a:pt x="151" y="299"/>
                    </a:lnTo>
                    <a:lnTo>
                      <a:pt x="159" y="301"/>
                    </a:lnTo>
                    <a:lnTo>
                      <a:pt x="169" y="302"/>
                    </a:lnTo>
                    <a:lnTo>
                      <a:pt x="169" y="302"/>
                    </a:lnTo>
                    <a:lnTo>
                      <a:pt x="179" y="299"/>
                    </a:lnTo>
                    <a:lnTo>
                      <a:pt x="190" y="295"/>
                    </a:lnTo>
                    <a:lnTo>
                      <a:pt x="201" y="288"/>
                    </a:lnTo>
                    <a:lnTo>
                      <a:pt x="207" y="284"/>
                    </a:lnTo>
                    <a:lnTo>
                      <a:pt x="212" y="279"/>
                    </a:lnTo>
                    <a:lnTo>
                      <a:pt x="217" y="250"/>
                    </a:lnTo>
                    <a:lnTo>
                      <a:pt x="217" y="250"/>
                    </a:lnTo>
                    <a:lnTo>
                      <a:pt x="217" y="248"/>
                    </a:lnTo>
                    <a:lnTo>
                      <a:pt x="215" y="246"/>
                    </a:lnTo>
                    <a:lnTo>
                      <a:pt x="215" y="246"/>
                    </a:lnTo>
                    <a:lnTo>
                      <a:pt x="164" y="212"/>
                    </a:lnTo>
                    <a:lnTo>
                      <a:pt x="164" y="212"/>
                    </a:lnTo>
                    <a:lnTo>
                      <a:pt x="161" y="210"/>
                    </a:lnTo>
                    <a:lnTo>
                      <a:pt x="159" y="209"/>
                    </a:lnTo>
                    <a:lnTo>
                      <a:pt x="157" y="209"/>
                    </a:lnTo>
                    <a:lnTo>
                      <a:pt x="153" y="211"/>
                    </a:lnTo>
                    <a:lnTo>
                      <a:pt x="153" y="211"/>
                    </a:lnTo>
                    <a:lnTo>
                      <a:pt x="127" y="227"/>
                    </a:lnTo>
                    <a:lnTo>
                      <a:pt x="127" y="227"/>
                    </a:lnTo>
                    <a:lnTo>
                      <a:pt x="123" y="228"/>
                    </a:lnTo>
                    <a:lnTo>
                      <a:pt x="122" y="227"/>
                    </a:lnTo>
                    <a:lnTo>
                      <a:pt x="120" y="227"/>
                    </a:lnTo>
                    <a:lnTo>
                      <a:pt x="120" y="227"/>
                    </a:lnTo>
                    <a:lnTo>
                      <a:pt x="108" y="215"/>
                    </a:lnTo>
                    <a:lnTo>
                      <a:pt x="95" y="203"/>
                    </a:lnTo>
                    <a:lnTo>
                      <a:pt x="84" y="189"/>
                    </a:lnTo>
                    <a:lnTo>
                      <a:pt x="74" y="173"/>
                    </a:lnTo>
                    <a:lnTo>
                      <a:pt x="74" y="173"/>
                    </a:lnTo>
                    <a:lnTo>
                      <a:pt x="66" y="156"/>
                    </a:lnTo>
                    <a:lnTo>
                      <a:pt x="58" y="139"/>
                    </a:lnTo>
                    <a:lnTo>
                      <a:pt x="54" y="122"/>
                    </a:lnTo>
                    <a:lnTo>
                      <a:pt x="51" y="106"/>
                    </a:lnTo>
                    <a:lnTo>
                      <a:pt x="51" y="106"/>
                    </a:lnTo>
                    <a:lnTo>
                      <a:pt x="51" y="104"/>
                    </a:lnTo>
                    <a:lnTo>
                      <a:pt x="51" y="103"/>
                    </a:lnTo>
                    <a:lnTo>
                      <a:pt x="54" y="100"/>
                    </a:lnTo>
                    <a:lnTo>
                      <a:pt x="54" y="100"/>
                    </a:lnTo>
                    <a:lnTo>
                      <a:pt x="81" y="85"/>
                    </a:lnTo>
                    <a:lnTo>
                      <a:pt x="81" y="85"/>
                    </a:lnTo>
                    <a:lnTo>
                      <a:pt x="83" y="83"/>
                    </a:lnTo>
                    <a:lnTo>
                      <a:pt x="85" y="81"/>
                    </a:lnTo>
                    <a:lnTo>
                      <a:pt x="85" y="79"/>
                    </a:lnTo>
                    <a:lnTo>
                      <a:pt x="85" y="74"/>
                    </a:lnTo>
                    <a:lnTo>
                      <a:pt x="85" y="74"/>
                    </a:lnTo>
                    <a:lnTo>
                      <a:pt x="81" y="14"/>
                    </a:lnTo>
                    <a:lnTo>
                      <a:pt x="81" y="14"/>
                    </a:lnTo>
                    <a:lnTo>
                      <a:pt x="80" y="12"/>
                    </a:lnTo>
                    <a:lnTo>
                      <a:pt x="78" y="11"/>
                    </a:lnTo>
                    <a:lnTo>
                      <a:pt x="51" y="0"/>
                    </a:lnTo>
                    <a:lnTo>
                      <a:pt x="51" y="0"/>
                    </a:lnTo>
                    <a:lnTo>
                      <a:pt x="44" y="2"/>
                    </a:lnTo>
                    <a:lnTo>
                      <a:pt x="38" y="6"/>
                    </a:lnTo>
                    <a:lnTo>
                      <a:pt x="28" y="12"/>
                    </a:lnTo>
                    <a:lnTo>
                      <a:pt x="17" y="20"/>
                    </a:lnTo>
                    <a:lnTo>
                      <a:pt x="10" y="27"/>
                    </a:lnTo>
                    <a:lnTo>
                      <a:pt x="10" y="27"/>
                    </a:lnTo>
                    <a:lnTo>
                      <a:pt x="7" y="35"/>
                    </a:lnTo>
                    <a:lnTo>
                      <a:pt x="4" y="44"/>
                    </a:lnTo>
                    <a:lnTo>
                      <a:pt x="2" y="53"/>
                    </a:lnTo>
                    <a:lnTo>
                      <a:pt x="1" y="62"/>
                    </a:lnTo>
                    <a:lnTo>
                      <a:pt x="0" y="72"/>
                    </a:lnTo>
                    <a:lnTo>
                      <a:pt x="0" y="83"/>
                    </a:lnTo>
                    <a:lnTo>
                      <a:pt x="2" y="104"/>
                    </a:lnTo>
                    <a:lnTo>
                      <a:pt x="6" y="127"/>
                    </a:lnTo>
                    <a:lnTo>
                      <a:pt x="12" y="150"/>
                    </a:lnTo>
                    <a:lnTo>
                      <a:pt x="22" y="173"/>
                    </a:lnTo>
                    <a:lnTo>
                      <a:pt x="34" y="196"/>
                    </a:lnTo>
                    <a:lnTo>
                      <a:pt x="34" y="19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6" name="Freeform 223"/>
              <p:cNvSpPr>
                <a:spLocks/>
              </p:cNvSpPr>
              <p:nvPr/>
            </p:nvSpPr>
            <p:spPr bwMode="auto">
              <a:xfrm>
                <a:off x="2472" y="2317"/>
                <a:ext cx="121" cy="96"/>
              </a:xfrm>
              <a:custGeom>
                <a:avLst/>
                <a:gdLst>
                  <a:gd name="T0" fmla="*/ 36 w 121"/>
                  <a:gd name="T1" fmla="*/ 0 h 96"/>
                  <a:gd name="T2" fmla="*/ 36 w 121"/>
                  <a:gd name="T3" fmla="*/ 0 h 96"/>
                  <a:gd name="T4" fmla="*/ 31 w 121"/>
                  <a:gd name="T5" fmla="*/ 1 h 96"/>
                  <a:gd name="T6" fmla="*/ 27 w 121"/>
                  <a:gd name="T7" fmla="*/ 2 h 96"/>
                  <a:gd name="T8" fmla="*/ 24 w 121"/>
                  <a:gd name="T9" fmla="*/ 3 h 96"/>
                  <a:gd name="T10" fmla="*/ 23 w 121"/>
                  <a:gd name="T11" fmla="*/ 6 h 96"/>
                  <a:gd name="T12" fmla="*/ 23 w 121"/>
                  <a:gd name="T13" fmla="*/ 9 h 96"/>
                  <a:gd name="T14" fmla="*/ 24 w 121"/>
                  <a:gd name="T15" fmla="*/ 12 h 96"/>
                  <a:gd name="T16" fmla="*/ 26 w 121"/>
                  <a:gd name="T17" fmla="*/ 15 h 96"/>
                  <a:gd name="T18" fmla="*/ 30 w 121"/>
                  <a:gd name="T19" fmla="*/ 19 h 96"/>
                  <a:gd name="T20" fmla="*/ 39 w 121"/>
                  <a:gd name="T21" fmla="*/ 27 h 96"/>
                  <a:gd name="T22" fmla="*/ 39 w 121"/>
                  <a:gd name="T23" fmla="*/ 27 h 96"/>
                  <a:gd name="T24" fmla="*/ 46 w 121"/>
                  <a:gd name="T25" fmla="*/ 32 h 96"/>
                  <a:gd name="T26" fmla="*/ 0 w 121"/>
                  <a:gd name="T27" fmla="*/ 66 h 96"/>
                  <a:gd name="T28" fmla="*/ 22 w 121"/>
                  <a:gd name="T29" fmla="*/ 96 h 96"/>
                  <a:gd name="T30" fmla="*/ 68 w 121"/>
                  <a:gd name="T31" fmla="*/ 63 h 96"/>
                  <a:gd name="T32" fmla="*/ 68 w 121"/>
                  <a:gd name="T33" fmla="*/ 63 h 96"/>
                  <a:gd name="T34" fmla="*/ 71 w 121"/>
                  <a:gd name="T35" fmla="*/ 70 h 96"/>
                  <a:gd name="T36" fmla="*/ 76 w 121"/>
                  <a:gd name="T37" fmla="*/ 83 h 96"/>
                  <a:gd name="T38" fmla="*/ 76 w 121"/>
                  <a:gd name="T39" fmla="*/ 83 h 96"/>
                  <a:gd name="T40" fmla="*/ 78 w 121"/>
                  <a:gd name="T41" fmla="*/ 87 h 96"/>
                  <a:gd name="T42" fmla="*/ 81 w 121"/>
                  <a:gd name="T43" fmla="*/ 91 h 96"/>
                  <a:gd name="T44" fmla="*/ 83 w 121"/>
                  <a:gd name="T45" fmla="*/ 93 h 96"/>
                  <a:gd name="T46" fmla="*/ 86 w 121"/>
                  <a:gd name="T47" fmla="*/ 93 h 96"/>
                  <a:gd name="T48" fmla="*/ 88 w 121"/>
                  <a:gd name="T49" fmla="*/ 92 h 96"/>
                  <a:gd name="T50" fmla="*/ 90 w 121"/>
                  <a:gd name="T51" fmla="*/ 90 h 96"/>
                  <a:gd name="T52" fmla="*/ 94 w 121"/>
                  <a:gd name="T53" fmla="*/ 87 h 96"/>
                  <a:gd name="T54" fmla="*/ 95 w 121"/>
                  <a:gd name="T55" fmla="*/ 82 h 96"/>
                  <a:gd name="T56" fmla="*/ 121 w 121"/>
                  <a:gd name="T57" fmla="*/ 0 h 96"/>
                  <a:gd name="T58" fmla="*/ 36 w 121"/>
                  <a:gd name="T59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21" h="96">
                    <a:moveTo>
                      <a:pt x="36" y="0"/>
                    </a:moveTo>
                    <a:lnTo>
                      <a:pt x="36" y="0"/>
                    </a:lnTo>
                    <a:lnTo>
                      <a:pt x="31" y="1"/>
                    </a:lnTo>
                    <a:lnTo>
                      <a:pt x="27" y="2"/>
                    </a:lnTo>
                    <a:lnTo>
                      <a:pt x="24" y="3"/>
                    </a:lnTo>
                    <a:lnTo>
                      <a:pt x="23" y="6"/>
                    </a:lnTo>
                    <a:lnTo>
                      <a:pt x="23" y="9"/>
                    </a:lnTo>
                    <a:lnTo>
                      <a:pt x="24" y="12"/>
                    </a:lnTo>
                    <a:lnTo>
                      <a:pt x="26" y="15"/>
                    </a:lnTo>
                    <a:lnTo>
                      <a:pt x="30" y="19"/>
                    </a:lnTo>
                    <a:lnTo>
                      <a:pt x="39" y="27"/>
                    </a:lnTo>
                    <a:lnTo>
                      <a:pt x="39" y="27"/>
                    </a:lnTo>
                    <a:lnTo>
                      <a:pt x="46" y="32"/>
                    </a:lnTo>
                    <a:lnTo>
                      <a:pt x="0" y="66"/>
                    </a:lnTo>
                    <a:lnTo>
                      <a:pt x="22" y="96"/>
                    </a:lnTo>
                    <a:lnTo>
                      <a:pt x="68" y="63"/>
                    </a:lnTo>
                    <a:lnTo>
                      <a:pt x="68" y="63"/>
                    </a:lnTo>
                    <a:lnTo>
                      <a:pt x="71" y="70"/>
                    </a:lnTo>
                    <a:lnTo>
                      <a:pt x="76" y="83"/>
                    </a:lnTo>
                    <a:lnTo>
                      <a:pt x="76" y="83"/>
                    </a:lnTo>
                    <a:lnTo>
                      <a:pt x="78" y="87"/>
                    </a:lnTo>
                    <a:lnTo>
                      <a:pt x="81" y="91"/>
                    </a:lnTo>
                    <a:lnTo>
                      <a:pt x="83" y="93"/>
                    </a:lnTo>
                    <a:lnTo>
                      <a:pt x="86" y="93"/>
                    </a:lnTo>
                    <a:lnTo>
                      <a:pt x="88" y="92"/>
                    </a:lnTo>
                    <a:lnTo>
                      <a:pt x="90" y="90"/>
                    </a:lnTo>
                    <a:lnTo>
                      <a:pt x="94" y="87"/>
                    </a:lnTo>
                    <a:lnTo>
                      <a:pt x="95" y="82"/>
                    </a:lnTo>
                    <a:lnTo>
                      <a:pt x="121" y="0"/>
                    </a:lnTo>
                    <a:lnTo>
                      <a:pt x="36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7" name="Freeform 224"/>
              <p:cNvSpPr>
                <a:spLocks/>
              </p:cNvSpPr>
              <p:nvPr/>
            </p:nvSpPr>
            <p:spPr bwMode="auto">
              <a:xfrm>
                <a:off x="2596" y="1144"/>
                <a:ext cx="101" cy="140"/>
              </a:xfrm>
              <a:custGeom>
                <a:avLst/>
                <a:gdLst>
                  <a:gd name="T0" fmla="*/ 6 w 101"/>
                  <a:gd name="T1" fmla="*/ 13 h 140"/>
                  <a:gd name="T2" fmla="*/ 14 w 101"/>
                  <a:gd name="T3" fmla="*/ 6 h 140"/>
                  <a:gd name="T4" fmla="*/ 24 w 101"/>
                  <a:gd name="T5" fmla="*/ 0 h 140"/>
                  <a:gd name="T6" fmla="*/ 37 w 101"/>
                  <a:gd name="T7" fmla="*/ 5 h 140"/>
                  <a:gd name="T8" fmla="*/ 38 w 101"/>
                  <a:gd name="T9" fmla="*/ 7 h 140"/>
                  <a:gd name="T10" fmla="*/ 40 w 101"/>
                  <a:gd name="T11" fmla="*/ 35 h 140"/>
                  <a:gd name="T12" fmla="*/ 40 w 101"/>
                  <a:gd name="T13" fmla="*/ 38 h 140"/>
                  <a:gd name="T14" fmla="*/ 38 w 101"/>
                  <a:gd name="T15" fmla="*/ 40 h 140"/>
                  <a:gd name="T16" fmla="*/ 26 w 101"/>
                  <a:gd name="T17" fmla="*/ 46 h 140"/>
                  <a:gd name="T18" fmla="*/ 24 w 101"/>
                  <a:gd name="T19" fmla="*/ 49 h 140"/>
                  <a:gd name="T20" fmla="*/ 26 w 101"/>
                  <a:gd name="T21" fmla="*/ 56 h 140"/>
                  <a:gd name="T22" fmla="*/ 31 w 101"/>
                  <a:gd name="T23" fmla="*/ 72 h 140"/>
                  <a:gd name="T24" fmla="*/ 35 w 101"/>
                  <a:gd name="T25" fmla="*/ 80 h 140"/>
                  <a:gd name="T26" fmla="*/ 46 w 101"/>
                  <a:gd name="T27" fmla="*/ 95 h 140"/>
                  <a:gd name="T28" fmla="*/ 57 w 101"/>
                  <a:gd name="T29" fmla="*/ 105 h 140"/>
                  <a:gd name="T30" fmla="*/ 58 w 101"/>
                  <a:gd name="T31" fmla="*/ 106 h 140"/>
                  <a:gd name="T32" fmla="*/ 60 w 101"/>
                  <a:gd name="T33" fmla="*/ 105 h 140"/>
                  <a:gd name="T34" fmla="*/ 72 w 101"/>
                  <a:gd name="T35" fmla="*/ 98 h 140"/>
                  <a:gd name="T36" fmla="*/ 78 w 101"/>
                  <a:gd name="T37" fmla="*/ 99 h 140"/>
                  <a:gd name="T38" fmla="*/ 100 w 101"/>
                  <a:gd name="T39" fmla="*/ 114 h 140"/>
                  <a:gd name="T40" fmla="*/ 101 w 101"/>
                  <a:gd name="T41" fmla="*/ 115 h 140"/>
                  <a:gd name="T42" fmla="*/ 99 w 101"/>
                  <a:gd name="T43" fmla="*/ 129 h 140"/>
                  <a:gd name="T44" fmla="*/ 94 w 101"/>
                  <a:gd name="T45" fmla="*/ 134 h 140"/>
                  <a:gd name="T46" fmla="*/ 84 w 101"/>
                  <a:gd name="T47" fmla="*/ 139 h 140"/>
                  <a:gd name="T48" fmla="*/ 79 w 101"/>
                  <a:gd name="T49" fmla="*/ 140 h 140"/>
                  <a:gd name="T50" fmla="*/ 62 w 101"/>
                  <a:gd name="T51" fmla="*/ 135 h 140"/>
                  <a:gd name="T52" fmla="*/ 46 w 101"/>
                  <a:gd name="T53" fmla="*/ 125 h 140"/>
                  <a:gd name="T54" fmla="*/ 30 w 101"/>
                  <a:gd name="T55" fmla="*/ 110 h 140"/>
                  <a:gd name="T56" fmla="*/ 17 w 101"/>
                  <a:gd name="T57" fmla="*/ 90 h 140"/>
                  <a:gd name="T58" fmla="*/ 11 w 101"/>
                  <a:gd name="T59" fmla="*/ 80 h 140"/>
                  <a:gd name="T60" fmla="*/ 3 w 101"/>
                  <a:gd name="T61" fmla="*/ 59 h 140"/>
                  <a:gd name="T62" fmla="*/ 0 w 101"/>
                  <a:gd name="T63" fmla="*/ 38 h 140"/>
                  <a:gd name="T64" fmla="*/ 2 w 101"/>
                  <a:gd name="T65" fmla="*/ 20 h 140"/>
                  <a:gd name="T66" fmla="*/ 6 w 101"/>
                  <a:gd name="T67" fmla="*/ 13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01" h="140">
                    <a:moveTo>
                      <a:pt x="6" y="13"/>
                    </a:moveTo>
                    <a:lnTo>
                      <a:pt x="6" y="13"/>
                    </a:lnTo>
                    <a:lnTo>
                      <a:pt x="9" y="9"/>
                    </a:lnTo>
                    <a:lnTo>
                      <a:pt x="14" y="6"/>
                    </a:lnTo>
                    <a:lnTo>
                      <a:pt x="19" y="3"/>
                    </a:lnTo>
                    <a:lnTo>
                      <a:pt x="24" y="0"/>
                    </a:lnTo>
                    <a:lnTo>
                      <a:pt x="37" y="5"/>
                    </a:lnTo>
                    <a:lnTo>
                      <a:pt x="37" y="5"/>
                    </a:lnTo>
                    <a:lnTo>
                      <a:pt x="38" y="6"/>
                    </a:lnTo>
                    <a:lnTo>
                      <a:pt x="38" y="7"/>
                    </a:lnTo>
                    <a:lnTo>
                      <a:pt x="38" y="7"/>
                    </a:lnTo>
                    <a:lnTo>
                      <a:pt x="40" y="35"/>
                    </a:lnTo>
                    <a:lnTo>
                      <a:pt x="40" y="35"/>
                    </a:lnTo>
                    <a:lnTo>
                      <a:pt x="40" y="38"/>
                    </a:lnTo>
                    <a:lnTo>
                      <a:pt x="38" y="40"/>
                    </a:lnTo>
                    <a:lnTo>
                      <a:pt x="38" y="40"/>
                    </a:lnTo>
                    <a:lnTo>
                      <a:pt x="26" y="46"/>
                    </a:lnTo>
                    <a:lnTo>
                      <a:pt x="26" y="46"/>
                    </a:lnTo>
                    <a:lnTo>
                      <a:pt x="25" y="48"/>
                    </a:lnTo>
                    <a:lnTo>
                      <a:pt x="24" y="49"/>
                    </a:lnTo>
                    <a:lnTo>
                      <a:pt x="24" y="49"/>
                    </a:lnTo>
                    <a:lnTo>
                      <a:pt x="26" y="56"/>
                    </a:lnTo>
                    <a:lnTo>
                      <a:pt x="28" y="65"/>
                    </a:lnTo>
                    <a:lnTo>
                      <a:pt x="31" y="72"/>
                    </a:lnTo>
                    <a:lnTo>
                      <a:pt x="35" y="80"/>
                    </a:lnTo>
                    <a:lnTo>
                      <a:pt x="35" y="80"/>
                    </a:lnTo>
                    <a:lnTo>
                      <a:pt x="39" y="87"/>
                    </a:lnTo>
                    <a:lnTo>
                      <a:pt x="46" y="95"/>
                    </a:lnTo>
                    <a:lnTo>
                      <a:pt x="51" y="100"/>
                    </a:lnTo>
                    <a:lnTo>
                      <a:pt x="57" y="105"/>
                    </a:lnTo>
                    <a:lnTo>
                      <a:pt x="57" y="105"/>
                    </a:lnTo>
                    <a:lnTo>
                      <a:pt x="58" y="106"/>
                    </a:lnTo>
                    <a:lnTo>
                      <a:pt x="60" y="105"/>
                    </a:lnTo>
                    <a:lnTo>
                      <a:pt x="60" y="105"/>
                    </a:lnTo>
                    <a:lnTo>
                      <a:pt x="72" y="98"/>
                    </a:lnTo>
                    <a:lnTo>
                      <a:pt x="72" y="98"/>
                    </a:lnTo>
                    <a:lnTo>
                      <a:pt x="74" y="97"/>
                    </a:lnTo>
                    <a:lnTo>
                      <a:pt x="78" y="99"/>
                    </a:lnTo>
                    <a:lnTo>
                      <a:pt x="78" y="99"/>
                    </a:lnTo>
                    <a:lnTo>
                      <a:pt x="100" y="114"/>
                    </a:lnTo>
                    <a:lnTo>
                      <a:pt x="100" y="114"/>
                    </a:lnTo>
                    <a:lnTo>
                      <a:pt x="101" y="115"/>
                    </a:lnTo>
                    <a:lnTo>
                      <a:pt x="101" y="116"/>
                    </a:lnTo>
                    <a:lnTo>
                      <a:pt x="99" y="129"/>
                    </a:lnTo>
                    <a:lnTo>
                      <a:pt x="99" y="129"/>
                    </a:lnTo>
                    <a:lnTo>
                      <a:pt x="94" y="134"/>
                    </a:lnTo>
                    <a:lnTo>
                      <a:pt x="89" y="137"/>
                    </a:lnTo>
                    <a:lnTo>
                      <a:pt x="84" y="139"/>
                    </a:lnTo>
                    <a:lnTo>
                      <a:pt x="79" y="140"/>
                    </a:lnTo>
                    <a:lnTo>
                      <a:pt x="79" y="140"/>
                    </a:lnTo>
                    <a:lnTo>
                      <a:pt x="70" y="138"/>
                    </a:lnTo>
                    <a:lnTo>
                      <a:pt x="62" y="135"/>
                    </a:lnTo>
                    <a:lnTo>
                      <a:pt x="54" y="131"/>
                    </a:lnTo>
                    <a:lnTo>
                      <a:pt x="46" y="125"/>
                    </a:lnTo>
                    <a:lnTo>
                      <a:pt x="37" y="118"/>
                    </a:lnTo>
                    <a:lnTo>
                      <a:pt x="30" y="110"/>
                    </a:lnTo>
                    <a:lnTo>
                      <a:pt x="23" y="101"/>
                    </a:lnTo>
                    <a:lnTo>
                      <a:pt x="17" y="90"/>
                    </a:lnTo>
                    <a:lnTo>
                      <a:pt x="17" y="90"/>
                    </a:lnTo>
                    <a:lnTo>
                      <a:pt x="11" y="80"/>
                    </a:lnTo>
                    <a:lnTo>
                      <a:pt x="7" y="70"/>
                    </a:lnTo>
                    <a:lnTo>
                      <a:pt x="3" y="59"/>
                    </a:lnTo>
                    <a:lnTo>
                      <a:pt x="1" y="48"/>
                    </a:lnTo>
                    <a:lnTo>
                      <a:pt x="0" y="38"/>
                    </a:lnTo>
                    <a:lnTo>
                      <a:pt x="1" y="29"/>
                    </a:lnTo>
                    <a:lnTo>
                      <a:pt x="2" y="20"/>
                    </a:lnTo>
                    <a:lnTo>
                      <a:pt x="6" y="13"/>
                    </a:lnTo>
                    <a:lnTo>
                      <a:pt x="6" y="13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8" name="Freeform 225"/>
              <p:cNvSpPr>
                <a:spLocks noEditPoints="1"/>
              </p:cNvSpPr>
              <p:nvPr/>
            </p:nvSpPr>
            <p:spPr bwMode="auto">
              <a:xfrm>
                <a:off x="2654" y="1008"/>
                <a:ext cx="274" cy="221"/>
              </a:xfrm>
              <a:custGeom>
                <a:avLst/>
                <a:gdLst>
                  <a:gd name="T0" fmla="*/ 137 w 274"/>
                  <a:gd name="T1" fmla="*/ 0 h 221"/>
                  <a:gd name="T2" fmla="*/ 109 w 274"/>
                  <a:gd name="T3" fmla="*/ 2 h 221"/>
                  <a:gd name="T4" fmla="*/ 83 w 274"/>
                  <a:gd name="T5" fmla="*/ 7 h 221"/>
                  <a:gd name="T6" fmla="*/ 60 w 274"/>
                  <a:gd name="T7" fmla="*/ 16 h 221"/>
                  <a:gd name="T8" fmla="*/ 40 w 274"/>
                  <a:gd name="T9" fmla="*/ 27 h 221"/>
                  <a:gd name="T10" fmla="*/ 23 w 274"/>
                  <a:gd name="T11" fmla="*/ 41 h 221"/>
                  <a:gd name="T12" fmla="*/ 10 w 274"/>
                  <a:gd name="T13" fmla="*/ 57 h 221"/>
                  <a:gd name="T14" fmla="*/ 2 w 274"/>
                  <a:gd name="T15" fmla="*/ 74 h 221"/>
                  <a:gd name="T16" fmla="*/ 0 w 274"/>
                  <a:gd name="T17" fmla="*/ 93 h 221"/>
                  <a:gd name="T18" fmla="*/ 1 w 274"/>
                  <a:gd name="T19" fmla="*/ 105 h 221"/>
                  <a:gd name="T20" fmla="*/ 9 w 274"/>
                  <a:gd name="T21" fmla="*/ 128 h 221"/>
                  <a:gd name="T22" fmla="*/ 26 w 274"/>
                  <a:gd name="T23" fmla="*/ 148 h 221"/>
                  <a:gd name="T24" fmla="*/ 48 w 274"/>
                  <a:gd name="T25" fmla="*/ 165 h 221"/>
                  <a:gd name="T26" fmla="*/ 46 w 274"/>
                  <a:gd name="T27" fmla="*/ 221 h 221"/>
                  <a:gd name="T28" fmla="*/ 108 w 274"/>
                  <a:gd name="T29" fmla="*/ 184 h 221"/>
                  <a:gd name="T30" fmla="*/ 137 w 274"/>
                  <a:gd name="T31" fmla="*/ 186 h 221"/>
                  <a:gd name="T32" fmla="*/ 150 w 274"/>
                  <a:gd name="T33" fmla="*/ 186 h 221"/>
                  <a:gd name="T34" fmla="*/ 177 w 274"/>
                  <a:gd name="T35" fmla="*/ 182 h 221"/>
                  <a:gd name="T36" fmla="*/ 202 w 274"/>
                  <a:gd name="T37" fmla="*/ 175 h 221"/>
                  <a:gd name="T38" fmla="*/ 223 w 274"/>
                  <a:gd name="T39" fmla="*/ 165 h 221"/>
                  <a:gd name="T40" fmla="*/ 242 w 274"/>
                  <a:gd name="T41" fmla="*/ 152 h 221"/>
                  <a:gd name="T42" fmla="*/ 257 w 274"/>
                  <a:gd name="T43" fmla="*/ 138 h 221"/>
                  <a:gd name="T44" fmla="*/ 267 w 274"/>
                  <a:gd name="T45" fmla="*/ 120 h 221"/>
                  <a:gd name="T46" fmla="*/ 273 w 274"/>
                  <a:gd name="T47" fmla="*/ 103 h 221"/>
                  <a:gd name="T48" fmla="*/ 274 w 274"/>
                  <a:gd name="T49" fmla="*/ 93 h 221"/>
                  <a:gd name="T50" fmla="*/ 270 w 274"/>
                  <a:gd name="T51" fmla="*/ 74 h 221"/>
                  <a:gd name="T52" fmla="*/ 262 w 274"/>
                  <a:gd name="T53" fmla="*/ 57 h 221"/>
                  <a:gd name="T54" fmla="*/ 250 w 274"/>
                  <a:gd name="T55" fmla="*/ 41 h 221"/>
                  <a:gd name="T56" fmla="*/ 233 w 274"/>
                  <a:gd name="T57" fmla="*/ 27 h 221"/>
                  <a:gd name="T58" fmla="*/ 213 w 274"/>
                  <a:gd name="T59" fmla="*/ 16 h 221"/>
                  <a:gd name="T60" fmla="*/ 189 w 274"/>
                  <a:gd name="T61" fmla="*/ 7 h 221"/>
                  <a:gd name="T62" fmla="*/ 163 w 274"/>
                  <a:gd name="T63" fmla="*/ 2 h 221"/>
                  <a:gd name="T64" fmla="*/ 137 w 274"/>
                  <a:gd name="T65" fmla="*/ 0 h 221"/>
                  <a:gd name="T66" fmla="*/ 62 w 274"/>
                  <a:gd name="T67" fmla="*/ 79 h 221"/>
                  <a:gd name="T68" fmla="*/ 60 w 274"/>
                  <a:gd name="T69" fmla="*/ 78 h 221"/>
                  <a:gd name="T70" fmla="*/ 56 w 274"/>
                  <a:gd name="T71" fmla="*/ 74 h 221"/>
                  <a:gd name="T72" fmla="*/ 54 w 274"/>
                  <a:gd name="T73" fmla="*/ 71 h 221"/>
                  <a:gd name="T74" fmla="*/ 56 w 274"/>
                  <a:gd name="T75" fmla="*/ 69 h 221"/>
                  <a:gd name="T76" fmla="*/ 60 w 274"/>
                  <a:gd name="T77" fmla="*/ 65 h 221"/>
                  <a:gd name="T78" fmla="*/ 62 w 274"/>
                  <a:gd name="T79" fmla="*/ 64 h 221"/>
                  <a:gd name="T80" fmla="*/ 210 w 274"/>
                  <a:gd name="T81" fmla="*/ 64 h 221"/>
                  <a:gd name="T82" fmla="*/ 215 w 274"/>
                  <a:gd name="T83" fmla="*/ 66 h 221"/>
                  <a:gd name="T84" fmla="*/ 217 w 274"/>
                  <a:gd name="T85" fmla="*/ 71 h 221"/>
                  <a:gd name="T86" fmla="*/ 217 w 274"/>
                  <a:gd name="T87" fmla="*/ 71 h 221"/>
                  <a:gd name="T88" fmla="*/ 215 w 274"/>
                  <a:gd name="T89" fmla="*/ 76 h 221"/>
                  <a:gd name="T90" fmla="*/ 210 w 274"/>
                  <a:gd name="T91" fmla="*/ 79 h 221"/>
                  <a:gd name="T92" fmla="*/ 62 w 274"/>
                  <a:gd name="T93" fmla="*/ 79 h 221"/>
                  <a:gd name="T94" fmla="*/ 62 w 274"/>
                  <a:gd name="T95" fmla="*/ 124 h 221"/>
                  <a:gd name="T96" fmla="*/ 60 w 274"/>
                  <a:gd name="T97" fmla="*/ 124 h 221"/>
                  <a:gd name="T98" fmla="*/ 56 w 274"/>
                  <a:gd name="T99" fmla="*/ 119 h 221"/>
                  <a:gd name="T100" fmla="*/ 54 w 274"/>
                  <a:gd name="T101" fmla="*/ 116 h 221"/>
                  <a:gd name="T102" fmla="*/ 56 w 274"/>
                  <a:gd name="T103" fmla="*/ 113 h 221"/>
                  <a:gd name="T104" fmla="*/ 60 w 274"/>
                  <a:gd name="T105" fmla="*/ 110 h 221"/>
                  <a:gd name="T106" fmla="*/ 62 w 274"/>
                  <a:gd name="T107" fmla="*/ 109 h 221"/>
                  <a:gd name="T108" fmla="*/ 155 w 274"/>
                  <a:gd name="T109" fmla="*/ 109 h 221"/>
                  <a:gd name="T110" fmla="*/ 160 w 274"/>
                  <a:gd name="T111" fmla="*/ 111 h 221"/>
                  <a:gd name="T112" fmla="*/ 162 w 274"/>
                  <a:gd name="T113" fmla="*/ 116 h 221"/>
                  <a:gd name="T114" fmla="*/ 162 w 274"/>
                  <a:gd name="T115" fmla="*/ 116 h 221"/>
                  <a:gd name="T116" fmla="*/ 160 w 274"/>
                  <a:gd name="T117" fmla="*/ 121 h 221"/>
                  <a:gd name="T118" fmla="*/ 155 w 274"/>
                  <a:gd name="T119" fmla="*/ 124 h 221"/>
                  <a:gd name="T120" fmla="*/ 62 w 274"/>
                  <a:gd name="T121" fmla="*/ 124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74" h="221">
                    <a:moveTo>
                      <a:pt x="137" y="0"/>
                    </a:moveTo>
                    <a:lnTo>
                      <a:pt x="137" y="0"/>
                    </a:lnTo>
                    <a:lnTo>
                      <a:pt x="122" y="0"/>
                    </a:lnTo>
                    <a:lnTo>
                      <a:pt x="109" y="2"/>
                    </a:lnTo>
                    <a:lnTo>
                      <a:pt x="96" y="4"/>
                    </a:lnTo>
                    <a:lnTo>
                      <a:pt x="83" y="7"/>
                    </a:lnTo>
                    <a:lnTo>
                      <a:pt x="71" y="11"/>
                    </a:lnTo>
                    <a:lnTo>
                      <a:pt x="60" y="16"/>
                    </a:lnTo>
                    <a:lnTo>
                      <a:pt x="49" y="21"/>
                    </a:lnTo>
                    <a:lnTo>
                      <a:pt x="40" y="27"/>
                    </a:lnTo>
                    <a:lnTo>
                      <a:pt x="31" y="34"/>
                    </a:lnTo>
                    <a:lnTo>
                      <a:pt x="23" y="41"/>
                    </a:lnTo>
                    <a:lnTo>
                      <a:pt x="16" y="48"/>
                    </a:lnTo>
                    <a:lnTo>
                      <a:pt x="10" y="57"/>
                    </a:lnTo>
                    <a:lnTo>
                      <a:pt x="5" y="65"/>
                    </a:lnTo>
                    <a:lnTo>
                      <a:pt x="2" y="74"/>
                    </a:lnTo>
                    <a:lnTo>
                      <a:pt x="0" y="83"/>
                    </a:lnTo>
                    <a:lnTo>
                      <a:pt x="0" y="93"/>
                    </a:lnTo>
                    <a:lnTo>
                      <a:pt x="0" y="93"/>
                    </a:lnTo>
                    <a:lnTo>
                      <a:pt x="1" y="105"/>
                    </a:lnTo>
                    <a:lnTo>
                      <a:pt x="4" y="117"/>
                    </a:lnTo>
                    <a:lnTo>
                      <a:pt x="9" y="128"/>
                    </a:lnTo>
                    <a:lnTo>
                      <a:pt x="16" y="138"/>
                    </a:lnTo>
                    <a:lnTo>
                      <a:pt x="26" y="148"/>
                    </a:lnTo>
                    <a:lnTo>
                      <a:pt x="36" y="156"/>
                    </a:lnTo>
                    <a:lnTo>
                      <a:pt x="48" y="165"/>
                    </a:lnTo>
                    <a:lnTo>
                      <a:pt x="62" y="172"/>
                    </a:lnTo>
                    <a:lnTo>
                      <a:pt x="46" y="221"/>
                    </a:lnTo>
                    <a:lnTo>
                      <a:pt x="108" y="184"/>
                    </a:lnTo>
                    <a:lnTo>
                      <a:pt x="108" y="184"/>
                    </a:lnTo>
                    <a:lnTo>
                      <a:pt x="121" y="186"/>
                    </a:lnTo>
                    <a:lnTo>
                      <a:pt x="137" y="186"/>
                    </a:lnTo>
                    <a:lnTo>
                      <a:pt x="137" y="186"/>
                    </a:lnTo>
                    <a:lnTo>
                      <a:pt x="150" y="186"/>
                    </a:lnTo>
                    <a:lnTo>
                      <a:pt x="163" y="184"/>
                    </a:lnTo>
                    <a:lnTo>
                      <a:pt x="177" y="182"/>
                    </a:lnTo>
                    <a:lnTo>
                      <a:pt x="189" y="179"/>
                    </a:lnTo>
                    <a:lnTo>
                      <a:pt x="202" y="175"/>
                    </a:lnTo>
                    <a:lnTo>
                      <a:pt x="213" y="171"/>
                    </a:lnTo>
                    <a:lnTo>
                      <a:pt x="223" y="165"/>
                    </a:lnTo>
                    <a:lnTo>
                      <a:pt x="233" y="160"/>
                    </a:lnTo>
                    <a:lnTo>
                      <a:pt x="242" y="152"/>
                    </a:lnTo>
                    <a:lnTo>
                      <a:pt x="250" y="145"/>
                    </a:lnTo>
                    <a:lnTo>
                      <a:pt x="257" y="138"/>
                    </a:lnTo>
                    <a:lnTo>
                      <a:pt x="262" y="130"/>
                    </a:lnTo>
                    <a:lnTo>
                      <a:pt x="267" y="120"/>
                    </a:lnTo>
                    <a:lnTo>
                      <a:pt x="270" y="112"/>
                    </a:lnTo>
                    <a:lnTo>
                      <a:pt x="273" y="103"/>
                    </a:lnTo>
                    <a:lnTo>
                      <a:pt x="274" y="93"/>
                    </a:lnTo>
                    <a:lnTo>
                      <a:pt x="274" y="93"/>
                    </a:lnTo>
                    <a:lnTo>
                      <a:pt x="273" y="83"/>
                    </a:lnTo>
                    <a:lnTo>
                      <a:pt x="270" y="74"/>
                    </a:lnTo>
                    <a:lnTo>
                      <a:pt x="267" y="65"/>
                    </a:lnTo>
                    <a:lnTo>
                      <a:pt x="262" y="57"/>
                    </a:lnTo>
                    <a:lnTo>
                      <a:pt x="257" y="48"/>
                    </a:lnTo>
                    <a:lnTo>
                      <a:pt x="250" y="41"/>
                    </a:lnTo>
                    <a:lnTo>
                      <a:pt x="242" y="34"/>
                    </a:lnTo>
                    <a:lnTo>
                      <a:pt x="233" y="27"/>
                    </a:lnTo>
                    <a:lnTo>
                      <a:pt x="223" y="21"/>
                    </a:lnTo>
                    <a:lnTo>
                      <a:pt x="213" y="16"/>
                    </a:lnTo>
                    <a:lnTo>
                      <a:pt x="202" y="11"/>
                    </a:lnTo>
                    <a:lnTo>
                      <a:pt x="189" y="7"/>
                    </a:lnTo>
                    <a:lnTo>
                      <a:pt x="177" y="4"/>
                    </a:lnTo>
                    <a:lnTo>
                      <a:pt x="163" y="2"/>
                    </a:lnTo>
                    <a:lnTo>
                      <a:pt x="150" y="0"/>
                    </a:lnTo>
                    <a:lnTo>
                      <a:pt x="137" y="0"/>
                    </a:lnTo>
                    <a:lnTo>
                      <a:pt x="137" y="0"/>
                    </a:lnTo>
                    <a:close/>
                    <a:moveTo>
                      <a:pt x="62" y="79"/>
                    </a:moveTo>
                    <a:lnTo>
                      <a:pt x="62" y="79"/>
                    </a:lnTo>
                    <a:lnTo>
                      <a:pt x="60" y="78"/>
                    </a:lnTo>
                    <a:lnTo>
                      <a:pt x="57" y="76"/>
                    </a:lnTo>
                    <a:lnTo>
                      <a:pt x="56" y="74"/>
                    </a:lnTo>
                    <a:lnTo>
                      <a:pt x="54" y="71"/>
                    </a:lnTo>
                    <a:lnTo>
                      <a:pt x="54" y="71"/>
                    </a:lnTo>
                    <a:lnTo>
                      <a:pt x="54" y="71"/>
                    </a:lnTo>
                    <a:lnTo>
                      <a:pt x="56" y="69"/>
                    </a:lnTo>
                    <a:lnTo>
                      <a:pt x="57" y="66"/>
                    </a:lnTo>
                    <a:lnTo>
                      <a:pt x="60" y="65"/>
                    </a:lnTo>
                    <a:lnTo>
                      <a:pt x="62" y="64"/>
                    </a:lnTo>
                    <a:lnTo>
                      <a:pt x="62" y="64"/>
                    </a:lnTo>
                    <a:lnTo>
                      <a:pt x="210" y="64"/>
                    </a:lnTo>
                    <a:lnTo>
                      <a:pt x="210" y="64"/>
                    </a:lnTo>
                    <a:lnTo>
                      <a:pt x="213" y="65"/>
                    </a:lnTo>
                    <a:lnTo>
                      <a:pt x="215" y="66"/>
                    </a:lnTo>
                    <a:lnTo>
                      <a:pt x="217" y="69"/>
                    </a:lnTo>
                    <a:lnTo>
                      <a:pt x="217" y="71"/>
                    </a:lnTo>
                    <a:lnTo>
                      <a:pt x="217" y="71"/>
                    </a:lnTo>
                    <a:lnTo>
                      <a:pt x="217" y="71"/>
                    </a:lnTo>
                    <a:lnTo>
                      <a:pt x="217" y="74"/>
                    </a:lnTo>
                    <a:lnTo>
                      <a:pt x="215" y="76"/>
                    </a:lnTo>
                    <a:lnTo>
                      <a:pt x="213" y="78"/>
                    </a:lnTo>
                    <a:lnTo>
                      <a:pt x="210" y="79"/>
                    </a:lnTo>
                    <a:lnTo>
                      <a:pt x="210" y="79"/>
                    </a:lnTo>
                    <a:lnTo>
                      <a:pt x="62" y="79"/>
                    </a:lnTo>
                    <a:lnTo>
                      <a:pt x="62" y="79"/>
                    </a:lnTo>
                    <a:close/>
                    <a:moveTo>
                      <a:pt x="62" y="124"/>
                    </a:moveTo>
                    <a:lnTo>
                      <a:pt x="62" y="124"/>
                    </a:lnTo>
                    <a:lnTo>
                      <a:pt x="60" y="124"/>
                    </a:lnTo>
                    <a:lnTo>
                      <a:pt x="57" y="121"/>
                    </a:lnTo>
                    <a:lnTo>
                      <a:pt x="56" y="119"/>
                    </a:lnTo>
                    <a:lnTo>
                      <a:pt x="54" y="116"/>
                    </a:lnTo>
                    <a:lnTo>
                      <a:pt x="54" y="116"/>
                    </a:lnTo>
                    <a:lnTo>
                      <a:pt x="54" y="116"/>
                    </a:lnTo>
                    <a:lnTo>
                      <a:pt x="56" y="113"/>
                    </a:lnTo>
                    <a:lnTo>
                      <a:pt x="57" y="111"/>
                    </a:lnTo>
                    <a:lnTo>
                      <a:pt x="60" y="110"/>
                    </a:lnTo>
                    <a:lnTo>
                      <a:pt x="62" y="109"/>
                    </a:lnTo>
                    <a:lnTo>
                      <a:pt x="62" y="109"/>
                    </a:lnTo>
                    <a:lnTo>
                      <a:pt x="155" y="109"/>
                    </a:lnTo>
                    <a:lnTo>
                      <a:pt x="155" y="109"/>
                    </a:lnTo>
                    <a:lnTo>
                      <a:pt x="158" y="110"/>
                    </a:lnTo>
                    <a:lnTo>
                      <a:pt x="160" y="111"/>
                    </a:lnTo>
                    <a:lnTo>
                      <a:pt x="161" y="113"/>
                    </a:lnTo>
                    <a:lnTo>
                      <a:pt x="162" y="116"/>
                    </a:lnTo>
                    <a:lnTo>
                      <a:pt x="162" y="116"/>
                    </a:lnTo>
                    <a:lnTo>
                      <a:pt x="162" y="116"/>
                    </a:lnTo>
                    <a:lnTo>
                      <a:pt x="161" y="119"/>
                    </a:lnTo>
                    <a:lnTo>
                      <a:pt x="160" y="121"/>
                    </a:lnTo>
                    <a:lnTo>
                      <a:pt x="158" y="124"/>
                    </a:lnTo>
                    <a:lnTo>
                      <a:pt x="155" y="124"/>
                    </a:lnTo>
                    <a:lnTo>
                      <a:pt x="155" y="124"/>
                    </a:lnTo>
                    <a:lnTo>
                      <a:pt x="62" y="124"/>
                    </a:lnTo>
                    <a:lnTo>
                      <a:pt x="62" y="124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9" name="Freeform 226"/>
              <p:cNvSpPr>
                <a:spLocks/>
              </p:cNvSpPr>
              <p:nvPr/>
            </p:nvSpPr>
            <p:spPr bwMode="auto">
              <a:xfrm>
                <a:off x="409" y="1591"/>
                <a:ext cx="233" cy="212"/>
              </a:xfrm>
              <a:custGeom>
                <a:avLst/>
                <a:gdLst>
                  <a:gd name="T0" fmla="*/ 131 w 233"/>
                  <a:gd name="T1" fmla="*/ 158 h 212"/>
                  <a:gd name="T2" fmla="*/ 110 w 233"/>
                  <a:gd name="T3" fmla="*/ 158 h 212"/>
                  <a:gd name="T4" fmla="*/ 47 w 233"/>
                  <a:gd name="T5" fmla="*/ 212 h 212"/>
                  <a:gd name="T6" fmla="*/ 53 w 233"/>
                  <a:gd name="T7" fmla="*/ 158 h 212"/>
                  <a:gd name="T8" fmla="*/ 40 w 233"/>
                  <a:gd name="T9" fmla="*/ 158 h 212"/>
                  <a:gd name="T10" fmla="*/ 40 w 233"/>
                  <a:gd name="T11" fmla="*/ 158 h 212"/>
                  <a:gd name="T12" fmla="*/ 32 w 233"/>
                  <a:gd name="T13" fmla="*/ 158 h 212"/>
                  <a:gd name="T14" fmla="*/ 25 w 233"/>
                  <a:gd name="T15" fmla="*/ 155 h 212"/>
                  <a:gd name="T16" fmla="*/ 17 w 233"/>
                  <a:gd name="T17" fmla="*/ 151 h 212"/>
                  <a:gd name="T18" fmla="*/ 12 w 233"/>
                  <a:gd name="T19" fmla="*/ 146 h 212"/>
                  <a:gd name="T20" fmla="*/ 7 w 233"/>
                  <a:gd name="T21" fmla="*/ 140 h 212"/>
                  <a:gd name="T22" fmla="*/ 3 w 233"/>
                  <a:gd name="T23" fmla="*/ 133 h 212"/>
                  <a:gd name="T24" fmla="*/ 1 w 233"/>
                  <a:gd name="T25" fmla="*/ 126 h 212"/>
                  <a:gd name="T26" fmla="*/ 0 w 233"/>
                  <a:gd name="T27" fmla="*/ 118 h 212"/>
                  <a:gd name="T28" fmla="*/ 0 w 233"/>
                  <a:gd name="T29" fmla="*/ 41 h 212"/>
                  <a:gd name="T30" fmla="*/ 0 w 233"/>
                  <a:gd name="T31" fmla="*/ 41 h 212"/>
                  <a:gd name="T32" fmla="*/ 1 w 233"/>
                  <a:gd name="T33" fmla="*/ 33 h 212"/>
                  <a:gd name="T34" fmla="*/ 3 w 233"/>
                  <a:gd name="T35" fmla="*/ 25 h 212"/>
                  <a:gd name="T36" fmla="*/ 7 w 233"/>
                  <a:gd name="T37" fmla="*/ 19 h 212"/>
                  <a:gd name="T38" fmla="*/ 12 w 233"/>
                  <a:gd name="T39" fmla="*/ 13 h 212"/>
                  <a:gd name="T40" fmla="*/ 17 w 233"/>
                  <a:gd name="T41" fmla="*/ 7 h 212"/>
                  <a:gd name="T42" fmla="*/ 25 w 233"/>
                  <a:gd name="T43" fmla="*/ 3 h 212"/>
                  <a:gd name="T44" fmla="*/ 32 w 233"/>
                  <a:gd name="T45" fmla="*/ 1 h 212"/>
                  <a:gd name="T46" fmla="*/ 40 w 233"/>
                  <a:gd name="T47" fmla="*/ 0 h 212"/>
                  <a:gd name="T48" fmla="*/ 192 w 233"/>
                  <a:gd name="T49" fmla="*/ 0 h 212"/>
                  <a:gd name="T50" fmla="*/ 192 w 233"/>
                  <a:gd name="T51" fmla="*/ 0 h 212"/>
                  <a:gd name="T52" fmla="*/ 200 w 233"/>
                  <a:gd name="T53" fmla="*/ 1 h 212"/>
                  <a:gd name="T54" fmla="*/ 209 w 233"/>
                  <a:gd name="T55" fmla="*/ 3 h 212"/>
                  <a:gd name="T56" fmla="*/ 215 w 233"/>
                  <a:gd name="T57" fmla="*/ 7 h 212"/>
                  <a:gd name="T58" fmla="*/ 221 w 233"/>
                  <a:gd name="T59" fmla="*/ 13 h 212"/>
                  <a:gd name="T60" fmla="*/ 226 w 233"/>
                  <a:gd name="T61" fmla="*/ 19 h 212"/>
                  <a:gd name="T62" fmla="*/ 230 w 233"/>
                  <a:gd name="T63" fmla="*/ 25 h 212"/>
                  <a:gd name="T64" fmla="*/ 232 w 233"/>
                  <a:gd name="T65" fmla="*/ 33 h 212"/>
                  <a:gd name="T66" fmla="*/ 233 w 233"/>
                  <a:gd name="T67" fmla="*/ 41 h 212"/>
                  <a:gd name="T68" fmla="*/ 233 w 233"/>
                  <a:gd name="T69" fmla="*/ 83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33" h="212">
                    <a:moveTo>
                      <a:pt x="131" y="158"/>
                    </a:moveTo>
                    <a:lnTo>
                      <a:pt x="110" y="158"/>
                    </a:lnTo>
                    <a:lnTo>
                      <a:pt x="47" y="212"/>
                    </a:lnTo>
                    <a:lnTo>
                      <a:pt x="53" y="158"/>
                    </a:lnTo>
                    <a:lnTo>
                      <a:pt x="40" y="158"/>
                    </a:lnTo>
                    <a:lnTo>
                      <a:pt x="40" y="158"/>
                    </a:lnTo>
                    <a:lnTo>
                      <a:pt x="32" y="158"/>
                    </a:lnTo>
                    <a:lnTo>
                      <a:pt x="25" y="155"/>
                    </a:lnTo>
                    <a:lnTo>
                      <a:pt x="17" y="151"/>
                    </a:lnTo>
                    <a:lnTo>
                      <a:pt x="12" y="146"/>
                    </a:lnTo>
                    <a:lnTo>
                      <a:pt x="7" y="140"/>
                    </a:lnTo>
                    <a:lnTo>
                      <a:pt x="3" y="133"/>
                    </a:lnTo>
                    <a:lnTo>
                      <a:pt x="1" y="126"/>
                    </a:lnTo>
                    <a:lnTo>
                      <a:pt x="0" y="118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1" y="33"/>
                    </a:lnTo>
                    <a:lnTo>
                      <a:pt x="3" y="25"/>
                    </a:lnTo>
                    <a:lnTo>
                      <a:pt x="7" y="19"/>
                    </a:lnTo>
                    <a:lnTo>
                      <a:pt x="12" y="13"/>
                    </a:lnTo>
                    <a:lnTo>
                      <a:pt x="17" y="7"/>
                    </a:lnTo>
                    <a:lnTo>
                      <a:pt x="25" y="3"/>
                    </a:lnTo>
                    <a:lnTo>
                      <a:pt x="32" y="1"/>
                    </a:lnTo>
                    <a:lnTo>
                      <a:pt x="40" y="0"/>
                    </a:lnTo>
                    <a:lnTo>
                      <a:pt x="192" y="0"/>
                    </a:lnTo>
                    <a:lnTo>
                      <a:pt x="192" y="0"/>
                    </a:lnTo>
                    <a:lnTo>
                      <a:pt x="200" y="1"/>
                    </a:lnTo>
                    <a:lnTo>
                      <a:pt x="209" y="3"/>
                    </a:lnTo>
                    <a:lnTo>
                      <a:pt x="215" y="7"/>
                    </a:lnTo>
                    <a:lnTo>
                      <a:pt x="221" y="13"/>
                    </a:lnTo>
                    <a:lnTo>
                      <a:pt x="226" y="19"/>
                    </a:lnTo>
                    <a:lnTo>
                      <a:pt x="230" y="25"/>
                    </a:lnTo>
                    <a:lnTo>
                      <a:pt x="232" y="33"/>
                    </a:lnTo>
                    <a:lnTo>
                      <a:pt x="233" y="41"/>
                    </a:lnTo>
                    <a:lnTo>
                      <a:pt x="233" y="8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0" name="Line 227"/>
              <p:cNvSpPr>
                <a:spLocks noChangeShapeType="1"/>
              </p:cNvSpPr>
              <p:nvPr/>
            </p:nvSpPr>
            <p:spPr bwMode="auto">
              <a:xfrm flipH="1">
                <a:off x="460" y="1634"/>
                <a:ext cx="131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1" name="Line 228"/>
              <p:cNvSpPr>
                <a:spLocks noChangeShapeType="1"/>
              </p:cNvSpPr>
              <p:nvPr/>
            </p:nvSpPr>
            <p:spPr bwMode="auto">
              <a:xfrm flipH="1">
                <a:off x="460" y="1679"/>
                <a:ext cx="62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2" name="Freeform 229"/>
              <p:cNvSpPr>
                <a:spLocks/>
              </p:cNvSpPr>
              <p:nvPr/>
            </p:nvSpPr>
            <p:spPr bwMode="auto">
              <a:xfrm>
                <a:off x="552" y="1685"/>
                <a:ext cx="200" cy="181"/>
              </a:xfrm>
              <a:custGeom>
                <a:avLst/>
                <a:gdLst>
                  <a:gd name="T0" fmla="*/ 35 w 200"/>
                  <a:gd name="T1" fmla="*/ 0 h 181"/>
                  <a:gd name="T2" fmla="*/ 165 w 200"/>
                  <a:gd name="T3" fmla="*/ 0 h 181"/>
                  <a:gd name="T4" fmla="*/ 165 w 200"/>
                  <a:gd name="T5" fmla="*/ 0 h 181"/>
                  <a:gd name="T6" fmla="*/ 173 w 200"/>
                  <a:gd name="T7" fmla="*/ 1 h 181"/>
                  <a:gd name="T8" fmla="*/ 179 w 200"/>
                  <a:gd name="T9" fmla="*/ 3 h 181"/>
                  <a:gd name="T10" fmla="*/ 185 w 200"/>
                  <a:gd name="T11" fmla="*/ 6 h 181"/>
                  <a:gd name="T12" fmla="*/ 190 w 200"/>
                  <a:gd name="T13" fmla="*/ 10 h 181"/>
                  <a:gd name="T14" fmla="*/ 194 w 200"/>
                  <a:gd name="T15" fmla="*/ 15 h 181"/>
                  <a:gd name="T16" fmla="*/ 197 w 200"/>
                  <a:gd name="T17" fmla="*/ 21 h 181"/>
                  <a:gd name="T18" fmla="*/ 199 w 200"/>
                  <a:gd name="T19" fmla="*/ 29 h 181"/>
                  <a:gd name="T20" fmla="*/ 200 w 200"/>
                  <a:gd name="T21" fmla="*/ 35 h 181"/>
                  <a:gd name="T22" fmla="*/ 200 w 200"/>
                  <a:gd name="T23" fmla="*/ 101 h 181"/>
                  <a:gd name="T24" fmla="*/ 200 w 200"/>
                  <a:gd name="T25" fmla="*/ 101 h 181"/>
                  <a:gd name="T26" fmla="*/ 199 w 200"/>
                  <a:gd name="T27" fmla="*/ 108 h 181"/>
                  <a:gd name="T28" fmla="*/ 197 w 200"/>
                  <a:gd name="T29" fmla="*/ 114 h 181"/>
                  <a:gd name="T30" fmla="*/ 194 w 200"/>
                  <a:gd name="T31" fmla="*/ 120 h 181"/>
                  <a:gd name="T32" fmla="*/ 190 w 200"/>
                  <a:gd name="T33" fmla="*/ 125 h 181"/>
                  <a:gd name="T34" fmla="*/ 185 w 200"/>
                  <a:gd name="T35" fmla="*/ 129 h 181"/>
                  <a:gd name="T36" fmla="*/ 179 w 200"/>
                  <a:gd name="T37" fmla="*/ 133 h 181"/>
                  <a:gd name="T38" fmla="*/ 173 w 200"/>
                  <a:gd name="T39" fmla="*/ 135 h 181"/>
                  <a:gd name="T40" fmla="*/ 165 w 200"/>
                  <a:gd name="T41" fmla="*/ 136 h 181"/>
                  <a:gd name="T42" fmla="*/ 146 w 200"/>
                  <a:gd name="T43" fmla="*/ 136 h 181"/>
                  <a:gd name="T44" fmla="*/ 151 w 200"/>
                  <a:gd name="T45" fmla="*/ 181 h 181"/>
                  <a:gd name="T46" fmla="*/ 98 w 200"/>
                  <a:gd name="T47" fmla="*/ 136 h 181"/>
                  <a:gd name="T48" fmla="*/ 35 w 200"/>
                  <a:gd name="T49" fmla="*/ 136 h 181"/>
                  <a:gd name="T50" fmla="*/ 35 w 200"/>
                  <a:gd name="T51" fmla="*/ 136 h 181"/>
                  <a:gd name="T52" fmla="*/ 28 w 200"/>
                  <a:gd name="T53" fmla="*/ 135 h 181"/>
                  <a:gd name="T54" fmla="*/ 21 w 200"/>
                  <a:gd name="T55" fmla="*/ 133 h 181"/>
                  <a:gd name="T56" fmla="*/ 15 w 200"/>
                  <a:gd name="T57" fmla="*/ 129 h 181"/>
                  <a:gd name="T58" fmla="*/ 10 w 200"/>
                  <a:gd name="T59" fmla="*/ 125 h 181"/>
                  <a:gd name="T60" fmla="*/ 6 w 200"/>
                  <a:gd name="T61" fmla="*/ 120 h 181"/>
                  <a:gd name="T62" fmla="*/ 3 w 200"/>
                  <a:gd name="T63" fmla="*/ 114 h 181"/>
                  <a:gd name="T64" fmla="*/ 1 w 200"/>
                  <a:gd name="T65" fmla="*/ 108 h 181"/>
                  <a:gd name="T66" fmla="*/ 0 w 200"/>
                  <a:gd name="T67" fmla="*/ 101 h 181"/>
                  <a:gd name="T68" fmla="*/ 0 w 200"/>
                  <a:gd name="T69" fmla="*/ 35 h 181"/>
                  <a:gd name="T70" fmla="*/ 0 w 200"/>
                  <a:gd name="T71" fmla="*/ 35 h 181"/>
                  <a:gd name="T72" fmla="*/ 1 w 200"/>
                  <a:gd name="T73" fmla="*/ 29 h 181"/>
                  <a:gd name="T74" fmla="*/ 3 w 200"/>
                  <a:gd name="T75" fmla="*/ 21 h 181"/>
                  <a:gd name="T76" fmla="*/ 6 w 200"/>
                  <a:gd name="T77" fmla="*/ 15 h 181"/>
                  <a:gd name="T78" fmla="*/ 10 w 200"/>
                  <a:gd name="T79" fmla="*/ 10 h 181"/>
                  <a:gd name="T80" fmla="*/ 15 w 200"/>
                  <a:gd name="T81" fmla="*/ 6 h 181"/>
                  <a:gd name="T82" fmla="*/ 21 w 200"/>
                  <a:gd name="T83" fmla="*/ 3 h 181"/>
                  <a:gd name="T84" fmla="*/ 28 w 200"/>
                  <a:gd name="T85" fmla="*/ 1 h 181"/>
                  <a:gd name="T86" fmla="*/ 35 w 200"/>
                  <a:gd name="T87" fmla="*/ 0 h 181"/>
                  <a:gd name="T88" fmla="*/ 35 w 200"/>
                  <a:gd name="T89" fmla="*/ 0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00" h="181">
                    <a:moveTo>
                      <a:pt x="35" y="0"/>
                    </a:moveTo>
                    <a:lnTo>
                      <a:pt x="165" y="0"/>
                    </a:lnTo>
                    <a:lnTo>
                      <a:pt x="165" y="0"/>
                    </a:lnTo>
                    <a:lnTo>
                      <a:pt x="173" y="1"/>
                    </a:lnTo>
                    <a:lnTo>
                      <a:pt x="179" y="3"/>
                    </a:lnTo>
                    <a:lnTo>
                      <a:pt x="185" y="6"/>
                    </a:lnTo>
                    <a:lnTo>
                      <a:pt x="190" y="10"/>
                    </a:lnTo>
                    <a:lnTo>
                      <a:pt x="194" y="15"/>
                    </a:lnTo>
                    <a:lnTo>
                      <a:pt x="197" y="21"/>
                    </a:lnTo>
                    <a:lnTo>
                      <a:pt x="199" y="29"/>
                    </a:lnTo>
                    <a:lnTo>
                      <a:pt x="200" y="35"/>
                    </a:lnTo>
                    <a:lnTo>
                      <a:pt x="200" y="101"/>
                    </a:lnTo>
                    <a:lnTo>
                      <a:pt x="200" y="101"/>
                    </a:lnTo>
                    <a:lnTo>
                      <a:pt x="199" y="108"/>
                    </a:lnTo>
                    <a:lnTo>
                      <a:pt x="197" y="114"/>
                    </a:lnTo>
                    <a:lnTo>
                      <a:pt x="194" y="120"/>
                    </a:lnTo>
                    <a:lnTo>
                      <a:pt x="190" y="125"/>
                    </a:lnTo>
                    <a:lnTo>
                      <a:pt x="185" y="129"/>
                    </a:lnTo>
                    <a:lnTo>
                      <a:pt x="179" y="133"/>
                    </a:lnTo>
                    <a:lnTo>
                      <a:pt x="173" y="135"/>
                    </a:lnTo>
                    <a:lnTo>
                      <a:pt x="165" y="136"/>
                    </a:lnTo>
                    <a:lnTo>
                      <a:pt x="146" y="136"/>
                    </a:lnTo>
                    <a:lnTo>
                      <a:pt x="151" y="181"/>
                    </a:lnTo>
                    <a:lnTo>
                      <a:pt x="98" y="136"/>
                    </a:lnTo>
                    <a:lnTo>
                      <a:pt x="35" y="136"/>
                    </a:lnTo>
                    <a:lnTo>
                      <a:pt x="35" y="136"/>
                    </a:lnTo>
                    <a:lnTo>
                      <a:pt x="28" y="135"/>
                    </a:lnTo>
                    <a:lnTo>
                      <a:pt x="21" y="133"/>
                    </a:lnTo>
                    <a:lnTo>
                      <a:pt x="15" y="129"/>
                    </a:lnTo>
                    <a:lnTo>
                      <a:pt x="10" y="125"/>
                    </a:lnTo>
                    <a:lnTo>
                      <a:pt x="6" y="120"/>
                    </a:lnTo>
                    <a:lnTo>
                      <a:pt x="3" y="114"/>
                    </a:lnTo>
                    <a:lnTo>
                      <a:pt x="1" y="108"/>
                    </a:lnTo>
                    <a:lnTo>
                      <a:pt x="0" y="101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1" y="29"/>
                    </a:lnTo>
                    <a:lnTo>
                      <a:pt x="3" y="21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5" y="6"/>
                    </a:lnTo>
                    <a:lnTo>
                      <a:pt x="21" y="3"/>
                    </a:lnTo>
                    <a:lnTo>
                      <a:pt x="28" y="1"/>
                    </a:lnTo>
                    <a:lnTo>
                      <a:pt x="35" y="0"/>
                    </a:lnTo>
                    <a:lnTo>
                      <a:pt x="35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3" name="Line 230"/>
              <p:cNvSpPr>
                <a:spLocks noChangeShapeType="1"/>
              </p:cNvSpPr>
              <p:nvPr/>
            </p:nvSpPr>
            <p:spPr bwMode="auto">
              <a:xfrm flipH="1">
                <a:off x="587" y="1727"/>
                <a:ext cx="13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4" name="Line 231"/>
              <p:cNvSpPr>
                <a:spLocks noChangeShapeType="1"/>
              </p:cNvSpPr>
              <p:nvPr/>
            </p:nvSpPr>
            <p:spPr bwMode="auto">
              <a:xfrm flipH="1">
                <a:off x="587" y="1766"/>
                <a:ext cx="69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5" name="Freeform 232"/>
              <p:cNvSpPr>
                <a:spLocks/>
              </p:cNvSpPr>
              <p:nvPr/>
            </p:nvSpPr>
            <p:spPr bwMode="auto">
              <a:xfrm>
                <a:off x="5173" y="3053"/>
                <a:ext cx="89" cy="56"/>
              </a:xfrm>
              <a:custGeom>
                <a:avLst/>
                <a:gdLst>
                  <a:gd name="T0" fmla="*/ 0 w 89"/>
                  <a:gd name="T1" fmla="*/ 0 h 56"/>
                  <a:gd name="T2" fmla="*/ 1 w 89"/>
                  <a:gd name="T3" fmla="*/ 26 h 56"/>
                  <a:gd name="T4" fmla="*/ 1 w 89"/>
                  <a:gd name="T5" fmla="*/ 26 h 56"/>
                  <a:gd name="T6" fmla="*/ 2 w 89"/>
                  <a:gd name="T7" fmla="*/ 33 h 56"/>
                  <a:gd name="T8" fmla="*/ 4 w 89"/>
                  <a:gd name="T9" fmla="*/ 39 h 56"/>
                  <a:gd name="T10" fmla="*/ 7 w 89"/>
                  <a:gd name="T11" fmla="*/ 44 h 56"/>
                  <a:gd name="T12" fmla="*/ 11 w 89"/>
                  <a:gd name="T13" fmla="*/ 48 h 56"/>
                  <a:gd name="T14" fmla="*/ 15 w 89"/>
                  <a:gd name="T15" fmla="*/ 51 h 56"/>
                  <a:gd name="T16" fmla="*/ 20 w 89"/>
                  <a:gd name="T17" fmla="*/ 54 h 56"/>
                  <a:gd name="T18" fmla="*/ 26 w 89"/>
                  <a:gd name="T19" fmla="*/ 56 h 56"/>
                  <a:gd name="T20" fmla="*/ 32 w 89"/>
                  <a:gd name="T21" fmla="*/ 56 h 56"/>
                  <a:gd name="T22" fmla="*/ 56 w 89"/>
                  <a:gd name="T23" fmla="*/ 56 h 56"/>
                  <a:gd name="T24" fmla="*/ 56 w 89"/>
                  <a:gd name="T25" fmla="*/ 56 h 56"/>
                  <a:gd name="T26" fmla="*/ 62 w 89"/>
                  <a:gd name="T27" fmla="*/ 56 h 56"/>
                  <a:gd name="T28" fmla="*/ 68 w 89"/>
                  <a:gd name="T29" fmla="*/ 54 h 56"/>
                  <a:gd name="T30" fmla="*/ 73 w 89"/>
                  <a:gd name="T31" fmla="*/ 51 h 56"/>
                  <a:gd name="T32" fmla="*/ 78 w 89"/>
                  <a:gd name="T33" fmla="*/ 48 h 56"/>
                  <a:gd name="T34" fmla="*/ 82 w 89"/>
                  <a:gd name="T35" fmla="*/ 44 h 56"/>
                  <a:gd name="T36" fmla="*/ 85 w 89"/>
                  <a:gd name="T37" fmla="*/ 39 h 56"/>
                  <a:gd name="T38" fmla="*/ 86 w 89"/>
                  <a:gd name="T39" fmla="*/ 33 h 56"/>
                  <a:gd name="T40" fmla="*/ 87 w 89"/>
                  <a:gd name="T41" fmla="*/ 26 h 56"/>
                  <a:gd name="T42" fmla="*/ 89 w 89"/>
                  <a:gd name="T43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89" h="56">
                    <a:moveTo>
                      <a:pt x="0" y="0"/>
                    </a:moveTo>
                    <a:lnTo>
                      <a:pt x="1" y="26"/>
                    </a:lnTo>
                    <a:lnTo>
                      <a:pt x="1" y="26"/>
                    </a:lnTo>
                    <a:lnTo>
                      <a:pt x="2" y="33"/>
                    </a:lnTo>
                    <a:lnTo>
                      <a:pt x="4" y="39"/>
                    </a:lnTo>
                    <a:lnTo>
                      <a:pt x="7" y="44"/>
                    </a:lnTo>
                    <a:lnTo>
                      <a:pt x="11" y="48"/>
                    </a:lnTo>
                    <a:lnTo>
                      <a:pt x="15" y="51"/>
                    </a:lnTo>
                    <a:lnTo>
                      <a:pt x="20" y="54"/>
                    </a:lnTo>
                    <a:lnTo>
                      <a:pt x="26" y="56"/>
                    </a:lnTo>
                    <a:lnTo>
                      <a:pt x="32" y="56"/>
                    </a:lnTo>
                    <a:lnTo>
                      <a:pt x="56" y="56"/>
                    </a:lnTo>
                    <a:lnTo>
                      <a:pt x="56" y="56"/>
                    </a:lnTo>
                    <a:lnTo>
                      <a:pt x="62" y="56"/>
                    </a:lnTo>
                    <a:lnTo>
                      <a:pt x="68" y="54"/>
                    </a:lnTo>
                    <a:lnTo>
                      <a:pt x="73" y="51"/>
                    </a:lnTo>
                    <a:lnTo>
                      <a:pt x="78" y="48"/>
                    </a:lnTo>
                    <a:lnTo>
                      <a:pt x="82" y="44"/>
                    </a:lnTo>
                    <a:lnTo>
                      <a:pt x="85" y="39"/>
                    </a:lnTo>
                    <a:lnTo>
                      <a:pt x="86" y="33"/>
                    </a:lnTo>
                    <a:lnTo>
                      <a:pt x="87" y="26"/>
                    </a:lnTo>
                    <a:lnTo>
                      <a:pt x="8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6" name="Line 233"/>
              <p:cNvSpPr>
                <a:spLocks noChangeShapeType="1"/>
              </p:cNvSpPr>
              <p:nvPr/>
            </p:nvSpPr>
            <p:spPr bwMode="auto">
              <a:xfrm>
                <a:off x="5206" y="3089"/>
                <a:ext cx="22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7" name="Freeform 234"/>
              <p:cNvSpPr>
                <a:spLocks noEditPoints="1"/>
              </p:cNvSpPr>
              <p:nvPr/>
            </p:nvSpPr>
            <p:spPr bwMode="auto">
              <a:xfrm>
                <a:off x="5170" y="2940"/>
                <a:ext cx="95" cy="125"/>
              </a:xfrm>
              <a:custGeom>
                <a:avLst/>
                <a:gdLst>
                  <a:gd name="T0" fmla="*/ 92 w 95"/>
                  <a:gd name="T1" fmla="*/ 102 h 125"/>
                  <a:gd name="T2" fmla="*/ 92 w 95"/>
                  <a:gd name="T3" fmla="*/ 102 h 125"/>
                  <a:gd name="T4" fmla="*/ 83 w 95"/>
                  <a:gd name="T5" fmla="*/ 112 h 125"/>
                  <a:gd name="T6" fmla="*/ 73 w 95"/>
                  <a:gd name="T7" fmla="*/ 119 h 125"/>
                  <a:gd name="T8" fmla="*/ 60 w 95"/>
                  <a:gd name="T9" fmla="*/ 123 h 125"/>
                  <a:gd name="T10" fmla="*/ 47 w 95"/>
                  <a:gd name="T11" fmla="*/ 125 h 125"/>
                  <a:gd name="T12" fmla="*/ 41 w 95"/>
                  <a:gd name="T13" fmla="*/ 124 h 125"/>
                  <a:gd name="T14" fmla="*/ 27 w 95"/>
                  <a:gd name="T15" fmla="*/ 121 h 125"/>
                  <a:gd name="T16" fmla="*/ 16 w 95"/>
                  <a:gd name="T17" fmla="*/ 116 h 125"/>
                  <a:gd name="T18" fmla="*/ 7 w 95"/>
                  <a:gd name="T19" fmla="*/ 108 h 125"/>
                  <a:gd name="T20" fmla="*/ 3 w 95"/>
                  <a:gd name="T21" fmla="*/ 102 h 125"/>
                  <a:gd name="T22" fmla="*/ 0 w 95"/>
                  <a:gd name="T23" fmla="*/ 39 h 125"/>
                  <a:gd name="T24" fmla="*/ 2 w 95"/>
                  <a:gd name="T25" fmla="*/ 27 h 125"/>
                  <a:gd name="T26" fmla="*/ 7 w 95"/>
                  <a:gd name="T27" fmla="*/ 18 h 125"/>
                  <a:gd name="T28" fmla="*/ 16 w 95"/>
                  <a:gd name="T29" fmla="*/ 12 h 125"/>
                  <a:gd name="T30" fmla="*/ 28 w 95"/>
                  <a:gd name="T31" fmla="*/ 9 h 125"/>
                  <a:gd name="T32" fmla="*/ 62 w 95"/>
                  <a:gd name="T33" fmla="*/ 6 h 125"/>
                  <a:gd name="T34" fmla="*/ 62 w 95"/>
                  <a:gd name="T35" fmla="*/ 4 h 125"/>
                  <a:gd name="T36" fmla="*/ 66 w 95"/>
                  <a:gd name="T37" fmla="*/ 1 h 125"/>
                  <a:gd name="T38" fmla="*/ 68 w 95"/>
                  <a:gd name="T39" fmla="*/ 0 h 125"/>
                  <a:gd name="T40" fmla="*/ 73 w 95"/>
                  <a:gd name="T41" fmla="*/ 2 h 125"/>
                  <a:gd name="T42" fmla="*/ 75 w 95"/>
                  <a:gd name="T43" fmla="*/ 6 h 125"/>
                  <a:gd name="T44" fmla="*/ 75 w 95"/>
                  <a:gd name="T45" fmla="*/ 10 h 125"/>
                  <a:gd name="T46" fmla="*/ 83 w 95"/>
                  <a:gd name="T47" fmla="*/ 14 h 125"/>
                  <a:gd name="T48" fmla="*/ 90 w 95"/>
                  <a:gd name="T49" fmla="*/ 21 h 125"/>
                  <a:gd name="T50" fmla="*/ 94 w 95"/>
                  <a:gd name="T51" fmla="*/ 29 h 125"/>
                  <a:gd name="T52" fmla="*/ 95 w 95"/>
                  <a:gd name="T53" fmla="*/ 39 h 125"/>
                  <a:gd name="T54" fmla="*/ 66 w 95"/>
                  <a:gd name="T55" fmla="*/ 99 h 125"/>
                  <a:gd name="T56" fmla="*/ 71 w 95"/>
                  <a:gd name="T57" fmla="*/ 99 h 125"/>
                  <a:gd name="T58" fmla="*/ 76 w 95"/>
                  <a:gd name="T59" fmla="*/ 94 h 125"/>
                  <a:gd name="T60" fmla="*/ 77 w 95"/>
                  <a:gd name="T61" fmla="*/ 89 h 125"/>
                  <a:gd name="T62" fmla="*/ 79 w 95"/>
                  <a:gd name="T63" fmla="*/ 44 h 125"/>
                  <a:gd name="T64" fmla="*/ 76 w 95"/>
                  <a:gd name="T65" fmla="*/ 35 h 125"/>
                  <a:gd name="T66" fmla="*/ 72 w 95"/>
                  <a:gd name="T67" fmla="*/ 31 h 125"/>
                  <a:gd name="T68" fmla="*/ 28 w 95"/>
                  <a:gd name="T69" fmla="*/ 30 h 125"/>
                  <a:gd name="T70" fmla="*/ 23 w 95"/>
                  <a:gd name="T71" fmla="*/ 31 h 125"/>
                  <a:gd name="T72" fmla="*/ 19 w 95"/>
                  <a:gd name="T73" fmla="*/ 35 h 125"/>
                  <a:gd name="T74" fmla="*/ 15 w 95"/>
                  <a:gd name="T75" fmla="*/ 44 h 125"/>
                  <a:gd name="T76" fmla="*/ 17 w 95"/>
                  <a:gd name="T77" fmla="*/ 89 h 125"/>
                  <a:gd name="T78" fmla="*/ 18 w 95"/>
                  <a:gd name="T79" fmla="*/ 94 h 125"/>
                  <a:gd name="T80" fmla="*/ 23 w 95"/>
                  <a:gd name="T81" fmla="*/ 99 h 125"/>
                  <a:gd name="T82" fmla="*/ 66 w 95"/>
                  <a:gd name="T83" fmla="*/ 99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5" h="125">
                    <a:moveTo>
                      <a:pt x="95" y="39"/>
                    </a:moveTo>
                    <a:lnTo>
                      <a:pt x="92" y="102"/>
                    </a:lnTo>
                    <a:lnTo>
                      <a:pt x="92" y="102"/>
                    </a:lnTo>
                    <a:lnTo>
                      <a:pt x="92" y="102"/>
                    </a:lnTo>
                    <a:lnTo>
                      <a:pt x="88" y="108"/>
                    </a:lnTo>
                    <a:lnTo>
                      <a:pt x="83" y="112"/>
                    </a:lnTo>
                    <a:lnTo>
                      <a:pt x="78" y="116"/>
                    </a:lnTo>
                    <a:lnTo>
                      <a:pt x="73" y="119"/>
                    </a:lnTo>
                    <a:lnTo>
                      <a:pt x="66" y="121"/>
                    </a:lnTo>
                    <a:lnTo>
                      <a:pt x="60" y="123"/>
                    </a:lnTo>
                    <a:lnTo>
                      <a:pt x="54" y="124"/>
                    </a:lnTo>
                    <a:lnTo>
                      <a:pt x="47" y="125"/>
                    </a:lnTo>
                    <a:lnTo>
                      <a:pt x="47" y="125"/>
                    </a:lnTo>
                    <a:lnTo>
                      <a:pt x="41" y="124"/>
                    </a:lnTo>
                    <a:lnTo>
                      <a:pt x="34" y="123"/>
                    </a:lnTo>
                    <a:lnTo>
                      <a:pt x="27" y="121"/>
                    </a:lnTo>
                    <a:lnTo>
                      <a:pt x="22" y="119"/>
                    </a:lnTo>
                    <a:lnTo>
                      <a:pt x="16" y="116"/>
                    </a:lnTo>
                    <a:lnTo>
                      <a:pt x="11" y="112"/>
                    </a:lnTo>
                    <a:lnTo>
                      <a:pt x="7" y="108"/>
                    </a:lnTo>
                    <a:lnTo>
                      <a:pt x="3" y="102"/>
                    </a:lnTo>
                    <a:lnTo>
                      <a:pt x="3" y="102"/>
                    </a:lnTo>
                    <a:lnTo>
                      <a:pt x="0" y="39"/>
                    </a:lnTo>
                    <a:lnTo>
                      <a:pt x="0" y="39"/>
                    </a:lnTo>
                    <a:lnTo>
                      <a:pt x="0" y="34"/>
                    </a:lnTo>
                    <a:lnTo>
                      <a:pt x="2" y="27"/>
                    </a:lnTo>
                    <a:lnTo>
                      <a:pt x="4" y="22"/>
                    </a:lnTo>
                    <a:lnTo>
                      <a:pt x="7" y="18"/>
                    </a:lnTo>
                    <a:lnTo>
                      <a:pt x="12" y="14"/>
                    </a:lnTo>
                    <a:lnTo>
                      <a:pt x="16" y="12"/>
                    </a:lnTo>
                    <a:lnTo>
                      <a:pt x="22" y="10"/>
                    </a:lnTo>
                    <a:lnTo>
                      <a:pt x="28" y="9"/>
                    </a:lnTo>
                    <a:lnTo>
                      <a:pt x="62" y="9"/>
                    </a:lnTo>
                    <a:lnTo>
                      <a:pt x="62" y="6"/>
                    </a:lnTo>
                    <a:lnTo>
                      <a:pt x="62" y="6"/>
                    </a:lnTo>
                    <a:lnTo>
                      <a:pt x="62" y="4"/>
                    </a:lnTo>
                    <a:lnTo>
                      <a:pt x="64" y="2"/>
                    </a:lnTo>
                    <a:lnTo>
                      <a:pt x="66" y="1"/>
                    </a:lnTo>
                    <a:lnTo>
                      <a:pt x="68" y="0"/>
                    </a:lnTo>
                    <a:lnTo>
                      <a:pt x="68" y="0"/>
                    </a:lnTo>
                    <a:lnTo>
                      <a:pt x="71" y="1"/>
                    </a:lnTo>
                    <a:lnTo>
                      <a:pt x="73" y="2"/>
                    </a:lnTo>
                    <a:lnTo>
                      <a:pt x="74" y="4"/>
                    </a:lnTo>
                    <a:lnTo>
                      <a:pt x="75" y="6"/>
                    </a:lnTo>
                    <a:lnTo>
                      <a:pt x="75" y="10"/>
                    </a:lnTo>
                    <a:lnTo>
                      <a:pt x="75" y="10"/>
                    </a:lnTo>
                    <a:lnTo>
                      <a:pt x="79" y="12"/>
                    </a:lnTo>
                    <a:lnTo>
                      <a:pt x="83" y="14"/>
                    </a:lnTo>
                    <a:lnTo>
                      <a:pt x="87" y="17"/>
                    </a:lnTo>
                    <a:lnTo>
                      <a:pt x="90" y="21"/>
                    </a:lnTo>
                    <a:lnTo>
                      <a:pt x="92" y="25"/>
                    </a:lnTo>
                    <a:lnTo>
                      <a:pt x="94" y="29"/>
                    </a:lnTo>
                    <a:lnTo>
                      <a:pt x="95" y="35"/>
                    </a:lnTo>
                    <a:lnTo>
                      <a:pt x="95" y="39"/>
                    </a:lnTo>
                    <a:lnTo>
                      <a:pt x="95" y="39"/>
                    </a:lnTo>
                    <a:close/>
                    <a:moveTo>
                      <a:pt x="66" y="99"/>
                    </a:moveTo>
                    <a:lnTo>
                      <a:pt x="66" y="99"/>
                    </a:lnTo>
                    <a:lnTo>
                      <a:pt x="71" y="99"/>
                    </a:lnTo>
                    <a:lnTo>
                      <a:pt x="74" y="97"/>
                    </a:lnTo>
                    <a:lnTo>
                      <a:pt x="76" y="94"/>
                    </a:lnTo>
                    <a:lnTo>
                      <a:pt x="77" y="89"/>
                    </a:lnTo>
                    <a:lnTo>
                      <a:pt x="77" y="89"/>
                    </a:lnTo>
                    <a:lnTo>
                      <a:pt x="79" y="44"/>
                    </a:lnTo>
                    <a:lnTo>
                      <a:pt x="79" y="44"/>
                    </a:lnTo>
                    <a:lnTo>
                      <a:pt x="78" y="39"/>
                    </a:lnTo>
                    <a:lnTo>
                      <a:pt x="76" y="35"/>
                    </a:lnTo>
                    <a:lnTo>
                      <a:pt x="76" y="35"/>
                    </a:lnTo>
                    <a:lnTo>
                      <a:pt x="72" y="31"/>
                    </a:lnTo>
                    <a:lnTo>
                      <a:pt x="66" y="30"/>
                    </a:lnTo>
                    <a:lnTo>
                      <a:pt x="28" y="30"/>
                    </a:lnTo>
                    <a:lnTo>
                      <a:pt x="28" y="30"/>
                    </a:lnTo>
                    <a:lnTo>
                      <a:pt x="23" y="31"/>
                    </a:lnTo>
                    <a:lnTo>
                      <a:pt x="19" y="35"/>
                    </a:lnTo>
                    <a:lnTo>
                      <a:pt x="19" y="35"/>
                    </a:lnTo>
                    <a:lnTo>
                      <a:pt x="16" y="39"/>
                    </a:lnTo>
                    <a:lnTo>
                      <a:pt x="15" y="44"/>
                    </a:lnTo>
                    <a:lnTo>
                      <a:pt x="15" y="44"/>
                    </a:lnTo>
                    <a:lnTo>
                      <a:pt x="17" y="89"/>
                    </a:lnTo>
                    <a:lnTo>
                      <a:pt x="17" y="89"/>
                    </a:lnTo>
                    <a:lnTo>
                      <a:pt x="18" y="94"/>
                    </a:lnTo>
                    <a:lnTo>
                      <a:pt x="20" y="97"/>
                    </a:lnTo>
                    <a:lnTo>
                      <a:pt x="23" y="99"/>
                    </a:lnTo>
                    <a:lnTo>
                      <a:pt x="28" y="99"/>
                    </a:lnTo>
                    <a:lnTo>
                      <a:pt x="66" y="9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8" name="Freeform 235"/>
              <p:cNvSpPr>
                <a:spLocks/>
              </p:cNvSpPr>
              <p:nvPr/>
            </p:nvSpPr>
            <p:spPr bwMode="auto">
              <a:xfrm>
                <a:off x="2027" y="57"/>
                <a:ext cx="79" cy="80"/>
              </a:xfrm>
              <a:custGeom>
                <a:avLst/>
                <a:gdLst>
                  <a:gd name="T0" fmla="*/ 0 w 79"/>
                  <a:gd name="T1" fmla="*/ 40 h 80"/>
                  <a:gd name="T2" fmla="*/ 0 w 79"/>
                  <a:gd name="T3" fmla="*/ 40 h 80"/>
                  <a:gd name="T4" fmla="*/ 0 w 79"/>
                  <a:gd name="T5" fmla="*/ 32 h 80"/>
                  <a:gd name="T6" fmla="*/ 3 w 79"/>
                  <a:gd name="T7" fmla="*/ 24 h 80"/>
                  <a:gd name="T8" fmla="*/ 6 w 79"/>
                  <a:gd name="T9" fmla="*/ 17 h 80"/>
                  <a:gd name="T10" fmla="*/ 11 w 79"/>
                  <a:gd name="T11" fmla="*/ 11 h 80"/>
                  <a:gd name="T12" fmla="*/ 17 w 79"/>
                  <a:gd name="T13" fmla="*/ 6 h 80"/>
                  <a:gd name="T14" fmla="*/ 23 w 79"/>
                  <a:gd name="T15" fmla="*/ 3 h 80"/>
                  <a:gd name="T16" fmla="*/ 31 w 79"/>
                  <a:gd name="T17" fmla="*/ 1 h 80"/>
                  <a:gd name="T18" fmla="*/ 40 w 79"/>
                  <a:gd name="T19" fmla="*/ 0 h 80"/>
                  <a:gd name="T20" fmla="*/ 40 w 79"/>
                  <a:gd name="T21" fmla="*/ 0 h 80"/>
                  <a:gd name="T22" fmla="*/ 47 w 79"/>
                  <a:gd name="T23" fmla="*/ 1 h 80"/>
                  <a:gd name="T24" fmla="*/ 55 w 79"/>
                  <a:gd name="T25" fmla="*/ 3 h 80"/>
                  <a:gd name="T26" fmla="*/ 61 w 79"/>
                  <a:gd name="T27" fmla="*/ 6 h 80"/>
                  <a:gd name="T28" fmla="*/ 67 w 79"/>
                  <a:gd name="T29" fmla="*/ 11 h 80"/>
                  <a:gd name="T30" fmla="*/ 73 w 79"/>
                  <a:gd name="T31" fmla="*/ 17 h 80"/>
                  <a:gd name="T32" fmla="*/ 76 w 79"/>
                  <a:gd name="T33" fmla="*/ 24 h 80"/>
                  <a:gd name="T34" fmla="*/ 79 w 79"/>
                  <a:gd name="T35" fmla="*/ 32 h 80"/>
                  <a:gd name="T36" fmla="*/ 79 w 79"/>
                  <a:gd name="T37" fmla="*/ 40 h 80"/>
                  <a:gd name="T38" fmla="*/ 79 w 79"/>
                  <a:gd name="T39" fmla="*/ 40 h 80"/>
                  <a:gd name="T40" fmla="*/ 79 w 79"/>
                  <a:gd name="T41" fmla="*/ 48 h 80"/>
                  <a:gd name="T42" fmla="*/ 76 w 79"/>
                  <a:gd name="T43" fmla="*/ 55 h 80"/>
                  <a:gd name="T44" fmla="*/ 73 w 79"/>
                  <a:gd name="T45" fmla="*/ 63 h 80"/>
                  <a:gd name="T46" fmla="*/ 67 w 79"/>
                  <a:gd name="T47" fmla="*/ 68 h 80"/>
                  <a:gd name="T48" fmla="*/ 61 w 79"/>
                  <a:gd name="T49" fmla="*/ 73 h 80"/>
                  <a:gd name="T50" fmla="*/ 55 w 79"/>
                  <a:gd name="T51" fmla="*/ 77 h 80"/>
                  <a:gd name="T52" fmla="*/ 47 w 79"/>
                  <a:gd name="T53" fmla="*/ 79 h 80"/>
                  <a:gd name="T54" fmla="*/ 40 w 79"/>
                  <a:gd name="T55" fmla="*/ 80 h 80"/>
                  <a:gd name="T56" fmla="*/ 40 w 79"/>
                  <a:gd name="T57" fmla="*/ 80 h 80"/>
                  <a:gd name="T58" fmla="*/ 31 w 79"/>
                  <a:gd name="T59" fmla="*/ 79 h 80"/>
                  <a:gd name="T60" fmla="*/ 23 w 79"/>
                  <a:gd name="T61" fmla="*/ 77 h 80"/>
                  <a:gd name="T62" fmla="*/ 17 w 79"/>
                  <a:gd name="T63" fmla="*/ 73 h 80"/>
                  <a:gd name="T64" fmla="*/ 11 w 79"/>
                  <a:gd name="T65" fmla="*/ 68 h 80"/>
                  <a:gd name="T66" fmla="*/ 6 w 79"/>
                  <a:gd name="T67" fmla="*/ 63 h 80"/>
                  <a:gd name="T68" fmla="*/ 3 w 79"/>
                  <a:gd name="T69" fmla="*/ 55 h 80"/>
                  <a:gd name="T70" fmla="*/ 0 w 79"/>
                  <a:gd name="T71" fmla="*/ 48 h 80"/>
                  <a:gd name="T72" fmla="*/ 0 w 79"/>
                  <a:gd name="T73" fmla="*/ 40 h 80"/>
                  <a:gd name="T74" fmla="*/ 0 w 79"/>
                  <a:gd name="T75" fmla="*/ 4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9" h="80">
                    <a:moveTo>
                      <a:pt x="0" y="40"/>
                    </a:moveTo>
                    <a:lnTo>
                      <a:pt x="0" y="40"/>
                    </a:lnTo>
                    <a:lnTo>
                      <a:pt x="0" y="32"/>
                    </a:lnTo>
                    <a:lnTo>
                      <a:pt x="3" y="24"/>
                    </a:lnTo>
                    <a:lnTo>
                      <a:pt x="6" y="17"/>
                    </a:lnTo>
                    <a:lnTo>
                      <a:pt x="11" y="11"/>
                    </a:lnTo>
                    <a:lnTo>
                      <a:pt x="17" y="6"/>
                    </a:lnTo>
                    <a:lnTo>
                      <a:pt x="23" y="3"/>
                    </a:lnTo>
                    <a:lnTo>
                      <a:pt x="31" y="1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7" y="1"/>
                    </a:lnTo>
                    <a:lnTo>
                      <a:pt x="55" y="3"/>
                    </a:lnTo>
                    <a:lnTo>
                      <a:pt x="61" y="6"/>
                    </a:lnTo>
                    <a:lnTo>
                      <a:pt x="67" y="11"/>
                    </a:lnTo>
                    <a:lnTo>
                      <a:pt x="73" y="17"/>
                    </a:lnTo>
                    <a:lnTo>
                      <a:pt x="76" y="24"/>
                    </a:lnTo>
                    <a:lnTo>
                      <a:pt x="79" y="32"/>
                    </a:lnTo>
                    <a:lnTo>
                      <a:pt x="79" y="40"/>
                    </a:lnTo>
                    <a:lnTo>
                      <a:pt x="79" y="40"/>
                    </a:lnTo>
                    <a:lnTo>
                      <a:pt x="79" y="48"/>
                    </a:lnTo>
                    <a:lnTo>
                      <a:pt x="76" y="55"/>
                    </a:lnTo>
                    <a:lnTo>
                      <a:pt x="73" y="63"/>
                    </a:lnTo>
                    <a:lnTo>
                      <a:pt x="67" y="68"/>
                    </a:lnTo>
                    <a:lnTo>
                      <a:pt x="61" y="73"/>
                    </a:lnTo>
                    <a:lnTo>
                      <a:pt x="55" y="77"/>
                    </a:lnTo>
                    <a:lnTo>
                      <a:pt x="47" y="79"/>
                    </a:lnTo>
                    <a:lnTo>
                      <a:pt x="40" y="80"/>
                    </a:lnTo>
                    <a:lnTo>
                      <a:pt x="40" y="80"/>
                    </a:lnTo>
                    <a:lnTo>
                      <a:pt x="31" y="79"/>
                    </a:lnTo>
                    <a:lnTo>
                      <a:pt x="23" y="77"/>
                    </a:lnTo>
                    <a:lnTo>
                      <a:pt x="17" y="73"/>
                    </a:lnTo>
                    <a:lnTo>
                      <a:pt x="11" y="68"/>
                    </a:lnTo>
                    <a:lnTo>
                      <a:pt x="6" y="63"/>
                    </a:lnTo>
                    <a:lnTo>
                      <a:pt x="3" y="55"/>
                    </a:lnTo>
                    <a:lnTo>
                      <a:pt x="0" y="48"/>
                    </a:lnTo>
                    <a:lnTo>
                      <a:pt x="0" y="40"/>
                    </a:lnTo>
                    <a:lnTo>
                      <a:pt x="0" y="4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9" name="Freeform 236"/>
              <p:cNvSpPr>
                <a:spLocks/>
              </p:cNvSpPr>
              <p:nvPr/>
            </p:nvSpPr>
            <p:spPr bwMode="auto">
              <a:xfrm>
                <a:off x="1991" y="148"/>
                <a:ext cx="161" cy="54"/>
              </a:xfrm>
              <a:custGeom>
                <a:avLst/>
                <a:gdLst>
                  <a:gd name="T0" fmla="*/ 161 w 161"/>
                  <a:gd name="T1" fmla="*/ 54 h 54"/>
                  <a:gd name="T2" fmla="*/ 126 w 161"/>
                  <a:gd name="T3" fmla="*/ 54 h 54"/>
                  <a:gd name="T4" fmla="*/ 126 w 161"/>
                  <a:gd name="T5" fmla="*/ 54 h 54"/>
                  <a:gd name="T6" fmla="*/ 126 w 161"/>
                  <a:gd name="T7" fmla="*/ 30 h 54"/>
                  <a:gd name="T8" fmla="*/ 126 w 161"/>
                  <a:gd name="T9" fmla="*/ 21 h 54"/>
                  <a:gd name="T10" fmla="*/ 126 w 161"/>
                  <a:gd name="T11" fmla="*/ 21 h 54"/>
                  <a:gd name="T12" fmla="*/ 125 w 161"/>
                  <a:gd name="T13" fmla="*/ 17 h 54"/>
                  <a:gd name="T14" fmla="*/ 122 w 161"/>
                  <a:gd name="T15" fmla="*/ 13 h 54"/>
                  <a:gd name="T16" fmla="*/ 117 w 161"/>
                  <a:gd name="T17" fmla="*/ 10 h 54"/>
                  <a:gd name="T18" fmla="*/ 111 w 161"/>
                  <a:gd name="T19" fmla="*/ 7 h 54"/>
                  <a:gd name="T20" fmla="*/ 102 w 161"/>
                  <a:gd name="T21" fmla="*/ 4 h 54"/>
                  <a:gd name="T22" fmla="*/ 94 w 161"/>
                  <a:gd name="T23" fmla="*/ 2 h 54"/>
                  <a:gd name="T24" fmla="*/ 85 w 161"/>
                  <a:gd name="T25" fmla="*/ 1 h 54"/>
                  <a:gd name="T26" fmla="*/ 76 w 161"/>
                  <a:gd name="T27" fmla="*/ 0 h 54"/>
                  <a:gd name="T28" fmla="*/ 76 w 161"/>
                  <a:gd name="T29" fmla="*/ 0 h 54"/>
                  <a:gd name="T30" fmla="*/ 65 w 161"/>
                  <a:gd name="T31" fmla="*/ 1 h 54"/>
                  <a:gd name="T32" fmla="*/ 56 w 161"/>
                  <a:gd name="T33" fmla="*/ 2 h 54"/>
                  <a:gd name="T34" fmla="*/ 48 w 161"/>
                  <a:gd name="T35" fmla="*/ 4 h 54"/>
                  <a:gd name="T36" fmla="*/ 40 w 161"/>
                  <a:gd name="T37" fmla="*/ 7 h 54"/>
                  <a:gd name="T38" fmla="*/ 34 w 161"/>
                  <a:gd name="T39" fmla="*/ 10 h 54"/>
                  <a:gd name="T40" fmla="*/ 28 w 161"/>
                  <a:gd name="T41" fmla="*/ 13 h 54"/>
                  <a:gd name="T42" fmla="*/ 25 w 161"/>
                  <a:gd name="T43" fmla="*/ 17 h 54"/>
                  <a:gd name="T44" fmla="*/ 24 w 161"/>
                  <a:gd name="T45" fmla="*/ 21 h 54"/>
                  <a:gd name="T46" fmla="*/ 24 w 161"/>
                  <a:gd name="T47" fmla="*/ 21 h 54"/>
                  <a:gd name="T48" fmla="*/ 24 w 161"/>
                  <a:gd name="T49" fmla="*/ 30 h 54"/>
                  <a:gd name="T50" fmla="*/ 24 w 161"/>
                  <a:gd name="T51" fmla="*/ 54 h 54"/>
                  <a:gd name="T52" fmla="*/ 0 w 161"/>
                  <a:gd name="T53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61" h="54">
                    <a:moveTo>
                      <a:pt x="161" y="54"/>
                    </a:moveTo>
                    <a:lnTo>
                      <a:pt x="126" y="54"/>
                    </a:lnTo>
                    <a:lnTo>
                      <a:pt x="126" y="54"/>
                    </a:lnTo>
                    <a:lnTo>
                      <a:pt x="126" y="30"/>
                    </a:lnTo>
                    <a:lnTo>
                      <a:pt x="126" y="21"/>
                    </a:lnTo>
                    <a:lnTo>
                      <a:pt x="126" y="21"/>
                    </a:lnTo>
                    <a:lnTo>
                      <a:pt x="125" y="17"/>
                    </a:lnTo>
                    <a:lnTo>
                      <a:pt x="122" y="13"/>
                    </a:lnTo>
                    <a:lnTo>
                      <a:pt x="117" y="10"/>
                    </a:lnTo>
                    <a:lnTo>
                      <a:pt x="111" y="7"/>
                    </a:lnTo>
                    <a:lnTo>
                      <a:pt x="102" y="4"/>
                    </a:lnTo>
                    <a:lnTo>
                      <a:pt x="94" y="2"/>
                    </a:lnTo>
                    <a:lnTo>
                      <a:pt x="85" y="1"/>
                    </a:lnTo>
                    <a:lnTo>
                      <a:pt x="76" y="0"/>
                    </a:lnTo>
                    <a:lnTo>
                      <a:pt x="76" y="0"/>
                    </a:lnTo>
                    <a:lnTo>
                      <a:pt x="65" y="1"/>
                    </a:lnTo>
                    <a:lnTo>
                      <a:pt x="56" y="2"/>
                    </a:lnTo>
                    <a:lnTo>
                      <a:pt x="48" y="4"/>
                    </a:lnTo>
                    <a:lnTo>
                      <a:pt x="40" y="7"/>
                    </a:lnTo>
                    <a:lnTo>
                      <a:pt x="34" y="10"/>
                    </a:lnTo>
                    <a:lnTo>
                      <a:pt x="28" y="13"/>
                    </a:lnTo>
                    <a:lnTo>
                      <a:pt x="25" y="17"/>
                    </a:lnTo>
                    <a:lnTo>
                      <a:pt x="24" y="21"/>
                    </a:lnTo>
                    <a:lnTo>
                      <a:pt x="24" y="21"/>
                    </a:lnTo>
                    <a:lnTo>
                      <a:pt x="24" y="30"/>
                    </a:lnTo>
                    <a:lnTo>
                      <a:pt x="24" y="54"/>
                    </a:lnTo>
                    <a:lnTo>
                      <a:pt x="0" y="5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0" name="Line 237"/>
              <p:cNvSpPr>
                <a:spLocks noChangeShapeType="1"/>
              </p:cNvSpPr>
              <p:nvPr/>
            </p:nvSpPr>
            <p:spPr bwMode="auto">
              <a:xfrm flipH="1">
                <a:off x="1821" y="202"/>
                <a:ext cx="27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1" name="Freeform 238"/>
              <p:cNvSpPr>
                <a:spLocks/>
              </p:cNvSpPr>
              <p:nvPr/>
            </p:nvSpPr>
            <p:spPr bwMode="auto">
              <a:xfrm>
                <a:off x="1873" y="31"/>
                <a:ext cx="92" cy="92"/>
              </a:xfrm>
              <a:custGeom>
                <a:avLst/>
                <a:gdLst>
                  <a:gd name="T0" fmla="*/ 0 w 92"/>
                  <a:gd name="T1" fmla="*/ 46 h 92"/>
                  <a:gd name="T2" fmla="*/ 0 w 92"/>
                  <a:gd name="T3" fmla="*/ 46 h 92"/>
                  <a:gd name="T4" fmla="*/ 1 w 92"/>
                  <a:gd name="T5" fmla="*/ 36 h 92"/>
                  <a:gd name="T6" fmla="*/ 3 w 92"/>
                  <a:gd name="T7" fmla="*/ 28 h 92"/>
                  <a:gd name="T8" fmla="*/ 9 w 92"/>
                  <a:gd name="T9" fmla="*/ 20 h 92"/>
                  <a:gd name="T10" fmla="*/ 14 w 92"/>
                  <a:gd name="T11" fmla="*/ 13 h 92"/>
                  <a:gd name="T12" fmla="*/ 21 w 92"/>
                  <a:gd name="T13" fmla="*/ 7 h 92"/>
                  <a:gd name="T14" fmla="*/ 28 w 92"/>
                  <a:gd name="T15" fmla="*/ 3 h 92"/>
                  <a:gd name="T16" fmla="*/ 37 w 92"/>
                  <a:gd name="T17" fmla="*/ 1 h 92"/>
                  <a:gd name="T18" fmla="*/ 47 w 92"/>
                  <a:gd name="T19" fmla="*/ 0 h 92"/>
                  <a:gd name="T20" fmla="*/ 47 w 92"/>
                  <a:gd name="T21" fmla="*/ 0 h 92"/>
                  <a:gd name="T22" fmla="*/ 56 w 92"/>
                  <a:gd name="T23" fmla="*/ 1 h 92"/>
                  <a:gd name="T24" fmla="*/ 64 w 92"/>
                  <a:gd name="T25" fmla="*/ 3 h 92"/>
                  <a:gd name="T26" fmla="*/ 72 w 92"/>
                  <a:gd name="T27" fmla="*/ 7 h 92"/>
                  <a:gd name="T28" fmla="*/ 79 w 92"/>
                  <a:gd name="T29" fmla="*/ 13 h 92"/>
                  <a:gd name="T30" fmla="*/ 85 w 92"/>
                  <a:gd name="T31" fmla="*/ 20 h 92"/>
                  <a:gd name="T32" fmla="*/ 89 w 92"/>
                  <a:gd name="T33" fmla="*/ 28 h 92"/>
                  <a:gd name="T34" fmla="*/ 92 w 92"/>
                  <a:gd name="T35" fmla="*/ 36 h 92"/>
                  <a:gd name="T36" fmla="*/ 92 w 92"/>
                  <a:gd name="T37" fmla="*/ 46 h 92"/>
                  <a:gd name="T38" fmla="*/ 92 w 92"/>
                  <a:gd name="T39" fmla="*/ 46 h 92"/>
                  <a:gd name="T40" fmla="*/ 92 w 92"/>
                  <a:gd name="T41" fmla="*/ 56 h 92"/>
                  <a:gd name="T42" fmla="*/ 89 w 92"/>
                  <a:gd name="T43" fmla="*/ 64 h 92"/>
                  <a:gd name="T44" fmla="*/ 85 w 92"/>
                  <a:gd name="T45" fmla="*/ 72 h 92"/>
                  <a:gd name="T46" fmla="*/ 79 w 92"/>
                  <a:gd name="T47" fmla="*/ 78 h 92"/>
                  <a:gd name="T48" fmla="*/ 72 w 92"/>
                  <a:gd name="T49" fmla="*/ 84 h 92"/>
                  <a:gd name="T50" fmla="*/ 64 w 92"/>
                  <a:gd name="T51" fmla="*/ 89 h 92"/>
                  <a:gd name="T52" fmla="*/ 56 w 92"/>
                  <a:gd name="T53" fmla="*/ 91 h 92"/>
                  <a:gd name="T54" fmla="*/ 47 w 92"/>
                  <a:gd name="T55" fmla="*/ 92 h 92"/>
                  <a:gd name="T56" fmla="*/ 47 w 92"/>
                  <a:gd name="T57" fmla="*/ 92 h 92"/>
                  <a:gd name="T58" fmla="*/ 37 w 92"/>
                  <a:gd name="T59" fmla="*/ 91 h 92"/>
                  <a:gd name="T60" fmla="*/ 28 w 92"/>
                  <a:gd name="T61" fmla="*/ 89 h 92"/>
                  <a:gd name="T62" fmla="*/ 21 w 92"/>
                  <a:gd name="T63" fmla="*/ 84 h 92"/>
                  <a:gd name="T64" fmla="*/ 14 w 92"/>
                  <a:gd name="T65" fmla="*/ 78 h 92"/>
                  <a:gd name="T66" fmla="*/ 9 w 92"/>
                  <a:gd name="T67" fmla="*/ 72 h 92"/>
                  <a:gd name="T68" fmla="*/ 3 w 92"/>
                  <a:gd name="T69" fmla="*/ 64 h 92"/>
                  <a:gd name="T70" fmla="*/ 1 w 92"/>
                  <a:gd name="T71" fmla="*/ 56 h 92"/>
                  <a:gd name="T72" fmla="*/ 0 w 92"/>
                  <a:gd name="T73" fmla="*/ 46 h 92"/>
                  <a:gd name="T74" fmla="*/ 0 w 92"/>
                  <a:gd name="T75" fmla="*/ 46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92" h="92">
                    <a:moveTo>
                      <a:pt x="0" y="46"/>
                    </a:moveTo>
                    <a:lnTo>
                      <a:pt x="0" y="46"/>
                    </a:lnTo>
                    <a:lnTo>
                      <a:pt x="1" y="36"/>
                    </a:lnTo>
                    <a:lnTo>
                      <a:pt x="3" y="28"/>
                    </a:lnTo>
                    <a:lnTo>
                      <a:pt x="9" y="20"/>
                    </a:lnTo>
                    <a:lnTo>
                      <a:pt x="14" y="13"/>
                    </a:lnTo>
                    <a:lnTo>
                      <a:pt x="21" y="7"/>
                    </a:lnTo>
                    <a:lnTo>
                      <a:pt x="28" y="3"/>
                    </a:lnTo>
                    <a:lnTo>
                      <a:pt x="37" y="1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56" y="1"/>
                    </a:lnTo>
                    <a:lnTo>
                      <a:pt x="64" y="3"/>
                    </a:lnTo>
                    <a:lnTo>
                      <a:pt x="72" y="7"/>
                    </a:lnTo>
                    <a:lnTo>
                      <a:pt x="79" y="13"/>
                    </a:lnTo>
                    <a:lnTo>
                      <a:pt x="85" y="20"/>
                    </a:lnTo>
                    <a:lnTo>
                      <a:pt x="89" y="28"/>
                    </a:lnTo>
                    <a:lnTo>
                      <a:pt x="92" y="36"/>
                    </a:lnTo>
                    <a:lnTo>
                      <a:pt x="92" y="46"/>
                    </a:lnTo>
                    <a:lnTo>
                      <a:pt x="92" y="46"/>
                    </a:lnTo>
                    <a:lnTo>
                      <a:pt x="92" y="56"/>
                    </a:lnTo>
                    <a:lnTo>
                      <a:pt x="89" y="64"/>
                    </a:lnTo>
                    <a:lnTo>
                      <a:pt x="85" y="72"/>
                    </a:lnTo>
                    <a:lnTo>
                      <a:pt x="79" y="78"/>
                    </a:lnTo>
                    <a:lnTo>
                      <a:pt x="72" y="84"/>
                    </a:lnTo>
                    <a:lnTo>
                      <a:pt x="64" y="89"/>
                    </a:lnTo>
                    <a:lnTo>
                      <a:pt x="56" y="91"/>
                    </a:lnTo>
                    <a:lnTo>
                      <a:pt x="47" y="92"/>
                    </a:lnTo>
                    <a:lnTo>
                      <a:pt x="47" y="92"/>
                    </a:lnTo>
                    <a:lnTo>
                      <a:pt x="37" y="91"/>
                    </a:lnTo>
                    <a:lnTo>
                      <a:pt x="28" y="89"/>
                    </a:lnTo>
                    <a:lnTo>
                      <a:pt x="21" y="84"/>
                    </a:lnTo>
                    <a:lnTo>
                      <a:pt x="14" y="78"/>
                    </a:lnTo>
                    <a:lnTo>
                      <a:pt x="9" y="72"/>
                    </a:lnTo>
                    <a:lnTo>
                      <a:pt x="3" y="64"/>
                    </a:lnTo>
                    <a:lnTo>
                      <a:pt x="1" y="56"/>
                    </a:lnTo>
                    <a:lnTo>
                      <a:pt x="0" y="46"/>
                    </a:lnTo>
                    <a:lnTo>
                      <a:pt x="0" y="4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2" name="Freeform 239"/>
              <p:cNvSpPr>
                <a:spLocks/>
              </p:cNvSpPr>
              <p:nvPr/>
            </p:nvSpPr>
            <p:spPr bwMode="auto">
              <a:xfrm>
                <a:off x="1860" y="137"/>
                <a:ext cx="118" cy="228"/>
              </a:xfrm>
              <a:custGeom>
                <a:avLst/>
                <a:gdLst>
                  <a:gd name="T0" fmla="*/ 39 w 118"/>
                  <a:gd name="T1" fmla="*/ 228 h 228"/>
                  <a:gd name="T2" fmla="*/ 34 w 118"/>
                  <a:gd name="T3" fmla="*/ 226 h 228"/>
                  <a:gd name="T4" fmla="*/ 30 w 118"/>
                  <a:gd name="T5" fmla="*/ 217 h 228"/>
                  <a:gd name="T6" fmla="*/ 26 w 118"/>
                  <a:gd name="T7" fmla="*/ 201 h 228"/>
                  <a:gd name="T8" fmla="*/ 16 w 118"/>
                  <a:gd name="T9" fmla="*/ 141 h 228"/>
                  <a:gd name="T10" fmla="*/ 15 w 118"/>
                  <a:gd name="T11" fmla="*/ 137 h 228"/>
                  <a:gd name="T12" fmla="*/ 10 w 118"/>
                  <a:gd name="T13" fmla="*/ 130 h 228"/>
                  <a:gd name="T14" fmla="*/ 6 w 118"/>
                  <a:gd name="T15" fmla="*/ 122 h 228"/>
                  <a:gd name="T16" fmla="*/ 6 w 118"/>
                  <a:gd name="T17" fmla="*/ 118 h 228"/>
                  <a:gd name="T18" fmla="*/ 1 w 118"/>
                  <a:gd name="T19" fmla="*/ 80 h 228"/>
                  <a:gd name="T20" fmla="*/ 0 w 118"/>
                  <a:gd name="T21" fmla="*/ 30 h 228"/>
                  <a:gd name="T22" fmla="*/ 1 w 118"/>
                  <a:gd name="T23" fmla="*/ 23 h 228"/>
                  <a:gd name="T24" fmla="*/ 2 w 118"/>
                  <a:gd name="T25" fmla="*/ 19 h 228"/>
                  <a:gd name="T26" fmla="*/ 11 w 118"/>
                  <a:gd name="T27" fmla="*/ 10 h 228"/>
                  <a:gd name="T28" fmla="*/ 28 w 118"/>
                  <a:gd name="T29" fmla="*/ 4 h 228"/>
                  <a:gd name="T30" fmla="*/ 48 w 118"/>
                  <a:gd name="T31" fmla="*/ 0 h 228"/>
                  <a:gd name="T32" fmla="*/ 60 w 118"/>
                  <a:gd name="T33" fmla="*/ 0 h 228"/>
                  <a:gd name="T34" fmla="*/ 81 w 118"/>
                  <a:gd name="T35" fmla="*/ 1 h 228"/>
                  <a:gd name="T36" fmla="*/ 100 w 118"/>
                  <a:gd name="T37" fmla="*/ 6 h 228"/>
                  <a:gd name="T38" fmla="*/ 113 w 118"/>
                  <a:gd name="T39" fmla="*/ 13 h 228"/>
                  <a:gd name="T40" fmla="*/ 117 w 118"/>
                  <a:gd name="T41" fmla="*/ 21 h 228"/>
                  <a:gd name="T42" fmla="*/ 118 w 118"/>
                  <a:gd name="T43" fmla="*/ 23 h 228"/>
                  <a:gd name="T44" fmla="*/ 118 w 118"/>
                  <a:gd name="T45" fmla="*/ 50 h 228"/>
                  <a:gd name="T46" fmla="*/ 115 w 118"/>
                  <a:gd name="T47" fmla="*/ 99 h 228"/>
                  <a:gd name="T48" fmla="*/ 113 w 118"/>
                  <a:gd name="T49" fmla="*/ 118 h 228"/>
                  <a:gd name="T50" fmla="*/ 111 w 118"/>
                  <a:gd name="T51" fmla="*/ 125 h 228"/>
                  <a:gd name="T52" fmla="*/ 105 w 118"/>
                  <a:gd name="T53" fmla="*/ 134 h 228"/>
                  <a:gd name="T54" fmla="*/ 103 w 118"/>
                  <a:gd name="T55" fmla="*/ 141 h 228"/>
                  <a:gd name="T56" fmla="*/ 97 w 118"/>
                  <a:gd name="T57" fmla="*/ 179 h 228"/>
                  <a:gd name="T58" fmla="*/ 88 w 118"/>
                  <a:gd name="T59" fmla="*/ 217 h 228"/>
                  <a:gd name="T60" fmla="*/ 86 w 118"/>
                  <a:gd name="T61" fmla="*/ 223 h 228"/>
                  <a:gd name="T62" fmla="*/ 82 w 118"/>
                  <a:gd name="T63" fmla="*/ 228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8" h="228">
                    <a:moveTo>
                      <a:pt x="39" y="228"/>
                    </a:moveTo>
                    <a:lnTo>
                      <a:pt x="39" y="228"/>
                    </a:lnTo>
                    <a:lnTo>
                      <a:pt x="36" y="228"/>
                    </a:lnTo>
                    <a:lnTo>
                      <a:pt x="34" y="226"/>
                    </a:lnTo>
                    <a:lnTo>
                      <a:pt x="32" y="223"/>
                    </a:lnTo>
                    <a:lnTo>
                      <a:pt x="30" y="217"/>
                    </a:lnTo>
                    <a:lnTo>
                      <a:pt x="30" y="217"/>
                    </a:lnTo>
                    <a:lnTo>
                      <a:pt x="26" y="201"/>
                    </a:lnTo>
                    <a:lnTo>
                      <a:pt x="23" y="179"/>
                    </a:lnTo>
                    <a:lnTo>
                      <a:pt x="16" y="141"/>
                    </a:lnTo>
                    <a:lnTo>
                      <a:pt x="16" y="141"/>
                    </a:lnTo>
                    <a:lnTo>
                      <a:pt x="15" y="137"/>
                    </a:lnTo>
                    <a:lnTo>
                      <a:pt x="13" y="134"/>
                    </a:lnTo>
                    <a:lnTo>
                      <a:pt x="10" y="130"/>
                    </a:lnTo>
                    <a:lnTo>
                      <a:pt x="8" y="125"/>
                    </a:lnTo>
                    <a:lnTo>
                      <a:pt x="6" y="122"/>
                    </a:lnTo>
                    <a:lnTo>
                      <a:pt x="6" y="118"/>
                    </a:lnTo>
                    <a:lnTo>
                      <a:pt x="6" y="118"/>
                    </a:lnTo>
                    <a:lnTo>
                      <a:pt x="3" y="99"/>
                    </a:lnTo>
                    <a:lnTo>
                      <a:pt x="1" y="80"/>
                    </a:lnTo>
                    <a:lnTo>
                      <a:pt x="0" y="50"/>
                    </a:lnTo>
                    <a:lnTo>
                      <a:pt x="0" y="30"/>
                    </a:lnTo>
                    <a:lnTo>
                      <a:pt x="1" y="23"/>
                    </a:lnTo>
                    <a:lnTo>
                      <a:pt x="1" y="23"/>
                    </a:lnTo>
                    <a:lnTo>
                      <a:pt x="1" y="21"/>
                    </a:lnTo>
                    <a:lnTo>
                      <a:pt x="2" y="19"/>
                    </a:lnTo>
                    <a:lnTo>
                      <a:pt x="6" y="13"/>
                    </a:lnTo>
                    <a:lnTo>
                      <a:pt x="11" y="10"/>
                    </a:lnTo>
                    <a:lnTo>
                      <a:pt x="19" y="6"/>
                    </a:lnTo>
                    <a:lnTo>
                      <a:pt x="28" y="4"/>
                    </a:lnTo>
                    <a:lnTo>
                      <a:pt x="38" y="1"/>
                    </a:lnTo>
                    <a:lnTo>
                      <a:pt x="48" y="0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70" y="0"/>
                    </a:lnTo>
                    <a:lnTo>
                      <a:pt x="81" y="1"/>
                    </a:lnTo>
                    <a:lnTo>
                      <a:pt x="91" y="4"/>
                    </a:lnTo>
                    <a:lnTo>
                      <a:pt x="100" y="6"/>
                    </a:lnTo>
                    <a:lnTo>
                      <a:pt x="107" y="10"/>
                    </a:lnTo>
                    <a:lnTo>
                      <a:pt x="113" y="13"/>
                    </a:lnTo>
                    <a:lnTo>
                      <a:pt x="116" y="19"/>
                    </a:lnTo>
                    <a:lnTo>
                      <a:pt x="117" y="21"/>
                    </a:lnTo>
                    <a:lnTo>
                      <a:pt x="118" y="23"/>
                    </a:lnTo>
                    <a:lnTo>
                      <a:pt x="118" y="23"/>
                    </a:lnTo>
                    <a:lnTo>
                      <a:pt x="118" y="30"/>
                    </a:lnTo>
                    <a:lnTo>
                      <a:pt x="118" y="50"/>
                    </a:lnTo>
                    <a:lnTo>
                      <a:pt x="117" y="80"/>
                    </a:lnTo>
                    <a:lnTo>
                      <a:pt x="115" y="99"/>
                    </a:lnTo>
                    <a:lnTo>
                      <a:pt x="113" y="118"/>
                    </a:lnTo>
                    <a:lnTo>
                      <a:pt x="113" y="118"/>
                    </a:lnTo>
                    <a:lnTo>
                      <a:pt x="112" y="122"/>
                    </a:lnTo>
                    <a:lnTo>
                      <a:pt x="111" y="125"/>
                    </a:lnTo>
                    <a:lnTo>
                      <a:pt x="108" y="130"/>
                    </a:lnTo>
                    <a:lnTo>
                      <a:pt x="105" y="134"/>
                    </a:lnTo>
                    <a:lnTo>
                      <a:pt x="104" y="137"/>
                    </a:lnTo>
                    <a:lnTo>
                      <a:pt x="103" y="141"/>
                    </a:lnTo>
                    <a:lnTo>
                      <a:pt x="103" y="141"/>
                    </a:lnTo>
                    <a:lnTo>
                      <a:pt x="97" y="179"/>
                    </a:lnTo>
                    <a:lnTo>
                      <a:pt x="93" y="201"/>
                    </a:lnTo>
                    <a:lnTo>
                      <a:pt x="88" y="217"/>
                    </a:lnTo>
                    <a:lnTo>
                      <a:pt x="88" y="217"/>
                    </a:lnTo>
                    <a:lnTo>
                      <a:pt x="86" y="223"/>
                    </a:lnTo>
                    <a:lnTo>
                      <a:pt x="85" y="226"/>
                    </a:lnTo>
                    <a:lnTo>
                      <a:pt x="82" y="228"/>
                    </a:lnTo>
                    <a:lnTo>
                      <a:pt x="79" y="22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3" name="Freeform 240"/>
              <p:cNvSpPr>
                <a:spLocks noEditPoints="1"/>
              </p:cNvSpPr>
              <p:nvPr/>
            </p:nvSpPr>
            <p:spPr bwMode="auto">
              <a:xfrm>
                <a:off x="151" y="1193"/>
                <a:ext cx="143" cy="129"/>
              </a:xfrm>
              <a:custGeom>
                <a:avLst/>
                <a:gdLst>
                  <a:gd name="T0" fmla="*/ 143 w 143"/>
                  <a:gd name="T1" fmla="*/ 33 h 129"/>
                  <a:gd name="T2" fmla="*/ 143 w 143"/>
                  <a:gd name="T3" fmla="*/ 121 h 129"/>
                  <a:gd name="T4" fmla="*/ 143 w 143"/>
                  <a:gd name="T5" fmla="*/ 121 h 129"/>
                  <a:gd name="T6" fmla="*/ 142 w 143"/>
                  <a:gd name="T7" fmla="*/ 124 h 129"/>
                  <a:gd name="T8" fmla="*/ 141 w 143"/>
                  <a:gd name="T9" fmla="*/ 127 h 129"/>
                  <a:gd name="T10" fmla="*/ 138 w 143"/>
                  <a:gd name="T11" fmla="*/ 129 h 129"/>
                  <a:gd name="T12" fmla="*/ 134 w 143"/>
                  <a:gd name="T13" fmla="*/ 129 h 129"/>
                  <a:gd name="T14" fmla="*/ 8 w 143"/>
                  <a:gd name="T15" fmla="*/ 129 h 129"/>
                  <a:gd name="T16" fmla="*/ 8 w 143"/>
                  <a:gd name="T17" fmla="*/ 129 h 129"/>
                  <a:gd name="T18" fmla="*/ 5 w 143"/>
                  <a:gd name="T19" fmla="*/ 129 h 129"/>
                  <a:gd name="T20" fmla="*/ 3 w 143"/>
                  <a:gd name="T21" fmla="*/ 127 h 129"/>
                  <a:gd name="T22" fmla="*/ 1 w 143"/>
                  <a:gd name="T23" fmla="*/ 124 h 129"/>
                  <a:gd name="T24" fmla="*/ 0 w 143"/>
                  <a:gd name="T25" fmla="*/ 121 h 129"/>
                  <a:gd name="T26" fmla="*/ 0 w 143"/>
                  <a:gd name="T27" fmla="*/ 33 h 129"/>
                  <a:gd name="T28" fmla="*/ 0 w 143"/>
                  <a:gd name="T29" fmla="*/ 33 h 129"/>
                  <a:gd name="T30" fmla="*/ 1 w 143"/>
                  <a:gd name="T31" fmla="*/ 29 h 129"/>
                  <a:gd name="T32" fmla="*/ 3 w 143"/>
                  <a:gd name="T33" fmla="*/ 27 h 129"/>
                  <a:gd name="T34" fmla="*/ 5 w 143"/>
                  <a:gd name="T35" fmla="*/ 25 h 129"/>
                  <a:gd name="T36" fmla="*/ 8 w 143"/>
                  <a:gd name="T37" fmla="*/ 25 h 129"/>
                  <a:gd name="T38" fmla="*/ 41 w 143"/>
                  <a:gd name="T39" fmla="*/ 25 h 129"/>
                  <a:gd name="T40" fmla="*/ 41 w 143"/>
                  <a:gd name="T41" fmla="*/ 21 h 129"/>
                  <a:gd name="T42" fmla="*/ 41 w 143"/>
                  <a:gd name="T43" fmla="*/ 21 h 129"/>
                  <a:gd name="T44" fmla="*/ 42 w 143"/>
                  <a:gd name="T45" fmla="*/ 17 h 129"/>
                  <a:gd name="T46" fmla="*/ 43 w 143"/>
                  <a:gd name="T47" fmla="*/ 13 h 129"/>
                  <a:gd name="T48" fmla="*/ 45 w 143"/>
                  <a:gd name="T49" fmla="*/ 10 h 129"/>
                  <a:gd name="T50" fmla="*/ 47 w 143"/>
                  <a:gd name="T51" fmla="*/ 6 h 129"/>
                  <a:gd name="T52" fmla="*/ 50 w 143"/>
                  <a:gd name="T53" fmla="*/ 3 h 129"/>
                  <a:gd name="T54" fmla="*/ 54 w 143"/>
                  <a:gd name="T55" fmla="*/ 1 h 129"/>
                  <a:gd name="T56" fmla="*/ 58 w 143"/>
                  <a:gd name="T57" fmla="*/ 0 h 129"/>
                  <a:gd name="T58" fmla="*/ 62 w 143"/>
                  <a:gd name="T59" fmla="*/ 0 h 129"/>
                  <a:gd name="T60" fmla="*/ 81 w 143"/>
                  <a:gd name="T61" fmla="*/ 0 h 129"/>
                  <a:gd name="T62" fmla="*/ 81 w 143"/>
                  <a:gd name="T63" fmla="*/ 0 h 129"/>
                  <a:gd name="T64" fmla="*/ 85 w 143"/>
                  <a:gd name="T65" fmla="*/ 0 h 129"/>
                  <a:gd name="T66" fmla="*/ 88 w 143"/>
                  <a:gd name="T67" fmla="*/ 1 h 129"/>
                  <a:gd name="T68" fmla="*/ 92 w 143"/>
                  <a:gd name="T69" fmla="*/ 3 h 129"/>
                  <a:gd name="T70" fmla="*/ 95 w 143"/>
                  <a:gd name="T71" fmla="*/ 6 h 129"/>
                  <a:gd name="T72" fmla="*/ 97 w 143"/>
                  <a:gd name="T73" fmla="*/ 10 h 129"/>
                  <a:gd name="T74" fmla="*/ 99 w 143"/>
                  <a:gd name="T75" fmla="*/ 13 h 129"/>
                  <a:gd name="T76" fmla="*/ 100 w 143"/>
                  <a:gd name="T77" fmla="*/ 17 h 129"/>
                  <a:gd name="T78" fmla="*/ 102 w 143"/>
                  <a:gd name="T79" fmla="*/ 21 h 129"/>
                  <a:gd name="T80" fmla="*/ 102 w 143"/>
                  <a:gd name="T81" fmla="*/ 25 h 129"/>
                  <a:gd name="T82" fmla="*/ 134 w 143"/>
                  <a:gd name="T83" fmla="*/ 25 h 129"/>
                  <a:gd name="T84" fmla="*/ 134 w 143"/>
                  <a:gd name="T85" fmla="*/ 25 h 129"/>
                  <a:gd name="T86" fmla="*/ 138 w 143"/>
                  <a:gd name="T87" fmla="*/ 25 h 129"/>
                  <a:gd name="T88" fmla="*/ 141 w 143"/>
                  <a:gd name="T89" fmla="*/ 27 h 129"/>
                  <a:gd name="T90" fmla="*/ 142 w 143"/>
                  <a:gd name="T91" fmla="*/ 29 h 129"/>
                  <a:gd name="T92" fmla="*/ 143 w 143"/>
                  <a:gd name="T93" fmla="*/ 33 h 129"/>
                  <a:gd name="T94" fmla="*/ 143 w 143"/>
                  <a:gd name="T95" fmla="*/ 33 h 129"/>
                  <a:gd name="T96" fmla="*/ 54 w 143"/>
                  <a:gd name="T97" fmla="*/ 25 h 129"/>
                  <a:gd name="T98" fmla="*/ 88 w 143"/>
                  <a:gd name="T99" fmla="*/ 25 h 129"/>
                  <a:gd name="T100" fmla="*/ 88 w 143"/>
                  <a:gd name="T101" fmla="*/ 21 h 129"/>
                  <a:gd name="T102" fmla="*/ 88 w 143"/>
                  <a:gd name="T103" fmla="*/ 21 h 129"/>
                  <a:gd name="T104" fmla="*/ 88 w 143"/>
                  <a:gd name="T105" fmla="*/ 18 h 129"/>
                  <a:gd name="T106" fmla="*/ 86 w 143"/>
                  <a:gd name="T107" fmla="*/ 15 h 129"/>
                  <a:gd name="T108" fmla="*/ 84 w 143"/>
                  <a:gd name="T109" fmla="*/ 14 h 129"/>
                  <a:gd name="T110" fmla="*/ 81 w 143"/>
                  <a:gd name="T111" fmla="*/ 13 h 129"/>
                  <a:gd name="T112" fmla="*/ 62 w 143"/>
                  <a:gd name="T113" fmla="*/ 13 h 129"/>
                  <a:gd name="T114" fmla="*/ 62 w 143"/>
                  <a:gd name="T115" fmla="*/ 13 h 129"/>
                  <a:gd name="T116" fmla="*/ 59 w 143"/>
                  <a:gd name="T117" fmla="*/ 14 h 129"/>
                  <a:gd name="T118" fmla="*/ 56 w 143"/>
                  <a:gd name="T119" fmla="*/ 15 h 129"/>
                  <a:gd name="T120" fmla="*/ 55 w 143"/>
                  <a:gd name="T121" fmla="*/ 18 h 129"/>
                  <a:gd name="T122" fmla="*/ 54 w 143"/>
                  <a:gd name="T123" fmla="*/ 21 h 129"/>
                  <a:gd name="T124" fmla="*/ 54 w 143"/>
                  <a:gd name="T125" fmla="*/ 25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43" h="129">
                    <a:moveTo>
                      <a:pt x="143" y="33"/>
                    </a:moveTo>
                    <a:lnTo>
                      <a:pt x="143" y="121"/>
                    </a:lnTo>
                    <a:lnTo>
                      <a:pt x="143" y="121"/>
                    </a:lnTo>
                    <a:lnTo>
                      <a:pt x="142" y="124"/>
                    </a:lnTo>
                    <a:lnTo>
                      <a:pt x="141" y="127"/>
                    </a:lnTo>
                    <a:lnTo>
                      <a:pt x="138" y="129"/>
                    </a:lnTo>
                    <a:lnTo>
                      <a:pt x="134" y="129"/>
                    </a:lnTo>
                    <a:lnTo>
                      <a:pt x="8" y="129"/>
                    </a:lnTo>
                    <a:lnTo>
                      <a:pt x="8" y="129"/>
                    </a:lnTo>
                    <a:lnTo>
                      <a:pt x="5" y="129"/>
                    </a:lnTo>
                    <a:lnTo>
                      <a:pt x="3" y="127"/>
                    </a:lnTo>
                    <a:lnTo>
                      <a:pt x="1" y="124"/>
                    </a:lnTo>
                    <a:lnTo>
                      <a:pt x="0" y="121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1" y="29"/>
                    </a:lnTo>
                    <a:lnTo>
                      <a:pt x="3" y="27"/>
                    </a:lnTo>
                    <a:lnTo>
                      <a:pt x="5" y="25"/>
                    </a:lnTo>
                    <a:lnTo>
                      <a:pt x="8" y="25"/>
                    </a:lnTo>
                    <a:lnTo>
                      <a:pt x="41" y="25"/>
                    </a:lnTo>
                    <a:lnTo>
                      <a:pt x="41" y="21"/>
                    </a:lnTo>
                    <a:lnTo>
                      <a:pt x="41" y="21"/>
                    </a:lnTo>
                    <a:lnTo>
                      <a:pt x="42" y="17"/>
                    </a:lnTo>
                    <a:lnTo>
                      <a:pt x="43" y="13"/>
                    </a:lnTo>
                    <a:lnTo>
                      <a:pt x="45" y="10"/>
                    </a:lnTo>
                    <a:lnTo>
                      <a:pt x="47" y="6"/>
                    </a:lnTo>
                    <a:lnTo>
                      <a:pt x="50" y="3"/>
                    </a:lnTo>
                    <a:lnTo>
                      <a:pt x="54" y="1"/>
                    </a:lnTo>
                    <a:lnTo>
                      <a:pt x="58" y="0"/>
                    </a:lnTo>
                    <a:lnTo>
                      <a:pt x="62" y="0"/>
                    </a:lnTo>
                    <a:lnTo>
                      <a:pt x="81" y="0"/>
                    </a:lnTo>
                    <a:lnTo>
                      <a:pt x="81" y="0"/>
                    </a:lnTo>
                    <a:lnTo>
                      <a:pt x="85" y="0"/>
                    </a:lnTo>
                    <a:lnTo>
                      <a:pt x="88" y="1"/>
                    </a:lnTo>
                    <a:lnTo>
                      <a:pt x="92" y="3"/>
                    </a:lnTo>
                    <a:lnTo>
                      <a:pt x="95" y="6"/>
                    </a:lnTo>
                    <a:lnTo>
                      <a:pt x="97" y="10"/>
                    </a:lnTo>
                    <a:lnTo>
                      <a:pt x="99" y="13"/>
                    </a:lnTo>
                    <a:lnTo>
                      <a:pt x="100" y="17"/>
                    </a:lnTo>
                    <a:lnTo>
                      <a:pt x="102" y="21"/>
                    </a:lnTo>
                    <a:lnTo>
                      <a:pt x="102" y="25"/>
                    </a:lnTo>
                    <a:lnTo>
                      <a:pt x="134" y="25"/>
                    </a:lnTo>
                    <a:lnTo>
                      <a:pt x="134" y="25"/>
                    </a:lnTo>
                    <a:lnTo>
                      <a:pt x="138" y="25"/>
                    </a:lnTo>
                    <a:lnTo>
                      <a:pt x="141" y="27"/>
                    </a:lnTo>
                    <a:lnTo>
                      <a:pt x="142" y="29"/>
                    </a:lnTo>
                    <a:lnTo>
                      <a:pt x="143" y="33"/>
                    </a:lnTo>
                    <a:lnTo>
                      <a:pt x="143" y="33"/>
                    </a:lnTo>
                    <a:close/>
                    <a:moveTo>
                      <a:pt x="54" y="25"/>
                    </a:moveTo>
                    <a:lnTo>
                      <a:pt x="88" y="25"/>
                    </a:lnTo>
                    <a:lnTo>
                      <a:pt x="88" y="21"/>
                    </a:lnTo>
                    <a:lnTo>
                      <a:pt x="88" y="21"/>
                    </a:lnTo>
                    <a:lnTo>
                      <a:pt x="88" y="18"/>
                    </a:lnTo>
                    <a:lnTo>
                      <a:pt x="86" y="15"/>
                    </a:lnTo>
                    <a:lnTo>
                      <a:pt x="84" y="14"/>
                    </a:lnTo>
                    <a:lnTo>
                      <a:pt x="81" y="13"/>
                    </a:lnTo>
                    <a:lnTo>
                      <a:pt x="62" y="13"/>
                    </a:lnTo>
                    <a:lnTo>
                      <a:pt x="62" y="13"/>
                    </a:lnTo>
                    <a:lnTo>
                      <a:pt x="59" y="14"/>
                    </a:lnTo>
                    <a:lnTo>
                      <a:pt x="56" y="15"/>
                    </a:lnTo>
                    <a:lnTo>
                      <a:pt x="55" y="18"/>
                    </a:lnTo>
                    <a:lnTo>
                      <a:pt x="54" y="21"/>
                    </a:lnTo>
                    <a:lnTo>
                      <a:pt x="54" y="2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4" name="Freeform 241"/>
              <p:cNvSpPr>
                <a:spLocks/>
              </p:cNvSpPr>
              <p:nvPr/>
            </p:nvSpPr>
            <p:spPr bwMode="auto">
              <a:xfrm>
                <a:off x="19" y="986"/>
                <a:ext cx="168" cy="336"/>
              </a:xfrm>
              <a:custGeom>
                <a:avLst/>
                <a:gdLst>
                  <a:gd name="T0" fmla="*/ 121 w 168"/>
                  <a:gd name="T1" fmla="*/ 336 h 336"/>
                  <a:gd name="T2" fmla="*/ 87 w 168"/>
                  <a:gd name="T3" fmla="*/ 336 h 336"/>
                  <a:gd name="T4" fmla="*/ 87 w 168"/>
                  <a:gd name="T5" fmla="*/ 336 h 336"/>
                  <a:gd name="T6" fmla="*/ 84 w 168"/>
                  <a:gd name="T7" fmla="*/ 336 h 336"/>
                  <a:gd name="T8" fmla="*/ 82 w 168"/>
                  <a:gd name="T9" fmla="*/ 334 h 336"/>
                  <a:gd name="T10" fmla="*/ 80 w 168"/>
                  <a:gd name="T11" fmla="*/ 331 h 336"/>
                  <a:gd name="T12" fmla="*/ 78 w 168"/>
                  <a:gd name="T13" fmla="*/ 325 h 336"/>
                  <a:gd name="T14" fmla="*/ 78 w 168"/>
                  <a:gd name="T15" fmla="*/ 325 h 336"/>
                  <a:gd name="T16" fmla="*/ 75 w 168"/>
                  <a:gd name="T17" fmla="*/ 308 h 336"/>
                  <a:gd name="T18" fmla="*/ 71 w 168"/>
                  <a:gd name="T19" fmla="*/ 286 h 336"/>
                  <a:gd name="T20" fmla="*/ 65 w 168"/>
                  <a:gd name="T21" fmla="*/ 248 h 336"/>
                  <a:gd name="T22" fmla="*/ 65 w 168"/>
                  <a:gd name="T23" fmla="*/ 248 h 336"/>
                  <a:gd name="T24" fmla="*/ 59 w 168"/>
                  <a:gd name="T25" fmla="*/ 209 h 336"/>
                  <a:gd name="T26" fmla="*/ 53 w 168"/>
                  <a:gd name="T27" fmla="*/ 153 h 336"/>
                  <a:gd name="T28" fmla="*/ 53 w 168"/>
                  <a:gd name="T29" fmla="*/ 153 h 336"/>
                  <a:gd name="T30" fmla="*/ 20 w 168"/>
                  <a:gd name="T31" fmla="*/ 66 h 336"/>
                  <a:gd name="T32" fmla="*/ 1 w 168"/>
                  <a:gd name="T33" fmla="*/ 17 h 336"/>
                  <a:gd name="T34" fmla="*/ 1 w 168"/>
                  <a:gd name="T35" fmla="*/ 17 h 336"/>
                  <a:gd name="T36" fmla="*/ 0 w 168"/>
                  <a:gd name="T37" fmla="*/ 12 h 336"/>
                  <a:gd name="T38" fmla="*/ 1 w 168"/>
                  <a:gd name="T39" fmla="*/ 7 h 336"/>
                  <a:gd name="T40" fmla="*/ 4 w 168"/>
                  <a:gd name="T41" fmla="*/ 3 h 336"/>
                  <a:gd name="T42" fmla="*/ 9 w 168"/>
                  <a:gd name="T43" fmla="*/ 1 h 336"/>
                  <a:gd name="T44" fmla="*/ 9 w 168"/>
                  <a:gd name="T45" fmla="*/ 1 h 336"/>
                  <a:gd name="T46" fmla="*/ 13 w 168"/>
                  <a:gd name="T47" fmla="*/ 0 h 336"/>
                  <a:gd name="T48" fmla="*/ 19 w 168"/>
                  <a:gd name="T49" fmla="*/ 1 h 336"/>
                  <a:gd name="T50" fmla="*/ 23 w 168"/>
                  <a:gd name="T51" fmla="*/ 4 h 336"/>
                  <a:gd name="T52" fmla="*/ 25 w 168"/>
                  <a:gd name="T53" fmla="*/ 9 h 336"/>
                  <a:gd name="T54" fmla="*/ 74 w 168"/>
                  <a:gd name="T55" fmla="*/ 112 h 336"/>
                  <a:gd name="T56" fmla="*/ 74 w 168"/>
                  <a:gd name="T57" fmla="*/ 112 h 336"/>
                  <a:gd name="T58" fmla="*/ 91 w 168"/>
                  <a:gd name="T59" fmla="*/ 109 h 336"/>
                  <a:gd name="T60" fmla="*/ 108 w 168"/>
                  <a:gd name="T61" fmla="*/ 107 h 336"/>
                  <a:gd name="T62" fmla="*/ 108 w 168"/>
                  <a:gd name="T63" fmla="*/ 107 h 336"/>
                  <a:gd name="T64" fmla="*/ 119 w 168"/>
                  <a:gd name="T65" fmla="*/ 107 h 336"/>
                  <a:gd name="T66" fmla="*/ 130 w 168"/>
                  <a:gd name="T67" fmla="*/ 110 h 336"/>
                  <a:gd name="T68" fmla="*/ 140 w 168"/>
                  <a:gd name="T69" fmla="*/ 112 h 336"/>
                  <a:gd name="T70" fmla="*/ 148 w 168"/>
                  <a:gd name="T71" fmla="*/ 114 h 336"/>
                  <a:gd name="T72" fmla="*/ 155 w 168"/>
                  <a:gd name="T73" fmla="*/ 118 h 336"/>
                  <a:gd name="T74" fmla="*/ 162 w 168"/>
                  <a:gd name="T75" fmla="*/ 121 h 336"/>
                  <a:gd name="T76" fmla="*/ 166 w 168"/>
                  <a:gd name="T77" fmla="*/ 126 h 336"/>
                  <a:gd name="T78" fmla="*/ 166 w 168"/>
                  <a:gd name="T79" fmla="*/ 128 h 336"/>
                  <a:gd name="T80" fmla="*/ 167 w 168"/>
                  <a:gd name="T81" fmla="*/ 130 h 336"/>
                  <a:gd name="T82" fmla="*/ 167 w 168"/>
                  <a:gd name="T83" fmla="*/ 130 h 336"/>
                  <a:gd name="T84" fmla="*/ 167 w 168"/>
                  <a:gd name="T85" fmla="*/ 137 h 336"/>
                  <a:gd name="T86" fmla="*/ 168 w 168"/>
                  <a:gd name="T87" fmla="*/ 156 h 336"/>
                  <a:gd name="T88" fmla="*/ 167 w 168"/>
                  <a:gd name="T89" fmla="*/ 184 h 336"/>
                  <a:gd name="T90" fmla="*/ 165 w 168"/>
                  <a:gd name="T91" fmla="*/ 200 h 336"/>
                  <a:gd name="T92" fmla="*/ 163 w 168"/>
                  <a:gd name="T93" fmla="*/ 219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68" h="336">
                    <a:moveTo>
                      <a:pt x="121" y="336"/>
                    </a:moveTo>
                    <a:lnTo>
                      <a:pt x="87" y="336"/>
                    </a:lnTo>
                    <a:lnTo>
                      <a:pt x="87" y="336"/>
                    </a:lnTo>
                    <a:lnTo>
                      <a:pt x="84" y="336"/>
                    </a:lnTo>
                    <a:lnTo>
                      <a:pt x="82" y="334"/>
                    </a:lnTo>
                    <a:lnTo>
                      <a:pt x="80" y="331"/>
                    </a:lnTo>
                    <a:lnTo>
                      <a:pt x="78" y="325"/>
                    </a:lnTo>
                    <a:lnTo>
                      <a:pt x="78" y="325"/>
                    </a:lnTo>
                    <a:lnTo>
                      <a:pt x="75" y="308"/>
                    </a:lnTo>
                    <a:lnTo>
                      <a:pt x="71" y="286"/>
                    </a:lnTo>
                    <a:lnTo>
                      <a:pt x="65" y="248"/>
                    </a:lnTo>
                    <a:lnTo>
                      <a:pt x="65" y="248"/>
                    </a:lnTo>
                    <a:lnTo>
                      <a:pt x="59" y="209"/>
                    </a:lnTo>
                    <a:lnTo>
                      <a:pt x="53" y="153"/>
                    </a:lnTo>
                    <a:lnTo>
                      <a:pt x="53" y="153"/>
                    </a:lnTo>
                    <a:lnTo>
                      <a:pt x="20" y="66"/>
                    </a:lnTo>
                    <a:lnTo>
                      <a:pt x="1" y="17"/>
                    </a:lnTo>
                    <a:lnTo>
                      <a:pt x="1" y="17"/>
                    </a:lnTo>
                    <a:lnTo>
                      <a:pt x="0" y="12"/>
                    </a:lnTo>
                    <a:lnTo>
                      <a:pt x="1" y="7"/>
                    </a:lnTo>
                    <a:lnTo>
                      <a:pt x="4" y="3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13" y="0"/>
                    </a:lnTo>
                    <a:lnTo>
                      <a:pt x="19" y="1"/>
                    </a:lnTo>
                    <a:lnTo>
                      <a:pt x="23" y="4"/>
                    </a:lnTo>
                    <a:lnTo>
                      <a:pt x="25" y="9"/>
                    </a:lnTo>
                    <a:lnTo>
                      <a:pt x="74" y="112"/>
                    </a:lnTo>
                    <a:lnTo>
                      <a:pt x="74" y="112"/>
                    </a:lnTo>
                    <a:lnTo>
                      <a:pt x="91" y="109"/>
                    </a:lnTo>
                    <a:lnTo>
                      <a:pt x="108" y="107"/>
                    </a:lnTo>
                    <a:lnTo>
                      <a:pt x="108" y="107"/>
                    </a:lnTo>
                    <a:lnTo>
                      <a:pt x="119" y="107"/>
                    </a:lnTo>
                    <a:lnTo>
                      <a:pt x="130" y="110"/>
                    </a:lnTo>
                    <a:lnTo>
                      <a:pt x="140" y="112"/>
                    </a:lnTo>
                    <a:lnTo>
                      <a:pt x="148" y="114"/>
                    </a:lnTo>
                    <a:lnTo>
                      <a:pt x="155" y="118"/>
                    </a:lnTo>
                    <a:lnTo>
                      <a:pt x="162" y="121"/>
                    </a:lnTo>
                    <a:lnTo>
                      <a:pt x="166" y="126"/>
                    </a:lnTo>
                    <a:lnTo>
                      <a:pt x="166" y="128"/>
                    </a:lnTo>
                    <a:lnTo>
                      <a:pt x="167" y="130"/>
                    </a:lnTo>
                    <a:lnTo>
                      <a:pt x="167" y="130"/>
                    </a:lnTo>
                    <a:lnTo>
                      <a:pt x="167" y="137"/>
                    </a:lnTo>
                    <a:lnTo>
                      <a:pt x="168" y="156"/>
                    </a:lnTo>
                    <a:lnTo>
                      <a:pt x="167" y="184"/>
                    </a:lnTo>
                    <a:lnTo>
                      <a:pt x="165" y="200"/>
                    </a:lnTo>
                    <a:lnTo>
                      <a:pt x="163" y="21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5" name="Freeform 242"/>
              <p:cNvSpPr>
                <a:spLocks/>
              </p:cNvSpPr>
              <p:nvPr/>
            </p:nvSpPr>
            <p:spPr bwMode="auto">
              <a:xfrm>
                <a:off x="86" y="988"/>
                <a:ext cx="92" cy="91"/>
              </a:xfrm>
              <a:custGeom>
                <a:avLst/>
                <a:gdLst>
                  <a:gd name="T0" fmla="*/ 92 w 92"/>
                  <a:gd name="T1" fmla="*/ 46 h 91"/>
                  <a:gd name="T2" fmla="*/ 92 w 92"/>
                  <a:gd name="T3" fmla="*/ 46 h 91"/>
                  <a:gd name="T4" fmla="*/ 91 w 92"/>
                  <a:gd name="T5" fmla="*/ 37 h 91"/>
                  <a:gd name="T6" fmla="*/ 88 w 92"/>
                  <a:gd name="T7" fmla="*/ 27 h 91"/>
                  <a:gd name="T8" fmla="*/ 84 w 92"/>
                  <a:gd name="T9" fmla="*/ 19 h 91"/>
                  <a:gd name="T10" fmla="*/ 78 w 92"/>
                  <a:gd name="T11" fmla="*/ 13 h 91"/>
                  <a:gd name="T12" fmla="*/ 72 w 92"/>
                  <a:gd name="T13" fmla="*/ 7 h 91"/>
                  <a:gd name="T14" fmla="*/ 64 w 92"/>
                  <a:gd name="T15" fmla="*/ 3 h 91"/>
                  <a:gd name="T16" fmla="*/ 55 w 92"/>
                  <a:gd name="T17" fmla="*/ 1 h 91"/>
                  <a:gd name="T18" fmla="*/ 46 w 92"/>
                  <a:gd name="T19" fmla="*/ 0 h 91"/>
                  <a:gd name="T20" fmla="*/ 46 w 92"/>
                  <a:gd name="T21" fmla="*/ 0 h 91"/>
                  <a:gd name="T22" fmla="*/ 37 w 92"/>
                  <a:gd name="T23" fmla="*/ 1 h 91"/>
                  <a:gd name="T24" fmla="*/ 28 w 92"/>
                  <a:gd name="T25" fmla="*/ 3 h 91"/>
                  <a:gd name="T26" fmla="*/ 20 w 92"/>
                  <a:gd name="T27" fmla="*/ 7 h 91"/>
                  <a:gd name="T28" fmla="*/ 13 w 92"/>
                  <a:gd name="T29" fmla="*/ 13 h 91"/>
                  <a:gd name="T30" fmla="*/ 8 w 92"/>
                  <a:gd name="T31" fmla="*/ 19 h 91"/>
                  <a:gd name="T32" fmla="*/ 4 w 92"/>
                  <a:gd name="T33" fmla="*/ 27 h 91"/>
                  <a:gd name="T34" fmla="*/ 1 w 92"/>
                  <a:gd name="T35" fmla="*/ 37 h 91"/>
                  <a:gd name="T36" fmla="*/ 0 w 92"/>
                  <a:gd name="T37" fmla="*/ 46 h 91"/>
                  <a:gd name="T38" fmla="*/ 0 w 92"/>
                  <a:gd name="T39" fmla="*/ 46 h 91"/>
                  <a:gd name="T40" fmla="*/ 1 w 92"/>
                  <a:gd name="T41" fmla="*/ 55 h 91"/>
                  <a:gd name="T42" fmla="*/ 4 w 92"/>
                  <a:gd name="T43" fmla="*/ 63 h 91"/>
                  <a:gd name="T44" fmla="*/ 8 w 92"/>
                  <a:gd name="T45" fmla="*/ 72 h 91"/>
                  <a:gd name="T46" fmla="*/ 13 w 92"/>
                  <a:gd name="T47" fmla="*/ 78 h 91"/>
                  <a:gd name="T48" fmla="*/ 20 w 92"/>
                  <a:gd name="T49" fmla="*/ 84 h 91"/>
                  <a:gd name="T50" fmla="*/ 28 w 92"/>
                  <a:gd name="T51" fmla="*/ 88 h 91"/>
                  <a:gd name="T52" fmla="*/ 37 w 92"/>
                  <a:gd name="T53" fmla="*/ 90 h 91"/>
                  <a:gd name="T54" fmla="*/ 46 w 92"/>
                  <a:gd name="T55" fmla="*/ 91 h 91"/>
                  <a:gd name="T56" fmla="*/ 46 w 92"/>
                  <a:gd name="T57" fmla="*/ 91 h 91"/>
                  <a:gd name="T58" fmla="*/ 55 w 92"/>
                  <a:gd name="T59" fmla="*/ 90 h 91"/>
                  <a:gd name="T60" fmla="*/ 64 w 92"/>
                  <a:gd name="T61" fmla="*/ 88 h 91"/>
                  <a:gd name="T62" fmla="*/ 72 w 92"/>
                  <a:gd name="T63" fmla="*/ 84 h 91"/>
                  <a:gd name="T64" fmla="*/ 78 w 92"/>
                  <a:gd name="T65" fmla="*/ 78 h 91"/>
                  <a:gd name="T66" fmla="*/ 84 w 92"/>
                  <a:gd name="T67" fmla="*/ 72 h 91"/>
                  <a:gd name="T68" fmla="*/ 88 w 92"/>
                  <a:gd name="T69" fmla="*/ 63 h 91"/>
                  <a:gd name="T70" fmla="*/ 91 w 92"/>
                  <a:gd name="T71" fmla="*/ 55 h 91"/>
                  <a:gd name="T72" fmla="*/ 92 w 92"/>
                  <a:gd name="T73" fmla="*/ 46 h 91"/>
                  <a:gd name="T74" fmla="*/ 92 w 92"/>
                  <a:gd name="T75" fmla="*/ 46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92" h="91">
                    <a:moveTo>
                      <a:pt x="92" y="46"/>
                    </a:moveTo>
                    <a:lnTo>
                      <a:pt x="92" y="46"/>
                    </a:lnTo>
                    <a:lnTo>
                      <a:pt x="91" y="37"/>
                    </a:lnTo>
                    <a:lnTo>
                      <a:pt x="88" y="27"/>
                    </a:lnTo>
                    <a:lnTo>
                      <a:pt x="84" y="19"/>
                    </a:lnTo>
                    <a:lnTo>
                      <a:pt x="78" y="13"/>
                    </a:lnTo>
                    <a:lnTo>
                      <a:pt x="72" y="7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8" y="3"/>
                    </a:lnTo>
                    <a:lnTo>
                      <a:pt x="20" y="7"/>
                    </a:lnTo>
                    <a:lnTo>
                      <a:pt x="13" y="13"/>
                    </a:lnTo>
                    <a:lnTo>
                      <a:pt x="8" y="19"/>
                    </a:lnTo>
                    <a:lnTo>
                      <a:pt x="4" y="27"/>
                    </a:lnTo>
                    <a:lnTo>
                      <a:pt x="1" y="37"/>
                    </a:lnTo>
                    <a:lnTo>
                      <a:pt x="0" y="46"/>
                    </a:lnTo>
                    <a:lnTo>
                      <a:pt x="0" y="46"/>
                    </a:lnTo>
                    <a:lnTo>
                      <a:pt x="1" y="55"/>
                    </a:lnTo>
                    <a:lnTo>
                      <a:pt x="4" y="63"/>
                    </a:lnTo>
                    <a:lnTo>
                      <a:pt x="8" y="72"/>
                    </a:lnTo>
                    <a:lnTo>
                      <a:pt x="13" y="78"/>
                    </a:lnTo>
                    <a:lnTo>
                      <a:pt x="20" y="84"/>
                    </a:lnTo>
                    <a:lnTo>
                      <a:pt x="28" y="88"/>
                    </a:lnTo>
                    <a:lnTo>
                      <a:pt x="37" y="90"/>
                    </a:lnTo>
                    <a:lnTo>
                      <a:pt x="46" y="91"/>
                    </a:lnTo>
                    <a:lnTo>
                      <a:pt x="46" y="91"/>
                    </a:lnTo>
                    <a:lnTo>
                      <a:pt x="55" y="90"/>
                    </a:lnTo>
                    <a:lnTo>
                      <a:pt x="64" y="88"/>
                    </a:lnTo>
                    <a:lnTo>
                      <a:pt x="72" y="84"/>
                    </a:lnTo>
                    <a:lnTo>
                      <a:pt x="78" y="78"/>
                    </a:lnTo>
                    <a:lnTo>
                      <a:pt x="84" y="72"/>
                    </a:lnTo>
                    <a:lnTo>
                      <a:pt x="88" y="63"/>
                    </a:lnTo>
                    <a:lnTo>
                      <a:pt x="91" y="55"/>
                    </a:lnTo>
                    <a:lnTo>
                      <a:pt x="92" y="46"/>
                    </a:lnTo>
                    <a:lnTo>
                      <a:pt x="92" y="4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6" name="Freeform 243"/>
              <p:cNvSpPr>
                <a:spLocks/>
              </p:cNvSpPr>
              <p:nvPr/>
            </p:nvSpPr>
            <p:spPr bwMode="auto">
              <a:xfrm>
                <a:off x="1461" y="1628"/>
                <a:ext cx="173" cy="24"/>
              </a:xfrm>
              <a:custGeom>
                <a:avLst/>
                <a:gdLst>
                  <a:gd name="T0" fmla="*/ 161 w 173"/>
                  <a:gd name="T1" fmla="*/ 0 h 24"/>
                  <a:gd name="T2" fmla="*/ 11 w 173"/>
                  <a:gd name="T3" fmla="*/ 0 h 24"/>
                  <a:gd name="T4" fmla="*/ 11 w 173"/>
                  <a:gd name="T5" fmla="*/ 0 h 24"/>
                  <a:gd name="T6" fmla="*/ 7 w 173"/>
                  <a:gd name="T7" fmla="*/ 1 h 24"/>
                  <a:gd name="T8" fmla="*/ 3 w 173"/>
                  <a:gd name="T9" fmla="*/ 3 h 24"/>
                  <a:gd name="T10" fmla="*/ 0 w 173"/>
                  <a:gd name="T11" fmla="*/ 7 h 24"/>
                  <a:gd name="T12" fmla="*/ 0 w 173"/>
                  <a:gd name="T13" fmla="*/ 12 h 24"/>
                  <a:gd name="T14" fmla="*/ 0 w 173"/>
                  <a:gd name="T15" fmla="*/ 12 h 24"/>
                  <a:gd name="T16" fmla="*/ 0 w 173"/>
                  <a:gd name="T17" fmla="*/ 17 h 24"/>
                  <a:gd name="T18" fmla="*/ 3 w 173"/>
                  <a:gd name="T19" fmla="*/ 21 h 24"/>
                  <a:gd name="T20" fmla="*/ 7 w 173"/>
                  <a:gd name="T21" fmla="*/ 23 h 24"/>
                  <a:gd name="T22" fmla="*/ 11 w 173"/>
                  <a:gd name="T23" fmla="*/ 24 h 24"/>
                  <a:gd name="T24" fmla="*/ 161 w 173"/>
                  <a:gd name="T25" fmla="*/ 24 h 24"/>
                  <a:gd name="T26" fmla="*/ 161 w 173"/>
                  <a:gd name="T27" fmla="*/ 24 h 24"/>
                  <a:gd name="T28" fmla="*/ 166 w 173"/>
                  <a:gd name="T29" fmla="*/ 23 h 24"/>
                  <a:gd name="T30" fmla="*/ 170 w 173"/>
                  <a:gd name="T31" fmla="*/ 21 h 24"/>
                  <a:gd name="T32" fmla="*/ 172 w 173"/>
                  <a:gd name="T33" fmla="*/ 17 h 24"/>
                  <a:gd name="T34" fmla="*/ 173 w 173"/>
                  <a:gd name="T35" fmla="*/ 12 h 24"/>
                  <a:gd name="T36" fmla="*/ 173 w 173"/>
                  <a:gd name="T37" fmla="*/ 12 h 24"/>
                  <a:gd name="T38" fmla="*/ 172 w 173"/>
                  <a:gd name="T39" fmla="*/ 7 h 24"/>
                  <a:gd name="T40" fmla="*/ 170 w 173"/>
                  <a:gd name="T41" fmla="*/ 3 h 24"/>
                  <a:gd name="T42" fmla="*/ 166 w 173"/>
                  <a:gd name="T43" fmla="*/ 1 h 24"/>
                  <a:gd name="T44" fmla="*/ 161 w 173"/>
                  <a:gd name="T45" fmla="*/ 0 h 24"/>
                  <a:gd name="T46" fmla="*/ 161 w 173"/>
                  <a:gd name="T4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73" h="24">
                    <a:moveTo>
                      <a:pt x="161" y="0"/>
                    </a:moveTo>
                    <a:lnTo>
                      <a:pt x="11" y="0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3" y="3"/>
                    </a:lnTo>
                    <a:lnTo>
                      <a:pt x="0" y="7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7"/>
                    </a:lnTo>
                    <a:lnTo>
                      <a:pt x="3" y="21"/>
                    </a:lnTo>
                    <a:lnTo>
                      <a:pt x="7" y="23"/>
                    </a:lnTo>
                    <a:lnTo>
                      <a:pt x="11" y="24"/>
                    </a:lnTo>
                    <a:lnTo>
                      <a:pt x="161" y="24"/>
                    </a:lnTo>
                    <a:lnTo>
                      <a:pt x="161" y="24"/>
                    </a:lnTo>
                    <a:lnTo>
                      <a:pt x="166" y="23"/>
                    </a:lnTo>
                    <a:lnTo>
                      <a:pt x="170" y="21"/>
                    </a:lnTo>
                    <a:lnTo>
                      <a:pt x="172" y="17"/>
                    </a:lnTo>
                    <a:lnTo>
                      <a:pt x="173" y="12"/>
                    </a:lnTo>
                    <a:lnTo>
                      <a:pt x="173" y="12"/>
                    </a:lnTo>
                    <a:lnTo>
                      <a:pt x="172" y="7"/>
                    </a:lnTo>
                    <a:lnTo>
                      <a:pt x="170" y="3"/>
                    </a:lnTo>
                    <a:lnTo>
                      <a:pt x="166" y="1"/>
                    </a:lnTo>
                    <a:lnTo>
                      <a:pt x="161" y="0"/>
                    </a:lnTo>
                    <a:lnTo>
                      <a:pt x="161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7" name="Freeform 244"/>
              <p:cNvSpPr>
                <a:spLocks noEditPoints="1"/>
              </p:cNvSpPr>
              <p:nvPr/>
            </p:nvSpPr>
            <p:spPr bwMode="auto">
              <a:xfrm>
                <a:off x="1332" y="1456"/>
                <a:ext cx="307" cy="156"/>
              </a:xfrm>
              <a:custGeom>
                <a:avLst/>
                <a:gdLst>
                  <a:gd name="T0" fmla="*/ 206 w 307"/>
                  <a:gd name="T1" fmla="*/ 7 h 156"/>
                  <a:gd name="T2" fmla="*/ 204 w 307"/>
                  <a:gd name="T3" fmla="*/ 2 h 156"/>
                  <a:gd name="T4" fmla="*/ 199 w 307"/>
                  <a:gd name="T5" fmla="*/ 0 h 156"/>
                  <a:gd name="T6" fmla="*/ 193 w 307"/>
                  <a:gd name="T7" fmla="*/ 5 h 156"/>
                  <a:gd name="T8" fmla="*/ 192 w 307"/>
                  <a:gd name="T9" fmla="*/ 47 h 156"/>
                  <a:gd name="T10" fmla="*/ 57 w 307"/>
                  <a:gd name="T11" fmla="*/ 43 h 156"/>
                  <a:gd name="T12" fmla="*/ 48 w 307"/>
                  <a:gd name="T13" fmla="*/ 32 h 156"/>
                  <a:gd name="T14" fmla="*/ 35 w 307"/>
                  <a:gd name="T15" fmla="*/ 27 h 156"/>
                  <a:gd name="T16" fmla="*/ 24 w 307"/>
                  <a:gd name="T17" fmla="*/ 27 h 156"/>
                  <a:gd name="T18" fmla="*/ 10 w 307"/>
                  <a:gd name="T19" fmla="*/ 36 h 156"/>
                  <a:gd name="T20" fmla="*/ 1 w 307"/>
                  <a:gd name="T21" fmla="*/ 50 h 156"/>
                  <a:gd name="T22" fmla="*/ 1 w 307"/>
                  <a:gd name="T23" fmla="*/ 62 h 156"/>
                  <a:gd name="T24" fmla="*/ 10 w 307"/>
                  <a:gd name="T25" fmla="*/ 78 h 156"/>
                  <a:gd name="T26" fmla="*/ 24 w 307"/>
                  <a:gd name="T27" fmla="*/ 86 h 156"/>
                  <a:gd name="T28" fmla="*/ 38 w 307"/>
                  <a:gd name="T29" fmla="*/ 85 h 156"/>
                  <a:gd name="T30" fmla="*/ 56 w 307"/>
                  <a:gd name="T31" fmla="*/ 73 h 156"/>
                  <a:gd name="T32" fmla="*/ 90 w 307"/>
                  <a:gd name="T33" fmla="*/ 85 h 156"/>
                  <a:gd name="T34" fmla="*/ 127 w 307"/>
                  <a:gd name="T35" fmla="*/ 110 h 156"/>
                  <a:gd name="T36" fmla="*/ 140 w 307"/>
                  <a:gd name="T37" fmla="*/ 137 h 156"/>
                  <a:gd name="T38" fmla="*/ 163 w 307"/>
                  <a:gd name="T39" fmla="*/ 155 h 156"/>
                  <a:gd name="T40" fmla="*/ 172 w 307"/>
                  <a:gd name="T41" fmla="*/ 156 h 156"/>
                  <a:gd name="T42" fmla="*/ 253 w 307"/>
                  <a:gd name="T43" fmla="*/ 155 h 156"/>
                  <a:gd name="T44" fmla="*/ 288 w 307"/>
                  <a:gd name="T45" fmla="*/ 144 h 156"/>
                  <a:gd name="T46" fmla="*/ 306 w 307"/>
                  <a:gd name="T47" fmla="*/ 122 h 156"/>
                  <a:gd name="T48" fmla="*/ 307 w 307"/>
                  <a:gd name="T49" fmla="*/ 114 h 156"/>
                  <a:gd name="T50" fmla="*/ 302 w 307"/>
                  <a:gd name="T51" fmla="*/ 99 h 156"/>
                  <a:gd name="T52" fmla="*/ 278 w 307"/>
                  <a:gd name="T53" fmla="*/ 72 h 156"/>
                  <a:gd name="T54" fmla="*/ 242 w 307"/>
                  <a:gd name="T55" fmla="*/ 51 h 156"/>
                  <a:gd name="T56" fmla="*/ 219 w 307"/>
                  <a:gd name="T57" fmla="*/ 47 h 156"/>
                  <a:gd name="T58" fmla="*/ 30 w 307"/>
                  <a:gd name="T59" fmla="*/ 78 h 156"/>
                  <a:gd name="T60" fmla="*/ 19 w 307"/>
                  <a:gd name="T61" fmla="*/ 74 h 156"/>
                  <a:gd name="T62" fmla="*/ 11 w 307"/>
                  <a:gd name="T63" fmla="*/ 64 h 156"/>
                  <a:gd name="T64" fmla="*/ 10 w 307"/>
                  <a:gd name="T65" fmla="*/ 56 h 156"/>
                  <a:gd name="T66" fmla="*/ 13 w 307"/>
                  <a:gd name="T67" fmla="*/ 45 h 156"/>
                  <a:gd name="T68" fmla="*/ 22 w 307"/>
                  <a:gd name="T69" fmla="*/ 37 h 156"/>
                  <a:gd name="T70" fmla="*/ 30 w 307"/>
                  <a:gd name="T71" fmla="*/ 36 h 156"/>
                  <a:gd name="T72" fmla="*/ 46 w 307"/>
                  <a:gd name="T73" fmla="*/ 43 h 156"/>
                  <a:gd name="T74" fmla="*/ 30 w 307"/>
                  <a:gd name="T75" fmla="*/ 47 h 156"/>
                  <a:gd name="T76" fmla="*/ 30 w 307"/>
                  <a:gd name="T77" fmla="*/ 47 h 156"/>
                  <a:gd name="T78" fmla="*/ 23 w 307"/>
                  <a:gd name="T79" fmla="*/ 53 h 156"/>
                  <a:gd name="T80" fmla="*/ 23 w 307"/>
                  <a:gd name="T81" fmla="*/ 58 h 156"/>
                  <a:gd name="T82" fmla="*/ 28 w 307"/>
                  <a:gd name="T83" fmla="*/ 63 h 156"/>
                  <a:gd name="T84" fmla="*/ 47 w 307"/>
                  <a:gd name="T85" fmla="*/ 69 h 156"/>
                  <a:gd name="T86" fmla="*/ 35 w 307"/>
                  <a:gd name="T87" fmla="*/ 77 h 156"/>
                  <a:gd name="T88" fmla="*/ 215 w 307"/>
                  <a:gd name="T89" fmla="*/ 99 h 156"/>
                  <a:gd name="T90" fmla="*/ 219 w 307"/>
                  <a:gd name="T91" fmla="*/ 60 h 156"/>
                  <a:gd name="T92" fmla="*/ 238 w 307"/>
                  <a:gd name="T93" fmla="*/ 64 h 156"/>
                  <a:gd name="T94" fmla="*/ 266 w 307"/>
                  <a:gd name="T95" fmla="*/ 80 h 156"/>
                  <a:gd name="T96" fmla="*/ 285 w 307"/>
                  <a:gd name="T97" fmla="*/ 99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07" h="156">
                    <a:moveTo>
                      <a:pt x="219" y="47"/>
                    </a:moveTo>
                    <a:lnTo>
                      <a:pt x="206" y="47"/>
                    </a:lnTo>
                    <a:lnTo>
                      <a:pt x="206" y="7"/>
                    </a:lnTo>
                    <a:lnTo>
                      <a:pt x="206" y="7"/>
                    </a:lnTo>
                    <a:lnTo>
                      <a:pt x="206" y="5"/>
                    </a:lnTo>
                    <a:lnTo>
                      <a:pt x="204" y="2"/>
                    </a:lnTo>
                    <a:lnTo>
                      <a:pt x="202" y="1"/>
                    </a:lnTo>
                    <a:lnTo>
                      <a:pt x="199" y="0"/>
                    </a:lnTo>
                    <a:lnTo>
                      <a:pt x="199" y="0"/>
                    </a:lnTo>
                    <a:lnTo>
                      <a:pt x="196" y="1"/>
                    </a:lnTo>
                    <a:lnTo>
                      <a:pt x="194" y="2"/>
                    </a:lnTo>
                    <a:lnTo>
                      <a:pt x="193" y="5"/>
                    </a:lnTo>
                    <a:lnTo>
                      <a:pt x="192" y="7"/>
                    </a:lnTo>
                    <a:lnTo>
                      <a:pt x="192" y="47"/>
                    </a:lnTo>
                    <a:lnTo>
                      <a:pt x="192" y="47"/>
                    </a:lnTo>
                    <a:lnTo>
                      <a:pt x="59" y="47"/>
                    </a:lnTo>
                    <a:lnTo>
                      <a:pt x="59" y="47"/>
                    </a:lnTo>
                    <a:lnTo>
                      <a:pt x="57" y="43"/>
                    </a:lnTo>
                    <a:lnTo>
                      <a:pt x="55" y="39"/>
                    </a:lnTo>
                    <a:lnTo>
                      <a:pt x="52" y="36"/>
                    </a:lnTo>
                    <a:lnTo>
                      <a:pt x="48" y="32"/>
                    </a:lnTo>
                    <a:lnTo>
                      <a:pt x="45" y="30"/>
                    </a:lnTo>
                    <a:lnTo>
                      <a:pt x="39" y="28"/>
                    </a:lnTo>
                    <a:lnTo>
                      <a:pt x="35" y="27"/>
                    </a:lnTo>
                    <a:lnTo>
                      <a:pt x="30" y="26"/>
                    </a:lnTo>
                    <a:lnTo>
                      <a:pt x="30" y="26"/>
                    </a:lnTo>
                    <a:lnTo>
                      <a:pt x="24" y="27"/>
                    </a:lnTo>
                    <a:lnTo>
                      <a:pt x="19" y="29"/>
                    </a:lnTo>
                    <a:lnTo>
                      <a:pt x="14" y="31"/>
                    </a:lnTo>
                    <a:lnTo>
                      <a:pt x="10" y="36"/>
                    </a:lnTo>
                    <a:lnTo>
                      <a:pt x="6" y="40"/>
                    </a:lnTo>
                    <a:lnTo>
                      <a:pt x="3" y="45"/>
                    </a:lnTo>
                    <a:lnTo>
                      <a:pt x="1" y="50"/>
                    </a:lnTo>
                    <a:lnTo>
                      <a:pt x="0" y="56"/>
                    </a:lnTo>
                    <a:lnTo>
                      <a:pt x="0" y="56"/>
                    </a:lnTo>
                    <a:lnTo>
                      <a:pt x="1" y="62"/>
                    </a:lnTo>
                    <a:lnTo>
                      <a:pt x="3" y="68"/>
                    </a:lnTo>
                    <a:lnTo>
                      <a:pt x="6" y="73"/>
                    </a:lnTo>
                    <a:lnTo>
                      <a:pt x="10" y="78"/>
                    </a:lnTo>
                    <a:lnTo>
                      <a:pt x="14" y="81"/>
                    </a:lnTo>
                    <a:lnTo>
                      <a:pt x="19" y="84"/>
                    </a:lnTo>
                    <a:lnTo>
                      <a:pt x="24" y="86"/>
                    </a:lnTo>
                    <a:lnTo>
                      <a:pt x="30" y="86"/>
                    </a:lnTo>
                    <a:lnTo>
                      <a:pt x="30" y="86"/>
                    </a:lnTo>
                    <a:lnTo>
                      <a:pt x="38" y="85"/>
                    </a:lnTo>
                    <a:lnTo>
                      <a:pt x="45" y="82"/>
                    </a:lnTo>
                    <a:lnTo>
                      <a:pt x="51" y="78"/>
                    </a:lnTo>
                    <a:lnTo>
                      <a:pt x="56" y="73"/>
                    </a:lnTo>
                    <a:lnTo>
                      <a:pt x="56" y="73"/>
                    </a:lnTo>
                    <a:lnTo>
                      <a:pt x="72" y="78"/>
                    </a:lnTo>
                    <a:lnTo>
                      <a:pt x="90" y="85"/>
                    </a:lnTo>
                    <a:lnTo>
                      <a:pt x="126" y="99"/>
                    </a:lnTo>
                    <a:lnTo>
                      <a:pt x="126" y="99"/>
                    </a:lnTo>
                    <a:lnTo>
                      <a:pt x="127" y="110"/>
                    </a:lnTo>
                    <a:lnTo>
                      <a:pt x="129" y="119"/>
                    </a:lnTo>
                    <a:lnTo>
                      <a:pt x="134" y="129"/>
                    </a:lnTo>
                    <a:lnTo>
                      <a:pt x="140" y="137"/>
                    </a:lnTo>
                    <a:lnTo>
                      <a:pt x="146" y="146"/>
                    </a:lnTo>
                    <a:lnTo>
                      <a:pt x="155" y="151"/>
                    </a:lnTo>
                    <a:lnTo>
                      <a:pt x="163" y="155"/>
                    </a:lnTo>
                    <a:lnTo>
                      <a:pt x="167" y="156"/>
                    </a:lnTo>
                    <a:lnTo>
                      <a:pt x="172" y="156"/>
                    </a:lnTo>
                    <a:lnTo>
                      <a:pt x="172" y="156"/>
                    </a:lnTo>
                    <a:lnTo>
                      <a:pt x="238" y="156"/>
                    </a:lnTo>
                    <a:lnTo>
                      <a:pt x="238" y="156"/>
                    </a:lnTo>
                    <a:lnTo>
                      <a:pt x="253" y="155"/>
                    </a:lnTo>
                    <a:lnTo>
                      <a:pt x="267" y="153"/>
                    </a:lnTo>
                    <a:lnTo>
                      <a:pt x="278" y="149"/>
                    </a:lnTo>
                    <a:lnTo>
                      <a:pt x="288" y="144"/>
                    </a:lnTo>
                    <a:lnTo>
                      <a:pt x="297" y="137"/>
                    </a:lnTo>
                    <a:lnTo>
                      <a:pt x="302" y="130"/>
                    </a:lnTo>
                    <a:lnTo>
                      <a:pt x="306" y="122"/>
                    </a:lnTo>
                    <a:lnTo>
                      <a:pt x="307" y="118"/>
                    </a:lnTo>
                    <a:lnTo>
                      <a:pt x="307" y="114"/>
                    </a:lnTo>
                    <a:lnTo>
                      <a:pt x="307" y="114"/>
                    </a:lnTo>
                    <a:lnTo>
                      <a:pt x="306" y="110"/>
                    </a:lnTo>
                    <a:lnTo>
                      <a:pt x="305" y="104"/>
                    </a:lnTo>
                    <a:lnTo>
                      <a:pt x="302" y="99"/>
                    </a:lnTo>
                    <a:lnTo>
                      <a:pt x="299" y="93"/>
                    </a:lnTo>
                    <a:lnTo>
                      <a:pt x="289" y="83"/>
                    </a:lnTo>
                    <a:lnTo>
                      <a:pt x="278" y="72"/>
                    </a:lnTo>
                    <a:lnTo>
                      <a:pt x="265" y="62"/>
                    </a:lnTo>
                    <a:lnTo>
                      <a:pt x="249" y="54"/>
                    </a:lnTo>
                    <a:lnTo>
                      <a:pt x="242" y="51"/>
                    </a:lnTo>
                    <a:lnTo>
                      <a:pt x="234" y="49"/>
                    </a:lnTo>
                    <a:lnTo>
                      <a:pt x="227" y="48"/>
                    </a:lnTo>
                    <a:lnTo>
                      <a:pt x="219" y="47"/>
                    </a:lnTo>
                    <a:lnTo>
                      <a:pt x="219" y="47"/>
                    </a:lnTo>
                    <a:close/>
                    <a:moveTo>
                      <a:pt x="30" y="78"/>
                    </a:moveTo>
                    <a:lnTo>
                      <a:pt x="30" y="78"/>
                    </a:lnTo>
                    <a:lnTo>
                      <a:pt x="26" y="77"/>
                    </a:lnTo>
                    <a:lnTo>
                      <a:pt x="22" y="76"/>
                    </a:lnTo>
                    <a:lnTo>
                      <a:pt x="19" y="74"/>
                    </a:lnTo>
                    <a:lnTo>
                      <a:pt x="16" y="72"/>
                    </a:lnTo>
                    <a:lnTo>
                      <a:pt x="13" y="68"/>
                    </a:lnTo>
                    <a:lnTo>
                      <a:pt x="11" y="64"/>
                    </a:lnTo>
                    <a:lnTo>
                      <a:pt x="10" y="60"/>
                    </a:lnTo>
                    <a:lnTo>
                      <a:pt x="10" y="56"/>
                    </a:lnTo>
                    <a:lnTo>
                      <a:pt x="10" y="56"/>
                    </a:lnTo>
                    <a:lnTo>
                      <a:pt x="10" y="52"/>
                    </a:lnTo>
                    <a:lnTo>
                      <a:pt x="11" y="48"/>
                    </a:lnTo>
                    <a:lnTo>
                      <a:pt x="13" y="45"/>
                    </a:lnTo>
                    <a:lnTo>
                      <a:pt x="16" y="42"/>
                    </a:lnTo>
                    <a:lnTo>
                      <a:pt x="19" y="39"/>
                    </a:lnTo>
                    <a:lnTo>
                      <a:pt x="22" y="37"/>
                    </a:lnTo>
                    <a:lnTo>
                      <a:pt x="26" y="36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36" y="37"/>
                    </a:lnTo>
                    <a:lnTo>
                      <a:pt x="42" y="39"/>
                    </a:lnTo>
                    <a:lnTo>
                      <a:pt x="46" y="43"/>
                    </a:lnTo>
                    <a:lnTo>
                      <a:pt x="50" y="47"/>
                    </a:lnTo>
                    <a:lnTo>
                      <a:pt x="50" y="47"/>
                    </a:lnTo>
                    <a:lnTo>
                      <a:pt x="30" y="47"/>
                    </a:lnTo>
                    <a:lnTo>
                      <a:pt x="30" y="47"/>
                    </a:lnTo>
                    <a:lnTo>
                      <a:pt x="30" y="47"/>
                    </a:lnTo>
                    <a:lnTo>
                      <a:pt x="30" y="47"/>
                    </a:lnTo>
                    <a:lnTo>
                      <a:pt x="27" y="48"/>
                    </a:lnTo>
                    <a:lnTo>
                      <a:pt x="24" y="50"/>
                    </a:lnTo>
                    <a:lnTo>
                      <a:pt x="23" y="53"/>
                    </a:lnTo>
                    <a:lnTo>
                      <a:pt x="22" y="56"/>
                    </a:lnTo>
                    <a:lnTo>
                      <a:pt x="22" y="56"/>
                    </a:lnTo>
                    <a:lnTo>
                      <a:pt x="23" y="58"/>
                    </a:lnTo>
                    <a:lnTo>
                      <a:pt x="24" y="60"/>
                    </a:lnTo>
                    <a:lnTo>
                      <a:pt x="25" y="62"/>
                    </a:lnTo>
                    <a:lnTo>
                      <a:pt x="28" y="63"/>
                    </a:lnTo>
                    <a:lnTo>
                      <a:pt x="28" y="63"/>
                    </a:lnTo>
                    <a:lnTo>
                      <a:pt x="47" y="69"/>
                    </a:lnTo>
                    <a:lnTo>
                      <a:pt x="47" y="69"/>
                    </a:lnTo>
                    <a:lnTo>
                      <a:pt x="44" y="73"/>
                    </a:lnTo>
                    <a:lnTo>
                      <a:pt x="39" y="76"/>
                    </a:lnTo>
                    <a:lnTo>
                      <a:pt x="35" y="77"/>
                    </a:lnTo>
                    <a:lnTo>
                      <a:pt x="30" y="78"/>
                    </a:lnTo>
                    <a:lnTo>
                      <a:pt x="30" y="78"/>
                    </a:lnTo>
                    <a:close/>
                    <a:moveTo>
                      <a:pt x="215" y="99"/>
                    </a:moveTo>
                    <a:lnTo>
                      <a:pt x="201" y="60"/>
                    </a:lnTo>
                    <a:lnTo>
                      <a:pt x="201" y="60"/>
                    </a:lnTo>
                    <a:lnTo>
                      <a:pt x="219" y="60"/>
                    </a:lnTo>
                    <a:lnTo>
                      <a:pt x="219" y="60"/>
                    </a:lnTo>
                    <a:lnTo>
                      <a:pt x="229" y="61"/>
                    </a:lnTo>
                    <a:lnTo>
                      <a:pt x="238" y="64"/>
                    </a:lnTo>
                    <a:lnTo>
                      <a:pt x="248" y="68"/>
                    </a:lnTo>
                    <a:lnTo>
                      <a:pt x="256" y="74"/>
                    </a:lnTo>
                    <a:lnTo>
                      <a:pt x="266" y="80"/>
                    </a:lnTo>
                    <a:lnTo>
                      <a:pt x="273" y="86"/>
                    </a:lnTo>
                    <a:lnTo>
                      <a:pt x="280" y="93"/>
                    </a:lnTo>
                    <a:lnTo>
                      <a:pt x="285" y="99"/>
                    </a:lnTo>
                    <a:lnTo>
                      <a:pt x="215" y="9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8" name="Freeform 245"/>
              <p:cNvSpPr>
                <a:spLocks/>
              </p:cNvSpPr>
              <p:nvPr/>
            </p:nvSpPr>
            <p:spPr bwMode="auto">
              <a:xfrm>
                <a:off x="1401" y="1469"/>
                <a:ext cx="111" cy="12"/>
              </a:xfrm>
              <a:custGeom>
                <a:avLst/>
                <a:gdLst>
                  <a:gd name="T0" fmla="*/ 111 w 111"/>
                  <a:gd name="T1" fmla="*/ 12 h 12"/>
                  <a:gd name="T2" fmla="*/ 111 w 111"/>
                  <a:gd name="T3" fmla="*/ 12 h 12"/>
                  <a:gd name="T4" fmla="*/ 5 w 111"/>
                  <a:gd name="T5" fmla="*/ 12 h 12"/>
                  <a:gd name="T6" fmla="*/ 5 w 111"/>
                  <a:gd name="T7" fmla="*/ 12 h 12"/>
                  <a:gd name="T8" fmla="*/ 5 w 111"/>
                  <a:gd name="T9" fmla="*/ 12 h 12"/>
                  <a:gd name="T10" fmla="*/ 3 w 111"/>
                  <a:gd name="T11" fmla="*/ 11 h 12"/>
                  <a:gd name="T12" fmla="*/ 1 w 111"/>
                  <a:gd name="T13" fmla="*/ 10 h 12"/>
                  <a:gd name="T14" fmla="*/ 0 w 111"/>
                  <a:gd name="T15" fmla="*/ 8 h 12"/>
                  <a:gd name="T16" fmla="*/ 0 w 111"/>
                  <a:gd name="T17" fmla="*/ 6 h 12"/>
                  <a:gd name="T18" fmla="*/ 0 w 111"/>
                  <a:gd name="T19" fmla="*/ 6 h 12"/>
                  <a:gd name="T20" fmla="*/ 0 w 111"/>
                  <a:gd name="T21" fmla="*/ 6 h 12"/>
                  <a:gd name="T22" fmla="*/ 0 w 111"/>
                  <a:gd name="T23" fmla="*/ 4 h 12"/>
                  <a:gd name="T24" fmla="*/ 1 w 111"/>
                  <a:gd name="T25" fmla="*/ 2 h 12"/>
                  <a:gd name="T26" fmla="*/ 3 w 111"/>
                  <a:gd name="T27" fmla="*/ 1 h 12"/>
                  <a:gd name="T28" fmla="*/ 5 w 111"/>
                  <a:gd name="T29" fmla="*/ 0 h 12"/>
                  <a:gd name="T30" fmla="*/ 5 w 111"/>
                  <a:gd name="T31" fmla="*/ 0 h 12"/>
                  <a:gd name="T32" fmla="*/ 111 w 111"/>
                  <a:gd name="T3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1" h="12">
                    <a:moveTo>
                      <a:pt x="111" y="12"/>
                    </a:moveTo>
                    <a:lnTo>
                      <a:pt x="111" y="12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3" y="11"/>
                    </a:lnTo>
                    <a:lnTo>
                      <a:pt x="1" y="10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3" y="1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111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9" name="Freeform 246"/>
              <p:cNvSpPr>
                <a:spLocks/>
              </p:cNvSpPr>
              <p:nvPr/>
            </p:nvSpPr>
            <p:spPr bwMode="auto">
              <a:xfrm>
                <a:off x="1549" y="1469"/>
                <a:ext cx="113" cy="12"/>
              </a:xfrm>
              <a:custGeom>
                <a:avLst/>
                <a:gdLst>
                  <a:gd name="T0" fmla="*/ 0 w 113"/>
                  <a:gd name="T1" fmla="*/ 0 h 12"/>
                  <a:gd name="T2" fmla="*/ 0 w 113"/>
                  <a:gd name="T3" fmla="*/ 0 h 12"/>
                  <a:gd name="T4" fmla="*/ 106 w 113"/>
                  <a:gd name="T5" fmla="*/ 0 h 12"/>
                  <a:gd name="T6" fmla="*/ 106 w 113"/>
                  <a:gd name="T7" fmla="*/ 0 h 12"/>
                  <a:gd name="T8" fmla="*/ 108 w 113"/>
                  <a:gd name="T9" fmla="*/ 1 h 12"/>
                  <a:gd name="T10" fmla="*/ 110 w 113"/>
                  <a:gd name="T11" fmla="*/ 2 h 12"/>
                  <a:gd name="T12" fmla="*/ 113 w 113"/>
                  <a:gd name="T13" fmla="*/ 4 h 12"/>
                  <a:gd name="T14" fmla="*/ 113 w 113"/>
                  <a:gd name="T15" fmla="*/ 6 h 12"/>
                  <a:gd name="T16" fmla="*/ 113 w 113"/>
                  <a:gd name="T17" fmla="*/ 6 h 12"/>
                  <a:gd name="T18" fmla="*/ 113 w 113"/>
                  <a:gd name="T19" fmla="*/ 6 h 12"/>
                  <a:gd name="T20" fmla="*/ 113 w 113"/>
                  <a:gd name="T21" fmla="*/ 8 h 12"/>
                  <a:gd name="T22" fmla="*/ 110 w 113"/>
                  <a:gd name="T23" fmla="*/ 10 h 12"/>
                  <a:gd name="T24" fmla="*/ 108 w 113"/>
                  <a:gd name="T25" fmla="*/ 11 h 12"/>
                  <a:gd name="T26" fmla="*/ 106 w 113"/>
                  <a:gd name="T27" fmla="*/ 12 h 12"/>
                  <a:gd name="T28" fmla="*/ 106 w 113"/>
                  <a:gd name="T29" fmla="*/ 12 h 12"/>
                  <a:gd name="T30" fmla="*/ 0 w 113"/>
                  <a:gd name="T31" fmla="*/ 12 h 12"/>
                  <a:gd name="T32" fmla="*/ 0 w 113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3" h="12">
                    <a:moveTo>
                      <a:pt x="0" y="0"/>
                    </a:moveTo>
                    <a:lnTo>
                      <a:pt x="0" y="0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8" y="1"/>
                    </a:lnTo>
                    <a:lnTo>
                      <a:pt x="110" y="2"/>
                    </a:lnTo>
                    <a:lnTo>
                      <a:pt x="113" y="4"/>
                    </a:lnTo>
                    <a:lnTo>
                      <a:pt x="113" y="6"/>
                    </a:lnTo>
                    <a:lnTo>
                      <a:pt x="113" y="6"/>
                    </a:lnTo>
                    <a:lnTo>
                      <a:pt x="113" y="6"/>
                    </a:lnTo>
                    <a:lnTo>
                      <a:pt x="113" y="8"/>
                    </a:lnTo>
                    <a:lnTo>
                      <a:pt x="110" y="10"/>
                    </a:lnTo>
                    <a:lnTo>
                      <a:pt x="108" y="11"/>
                    </a:lnTo>
                    <a:lnTo>
                      <a:pt x="106" y="12"/>
                    </a:lnTo>
                    <a:lnTo>
                      <a:pt x="106" y="12"/>
                    </a:lnTo>
                    <a:lnTo>
                      <a:pt x="0" y="12"/>
                    </a:lnTo>
                    <a:lnTo>
                      <a:pt x="0" y="1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0" name="Freeform 247"/>
              <p:cNvSpPr>
                <a:spLocks noEditPoints="1"/>
              </p:cNvSpPr>
              <p:nvPr/>
            </p:nvSpPr>
            <p:spPr bwMode="auto">
              <a:xfrm>
                <a:off x="1081" y="760"/>
                <a:ext cx="229" cy="224"/>
              </a:xfrm>
              <a:custGeom>
                <a:avLst/>
                <a:gdLst>
                  <a:gd name="T0" fmla="*/ 10 w 229"/>
                  <a:gd name="T1" fmla="*/ 223 h 224"/>
                  <a:gd name="T2" fmla="*/ 1 w 229"/>
                  <a:gd name="T3" fmla="*/ 209 h 224"/>
                  <a:gd name="T4" fmla="*/ 0 w 229"/>
                  <a:gd name="T5" fmla="*/ 42 h 224"/>
                  <a:gd name="T6" fmla="*/ 3 w 229"/>
                  <a:gd name="T7" fmla="*/ 33 h 224"/>
                  <a:gd name="T8" fmla="*/ 13 w 229"/>
                  <a:gd name="T9" fmla="*/ 22 h 224"/>
                  <a:gd name="T10" fmla="*/ 34 w 229"/>
                  <a:gd name="T11" fmla="*/ 10 h 224"/>
                  <a:gd name="T12" fmla="*/ 76 w 229"/>
                  <a:gd name="T13" fmla="*/ 2 h 224"/>
                  <a:gd name="T14" fmla="*/ 115 w 229"/>
                  <a:gd name="T15" fmla="*/ 0 h 224"/>
                  <a:gd name="T16" fmla="*/ 170 w 229"/>
                  <a:gd name="T17" fmla="*/ 4 h 224"/>
                  <a:gd name="T18" fmla="*/ 204 w 229"/>
                  <a:gd name="T19" fmla="*/ 14 h 224"/>
                  <a:gd name="T20" fmla="*/ 222 w 229"/>
                  <a:gd name="T21" fmla="*/ 25 h 224"/>
                  <a:gd name="T22" fmla="*/ 228 w 229"/>
                  <a:gd name="T23" fmla="*/ 36 h 224"/>
                  <a:gd name="T24" fmla="*/ 229 w 229"/>
                  <a:gd name="T25" fmla="*/ 200 h 224"/>
                  <a:gd name="T26" fmla="*/ 226 w 229"/>
                  <a:gd name="T27" fmla="*/ 216 h 224"/>
                  <a:gd name="T28" fmla="*/ 217 w 229"/>
                  <a:gd name="T29" fmla="*/ 224 h 224"/>
                  <a:gd name="T30" fmla="*/ 12 w 229"/>
                  <a:gd name="T31" fmla="*/ 224 h 224"/>
                  <a:gd name="T32" fmla="*/ 211 w 229"/>
                  <a:gd name="T33" fmla="*/ 42 h 224"/>
                  <a:gd name="T34" fmla="*/ 204 w 229"/>
                  <a:gd name="T35" fmla="*/ 38 h 224"/>
                  <a:gd name="T36" fmla="*/ 23 w 229"/>
                  <a:gd name="T37" fmla="*/ 38 h 224"/>
                  <a:gd name="T38" fmla="*/ 18 w 229"/>
                  <a:gd name="T39" fmla="*/ 46 h 224"/>
                  <a:gd name="T40" fmla="*/ 19 w 229"/>
                  <a:gd name="T41" fmla="*/ 133 h 224"/>
                  <a:gd name="T42" fmla="*/ 26 w 229"/>
                  <a:gd name="T43" fmla="*/ 138 h 224"/>
                  <a:gd name="T44" fmla="*/ 207 w 229"/>
                  <a:gd name="T45" fmla="*/ 137 h 224"/>
                  <a:gd name="T46" fmla="*/ 211 w 229"/>
                  <a:gd name="T47" fmla="*/ 130 h 224"/>
                  <a:gd name="T48" fmla="*/ 33 w 229"/>
                  <a:gd name="T49" fmla="*/ 174 h 224"/>
                  <a:gd name="T50" fmla="*/ 24 w 229"/>
                  <a:gd name="T51" fmla="*/ 180 h 224"/>
                  <a:gd name="T52" fmla="*/ 24 w 229"/>
                  <a:gd name="T53" fmla="*/ 188 h 224"/>
                  <a:gd name="T54" fmla="*/ 33 w 229"/>
                  <a:gd name="T55" fmla="*/ 195 h 224"/>
                  <a:gd name="T56" fmla="*/ 41 w 229"/>
                  <a:gd name="T57" fmla="*/ 192 h 224"/>
                  <a:gd name="T58" fmla="*/ 44 w 229"/>
                  <a:gd name="T59" fmla="*/ 184 h 224"/>
                  <a:gd name="T60" fmla="*/ 37 w 229"/>
                  <a:gd name="T61" fmla="*/ 175 h 224"/>
                  <a:gd name="T62" fmla="*/ 196 w 229"/>
                  <a:gd name="T63" fmla="*/ 174 h 224"/>
                  <a:gd name="T64" fmla="*/ 189 w 229"/>
                  <a:gd name="T65" fmla="*/ 177 h 224"/>
                  <a:gd name="T66" fmla="*/ 186 w 229"/>
                  <a:gd name="T67" fmla="*/ 184 h 224"/>
                  <a:gd name="T68" fmla="*/ 192 w 229"/>
                  <a:gd name="T69" fmla="*/ 195 h 224"/>
                  <a:gd name="T70" fmla="*/ 200 w 229"/>
                  <a:gd name="T71" fmla="*/ 195 h 224"/>
                  <a:gd name="T72" fmla="*/ 206 w 229"/>
                  <a:gd name="T73" fmla="*/ 184 h 224"/>
                  <a:gd name="T74" fmla="*/ 203 w 229"/>
                  <a:gd name="T75" fmla="*/ 177 h 224"/>
                  <a:gd name="T76" fmla="*/ 196 w 229"/>
                  <a:gd name="T77" fmla="*/ 174 h 224"/>
                  <a:gd name="T78" fmla="*/ 149 w 229"/>
                  <a:gd name="T79" fmla="*/ 26 h 224"/>
                  <a:gd name="T80" fmla="*/ 152 w 229"/>
                  <a:gd name="T81" fmla="*/ 25 h 224"/>
                  <a:gd name="T82" fmla="*/ 154 w 229"/>
                  <a:gd name="T83" fmla="*/ 21 h 224"/>
                  <a:gd name="T84" fmla="*/ 152 w 229"/>
                  <a:gd name="T85" fmla="*/ 18 h 224"/>
                  <a:gd name="T86" fmla="*/ 86 w 229"/>
                  <a:gd name="T87" fmla="*/ 16 h 224"/>
                  <a:gd name="T88" fmla="*/ 84 w 229"/>
                  <a:gd name="T89" fmla="*/ 17 h 224"/>
                  <a:gd name="T90" fmla="*/ 81 w 229"/>
                  <a:gd name="T91" fmla="*/ 21 h 224"/>
                  <a:gd name="T92" fmla="*/ 81 w 229"/>
                  <a:gd name="T93" fmla="*/ 23 h 224"/>
                  <a:gd name="T94" fmla="*/ 86 w 229"/>
                  <a:gd name="T95" fmla="*/ 26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9" h="224">
                    <a:moveTo>
                      <a:pt x="12" y="224"/>
                    </a:moveTo>
                    <a:lnTo>
                      <a:pt x="12" y="224"/>
                    </a:lnTo>
                    <a:lnTo>
                      <a:pt x="10" y="223"/>
                    </a:lnTo>
                    <a:lnTo>
                      <a:pt x="8" y="222"/>
                    </a:lnTo>
                    <a:lnTo>
                      <a:pt x="4" y="216"/>
                    </a:lnTo>
                    <a:lnTo>
                      <a:pt x="1" y="209"/>
                    </a:lnTo>
                    <a:lnTo>
                      <a:pt x="0" y="200"/>
                    </a:lnTo>
                    <a:lnTo>
                      <a:pt x="0" y="42"/>
                    </a:lnTo>
                    <a:lnTo>
                      <a:pt x="0" y="42"/>
                    </a:lnTo>
                    <a:lnTo>
                      <a:pt x="0" y="41"/>
                    </a:lnTo>
                    <a:lnTo>
                      <a:pt x="1" y="36"/>
                    </a:lnTo>
                    <a:lnTo>
                      <a:pt x="3" y="33"/>
                    </a:lnTo>
                    <a:lnTo>
                      <a:pt x="5" y="29"/>
                    </a:lnTo>
                    <a:lnTo>
                      <a:pt x="8" y="25"/>
                    </a:lnTo>
                    <a:lnTo>
                      <a:pt x="13" y="22"/>
                    </a:lnTo>
                    <a:lnTo>
                      <a:pt x="18" y="18"/>
                    </a:lnTo>
                    <a:lnTo>
                      <a:pt x="25" y="14"/>
                    </a:lnTo>
                    <a:lnTo>
                      <a:pt x="34" y="10"/>
                    </a:lnTo>
                    <a:lnTo>
                      <a:pt x="46" y="6"/>
                    </a:lnTo>
                    <a:lnTo>
                      <a:pt x="59" y="4"/>
                    </a:lnTo>
                    <a:lnTo>
                      <a:pt x="76" y="2"/>
                    </a:lnTo>
                    <a:lnTo>
                      <a:pt x="93" y="0"/>
                    </a:lnTo>
                    <a:lnTo>
                      <a:pt x="115" y="0"/>
                    </a:lnTo>
                    <a:lnTo>
                      <a:pt x="115" y="0"/>
                    </a:lnTo>
                    <a:lnTo>
                      <a:pt x="136" y="0"/>
                    </a:lnTo>
                    <a:lnTo>
                      <a:pt x="155" y="2"/>
                    </a:lnTo>
                    <a:lnTo>
                      <a:pt x="170" y="4"/>
                    </a:lnTo>
                    <a:lnTo>
                      <a:pt x="184" y="6"/>
                    </a:lnTo>
                    <a:lnTo>
                      <a:pt x="195" y="10"/>
                    </a:lnTo>
                    <a:lnTo>
                      <a:pt x="204" y="14"/>
                    </a:lnTo>
                    <a:lnTo>
                      <a:pt x="211" y="18"/>
                    </a:lnTo>
                    <a:lnTo>
                      <a:pt x="217" y="22"/>
                    </a:lnTo>
                    <a:lnTo>
                      <a:pt x="222" y="25"/>
                    </a:lnTo>
                    <a:lnTo>
                      <a:pt x="225" y="29"/>
                    </a:lnTo>
                    <a:lnTo>
                      <a:pt x="227" y="33"/>
                    </a:lnTo>
                    <a:lnTo>
                      <a:pt x="228" y="36"/>
                    </a:lnTo>
                    <a:lnTo>
                      <a:pt x="229" y="41"/>
                    </a:lnTo>
                    <a:lnTo>
                      <a:pt x="229" y="42"/>
                    </a:lnTo>
                    <a:lnTo>
                      <a:pt x="229" y="200"/>
                    </a:lnTo>
                    <a:lnTo>
                      <a:pt x="229" y="200"/>
                    </a:lnTo>
                    <a:lnTo>
                      <a:pt x="228" y="209"/>
                    </a:lnTo>
                    <a:lnTo>
                      <a:pt x="226" y="216"/>
                    </a:lnTo>
                    <a:lnTo>
                      <a:pt x="223" y="222"/>
                    </a:lnTo>
                    <a:lnTo>
                      <a:pt x="221" y="223"/>
                    </a:lnTo>
                    <a:lnTo>
                      <a:pt x="217" y="224"/>
                    </a:lnTo>
                    <a:lnTo>
                      <a:pt x="217" y="224"/>
                    </a:lnTo>
                    <a:lnTo>
                      <a:pt x="12" y="224"/>
                    </a:lnTo>
                    <a:lnTo>
                      <a:pt x="12" y="224"/>
                    </a:lnTo>
                    <a:close/>
                    <a:moveTo>
                      <a:pt x="211" y="46"/>
                    </a:moveTo>
                    <a:lnTo>
                      <a:pt x="211" y="46"/>
                    </a:lnTo>
                    <a:lnTo>
                      <a:pt x="211" y="42"/>
                    </a:lnTo>
                    <a:lnTo>
                      <a:pt x="209" y="40"/>
                    </a:lnTo>
                    <a:lnTo>
                      <a:pt x="207" y="38"/>
                    </a:lnTo>
                    <a:lnTo>
                      <a:pt x="204" y="38"/>
                    </a:lnTo>
                    <a:lnTo>
                      <a:pt x="26" y="38"/>
                    </a:lnTo>
                    <a:lnTo>
                      <a:pt x="26" y="38"/>
                    </a:lnTo>
                    <a:lnTo>
                      <a:pt x="23" y="38"/>
                    </a:lnTo>
                    <a:lnTo>
                      <a:pt x="20" y="40"/>
                    </a:lnTo>
                    <a:lnTo>
                      <a:pt x="19" y="42"/>
                    </a:lnTo>
                    <a:lnTo>
                      <a:pt x="18" y="46"/>
                    </a:lnTo>
                    <a:lnTo>
                      <a:pt x="18" y="130"/>
                    </a:lnTo>
                    <a:lnTo>
                      <a:pt x="18" y="130"/>
                    </a:lnTo>
                    <a:lnTo>
                      <a:pt x="19" y="133"/>
                    </a:lnTo>
                    <a:lnTo>
                      <a:pt x="20" y="135"/>
                    </a:lnTo>
                    <a:lnTo>
                      <a:pt x="23" y="137"/>
                    </a:lnTo>
                    <a:lnTo>
                      <a:pt x="26" y="138"/>
                    </a:lnTo>
                    <a:lnTo>
                      <a:pt x="204" y="138"/>
                    </a:lnTo>
                    <a:lnTo>
                      <a:pt x="204" y="138"/>
                    </a:lnTo>
                    <a:lnTo>
                      <a:pt x="207" y="137"/>
                    </a:lnTo>
                    <a:lnTo>
                      <a:pt x="209" y="135"/>
                    </a:lnTo>
                    <a:lnTo>
                      <a:pt x="211" y="133"/>
                    </a:lnTo>
                    <a:lnTo>
                      <a:pt x="211" y="130"/>
                    </a:lnTo>
                    <a:lnTo>
                      <a:pt x="211" y="46"/>
                    </a:lnTo>
                    <a:close/>
                    <a:moveTo>
                      <a:pt x="33" y="174"/>
                    </a:moveTo>
                    <a:lnTo>
                      <a:pt x="33" y="174"/>
                    </a:lnTo>
                    <a:lnTo>
                      <a:pt x="29" y="175"/>
                    </a:lnTo>
                    <a:lnTo>
                      <a:pt x="26" y="177"/>
                    </a:lnTo>
                    <a:lnTo>
                      <a:pt x="24" y="180"/>
                    </a:lnTo>
                    <a:lnTo>
                      <a:pt x="23" y="184"/>
                    </a:lnTo>
                    <a:lnTo>
                      <a:pt x="23" y="184"/>
                    </a:lnTo>
                    <a:lnTo>
                      <a:pt x="24" y="188"/>
                    </a:lnTo>
                    <a:lnTo>
                      <a:pt x="26" y="192"/>
                    </a:lnTo>
                    <a:lnTo>
                      <a:pt x="29" y="195"/>
                    </a:lnTo>
                    <a:lnTo>
                      <a:pt x="33" y="195"/>
                    </a:lnTo>
                    <a:lnTo>
                      <a:pt x="33" y="195"/>
                    </a:lnTo>
                    <a:lnTo>
                      <a:pt x="37" y="195"/>
                    </a:lnTo>
                    <a:lnTo>
                      <a:pt x="41" y="192"/>
                    </a:lnTo>
                    <a:lnTo>
                      <a:pt x="43" y="188"/>
                    </a:lnTo>
                    <a:lnTo>
                      <a:pt x="44" y="184"/>
                    </a:lnTo>
                    <a:lnTo>
                      <a:pt x="44" y="184"/>
                    </a:lnTo>
                    <a:lnTo>
                      <a:pt x="43" y="180"/>
                    </a:lnTo>
                    <a:lnTo>
                      <a:pt x="41" y="177"/>
                    </a:lnTo>
                    <a:lnTo>
                      <a:pt x="37" y="175"/>
                    </a:lnTo>
                    <a:lnTo>
                      <a:pt x="33" y="174"/>
                    </a:lnTo>
                    <a:lnTo>
                      <a:pt x="33" y="174"/>
                    </a:lnTo>
                    <a:close/>
                    <a:moveTo>
                      <a:pt x="196" y="174"/>
                    </a:moveTo>
                    <a:lnTo>
                      <a:pt x="196" y="174"/>
                    </a:lnTo>
                    <a:lnTo>
                      <a:pt x="192" y="175"/>
                    </a:lnTo>
                    <a:lnTo>
                      <a:pt x="189" y="177"/>
                    </a:lnTo>
                    <a:lnTo>
                      <a:pt x="187" y="180"/>
                    </a:lnTo>
                    <a:lnTo>
                      <a:pt x="186" y="184"/>
                    </a:lnTo>
                    <a:lnTo>
                      <a:pt x="186" y="184"/>
                    </a:lnTo>
                    <a:lnTo>
                      <a:pt x="187" y="188"/>
                    </a:lnTo>
                    <a:lnTo>
                      <a:pt x="189" y="192"/>
                    </a:lnTo>
                    <a:lnTo>
                      <a:pt x="192" y="195"/>
                    </a:lnTo>
                    <a:lnTo>
                      <a:pt x="196" y="195"/>
                    </a:lnTo>
                    <a:lnTo>
                      <a:pt x="196" y="195"/>
                    </a:lnTo>
                    <a:lnTo>
                      <a:pt x="200" y="195"/>
                    </a:lnTo>
                    <a:lnTo>
                      <a:pt x="203" y="192"/>
                    </a:lnTo>
                    <a:lnTo>
                      <a:pt x="205" y="188"/>
                    </a:lnTo>
                    <a:lnTo>
                      <a:pt x="206" y="184"/>
                    </a:lnTo>
                    <a:lnTo>
                      <a:pt x="206" y="184"/>
                    </a:lnTo>
                    <a:lnTo>
                      <a:pt x="205" y="180"/>
                    </a:lnTo>
                    <a:lnTo>
                      <a:pt x="203" y="177"/>
                    </a:lnTo>
                    <a:lnTo>
                      <a:pt x="200" y="175"/>
                    </a:lnTo>
                    <a:lnTo>
                      <a:pt x="196" y="174"/>
                    </a:lnTo>
                    <a:lnTo>
                      <a:pt x="196" y="174"/>
                    </a:lnTo>
                    <a:close/>
                    <a:moveTo>
                      <a:pt x="86" y="26"/>
                    </a:moveTo>
                    <a:lnTo>
                      <a:pt x="149" y="26"/>
                    </a:lnTo>
                    <a:lnTo>
                      <a:pt x="149" y="26"/>
                    </a:lnTo>
                    <a:lnTo>
                      <a:pt x="149" y="26"/>
                    </a:lnTo>
                    <a:lnTo>
                      <a:pt x="151" y="26"/>
                    </a:lnTo>
                    <a:lnTo>
                      <a:pt x="152" y="25"/>
                    </a:lnTo>
                    <a:lnTo>
                      <a:pt x="153" y="23"/>
                    </a:lnTo>
                    <a:lnTo>
                      <a:pt x="154" y="21"/>
                    </a:lnTo>
                    <a:lnTo>
                      <a:pt x="154" y="21"/>
                    </a:lnTo>
                    <a:lnTo>
                      <a:pt x="154" y="21"/>
                    </a:lnTo>
                    <a:lnTo>
                      <a:pt x="153" y="19"/>
                    </a:lnTo>
                    <a:lnTo>
                      <a:pt x="152" y="18"/>
                    </a:lnTo>
                    <a:lnTo>
                      <a:pt x="151" y="17"/>
                    </a:lnTo>
                    <a:lnTo>
                      <a:pt x="149" y="16"/>
                    </a:lnTo>
                    <a:lnTo>
                      <a:pt x="86" y="16"/>
                    </a:lnTo>
                    <a:lnTo>
                      <a:pt x="86" y="16"/>
                    </a:lnTo>
                    <a:lnTo>
                      <a:pt x="86" y="16"/>
                    </a:lnTo>
                    <a:lnTo>
                      <a:pt x="84" y="17"/>
                    </a:lnTo>
                    <a:lnTo>
                      <a:pt x="82" y="18"/>
                    </a:lnTo>
                    <a:lnTo>
                      <a:pt x="81" y="19"/>
                    </a:lnTo>
                    <a:lnTo>
                      <a:pt x="81" y="21"/>
                    </a:lnTo>
                    <a:lnTo>
                      <a:pt x="81" y="21"/>
                    </a:lnTo>
                    <a:lnTo>
                      <a:pt x="81" y="21"/>
                    </a:lnTo>
                    <a:lnTo>
                      <a:pt x="81" y="23"/>
                    </a:lnTo>
                    <a:lnTo>
                      <a:pt x="82" y="25"/>
                    </a:lnTo>
                    <a:lnTo>
                      <a:pt x="84" y="26"/>
                    </a:lnTo>
                    <a:lnTo>
                      <a:pt x="86" y="26"/>
                    </a:lnTo>
                    <a:lnTo>
                      <a:pt x="86" y="2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1" name="Freeform 248"/>
              <p:cNvSpPr>
                <a:spLocks/>
              </p:cNvSpPr>
              <p:nvPr/>
            </p:nvSpPr>
            <p:spPr bwMode="auto">
              <a:xfrm>
                <a:off x="1091" y="995"/>
                <a:ext cx="38" cy="32"/>
              </a:xfrm>
              <a:custGeom>
                <a:avLst/>
                <a:gdLst>
                  <a:gd name="T0" fmla="*/ 38 w 38"/>
                  <a:gd name="T1" fmla="*/ 0 h 32"/>
                  <a:gd name="T2" fmla="*/ 38 w 38"/>
                  <a:gd name="T3" fmla="*/ 27 h 32"/>
                  <a:gd name="T4" fmla="*/ 38 w 38"/>
                  <a:gd name="T5" fmla="*/ 27 h 32"/>
                  <a:gd name="T6" fmla="*/ 37 w 38"/>
                  <a:gd name="T7" fmla="*/ 29 h 32"/>
                  <a:gd name="T8" fmla="*/ 36 w 38"/>
                  <a:gd name="T9" fmla="*/ 31 h 32"/>
                  <a:gd name="T10" fmla="*/ 34 w 38"/>
                  <a:gd name="T11" fmla="*/ 32 h 32"/>
                  <a:gd name="T12" fmla="*/ 32 w 38"/>
                  <a:gd name="T13" fmla="*/ 32 h 32"/>
                  <a:gd name="T14" fmla="*/ 5 w 38"/>
                  <a:gd name="T15" fmla="*/ 32 h 32"/>
                  <a:gd name="T16" fmla="*/ 5 w 38"/>
                  <a:gd name="T17" fmla="*/ 32 h 32"/>
                  <a:gd name="T18" fmla="*/ 3 w 38"/>
                  <a:gd name="T19" fmla="*/ 32 h 32"/>
                  <a:gd name="T20" fmla="*/ 1 w 38"/>
                  <a:gd name="T21" fmla="*/ 31 h 32"/>
                  <a:gd name="T22" fmla="*/ 0 w 38"/>
                  <a:gd name="T23" fmla="*/ 29 h 32"/>
                  <a:gd name="T24" fmla="*/ 0 w 38"/>
                  <a:gd name="T25" fmla="*/ 27 h 32"/>
                  <a:gd name="T26" fmla="*/ 0 w 38"/>
                  <a:gd name="T2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8" h="32">
                    <a:moveTo>
                      <a:pt x="38" y="0"/>
                    </a:moveTo>
                    <a:lnTo>
                      <a:pt x="38" y="27"/>
                    </a:lnTo>
                    <a:lnTo>
                      <a:pt x="38" y="27"/>
                    </a:lnTo>
                    <a:lnTo>
                      <a:pt x="37" y="29"/>
                    </a:lnTo>
                    <a:lnTo>
                      <a:pt x="36" y="31"/>
                    </a:lnTo>
                    <a:lnTo>
                      <a:pt x="34" y="32"/>
                    </a:lnTo>
                    <a:lnTo>
                      <a:pt x="32" y="32"/>
                    </a:lnTo>
                    <a:lnTo>
                      <a:pt x="5" y="32"/>
                    </a:lnTo>
                    <a:lnTo>
                      <a:pt x="5" y="32"/>
                    </a:lnTo>
                    <a:lnTo>
                      <a:pt x="3" y="32"/>
                    </a:lnTo>
                    <a:lnTo>
                      <a:pt x="1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2" name="Freeform 249"/>
              <p:cNvSpPr>
                <a:spLocks/>
              </p:cNvSpPr>
              <p:nvPr/>
            </p:nvSpPr>
            <p:spPr bwMode="auto">
              <a:xfrm>
                <a:off x="1263" y="995"/>
                <a:ext cx="39" cy="32"/>
              </a:xfrm>
              <a:custGeom>
                <a:avLst/>
                <a:gdLst>
                  <a:gd name="T0" fmla="*/ 39 w 39"/>
                  <a:gd name="T1" fmla="*/ 0 h 32"/>
                  <a:gd name="T2" fmla="*/ 39 w 39"/>
                  <a:gd name="T3" fmla="*/ 27 h 32"/>
                  <a:gd name="T4" fmla="*/ 39 w 39"/>
                  <a:gd name="T5" fmla="*/ 27 h 32"/>
                  <a:gd name="T6" fmla="*/ 38 w 39"/>
                  <a:gd name="T7" fmla="*/ 29 h 32"/>
                  <a:gd name="T8" fmla="*/ 36 w 39"/>
                  <a:gd name="T9" fmla="*/ 31 h 32"/>
                  <a:gd name="T10" fmla="*/ 35 w 39"/>
                  <a:gd name="T11" fmla="*/ 32 h 32"/>
                  <a:gd name="T12" fmla="*/ 33 w 39"/>
                  <a:gd name="T13" fmla="*/ 32 h 32"/>
                  <a:gd name="T14" fmla="*/ 6 w 39"/>
                  <a:gd name="T15" fmla="*/ 32 h 32"/>
                  <a:gd name="T16" fmla="*/ 6 w 39"/>
                  <a:gd name="T17" fmla="*/ 32 h 32"/>
                  <a:gd name="T18" fmla="*/ 4 w 39"/>
                  <a:gd name="T19" fmla="*/ 32 h 32"/>
                  <a:gd name="T20" fmla="*/ 2 w 39"/>
                  <a:gd name="T21" fmla="*/ 31 h 32"/>
                  <a:gd name="T22" fmla="*/ 0 w 39"/>
                  <a:gd name="T23" fmla="*/ 29 h 32"/>
                  <a:gd name="T24" fmla="*/ 0 w 39"/>
                  <a:gd name="T25" fmla="*/ 27 h 32"/>
                  <a:gd name="T26" fmla="*/ 0 w 39"/>
                  <a:gd name="T2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" h="32">
                    <a:moveTo>
                      <a:pt x="39" y="0"/>
                    </a:moveTo>
                    <a:lnTo>
                      <a:pt x="39" y="27"/>
                    </a:lnTo>
                    <a:lnTo>
                      <a:pt x="39" y="27"/>
                    </a:lnTo>
                    <a:lnTo>
                      <a:pt x="38" y="29"/>
                    </a:lnTo>
                    <a:lnTo>
                      <a:pt x="36" y="31"/>
                    </a:lnTo>
                    <a:lnTo>
                      <a:pt x="35" y="32"/>
                    </a:lnTo>
                    <a:lnTo>
                      <a:pt x="33" y="32"/>
                    </a:lnTo>
                    <a:lnTo>
                      <a:pt x="6" y="32"/>
                    </a:lnTo>
                    <a:lnTo>
                      <a:pt x="6" y="32"/>
                    </a:lnTo>
                    <a:lnTo>
                      <a:pt x="4" y="32"/>
                    </a:lnTo>
                    <a:lnTo>
                      <a:pt x="2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3" name="Freeform 250"/>
              <p:cNvSpPr>
                <a:spLocks/>
              </p:cNvSpPr>
              <p:nvPr/>
            </p:nvSpPr>
            <p:spPr bwMode="auto">
              <a:xfrm>
                <a:off x="1272" y="1092"/>
                <a:ext cx="148" cy="129"/>
              </a:xfrm>
              <a:custGeom>
                <a:avLst/>
                <a:gdLst>
                  <a:gd name="T0" fmla="*/ 148 w 148"/>
                  <a:gd name="T1" fmla="*/ 0 h 129"/>
                  <a:gd name="T2" fmla="*/ 0 w 148"/>
                  <a:gd name="T3" fmla="*/ 107 h 129"/>
                  <a:gd name="T4" fmla="*/ 0 w 148"/>
                  <a:gd name="T5" fmla="*/ 129 h 129"/>
                  <a:gd name="T6" fmla="*/ 148 w 148"/>
                  <a:gd name="T7" fmla="*/ 76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8" h="129">
                    <a:moveTo>
                      <a:pt x="148" y="0"/>
                    </a:moveTo>
                    <a:lnTo>
                      <a:pt x="0" y="107"/>
                    </a:lnTo>
                    <a:lnTo>
                      <a:pt x="0" y="129"/>
                    </a:lnTo>
                    <a:lnTo>
                      <a:pt x="148" y="7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4" name="Freeform 251"/>
              <p:cNvSpPr>
                <a:spLocks/>
              </p:cNvSpPr>
              <p:nvPr/>
            </p:nvSpPr>
            <p:spPr bwMode="auto">
              <a:xfrm>
                <a:off x="1497" y="1095"/>
                <a:ext cx="146" cy="126"/>
              </a:xfrm>
              <a:custGeom>
                <a:avLst/>
                <a:gdLst>
                  <a:gd name="T0" fmla="*/ 0 w 146"/>
                  <a:gd name="T1" fmla="*/ 73 h 126"/>
                  <a:gd name="T2" fmla="*/ 146 w 146"/>
                  <a:gd name="T3" fmla="*/ 126 h 126"/>
                  <a:gd name="T4" fmla="*/ 146 w 146"/>
                  <a:gd name="T5" fmla="*/ 104 h 126"/>
                  <a:gd name="T6" fmla="*/ 0 w 146"/>
                  <a:gd name="T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6" h="126">
                    <a:moveTo>
                      <a:pt x="0" y="73"/>
                    </a:moveTo>
                    <a:lnTo>
                      <a:pt x="146" y="126"/>
                    </a:lnTo>
                    <a:lnTo>
                      <a:pt x="146" y="104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5" name="Freeform 252"/>
              <p:cNvSpPr>
                <a:spLocks/>
              </p:cNvSpPr>
              <p:nvPr/>
            </p:nvSpPr>
            <p:spPr bwMode="auto">
              <a:xfrm>
                <a:off x="1361" y="944"/>
                <a:ext cx="193" cy="390"/>
              </a:xfrm>
              <a:custGeom>
                <a:avLst/>
                <a:gdLst>
                  <a:gd name="T0" fmla="*/ 126 w 193"/>
                  <a:gd name="T1" fmla="*/ 39 h 390"/>
                  <a:gd name="T2" fmla="*/ 126 w 193"/>
                  <a:gd name="T3" fmla="*/ 39 h 390"/>
                  <a:gd name="T4" fmla="*/ 125 w 193"/>
                  <a:gd name="T5" fmla="*/ 34 h 390"/>
                  <a:gd name="T6" fmla="*/ 124 w 193"/>
                  <a:gd name="T7" fmla="*/ 28 h 390"/>
                  <a:gd name="T8" fmla="*/ 121 w 193"/>
                  <a:gd name="T9" fmla="*/ 22 h 390"/>
                  <a:gd name="T10" fmla="*/ 117 w 193"/>
                  <a:gd name="T11" fmla="*/ 16 h 390"/>
                  <a:gd name="T12" fmla="*/ 113 w 193"/>
                  <a:gd name="T13" fmla="*/ 10 h 390"/>
                  <a:gd name="T14" fmla="*/ 108 w 193"/>
                  <a:gd name="T15" fmla="*/ 6 h 390"/>
                  <a:gd name="T16" fmla="*/ 103 w 193"/>
                  <a:gd name="T17" fmla="*/ 2 h 390"/>
                  <a:gd name="T18" fmla="*/ 98 w 193"/>
                  <a:gd name="T19" fmla="*/ 0 h 390"/>
                  <a:gd name="T20" fmla="*/ 98 w 193"/>
                  <a:gd name="T21" fmla="*/ 0 h 390"/>
                  <a:gd name="T22" fmla="*/ 92 w 193"/>
                  <a:gd name="T23" fmla="*/ 2 h 390"/>
                  <a:gd name="T24" fmla="*/ 87 w 193"/>
                  <a:gd name="T25" fmla="*/ 6 h 390"/>
                  <a:gd name="T26" fmla="*/ 81 w 193"/>
                  <a:gd name="T27" fmla="*/ 10 h 390"/>
                  <a:gd name="T28" fmla="*/ 77 w 193"/>
                  <a:gd name="T29" fmla="*/ 16 h 390"/>
                  <a:gd name="T30" fmla="*/ 74 w 193"/>
                  <a:gd name="T31" fmla="*/ 22 h 390"/>
                  <a:gd name="T32" fmla="*/ 71 w 193"/>
                  <a:gd name="T33" fmla="*/ 28 h 390"/>
                  <a:gd name="T34" fmla="*/ 70 w 193"/>
                  <a:gd name="T35" fmla="*/ 34 h 390"/>
                  <a:gd name="T36" fmla="*/ 69 w 193"/>
                  <a:gd name="T37" fmla="*/ 39 h 390"/>
                  <a:gd name="T38" fmla="*/ 69 w 193"/>
                  <a:gd name="T39" fmla="*/ 282 h 390"/>
                  <a:gd name="T40" fmla="*/ 69 w 193"/>
                  <a:gd name="T41" fmla="*/ 282 h 390"/>
                  <a:gd name="T42" fmla="*/ 70 w 193"/>
                  <a:gd name="T43" fmla="*/ 304 h 390"/>
                  <a:gd name="T44" fmla="*/ 71 w 193"/>
                  <a:gd name="T45" fmla="*/ 323 h 390"/>
                  <a:gd name="T46" fmla="*/ 0 w 193"/>
                  <a:gd name="T47" fmla="*/ 371 h 390"/>
                  <a:gd name="T48" fmla="*/ 0 w 193"/>
                  <a:gd name="T49" fmla="*/ 390 h 390"/>
                  <a:gd name="T50" fmla="*/ 97 w 193"/>
                  <a:gd name="T51" fmla="*/ 357 h 390"/>
                  <a:gd name="T52" fmla="*/ 193 w 193"/>
                  <a:gd name="T53" fmla="*/ 390 h 390"/>
                  <a:gd name="T54" fmla="*/ 193 w 193"/>
                  <a:gd name="T55" fmla="*/ 371 h 390"/>
                  <a:gd name="T56" fmla="*/ 124 w 193"/>
                  <a:gd name="T57" fmla="*/ 324 h 390"/>
                  <a:gd name="T58" fmla="*/ 124 w 193"/>
                  <a:gd name="T59" fmla="*/ 324 h 390"/>
                  <a:gd name="T60" fmla="*/ 126 w 193"/>
                  <a:gd name="T61" fmla="*/ 305 h 390"/>
                  <a:gd name="T62" fmla="*/ 126 w 193"/>
                  <a:gd name="T63" fmla="*/ 282 h 390"/>
                  <a:gd name="T64" fmla="*/ 126 w 193"/>
                  <a:gd name="T65" fmla="*/ 39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93" h="390">
                    <a:moveTo>
                      <a:pt x="126" y="39"/>
                    </a:moveTo>
                    <a:lnTo>
                      <a:pt x="126" y="39"/>
                    </a:lnTo>
                    <a:lnTo>
                      <a:pt x="125" y="34"/>
                    </a:lnTo>
                    <a:lnTo>
                      <a:pt x="124" y="28"/>
                    </a:lnTo>
                    <a:lnTo>
                      <a:pt x="121" y="22"/>
                    </a:lnTo>
                    <a:lnTo>
                      <a:pt x="117" y="16"/>
                    </a:lnTo>
                    <a:lnTo>
                      <a:pt x="113" y="10"/>
                    </a:lnTo>
                    <a:lnTo>
                      <a:pt x="108" y="6"/>
                    </a:lnTo>
                    <a:lnTo>
                      <a:pt x="103" y="2"/>
                    </a:lnTo>
                    <a:lnTo>
                      <a:pt x="98" y="0"/>
                    </a:lnTo>
                    <a:lnTo>
                      <a:pt x="98" y="0"/>
                    </a:lnTo>
                    <a:lnTo>
                      <a:pt x="92" y="2"/>
                    </a:lnTo>
                    <a:lnTo>
                      <a:pt x="87" y="6"/>
                    </a:lnTo>
                    <a:lnTo>
                      <a:pt x="81" y="10"/>
                    </a:lnTo>
                    <a:lnTo>
                      <a:pt x="77" y="16"/>
                    </a:lnTo>
                    <a:lnTo>
                      <a:pt x="74" y="22"/>
                    </a:lnTo>
                    <a:lnTo>
                      <a:pt x="71" y="28"/>
                    </a:lnTo>
                    <a:lnTo>
                      <a:pt x="70" y="34"/>
                    </a:lnTo>
                    <a:lnTo>
                      <a:pt x="69" y="39"/>
                    </a:lnTo>
                    <a:lnTo>
                      <a:pt x="69" y="282"/>
                    </a:lnTo>
                    <a:lnTo>
                      <a:pt x="69" y="282"/>
                    </a:lnTo>
                    <a:lnTo>
                      <a:pt x="70" y="304"/>
                    </a:lnTo>
                    <a:lnTo>
                      <a:pt x="71" y="323"/>
                    </a:lnTo>
                    <a:lnTo>
                      <a:pt x="0" y="371"/>
                    </a:lnTo>
                    <a:lnTo>
                      <a:pt x="0" y="390"/>
                    </a:lnTo>
                    <a:lnTo>
                      <a:pt x="97" y="357"/>
                    </a:lnTo>
                    <a:lnTo>
                      <a:pt x="193" y="390"/>
                    </a:lnTo>
                    <a:lnTo>
                      <a:pt x="193" y="371"/>
                    </a:lnTo>
                    <a:lnTo>
                      <a:pt x="124" y="324"/>
                    </a:lnTo>
                    <a:lnTo>
                      <a:pt x="124" y="324"/>
                    </a:lnTo>
                    <a:lnTo>
                      <a:pt x="126" y="305"/>
                    </a:lnTo>
                    <a:lnTo>
                      <a:pt x="126" y="282"/>
                    </a:lnTo>
                    <a:lnTo>
                      <a:pt x="126" y="3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6" name="Freeform 253"/>
              <p:cNvSpPr>
                <a:spLocks/>
              </p:cNvSpPr>
              <p:nvPr/>
            </p:nvSpPr>
            <p:spPr bwMode="auto">
              <a:xfrm>
                <a:off x="1462" y="632"/>
                <a:ext cx="113" cy="47"/>
              </a:xfrm>
              <a:custGeom>
                <a:avLst/>
                <a:gdLst>
                  <a:gd name="T0" fmla="*/ 113 w 113"/>
                  <a:gd name="T1" fmla="*/ 47 h 47"/>
                  <a:gd name="T2" fmla="*/ 113 w 113"/>
                  <a:gd name="T3" fmla="*/ 39 h 47"/>
                  <a:gd name="T4" fmla="*/ 113 w 113"/>
                  <a:gd name="T5" fmla="*/ 39 h 47"/>
                  <a:gd name="T6" fmla="*/ 113 w 113"/>
                  <a:gd name="T7" fmla="*/ 32 h 47"/>
                  <a:gd name="T8" fmla="*/ 110 w 113"/>
                  <a:gd name="T9" fmla="*/ 23 h 47"/>
                  <a:gd name="T10" fmla="*/ 107 w 113"/>
                  <a:gd name="T11" fmla="*/ 17 h 47"/>
                  <a:gd name="T12" fmla="*/ 102 w 113"/>
                  <a:gd name="T13" fmla="*/ 11 h 47"/>
                  <a:gd name="T14" fmla="*/ 97 w 113"/>
                  <a:gd name="T15" fmla="*/ 7 h 47"/>
                  <a:gd name="T16" fmla="*/ 89 w 113"/>
                  <a:gd name="T17" fmla="*/ 3 h 47"/>
                  <a:gd name="T18" fmla="*/ 82 w 113"/>
                  <a:gd name="T19" fmla="*/ 1 h 47"/>
                  <a:gd name="T20" fmla="*/ 74 w 113"/>
                  <a:gd name="T21" fmla="*/ 0 h 47"/>
                  <a:gd name="T22" fmla="*/ 39 w 113"/>
                  <a:gd name="T23" fmla="*/ 0 h 47"/>
                  <a:gd name="T24" fmla="*/ 39 w 113"/>
                  <a:gd name="T25" fmla="*/ 0 h 47"/>
                  <a:gd name="T26" fmla="*/ 32 w 113"/>
                  <a:gd name="T27" fmla="*/ 1 h 47"/>
                  <a:gd name="T28" fmla="*/ 24 w 113"/>
                  <a:gd name="T29" fmla="*/ 3 h 47"/>
                  <a:gd name="T30" fmla="*/ 17 w 113"/>
                  <a:gd name="T31" fmla="*/ 7 h 47"/>
                  <a:gd name="T32" fmla="*/ 11 w 113"/>
                  <a:gd name="T33" fmla="*/ 11 h 47"/>
                  <a:gd name="T34" fmla="*/ 7 w 113"/>
                  <a:gd name="T35" fmla="*/ 17 h 47"/>
                  <a:gd name="T36" fmla="*/ 3 w 113"/>
                  <a:gd name="T37" fmla="*/ 23 h 47"/>
                  <a:gd name="T38" fmla="*/ 1 w 113"/>
                  <a:gd name="T39" fmla="*/ 32 h 47"/>
                  <a:gd name="T40" fmla="*/ 0 w 113"/>
                  <a:gd name="T41" fmla="*/ 39 h 47"/>
                  <a:gd name="T42" fmla="*/ 0 w 113"/>
                  <a:gd name="T43" fmla="*/ 47 h 47"/>
                  <a:gd name="T44" fmla="*/ 25 w 113"/>
                  <a:gd name="T45" fmla="*/ 47 h 47"/>
                  <a:gd name="T46" fmla="*/ 25 w 113"/>
                  <a:gd name="T47" fmla="*/ 39 h 47"/>
                  <a:gd name="T48" fmla="*/ 25 w 113"/>
                  <a:gd name="T49" fmla="*/ 39 h 47"/>
                  <a:gd name="T50" fmla="*/ 26 w 113"/>
                  <a:gd name="T51" fmla="*/ 34 h 47"/>
                  <a:gd name="T52" fmla="*/ 29 w 113"/>
                  <a:gd name="T53" fmla="*/ 29 h 47"/>
                  <a:gd name="T54" fmla="*/ 34 w 113"/>
                  <a:gd name="T55" fmla="*/ 25 h 47"/>
                  <a:gd name="T56" fmla="*/ 39 w 113"/>
                  <a:gd name="T57" fmla="*/ 24 h 47"/>
                  <a:gd name="T58" fmla="*/ 74 w 113"/>
                  <a:gd name="T59" fmla="*/ 24 h 47"/>
                  <a:gd name="T60" fmla="*/ 74 w 113"/>
                  <a:gd name="T61" fmla="*/ 24 h 47"/>
                  <a:gd name="T62" fmla="*/ 80 w 113"/>
                  <a:gd name="T63" fmla="*/ 25 h 47"/>
                  <a:gd name="T64" fmla="*/ 84 w 113"/>
                  <a:gd name="T65" fmla="*/ 29 h 47"/>
                  <a:gd name="T66" fmla="*/ 88 w 113"/>
                  <a:gd name="T67" fmla="*/ 34 h 47"/>
                  <a:gd name="T68" fmla="*/ 89 w 113"/>
                  <a:gd name="T69" fmla="*/ 39 h 47"/>
                  <a:gd name="T70" fmla="*/ 89 w 113"/>
                  <a:gd name="T71" fmla="*/ 47 h 47"/>
                  <a:gd name="T72" fmla="*/ 113 w 113"/>
                  <a:gd name="T7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13" h="47">
                    <a:moveTo>
                      <a:pt x="113" y="47"/>
                    </a:moveTo>
                    <a:lnTo>
                      <a:pt x="113" y="39"/>
                    </a:lnTo>
                    <a:lnTo>
                      <a:pt x="113" y="39"/>
                    </a:lnTo>
                    <a:lnTo>
                      <a:pt x="113" y="32"/>
                    </a:lnTo>
                    <a:lnTo>
                      <a:pt x="110" y="23"/>
                    </a:lnTo>
                    <a:lnTo>
                      <a:pt x="107" y="17"/>
                    </a:lnTo>
                    <a:lnTo>
                      <a:pt x="102" y="11"/>
                    </a:lnTo>
                    <a:lnTo>
                      <a:pt x="97" y="7"/>
                    </a:lnTo>
                    <a:lnTo>
                      <a:pt x="89" y="3"/>
                    </a:lnTo>
                    <a:lnTo>
                      <a:pt x="82" y="1"/>
                    </a:lnTo>
                    <a:lnTo>
                      <a:pt x="74" y="0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32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7" y="17"/>
                    </a:lnTo>
                    <a:lnTo>
                      <a:pt x="3" y="23"/>
                    </a:lnTo>
                    <a:lnTo>
                      <a:pt x="1" y="32"/>
                    </a:lnTo>
                    <a:lnTo>
                      <a:pt x="0" y="39"/>
                    </a:lnTo>
                    <a:lnTo>
                      <a:pt x="0" y="47"/>
                    </a:lnTo>
                    <a:lnTo>
                      <a:pt x="25" y="47"/>
                    </a:lnTo>
                    <a:lnTo>
                      <a:pt x="25" y="39"/>
                    </a:lnTo>
                    <a:lnTo>
                      <a:pt x="25" y="39"/>
                    </a:lnTo>
                    <a:lnTo>
                      <a:pt x="26" y="34"/>
                    </a:lnTo>
                    <a:lnTo>
                      <a:pt x="29" y="29"/>
                    </a:lnTo>
                    <a:lnTo>
                      <a:pt x="34" y="25"/>
                    </a:lnTo>
                    <a:lnTo>
                      <a:pt x="39" y="24"/>
                    </a:lnTo>
                    <a:lnTo>
                      <a:pt x="74" y="24"/>
                    </a:lnTo>
                    <a:lnTo>
                      <a:pt x="74" y="24"/>
                    </a:lnTo>
                    <a:lnTo>
                      <a:pt x="80" y="25"/>
                    </a:lnTo>
                    <a:lnTo>
                      <a:pt x="84" y="29"/>
                    </a:lnTo>
                    <a:lnTo>
                      <a:pt x="88" y="34"/>
                    </a:lnTo>
                    <a:lnTo>
                      <a:pt x="89" y="39"/>
                    </a:lnTo>
                    <a:lnTo>
                      <a:pt x="89" y="47"/>
                    </a:lnTo>
                    <a:lnTo>
                      <a:pt x="113" y="47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7" name="Freeform 254"/>
              <p:cNvSpPr>
                <a:spLocks/>
              </p:cNvSpPr>
              <p:nvPr/>
            </p:nvSpPr>
            <p:spPr bwMode="auto">
              <a:xfrm>
                <a:off x="1384" y="688"/>
                <a:ext cx="36" cy="197"/>
              </a:xfrm>
              <a:custGeom>
                <a:avLst/>
                <a:gdLst>
                  <a:gd name="T0" fmla="*/ 36 w 36"/>
                  <a:gd name="T1" fmla="*/ 0 h 197"/>
                  <a:gd name="T2" fmla="*/ 15 w 36"/>
                  <a:gd name="T3" fmla="*/ 0 h 197"/>
                  <a:gd name="T4" fmla="*/ 15 w 36"/>
                  <a:gd name="T5" fmla="*/ 0 h 197"/>
                  <a:gd name="T6" fmla="*/ 12 w 36"/>
                  <a:gd name="T7" fmla="*/ 0 h 197"/>
                  <a:gd name="T8" fmla="*/ 9 w 36"/>
                  <a:gd name="T9" fmla="*/ 1 h 197"/>
                  <a:gd name="T10" fmla="*/ 5 w 36"/>
                  <a:gd name="T11" fmla="*/ 4 h 197"/>
                  <a:gd name="T12" fmla="*/ 2 w 36"/>
                  <a:gd name="T13" fmla="*/ 10 h 197"/>
                  <a:gd name="T14" fmla="*/ 1 w 36"/>
                  <a:gd name="T15" fmla="*/ 13 h 197"/>
                  <a:gd name="T16" fmla="*/ 0 w 36"/>
                  <a:gd name="T17" fmla="*/ 16 h 197"/>
                  <a:gd name="T18" fmla="*/ 0 w 36"/>
                  <a:gd name="T19" fmla="*/ 182 h 197"/>
                  <a:gd name="T20" fmla="*/ 0 w 36"/>
                  <a:gd name="T21" fmla="*/ 182 h 197"/>
                  <a:gd name="T22" fmla="*/ 1 w 36"/>
                  <a:gd name="T23" fmla="*/ 184 h 197"/>
                  <a:gd name="T24" fmla="*/ 2 w 36"/>
                  <a:gd name="T25" fmla="*/ 187 h 197"/>
                  <a:gd name="T26" fmla="*/ 5 w 36"/>
                  <a:gd name="T27" fmla="*/ 193 h 197"/>
                  <a:gd name="T28" fmla="*/ 9 w 36"/>
                  <a:gd name="T29" fmla="*/ 196 h 197"/>
                  <a:gd name="T30" fmla="*/ 12 w 36"/>
                  <a:gd name="T31" fmla="*/ 197 h 197"/>
                  <a:gd name="T32" fmla="*/ 15 w 36"/>
                  <a:gd name="T33" fmla="*/ 197 h 197"/>
                  <a:gd name="T34" fmla="*/ 36 w 36"/>
                  <a:gd name="T35" fmla="*/ 197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6" h="197">
                    <a:moveTo>
                      <a:pt x="36" y="0"/>
                    </a:moveTo>
                    <a:lnTo>
                      <a:pt x="15" y="0"/>
                    </a:lnTo>
                    <a:lnTo>
                      <a:pt x="15" y="0"/>
                    </a:lnTo>
                    <a:lnTo>
                      <a:pt x="12" y="0"/>
                    </a:lnTo>
                    <a:lnTo>
                      <a:pt x="9" y="1"/>
                    </a:lnTo>
                    <a:lnTo>
                      <a:pt x="5" y="4"/>
                    </a:lnTo>
                    <a:lnTo>
                      <a:pt x="2" y="10"/>
                    </a:lnTo>
                    <a:lnTo>
                      <a:pt x="1" y="13"/>
                    </a:lnTo>
                    <a:lnTo>
                      <a:pt x="0" y="16"/>
                    </a:lnTo>
                    <a:lnTo>
                      <a:pt x="0" y="182"/>
                    </a:lnTo>
                    <a:lnTo>
                      <a:pt x="0" y="182"/>
                    </a:lnTo>
                    <a:lnTo>
                      <a:pt x="1" y="184"/>
                    </a:lnTo>
                    <a:lnTo>
                      <a:pt x="2" y="187"/>
                    </a:lnTo>
                    <a:lnTo>
                      <a:pt x="5" y="193"/>
                    </a:lnTo>
                    <a:lnTo>
                      <a:pt x="9" y="196"/>
                    </a:lnTo>
                    <a:lnTo>
                      <a:pt x="12" y="197"/>
                    </a:lnTo>
                    <a:lnTo>
                      <a:pt x="15" y="197"/>
                    </a:lnTo>
                    <a:lnTo>
                      <a:pt x="36" y="19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8" name="Rectangle 255"/>
              <p:cNvSpPr>
                <a:spLocks noChangeArrowheads="1"/>
              </p:cNvSpPr>
              <p:nvPr/>
            </p:nvSpPr>
            <p:spPr bwMode="auto">
              <a:xfrm>
                <a:off x="1440" y="688"/>
                <a:ext cx="157" cy="197"/>
              </a:xfrm>
              <a:prstGeom prst="rect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9" name="Freeform 256"/>
              <p:cNvSpPr>
                <a:spLocks/>
              </p:cNvSpPr>
              <p:nvPr/>
            </p:nvSpPr>
            <p:spPr bwMode="auto">
              <a:xfrm>
                <a:off x="1618" y="688"/>
                <a:ext cx="35" cy="197"/>
              </a:xfrm>
              <a:custGeom>
                <a:avLst/>
                <a:gdLst>
                  <a:gd name="T0" fmla="*/ 0 w 35"/>
                  <a:gd name="T1" fmla="*/ 197 h 197"/>
                  <a:gd name="T2" fmla="*/ 20 w 35"/>
                  <a:gd name="T3" fmla="*/ 197 h 197"/>
                  <a:gd name="T4" fmla="*/ 20 w 35"/>
                  <a:gd name="T5" fmla="*/ 197 h 197"/>
                  <a:gd name="T6" fmla="*/ 23 w 35"/>
                  <a:gd name="T7" fmla="*/ 197 h 197"/>
                  <a:gd name="T8" fmla="*/ 26 w 35"/>
                  <a:gd name="T9" fmla="*/ 196 h 197"/>
                  <a:gd name="T10" fmla="*/ 31 w 35"/>
                  <a:gd name="T11" fmla="*/ 193 h 197"/>
                  <a:gd name="T12" fmla="*/ 34 w 35"/>
                  <a:gd name="T13" fmla="*/ 187 h 197"/>
                  <a:gd name="T14" fmla="*/ 35 w 35"/>
                  <a:gd name="T15" fmla="*/ 184 h 197"/>
                  <a:gd name="T16" fmla="*/ 35 w 35"/>
                  <a:gd name="T17" fmla="*/ 182 h 197"/>
                  <a:gd name="T18" fmla="*/ 35 w 35"/>
                  <a:gd name="T19" fmla="*/ 16 h 197"/>
                  <a:gd name="T20" fmla="*/ 35 w 35"/>
                  <a:gd name="T21" fmla="*/ 16 h 197"/>
                  <a:gd name="T22" fmla="*/ 35 w 35"/>
                  <a:gd name="T23" fmla="*/ 13 h 197"/>
                  <a:gd name="T24" fmla="*/ 34 w 35"/>
                  <a:gd name="T25" fmla="*/ 10 h 197"/>
                  <a:gd name="T26" fmla="*/ 31 w 35"/>
                  <a:gd name="T27" fmla="*/ 4 h 197"/>
                  <a:gd name="T28" fmla="*/ 26 w 35"/>
                  <a:gd name="T29" fmla="*/ 1 h 197"/>
                  <a:gd name="T30" fmla="*/ 23 w 35"/>
                  <a:gd name="T31" fmla="*/ 0 h 197"/>
                  <a:gd name="T32" fmla="*/ 20 w 35"/>
                  <a:gd name="T33" fmla="*/ 0 h 197"/>
                  <a:gd name="T34" fmla="*/ 0 w 35"/>
                  <a:gd name="T35" fmla="*/ 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5" h="197">
                    <a:moveTo>
                      <a:pt x="0" y="197"/>
                    </a:moveTo>
                    <a:lnTo>
                      <a:pt x="20" y="197"/>
                    </a:lnTo>
                    <a:lnTo>
                      <a:pt x="20" y="197"/>
                    </a:lnTo>
                    <a:lnTo>
                      <a:pt x="23" y="197"/>
                    </a:lnTo>
                    <a:lnTo>
                      <a:pt x="26" y="196"/>
                    </a:lnTo>
                    <a:lnTo>
                      <a:pt x="31" y="193"/>
                    </a:lnTo>
                    <a:lnTo>
                      <a:pt x="34" y="187"/>
                    </a:lnTo>
                    <a:lnTo>
                      <a:pt x="35" y="184"/>
                    </a:lnTo>
                    <a:lnTo>
                      <a:pt x="35" y="182"/>
                    </a:lnTo>
                    <a:lnTo>
                      <a:pt x="35" y="16"/>
                    </a:lnTo>
                    <a:lnTo>
                      <a:pt x="35" y="16"/>
                    </a:lnTo>
                    <a:lnTo>
                      <a:pt x="35" y="13"/>
                    </a:lnTo>
                    <a:lnTo>
                      <a:pt x="34" y="10"/>
                    </a:lnTo>
                    <a:lnTo>
                      <a:pt x="31" y="4"/>
                    </a:lnTo>
                    <a:lnTo>
                      <a:pt x="26" y="1"/>
                    </a:lnTo>
                    <a:lnTo>
                      <a:pt x="23" y="0"/>
                    </a:lnTo>
                    <a:lnTo>
                      <a:pt x="20" y="0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0" name="Freeform 257"/>
              <p:cNvSpPr>
                <a:spLocks/>
              </p:cNvSpPr>
              <p:nvPr/>
            </p:nvSpPr>
            <p:spPr bwMode="auto">
              <a:xfrm>
                <a:off x="267" y="969"/>
                <a:ext cx="294" cy="267"/>
              </a:xfrm>
              <a:custGeom>
                <a:avLst/>
                <a:gdLst>
                  <a:gd name="T0" fmla="*/ 205 w 294"/>
                  <a:gd name="T1" fmla="*/ 115 h 267"/>
                  <a:gd name="T2" fmla="*/ 210 w 294"/>
                  <a:gd name="T3" fmla="*/ 109 h 267"/>
                  <a:gd name="T4" fmla="*/ 218 w 294"/>
                  <a:gd name="T5" fmla="*/ 106 h 267"/>
                  <a:gd name="T6" fmla="*/ 223 w 294"/>
                  <a:gd name="T7" fmla="*/ 107 h 267"/>
                  <a:gd name="T8" fmla="*/ 231 w 294"/>
                  <a:gd name="T9" fmla="*/ 115 h 267"/>
                  <a:gd name="T10" fmla="*/ 232 w 294"/>
                  <a:gd name="T11" fmla="*/ 120 h 267"/>
                  <a:gd name="T12" fmla="*/ 228 w 294"/>
                  <a:gd name="T13" fmla="*/ 131 h 267"/>
                  <a:gd name="T14" fmla="*/ 218 w 294"/>
                  <a:gd name="T15" fmla="*/ 135 h 267"/>
                  <a:gd name="T16" fmla="*/ 214 w 294"/>
                  <a:gd name="T17" fmla="*/ 135 h 267"/>
                  <a:gd name="T18" fmla="*/ 207 w 294"/>
                  <a:gd name="T19" fmla="*/ 131 h 267"/>
                  <a:gd name="T20" fmla="*/ 185 w 294"/>
                  <a:gd name="T21" fmla="*/ 127 h 267"/>
                  <a:gd name="T22" fmla="*/ 154 w 294"/>
                  <a:gd name="T23" fmla="*/ 116 h 267"/>
                  <a:gd name="T24" fmla="*/ 101 w 294"/>
                  <a:gd name="T25" fmla="*/ 78 h 267"/>
                  <a:gd name="T26" fmla="*/ 63 w 294"/>
                  <a:gd name="T27" fmla="*/ 123 h 267"/>
                  <a:gd name="T28" fmla="*/ 13 w 294"/>
                  <a:gd name="T29" fmla="*/ 137 h 267"/>
                  <a:gd name="T30" fmla="*/ 17 w 294"/>
                  <a:gd name="T31" fmla="*/ 145 h 267"/>
                  <a:gd name="T32" fmla="*/ 29 w 294"/>
                  <a:gd name="T33" fmla="*/ 159 h 267"/>
                  <a:gd name="T34" fmla="*/ 36 w 294"/>
                  <a:gd name="T35" fmla="*/ 167 h 267"/>
                  <a:gd name="T36" fmla="*/ 105 w 294"/>
                  <a:gd name="T37" fmla="*/ 230 h 267"/>
                  <a:gd name="T38" fmla="*/ 147 w 294"/>
                  <a:gd name="T39" fmla="*/ 267 h 267"/>
                  <a:gd name="T40" fmla="*/ 226 w 294"/>
                  <a:gd name="T41" fmla="*/ 198 h 267"/>
                  <a:gd name="T42" fmla="*/ 258 w 294"/>
                  <a:gd name="T43" fmla="*/ 167 h 267"/>
                  <a:gd name="T44" fmla="*/ 273 w 294"/>
                  <a:gd name="T45" fmla="*/ 149 h 267"/>
                  <a:gd name="T46" fmla="*/ 285 w 294"/>
                  <a:gd name="T47" fmla="*/ 131 h 267"/>
                  <a:gd name="T48" fmla="*/ 291 w 294"/>
                  <a:gd name="T49" fmla="*/ 112 h 267"/>
                  <a:gd name="T50" fmla="*/ 294 w 294"/>
                  <a:gd name="T51" fmla="*/ 94 h 267"/>
                  <a:gd name="T52" fmla="*/ 294 w 294"/>
                  <a:gd name="T53" fmla="*/ 76 h 267"/>
                  <a:gd name="T54" fmla="*/ 290 w 294"/>
                  <a:gd name="T55" fmla="*/ 60 h 267"/>
                  <a:gd name="T56" fmla="*/ 284 w 294"/>
                  <a:gd name="T57" fmla="*/ 44 h 267"/>
                  <a:gd name="T58" fmla="*/ 275 w 294"/>
                  <a:gd name="T59" fmla="*/ 31 h 267"/>
                  <a:gd name="T60" fmla="*/ 263 w 294"/>
                  <a:gd name="T61" fmla="*/ 19 h 267"/>
                  <a:gd name="T62" fmla="*/ 251 w 294"/>
                  <a:gd name="T63" fmla="*/ 10 h 267"/>
                  <a:gd name="T64" fmla="*/ 235 w 294"/>
                  <a:gd name="T65" fmla="*/ 3 h 267"/>
                  <a:gd name="T66" fmla="*/ 220 w 294"/>
                  <a:gd name="T67" fmla="*/ 0 h 267"/>
                  <a:gd name="T68" fmla="*/ 203 w 294"/>
                  <a:gd name="T69" fmla="*/ 1 h 267"/>
                  <a:gd name="T70" fmla="*/ 184 w 294"/>
                  <a:gd name="T71" fmla="*/ 5 h 267"/>
                  <a:gd name="T72" fmla="*/ 165 w 294"/>
                  <a:gd name="T73" fmla="*/ 14 h 267"/>
                  <a:gd name="T74" fmla="*/ 147 w 294"/>
                  <a:gd name="T75" fmla="*/ 28 h 267"/>
                  <a:gd name="T76" fmla="*/ 139 w 294"/>
                  <a:gd name="T77" fmla="*/ 21 h 267"/>
                  <a:gd name="T78" fmla="*/ 123 w 294"/>
                  <a:gd name="T79" fmla="*/ 11 h 267"/>
                  <a:gd name="T80" fmla="*/ 108 w 294"/>
                  <a:gd name="T81" fmla="*/ 4 h 267"/>
                  <a:gd name="T82" fmla="*/ 92 w 294"/>
                  <a:gd name="T83" fmla="*/ 1 h 267"/>
                  <a:gd name="T84" fmla="*/ 77 w 294"/>
                  <a:gd name="T85" fmla="*/ 0 h 267"/>
                  <a:gd name="T86" fmla="*/ 64 w 294"/>
                  <a:gd name="T87" fmla="*/ 2 h 267"/>
                  <a:gd name="T88" fmla="*/ 50 w 294"/>
                  <a:gd name="T89" fmla="*/ 7 h 267"/>
                  <a:gd name="T90" fmla="*/ 33 w 294"/>
                  <a:gd name="T91" fmla="*/ 18 h 267"/>
                  <a:gd name="T92" fmla="*/ 14 w 294"/>
                  <a:gd name="T93" fmla="*/ 38 h 267"/>
                  <a:gd name="T94" fmla="*/ 3 w 294"/>
                  <a:gd name="T95" fmla="*/ 64 h 267"/>
                  <a:gd name="T96" fmla="*/ 0 w 294"/>
                  <a:gd name="T97" fmla="*/ 94 h 267"/>
                  <a:gd name="T98" fmla="*/ 3 w 294"/>
                  <a:gd name="T99" fmla="*/ 109 h 267"/>
                  <a:gd name="T100" fmla="*/ 7 w 294"/>
                  <a:gd name="T101" fmla="*/ 126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94" h="267">
                    <a:moveTo>
                      <a:pt x="205" y="115"/>
                    </a:moveTo>
                    <a:lnTo>
                      <a:pt x="205" y="115"/>
                    </a:lnTo>
                    <a:lnTo>
                      <a:pt x="207" y="111"/>
                    </a:lnTo>
                    <a:lnTo>
                      <a:pt x="210" y="109"/>
                    </a:lnTo>
                    <a:lnTo>
                      <a:pt x="214" y="107"/>
                    </a:lnTo>
                    <a:lnTo>
                      <a:pt x="218" y="106"/>
                    </a:lnTo>
                    <a:lnTo>
                      <a:pt x="218" y="106"/>
                    </a:lnTo>
                    <a:lnTo>
                      <a:pt x="223" y="107"/>
                    </a:lnTo>
                    <a:lnTo>
                      <a:pt x="228" y="110"/>
                    </a:lnTo>
                    <a:lnTo>
                      <a:pt x="231" y="115"/>
                    </a:lnTo>
                    <a:lnTo>
                      <a:pt x="232" y="120"/>
                    </a:lnTo>
                    <a:lnTo>
                      <a:pt x="232" y="120"/>
                    </a:lnTo>
                    <a:lnTo>
                      <a:pt x="231" y="127"/>
                    </a:lnTo>
                    <a:lnTo>
                      <a:pt x="228" y="131"/>
                    </a:lnTo>
                    <a:lnTo>
                      <a:pt x="223" y="134"/>
                    </a:lnTo>
                    <a:lnTo>
                      <a:pt x="218" y="135"/>
                    </a:lnTo>
                    <a:lnTo>
                      <a:pt x="218" y="135"/>
                    </a:lnTo>
                    <a:lnTo>
                      <a:pt x="214" y="135"/>
                    </a:lnTo>
                    <a:lnTo>
                      <a:pt x="210" y="133"/>
                    </a:lnTo>
                    <a:lnTo>
                      <a:pt x="207" y="131"/>
                    </a:lnTo>
                    <a:lnTo>
                      <a:pt x="205" y="127"/>
                    </a:lnTo>
                    <a:lnTo>
                      <a:pt x="185" y="127"/>
                    </a:lnTo>
                    <a:lnTo>
                      <a:pt x="163" y="163"/>
                    </a:lnTo>
                    <a:lnTo>
                      <a:pt x="154" y="116"/>
                    </a:lnTo>
                    <a:lnTo>
                      <a:pt x="127" y="211"/>
                    </a:lnTo>
                    <a:lnTo>
                      <a:pt x="101" y="78"/>
                    </a:lnTo>
                    <a:lnTo>
                      <a:pt x="84" y="155"/>
                    </a:lnTo>
                    <a:lnTo>
                      <a:pt x="63" y="123"/>
                    </a:lnTo>
                    <a:lnTo>
                      <a:pt x="53" y="137"/>
                    </a:lnTo>
                    <a:lnTo>
                      <a:pt x="13" y="137"/>
                    </a:lnTo>
                    <a:lnTo>
                      <a:pt x="13" y="137"/>
                    </a:lnTo>
                    <a:lnTo>
                      <a:pt x="17" y="145"/>
                    </a:lnTo>
                    <a:lnTo>
                      <a:pt x="24" y="152"/>
                    </a:lnTo>
                    <a:lnTo>
                      <a:pt x="29" y="159"/>
                    </a:lnTo>
                    <a:lnTo>
                      <a:pt x="36" y="167"/>
                    </a:lnTo>
                    <a:lnTo>
                      <a:pt x="36" y="167"/>
                    </a:lnTo>
                    <a:lnTo>
                      <a:pt x="68" y="198"/>
                    </a:lnTo>
                    <a:lnTo>
                      <a:pt x="105" y="230"/>
                    </a:lnTo>
                    <a:lnTo>
                      <a:pt x="147" y="267"/>
                    </a:lnTo>
                    <a:lnTo>
                      <a:pt x="147" y="267"/>
                    </a:lnTo>
                    <a:lnTo>
                      <a:pt x="190" y="230"/>
                    </a:lnTo>
                    <a:lnTo>
                      <a:pt x="226" y="198"/>
                    </a:lnTo>
                    <a:lnTo>
                      <a:pt x="258" y="167"/>
                    </a:lnTo>
                    <a:lnTo>
                      <a:pt x="258" y="167"/>
                    </a:lnTo>
                    <a:lnTo>
                      <a:pt x="266" y="158"/>
                    </a:lnTo>
                    <a:lnTo>
                      <a:pt x="273" y="149"/>
                    </a:lnTo>
                    <a:lnTo>
                      <a:pt x="280" y="140"/>
                    </a:lnTo>
                    <a:lnTo>
                      <a:pt x="285" y="131"/>
                    </a:lnTo>
                    <a:lnTo>
                      <a:pt x="288" y="121"/>
                    </a:lnTo>
                    <a:lnTo>
                      <a:pt x="291" y="112"/>
                    </a:lnTo>
                    <a:lnTo>
                      <a:pt x="293" y="103"/>
                    </a:lnTo>
                    <a:lnTo>
                      <a:pt x="294" y="94"/>
                    </a:lnTo>
                    <a:lnTo>
                      <a:pt x="294" y="85"/>
                    </a:lnTo>
                    <a:lnTo>
                      <a:pt x="294" y="76"/>
                    </a:lnTo>
                    <a:lnTo>
                      <a:pt x="292" y="68"/>
                    </a:lnTo>
                    <a:lnTo>
                      <a:pt x="290" y="60"/>
                    </a:lnTo>
                    <a:lnTo>
                      <a:pt x="288" y="51"/>
                    </a:lnTo>
                    <a:lnTo>
                      <a:pt x="284" y="44"/>
                    </a:lnTo>
                    <a:lnTo>
                      <a:pt x="280" y="37"/>
                    </a:lnTo>
                    <a:lnTo>
                      <a:pt x="275" y="31"/>
                    </a:lnTo>
                    <a:lnTo>
                      <a:pt x="269" y="25"/>
                    </a:lnTo>
                    <a:lnTo>
                      <a:pt x="263" y="19"/>
                    </a:lnTo>
                    <a:lnTo>
                      <a:pt x="257" y="14"/>
                    </a:lnTo>
                    <a:lnTo>
                      <a:pt x="251" y="10"/>
                    </a:lnTo>
                    <a:lnTo>
                      <a:pt x="244" y="6"/>
                    </a:lnTo>
                    <a:lnTo>
                      <a:pt x="235" y="3"/>
                    </a:lnTo>
                    <a:lnTo>
                      <a:pt x="228" y="2"/>
                    </a:lnTo>
                    <a:lnTo>
                      <a:pt x="220" y="0"/>
                    </a:lnTo>
                    <a:lnTo>
                      <a:pt x="211" y="0"/>
                    </a:lnTo>
                    <a:lnTo>
                      <a:pt x="203" y="1"/>
                    </a:lnTo>
                    <a:lnTo>
                      <a:pt x="193" y="2"/>
                    </a:lnTo>
                    <a:lnTo>
                      <a:pt x="184" y="5"/>
                    </a:lnTo>
                    <a:lnTo>
                      <a:pt x="175" y="9"/>
                    </a:lnTo>
                    <a:lnTo>
                      <a:pt x="165" y="14"/>
                    </a:lnTo>
                    <a:lnTo>
                      <a:pt x="156" y="20"/>
                    </a:lnTo>
                    <a:lnTo>
                      <a:pt x="147" y="28"/>
                    </a:lnTo>
                    <a:lnTo>
                      <a:pt x="147" y="28"/>
                    </a:lnTo>
                    <a:lnTo>
                      <a:pt x="139" y="21"/>
                    </a:lnTo>
                    <a:lnTo>
                      <a:pt x="132" y="15"/>
                    </a:lnTo>
                    <a:lnTo>
                      <a:pt x="123" y="11"/>
                    </a:lnTo>
                    <a:lnTo>
                      <a:pt x="115" y="7"/>
                    </a:lnTo>
                    <a:lnTo>
                      <a:pt x="108" y="4"/>
                    </a:lnTo>
                    <a:lnTo>
                      <a:pt x="100" y="2"/>
                    </a:lnTo>
                    <a:lnTo>
                      <a:pt x="92" y="1"/>
                    </a:lnTo>
                    <a:lnTo>
                      <a:pt x="84" y="0"/>
                    </a:lnTo>
                    <a:lnTo>
                      <a:pt x="77" y="0"/>
                    </a:lnTo>
                    <a:lnTo>
                      <a:pt x="70" y="1"/>
                    </a:lnTo>
                    <a:lnTo>
                      <a:pt x="64" y="2"/>
                    </a:lnTo>
                    <a:lnTo>
                      <a:pt x="56" y="4"/>
                    </a:lnTo>
                    <a:lnTo>
                      <a:pt x="50" y="7"/>
                    </a:lnTo>
                    <a:lnTo>
                      <a:pt x="44" y="9"/>
                    </a:lnTo>
                    <a:lnTo>
                      <a:pt x="33" y="18"/>
                    </a:lnTo>
                    <a:lnTo>
                      <a:pt x="23" y="27"/>
                    </a:lnTo>
                    <a:lnTo>
                      <a:pt x="14" y="38"/>
                    </a:lnTo>
                    <a:lnTo>
                      <a:pt x="7" y="50"/>
                    </a:lnTo>
                    <a:lnTo>
                      <a:pt x="3" y="64"/>
                    </a:lnTo>
                    <a:lnTo>
                      <a:pt x="0" y="78"/>
                    </a:lnTo>
                    <a:lnTo>
                      <a:pt x="0" y="94"/>
                    </a:lnTo>
                    <a:lnTo>
                      <a:pt x="1" y="102"/>
                    </a:lnTo>
                    <a:lnTo>
                      <a:pt x="3" y="109"/>
                    </a:lnTo>
                    <a:lnTo>
                      <a:pt x="5" y="117"/>
                    </a:lnTo>
                    <a:lnTo>
                      <a:pt x="7" y="12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1" name="Freeform 258"/>
              <p:cNvSpPr>
                <a:spLocks/>
              </p:cNvSpPr>
              <p:nvPr/>
            </p:nvSpPr>
            <p:spPr bwMode="auto">
              <a:xfrm>
                <a:off x="1173" y="1701"/>
                <a:ext cx="291" cy="267"/>
              </a:xfrm>
              <a:custGeom>
                <a:avLst/>
                <a:gdLst>
                  <a:gd name="T0" fmla="*/ 141 w 291"/>
                  <a:gd name="T1" fmla="*/ 32 h 267"/>
                  <a:gd name="T2" fmla="*/ 141 w 291"/>
                  <a:gd name="T3" fmla="*/ 32 h 267"/>
                  <a:gd name="T4" fmla="*/ 140 w 291"/>
                  <a:gd name="T5" fmla="*/ 32 h 267"/>
                  <a:gd name="T6" fmla="*/ 140 w 291"/>
                  <a:gd name="T7" fmla="*/ 32 h 267"/>
                  <a:gd name="T8" fmla="*/ 13 w 291"/>
                  <a:gd name="T9" fmla="*/ 160 h 267"/>
                  <a:gd name="T10" fmla="*/ 13 w 291"/>
                  <a:gd name="T11" fmla="*/ 160 h 267"/>
                  <a:gd name="T12" fmla="*/ 7 w 291"/>
                  <a:gd name="T13" fmla="*/ 167 h 267"/>
                  <a:gd name="T14" fmla="*/ 3 w 291"/>
                  <a:gd name="T15" fmla="*/ 175 h 267"/>
                  <a:gd name="T16" fmla="*/ 1 w 291"/>
                  <a:gd name="T17" fmla="*/ 183 h 267"/>
                  <a:gd name="T18" fmla="*/ 0 w 291"/>
                  <a:gd name="T19" fmla="*/ 192 h 267"/>
                  <a:gd name="T20" fmla="*/ 1 w 291"/>
                  <a:gd name="T21" fmla="*/ 201 h 267"/>
                  <a:gd name="T22" fmla="*/ 3 w 291"/>
                  <a:gd name="T23" fmla="*/ 209 h 267"/>
                  <a:gd name="T24" fmla="*/ 7 w 291"/>
                  <a:gd name="T25" fmla="*/ 217 h 267"/>
                  <a:gd name="T26" fmla="*/ 13 w 291"/>
                  <a:gd name="T27" fmla="*/ 225 h 267"/>
                  <a:gd name="T28" fmla="*/ 42 w 291"/>
                  <a:gd name="T29" fmla="*/ 253 h 267"/>
                  <a:gd name="T30" fmla="*/ 42 w 291"/>
                  <a:gd name="T31" fmla="*/ 253 h 267"/>
                  <a:gd name="T32" fmla="*/ 49 w 291"/>
                  <a:gd name="T33" fmla="*/ 259 h 267"/>
                  <a:gd name="T34" fmla="*/ 58 w 291"/>
                  <a:gd name="T35" fmla="*/ 264 h 267"/>
                  <a:gd name="T36" fmla="*/ 66 w 291"/>
                  <a:gd name="T37" fmla="*/ 266 h 267"/>
                  <a:gd name="T38" fmla="*/ 74 w 291"/>
                  <a:gd name="T39" fmla="*/ 267 h 267"/>
                  <a:gd name="T40" fmla="*/ 83 w 291"/>
                  <a:gd name="T41" fmla="*/ 266 h 267"/>
                  <a:gd name="T42" fmla="*/ 92 w 291"/>
                  <a:gd name="T43" fmla="*/ 264 h 267"/>
                  <a:gd name="T44" fmla="*/ 100 w 291"/>
                  <a:gd name="T45" fmla="*/ 259 h 267"/>
                  <a:gd name="T46" fmla="*/ 107 w 291"/>
                  <a:gd name="T47" fmla="*/ 253 h 267"/>
                  <a:gd name="T48" fmla="*/ 278 w 291"/>
                  <a:gd name="T49" fmla="*/ 83 h 267"/>
                  <a:gd name="T50" fmla="*/ 278 w 291"/>
                  <a:gd name="T51" fmla="*/ 83 h 267"/>
                  <a:gd name="T52" fmla="*/ 284 w 291"/>
                  <a:gd name="T53" fmla="*/ 75 h 267"/>
                  <a:gd name="T54" fmla="*/ 288 w 291"/>
                  <a:gd name="T55" fmla="*/ 67 h 267"/>
                  <a:gd name="T56" fmla="*/ 290 w 291"/>
                  <a:gd name="T57" fmla="*/ 59 h 267"/>
                  <a:gd name="T58" fmla="*/ 291 w 291"/>
                  <a:gd name="T59" fmla="*/ 50 h 267"/>
                  <a:gd name="T60" fmla="*/ 290 w 291"/>
                  <a:gd name="T61" fmla="*/ 41 h 267"/>
                  <a:gd name="T62" fmla="*/ 288 w 291"/>
                  <a:gd name="T63" fmla="*/ 33 h 267"/>
                  <a:gd name="T64" fmla="*/ 284 w 291"/>
                  <a:gd name="T65" fmla="*/ 25 h 267"/>
                  <a:gd name="T66" fmla="*/ 278 w 291"/>
                  <a:gd name="T67" fmla="*/ 18 h 267"/>
                  <a:gd name="T68" fmla="*/ 278 w 291"/>
                  <a:gd name="T69" fmla="*/ 18 h 267"/>
                  <a:gd name="T70" fmla="*/ 262 w 291"/>
                  <a:gd name="T71" fmla="*/ 2 h 267"/>
                  <a:gd name="T72" fmla="*/ 262 w 291"/>
                  <a:gd name="T73" fmla="*/ 2 h 267"/>
                  <a:gd name="T74" fmla="*/ 260 w 291"/>
                  <a:gd name="T75" fmla="*/ 0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91" h="267">
                    <a:moveTo>
                      <a:pt x="141" y="32"/>
                    </a:moveTo>
                    <a:lnTo>
                      <a:pt x="141" y="32"/>
                    </a:lnTo>
                    <a:lnTo>
                      <a:pt x="140" y="32"/>
                    </a:lnTo>
                    <a:lnTo>
                      <a:pt x="140" y="32"/>
                    </a:lnTo>
                    <a:lnTo>
                      <a:pt x="13" y="160"/>
                    </a:lnTo>
                    <a:lnTo>
                      <a:pt x="13" y="160"/>
                    </a:lnTo>
                    <a:lnTo>
                      <a:pt x="7" y="167"/>
                    </a:lnTo>
                    <a:lnTo>
                      <a:pt x="3" y="175"/>
                    </a:lnTo>
                    <a:lnTo>
                      <a:pt x="1" y="183"/>
                    </a:lnTo>
                    <a:lnTo>
                      <a:pt x="0" y="192"/>
                    </a:lnTo>
                    <a:lnTo>
                      <a:pt x="1" y="201"/>
                    </a:lnTo>
                    <a:lnTo>
                      <a:pt x="3" y="209"/>
                    </a:lnTo>
                    <a:lnTo>
                      <a:pt x="7" y="217"/>
                    </a:lnTo>
                    <a:lnTo>
                      <a:pt x="13" y="225"/>
                    </a:lnTo>
                    <a:lnTo>
                      <a:pt x="42" y="253"/>
                    </a:lnTo>
                    <a:lnTo>
                      <a:pt x="42" y="253"/>
                    </a:lnTo>
                    <a:lnTo>
                      <a:pt x="49" y="259"/>
                    </a:lnTo>
                    <a:lnTo>
                      <a:pt x="58" y="264"/>
                    </a:lnTo>
                    <a:lnTo>
                      <a:pt x="66" y="266"/>
                    </a:lnTo>
                    <a:lnTo>
                      <a:pt x="74" y="267"/>
                    </a:lnTo>
                    <a:lnTo>
                      <a:pt x="83" y="266"/>
                    </a:lnTo>
                    <a:lnTo>
                      <a:pt x="92" y="264"/>
                    </a:lnTo>
                    <a:lnTo>
                      <a:pt x="100" y="259"/>
                    </a:lnTo>
                    <a:lnTo>
                      <a:pt x="107" y="253"/>
                    </a:lnTo>
                    <a:lnTo>
                      <a:pt x="278" y="83"/>
                    </a:lnTo>
                    <a:lnTo>
                      <a:pt x="278" y="83"/>
                    </a:lnTo>
                    <a:lnTo>
                      <a:pt x="284" y="75"/>
                    </a:lnTo>
                    <a:lnTo>
                      <a:pt x="288" y="67"/>
                    </a:lnTo>
                    <a:lnTo>
                      <a:pt x="290" y="59"/>
                    </a:lnTo>
                    <a:lnTo>
                      <a:pt x="291" y="50"/>
                    </a:lnTo>
                    <a:lnTo>
                      <a:pt x="290" y="41"/>
                    </a:lnTo>
                    <a:lnTo>
                      <a:pt x="288" y="33"/>
                    </a:lnTo>
                    <a:lnTo>
                      <a:pt x="284" y="25"/>
                    </a:lnTo>
                    <a:lnTo>
                      <a:pt x="278" y="18"/>
                    </a:lnTo>
                    <a:lnTo>
                      <a:pt x="278" y="18"/>
                    </a:lnTo>
                    <a:lnTo>
                      <a:pt x="262" y="2"/>
                    </a:lnTo>
                    <a:lnTo>
                      <a:pt x="262" y="2"/>
                    </a:lnTo>
                    <a:lnTo>
                      <a:pt x="26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2" name="Freeform 259"/>
              <p:cNvSpPr>
                <a:spLocks/>
              </p:cNvSpPr>
              <p:nvPr/>
            </p:nvSpPr>
            <p:spPr bwMode="auto">
              <a:xfrm>
                <a:off x="1259" y="1812"/>
                <a:ext cx="19" cy="20"/>
              </a:xfrm>
              <a:custGeom>
                <a:avLst/>
                <a:gdLst>
                  <a:gd name="T0" fmla="*/ 17 w 19"/>
                  <a:gd name="T1" fmla="*/ 17 h 20"/>
                  <a:gd name="T2" fmla="*/ 17 w 19"/>
                  <a:gd name="T3" fmla="*/ 17 h 20"/>
                  <a:gd name="T4" fmla="*/ 14 w 19"/>
                  <a:gd name="T5" fmla="*/ 19 h 20"/>
                  <a:gd name="T6" fmla="*/ 10 w 19"/>
                  <a:gd name="T7" fmla="*/ 20 h 20"/>
                  <a:gd name="T8" fmla="*/ 7 w 19"/>
                  <a:gd name="T9" fmla="*/ 19 h 20"/>
                  <a:gd name="T10" fmla="*/ 3 w 19"/>
                  <a:gd name="T11" fmla="*/ 17 h 20"/>
                  <a:gd name="T12" fmla="*/ 3 w 19"/>
                  <a:gd name="T13" fmla="*/ 17 h 20"/>
                  <a:gd name="T14" fmla="*/ 1 w 19"/>
                  <a:gd name="T15" fmla="*/ 14 h 20"/>
                  <a:gd name="T16" fmla="*/ 0 w 19"/>
                  <a:gd name="T17" fmla="*/ 10 h 20"/>
                  <a:gd name="T18" fmla="*/ 1 w 19"/>
                  <a:gd name="T19" fmla="*/ 7 h 20"/>
                  <a:gd name="T20" fmla="*/ 3 w 19"/>
                  <a:gd name="T21" fmla="*/ 3 h 20"/>
                  <a:gd name="T22" fmla="*/ 3 w 19"/>
                  <a:gd name="T23" fmla="*/ 3 h 20"/>
                  <a:gd name="T24" fmla="*/ 7 w 19"/>
                  <a:gd name="T25" fmla="*/ 1 h 20"/>
                  <a:gd name="T26" fmla="*/ 10 w 19"/>
                  <a:gd name="T27" fmla="*/ 0 h 20"/>
                  <a:gd name="T28" fmla="*/ 14 w 19"/>
                  <a:gd name="T29" fmla="*/ 1 h 20"/>
                  <a:gd name="T30" fmla="*/ 17 w 19"/>
                  <a:gd name="T31" fmla="*/ 3 h 20"/>
                  <a:gd name="T32" fmla="*/ 17 w 19"/>
                  <a:gd name="T33" fmla="*/ 3 h 20"/>
                  <a:gd name="T34" fmla="*/ 19 w 19"/>
                  <a:gd name="T35" fmla="*/ 7 h 20"/>
                  <a:gd name="T36" fmla="*/ 19 w 19"/>
                  <a:gd name="T37" fmla="*/ 10 h 20"/>
                  <a:gd name="T38" fmla="*/ 19 w 19"/>
                  <a:gd name="T39" fmla="*/ 14 h 20"/>
                  <a:gd name="T40" fmla="*/ 17 w 19"/>
                  <a:gd name="T41" fmla="*/ 17 h 20"/>
                  <a:gd name="T42" fmla="*/ 17 w 19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20">
                    <a:moveTo>
                      <a:pt x="17" y="17"/>
                    </a:moveTo>
                    <a:lnTo>
                      <a:pt x="17" y="17"/>
                    </a:lnTo>
                    <a:lnTo>
                      <a:pt x="14" y="19"/>
                    </a:lnTo>
                    <a:lnTo>
                      <a:pt x="10" y="20"/>
                    </a:lnTo>
                    <a:lnTo>
                      <a:pt x="7" y="19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1" y="14"/>
                    </a:lnTo>
                    <a:lnTo>
                      <a:pt x="0" y="10"/>
                    </a:lnTo>
                    <a:lnTo>
                      <a:pt x="1" y="7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0" y="0"/>
                    </a:lnTo>
                    <a:lnTo>
                      <a:pt x="14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7"/>
                    </a:lnTo>
                    <a:lnTo>
                      <a:pt x="19" y="10"/>
                    </a:lnTo>
                    <a:lnTo>
                      <a:pt x="19" y="14"/>
                    </a:lnTo>
                    <a:lnTo>
                      <a:pt x="17" y="17"/>
                    </a:lnTo>
                    <a:lnTo>
                      <a:pt x="17" y="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3" name="Freeform 260"/>
              <p:cNvSpPr>
                <a:spLocks/>
              </p:cNvSpPr>
              <p:nvPr/>
            </p:nvSpPr>
            <p:spPr bwMode="auto">
              <a:xfrm>
                <a:off x="1309" y="1763"/>
                <a:ext cx="19" cy="19"/>
              </a:xfrm>
              <a:custGeom>
                <a:avLst/>
                <a:gdLst>
                  <a:gd name="T0" fmla="*/ 3 w 19"/>
                  <a:gd name="T1" fmla="*/ 3 h 19"/>
                  <a:gd name="T2" fmla="*/ 3 w 19"/>
                  <a:gd name="T3" fmla="*/ 3 h 19"/>
                  <a:gd name="T4" fmla="*/ 6 w 19"/>
                  <a:gd name="T5" fmla="*/ 1 h 19"/>
                  <a:gd name="T6" fmla="*/ 9 w 19"/>
                  <a:gd name="T7" fmla="*/ 0 h 19"/>
                  <a:gd name="T8" fmla="*/ 13 w 19"/>
                  <a:gd name="T9" fmla="*/ 1 h 19"/>
                  <a:gd name="T10" fmla="*/ 16 w 19"/>
                  <a:gd name="T11" fmla="*/ 3 h 19"/>
                  <a:gd name="T12" fmla="*/ 16 w 19"/>
                  <a:gd name="T13" fmla="*/ 3 h 19"/>
                  <a:gd name="T14" fmla="*/ 18 w 19"/>
                  <a:gd name="T15" fmla="*/ 6 h 19"/>
                  <a:gd name="T16" fmla="*/ 19 w 19"/>
                  <a:gd name="T17" fmla="*/ 9 h 19"/>
                  <a:gd name="T18" fmla="*/ 18 w 19"/>
                  <a:gd name="T19" fmla="*/ 13 h 19"/>
                  <a:gd name="T20" fmla="*/ 16 w 19"/>
                  <a:gd name="T21" fmla="*/ 16 h 19"/>
                  <a:gd name="T22" fmla="*/ 16 w 19"/>
                  <a:gd name="T23" fmla="*/ 16 h 19"/>
                  <a:gd name="T24" fmla="*/ 13 w 19"/>
                  <a:gd name="T25" fmla="*/ 19 h 19"/>
                  <a:gd name="T26" fmla="*/ 9 w 19"/>
                  <a:gd name="T27" fmla="*/ 19 h 19"/>
                  <a:gd name="T28" fmla="*/ 6 w 19"/>
                  <a:gd name="T29" fmla="*/ 19 h 19"/>
                  <a:gd name="T30" fmla="*/ 3 w 19"/>
                  <a:gd name="T31" fmla="*/ 16 h 19"/>
                  <a:gd name="T32" fmla="*/ 3 w 19"/>
                  <a:gd name="T33" fmla="*/ 16 h 19"/>
                  <a:gd name="T34" fmla="*/ 1 w 19"/>
                  <a:gd name="T35" fmla="*/ 13 h 19"/>
                  <a:gd name="T36" fmla="*/ 0 w 19"/>
                  <a:gd name="T37" fmla="*/ 9 h 19"/>
                  <a:gd name="T38" fmla="*/ 1 w 19"/>
                  <a:gd name="T39" fmla="*/ 6 h 19"/>
                  <a:gd name="T40" fmla="*/ 3 w 19"/>
                  <a:gd name="T41" fmla="*/ 3 h 19"/>
                  <a:gd name="T42" fmla="*/ 3 w 19"/>
                  <a:gd name="T43" fmla="*/ 3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19">
                    <a:moveTo>
                      <a:pt x="3" y="3"/>
                    </a:move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8" y="6"/>
                    </a:lnTo>
                    <a:lnTo>
                      <a:pt x="19" y="9"/>
                    </a:lnTo>
                    <a:lnTo>
                      <a:pt x="18" y="13"/>
                    </a:lnTo>
                    <a:lnTo>
                      <a:pt x="16" y="16"/>
                    </a:lnTo>
                    <a:lnTo>
                      <a:pt x="16" y="16"/>
                    </a:lnTo>
                    <a:lnTo>
                      <a:pt x="13" y="19"/>
                    </a:lnTo>
                    <a:lnTo>
                      <a:pt x="9" y="19"/>
                    </a:lnTo>
                    <a:lnTo>
                      <a:pt x="6" y="19"/>
                    </a:lnTo>
                    <a:lnTo>
                      <a:pt x="3" y="16"/>
                    </a:lnTo>
                    <a:lnTo>
                      <a:pt x="3" y="16"/>
                    </a:lnTo>
                    <a:lnTo>
                      <a:pt x="1" y="13"/>
                    </a:lnTo>
                    <a:lnTo>
                      <a:pt x="0" y="9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3" y="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4" name="Freeform 261"/>
              <p:cNvSpPr>
                <a:spLocks/>
              </p:cNvSpPr>
              <p:nvPr/>
            </p:nvSpPr>
            <p:spPr bwMode="auto">
              <a:xfrm>
                <a:off x="1284" y="1837"/>
                <a:ext cx="20" cy="20"/>
              </a:xfrm>
              <a:custGeom>
                <a:avLst/>
                <a:gdLst>
                  <a:gd name="T0" fmla="*/ 17 w 20"/>
                  <a:gd name="T1" fmla="*/ 17 h 20"/>
                  <a:gd name="T2" fmla="*/ 17 w 20"/>
                  <a:gd name="T3" fmla="*/ 17 h 20"/>
                  <a:gd name="T4" fmla="*/ 13 w 20"/>
                  <a:gd name="T5" fmla="*/ 19 h 20"/>
                  <a:gd name="T6" fmla="*/ 9 w 20"/>
                  <a:gd name="T7" fmla="*/ 20 h 20"/>
                  <a:gd name="T8" fmla="*/ 6 w 20"/>
                  <a:gd name="T9" fmla="*/ 19 h 20"/>
                  <a:gd name="T10" fmla="*/ 3 w 20"/>
                  <a:gd name="T11" fmla="*/ 17 h 20"/>
                  <a:gd name="T12" fmla="*/ 3 w 20"/>
                  <a:gd name="T13" fmla="*/ 17 h 20"/>
                  <a:gd name="T14" fmla="*/ 1 w 20"/>
                  <a:gd name="T15" fmla="*/ 13 h 20"/>
                  <a:gd name="T16" fmla="*/ 0 w 20"/>
                  <a:gd name="T17" fmla="*/ 10 h 20"/>
                  <a:gd name="T18" fmla="*/ 1 w 20"/>
                  <a:gd name="T19" fmla="*/ 6 h 20"/>
                  <a:gd name="T20" fmla="*/ 3 w 20"/>
                  <a:gd name="T21" fmla="*/ 3 h 20"/>
                  <a:gd name="T22" fmla="*/ 3 w 20"/>
                  <a:gd name="T23" fmla="*/ 3 h 20"/>
                  <a:gd name="T24" fmla="*/ 6 w 20"/>
                  <a:gd name="T25" fmla="*/ 1 h 20"/>
                  <a:gd name="T26" fmla="*/ 9 w 20"/>
                  <a:gd name="T27" fmla="*/ 0 h 20"/>
                  <a:gd name="T28" fmla="*/ 13 w 20"/>
                  <a:gd name="T29" fmla="*/ 1 h 20"/>
                  <a:gd name="T30" fmla="*/ 17 w 20"/>
                  <a:gd name="T31" fmla="*/ 3 h 20"/>
                  <a:gd name="T32" fmla="*/ 17 w 20"/>
                  <a:gd name="T33" fmla="*/ 3 h 20"/>
                  <a:gd name="T34" fmla="*/ 19 w 20"/>
                  <a:gd name="T35" fmla="*/ 6 h 20"/>
                  <a:gd name="T36" fmla="*/ 20 w 20"/>
                  <a:gd name="T37" fmla="*/ 10 h 20"/>
                  <a:gd name="T38" fmla="*/ 19 w 20"/>
                  <a:gd name="T39" fmla="*/ 13 h 20"/>
                  <a:gd name="T40" fmla="*/ 17 w 20"/>
                  <a:gd name="T41" fmla="*/ 17 h 20"/>
                  <a:gd name="T42" fmla="*/ 17 w 20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20">
                    <a:moveTo>
                      <a:pt x="17" y="17"/>
                    </a:moveTo>
                    <a:lnTo>
                      <a:pt x="17" y="17"/>
                    </a:lnTo>
                    <a:lnTo>
                      <a:pt x="13" y="19"/>
                    </a:lnTo>
                    <a:lnTo>
                      <a:pt x="9" y="20"/>
                    </a:lnTo>
                    <a:lnTo>
                      <a:pt x="6" y="19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1" y="13"/>
                    </a:lnTo>
                    <a:lnTo>
                      <a:pt x="0" y="10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10"/>
                    </a:lnTo>
                    <a:lnTo>
                      <a:pt x="19" y="13"/>
                    </a:lnTo>
                    <a:lnTo>
                      <a:pt x="17" y="17"/>
                    </a:lnTo>
                    <a:lnTo>
                      <a:pt x="17" y="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5" name="Freeform 262"/>
              <p:cNvSpPr>
                <a:spLocks/>
              </p:cNvSpPr>
              <p:nvPr/>
            </p:nvSpPr>
            <p:spPr bwMode="auto">
              <a:xfrm>
                <a:off x="1284" y="1788"/>
                <a:ext cx="20" cy="18"/>
              </a:xfrm>
              <a:custGeom>
                <a:avLst/>
                <a:gdLst>
                  <a:gd name="T0" fmla="*/ 17 w 20"/>
                  <a:gd name="T1" fmla="*/ 16 h 18"/>
                  <a:gd name="T2" fmla="*/ 17 w 20"/>
                  <a:gd name="T3" fmla="*/ 16 h 18"/>
                  <a:gd name="T4" fmla="*/ 13 w 20"/>
                  <a:gd name="T5" fmla="*/ 18 h 18"/>
                  <a:gd name="T6" fmla="*/ 9 w 20"/>
                  <a:gd name="T7" fmla="*/ 18 h 18"/>
                  <a:gd name="T8" fmla="*/ 6 w 20"/>
                  <a:gd name="T9" fmla="*/ 18 h 18"/>
                  <a:gd name="T10" fmla="*/ 3 w 20"/>
                  <a:gd name="T11" fmla="*/ 16 h 18"/>
                  <a:gd name="T12" fmla="*/ 3 w 20"/>
                  <a:gd name="T13" fmla="*/ 16 h 18"/>
                  <a:gd name="T14" fmla="*/ 1 w 20"/>
                  <a:gd name="T15" fmla="*/ 13 h 18"/>
                  <a:gd name="T16" fmla="*/ 0 w 20"/>
                  <a:gd name="T17" fmla="*/ 9 h 18"/>
                  <a:gd name="T18" fmla="*/ 1 w 20"/>
                  <a:gd name="T19" fmla="*/ 6 h 18"/>
                  <a:gd name="T20" fmla="*/ 3 w 20"/>
                  <a:gd name="T21" fmla="*/ 3 h 18"/>
                  <a:gd name="T22" fmla="*/ 3 w 20"/>
                  <a:gd name="T23" fmla="*/ 3 h 18"/>
                  <a:gd name="T24" fmla="*/ 6 w 20"/>
                  <a:gd name="T25" fmla="*/ 1 h 18"/>
                  <a:gd name="T26" fmla="*/ 9 w 20"/>
                  <a:gd name="T27" fmla="*/ 0 h 18"/>
                  <a:gd name="T28" fmla="*/ 13 w 20"/>
                  <a:gd name="T29" fmla="*/ 1 h 18"/>
                  <a:gd name="T30" fmla="*/ 17 w 20"/>
                  <a:gd name="T31" fmla="*/ 3 h 18"/>
                  <a:gd name="T32" fmla="*/ 17 w 20"/>
                  <a:gd name="T33" fmla="*/ 3 h 18"/>
                  <a:gd name="T34" fmla="*/ 19 w 20"/>
                  <a:gd name="T35" fmla="*/ 6 h 18"/>
                  <a:gd name="T36" fmla="*/ 20 w 20"/>
                  <a:gd name="T37" fmla="*/ 9 h 18"/>
                  <a:gd name="T38" fmla="*/ 19 w 20"/>
                  <a:gd name="T39" fmla="*/ 13 h 18"/>
                  <a:gd name="T40" fmla="*/ 17 w 20"/>
                  <a:gd name="T41" fmla="*/ 16 h 18"/>
                  <a:gd name="T42" fmla="*/ 17 w 20"/>
                  <a:gd name="T43" fmla="*/ 1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18">
                    <a:moveTo>
                      <a:pt x="17" y="16"/>
                    </a:moveTo>
                    <a:lnTo>
                      <a:pt x="17" y="16"/>
                    </a:lnTo>
                    <a:lnTo>
                      <a:pt x="13" y="18"/>
                    </a:lnTo>
                    <a:lnTo>
                      <a:pt x="9" y="18"/>
                    </a:lnTo>
                    <a:lnTo>
                      <a:pt x="6" y="18"/>
                    </a:lnTo>
                    <a:lnTo>
                      <a:pt x="3" y="16"/>
                    </a:lnTo>
                    <a:lnTo>
                      <a:pt x="3" y="16"/>
                    </a:lnTo>
                    <a:lnTo>
                      <a:pt x="1" y="13"/>
                    </a:lnTo>
                    <a:lnTo>
                      <a:pt x="0" y="9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9"/>
                    </a:lnTo>
                    <a:lnTo>
                      <a:pt x="19" y="13"/>
                    </a:lnTo>
                    <a:lnTo>
                      <a:pt x="17" y="16"/>
                    </a:lnTo>
                    <a:lnTo>
                      <a:pt x="17" y="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6" name="Freeform 263"/>
              <p:cNvSpPr>
                <a:spLocks/>
              </p:cNvSpPr>
              <p:nvPr/>
            </p:nvSpPr>
            <p:spPr bwMode="auto">
              <a:xfrm>
                <a:off x="1309" y="1812"/>
                <a:ext cx="19" cy="20"/>
              </a:xfrm>
              <a:custGeom>
                <a:avLst/>
                <a:gdLst>
                  <a:gd name="T0" fmla="*/ 3 w 19"/>
                  <a:gd name="T1" fmla="*/ 3 h 20"/>
                  <a:gd name="T2" fmla="*/ 3 w 19"/>
                  <a:gd name="T3" fmla="*/ 3 h 20"/>
                  <a:gd name="T4" fmla="*/ 6 w 19"/>
                  <a:gd name="T5" fmla="*/ 1 h 20"/>
                  <a:gd name="T6" fmla="*/ 9 w 19"/>
                  <a:gd name="T7" fmla="*/ 0 h 20"/>
                  <a:gd name="T8" fmla="*/ 13 w 19"/>
                  <a:gd name="T9" fmla="*/ 1 h 20"/>
                  <a:gd name="T10" fmla="*/ 16 w 19"/>
                  <a:gd name="T11" fmla="*/ 3 h 20"/>
                  <a:gd name="T12" fmla="*/ 16 w 19"/>
                  <a:gd name="T13" fmla="*/ 3 h 20"/>
                  <a:gd name="T14" fmla="*/ 18 w 19"/>
                  <a:gd name="T15" fmla="*/ 7 h 20"/>
                  <a:gd name="T16" fmla="*/ 19 w 19"/>
                  <a:gd name="T17" fmla="*/ 10 h 20"/>
                  <a:gd name="T18" fmla="*/ 18 w 19"/>
                  <a:gd name="T19" fmla="*/ 14 h 20"/>
                  <a:gd name="T20" fmla="*/ 16 w 19"/>
                  <a:gd name="T21" fmla="*/ 17 h 20"/>
                  <a:gd name="T22" fmla="*/ 16 w 19"/>
                  <a:gd name="T23" fmla="*/ 17 h 20"/>
                  <a:gd name="T24" fmla="*/ 13 w 19"/>
                  <a:gd name="T25" fmla="*/ 19 h 20"/>
                  <a:gd name="T26" fmla="*/ 9 w 19"/>
                  <a:gd name="T27" fmla="*/ 20 h 20"/>
                  <a:gd name="T28" fmla="*/ 6 w 19"/>
                  <a:gd name="T29" fmla="*/ 19 h 20"/>
                  <a:gd name="T30" fmla="*/ 3 w 19"/>
                  <a:gd name="T31" fmla="*/ 17 h 20"/>
                  <a:gd name="T32" fmla="*/ 3 w 19"/>
                  <a:gd name="T33" fmla="*/ 17 h 20"/>
                  <a:gd name="T34" fmla="*/ 1 w 19"/>
                  <a:gd name="T35" fmla="*/ 14 h 20"/>
                  <a:gd name="T36" fmla="*/ 0 w 19"/>
                  <a:gd name="T37" fmla="*/ 10 h 20"/>
                  <a:gd name="T38" fmla="*/ 1 w 19"/>
                  <a:gd name="T39" fmla="*/ 7 h 20"/>
                  <a:gd name="T40" fmla="*/ 3 w 19"/>
                  <a:gd name="T41" fmla="*/ 3 h 20"/>
                  <a:gd name="T42" fmla="*/ 3 w 19"/>
                  <a:gd name="T43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20">
                    <a:moveTo>
                      <a:pt x="3" y="3"/>
                    </a:move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8" y="7"/>
                    </a:lnTo>
                    <a:lnTo>
                      <a:pt x="19" y="10"/>
                    </a:lnTo>
                    <a:lnTo>
                      <a:pt x="18" y="14"/>
                    </a:lnTo>
                    <a:lnTo>
                      <a:pt x="16" y="17"/>
                    </a:lnTo>
                    <a:lnTo>
                      <a:pt x="16" y="17"/>
                    </a:lnTo>
                    <a:lnTo>
                      <a:pt x="13" y="19"/>
                    </a:lnTo>
                    <a:lnTo>
                      <a:pt x="9" y="20"/>
                    </a:lnTo>
                    <a:lnTo>
                      <a:pt x="6" y="19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1" y="14"/>
                    </a:lnTo>
                    <a:lnTo>
                      <a:pt x="0" y="10"/>
                    </a:lnTo>
                    <a:lnTo>
                      <a:pt x="1" y="7"/>
                    </a:lnTo>
                    <a:lnTo>
                      <a:pt x="3" y="3"/>
                    </a:lnTo>
                    <a:lnTo>
                      <a:pt x="3" y="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7" name="Freeform 264"/>
              <p:cNvSpPr>
                <a:spLocks/>
              </p:cNvSpPr>
              <p:nvPr/>
            </p:nvSpPr>
            <p:spPr bwMode="auto">
              <a:xfrm>
                <a:off x="1309" y="1863"/>
                <a:ext cx="19" cy="18"/>
              </a:xfrm>
              <a:custGeom>
                <a:avLst/>
                <a:gdLst>
                  <a:gd name="T0" fmla="*/ 16 w 19"/>
                  <a:gd name="T1" fmla="*/ 15 h 18"/>
                  <a:gd name="T2" fmla="*/ 16 w 19"/>
                  <a:gd name="T3" fmla="*/ 15 h 18"/>
                  <a:gd name="T4" fmla="*/ 13 w 19"/>
                  <a:gd name="T5" fmla="*/ 17 h 18"/>
                  <a:gd name="T6" fmla="*/ 9 w 19"/>
                  <a:gd name="T7" fmla="*/ 18 h 18"/>
                  <a:gd name="T8" fmla="*/ 6 w 19"/>
                  <a:gd name="T9" fmla="*/ 17 h 18"/>
                  <a:gd name="T10" fmla="*/ 3 w 19"/>
                  <a:gd name="T11" fmla="*/ 15 h 18"/>
                  <a:gd name="T12" fmla="*/ 3 w 19"/>
                  <a:gd name="T13" fmla="*/ 15 h 18"/>
                  <a:gd name="T14" fmla="*/ 1 w 19"/>
                  <a:gd name="T15" fmla="*/ 12 h 18"/>
                  <a:gd name="T16" fmla="*/ 0 w 19"/>
                  <a:gd name="T17" fmla="*/ 9 h 18"/>
                  <a:gd name="T18" fmla="*/ 1 w 19"/>
                  <a:gd name="T19" fmla="*/ 5 h 18"/>
                  <a:gd name="T20" fmla="*/ 3 w 19"/>
                  <a:gd name="T21" fmla="*/ 2 h 18"/>
                  <a:gd name="T22" fmla="*/ 3 w 19"/>
                  <a:gd name="T23" fmla="*/ 2 h 18"/>
                  <a:gd name="T24" fmla="*/ 6 w 19"/>
                  <a:gd name="T25" fmla="*/ 0 h 18"/>
                  <a:gd name="T26" fmla="*/ 9 w 19"/>
                  <a:gd name="T27" fmla="*/ 0 h 18"/>
                  <a:gd name="T28" fmla="*/ 13 w 19"/>
                  <a:gd name="T29" fmla="*/ 0 h 18"/>
                  <a:gd name="T30" fmla="*/ 16 w 19"/>
                  <a:gd name="T31" fmla="*/ 2 h 18"/>
                  <a:gd name="T32" fmla="*/ 16 w 19"/>
                  <a:gd name="T33" fmla="*/ 2 h 18"/>
                  <a:gd name="T34" fmla="*/ 18 w 19"/>
                  <a:gd name="T35" fmla="*/ 5 h 18"/>
                  <a:gd name="T36" fmla="*/ 19 w 19"/>
                  <a:gd name="T37" fmla="*/ 9 h 18"/>
                  <a:gd name="T38" fmla="*/ 18 w 19"/>
                  <a:gd name="T39" fmla="*/ 12 h 18"/>
                  <a:gd name="T40" fmla="*/ 16 w 19"/>
                  <a:gd name="T41" fmla="*/ 15 h 18"/>
                  <a:gd name="T42" fmla="*/ 16 w 19"/>
                  <a:gd name="T43" fmla="*/ 15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18">
                    <a:moveTo>
                      <a:pt x="16" y="15"/>
                    </a:moveTo>
                    <a:lnTo>
                      <a:pt x="16" y="15"/>
                    </a:lnTo>
                    <a:lnTo>
                      <a:pt x="13" y="17"/>
                    </a:lnTo>
                    <a:lnTo>
                      <a:pt x="9" y="18"/>
                    </a:lnTo>
                    <a:lnTo>
                      <a:pt x="6" y="17"/>
                    </a:lnTo>
                    <a:lnTo>
                      <a:pt x="3" y="15"/>
                    </a:lnTo>
                    <a:lnTo>
                      <a:pt x="3" y="15"/>
                    </a:lnTo>
                    <a:lnTo>
                      <a:pt x="1" y="12"/>
                    </a:lnTo>
                    <a:lnTo>
                      <a:pt x="0" y="9"/>
                    </a:lnTo>
                    <a:lnTo>
                      <a:pt x="1" y="5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6" y="0"/>
                    </a:lnTo>
                    <a:lnTo>
                      <a:pt x="9" y="0"/>
                    </a:lnTo>
                    <a:lnTo>
                      <a:pt x="13" y="0"/>
                    </a:lnTo>
                    <a:lnTo>
                      <a:pt x="16" y="2"/>
                    </a:lnTo>
                    <a:lnTo>
                      <a:pt x="16" y="2"/>
                    </a:lnTo>
                    <a:lnTo>
                      <a:pt x="18" y="5"/>
                    </a:lnTo>
                    <a:lnTo>
                      <a:pt x="19" y="9"/>
                    </a:lnTo>
                    <a:lnTo>
                      <a:pt x="18" y="12"/>
                    </a:lnTo>
                    <a:lnTo>
                      <a:pt x="16" y="15"/>
                    </a:lnTo>
                    <a:lnTo>
                      <a:pt x="16" y="1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8" name="Freeform 265"/>
              <p:cNvSpPr>
                <a:spLocks/>
              </p:cNvSpPr>
              <p:nvPr/>
            </p:nvSpPr>
            <p:spPr bwMode="auto">
              <a:xfrm>
                <a:off x="1333" y="1837"/>
                <a:ext cx="20" cy="20"/>
              </a:xfrm>
              <a:custGeom>
                <a:avLst/>
                <a:gdLst>
                  <a:gd name="T0" fmla="*/ 17 w 20"/>
                  <a:gd name="T1" fmla="*/ 17 h 20"/>
                  <a:gd name="T2" fmla="*/ 17 w 20"/>
                  <a:gd name="T3" fmla="*/ 17 h 20"/>
                  <a:gd name="T4" fmla="*/ 14 w 20"/>
                  <a:gd name="T5" fmla="*/ 19 h 20"/>
                  <a:gd name="T6" fmla="*/ 11 w 20"/>
                  <a:gd name="T7" fmla="*/ 20 h 20"/>
                  <a:gd name="T8" fmla="*/ 7 w 20"/>
                  <a:gd name="T9" fmla="*/ 19 h 20"/>
                  <a:gd name="T10" fmla="*/ 4 w 20"/>
                  <a:gd name="T11" fmla="*/ 17 h 20"/>
                  <a:gd name="T12" fmla="*/ 4 w 20"/>
                  <a:gd name="T13" fmla="*/ 17 h 20"/>
                  <a:gd name="T14" fmla="*/ 1 w 20"/>
                  <a:gd name="T15" fmla="*/ 13 h 20"/>
                  <a:gd name="T16" fmla="*/ 0 w 20"/>
                  <a:gd name="T17" fmla="*/ 10 h 20"/>
                  <a:gd name="T18" fmla="*/ 1 w 20"/>
                  <a:gd name="T19" fmla="*/ 6 h 20"/>
                  <a:gd name="T20" fmla="*/ 4 w 20"/>
                  <a:gd name="T21" fmla="*/ 3 h 20"/>
                  <a:gd name="T22" fmla="*/ 4 w 20"/>
                  <a:gd name="T23" fmla="*/ 3 h 20"/>
                  <a:gd name="T24" fmla="*/ 7 w 20"/>
                  <a:gd name="T25" fmla="*/ 1 h 20"/>
                  <a:gd name="T26" fmla="*/ 11 w 20"/>
                  <a:gd name="T27" fmla="*/ 0 h 20"/>
                  <a:gd name="T28" fmla="*/ 14 w 20"/>
                  <a:gd name="T29" fmla="*/ 1 h 20"/>
                  <a:gd name="T30" fmla="*/ 17 w 20"/>
                  <a:gd name="T31" fmla="*/ 3 h 20"/>
                  <a:gd name="T32" fmla="*/ 17 w 20"/>
                  <a:gd name="T33" fmla="*/ 3 h 20"/>
                  <a:gd name="T34" fmla="*/ 19 w 20"/>
                  <a:gd name="T35" fmla="*/ 6 h 20"/>
                  <a:gd name="T36" fmla="*/ 20 w 20"/>
                  <a:gd name="T37" fmla="*/ 10 h 20"/>
                  <a:gd name="T38" fmla="*/ 19 w 20"/>
                  <a:gd name="T39" fmla="*/ 13 h 20"/>
                  <a:gd name="T40" fmla="*/ 17 w 20"/>
                  <a:gd name="T41" fmla="*/ 17 h 20"/>
                  <a:gd name="T42" fmla="*/ 17 w 20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20">
                    <a:moveTo>
                      <a:pt x="17" y="17"/>
                    </a:moveTo>
                    <a:lnTo>
                      <a:pt x="17" y="17"/>
                    </a:lnTo>
                    <a:lnTo>
                      <a:pt x="14" y="19"/>
                    </a:lnTo>
                    <a:lnTo>
                      <a:pt x="11" y="20"/>
                    </a:lnTo>
                    <a:lnTo>
                      <a:pt x="7" y="19"/>
                    </a:lnTo>
                    <a:lnTo>
                      <a:pt x="4" y="17"/>
                    </a:lnTo>
                    <a:lnTo>
                      <a:pt x="4" y="17"/>
                    </a:lnTo>
                    <a:lnTo>
                      <a:pt x="1" y="13"/>
                    </a:lnTo>
                    <a:lnTo>
                      <a:pt x="0" y="10"/>
                    </a:lnTo>
                    <a:lnTo>
                      <a:pt x="1" y="6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4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10"/>
                    </a:lnTo>
                    <a:lnTo>
                      <a:pt x="19" y="13"/>
                    </a:lnTo>
                    <a:lnTo>
                      <a:pt x="17" y="17"/>
                    </a:lnTo>
                    <a:lnTo>
                      <a:pt x="17" y="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9" name="Freeform 266"/>
              <p:cNvSpPr>
                <a:spLocks/>
              </p:cNvSpPr>
              <p:nvPr/>
            </p:nvSpPr>
            <p:spPr bwMode="auto">
              <a:xfrm>
                <a:off x="1333" y="1788"/>
                <a:ext cx="20" cy="19"/>
              </a:xfrm>
              <a:custGeom>
                <a:avLst/>
                <a:gdLst>
                  <a:gd name="T0" fmla="*/ 17 w 20"/>
                  <a:gd name="T1" fmla="*/ 16 h 19"/>
                  <a:gd name="T2" fmla="*/ 17 w 20"/>
                  <a:gd name="T3" fmla="*/ 16 h 19"/>
                  <a:gd name="T4" fmla="*/ 14 w 20"/>
                  <a:gd name="T5" fmla="*/ 18 h 19"/>
                  <a:gd name="T6" fmla="*/ 11 w 20"/>
                  <a:gd name="T7" fmla="*/ 19 h 19"/>
                  <a:gd name="T8" fmla="*/ 7 w 20"/>
                  <a:gd name="T9" fmla="*/ 18 h 19"/>
                  <a:gd name="T10" fmla="*/ 4 w 20"/>
                  <a:gd name="T11" fmla="*/ 16 h 19"/>
                  <a:gd name="T12" fmla="*/ 4 w 20"/>
                  <a:gd name="T13" fmla="*/ 16 h 19"/>
                  <a:gd name="T14" fmla="*/ 1 w 20"/>
                  <a:gd name="T15" fmla="*/ 13 h 19"/>
                  <a:gd name="T16" fmla="*/ 0 w 20"/>
                  <a:gd name="T17" fmla="*/ 9 h 19"/>
                  <a:gd name="T18" fmla="*/ 1 w 20"/>
                  <a:gd name="T19" fmla="*/ 6 h 19"/>
                  <a:gd name="T20" fmla="*/ 4 w 20"/>
                  <a:gd name="T21" fmla="*/ 3 h 19"/>
                  <a:gd name="T22" fmla="*/ 4 w 20"/>
                  <a:gd name="T23" fmla="*/ 3 h 19"/>
                  <a:gd name="T24" fmla="*/ 7 w 20"/>
                  <a:gd name="T25" fmla="*/ 1 h 19"/>
                  <a:gd name="T26" fmla="*/ 11 w 20"/>
                  <a:gd name="T27" fmla="*/ 0 h 19"/>
                  <a:gd name="T28" fmla="*/ 14 w 20"/>
                  <a:gd name="T29" fmla="*/ 1 h 19"/>
                  <a:gd name="T30" fmla="*/ 17 w 20"/>
                  <a:gd name="T31" fmla="*/ 3 h 19"/>
                  <a:gd name="T32" fmla="*/ 17 w 20"/>
                  <a:gd name="T33" fmla="*/ 3 h 19"/>
                  <a:gd name="T34" fmla="*/ 19 w 20"/>
                  <a:gd name="T35" fmla="*/ 6 h 19"/>
                  <a:gd name="T36" fmla="*/ 20 w 20"/>
                  <a:gd name="T37" fmla="*/ 9 h 19"/>
                  <a:gd name="T38" fmla="*/ 19 w 20"/>
                  <a:gd name="T39" fmla="*/ 13 h 19"/>
                  <a:gd name="T40" fmla="*/ 17 w 20"/>
                  <a:gd name="T41" fmla="*/ 16 h 19"/>
                  <a:gd name="T42" fmla="*/ 17 w 20"/>
                  <a:gd name="T43" fmla="*/ 1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19">
                    <a:moveTo>
                      <a:pt x="17" y="16"/>
                    </a:moveTo>
                    <a:lnTo>
                      <a:pt x="17" y="16"/>
                    </a:lnTo>
                    <a:lnTo>
                      <a:pt x="14" y="18"/>
                    </a:lnTo>
                    <a:lnTo>
                      <a:pt x="11" y="19"/>
                    </a:lnTo>
                    <a:lnTo>
                      <a:pt x="7" y="18"/>
                    </a:lnTo>
                    <a:lnTo>
                      <a:pt x="4" y="16"/>
                    </a:lnTo>
                    <a:lnTo>
                      <a:pt x="4" y="16"/>
                    </a:lnTo>
                    <a:lnTo>
                      <a:pt x="1" y="13"/>
                    </a:lnTo>
                    <a:lnTo>
                      <a:pt x="0" y="9"/>
                    </a:lnTo>
                    <a:lnTo>
                      <a:pt x="1" y="6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4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9"/>
                    </a:lnTo>
                    <a:lnTo>
                      <a:pt x="19" y="13"/>
                    </a:lnTo>
                    <a:lnTo>
                      <a:pt x="17" y="16"/>
                    </a:lnTo>
                    <a:lnTo>
                      <a:pt x="17" y="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0" name="Freeform 267"/>
              <p:cNvSpPr>
                <a:spLocks/>
              </p:cNvSpPr>
              <p:nvPr/>
            </p:nvSpPr>
            <p:spPr bwMode="auto">
              <a:xfrm>
                <a:off x="1359" y="1812"/>
                <a:ext cx="19" cy="20"/>
              </a:xfrm>
              <a:custGeom>
                <a:avLst/>
                <a:gdLst>
                  <a:gd name="T0" fmla="*/ 16 w 19"/>
                  <a:gd name="T1" fmla="*/ 17 h 20"/>
                  <a:gd name="T2" fmla="*/ 16 w 19"/>
                  <a:gd name="T3" fmla="*/ 17 h 20"/>
                  <a:gd name="T4" fmla="*/ 12 w 19"/>
                  <a:gd name="T5" fmla="*/ 19 h 20"/>
                  <a:gd name="T6" fmla="*/ 9 w 19"/>
                  <a:gd name="T7" fmla="*/ 20 h 20"/>
                  <a:gd name="T8" fmla="*/ 5 w 19"/>
                  <a:gd name="T9" fmla="*/ 19 h 20"/>
                  <a:gd name="T10" fmla="*/ 2 w 19"/>
                  <a:gd name="T11" fmla="*/ 17 h 20"/>
                  <a:gd name="T12" fmla="*/ 2 w 19"/>
                  <a:gd name="T13" fmla="*/ 17 h 20"/>
                  <a:gd name="T14" fmla="*/ 0 w 19"/>
                  <a:gd name="T15" fmla="*/ 14 h 20"/>
                  <a:gd name="T16" fmla="*/ 0 w 19"/>
                  <a:gd name="T17" fmla="*/ 10 h 20"/>
                  <a:gd name="T18" fmla="*/ 0 w 19"/>
                  <a:gd name="T19" fmla="*/ 7 h 20"/>
                  <a:gd name="T20" fmla="*/ 2 w 19"/>
                  <a:gd name="T21" fmla="*/ 3 h 20"/>
                  <a:gd name="T22" fmla="*/ 2 w 19"/>
                  <a:gd name="T23" fmla="*/ 3 h 20"/>
                  <a:gd name="T24" fmla="*/ 5 w 19"/>
                  <a:gd name="T25" fmla="*/ 1 h 20"/>
                  <a:gd name="T26" fmla="*/ 9 w 19"/>
                  <a:gd name="T27" fmla="*/ 0 h 20"/>
                  <a:gd name="T28" fmla="*/ 12 w 19"/>
                  <a:gd name="T29" fmla="*/ 1 h 20"/>
                  <a:gd name="T30" fmla="*/ 16 w 19"/>
                  <a:gd name="T31" fmla="*/ 3 h 20"/>
                  <a:gd name="T32" fmla="*/ 16 w 19"/>
                  <a:gd name="T33" fmla="*/ 3 h 20"/>
                  <a:gd name="T34" fmla="*/ 18 w 19"/>
                  <a:gd name="T35" fmla="*/ 7 h 20"/>
                  <a:gd name="T36" fmla="*/ 19 w 19"/>
                  <a:gd name="T37" fmla="*/ 10 h 20"/>
                  <a:gd name="T38" fmla="*/ 18 w 19"/>
                  <a:gd name="T39" fmla="*/ 14 h 20"/>
                  <a:gd name="T40" fmla="*/ 16 w 19"/>
                  <a:gd name="T41" fmla="*/ 17 h 20"/>
                  <a:gd name="T42" fmla="*/ 16 w 19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20">
                    <a:moveTo>
                      <a:pt x="16" y="17"/>
                    </a:moveTo>
                    <a:lnTo>
                      <a:pt x="16" y="17"/>
                    </a:lnTo>
                    <a:lnTo>
                      <a:pt x="12" y="19"/>
                    </a:lnTo>
                    <a:lnTo>
                      <a:pt x="9" y="20"/>
                    </a:lnTo>
                    <a:lnTo>
                      <a:pt x="5" y="19"/>
                    </a:lnTo>
                    <a:lnTo>
                      <a:pt x="2" y="17"/>
                    </a:lnTo>
                    <a:lnTo>
                      <a:pt x="2" y="17"/>
                    </a:lnTo>
                    <a:lnTo>
                      <a:pt x="0" y="14"/>
                    </a:lnTo>
                    <a:lnTo>
                      <a:pt x="0" y="10"/>
                    </a:lnTo>
                    <a:lnTo>
                      <a:pt x="0" y="7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5" y="1"/>
                    </a:lnTo>
                    <a:lnTo>
                      <a:pt x="9" y="0"/>
                    </a:lnTo>
                    <a:lnTo>
                      <a:pt x="12" y="1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8" y="7"/>
                    </a:lnTo>
                    <a:lnTo>
                      <a:pt x="19" y="10"/>
                    </a:lnTo>
                    <a:lnTo>
                      <a:pt x="18" y="14"/>
                    </a:lnTo>
                    <a:lnTo>
                      <a:pt x="16" y="17"/>
                    </a:lnTo>
                    <a:lnTo>
                      <a:pt x="16" y="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1" name="Freeform 268"/>
              <p:cNvSpPr>
                <a:spLocks/>
              </p:cNvSpPr>
              <p:nvPr/>
            </p:nvSpPr>
            <p:spPr bwMode="auto">
              <a:xfrm>
                <a:off x="1327" y="1701"/>
                <a:ext cx="97" cy="37"/>
              </a:xfrm>
              <a:custGeom>
                <a:avLst/>
                <a:gdLst>
                  <a:gd name="T0" fmla="*/ 95 w 97"/>
                  <a:gd name="T1" fmla="*/ 5 h 37"/>
                  <a:gd name="T2" fmla="*/ 95 w 97"/>
                  <a:gd name="T3" fmla="*/ 5 h 37"/>
                  <a:gd name="T4" fmla="*/ 97 w 97"/>
                  <a:gd name="T5" fmla="*/ 0 h 37"/>
                  <a:gd name="T6" fmla="*/ 0 w 97"/>
                  <a:gd name="T7" fmla="*/ 26 h 37"/>
                  <a:gd name="T8" fmla="*/ 46 w 97"/>
                  <a:gd name="T9" fmla="*/ 36 h 37"/>
                  <a:gd name="T10" fmla="*/ 46 w 97"/>
                  <a:gd name="T11" fmla="*/ 36 h 37"/>
                  <a:gd name="T12" fmla="*/ 54 w 97"/>
                  <a:gd name="T13" fmla="*/ 37 h 37"/>
                  <a:gd name="T14" fmla="*/ 62 w 97"/>
                  <a:gd name="T15" fmla="*/ 37 h 37"/>
                  <a:gd name="T16" fmla="*/ 70 w 97"/>
                  <a:gd name="T17" fmla="*/ 35 h 37"/>
                  <a:gd name="T18" fmla="*/ 76 w 97"/>
                  <a:gd name="T19" fmla="*/ 31 h 37"/>
                  <a:gd name="T20" fmla="*/ 84 w 97"/>
                  <a:gd name="T21" fmla="*/ 26 h 37"/>
                  <a:gd name="T22" fmla="*/ 89 w 97"/>
                  <a:gd name="T23" fmla="*/ 21 h 37"/>
                  <a:gd name="T24" fmla="*/ 93 w 97"/>
                  <a:gd name="T25" fmla="*/ 14 h 37"/>
                  <a:gd name="T26" fmla="*/ 95 w 97"/>
                  <a:gd name="T27" fmla="*/ 5 h 37"/>
                  <a:gd name="T28" fmla="*/ 95 w 97"/>
                  <a:gd name="T29" fmla="*/ 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7" h="37">
                    <a:moveTo>
                      <a:pt x="95" y="5"/>
                    </a:moveTo>
                    <a:lnTo>
                      <a:pt x="95" y="5"/>
                    </a:lnTo>
                    <a:lnTo>
                      <a:pt x="97" y="0"/>
                    </a:lnTo>
                    <a:lnTo>
                      <a:pt x="0" y="26"/>
                    </a:lnTo>
                    <a:lnTo>
                      <a:pt x="46" y="36"/>
                    </a:lnTo>
                    <a:lnTo>
                      <a:pt x="46" y="36"/>
                    </a:lnTo>
                    <a:lnTo>
                      <a:pt x="54" y="37"/>
                    </a:lnTo>
                    <a:lnTo>
                      <a:pt x="62" y="37"/>
                    </a:lnTo>
                    <a:lnTo>
                      <a:pt x="70" y="35"/>
                    </a:lnTo>
                    <a:lnTo>
                      <a:pt x="76" y="31"/>
                    </a:lnTo>
                    <a:lnTo>
                      <a:pt x="84" y="26"/>
                    </a:lnTo>
                    <a:lnTo>
                      <a:pt x="89" y="21"/>
                    </a:lnTo>
                    <a:lnTo>
                      <a:pt x="93" y="14"/>
                    </a:lnTo>
                    <a:lnTo>
                      <a:pt x="95" y="5"/>
                    </a:lnTo>
                    <a:lnTo>
                      <a:pt x="95" y="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2" name="Freeform 269"/>
              <p:cNvSpPr>
                <a:spLocks/>
              </p:cNvSpPr>
              <p:nvPr/>
            </p:nvSpPr>
            <p:spPr bwMode="auto">
              <a:xfrm>
                <a:off x="2558" y="964"/>
                <a:ext cx="38" cy="22"/>
              </a:xfrm>
              <a:custGeom>
                <a:avLst/>
                <a:gdLst>
                  <a:gd name="T0" fmla="*/ 0 w 38"/>
                  <a:gd name="T1" fmla="*/ 3 h 22"/>
                  <a:gd name="T2" fmla="*/ 22 w 38"/>
                  <a:gd name="T3" fmla="*/ 12 h 22"/>
                  <a:gd name="T4" fmla="*/ 22 w 38"/>
                  <a:gd name="T5" fmla="*/ 12 h 22"/>
                  <a:gd name="T6" fmla="*/ 21 w 38"/>
                  <a:gd name="T7" fmla="*/ 14 h 22"/>
                  <a:gd name="T8" fmla="*/ 21 w 38"/>
                  <a:gd name="T9" fmla="*/ 17 h 22"/>
                  <a:gd name="T10" fmla="*/ 23 w 38"/>
                  <a:gd name="T11" fmla="*/ 19 h 22"/>
                  <a:gd name="T12" fmla="*/ 24 w 38"/>
                  <a:gd name="T13" fmla="*/ 20 h 22"/>
                  <a:gd name="T14" fmla="*/ 24 w 38"/>
                  <a:gd name="T15" fmla="*/ 20 h 22"/>
                  <a:gd name="T16" fmla="*/ 27 w 38"/>
                  <a:gd name="T17" fmla="*/ 22 h 22"/>
                  <a:gd name="T18" fmla="*/ 30 w 38"/>
                  <a:gd name="T19" fmla="*/ 22 h 22"/>
                  <a:gd name="T20" fmla="*/ 32 w 38"/>
                  <a:gd name="T21" fmla="*/ 20 h 22"/>
                  <a:gd name="T22" fmla="*/ 34 w 38"/>
                  <a:gd name="T23" fmla="*/ 18 h 22"/>
                  <a:gd name="T24" fmla="*/ 34 w 38"/>
                  <a:gd name="T25" fmla="*/ 18 h 22"/>
                  <a:gd name="T26" fmla="*/ 35 w 38"/>
                  <a:gd name="T27" fmla="*/ 15 h 22"/>
                  <a:gd name="T28" fmla="*/ 34 w 38"/>
                  <a:gd name="T29" fmla="*/ 13 h 22"/>
                  <a:gd name="T30" fmla="*/ 34 w 38"/>
                  <a:gd name="T31" fmla="*/ 13 h 22"/>
                  <a:gd name="T32" fmla="*/ 36 w 38"/>
                  <a:gd name="T33" fmla="*/ 11 h 22"/>
                  <a:gd name="T34" fmla="*/ 37 w 38"/>
                  <a:gd name="T35" fmla="*/ 10 h 22"/>
                  <a:gd name="T36" fmla="*/ 37 w 38"/>
                  <a:gd name="T37" fmla="*/ 10 h 22"/>
                  <a:gd name="T38" fmla="*/ 38 w 38"/>
                  <a:gd name="T39" fmla="*/ 7 h 22"/>
                  <a:gd name="T40" fmla="*/ 38 w 38"/>
                  <a:gd name="T41" fmla="*/ 5 h 22"/>
                  <a:gd name="T42" fmla="*/ 37 w 38"/>
                  <a:gd name="T43" fmla="*/ 2 h 22"/>
                  <a:gd name="T44" fmla="*/ 35 w 38"/>
                  <a:gd name="T45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8" h="22">
                    <a:moveTo>
                      <a:pt x="0" y="3"/>
                    </a:moveTo>
                    <a:lnTo>
                      <a:pt x="22" y="12"/>
                    </a:lnTo>
                    <a:lnTo>
                      <a:pt x="22" y="12"/>
                    </a:lnTo>
                    <a:lnTo>
                      <a:pt x="21" y="14"/>
                    </a:lnTo>
                    <a:lnTo>
                      <a:pt x="21" y="17"/>
                    </a:lnTo>
                    <a:lnTo>
                      <a:pt x="23" y="19"/>
                    </a:lnTo>
                    <a:lnTo>
                      <a:pt x="24" y="20"/>
                    </a:lnTo>
                    <a:lnTo>
                      <a:pt x="24" y="20"/>
                    </a:lnTo>
                    <a:lnTo>
                      <a:pt x="27" y="22"/>
                    </a:lnTo>
                    <a:lnTo>
                      <a:pt x="30" y="22"/>
                    </a:lnTo>
                    <a:lnTo>
                      <a:pt x="32" y="20"/>
                    </a:lnTo>
                    <a:lnTo>
                      <a:pt x="34" y="18"/>
                    </a:lnTo>
                    <a:lnTo>
                      <a:pt x="34" y="18"/>
                    </a:lnTo>
                    <a:lnTo>
                      <a:pt x="35" y="15"/>
                    </a:lnTo>
                    <a:lnTo>
                      <a:pt x="34" y="13"/>
                    </a:lnTo>
                    <a:lnTo>
                      <a:pt x="34" y="13"/>
                    </a:lnTo>
                    <a:lnTo>
                      <a:pt x="36" y="11"/>
                    </a:lnTo>
                    <a:lnTo>
                      <a:pt x="37" y="10"/>
                    </a:lnTo>
                    <a:lnTo>
                      <a:pt x="37" y="10"/>
                    </a:lnTo>
                    <a:lnTo>
                      <a:pt x="38" y="7"/>
                    </a:lnTo>
                    <a:lnTo>
                      <a:pt x="38" y="5"/>
                    </a:lnTo>
                    <a:lnTo>
                      <a:pt x="37" y="2"/>
                    </a:lnTo>
                    <a:lnTo>
                      <a:pt x="35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3" name="Freeform 270"/>
              <p:cNvSpPr>
                <a:spLocks/>
              </p:cNvSpPr>
              <p:nvPr/>
            </p:nvSpPr>
            <p:spPr bwMode="auto">
              <a:xfrm>
                <a:off x="2513" y="936"/>
                <a:ext cx="83" cy="48"/>
              </a:xfrm>
              <a:custGeom>
                <a:avLst/>
                <a:gdLst>
                  <a:gd name="T0" fmla="*/ 13 w 83"/>
                  <a:gd name="T1" fmla="*/ 31 h 48"/>
                  <a:gd name="T2" fmla="*/ 13 w 83"/>
                  <a:gd name="T3" fmla="*/ 30 h 48"/>
                  <a:gd name="T4" fmla="*/ 11 w 83"/>
                  <a:gd name="T5" fmla="*/ 28 h 48"/>
                  <a:gd name="T6" fmla="*/ 6 w 83"/>
                  <a:gd name="T7" fmla="*/ 27 h 48"/>
                  <a:gd name="T8" fmla="*/ 3 w 83"/>
                  <a:gd name="T9" fmla="*/ 28 h 48"/>
                  <a:gd name="T10" fmla="*/ 0 w 83"/>
                  <a:gd name="T11" fmla="*/ 32 h 48"/>
                  <a:gd name="T12" fmla="*/ 1 w 83"/>
                  <a:gd name="T13" fmla="*/ 37 h 48"/>
                  <a:gd name="T14" fmla="*/ 2 w 83"/>
                  <a:gd name="T15" fmla="*/ 39 h 48"/>
                  <a:gd name="T16" fmla="*/ 4 w 83"/>
                  <a:gd name="T17" fmla="*/ 40 h 48"/>
                  <a:gd name="T18" fmla="*/ 5 w 83"/>
                  <a:gd name="T19" fmla="*/ 45 h 48"/>
                  <a:gd name="T20" fmla="*/ 7 w 83"/>
                  <a:gd name="T21" fmla="*/ 47 h 48"/>
                  <a:gd name="T22" fmla="*/ 11 w 83"/>
                  <a:gd name="T23" fmla="*/ 48 h 48"/>
                  <a:gd name="T24" fmla="*/ 14 w 83"/>
                  <a:gd name="T25" fmla="*/ 47 h 48"/>
                  <a:gd name="T26" fmla="*/ 18 w 83"/>
                  <a:gd name="T27" fmla="*/ 44 h 48"/>
                  <a:gd name="T28" fmla="*/ 18 w 83"/>
                  <a:gd name="T29" fmla="*/ 39 h 48"/>
                  <a:gd name="T30" fmla="*/ 70 w 83"/>
                  <a:gd name="T31" fmla="*/ 18 h 48"/>
                  <a:gd name="T32" fmla="*/ 71 w 83"/>
                  <a:gd name="T33" fmla="*/ 19 h 48"/>
                  <a:gd name="T34" fmla="*/ 75 w 83"/>
                  <a:gd name="T35" fmla="*/ 22 h 48"/>
                  <a:gd name="T36" fmla="*/ 80 w 83"/>
                  <a:gd name="T37" fmla="*/ 21 h 48"/>
                  <a:gd name="T38" fmla="*/ 82 w 83"/>
                  <a:gd name="T39" fmla="*/ 19 h 48"/>
                  <a:gd name="T40" fmla="*/ 83 w 83"/>
                  <a:gd name="T41" fmla="*/ 14 h 48"/>
                  <a:gd name="T42" fmla="*/ 82 w 83"/>
                  <a:gd name="T43" fmla="*/ 11 h 48"/>
                  <a:gd name="T44" fmla="*/ 79 w 83"/>
                  <a:gd name="T45" fmla="*/ 8 h 48"/>
                  <a:gd name="T46" fmla="*/ 80 w 83"/>
                  <a:gd name="T47" fmla="*/ 6 h 48"/>
                  <a:gd name="T48" fmla="*/ 79 w 83"/>
                  <a:gd name="T49" fmla="*/ 3 h 48"/>
                  <a:gd name="T50" fmla="*/ 75 w 83"/>
                  <a:gd name="T51" fmla="*/ 0 h 48"/>
                  <a:gd name="T52" fmla="*/ 69 w 83"/>
                  <a:gd name="T53" fmla="*/ 0 h 48"/>
                  <a:gd name="T54" fmla="*/ 68 w 83"/>
                  <a:gd name="T55" fmla="*/ 2 h 48"/>
                  <a:gd name="T56" fmla="*/ 66 w 83"/>
                  <a:gd name="T57" fmla="*/ 6 h 48"/>
                  <a:gd name="T58" fmla="*/ 41 w 83"/>
                  <a:gd name="T59" fmla="*/ 20 h 48"/>
                  <a:gd name="T60" fmla="*/ 18 w 83"/>
                  <a:gd name="T61" fmla="*/ 10 h 48"/>
                  <a:gd name="T62" fmla="*/ 18 w 83"/>
                  <a:gd name="T63" fmla="*/ 5 h 48"/>
                  <a:gd name="T64" fmla="*/ 14 w 83"/>
                  <a:gd name="T65" fmla="*/ 1 h 48"/>
                  <a:gd name="T66" fmla="*/ 11 w 83"/>
                  <a:gd name="T67" fmla="*/ 0 h 48"/>
                  <a:gd name="T68" fmla="*/ 7 w 83"/>
                  <a:gd name="T69" fmla="*/ 2 h 48"/>
                  <a:gd name="T70" fmla="*/ 5 w 83"/>
                  <a:gd name="T71" fmla="*/ 4 h 48"/>
                  <a:gd name="T72" fmla="*/ 4 w 83"/>
                  <a:gd name="T73" fmla="*/ 9 h 48"/>
                  <a:gd name="T74" fmla="*/ 2 w 83"/>
                  <a:gd name="T75" fmla="*/ 10 h 48"/>
                  <a:gd name="T76" fmla="*/ 1 w 83"/>
                  <a:gd name="T77" fmla="*/ 12 h 48"/>
                  <a:gd name="T78" fmla="*/ 0 w 83"/>
                  <a:gd name="T79" fmla="*/ 18 h 48"/>
                  <a:gd name="T80" fmla="*/ 3 w 83"/>
                  <a:gd name="T81" fmla="*/ 2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3" h="48">
                    <a:moveTo>
                      <a:pt x="28" y="25"/>
                    </a:moveTo>
                    <a:lnTo>
                      <a:pt x="13" y="31"/>
                    </a:lnTo>
                    <a:lnTo>
                      <a:pt x="13" y="31"/>
                    </a:lnTo>
                    <a:lnTo>
                      <a:pt x="13" y="30"/>
                    </a:lnTo>
                    <a:lnTo>
                      <a:pt x="13" y="30"/>
                    </a:lnTo>
                    <a:lnTo>
                      <a:pt x="11" y="28"/>
                    </a:lnTo>
                    <a:lnTo>
                      <a:pt x="9" y="27"/>
                    </a:lnTo>
                    <a:lnTo>
                      <a:pt x="6" y="27"/>
                    </a:lnTo>
                    <a:lnTo>
                      <a:pt x="3" y="28"/>
                    </a:lnTo>
                    <a:lnTo>
                      <a:pt x="3" y="28"/>
                    </a:lnTo>
                    <a:lnTo>
                      <a:pt x="1" y="29"/>
                    </a:lnTo>
                    <a:lnTo>
                      <a:pt x="0" y="32"/>
                    </a:lnTo>
                    <a:lnTo>
                      <a:pt x="0" y="34"/>
                    </a:lnTo>
                    <a:lnTo>
                      <a:pt x="1" y="37"/>
                    </a:lnTo>
                    <a:lnTo>
                      <a:pt x="1" y="37"/>
                    </a:lnTo>
                    <a:lnTo>
                      <a:pt x="2" y="39"/>
                    </a:lnTo>
                    <a:lnTo>
                      <a:pt x="4" y="40"/>
                    </a:lnTo>
                    <a:lnTo>
                      <a:pt x="4" y="40"/>
                    </a:lnTo>
                    <a:lnTo>
                      <a:pt x="4" y="42"/>
                    </a:lnTo>
                    <a:lnTo>
                      <a:pt x="5" y="45"/>
                    </a:lnTo>
                    <a:lnTo>
                      <a:pt x="5" y="45"/>
                    </a:lnTo>
                    <a:lnTo>
                      <a:pt x="7" y="47"/>
                    </a:lnTo>
                    <a:lnTo>
                      <a:pt x="9" y="48"/>
                    </a:lnTo>
                    <a:lnTo>
                      <a:pt x="11" y="48"/>
                    </a:lnTo>
                    <a:lnTo>
                      <a:pt x="14" y="47"/>
                    </a:lnTo>
                    <a:lnTo>
                      <a:pt x="14" y="47"/>
                    </a:lnTo>
                    <a:lnTo>
                      <a:pt x="17" y="46"/>
                    </a:lnTo>
                    <a:lnTo>
                      <a:pt x="18" y="44"/>
                    </a:lnTo>
                    <a:lnTo>
                      <a:pt x="18" y="41"/>
                    </a:lnTo>
                    <a:lnTo>
                      <a:pt x="18" y="39"/>
                    </a:lnTo>
                    <a:lnTo>
                      <a:pt x="70" y="18"/>
                    </a:lnTo>
                    <a:lnTo>
                      <a:pt x="70" y="18"/>
                    </a:lnTo>
                    <a:lnTo>
                      <a:pt x="71" y="19"/>
                    </a:lnTo>
                    <a:lnTo>
                      <a:pt x="71" y="19"/>
                    </a:lnTo>
                    <a:lnTo>
                      <a:pt x="72" y="21"/>
                    </a:lnTo>
                    <a:lnTo>
                      <a:pt x="75" y="22"/>
                    </a:lnTo>
                    <a:lnTo>
                      <a:pt x="77" y="22"/>
                    </a:lnTo>
                    <a:lnTo>
                      <a:pt x="80" y="21"/>
                    </a:lnTo>
                    <a:lnTo>
                      <a:pt x="80" y="21"/>
                    </a:lnTo>
                    <a:lnTo>
                      <a:pt x="82" y="19"/>
                    </a:lnTo>
                    <a:lnTo>
                      <a:pt x="83" y="17"/>
                    </a:lnTo>
                    <a:lnTo>
                      <a:pt x="83" y="14"/>
                    </a:lnTo>
                    <a:lnTo>
                      <a:pt x="82" y="11"/>
                    </a:lnTo>
                    <a:lnTo>
                      <a:pt x="82" y="11"/>
                    </a:lnTo>
                    <a:lnTo>
                      <a:pt x="81" y="9"/>
                    </a:lnTo>
                    <a:lnTo>
                      <a:pt x="79" y="8"/>
                    </a:lnTo>
                    <a:lnTo>
                      <a:pt x="79" y="8"/>
                    </a:lnTo>
                    <a:lnTo>
                      <a:pt x="80" y="6"/>
                    </a:lnTo>
                    <a:lnTo>
                      <a:pt x="79" y="3"/>
                    </a:lnTo>
                    <a:lnTo>
                      <a:pt x="79" y="3"/>
                    </a:lnTo>
                    <a:lnTo>
                      <a:pt x="77" y="1"/>
                    </a:lnTo>
                    <a:lnTo>
                      <a:pt x="75" y="0"/>
                    </a:lnTo>
                    <a:lnTo>
                      <a:pt x="72" y="0"/>
                    </a:lnTo>
                    <a:lnTo>
                      <a:pt x="69" y="0"/>
                    </a:lnTo>
                    <a:lnTo>
                      <a:pt x="69" y="0"/>
                    </a:lnTo>
                    <a:lnTo>
                      <a:pt x="68" y="2"/>
                    </a:lnTo>
                    <a:lnTo>
                      <a:pt x="66" y="4"/>
                    </a:lnTo>
                    <a:lnTo>
                      <a:pt x="66" y="6"/>
                    </a:lnTo>
                    <a:lnTo>
                      <a:pt x="67" y="9"/>
                    </a:lnTo>
                    <a:lnTo>
                      <a:pt x="41" y="20"/>
                    </a:lnTo>
                    <a:lnTo>
                      <a:pt x="18" y="10"/>
                    </a:lnTo>
                    <a:lnTo>
                      <a:pt x="18" y="10"/>
                    </a:lnTo>
                    <a:lnTo>
                      <a:pt x="18" y="7"/>
                    </a:lnTo>
                    <a:lnTo>
                      <a:pt x="18" y="5"/>
                    </a:lnTo>
                    <a:lnTo>
                      <a:pt x="17" y="3"/>
                    </a:lnTo>
                    <a:lnTo>
                      <a:pt x="14" y="1"/>
                    </a:lnTo>
                    <a:lnTo>
                      <a:pt x="14" y="1"/>
                    </a:lnTo>
                    <a:lnTo>
                      <a:pt x="11" y="0"/>
                    </a:lnTo>
                    <a:lnTo>
                      <a:pt x="9" y="1"/>
                    </a:lnTo>
                    <a:lnTo>
                      <a:pt x="7" y="2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4" y="9"/>
                    </a:lnTo>
                    <a:lnTo>
                      <a:pt x="2" y="10"/>
                    </a:lnTo>
                    <a:lnTo>
                      <a:pt x="1" y="12"/>
                    </a:lnTo>
                    <a:lnTo>
                      <a:pt x="1" y="12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0"/>
                    </a:lnTo>
                    <a:lnTo>
                      <a:pt x="3" y="2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4" name="Freeform 271"/>
              <p:cNvSpPr>
                <a:spLocks/>
              </p:cNvSpPr>
              <p:nvPr/>
            </p:nvSpPr>
            <p:spPr bwMode="auto">
              <a:xfrm>
                <a:off x="2477" y="748"/>
                <a:ext cx="156" cy="291"/>
              </a:xfrm>
              <a:custGeom>
                <a:avLst/>
                <a:gdLst>
                  <a:gd name="T0" fmla="*/ 46 w 156"/>
                  <a:gd name="T1" fmla="*/ 49 h 291"/>
                  <a:gd name="T2" fmla="*/ 43 w 156"/>
                  <a:gd name="T3" fmla="*/ 59 h 291"/>
                  <a:gd name="T4" fmla="*/ 31 w 156"/>
                  <a:gd name="T5" fmla="*/ 73 h 291"/>
                  <a:gd name="T6" fmla="*/ 26 w 156"/>
                  <a:gd name="T7" fmla="*/ 77 h 291"/>
                  <a:gd name="T8" fmla="*/ 16 w 156"/>
                  <a:gd name="T9" fmla="*/ 86 h 291"/>
                  <a:gd name="T10" fmla="*/ 7 w 156"/>
                  <a:gd name="T11" fmla="*/ 98 h 291"/>
                  <a:gd name="T12" fmla="*/ 1 w 156"/>
                  <a:gd name="T13" fmla="*/ 111 h 291"/>
                  <a:gd name="T14" fmla="*/ 0 w 156"/>
                  <a:gd name="T15" fmla="*/ 126 h 291"/>
                  <a:gd name="T16" fmla="*/ 0 w 156"/>
                  <a:gd name="T17" fmla="*/ 233 h 291"/>
                  <a:gd name="T18" fmla="*/ 1 w 156"/>
                  <a:gd name="T19" fmla="*/ 267 h 291"/>
                  <a:gd name="T20" fmla="*/ 4 w 156"/>
                  <a:gd name="T21" fmla="*/ 280 h 291"/>
                  <a:gd name="T22" fmla="*/ 10 w 156"/>
                  <a:gd name="T23" fmla="*/ 285 h 291"/>
                  <a:gd name="T24" fmla="*/ 18 w 156"/>
                  <a:gd name="T25" fmla="*/ 289 h 291"/>
                  <a:gd name="T26" fmla="*/ 36 w 156"/>
                  <a:gd name="T27" fmla="*/ 291 h 291"/>
                  <a:gd name="T28" fmla="*/ 119 w 156"/>
                  <a:gd name="T29" fmla="*/ 291 h 291"/>
                  <a:gd name="T30" fmla="*/ 138 w 156"/>
                  <a:gd name="T31" fmla="*/ 289 h 291"/>
                  <a:gd name="T32" fmla="*/ 146 w 156"/>
                  <a:gd name="T33" fmla="*/ 285 h 291"/>
                  <a:gd name="T34" fmla="*/ 151 w 156"/>
                  <a:gd name="T35" fmla="*/ 280 h 291"/>
                  <a:gd name="T36" fmla="*/ 155 w 156"/>
                  <a:gd name="T37" fmla="*/ 267 h 291"/>
                  <a:gd name="T38" fmla="*/ 156 w 156"/>
                  <a:gd name="T39" fmla="*/ 233 h 291"/>
                  <a:gd name="T40" fmla="*/ 156 w 156"/>
                  <a:gd name="T41" fmla="*/ 126 h 291"/>
                  <a:gd name="T42" fmla="*/ 154 w 156"/>
                  <a:gd name="T43" fmla="*/ 111 h 291"/>
                  <a:gd name="T44" fmla="*/ 149 w 156"/>
                  <a:gd name="T45" fmla="*/ 98 h 291"/>
                  <a:gd name="T46" fmla="*/ 141 w 156"/>
                  <a:gd name="T47" fmla="*/ 86 h 291"/>
                  <a:gd name="T48" fmla="*/ 130 w 156"/>
                  <a:gd name="T49" fmla="*/ 77 h 291"/>
                  <a:gd name="T50" fmla="*/ 125 w 156"/>
                  <a:gd name="T51" fmla="*/ 73 h 291"/>
                  <a:gd name="T52" fmla="*/ 114 w 156"/>
                  <a:gd name="T53" fmla="*/ 62 h 291"/>
                  <a:gd name="T54" fmla="*/ 110 w 156"/>
                  <a:gd name="T55" fmla="*/ 52 h 291"/>
                  <a:gd name="T56" fmla="*/ 109 w 156"/>
                  <a:gd name="T57" fmla="*/ 41 h 291"/>
                  <a:gd name="T58" fmla="*/ 114 w 156"/>
                  <a:gd name="T59" fmla="*/ 41 h 291"/>
                  <a:gd name="T60" fmla="*/ 117 w 156"/>
                  <a:gd name="T61" fmla="*/ 39 h 291"/>
                  <a:gd name="T62" fmla="*/ 118 w 156"/>
                  <a:gd name="T63" fmla="*/ 36 h 291"/>
                  <a:gd name="T64" fmla="*/ 118 w 156"/>
                  <a:gd name="T65" fmla="*/ 4 h 291"/>
                  <a:gd name="T66" fmla="*/ 117 w 156"/>
                  <a:gd name="T67" fmla="*/ 1 h 291"/>
                  <a:gd name="T68" fmla="*/ 114 w 156"/>
                  <a:gd name="T69" fmla="*/ 0 h 291"/>
                  <a:gd name="T70" fmla="*/ 42 w 156"/>
                  <a:gd name="T71" fmla="*/ 0 h 291"/>
                  <a:gd name="T72" fmla="*/ 39 w 156"/>
                  <a:gd name="T73" fmla="*/ 1 h 291"/>
                  <a:gd name="T74" fmla="*/ 38 w 156"/>
                  <a:gd name="T75" fmla="*/ 4 h 291"/>
                  <a:gd name="T76" fmla="*/ 38 w 156"/>
                  <a:gd name="T77" fmla="*/ 36 h 291"/>
                  <a:gd name="T78" fmla="*/ 39 w 156"/>
                  <a:gd name="T79" fmla="*/ 39 h 291"/>
                  <a:gd name="T80" fmla="*/ 42 w 156"/>
                  <a:gd name="T81" fmla="*/ 41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56" h="291">
                    <a:moveTo>
                      <a:pt x="46" y="49"/>
                    </a:moveTo>
                    <a:lnTo>
                      <a:pt x="46" y="49"/>
                    </a:lnTo>
                    <a:lnTo>
                      <a:pt x="45" y="53"/>
                    </a:lnTo>
                    <a:lnTo>
                      <a:pt x="43" y="59"/>
                    </a:lnTo>
                    <a:lnTo>
                      <a:pt x="38" y="67"/>
                    </a:lnTo>
                    <a:lnTo>
                      <a:pt x="31" y="73"/>
                    </a:lnTo>
                    <a:lnTo>
                      <a:pt x="26" y="77"/>
                    </a:lnTo>
                    <a:lnTo>
                      <a:pt x="26" y="77"/>
                    </a:lnTo>
                    <a:lnTo>
                      <a:pt x="21" y="82"/>
                    </a:lnTo>
                    <a:lnTo>
                      <a:pt x="16" y="86"/>
                    </a:lnTo>
                    <a:lnTo>
                      <a:pt x="10" y="92"/>
                    </a:lnTo>
                    <a:lnTo>
                      <a:pt x="7" y="98"/>
                    </a:lnTo>
                    <a:lnTo>
                      <a:pt x="4" y="105"/>
                    </a:lnTo>
                    <a:lnTo>
                      <a:pt x="1" y="111"/>
                    </a:lnTo>
                    <a:lnTo>
                      <a:pt x="0" y="118"/>
                    </a:lnTo>
                    <a:lnTo>
                      <a:pt x="0" y="126"/>
                    </a:lnTo>
                    <a:lnTo>
                      <a:pt x="0" y="233"/>
                    </a:lnTo>
                    <a:lnTo>
                      <a:pt x="0" y="233"/>
                    </a:lnTo>
                    <a:lnTo>
                      <a:pt x="0" y="258"/>
                    </a:lnTo>
                    <a:lnTo>
                      <a:pt x="1" y="267"/>
                    </a:lnTo>
                    <a:lnTo>
                      <a:pt x="3" y="276"/>
                    </a:lnTo>
                    <a:lnTo>
                      <a:pt x="4" y="280"/>
                    </a:lnTo>
                    <a:lnTo>
                      <a:pt x="7" y="283"/>
                    </a:lnTo>
                    <a:lnTo>
                      <a:pt x="10" y="285"/>
                    </a:lnTo>
                    <a:lnTo>
                      <a:pt x="13" y="287"/>
                    </a:lnTo>
                    <a:lnTo>
                      <a:pt x="18" y="289"/>
                    </a:lnTo>
                    <a:lnTo>
                      <a:pt x="23" y="290"/>
                    </a:lnTo>
                    <a:lnTo>
                      <a:pt x="36" y="291"/>
                    </a:lnTo>
                    <a:lnTo>
                      <a:pt x="119" y="291"/>
                    </a:lnTo>
                    <a:lnTo>
                      <a:pt x="119" y="291"/>
                    </a:lnTo>
                    <a:lnTo>
                      <a:pt x="133" y="290"/>
                    </a:lnTo>
                    <a:lnTo>
                      <a:pt x="138" y="289"/>
                    </a:lnTo>
                    <a:lnTo>
                      <a:pt x="142" y="287"/>
                    </a:lnTo>
                    <a:lnTo>
                      <a:pt x="146" y="285"/>
                    </a:lnTo>
                    <a:lnTo>
                      <a:pt x="149" y="283"/>
                    </a:lnTo>
                    <a:lnTo>
                      <a:pt x="151" y="280"/>
                    </a:lnTo>
                    <a:lnTo>
                      <a:pt x="153" y="276"/>
                    </a:lnTo>
                    <a:lnTo>
                      <a:pt x="155" y="267"/>
                    </a:lnTo>
                    <a:lnTo>
                      <a:pt x="156" y="258"/>
                    </a:lnTo>
                    <a:lnTo>
                      <a:pt x="156" y="233"/>
                    </a:lnTo>
                    <a:lnTo>
                      <a:pt x="156" y="126"/>
                    </a:lnTo>
                    <a:lnTo>
                      <a:pt x="156" y="126"/>
                    </a:lnTo>
                    <a:lnTo>
                      <a:pt x="155" y="118"/>
                    </a:lnTo>
                    <a:lnTo>
                      <a:pt x="154" y="111"/>
                    </a:lnTo>
                    <a:lnTo>
                      <a:pt x="152" y="105"/>
                    </a:lnTo>
                    <a:lnTo>
                      <a:pt x="149" y="98"/>
                    </a:lnTo>
                    <a:lnTo>
                      <a:pt x="145" y="92"/>
                    </a:lnTo>
                    <a:lnTo>
                      <a:pt x="141" y="86"/>
                    </a:lnTo>
                    <a:lnTo>
                      <a:pt x="136" y="82"/>
                    </a:lnTo>
                    <a:lnTo>
                      <a:pt x="130" y="77"/>
                    </a:lnTo>
                    <a:lnTo>
                      <a:pt x="130" y="77"/>
                    </a:lnTo>
                    <a:lnTo>
                      <a:pt x="125" y="73"/>
                    </a:lnTo>
                    <a:lnTo>
                      <a:pt x="117" y="66"/>
                    </a:lnTo>
                    <a:lnTo>
                      <a:pt x="114" y="62"/>
                    </a:lnTo>
                    <a:lnTo>
                      <a:pt x="111" y="58"/>
                    </a:lnTo>
                    <a:lnTo>
                      <a:pt x="110" y="52"/>
                    </a:lnTo>
                    <a:lnTo>
                      <a:pt x="109" y="47"/>
                    </a:lnTo>
                    <a:lnTo>
                      <a:pt x="109" y="41"/>
                    </a:lnTo>
                    <a:lnTo>
                      <a:pt x="114" y="41"/>
                    </a:lnTo>
                    <a:lnTo>
                      <a:pt x="114" y="41"/>
                    </a:lnTo>
                    <a:lnTo>
                      <a:pt x="115" y="40"/>
                    </a:lnTo>
                    <a:lnTo>
                      <a:pt x="117" y="39"/>
                    </a:lnTo>
                    <a:lnTo>
                      <a:pt x="117" y="38"/>
                    </a:lnTo>
                    <a:lnTo>
                      <a:pt x="118" y="36"/>
                    </a:lnTo>
                    <a:lnTo>
                      <a:pt x="118" y="4"/>
                    </a:lnTo>
                    <a:lnTo>
                      <a:pt x="118" y="4"/>
                    </a:lnTo>
                    <a:lnTo>
                      <a:pt x="117" y="3"/>
                    </a:lnTo>
                    <a:lnTo>
                      <a:pt x="117" y="1"/>
                    </a:lnTo>
                    <a:lnTo>
                      <a:pt x="115" y="0"/>
                    </a:lnTo>
                    <a:lnTo>
                      <a:pt x="114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0" y="0"/>
                    </a:lnTo>
                    <a:lnTo>
                      <a:pt x="39" y="1"/>
                    </a:lnTo>
                    <a:lnTo>
                      <a:pt x="38" y="3"/>
                    </a:lnTo>
                    <a:lnTo>
                      <a:pt x="38" y="4"/>
                    </a:lnTo>
                    <a:lnTo>
                      <a:pt x="38" y="36"/>
                    </a:lnTo>
                    <a:lnTo>
                      <a:pt x="38" y="36"/>
                    </a:lnTo>
                    <a:lnTo>
                      <a:pt x="38" y="38"/>
                    </a:lnTo>
                    <a:lnTo>
                      <a:pt x="39" y="39"/>
                    </a:lnTo>
                    <a:lnTo>
                      <a:pt x="40" y="40"/>
                    </a:lnTo>
                    <a:lnTo>
                      <a:pt x="42" y="41"/>
                    </a:lnTo>
                    <a:lnTo>
                      <a:pt x="77" y="4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5" name="Freeform 272"/>
              <p:cNvSpPr>
                <a:spLocks/>
              </p:cNvSpPr>
              <p:nvPr/>
            </p:nvSpPr>
            <p:spPr bwMode="auto">
              <a:xfrm>
                <a:off x="2500" y="857"/>
                <a:ext cx="111" cy="151"/>
              </a:xfrm>
              <a:custGeom>
                <a:avLst/>
                <a:gdLst>
                  <a:gd name="T0" fmla="*/ 111 w 111"/>
                  <a:gd name="T1" fmla="*/ 129 h 151"/>
                  <a:gd name="T2" fmla="*/ 111 w 111"/>
                  <a:gd name="T3" fmla="*/ 129 h 151"/>
                  <a:gd name="T4" fmla="*/ 110 w 111"/>
                  <a:gd name="T5" fmla="*/ 135 h 151"/>
                  <a:gd name="T6" fmla="*/ 110 w 111"/>
                  <a:gd name="T7" fmla="*/ 139 h 151"/>
                  <a:gd name="T8" fmla="*/ 108 w 111"/>
                  <a:gd name="T9" fmla="*/ 143 h 151"/>
                  <a:gd name="T10" fmla="*/ 106 w 111"/>
                  <a:gd name="T11" fmla="*/ 146 h 151"/>
                  <a:gd name="T12" fmla="*/ 103 w 111"/>
                  <a:gd name="T13" fmla="*/ 148 h 151"/>
                  <a:gd name="T14" fmla="*/ 98 w 111"/>
                  <a:gd name="T15" fmla="*/ 150 h 151"/>
                  <a:gd name="T16" fmla="*/ 93 w 111"/>
                  <a:gd name="T17" fmla="*/ 151 h 151"/>
                  <a:gd name="T18" fmla="*/ 88 w 111"/>
                  <a:gd name="T19" fmla="*/ 151 h 151"/>
                  <a:gd name="T20" fmla="*/ 22 w 111"/>
                  <a:gd name="T21" fmla="*/ 151 h 151"/>
                  <a:gd name="T22" fmla="*/ 22 w 111"/>
                  <a:gd name="T23" fmla="*/ 151 h 151"/>
                  <a:gd name="T24" fmla="*/ 16 w 111"/>
                  <a:gd name="T25" fmla="*/ 151 h 151"/>
                  <a:gd name="T26" fmla="*/ 12 w 111"/>
                  <a:gd name="T27" fmla="*/ 150 h 151"/>
                  <a:gd name="T28" fmla="*/ 8 w 111"/>
                  <a:gd name="T29" fmla="*/ 148 h 151"/>
                  <a:gd name="T30" fmla="*/ 5 w 111"/>
                  <a:gd name="T31" fmla="*/ 146 h 151"/>
                  <a:gd name="T32" fmla="*/ 2 w 111"/>
                  <a:gd name="T33" fmla="*/ 143 h 151"/>
                  <a:gd name="T34" fmla="*/ 1 w 111"/>
                  <a:gd name="T35" fmla="*/ 139 h 151"/>
                  <a:gd name="T36" fmla="*/ 0 w 111"/>
                  <a:gd name="T37" fmla="*/ 135 h 151"/>
                  <a:gd name="T38" fmla="*/ 0 w 111"/>
                  <a:gd name="T39" fmla="*/ 129 h 151"/>
                  <a:gd name="T40" fmla="*/ 0 w 111"/>
                  <a:gd name="T41" fmla="*/ 23 h 151"/>
                  <a:gd name="T42" fmla="*/ 0 w 111"/>
                  <a:gd name="T43" fmla="*/ 23 h 151"/>
                  <a:gd name="T44" fmla="*/ 0 w 111"/>
                  <a:gd name="T45" fmla="*/ 16 h 151"/>
                  <a:gd name="T46" fmla="*/ 1 w 111"/>
                  <a:gd name="T47" fmla="*/ 12 h 151"/>
                  <a:gd name="T48" fmla="*/ 2 w 111"/>
                  <a:gd name="T49" fmla="*/ 8 h 151"/>
                  <a:gd name="T50" fmla="*/ 5 w 111"/>
                  <a:gd name="T51" fmla="*/ 5 h 151"/>
                  <a:gd name="T52" fmla="*/ 8 w 111"/>
                  <a:gd name="T53" fmla="*/ 2 h 151"/>
                  <a:gd name="T54" fmla="*/ 12 w 111"/>
                  <a:gd name="T55" fmla="*/ 1 h 151"/>
                  <a:gd name="T56" fmla="*/ 16 w 111"/>
                  <a:gd name="T57" fmla="*/ 0 h 151"/>
                  <a:gd name="T58" fmla="*/ 22 w 111"/>
                  <a:gd name="T59" fmla="*/ 0 h 151"/>
                  <a:gd name="T60" fmla="*/ 88 w 111"/>
                  <a:gd name="T61" fmla="*/ 0 h 151"/>
                  <a:gd name="T62" fmla="*/ 88 w 111"/>
                  <a:gd name="T63" fmla="*/ 0 h 151"/>
                  <a:gd name="T64" fmla="*/ 93 w 111"/>
                  <a:gd name="T65" fmla="*/ 0 h 151"/>
                  <a:gd name="T66" fmla="*/ 98 w 111"/>
                  <a:gd name="T67" fmla="*/ 1 h 151"/>
                  <a:gd name="T68" fmla="*/ 103 w 111"/>
                  <a:gd name="T69" fmla="*/ 2 h 151"/>
                  <a:gd name="T70" fmla="*/ 106 w 111"/>
                  <a:gd name="T71" fmla="*/ 5 h 151"/>
                  <a:gd name="T72" fmla="*/ 108 w 111"/>
                  <a:gd name="T73" fmla="*/ 8 h 151"/>
                  <a:gd name="T74" fmla="*/ 110 w 111"/>
                  <a:gd name="T75" fmla="*/ 12 h 151"/>
                  <a:gd name="T76" fmla="*/ 110 w 111"/>
                  <a:gd name="T77" fmla="*/ 16 h 151"/>
                  <a:gd name="T78" fmla="*/ 111 w 111"/>
                  <a:gd name="T79" fmla="*/ 23 h 151"/>
                  <a:gd name="T80" fmla="*/ 111 w 111"/>
                  <a:gd name="T81" fmla="*/ 129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11" h="151">
                    <a:moveTo>
                      <a:pt x="111" y="129"/>
                    </a:moveTo>
                    <a:lnTo>
                      <a:pt x="111" y="129"/>
                    </a:lnTo>
                    <a:lnTo>
                      <a:pt x="110" y="135"/>
                    </a:lnTo>
                    <a:lnTo>
                      <a:pt x="110" y="139"/>
                    </a:lnTo>
                    <a:lnTo>
                      <a:pt x="108" y="143"/>
                    </a:lnTo>
                    <a:lnTo>
                      <a:pt x="106" y="146"/>
                    </a:lnTo>
                    <a:lnTo>
                      <a:pt x="103" y="148"/>
                    </a:lnTo>
                    <a:lnTo>
                      <a:pt x="98" y="150"/>
                    </a:lnTo>
                    <a:lnTo>
                      <a:pt x="93" y="151"/>
                    </a:lnTo>
                    <a:lnTo>
                      <a:pt x="88" y="151"/>
                    </a:lnTo>
                    <a:lnTo>
                      <a:pt x="22" y="151"/>
                    </a:lnTo>
                    <a:lnTo>
                      <a:pt x="22" y="151"/>
                    </a:lnTo>
                    <a:lnTo>
                      <a:pt x="16" y="151"/>
                    </a:lnTo>
                    <a:lnTo>
                      <a:pt x="12" y="150"/>
                    </a:lnTo>
                    <a:lnTo>
                      <a:pt x="8" y="148"/>
                    </a:lnTo>
                    <a:lnTo>
                      <a:pt x="5" y="146"/>
                    </a:lnTo>
                    <a:lnTo>
                      <a:pt x="2" y="143"/>
                    </a:lnTo>
                    <a:lnTo>
                      <a:pt x="1" y="139"/>
                    </a:lnTo>
                    <a:lnTo>
                      <a:pt x="0" y="135"/>
                    </a:lnTo>
                    <a:lnTo>
                      <a:pt x="0" y="129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16"/>
                    </a:lnTo>
                    <a:lnTo>
                      <a:pt x="1" y="12"/>
                    </a:lnTo>
                    <a:lnTo>
                      <a:pt x="2" y="8"/>
                    </a:lnTo>
                    <a:lnTo>
                      <a:pt x="5" y="5"/>
                    </a:lnTo>
                    <a:lnTo>
                      <a:pt x="8" y="2"/>
                    </a:lnTo>
                    <a:lnTo>
                      <a:pt x="12" y="1"/>
                    </a:lnTo>
                    <a:lnTo>
                      <a:pt x="16" y="0"/>
                    </a:lnTo>
                    <a:lnTo>
                      <a:pt x="22" y="0"/>
                    </a:lnTo>
                    <a:lnTo>
                      <a:pt x="88" y="0"/>
                    </a:lnTo>
                    <a:lnTo>
                      <a:pt x="88" y="0"/>
                    </a:lnTo>
                    <a:lnTo>
                      <a:pt x="93" y="0"/>
                    </a:lnTo>
                    <a:lnTo>
                      <a:pt x="98" y="1"/>
                    </a:lnTo>
                    <a:lnTo>
                      <a:pt x="103" y="2"/>
                    </a:lnTo>
                    <a:lnTo>
                      <a:pt x="106" y="5"/>
                    </a:lnTo>
                    <a:lnTo>
                      <a:pt x="108" y="8"/>
                    </a:lnTo>
                    <a:lnTo>
                      <a:pt x="110" y="12"/>
                    </a:lnTo>
                    <a:lnTo>
                      <a:pt x="110" y="16"/>
                    </a:lnTo>
                    <a:lnTo>
                      <a:pt x="111" y="23"/>
                    </a:lnTo>
                    <a:lnTo>
                      <a:pt x="111" y="1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6" name="Freeform 273"/>
              <p:cNvSpPr>
                <a:spLocks/>
              </p:cNvSpPr>
              <p:nvPr/>
            </p:nvSpPr>
            <p:spPr bwMode="auto">
              <a:xfrm>
                <a:off x="2523" y="874"/>
                <a:ext cx="64" cy="62"/>
              </a:xfrm>
              <a:custGeom>
                <a:avLst/>
                <a:gdLst>
                  <a:gd name="T0" fmla="*/ 50 w 64"/>
                  <a:gd name="T1" fmla="*/ 62 h 62"/>
                  <a:gd name="T2" fmla="*/ 50 w 64"/>
                  <a:gd name="T3" fmla="*/ 62 h 62"/>
                  <a:gd name="T4" fmla="*/ 51 w 64"/>
                  <a:gd name="T5" fmla="*/ 55 h 62"/>
                  <a:gd name="T6" fmla="*/ 51 w 64"/>
                  <a:gd name="T7" fmla="*/ 55 h 62"/>
                  <a:gd name="T8" fmla="*/ 52 w 64"/>
                  <a:gd name="T9" fmla="*/ 53 h 62"/>
                  <a:gd name="T10" fmla="*/ 54 w 64"/>
                  <a:gd name="T11" fmla="*/ 51 h 62"/>
                  <a:gd name="T12" fmla="*/ 54 w 64"/>
                  <a:gd name="T13" fmla="*/ 51 h 62"/>
                  <a:gd name="T14" fmla="*/ 63 w 64"/>
                  <a:gd name="T15" fmla="*/ 45 h 62"/>
                  <a:gd name="T16" fmla="*/ 63 w 64"/>
                  <a:gd name="T17" fmla="*/ 45 h 62"/>
                  <a:gd name="T18" fmla="*/ 64 w 64"/>
                  <a:gd name="T19" fmla="*/ 27 h 62"/>
                  <a:gd name="T20" fmla="*/ 64 w 64"/>
                  <a:gd name="T21" fmla="*/ 27 h 62"/>
                  <a:gd name="T22" fmla="*/ 63 w 64"/>
                  <a:gd name="T23" fmla="*/ 22 h 62"/>
                  <a:gd name="T24" fmla="*/ 61 w 64"/>
                  <a:gd name="T25" fmla="*/ 17 h 62"/>
                  <a:gd name="T26" fmla="*/ 58 w 64"/>
                  <a:gd name="T27" fmla="*/ 12 h 62"/>
                  <a:gd name="T28" fmla="*/ 54 w 64"/>
                  <a:gd name="T29" fmla="*/ 8 h 62"/>
                  <a:gd name="T30" fmla="*/ 50 w 64"/>
                  <a:gd name="T31" fmla="*/ 5 h 62"/>
                  <a:gd name="T32" fmla="*/ 45 w 64"/>
                  <a:gd name="T33" fmla="*/ 2 h 62"/>
                  <a:gd name="T34" fmla="*/ 38 w 64"/>
                  <a:gd name="T35" fmla="*/ 0 h 62"/>
                  <a:gd name="T36" fmla="*/ 32 w 64"/>
                  <a:gd name="T37" fmla="*/ 0 h 62"/>
                  <a:gd name="T38" fmla="*/ 32 w 64"/>
                  <a:gd name="T39" fmla="*/ 0 h 62"/>
                  <a:gd name="T40" fmla="*/ 26 w 64"/>
                  <a:gd name="T41" fmla="*/ 0 h 62"/>
                  <a:gd name="T42" fmla="*/ 20 w 64"/>
                  <a:gd name="T43" fmla="*/ 2 h 62"/>
                  <a:gd name="T44" fmla="*/ 15 w 64"/>
                  <a:gd name="T45" fmla="*/ 5 h 62"/>
                  <a:gd name="T46" fmla="*/ 10 w 64"/>
                  <a:gd name="T47" fmla="*/ 8 h 62"/>
                  <a:gd name="T48" fmla="*/ 6 w 64"/>
                  <a:gd name="T49" fmla="*/ 12 h 62"/>
                  <a:gd name="T50" fmla="*/ 2 w 64"/>
                  <a:gd name="T51" fmla="*/ 17 h 62"/>
                  <a:gd name="T52" fmla="*/ 0 w 64"/>
                  <a:gd name="T53" fmla="*/ 22 h 62"/>
                  <a:gd name="T54" fmla="*/ 0 w 64"/>
                  <a:gd name="T55" fmla="*/ 27 h 62"/>
                  <a:gd name="T56" fmla="*/ 0 w 64"/>
                  <a:gd name="T57" fmla="*/ 27 h 62"/>
                  <a:gd name="T58" fmla="*/ 1 w 64"/>
                  <a:gd name="T59" fmla="*/ 45 h 62"/>
                  <a:gd name="T60" fmla="*/ 1 w 64"/>
                  <a:gd name="T61" fmla="*/ 45 h 62"/>
                  <a:gd name="T62" fmla="*/ 10 w 64"/>
                  <a:gd name="T63" fmla="*/ 51 h 62"/>
                  <a:gd name="T64" fmla="*/ 10 w 64"/>
                  <a:gd name="T65" fmla="*/ 51 h 62"/>
                  <a:gd name="T66" fmla="*/ 12 w 64"/>
                  <a:gd name="T67" fmla="*/ 53 h 62"/>
                  <a:gd name="T68" fmla="*/ 13 w 64"/>
                  <a:gd name="T69" fmla="*/ 55 h 62"/>
                  <a:gd name="T70" fmla="*/ 13 w 64"/>
                  <a:gd name="T71" fmla="*/ 55 h 62"/>
                  <a:gd name="T72" fmla="*/ 14 w 64"/>
                  <a:gd name="T73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4" h="62">
                    <a:moveTo>
                      <a:pt x="50" y="62"/>
                    </a:moveTo>
                    <a:lnTo>
                      <a:pt x="50" y="62"/>
                    </a:lnTo>
                    <a:lnTo>
                      <a:pt x="51" y="55"/>
                    </a:lnTo>
                    <a:lnTo>
                      <a:pt x="51" y="55"/>
                    </a:lnTo>
                    <a:lnTo>
                      <a:pt x="52" y="53"/>
                    </a:lnTo>
                    <a:lnTo>
                      <a:pt x="54" y="51"/>
                    </a:lnTo>
                    <a:lnTo>
                      <a:pt x="54" y="51"/>
                    </a:lnTo>
                    <a:lnTo>
                      <a:pt x="63" y="45"/>
                    </a:lnTo>
                    <a:lnTo>
                      <a:pt x="63" y="45"/>
                    </a:lnTo>
                    <a:lnTo>
                      <a:pt x="64" y="27"/>
                    </a:lnTo>
                    <a:lnTo>
                      <a:pt x="64" y="27"/>
                    </a:lnTo>
                    <a:lnTo>
                      <a:pt x="63" y="22"/>
                    </a:lnTo>
                    <a:lnTo>
                      <a:pt x="61" y="17"/>
                    </a:lnTo>
                    <a:lnTo>
                      <a:pt x="58" y="12"/>
                    </a:lnTo>
                    <a:lnTo>
                      <a:pt x="54" y="8"/>
                    </a:lnTo>
                    <a:lnTo>
                      <a:pt x="50" y="5"/>
                    </a:lnTo>
                    <a:lnTo>
                      <a:pt x="45" y="2"/>
                    </a:lnTo>
                    <a:lnTo>
                      <a:pt x="38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0" y="2"/>
                    </a:lnTo>
                    <a:lnTo>
                      <a:pt x="15" y="5"/>
                    </a:lnTo>
                    <a:lnTo>
                      <a:pt x="10" y="8"/>
                    </a:lnTo>
                    <a:lnTo>
                      <a:pt x="6" y="12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0" y="27"/>
                    </a:lnTo>
                    <a:lnTo>
                      <a:pt x="1" y="45"/>
                    </a:lnTo>
                    <a:lnTo>
                      <a:pt x="1" y="45"/>
                    </a:lnTo>
                    <a:lnTo>
                      <a:pt x="10" y="51"/>
                    </a:lnTo>
                    <a:lnTo>
                      <a:pt x="10" y="51"/>
                    </a:lnTo>
                    <a:lnTo>
                      <a:pt x="12" y="53"/>
                    </a:lnTo>
                    <a:lnTo>
                      <a:pt x="13" y="55"/>
                    </a:lnTo>
                    <a:lnTo>
                      <a:pt x="13" y="55"/>
                    </a:lnTo>
                    <a:lnTo>
                      <a:pt x="14" y="6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7" name="Freeform 274"/>
              <p:cNvSpPr>
                <a:spLocks/>
              </p:cNvSpPr>
              <p:nvPr/>
            </p:nvSpPr>
            <p:spPr bwMode="auto">
              <a:xfrm>
                <a:off x="2535" y="901"/>
                <a:ext cx="13" cy="14"/>
              </a:xfrm>
              <a:custGeom>
                <a:avLst/>
                <a:gdLst>
                  <a:gd name="T0" fmla="*/ 6 w 13"/>
                  <a:gd name="T1" fmla="*/ 14 h 14"/>
                  <a:gd name="T2" fmla="*/ 6 w 13"/>
                  <a:gd name="T3" fmla="*/ 14 h 14"/>
                  <a:gd name="T4" fmla="*/ 4 w 13"/>
                  <a:gd name="T5" fmla="*/ 13 h 14"/>
                  <a:gd name="T6" fmla="*/ 1 w 13"/>
                  <a:gd name="T7" fmla="*/ 11 h 14"/>
                  <a:gd name="T8" fmla="*/ 0 w 13"/>
                  <a:gd name="T9" fmla="*/ 9 h 14"/>
                  <a:gd name="T10" fmla="*/ 0 w 13"/>
                  <a:gd name="T11" fmla="*/ 6 h 14"/>
                  <a:gd name="T12" fmla="*/ 0 w 13"/>
                  <a:gd name="T13" fmla="*/ 6 h 14"/>
                  <a:gd name="T14" fmla="*/ 0 w 13"/>
                  <a:gd name="T15" fmla="*/ 4 h 14"/>
                  <a:gd name="T16" fmla="*/ 1 w 13"/>
                  <a:gd name="T17" fmla="*/ 2 h 14"/>
                  <a:gd name="T18" fmla="*/ 4 w 13"/>
                  <a:gd name="T19" fmla="*/ 0 h 14"/>
                  <a:gd name="T20" fmla="*/ 6 w 13"/>
                  <a:gd name="T21" fmla="*/ 0 h 14"/>
                  <a:gd name="T22" fmla="*/ 6 w 13"/>
                  <a:gd name="T23" fmla="*/ 0 h 14"/>
                  <a:gd name="T24" fmla="*/ 9 w 13"/>
                  <a:gd name="T25" fmla="*/ 0 h 14"/>
                  <a:gd name="T26" fmla="*/ 11 w 13"/>
                  <a:gd name="T27" fmla="*/ 2 h 14"/>
                  <a:gd name="T28" fmla="*/ 12 w 13"/>
                  <a:gd name="T29" fmla="*/ 4 h 14"/>
                  <a:gd name="T30" fmla="*/ 13 w 13"/>
                  <a:gd name="T31" fmla="*/ 6 h 14"/>
                  <a:gd name="T32" fmla="*/ 13 w 13"/>
                  <a:gd name="T33" fmla="*/ 6 h 14"/>
                  <a:gd name="T34" fmla="*/ 12 w 13"/>
                  <a:gd name="T35" fmla="*/ 9 h 14"/>
                  <a:gd name="T36" fmla="*/ 11 w 13"/>
                  <a:gd name="T37" fmla="*/ 11 h 14"/>
                  <a:gd name="T38" fmla="*/ 9 w 13"/>
                  <a:gd name="T39" fmla="*/ 13 h 14"/>
                  <a:gd name="T40" fmla="*/ 6 w 13"/>
                  <a:gd name="T41" fmla="*/ 14 h 14"/>
                  <a:gd name="T42" fmla="*/ 6 w 13"/>
                  <a:gd name="T4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4">
                    <a:moveTo>
                      <a:pt x="6" y="14"/>
                    </a:moveTo>
                    <a:lnTo>
                      <a:pt x="6" y="14"/>
                    </a:lnTo>
                    <a:lnTo>
                      <a:pt x="4" y="13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9" y="0"/>
                    </a:lnTo>
                    <a:lnTo>
                      <a:pt x="11" y="2"/>
                    </a:lnTo>
                    <a:lnTo>
                      <a:pt x="12" y="4"/>
                    </a:lnTo>
                    <a:lnTo>
                      <a:pt x="13" y="6"/>
                    </a:lnTo>
                    <a:lnTo>
                      <a:pt x="13" y="6"/>
                    </a:lnTo>
                    <a:lnTo>
                      <a:pt x="12" y="9"/>
                    </a:lnTo>
                    <a:lnTo>
                      <a:pt x="11" y="11"/>
                    </a:lnTo>
                    <a:lnTo>
                      <a:pt x="9" y="13"/>
                    </a:lnTo>
                    <a:lnTo>
                      <a:pt x="6" y="14"/>
                    </a:lnTo>
                    <a:lnTo>
                      <a:pt x="6" y="1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8" name="Freeform 275"/>
              <p:cNvSpPr>
                <a:spLocks/>
              </p:cNvSpPr>
              <p:nvPr/>
            </p:nvSpPr>
            <p:spPr bwMode="auto">
              <a:xfrm>
                <a:off x="2562" y="901"/>
                <a:ext cx="14" cy="14"/>
              </a:xfrm>
              <a:custGeom>
                <a:avLst/>
                <a:gdLst>
                  <a:gd name="T0" fmla="*/ 7 w 14"/>
                  <a:gd name="T1" fmla="*/ 14 h 14"/>
                  <a:gd name="T2" fmla="*/ 7 w 14"/>
                  <a:gd name="T3" fmla="*/ 14 h 14"/>
                  <a:gd name="T4" fmla="*/ 5 w 14"/>
                  <a:gd name="T5" fmla="*/ 13 h 14"/>
                  <a:gd name="T6" fmla="*/ 2 w 14"/>
                  <a:gd name="T7" fmla="*/ 11 h 14"/>
                  <a:gd name="T8" fmla="*/ 0 w 14"/>
                  <a:gd name="T9" fmla="*/ 9 h 14"/>
                  <a:gd name="T10" fmla="*/ 0 w 14"/>
                  <a:gd name="T11" fmla="*/ 6 h 14"/>
                  <a:gd name="T12" fmla="*/ 0 w 14"/>
                  <a:gd name="T13" fmla="*/ 6 h 14"/>
                  <a:gd name="T14" fmla="*/ 0 w 14"/>
                  <a:gd name="T15" fmla="*/ 4 h 14"/>
                  <a:gd name="T16" fmla="*/ 2 w 14"/>
                  <a:gd name="T17" fmla="*/ 2 h 14"/>
                  <a:gd name="T18" fmla="*/ 5 w 14"/>
                  <a:gd name="T19" fmla="*/ 0 h 14"/>
                  <a:gd name="T20" fmla="*/ 7 w 14"/>
                  <a:gd name="T21" fmla="*/ 0 h 14"/>
                  <a:gd name="T22" fmla="*/ 7 w 14"/>
                  <a:gd name="T23" fmla="*/ 0 h 14"/>
                  <a:gd name="T24" fmla="*/ 10 w 14"/>
                  <a:gd name="T25" fmla="*/ 0 h 14"/>
                  <a:gd name="T26" fmla="*/ 12 w 14"/>
                  <a:gd name="T27" fmla="*/ 2 h 14"/>
                  <a:gd name="T28" fmla="*/ 13 w 14"/>
                  <a:gd name="T29" fmla="*/ 4 h 14"/>
                  <a:gd name="T30" fmla="*/ 14 w 14"/>
                  <a:gd name="T31" fmla="*/ 6 h 14"/>
                  <a:gd name="T32" fmla="*/ 14 w 14"/>
                  <a:gd name="T33" fmla="*/ 6 h 14"/>
                  <a:gd name="T34" fmla="*/ 13 w 14"/>
                  <a:gd name="T35" fmla="*/ 9 h 14"/>
                  <a:gd name="T36" fmla="*/ 12 w 14"/>
                  <a:gd name="T37" fmla="*/ 11 h 14"/>
                  <a:gd name="T38" fmla="*/ 10 w 14"/>
                  <a:gd name="T39" fmla="*/ 13 h 14"/>
                  <a:gd name="T40" fmla="*/ 7 w 14"/>
                  <a:gd name="T41" fmla="*/ 14 h 14"/>
                  <a:gd name="T42" fmla="*/ 7 w 14"/>
                  <a:gd name="T4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4">
                    <a:moveTo>
                      <a:pt x="7" y="14"/>
                    </a:moveTo>
                    <a:lnTo>
                      <a:pt x="7" y="14"/>
                    </a:lnTo>
                    <a:lnTo>
                      <a:pt x="5" y="13"/>
                    </a:lnTo>
                    <a:lnTo>
                      <a:pt x="2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3" y="4"/>
                    </a:lnTo>
                    <a:lnTo>
                      <a:pt x="14" y="6"/>
                    </a:lnTo>
                    <a:lnTo>
                      <a:pt x="14" y="6"/>
                    </a:lnTo>
                    <a:lnTo>
                      <a:pt x="13" y="9"/>
                    </a:lnTo>
                    <a:lnTo>
                      <a:pt x="12" y="11"/>
                    </a:lnTo>
                    <a:lnTo>
                      <a:pt x="10" y="13"/>
                    </a:lnTo>
                    <a:lnTo>
                      <a:pt x="7" y="14"/>
                    </a:lnTo>
                    <a:lnTo>
                      <a:pt x="7" y="1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9" name="Freeform 276"/>
              <p:cNvSpPr>
                <a:spLocks/>
              </p:cNvSpPr>
              <p:nvPr/>
            </p:nvSpPr>
            <p:spPr bwMode="auto">
              <a:xfrm>
                <a:off x="2337" y="510"/>
                <a:ext cx="70" cy="70"/>
              </a:xfrm>
              <a:custGeom>
                <a:avLst/>
                <a:gdLst>
                  <a:gd name="T0" fmla="*/ 35 w 70"/>
                  <a:gd name="T1" fmla="*/ 70 h 70"/>
                  <a:gd name="T2" fmla="*/ 35 w 70"/>
                  <a:gd name="T3" fmla="*/ 70 h 70"/>
                  <a:gd name="T4" fmla="*/ 28 w 70"/>
                  <a:gd name="T5" fmla="*/ 70 h 70"/>
                  <a:gd name="T6" fmla="*/ 22 w 70"/>
                  <a:gd name="T7" fmla="*/ 68 h 70"/>
                  <a:gd name="T8" fmla="*/ 16 w 70"/>
                  <a:gd name="T9" fmla="*/ 64 h 70"/>
                  <a:gd name="T10" fmla="*/ 10 w 70"/>
                  <a:gd name="T11" fmla="*/ 60 h 70"/>
                  <a:gd name="T12" fmla="*/ 6 w 70"/>
                  <a:gd name="T13" fmla="*/ 55 h 70"/>
                  <a:gd name="T14" fmla="*/ 3 w 70"/>
                  <a:gd name="T15" fmla="*/ 50 h 70"/>
                  <a:gd name="T16" fmla="*/ 1 w 70"/>
                  <a:gd name="T17" fmla="*/ 43 h 70"/>
                  <a:gd name="T18" fmla="*/ 0 w 70"/>
                  <a:gd name="T19" fmla="*/ 35 h 70"/>
                  <a:gd name="T20" fmla="*/ 0 w 70"/>
                  <a:gd name="T21" fmla="*/ 35 h 70"/>
                  <a:gd name="T22" fmla="*/ 1 w 70"/>
                  <a:gd name="T23" fmla="*/ 28 h 70"/>
                  <a:gd name="T24" fmla="*/ 3 w 70"/>
                  <a:gd name="T25" fmla="*/ 22 h 70"/>
                  <a:gd name="T26" fmla="*/ 6 w 70"/>
                  <a:gd name="T27" fmla="*/ 16 h 70"/>
                  <a:gd name="T28" fmla="*/ 10 w 70"/>
                  <a:gd name="T29" fmla="*/ 11 h 70"/>
                  <a:gd name="T30" fmla="*/ 16 w 70"/>
                  <a:gd name="T31" fmla="*/ 7 h 70"/>
                  <a:gd name="T32" fmla="*/ 22 w 70"/>
                  <a:gd name="T33" fmla="*/ 3 h 70"/>
                  <a:gd name="T34" fmla="*/ 28 w 70"/>
                  <a:gd name="T35" fmla="*/ 1 h 70"/>
                  <a:gd name="T36" fmla="*/ 35 w 70"/>
                  <a:gd name="T37" fmla="*/ 0 h 70"/>
                  <a:gd name="T38" fmla="*/ 35 w 70"/>
                  <a:gd name="T39" fmla="*/ 0 h 70"/>
                  <a:gd name="T40" fmla="*/ 42 w 70"/>
                  <a:gd name="T41" fmla="*/ 1 h 70"/>
                  <a:gd name="T42" fmla="*/ 49 w 70"/>
                  <a:gd name="T43" fmla="*/ 3 h 70"/>
                  <a:gd name="T44" fmla="*/ 55 w 70"/>
                  <a:gd name="T45" fmla="*/ 7 h 70"/>
                  <a:gd name="T46" fmla="*/ 60 w 70"/>
                  <a:gd name="T47" fmla="*/ 11 h 70"/>
                  <a:gd name="T48" fmla="*/ 64 w 70"/>
                  <a:gd name="T49" fmla="*/ 16 h 70"/>
                  <a:gd name="T50" fmla="*/ 67 w 70"/>
                  <a:gd name="T51" fmla="*/ 22 h 70"/>
                  <a:gd name="T52" fmla="*/ 69 w 70"/>
                  <a:gd name="T53" fmla="*/ 28 h 70"/>
                  <a:gd name="T54" fmla="*/ 70 w 70"/>
                  <a:gd name="T55" fmla="*/ 35 h 70"/>
                  <a:gd name="T56" fmla="*/ 70 w 70"/>
                  <a:gd name="T57" fmla="*/ 35 h 70"/>
                  <a:gd name="T58" fmla="*/ 69 w 70"/>
                  <a:gd name="T59" fmla="*/ 43 h 70"/>
                  <a:gd name="T60" fmla="*/ 67 w 70"/>
                  <a:gd name="T61" fmla="*/ 50 h 70"/>
                  <a:gd name="T62" fmla="*/ 64 w 70"/>
                  <a:gd name="T63" fmla="*/ 55 h 70"/>
                  <a:gd name="T64" fmla="*/ 60 w 70"/>
                  <a:gd name="T65" fmla="*/ 60 h 70"/>
                  <a:gd name="T66" fmla="*/ 55 w 70"/>
                  <a:gd name="T67" fmla="*/ 64 h 70"/>
                  <a:gd name="T68" fmla="*/ 49 w 70"/>
                  <a:gd name="T69" fmla="*/ 68 h 70"/>
                  <a:gd name="T70" fmla="*/ 42 w 70"/>
                  <a:gd name="T71" fmla="*/ 70 h 70"/>
                  <a:gd name="T72" fmla="*/ 35 w 70"/>
                  <a:gd name="T73" fmla="*/ 70 h 70"/>
                  <a:gd name="T74" fmla="*/ 35 w 70"/>
                  <a:gd name="T75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0" h="70">
                    <a:moveTo>
                      <a:pt x="35" y="70"/>
                    </a:moveTo>
                    <a:lnTo>
                      <a:pt x="35" y="70"/>
                    </a:lnTo>
                    <a:lnTo>
                      <a:pt x="28" y="70"/>
                    </a:lnTo>
                    <a:lnTo>
                      <a:pt x="22" y="68"/>
                    </a:lnTo>
                    <a:lnTo>
                      <a:pt x="16" y="64"/>
                    </a:lnTo>
                    <a:lnTo>
                      <a:pt x="10" y="60"/>
                    </a:lnTo>
                    <a:lnTo>
                      <a:pt x="6" y="55"/>
                    </a:lnTo>
                    <a:lnTo>
                      <a:pt x="3" y="50"/>
                    </a:lnTo>
                    <a:lnTo>
                      <a:pt x="1" y="43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1" y="28"/>
                    </a:lnTo>
                    <a:lnTo>
                      <a:pt x="3" y="22"/>
                    </a:lnTo>
                    <a:lnTo>
                      <a:pt x="6" y="16"/>
                    </a:lnTo>
                    <a:lnTo>
                      <a:pt x="10" y="11"/>
                    </a:lnTo>
                    <a:lnTo>
                      <a:pt x="16" y="7"/>
                    </a:lnTo>
                    <a:lnTo>
                      <a:pt x="22" y="3"/>
                    </a:lnTo>
                    <a:lnTo>
                      <a:pt x="28" y="1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42" y="1"/>
                    </a:lnTo>
                    <a:lnTo>
                      <a:pt x="49" y="3"/>
                    </a:lnTo>
                    <a:lnTo>
                      <a:pt x="55" y="7"/>
                    </a:lnTo>
                    <a:lnTo>
                      <a:pt x="60" y="11"/>
                    </a:lnTo>
                    <a:lnTo>
                      <a:pt x="64" y="16"/>
                    </a:lnTo>
                    <a:lnTo>
                      <a:pt x="67" y="22"/>
                    </a:lnTo>
                    <a:lnTo>
                      <a:pt x="69" y="28"/>
                    </a:lnTo>
                    <a:lnTo>
                      <a:pt x="70" y="35"/>
                    </a:lnTo>
                    <a:lnTo>
                      <a:pt x="70" y="35"/>
                    </a:lnTo>
                    <a:lnTo>
                      <a:pt x="69" y="43"/>
                    </a:lnTo>
                    <a:lnTo>
                      <a:pt x="67" y="50"/>
                    </a:lnTo>
                    <a:lnTo>
                      <a:pt x="64" y="55"/>
                    </a:lnTo>
                    <a:lnTo>
                      <a:pt x="60" y="60"/>
                    </a:lnTo>
                    <a:lnTo>
                      <a:pt x="55" y="64"/>
                    </a:lnTo>
                    <a:lnTo>
                      <a:pt x="49" y="68"/>
                    </a:lnTo>
                    <a:lnTo>
                      <a:pt x="42" y="70"/>
                    </a:lnTo>
                    <a:lnTo>
                      <a:pt x="35" y="70"/>
                    </a:lnTo>
                    <a:lnTo>
                      <a:pt x="35" y="7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0" name="Freeform 277"/>
              <p:cNvSpPr>
                <a:spLocks/>
              </p:cNvSpPr>
              <p:nvPr/>
            </p:nvSpPr>
            <p:spPr bwMode="auto">
              <a:xfrm>
                <a:off x="2327" y="591"/>
                <a:ext cx="90" cy="165"/>
              </a:xfrm>
              <a:custGeom>
                <a:avLst/>
                <a:gdLst>
                  <a:gd name="T0" fmla="*/ 68 w 90"/>
                  <a:gd name="T1" fmla="*/ 165 h 165"/>
                  <a:gd name="T2" fmla="*/ 68 w 90"/>
                  <a:gd name="T3" fmla="*/ 165 h 165"/>
                  <a:gd name="T4" fmla="*/ 71 w 90"/>
                  <a:gd name="T5" fmla="*/ 152 h 165"/>
                  <a:gd name="T6" fmla="*/ 73 w 90"/>
                  <a:gd name="T7" fmla="*/ 136 h 165"/>
                  <a:gd name="T8" fmla="*/ 78 w 90"/>
                  <a:gd name="T9" fmla="*/ 108 h 165"/>
                  <a:gd name="T10" fmla="*/ 78 w 90"/>
                  <a:gd name="T11" fmla="*/ 108 h 165"/>
                  <a:gd name="T12" fmla="*/ 80 w 90"/>
                  <a:gd name="T13" fmla="*/ 101 h 165"/>
                  <a:gd name="T14" fmla="*/ 82 w 90"/>
                  <a:gd name="T15" fmla="*/ 98 h 165"/>
                  <a:gd name="T16" fmla="*/ 84 w 90"/>
                  <a:gd name="T17" fmla="*/ 95 h 165"/>
                  <a:gd name="T18" fmla="*/ 86 w 90"/>
                  <a:gd name="T19" fmla="*/ 90 h 165"/>
                  <a:gd name="T20" fmla="*/ 86 w 90"/>
                  <a:gd name="T21" fmla="*/ 90 h 165"/>
                  <a:gd name="T22" fmla="*/ 88 w 90"/>
                  <a:gd name="T23" fmla="*/ 76 h 165"/>
                  <a:gd name="T24" fmla="*/ 89 w 90"/>
                  <a:gd name="T25" fmla="*/ 61 h 165"/>
                  <a:gd name="T26" fmla="*/ 90 w 90"/>
                  <a:gd name="T27" fmla="*/ 39 h 165"/>
                  <a:gd name="T28" fmla="*/ 90 w 90"/>
                  <a:gd name="T29" fmla="*/ 23 h 165"/>
                  <a:gd name="T30" fmla="*/ 89 w 90"/>
                  <a:gd name="T31" fmla="*/ 17 h 165"/>
                  <a:gd name="T32" fmla="*/ 89 w 90"/>
                  <a:gd name="T33" fmla="*/ 17 h 165"/>
                  <a:gd name="T34" fmla="*/ 88 w 90"/>
                  <a:gd name="T35" fmla="*/ 14 h 165"/>
                  <a:gd name="T36" fmla="*/ 86 w 90"/>
                  <a:gd name="T37" fmla="*/ 11 h 165"/>
                  <a:gd name="T38" fmla="*/ 81 w 90"/>
                  <a:gd name="T39" fmla="*/ 8 h 165"/>
                  <a:gd name="T40" fmla="*/ 76 w 90"/>
                  <a:gd name="T41" fmla="*/ 5 h 165"/>
                  <a:gd name="T42" fmla="*/ 69 w 90"/>
                  <a:gd name="T43" fmla="*/ 3 h 165"/>
                  <a:gd name="T44" fmla="*/ 62 w 90"/>
                  <a:gd name="T45" fmla="*/ 2 h 165"/>
                  <a:gd name="T46" fmla="*/ 53 w 90"/>
                  <a:gd name="T47" fmla="*/ 1 h 165"/>
                  <a:gd name="T48" fmla="*/ 45 w 90"/>
                  <a:gd name="T49" fmla="*/ 0 h 165"/>
                  <a:gd name="T50" fmla="*/ 45 w 90"/>
                  <a:gd name="T51" fmla="*/ 0 h 165"/>
                  <a:gd name="T52" fmla="*/ 37 w 90"/>
                  <a:gd name="T53" fmla="*/ 1 h 165"/>
                  <a:gd name="T54" fmla="*/ 29 w 90"/>
                  <a:gd name="T55" fmla="*/ 2 h 165"/>
                  <a:gd name="T56" fmla="*/ 22 w 90"/>
                  <a:gd name="T57" fmla="*/ 3 h 165"/>
                  <a:gd name="T58" fmla="*/ 14 w 90"/>
                  <a:gd name="T59" fmla="*/ 5 h 165"/>
                  <a:gd name="T60" fmla="*/ 9 w 90"/>
                  <a:gd name="T61" fmla="*/ 8 h 165"/>
                  <a:gd name="T62" fmla="*/ 5 w 90"/>
                  <a:gd name="T63" fmla="*/ 11 h 165"/>
                  <a:gd name="T64" fmla="*/ 2 w 90"/>
                  <a:gd name="T65" fmla="*/ 14 h 165"/>
                  <a:gd name="T66" fmla="*/ 1 w 90"/>
                  <a:gd name="T67" fmla="*/ 17 h 165"/>
                  <a:gd name="T68" fmla="*/ 1 w 90"/>
                  <a:gd name="T69" fmla="*/ 17 h 165"/>
                  <a:gd name="T70" fmla="*/ 1 w 90"/>
                  <a:gd name="T71" fmla="*/ 23 h 165"/>
                  <a:gd name="T72" fmla="*/ 0 w 90"/>
                  <a:gd name="T73" fmla="*/ 39 h 165"/>
                  <a:gd name="T74" fmla="*/ 1 w 90"/>
                  <a:gd name="T75" fmla="*/ 61 h 165"/>
                  <a:gd name="T76" fmla="*/ 3 w 90"/>
                  <a:gd name="T77" fmla="*/ 76 h 165"/>
                  <a:gd name="T78" fmla="*/ 5 w 90"/>
                  <a:gd name="T79" fmla="*/ 90 h 165"/>
                  <a:gd name="T80" fmla="*/ 5 w 90"/>
                  <a:gd name="T81" fmla="*/ 90 h 165"/>
                  <a:gd name="T82" fmla="*/ 6 w 90"/>
                  <a:gd name="T83" fmla="*/ 95 h 165"/>
                  <a:gd name="T84" fmla="*/ 8 w 90"/>
                  <a:gd name="T85" fmla="*/ 98 h 165"/>
                  <a:gd name="T86" fmla="*/ 10 w 90"/>
                  <a:gd name="T87" fmla="*/ 101 h 165"/>
                  <a:gd name="T88" fmla="*/ 12 w 90"/>
                  <a:gd name="T89" fmla="*/ 108 h 165"/>
                  <a:gd name="T90" fmla="*/ 12 w 90"/>
                  <a:gd name="T91" fmla="*/ 108 h 165"/>
                  <a:gd name="T92" fmla="*/ 17 w 90"/>
                  <a:gd name="T93" fmla="*/ 136 h 165"/>
                  <a:gd name="T94" fmla="*/ 20 w 90"/>
                  <a:gd name="T95" fmla="*/ 152 h 165"/>
                  <a:gd name="T96" fmla="*/ 24 w 90"/>
                  <a:gd name="T97" fmla="*/ 165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0" h="165">
                    <a:moveTo>
                      <a:pt x="68" y="165"/>
                    </a:moveTo>
                    <a:lnTo>
                      <a:pt x="68" y="165"/>
                    </a:lnTo>
                    <a:lnTo>
                      <a:pt x="71" y="152"/>
                    </a:lnTo>
                    <a:lnTo>
                      <a:pt x="73" y="136"/>
                    </a:lnTo>
                    <a:lnTo>
                      <a:pt x="78" y="108"/>
                    </a:lnTo>
                    <a:lnTo>
                      <a:pt x="78" y="108"/>
                    </a:lnTo>
                    <a:lnTo>
                      <a:pt x="80" y="101"/>
                    </a:lnTo>
                    <a:lnTo>
                      <a:pt x="82" y="98"/>
                    </a:lnTo>
                    <a:lnTo>
                      <a:pt x="84" y="95"/>
                    </a:lnTo>
                    <a:lnTo>
                      <a:pt x="86" y="90"/>
                    </a:lnTo>
                    <a:lnTo>
                      <a:pt x="86" y="90"/>
                    </a:lnTo>
                    <a:lnTo>
                      <a:pt x="88" y="76"/>
                    </a:lnTo>
                    <a:lnTo>
                      <a:pt x="89" y="61"/>
                    </a:lnTo>
                    <a:lnTo>
                      <a:pt x="90" y="39"/>
                    </a:lnTo>
                    <a:lnTo>
                      <a:pt x="90" y="23"/>
                    </a:lnTo>
                    <a:lnTo>
                      <a:pt x="89" y="17"/>
                    </a:lnTo>
                    <a:lnTo>
                      <a:pt x="89" y="17"/>
                    </a:lnTo>
                    <a:lnTo>
                      <a:pt x="88" y="14"/>
                    </a:lnTo>
                    <a:lnTo>
                      <a:pt x="86" y="11"/>
                    </a:lnTo>
                    <a:lnTo>
                      <a:pt x="81" y="8"/>
                    </a:lnTo>
                    <a:lnTo>
                      <a:pt x="76" y="5"/>
                    </a:lnTo>
                    <a:lnTo>
                      <a:pt x="69" y="3"/>
                    </a:lnTo>
                    <a:lnTo>
                      <a:pt x="62" y="2"/>
                    </a:lnTo>
                    <a:lnTo>
                      <a:pt x="53" y="1"/>
                    </a:lnTo>
                    <a:lnTo>
                      <a:pt x="45" y="0"/>
                    </a:lnTo>
                    <a:lnTo>
                      <a:pt x="45" y="0"/>
                    </a:lnTo>
                    <a:lnTo>
                      <a:pt x="37" y="1"/>
                    </a:lnTo>
                    <a:lnTo>
                      <a:pt x="29" y="2"/>
                    </a:lnTo>
                    <a:lnTo>
                      <a:pt x="22" y="3"/>
                    </a:lnTo>
                    <a:lnTo>
                      <a:pt x="14" y="5"/>
                    </a:lnTo>
                    <a:lnTo>
                      <a:pt x="9" y="8"/>
                    </a:lnTo>
                    <a:lnTo>
                      <a:pt x="5" y="11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17"/>
                    </a:lnTo>
                    <a:lnTo>
                      <a:pt x="1" y="23"/>
                    </a:lnTo>
                    <a:lnTo>
                      <a:pt x="0" y="39"/>
                    </a:lnTo>
                    <a:lnTo>
                      <a:pt x="1" y="61"/>
                    </a:lnTo>
                    <a:lnTo>
                      <a:pt x="3" y="76"/>
                    </a:lnTo>
                    <a:lnTo>
                      <a:pt x="5" y="90"/>
                    </a:lnTo>
                    <a:lnTo>
                      <a:pt x="5" y="90"/>
                    </a:lnTo>
                    <a:lnTo>
                      <a:pt x="6" y="95"/>
                    </a:lnTo>
                    <a:lnTo>
                      <a:pt x="8" y="98"/>
                    </a:lnTo>
                    <a:lnTo>
                      <a:pt x="10" y="101"/>
                    </a:lnTo>
                    <a:lnTo>
                      <a:pt x="12" y="108"/>
                    </a:lnTo>
                    <a:lnTo>
                      <a:pt x="12" y="108"/>
                    </a:lnTo>
                    <a:lnTo>
                      <a:pt x="17" y="136"/>
                    </a:lnTo>
                    <a:lnTo>
                      <a:pt x="20" y="152"/>
                    </a:lnTo>
                    <a:lnTo>
                      <a:pt x="24" y="16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1" name="Freeform 278"/>
              <p:cNvSpPr>
                <a:spLocks/>
              </p:cNvSpPr>
              <p:nvPr/>
            </p:nvSpPr>
            <p:spPr bwMode="auto">
              <a:xfrm>
                <a:off x="2221" y="514"/>
                <a:ext cx="67" cy="66"/>
              </a:xfrm>
              <a:custGeom>
                <a:avLst/>
                <a:gdLst>
                  <a:gd name="T0" fmla="*/ 33 w 67"/>
                  <a:gd name="T1" fmla="*/ 66 h 66"/>
                  <a:gd name="T2" fmla="*/ 33 w 67"/>
                  <a:gd name="T3" fmla="*/ 66 h 66"/>
                  <a:gd name="T4" fmla="*/ 40 w 67"/>
                  <a:gd name="T5" fmla="*/ 66 h 66"/>
                  <a:gd name="T6" fmla="*/ 46 w 67"/>
                  <a:gd name="T7" fmla="*/ 64 h 66"/>
                  <a:gd name="T8" fmla="*/ 51 w 67"/>
                  <a:gd name="T9" fmla="*/ 61 h 66"/>
                  <a:gd name="T10" fmla="*/ 57 w 67"/>
                  <a:gd name="T11" fmla="*/ 57 h 66"/>
                  <a:gd name="T12" fmla="*/ 61 w 67"/>
                  <a:gd name="T13" fmla="*/ 52 h 66"/>
                  <a:gd name="T14" fmla="*/ 64 w 67"/>
                  <a:gd name="T15" fmla="*/ 47 h 66"/>
                  <a:gd name="T16" fmla="*/ 66 w 67"/>
                  <a:gd name="T17" fmla="*/ 41 h 66"/>
                  <a:gd name="T18" fmla="*/ 67 w 67"/>
                  <a:gd name="T19" fmla="*/ 33 h 66"/>
                  <a:gd name="T20" fmla="*/ 67 w 67"/>
                  <a:gd name="T21" fmla="*/ 33 h 66"/>
                  <a:gd name="T22" fmla="*/ 66 w 67"/>
                  <a:gd name="T23" fmla="*/ 26 h 66"/>
                  <a:gd name="T24" fmla="*/ 64 w 67"/>
                  <a:gd name="T25" fmla="*/ 20 h 66"/>
                  <a:gd name="T26" fmla="*/ 61 w 67"/>
                  <a:gd name="T27" fmla="*/ 15 h 66"/>
                  <a:gd name="T28" fmla="*/ 57 w 67"/>
                  <a:gd name="T29" fmla="*/ 10 h 66"/>
                  <a:gd name="T30" fmla="*/ 51 w 67"/>
                  <a:gd name="T31" fmla="*/ 6 h 66"/>
                  <a:gd name="T32" fmla="*/ 46 w 67"/>
                  <a:gd name="T33" fmla="*/ 3 h 66"/>
                  <a:gd name="T34" fmla="*/ 40 w 67"/>
                  <a:gd name="T35" fmla="*/ 0 h 66"/>
                  <a:gd name="T36" fmla="*/ 33 w 67"/>
                  <a:gd name="T37" fmla="*/ 0 h 66"/>
                  <a:gd name="T38" fmla="*/ 33 w 67"/>
                  <a:gd name="T39" fmla="*/ 0 h 66"/>
                  <a:gd name="T40" fmla="*/ 27 w 67"/>
                  <a:gd name="T41" fmla="*/ 0 h 66"/>
                  <a:gd name="T42" fmla="*/ 21 w 67"/>
                  <a:gd name="T43" fmla="*/ 3 h 66"/>
                  <a:gd name="T44" fmla="*/ 14 w 67"/>
                  <a:gd name="T45" fmla="*/ 6 h 66"/>
                  <a:gd name="T46" fmla="*/ 10 w 67"/>
                  <a:gd name="T47" fmla="*/ 10 h 66"/>
                  <a:gd name="T48" fmla="*/ 6 w 67"/>
                  <a:gd name="T49" fmla="*/ 15 h 66"/>
                  <a:gd name="T50" fmla="*/ 3 w 67"/>
                  <a:gd name="T51" fmla="*/ 20 h 66"/>
                  <a:gd name="T52" fmla="*/ 1 w 67"/>
                  <a:gd name="T53" fmla="*/ 26 h 66"/>
                  <a:gd name="T54" fmla="*/ 0 w 67"/>
                  <a:gd name="T55" fmla="*/ 33 h 66"/>
                  <a:gd name="T56" fmla="*/ 0 w 67"/>
                  <a:gd name="T57" fmla="*/ 33 h 66"/>
                  <a:gd name="T58" fmla="*/ 1 w 67"/>
                  <a:gd name="T59" fmla="*/ 41 h 66"/>
                  <a:gd name="T60" fmla="*/ 3 w 67"/>
                  <a:gd name="T61" fmla="*/ 47 h 66"/>
                  <a:gd name="T62" fmla="*/ 6 w 67"/>
                  <a:gd name="T63" fmla="*/ 52 h 66"/>
                  <a:gd name="T64" fmla="*/ 10 w 67"/>
                  <a:gd name="T65" fmla="*/ 57 h 66"/>
                  <a:gd name="T66" fmla="*/ 14 w 67"/>
                  <a:gd name="T67" fmla="*/ 61 h 66"/>
                  <a:gd name="T68" fmla="*/ 21 w 67"/>
                  <a:gd name="T69" fmla="*/ 64 h 66"/>
                  <a:gd name="T70" fmla="*/ 27 w 67"/>
                  <a:gd name="T71" fmla="*/ 66 h 66"/>
                  <a:gd name="T72" fmla="*/ 33 w 67"/>
                  <a:gd name="T73" fmla="*/ 66 h 66"/>
                  <a:gd name="T74" fmla="*/ 33 w 67"/>
                  <a:gd name="T75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7" h="66">
                    <a:moveTo>
                      <a:pt x="33" y="66"/>
                    </a:moveTo>
                    <a:lnTo>
                      <a:pt x="33" y="66"/>
                    </a:lnTo>
                    <a:lnTo>
                      <a:pt x="40" y="66"/>
                    </a:lnTo>
                    <a:lnTo>
                      <a:pt x="46" y="64"/>
                    </a:lnTo>
                    <a:lnTo>
                      <a:pt x="51" y="61"/>
                    </a:lnTo>
                    <a:lnTo>
                      <a:pt x="57" y="57"/>
                    </a:lnTo>
                    <a:lnTo>
                      <a:pt x="61" y="52"/>
                    </a:lnTo>
                    <a:lnTo>
                      <a:pt x="64" y="47"/>
                    </a:lnTo>
                    <a:lnTo>
                      <a:pt x="66" y="41"/>
                    </a:lnTo>
                    <a:lnTo>
                      <a:pt x="67" y="33"/>
                    </a:lnTo>
                    <a:lnTo>
                      <a:pt x="67" y="33"/>
                    </a:lnTo>
                    <a:lnTo>
                      <a:pt x="66" y="26"/>
                    </a:lnTo>
                    <a:lnTo>
                      <a:pt x="64" y="20"/>
                    </a:lnTo>
                    <a:lnTo>
                      <a:pt x="61" y="15"/>
                    </a:lnTo>
                    <a:lnTo>
                      <a:pt x="57" y="10"/>
                    </a:lnTo>
                    <a:lnTo>
                      <a:pt x="51" y="6"/>
                    </a:lnTo>
                    <a:lnTo>
                      <a:pt x="46" y="3"/>
                    </a:lnTo>
                    <a:lnTo>
                      <a:pt x="40" y="0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27" y="0"/>
                    </a:lnTo>
                    <a:lnTo>
                      <a:pt x="21" y="3"/>
                    </a:lnTo>
                    <a:lnTo>
                      <a:pt x="14" y="6"/>
                    </a:lnTo>
                    <a:lnTo>
                      <a:pt x="10" y="10"/>
                    </a:lnTo>
                    <a:lnTo>
                      <a:pt x="6" y="15"/>
                    </a:lnTo>
                    <a:lnTo>
                      <a:pt x="3" y="20"/>
                    </a:lnTo>
                    <a:lnTo>
                      <a:pt x="1" y="26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1" y="41"/>
                    </a:lnTo>
                    <a:lnTo>
                      <a:pt x="3" y="47"/>
                    </a:lnTo>
                    <a:lnTo>
                      <a:pt x="6" y="52"/>
                    </a:lnTo>
                    <a:lnTo>
                      <a:pt x="10" y="57"/>
                    </a:lnTo>
                    <a:lnTo>
                      <a:pt x="14" y="61"/>
                    </a:lnTo>
                    <a:lnTo>
                      <a:pt x="21" y="64"/>
                    </a:lnTo>
                    <a:lnTo>
                      <a:pt x="27" y="66"/>
                    </a:lnTo>
                    <a:lnTo>
                      <a:pt x="33" y="66"/>
                    </a:lnTo>
                    <a:lnTo>
                      <a:pt x="33" y="6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2" name="Freeform 279"/>
              <p:cNvSpPr>
                <a:spLocks/>
              </p:cNvSpPr>
              <p:nvPr/>
            </p:nvSpPr>
            <p:spPr bwMode="auto">
              <a:xfrm>
                <a:off x="2196" y="591"/>
                <a:ext cx="107" cy="164"/>
              </a:xfrm>
              <a:custGeom>
                <a:avLst/>
                <a:gdLst>
                  <a:gd name="T0" fmla="*/ 72 w 107"/>
                  <a:gd name="T1" fmla="*/ 164 h 164"/>
                  <a:gd name="T2" fmla="*/ 77 w 107"/>
                  <a:gd name="T3" fmla="*/ 138 h 164"/>
                  <a:gd name="T4" fmla="*/ 107 w 107"/>
                  <a:gd name="T5" fmla="*/ 138 h 164"/>
                  <a:gd name="T6" fmla="*/ 88 w 107"/>
                  <a:gd name="T7" fmla="*/ 77 h 164"/>
                  <a:gd name="T8" fmla="*/ 88 w 107"/>
                  <a:gd name="T9" fmla="*/ 77 h 164"/>
                  <a:gd name="T10" fmla="*/ 96 w 107"/>
                  <a:gd name="T11" fmla="*/ 71 h 164"/>
                  <a:gd name="T12" fmla="*/ 102 w 107"/>
                  <a:gd name="T13" fmla="*/ 66 h 164"/>
                  <a:gd name="T14" fmla="*/ 106 w 107"/>
                  <a:gd name="T15" fmla="*/ 62 h 164"/>
                  <a:gd name="T16" fmla="*/ 96 w 107"/>
                  <a:gd name="T17" fmla="*/ 14 h 164"/>
                  <a:gd name="T18" fmla="*/ 96 w 107"/>
                  <a:gd name="T19" fmla="*/ 14 h 164"/>
                  <a:gd name="T20" fmla="*/ 94 w 107"/>
                  <a:gd name="T21" fmla="*/ 12 h 164"/>
                  <a:gd name="T22" fmla="*/ 91 w 107"/>
                  <a:gd name="T23" fmla="*/ 9 h 164"/>
                  <a:gd name="T24" fmla="*/ 87 w 107"/>
                  <a:gd name="T25" fmla="*/ 7 h 164"/>
                  <a:gd name="T26" fmla="*/ 83 w 107"/>
                  <a:gd name="T27" fmla="*/ 5 h 164"/>
                  <a:gd name="T28" fmla="*/ 71 w 107"/>
                  <a:gd name="T29" fmla="*/ 2 h 164"/>
                  <a:gd name="T30" fmla="*/ 65 w 107"/>
                  <a:gd name="T31" fmla="*/ 1 h 164"/>
                  <a:gd name="T32" fmla="*/ 58 w 107"/>
                  <a:gd name="T33" fmla="*/ 0 h 164"/>
                  <a:gd name="T34" fmla="*/ 58 w 107"/>
                  <a:gd name="T35" fmla="*/ 0 h 164"/>
                  <a:gd name="T36" fmla="*/ 48 w 107"/>
                  <a:gd name="T37" fmla="*/ 1 h 164"/>
                  <a:gd name="T38" fmla="*/ 37 w 107"/>
                  <a:gd name="T39" fmla="*/ 4 h 164"/>
                  <a:gd name="T40" fmla="*/ 29 w 107"/>
                  <a:gd name="T41" fmla="*/ 7 h 164"/>
                  <a:gd name="T42" fmla="*/ 24 w 107"/>
                  <a:gd name="T43" fmla="*/ 11 h 164"/>
                  <a:gd name="T44" fmla="*/ 24 w 107"/>
                  <a:gd name="T45" fmla="*/ 11 h 164"/>
                  <a:gd name="T46" fmla="*/ 21 w 107"/>
                  <a:gd name="T47" fmla="*/ 14 h 164"/>
                  <a:gd name="T48" fmla="*/ 21 w 107"/>
                  <a:gd name="T49" fmla="*/ 14 h 164"/>
                  <a:gd name="T50" fmla="*/ 0 w 107"/>
                  <a:gd name="T51" fmla="*/ 63 h 164"/>
                  <a:gd name="T52" fmla="*/ 0 w 107"/>
                  <a:gd name="T53" fmla="*/ 63 h 164"/>
                  <a:gd name="T54" fmla="*/ 9 w 107"/>
                  <a:gd name="T55" fmla="*/ 68 h 164"/>
                  <a:gd name="T56" fmla="*/ 18 w 107"/>
                  <a:gd name="T57" fmla="*/ 73 h 164"/>
                  <a:gd name="T58" fmla="*/ 28 w 107"/>
                  <a:gd name="T59" fmla="*/ 77 h 164"/>
                  <a:gd name="T60" fmla="*/ 9 w 107"/>
                  <a:gd name="T61" fmla="*/ 138 h 164"/>
                  <a:gd name="T62" fmla="*/ 39 w 107"/>
                  <a:gd name="T63" fmla="*/ 138 h 164"/>
                  <a:gd name="T64" fmla="*/ 45 w 107"/>
                  <a:gd name="T65" fmla="*/ 164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7" h="164">
                    <a:moveTo>
                      <a:pt x="72" y="164"/>
                    </a:moveTo>
                    <a:lnTo>
                      <a:pt x="77" y="138"/>
                    </a:lnTo>
                    <a:lnTo>
                      <a:pt x="107" y="138"/>
                    </a:lnTo>
                    <a:lnTo>
                      <a:pt x="88" y="77"/>
                    </a:lnTo>
                    <a:lnTo>
                      <a:pt x="88" y="77"/>
                    </a:lnTo>
                    <a:lnTo>
                      <a:pt x="96" y="71"/>
                    </a:lnTo>
                    <a:lnTo>
                      <a:pt x="102" y="66"/>
                    </a:lnTo>
                    <a:lnTo>
                      <a:pt x="106" y="62"/>
                    </a:lnTo>
                    <a:lnTo>
                      <a:pt x="96" y="14"/>
                    </a:lnTo>
                    <a:lnTo>
                      <a:pt x="96" y="14"/>
                    </a:lnTo>
                    <a:lnTo>
                      <a:pt x="94" y="12"/>
                    </a:lnTo>
                    <a:lnTo>
                      <a:pt x="91" y="9"/>
                    </a:lnTo>
                    <a:lnTo>
                      <a:pt x="87" y="7"/>
                    </a:lnTo>
                    <a:lnTo>
                      <a:pt x="83" y="5"/>
                    </a:lnTo>
                    <a:lnTo>
                      <a:pt x="71" y="2"/>
                    </a:lnTo>
                    <a:lnTo>
                      <a:pt x="65" y="1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48" y="1"/>
                    </a:lnTo>
                    <a:lnTo>
                      <a:pt x="37" y="4"/>
                    </a:lnTo>
                    <a:lnTo>
                      <a:pt x="29" y="7"/>
                    </a:lnTo>
                    <a:lnTo>
                      <a:pt x="24" y="11"/>
                    </a:lnTo>
                    <a:lnTo>
                      <a:pt x="24" y="11"/>
                    </a:lnTo>
                    <a:lnTo>
                      <a:pt x="21" y="14"/>
                    </a:lnTo>
                    <a:lnTo>
                      <a:pt x="21" y="14"/>
                    </a:lnTo>
                    <a:lnTo>
                      <a:pt x="0" y="63"/>
                    </a:lnTo>
                    <a:lnTo>
                      <a:pt x="0" y="63"/>
                    </a:lnTo>
                    <a:lnTo>
                      <a:pt x="9" y="68"/>
                    </a:lnTo>
                    <a:lnTo>
                      <a:pt x="18" y="73"/>
                    </a:lnTo>
                    <a:lnTo>
                      <a:pt x="28" y="77"/>
                    </a:lnTo>
                    <a:lnTo>
                      <a:pt x="9" y="138"/>
                    </a:lnTo>
                    <a:lnTo>
                      <a:pt x="39" y="138"/>
                    </a:lnTo>
                    <a:lnTo>
                      <a:pt x="45" y="16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3" name="Freeform 280"/>
              <p:cNvSpPr>
                <a:spLocks/>
              </p:cNvSpPr>
              <p:nvPr/>
            </p:nvSpPr>
            <p:spPr bwMode="auto">
              <a:xfrm>
                <a:off x="2219" y="625"/>
                <a:ext cx="24" cy="22"/>
              </a:xfrm>
              <a:custGeom>
                <a:avLst/>
                <a:gdLst>
                  <a:gd name="T0" fmla="*/ 23 w 24"/>
                  <a:gd name="T1" fmla="*/ 16 h 22"/>
                  <a:gd name="T2" fmla="*/ 23 w 24"/>
                  <a:gd name="T3" fmla="*/ 16 h 22"/>
                  <a:gd name="T4" fmla="*/ 19 w 24"/>
                  <a:gd name="T5" fmla="*/ 19 h 22"/>
                  <a:gd name="T6" fmla="*/ 15 w 24"/>
                  <a:gd name="T7" fmla="*/ 21 h 22"/>
                  <a:gd name="T8" fmla="*/ 11 w 24"/>
                  <a:gd name="T9" fmla="*/ 22 h 22"/>
                  <a:gd name="T10" fmla="*/ 7 w 24"/>
                  <a:gd name="T11" fmla="*/ 21 h 22"/>
                  <a:gd name="T12" fmla="*/ 7 w 24"/>
                  <a:gd name="T13" fmla="*/ 21 h 22"/>
                  <a:gd name="T14" fmla="*/ 3 w 24"/>
                  <a:gd name="T15" fmla="*/ 18 h 22"/>
                  <a:gd name="T16" fmla="*/ 1 w 24"/>
                  <a:gd name="T17" fmla="*/ 14 h 22"/>
                  <a:gd name="T18" fmla="*/ 0 w 24"/>
                  <a:gd name="T19" fmla="*/ 10 h 22"/>
                  <a:gd name="T20" fmla="*/ 2 w 24"/>
                  <a:gd name="T21" fmla="*/ 6 h 22"/>
                  <a:gd name="T22" fmla="*/ 2 w 24"/>
                  <a:gd name="T23" fmla="*/ 6 h 22"/>
                  <a:gd name="T24" fmla="*/ 4 w 24"/>
                  <a:gd name="T25" fmla="*/ 2 h 22"/>
                  <a:gd name="T26" fmla="*/ 8 w 24"/>
                  <a:gd name="T27" fmla="*/ 0 h 22"/>
                  <a:gd name="T28" fmla="*/ 12 w 24"/>
                  <a:gd name="T29" fmla="*/ 0 h 22"/>
                  <a:gd name="T30" fmla="*/ 17 w 24"/>
                  <a:gd name="T31" fmla="*/ 1 h 22"/>
                  <a:gd name="T32" fmla="*/ 17 w 24"/>
                  <a:gd name="T33" fmla="*/ 1 h 22"/>
                  <a:gd name="T34" fmla="*/ 21 w 24"/>
                  <a:gd name="T35" fmla="*/ 3 h 22"/>
                  <a:gd name="T36" fmla="*/ 23 w 24"/>
                  <a:gd name="T37" fmla="*/ 7 h 22"/>
                  <a:gd name="T38" fmla="*/ 24 w 24"/>
                  <a:gd name="T39" fmla="*/ 11 h 22"/>
                  <a:gd name="T40" fmla="*/ 23 w 24"/>
                  <a:gd name="T41" fmla="*/ 16 h 22"/>
                  <a:gd name="T42" fmla="*/ 23 w 24"/>
                  <a:gd name="T43" fmla="*/ 16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4" h="22">
                    <a:moveTo>
                      <a:pt x="23" y="16"/>
                    </a:moveTo>
                    <a:lnTo>
                      <a:pt x="23" y="16"/>
                    </a:lnTo>
                    <a:lnTo>
                      <a:pt x="19" y="19"/>
                    </a:lnTo>
                    <a:lnTo>
                      <a:pt x="15" y="21"/>
                    </a:lnTo>
                    <a:lnTo>
                      <a:pt x="11" y="22"/>
                    </a:lnTo>
                    <a:lnTo>
                      <a:pt x="7" y="21"/>
                    </a:lnTo>
                    <a:lnTo>
                      <a:pt x="7" y="21"/>
                    </a:lnTo>
                    <a:lnTo>
                      <a:pt x="3" y="18"/>
                    </a:lnTo>
                    <a:lnTo>
                      <a:pt x="1" y="14"/>
                    </a:lnTo>
                    <a:lnTo>
                      <a:pt x="0" y="10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7" y="1"/>
                    </a:lnTo>
                    <a:lnTo>
                      <a:pt x="17" y="1"/>
                    </a:lnTo>
                    <a:lnTo>
                      <a:pt x="21" y="3"/>
                    </a:lnTo>
                    <a:lnTo>
                      <a:pt x="23" y="7"/>
                    </a:lnTo>
                    <a:lnTo>
                      <a:pt x="24" y="11"/>
                    </a:lnTo>
                    <a:lnTo>
                      <a:pt x="23" y="16"/>
                    </a:lnTo>
                    <a:lnTo>
                      <a:pt x="23" y="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4" name="Freeform 281"/>
              <p:cNvSpPr>
                <a:spLocks/>
              </p:cNvSpPr>
              <p:nvPr/>
            </p:nvSpPr>
            <p:spPr bwMode="auto">
              <a:xfrm>
                <a:off x="2245" y="637"/>
                <a:ext cx="35" cy="24"/>
              </a:xfrm>
              <a:custGeom>
                <a:avLst/>
                <a:gdLst>
                  <a:gd name="T0" fmla="*/ 32 w 35"/>
                  <a:gd name="T1" fmla="*/ 14 h 24"/>
                  <a:gd name="T2" fmla="*/ 32 w 35"/>
                  <a:gd name="T3" fmla="*/ 14 h 24"/>
                  <a:gd name="T4" fmla="*/ 30 w 35"/>
                  <a:gd name="T5" fmla="*/ 14 h 24"/>
                  <a:gd name="T6" fmla="*/ 30 w 35"/>
                  <a:gd name="T7" fmla="*/ 14 h 24"/>
                  <a:gd name="T8" fmla="*/ 24 w 35"/>
                  <a:gd name="T9" fmla="*/ 18 h 24"/>
                  <a:gd name="T10" fmla="*/ 19 w 35"/>
                  <a:gd name="T11" fmla="*/ 21 h 24"/>
                  <a:gd name="T12" fmla="*/ 12 w 35"/>
                  <a:gd name="T13" fmla="*/ 24 h 24"/>
                  <a:gd name="T14" fmla="*/ 7 w 35"/>
                  <a:gd name="T15" fmla="*/ 21 h 24"/>
                  <a:gd name="T16" fmla="*/ 7 w 35"/>
                  <a:gd name="T17" fmla="*/ 21 h 24"/>
                  <a:gd name="T18" fmla="*/ 3 w 35"/>
                  <a:gd name="T19" fmla="*/ 18 h 24"/>
                  <a:gd name="T20" fmla="*/ 1 w 35"/>
                  <a:gd name="T21" fmla="*/ 15 h 24"/>
                  <a:gd name="T22" fmla="*/ 0 w 35"/>
                  <a:gd name="T23" fmla="*/ 10 h 24"/>
                  <a:gd name="T24" fmla="*/ 2 w 35"/>
                  <a:gd name="T25" fmla="*/ 6 h 24"/>
                  <a:gd name="T26" fmla="*/ 2 w 35"/>
                  <a:gd name="T27" fmla="*/ 6 h 24"/>
                  <a:gd name="T28" fmla="*/ 4 w 35"/>
                  <a:gd name="T29" fmla="*/ 2 h 24"/>
                  <a:gd name="T30" fmla="*/ 8 w 35"/>
                  <a:gd name="T31" fmla="*/ 0 h 24"/>
                  <a:gd name="T32" fmla="*/ 12 w 35"/>
                  <a:gd name="T33" fmla="*/ 0 h 24"/>
                  <a:gd name="T34" fmla="*/ 17 w 35"/>
                  <a:gd name="T35" fmla="*/ 1 h 24"/>
                  <a:gd name="T36" fmla="*/ 30 w 35"/>
                  <a:gd name="T37" fmla="*/ 7 h 24"/>
                  <a:gd name="T38" fmla="*/ 30 w 35"/>
                  <a:gd name="T39" fmla="*/ 7 h 24"/>
                  <a:gd name="T40" fmla="*/ 33 w 35"/>
                  <a:gd name="T41" fmla="*/ 9 h 24"/>
                  <a:gd name="T42" fmla="*/ 35 w 35"/>
                  <a:gd name="T43" fmla="*/ 12 h 24"/>
                  <a:gd name="T44" fmla="*/ 35 w 35"/>
                  <a:gd name="T45" fmla="*/ 12 h 24"/>
                  <a:gd name="T46" fmla="*/ 32 w 35"/>
                  <a:gd name="T47" fmla="*/ 14 h 24"/>
                  <a:gd name="T48" fmla="*/ 32 w 35"/>
                  <a:gd name="T49" fmla="*/ 1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5" h="24">
                    <a:moveTo>
                      <a:pt x="32" y="14"/>
                    </a:moveTo>
                    <a:lnTo>
                      <a:pt x="32" y="14"/>
                    </a:lnTo>
                    <a:lnTo>
                      <a:pt x="30" y="14"/>
                    </a:lnTo>
                    <a:lnTo>
                      <a:pt x="30" y="14"/>
                    </a:lnTo>
                    <a:lnTo>
                      <a:pt x="24" y="18"/>
                    </a:lnTo>
                    <a:lnTo>
                      <a:pt x="19" y="21"/>
                    </a:lnTo>
                    <a:lnTo>
                      <a:pt x="12" y="24"/>
                    </a:lnTo>
                    <a:lnTo>
                      <a:pt x="7" y="21"/>
                    </a:lnTo>
                    <a:lnTo>
                      <a:pt x="7" y="21"/>
                    </a:lnTo>
                    <a:lnTo>
                      <a:pt x="3" y="18"/>
                    </a:lnTo>
                    <a:lnTo>
                      <a:pt x="1" y="15"/>
                    </a:lnTo>
                    <a:lnTo>
                      <a:pt x="0" y="10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7" y="1"/>
                    </a:lnTo>
                    <a:lnTo>
                      <a:pt x="30" y="7"/>
                    </a:lnTo>
                    <a:lnTo>
                      <a:pt x="30" y="7"/>
                    </a:lnTo>
                    <a:lnTo>
                      <a:pt x="33" y="9"/>
                    </a:lnTo>
                    <a:lnTo>
                      <a:pt x="35" y="12"/>
                    </a:lnTo>
                    <a:lnTo>
                      <a:pt x="35" y="12"/>
                    </a:lnTo>
                    <a:lnTo>
                      <a:pt x="32" y="14"/>
                    </a:lnTo>
                    <a:lnTo>
                      <a:pt x="32" y="1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5" name="Freeform 282"/>
              <p:cNvSpPr>
                <a:spLocks noEditPoints="1"/>
              </p:cNvSpPr>
              <p:nvPr/>
            </p:nvSpPr>
            <p:spPr bwMode="auto">
              <a:xfrm>
                <a:off x="1979" y="2281"/>
                <a:ext cx="314" cy="206"/>
              </a:xfrm>
              <a:custGeom>
                <a:avLst/>
                <a:gdLst>
                  <a:gd name="T0" fmla="*/ 272 w 314"/>
                  <a:gd name="T1" fmla="*/ 156 h 206"/>
                  <a:gd name="T2" fmla="*/ 279 w 314"/>
                  <a:gd name="T3" fmla="*/ 159 h 206"/>
                  <a:gd name="T4" fmla="*/ 287 w 314"/>
                  <a:gd name="T5" fmla="*/ 168 h 206"/>
                  <a:gd name="T6" fmla="*/ 290 w 314"/>
                  <a:gd name="T7" fmla="*/ 180 h 206"/>
                  <a:gd name="T8" fmla="*/ 288 w 314"/>
                  <a:gd name="T9" fmla="*/ 191 h 206"/>
                  <a:gd name="T10" fmla="*/ 279 w 314"/>
                  <a:gd name="T11" fmla="*/ 202 h 206"/>
                  <a:gd name="T12" fmla="*/ 264 w 314"/>
                  <a:gd name="T13" fmla="*/ 206 h 206"/>
                  <a:gd name="T14" fmla="*/ 254 w 314"/>
                  <a:gd name="T15" fmla="*/ 204 h 206"/>
                  <a:gd name="T16" fmla="*/ 242 w 314"/>
                  <a:gd name="T17" fmla="*/ 195 h 206"/>
                  <a:gd name="T18" fmla="*/ 238 w 314"/>
                  <a:gd name="T19" fmla="*/ 180 h 206"/>
                  <a:gd name="T20" fmla="*/ 239 w 314"/>
                  <a:gd name="T21" fmla="*/ 172 h 206"/>
                  <a:gd name="T22" fmla="*/ 246 w 314"/>
                  <a:gd name="T23" fmla="*/ 162 h 206"/>
                  <a:gd name="T24" fmla="*/ 256 w 314"/>
                  <a:gd name="T25" fmla="*/ 156 h 206"/>
                  <a:gd name="T26" fmla="*/ 55 w 314"/>
                  <a:gd name="T27" fmla="*/ 156 h 206"/>
                  <a:gd name="T28" fmla="*/ 62 w 314"/>
                  <a:gd name="T29" fmla="*/ 159 h 206"/>
                  <a:gd name="T30" fmla="*/ 70 w 314"/>
                  <a:gd name="T31" fmla="*/ 168 h 206"/>
                  <a:gd name="T32" fmla="*/ 73 w 314"/>
                  <a:gd name="T33" fmla="*/ 180 h 206"/>
                  <a:gd name="T34" fmla="*/ 71 w 314"/>
                  <a:gd name="T35" fmla="*/ 191 h 206"/>
                  <a:gd name="T36" fmla="*/ 62 w 314"/>
                  <a:gd name="T37" fmla="*/ 202 h 206"/>
                  <a:gd name="T38" fmla="*/ 48 w 314"/>
                  <a:gd name="T39" fmla="*/ 206 h 206"/>
                  <a:gd name="T40" fmla="*/ 37 w 314"/>
                  <a:gd name="T41" fmla="*/ 204 h 206"/>
                  <a:gd name="T42" fmla="*/ 26 w 314"/>
                  <a:gd name="T43" fmla="*/ 195 h 206"/>
                  <a:gd name="T44" fmla="*/ 21 w 314"/>
                  <a:gd name="T45" fmla="*/ 180 h 206"/>
                  <a:gd name="T46" fmla="*/ 23 w 314"/>
                  <a:gd name="T47" fmla="*/ 172 h 206"/>
                  <a:gd name="T48" fmla="*/ 29 w 314"/>
                  <a:gd name="T49" fmla="*/ 162 h 206"/>
                  <a:gd name="T50" fmla="*/ 39 w 314"/>
                  <a:gd name="T51" fmla="*/ 156 h 206"/>
                  <a:gd name="T52" fmla="*/ 4 w 314"/>
                  <a:gd name="T53" fmla="*/ 21 h 206"/>
                  <a:gd name="T54" fmla="*/ 0 w 314"/>
                  <a:gd name="T55" fmla="*/ 13 h 206"/>
                  <a:gd name="T56" fmla="*/ 2 w 314"/>
                  <a:gd name="T57" fmla="*/ 4 h 206"/>
                  <a:gd name="T58" fmla="*/ 15 w 314"/>
                  <a:gd name="T59" fmla="*/ 0 h 206"/>
                  <a:gd name="T60" fmla="*/ 299 w 314"/>
                  <a:gd name="T61" fmla="*/ 49 h 206"/>
                  <a:gd name="T62" fmla="*/ 307 w 314"/>
                  <a:gd name="T63" fmla="*/ 49 h 206"/>
                  <a:gd name="T64" fmla="*/ 314 w 314"/>
                  <a:gd name="T65" fmla="*/ 54 h 206"/>
                  <a:gd name="T66" fmla="*/ 311 w 314"/>
                  <a:gd name="T67" fmla="*/ 66 h 206"/>
                  <a:gd name="T68" fmla="*/ 48 w 314"/>
                  <a:gd name="T69" fmla="*/ 169 h 206"/>
                  <a:gd name="T70" fmla="*/ 39 w 314"/>
                  <a:gd name="T71" fmla="*/ 172 h 206"/>
                  <a:gd name="T72" fmla="*/ 36 w 314"/>
                  <a:gd name="T73" fmla="*/ 180 h 206"/>
                  <a:gd name="T74" fmla="*/ 43 w 314"/>
                  <a:gd name="T75" fmla="*/ 191 h 206"/>
                  <a:gd name="T76" fmla="*/ 52 w 314"/>
                  <a:gd name="T77" fmla="*/ 191 h 206"/>
                  <a:gd name="T78" fmla="*/ 58 w 314"/>
                  <a:gd name="T79" fmla="*/ 180 h 206"/>
                  <a:gd name="T80" fmla="*/ 55 w 314"/>
                  <a:gd name="T81" fmla="*/ 172 h 206"/>
                  <a:gd name="T82" fmla="*/ 48 w 314"/>
                  <a:gd name="T83" fmla="*/ 169 h 206"/>
                  <a:gd name="T84" fmla="*/ 259 w 314"/>
                  <a:gd name="T85" fmla="*/ 170 h 206"/>
                  <a:gd name="T86" fmla="*/ 253 w 314"/>
                  <a:gd name="T87" fmla="*/ 180 h 206"/>
                  <a:gd name="T88" fmla="*/ 256 w 314"/>
                  <a:gd name="T89" fmla="*/ 189 h 206"/>
                  <a:gd name="T90" fmla="*/ 264 w 314"/>
                  <a:gd name="T91" fmla="*/ 192 h 206"/>
                  <a:gd name="T92" fmla="*/ 274 w 314"/>
                  <a:gd name="T93" fmla="*/ 184 h 206"/>
                  <a:gd name="T94" fmla="*/ 274 w 314"/>
                  <a:gd name="T95" fmla="*/ 176 h 206"/>
                  <a:gd name="T96" fmla="*/ 264 w 314"/>
                  <a:gd name="T97" fmla="*/ 169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14" h="206">
                    <a:moveTo>
                      <a:pt x="308" y="69"/>
                    </a:moveTo>
                    <a:lnTo>
                      <a:pt x="272" y="85"/>
                    </a:lnTo>
                    <a:lnTo>
                      <a:pt x="272" y="156"/>
                    </a:lnTo>
                    <a:lnTo>
                      <a:pt x="272" y="156"/>
                    </a:lnTo>
                    <a:lnTo>
                      <a:pt x="276" y="157"/>
                    </a:lnTo>
                    <a:lnTo>
                      <a:pt x="279" y="159"/>
                    </a:lnTo>
                    <a:lnTo>
                      <a:pt x="282" y="162"/>
                    </a:lnTo>
                    <a:lnTo>
                      <a:pt x="285" y="165"/>
                    </a:lnTo>
                    <a:lnTo>
                      <a:pt x="287" y="168"/>
                    </a:lnTo>
                    <a:lnTo>
                      <a:pt x="289" y="172"/>
                    </a:lnTo>
                    <a:lnTo>
                      <a:pt x="290" y="176"/>
                    </a:lnTo>
                    <a:lnTo>
                      <a:pt x="290" y="180"/>
                    </a:lnTo>
                    <a:lnTo>
                      <a:pt x="290" y="180"/>
                    </a:lnTo>
                    <a:lnTo>
                      <a:pt x="289" y="186"/>
                    </a:lnTo>
                    <a:lnTo>
                      <a:pt x="288" y="191"/>
                    </a:lnTo>
                    <a:lnTo>
                      <a:pt x="286" y="195"/>
                    </a:lnTo>
                    <a:lnTo>
                      <a:pt x="282" y="199"/>
                    </a:lnTo>
                    <a:lnTo>
                      <a:pt x="279" y="202"/>
                    </a:lnTo>
                    <a:lnTo>
                      <a:pt x="274" y="204"/>
                    </a:lnTo>
                    <a:lnTo>
                      <a:pt x="270" y="206"/>
                    </a:lnTo>
                    <a:lnTo>
                      <a:pt x="264" y="206"/>
                    </a:lnTo>
                    <a:lnTo>
                      <a:pt x="264" y="206"/>
                    </a:lnTo>
                    <a:lnTo>
                      <a:pt x="258" y="206"/>
                    </a:lnTo>
                    <a:lnTo>
                      <a:pt x="254" y="204"/>
                    </a:lnTo>
                    <a:lnTo>
                      <a:pt x="249" y="202"/>
                    </a:lnTo>
                    <a:lnTo>
                      <a:pt x="245" y="199"/>
                    </a:lnTo>
                    <a:lnTo>
                      <a:pt x="242" y="195"/>
                    </a:lnTo>
                    <a:lnTo>
                      <a:pt x="240" y="191"/>
                    </a:lnTo>
                    <a:lnTo>
                      <a:pt x="238" y="186"/>
                    </a:lnTo>
                    <a:lnTo>
                      <a:pt x="238" y="180"/>
                    </a:lnTo>
                    <a:lnTo>
                      <a:pt x="238" y="180"/>
                    </a:lnTo>
                    <a:lnTo>
                      <a:pt x="238" y="176"/>
                    </a:lnTo>
                    <a:lnTo>
                      <a:pt x="239" y="172"/>
                    </a:lnTo>
                    <a:lnTo>
                      <a:pt x="241" y="168"/>
                    </a:lnTo>
                    <a:lnTo>
                      <a:pt x="243" y="165"/>
                    </a:lnTo>
                    <a:lnTo>
                      <a:pt x="246" y="162"/>
                    </a:lnTo>
                    <a:lnTo>
                      <a:pt x="249" y="159"/>
                    </a:lnTo>
                    <a:lnTo>
                      <a:pt x="252" y="157"/>
                    </a:lnTo>
                    <a:lnTo>
                      <a:pt x="256" y="156"/>
                    </a:lnTo>
                    <a:lnTo>
                      <a:pt x="256" y="147"/>
                    </a:lnTo>
                    <a:lnTo>
                      <a:pt x="55" y="147"/>
                    </a:lnTo>
                    <a:lnTo>
                      <a:pt x="55" y="156"/>
                    </a:lnTo>
                    <a:lnTo>
                      <a:pt x="55" y="156"/>
                    </a:lnTo>
                    <a:lnTo>
                      <a:pt x="59" y="157"/>
                    </a:lnTo>
                    <a:lnTo>
                      <a:pt x="62" y="159"/>
                    </a:lnTo>
                    <a:lnTo>
                      <a:pt x="65" y="162"/>
                    </a:lnTo>
                    <a:lnTo>
                      <a:pt x="68" y="165"/>
                    </a:lnTo>
                    <a:lnTo>
                      <a:pt x="70" y="168"/>
                    </a:lnTo>
                    <a:lnTo>
                      <a:pt x="72" y="172"/>
                    </a:lnTo>
                    <a:lnTo>
                      <a:pt x="73" y="176"/>
                    </a:lnTo>
                    <a:lnTo>
                      <a:pt x="73" y="180"/>
                    </a:lnTo>
                    <a:lnTo>
                      <a:pt x="73" y="180"/>
                    </a:lnTo>
                    <a:lnTo>
                      <a:pt x="73" y="186"/>
                    </a:lnTo>
                    <a:lnTo>
                      <a:pt x="71" y="191"/>
                    </a:lnTo>
                    <a:lnTo>
                      <a:pt x="69" y="195"/>
                    </a:lnTo>
                    <a:lnTo>
                      <a:pt x="66" y="199"/>
                    </a:lnTo>
                    <a:lnTo>
                      <a:pt x="62" y="202"/>
                    </a:lnTo>
                    <a:lnTo>
                      <a:pt x="58" y="204"/>
                    </a:lnTo>
                    <a:lnTo>
                      <a:pt x="53" y="206"/>
                    </a:lnTo>
                    <a:lnTo>
                      <a:pt x="48" y="206"/>
                    </a:lnTo>
                    <a:lnTo>
                      <a:pt x="48" y="206"/>
                    </a:lnTo>
                    <a:lnTo>
                      <a:pt x="42" y="206"/>
                    </a:lnTo>
                    <a:lnTo>
                      <a:pt x="37" y="204"/>
                    </a:lnTo>
                    <a:lnTo>
                      <a:pt x="32" y="202"/>
                    </a:lnTo>
                    <a:lnTo>
                      <a:pt x="29" y="199"/>
                    </a:lnTo>
                    <a:lnTo>
                      <a:pt x="26" y="195"/>
                    </a:lnTo>
                    <a:lnTo>
                      <a:pt x="23" y="191"/>
                    </a:lnTo>
                    <a:lnTo>
                      <a:pt x="22" y="186"/>
                    </a:lnTo>
                    <a:lnTo>
                      <a:pt x="21" y="180"/>
                    </a:lnTo>
                    <a:lnTo>
                      <a:pt x="21" y="180"/>
                    </a:lnTo>
                    <a:lnTo>
                      <a:pt x="22" y="176"/>
                    </a:lnTo>
                    <a:lnTo>
                      <a:pt x="23" y="172"/>
                    </a:lnTo>
                    <a:lnTo>
                      <a:pt x="24" y="168"/>
                    </a:lnTo>
                    <a:lnTo>
                      <a:pt x="26" y="165"/>
                    </a:lnTo>
                    <a:lnTo>
                      <a:pt x="29" y="162"/>
                    </a:lnTo>
                    <a:lnTo>
                      <a:pt x="32" y="159"/>
                    </a:lnTo>
                    <a:lnTo>
                      <a:pt x="36" y="157"/>
                    </a:lnTo>
                    <a:lnTo>
                      <a:pt x="39" y="156"/>
                    </a:lnTo>
                    <a:lnTo>
                      <a:pt x="39" y="48"/>
                    </a:lnTo>
                    <a:lnTo>
                      <a:pt x="4" y="21"/>
                    </a:lnTo>
                    <a:lnTo>
                      <a:pt x="4" y="21"/>
                    </a:lnTo>
                    <a:lnTo>
                      <a:pt x="4" y="21"/>
                    </a:lnTo>
                    <a:lnTo>
                      <a:pt x="1" y="17"/>
                    </a:lnTo>
                    <a:lnTo>
                      <a:pt x="0" y="13"/>
                    </a:lnTo>
                    <a:lnTo>
                      <a:pt x="0" y="9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5" y="1"/>
                    </a:lnTo>
                    <a:lnTo>
                      <a:pt x="10" y="0"/>
                    </a:lnTo>
                    <a:lnTo>
                      <a:pt x="15" y="0"/>
                    </a:lnTo>
                    <a:lnTo>
                      <a:pt x="19" y="2"/>
                    </a:lnTo>
                    <a:lnTo>
                      <a:pt x="158" y="109"/>
                    </a:lnTo>
                    <a:lnTo>
                      <a:pt x="299" y="49"/>
                    </a:lnTo>
                    <a:lnTo>
                      <a:pt x="299" y="49"/>
                    </a:lnTo>
                    <a:lnTo>
                      <a:pt x="303" y="48"/>
                    </a:lnTo>
                    <a:lnTo>
                      <a:pt x="307" y="49"/>
                    </a:lnTo>
                    <a:lnTo>
                      <a:pt x="311" y="51"/>
                    </a:lnTo>
                    <a:lnTo>
                      <a:pt x="314" y="54"/>
                    </a:lnTo>
                    <a:lnTo>
                      <a:pt x="314" y="54"/>
                    </a:lnTo>
                    <a:lnTo>
                      <a:pt x="314" y="59"/>
                    </a:lnTo>
                    <a:lnTo>
                      <a:pt x="314" y="63"/>
                    </a:lnTo>
                    <a:lnTo>
                      <a:pt x="311" y="66"/>
                    </a:lnTo>
                    <a:lnTo>
                      <a:pt x="308" y="69"/>
                    </a:lnTo>
                    <a:lnTo>
                      <a:pt x="308" y="69"/>
                    </a:lnTo>
                    <a:close/>
                    <a:moveTo>
                      <a:pt x="48" y="169"/>
                    </a:moveTo>
                    <a:lnTo>
                      <a:pt x="48" y="169"/>
                    </a:lnTo>
                    <a:lnTo>
                      <a:pt x="43" y="170"/>
                    </a:lnTo>
                    <a:lnTo>
                      <a:pt x="39" y="172"/>
                    </a:lnTo>
                    <a:lnTo>
                      <a:pt x="37" y="176"/>
                    </a:lnTo>
                    <a:lnTo>
                      <a:pt x="36" y="180"/>
                    </a:lnTo>
                    <a:lnTo>
                      <a:pt x="36" y="180"/>
                    </a:lnTo>
                    <a:lnTo>
                      <a:pt x="37" y="184"/>
                    </a:lnTo>
                    <a:lnTo>
                      <a:pt x="39" y="189"/>
                    </a:lnTo>
                    <a:lnTo>
                      <a:pt x="43" y="191"/>
                    </a:lnTo>
                    <a:lnTo>
                      <a:pt x="48" y="192"/>
                    </a:lnTo>
                    <a:lnTo>
                      <a:pt x="48" y="192"/>
                    </a:lnTo>
                    <a:lnTo>
                      <a:pt x="52" y="191"/>
                    </a:lnTo>
                    <a:lnTo>
                      <a:pt x="55" y="189"/>
                    </a:lnTo>
                    <a:lnTo>
                      <a:pt x="58" y="184"/>
                    </a:lnTo>
                    <a:lnTo>
                      <a:pt x="58" y="180"/>
                    </a:lnTo>
                    <a:lnTo>
                      <a:pt x="58" y="180"/>
                    </a:lnTo>
                    <a:lnTo>
                      <a:pt x="58" y="176"/>
                    </a:lnTo>
                    <a:lnTo>
                      <a:pt x="55" y="172"/>
                    </a:lnTo>
                    <a:lnTo>
                      <a:pt x="52" y="170"/>
                    </a:lnTo>
                    <a:lnTo>
                      <a:pt x="48" y="169"/>
                    </a:lnTo>
                    <a:lnTo>
                      <a:pt x="48" y="169"/>
                    </a:lnTo>
                    <a:close/>
                    <a:moveTo>
                      <a:pt x="264" y="169"/>
                    </a:moveTo>
                    <a:lnTo>
                      <a:pt x="264" y="169"/>
                    </a:lnTo>
                    <a:lnTo>
                      <a:pt x="259" y="170"/>
                    </a:lnTo>
                    <a:lnTo>
                      <a:pt x="256" y="172"/>
                    </a:lnTo>
                    <a:lnTo>
                      <a:pt x="253" y="176"/>
                    </a:lnTo>
                    <a:lnTo>
                      <a:pt x="253" y="180"/>
                    </a:lnTo>
                    <a:lnTo>
                      <a:pt x="253" y="180"/>
                    </a:lnTo>
                    <a:lnTo>
                      <a:pt x="253" y="184"/>
                    </a:lnTo>
                    <a:lnTo>
                      <a:pt x="256" y="189"/>
                    </a:lnTo>
                    <a:lnTo>
                      <a:pt x="259" y="191"/>
                    </a:lnTo>
                    <a:lnTo>
                      <a:pt x="264" y="192"/>
                    </a:lnTo>
                    <a:lnTo>
                      <a:pt x="264" y="192"/>
                    </a:lnTo>
                    <a:lnTo>
                      <a:pt x="269" y="191"/>
                    </a:lnTo>
                    <a:lnTo>
                      <a:pt x="272" y="189"/>
                    </a:lnTo>
                    <a:lnTo>
                      <a:pt x="274" y="184"/>
                    </a:lnTo>
                    <a:lnTo>
                      <a:pt x="275" y="180"/>
                    </a:lnTo>
                    <a:lnTo>
                      <a:pt x="275" y="180"/>
                    </a:lnTo>
                    <a:lnTo>
                      <a:pt x="274" y="176"/>
                    </a:lnTo>
                    <a:lnTo>
                      <a:pt x="272" y="172"/>
                    </a:lnTo>
                    <a:lnTo>
                      <a:pt x="269" y="170"/>
                    </a:lnTo>
                    <a:lnTo>
                      <a:pt x="264" y="169"/>
                    </a:lnTo>
                    <a:lnTo>
                      <a:pt x="264" y="16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6" name="Freeform 283"/>
              <p:cNvSpPr>
                <a:spLocks/>
              </p:cNvSpPr>
              <p:nvPr/>
            </p:nvSpPr>
            <p:spPr bwMode="auto">
              <a:xfrm>
                <a:off x="2009" y="2237"/>
                <a:ext cx="49" cy="50"/>
              </a:xfrm>
              <a:custGeom>
                <a:avLst/>
                <a:gdLst>
                  <a:gd name="T0" fmla="*/ 49 w 49"/>
                  <a:gd name="T1" fmla="*/ 25 h 50"/>
                  <a:gd name="T2" fmla="*/ 49 w 49"/>
                  <a:gd name="T3" fmla="*/ 25 h 50"/>
                  <a:gd name="T4" fmla="*/ 49 w 49"/>
                  <a:gd name="T5" fmla="*/ 30 h 50"/>
                  <a:gd name="T6" fmla="*/ 48 w 49"/>
                  <a:gd name="T7" fmla="*/ 34 h 50"/>
                  <a:gd name="T8" fmla="*/ 45 w 49"/>
                  <a:gd name="T9" fmla="*/ 39 h 50"/>
                  <a:gd name="T10" fmla="*/ 42 w 49"/>
                  <a:gd name="T11" fmla="*/ 42 h 50"/>
                  <a:gd name="T12" fmla="*/ 39 w 49"/>
                  <a:gd name="T13" fmla="*/ 45 h 50"/>
                  <a:gd name="T14" fmla="*/ 35 w 49"/>
                  <a:gd name="T15" fmla="*/ 47 h 50"/>
                  <a:gd name="T16" fmla="*/ 30 w 49"/>
                  <a:gd name="T17" fmla="*/ 50 h 50"/>
                  <a:gd name="T18" fmla="*/ 25 w 49"/>
                  <a:gd name="T19" fmla="*/ 50 h 50"/>
                  <a:gd name="T20" fmla="*/ 25 w 49"/>
                  <a:gd name="T21" fmla="*/ 50 h 50"/>
                  <a:gd name="T22" fmla="*/ 20 w 49"/>
                  <a:gd name="T23" fmla="*/ 50 h 50"/>
                  <a:gd name="T24" fmla="*/ 15 w 49"/>
                  <a:gd name="T25" fmla="*/ 47 h 50"/>
                  <a:gd name="T26" fmla="*/ 10 w 49"/>
                  <a:gd name="T27" fmla="*/ 45 h 50"/>
                  <a:gd name="T28" fmla="*/ 7 w 49"/>
                  <a:gd name="T29" fmla="*/ 42 h 50"/>
                  <a:gd name="T30" fmla="*/ 4 w 49"/>
                  <a:gd name="T31" fmla="*/ 39 h 50"/>
                  <a:gd name="T32" fmla="*/ 1 w 49"/>
                  <a:gd name="T33" fmla="*/ 34 h 50"/>
                  <a:gd name="T34" fmla="*/ 0 w 49"/>
                  <a:gd name="T35" fmla="*/ 30 h 50"/>
                  <a:gd name="T36" fmla="*/ 0 w 49"/>
                  <a:gd name="T37" fmla="*/ 25 h 50"/>
                  <a:gd name="T38" fmla="*/ 0 w 49"/>
                  <a:gd name="T39" fmla="*/ 25 h 50"/>
                  <a:gd name="T40" fmla="*/ 0 w 49"/>
                  <a:gd name="T41" fmla="*/ 20 h 50"/>
                  <a:gd name="T42" fmla="*/ 1 w 49"/>
                  <a:gd name="T43" fmla="*/ 15 h 50"/>
                  <a:gd name="T44" fmla="*/ 4 w 49"/>
                  <a:gd name="T45" fmla="*/ 10 h 50"/>
                  <a:gd name="T46" fmla="*/ 7 w 49"/>
                  <a:gd name="T47" fmla="*/ 7 h 50"/>
                  <a:gd name="T48" fmla="*/ 10 w 49"/>
                  <a:gd name="T49" fmla="*/ 4 h 50"/>
                  <a:gd name="T50" fmla="*/ 15 w 49"/>
                  <a:gd name="T51" fmla="*/ 1 h 50"/>
                  <a:gd name="T52" fmla="*/ 20 w 49"/>
                  <a:gd name="T53" fmla="*/ 0 h 50"/>
                  <a:gd name="T54" fmla="*/ 25 w 49"/>
                  <a:gd name="T55" fmla="*/ 0 h 50"/>
                  <a:gd name="T56" fmla="*/ 25 w 49"/>
                  <a:gd name="T57" fmla="*/ 0 h 50"/>
                  <a:gd name="T58" fmla="*/ 30 w 49"/>
                  <a:gd name="T59" fmla="*/ 0 h 50"/>
                  <a:gd name="T60" fmla="*/ 35 w 49"/>
                  <a:gd name="T61" fmla="*/ 1 h 50"/>
                  <a:gd name="T62" fmla="*/ 39 w 49"/>
                  <a:gd name="T63" fmla="*/ 4 h 50"/>
                  <a:gd name="T64" fmla="*/ 42 w 49"/>
                  <a:gd name="T65" fmla="*/ 7 h 50"/>
                  <a:gd name="T66" fmla="*/ 45 w 49"/>
                  <a:gd name="T67" fmla="*/ 10 h 50"/>
                  <a:gd name="T68" fmla="*/ 48 w 49"/>
                  <a:gd name="T69" fmla="*/ 15 h 50"/>
                  <a:gd name="T70" fmla="*/ 49 w 49"/>
                  <a:gd name="T71" fmla="*/ 20 h 50"/>
                  <a:gd name="T72" fmla="*/ 49 w 49"/>
                  <a:gd name="T73" fmla="*/ 25 h 50"/>
                  <a:gd name="T74" fmla="*/ 49 w 49"/>
                  <a:gd name="T75" fmla="*/ 25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50">
                    <a:moveTo>
                      <a:pt x="49" y="25"/>
                    </a:moveTo>
                    <a:lnTo>
                      <a:pt x="49" y="25"/>
                    </a:lnTo>
                    <a:lnTo>
                      <a:pt x="49" y="30"/>
                    </a:lnTo>
                    <a:lnTo>
                      <a:pt x="48" y="34"/>
                    </a:lnTo>
                    <a:lnTo>
                      <a:pt x="45" y="39"/>
                    </a:lnTo>
                    <a:lnTo>
                      <a:pt x="42" y="42"/>
                    </a:lnTo>
                    <a:lnTo>
                      <a:pt x="39" y="45"/>
                    </a:lnTo>
                    <a:lnTo>
                      <a:pt x="35" y="47"/>
                    </a:lnTo>
                    <a:lnTo>
                      <a:pt x="30" y="50"/>
                    </a:lnTo>
                    <a:lnTo>
                      <a:pt x="25" y="50"/>
                    </a:lnTo>
                    <a:lnTo>
                      <a:pt x="25" y="50"/>
                    </a:lnTo>
                    <a:lnTo>
                      <a:pt x="20" y="50"/>
                    </a:lnTo>
                    <a:lnTo>
                      <a:pt x="15" y="47"/>
                    </a:lnTo>
                    <a:lnTo>
                      <a:pt x="10" y="45"/>
                    </a:lnTo>
                    <a:lnTo>
                      <a:pt x="7" y="42"/>
                    </a:lnTo>
                    <a:lnTo>
                      <a:pt x="4" y="39"/>
                    </a:lnTo>
                    <a:lnTo>
                      <a:pt x="1" y="34"/>
                    </a:lnTo>
                    <a:lnTo>
                      <a:pt x="0" y="30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0" y="20"/>
                    </a:lnTo>
                    <a:lnTo>
                      <a:pt x="1" y="15"/>
                    </a:lnTo>
                    <a:lnTo>
                      <a:pt x="4" y="10"/>
                    </a:lnTo>
                    <a:lnTo>
                      <a:pt x="7" y="7"/>
                    </a:lnTo>
                    <a:lnTo>
                      <a:pt x="10" y="4"/>
                    </a:lnTo>
                    <a:lnTo>
                      <a:pt x="15" y="1"/>
                    </a:lnTo>
                    <a:lnTo>
                      <a:pt x="2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30" y="0"/>
                    </a:lnTo>
                    <a:lnTo>
                      <a:pt x="35" y="1"/>
                    </a:lnTo>
                    <a:lnTo>
                      <a:pt x="39" y="4"/>
                    </a:lnTo>
                    <a:lnTo>
                      <a:pt x="42" y="7"/>
                    </a:lnTo>
                    <a:lnTo>
                      <a:pt x="45" y="10"/>
                    </a:lnTo>
                    <a:lnTo>
                      <a:pt x="48" y="15"/>
                    </a:lnTo>
                    <a:lnTo>
                      <a:pt x="49" y="20"/>
                    </a:lnTo>
                    <a:lnTo>
                      <a:pt x="49" y="25"/>
                    </a:lnTo>
                    <a:lnTo>
                      <a:pt x="49" y="2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7" name="Freeform 284"/>
              <p:cNvSpPr>
                <a:spLocks/>
              </p:cNvSpPr>
              <p:nvPr/>
            </p:nvSpPr>
            <p:spPr bwMode="auto">
              <a:xfrm>
                <a:off x="2054" y="2278"/>
                <a:ext cx="204" cy="57"/>
              </a:xfrm>
              <a:custGeom>
                <a:avLst/>
                <a:gdLst>
                  <a:gd name="T0" fmla="*/ 196 w 204"/>
                  <a:gd name="T1" fmla="*/ 48 h 57"/>
                  <a:gd name="T2" fmla="*/ 196 w 204"/>
                  <a:gd name="T3" fmla="*/ 48 h 57"/>
                  <a:gd name="T4" fmla="*/ 198 w 204"/>
                  <a:gd name="T5" fmla="*/ 47 h 57"/>
                  <a:gd name="T6" fmla="*/ 200 w 204"/>
                  <a:gd name="T7" fmla="*/ 45 h 57"/>
                  <a:gd name="T8" fmla="*/ 203 w 204"/>
                  <a:gd name="T9" fmla="*/ 39 h 57"/>
                  <a:gd name="T10" fmla="*/ 204 w 204"/>
                  <a:gd name="T11" fmla="*/ 34 h 57"/>
                  <a:gd name="T12" fmla="*/ 204 w 204"/>
                  <a:gd name="T13" fmla="*/ 31 h 57"/>
                  <a:gd name="T14" fmla="*/ 203 w 204"/>
                  <a:gd name="T15" fmla="*/ 28 h 57"/>
                  <a:gd name="T16" fmla="*/ 203 w 204"/>
                  <a:gd name="T17" fmla="*/ 28 h 57"/>
                  <a:gd name="T18" fmla="*/ 202 w 204"/>
                  <a:gd name="T19" fmla="*/ 25 h 57"/>
                  <a:gd name="T20" fmla="*/ 200 w 204"/>
                  <a:gd name="T21" fmla="*/ 23 h 57"/>
                  <a:gd name="T22" fmla="*/ 195 w 204"/>
                  <a:gd name="T23" fmla="*/ 20 h 57"/>
                  <a:gd name="T24" fmla="*/ 189 w 204"/>
                  <a:gd name="T25" fmla="*/ 19 h 57"/>
                  <a:gd name="T26" fmla="*/ 186 w 204"/>
                  <a:gd name="T27" fmla="*/ 20 h 57"/>
                  <a:gd name="T28" fmla="*/ 183 w 204"/>
                  <a:gd name="T29" fmla="*/ 20 h 57"/>
                  <a:gd name="T30" fmla="*/ 101 w 204"/>
                  <a:gd name="T31" fmla="*/ 57 h 57"/>
                  <a:gd name="T32" fmla="*/ 101 w 204"/>
                  <a:gd name="T33" fmla="*/ 57 h 57"/>
                  <a:gd name="T34" fmla="*/ 31 w 204"/>
                  <a:gd name="T35" fmla="*/ 4 h 57"/>
                  <a:gd name="T36" fmla="*/ 31 w 204"/>
                  <a:gd name="T37" fmla="*/ 4 h 57"/>
                  <a:gd name="T38" fmla="*/ 28 w 204"/>
                  <a:gd name="T39" fmla="*/ 2 h 57"/>
                  <a:gd name="T40" fmla="*/ 24 w 204"/>
                  <a:gd name="T41" fmla="*/ 0 h 57"/>
                  <a:gd name="T42" fmla="*/ 21 w 204"/>
                  <a:gd name="T43" fmla="*/ 0 h 57"/>
                  <a:gd name="T44" fmla="*/ 17 w 204"/>
                  <a:gd name="T45" fmla="*/ 0 h 57"/>
                  <a:gd name="T46" fmla="*/ 14 w 204"/>
                  <a:gd name="T47" fmla="*/ 1 h 57"/>
                  <a:gd name="T48" fmla="*/ 10 w 204"/>
                  <a:gd name="T49" fmla="*/ 2 h 57"/>
                  <a:gd name="T50" fmla="*/ 8 w 204"/>
                  <a:gd name="T51" fmla="*/ 4 h 57"/>
                  <a:gd name="T52" fmla="*/ 4 w 204"/>
                  <a:gd name="T53" fmla="*/ 7 h 57"/>
                  <a:gd name="T54" fmla="*/ 4 w 204"/>
                  <a:gd name="T55" fmla="*/ 7 h 57"/>
                  <a:gd name="T56" fmla="*/ 2 w 204"/>
                  <a:gd name="T57" fmla="*/ 11 h 57"/>
                  <a:gd name="T58" fmla="*/ 1 w 204"/>
                  <a:gd name="T59" fmla="*/ 15 h 57"/>
                  <a:gd name="T60" fmla="*/ 0 w 204"/>
                  <a:gd name="T61" fmla="*/ 18 h 57"/>
                  <a:gd name="T62" fmla="*/ 0 w 204"/>
                  <a:gd name="T63" fmla="*/ 22 h 57"/>
                  <a:gd name="T64" fmla="*/ 1 w 204"/>
                  <a:gd name="T65" fmla="*/ 25 h 57"/>
                  <a:gd name="T66" fmla="*/ 3 w 204"/>
                  <a:gd name="T67" fmla="*/ 28 h 57"/>
                  <a:gd name="T68" fmla="*/ 6 w 204"/>
                  <a:gd name="T69" fmla="*/ 31 h 57"/>
                  <a:gd name="T70" fmla="*/ 9 w 204"/>
                  <a:gd name="T71" fmla="*/ 34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04" h="57">
                    <a:moveTo>
                      <a:pt x="196" y="48"/>
                    </a:moveTo>
                    <a:lnTo>
                      <a:pt x="196" y="48"/>
                    </a:lnTo>
                    <a:lnTo>
                      <a:pt x="198" y="47"/>
                    </a:lnTo>
                    <a:lnTo>
                      <a:pt x="200" y="45"/>
                    </a:lnTo>
                    <a:lnTo>
                      <a:pt x="203" y="39"/>
                    </a:lnTo>
                    <a:lnTo>
                      <a:pt x="204" y="34"/>
                    </a:lnTo>
                    <a:lnTo>
                      <a:pt x="204" y="31"/>
                    </a:lnTo>
                    <a:lnTo>
                      <a:pt x="203" y="28"/>
                    </a:lnTo>
                    <a:lnTo>
                      <a:pt x="203" y="28"/>
                    </a:lnTo>
                    <a:lnTo>
                      <a:pt x="202" y="25"/>
                    </a:lnTo>
                    <a:lnTo>
                      <a:pt x="200" y="23"/>
                    </a:lnTo>
                    <a:lnTo>
                      <a:pt x="195" y="20"/>
                    </a:lnTo>
                    <a:lnTo>
                      <a:pt x="189" y="19"/>
                    </a:lnTo>
                    <a:lnTo>
                      <a:pt x="186" y="20"/>
                    </a:lnTo>
                    <a:lnTo>
                      <a:pt x="183" y="20"/>
                    </a:lnTo>
                    <a:lnTo>
                      <a:pt x="101" y="57"/>
                    </a:lnTo>
                    <a:lnTo>
                      <a:pt x="101" y="57"/>
                    </a:lnTo>
                    <a:lnTo>
                      <a:pt x="31" y="4"/>
                    </a:lnTo>
                    <a:lnTo>
                      <a:pt x="31" y="4"/>
                    </a:lnTo>
                    <a:lnTo>
                      <a:pt x="28" y="2"/>
                    </a:lnTo>
                    <a:lnTo>
                      <a:pt x="24" y="0"/>
                    </a:lnTo>
                    <a:lnTo>
                      <a:pt x="21" y="0"/>
                    </a:lnTo>
                    <a:lnTo>
                      <a:pt x="17" y="0"/>
                    </a:lnTo>
                    <a:lnTo>
                      <a:pt x="14" y="1"/>
                    </a:lnTo>
                    <a:lnTo>
                      <a:pt x="10" y="2"/>
                    </a:lnTo>
                    <a:lnTo>
                      <a:pt x="8" y="4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2" y="11"/>
                    </a:lnTo>
                    <a:lnTo>
                      <a:pt x="1" y="15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1" y="25"/>
                    </a:lnTo>
                    <a:lnTo>
                      <a:pt x="3" y="28"/>
                    </a:lnTo>
                    <a:lnTo>
                      <a:pt x="6" y="31"/>
                    </a:lnTo>
                    <a:lnTo>
                      <a:pt x="9" y="3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8" name="Freeform 285"/>
              <p:cNvSpPr>
                <a:spLocks noEditPoints="1"/>
              </p:cNvSpPr>
              <p:nvPr/>
            </p:nvSpPr>
            <p:spPr bwMode="auto">
              <a:xfrm>
                <a:off x="96" y="250"/>
                <a:ext cx="187" cy="261"/>
              </a:xfrm>
              <a:custGeom>
                <a:avLst/>
                <a:gdLst>
                  <a:gd name="T0" fmla="*/ 124 w 187"/>
                  <a:gd name="T1" fmla="*/ 27 h 261"/>
                  <a:gd name="T2" fmla="*/ 122 w 187"/>
                  <a:gd name="T3" fmla="*/ 37 h 261"/>
                  <a:gd name="T4" fmla="*/ 115 w 187"/>
                  <a:gd name="T5" fmla="*/ 45 h 261"/>
                  <a:gd name="T6" fmla="*/ 107 w 187"/>
                  <a:gd name="T7" fmla="*/ 52 h 261"/>
                  <a:gd name="T8" fmla="*/ 97 w 187"/>
                  <a:gd name="T9" fmla="*/ 54 h 261"/>
                  <a:gd name="T10" fmla="*/ 92 w 187"/>
                  <a:gd name="T11" fmla="*/ 53 h 261"/>
                  <a:gd name="T12" fmla="*/ 82 w 187"/>
                  <a:gd name="T13" fmla="*/ 48 h 261"/>
                  <a:gd name="T14" fmla="*/ 75 w 187"/>
                  <a:gd name="T15" fmla="*/ 41 h 261"/>
                  <a:gd name="T16" fmla="*/ 71 w 187"/>
                  <a:gd name="T17" fmla="*/ 32 h 261"/>
                  <a:gd name="T18" fmla="*/ 70 w 187"/>
                  <a:gd name="T19" fmla="*/ 27 h 261"/>
                  <a:gd name="T20" fmla="*/ 72 w 187"/>
                  <a:gd name="T21" fmla="*/ 17 h 261"/>
                  <a:gd name="T22" fmla="*/ 78 w 187"/>
                  <a:gd name="T23" fmla="*/ 8 h 261"/>
                  <a:gd name="T24" fmla="*/ 87 w 187"/>
                  <a:gd name="T25" fmla="*/ 2 h 261"/>
                  <a:gd name="T26" fmla="*/ 97 w 187"/>
                  <a:gd name="T27" fmla="*/ 0 h 261"/>
                  <a:gd name="T28" fmla="*/ 102 w 187"/>
                  <a:gd name="T29" fmla="*/ 1 h 261"/>
                  <a:gd name="T30" fmla="*/ 112 w 187"/>
                  <a:gd name="T31" fmla="*/ 4 h 261"/>
                  <a:gd name="T32" fmla="*/ 119 w 187"/>
                  <a:gd name="T33" fmla="*/ 11 h 261"/>
                  <a:gd name="T34" fmla="*/ 123 w 187"/>
                  <a:gd name="T35" fmla="*/ 22 h 261"/>
                  <a:gd name="T36" fmla="*/ 124 w 187"/>
                  <a:gd name="T37" fmla="*/ 27 h 261"/>
                  <a:gd name="T38" fmla="*/ 187 w 187"/>
                  <a:gd name="T39" fmla="*/ 243 h 261"/>
                  <a:gd name="T40" fmla="*/ 146 w 187"/>
                  <a:gd name="T41" fmla="*/ 152 h 261"/>
                  <a:gd name="T42" fmla="*/ 97 w 187"/>
                  <a:gd name="T43" fmla="*/ 88 h 261"/>
                  <a:gd name="T44" fmla="*/ 97 w 187"/>
                  <a:gd name="T45" fmla="*/ 79 h 261"/>
                  <a:gd name="T46" fmla="*/ 92 w 187"/>
                  <a:gd name="T47" fmla="*/ 69 h 261"/>
                  <a:gd name="T48" fmla="*/ 81 w 187"/>
                  <a:gd name="T49" fmla="*/ 63 h 261"/>
                  <a:gd name="T50" fmla="*/ 68 w 187"/>
                  <a:gd name="T51" fmla="*/ 63 h 261"/>
                  <a:gd name="T52" fmla="*/ 62 w 187"/>
                  <a:gd name="T53" fmla="*/ 65 h 261"/>
                  <a:gd name="T54" fmla="*/ 2 w 187"/>
                  <a:gd name="T55" fmla="*/ 162 h 261"/>
                  <a:gd name="T56" fmla="*/ 3 w 187"/>
                  <a:gd name="T57" fmla="*/ 166 h 261"/>
                  <a:gd name="T58" fmla="*/ 9 w 187"/>
                  <a:gd name="T59" fmla="*/ 172 h 261"/>
                  <a:gd name="T60" fmla="*/ 15 w 187"/>
                  <a:gd name="T61" fmla="*/ 173 h 261"/>
                  <a:gd name="T62" fmla="*/ 15 w 187"/>
                  <a:gd name="T63" fmla="*/ 173 h 261"/>
                  <a:gd name="T64" fmla="*/ 23 w 187"/>
                  <a:gd name="T65" fmla="*/ 170 h 261"/>
                  <a:gd name="T66" fmla="*/ 27 w 187"/>
                  <a:gd name="T67" fmla="*/ 161 h 261"/>
                  <a:gd name="T68" fmla="*/ 25 w 187"/>
                  <a:gd name="T69" fmla="*/ 107 h 261"/>
                  <a:gd name="T70" fmla="*/ 37 w 187"/>
                  <a:gd name="T71" fmla="*/ 159 h 261"/>
                  <a:gd name="T72" fmla="*/ 37 w 187"/>
                  <a:gd name="T73" fmla="*/ 164 h 261"/>
                  <a:gd name="T74" fmla="*/ 39 w 187"/>
                  <a:gd name="T75" fmla="*/ 174 h 261"/>
                  <a:gd name="T76" fmla="*/ 45 w 187"/>
                  <a:gd name="T77" fmla="*/ 181 h 261"/>
                  <a:gd name="T78" fmla="*/ 54 w 187"/>
                  <a:gd name="T79" fmla="*/ 185 h 261"/>
                  <a:gd name="T80" fmla="*/ 125 w 187"/>
                  <a:gd name="T81" fmla="*/ 185 h 261"/>
                  <a:gd name="T82" fmla="*/ 155 w 187"/>
                  <a:gd name="T83" fmla="*/ 252 h 261"/>
                  <a:gd name="T84" fmla="*/ 158 w 187"/>
                  <a:gd name="T85" fmla="*/ 255 h 261"/>
                  <a:gd name="T86" fmla="*/ 162 w 187"/>
                  <a:gd name="T87" fmla="*/ 259 h 261"/>
                  <a:gd name="T88" fmla="*/ 168 w 187"/>
                  <a:gd name="T89" fmla="*/ 261 h 261"/>
                  <a:gd name="T90" fmla="*/ 175 w 187"/>
                  <a:gd name="T91" fmla="*/ 261 h 261"/>
                  <a:gd name="T92" fmla="*/ 178 w 187"/>
                  <a:gd name="T93" fmla="*/ 260 h 261"/>
                  <a:gd name="T94" fmla="*/ 185 w 187"/>
                  <a:gd name="T95" fmla="*/ 253 h 261"/>
                  <a:gd name="T96" fmla="*/ 187 w 187"/>
                  <a:gd name="T97" fmla="*/ 243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87" h="261">
                    <a:moveTo>
                      <a:pt x="124" y="27"/>
                    </a:moveTo>
                    <a:lnTo>
                      <a:pt x="124" y="27"/>
                    </a:lnTo>
                    <a:lnTo>
                      <a:pt x="123" y="32"/>
                    </a:lnTo>
                    <a:lnTo>
                      <a:pt x="122" y="37"/>
                    </a:lnTo>
                    <a:lnTo>
                      <a:pt x="119" y="41"/>
                    </a:lnTo>
                    <a:lnTo>
                      <a:pt x="115" y="45"/>
                    </a:lnTo>
                    <a:lnTo>
                      <a:pt x="112" y="48"/>
                    </a:lnTo>
                    <a:lnTo>
                      <a:pt x="107" y="52"/>
                    </a:lnTo>
                    <a:lnTo>
                      <a:pt x="102" y="53"/>
                    </a:lnTo>
                    <a:lnTo>
                      <a:pt x="97" y="54"/>
                    </a:lnTo>
                    <a:lnTo>
                      <a:pt x="97" y="54"/>
                    </a:lnTo>
                    <a:lnTo>
                      <a:pt x="92" y="53"/>
                    </a:lnTo>
                    <a:lnTo>
                      <a:pt x="87" y="52"/>
                    </a:lnTo>
                    <a:lnTo>
                      <a:pt x="82" y="48"/>
                    </a:lnTo>
                    <a:lnTo>
                      <a:pt x="78" y="45"/>
                    </a:lnTo>
                    <a:lnTo>
                      <a:pt x="75" y="41"/>
                    </a:lnTo>
                    <a:lnTo>
                      <a:pt x="72" y="37"/>
                    </a:lnTo>
                    <a:lnTo>
                      <a:pt x="71" y="32"/>
                    </a:lnTo>
                    <a:lnTo>
                      <a:pt x="70" y="27"/>
                    </a:lnTo>
                    <a:lnTo>
                      <a:pt x="70" y="27"/>
                    </a:lnTo>
                    <a:lnTo>
                      <a:pt x="71" y="22"/>
                    </a:lnTo>
                    <a:lnTo>
                      <a:pt x="72" y="17"/>
                    </a:lnTo>
                    <a:lnTo>
                      <a:pt x="75" y="11"/>
                    </a:lnTo>
                    <a:lnTo>
                      <a:pt x="78" y="8"/>
                    </a:lnTo>
                    <a:lnTo>
                      <a:pt x="82" y="4"/>
                    </a:lnTo>
                    <a:lnTo>
                      <a:pt x="87" y="2"/>
                    </a:lnTo>
                    <a:lnTo>
                      <a:pt x="92" y="1"/>
                    </a:lnTo>
                    <a:lnTo>
                      <a:pt x="97" y="0"/>
                    </a:lnTo>
                    <a:lnTo>
                      <a:pt x="97" y="0"/>
                    </a:lnTo>
                    <a:lnTo>
                      <a:pt x="102" y="1"/>
                    </a:lnTo>
                    <a:lnTo>
                      <a:pt x="107" y="2"/>
                    </a:lnTo>
                    <a:lnTo>
                      <a:pt x="112" y="4"/>
                    </a:lnTo>
                    <a:lnTo>
                      <a:pt x="115" y="8"/>
                    </a:lnTo>
                    <a:lnTo>
                      <a:pt x="119" y="11"/>
                    </a:lnTo>
                    <a:lnTo>
                      <a:pt x="122" y="17"/>
                    </a:lnTo>
                    <a:lnTo>
                      <a:pt x="123" y="22"/>
                    </a:lnTo>
                    <a:lnTo>
                      <a:pt x="124" y="27"/>
                    </a:lnTo>
                    <a:lnTo>
                      <a:pt x="124" y="27"/>
                    </a:lnTo>
                    <a:close/>
                    <a:moveTo>
                      <a:pt x="187" y="243"/>
                    </a:moveTo>
                    <a:lnTo>
                      <a:pt x="187" y="243"/>
                    </a:lnTo>
                    <a:lnTo>
                      <a:pt x="186" y="238"/>
                    </a:lnTo>
                    <a:lnTo>
                      <a:pt x="146" y="152"/>
                    </a:lnTo>
                    <a:lnTo>
                      <a:pt x="85" y="152"/>
                    </a:lnTo>
                    <a:lnTo>
                      <a:pt x="97" y="88"/>
                    </a:lnTo>
                    <a:lnTo>
                      <a:pt x="97" y="88"/>
                    </a:lnTo>
                    <a:lnTo>
                      <a:pt x="97" y="79"/>
                    </a:lnTo>
                    <a:lnTo>
                      <a:pt x="96" y="73"/>
                    </a:lnTo>
                    <a:lnTo>
                      <a:pt x="92" y="69"/>
                    </a:lnTo>
                    <a:lnTo>
                      <a:pt x="88" y="65"/>
                    </a:lnTo>
                    <a:lnTo>
                      <a:pt x="81" y="63"/>
                    </a:lnTo>
                    <a:lnTo>
                      <a:pt x="75" y="63"/>
                    </a:lnTo>
                    <a:lnTo>
                      <a:pt x="68" y="63"/>
                    </a:lnTo>
                    <a:lnTo>
                      <a:pt x="62" y="65"/>
                    </a:lnTo>
                    <a:lnTo>
                      <a:pt x="62" y="65"/>
                    </a:lnTo>
                    <a:lnTo>
                      <a:pt x="0" y="91"/>
                    </a:lnTo>
                    <a:lnTo>
                      <a:pt x="2" y="162"/>
                    </a:lnTo>
                    <a:lnTo>
                      <a:pt x="2" y="162"/>
                    </a:lnTo>
                    <a:lnTo>
                      <a:pt x="3" y="166"/>
                    </a:lnTo>
                    <a:lnTo>
                      <a:pt x="6" y="170"/>
                    </a:lnTo>
                    <a:lnTo>
                      <a:pt x="9" y="172"/>
                    </a:lnTo>
                    <a:lnTo>
                      <a:pt x="15" y="173"/>
                    </a:lnTo>
                    <a:lnTo>
                      <a:pt x="15" y="173"/>
                    </a:lnTo>
                    <a:lnTo>
                      <a:pt x="15" y="173"/>
                    </a:lnTo>
                    <a:lnTo>
                      <a:pt x="15" y="173"/>
                    </a:lnTo>
                    <a:lnTo>
                      <a:pt x="20" y="172"/>
                    </a:lnTo>
                    <a:lnTo>
                      <a:pt x="23" y="170"/>
                    </a:lnTo>
                    <a:lnTo>
                      <a:pt x="26" y="166"/>
                    </a:lnTo>
                    <a:lnTo>
                      <a:pt x="27" y="161"/>
                    </a:lnTo>
                    <a:lnTo>
                      <a:pt x="27" y="161"/>
                    </a:lnTo>
                    <a:lnTo>
                      <a:pt x="25" y="107"/>
                    </a:lnTo>
                    <a:lnTo>
                      <a:pt x="50" y="97"/>
                    </a:lnTo>
                    <a:lnTo>
                      <a:pt x="37" y="159"/>
                    </a:lnTo>
                    <a:lnTo>
                      <a:pt x="37" y="159"/>
                    </a:lnTo>
                    <a:lnTo>
                      <a:pt x="37" y="164"/>
                    </a:lnTo>
                    <a:lnTo>
                      <a:pt x="38" y="169"/>
                    </a:lnTo>
                    <a:lnTo>
                      <a:pt x="39" y="174"/>
                    </a:lnTo>
                    <a:lnTo>
                      <a:pt x="42" y="178"/>
                    </a:lnTo>
                    <a:lnTo>
                      <a:pt x="45" y="181"/>
                    </a:lnTo>
                    <a:lnTo>
                      <a:pt x="50" y="183"/>
                    </a:lnTo>
                    <a:lnTo>
                      <a:pt x="54" y="185"/>
                    </a:lnTo>
                    <a:lnTo>
                      <a:pt x="60" y="185"/>
                    </a:lnTo>
                    <a:lnTo>
                      <a:pt x="125" y="185"/>
                    </a:lnTo>
                    <a:lnTo>
                      <a:pt x="125" y="185"/>
                    </a:lnTo>
                    <a:lnTo>
                      <a:pt x="155" y="252"/>
                    </a:lnTo>
                    <a:lnTo>
                      <a:pt x="155" y="252"/>
                    </a:lnTo>
                    <a:lnTo>
                      <a:pt x="158" y="255"/>
                    </a:lnTo>
                    <a:lnTo>
                      <a:pt x="160" y="257"/>
                    </a:lnTo>
                    <a:lnTo>
                      <a:pt x="162" y="259"/>
                    </a:lnTo>
                    <a:lnTo>
                      <a:pt x="165" y="260"/>
                    </a:lnTo>
                    <a:lnTo>
                      <a:pt x="168" y="261"/>
                    </a:lnTo>
                    <a:lnTo>
                      <a:pt x="171" y="261"/>
                    </a:lnTo>
                    <a:lnTo>
                      <a:pt x="175" y="261"/>
                    </a:lnTo>
                    <a:lnTo>
                      <a:pt x="178" y="260"/>
                    </a:lnTo>
                    <a:lnTo>
                      <a:pt x="178" y="260"/>
                    </a:lnTo>
                    <a:lnTo>
                      <a:pt x="182" y="257"/>
                    </a:lnTo>
                    <a:lnTo>
                      <a:pt x="185" y="253"/>
                    </a:lnTo>
                    <a:lnTo>
                      <a:pt x="187" y="248"/>
                    </a:lnTo>
                    <a:lnTo>
                      <a:pt x="187" y="243"/>
                    </a:lnTo>
                    <a:lnTo>
                      <a:pt x="187" y="243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9" name="Freeform 286"/>
              <p:cNvSpPr>
                <a:spLocks/>
              </p:cNvSpPr>
              <p:nvPr/>
            </p:nvSpPr>
            <p:spPr bwMode="auto">
              <a:xfrm>
                <a:off x="92" y="432"/>
                <a:ext cx="138" cy="103"/>
              </a:xfrm>
              <a:custGeom>
                <a:avLst/>
                <a:gdLst>
                  <a:gd name="T0" fmla="*/ 138 w 138"/>
                  <a:gd name="T1" fmla="*/ 50 h 103"/>
                  <a:gd name="T2" fmla="*/ 138 w 138"/>
                  <a:gd name="T3" fmla="*/ 50 h 103"/>
                  <a:gd name="T4" fmla="*/ 135 w 138"/>
                  <a:gd name="T5" fmla="*/ 59 h 103"/>
                  <a:gd name="T6" fmla="*/ 131 w 138"/>
                  <a:gd name="T7" fmla="*/ 68 h 103"/>
                  <a:gd name="T8" fmla="*/ 126 w 138"/>
                  <a:gd name="T9" fmla="*/ 75 h 103"/>
                  <a:gd name="T10" fmla="*/ 119 w 138"/>
                  <a:gd name="T11" fmla="*/ 82 h 103"/>
                  <a:gd name="T12" fmla="*/ 119 w 138"/>
                  <a:gd name="T13" fmla="*/ 82 h 103"/>
                  <a:gd name="T14" fmla="*/ 114 w 138"/>
                  <a:gd name="T15" fmla="*/ 88 h 103"/>
                  <a:gd name="T16" fmla="*/ 109 w 138"/>
                  <a:gd name="T17" fmla="*/ 92 h 103"/>
                  <a:gd name="T18" fmla="*/ 104 w 138"/>
                  <a:gd name="T19" fmla="*/ 95 h 103"/>
                  <a:gd name="T20" fmla="*/ 98 w 138"/>
                  <a:gd name="T21" fmla="*/ 98 h 103"/>
                  <a:gd name="T22" fmla="*/ 91 w 138"/>
                  <a:gd name="T23" fmla="*/ 100 h 103"/>
                  <a:gd name="T24" fmla="*/ 84 w 138"/>
                  <a:gd name="T25" fmla="*/ 102 h 103"/>
                  <a:gd name="T26" fmla="*/ 77 w 138"/>
                  <a:gd name="T27" fmla="*/ 103 h 103"/>
                  <a:gd name="T28" fmla="*/ 70 w 138"/>
                  <a:gd name="T29" fmla="*/ 103 h 103"/>
                  <a:gd name="T30" fmla="*/ 70 w 138"/>
                  <a:gd name="T31" fmla="*/ 103 h 103"/>
                  <a:gd name="T32" fmla="*/ 63 w 138"/>
                  <a:gd name="T33" fmla="*/ 103 h 103"/>
                  <a:gd name="T34" fmla="*/ 56 w 138"/>
                  <a:gd name="T35" fmla="*/ 102 h 103"/>
                  <a:gd name="T36" fmla="*/ 49 w 138"/>
                  <a:gd name="T37" fmla="*/ 100 h 103"/>
                  <a:gd name="T38" fmla="*/ 43 w 138"/>
                  <a:gd name="T39" fmla="*/ 98 h 103"/>
                  <a:gd name="T40" fmla="*/ 37 w 138"/>
                  <a:gd name="T41" fmla="*/ 95 h 103"/>
                  <a:gd name="T42" fmla="*/ 31 w 138"/>
                  <a:gd name="T43" fmla="*/ 92 h 103"/>
                  <a:gd name="T44" fmla="*/ 26 w 138"/>
                  <a:gd name="T45" fmla="*/ 88 h 103"/>
                  <a:gd name="T46" fmla="*/ 21 w 138"/>
                  <a:gd name="T47" fmla="*/ 82 h 103"/>
                  <a:gd name="T48" fmla="*/ 21 w 138"/>
                  <a:gd name="T49" fmla="*/ 82 h 103"/>
                  <a:gd name="T50" fmla="*/ 17 w 138"/>
                  <a:gd name="T51" fmla="*/ 77 h 103"/>
                  <a:gd name="T52" fmla="*/ 12 w 138"/>
                  <a:gd name="T53" fmla="*/ 72 h 103"/>
                  <a:gd name="T54" fmla="*/ 8 w 138"/>
                  <a:gd name="T55" fmla="*/ 67 h 103"/>
                  <a:gd name="T56" fmla="*/ 6 w 138"/>
                  <a:gd name="T57" fmla="*/ 61 h 103"/>
                  <a:gd name="T58" fmla="*/ 3 w 138"/>
                  <a:gd name="T59" fmla="*/ 54 h 103"/>
                  <a:gd name="T60" fmla="*/ 2 w 138"/>
                  <a:gd name="T61" fmla="*/ 47 h 103"/>
                  <a:gd name="T62" fmla="*/ 1 w 138"/>
                  <a:gd name="T63" fmla="*/ 40 h 103"/>
                  <a:gd name="T64" fmla="*/ 0 w 138"/>
                  <a:gd name="T65" fmla="*/ 33 h 103"/>
                  <a:gd name="T66" fmla="*/ 0 w 138"/>
                  <a:gd name="T67" fmla="*/ 33 h 103"/>
                  <a:gd name="T68" fmla="*/ 1 w 138"/>
                  <a:gd name="T69" fmla="*/ 25 h 103"/>
                  <a:gd name="T70" fmla="*/ 2 w 138"/>
                  <a:gd name="T71" fmla="*/ 16 h 103"/>
                  <a:gd name="T72" fmla="*/ 5 w 138"/>
                  <a:gd name="T73" fmla="*/ 8 h 103"/>
                  <a:gd name="T74" fmla="*/ 8 w 138"/>
                  <a:gd name="T75" fmla="*/ 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38" h="103">
                    <a:moveTo>
                      <a:pt x="138" y="50"/>
                    </a:moveTo>
                    <a:lnTo>
                      <a:pt x="138" y="50"/>
                    </a:lnTo>
                    <a:lnTo>
                      <a:pt x="135" y="59"/>
                    </a:lnTo>
                    <a:lnTo>
                      <a:pt x="131" y="68"/>
                    </a:lnTo>
                    <a:lnTo>
                      <a:pt x="126" y="75"/>
                    </a:lnTo>
                    <a:lnTo>
                      <a:pt x="119" y="82"/>
                    </a:lnTo>
                    <a:lnTo>
                      <a:pt x="119" y="82"/>
                    </a:lnTo>
                    <a:lnTo>
                      <a:pt x="114" y="88"/>
                    </a:lnTo>
                    <a:lnTo>
                      <a:pt x="109" y="92"/>
                    </a:lnTo>
                    <a:lnTo>
                      <a:pt x="104" y="95"/>
                    </a:lnTo>
                    <a:lnTo>
                      <a:pt x="98" y="98"/>
                    </a:lnTo>
                    <a:lnTo>
                      <a:pt x="91" y="100"/>
                    </a:lnTo>
                    <a:lnTo>
                      <a:pt x="84" y="102"/>
                    </a:lnTo>
                    <a:lnTo>
                      <a:pt x="77" y="103"/>
                    </a:lnTo>
                    <a:lnTo>
                      <a:pt x="70" y="103"/>
                    </a:lnTo>
                    <a:lnTo>
                      <a:pt x="70" y="103"/>
                    </a:lnTo>
                    <a:lnTo>
                      <a:pt x="63" y="103"/>
                    </a:lnTo>
                    <a:lnTo>
                      <a:pt x="56" y="102"/>
                    </a:lnTo>
                    <a:lnTo>
                      <a:pt x="49" y="100"/>
                    </a:lnTo>
                    <a:lnTo>
                      <a:pt x="43" y="98"/>
                    </a:lnTo>
                    <a:lnTo>
                      <a:pt x="37" y="95"/>
                    </a:lnTo>
                    <a:lnTo>
                      <a:pt x="31" y="92"/>
                    </a:lnTo>
                    <a:lnTo>
                      <a:pt x="26" y="88"/>
                    </a:lnTo>
                    <a:lnTo>
                      <a:pt x="21" y="82"/>
                    </a:lnTo>
                    <a:lnTo>
                      <a:pt x="21" y="82"/>
                    </a:lnTo>
                    <a:lnTo>
                      <a:pt x="17" y="77"/>
                    </a:lnTo>
                    <a:lnTo>
                      <a:pt x="12" y="72"/>
                    </a:lnTo>
                    <a:lnTo>
                      <a:pt x="8" y="67"/>
                    </a:lnTo>
                    <a:lnTo>
                      <a:pt x="6" y="61"/>
                    </a:lnTo>
                    <a:lnTo>
                      <a:pt x="3" y="54"/>
                    </a:lnTo>
                    <a:lnTo>
                      <a:pt x="2" y="47"/>
                    </a:lnTo>
                    <a:lnTo>
                      <a:pt x="1" y="40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1" y="25"/>
                    </a:lnTo>
                    <a:lnTo>
                      <a:pt x="2" y="16"/>
                    </a:lnTo>
                    <a:lnTo>
                      <a:pt x="5" y="8"/>
                    </a:lnTo>
                    <a:lnTo>
                      <a:pt x="8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0" name="Freeform 287"/>
              <p:cNvSpPr>
                <a:spLocks/>
              </p:cNvSpPr>
              <p:nvPr/>
            </p:nvSpPr>
            <p:spPr bwMode="auto">
              <a:xfrm>
                <a:off x="69" y="412"/>
                <a:ext cx="174" cy="146"/>
              </a:xfrm>
              <a:custGeom>
                <a:avLst/>
                <a:gdLst>
                  <a:gd name="T0" fmla="*/ 18 w 174"/>
                  <a:gd name="T1" fmla="*/ 0 h 146"/>
                  <a:gd name="T2" fmla="*/ 18 w 174"/>
                  <a:gd name="T3" fmla="*/ 0 h 146"/>
                  <a:gd name="T4" fmla="*/ 18 w 174"/>
                  <a:gd name="T5" fmla="*/ 0 h 146"/>
                  <a:gd name="T6" fmla="*/ 18 w 174"/>
                  <a:gd name="T7" fmla="*/ 0 h 146"/>
                  <a:gd name="T8" fmla="*/ 11 w 174"/>
                  <a:gd name="T9" fmla="*/ 11 h 146"/>
                  <a:gd name="T10" fmla="*/ 6 w 174"/>
                  <a:gd name="T11" fmla="*/ 24 h 146"/>
                  <a:gd name="T12" fmla="*/ 1 w 174"/>
                  <a:gd name="T13" fmla="*/ 39 h 146"/>
                  <a:gd name="T14" fmla="*/ 0 w 174"/>
                  <a:gd name="T15" fmla="*/ 53 h 146"/>
                  <a:gd name="T16" fmla="*/ 0 w 174"/>
                  <a:gd name="T17" fmla="*/ 53 h 146"/>
                  <a:gd name="T18" fmla="*/ 1 w 174"/>
                  <a:gd name="T19" fmla="*/ 62 h 146"/>
                  <a:gd name="T20" fmla="*/ 3 w 174"/>
                  <a:gd name="T21" fmla="*/ 72 h 146"/>
                  <a:gd name="T22" fmla="*/ 5 w 174"/>
                  <a:gd name="T23" fmla="*/ 81 h 146"/>
                  <a:gd name="T24" fmla="*/ 8 w 174"/>
                  <a:gd name="T25" fmla="*/ 89 h 146"/>
                  <a:gd name="T26" fmla="*/ 12 w 174"/>
                  <a:gd name="T27" fmla="*/ 97 h 146"/>
                  <a:gd name="T28" fmla="*/ 17 w 174"/>
                  <a:gd name="T29" fmla="*/ 106 h 146"/>
                  <a:gd name="T30" fmla="*/ 22 w 174"/>
                  <a:gd name="T31" fmla="*/ 112 h 146"/>
                  <a:gd name="T32" fmla="*/ 28 w 174"/>
                  <a:gd name="T33" fmla="*/ 119 h 146"/>
                  <a:gd name="T34" fmla="*/ 34 w 174"/>
                  <a:gd name="T35" fmla="*/ 125 h 146"/>
                  <a:gd name="T36" fmla="*/ 42 w 174"/>
                  <a:gd name="T37" fmla="*/ 130 h 146"/>
                  <a:gd name="T38" fmla="*/ 49 w 174"/>
                  <a:gd name="T39" fmla="*/ 134 h 146"/>
                  <a:gd name="T40" fmla="*/ 57 w 174"/>
                  <a:gd name="T41" fmla="*/ 138 h 146"/>
                  <a:gd name="T42" fmla="*/ 65 w 174"/>
                  <a:gd name="T43" fmla="*/ 142 h 146"/>
                  <a:gd name="T44" fmla="*/ 75 w 174"/>
                  <a:gd name="T45" fmla="*/ 144 h 146"/>
                  <a:gd name="T46" fmla="*/ 84 w 174"/>
                  <a:gd name="T47" fmla="*/ 146 h 146"/>
                  <a:gd name="T48" fmla="*/ 93 w 174"/>
                  <a:gd name="T49" fmla="*/ 146 h 146"/>
                  <a:gd name="T50" fmla="*/ 93 w 174"/>
                  <a:gd name="T51" fmla="*/ 146 h 146"/>
                  <a:gd name="T52" fmla="*/ 106 w 174"/>
                  <a:gd name="T53" fmla="*/ 145 h 146"/>
                  <a:gd name="T54" fmla="*/ 119 w 174"/>
                  <a:gd name="T55" fmla="*/ 143 h 146"/>
                  <a:gd name="T56" fmla="*/ 130 w 174"/>
                  <a:gd name="T57" fmla="*/ 138 h 146"/>
                  <a:gd name="T58" fmla="*/ 140 w 174"/>
                  <a:gd name="T59" fmla="*/ 132 h 146"/>
                  <a:gd name="T60" fmla="*/ 151 w 174"/>
                  <a:gd name="T61" fmla="*/ 126 h 146"/>
                  <a:gd name="T62" fmla="*/ 160 w 174"/>
                  <a:gd name="T63" fmla="*/ 118 h 146"/>
                  <a:gd name="T64" fmla="*/ 167 w 174"/>
                  <a:gd name="T65" fmla="*/ 109 h 146"/>
                  <a:gd name="T66" fmla="*/ 174 w 174"/>
                  <a:gd name="T67" fmla="*/ 98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74" h="146">
                    <a:moveTo>
                      <a:pt x="18" y="0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1" y="11"/>
                    </a:lnTo>
                    <a:lnTo>
                      <a:pt x="6" y="24"/>
                    </a:lnTo>
                    <a:lnTo>
                      <a:pt x="1" y="39"/>
                    </a:lnTo>
                    <a:lnTo>
                      <a:pt x="0" y="53"/>
                    </a:lnTo>
                    <a:lnTo>
                      <a:pt x="0" y="53"/>
                    </a:lnTo>
                    <a:lnTo>
                      <a:pt x="1" y="62"/>
                    </a:lnTo>
                    <a:lnTo>
                      <a:pt x="3" y="72"/>
                    </a:lnTo>
                    <a:lnTo>
                      <a:pt x="5" y="81"/>
                    </a:lnTo>
                    <a:lnTo>
                      <a:pt x="8" y="89"/>
                    </a:lnTo>
                    <a:lnTo>
                      <a:pt x="12" y="97"/>
                    </a:lnTo>
                    <a:lnTo>
                      <a:pt x="17" y="106"/>
                    </a:lnTo>
                    <a:lnTo>
                      <a:pt x="22" y="112"/>
                    </a:lnTo>
                    <a:lnTo>
                      <a:pt x="28" y="119"/>
                    </a:lnTo>
                    <a:lnTo>
                      <a:pt x="34" y="125"/>
                    </a:lnTo>
                    <a:lnTo>
                      <a:pt x="42" y="130"/>
                    </a:lnTo>
                    <a:lnTo>
                      <a:pt x="49" y="134"/>
                    </a:lnTo>
                    <a:lnTo>
                      <a:pt x="57" y="138"/>
                    </a:lnTo>
                    <a:lnTo>
                      <a:pt x="65" y="142"/>
                    </a:lnTo>
                    <a:lnTo>
                      <a:pt x="75" y="144"/>
                    </a:lnTo>
                    <a:lnTo>
                      <a:pt x="84" y="146"/>
                    </a:lnTo>
                    <a:lnTo>
                      <a:pt x="93" y="146"/>
                    </a:lnTo>
                    <a:lnTo>
                      <a:pt x="93" y="146"/>
                    </a:lnTo>
                    <a:lnTo>
                      <a:pt x="106" y="145"/>
                    </a:lnTo>
                    <a:lnTo>
                      <a:pt x="119" y="143"/>
                    </a:lnTo>
                    <a:lnTo>
                      <a:pt x="130" y="138"/>
                    </a:lnTo>
                    <a:lnTo>
                      <a:pt x="140" y="132"/>
                    </a:lnTo>
                    <a:lnTo>
                      <a:pt x="151" y="126"/>
                    </a:lnTo>
                    <a:lnTo>
                      <a:pt x="160" y="118"/>
                    </a:lnTo>
                    <a:lnTo>
                      <a:pt x="167" y="109"/>
                    </a:lnTo>
                    <a:lnTo>
                      <a:pt x="174" y="9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1" name="Freeform 288"/>
              <p:cNvSpPr>
                <a:spLocks noEditPoints="1"/>
              </p:cNvSpPr>
              <p:nvPr/>
            </p:nvSpPr>
            <p:spPr bwMode="auto">
              <a:xfrm>
                <a:off x="1790" y="471"/>
                <a:ext cx="200" cy="147"/>
              </a:xfrm>
              <a:custGeom>
                <a:avLst/>
                <a:gdLst>
                  <a:gd name="T0" fmla="*/ 21 w 200"/>
                  <a:gd name="T1" fmla="*/ 0 h 147"/>
                  <a:gd name="T2" fmla="*/ 21 w 200"/>
                  <a:gd name="T3" fmla="*/ 0 h 147"/>
                  <a:gd name="T4" fmla="*/ 17 w 200"/>
                  <a:gd name="T5" fmla="*/ 1 h 147"/>
                  <a:gd name="T6" fmla="*/ 12 w 200"/>
                  <a:gd name="T7" fmla="*/ 2 h 147"/>
                  <a:gd name="T8" fmla="*/ 9 w 200"/>
                  <a:gd name="T9" fmla="*/ 4 h 147"/>
                  <a:gd name="T10" fmla="*/ 6 w 200"/>
                  <a:gd name="T11" fmla="*/ 6 h 147"/>
                  <a:gd name="T12" fmla="*/ 3 w 200"/>
                  <a:gd name="T13" fmla="*/ 10 h 147"/>
                  <a:gd name="T14" fmla="*/ 2 w 200"/>
                  <a:gd name="T15" fmla="*/ 13 h 147"/>
                  <a:gd name="T16" fmla="*/ 0 w 200"/>
                  <a:gd name="T17" fmla="*/ 17 h 147"/>
                  <a:gd name="T18" fmla="*/ 0 w 200"/>
                  <a:gd name="T19" fmla="*/ 21 h 147"/>
                  <a:gd name="T20" fmla="*/ 0 w 200"/>
                  <a:gd name="T21" fmla="*/ 127 h 147"/>
                  <a:gd name="T22" fmla="*/ 0 w 200"/>
                  <a:gd name="T23" fmla="*/ 127 h 147"/>
                  <a:gd name="T24" fmla="*/ 0 w 200"/>
                  <a:gd name="T25" fmla="*/ 131 h 147"/>
                  <a:gd name="T26" fmla="*/ 2 w 200"/>
                  <a:gd name="T27" fmla="*/ 135 h 147"/>
                  <a:gd name="T28" fmla="*/ 3 w 200"/>
                  <a:gd name="T29" fmla="*/ 138 h 147"/>
                  <a:gd name="T30" fmla="*/ 6 w 200"/>
                  <a:gd name="T31" fmla="*/ 141 h 147"/>
                  <a:gd name="T32" fmla="*/ 9 w 200"/>
                  <a:gd name="T33" fmla="*/ 143 h 147"/>
                  <a:gd name="T34" fmla="*/ 12 w 200"/>
                  <a:gd name="T35" fmla="*/ 145 h 147"/>
                  <a:gd name="T36" fmla="*/ 17 w 200"/>
                  <a:gd name="T37" fmla="*/ 146 h 147"/>
                  <a:gd name="T38" fmla="*/ 21 w 200"/>
                  <a:gd name="T39" fmla="*/ 147 h 147"/>
                  <a:gd name="T40" fmla="*/ 179 w 200"/>
                  <a:gd name="T41" fmla="*/ 147 h 147"/>
                  <a:gd name="T42" fmla="*/ 179 w 200"/>
                  <a:gd name="T43" fmla="*/ 147 h 147"/>
                  <a:gd name="T44" fmla="*/ 183 w 200"/>
                  <a:gd name="T45" fmla="*/ 146 h 147"/>
                  <a:gd name="T46" fmla="*/ 187 w 200"/>
                  <a:gd name="T47" fmla="*/ 145 h 147"/>
                  <a:gd name="T48" fmla="*/ 190 w 200"/>
                  <a:gd name="T49" fmla="*/ 143 h 147"/>
                  <a:gd name="T50" fmla="*/ 193 w 200"/>
                  <a:gd name="T51" fmla="*/ 141 h 147"/>
                  <a:gd name="T52" fmla="*/ 195 w 200"/>
                  <a:gd name="T53" fmla="*/ 138 h 147"/>
                  <a:gd name="T54" fmla="*/ 198 w 200"/>
                  <a:gd name="T55" fmla="*/ 135 h 147"/>
                  <a:gd name="T56" fmla="*/ 199 w 200"/>
                  <a:gd name="T57" fmla="*/ 131 h 147"/>
                  <a:gd name="T58" fmla="*/ 200 w 200"/>
                  <a:gd name="T59" fmla="*/ 127 h 147"/>
                  <a:gd name="T60" fmla="*/ 200 w 200"/>
                  <a:gd name="T61" fmla="*/ 21 h 147"/>
                  <a:gd name="T62" fmla="*/ 200 w 200"/>
                  <a:gd name="T63" fmla="*/ 21 h 147"/>
                  <a:gd name="T64" fmla="*/ 199 w 200"/>
                  <a:gd name="T65" fmla="*/ 17 h 147"/>
                  <a:gd name="T66" fmla="*/ 198 w 200"/>
                  <a:gd name="T67" fmla="*/ 13 h 147"/>
                  <a:gd name="T68" fmla="*/ 195 w 200"/>
                  <a:gd name="T69" fmla="*/ 10 h 147"/>
                  <a:gd name="T70" fmla="*/ 193 w 200"/>
                  <a:gd name="T71" fmla="*/ 6 h 147"/>
                  <a:gd name="T72" fmla="*/ 190 w 200"/>
                  <a:gd name="T73" fmla="*/ 4 h 147"/>
                  <a:gd name="T74" fmla="*/ 187 w 200"/>
                  <a:gd name="T75" fmla="*/ 2 h 147"/>
                  <a:gd name="T76" fmla="*/ 183 w 200"/>
                  <a:gd name="T77" fmla="*/ 1 h 147"/>
                  <a:gd name="T78" fmla="*/ 179 w 200"/>
                  <a:gd name="T79" fmla="*/ 0 h 147"/>
                  <a:gd name="T80" fmla="*/ 21 w 200"/>
                  <a:gd name="T81" fmla="*/ 0 h 147"/>
                  <a:gd name="T82" fmla="*/ 135 w 200"/>
                  <a:gd name="T83" fmla="*/ 89 h 147"/>
                  <a:gd name="T84" fmla="*/ 113 w 200"/>
                  <a:gd name="T85" fmla="*/ 89 h 147"/>
                  <a:gd name="T86" fmla="*/ 113 w 200"/>
                  <a:gd name="T87" fmla="*/ 110 h 147"/>
                  <a:gd name="T88" fmla="*/ 86 w 200"/>
                  <a:gd name="T89" fmla="*/ 110 h 147"/>
                  <a:gd name="T90" fmla="*/ 86 w 200"/>
                  <a:gd name="T91" fmla="*/ 89 h 147"/>
                  <a:gd name="T92" fmla="*/ 64 w 200"/>
                  <a:gd name="T93" fmla="*/ 89 h 147"/>
                  <a:gd name="T94" fmla="*/ 64 w 200"/>
                  <a:gd name="T95" fmla="*/ 62 h 147"/>
                  <a:gd name="T96" fmla="*/ 86 w 200"/>
                  <a:gd name="T97" fmla="*/ 62 h 147"/>
                  <a:gd name="T98" fmla="*/ 86 w 200"/>
                  <a:gd name="T99" fmla="*/ 39 h 147"/>
                  <a:gd name="T100" fmla="*/ 113 w 200"/>
                  <a:gd name="T101" fmla="*/ 39 h 147"/>
                  <a:gd name="T102" fmla="*/ 113 w 200"/>
                  <a:gd name="T103" fmla="*/ 62 h 147"/>
                  <a:gd name="T104" fmla="*/ 135 w 200"/>
                  <a:gd name="T105" fmla="*/ 62 h 147"/>
                  <a:gd name="T106" fmla="*/ 135 w 200"/>
                  <a:gd name="T107" fmla="*/ 89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00" h="147">
                    <a:moveTo>
                      <a:pt x="21" y="0"/>
                    </a:moveTo>
                    <a:lnTo>
                      <a:pt x="21" y="0"/>
                    </a:lnTo>
                    <a:lnTo>
                      <a:pt x="17" y="1"/>
                    </a:lnTo>
                    <a:lnTo>
                      <a:pt x="12" y="2"/>
                    </a:lnTo>
                    <a:lnTo>
                      <a:pt x="9" y="4"/>
                    </a:lnTo>
                    <a:lnTo>
                      <a:pt x="6" y="6"/>
                    </a:lnTo>
                    <a:lnTo>
                      <a:pt x="3" y="10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21"/>
                    </a:lnTo>
                    <a:lnTo>
                      <a:pt x="0" y="127"/>
                    </a:lnTo>
                    <a:lnTo>
                      <a:pt x="0" y="127"/>
                    </a:lnTo>
                    <a:lnTo>
                      <a:pt x="0" y="131"/>
                    </a:lnTo>
                    <a:lnTo>
                      <a:pt x="2" y="135"/>
                    </a:lnTo>
                    <a:lnTo>
                      <a:pt x="3" y="138"/>
                    </a:lnTo>
                    <a:lnTo>
                      <a:pt x="6" y="141"/>
                    </a:lnTo>
                    <a:lnTo>
                      <a:pt x="9" y="143"/>
                    </a:lnTo>
                    <a:lnTo>
                      <a:pt x="12" y="145"/>
                    </a:lnTo>
                    <a:lnTo>
                      <a:pt x="17" y="146"/>
                    </a:lnTo>
                    <a:lnTo>
                      <a:pt x="21" y="147"/>
                    </a:lnTo>
                    <a:lnTo>
                      <a:pt x="179" y="147"/>
                    </a:lnTo>
                    <a:lnTo>
                      <a:pt x="179" y="147"/>
                    </a:lnTo>
                    <a:lnTo>
                      <a:pt x="183" y="146"/>
                    </a:lnTo>
                    <a:lnTo>
                      <a:pt x="187" y="145"/>
                    </a:lnTo>
                    <a:lnTo>
                      <a:pt x="190" y="143"/>
                    </a:lnTo>
                    <a:lnTo>
                      <a:pt x="193" y="141"/>
                    </a:lnTo>
                    <a:lnTo>
                      <a:pt x="195" y="138"/>
                    </a:lnTo>
                    <a:lnTo>
                      <a:pt x="198" y="135"/>
                    </a:lnTo>
                    <a:lnTo>
                      <a:pt x="199" y="131"/>
                    </a:lnTo>
                    <a:lnTo>
                      <a:pt x="200" y="127"/>
                    </a:lnTo>
                    <a:lnTo>
                      <a:pt x="200" y="21"/>
                    </a:lnTo>
                    <a:lnTo>
                      <a:pt x="200" y="21"/>
                    </a:lnTo>
                    <a:lnTo>
                      <a:pt x="199" y="17"/>
                    </a:lnTo>
                    <a:lnTo>
                      <a:pt x="198" y="13"/>
                    </a:lnTo>
                    <a:lnTo>
                      <a:pt x="195" y="10"/>
                    </a:lnTo>
                    <a:lnTo>
                      <a:pt x="193" y="6"/>
                    </a:lnTo>
                    <a:lnTo>
                      <a:pt x="190" y="4"/>
                    </a:lnTo>
                    <a:lnTo>
                      <a:pt x="187" y="2"/>
                    </a:lnTo>
                    <a:lnTo>
                      <a:pt x="183" y="1"/>
                    </a:lnTo>
                    <a:lnTo>
                      <a:pt x="179" y="0"/>
                    </a:lnTo>
                    <a:lnTo>
                      <a:pt x="21" y="0"/>
                    </a:lnTo>
                    <a:close/>
                    <a:moveTo>
                      <a:pt x="135" y="89"/>
                    </a:moveTo>
                    <a:lnTo>
                      <a:pt x="113" y="89"/>
                    </a:lnTo>
                    <a:lnTo>
                      <a:pt x="113" y="110"/>
                    </a:lnTo>
                    <a:lnTo>
                      <a:pt x="86" y="110"/>
                    </a:lnTo>
                    <a:lnTo>
                      <a:pt x="86" y="89"/>
                    </a:lnTo>
                    <a:lnTo>
                      <a:pt x="64" y="89"/>
                    </a:lnTo>
                    <a:lnTo>
                      <a:pt x="64" y="62"/>
                    </a:lnTo>
                    <a:lnTo>
                      <a:pt x="86" y="62"/>
                    </a:lnTo>
                    <a:lnTo>
                      <a:pt x="86" y="39"/>
                    </a:lnTo>
                    <a:lnTo>
                      <a:pt x="113" y="39"/>
                    </a:lnTo>
                    <a:lnTo>
                      <a:pt x="113" y="62"/>
                    </a:lnTo>
                    <a:lnTo>
                      <a:pt x="135" y="62"/>
                    </a:lnTo>
                    <a:lnTo>
                      <a:pt x="135" y="8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2" name="Freeform 289"/>
              <p:cNvSpPr>
                <a:spLocks/>
              </p:cNvSpPr>
              <p:nvPr/>
            </p:nvSpPr>
            <p:spPr bwMode="auto">
              <a:xfrm>
                <a:off x="1841" y="423"/>
                <a:ext cx="97" cy="36"/>
              </a:xfrm>
              <a:custGeom>
                <a:avLst/>
                <a:gdLst>
                  <a:gd name="T0" fmla="*/ 97 w 97"/>
                  <a:gd name="T1" fmla="*/ 36 h 36"/>
                  <a:gd name="T2" fmla="*/ 97 w 97"/>
                  <a:gd name="T3" fmla="*/ 36 h 36"/>
                  <a:gd name="T4" fmla="*/ 96 w 97"/>
                  <a:gd name="T5" fmla="*/ 33 h 36"/>
                  <a:gd name="T6" fmla="*/ 95 w 97"/>
                  <a:gd name="T7" fmla="*/ 31 h 36"/>
                  <a:gd name="T8" fmla="*/ 93 w 97"/>
                  <a:gd name="T9" fmla="*/ 29 h 36"/>
                  <a:gd name="T10" fmla="*/ 90 w 97"/>
                  <a:gd name="T11" fmla="*/ 28 h 36"/>
                  <a:gd name="T12" fmla="*/ 90 w 97"/>
                  <a:gd name="T13" fmla="*/ 26 h 36"/>
                  <a:gd name="T14" fmla="*/ 90 w 97"/>
                  <a:gd name="T15" fmla="*/ 26 h 36"/>
                  <a:gd name="T16" fmla="*/ 90 w 97"/>
                  <a:gd name="T17" fmla="*/ 21 h 36"/>
                  <a:gd name="T18" fmla="*/ 88 w 97"/>
                  <a:gd name="T19" fmla="*/ 15 h 36"/>
                  <a:gd name="T20" fmla="*/ 86 w 97"/>
                  <a:gd name="T21" fmla="*/ 11 h 36"/>
                  <a:gd name="T22" fmla="*/ 83 w 97"/>
                  <a:gd name="T23" fmla="*/ 7 h 36"/>
                  <a:gd name="T24" fmla="*/ 79 w 97"/>
                  <a:gd name="T25" fmla="*/ 4 h 36"/>
                  <a:gd name="T26" fmla="*/ 75 w 97"/>
                  <a:gd name="T27" fmla="*/ 2 h 36"/>
                  <a:gd name="T28" fmla="*/ 69 w 97"/>
                  <a:gd name="T29" fmla="*/ 0 h 36"/>
                  <a:gd name="T30" fmla="*/ 64 w 97"/>
                  <a:gd name="T31" fmla="*/ 0 h 36"/>
                  <a:gd name="T32" fmla="*/ 32 w 97"/>
                  <a:gd name="T33" fmla="*/ 0 h 36"/>
                  <a:gd name="T34" fmla="*/ 32 w 97"/>
                  <a:gd name="T35" fmla="*/ 0 h 36"/>
                  <a:gd name="T36" fmla="*/ 27 w 97"/>
                  <a:gd name="T37" fmla="*/ 0 h 36"/>
                  <a:gd name="T38" fmla="*/ 23 w 97"/>
                  <a:gd name="T39" fmla="*/ 2 h 36"/>
                  <a:gd name="T40" fmla="*/ 19 w 97"/>
                  <a:gd name="T41" fmla="*/ 4 h 36"/>
                  <a:gd name="T42" fmla="*/ 15 w 97"/>
                  <a:gd name="T43" fmla="*/ 7 h 36"/>
                  <a:gd name="T44" fmla="*/ 12 w 97"/>
                  <a:gd name="T45" fmla="*/ 11 h 36"/>
                  <a:gd name="T46" fmla="*/ 10 w 97"/>
                  <a:gd name="T47" fmla="*/ 15 h 36"/>
                  <a:gd name="T48" fmla="*/ 8 w 97"/>
                  <a:gd name="T49" fmla="*/ 21 h 36"/>
                  <a:gd name="T50" fmla="*/ 8 w 97"/>
                  <a:gd name="T51" fmla="*/ 26 h 36"/>
                  <a:gd name="T52" fmla="*/ 8 w 97"/>
                  <a:gd name="T53" fmla="*/ 28 h 36"/>
                  <a:gd name="T54" fmla="*/ 8 w 97"/>
                  <a:gd name="T55" fmla="*/ 28 h 36"/>
                  <a:gd name="T56" fmla="*/ 5 w 97"/>
                  <a:gd name="T57" fmla="*/ 29 h 36"/>
                  <a:gd name="T58" fmla="*/ 3 w 97"/>
                  <a:gd name="T59" fmla="*/ 31 h 36"/>
                  <a:gd name="T60" fmla="*/ 0 w 97"/>
                  <a:gd name="T61" fmla="*/ 33 h 36"/>
                  <a:gd name="T62" fmla="*/ 0 w 97"/>
                  <a:gd name="T6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7" h="36">
                    <a:moveTo>
                      <a:pt x="97" y="36"/>
                    </a:moveTo>
                    <a:lnTo>
                      <a:pt x="97" y="36"/>
                    </a:lnTo>
                    <a:lnTo>
                      <a:pt x="96" y="33"/>
                    </a:lnTo>
                    <a:lnTo>
                      <a:pt x="95" y="31"/>
                    </a:lnTo>
                    <a:lnTo>
                      <a:pt x="93" y="29"/>
                    </a:lnTo>
                    <a:lnTo>
                      <a:pt x="90" y="28"/>
                    </a:lnTo>
                    <a:lnTo>
                      <a:pt x="90" y="26"/>
                    </a:lnTo>
                    <a:lnTo>
                      <a:pt x="90" y="26"/>
                    </a:lnTo>
                    <a:lnTo>
                      <a:pt x="90" y="21"/>
                    </a:lnTo>
                    <a:lnTo>
                      <a:pt x="88" y="15"/>
                    </a:lnTo>
                    <a:lnTo>
                      <a:pt x="86" y="11"/>
                    </a:lnTo>
                    <a:lnTo>
                      <a:pt x="83" y="7"/>
                    </a:lnTo>
                    <a:lnTo>
                      <a:pt x="79" y="4"/>
                    </a:lnTo>
                    <a:lnTo>
                      <a:pt x="75" y="2"/>
                    </a:lnTo>
                    <a:lnTo>
                      <a:pt x="69" y="0"/>
                    </a:lnTo>
                    <a:lnTo>
                      <a:pt x="64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7" y="0"/>
                    </a:lnTo>
                    <a:lnTo>
                      <a:pt x="23" y="2"/>
                    </a:lnTo>
                    <a:lnTo>
                      <a:pt x="19" y="4"/>
                    </a:lnTo>
                    <a:lnTo>
                      <a:pt x="15" y="7"/>
                    </a:lnTo>
                    <a:lnTo>
                      <a:pt x="12" y="11"/>
                    </a:lnTo>
                    <a:lnTo>
                      <a:pt x="10" y="15"/>
                    </a:lnTo>
                    <a:lnTo>
                      <a:pt x="8" y="21"/>
                    </a:lnTo>
                    <a:lnTo>
                      <a:pt x="8" y="26"/>
                    </a:lnTo>
                    <a:lnTo>
                      <a:pt x="8" y="28"/>
                    </a:lnTo>
                    <a:lnTo>
                      <a:pt x="8" y="28"/>
                    </a:lnTo>
                    <a:lnTo>
                      <a:pt x="5" y="29"/>
                    </a:lnTo>
                    <a:lnTo>
                      <a:pt x="3" y="31"/>
                    </a:lnTo>
                    <a:lnTo>
                      <a:pt x="0" y="33"/>
                    </a:lnTo>
                    <a:lnTo>
                      <a:pt x="0" y="3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3" name="Freeform 290"/>
              <p:cNvSpPr>
                <a:spLocks/>
              </p:cNvSpPr>
              <p:nvPr/>
            </p:nvSpPr>
            <p:spPr bwMode="auto">
              <a:xfrm>
                <a:off x="1859" y="433"/>
                <a:ext cx="62" cy="26"/>
              </a:xfrm>
              <a:custGeom>
                <a:avLst/>
                <a:gdLst>
                  <a:gd name="T0" fmla="*/ 7 w 62"/>
                  <a:gd name="T1" fmla="*/ 26 h 26"/>
                  <a:gd name="T2" fmla="*/ 7 w 62"/>
                  <a:gd name="T3" fmla="*/ 26 h 26"/>
                  <a:gd name="T4" fmla="*/ 6 w 62"/>
                  <a:gd name="T5" fmla="*/ 23 h 26"/>
                  <a:gd name="T6" fmla="*/ 4 w 62"/>
                  <a:gd name="T7" fmla="*/ 21 h 26"/>
                  <a:gd name="T8" fmla="*/ 2 w 62"/>
                  <a:gd name="T9" fmla="*/ 19 h 26"/>
                  <a:gd name="T10" fmla="*/ 0 w 62"/>
                  <a:gd name="T11" fmla="*/ 18 h 26"/>
                  <a:gd name="T12" fmla="*/ 0 w 62"/>
                  <a:gd name="T13" fmla="*/ 16 h 26"/>
                  <a:gd name="T14" fmla="*/ 0 w 62"/>
                  <a:gd name="T15" fmla="*/ 16 h 26"/>
                  <a:gd name="T16" fmla="*/ 0 w 62"/>
                  <a:gd name="T17" fmla="*/ 13 h 26"/>
                  <a:gd name="T18" fmla="*/ 1 w 62"/>
                  <a:gd name="T19" fmla="*/ 9 h 26"/>
                  <a:gd name="T20" fmla="*/ 4 w 62"/>
                  <a:gd name="T21" fmla="*/ 4 h 26"/>
                  <a:gd name="T22" fmla="*/ 9 w 62"/>
                  <a:gd name="T23" fmla="*/ 1 h 26"/>
                  <a:gd name="T24" fmla="*/ 11 w 62"/>
                  <a:gd name="T25" fmla="*/ 0 h 26"/>
                  <a:gd name="T26" fmla="*/ 14 w 62"/>
                  <a:gd name="T27" fmla="*/ 0 h 26"/>
                  <a:gd name="T28" fmla="*/ 46 w 62"/>
                  <a:gd name="T29" fmla="*/ 0 h 26"/>
                  <a:gd name="T30" fmla="*/ 46 w 62"/>
                  <a:gd name="T31" fmla="*/ 0 h 26"/>
                  <a:gd name="T32" fmla="*/ 49 w 62"/>
                  <a:gd name="T33" fmla="*/ 0 h 26"/>
                  <a:gd name="T34" fmla="*/ 52 w 62"/>
                  <a:gd name="T35" fmla="*/ 1 h 26"/>
                  <a:gd name="T36" fmla="*/ 58 w 62"/>
                  <a:gd name="T37" fmla="*/ 4 h 26"/>
                  <a:gd name="T38" fmla="*/ 61 w 62"/>
                  <a:gd name="T39" fmla="*/ 9 h 26"/>
                  <a:gd name="T40" fmla="*/ 62 w 62"/>
                  <a:gd name="T41" fmla="*/ 13 h 26"/>
                  <a:gd name="T42" fmla="*/ 62 w 62"/>
                  <a:gd name="T43" fmla="*/ 16 h 26"/>
                  <a:gd name="T44" fmla="*/ 62 w 62"/>
                  <a:gd name="T45" fmla="*/ 18 h 26"/>
                  <a:gd name="T46" fmla="*/ 62 w 62"/>
                  <a:gd name="T47" fmla="*/ 18 h 26"/>
                  <a:gd name="T48" fmla="*/ 60 w 62"/>
                  <a:gd name="T49" fmla="*/ 19 h 26"/>
                  <a:gd name="T50" fmla="*/ 58 w 62"/>
                  <a:gd name="T51" fmla="*/ 21 h 26"/>
                  <a:gd name="T52" fmla="*/ 56 w 62"/>
                  <a:gd name="T53" fmla="*/ 23 h 26"/>
                  <a:gd name="T54" fmla="*/ 54 w 62"/>
                  <a:gd name="T55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2" h="26">
                    <a:moveTo>
                      <a:pt x="7" y="26"/>
                    </a:moveTo>
                    <a:lnTo>
                      <a:pt x="7" y="26"/>
                    </a:lnTo>
                    <a:lnTo>
                      <a:pt x="6" y="23"/>
                    </a:lnTo>
                    <a:lnTo>
                      <a:pt x="4" y="21"/>
                    </a:lnTo>
                    <a:lnTo>
                      <a:pt x="2" y="19"/>
                    </a:lnTo>
                    <a:lnTo>
                      <a:pt x="0" y="18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0" y="13"/>
                    </a:lnTo>
                    <a:lnTo>
                      <a:pt x="1" y="9"/>
                    </a:lnTo>
                    <a:lnTo>
                      <a:pt x="4" y="4"/>
                    </a:lnTo>
                    <a:lnTo>
                      <a:pt x="9" y="1"/>
                    </a:lnTo>
                    <a:lnTo>
                      <a:pt x="11" y="0"/>
                    </a:lnTo>
                    <a:lnTo>
                      <a:pt x="14" y="0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49" y="0"/>
                    </a:lnTo>
                    <a:lnTo>
                      <a:pt x="52" y="1"/>
                    </a:lnTo>
                    <a:lnTo>
                      <a:pt x="58" y="4"/>
                    </a:lnTo>
                    <a:lnTo>
                      <a:pt x="61" y="9"/>
                    </a:lnTo>
                    <a:lnTo>
                      <a:pt x="62" y="13"/>
                    </a:lnTo>
                    <a:lnTo>
                      <a:pt x="62" y="16"/>
                    </a:lnTo>
                    <a:lnTo>
                      <a:pt x="62" y="18"/>
                    </a:lnTo>
                    <a:lnTo>
                      <a:pt x="62" y="18"/>
                    </a:lnTo>
                    <a:lnTo>
                      <a:pt x="60" y="19"/>
                    </a:lnTo>
                    <a:lnTo>
                      <a:pt x="58" y="21"/>
                    </a:lnTo>
                    <a:lnTo>
                      <a:pt x="56" y="23"/>
                    </a:lnTo>
                    <a:lnTo>
                      <a:pt x="54" y="2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4" name="Freeform 291"/>
              <p:cNvSpPr>
                <a:spLocks noEditPoints="1"/>
              </p:cNvSpPr>
              <p:nvPr/>
            </p:nvSpPr>
            <p:spPr bwMode="auto">
              <a:xfrm>
                <a:off x="184" y="1380"/>
                <a:ext cx="250" cy="164"/>
              </a:xfrm>
              <a:custGeom>
                <a:avLst/>
                <a:gdLst>
                  <a:gd name="T0" fmla="*/ 7 w 250"/>
                  <a:gd name="T1" fmla="*/ 0 h 164"/>
                  <a:gd name="T2" fmla="*/ 0 w 250"/>
                  <a:gd name="T3" fmla="*/ 123 h 164"/>
                  <a:gd name="T4" fmla="*/ 29 w 250"/>
                  <a:gd name="T5" fmla="*/ 136 h 164"/>
                  <a:gd name="T6" fmla="*/ 33 w 250"/>
                  <a:gd name="T7" fmla="*/ 148 h 164"/>
                  <a:gd name="T8" fmla="*/ 44 w 250"/>
                  <a:gd name="T9" fmla="*/ 160 h 164"/>
                  <a:gd name="T10" fmla="*/ 60 w 250"/>
                  <a:gd name="T11" fmla="*/ 164 h 164"/>
                  <a:gd name="T12" fmla="*/ 73 w 250"/>
                  <a:gd name="T13" fmla="*/ 162 h 164"/>
                  <a:gd name="T14" fmla="*/ 86 w 250"/>
                  <a:gd name="T15" fmla="*/ 152 h 164"/>
                  <a:gd name="T16" fmla="*/ 92 w 250"/>
                  <a:gd name="T17" fmla="*/ 136 h 164"/>
                  <a:gd name="T18" fmla="*/ 179 w 250"/>
                  <a:gd name="T19" fmla="*/ 142 h 164"/>
                  <a:gd name="T20" fmla="*/ 188 w 250"/>
                  <a:gd name="T21" fmla="*/ 156 h 164"/>
                  <a:gd name="T22" fmla="*/ 203 w 250"/>
                  <a:gd name="T23" fmla="*/ 164 h 164"/>
                  <a:gd name="T24" fmla="*/ 216 w 250"/>
                  <a:gd name="T25" fmla="*/ 164 h 164"/>
                  <a:gd name="T26" fmla="*/ 230 w 250"/>
                  <a:gd name="T27" fmla="*/ 156 h 164"/>
                  <a:gd name="T28" fmla="*/ 239 w 250"/>
                  <a:gd name="T29" fmla="*/ 142 h 164"/>
                  <a:gd name="T30" fmla="*/ 250 w 250"/>
                  <a:gd name="T31" fmla="*/ 126 h 164"/>
                  <a:gd name="T32" fmla="*/ 224 w 250"/>
                  <a:gd name="T33" fmla="*/ 68 h 164"/>
                  <a:gd name="T34" fmla="*/ 202 w 250"/>
                  <a:gd name="T35" fmla="*/ 22 h 164"/>
                  <a:gd name="T36" fmla="*/ 190 w 250"/>
                  <a:gd name="T37" fmla="*/ 17 h 164"/>
                  <a:gd name="T38" fmla="*/ 60 w 250"/>
                  <a:gd name="T39" fmla="*/ 149 h 164"/>
                  <a:gd name="T40" fmla="*/ 49 w 250"/>
                  <a:gd name="T41" fmla="*/ 143 h 164"/>
                  <a:gd name="T42" fmla="*/ 45 w 250"/>
                  <a:gd name="T43" fmla="*/ 132 h 164"/>
                  <a:gd name="T44" fmla="*/ 46 w 250"/>
                  <a:gd name="T45" fmla="*/ 126 h 164"/>
                  <a:gd name="T46" fmla="*/ 57 w 250"/>
                  <a:gd name="T47" fmla="*/ 117 h 164"/>
                  <a:gd name="T48" fmla="*/ 64 w 250"/>
                  <a:gd name="T49" fmla="*/ 117 h 164"/>
                  <a:gd name="T50" fmla="*/ 76 w 250"/>
                  <a:gd name="T51" fmla="*/ 126 h 164"/>
                  <a:gd name="T52" fmla="*/ 77 w 250"/>
                  <a:gd name="T53" fmla="*/ 132 h 164"/>
                  <a:gd name="T54" fmla="*/ 73 w 250"/>
                  <a:gd name="T55" fmla="*/ 143 h 164"/>
                  <a:gd name="T56" fmla="*/ 60 w 250"/>
                  <a:gd name="T57" fmla="*/ 149 h 164"/>
                  <a:gd name="T58" fmla="*/ 128 w 250"/>
                  <a:gd name="T59" fmla="*/ 87 h 164"/>
                  <a:gd name="T60" fmla="*/ 122 w 250"/>
                  <a:gd name="T61" fmla="*/ 97 h 164"/>
                  <a:gd name="T62" fmla="*/ 53 w 250"/>
                  <a:gd name="T63" fmla="*/ 97 h 164"/>
                  <a:gd name="T64" fmla="*/ 44 w 250"/>
                  <a:gd name="T65" fmla="*/ 91 h 164"/>
                  <a:gd name="T66" fmla="*/ 43 w 250"/>
                  <a:gd name="T67" fmla="*/ 23 h 164"/>
                  <a:gd name="T68" fmla="*/ 49 w 250"/>
                  <a:gd name="T69" fmla="*/ 14 h 164"/>
                  <a:gd name="T70" fmla="*/ 118 w 250"/>
                  <a:gd name="T71" fmla="*/ 13 h 164"/>
                  <a:gd name="T72" fmla="*/ 127 w 250"/>
                  <a:gd name="T73" fmla="*/ 19 h 164"/>
                  <a:gd name="T74" fmla="*/ 163 w 250"/>
                  <a:gd name="T75" fmla="*/ 63 h 164"/>
                  <a:gd name="T76" fmla="*/ 190 w 250"/>
                  <a:gd name="T77" fmla="*/ 27 h 164"/>
                  <a:gd name="T78" fmla="*/ 209 w 250"/>
                  <a:gd name="T79" fmla="*/ 63 h 164"/>
                  <a:gd name="T80" fmla="*/ 209 w 250"/>
                  <a:gd name="T81" fmla="*/ 149 h 164"/>
                  <a:gd name="T82" fmla="*/ 198 w 250"/>
                  <a:gd name="T83" fmla="*/ 143 h 164"/>
                  <a:gd name="T84" fmla="*/ 193 w 250"/>
                  <a:gd name="T85" fmla="*/ 132 h 164"/>
                  <a:gd name="T86" fmla="*/ 194 w 250"/>
                  <a:gd name="T87" fmla="*/ 126 h 164"/>
                  <a:gd name="T88" fmla="*/ 206 w 250"/>
                  <a:gd name="T89" fmla="*/ 117 h 164"/>
                  <a:gd name="T90" fmla="*/ 213 w 250"/>
                  <a:gd name="T91" fmla="*/ 117 h 164"/>
                  <a:gd name="T92" fmla="*/ 224 w 250"/>
                  <a:gd name="T93" fmla="*/ 126 h 164"/>
                  <a:gd name="T94" fmla="*/ 226 w 250"/>
                  <a:gd name="T95" fmla="*/ 132 h 164"/>
                  <a:gd name="T96" fmla="*/ 221 w 250"/>
                  <a:gd name="T97" fmla="*/ 143 h 164"/>
                  <a:gd name="T98" fmla="*/ 209 w 250"/>
                  <a:gd name="T99" fmla="*/ 149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50" h="164">
                    <a:moveTo>
                      <a:pt x="163" y="17"/>
                    </a:moveTo>
                    <a:lnTo>
                      <a:pt x="163" y="0"/>
                    </a:lnTo>
                    <a:lnTo>
                      <a:pt x="7" y="0"/>
                    </a:lnTo>
                    <a:lnTo>
                      <a:pt x="7" y="110"/>
                    </a:lnTo>
                    <a:lnTo>
                      <a:pt x="0" y="110"/>
                    </a:lnTo>
                    <a:lnTo>
                      <a:pt x="0" y="123"/>
                    </a:lnTo>
                    <a:lnTo>
                      <a:pt x="18" y="123"/>
                    </a:lnTo>
                    <a:lnTo>
                      <a:pt x="26" y="136"/>
                    </a:lnTo>
                    <a:lnTo>
                      <a:pt x="29" y="136"/>
                    </a:lnTo>
                    <a:lnTo>
                      <a:pt x="29" y="136"/>
                    </a:lnTo>
                    <a:lnTo>
                      <a:pt x="30" y="142"/>
                    </a:lnTo>
                    <a:lnTo>
                      <a:pt x="33" y="148"/>
                    </a:lnTo>
                    <a:lnTo>
                      <a:pt x="36" y="152"/>
                    </a:lnTo>
                    <a:lnTo>
                      <a:pt x="40" y="156"/>
                    </a:lnTo>
                    <a:lnTo>
                      <a:pt x="44" y="160"/>
                    </a:lnTo>
                    <a:lnTo>
                      <a:pt x="49" y="162"/>
                    </a:lnTo>
                    <a:lnTo>
                      <a:pt x="55" y="164"/>
                    </a:lnTo>
                    <a:lnTo>
                      <a:pt x="60" y="164"/>
                    </a:lnTo>
                    <a:lnTo>
                      <a:pt x="60" y="164"/>
                    </a:lnTo>
                    <a:lnTo>
                      <a:pt x="66" y="164"/>
                    </a:lnTo>
                    <a:lnTo>
                      <a:pt x="73" y="162"/>
                    </a:lnTo>
                    <a:lnTo>
                      <a:pt x="78" y="160"/>
                    </a:lnTo>
                    <a:lnTo>
                      <a:pt x="82" y="156"/>
                    </a:lnTo>
                    <a:lnTo>
                      <a:pt x="86" y="152"/>
                    </a:lnTo>
                    <a:lnTo>
                      <a:pt x="89" y="148"/>
                    </a:lnTo>
                    <a:lnTo>
                      <a:pt x="91" y="142"/>
                    </a:lnTo>
                    <a:lnTo>
                      <a:pt x="92" y="136"/>
                    </a:lnTo>
                    <a:lnTo>
                      <a:pt x="178" y="136"/>
                    </a:lnTo>
                    <a:lnTo>
                      <a:pt x="178" y="136"/>
                    </a:lnTo>
                    <a:lnTo>
                      <a:pt x="179" y="142"/>
                    </a:lnTo>
                    <a:lnTo>
                      <a:pt x="181" y="148"/>
                    </a:lnTo>
                    <a:lnTo>
                      <a:pt x="184" y="152"/>
                    </a:lnTo>
                    <a:lnTo>
                      <a:pt x="188" y="156"/>
                    </a:lnTo>
                    <a:lnTo>
                      <a:pt x="193" y="160"/>
                    </a:lnTo>
                    <a:lnTo>
                      <a:pt x="198" y="162"/>
                    </a:lnTo>
                    <a:lnTo>
                      <a:pt x="203" y="164"/>
                    </a:lnTo>
                    <a:lnTo>
                      <a:pt x="209" y="164"/>
                    </a:lnTo>
                    <a:lnTo>
                      <a:pt x="209" y="164"/>
                    </a:lnTo>
                    <a:lnTo>
                      <a:pt x="216" y="164"/>
                    </a:lnTo>
                    <a:lnTo>
                      <a:pt x="221" y="162"/>
                    </a:lnTo>
                    <a:lnTo>
                      <a:pt x="226" y="160"/>
                    </a:lnTo>
                    <a:lnTo>
                      <a:pt x="230" y="156"/>
                    </a:lnTo>
                    <a:lnTo>
                      <a:pt x="234" y="152"/>
                    </a:lnTo>
                    <a:lnTo>
                      <a:pt x="237" y="148"/>
                    </a:lnTo>
                    <a:lnTo>
                      <a:pt x="239" y="142"/>
                    </a:lnTo>
                    <a:lnTo>
                      <a:pt x="241" y="136"/>
                    </a:lnTo>
                    <a:lnTo>
                      <a:pt x="250" y="136"/>
                    </a:lnTo>
                    <a:lnTo>
                      <a:pt x="250" y="126"/>
                    </a:lnTo>
                    <a:lnTo>
                      <a:pt x="248" y="126"/>
                    </a:lnTo>
                    <a:lnTo>
                      <a:pt x="248" y="85"/>
                    </a:lnTo>
                    <a:lnTo>
                      <a:pt x="224" y="68"/>
                    </a:lnTo>
                    <a:lnTo>
                      <a:pt x="204" y="26"/>
                    </a:lnTo>
                    <a:lnTo>
                      <a:pt x="204" y="26"/>
                    </a:lnTo>
                    <a:lnTo>
                      <a:pt x="202" y="22"/>
                    </a:lnTo>
                    <a:lnTo>
                      <a:pt x="198" y="19"/>
                    </a:lnTo>
                    <a:lnTo>
                      <a:pt x="194" y="17"/>
                    </a:lnTo>
                    <a:lnTo>
                      <a:pt x="190" y="17"/>
                    </a:lnTo>
                    <a:lnTo>
                      <a:pt x="163" y="17"/>
                    </a:lnTo>
                    <a:close/>
                    <a:moveTo>
                      <a:pt x="60" y="149"/>
                    </a:moveTo>
                    <a:lnTo>
                      <a:pt x="60" y="149"/>
                    </a:lnTo>
                    <a:lnTo>
                      <a:pt x="57" y="149"/>
                    </a:lnTo>
                    <a:lnTo>
                      <a:pt x="54" y="148"/>
                    </a:lnTo>
                    <a:lnTo>
                      <a:pt x="49" y="143"/>
                    </a:lnTo>
                    <a:lnTo>
                      <a:pt x="46" y="138"/>
                    </a:lnTo>
                    <a:lnTo>
                      <a:pt x="45" y="136"/>
                    </a:lnTo>
                    <a:lnTo>
                      <a:pt x="45" y="132"/>
                    </a:lnTo>
                    <a:lnTo>
                      <a:pt x="45" y="132"/>
                    </a:lnTo>
                    <a:lnTo>
                      <a:pt x="45" y="129"/>
                    </a:lnTo>
                    <a:lnTo>
                      <a:pt x="46" y="126"/>
                    </a:lnTo>
                    <a:lnTo>
                      <a:pt x="49" y="121"/>
                    </a:lnTo>
                    <a:lnTo>
                      <a:pt x="54" y="118"/>
                    </a:lnTo>
                    <a:lnTo>
                      <a:pt x="57" y="117"/>
                    </a:lnTo>
                    <a:lnTo>
                      <a:pt x="60" y="117"/>
                    </a:lnTo>
                    <a:lnTo>
                      <a:pt x="60" y="117"/>
                    </a:lnTo>
                    <a:lnTo>
                      <a:pt x="64" y="117"/>
                    </a:lnTo>
                    <a:lnTo>
                      <a:pt x="67" y="118"/>
                    </a:lnTo>
                    <a:lnTo>
                      <a:pt x="73" y="121"/>
                    </a:lnTo>
                    <a:lnTo>
                      <a:pt x="76" y="126"/>
                    </a:lnTo>
                    <a:lnTo>
                      <a:pt x="77" y="129"/>
                    </a:lnTo>
                    <a:lnTo>
                      <a:pt x="77" y="132"/>
                    </a:lnTo>
                    <a:lnTo>
                      <a:pt x="77" y="132"/>
                    </a:lnTo>
                    <a:lnTo>
                      <a:pt x="77" y="136"/>
                    </a:lnTo>
                    <a:lnTo>
                      <a:pt x="76" y="138"/>
                    </a:lnTo>
                    <a:lnTo>
                      <a:pt x="73" y="143"/>
                    </a:lnTo>
                    <a:lnTo>
                      <a:pt x="67" y="148"/>
                    </a:lnTo>
                    <a:lnTo>
                      <a:pt x="64" y="149"/>
                    </a:lnTo>
                    <a:lnTo>
                      <a:pt x="60" y="149"/>
                    </a:lnTo>
                    <a:lnTo>
                      <a:pt x="60" y="149"/>
                    </a:lnTo>
                    <a:close/>
                    <a:moveTo>
                      <a:pt x="128" y="87"/>
                    </a:moveTo>
                    <a:lnTo>
                      <a:pt x="128" y="87"/>
                    </a:lnTo>
                    <a:lnTo>
                      <a:pt x="127" y="91"/>
                    </a:lnTo>
                    <a:lnTo>
                      <a:pt x="125" y="94"/>
                    </a:lnTo>
                    <a:lnTo>
                      <a:pt x="122" y="97"/>
                    </a:lnTo>
                    <a:lnTo>
                      <a:pt x="118" y="97"/>
                    </a:lnTo>
                    <a:lnTo>
                      <a:pt x="53" y="97"/>
                    </a:lnTo>
                    <a:lnTo>
                      <a:pt x="53" y="97"/>
                    </a:lnTo>
                    <a:lnTo>
                      <a:pt x="49" y="97"/>
                    </a:lnTo>
                    <a:lnTo>
                      <a:pt x="46" y="94"/>
                    </a:lnTo>
                    <a:lnTo>
                      <a:pt x="44" y="91"/>
                    </a:lnTo>
                    <a:lnTo>
                      <a:pt x="43" y="87"/>
                    </a:lnTo>
                    <a:lnTo>
                      <a:pt x="43" y="23"/>
                    </a:lnTo>
                    <a:lnTo>
                      <a:pt x="43" y="23"/>
                    </a:lnTo>
                    <a:lnTo>
                      <a:pt x="44" y="19"/>
                    </a:lnTo>
                    <a:lnTo>
                      <a:pt x="46" y="16"/>
                    </a:lnTo>
                    <a:lnTo>
                      <a:pt x="49" y="14"/>
                    </a:lnTo>
                    <a:lnTo>
                      <a:pt x="53" y="13"/>
                    </a:lnTo>
                    <a:lnTo>
                      <a:pt x="118" y="13"/>
                    </a:lnTo>
                    <a:lnTo>
                      <a:pt x="118" y="13"/>
                    </a:lnTo>
                    <a:lnTo>
                      <a:pt x="122" y="14"/>
                    </a:lnTo>
                    <a:lnTo>
                      <a:pt x="125" y="16"/>
                    </a:lnTo>
                    <a:lnTo>
                      <a:pt x="127" y="19"/>
                    </a:lnTo>
                    <a:lnTo>
                      <a:pt x="128" y="23"/>
                    </a:lnTo>
                    <a:lnTo>
                      <a:pt x="128" y="87"/>
                    </a:lnTo>
                    <a:close/>
                    <a:moveTo>
                      <a:pt x="163" y="63"/>
                    </a:moveTo>
                    <a:lnTo>
                      <a:pt x="163" y="27"/>
                    </a:lnTo>
                    <a:lnTo>
                      <a:pt x="190" y="27"/>
                    </a:lnTo>
                    <a:lnTo>
                      <a:pt x="190" y="27"/>
                    </a:lnTo>
                    <a:lnTo>
                      <a:pt x="193" y="28"/>
                    </a:lnTo>
                    <a:lnTo>
                      <a:pt x="195" y="30"/>
                    </a:lnTo>
                    <a:lnTo>
                      <a:pt x="209" y="63"/>
                    </a:lnTo>
                    <a:lnTo>
                      <a:pt x="163" y="63"/>
                    </a:lnTo>
                    <a:close/>
                    <a:moveTo>
                      <a:pt x="209" y="149"/>
                    </a:moveTo>
                    <a:lnTo>
                      <a:pt x="209" y="149"/>
                    </a:lnTo>
                    <a:lnTo>
                      <a:pt x="206" y="149"/>
                    </a:lnTo>
                    <a:lnTo>
                      <a:pt x="203" y="148"/>
                    </a:lnTo>
                    <a:lnTo>
                      <a:pt x="198" y="143"/>
                    </a:lnTo>
                    <a:lnTo>
                      <a:pt x="194" y="138"/>
                    </a:lnTo>
                    <a:lnTo>
                      <a:pt x="193" y="136"/>
                    </a:lnTo>
                    <a:lnTo>
                      <a:pt x="193" y="132"/>
                    </a:lnTo>
                    <a:lnTo>
                      <a:pt x="193" y="132"/>
                    </a:lnTo>
                    <a:lnTo>
                      <a:pt x="193" y="129"/>
                    </a:lnTo>
                    <a:lnTo>
                      <a:pt x="194" y="126"/>
                    </a:lnTo>
                    <a:lnTo>
                      <a:pt x="198" y="121"/>
                    </a:lnTo>
                    <a:lnTo>
                      <a:pt x="203" y="118"/>
                    </a:lnTo>
                    <a:lnTo>
                      <a:pt x="206" y="117"/>
                    </a:lnTo>
                    <a:lnTo>
                      <a:pt x="209" y="117"/>
                    </a:lnTo>
                    <a:lnTo>
                      <a:pt x="209" y="117"/>
                    </a:lnTo>
                    <a:lnTo>
                      <a:pt x="213" y="117"/>
                    </a:lnTo>
                    <a:lnTo>
                      <a:pt x="216" y="118"/>
                    </a:lnTo>
                    <a:lnTo>
                      <a:pt x="221" y="121"/>
                    </a:lnTo>
                    <a:lnTo>
                      <a:pt x="224" y="126"/>
                    </a:lnTo>
                    <a:lnTo>
                      <a:pt x="225" y="129"/>
                    </a:lnTo>
                    <a:lnTo>
                      <a:pt x="226" y="132"/>
                    </a:lnTo>
                    <a:lnTo>
                      <a:pt x="226" y="132"/>
                    </a:lnTo>
                    <a:lnTo>
                      <a:pt x="225" y="136"/>
                    </a:lnTo>
                    <a:lnTo>
                      <a:pt x="224" y="138"/>
                    </a:lnTo>
                    <a:lnTo>
                      <a:pt x="221" y="143"/>
                    </a:lnTo>
                    <a:lnTo>
                      <a:pt x="216" y="148"/>
                    </a:lnTo>
                    <a:lnTo>
                      <a:pt x="213" y="149"/>
                    </a:lnTo>
                    <a:lnTo>
                      <a:pt x="209" y="149"/>
                    </a:lnTo>
                    <a:lnTo>
                      <a:pt x="209" y="14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5" name="Freeform 292"/>
              <p:cNvSpPr>
                <a:spLocks/>
              </p:cNvSpPr>
              <p:nvPr/>
            </p:nvSpPr>
            <p:spPr bwMode="auto">
              <a:xfrm>
                <a:off x="245" y="1410"/>
                <a:ext cx="50" cy="50"/>
              </a:xfrm>
              <a:custGeom>
                <a:avLst/>
                <a:gdLst>
                  <a:gd name="T0" fmla="*/ 50 w 50"/>
                  <a:gd name="T1" fmla="*/ 34 h 50"/>
                  <a:gd name="T2" fmla="*/ 33 w 50"/>
                  <a:gd name="T3" fmla="*/ 34 h 50"/>
                  <a:gd name="T4" fmla="*/ 33 w 50"/>
                  <a:gd name="T5" fmla="*/ 50 h 50"/>
                  <a:gd name="T6" fmla="*/ 16 w 50"/>
                  <a:gd name="T7" fmla="*/ 50 h 50"/>
                  <a:gd name="T8" fmla="*/ 16 w 50"/>
                  <a:gd name="T9" fmla="*/ 34 h 50"/>
                  <a:gd name="T10" fmla="*/ 0 w 50"/>
                  <a:gd name="T11" fmla="*/ 34 h 50"/>
                  <a:gd name="T12" fmla="*/ 0 w 50"/>
                  <a:gd name="T13" fmla="*/ 16 h 50"/>
                  <a:gd name="T14" fmla="*/ 16 w 50"/>
                  <a:gd name="T15" fmla="*/ 16 h 50"/>
                  <a:gd name="T16" fmla="*/ 16 w 50"/>
                  <a:gd name="T17" fmla="*/ 0 h 50"/>
                  <a:gd name="T18" fmla="*/ 33 w 50"/>
                  <a:gd name="T19" fmla="*/ 0 h 50"/>
                  <a:gd name="T20" fmla="*/ 33 w 50"/>
                  <a:gd name="T21" fmla="*/ 16 h 50"/>
                  <a:gd name="T22" fmla="*/ 50 w 50"/>
                  <a:gd name="T23" fmla="*/ 16 h 50"/>
                  <a:gd name="T24" fmla="*/ 50 w 50"/>
                  <a:gd name="T25" fmla="*/ 34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0" h="50">
                    <a:moveTo>
                      <a:pt x="50" y="34"/>
                    </a:moveTo>
                    <a:lnTo>
                      <a:pt x="33" y="34"/>
                    </a:lnTo>
                    <a:lnTo>
                      <a:pt x="33" y="50"/>
                    </a:lnTo>
                    <a:lnTo>
                      <a:pt x="16" y="50"/>
                    </a:lnTo>
                    <a:lnTo>
                      <a:pt x="16" y="34"/>
                    </a:lnTo>
                    <a:lnTo>
                      <a:pt x="0" y="34"/>
                    </a:lnTo>
                    <a:lnTo>
                      <a:pt x="0" y="16"/>
                    </a:lnTo>
                    <a:lnTo>
                      <a:pt x="16" y="16"/>
                    </a:lnTo>
                    <a:lnTo>
                      <a:pt x="16" y="0"/>
                    </a:lnTo>
                    <a:lnTo>
                      <a:pt x="33" y="0"/>
                    </a:lnTo>
                    <a:lnTo>
                      <a:pt x="33" y="16"/>
                    </a:lnTo>
                    <a:lnTo>
                      <a:pt x="50" y="16"/>
                    </a:lnTo>
                    <a:lnTo>
                      <a:pt x="50" y="34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6" name="Freeform 293"/>
              <p:cNvSpPr>
                <a:spLocks/>
              </p:cNvSpPr>
              <p:nvPr/>
            </p:nvSpPr>
            <p:spPr bwMode="auto">
              <a:xfrm>
                <a:off x="355" y="1380"/>
                <a:ext cx="18" cy="12"/>
              </a:xfrm>
              <a:custGeom>
                <a:avLst/>
                <a:gdLst>
                  <a:gd name="T0" fmla="*/ 18 w 18"/>
                  <a:gd name="T1" fmla="*/ 12 h 12"/>
                  <a:gd name="T2" fmla="*/ 18 w 18"/>
                  <a:gd name="T3" fmla="*/ 9 h 12"/>
                  <a:gd name="T4" fmla="*/ 18 w 18"/>
                  <a:gd name="T5" fmla="*/ 9 h 12"/>
                  <a:gd name="T6" fmla="*/ 17 w 18"/>
                  <a:gd name="T7" fmla="*/ 6 h 12"/>
                  <a:gd name="T8" fmla="*/ 16 w 18"/>
                  <a:gd name="T9" fmla="*/ 2 h 12"/>
                  <a:gd name="T10" fmla="*/ 13 w 18"/>
                  <a:gd name="T11" fmla="*/ 1 h 12"/>
                  <a:gd name="T12" fmla="*/ 10 w 18"/>
                  <a:gd name="T13" fmla="*/ 0 h 12"/>
                  <a:gd name="T14" fmla="*/ 10 w 18"/>
                  <a:gd name="T15" fmla="*/ 0 h 12"/>
                  <a:gd name="T16" fmla="*/ 6 w 18"/>
                  <a:gd name="T17" fmla="*/ 1 h 12"/>
                  <a:gd name="T18" fmla="*/ 3 w 18"/>
                  <a:gd name="T19" fmla="*/ 2 h 12"/>
                  <a:gd name="T20" fmla="*/ 1 w 18"/>
                  <a:gd name="T21" fmla="*/ 6 h 12"/>
                  <a:gd name="T22" fmla="*/ 0 w 18"/>
                  <a:gd name="T23" fmla="*/ 9 h 12"/>
                  <a:gd name="T24" fmla="*/ 0 w 18"/>
                  <a:gd name="T2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12">
                    <a:moveTo>
                      <a:pt x="18" y="12"/>
                    </a:moveTo>
                    <a:lnTo>
                      <a:pt x="18" y="9"/>
                    </a:lnTo>
                    <a:lnTo>
                      <a:pt x="18" y="9"/>
                    </a:lnTo>
                    <a:lnTo>
                      <a:pt x="17" y="6"/>
                    </a:lnTo>
                    <a:lnTo>
                      <a:pt x="16" y="2"/>
                    </a:lnTo>
                    <a:lnTo>
                      <a:pt x="13" y="1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6" y="1"/>
                    </a:lnTo>
                    <a:lnTo>
                      <a:pt x="3" y="2"/>
                    </a:lnTo>
                    <a:lnTo>
                      <a:pt x="1" y="6"/>
                    </a:lnTo>
                    <a:lnTo>
                      <a:pt x="0" y="9"/>
                    </a:lnTo>
                    <a:lnTo>
                      <a:pt x="0" y="1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7" name="Freeform 294"/>
              <p:cNvSpPr>
                <a:spLocks/>
              </p:cNvSpPr>
              <p:nvPr/>
            </p:nvSpPr>
            <p:spPr bwMode="auto">
              <a:xfrm>
                <a:off x="3569" y="2401"/>
                <a:ext cx="271" cy="231"/>
              </a:xfrm>
              <a:custGeom>
                <a:avLst/>
                <a:gdLst>
                  <a:gd name="T0" fmla="*/ 136 w 271"/>
                  <a:gd name="T1" fmla="*/ 0 h 231"/>
                  <a:gd name="T2" fmla="*/ 0 w 271"/>
                  <a:gd name="T3" fmla="*/ 127 h 231"/>
                  <a:gd name="T4" fmla="*/ 16 w 271"/>
                  <a:gd name="T5" fmla="*/ 145 h 231"/>
                  <a:gd name="T6" fmla="*/ 23 w 271"/>
                  <a:gd name="T7" fmla="*/ 139 h 231"/>
                  <a:gd name="T8" fmla="*/ 23 w 271"/>
                  <a:gd name="T9" fmla="*/ 231 h 231"/>
                  <a:gd name="T10" fmla="*/ 248 w 271"/>
                  <a:gd name="T11" fmla="*/ 231 h 231"/>
                  <a:gd name="T12" fmla="*/ 248 w 271"/>
                  <a:gd name="T13" fmla="*/ 139 h 231"/>
                  <a:gd name="T14" fmla="*/ 255 w 271"/>
                  <a:gd name="T15" fmla="*/ 145 h 231"/>
                  <a:gd name="T16" fmla="*/ 271 w 271"/>
                  <a:gd name="T17" fmla="*/ 127 h 231"/>
                  <a:gd name="T18" fmla="*/ 136 w 271"/>
                  <a:gd name="T19" fmla="*/ 0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1" h="231">
                    <a:moveTo>
                      <a:pt x="136" y="0"/>
                    </a:moveTo>
                    <a:lnTo>
                      <a:pt x="0" y="127"/>
                    </a:lnTo>
                    <a:lnTo>
                      <a:pt x="16" y="145"/>
                    </a:lnTo>
                    <a:lnTo>
                      <a:pt x="23" y="139"/>
                    </a:lnTo>
                    <a:lnTo>
                      <a:pt x="23" y="231"/>
                    </a:lnTo>
                    <a:lnTo>
                      <a:pt x="248" y="231"/>
                    </a:lnTo>
                    <a:lnTo>
                      <a:pt x="248" y="139"/>
                    </a:lnTo>
                    <a:lnTo>
                      <a:pt x="255" y="145"/>
                    </a:lnTo>
                    <a:lnTo>
                      <a:pt x="271" y="127"/>
                    </a:lnTo>
                    <a:lnTo>
                      <a:pt x="13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8" name="Freeform 295"/>
              <p:cNvSpPr>
                <a:spLocks/>
              </p:cNvSpPr>
              <p:nvPr/>
            </p:nvSpPr>
            <p:spPr bwMode="auto">
              <a:xfrm>
                <a:off x="3774" y="2532"/>
                <a:ext cx="23" cy="23"/>
              </a:xfrm>
              <a:custGeom>
                <a:avLst/>
                <a:gdLst>
                  <a:gd name="T0" fmla="*/ 11 w 23"/>
                  <a:gd name="T1" fmla="*/ 0 h 23"/>
                  <a:gd name="T2" fmla="*/ 11 w 23"/>
                  <a:gd name="T3" fmla="*/ 0 h 23"/>
                  <a:gd name="T4" fmla="*/ 15 w 23"/>
                  <a:gd name="T5" fmla="*/ 1 h 23"/>
                  <a:gd name="T6" fmla="*/ 20 w 23"/>
                  <a:gd name="T7" fmla="*/ 3 h 23"/>
                  <a:gd name="T8" fmla="*/ 22 w 23"/>
                  <a:gd name="T9" fmla="*/ 8 h 23"/>
                  <a:gd name="T10" fmla="*/ 23 w 23"/>
                  <a:gd name="T11" fmla="*/ 12 h 23"/>
                  <a:gd name="T12" fmla="*/ 23 w 23"/>
                  <a:gd name="T13" fmla="*/ 12 h 23"/>
                  <a:gd name="T14" fmla="*/ 22 w 23"/>
                  <a:gd name="T15" fmla="*/ 16 h 23"/>
                  <a:gd name="T16" fmla="*/ 20 w 23"/>
                  <a:gd name="T17" fmla="*/ 19 h 23"/>
                  <a:gd name="T18" fmla="*/ 15 w 23"/>
                  <a:gd name="T19" fmla="*/ 22 h 23"/>
                  <a:gd name="T20" fmla="*/ 11 w 23"/>
                  <a:gd name="T21" fmla="*/ 23 h 23"/>
                  <a:gd name="T22" fmla="*/ 11 w 23"/>
                  <a:gd name="T23" fmla="*/ 23 h 23"/>
                  <a:gd name="T24" fmla="*/ 7 w 23"/>
                  <a:gd name="T25" fmla="*/ 22 h 23"/>
                  <a:gd name="T26" fmla="*/ 3 w 23"/>
                  <a:gd name="T27" fmla="*/ 19 h 23"/>
                  <a:gd name="T28" fmla="*/ 1 w 23"/>
                  <a:gd name="T29" fmla="*/ 16 h 23"/>
                  <a:gd name="T30" fmla="*/ 0 w 23"/>
                  <a:gd name="T31" fmla="*/ 12 h 23"/>
                  <a:gd name="T32" fmla="*/ 0 w 23"/>
                  <a:gd name="T33" fmla="*/ 12 h 23"/>
                  <a:gd name="T34" fmla="*/ 1 w 23"/>
                  <a:gd name="T35" fmla="*/ 8 h 23"/>
                  <a:gd name="T36" fmla="*/ 3 w 23"/>
                  <a:gd name="T37" fmla="*/ 3 h 23"/>
                  <a:gd name="T38" fmla="*/ 7 w 23"/>
                  <a:gd name="T39" fmla="*/ 1 h 23"/>
                  <a:gd name="T40" fmla="*/ 11 w 23"/>
                  <a:gd name="T41" fmla="*/ 0 h 23"/>
                  <a:gd name="T42" fmla="*/ 11 w 23"/>
                  <a:gd name="T4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3" h="23">
                    <a:moveTo>
                      <a:pt x="11" y="0"/>
                    </a:moveTo>
                    <a:lnTo>
                      <a:pt x="11" y="0"/>
                    </a:lnTo>
                    <a:lnTo>
                      <a:pt x="15" y="1"/>
                    </a:lnTo>
                    <a:lnTo>
                      <a:pt x="20" y="3"/>
                    </a:lnTo>
                    <a:lnTo>
                      <a:pt x="22" y="8"/>
                    </a:lnTo>
                    <a:lnTo>
                      <a:pt x="23" y="12"/>
                    </a:lnTo>
                    <a:lnTo>
                      <a:pt x="23" y="12"/>
                    </a:lnTo>
                    <a:lnTo>
                      <a:pt x="22" y="16"/>
                    </a:lnTo>
                    <a:lnTo>
                      <a:pt x="20" y="19"/>
                    </a:lnTo>
                    <a:lnTo>
                      <a:pt x="15" y="22"/>
                    </a:lnTo>
                    <a:lnTo>
                      <a:pt x="11" y="23"/>
                    </a:lnTo>
                    <a:lnTo>
                      <a:pt x="11" y="23"/>
                    </a:lnTo>
                    <a:lnTo>
                      <a:pt x="7" y="22"/>
                    </a:lnTo>
                    <a:lnTo>
                      <a:pt x="3" y="19"/>
                    </a:lnTo>
                    <a:lnTo>
                      <a:pt x="1" y="1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" y="8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1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9" name="Freeform 296"/>
              <p:cNvSpPr>
                <a:spLocks/>
              </p:cNvSpPr>
              <p:nvPr/>
            </p:nvSpPr>
            <p:spPr bwMode="auto">
              <a:xfrm>
                <a:off x="3724" y="2491"/>
                <a:ext cx="34" cy="34"/>
              </a:xfrm>
              <a:custGeom>
                <a:avLst/>
                <a:gdLst>
                  <a:gd name="T0" fmla="*/ 17 w 34"/>
                  <a:gd name="T1" fmla="*/ 0 h 34"/>
                  <a:gd name="T2" fmla="*/ 17 w 34"/>
                  <a:gd name="T3" fmla="*/ 0 h 34"/>
                  <a:gd name="T4" fmla="*/ 20 w 34"/>
                  <a:gd name="T5" fmla="*/ 0 h 34"/>
                  <a:gd name="T6" fmla="*/ 23 w 34"/>
                  <a:gd name="T7" fmla="*/ 1 h 34"/>
                  <a:gd name="T8" fmla="*/ 26 w 34"/>
                  <a:gd name="T9" fmla="*/ 3 h 34"/>
                  <a:gd name="T10" fmla="*/ 28 w 34"/>
                  <a:gd name="T11" fmla="*/ 5 h 34"/>
                  <a:gd name="T12" fmla="*/ 30 w 34"/>
                  <a:gd name="T13" fmla="*/ 7 h 34"/>
                  <a:gd name="T14" fmla="*/ 32 w 34"/>
                  <a:gd name="T15" fmla="*/ 10 h 34"/>
                  <a:gd name="T16" fmla="*/ 34 w 34"/>
                  <a:gd name="T17" fmla="*/ 14 h 34"/>
                  <a:gd name="T18" fmla="*/ 34 w 34"/>
                  <a:gd name="T19" fmla="*/ 17 h 34"/>
                  <a:gd name="T20" fmla="*/ 34 w 34"/>
                  <a:gd name="T21" fmla="*/ 17 h 34"/>
                  <a:gd name="T22" fmla="*/ 34 w 34"/>
                  <a:gd name="T23" fmla="*/ 21 h 34"/>
                  <a:gd name="T24" fmla="*/ 32 w 34"/>
                  <a:gd name="T25" fmla="*/ 24 h 34"/>
                  <a:gd name="T26" fmla="*/ 30 w 34"/>
                  <a:gd name="T27" fmla="*/ 26 h 34"/>
                  <a:gd name="T28" fmla="*/ 28 w 34"/>
                  <a:gd name="T29" fmla="*/ 29 h 34"/>
                  <a:gd name="T30" fmla="*/ 26 w 34"/>
                  <a:gd name="T31" fmla="*/ 31 h 34"/>
                  <a:gd name="T32" fmla="*/ 23 w 34"/>
                  <a:gd name="T33" fmla="*/ 32 h 34"/>
                  <a:gd name="T34" fmla="*/ 20 w 34"/>
                  <a:gd name="T35" fmla="*/ 33 h 34"/>
                  <a:gd name="T36" fmla="*/ 17 w 34"/>
                  <a:gd name="T37" fmla="*/ 34 h 34"/>
                  <a:gd name="T38" fmla="*/ 17 w 34"/>
                  <a:gd name="T39" fmla="*/ 34 h 34"/>
                  <a:gd name="T40" fmla="*/ 13 w 34"/>
                  <a:gd name="T41" fmla="*/ 33 h 34"/>
                  <a:gd name="T42" fmla="*/ 10 w 34"/>
                  <a:gd name="T43" fmla="*/ 32 h 34"/>
                  <a:gd name="T44" fmla="*/ 8 w 34"/>
                  <a:gd name="T45" fmla="*/ 31 h 34"/>
                  <a:gd name="T46" fmla="*/ 5 w 34"/>
                  <a:gd name="T47" fmla="*/ 29 h 34"/>
                  <a:gd name="T48" fmla="*/ 3 w 34"/>
                  <a:gd name="T49" fmla="*/ 26 h 34"/>
                  <a:gd name="T50" fmla="*/ 2 w 34"/>
                  <a:gd name="T51" fmla="*/ 24 h 34"/>
                  <a:gd name="T52" fmla="*/ 1 w 34"/>
                  <a:gd name="T53" fmla="*/ 21 h 34"/>
                  <a:gd name="T54" fmla="*/ 0 w 34"/>
                  <a:gd name="T55" fmla="*/ 17 h 34"/>
                  <a:gd name="T56" fmla="*/ 0 w 34"/>
                  <a:gd name="T57" fmla="*/ 17 h 34"/>
                  <a:gd name="T58" fmla="*/ 1 w 34"/>
                  <a:gd name="T59" fmla="*/ 14 h 34"/>
                  <a:gd name="T60" fmla="*/ 2 w 34"/>
                  <a:gd name="T61" fmla="*/ 10 h 34"/>
                  <a:gd name="T62" fmla="*/ 3 w 34"/>
                  <a:gd name="T63" fmla="*/ 7 h 34"/>
                  <a:gd name="T64" fmla="*/ 5 w 34"/>
                  <a:gd name="T65" fmla="*/ 5 h 34"/>
                  <a:gd name="T66" fmla="*/ 8 w 34"/>
                  <a:gd name="T67" fmla="*/ 3 h 34"/>
                  <a:gd name="T68" fmla="*/ 10 w 34"/>
                  <a:gd name="T69" fmla="*/ 1 h 34"/>
                  <a:gd name="T70" fmla="*/ 13 w 34"/>
                  <a:gd name="T71" fmla="*/ 0 h 34"/>
                  <a:gd name="T72" fmla="*/ 17 w 34"/>
                  <a:gd name="T73" fmla="*/ 0 h 34"/>
                  <a:gd name="T74" fmla="*/ 17 w 34"/>
                  <a:gd name="T7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4" h="34">
                    <a:moveTo>
                      <a:pt x="17" y="0"/>
                    </a:moveTo>
                    <a:lnTo>
                      <a:pt x="17" y="0"/>
                    </a:lnTo>
                    <a:lnTo>
                      <a:pt x="20" y="0"/>
                    </a:lnTo>
                    <a:lnTo>
                      <a:pt x="23" y="1"/>
                    </a:lnTo>
                    <a:lnTo>
                      <a:pt x="26" y="3"/>
                    </a:lnTo>
                    <a:lnTo>
                      <a:pt x="28" y="5"/>
                    </a:lnTo>
                    <a:lnTo>
                      <a:pt x="30" y="7"/>
                    </a:lnTo>
                    <a:lnTo>
                      <a:pt x="32" y="10"/>
                    </a:lnTo>
                    <a:lnTo>
                      <a:pt x="34" y="14"/>
                    </a:lnTo>
                    <a:lnTo>
                      <a:pt x="34" y="17"/>
                    </a:lnTo>
                    <a:lnTo>
                      <a:pt x="34" y="17"/>
                    </a:lnTo>
                    <a:lnTo>
                      <a:pt x="34" y="21"/>
                    </a:lnTo>
                    <a:lnTo>
                      <a:pt x="32" y="24"/>
                    </a:lnTo>
                    <a:lnTo>
                      <a:pt x="30" y="26"/>
                    </a:lnTo>
                    <a:lnTo>
                      <a:pt x="28" y="29"/>
                    </a:lnTo>
                    <a:lnTo>
                      <a:pt x="26" y="31"/>
                    </a:lnTo>
                    <a:lnTo>
                      <a:pt x="23" y="32"/>
                    </a:lnTo>
                    <a:lnTo>
                      <a:pt x="20" y="33"/>
                    </a:lnTo>
                    <a:lnTo>
                      <a:pt x="17" y="34"/>
                    </a:lnTo>
                    <a:lnTo>
                      <a:pt x="17" y="34"/>
                    </a:lnTo>
                    <a:lnTo>
                      <a:pt x="13" y="33"/>
                    </a:lnTo>
                    <a:lnTo>
                      <a:pt x="10" y="32"/>
                    </a:lnTo>
                    <a:lnTo>
                      <a:pt x="8" y="31"/>
                    </a:lnTo>
                    <a:lnTo>
                      <a:pt x="5" y="29"/>
                    </a:lnTo>
                    <a:lnTo>
                      <a:pt x="3" y="26"/>
                    </a:lnTo>
                    <a:lnTo>
                      <a:pt x="2" y="24"/>
                    </a:lnTo>
                    <a:lnTo>
                      <a:pt x="1" y="21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1" y="14"/>
                    </a:lnTo>
                    <a:lnTo>
                      <a:pt x="2" y="10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8" y="3"/>
                    </a:lnTo>
                    <a:lnTo>
                      <a:pt x="10" y="1"/>
                    </a:lnTo>
                    <a:lnTo>
                      <a:pt x="13" y="0"/>
                    </a:lnTo>
                    <a:lnTo>
                      <a:pt x="17" y="0"/>
                    </a:lnTo>
                    <a:lnTo>
                      <a:pt x="1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0" name="Freeform 297"/>
              <p:cNvSpPr>
                <a:spLocks/>
              </p:cNvSpPr>
              <p:nvPr/>
            </p:nvSpPr>
            <p:spPr bwMode="auto">
              <a:xfrm>
                <a:off x="3666" y="2491"/>
                <a:ext cx="33" cy="34"/>
              </a:xfrm>
              <a:custGeom>
                <a:avLst/>
                <a:gdLst>
                  <a:gd name="T0" fmla="*/ 16 w 33"/>
                  <a:gd name="T1" fmla="*/ 0 h 34"/>
                  <a:gd name="T2" fmla="*/ 16 w 33"/>
                  <a:gd name="T3" fmla="*/ 0 h 34"/>
                  <a:gd name="T4" fmla="*/ 20 w 33"/>
                  <a:gd name="T5" fmla="*/ 0 h 34"/>
                  <a:gd name="T6" fmla="*/ 23 w 33"/>
                  <a:gd name="T7" fmla="*/ 1 h 34"/>
                  <a:gd name="T8" fmla="*/ 26 w 33"/>
                  <a:gd name="T9" fmla="*/ 3 h 34"/>
                  <a:gd name="T10" fmla="*/ 29 w 33"/>
                  <a:gd name="T11" fmla="*/ 5 h 34"/>
                  <a:gd name="T12" fmla="*/ 31 w 33"/>
                  <a:gd name="T13" fmla="*/ 7 h 34"/>
                  <a:gd name="T14" fmla="*/ 32 w 33"/>
                  <a:gd name="T15" fmla="*/ 10 h 34"/>
                  <a:gd name="T16" fmla="*/ 33 w 33"/>
                  <a:gd name="T17" fmla="*/ 14 h 34"/>
                  <a:gd name="T18" fmla="*/ 33 w 33"/>
                  <a:gd name="T19" fmla="*/ 17 h 34"/>
                  <a:gd name="T20" fmla="*/ 33 w 33"/>
                  <a:gd name="T21" fmla="*/ 17 h 34"/>
                  <a:gd name="T22" fmla="*/ 33 w 33"/>
                  <a:gd name="T23" fmla="*/ 21 h 34"/>
                  <a:gd name="T24" fmla="*/ 32 w 33"/>
                  <a:gd name="T25" fmla="*/ 24 h 34"/>
                  <a:gd name="T26" fmla="*/ 31 w 33"/>
                  <a:gd name="T27" fmla="*/ 26 h 34"/>
                  <a:gd name="T28" fmla="*/ 29 w 33"/>
                  <a:gd name="T29" fmla="*/ 29 h 34"/>
                  <a:gd name="T30" fmla="*/ 26 w 33"/>
                  <a:gd name="T31" fmla="*/ 31 h 34"/>
                  <a:gd name="T32" fmla="*/ 23 w 33"/>
                  <a:gd name="T33" fmla="*/ 32 h 34"/>
                  <a:gd name="T34" fmla="*/ 20 w 33"/>
                  <a:gd name="T35" fmla="*/ 33 h 34"/>
                  <a:gd name="T36" fmla="*/ 16 w 33"/>
                  <a:gd name="T37" fmla="*/ 34 h 34"/>
                  <a:gd name="T38" fmla="*/ 16 w 33"/>
                  <a:gd name="T39" fmla="*/ 34 h 34"/>
                  <a:gd name="T40" fmla="*/ 13 w 33"/>
                  <a:gd name="T41" fmla="*/ 33 h 34"/>
                  <a:gd name="T42" fmla="*/ 10 w 33"/>
                  <a:gd name="T43" fmla="*/ 32 h 34"/>
                  <a:gd name="T44" fmla="*/ 7 w 33"/>
                  <a:gd name="T45" fmla="*/ 31 h 34"/>
                  <a:gd name="T46" fmla="*/ 5 w 33"/>
                  <a:gd name="T47" fmla="*/ 29 h 34"/>
                  <a:gd name="T48" fmla="*/ 3 w 33"/>
                  <a:gd name="T49" fmla="*/ 26 h 34"/>
                  <a:gd name="T50" fmla="*/ 1 w 33"/>
                  <a:gd name="T51" fmla="*/ 24 h 34"/>
                  <a:gd name="T52" fmla="*/ 0 w 33"/>
                  <a:gd name="T53" fmla="*/ 21 h 34"/>
                  <a:gd name="T54" fmla="*/ 0 w 33"/>
                  <a:gd name="T55" fmla="*/ 17 h 34"/>
                  <a:gd name="T56" fmla="*/ 0 w 33"/>
                  <a:gd name="T57" fmla="*/ 17 h 34"/>
                  <a:gd name="T58" fmla="*/ 0 w 33"/>
                  <a:gd name="T59" fmla="*/ 14 h 34"/>
                  <a:gd name="T60" fmla="*/ 1 w 33"/>
                  <a:gd name="T61" fmla="*/ 10 h 34"/>
                  <a:gd name="T62" fmla="*/ 3 w 33"/>
                  <a:gd name="T63" fmla="*/ 7 h 34"/>
                  <a:gd name="T64" fmla="*/ 5 w 33"/>
                  <a:gd name="T65" fmla="*/ 5 h 34"/>
                  <a:gd name="T66" fmla="*/ 7 w 33"/>
                  <a:gd name="T67" fmla="*/ 3 h 34"/>
                  <a:gd name="T68" fmla="*/ 10 w 33"/>
                  <a:gd name="T69" fmla="*/ 1 h 34"/>
                  <a:gd name="T70" fmla="*/ 13 w 33"/>
                  <a:gd name="T71" fmla="*/ 0 h 34"/>
                  <a:gd name="T72" fmla="*/ 16 w 33"/>
                  <a:gd name="T73" fmla="*/ 0 h 34"/>
                  <a:gd name="T74" fmla="*/ 16 w 33"/>
                  <a:gd name="T7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3" h="34">
                    <a:moveTo>
                      <a:pt x="16" y="0"/>
                    </a:moveTo>
                    <a:lnTo>
                      <a:pt x="16" y="0"/>
                    </a:lnTo>
                    <a:lnTo>
                      <a:pt x="20" y="0"/>
                    </a:lnTo>
                    <a:lnTo>
                      <a:pt x="23" y="1"/>
                    </a:lnTo>
                    <a:lnTo>
                      <a:pt x="26" y="3"/>
                    </a:lnTo>
                    <a:lnTo>
                      <a:pt x="29" y="5"/>
                    </a:lnTo>
                    <a:lnTo>
                      <a:pt x="31" y="7"/>
                    </a:lnTo>
                    <a:lnTo>
                      <a:pt x="32" y="10"/>
                    </a:lnTo>
                    <a:lnTo>
                      <a:pt x="33" y="14"/>
                    </a:lnTo>
                    <a:lnTo>
                      <a:pt x="33" y="17"/>
                    </a:lnTo>
                    <a:lnTo>
                      <a:pt x="33" y="17"/>
                    </a:lnTo>
                    <a:lnTo>
                      <a:pt x="33" y="21"/>
                    </a:lnTo>
                    <a:lnTo>
                      <a:pt x="32" y="24"/>
                    </a:lnTo>
                    <a:lnTo>
                      <a:pt x="31" y="26"/>
                    </a:lnTo>
                    <a:lnTo>
                      <a:pt x="29" y="29"/>
                    </a:lnTo>
                    <a:lnTo>
                      <a:pt x="26" y="31"/>
                    </a:lnTo>
                    <a:lnTo>
                      <a:pt x="23" y="32"/>
                    </a:lnTo>
                    <a:lnTo>
                      <a:pt x="20" y="33"/>
                    </a:lnTo>
                    <a:lnTo>
                      <a:pt x="16" y="34"/>
                    </a:lnTo>
                    <a:lnTo>
                      <a:pt x="16" y="34"/>
                    </a:lnTo>
                    <a:lnTo>
                      <a:pt x="13" y="33"/>
                    </a:lnTo>
                    <a:lnTo>
                      <a:pt x="10" y="32"/>
                    </a:lnTo>
                    <a:lnTo>
                      <a:pt x="7" y="31"/>
                    </a:lnTo>
                    <a:lnTo>
                      <a:pt x="5" y="29"/>
                    </a:lnTo>
                    <a:lnTo>
                      <a:pt x="3" y="26"/>
                    </a:lnTo>
                    <a:lnTo>
                      <a:pt x="1" y="24"/>
                    </a:lnTo>
                    <a:lnTo>
                      <a:pt x="0" y="21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0" y="14"/>
                    </a:lnTo>
                    <a:lnTo>
                      <a:pt x="1" y="10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0" y="1"/>
                    </a:lnTo>
                    <a:lnTo>
                      <a:pt x="13" y="0"/>
                    </a:lnTo>
                    <a:lnTo>
                      <a:pt x="16" y="0"/>
                    </a:lnTo>
                    <a:lnTo>
                      <a:pt x="1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1" name="Freeform 298"/>
              <p:cNvSpPr>
                <a:spLocks/>
              </p:cNvSpPr>
              <p:nvPr/>
            </p:nvSpPr>
            <p:spPr bwMode="auto">
              <a:xfrm>
                <a:off x="3619" y="2532"/>
                <a:ext cx="21" cy="23"/>
              </a:xfrm>
              <a:custGeom>
                <a:avLst/>
                <a:gdLst>
                  <a:gd name="T0" fmla="*/ 11 w 21"/>
                  <a:gd name="T1" fmla="*/ 0 h 23"/>
                  <a:gd name="T2" fmla="*/ 11 w 21"/>
                  <a:gd name="T3" fmla="*/ 0 h 23"/>
                  <a:gd name="T4" fmla="*/ 15 w 21"/>
                  <a:gd name="T5" fmla="*/ 1 h 23"/>
                  <a:gd name="T6" fmla="*/ 18 w 21"/>
                  <a:gd name="T7" fmla="*/ 3 h 23"/>
                  <a:gd name="T8" fmla="*/ 21 w 21"/>
                  <a:gd name="T9" fmla="*/ 8 h 23"/>
                  <a:gd name="T10" fmla="*/ 21 w 21"/>
                  <a:gd name="T11" fmla="*/ 12 h 23"/>
                  <a:gd name="T12" fmla="*/ 21 w 21"/>
                  <a:gd name="T13" fmla="*/ 12 h 23"/>
                  <a:gd name="T14" fmla="*/ 21 w 21"/>
                  <a:gd name="T15" fmla="*/ 16 h 23"/>
                  <a:gd name="T16" fmla="*/ 18 w 21"/>
                  <a:gd name="T17" fmla="*/ 19 h 23"/>
                  <a:gd name="T18" fmla="*/ 15 w 21"/>
                  <a:gd name="T19" fmla="*/ 22 h 23"/>
                  <a:gd name="T20" fmla="*/ 11 w 21"/>
                  <a:gd name="T21" fmla="*/ 23 h 23"/>
                  <a:gd name="T22" fmla="*/ 11 w 21"/>
                  <a:gd name="T23" fmla="*/ 23 h 23"/>
                  <a:gd name="T24" fmla="*/ 6 w 21"/>
                  <a:gd name="T25" fmla="*/ 22 h 23"/>
                  <a:gd name="T26" fmla="*/ 3 w 21"/>
                  <a:gd name="T27" fmla="*/ 19 h 23"/>
                  <a:gd name="T28" fmla="*/ 1 w 21"/>
                  <a:gd name="T29" fmla="*/ 16 h 23"/>
                  <a:gd name="T30" fmla="*/ 0 w 21"/>
                  <a:gd name="T31" fmla="*/ 12 h 23"/>
                  <a:gd name="T32" fmla="*/ 0 w 21"/>
                  <a:gd name="T33" fmla="*/ 12 h 23"/>
                  <a:gd name="T34" fmla="*/ 1 w 21"/>
                  <a:gd name="T35" fmla="*/ 8 h 23"/>
                  <a:gd name="T36" fmla="*/ 3 w 21"/>
                  <a:gd name="T37" fmla="*/ 3 h 23"/>
                  <a:gd name="T38" fmla="*/ 6 w 21"/>
                  <a:gd name="T39" fmla="*/ 1 h 23"/>
                  <a:gd name="T40" fmla="*/ 11 w 21"/>
                  <a:gd name="T41" fmla="*/ 0 h 23"/>
                  <a:gd name="T42" fmla="*/ 11 w 21"/>
                  <a:gd name="T4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1" h="23">
                    <a:moveTo>
                      <a:pt x="11" y="0"/>
                    </a:moveTo>
                    <a:lnTo>
                      <a:pt x="11" y="0"/>
                    </a:lnTo>
                    <a:lnTo>
                      <a:pt x="15" y="1"/>
                    </a:lnTo>
                    <a:lnTo>
                      <a:pt x="18" y="3"/>
                    </a:lnTo>
                    <a:lnTo>
                      <a:pt x="21" y="8"/>
                    </a:lnTo>
                    <a:lnTo>
                      <a:pt x="21" y="12"/>
                    </a:lnTo>
                    <a:lnTo>
                      <a:pt x="21" y="12"/>
                    </a:lnTo>
                    <a:lnTo>
                      <a:pt x="21" y="16"/>
                    </a:lnTo>
                    <a:lnTo>
                      <a:pt x="18" y="19"/>
                    </a:lnTo>
                    <a:lnTo>
                      <a:pt x="15" y="22"/>
                    </a:lnTo>
                    <a:lnTo>
                      <a:pt x="11" y="23"/>
                    </a:lnTo>
                    <a:lnTo>
                      <a:pt x="11" y="23"/>
                    </a:lnTo>
                    <a:lnTo>
                      <a:pt x="6" y="22"/>
                    </a:lnTo>
                    <a:lnTo>
                      <a:pt x="3" y="19"/>
                    </a:lnTo>
                    <a:lnTo>
                      <a:pt x="1" y="1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" y="8"/>
                    </a:lnTo>
                    <a:lnTo>
                      <a:pt x="3" y="3"/>
                    </a:lnTo>
                    <a:lnTo>
                      <a:pt x="6" y="1"/>
                    </a:lnTo>
                    <a:lnTo>
                      <a:pt x="11" y="0"/>
                    </a:lnTo>
                    <a:lnTo>
                      <a:pt x="11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2" name="Freeform 299"/>
              <p:cNvSpPr>
                <a:spLocks/>
              </p:cNvSpPr>
              <p:nvPr/>
            </p:nvSpPr>
            <p:spPr bwMode="auto">
              <a:xfrm>
                <a:off x="3636" y="2581"/>
                <a:ext cx="8" cy="32"/>
              </a:xfrm>
              <a:custGeom>
                <a:avLst/>
                <a:gdLst>
                  <a:gd name="T0" fmla="*/ 2 w 8"/>
                  <a:gd name="T1" fmla="*/ 0 h 32"/>
                  <a:gd name="T2" fmla="*/ 8 w 8"/>
                  <a:gd name="T3" fmla="*/ 18 h 32"/>
                  <a:gd name="T4" fmla="*/ 1 w 8"/>
                  <a:gd name="T5" fmla="*/ 18 h 32"/>
                  <a:gd name="T6" fmla="*/ 1 w 8"/>
                  <a:gd name="T7" fmla="*/ 18 h 32"/>
                  <a:gd name="T8" fmla="*/ 0 w 8"/>
                  <a:gd name="T9" fmla="*/ 27 h 32"/>
                  <a:gd name="T10" fmla="*/ 0 w 8"/>
                  <a:gd name="T11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32">
                    <a:moveTo>
                      <a:pt x="2" y="0"/>
                    </a:moveTo>
                    <a:lnTo>
                      <a:pt x="8" y="18"/>
                    </a:lnTo>
                    <a:lnTo>
                      <a:pt x="1" y="18"/>
                    </a:lnTo>
                    <a:lnTo>
                      <a:pt x="1" y="18"/>
                    </a:lnTo>
                    <a:lnTo>
                      <a:pt x="0" y="27"/>
                    </a:lnTo>
                    <a:lnTo>
                      <a:pt x="0" y="3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3" name="Freeform 300"/>
              <p:cNvSpPr>
                <a:spLocks/>
              </p:cNvSpPr>
              <p:nvPr/>
            </p:nvSpPr>
            <p:spPr bwMode="auto">
              <a:xfrm>
                <a:off x="3610" y="2558"/>
                <a:ext cx="38" cy="28"/>
              </a:xfrm>
              <a:custGeom>
                <a:avLst/>
                <a:gdLst>
                  <a:gd name="T0" fmla="*/ 7 w 38"/>
                  <a:gd name="T1" fmla="*/ 26 h 28"/>
                  <a:gd name="T2" fmla="*/ 7 w 38"/>
                  <a:gd name="T3" fmla="*/ 26 h 28"/>
                  <a:gd name="T4" fmla="*/ 6 w 38"/>
                  <a:gd name="T5" fmla="*/ 27 h 28"/>
                  <a:gd name="T6" fmla="*/ 4 w 38"/>
                  <a:gd name="T7" fmla="*/ 28 h 28"/>
                  <a:gd name="T8" fmla="*/ 4 w 38"/>
                  <a:gd name="T9" fmla="*/ 28 h 28"/>
                  <a:gd name="T10" fmla="*/ 2 w 38"/>
                  <a:gd name="T11" fmla="*/ 28 h 28"/>
                  <a:gd name="T12" fmla="*/ 2 w 38"/>
                  <a:gd name="T13" fmla="*/ 28 h 28"/>
                  <a:gd name="T14" fmla="*/ 0 w 38"/>
                  <a:gd name="T15" fmla="*/ 26 h 28"/>
                  <a:gd name="T16" fmla="*/ 0 w 38"/>
                  <a:gd name="T17" fmla="*/ 24 h 28"/>
                  <a:gd name="T18" fmla="*/ 8 w 38"/>
                  <a:gd name="T19" fmla="*/ 4 h 28"/>
                  <a:gd name="T20" fmla="*/ 8 w 38"/>
                  <a:gd name="T21" fmla="*/ 4 h 28"/>
                  <a:gd name="T22" fmla="*/ 10 w 38"/>
                  <a:gd name="T23" fmla="*/ 3 h 28"/>
                  <a:gd name="T24" fmla="*/ 12 w 38"/>
                  <a:gd name="T25" fmla="*/ 1 h 28"/>
                  <a:gd name="T26" fmla="*/ 16 w 38"/>
                  <a:gd name="T27" fmla="*/ 0 h 28"/>
                  <a:gd name="T28" fmla="*/ 20 w 38"/>
                  <a:gd name="T29" fmla="*/ 0 h 28"/>
                  <a:gd name="T30" fmla="*/ 20 w 38"/>
                  <a:gd name="T31" fmla="*/ 0 h 28"/>
                  <a:gd name="T32" fmla="*/ 24 w 38"/>
                  <a:gd name="T33" fmla="*/ 0 h 28"/>
                  <a:gd name="T34" fmla="*/ 27 w 38"/>
                  <a:gd name="T35" fmla="*/ 1 h 28"/>
                  <a:gd name="T36" fmla="*/ 30 w 38"/>
                  <a:gd name="T37" fmla="*/ 3 h 28"/>
                  <a:gd name="T38" fmla="*/ 31 w 38"/>
                  <a:gd name="T39" fmla="*/ 4 h 28"/>
                  <a:gd name="T40" fmla="*/ 38 w 38"/>
                  <a:gd name="T41" fmla="*/ 24 h 28"/>
                  <a:gd name="T42" fmla="*/ 38 w 38"/>
                  <a:gd name="T43" fmla="*/ 24 h 28"/>
                  <a:gd name="T44" fmla="*/ 38 w 38"/>
                  <a:gd name="T45" fmla="*/ 26 h 28"/>
                  <a:gd name="T46" fmla="*/ 36 w 38"/>
                  <a:gd name="T47" fmla="*/ 28 h 28"/>
                  <a:gd name="T48" fmla="*/ 36 w 38"/>
                  <a:gd name="T49" fmla="*/ 28 h 28"/>
                  <a:gd name="T50" fmla="*/ 35 w 38"/>
                  <a:gd name="T51" fmla="*/ 28 h 28"/>
                  <a:gd name="T52" fmla="*/ 35 w 38"/>
                  <a:gd name="T53" fmla="*/ 28 h 28"/>
                  <a:gd name="T54" fmla="*/ 33 w 38"/>
                  <a:gd name="T55" fmla="*/ 27 h 28"/>
                  <a:gd name="T56" fmla="*/ 32 w 38"/>
                  <a:gd name="T57" fmla="*/ 26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8" h="28">
                    <a:moveTo>
                      <a:pt x="7" y="26"/>
                    </a:moveTo>
                    <a:lnTo>
                      <a:pt x="7" y="26"/>
                    </a:lnTo>
                    <a:lnTo>
                      <a:pt x="6" y="27"/>
                    </a:lnTo>
                    <a:lnTo>
                      <a:pt x="4" y="28"/>
                    </a:lnTo>
                    <a:lnTo>
                      <a:pt x="4" y="28"/>
                    </a:lnTo>
                    <a:lnTo>
                      <a:pt x="2" y="28"/>
                    </a:lnTo>
                    <a:lnTo>
                      <a:pt x="2" y="28"/>
                    </a:lnTo>
                    <a:lnTo>
                      <a:pt x="0" y="26"/>
                    </a:lnTo>
                    <a:lnTo>
                      <a:pt x="0" y="24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10" y="3"/>
                    </a:lnTo>
                    <a:lnTo>
                      <a:pt x="12" y="1"/>
                    </a:lnTo>
                    <a:lnTo>
                      <a:pt x="16" y="0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24" y="0"/>
                    </a:lnTo>
                    <a:lnTo>
                      <a:pt x="27" y="1"/>
                    </a:lnTo>
                    <a:lnTo>
                      <a:pt x="30" y="3"/>
                    </a:lnTo>
                    <a:lnTo>
                      <a:pt x="31" y="4"/>
                    </a:lnTo>
                    <a:lnTo>
                      <a:pt x="38" y="24"/>
                    </a:lnTo>
                    <a:lnTo>
                      <a:pt x="38" y="24"/>
                    </a:lnTo>
                    <a:lnTo>
                      <a:pt x="38" y="26"/>
                    </a:lnTo>
                    <a:lnTo>
                      <a:pt x="36" y="28"/>
                    </a:lnTo>
                    <a:lnTo>
                      <a:pt x="36" y="28"/>
                    </a:lnTo>
                    <a:lnTo>
                      <a:pt x="35" y="28"/>
                    </a:lnTo>
                    <a:lnTo>
                      <a:pt x="35" y="28"/>
                    </a:lnTo>
                    <a:lnTo>
                      <a:pt x="33" y="27"/>
                    </a:lnTo>
                    <a:lnTo>
                      <a:pt x="32" y="2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4" name="Freeform 301"/>
              <p:cNvSpPr>
                <a:spLocks/>
              </p:cNvSpPr>
              <p:nvPr/>
            </p:nvSpPr>
            <p:spPr bwMode="auto">
              <a:xfrm>
                <a:off x="3615" y="2581"/>
                <a:ext cx="9" cy="32"/>
              </a:xfrm>
              <a:custGeom>
                <a:avLst/>
                <a:gdLst>
                  <a:gd name="T0" fmla="*/ 9 w 9"/>
                  <a:gd name="T1" fmla="*/ 32 h 32"/>
                  <a:gd name="T2" fmla="*/ 9 w 9"/>
                  <a:gd name="T3" fmla="*/ 32 h 32"/>
                  <a:gd name="T4" fmla="*/ 8 w 9"/>
                  <a:gd name="T5" fmla="*/ 27 h 32"/>
                  <a:gd name="T6" fmla="*/ 7 w 9"/>
                  <a:gd name="T7" fmla="*/ 18 h 32"/>
                  <a:gd name="T8" fmla="*/ 0 w 9"/>
                  <a:gd name="T9" fmla="*/ 18 h 32"/>
                  <a:gd name="T10" fmla="*/ 7 w 9"/>
                  <a:gd name="T11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32">
                    <a:moveTo>
                      <a:pt x="9" y="32"/>
                    </a:moveTo>
                    <a:lnTo>
                      <a:pt x="9" y="32"/>
                    </a:lnTo>
                    <a:lnTo>
                      <a:pt x="8" y="27"/>
                    </a:lnTo>
                    <a:lnTo>
                      <a:pt x="7" y="18"/>
                    </a:lnTo>
                    <a:lnTo>
                      <a:pt x="0" y="18"/>
                    </a:lnTo>
                    <a:lnTo>
                      <a:pt x="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5" name="Freeform 302"/>
              <p:cNvSpPr>
                <a:spLocks/>
              </p:cNvSpPr>
              <p:nvPr/>
            </p:nvSpPr>
            <p:spPr bwMode="auto">
              <a:xfrm>
                <a:off x="3692" y="2564"/>
                <a:ext cx="13" cy="49"/>
              </a:xfrm>
              <a:custGeom>
                <a:avLst/>
                <a:gdLst>
                  <a:gd name="T0" fmla="*/ 3 w 13"/>
                  <a:gd name="T1" fmla="*/ 0 h 49"/>
                  <a:gd name="T2" fmla="*/ 13 w 13"/>
                  <a:gd name="T3" fmla="*/ 28 h 49"/>
                  <a:gd name="T4" fmla="*/ 3 w 13"/>
                  <a:gd name="T5" fmla="*/ 28 h 49"/>
                  <a:gd name="T6" fmla="*/ 3 w 13"/>
                  <a:gd name="T7" fmla="*/ 28 h 49"/>
                  <a:gd name="T8" fmla="*/ 2 w 13"/>
                  <a:gd name="T9" fmla="*/ 41 h 49"/>
                  <a:gd name="T10" fmla="*/ 1 w 13"/>
                  <a:gd name="T11" fmla="*/ 46 h 49"/>
                  <a:gd name="T12" fmla="*/ 0 w 13"/>
                  <a:gd name="T13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49">
                    <a:moveTo>
                      <a:pt x="3" y="0"/>
                    </a:moveTo>
                    <a:lnTo>
                      <a:pt x="13" y="28"/>
                    </a:lnTo>
                    <a:lnTo>
                      <a:pt x="3" y="28"/>
                    </a:lnTo>
                    <a:lnTo>
                      <a:pt x="3" y="28"/>
                    </a:lnTo>
                    <a:lnTo>
                      <a:pt x="2" y="41"/>
                    </a:lnTo>
                    <a:lnTo>
                      <a:pt x="1" y="46"/>
                    </a:lnTo>
                    <a:lnTo>
                      <a:pt x="0" y="4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6" name="Freeform 303"/>
              <p:cNvSpPr>
                <a:spLocks/>
              </p:cNvSpPr>
              <p:nvPr/>
            </p:nvSpPr>
            <p:spPr bwMode="auto">
              <a:xfrm>
                <a:off x="3654" y="2529"/>
                <a:ext cx="57" cy="42"/>
              </a:xfrm>
              <a:custGeom>
                <a:avLst/>
                <a:gdLst>
                  <a:gd name="T0" fmla="*/ 9 w 57"/>
                  <a:gd name="T1" fmla="*/ 39 h 42"/>
                  <a:gd name="T2" fmla="*/ 9 w 57"/>
                  <a:gd name="T3" fmla="*/ 39 h 42"/>
                  <a:gd name="T4" fmla="*/ 7 w 57"/>
                  <a:gd name="T5" fmla="*/ 42 h 42"/>
                  <a:gd name="T6" fmla="*/ 5 w 57"/>
                  <a:gd name="T7" fmla="*/ 42 h 42"/>
                  <a:gd name="T8" fmla="*/ 5 w 57"/>
                  <a:gd name="T9" fmla="*/ 42 h 42"/>
                  <a:gd name="T10" fmla="*/ 3 w 57"/>
                  <a:gd name="T11" fmla="*/ 42 h 42"/>
                  <a:gd name="T12" fmla="*/ 3 w 57"/>
                  <a:gd name="T13" fmla="*/ 42 h 42"/>
                  <a:gd name="T14" fmla="*/ 2 w 57"/>
                  <a:gd name="T15" fmla="*/ 41 h 42"/>
                  <a:gd name="T16" fmla="*/ 1 w 57"/>
                  <a:gd name="T17" fmla="*/ 40 h 42"/>
                  <a:gd name="T18" fmla="*/ 0 w 57"/>
                  <a:gd name="T19" fmla="*/ 38 h 42"/>
                  <a:gd name="T20" fmla="*/ 0 w 57"/>
                  <a:gd name="T21" fmla="*/ 36 h 42"/>
                  <a:gd name="T22" fmla="*/ 11 w 57"/>
                  <a:gd name="T23" fmla="*/ 7 h 42"/>
                  <a:gd name="T24" fmla="*/ 11 w 57"/>
                  <a:gd name="T25" fmla="*/ 7 h 42"/>
                  <a:gd name="T26" fmla="*/ 13 w 57"/>
                  <a:gd name="T27" fmla="*/ 5 h 42"/>
                  <a:gd name="T28" fmla="*/ 17 w 57"/>
                  <a:gd name="T29" fmla="*/ 2 h 42"/>
                  <a:gd name="T30" fmla="*/ 22 w 57"/>
                  <a:gd name="T31" fmla="*/ 1 h 42"/>
                  <a:gd name="T32" fmla="*/ 28 w 57"/>
                  <a:gd name="T33" fmla="*/ 0 h 42"/>
                  <a:gd name="T34" fmla="*/ 28 w 57"/>
                  <a:gd name="T35" fmla="*/ 0 h 42"/>
                  <a:gd name="T36" fmla="*/ 35 w 57"/>
                  <a:gd name="T37" fmla="*/ 1 h 42"/>
                  <a:gd name="T38" fmla="*/ 40 w 57"/>
                  <a:gd name="T39" fmla="*/ 2 h 42"/>
                  <a:gd name="T40" fmla="*/ 44 w 57"/>
                  <a:gd name="T41" fmla="*/ 5 h 42"/>
                  <a:gd name="T42" fmla="*/ 46 w 57"/>
                  <a:gd name="T43" fmla="*/ 7 h 42"/>
                  <a:gd name="T44" fmla="*/ 57 w 57"/>
                  <a:gd name="T45" fmla="*/ 36 h 42"/>
                  <a:gd name="T46" fmla="*/ 57 w 57"/>
                  <a:gd name="T47" fmla="*/ 36 h 42"/>
                  <a:gd name="T48" fmla="*/ 57 w 57"/>
                  <a:gd name="T49" fmla="*/ 38 h 42"/>
                  <a:gd name="T50" fmla="*/ 57 w 57"/>
                  <a:gd name="T51" fmla="*/ 40 h 42"/>
                  <a:gd name="T52" fmla="*/ 56 w 57"/>
                  <a:gd name="T53" fmla="*/ 41 h 42"/>
                  <a:gd name="T54" fmla="*/ 54 w 57"/>
                  <a:gd name="T55" fmla="*/ 42 h 42"/>
                  <a:gd name="T56" fmla="*/ 54 w 57"/>
                  <a:gd name="T57" fmla="*/ 42 h 42"/>
                  <a:gd name="T58" fmla="*/ 53 w 57"/>
                  <a:gd name="T59" fmla="*/ 42 h 42"/>
                  <a:gd name="T60" fmla="*/ 53 w 57"/>
                  <a:gd name="T61" fmla="*/ 42 h 42"/>
                  <a:gd name="T62" fmla="*/ 50 w 57"/>
                  <a:gd name="T63" fmla="*/ 42 h 42"/>
                  <a:gd name="T64" fmla="*/ 48 w 57"/>
                  <a:gd name="T65" fmla="*/ 39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7" h="42">
                    <a:moveTo>
                      <a:pt x="9" y="39"/>
                    </a:moveTo>
                    <a:lnTo>
                      <a:pt x="9" y="39"/>
                    </a:lnTo>
                    <a:lnTo>
                      <a:pt x="7" y="42"/>
                    </a:lnTo>
                    <a:lnTo>
                      <a:pt x="5" y="42"/>
                    </a:lnTo>
                    <a:lnTo>
                      <a:pt x="5" y="42"/>
                    </a:lnTo>
                    <a:lnTo>
                      <a:pt x="3" y="42"/>
                    </a:lnTo>
                    <a:lnTo>
                      <a:pt x="3" y="42"/>
                    </a:lnTo>
                    <a:lnTo>
                      <a:pt x="2" y="41"/>
                    </a:lnTo>
                    <a:lnTo>
                      <a:pt x="1" y="40"/>
                    </a:lnTo>
                    <a:lnTo>
                      <a:pt x="0" y="38"/>
                    </a:lnTo>
                    <a:lnTo>
                      <a:pt x="0" y="36"/>
                    </a:lnTo>
                    <a:lnTo>
                      <a:pt x="11" y="7"/>
                    </a:lnTo>
                    <a:lnTo>
                      <a:pt x="11" y="7"/>
                    </a:lnTo>
                    <a:lnTo>
                      <a:pt x="13" y="5"/>
                    </a:lnTo>
                    <a:lnTo>
                      <a:pt x="17" y="2"/>
                    </a:lnTo>
                    <a:lnTo>
                      <a:pt x="22" y="1"/>
                    </a:lnTo>
                    <a:lnTo>
                      <a:pt x="28" y="0"/>
                    </a:lnTo>
                    <a:lnTo>
                      <a:pt x="28" y="0"/>
                    </a:lnTo>
                    <a:lnTo>
                      <a:pt x="35" y="1"/>
                    </a:lnTo>
                    <a:lnTo>
                      <a:pt x="40" y="2"/>
                    </a:lnTo>
                    <a:lnTo>
                      <a:pt x="44" y="5"/>
                    </a:lnTo>
                    <a:lnTo>
                      <a:pt x="46" y="7"/>
                    </a:lnTo>
                    <a:lnTo>
                      <a:pt x="57" y="36"/>
                    </a:lnTo>
                    <a:lnTo>
                      <a:pt x="57" y="36"/>
                    </a:lnTo>
                    <a:lnTo>
                      <a:pt x="57" y="38"/>
                    </a:lnTo>
                    <a:lnTo>
                      <a:pt x="57" y="40"/>
                    </a:lnTo>
                    <a:lnTo>
                      <a:pt x="56" y="41"/>
                    </a:lnTo>
                    <a:lnTo>
                      <a:pt x="54" y="42"/>
                    </a:lnTo>
                    <a:lnTo>
                      <a:pt x="54" y="42"/>
                    </a:lnTo>
                    <a:lnTo>
                      <a:pt x="53" y="42"/>
                    </a:lnTo>
                    <a:lnTo>
                      <a:pt x="53" y="42"/>
                    </a:lnTo>
                    <a:lnTo>
                      <a:pt x="50" y="42"/>
                    </a:lnTo>
                    <a:lnTo>
                      <a:pt x="48" y="3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7" name="Freeform 304"/>
              <p:cNvSpPr>
                <a:spLocks/>
              </p:cNvSpPr>
              <p:nvPr/>
            </p:nvSpPr>
            <p:spPr bwMode="auto">
              <a:xfrm>
                <a:off x="3660" y="2564"/>
                <a:ext cx="13" cy="49"/>
              </a:xfrm>
              <a:custGeom>
                <a:avLst/>
                <a:gdLst>
                  <a:gd name="T0" fmla="*/ 13 w 13"/>
                  <a:gd name="T1" fmla="*/ 49 h 49"/>
                  <a:gd name="T2" fmla="*/ 13 w 13"/>
                  <a:gd name="T3" fmla="*/ 49 h 49"/>
                  <a:gd name="T4" fmla="*/ 12 w 13"/>
                  <a:gd name="T5" fmla="*/ 46 h 49"/>
                  <a:gd name="T6" fmla="*/ 12 w 13"/>
                  <a:gd name="T7" fmla="*/ 41 h 49"/>
                  <a:gd name="T8" fmla="*/ 11 w 13"/>
                  <a:gd name="T9" fmla="*/ 28 h 49"/>
                  <a:gd name="T10" fmla="*/ 0 w 13"/>
                  <a:gd name="T11" fmla="*/ 28 h 49"/>
                  <a:gd name="T12" fmla="*/ 10 w 13"/>
                  <a:gd name="T13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49">
                    <a:moveTo>
                      <a:pt x="13" y="49"/>
                    </a:moveTo>
                    <a:lnTo>
                      <a:pt x="13" y="49"/>
                    </a:lnTo>
                    <a:lnTo>
                      <a:pt x="12" y="46"/>
                    </a:lnTo>
                    <a:lnTo>
                      <a:pt x="12" y="41"/>
                    </a:lnTo>
                    <a:lnTo>
                      <a:pt x="11" y="28"/>
                    </a:lnTo>
                    <a:lnTo>
                      <a:pt x="0" y="28"/>
                    </a:lnTo>
                    <a:lnTo>
                      <a:pt x="1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8" name="Freeform 305"/>
              <p:cNvSpPr>
                <a:spLocks/>
              </p:cNvSpPr>
              <p:nvPr/>
            </p:nvSpPr>
            <p:spPr bwMode="auto">
              <a:xfrm>
                <a:off x="3719" y="2529"/>
                <a:ext cx="44" cy="79"/>
              </a:xfrm>
              <a:custGeom>
                <a:avLst/>
                <a:gdLst>
                  <a:gd name="T0" fmla="*/ 11 w 44"/>
                  <a:gd name="T1" fmla="*/ 79 h 79"/>
                  <a:gd name="T2" fmla="*/ 11 w 44"/>
                  <a:gd name="T3" fmla="*/ 79 h 79"/>
                  <a:gd name="T4" fmla="*/ 9 w 44"/>
                  <a:gd name="T5" fmla="*/ 66 h 79"/>
                  <a:gd name="T6" fmla="*/ 6 w 44"/>
                  <a:gd name="T7" fmla="*/ 52 h 79"/>
                  <a:gd name="T8" fmla="*/ 6 w 44"/>
                  <a:gd name="T9" fmla="*/ 52 h 79"/>
                  <a:gd name="T10" fmla="*/ 5 w 44"/>
                  <a:gd name="T11" fmla="*/ 50 h 79"/>
                  <a:gd name="T12" fmla="*/ 4 w 44"/>
                  <a:gd name="T13" fmla="*/ 48 h 79"/>
                  <a:gd name="T14" fmla="*/ 3 w 44"/>
                  <a:gd name="T15" fmla="*/ 47 h 79"/>
                  <a:gd name="T16" fmla="*/ 3 w 44"/>
                  <a:gd name="T17" fmla="*/ 43 h 79"/>
                  <a:gd name="T18" fmla="*/ 3 w 44"/>
                  <a:gd name="T19" fmla="*/ 43 h 79"/>
                  <a:gd name="T20" fmla="*/ 0 w 44"/>
                  <a:gd name="T21" fmla="*/ 30 h 79"/>
                  <a:gd name="T22" fmla="*/ 0 w 44"/>
                  <a:gd name="T23" fmla="*/ 19 h 79"/>
                  <a:gd name="T24" fmla="*/ 0 w 44"/>
                  <a:gd name="T25" fmla="*/ 9 h 79"/>
                  <a:gd name="T26" fmla="*/ 0 w 44"/>
                  <a:gd name="T27" fmla="*/ 9 h 79"/>
                  <a:gd name="T28" fmla="*/ 0 w 44"/>
                  <a:gd name="T29" fmla="*/ 7 h 79"/>
                  <a:gd name="T30" fmla="*/ 3 w 44"/>
                  <a:gd name="T31" fmla="*/ 5 h 79"/>
                  <a:gd name="T32" fmla="*/ 7 w 44"/>
                  <a:gd name="T33" fmla="*/ 3 h 79"/>
                  <a:gd name="T34" fmla="*/ 14 w 44"/>
                  <a:gd name="T35" fmla="*/ 1 h 79"/>
                  <a:gd name="T36" fmla="*/ 22 w 44"/>
                  <a:gd name="T37" fmla="*/ 0 h 79"/>
                  <a:gd name="T38" fmla="*/ 22 w 44"/>
                  <a:gd name="T39" fmla="*/ 0 h 79"/>
                  <a:gd name="T40" fmla="*/ 29 w 44"/>
                  <a:gd name="T41" fmla="*/ 1 h 79"/>
                  <a:gd name="T42" fmla="*/ 36 w 44"/>
                  <a:gd name="T43" fmla="*/ 3 h 79"/>
                  <a:gd name="T44" fmla="*/ 42 w 44"/>
                  <a:gd name="T45" fmla="*/ 5 h 79"/>
                  <a:gd name="T46" fmla="*/ 43 w 44"/>
                  <a:gd name="T47" fmla="*/ 7 h 79"/>
                  <a:gd name="T48" fmla="*/ 43 w 44"/>
                  <a:gd name="T49" fmla="*/ 9 h 79"/>
                  <a:gd name="T50" fmla="*/ 43 w 44"/>
                  <a:gd name="T51" fmla="*/ 9 h 79"/>
                  <a:gd name="T52" fmla="*/ 44 w 44"/>
                  <a:gd name="T53" fmla="*/ 19 h 79"/>
                  <a:gd name="T54" fmla="*/ 43 w 44"/>
                  <a:gd name="T55" fmla="*/ 30 h 79"/>
                  <a:gd name="T56" fmla="*/ 42 w 44"/>
                  <a:gd name="T57" fmla="*/ 43 h 79"/>
                  <a:gd name="T58" fmla="*/ 42 w 44"/>
                  <a:gd name="T59" fmla="*/ 43 h 79"/>
                  <a:gd name="T60" fmla="*/ 41 w 44"/>
                  <a:gd name="T61" fmla="*/ 47 h 79"/>
                  <a:gd name="T62" fmla="*/ 40 w 44"/>
                  <a:gd name="T63" fmla="*/ 48 h 79"/>
                  <a:gd name="T64" fmla="*/ 39 w 44"/>
                  <a:gd name="T65" fmla="*/ 50 h 79"/>
                  <a:gd name="T66" fmla="*/ 37 w 44"/>
                  <a:gd name="T67" fmla="*/ 52 h 79"/>
                  <a:gd name="T68" fmla="*/ 37 w 44"/>
                  <a:gd name="T69" fmla="*/ 52 h 79"/>
                  <a:gd name="T70" fmla="*/ 35 w 44"/>
                  <a:gd name="T71" fmla="*/ 66 h 79"/>
                  <a:gd name="T72" fmla="*/ 32 w 44"/>
                  <a:gd name="T7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4" h="79">
                    <a:moveTo>
                      <a:pt x="11" y="79"/>
                    </a:moveTo>
                    <a:lnTo>
                      <a:pt x="11" y="79"/>
                    </a:lnTo>
                    <a:lnTo>
                      <a:pt x="9" y="66"/>
                    </a:lnTo>
                    <a:lnTo>
                      <a:pt x="6" y="52"/>
                    </a:lnTo>
                    <a:lnTo>
                      <a:pt x="6" y="52"/>
                    </a:lnTo>
                    <a:lnTo>
                      <a:pt x="5" y="50"/>
                    </a:lnTo>
                    <a:lnTo>
                      <a:pt x="4" y="48"/>
                    </a:lnTo>
                    <a:lnTo>
                      <a:pt x="3" y="47"/>
                    </a:lnTo>
                    <a:lnTo>
                      <a:pt x="3" y="43"/>
                    </a:lnTo>
                    <a:lnTo>
                      <a:pt x="3" y="43"/>
                    </a:lnTo>
                    <a:lnTo>
                      <a:pt x="0" y="30"/>
                    </a:lnTo>
                    <a:lnTo>
                      <a:pt x="0" y="19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7"/>
                    </a:lnTo>
                    <a:lnTo>
                      <a:pt x="3" y="5"/>
                    </a:lnTo>
                    <a:lnTo>
                      <a:pt x="7" y="3"/>
                    </a:lnTo>
                    <a:lnTo>
                      <a:pt x="14" y="1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29" y="1"/>
                    </a:lnTo>
                    <a:lnTo>
                      <a:pt x="36" y="3"/>
                    </a:lnTo>
                    <a:lnTo>
                      <a:pt x="42" y="5"/>
                    </a:lnTo>
                    <a:lnTo>
                      <a:pt x="43" y="7"/>
                    </a:lnTo>
                    <a:lnTo>
                      <a:pt x="43" y="9"/>
                    </a:lnTo>
                    <a:lnTo>
                      <a:pt x="43" y="9"/>
                    </a:lnTo>
                    <a:lnTo>
                      <a:pt x="44" y="19"/>
                    </a:lnTo>
                    <a:lnTo>
                      <a:pt x="43" y="30"/>
                    </a:lnTo>
                    <a:lnTo>
                      <a:pt x="42" y="43"/>
                    </a:lnTo>
                    <a:lnTo>
                      <a:pt x="42" y="43"/>
                    </a:lnTo>
                    <a:lnTo>
                      <a:pt x="41" y="47"/>
                    </a:lnTo>
                    <a:lnTo>
                      <a:pt x="40" y="48"/>
                    </a:lnTo>
                    <a:lnTo>
                      <a:pt x="39" y="50"/>
                    </a:lnTo>
                    <a:lnTo>
                      <a:pt x="37" y="52"/>
                    </a:lnTo>
                    <a:lnTo>
                      <a:pt x="37" y="52"/>
                    </a:lnTo>
                    <a:lnTo>
                      <a:pt x="35" y="66"/>
                    </a:lnTo>
                    <a:lnTo>
                      <a:pt x="32" y="7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9" name="Freeform 306"/>
              <p:cNvSpPr>
                <a:spLocks/>
              </p:cNvSpPr>
              <p:nvPr/>
            </p:nvSpPr>
            <p:spPr bwMode="auto">
              <a:xfrm>
                <a:off x="3771" y="2558"/>
                <a:ext cx="29" cy="52"/>
              </a:xfrm>
              <a:custGeom>
                <a:avLst/>
                <a:gdLst>
                  <a:gd name="T0" fmla="*/ 7 w 29"/>
                  <a:gd name="T1" fmla="*/ 52 h 52"/>
                  <a:gd name="T2" fmla="*/ 7 w 29"/>
                  <a:gd name="T3" fmla="*/ 52 h 52"/>
                  <a:gd name="T4" fmla="*/ 5 w 29"/>
                  <a:gd name="T5" fmla="*/ 43 h 52"/>
                  <a:gd name="T6" fmla="*/ 4 w 29"/>
                  <a:gd name="T7" fmla="*/ 34 h 52"/>
                  <a:gd name="T8" fmla="*/ 4 w 29"/>
                  <a:gd name="T9" fmla="*/ 34 h 52"/>
                  <a:gd name="T10" fmla="*/ 3 w 29"/>
                  <a:gd name="T11" fmla="*/ 31 h 52"/>
                  <a:gd name="T12" fmla="*/ 2 w 29"/>
                  <a:gd name="T13" fmla="*/ 29 h 52"/>
                  <a:gd name="T14" fmla="*/ 2 w 29"/>
                  <a:gd name="T15" fmla="*/ 29 h 52"/>
                  <a:gd name="T16" fmla="*/ 0 w 29"/>
                  <a:gd name="T17" fmla="*/ 20 h 52"/>
                  <a:gd name="T18" fmla="*/ 0 w 29"/>
                  <a:gd name="T19" fmla="*/ 12 h 52"/>
                  <a:gd name="T20" fmla="*/ 0 w 29"/>
                  <a:gd name="T21" fmla="*/ 5 h 52"/>
                  <a:gd name="T22" fmla="*/ 0 w 29"/>
                  <a:gd name="T23" fmla="*/ 5 h 52"/>
                  <a:gd name="T24" fmla="*/ 2 w 29"/>
                  <a:gd name="T25" fmla="*/ 3 h 52"/>
                  <a:gd name="T26" fmla="*/ 5 w 29"/>
                  <a:gd name="T27" fmla="*/ 1 h 52"/>
                  <a:gd name="T28" fmla="*/ 9 w 29"/>
                  <a:gd name="T29" fmla="*/ 0 h 52"/>
                  <a:gd name="T30" fmla="*/ 14 w 29"/>
                  <a:gd name="T31" fmla="*/ 0 h 52"/>
                  <a:gd name="T32" fmla="*/ 14 w 29"/>
                  <a:gd name="T33" fmla="*/ 0 h 52"/>
                  <a:gd name="T34" fmla="*/ 19 w 29"/>
                  <a:gd name="T35" fmla="*/ 0 h 52"/>
                  <a:gd name="T36" fmla="*/ 24 w 29"/>
                  <a:gd name="T37" fmla="*/ 1 h 52"/>
                  <a:gd name="T38" fmla="*/ 28 w 29"/>
                  <a:gd name="T39" fmla="*/ 3 h 52"/>
                  <a:gd name="T40" fmla="*/ 29 w 29"/>
                  <a:gd name="T41" fmla="*/ 5 h 52"/>
                  <a:gd name="T42" fmla="*/ 29 w 29"/>
                  <a:gd name="T43" fmla="*/ 5 h 52"/>
                  <a:gd name="T44" fmla="*/ 29 w 29"/>
                  <a:gd name="T45" fmla="*/ 12 h 52"/>
                  <a:gd name="T46" fmla="*/ 29 w 29"/>
                  <a:gd name="T47" fmla="*/ 20 h 52"/>
                  <a:gd name="T48" fmla="*/ 28 w 29"/>
                  <a:gd name="T49" fmla="*/ 29 h 52"/>
                  <a:gd name="T50" fmla="*/ 28 w 29"/>
                  <a:gd name="T51" fmla="*/ 29 h 52"/>
                  <a:gd name="T52" fmla="*/ 26 w 29"/>
                  <a:gd name="T53" fmla="*/ 31 h 52"/>
                  <a:gd name="T54" fmla="*/ 25 w 29"/>
                  <a:gd name="T55" fmla="*/ 34 h 52"/>
                  <a:gd name="T56" fmla="*/ 25 w 29"/>
                  <a:gd name="T57" fmla="*/ 34 h 52"/>
                  <a:gd name="T58" fmla="*/ 24 w 29"/>
                  <a:gd name="T59" fmla="*/ 43 h 52"/>
                  <a:gd name="T60" fmla="*/ 21 w 29"/>
                  <a:gd name="T61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9" h="52">
                    <a:moveTo>
                      <a:pt x="7" y="52"/>
                    </a:moveTo>
                    <a:lnTo>
                      <a:pt x="7" y="52"/>
                    </a:lnTo>
                    <a:lnTo>
                      <a:pt x="5" y="43"/>
                    </a:lnTo>
                    <a:lnTo>
                      <a:pt x="4" y="34"/>
                    </a:lnTo>
                    <a:lnTo>
                      <a:pt x="4" y="34"/>
                    </a:lnTo>
                    <a:lnTo>
                      <a:pt x="3" y="31"/>
                    </a:lnTo>
                    <a:lnTo>
                      <a:pt x="2" y="29"/>
                    </a:lnTo>
                    <a:lnTo>
                      <a:pt x="2" y="29"/>
                    </a:lnTo>
                    <a:lnTo>
                      <a:pt x="0" y="20"/>
                    </a:lnTo>
                    <a:lnTo>
                      <a:pt x="0" y="12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2" y="3"/>
                    </a:lnTo>
                    <a:lnTo>
                      <a:pt x="5" y="1"/>
                    </a:lnTo>
                    <a:lnTo>
                      <a:pt x="9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9" y="0"/>
                    </a:lnTo>
                    <a:lnTo>
                      <a:pt x="24" y="1"/>
                    </a:lnTo>
                    <a:lnTo>
                      <a:pt x="28" y="3"/>
                    </a:lnTo>
                    <a:lnTo>
                      <a:pt x="29" y="5"/>
                    </a:lnTo>
                    <a:lnTo>
                      <a:pt x="29" y="5"/>
                    </a:lnTo>
                    <a:lnTo>
                      <a:pt x="29" y="12"/>
                    </a:lnTo>
                    <a:lnTo>
                      <a:pt x="29" y="20"/>
                    </a:lnTo>
                    <a:lnTo>
                      <a:pt x="28" y="29"/>
                    </a:lnTo>
                    <a:lnTo>
                      <a:pt x="28" y="29"/>
                    </a:lnTo>
                    <a:lnTo>
                      <a:pt x="26" y="31"/>
                    </a:lnTo>
                    <a:lnTo>
                      <a:pt x="25" y="34"/>
                    </a:lnTo>
                    <a:lnTo>
                      <a:pt x="25" y="34"/>
                    </a:lnTo>
                    <a:lnTo>
                      <a:pt x="24" y="43"/>
                    </a:lnTo>
                    <a:lnTo>
                      <a:pt x="21" y="5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0" name="Freeform 307"/>
              <p:cNvSpPr>
                <a:spLocks/>
              </p:cNvSpPr>
              <p:nvPr/>
            </p:nvSpPr>
            <p:spPr bwMode="auto">
              <a:xfrm>
                <a:off x="3760" y="2429"/>
                <a:ext cx="37" cy="48"/>
              </a:xfrm>
              <a:custGeom>
                <a:avLst/>
                <a:gdLst>
                  <a:gd name="T0" fmla="*/ 37 w 37"/>
                  <a:gd name="T1" fmla="*/ 48 h 48"/>
                  <a:gd name="T2" fmla="*/ 37 w 37"/>
                  <a:gd name="T3" fmla="*/ 0 h 48"/>
                  <a:gd name="T4" fmla="*/ 0 w 37"/>
                  <a:gd name="T5" fmla="*/ 0 h 48"/>
                  <a:gd name="T6" fmla="*/ 0 w 37"/>
                  <a:gd name="T7" fmla="*/ 1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" h="48">
                    <a:moveTo>
                      <a:pt x="37" y="48"/>
                    </a:moveTo>
                    <a:lnTo>
                      <a:pt x="37" y="0"/>
                    </a:lnTo>
                    <a:lnTo>
                      <a:pt x="0" y="0"/>
                    </a:lnTo>
                    <a:lnTo>
                      <a:pt x="0" y="1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1" name="Freeform 308"/>
              <p:cNvSpPr>
                <a:spLocks/>
              </p:cNvSpPr>
              <p:nvPr/>
            </p:nvSpPr>
            <p:spPr bwMode="auto">
              <a:xfrm>
                <a:off x="357" y="356"/>
                <a:ext cx="212" cy="175"/>
              </a:xfrm>
              <a:custGeom>
                <a:avLst/>
                <a:gdLst>
                  <a:gd name="T0" fmla="*/ 75 w 212"/>
                  <a:gd name="T1" fmla="*/ 148 h 175"/>
                  <a:gd name="T2" fmla="*/ 41 w 212"/>
                  <a:gd name="T3" fmla="*/ 144 h 175"/>
                  <a:gd name="T4" fmla="*/ 35 w 212"/>
                  <a:gd name="T5" fmla="*/ 140 h 175"/>
                  <a:gd name="T6" fmla="*/ 32 w 212"/>
                  <a:gd name="T7" fmla="*/ 120 h 175"/>
                  <a:gd name="T8" fmla="*/ 40 w 212"/>
                  <a:gd name="T9" fmla="*/ 115 h 175"/>
                  <a:gd name="T10" fmla="*/ 40 w 212"/>
                  <a:gd name="T11" fmla="*/ 109 h 175"/>
                  <a:gd name="T12" fmla="*/ 32 w 212"/>
                  <a:gd name="T13" fmla="*/ 105 h 175"/>
                  <a:gd name="T14" fmla="*/ 6 w 212"/>
                  <a:gd name="T15" fmla="*/ 105 h 175"/>
                  <a:gd name="T16" fmla="*/ 0 w 212"/>
                  <a:gd name="T17" fmla="*/ 112 h 175"/>
                  <a:gd name="T18" fmla="*/ 4 w 212"/>
                  <a:gd name="T19" fmla="*/ 118 h 175"/>
                  <a:gd name="T20" fmla="*/ 19 w 212"/>
                  <a:gd name="T21" fmla="*/ 120 h 175"/>
                  <a:gd name="T22" fmla="*/ 25 w 212"/>
                  <a:gd name="T23" fmla="*/ 142 h 175"/>
                  <a:gd name="T24" fmla="*/ 32 w 212"/>
                  <a:gd name="T25" fmla="*/ 151 h 175"/>
                  <a:gd name="T26" fmla="*/ 34 w 212"/>
                  <a:gd name="T27" fmla="*/ 155 h 175"/>
                  <a:gd name="T28" fmla="*/ 33 w 212"/>
                  <a:gd name="T29" fmla="*/ 162 h 175"/>
                  <a:gd name="T30" fmla="*/ 40 w 212"/>
                  <a:gd name="T31" fmla="*/ 168 h 175"/>
                  <a:gd name="T32" fmla="*/ 72 w 212"/>
                  <a:gd name="T33" fmla="*/ 173 h 175"/>
                  <a:gd name="T34" fmla="*/ 123 w 212"/>
                  <a:gd name="T35" fmla="*/ 174 h 175"/>
                  <a:gd name="T36" fmla="*/ 173 w 212"/>
                  <a:gd name="T37" fmla="*/ 168 h 175"/>
                  <a:gd name="T38" fmla="*/ 178 w 212"/>
                  <a:gd name="T39" fmla="*/ 165 h 175"/>
                  <a:gd name="T40" fmla="*/ 179 w 212"/>
                  <a:gd name="T41" fmla="*/ 158 h 175"/>
                  <a:gd name="T42" fmla="*/ 176 w 212"/>
                  <a:gd name="T43" fmla="*/ 153 h 175"/>
                  <a:gd name="T44" fmla="*/ 187 w 212"/>
                  <a:gd name="T45" fmla="*/ 146 h 175"/>
                  <a:gd name="T46" fmla="*/ 194 w 212"/>
                  <a:gd name="T47" fmla="*/ 120 h 175"/>
                  <a:gd name="T48" fmla="*/ 207 w 212"/>
                  <a:gd name="T49" fmla="*/ 119 h 175"/>
                  <a:gd name="T50" fmla="*/ 212 w 212"/>
                  <a:gd name="T51" fmla="*/ 112 h 175"/>
                  <a:gd name="T52" fmla="*/ 210 w 212"/>
                  <a:gd name="T53" fmla="*/ 107 h 175"/>
                  <a:gd name="T54" fmla="*/ 181 w 212"/>
                  <a:gd name="T55" fmla="*/ 105 h 175"/>
                  <a:gd name="T56" fmla="*/ 175 w 212"/>
                  <a:gd name="T57" fmla="*/ 107 h 175"/>
                  <a:gd name="T58" fmla="*/ 173 w 212"/>
                  <a:gd name="T59" fmla="*/ 112 h 175"/>
                  <a:gd name="T60" fmla="*/ 178 w 212"/>
                  <a:gd name="T61" fmla="*/ 119 h 175"/>
                  <a:gd name="T62" fmla="*/ 182 w 212"/>
                  <a:gd name="T63" fmla="*/ 120 h 175"/>
                  <a:gd name="T64" fmla="*/ 176 w 212"/>
                  <a:gd name="T65" fmla="*/ 142 h 175"/>
                  <a:gd name="T66" fmla="*/ 158 w 212"/>
                  <a:gd name="T67" fmla="*/ 143 h 175"/>
                  <a:gd name="T68" fmla="*/ 161 w 212"/>
                  <a:gd name="T69" fmla="*/ 122 h 175"/>
                  <a:gd name="T70" fmla="*/ 174 w 212"/>
                  <a:gd name="T71" fmla="*/ 76 h 175"/>
                  <a:gd name="T72" fmla="*/ 176 w 212"/>
                  <a:gd name="T73" fmla="*/ 49 h 175"/>
                  <a:gd name="T74" fmla="*/ 173 w 212"/>
                  <a:gd name="T75" fmla="*/ 29 h 175"/>
                  <a:gd name="T76" fmla="*/ 163 w 212"/>
                  <a:gd name="T77" fmla="*/ 14 h 175"/>
                  <a:gd name="T78" fmla="*/ 145 w 212"/>
                  <a:gd name="T79" fmla="*/ 5 h 175"/>
                  <a:gd name="T80" fmla="*/ 118 w 212"/>
                  <a:gd name="T81" fmla="*/ 0 h 175"/>
                  <a:gd name="T82" fmla="*/ 95 w 212"/>
                  <a:gd name="T83" fmla="*/ 1 h 175"/>
                  <a:gd name="T84" fmla="*/ 67 w 212"/>
                  <a:gd name="T85" fmla="*/ 5 h 175"/>
                  <a:gd name="T86" fmla="*/ 50 w 212"/>
                  <a:gd name="T87" fmla="*/ 16 h 175"/>
                  <a:gd name="T88" fmla="*/ 41 w 212"/>
                  <a:gd name="T89" fmla="*/ 31 h 175"/>
                  <a:gd name="T90" fmla="*/ 37 w 212"/>
                  <a:gd name="T91" fmla="*/ 59 h 175"/>
                  <a:gd name="T92" fmla="*/ 43 w 212"/>
                  <a:gd name="T93" fmla="*/ 91 h 175"/>
                  <a:gd name="T94" fmla="*/ 55 w 212"/>
                  <a:gd name="T95" fmla="*/ 139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12" h="175">
                    <a:moveTo>
                      <a:pt x="95" y="149"/>
                    </a:moveTo>
                    <a:lnTo>
                      <a:pt x="95" y="149"/>
                    </a:lnTo>
                    <a:lnTo>
                      <a:pt x="75" y="148"/>
                    </a:lnTo>
                    <a:lnTo>
                      <a:pt x="59" y="146"/>
                    </a:lnTo>
                    <a:lnTo>
                      <a:pt x="41" y="144"/>
                    </a:lnTo>
                    <a:lnTo>
                      <a:pt x="41" y="144"/>
                    </a:lnTo>
                    <a:lnTo>
                      <a:pt x="37" y="142"/>
                    </a:lnTo>
                    <a:lnTo>
                      <a:pt x="35" y="140"/>
                    </a:lnTo>
                    <a:lnTo>
                      <a:pt x="35" y="140"/>
                    </a:lnTo>
                    <a:lnTo>
                      <a:pt x="30" y="120"/>
                    </a:lnTo>
                    <a:lnTo>
                      <a:pt x="32" y="120"/>
                    </a:lnTo>
                    <a:lnTo>
                      <a:pt x="32" y="120"/>
                    </a:lnTo>
                    <a:lnTo>
                      <a:pt x="35" y="119"/>
                    </a:lnTo>
                    <a:lnTo>
                      <a:pt x="37" y="118"/>
                    </a:lnTo>
                    <a:lnTo>
                      <a:pt x="40" y="115"/>
                    </a:lnTo>
                    <a:lnTo>
                      <a:pt x="40" y="112"/>
                    </a:lnTo>
                    <a:lnTo>
                      <a:pt x="40" y="112"/>
                    </a:lnTo>
                    <a:lnTo>
                      <a:pt x="40" y="109"/>
                    </a:lnTo>
                    <a:lnTo>
                      <a:pt x="37" y="107"/>
                    </a:lnTo>
                    <a:lnTo>
                      <a:pt x="35" y="105"/>
                    </a:lnTo>
                    <a:lnTo>
                      <a:pt x="32" y="105"/>
                    </a:lnTo>
                    <a:lnTo>
                      <a:pt x="9" y="105"/>
                    </a:lnTo>
                    <a:lnTo>
                      <a:pt x="9" y="105"/>
                    </a:lnTo>
                    <a:lnTo>
                      <a:pt x="6" y="105"/>
                    </a:lnTo>
                    <a:lnTo>
                      <a:pt x="4" y="107"/>
                    </a:lnTo>
                    <a:lnTo>
                      <a:pt x="1" y="109"/>
                    </a:lnTo>
                    <a:lnTo>
                      <a:pt x="0" y="112"/>
                    </a:lnTo>
                    <a:lnTo>
                      <a:pt x="0" y="112"/>
                    </a:lnTo>
                    <a:lnTo>
                      <a:pt x="1" y="115"/>
                    </a:lnTo>
                    <a:lnTo>
                      <a:pt x="4" y="118"/>
                    </a:lnTo>
                    <a:lnTo>
                      <a:pt x="6" y="119"/>
                    </a:lnTo>
                    <a:lnTo>
                      <a:pt x="9" y="120"/>
                    </a:lnTo>
                    <a:lnTo>
                      <a:pt x="19" y="120"/>
                    </a:lnTo>
                    <a:lnTo>
                      <a:pt x="19" y="120"/>
                    </a:lnTo>
                    <a:lnTo>
                      <a:pt x="25" y="142"/>
                    </a:lnTo>
                    <a:lnTo>
                      <a:pt x="25" y="142"/>
                    </a:lnTo>
                    <a:lnTo>
                      <a:pt x="26" y="146"/>
                    </a:lnTo>
                    <a:lnTo>
                      <a:pt x="29" y="149"/>
                    </a:lnTo>
                    <a:lnTo>
                      <a:pt x="32" y="151"/>
                    </a:lnTo>
                    <a:lnTo>
                      <a:pt x="37" y="153"/>
                    </a:lnTo>
                    <a:lnTo>
                      <a:pt x="37" y="153"/>
                    </a:lnTo>
                    <a:lnTo>
                      <a:pt x="34" y="155"/>
                    </a:lnTo>
                    <a:lnTo>
                      <a:pt x="33" y="158"/>
                    </a:lnTo>
                    <a:lnTo>
                      <a:pt x="33" y="158"/>
                    </a:lnTo>
                    <a:lnTo>
                      <a:pt x="33" y="162"/>
                    </a:lnTo>
                    <a:lnTo>
                      <a:pt x="34" y="165"/>
                    </a:lnTo>
                    <a:lnTo>
                      <a:pt x="37" y="167"/>
                    </a:lnTo>
                    <a:lnTo>
                      <a:pt x="40" y="168"/>
                    </a:lnTo>
                    <a:lnTo>
                      <a:pt x="40" y="168"/>
                    </a:lnTo>
                    <a:lnTo>
                      <a:pt x="56" y="171"/>
                    </a:lnTo>
                    <a:lnTo>
                      <a:pt x="72" y="173"/>
                    </a:lnTo>
                    <a:lnTo>
                      <a:pt x="90" y="174"/>
                    </a:lnTo>
                    <a:lnTo>
                      <a:pt x="106" y="175"/>
                    </a:lnTo>
                    <a:lnTo>
                      <a:pt x="123" y="174"/>
                    </a:lnTo>
                    <a:lnTo>
                      <a:pt x="140" y="173"/>
                    </a:lnTo>
                    <a:lnTo>
                      <a:pt x="157" y="171"/>
                    </a:lnTo>
                    <a:lnTo>
                      <a:pt x="173" y="168"/>
                    </a:lnTo>
                    <a:lnTo>
                      <a:pt x="173" y="168"/>
                    </a:lnTo>
                    <a:lnTo>
                      <a:pt x="176" y="167"/>
                    </a:lnTo>
                    <a:lnTo>
                      <a:pt x="178" y="165"/>
                    </a:lnTo>
                    <a:lnTo>
                      <a:pt x="179" y="162"/>
                    </a:lnTo>
                    <a:lnTo>
                      <a:pt x="179" y="158"/>
                    </a:lnTo>
                    <a:lnTo>
                      <a:pt x="179" y="158"/>
                    </a:lnTo>
                    <a:lnTo>
                      <a:pt x="178" y="156"/>
                    </a:lnTo>
                    <a:lnTo>
                      <a:pt x="176" y="153"/>
                    </a:lnTo>
                    <a:lnTo>
                      <a:pt x="176" y="153"/>
                    </a:lnTo>
                    <a:lnTo>
                      <a:pt x="180" y="151"/>
                    </a:lnTo>
                    <a:lnTo>
                      <a:pt x="185" y="149"/>
                    </a:lnTo>
                    <a:lnTo>
                      <a:pt x="187" y="146"/>
                    </a:lnTo>
                    <a:lnTo>
                      <a:pt x="189" y="142"/>
                    </a:lnTo>
                    <a:lnTo>
                      <a:pt x="189" y="142"/>
                    </a:lnTo>
                    <a:lnTo>
                      <a:pt x="194" y="120"/>
                    </a:lnTo>
                    <a:lnTo>
                      <a:pt x="204" y="120"/>
                    </a:lnTo>
                    <a:lnTo>
                      <a:pt x="204" y="120"/>
                    </a:lnTo>
                    <a:lnTo>
                      <a:pt x="207" y="119"/>
                    </a:lnTo>
                    <a:lnTo>
                      <a:pt x="210" y="118"/>
                    </a:lnTo>
                    <a:lnTo>
                      <a:pt x="211" y="115"/>
                    </a:lnTo>
                    <a:lnTo>
                      <a:pt x="212" y="112"/>
                    </a:lnTo>
                    <a:lnTo>
                      <a:pt x="212" y="112"/>
                    </a:lnTo>
                    <a:lnTo>
                      <a:pt x="211" y="109"/>
                    </a:lnTo>
                    <a:lnTo>
                      <a:pt x="210" y="107"/>
                    </a:lnTo>
                    <a:lnTo>
                      <a:pt x="207" y="105"/>
                    </a:lnTo>
                    <a:lnTo>
                      <a:pt x="204" y="105"/>
                    </a:lnTo>
                    <a:lnTo>
                      <a:pt x="181" y="105"/>
                    </a:lnTo>
                    <a:lnTo>
                      <a:pt x="181" y="105"/>
                    </a:lnTo>
                    <a:lnTo>
                      <a:pt x="178" y="105"/>
                    </a:lnTo>
                    <a:lnTo>
                      <a:pt x="175" y="107"/>
                    </a:lnTo>
                    <a:lnTo>
                      <a:pt x="174" y="109"/>
                    </a:lnTo>
                    <a:lnTo>
                      <a:pt x="173" y="112"/>
                    </a:lnTo>
                    <a:lnTo>
                      <a:pt x="173" y="112"/>
                    </a:lnTo>
                    <a:lnTo>
                      <a:pt x="174" y="115"/>
                    </a:lnTo>
                    <a:lnTo>
                      <a:pt x="175" y="118"/>
                    </a:lnTo>
                    <a:lnTo>
                      <a:pt x="178" y="119"/>
                    </a:lnTo>
                    <a:lnTo>
                      <a:pt x="181" y="120"/>
                    </a:lnTo>
                    <a:lnTo>
                      <a:pt x="182" y="120"/>
                    </a:lnTo>
                    <a:lnTo>
                      <a:pt x="182" y="120"/>
                    </a:lnTo>
                    <a:lnTo>
                      <a:pt x="177" y="140"/>
                    </a:lnTo>
                    <a:lnTo>
                      <a:pt x="177" y="140"/>
                    </a:lnTo>
                    <a:lnTo>
                      <a:pt x="176" y="142"/>
                    </a:lnTo>
                    <a:lnTo>
                      <a:pt x="172" y="144"/>
                    </a:lnTo>
                    <a:lnTo>
                      <a:pt x="172" y="144"/>
                    </a:lnTo>
                    <a:lnTo>
                      <a:pt x="158" y="143"/>
                    </a:lnTo>
                    <a:lnTo>
                      <a:pt x="158" y="143"/>
                    </a:lnTo>
                    <a:lnTo>
                      <a:pt x="159" y="133"/>
                    </a:lnTo>
                    <a:lnTo>
                      <a:pt x="161" y="122"/>
                    </a:lnTo>
                    <a:lnTo>
                      <a:pt x="165" y="106"/>
                    </a:lnTo>
                    <a:lnTo>
                      <a:pt x="170" y="91"/>
                    </a:lnTo>
                    <a:lnTo>
                      <a:pt x="174" y="76"/>
                    </a:lnTo>
                    <a:lnTo>
                      <a:pt x="174" y="76"/>
                    </a:lnTo>
                    <a:lnTo>
                      <a:pt x="176" y="58"/>
                    </a:lnTo>
                    <a:lnTo>
                      <a:pt x="176" y="49"/>
                    </a:lnTo>
                    <a:lnTo>
                      <a:pt x="175" y="42"/>
                    </a:lnTo>
                    <a:lnTo>
                      <a:pt x="174" y="35"/>
                    </a:lnTo>
                    <a:lnTo>
                      <a:pt x="173" y="29"/>
                    </a:lnTo>
                    <a:lnTo>
                      <a:pt x="170" y="24"/>
                    </a:lnTo>
                    <a:lnTo>
                      <a:pt x="167" y="19"/>
                    </a:lnTo>
                    <a:lnTo>
                      <a:pt x="163" y="14"/>
                    </a:lnTo>
                    <a:lnTo>
                      <a:pt x="158" y="10"/>
                    </a:lnTo>
                    <a:lnTo>
                      <a:pt x="152" y="7"/>
                    </a:lnTo>
                    <a:lnTo>
                      <a:pt x="145" y="5"/>
                    </a:lnTo>
                    <a:lnTo>
                      <a:pt x="137" y="3"/>
                    </a:lnTo>
                    <a:lnTo>
                      <a:pt x="128" y="1"/>
                    </a:lnTo>
                    <a:lnTo>
                      <a:pt x="118" y="0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95" y="1"/>
                    </a:lnTo>
                    <a:lnTo>
                      <a:pt x="85" y="1"/>
                    </a:lnTo>
                    <a:lnTo>
                      <a:pt x="75" y="3"/>
                    </a:lnTo>
                    <a:lnTo>
                      <a:pt x="67" y="5"/>
                    </a:lnTo>
                    <a:lnTo>
                      <a:pt x="61" y="8"/>
                    </a:lnTo>
                    <a:lnTo>
                      <a:pt x="55" y="11"/>
                    </a:lnTo>
                    <a:lnTo>
                      <a:pt x="50" y="16"/>
                    </a:lnTo>
                    <a:lnTo>
                      <a:pt x="46" y="21"/>
                    </a:lnTo>
                    <a:lnTo>
                      <a:pt x="43" y="25"/>
                    </a:lnTo>
                    <a:lnTo>
                      <a:pt x="41" y="31"/>
                    </a:lnTo>
                    <a:lnTo>
                      <a:pt x="38" y="37"/>
                    </a:lnTo>
                    <a:lnTo>
                      <a:pt x="37" y="44"/>
                    </a:lnTo>
                    <a:lnTo>
                      <a:pt x="37" y="59"/>
                    </a:lnTo>
                    <a:lnTo>
                      <a:pt x="40" y="76"/>
                    </a:lnTo>
                    <a:lnTo>
                      <a:pt x="40" y="76"/>
                    </a:lnTo>
                    <a:lnTo>
                      <a:pt x="43" y="91"/>
                    </a:lnTo>
                    <a:lnTo>
                      <a:pt x="47" y="105"/>
                    </a:lnTo>
                    <a:lnTo>
                      <a:pt x="52" y="120"/>
                    </a:lnTo>
                    <a:lnTo>
                      <a:pt x="55" y="13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2" name="Freeform 309"/>
              <p:cNvSpPr>
                <a:spLocks/>
              </p:cNvSpPr>
              <p:nvPr/>
            </p:nvSpPr>
            <p:spPr bwMode="auto">
              <a:xfrm>
                <a:off x="378" y="537"/>
                <a:ext cx="172" cy="76"/>
              </a:xfrm>
              <a:custGeom>
                <a:avLst/>
                <a:gdLst>
                  <a:gd name="T0" fmla="*/ 172 w 172"/>
                  <a:gd name="T1" fmla="*/ 76 h 76"/>
                  <a:gd name="T2" fmla="*/ 172 w 172"/>
                  <a:gd name="T3" fmla="*/ 47 h 76"/>
                  <a:gd name="T4" fmla="*/ 166 w 172"/>
                  <a:gd name="T5" fmla="*/ 47 h 76"/>
                  <a:gd name="T6" fmla="*/ 166 w 172"/>
                  <a:gd name="T7" fmla="*/ 47 h 76"/>
                  <a:gd name="T8" fmla="*/ 157 w 172"/>
                  <a:gd name="T9" fmla="*/ 41 h 76"/>
                  <a:gd name="T10" fmla="*/ 143 w 172"/>
                  <a:gd name="T11" fmla="*/ 32 h 76"/>
                  <a:gd name="T12" fmla="*/ 134 w 172"/>
                  <a:gd name="T13" fmla="*/ 28 h 76"/>
                  <a:gd name="T14" fmla="*/ 123 w 172"/>
                  <a:gd name="T15" fmla="*/ 24 h 76"/>
                  <a:gd name="T16" fmla="*/ 112 w 172"/>
                  <a:gd name="T17" fmla="*/ 21 h 76"/>
                  <a:gd name="T18" fmla="*/ 101 w 172"/>
                  <a:gd name="T19" fmla="*/ 19 h 76"/>
                  <a:gd name="T20" fmla="*/ 101 w 172"/>
                  <a:gd name="T21" fmla="*/ 19 h 76"/>
                  <a:gd name="T22" fmla="*/ 101 w 172"/>
                  <a:gd name="T23" fmla="*/ 18 h 76"/>
                  <a:gd name="T24" fmla="*/ 101 w 172"/>
                  <a:gd name="T25" fmla="*/ 18 h 76"/>
                  <a:gd name="T26" fmla="*/ 100 w 172"/>
                  <a:gd name="T27" fmla="*/ 13 h 76"/>
                  <a:gd name="T28" fmla="*/ 98 w 172"/>
                  <a:gd name="T29" fmla="*/ 9 h 76"/>
                  <a:gd name="T30" fmla="*/ 96 w 172"/>
                  <a:gd name="T31" fmla="*/ 6 h 76"/>
                  <a:gd name="T32" fmla="*/ 92 w 172"/>
                  <a:gd name="T33" fmla="*/ 4 h 76"/>
                  <a:gd name="T34" fmla="*/ 92 w 172"/>
                  <a:gd name="T35" fmla="*/ 0 h 76"/>
                  <a:gd name="T36" fmla="*/ 79 w 172"/>
                  <a:gd name="T37" fmla="*/ 0 h 76"/>
                  <a:gd name="T38" fmla="*/ 79 w 172"/>
                  <a:gd name="T39" fmla="*/ 4 h 76"/>
                  <a:gd name="T40" fmla="*/ 79 w 172"/>
                  <a:gd name="T41" fmla="*/ 4 h 76"/>
                  <a:gd name="T42" fmla="*/ 77 w 172"/>
                  <a:gd name="T43" fmla="*/ 6 h 76"/>
                  <a:gd name="T44" fmla="*/ 74 w 172"/>
                  <a:gd name="T45" fmla="*/ 8 h 76"/>
                  <a:gd name="T46" fmla="*/ 73 w 172"/>
                  <a:gd name="T47" fmla="*/ 10 h 76"/>
                  <a:gd name="T48" fmla="*/ 71 w 172"/>
                  <a:gd name="T49" fmla="*/ 13 h 76"/>
                  <a:gd name="T50" fmla="*/ 71 w 172"/>
                  <a:gd name="T51" fmla="*/ 13 h 76"/>
                  <a:gd name="T52" fmla="*/ 78 w 172"/>
                  <a:gd name="T53" fmla="*/ 13 h 76"/>
                  <a:gd name="T54" fmla="*/ 78 w 172"/>
                  <a:gd name="T55" fmla="*/ 13 h 76"/>
                  <a:gd name="T56" fmla="*/ 80 w 172"/>
                  <a:gd name="T57" fmla="*/ 13 h 76"/>
                  <a:gd name="T58" fmla="*/ 80 w 172"/>
                  <a:gd name="T59" fmla="*/ 16 h 76"/>
                  <a:gd name="T60" fmla="*/ 80 w 172"/>
                  <a:gd name="T61" fmla="*/ 16 h 76"/>
                  <a:gd name="T62" fmla="*/ 80 w 172"/>
                  <a:gd name="T63" fmla="*/ 18 h 76"/>
                  <a:gd name="T64" fmla="*/ 78 w 172"/>
                  <a:gd name="T65" fmla="*/ 19 h 76"/>
                  <a:gd name="T66" fmla="*/ 78 w 172"/>
                  <a:gd name="T67" fmla="*/ 19 h 76"/>
                  <a:gd name="T68" fmla="*/ 70 w 172"/>
                  <a:gd name="T69" fmla="*/ 19 h 76"/>
                  <a:gd name="T70" fmla="*/ 70 w 172"/>
                  <a:gd name="T71" fmla="*/ 19 h 76"/>
                  <a:gd name="T72" fmla="*/ 59 w 172"/>
                  <a:gd name="T73" fmla="*/ 21 h 76"/>
                  <a:gd name="T74" fmla="*/ 48 w 172"/>
                  <a:gd name="T75" fmla="*/ 24 h 76"/>
                  <a:gd name="T76" fmla="*/ 38 w 172"/>
                  <a:gd name="T77" fmla="*/ 28 h 76"/>
                  <a:gd name="T78" fmla="*/ 29 w 172"/>
                  <a:gd name="T79" fmla="*/ 32 h 76"/>
                  <a:gd name="T80" fmla="*/ 13 w 172"/>
                  <a:gd name="T81" fmla="*/ 41 h 76"/>
                  <a:gd name="T82" fmla="*/ 6 w 172"/>
                  <a:gd name="T83" fmla="*/ 47 h 76"/>
                  <a:gd name="T84" fmla="*/ 0 w 172"/>
                  <a:gd name="T85" fmla="*/ 47 h 76"/>
                  <a:gd name="T86" fmla="*/ 0 w 172"/>
                  <a:gd name="T87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72" h="76">
                    <a:moveTo>
                      <a:pt x="172" y="76"/>
                    </a:moveTo>
                    <a:lnTo>
                      <a:pt x="172" y="47"/>
                    </a:lnTo>
                    <a:lnTo>
                      <a:pt x="166" y="47"/>
                    </a:lnTo>
                    <a:lnTo>
                      <a:pt x="166" y="47"/>
                    </a:lnTo>
                    <a:lnTo>
                      <a:pt x="157" y="41"/>
                    </a:lnTo>
                    <a:lnTo>
                      <a:pt x="143" y="32"/>
                    </a:lnTo>
                    <a:lnTo>
                      <a:pt x="134" y="28"/>
                    </a:lnTo>
                    <a:lnTo>
                      <a:pt x="123" y="24"/>
                    </a:lnTo>
                    <a:lnTo>
                      <a:pt x="112" y="21"/>
                    </a:lnTo>
                    <a:lnTo>
                      <a:pt x="101" y="19"/>
                    </a:lnTo>
                    <a:lnTo>
                      <a:pt x="101" y="19"/>
                    </a:lnTo>
                    <a:lnTo>
                      <a:pt x="101" y="18"/>
                    </a:lnTo>
                    <a:lnTo>
                      <a:pt x="101" y="18"/>
                    </a:lnTo>
                    <a:lnTo>
                      <a:pt x="100" y="13"/>
                    </a:lnTo>
                    <a:lnTo>
                      <a:pt x="98" y="9"/>
                    </a:lnTo>
                    <a:lnTo>
                      <a:pt x="96" y="6"/>
                    </a:lnTo>
                    <a:lnTo>
                      <a:pt x="92" y="4"/>
                    </a:lnTo>
                    <a:lnTo>
                      <a:pt x="92" y="0"/>
                    </a:lnTo>
                    <a:lnTo>
                      <a:pt x="79" y="0"/>
                    </a:lnTo>
                    <a:lnTo>
                      <a:pt x="79" y="4"/>
                    </a:lnTo>
                    <a:lnTo>
                      <a:pt x="79" y="4"/>
                    </a:lnTo>
                    <a:lnTo>
                      <a:pt x="77" y="6"/>
                    </a:lnTo>
                    <a:lnTo>
                      <a:pt x="74" y="8"/>
                    </a:lnTo>
                    <a:lnTo>
                      <a:pt x="73" y="10"/>
                    </a:lnTo>
                    <a:lnTo>
                      <a:pt x="71" y="13"/>
                    </a:lnTo>
                    <a:lnTo>
                      <a:pt x="71" y="13"/>
                    </a:lnTo>
                    <a:lnTo>
                      <a:pt x="78" y="13"/>
                    </a:lnTo>
                    <a:lnTo>
                      <a:pt x="78" y="13"/>
                    </a:lnTo>
                    <a:lnTo>
                      <a:pt x="80" y="13"/>
                    </a:lnTo>
                    <a:lnTo>
                      <a:pt x="80" y="16"/>
                    </a:lnTo>
                    <a:lnTo>
                      <a:pt x="80" y="16"/>
                    </a:lnTo>
                    <a:lnTo>
                      <a:pt x="80" y="18"/>
                    </a:lnTo>
                    <a:lnTo>
                      <a:pt x="78" y="19"/>
                    </a:lnTo>
                    <a:lnTo>
                      <a:pt x="78" y="19"/>
                    </a:lnTo>
                    <a:lnTo>
                      <a:pt x="70" y="19"/>
                    </a:lnTo>
                    <a:lnTo>
                      <a:pt x="70" y="19"/>
                    </a:lnTo>
                    <a:lnTo>
                      <a:pt x="59" y="21"/>
                    </a:lnTo>
                    <a:lnTo>
                      <a:pt x="48" y="24"/>
                    </a:lnTo>
                    <a:lnTo>
                      <a:pt x="38" y="28"/>
                    </a:lnTo>
                    <a:lnTo>
                      <a:pt x="29" y="32"/>
                    </a:lnTo>
                    <a:lnTo>
                      <a:pt x="13" y="41"/>
                    </a:lnTo>
                    <a:lnTo>
                      <a:pt x="6" y="47"/>
                    </a:lnTo>
                    <a:lnTo>
                      <a:pt x="0" y="47"/>
                    </a:lnTo>
                    <a:lnTo>
                      <a:pt x="0" y="7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3" name="Freeform 310"/>
              <p:cNvSpPr>
                <a:spLocks/>
              </p:cNvSpPr>
              <p:nvPr/>
            </p:nvSpPr>
            <p:spPr bwMode="auto">
              <a:xfrm>
                <a:off x="470" y="572"/>
                <a:ext cx="60" cy="41"/>
              </a:xfrm>
              <a:custGeom>
                <a:avLst/>
                <a:gdLst>
                  <a:gd name="T0" fmla="*/ 3 w 60"/>
                  <a:gd name="T1" fmla="*/ 41 h 41"/>
                  <a:gd name="T2" fmla="*/ 3 w 60"/>
                  <a:gd name="T3" fmla="*/ 12 h 41"/>
                  <a:gd name="T4" fmla="*/ 0 w 60"/>
                  <a:gd name="T5" fmla="*/ 12 h 41"/>
                  <a:gd name="T6" fmla="*/ 0 w 60"/>
                  <a:gd name="T7" fmla="*/ 0 h 41"/>
                  <a:gd name="T8" fmla="*/ 0 w 60"/>
                  <a:gd name="T9" fmla="*/ 0 h 41"/>
                  <a:gd name="T10" fmla="*/ 1 w 60"/>
                  <a:gd name="T11" fmla="*/ 0 h 41"/>
                  <a:gd name="T12" fmla="*/ 1 w 60"/>
                  <a:gd name="T13" fmla="*/ 0 h 41"/>
                  <a:gd name="T14" fmla="*/ 12 w 60"/>
                  <a:gd name="T15" fmla="*/ 1 h 41"/>
                  <a:gd name="T16" fmla="*/ 22 w 60"/>
                  <a:gd name="T17" fmla="*/ 2 h 41"/>
                  <a:gd name="T18" fmla="*/ 31 w 60"/>
                  <a:gd name="T19" fmla="*/ 3 h 41"/>
                  <a:gd name="T20" fmla="*/ 39 w 60"/>
                  <a:gd name="T21" fmla="*/ 5 h 41"/>
                  <a:gd name="T22" fmla="*/ 51 w 60"/>
                  <a:gd name="T23" fmla="*/ 9 h 41"/>
                  <a:gd name="T24" fmla="*/ 60 w 60"/>
                  <a:gd name="T25" fmla="*/ 14 h 41"/>
                  <a:gd name="T26" fmla="*/ 60 w 60"/>
                  <a:gd name="T27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0" h="41">
                    <a:moveTo>
                      <a:pt x="3" y="41"/>
                    </a:moveTo>
                    <a:lnTo>
                      <a:pt x="3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2" y="1"/>
                    </a:lnTo>
                    <a:lnTo>
                      <a:pt x="22" y="2"/>
                    </a:lnTo>
                    <a:lnTo>
                      <a:pt x="31" y="3"/>
                    </a:lnTo>
                    <a:lnTo>
                      <a:pt x="39" y="5"/>
                    </a:lnTo>
                    <a:lnTo>
                      <a:pt x="51" y="9"/>
                    </a:lnTo>
                    <a:lnTo>
                      <a:pt x="60" y="14"/>
                    </a:lnTo>
                    <a:lnTo>
                      <a:pt x="60" y="4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4" name="Freeform 311"/>
              <p:cNvSpPr>
                <a:spLocks/>
              </p:cNvSpPr>
              <p:nvPr/>
            </p:nvSpPr>
            <p:spPr bwMode="auto">
              <a:xfrm>
                <a:off x="398" y="572"/>
                <a:ext cx="59" cy="41"/>
              </a:xfrm>
              <a:custGeom>
                <a:avLst/>
                <a:gdLst>
                  <a:gd name="T0" fmla="*/ 0 w 59"/>
                  <a:gd name="T1" fmla="*/ 41 h 41"/>
                  <a:gd name="T2" fmla="*/ 0 w 59"/>
                  <a:gd name="T3" fmla="*/ 14 h 41"/>
                  <a:gd name="T4" fmla="*/ 0 w 59"/>
                  <a:gd name="T5" fmla="*/ 14 h 41"/>
                  <a:gd name="T6" fmla="*/ 8 w 59"/>
                  <a:gd name="T7" fmla="*/ 9 h 41"/>
                  <a:gd name="T8" fmla="*/ 20 w 59"/>
                  <a:gd name="T9" fmla="*/ 5 h 41"/>
                  <a:gd name="T10" fmla="*/ 28 w 59"/>
                  <a:gd name="T11" fmla="*/ 3 h 41"/>
                  <a:gd name="T12" fmla="*/ 38 w 59"/>
                  <a:gd name="T13" fmla="*/ 2 h 41"/>
                  <a:gd name="T14" fmla="*/ 47 w 59"/>
                  <a:gd name="T15" fmla="*/ 1 h 41"/>
                  <a:gd name="T16" fmla="*/ 58 w 59"/>
                  <a:gd name="T17" fmla="*/ 0 h 41"/>
                  <a:gd name="T18" fmla="*/ 58 w 59"/>
                  <a:gd name="T19" fmla="*/ 0 h 41"/>
                  <a:gd name="T20" fmla="*/ 59 w 59"/>
                  <a:gd name="T21" fmla="*/ 0 h 41"/>
                  <a:gd name="T22" fmla="*/ 59 w 59"/>
                  <a:gd name="T23" fmla="*/ 12 h 41"/>
                  <a:gd name="T24" fmla="*/ 56 w 59"/>
                  <a:gd name="T25" fmla="*/ 12 h 41"/>
                  <a:gd name="T26" fmla="*/ 56 w 59"/>
                  <a:gd name="T27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9" h="41">
                    <a:moveTo>
                      <a:pt x="0" y="41"/>
                    </a:moveTo>
                    <a:lnTo>
                      <a:pt x="0" y="14"/>
                    </a:lnTo>
                    <a:lnTo>
                      <a:pt x="0" y="14"/>
                    </a:lnTo>
                    <a:lnTo>
                      <a:pt x="8" y="9"/>
                    </a:lnTo>
                    <a:lnTo>
                      <a:pt x="20" y="5"/>
                    </a:lnTo>
                    <a:lnTo>
                      <a:pt x="28" y="3"/>
                    </a:lnTo>
                    <a:lnTo>
                      <a:pt x="38" y="2"/>
                    </a:lnTo>
                    <a:lnTo>
                      <a:pt x="47" y="1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9" y="0"/>
                    </a:lnTo>
                    <a:lnTo>
                      <a:pt x="59" y="12"/>
                    </a:lnTo>
                    <a:lnTo>
                      <a:pt x="56" y="12"/>
                    </a:lnTo>
                    <a:lnTo>
                      <a:pt x="56" y="4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5" name="Freeform 312"/>
              <p:cNvSpPr>
                <a:spLocks noEditPoints="1"/>
              </p:cNvSpPr>
              <p:nvPr/>
            </p:nvSpPr>
            <p:spPr bwMode="auto">
              <a:xfrm>
                <a:off x="463" y="1297"/>
                <a:ext cx="187" cy="91"/>
              </a:xfrm>
              <a:custGeom>
                <a:avLst/>
                <a:gdLst>
                  <a:gd name="T0" fmla="*/ 162 w 187"/>
                  <a:gd name="T1" fmla="*/ 23 h 91"/>
                  <a:gd name="T2" fmla="*/ 159 w 187"/>
                  <a:gd name="T3" fmla="*/ 27 h 91"/>
                  <a:gd name="T4" fmla="*/ 155 w 187"/>
                  <a:gd name="T5" fmla="*/ 30 h 91"/>
                  <a:gd name="T6" fmla="*/ 148 w 187"/>
                  <a:gd name="T7" fmla="*/ 26 h 91"/>
                  <a:gd name="T8" fmla="*/ 146 w 187"/>
                  <a:gd name="T9" fmla="*/ 23 h 91"/>
                  <a:gd name="T10" fmla="*/ 142 w 187"/>
                  <a:gd name="T11" fmla="*/ 24 h 91"/>
                  <a:gd name="T12" fmla="*/ 136 w 187"/>
                  <a:gd name="T13" fmla="*/ 32 h 91"/>
                  <a:gd name="T14" fmla="*/ 130 w 187"/>
                  <a:gd name="T15" fmla="*/ 34 h 91"/>
                  <a:gd name="T16" fmla="*/ 125 w 187"/>
                  <a:gd name="T17" fmla="*/ 28 h 91"/>
                  <a:gd name="T18" fmla="*/ 120 w 187"/>
                  <a:gd name="T19" fmla="*/ 23 h 91"/>
                  <a:gd name="T20" fmla="*/ 116 w 187"/>
                  <a:gd name="T21" fmla="*/ 25 h 91"/>
                  <a:gd name="T22" fmla="*/ 111 w 187"/>
                  <a:gd name="T23" fmla="*/ 29 h 91"/>
                  <a:gd name="T24" fmla="*/ 105 w 187"/>
                  <a:gd name="T25" fmla="*/ 27 h 91"/>
                  <a:gd name="T26" fmla="*/ 101 w 187"/>
                  <a:gd name="T27" fmla="*/ 23 h 91"/>
                  <a:gd name="T28" fmla="*/ 90 w 187"/>
                  <a:gd name="T29" fmla="*/ 23 h 91"/>
                  <a:gd name="T30" fmla="*/ 88 w 187"/>
                  <a:gd name="T31" fmla="*/ 21 h 91"/>
                  <a:gd name="T32" fmla="*/ 84 w 187"/>
                  <a:gd name="T33" fmla="*/ 16 h 91"/>
                  <a:gd name="T34" fmla="*/ 79 w 187"/>
                  <a:gd name="T35" fmla="*/ 14 h 91"/>
                  <a:gd name="T36" fmla="*/ 64 w 187"/>
                  <a:gd name="T37" fmla="*/ 3 h 91"/>
                  <a:gd name="T38" fmla="*/ 47 w 187"/>
                  <a:gd name="T39" fmla="*/ 0 h 91"/>
                  <a:gd name="T40" fmla="*/ 21 w 187"/>
                  <a:gd name="T41" fmla="*/ 7 h 91"/>
                  <a:gd name="T42" fmla="*/ 4 w 187"/>
                  <a:gd name="T43" fmla="*/ 28 h 91"/>
                  <a:gd name="T44" fmla="*/ 0 w 187"/>
                  <a:gd name="T45" fmla="*/ 45 h 91"/>
                  <a:gd name="T46" fmla="*/ 9 w 187"/>
                  <a:gd name="T47" fmla="*/ 71 h 91"/>
                  <a:gd name="T48" fmla="*/ 28 w 187"/>
                  <a:gd name="T49" fmla="*/ 88 h 91"/>
                  <a:gd name="T50" fmla="*/ 47 w 187"/>
                  <a:gd name="T51" fmla="*/ 91 h 91"/>
                  <a:gd name="T52" fmla="*/ 72 w 187"/>
                  <a:gd name="T53" fmla="*/ 82 h 91"/>
                  <a:gd name="T54" fmla="*/ 81 w 187"/>
                  <a:gd name="T55" fmla="*/ 76 h 91"/>
                  <a:gd name="T56" fmla="*/ 85 w 187"/>
                  <a:gd name="T57" fmla="*/ 74 h 91"/>
                  <a:gd name="T58" fmla="*/ 88 w 187"/>
                  <a:gd name="T59" fmla="*/ 70 h 91"/>
                  <a:gd name="T60" fmla="*/ 164 w 187"/>
                  <a:gd name="T61" fmla="*/ 69 h 91"/>
                  <a:gd name="T62" fmla="*/ 172 w 187"/>
                  <a:gd name="T63" fmla="*/ 67 h 91"/>
                  <a:gd name="T64" fmla="*/ 182 w 187"/>
                  <a:gd name="T65" fmla="*/ 60 h 91"/>
                  <a:gd name="T66" fmla="*/ 187 w 187"/>
                  <a:gd name="T67" fmla="*/ 45 h 91"/>
                  <a:gd name="T68" fmla="*/ 184 w 187"/>
                  <a:gd name="T69" fmla="*/ 37 h 91"/>
                  <a:gd name="T70" fmla="*/ 177 w 187"/>
                  <a:gd name="T71" fmla="*/ 27 h 91"/>
                  <a:gd name="T72" fmla="*/ 165 w 187"/>
                  <a:gd name="T73" fmla="*/ 23 h 91"/>
                  <a:gd name="T74" fmla="*/ 19 w 187"/>
                  <a:gd name="T75" fmla="*/ 54 h 91"/>
                  <a:gd name="T76" fmla="*/ 12 w 187"/>
                  <a:gd name="T77" fmla="*/ 48 h 91"/>
                  <a:gd name="T78" fmla="*/ 12 w 187"/>
                  <a:gd name="T79" fmla="*/ 42 h 91"/>
                  <a:gd name="T80" fmla="*/ 19 w 187"/>
                  <a:gd name="T81" fmla="*/ 37 h 91"/>
                  <a:gd name="T82" fmla="*/ 25 w 187"/>
                  <a:gd name="T83" fmla="*/ 39 h 91"/>
                  <a:gd name="T84" fmla="*/ 27 w 187"/>
                  <a:gd name="T85" fmla="*/ 45 h 91"/>
                  <a:gd name="T86" fmla="*/ 22 w 187"/>
                  <a:gd name="T87" fmla="*/ 53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87" h="91">
                    <a:moveTo>
                      <a:pt x="165" y="23"/>
                    </a:moveTo>
                    <a:lnTo>
                      <a:pt x="165" y="23"/>
                    </a:lnTo>
                    <a:lnTo>
                      <a:pt x="162" y="23"/>
                    </a:lnTo>
                    <a:lnTo>
                      <a:pt x="161" y="25"/>
                    </a:lnTo>
                    <a:lnTo>
                      <a:pt x="161" y="25"/>
                    </a:lnTo>
                    <a:lnTo>
                      <a:pt x="159" y="27"/>
                    </a:lnTo>
                    <a:lnTo>
                      <a:pt x="159" y="27"/>
                    </a:lnTo>
                    <a:lnTo>
                      <a:pt x="157" y="29"/>
                    </a:lnTo>
                    <a:lnTo>
                      <a:pt x="155" y="30"/>
                    </a:lnTo>
                    <a:lnTo>
                      <a:pt x="152" y="29"/>
                    </a:lnTo>
                    <a:lnTo>
                      <a:pt x="149" y="27"/>
                    </a:lnTo>
                    <a:lnTo>
                      <a:pt x="148" y="26"/>
                    </a:lnTo>
                    <a:lnTo>
                      <a:pt x="148" y="26"/>
                    </a:lnTo>
                    <a:lnTo>
                      <a:pt x="147" y="24"/>
                    </a:lnTo>
                    <a:lnTo>
                      <a:pt x="146" y="23"/>
                    </a:lnTo>
                    <a:lnTo>
                      <a:pt x="144" y="23"/>
                    </a:lnTo>
                    <a:lnTo>
                      <a:pt x="144" y="23"/>
                    </a:lnTo>
                    <a:lnTo>
                      <a:pt x="142" y="24"/>
                    </a:lnTo>
                    <a:lnTo>
                      <a:pt x="140" y="26"/>
                    </a:lnTo>
                    <a:lnTo>
                      <a:pt x="136" y="32"/>
                    </a:lnTo>
                    <a:lnTo>
                      <a:pt x="136" y="32"/>
                    </a:lnTo>
                    <a:lnTo>
                      <a:pt x="134" y="34"/>
                    </a:lnTo>
                    <a:lnTo>
                      <a:pt x="132" y="34"/>
                    </a:lnTo>
                    <a:lnTo>
                      <a:pt x="130" y="34"/>
                    </a:lnTo>
                    <a:lnTo>
                      <a:pt x="128" y="32"/>
                    </a:lnTo>
                    <a:lnTo>
                      <a:pt x="125" y="28"/>
                    </a:lnTo>
                    <a:lnTo>
                      <a:pt x="125" y="28"/>
                    </a:lnTo>
                    <a:lnTo>
                      <a:pt x="122" y="24"/>
                    </a:lnTo>
                    <a:lnTo>
                      <a:pt x="121" y="23"/>
                    </a:lnTo>
                    <a:lnTo>
                      <a:pt x="120" y="23"/>
                    </a:lnTo>
                    <a:lnTo>
                      <a:pt x="120" y="23"/>
                    </a:lnTo>
                    <a:lnTo>
                      <a:pt x="117" y="23"/>
                    </a:lnTo>
                    <a:lnTo>
                      <a:pt x="116" y="25"/>
                    </a:lnTo>
                    <a:lnTo>
                      <a:pt x="113" y="27"/>
                    </a:lnTo>
                    <a:lnTo>
                      <a:pt x="113" y="27"/>
                    </a:lnTo>
                    <a:lnTo>
                      <a:pt x="111" y="29"/>
                    </a:lnTo>
                    <a:lnTo>
                      <a:pt x="109" y="30"/>
                    </a:lnTo>
                    <a:lnTo>
                      <a:pt x="107" y="29"/>
                    </a:lnTo>
                    <a:lnTo>
                      <a:pt x="105" y="27"/>
                    </a:lnTo>
                    <a:lnTo>
                      <a:pt x="103" y="25"/>
                    </a:lnTo>
                    <a:lnTo>
                      <a:pt x="103" y="25"/>
                    </a:lnTo>
                    <a:lnTo>
                      <a:pt x="101" y="23"/>
                    </a:lnTo>
                    <a:lnTo>
                      <a:pt x="99" y="23"/>
                    </a:lnTo>
                    <a:lnTo>
                      <a:pt x="90" y="23"/>
                    </a:lnTo>
                    <a:lnTo>
                      <a:pt x="90" y="23"/>
                    </a:lnTo>
                    <a:lnTo>
                      <a:pt x="88" y="22"/>
                    </a:lnTo>
                    <a:lnTo>
                      <a:pt x="88" y="21"/>
                    </a:lnTo>
                    <a:lnTo>
                      <a:pt x="88" y="21"/>
                    </a:lnTo>
                    <a:lnTo>
                      <a:pt x="85" y="17"/>
                    </a:lnTo>
                    <a:lnTo>
                      <a:pt x="85" y="17"/>
                    </a:lnTo>
                    <a:lnTo>
                      <a:pt x="84" y="16"/>
                    </a:lnTo>
                    <a:lnTo>
                      <a:pt x="82" y="16"/>
                    </a:lnTo>
                    <a:lnTo>
                      <a:pt x="82" y="16"/>
                    </a:lnTo>
                    <a:lnTo>
                      <a:pt x="79" y="14"/>
                    </a:lnTo>
                    <a:lnTo>
                      <a:pt x="79" y="14"/>
                    </a:lnTo>
                    <a:lnTo>
                      <a:pt x="71" y="7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37" y="1"/>
                    </a:lnTo>
                    <a:lnTo>
                      <a:pt x="28" y="3"/>
                    </a:lnTo>
                    <a:lnTo>
                      <a:pt x="21" y="7"/>
                    </a:lnTo>
                    <a:lnTo>
                      <a:pt x="14" y="14"/>
                    </a:lnTo>
                    <a:lnTo>
                      <a:pt x="9" y="20"/>
                    </a:lnTo>
                    <a:lnTo>
                      <a:pt x="4" y="28"/>
                    </a:lnTo>
                    <a:lnTo>
                      <a:pt x="1" y="36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1" y="55"/>
                    </a:lnTo>
                    <a:lnTo>
                      <a:pt x="4" y="63"/>
                    </a:lnTo>
                    <a:lnTo>
                      <a:pt x="9" y="71"/>
                    </a:lnTo>
                    <a:lnTo>
                      <a:pt x="14" y="77"/>
                    </a:lnTo>
                    <a:lnTo>
                      <a:pt x="21" y="83"/>
                    </a:lnTo>
                    <a:lnTo>
                      <a:pt x="28" y="88"/>
                    </a:lnTo>
                    <a:lnTo>
                      <a:pt x="37" y="91"/>
                    </a:lnTo>
                    <a:lnTo>
                      <a:pt x="47" y="91"/>
                    </a:lnTo>
                    <a:lnTo>
                      <a:pt x="47" y="91"/>
                    </a:lnTo>
                    <a:lnTo>
                      <a:pt x="56" y="90"/>
                    </a:lnTo>
                    <a:lnTo>
                      <a:pt x="64" y="88"/>
                    </a:lnTo>
                    <a:lnTo>
                      <a:pt x="72" y="82"/>
                    </a:lnTo>
                    <a:lnTo>
                      <a:pt x="79" y="77"/>
                    </a:lnTo>
                    <a:lnTo>
                      <a:pt x="79" y="77"/>
                    </a:lnTo>
                    <a:lnTo>
                      <a:pt x="81" y="76"/>
                    </a:lnTo>
                    <a:lnTo>
                      <a:pt x="81" y="76"/>
                    </a:lnTo>
                    <a:lnTo>
                      <a:pt x="84" y="75"/>
                    </a:lnTo>
                    <a:lnTo>
                      <a:pt x="85" y="74"/>
                    </a:lnTo>
                    <a:lnTo>
                      <a:pt x="85" y="74"/>
                    </a:lnTo>
                    <a:lnTo>
                      <a:pt x="88" y="70"/>
                    </a:lnTo>
                    <a:lnTo>
                      <a:pt x="88" y="70"/>
                    </a:lnTo>
                    <a:lnTo>
                      <a:pt x="89" y="69"/>
                    </a:lnTo>
                    <a:lnTo>
                      <a:pt x="90" y="69"/>
                    </a:lnTo>
                    <a:lnTo>
                      <a:pt x="164" y="69"/>
                    </a:lnTo>
                    <a:lnTo>
                      <a:pt x="164" y="69"/>
                    </a:lnTo>
                    <a:lnTo>
                      <a:pt x="168" y="68"/>
                    </a:lnTo>
                    <a:lnTo>
                      <a:pt x="172" y="67"/>
                    </a:lnTo>
                    <a:lnTo>
                      <a:pt x="176" y="65"/>
                    </a:lnTo>
                    <a:lnTo>
                      <a:pt x="179" y="63"/>
                    </a:lnTo>
                    <a:lnTo>
                      <a:pt x="182" y="60"/>
                    </a:lnTo>
                    <a:lnTo>
                      <a:pt x="184" y="56"/>
                    </a:lnTo>
                    <a:lnTo>
                      <a:pt x="187" y="51"/>
                    </a:lnTo>
                    <a:lnTo>
                      <a:pt x="187" y="45"/>
                    </a:lnTo>
                    <a:lnTo>
                      <a:pt x="187" y="45"/>
                    </a:lnTo>
                    <a:lnTo>
                      <a:pt x="187" y="41"/>
                    </a:lnTo>
                    <a:lnTo>
                      <a:pt x="184" y="37"/>
                    </a:lnTo>
                    <a:lnTo>
                      <a:pt x="182" y="33"/>
                    </a:lnTo>
                    <a:lnTo>
                      <a:pt x="180" y="30"/>
                    </a:lnTo>
                    <a:lnTo>
                      <a:pt x="177" y="27"/>
                    </a:lnTo>
                    <a:lnTo>
                      <a:pt x="173" y="25"/>
                    </a:lnTo>
                    <a:lnTo>
                      <a:pt x="169" y="23"/>
                    </a:lnTo>
                    <a:lnTo>
                      <a:pt x="165" y="23"/>
                    </a:lnTo>
                    <a:lnTo>
                      <a:pt x="165" y="23"/>
                    </a:lnTo>
                    <a:close/>
                    <a:moveTo>
                      <a:pt x="19" y="54"/>
                    </a:moveTo>
                    <a:lnTo>
                      <a:pt x="19" y="54"/>
                    </a:lnTo>
                    <a:lnTo>
                      <a:pt x="16" y="53"/>
                    </a:lnTo>
                    <a:lnTo>
                      <a:pt x="14" y="52"/>
                    </a:lnTo>
                    <a:lnTo>
                      <a:pt x="12" y="48"/>
                    </a:lnTo>
                    <a:lnTo>
                      <a:pt x="11" y="45"/>
                    </a:lnTo>
                    <a:lnTo>
                      <a:pt x="11" y="45"/>
                    </a:lnTo>
                    <a:lnTo>
                      <a:pt x="12" y="42"/>
                    </a:lnTo>
                    <a:lnTo>
                      <a:pt x="14" y="39"/>
                    </a:lnTo>
                    <a:lnTo>
                      <a:pt x="16" y="38"/>
                    </a:lnTo>
                    <a:lnTo>
                      <a:pt x="19" y="37"/>
                    </a:lnTo>
                    <a:lnTo>
                      <a:pt x="19" y="37"/>
                    </a:lnTo>
                    <a:lnTo>
                      <a:pt x="22" y="38"/>
                    </a:lnTo>
                    <a:lnTo>
                      <a:pt x="25" y="39"/>
                    </a:lnTo>
                    <a:lnTo>
                      <a:pt x="27" y="42"/>
                    </a:lnTo>
                    <a:lnTo>
                      <a:pt x="27" y="45"/>
                    </a:lnTo>
                    <a:lnTo>
                      <a:pt x="27" y="45"/>
                    </a:lnTo>
                    <a:lnTo>
                      <a:pt x="27" y="48"/>
                    </a:lnTo>
                    <a:lnTo>
                      <a:pt x="25" y="52"/>
                    </a:lnTo>
                    <a:lnTo>
                      <a:pt x="22" y="53"/>
                    </a:lnTo>
                    <a:lnTo>
                      <a:pt x="19" y="54"/>
                    </a:lnTo>
                    <a:lnTo>
                      <a:pt x="19" y="54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6" name="Freeform 313"/>
              <p:cNvSpPr>
                <a:spLocks/>
              </p:cNvSpPr>
              <p:nvPr/>
            </p:nvSpPr>
            <p:spPr bwMode="auto">
              <a:xfrm>
                <a:off x="492" y="1470"/>
                <a:ext cx="120" cy="54"/>
              </a:xfrm>
              <a:custGeom>
                <a:avLst/>
                <a:gdLst>
                  <a:gd name="T0" fmla="*/ 0 w 120"/>
                  <a:gd name="T1" fmla="*/ 5 h 54"/>
                  <a:gd name="T2" fmla="*/ 0 w 120"/>
                  <a:gd name="T3" fmla="*/ 54 h 54"/>
                  <a:gd name="T4" fmla="*/ 27 w 120"/>
                  <a:gd name="T5" fmla="*/ 54 h 54"/>
                  <a:gd name="T6" fmla="*/ 27 w 120"/>
                  <a:gd name="T7" fmla="*/ 0 h 54"/>
                  <a:gd name="T8" fmla="*/ 58 w 120"/>
                  <a:gd name="T9" fmla="*/ 0 h 54"/>
                  <a:gd name="T10" fmla="*/ 58 w 120"/>
                  <a:gd name="T11" fmla="*/ 54 h 54"/>
                  <a:gd name="T12" fmla="*/ 120 w 120"/>
                  <a:gd name="T13" fmla="*/ 54 h 54"/>
                  <a:gd name="T14" fmla="*/ 120 w 120"/>
                  <a:gd name="T15" fmla="*/ 5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0" h="54">
                    <a:moveTo>
                      <a:pt x="0" y="5"/>
                    </a:moveTo>
                    <a:lnTo>
                      <a:pt x="0" y="54"/>
                    </a:lnTo>
                    <a:lnTo>
                      <a:pt x="27" y="54"/>
                    </a:lnTo>
                    <a:lnTo>
                      <a:pt x="27" y="0"/>
                    </a:lnTo>
                    <a:lnTo>
                      <a:pt x="58" y="0"/>
                    </a:lnTo>
                    <a:lnTo>
                      <a:pt x="58" y="54"/>
                    </a:lnTo>
                    <a:lnTo>
                      <a:pt x="120" y="54"/>
                    </a:lnTo>
                    <a:lnTo>
                      <a:pt x="120" y="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7" name="Freeform 314"/>
              <p:cNvSpPr>
                <a:spLocks/>
              </p:cNvSpPr>
              <p:nvPr/>
            </p:nvSpPr>
            <p:spPr bwMode="auto">
              <a:xfrm>
                <a:off x="480" y="1401"/>
                <a:ext cx="144" cy="68"/>
              </a:xfrm>
              <a:custGeom>
                <a:avLst/>
                <a:gdLst>
                  <a:gd name="T0" fmla="*/ 144 w 144"/>
                  <a:gd name="T1" fmla="*/ 68 h 68"/>
                  <a:gd name="T2" fmla="*/ 121 w 144"/>
                  <a:gd name="T3" fmla="*/ 46 h 68"/>
                  <a:gd name="T4" fmla="*/ 121 w 144"/>
                  <a:gd name="T5" fmla="*/ 15 h 68"/>
                  <a:gd name="T6" fmla="*/ 102 w 144"/>
                  <a:gd name="T7" fmla="*/ 15 h 68"/>
                  <a:gd name="T8" fmla="*/ 102 w 144"/>
                  <a:gd name="T9" fmla="*/ 28 h 68"/>
                  <a:gd name="T10" fmla="*/ 72 w 144"/>
                  <a:gd name="T11" fmla="*/ 0 h 68"/>
                  <a:gd name="T12" fmla="*/ 0 w 144"/>
                  <a:gd name="T13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68">
                    <a:moveTo>
                      <a:pt x="144" y="68"/>
                    </a:moveTo>
                    <a:lnTo>
                      <a:pt x="121" y="46"/>
                    </a:lnTo>
                    <a:lnTo>
                      <a:pt x="121" y="15"/>
                    </a:lnTo>
                    <a:lnTo>
                      <a:pt x="102" y="15"/>
                    </a:lnTo>
                    <a:lnTo>
                      <a:pt x="102" y="28"/>
                    </a:lnTo>
                    <a:lnTo>
                      <a:pt x="72" y="0"/>
                    </a:lnTo>
                    <a:lnTo>
                      <a:pt x="0" y="6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8" name="Rectangle 315"/>
              <p:cNvSpPr>
                <a:spLocks noChangeArrowheads="1"/>
              </p:cNvSpPr>
              <p:nvPr/>
            </p:nvSpPr>
            <p:spPr bwMode="auto">
              <a:xfrm>
                <a:off x="565" y="1470"/>
                <a:ext cx="22" cy="24"/>
              </a:xfrm>
              <a:prstGeom prst="rect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9" name="Freeform 316"/>
              <p:cNvSpPr>
                <a:spLocks/>
              </p:cNvSpPr>
              <p:nvPr/>
            </p:nvSpPr>
            <p:spPr bwMode="auto">
              <a:xfrm>
                <a:off x="811" y="802"/>
                <a:ext cx="136" cy="61"/>
              </a:xfrm>
              <a:custGeom>
                <a:avLst/>
                <a:gdLst>
                  <a:gd name="T0" fmla="*/ 0 w 136"/>
                  <a:gd name="T1" fmla="*/ 6 h 61"/>
                  <a:gd name="T2" fmla="*/ 0 w 136"/>
                  <a:gd name="T3" fmla="*/ 61 h 61"/>
                  <a:gd name="T4" fmla="*/ 31 w 136"/>
                  <a:gd name="T5" fmla="*/ 61 h 61"/>
                  <a:gd name="T6" fmla="*/ 31 w 136"/>
                  <a:gd name="T7" fmla="*/ 0 h 61"/>
                  <a:gd name="T8" fmla="*/ 65 w 136"/>
                  <a:gd name="T9" fmla="*/ 0 h 61"/>
                  <a:gd name="T10" fmla="*/ 65 w 136"/>
                  <a:gd name="T11" fmla="*/ 61 h 61"/>
                  <a:gd name="T12" fmla="*/ 136 w 136"/>
                  <a:gd name="T13" fmla="*/ 61 h 61"/>
                  <a:gd name="T14" fmla="*/ 136 w 136"/>
                  <a:gd name="T15" fmla="*/ 6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6" h="61">
                    <a:moveTo>
                      <a:pt x="0" y="6"/>
                    </a:moveTo>
                    <a:lnTo>
                      <a:pt x="0" y="61"/>
                    </a:lnTo>
                    <a:lnTo>
                      <a:pt x="31" y="61"/>
                    </a:lnTo>
                    <a:lnTo>
                      <a:pt x="31" y="0"/>
                    </a:lnTo>
                    <a:lnTo>
                      <a:pt x="65" y="0"/>
                    </a:lnTo>
                    <a:lnTo>
                      <a:pt x="65" y="61"/>
                    </a:lnTo>
                    <a:lnTo>
                      <a:pt x="136" y="61"/>
                    </a:lnTo>
                    <a:lnTo>
                      <a:pt x="136" y="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0" name="Freeform 317"/>
              <p:cNvSpPr>
                <a:spLocks/>
              </p:cNvSpPr>
              <p:nvPr/>
            </p:nvSpPr>
            <p:spPr bwMode="auto">
              <a:xfrm>
                <a:off x="799" y="725"/>
                <a:ext cx="160" cy="76"/>
              </a:xfrm>
              <a:custGeom>
                <a:avLst/>
                <a:gdLst>
                  <a:gd name="T0" fmla="*/ 160 w 160"/>
                  <a:gd name="T1" fmla="*/ 76 h 76"/>
                  <a:gd name="T2" fmla="*/ 134 w 160"/>
                  <a:gd name="T3" fmla="*/ 52 h 76"/>
                  <a:gd name="T4" fmla="*/ 134 w 160"/>
                  <a:gd name="T5" fmla="*/ 17 h 76"/>
                  <a:gd name="T6" fmla="*/ 113 w 160"/>
                  <a:gd name="T7" fmla="*/ 17 h 76"/>
                  <a:gd name="T8" fmla="*/ 113 w 160"/>
                  <a:gd name="T9" fmla="*/ 31 h 76"/>
                  <a:gd name="T10" fmla="*/ 80 w 160"/>
                  <a:gd name="T11" fmla="*/ 0 h 76"/>
                  <a:gd name="T12" fmla="*/ 0 w 160"/>
                  <a:gd name="T13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" h="76">
                    <a:moveTo>
                      <a:pt x="160" y="76"/>
                    </a:moveTo>
                    <a:lnTo>
                      <a:pt x="134" y="52"/>
                    </a:lnTo>
                    <a:lnTo>
                      <a:pt x="134" y="17"/>
                    </a:lnTo>
                    <a:lnTo>
                      <a:pt x="113" y="17"/>
                    </a:lnTo>
                    <a:lnTo>
                      <a:pt x="113" y="31"/>
                    </a:lnTo>
                    <a:lnTo>
                      <a:pt x="80" y="0"/>
                    </a:lnTo>
                    <a:lnTo>
                      <a:pt x="0" y="7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1" name="Rectangle 318"/>
              <p:cNvSpPr>
                <a:spLocks noChangeArrowheads="1"/>
              </p:cNvSpPr>
              <p:nvPr/>
            </p:nvSpPr>
            <p:spPr bwMode="auto">
              <a:xfrm>
                <a:off x="893" y="801"/>
                <a:ext cx="25" cy="27"/>
              </a:xfrm>
              <a:prstGeom prst="rect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2" name="Line 319"/>
              <p:cNvSpPr>
                <a:spLocks noChangeShapeType="1"/>
              </p:cNvSpPr>
              <p:nvPr/>
            </p:nvSpPr>
            <p:spPr bwMode="auto">
              <a:xfrm>
                <a:off x="824" y="930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3" name="Freeform 320"/>
              <p:cNvSpPr>
                <a:spLocks/>
              </p:cNvSpPr>
              <p:nvPr/>
            </p:nvSpPr>
            <p:spPr bwMode="auto">
              <a:xfrm>
                <a:off x="766" y="887"/>
                <a:ext cx="59" cy="41"/>
              </a:xfrm>
              <a:custGeom>
                <a:avLst/>
                <a:gdLst>
                  <a:gd name="T0" fmla="*/ 0 w 59"/>
                  <a:gd name="T1" fmla="*/ 6 h 41"/>
                  <a:gd name="T2" fmla="*/ 0 w 59"/>
                  <a:gd name="T3" fmla="*/ 6 h 41"/>
                  <a:gd name="T4" fmla="*/ 1 w 59"/>
                  <a:gd name="T5" fmla="*/ 4 h 41"/>
                  <a:gd name="T6" fmla="*/ 3 w 59"/>
                  <a:gd name="T7" fmla="*/ 2 h 41"/>
                  <a:gd name="T8" fmla="*/ 3 w 59"/>
                  <a:gd name="T9" fmla="*/ 2 h 41"/>
                  <a:gd name="T10" fmla="*/ 6 w 59"/>
                  <a:gd name="T11" fmla="*/ 0 h 41"/>
                  <a:gd name="T12" fmla="*/ 10 w 59"/>
                  <a:gd name="T13" fmla="*/ 0 h 41"/>
                  <a:gd name="T14" fmla="*/ 14 w 59"/>
                  <a:gd name="T15" fmla="*/ 0 h 41"/>
                  <a:gd name="T16" fmla="*/ 17 w 59"/>
                  <a:gd name="T17" fmla="*/ 3 h 41"/>
                  <a:gd name="T18" fmla="*/ 17 w 59"/>
                  <a:gd name="T19" fmla="*/ 3 h 41"/>
                  <a:gd name="T20" fmla="*/ 59 w 59"/>
                  <a:gd name="T21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9" h="41">
                    <a:moveTo>
                      <a:pt x="0" y="6"/>
                    </a:moveTo>
                    <a:lnTo>
                      <a:pt x="0" y="6"/>
                    </a:lnTo>
                    <a:lnTo>
                      <a:pt x="1" y="4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6" y="0"/>
                    </a:lnTo>
                    <a:lnTo>
                      <a:pt x="10" y="0"/>
                    </a:lnTo>
                    <a:lnTo>
                      <a:pt x="14" y="0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59" y="4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4" name="Freeform 321"/>
              <p:cNvSpPr>
                <a:spLocks/>
              </p:cNvSpPr>
              <p:nvPr/>
            </p:nvSpPr>
            <p:spPr bwMode="auto">
              <a:xfrm>
                <a:off x="797" y="891"/>
                <a:ext cx="49" cy="34"/>
              </a:xfrm>
              <a:custGeom>
                <a:avLst/>
                <a:gdLst>
                  <a:gd name="T0" fmla="*/ 49 w 49"/>
                  <a:gd name="T1" fmla="*/ 34 h 34"/>
                  <a:gd name="T2" fmla="*/ 49 w 49"/>
                  <a:gd name="T3" fmla="*/ 34 h 34"/>
                  <a:gd name="T4" fmla="*/ 15 w 49"/>
                  <a:gd name="T5" fmla="*/ 3 h 34"/>
                  <a:gd name="T6" fmla="*/ 15 w 49"/>
                  <a:gd name="T7" fmla="*/ 3 h 34"/>
                  <a:gd name="T8" fmla="*/ 11 w 49"/>
                  <a:gd name="T9" fmla="*/ 1 h 34"/>
                  <a:gd name="T10" fmla="*/ 7 w 49"/>
                  <a:gd name="T11" fmla="*/ 0 h 34"/>
                  <a:gd name="T12" fmla="*/ 4 w 49"/>
                  <a:gd name="T13" fmla="*/ 0 h 34"/>
                  <a:gd name="T14" fmla="*/ 0 w 49"/>
                  <a:gd name="T15" fmla="*/ 2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" h="34">
                    <a:moveTo>
                      <a:pt x="49" y="34"/>
                    </a:moveTo>
                    <a:lnTo>
                      <a:pt x="49" y="34"/>
                    </a:lnTo>
                    <a:lnTo>
                      <a:pt x="15" y="3"/>
                    </a:lnTo>
                    <a:lnTo>
                      <a:pt x="15" y="3"/>
                    </a:lnTo>
                    <a:lnTo>
                      <a:pt x="11" y="1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0" y="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5" name="Freeform 322"/>
              <p:cNvSpPr>
                <a:spLocks/>
              </p:cNvSpPr>
              <p:nvPr/>
            </p:nvSpPr>
            <p:spPr bwMode="auto">
              <a:xfrm>
                <a:off x="852" y="901"/>
                <a:ext cx="151" cy="92"/>
              </a:xfrm>
              <a:custGeom>
                <a:avLst/>
                <a:gdLst>
                  <a:gd name="T0" fmla="*/ 151 w 151"/>
                  <a:gd name="T1" fmla="*/ 92 h 92"/>
                  <a:gd name="T2" fmla="*/ 151 w 151"/>
                  <a:gd name="T3" fmla="*/ 92 h 92"/>
                  <a:gd name="T4" fmla="*/ 119 w 151"/>
                  <a:gd name="T5" fmla="*/ 35 h 92"/>
                  <a:gd name="T6" fmla="*/ 119 w 151"/>
                  <a:gd name="T7" fmla="*/ 35 h 92"/>
                  <a:gd name="T8" fmla="*/ 114 w 151"/>
                  <a:gd name="T9" fmla="*/ 25 h 92"/>
                  <a:gd name="T10" fmla="*/ 107 w 151"/>
                  <a:gd name="T11" fmla="*/ 18 h 92"/>
                  <a:gd name="T12" fmla="*/ 101 w 151"/>
                  <a:gd name="T13" fmla="*/ 11 h 92"/>
                  <a:gd name="T14" fmla="*/ 94 w 151"/>
                  <a:gd name="T15" fmla="*/ 7 h 92"/>
                  <a:gd name="T16" fmla="*/ 88 w 151"/>
                  <a:gd name="T17" fmla="*/ 4 h 92"/>
                  <a:gd name="T18" fmla="*/ 80 w 151"/>
                  <a:gd name="T19" fmla="*/ 2 h 92"/>
                  <a:gd name="T20" fmla="*/ 73 w 151"/>
                  <a:gd name="T21" fmla="*/ 1 h 92"/>
                  <a:gd name="T22" fmla="*/ 66 w 151"/>
                  <a:gd name="T23" fmla="*/ 0 h 92"/>
                  <a:gd name="T24" fmla="*/ 66 w 151"/>
                  <a:gd name="T25" fmla="*/ 0 h 92"/>
                  <a:gd name="T26" fmla="*/ 11 w 151"/>
                  <a:gd name="T27" fmla="*/ 4 h 92"/>
                  <a:gd name="T28" fmla="*/ 11 w 151"/>
                  <a:gd name="T29" fmla="*/ 4 h 92"/>
                  <a:gd name="T30" fmla="*/ 7 w 151"/>
                  <a:gd name="T31" fmla="*/ 5 h 92"/>
                  <a:gd name="T32" fmla="*/ 4 w 151"/>
                  <a:gd name="T33" fmla="*/ 7 h 92"/>
                  <a:gd name="T34" fmla="*/ 1 w 151"/>
                  <a:gd name="T35" fmla="*/ 10 h 92"/>
                  <a:gd name="T36" fmla="*/ 0 w 151"/>
                  <a:gd name="T37" fmla="*/ 16 h 92"/>
                  <a:gd name="T38" fmla="*/ 0 w 151"/>
                  <a:gd name="T39" fmla="*/ 16 h 92"/>
                  <a:gd name="T40" fmla="*/ 1 w 151"/>
                  <a:gd name="T41" fmla="*/ 20 h 92"/>
                  <a:gd name="T42" fmla="*/ 3 w 151"/>
                  <a:gd name="T43" fmla="*/ 23 h 92"/>
                  <a:gd name="T44" fmla="*/ 7 w 151"/>
                  <a:gd name="T45" fmla="*/ 26 h 92"/>
                  <a:gd name="T46" fmla="*/ 11 w 151"/>
                  <a:gd name="T47" fmla="*/ 27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51" h="92">
                    <a:moveTo>
                      <a:pt x="151" y="92"/>
                    </a:moveTo>
                    <a:lnTo>
                      <a:pt x="151" y="92"/>
                    </a:lnTo>
                    <a:lnTo>
                      <a:pt x="119" y="35"/>
                    </a:lnTo>
                    <a:lnTo>
                      <a:pt x="119" y="35"/>
                    </a:lnTo>
                    <a:lnTo>
                      <a:pt x="114" y="25"/>
                    </a:lnTo>
                    <a:lnTo>
                      <a:pt x="107" y="18"/>
                    </a:lnTo>
                    <a:lnTo>
                      <a:pt x="101" y="11"/>
                    </a:lnTo>
                    <a:lnTo>
                      <a:pt x="94" y="7"/>
                    </a:lnTo>
                    <a:lnTo>
                      <a:pt x="88" y="4"/>
                    </a:lnTo>
                    <a:lnTo>
                      <a:pt x="80" y="2"/>
                    </a:lnTo>
                    <a:lnTo>
                      <a:pt x="73" y="1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11" y="4"/>
                    </a:lnTo>
                    <a:lnTo>
                      <a:pt x="11" y="4"/>
                    </a:lnTo>
                    <a:lnTo>
                      <a:pt x="7" y="5"/>
                    </a:lnTo>
                    <a:lnTo>
                      <a:pt x="4" y="7"/>
                    </a:lnTo>
                    <a:lnTo>
                      <a:pt x="1" y="10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20"/>
                    </a:lnTo>
                    <a:lnTo>
                      <a:pt x="3" y="23"/>
                    </a:lnTo>
                    <a:lnTo>
                      <a:pt x="7" y="26"/>
                    </a:lnTo>
                    <a:lnTo>
                      <a:pt x="11" y="2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6" name="Freeform 323"/>
              <p:cNvSpPr>
                <a:spLocks/>
              </p:cNvSpPr>
              <p:nvPr/>
            </p:nvSpPr>
            <p:spPr bwMode="auto">
              <a:xfrm>
                <a:off x="754" y="897"/>
                <a:ext cx="172" cy="96"/>
              </a:xfrm>
              <a:custGeom>
                <a:avLst/>
                <a:gdLst>
                  <a:gd name="T0" fmla="*/ 146 w 172"/>
                  <a:gd name="T1" fmla="*/ 38 h 96"/>
                  <a:gd name="T2" fmla="*/ 146 w 172"/>
                  <a:gd name="T3" fmla="*/ 38 h 96"/>
                  <a:gd name="T4" fmla="*/ 70 w 172"/>
                  <a:gd name="T5" fmla="*/ 38 h 96"/>
                  <a:gd name="T6" fmla="*/ 70 w 172"/>
                  <a:gd name="T7" fmla="*/ 38 h 96"/>
                  <a:gd name="T8" fmla="*/ 63 w 172"/>
                  <a:gd name="T9" fmla="*/ 37 h 96"/>
                  <a:gd name="T10" fmla="*/ 57 w 172"/>
                  <a:gd name="T11" fmla="*/ 36 h 96"/>
                  <a:gd name="T12" fmla="*/ 52 w 172"/>
                  <a:gd name="T13" fmla="*/ 35 h 96"/>
                  <a:gd name="T14" fmla="*/ 49 w 172"/>
                  <a:gd name="T15" fmla="*/ 32 h 96"/>
                  <a:gd name="T16" fmla="*/ 49 w 172"/>
                  <a:gd name="T17" fmla="*/ 32 h 96"/>
                  <a:gd name="T18" fmla="*/ 18 w 172"/>
                  <a:gd name="T19" fmla="*/ 4 h 96"/>
                  <a:gd name="T20" fmla="*/ 18 w 172"/>
                  <a:gd name="T21" fmla="*/ 4 h 96"/>
                  <a:gd name="T22" fmla="*/ 15 w 172"/>
                  <a:gd name="T23" fmla="*/ 1 h 96"/>
                  <a:gd name="T24" fmla="*/ 11 w 172"/>
                  <a:gd name="T25" fmla="*/ 0 h 96"/>
                  <a:gd name="T26" fmla="*/ 7 w 172"/>
                  <a:gd name="T27" fmla="*/ 1 h 96"/>
                  <a:gd name="T28" fmla="*/ 3 w 172"/>
                  <a:gd name="T29" fmla="*/ 3 h 96"/>
                  <a:gd name="T30" fmla="*/ 3 w 172"/>
                  <a:gd name="T31" fmla="*/ 3 h 96"/>
                  <a:gd name="T32" fmla="*/ 1 w 172"/>
                  <a:gd name="T33" fmla="*/ 6 h 96"/>
                  <a:gd name="T34" fmla="*/ 0 w 172"/>
                  <a:gd name="T35" fmla="*/ 10 h 96"/>
                  <a:gd name="T36" fmla="*/ 0 w 172"/>
                  <a:gd name="T37" fmla="*/ 14 h 96"/>
                  <a:gd name="T38" fmla="*/ 2 w 172"/>
                  <a:gd name="T39" fmla="*/ 18 h 96"/>
                  <a:gd name="T40" fmla="*/ 2 w 172"/>
                  <a:gd name="T41" fmla="*/ 18 h 96"/>
                  <a:gd name="T42" fmla="*/ 15 w 172"/>
                  <a:gd name="T43" fmla="*/ 31 h 96"/>
                  <a:gd name="T44" fmla="*/ 36 w 172"/>
                  <a:gd name="T45" fmla="*/ 55 h 96"/>
                  <a:gd name="T46" fmla="*/ 36 w 172"/>
                  <a:gd name="T47" fmla="*/ 55 h 96"/>
                  <a:gd name="T48" fmla="*/ 42 w 172"/>
                  <a:gd name="T49" fmla="*/ 61 h 96"/>
                  <a:gd name="T50" fmla="*/ 45 w 172"/>
                  <a:gd name="T51" fmla="*/ 64 h 96"/>
                  <a:gd name="T52" fmla="*/ 49 w 172"/>
                  <a:gd name="T53" fmla="*/ 66 h 96"/>
                  <a:gd name="T54" fmla="*/ 53 w 172"/>
                  <a:gd name="T55" fmla="*/ 68 h 96"/>
                  <a:gd name="T56" fmla="*/ 59 w 172"/>
                  <a:gd name="T57" fmla="*/ 69 h 96"/>
                  <a:gd name="T58" fmla="*/ 74 w 172"/>
                  <a:gd name="T59" fmla="*/ 70 h 96"/>
                  <a:gd name="T60" fmla="*/ 141 w 172"/>
                  <a:gd name="T61" fmla="*/ 70 h 96"/>
                  <a:gd name="T62" fmla="*/ 141 w 172"/>
                  <a:gd name="T63" fmla="*/ 70 h 96"/>
                  <a:gd name="T64" fmla="*/ 149 w 172"/>
                  <a:gd name="T65" fmla="*/ 70 h 96"/>
                  <a:gd name="T66" fmla="*/ 154 w 172"/>
                  <a:gd name="T67" fmla="*/ 71 h 96"/>
                  <a:gd name="T68" fmla="*/ 158 w 172"/>
                  <a:gd name="T69" fmla="*/ 73 h 96"/>
                  <a:gd name="T70" fmla="*/ 160 w 172"/>
                  <a:gd name="T71" fmla="*/ 76 h 96"/>
                  <a:gd name="T72" fmla="*/ 160 w 172"/>
                  <a:gd name="T73" fmla="*/ 76 h 96"/>
                  <a:gd name="T74" fmla="*/ 172 w 172"/>
                  <a:gd name="T75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72" h="96">
                    <a:moveTo>
                      <a:pt x="146" y="38"/>
                    </a:moveTo>
                    <a:lnTo>
                      <a:pt x="146" y="38"/>
                    </a:lnTo>
                    <a:lnTo>
                      <a:pt x="70" y="38"/>
                    </a:lnTo>
                    <a:lnTo>
                      <a:pt x="70" y="38"/>
                    </a:lnTo>
                    <a:lnTo>
                      <a:pt x="63" y="37"/>
                    </a:lnTo>
                    <a:lnTo>
                      <a:pt x="57" y="36"/>
                    </a:lnTo>
                    <a:lnTo>
                      <a:pt x="52" y="35"/>
                    </a:lnTo>
                    <a:lnTo>
                      <a:pt x="49" y="32"/>
                    </a:lnTo>
                    <a:lnTo>
                      <a:pt x="49" y="32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5" y="1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1" y="6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2" y="18"/>
                    </a:lnTo>
                    <a:lnTo>
                      <a:pt x="2" y="18"/>
                    </a:lnTo>
                    <a:lnTo>
                      <a:pt x="15" y="31"/>
                    </a:lnTo>
                    <a:lnTo>
                      <a:pt x="36" y="55"/>
                    </a:lnTo>
                    <a:lnTo>
                      <a:pt x="36" y="55"/>
                    </a:lnTo>
                    <a:lnTo>
                      <a:pt x="42" y="61"/>
                    </a:lnTo>
                    <a:lnTo>
                      <a:pt x="45" y="64"/>
                    </a:lnTo>
                    <a:lnTo>
                      <a:pt x="49" y="66"/>
                    </a:lnTo>
                    <a:lnTo>
                      <a:pt x="53" y="68"/>
                    </a:lnTo>
                    <a:lnTo>
                      <a:pt x="59" y="69"/>
                    </a:lnTo>
                    <a:lnTo>
                      <a:pt x="74" y="70"/>
                    </a:lnTo>
                    <a:lnTo>
                      <a:pt x="141" y="70"/>
                    </a:lnTo>
                    <a:lnTo>
                      <a:pt x="141" y="70"/>
                    </a:lnTo>
                    <a:lnTo>
                      <a:pt x="149" y="70"/>
                    </a:lnTo>
                    <a:lnTo>
                      <a:pt x="154" y="71"/>
                    </a:lnTo>
                    <a:lnTo>
                      <a:pt x="158" y="73"/>
                    </a:lnTo>
                    <a:lnTo>
                      <a:pt x="160" y="76"/>
                    </a:lnTo>
                    <a:lnTo>
                      <a:pt x="160" y="76"/>
                    </a:lnTo>
                    <a:lnTo>
                      <a:pt x="172" y="9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7" name="Freeform 324"/>
              <p:cNvSpPr>
                <a:spLocks/>
              </p:cNvSpPr>
              <p:nvPr/>
            </p:nvSpPr>
            <p:spPr bwMode="auto">
              <a:xfrm>
                <a:off x="4536" y="2413"/>
                <a:ext cx="70" cy="33"/>
              </a:xfrm>
              <a:custGeom>
                <a:avLst/>
                <a:gdLst>
                  <a:gd name="T0" fmla="*/ 0 w 70"/>
                  <a:gd name="T1" fmla="*/ 0 h 33"/>
                  <a:gd name="T2" fmla="*/ 0 w 70"/>
                  <a:gd name="T3" fmla="*/ 13 h 33"/>
                  <a:gd name="T4" fmla="*/ 0 w 70"/>
                  <a:gd name="T5" fmla="*/ 13 h 33"/>
                  <a:gd name="T6" fmla="*/ 1 w 70"/>
                  <a:gd name="T7" fmla="*/ 18 h 33"/>
                  <a:gd name="T8" fmla="*/ 3 w 70"/>
                  <a:gd name="T9" fmla="*/ 23 h 33"/>
                  <a:gd name="T10" fmla="*/ 7 w 70"/>
                  <a:gd name="T11" fmla="*/ 29 h 33"/>
                  <a:gd name="T12" fmla="*/ 7 w 70"/>
                  <a:gd name="T13" fmla="*/ 29 h 33"/>
                  <a:gd name="T14" fmla="*/ 9 w 70"/>
                  <a:gd name="T15" fmla="*/ 30 h 33"/>
                  <a:gd name="T16" fmla="*/ 11 w 70"/>
                  <a:gd name="T17" fmla="*/ 32 h 33"/>
                  <a:gd name="T18" fmla="*/ 17 w 70"/>
                  <a:gd name="T19" fmla="*/ 33 h 33"/>
                  <a:gd name="T20" fmla="*/ 17 w 70"/>
                  <a:gd name="T21" fmla="*/ 33 h 33"/>
                  <a:gd name="T22" fmla="*/ 54 w 70"/>
                  <a:gd name="T23" fmla="*/ 33 h 33"/>
                  <a:gd name="T24" fmla="*/ 54 w 70"/>
                  <a:gd name="T25" fmla="*/ 33 h 33"/>
                  <a:gd name="T26" fmla="*/ 59 w 70"/>
                  <a:gd name="T27" fmla="*/ 32 h 33"/>
                  <a:gd name="T28" fmla="*/ 63 w 70"/>
                  <a:gd name="T29" fmla="*/ 29 h 33"/>
                  <a:gd name="T30" fmla="*/ 67 w 70"/>
                  <a:gd name="T31" fmla="*/ 23 h 33"/>
                  <a:gd name="T32" fmla="*/ 67 w 70"/>
                  <a:gd name="T33" fmla="*/ 23 h 33"/>
                  <a:gd name="T34" fmla="*/ 69 w 70"/>
                  <a:gd name="T35" fmla="*/ 18 h 33"/>
                  <a:gd name="T36" fmla="*/ 70 w 70"/>
                  <a:gd name="T37" fmla="*/ 13 h 33"/>
                  <a:gd name="T38" fmla="*/ 70 w 70"/>
                  <a:gd name="T3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0" h="33">
                    <a:moveTo>
                      <a:pt x="0" y="0"/>
                    </a:moveTo>
                    <a:lnTo>
                      <a:pt x="0" y="13"/>
                    </a:lnTo>
                    <a:lnTo>
                      <a:pt x="0" y="13"/>
                    </a:lnTo>
                    <a:lnTo>
                      <a:pt x="1" y="18"/>
                    </a:lnTo>
                    <a:lnTo>
                      <a:pt x="3" y="23"/>
                    </a:lnTo>
                    <a:lnTo>
                      <a:pt x="7" y="29"/>
                    </a:lnTo>
                    <a:lnTo>
                      <a:pt x="7" y="29"/>
                    </a:lnTo>
                    <a:lnTo>
                      <a:pt x="9" y="30"/>
                    </a:lnTo>
                    <a:lnTo>
                      <a:pt x="11" y="32"/>
                    </a:lnTo>
                    <a:lnTo>
                      <a:pt x="17" y="33"/>
                    </a:lnTo>
                    <a:lnTo>
                      <a:pt x="17" y="33"/>
                    </a:lnTo>
                    <a:lnTo>
                      <a:pt x="54" y="33"/>
                    </a:lnTo>
                    <a:lnTo>
                      <a:pt x="54" y="33"/>
                    </a:lnTo>
                    <a:lnTo>
                      <a:pt x="59" y="32"/>
                    </a:lnTo>
                    <a:lnTo>
                      <a:pt x="63" y="29"/>
                    </a:lnTo>
                    <a:lnTo>
                      <a:pt x="67" y="23"/>
                    </a:lnTo>
                    <a:lnTo>
                      <a:pt x="67" y="23"/>
                    </a:lnTo>
                    <a:lnTo>
                      <a:pt x="69" y="18"/>
                    </a:lnTo>
                    <a:lnTo>
                      <a:pt x="70" y="13"/>
                    </a:lnTo>
                    <a:lnTo>
                      <a:pt x="7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8" name="Line 325"/>
              <p:cNvSpPr>
                <a:spLocks noChangeShapeType="1"/>
              </p:cNvSpPr>
              <p:nvPr/>
            </p:nvSpPr>
            <p:spPr bwMode="auto">
              <a:xfrm>
                <a:off x="4548" y="2425"/>
                <a:ext cx="14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9" name="Freeform 326"/>
              <p:cNvSpPr>
                <a:spLocks/>
              </p:cNvSpPr>
              <p:nvPr/>
            </p:nvSpPr>
            <p:spPr bwMode="auto">
              <a:xfrm>
                <a:off x="4501" y="2231"/>
                <a:ext cx="140" cy="175"/>
              </a:xfrm>
              <a:custGeom>
                <a:avLst/>
                <a:gdLst>
                  <a:gd name="T0" fmla="*/ 35 w 140"/>
                  <a:gd name="T1" fmla="*/ 154 h 175"/>
                  <a:gd name="T2" fmla="*/ 35 w 140"/>
                  <a:gd name="T3" fmla="*/ 154 h 175"/>
                  <a:gd name="T4" fmla="*/ 34 w 140"/>
                  <a:gd name="T5" fmla="*/ 147 h 175"/>
                  <a:gd name="T6" fmla="*/ 30 w 140"/>
                  <a:gd name="T7" fmla="*/ 139 h 175"/>
                  <a:gd name="T8" fmla="*/ 18 w 140"/>
                  <a:gd name="T9" fmla="*/ 116 h 175"/>
                  <a:gd name="T10" fmla="*/ 11 w 140"/>
                  <a:gd name="T11" fmla="*/ 104 h 175"/>
                  <a:gd name="T12" fmla="*/ 6 w 140"/>
                  <a:gd name="T13" fmla="*/ 92 h 175"/>
                  <a:gd name="T14" fmla="*/ 2 w 140"/>
                  <a:gd name="T15" fmla="*/ 80 h 175"/>
                  <a:gd name="T16" fmla="*/ 1 w 140"/>
                  <a:gd name="T17" fmla="*/ 75 h 175"/>
                  <a:gd name="T18" fmla="*/ 0 w 140"/>
                  <a:gd name="T19" fmla="*/ 70 h 175"/>
                  <a:gd name="T20" fmla="*/ 0 w 140"/>
                  <a:gd name="T21" fmla="*/ 70 h 175"/>
                  <a:gd name="T22" fmla="*/ 1 w 140"/>
                  <a:gd name="T23" fmla="*/ 63 h 175"/>
                  <a:gd name="T24" fmla="*/ 2 w 140"/>
                  <a:gd name="T25" fmla="*/ 56 h 175"/>
                  <a:gd name="T26" fmla="*/ 3 w 140"/>
                  <a:gd name="T27" fmla="*/ 49 h 175"/>
                  <a:gd name="T28" fmla="*/ 6 w 140"/>
                  <a:gd name="T29" fmla="*/ 43 h 175"/>
                  <a:gd name="T30" fmla="*/ 8 w 140"/>
                  <a:gd name="T31" fmla="*/ 37 h 175"/>
                  <a:gd name="T32" fmla="*/ 12 w 140"/>
                  <a:gd name="T33" fmla="*/ 31 h 175"/>
                  <a:gd name="T34" fmla="*/ 17 w 140"/>
                  <a:gd name="T35" fmla="*/ 26 h 175"/>
                  <a:gd name="T36" fmla="*/ 21 w 140"/>
                  <a:gd name="T37" fmla="*/ 21 h 175"/>
                  <a:gd name="T38" fmla="*/ 26 w 140"/>
                  <a:gd name="T39" fmla="*/ 16 h 175"/>
                  <a:gd name="T40" fmla="*/ 31 w 140"/>
                  <a:gd name="T41" fmla="*/ 12 h 175"/>
                  <a:gd name="T42" fmla="*/ 37 w 140"/>
                  <a:gd name="T43" fmla="*/ 8 h 175"/>
                  <a:gd name="T44" fmla="*/ 43 w 140"/>
                  <a:gd name="T45" fmla="*/ 5 h 175"/>
                  <a:gd name="T46" fmla="*/ 49 w 140"/>
                  <a:gd name="T47" fmla="*/ 3 h 175"/>
                  <a:gd name="T48" fmla="*/ 56 w 140"/>
                  <a:gd name="T49" fmla="*/ 1 h 175"/>
                  <a:gd name="T50" fmla="*/ 63 w 140"/>
                  <a:gd name="T51" fmla="*/ 0 h 175"/>
                  <a:gd name="T52" fmla="*/ 70 w 140"/>
                  <a:gd name="T53" fmla="*/ 0 h 175"/>
                  <a:gd name="T54" fmla="*/ 70 w 140"/>
                  <a:gd name="T55" fmla="*/ 0 h 175"/>
                  <a:gd name="T56" fmla="*/ 77 w 140"/>
                  <a:gd name="T57" fmla="*/ 0 h 175"/>
                  <a:gd name="T58" fmla="*/ 84 w 140"/>
                  <a:gd name="T59" fmla="*/ 1 h 175"/>
                  <a:gd name="T60" fmla="*/ 91 w 140"/>
                  <a:gd name="T61" fmla="*/ 3 h 175"/>
                  <a:gd name="T62" fmla="*/ 98 w 140"/>
                  <a:gd name="T63" fmla="*/ 5 h 175"/>
                  <a:gd name="T64" fmla="*/ 103 w 140"/>
                  <a:gd name="T65" fmla="*/ 8 h 175"/>
                  <a:gd name="T66" fmla="*/ 109 w 140"/>
                  <a:gd name="T67" fmla="*/ 12 h 175"/>
                  <a:gd name="T68" fmla="*/ 114 w 140"/>
                  <a:gd name="T69" fmla="*/ 16 h 175"/>
                  <a:gd name="T70" fmla="*/ 119 w 140"/>
                  <a:gd name="T71" fmla="*/ 21 h 175"/>
                  <a:gd name="T72" fmla="*/ 125 w 140"/>
                  <a:gd name="T73" fmla="*/ 26 h 175"/>
                  <a:gd name="T74" fmla="*/ 128 w 140"/>
                  <a:gd name="T75" fmla="*/ 31 h 175"/>
                  <a:gd name="T76" fmla="*/ 132 w 140"/>
                  <a:gd name="T77" fmla="*/ 37 h 175"/>
                  <a:gd name="T78" fmla="*/ 135 w 140"/>
                  <a:gd name="T79" fmla="*/ 43 h 175"/>
                  <a:gd name="T80" fmla="*/ 137 w 140"/>
                  <a:gd name="T81" fmla="*/ 49 h 175"/>
                  <a:gd name="T82" fmla="*/ 139 w 140"/>
                  <a:gd name="T83" fmla="*/ 56 h 175"/>
                  <a:gd name="T84" fmla="*/ 140 w 140"/>
                  <a:gd name="T85" fmla="*/ 63 h 175"/>
                  <a:gd name="T86" fmla="*/ 140 w 140"/>
                  <a:gd name="T87" fmla="*/ 70 h 175"/>
                  <a:gd name="T88" fmla="*/ 140 w 140"/>
                  <a:gd name="T89" fmla="*/ 70 h 175"/>
                  <a:gd name="T90" fmla="*/ 140 w 140"/>
                  <a:gd name="T91" fmla="*/ 75 h 175"/>
                  <a:gd name="T92" fmla="*/ 139 w 140"/>
                  <a:gd name="T93" fmla="*/ 80 h 175"/>
                  <a:gd name="T94" fmla="*/ 135 w 140"/>
                  <a:gd name="T95" fmla="*/ 93 h 175"/>
                  <a:gd name="T96" fmla="*/ 129 w 140"/>
                  <a:gd name="T97" fmla="*/ 106 h 175"/>
                  <a:gd name="T98" fmla="*/ 122 w 140"/>
                  <a:gd name="T99" fmla="*/ 118 h 175"/>
                  <a:gd name="T100" fmla="*/ 110 w 140"/>
                  <a:gd name="T101" fmla="*/ 142 h 175"/>
                  <a:gd name="T102" fmla="*/ 106 w 140"/>
                  <a:gd name="T103" fmla="*/ 151 h 175"/>
                  <a:gd name="T104" fmla="*/ 105 w 140"/>
                  <a:gd name="T105" fmla="*/ 157 h 175"/>
                  <a:gd name="T106" fmla="*/ 105 w 140"/>
                  <a:gd name="T107" fmla="*/ 157 h 175"/>
                  <a:gd name="T108" fmla="*/ 105 w 140"/>
                  <a:gd name="T109" fmla="*/ 175 h 175"/>
                  <a:gd name="T110" fmla="*/ 35 w 140"/>
                  <a:gd name="T111" fmla="*/ 175 h 175"/>
                  <a:gd name="T112" fmla="*/ 35 w 140"/>
                  <a:gd name="T113" fmla="*/ 175 h 175"/>
                  <a:gd name="T114" fmla="*/ 35 w 140"/>
                  <a:gd name="T115" fmla="*/ 154 h 175"/>
                  <a:gd name="T116" fmla="*/ 35 w 140"/>
                  <a:gd name="T117" fmla="*/ 154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40" h="175">
                    <a:moveTo>
                      <a:pt x="35" y="154"/>
                    </a:moveTo>
                    <a:lnTo>
                      <a:pt x="35" y="154"/>
                    </a:lnTo>
                    <a:lnTo>
                      <a:pt x="34" y="147"/>
                    </a:lnTo>
                    <a:lnTo>
                      <a:pt x="30" y="139"/>
                    </a:lnTo>
                    <a:lnTo>
                      <a:pt x="18" y="116"/>
                    </a:lnTo>
                    <a:lnTo>
                      <a:pt x="11" y="104"/>
                    </a:lnTo>
                    <a:lnTo>
                      <a:pt x="6" y="92"/>
                    </a:lnTo>
                    <a:lnTo>
                      <a:pt x="2" y="80"/>
                    </a:lnTo>
                    <a:lnTo>
                      <a:pt x="1" y="75"/>
                    </a:lnTo>
                    <a:lnTo>
                      <a:pt x="0" y="70"/>
                    </a:lnTo>
                    <a:lnTo>
                      <a:pt x="0" y="70"/>
                    </a:lnTo>
                    <a:lnTo>
                      <a:pt x="1" y="63"/>
                    </a:lnTo>
                    <a:lnTo>
                      <a:pt x="2" y="56"/>
                    </a:lnTo>
                    <a:lnTo>
                      <a:pt x="3" y="49"/>
                    </a:lnTo>
                    <a:lnTo>
                      <a:pt x="6" y="43"/>
                    </a:lnTo>
                    <a:lnTo>
                      <a:pt x="8" y="37"/>
                    </a:lnTo>
                    <a:lnTo>
                      <a:pt x="12" y="31"/>
                    </a:lnTo>
                    <a:lnTo>
                      <a:pt x="17" y="26"/>
                    </a:lnTo>
                    <a:lnTo>
                      <a:pt x="21" y="21"/>
                    </a:lnTo>
                    <a:lnTo>
                      <a:pt x="26" y="16"/>
                    </a:lnTo>
                    <a:lnTo>
                      <a:pt x="31" y="12"/>
                    </a:lnTo>
                    <a:lnTo>
                      <a:pt x="37" y="8"/>
                    </a:lnTo>
                    <a:lnTo>
                      <a:pt x="43" y="5"/>
                    </a:lnTo>
                    <a:lnTo>
                      <a:pt x="49" y="3"/>
                    </a:lnTo>
                    <a:lnTo>
                      <a:pt x="56" y="1"/>
                    </a:lnTo>
                    <a:lnTo>
                      <a:pt x="63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7" y="0"/>
                    </a:lnTo>
                    <a:lnTo>
                      <a:pt x="84" y="1"/>
                    </a:lnTo>
                    <a:lnTo>
                      <a:pt x="91" y="3"/>
                    </a:lnTo>
                    <a:lnTo>
                      <a:pt x="98" y="5"/>
                    </a:lnTo>
                    <a:lnTo>
                      <a:pt x="103" y="8"/>
                    </a:lnTo>
                    <a:lnTo>
                      <a:pt x="109" y="12"/>
                    </a:lnTo>
                    <a:lnTo>
                      <a:pt x="114" y="16"/>
                    </a:lnTo>
                    <a:lnTo>
                      <a:pt x="119" y="21"/>
                    </a:lnTo>
                    <a:lnTo>
                      <a:pt x="125" y="26"/>
                    </a:lnTo>
                    <a:lnTo>
                      <a:pt x="128" y="31"/>
                    </a:lnTo>
                    <a:lnTo>
                      <a:pt x="132" y="37"/>
                    </a:lnTo>
                    <a:lnTo>
                      <a:pt x="135" y="43"/>
                    </a:lnTo>
                    <a:lnTo>
                      <a:pt x="137" y="49"/>
                    </a:lnTo>
                    <a:lnTo>
                      <a:pt x="139" y="56"/>
                    </a:lnTo>
                    <a:lnTo>
                      <a:pt x="140" y="63"/>
                    </a:lnTo>
                    <a:lnTo>
                      <a:pt x="140" y="70"/>
                    </a:lnTo>
                    <a:lnTo>
                      <a:pt x="140" y="70"/>
                    </a:lnTo>
                    <a:lnTo>
                      <a:pt x="140" y="75"/>
                    </a:lnTo>
                    <a:lnTo>
                      <a:pt x="139" y="80"/>
                    </a:lnTo>
                    <a:lnTo>
                      <a:pt x="135" y="93"/>
                    </a:lnTo>
                    <a:lnTo>
                      <a:pt x="129" y="106"/>
                    </a:lnTo>
                    <a:lnTo>
                      <a:pt x="122" y="118"/>
                    </a:lnTo>
                    <a:lnTo>
                      <a:pt x="110" y="142"/>
                    </a:lnTo>
                    <a:lnTo>
                      <a:pt x="106" y="151"/>
                    </a:lnTo>
                    <a:lnTo>
                      <a:pt x="105" y="157"/>
                    </a:lnTo>
                    <a:lnTo>
                      <a:pt x="105" y="157"/>
                    </a:lnTo>
                    <a:lnTo>
                      <a:pt x="105" y="175"/>
                    </a:lnTo>
                    <a:lnTo>
                      <a:pt x="35" y="175"/>
                    </a:lnTo>
                    <a:lnTo>
                      <a:pt x="35" y="175"/>
                    </a:lnTo>
                    <a:lnTo>
                      <a:pt x="35" y="154"/>
                    </a:lnTo>
                    <a:lnTo>
                      <a:pt x="35" y="15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0" name="Freeform 327"/>
              <p:cNvSpPr>
                <a:spLocks/>
              </p:cNvSpPr>
              <p:nvPr/>
            </p:nvSpPr>
            <p:spPr bwMode="auto">
              <a:xfrm>
                <a:off x="4545" y="2265"/>
                <a:ext cx="52" cy="125"/>
              </a:xfrm>
              <a:custGeom>
                <a:avLst/>
                <a:gdLst>
                  <a:gd name="T0" fmla="*/ 24 w 52"/>
                  <a:gd name="T1" fmla="*/ 36 h 125"/>
                  <a:gd name="T2" fmla="*/ 24 w 52"/>
                  <a:gd name="T3" fmla="*/ 97 h 125"/>
                  <a:gd name="T4" fmla="*/ 24 w 52"/>
                  <a:gd name="T5" fmla="*/ 97 h 125"/>
                  <a:gd name="T6" fmla="*/ 23 w 52"/>
                  <a:gd name="T7" fmla="*/ 103 h 125"/>
                  <a:gd name="T8" fmla="*/ 22 w 52"/>
                  <a:gd name="T9" fmla="*/ 109 h 125"/>
                  <a:gd name="T10" fmla="*/ 20 w 52"/>
                  <a:gd name="T11" fmla="*/ 113 h 125"/>
                  <a:gd name="T12" fmla="*/ 18 w 52"/>
                  <a:gd name="T13" fmla="*/ 117 h 125"/>
                  <a:gd name="T14" fmla="*/ 18 w 52"/>
                  <a:gd name="T15" fmla="*/ 117 h 125"/>
                  <a:gd name="T16" fmla="*/ 17 w 52"/>
                  <a:gd name="T17" fmla="*/ 119 h 125"/>
                  <a:gd name="T18" fmla="*/ 17 w 52"/>
                  <a:gd name="T19" fmla="*/ 120 h 125"/>
                  <a:gd name="T20" fmla="*/ 17 w 52"/>
                  <a:gd name="T21" fmla="*/ 122 h 125"/>
                  <a:gd name="T22" fmla="*/ 18 w 52"/>
                  <a:gd name="T23" fmla="*/ 124 h 125"/>
                  <a:gd name="T24" fmla="*/ 18 w 52"/>
                  <a:gd name="T25" fmla="*/ 124 h 125"/>
                  <a:gd name="T26" fmla="*/ 20 w 52"/>
                  <a:gd name="T27" fmla="*/ 125 h 125"/>
                  <a:gd name="T28" fmla="*/ 21 w 52"/>
                  <a:gd name="T29" fmla="*/ 125 h 125"/>
                  <a:gd name="T30" fmla="*/ 21 w 52"/>
                  <a:gd name="T31" fmla="*/ 125 h 125"/>
                  <a:gd name="T32" fmla="*/ 23 w 52"/>
                  <a:gd name="T33" fmla="*/ 125 h 125"/>
                  <a:gd name="T34" fmla="*/ 25 w 52"/>
                  <a:gd name="T35" fmla="*/ 123 h 125"/>
                  <a:gd name="T36" fmla="*/ 25 w 52"/>
                  <a:gd name="T37" fmla="*/ 123 h 125"/>
                  <a:gd name="T38" fmla="*/ 28 w 52"/>
                  <a:gd name="T39" fmla="*/ 118 h 125"/>
                  <a:gd name="T40" fmla="*/ 31 w 52"/>
                  <a:gd name="T41" fmla="*/ 112 h 125"/>
                  <a:gd name="T42" fmla="*/ 33 w 52"/>
                  <a:gd name="T43" fmla="*/ 105 h 125"/>
                  <a:gd name="T44" fmla="*/ 33 w 52"/>
                  <a:gd name="T45" fmla="*/ 97 h 125"/>
                  <a:gd name="T46" fmla="*/ 33 w 52"/>
                  <a:gd name="T47" fmla="*/ 83 h 125"/>
                  <a:gd name="T48" fmla="*/ 33 w 52"/>
                  <a:gd name="T49" fmla="*/ 83 h 125"/>
                  <a:gd name="T50" fmla="*/ 37 w 52"/>
                  <a:gd name="T51" fmla="*/ 81 h 125"/>
                  <a:gd name="T52" fmla="*/ 40 w 52"/>
                  <a:gd name="T53" fmla="*/ 78 h 125"/>
                  <a:gd name="T54" fmla="*/ 44 w 52"/>
                  <a:gd name="T55" fmla="*/ 75 h 125"/>
                  <a:gd name="T56" fmla="*/ 47 w 52"/>
                  <a:gd name="T57" fmla="*/ 71 h 125"/>
                  <a:gd name="T58" fmla="*/ 49 w 52"/>
                  <a:gd name="T59" fmla="*/ 67 h 125"/>
                  <a:gd name="T60" fmla="*/ 51 w 52"/>
                  <a:gd name="T61" fmla="*/ 62 h 125"/>
                  <a:gd name="T62" fmla="*/ 52 w 52"/>
                  <a:gd name="T63" fmla="*/ 56 h 125"/>
                  <a:gd name="T64" fmla="*/ 52 w 52"/>
                  <a:gd name="T65" fmla="*/ 51 h 125"/>
                  <a:gd name="T66" fmla="*/ 52 w 52"/>
                  <a:gd name="T67" fmla="*/ 51 h 125"/>
                  <a:gd name="T68" fmla="*/ 51 w 52"/>
                  <a:gd name="T69" fmla="*/ 45 h 125"/>
                  <a:gd name="T70" fmla="*/ 49 w 52"/>
                  <a:gd name="T71" fmla="*/ 38 h 125"/>
                  <a:gd name="T72" fmla="*/ 46 w 52"/>
                  <a:gd name="T73" fmla="*/ 32 h 125"/>
                  <a:gd name="T74" fmla="*/ 42 w 52"/>
                  <a:gd name="T75" fmla="*/ 25 h 125"/>
                  <a:gd name="T76" fmla="*/ 35 w 52"/>
                  <a:gd name="T77" fmla="*/ 12 h 125"/>
                  <a:gd name="T78" fmla="*/ 32 w 52"/>
                  <a:gd name="T79" fmla="*/ 6 h 125"/>
                  <a:gd name="T80" fmla="*/ 30 w 52"/>
                  <a:gd name="T81" fmla="*/ 0 h 125"/>
                  <a:gd name="T82" fmla="*/ 30 w 52"/>
                  <a:gd name="T83" fmla="*/ 0 h 125"/>
                  <a:gd name="T84" fmla="*/ 25 w 52"/>
                  <a:gd name="T85" fmla="*/ 4 h 125"/>
                  <a:gd name="T86" fmla="*/ 20 w 52"/>
                  <a:gd name="T87" fmla="*/ 9 h 125"/>
                  <a:gd name="T88" fmla="*/ 15 w 52"/>
                  <a:gd name="T89" fmla="*/ 15 h 125"/>
                  <a:gd name="T90" fmla="*/ 10 w 52"/>
                  <a:gd name="T91" fmla="*/ 22 h 125"/>
                  <a:gd name="T92" fmla="*/ 6 w 52"/>
                  <a:gd name="T93" fmla="*/ 30 h 125"/>
                  <a:gd name="T94" fmla="*/ 3 w 52"/>
                  <a:gd name="T95" fmla="*/ 37 h 125"/>
                  <a:gd name="T96" fmla="*/ 1 w 52"/>
                  <a:gd name="T97" fmla="*/ 44 h 125"/>
                  <a:gd name="T98" fmla="*/ 0 w 52"/>
                  <a:gd name="T99" fmla="*/ 51 h 125"/>
                  <a:gd name="T100" fmla="*/ 0 w 52"/>
                  <a:gd name="T101" fmla="*/ 51 h 125"/>
                  <a:gd name="T102" fmla="*/ 1 w 52"/>
                  <a:gd name="T103" fmla="*/ 56 h 125"/>
                  <a:gd name="T104" fmla="*/ 2 w 52"/>
                  <a:gd name="T105" fmla="*/ 62 h 125"/>
                  <a:gd name="T106" fmla="*/ 3 w 52"/>
                  <a:gd name="T107" fmla="*/ 67 h 125"/>
                  <a:gd name="T108" fmla="*/ 5 w 52"/>
                  <a:gd name="T109" fmla="*/ 71 h 125"/>
                  <a:gd name="T110" fmla="*/ 9 w 52"/>
                  <a:gd name="T111" fmla="*/ 75 h 125"/>
                  <a:gd name="T112" fmla="*/ 12 w 52"/>
                  <a:gd name="T113" fmla="*/ 78 h 125"/>
                  <a:gd name="T114" fmla="*/ 15 w 52"/>
                  <a:gd name="T115" fmla="*/ 81 h 125"/>
                  <a:gd name="T116" fmla="*/ 19 w 52"/>
                  <a:gd name="T117" fmla="*/ 83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52" h="125">
                    <a:moveTo>
                      <a:pt x="24" y="36"/>
                    </a:moveTo>
                    <a:lnTo>
                      <a:pt x="24" y="97"/>
                    </a:lnTo>
                    <a:lnTo>
                      <a:pt x="24" y="97"/>
                    </a:lnTo>
                    <a:lnTo>
                      <a:pt x="23" y="103"/>
                    </a:lnTo>
                    <a:lnTo>
                      <a:pt x="22" y="109"/>
                    </a:lnTo>
                    <a:lnTo>
                      <a:pt x="20" y="113"/>
                    </a:lnTo>
                    <a:lnTo>
                      <a:pt x="18" y="117"/>
                    </a:lnTo>
                    <a:lnTo>
                      <a:pt x="18" y="117"/>
                    </a:lnTo>
                    <a:lnTo>
                      <a:pt x="17" y="119"/>
                    </a:lnTo>
                    <a:lnTo>
                      <a:pt x="17" y="120"/>
                    </a:lnTo>
                    <a:lnTo>
                      <a:pt x="17" y="122"/>
                    </a:lnTo>
                    <a:lnTo>
                      <a:pt x="18" y="124"/>
                    </a:lnTo>
                    <a:lnTo>
                      <a:pt x="18" y="124"/>
                    </a:lnTo>
                    <a:lnTo>
                      <a:pt x="20" y="125"/>
                    </a:lnTo>
                    <a:lnTo>
                      <a:pt x="21" y="125"/>
                    </a:lnTo>
                    <a:lnTo>
                      <a:pt x="21" y="125"/>
                    </a:lnTo>
                    <a:lnTo>
                      <a:pt x="23" y="125"/>
                    </a:lnTo>
                    <a:lnTo>
                      <a:pt x="25" y="123"/>
                    </a:lnTo>
                    <a:lnTo>
                      <a:pt x="25" y="123"/>
                    </a:lnTo>
                    <a:lnTo>
                      <a:pt x="28" y="118"/>
                    </a:lnTo>
                    <a:lnTo>
                      <a:pt x="31" y="112"/>
                    </a:lnTo>
                    <a:lnTo>
                      <a:pt x="33" y="105"/>
                    </a:lnTo>
                    <a:lnTo>
                      <a:pt x="33" y="97"/>
                    </a:lnTo>
                    <a:lnTo>
                      <a:pt x="33" y="83"/>
                    </a:lnTo>
                    <a:lnTo>
                      <a:pt x="33" y="83"/>
                    </a:lnTo>
                    <a:lnTo>
                      <a:pt x="37" y="81"/>
                    </a:lnTo>
                    <a:lnTo>
                      <a:pt x="40" y="78"/>
                    </a:lnTo>
                    <a:lnTo>
                      <a:pt x="44" y="75"/>
                    </a:lnTo>
                    <a:lnTo>
                      <a:pt x="47" y="71"/>
                    </a:lnTo>
                    <a:lnTo>
                      <a:pt x="49" y="67"/>
                    </a:lnTo>
                    <a:lnTo>
                      <a:pt x="51" y="62"/>
                    </a:lnTo>
                    <a:lnTo>
                      <a:pt x="52" y="56"/>
                    </a:lnTo>
                    <a:lnTo>
                      <a:pt x="52" y="51"/>
                    </a:lnTo>
                    <a:lnTo>
                      <a:pt x="52" y="51"/>
                    </a:lnTo>
                    <a:lnTo>
                      <a:pt x="51" y="45"/>
                    </a:lnTo>
                    <a:lnTo>
                      <a:pt x="49" y="38"/>
                    </a:lnTo>
                    <a:lnTo>
                      <a:pt x="46" y="32"/>
                    </a:lnTo>
                    <a:lnTo>
                      <a:pt x="42" y="25"/>
                    </a:lnTo>
                    <a:lnTo>
                      <a:pt x="35" y="12"/>
                    </a:lnTo>
                    <a:lnTo>
                      <a:pt x="32" y="6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25" y="4"/>
                    </a:lnTo>
                    <a:lnTo>
                      <a:pt x="20" y="9"/>
                    </a:lnTo>
                    <a:lnTo>
                      <a:pt x="15" y="15"/>
                    </a:lnTo>
                    <a:lnTo>
                      <a:pt x="10" y="22"/>
                    </a:lnTo>
                    <a:lnTo>
                      <a:pt x="6" y="30"/>
                    </a:lnTo>
                    <a:lnTo>
                      <a:pt x="3" y="37"/>
                    </a:lnTo>
                    <a:lnTo>
                      <a:pt x="1" y="44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1" y="56"/>
                    </a:lnTo>
                    <a:lnTo>
                      <a:pt x="2" y="62"/>
                    </a:lnTo>
                    <a:lnTo>
                      <a:pt x="3" y="67"/>
                    </a:lnTo>
                    <a:lnTo>
                      <a:pt x="5" y="71"/>
                    </a:lnTo>
                    <a:lnTo>
                      <a:pt x="9" y="75"/>
                    </a:lnTo>
                    <a:lnTo>
                      <a:pt x="12" y="78"/>
                    </a:lnTo>
                    <a:lnTo>
                      <a:pt x="15" y="81"/>
                    </a:lnTo>
                    <a:lnTo>
                      <a:pt x="19" y="8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1" name="Freeform 328"/>
              <p:cNvSpPr>
                <a:spLocks/>
              </p:cNvSpPr>
              <p:nvPr/>
            </p:nvSpPr>
            <p:spPr bwMode="auto">
              <a:xfrm>
                <a:off x="4559" y="2451"/>
                <a:ext cx="25" cy="9"/>
              </a:xfrm>
              <a:custGeom>
                <a:avLst/>
                <a:gdLst>
                  <a:gd name="T0" fmla="*/ 25 w 25"/>
                  <a:gd name="T1" fmla="*/ 0 h 9"/>
                  <a:gd name="T2" fmla="*/ 25 w 25"/>
                  <a:gd name="T3" fmla="*/ 0 h 9"/>
                  <a:gd name="T4" fmla="*/ 24 w 25"/>
                  <a:gd name="T5" fmla="*/ 2 h 9"/>
                  <a:gd name="T6" fmla="*/ 22 w 25"/>
                  <a:gd name="T7" fmla="*/ 5 h 9"/>
                  <a:gd name="T8" fmla="*/ 17 w 25"/>
                  <a:gd name="T9" fmla="*/ 8 h 9"/>
                  <a:gd name="T10" fmla="*/ 15 w 25"/>
                  <a:gd name="T11" fmla="*/ 9 h 9"/>
                  <a:gd name="T12" fmla="*/ 12 w 25"/>
                  <a:gd name="T13" fmla="*/ 9 h 9"/>
                  <a:gd name="T14" fmla="*/ 12 w 25"/>
                  <a:gd name="T15" fmla="*/ 9 h 9"/>
                  <a:gd name="T16" fmla="*/ 9 w 25"/>
                  <a:gd name="T17" fmla="*/ 9 h 9"/>
                  <a:gd name="T18" fmla="*/ 7 w 25"/>
                  <a:gd name="T19" fmla="*/ 8 h 9"/>
                  <a:gd name="T20" fmla="*/ 3 w 25"/>
                  <a:gd name="T21" fmla="*/ 5 h 9"/>
                  <a:gd name="T22" fmla="*/ 0 w 25"/>
                  <a:gd name="T23" fmla="*/ 2 h 9"/>
                  <a:gd name="T24" fmla="*/ 0 w 25"/>
                  <a:gd name="T2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5" h="9">
                    <a:moveTo>
                      <a:pt x="25" y="0"/>
                    </a:moveTo>
                    <a:lnTo>
                      <a:pt x="25" y="0"/>
                    </a:lnTo>
                    <a:lnTo>
                      <a:pt x="24" y="2"/>
                    </a:lnTo>
                    <a:lnTo>
                      <a:pt x="22" y="5"/>
                    </a:lnTo>
                    <a:lnTo>
                      <a:pt x="17" y="8"/>
                    </a:lnTo>
                    <a:lnTo>
                      <a:pt x="15" y="9"/>
                    </a:lnTo>
                    <a:lnTo>
                      <a:pt x="12" y="9"/>
                    </a:lnTo>
                    <a:lnTo>
                      <a:pt x="12" y="9"/>
                    </a:lnTo>
                    <a:lnTo>
                      <a:pt x="9" y="9"/>
                    </a:lnTo>
                    <a:lnTo>
                      <a:pt x="7" y="8"/>
                    </a:lnTo>
                    <a:lnTo>
                      <a:pt x="3" y="5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2" name="Freeform 329"/>
              <p:cNvSpPr>
                <a:spLocks/>
              </p:cNvSpPr>
              <p:nvPr/>
            </p:nvSpPr>
            <p:spPr bwMode="auto">
              <a:xfrm>
                <a:off x="3959" y="2454"/>
                <a:ext cx="271" cy="232"/>
              </a:xfrm>
              <a:custGeom>
                <a:avLst/>
                <a:gdLst>
                  <a:gd name="T0" fmla="*/ 135 w 271"/>
                  <a:gd name="T1" fmla="*/ 0 h 232"/>
                  <a:gd name="T2" fmla="*/ 0 w 271"/>
                  <a:gd name="T3" fmla="*/ 129 h 232"/>
                  <a:gd name="T4" fmla="*/ 16 w 271"/>
                  <a:gd name="T5" fmla="*/ 145 h 232"/>
                  <a:gd name="T6" fmla="*/ 22 w 271"/>
                  <a:gd name="T7" fmla="*/ 139 h 232"/>
                  <a:gd name="T8" fmla="*/ 22 w 271"/>
                  <a:gd name="T9" fmla="*/ 232 h 232"/>
                  <a:gd name="T10" fmla="*/ 30 w 271"/>
                  <a:gd name="T11" fmla="*/ 232 h 232"/>
                  <a:gd name="T12" fmla="*/ 84 w 271"/>
                  <a:gd name="T13" fmla="*/ 179 h 232"/>
                  <a:gd name="T14" fmla="*/ 84 w 271"/>
                  <a:gd name="T15" fmla="*/ 179 h 232"/>
                  <a:gd name="T16" fmla="*/ 80 w 271"/>
                  <a:gd name="T17" fmla="*/ 171 h 232"/>
                  <a:gd name="T18" fmla="*/ 76 w 271"/>
                  <a:gd name="T19" fmla="*/ 163 h 232"/>
                  <a:gd name="T20" fmla="*/ 74 w 271"/>
                  <a:gd name="T21" fmla="*/ 153 h 232"/>
                  <a:gd name="T22" fmla="*/ 74 w 271"/>
                  <a:gd name="T23" fmla="*/ 144 h 232"/>
                  <a:gd name="T24" fmla="*/ 74 w 271"/>
                  <a:gd name="T25" fmla="*/ 144 h 232"/>
                  <a:gd name="T26" fmla="*/ 74 w 271"/>
                  <a:gd name="T27" fmla="*/ 138 h 232"/>
                  <a:gd name="T28" fmla="*/ 75 w 271"/>
                  <a:gd name="T29" fmla="*/ 132 h 232"/>
                  <a:gd name="T30" fmla="*/ 78 w 271"/>
                  <a:gd name="T31" fmla="*/ 120 h 232"/>
                  <a:gd name="T32" fmla="*/ 84 w 271"/>
                  <a:gd name="T33" fmla="*/ 109 h 232"/>
                  <a:gd name="T34" fmla="*/ 92 w 271"/>
                  <a:gd name="T35" fmla="*/ 101 h 232"/>
                  <a:gd name="T36" fmla="*/ 101 w 271"/>
                  <a:gd name="T37" fmla="*/ 93 h 232"/>
                  <a:gd name="T38" fmla="*/ 111 w 271"/>
                  <a:gd name="T39" fmla="*/ 88 h 232"/>
                  <a:gd name="T40" fmla="*/ 122 w 271"/>
                  <a:gd name="T41" fmla="*/ 83 h 232"/>
                  <a:gd name="T42" fmla="*/ 129 w 271"/>
                  <a:gd name="T43" fmla="*/ 82 h 232"/>
                  <a:gd name="T44" fmla="*/ 135 w 271"/>
                  <a:gd name="T45" fmla="*/ 82 h 232"/>
                  <a:gd name="T46" fmla="*/ 135 w 271"/>
                  <a:gd name="T47" fmla="*/ 82 h 232"/>
                  <a:gd name="T48" fmla="*/ 141 w 271"/>
                  <a:gd name="T49" fmla="*/ 82 h 232"/>
                  <a:gd name="T50" fmla="*/ 147 w 271"/>
                  <a:gd name="T51" fmla="*/ 83 h 232"/>
                  <a:gd name="T52" fmla="*/ 160 w 271"/>
                  <a:gd name="T53" fmla="*/ 88 h 232"/>
                  <a:gd name="T54" fmla="*/ 170 w 271"/>
                  <a:gd name="T55" fmla="*/ 93 h 232"/>
                  <a:gd name="T56" fmla="*/ 179 w 271"/>
                  <a:gd name="T57" fmla="*/ 101 h 232"/>
                  <a:gd name="T58" fmla="*/ 186 w 271"/>
                  <a:gd name="T59" fmla="*/ 109 h 232"/>
                  <a:gd name="T60" fmla="*/ 191 w 271"/>
                  <a:gd name="T61" fmla="*/ 120 h 232"/>
                  <a:gd name="T62" fmla="*/ 195 w 271"/>
                  <a:gd name="T63" fmla="*/ 132 h 232"/>
                  <a:gd name="T64" fmla="*/ 197 w 271"/>
                  <a:gd name="T65" fmla="*/ 138 h 232"/>
                  <a:gd name="T66" fmla="*/ 197 w 271"/>
                  <a:gd name="T67" fmla="*/ 144 h 232"/>
                  <a:gd name="T68" fmla="*/ 197 w 271"/>
                  <a:gd name="T69" fmla="*/ 144 h 232"/>
                  <a:gd name="T70" fmla="*/ 197 w 271"/>
                  <a:gd name="T71" fmla="*/ 150 h 232"/>
                  <a:gd name="T72" fmla="*/ 195 w 271"/>
                  <a:gd name="T73" fmla="*/ 156 h 232"/>
                  <a:gd name="T74" fmla="*/ 191 w 271"/>
                  <a:gd name="T75" fmla="*/ 168 h 232"/>
                  <a:gd name="T76" fmla="*/ 186 w 271"/>
                  <a:gd name="T77" fmla="*/ 178 h 232"/>
                  <a:gd name="T78" fmla="*/ 179 w 271"/>
                  <a:gd name="T79" fmla="*/ 187 h 232"/>
                  <a:gd name="T80" fmla="*/ 170 w 271"/>
                  <a:gd name="T81" fmla="*/ 195 h 232"/>
                  <a:gd name="T82" fmla="*/ 160 w 271"/>
                  <a:gd name="T83" fmla="*/ 201 h 232"/>
                  <a:gd name="T84" fmla="*/ 147 w 271"/>
                  <a:gd name="T85" fmla="*/ 204 h 232"/>
                  <a:gd name="T86" fmla="*/ 141 w 271"/>
                  <a:gd name="T87" fmla="*/ 205 h 232"/>
                  <a:gd name="T88" fmla="*/ 135 w 271"/>
                  <a:gd name="T89" fmla="*/ 206 h 232"/>
                  <a:gd name="T90" fmla="*/ 135 w 271"/>
                  <a:gd name="T91" fmla="*/ 206 h 232"/>
                  <a:gd name="T92" fmla="*/ 126 w 271"/>
                  <a:gd name="T93" fmla="*/ 205 h 232"/>
                  <a:gd name="T94" fmla="*/ 116 w 271"/>
                  <a:gd name="T95" fmla="*/ 203 h 232"/>
                  <a:gd name="T96" fmla="*/ 108 w 271"/>
                  <a:gd name="T97" fmla="*/ 200 h 232"/>
                  <a:gd name="T98" fmla="*/ 100 w 271"/>
                  <a:gd name="T99" fmla="*/ 195 h 232"/>
                  <a:gd name="T100" fmla="*/ 64 w 271"/>
                  <a:gd name="T101" fmla="*/ 232 h 232"/>
                  <a:gd name="T102" fmla="*/ 248 w 271"/>
                  <a:gd name="T103" fmla="*/ 232 h 232"/>
                  <a:gd name="T104" fmla="*/ 248 w 271"/>
                  <a:gd name="T105" fmla="*/ 139 h 232"/>
                  <a:gd name="T106" fmla="*/ 254 w 271"/>
                  <a:gd name="T107" fmla="*/ 145 h 232"/>
                  <a:gd name="T108" fmla="*/ 271 w 271"/>
                  <a:gd name="T109" fmla="*/ 129 h 232"/>
                  <a:gd name="T110" fmla="*/ 135 w 271"/>
                  <a:gd name="T111" fmla="*/ 0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71" h="232">
                    <a:moveTo>
                      <a:pt x="135" y="0"/>
                    </a:moveTo>
                    <a:lnTo>
                      <a:pt x="0" y="129"/>
                    </a:lnTo>
                    <a:lnTo>
                      <a:pt x="16" y="145"/>
                    </a:lnTo>
                    <a:lnTo>
                      <a:pt x="22" y="139"/>
                    </a:lnTo>
                    <a:lnTo>
                      <a:pt x="22" y="232"/>
                    </a:lnTo>
                    <a:lnTo>
                      <a:pt x="30" y="232"/>
                    </a:lnTo>
                    <a:lnTo>
                      <a:pt x="84" y="179"/>
                    </a:lnTo>
                    <a:lnTo>
                      <a:pt x="84" y="179"/>
                    </a:lnTo>
                    <a:lnTo>
                      <a:pt x="80" y="171"/>
                    </a:lnTo>
                    <a:lnTo>
                      <a:pt x="76" y="163"/>
                    </a:lnTo>
                    <a:lnTo>
                      <a:pt x="74" y="153"/>
                    </a:lnTo>
                    <a:lnTo>
                      <a:pt x="74" y="144"/>
                    </a:lnTo>
                    <a:lnTo>
                      <a:pt x="74" y="144"/>
                    </a:lnTo>
                    <a:lnTo>
                      <a:pt x="74" y="138"/>
                    </a:lnTo>
                    <a:lnTo>
                      <a:pt x="75" y="132"/>
                    </a:lnTo>
                    <a:lnTo>
                      <a:pt x="78" y="120"/>
                    </a:lnTo>
                    <a:lnTo>
                      <a:pt x="84" y="109"/>
                    </a:lnTo>
                    <a:lnTo>
                      <a:pt x="92" y="101"/>
                    </a:lnTo>
                    <a:lnTo>
                      <a:pt x="101" y="93"/>
                    </a:lnTo>
                    <a:lnTo>
                      <a:pt x="111" y="88"/>
                    </a:lnTo>
                    <a:lnTo>
                      <a:pt x="122" y="83"/>
                    </a:lnTo>
                    <a:lnTo>
                      <a:pt x="129" y="82"/>
                    </a:lnTo>
                    <a:lnTo>
                      <a:pt x="135" y="82"/>
                    </a:lnTo>
                    <a:lnTo>
                      <a:pt x="135" y="82"/>
                    </a:lnTo>
                    <a:lnTo>
                      <a:pt x="141" y="82"/>
                    </a:lnTo>
                    <a:lnTo>
                      <a:pt x="147" y="83"/>
                    </a:lnTo>
                    <a:lnTo>
                      <a:pt x="160" y="88"/>
                    </a:lnTo>
                    <a:lnTo>
                      <a:pt x="170" y="93"/>
                    </a:lnTo>
                    <a:lnTo>
                      <a:pt x="179" y="101"/>
                    </a:lnTo>
                    <a:lnTo>
                      <a:pt x="186" y="109"/>
                    </a:lnTo>
                    <a:lnTo>
                      <a:pt x="191" y="120"/>
                    </a:lnTo>
                    <a:lnTo>
                      <a:pt x="195" y="132"/>
                    </a:lnTo>
                    <a:lnTo>
                      <a:pt x="197" y="138"/>
                    </a:lnTo>
                    <a:lnTo>
                      <a:pt x="197" y="144"/>
                    </a:lnTo>
                    <a:lnTo>
                      <a:pt x="197" y="144"/>
                    </a:lnTo>
                    <a:lnTo>
                      <a:pt x="197" y="150"/>
                    </a:lnTo>
                    <a:lnTo>
                      <a:pt x="195" y="156"/>
                    </a:lnTo>
                    <a:lnTo>
                      <a:pt x="191" y="168"/>
                    </a:lnTo>
                    <a:lnTo>
                      <a:pt x="186" y="178"/>
                    </a:lnTo>
                    <a:lnTo>
                      <a:pt x="179" y="187"/>
                    </a:lnTo>
                    <a:lnTo>
                      <a:pt x="170" y="195"/>
                    </a:lnTo>
                    <a:lnTo>
                      <a:pt x="160" y="201"/>
                    </a:lnTo>
                    <a:lnTo>
                      <a:pt x="147" y="204"/>
                    </a:lnTo>
                    <a:lnTo>
                      <a:pt x="141" y="205"/>
                    </a:lnTo>
                    <a:lnTo>
                      <a:pt x="135" y="206"/>
                    </a:lnTo>
                    <a:lnTo>
                      <a:pt x="135" y="206"/>
                    </a:lnTo>
                    <a:lnTo>
                      <a:pt x="126" y="205"/>
                    </a:lnTo>
                    <a:lnTo>
                      <a:pt x="116" y="203"/>
                    </a:lnTo>
                    <a:lnTo>
                      <a:pt x="108" y="200"/>
                    </a:lnTo>
                    <a:lnTo>
                      <a:pt x="100" y="195"/>
                    </a:lnTo>
                    <a:lnTo>
                      <a:pt x="64" y="232"/>
                    </a:lnTo>
                    <a:lnTo>
                      <a:pt x="248" y="232"/>
                    </a:lnTo>
                    <a:lnTo>
                      <a:pt x="248" y="139"/>
                    </a:lnTo>
                    <a:lnTo>
                      <a:pt x="254" y="145"/>
                    </a:lnTo>
                    <a:lnTo>
                      <a:pt x="271" y="129"/>
                    </a:lnTo>
                    <a:lnTo>
                      <a:pt x="135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3" name="Freeform 330"/>
              <p:cNvSpPr>
                <a:spLocks/>
              </p:cNvSpPr>
              <p:nvPr/>
            </p:nvSpPr>
            <p:spPr bwMode="auto">
              <a:xfrm>
                <a:off x="4148" y="2483"/>
                <a:ext cx="38" cy="47"/>
              </a:xfrm>
              <a:custGeom>
                <a:avLst/>
                <a:gdLst>
                  <a:gd name="T0" fmla="*/ 38 w 38"/>
                  <a:gd name="T1" fmla="*/ 47 h 47"/>
                  <a:gd name="T2" fmla="*/ 38 w 38"/>
                  <a:gd name="T3" fmla="*/ 0 h 47"/>
                  <a:gd name="T4" fmla="*/ 0 w 38"/>
                  <a:gd name="T5" fmla="*/ 0 h 47"/>
                  <a:gd name="T6" fmla="*/ 0 w 38"/>
                  <a:gd name="T7" fmla="*/ 1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" h="47">
                    <a:moveTo>
                      <a:pt x="38" y="47"/>
                    </a:moveTo>
                    <a:lnTo>
                      <a:pt x="38" y="0"/>
                    </a:lnTo>
                    <a:lnTo>
                      <a:pt x="0" y="0"/>
                    </a:lnTo>
                    <a:lnTo>
                      <a:pt x="0" y="1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4" name="Freeform 331"/>
              <p:cNvSpPr>
                <a:spLocks/>
              </p:cNvSpPr>
              <p:nvPr/>
            </p:nvSpPr>
            <p:spPr bwMode="auto">
              <a:xfrm>
                <a:off x="4058" y="2562"/>
                <a:ext cx="36" cy="36"/>
              </a:xfrm>
              <a:custGeom>
                <a:avLst/>
                <a:gdLst>
                  <a:gd name="T0" fmla="*/ 0 w 36"/>
                  <a:gd name="T1" fmla="*/ 36 h 36"/>
                  <a:gd name="T2" fmla="*/ 0 w 36"/>
                  <a:gd name="T3" fmla="*/ 36 h 36"/>
                  <a:gd name="T4" fmla="*/ 1 w 36"/>
                  <a:gd name="T5" fmla="*/ 29 h 36"/>
                  <a:gd name="T6" fmla="*/ 3 w 36"/>
                  <a:gd name="T7" fmla="*/ 22 h 36"/>
                  <a:gd name="T8" fmla="*/ 6 w 36"/>
                  <a:gd name="T9" fmla="*/ 16 h 36"/>
                  <a:gd name="T10" fmla="*/ 10 w 36"/>
                  <a:gd name="T11" fmla="*/ 10 h 36"/>
                  <a:gd name="T12" fmla="*/ 16 w 36"/>
                  <a:gd name="T13" fmla="*/ 6 h 36"/>
                  <a:gd name="T14" fmla="*/ 22 w 36"/>
                  <a:gd name="T15" fmla="*/ 2 h 36"/>
                  <a:gd name="T16" fmla="*/ 29 w 36"/>
                  <a:gd name="T17" fmla="*/ 0 h 36"/>
                  <a:gd name="T18" fmla="*/ 36 w 36"/>
                  <a:gd name="T1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6" h="36">
                    <a:moveTo>
                      <a:pt x="0" y="36"/>
                    </a:moveTo>
                    <a:lnTo>
                      <a:pt x="0" y="36"/>
                    </a:lnTo>
                    <a:lnTo>
                      <a:pt x="1" y="29"/>
                    </a:lnTo>
                    <a:lnTo>
                      <a:pt x="3" y="22"/>
                    </a:lnTo>
                    <a:lnTo>
                      <a:pt x="6" y="16"/>
                    </a:lnTo>
                    <a:lnTo>
                      <a:pt x="10" y="10"/>
                    </a:lnTo>
                    <a:lnTo>
                      <a:pt x="16" y="6"/>
                    </a:lnTo>
                    <a:lnTo>
                      <a:pt x="22" y="2"/>
                    </a:lnTo>
                    <a:lnTo>
                      <a:pt x="29" y="0"/>
                    </a:lnTo>
                    <a:lnTo>
                      <a:pt x="3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5" name="Freeform 332"/>
              <p:cNvSpPr>
                <a:spLocks/>
              </p:cNvSpPr>
              <p:nvPr/>
            </p:nvSpPr>
            <p:spPr bwMode="auto">
              <a:xfrm>
                <a:off x="2734" y="2403"/>
                <a:ext cx="204" cy="32"/>
              </a:xfrm>
              <a:custGeom>
                <a:avLst/>
                <a:gdLst>
                  <a:gd name="T0" fmla="*/ 0 w 204"/>
                  <a:gd name="T1" fmla="*/ 32 h 32"/>
                  <a:gd name="T2" fmla="*/ 0 w 204"/>
                  <a:gd name="T3" fmla="*/ 32 h 32"/>
                  <a:gd name="T4" fmla="*/ 7 w 204"/>
                  <a:gd name="T5" fmla="*/ 24 h 32"/>
                  <a:gd name="T6" fmla="*/ 18 w 204"/>
                  <a:gd name="T7" fmla="*/ 18 h 32"/>
                  <a:gd name="T8" fmla="*/ 29 w 204"/>
                  <a:gd name="T9" fmla="*/ 13 h 32"/>
                  <a:gd name="T10" fmla="*/ 41 w 204"/>
                  <a:gd name="T11" fmla="*/ 8 h 32"/>
                  <a:gd name="T12" fmla="*/ 55 w 204"/>
                  <a:gd name="T13" fmla="*/ 5 h 32"/>
                  <a:gd name="T14" fmla="*/ 70 w 204"/>
                  <a:gd name="T15" fmla="*/ 2 h 32"/>
                  <a:gd name="T16" fmla="*/ 86 w 204"/>
                  <a:gd name="T17" fmla="*/ 0 h 32"/>
                  <a:gd name="T18" fmla="*/ 102 w 204"/>
                  <a:gd name="T19" fmla="*/ 0 h 32"/>
                  <a:gd name="T20" fmla="*/ 102 w 204"/>
                  <a:gd name="T21" fmla="*/ 0 h 32"/>
                  <a:gd name="T22" fmla="*/ 118 w 204"/>
                  <a:gd name="T23" fmla="*/ 0 h 32"/>
                  <a:gd name="T24" fmla="*/ 134 w 204"/>
                  <a:gd name="T25" fmla="*/ 2 h 32"/>
                  <a:gd name="T26" fmla="*/ 149 w 204"/>
                  <a:gd name="T27" fmla="*/ 5 h 32"/>
                  <a:gd name="T28" fmla="*/ 163 w 204"/>
                  <a:gd name="T29" fmla="*/ 8 h 32"/>
                  <a:gd name="T30" fmla="*/ 175 w 204"/>
                  <a:gd name="T31" fmla="*/ 13 h 32"/>
                  <a:gd name="T32" fmla="*/ 186 w 204"/>
                  <a:gd name="T33" fmla="*/ 18 h 32"/>
                  <a:gd name="T34" fmla="*/ 196 w 204"/>
                  <a:gd name="T35" fmla="*/ 24 h 32"/>
                  <a:gd name="T36" fmla="*/ 204 w 204"/>
                  <a:gd name="T3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04" h="32">
                    <a:moveTo>
                      <a:pt x="0" y="32"/>
                    </a:moveTo>
                    <a:lnTo>
                      <a:pt x="0" y="32"/>
                    </a:lnTo>
                    <a:lnTo>
                      <a:pt x="7" y="24"/>
                    </a:lnTo>
                    <a:lnTo>
                      <a:pt x="18" y="18"/>
                    </a:lnTo>
                    <a:lnTo>
                      <a:pt x="29" y="13"/>
                    </a:lnTo>
                    <a:lnTo>
                      <a:pt x="41" y="8"/>
                    </a:lnTo>
                    <a:lnTo>
                      <a:pt x="55" y="5"/>
                    </a:lnTo>
                    <a:lnTo>
                      <a:pt x="70" y="2"/>
                    </a:lnTo>
                    <a:lnTo>
                      <a:pt x="86" y="0"/>
                    </a:lnTo>
                    <a:lnTo>
                      <a:pt x="102" y="0"/>
                    </a:lnTo>
                    <a:lnTo>
                      <a:pt x="102" y="0"/>
                    </a:lnTo>
                    <a:lnTo>
                      <a:pt x="118" y="0"/>
                    </a:lnTo>
                    <a:lnTo>
                      <a:pt x="134" y="2"/>
                    </a:lnTo>
                    <a:lnTo>
                      <a:pt x="149" y="5"/>
                    </a:lnTo>
                    <a:lnTo>
                      <a:pt x="163" y="8"/>
                    </a:lnTo>
                    <a:lnTo>
                      <a:pt x="175" y="13"/>
                    </a:lnTo>
                    <a:lnTo>
                      <a:pt x="186" y="18"/>
                    </a:lnTo>
                    <a:lnTo>
                      <a:pt x="196" y="24"/>
                    </a:lnTo>
                    <a:lnTo>
                      <a:pt x="204" y="3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6" name="Freeform 333"/>
              <p:cNvSpPr>
                <a:spLocks/>
              </p:cNvSpPr>
              <p:nvPr/>
            </p:nvSpPr>
            <p:spPr bwMode="auto">
              <a:xfrm>
                <a:off x="2692" y="2437"/>
                <a:ext cx="288" cy="127"/>
              </a:xfrm>
              <a:custGeom>
                <a:avLst/>
                <a:gdLst>
                  <a:gd name="T0" fmla="*/ 288 w 288"/>
                  <a:gd name="T1" fmla="*/ 22 h 127"/>
                  <a:gd name="T2" fmla="*/ 286 w 288"/>
                  <a:gd name="T3" fmla="*/ 13 h 127"/>
                  <a:gd name="T4" fmla="*/ 281 w 288"/>
                  <a:gd name="T5" fmla="*/ 6 h 127"/>
                  <a:gd name="T6" fmla="*/ 274 w 288"/>
                  <a:gd name="T7" fmla="*/ 2 h 127"/>
                  <a:gd name="T8" fmla="*/ 265 w 288"/>
                  <a:gd name="T9" fmla="*/ 0 h 127"/>
                  <a:gd name="T10" fmla="*/ 258 w 288"/>
                  <a:gd name="T11" fmla="*/ 1 h 127"/>
                  <a:gd name="T12" fmla="*/ 246 w 288"/>
                  <a:gd name="T13" fmla="*/ 6 h 127"/>
                  <a:gd name="T14" fmla="*/ 238 w 288"/>
                  <a:gd name="T15" fmla="*/ 19 h 127"/>
                  <a:gd name="T16" fmla="*/ 233 w 288"/>
                  <a:gd name="T17" fmla="*/ 40 h 127"/>
                  <a:gd name="T18" fmla="*/ 232 w 288"/>
                  <a:gd name="T19" fmla="*/ 53 h 127"/>
                  <a:gd name="T20" fmla="*/ 232 w 288"/>
                  <a:gd name="T21" fmla="*/ 80 h 127"/>
                  <a:gd name="T22" fmla="*/ 193 w 288"/>
                  <a:gd name="T23" fmla="*/ 69 h 127"/>
                  <a:gd name="T24" fmla="*/ 144 w 288"/>
                  <a:gd name="T25" fmla="*/ 64 h 127"/>
                  <a:gd name="T26" fmla="*/ 118 w 288"/>
                  <a:gd name="T27" fmla="*/ 65 h 127"/>
                  <a:gd name="T28" fmla="*/ 73 w 288"/>
                  <a:gd name="T29" fmla="*/ 74 h 127"/>
                  <a:gd name="T30" fmla="*/ 56 w 288"/>
                  <a:gd name="T31" fmla="*/ 80 h 127"/>
                  <a:gd name="T32" fmla="*/ 56 w 288"/>
                  <a:gd name="T33" fmla="*/ 53 h 127"/>
                  <a:gd name="T34" fmla="*/ 52 w 288"/>
                  <a:gd name="T35" fmla="*/ 28 h 127"/>
                  <a:gd name="T36" fmla="*/ 46 w 288"/>
                  <a:gd name="T37" fmla="*/ 12 h 127"/>
                  <a:gd name="T38" fmla="*/ 36 w 288"/>
                  <a:gd name="T39" fmla="*/ 3 h 127"/>
                  <a:gd name="T40" fmla="*/ 23 w 288"/>
                  <a:gd name="T41" fmla="*/ 0 h 127"/>
                  <a:gd name="T42" fmla="*/ 18 w 288"/>
                  <a:gd name="T43" fmla="*/ 0 h 127"/>
                  <a:gd name="T44" fmla="*/ 10 w 288"/>
                  <a:gd name="T45" fmla="*/ 4 h 127"/>
                  <a:gd name="T46" fmla="*/ 4 w 288"/>
                  <a:gd name="T47" fmla="*/ 10 h 127"/>
                  <a:gd name="T48" fmla="*/ 0 w 288"/>
                  <a:gd name="T49" fmla="*/ 18 h 127"/>
                  <a:gd name="T50" fmla="*/ 0 w 288"/>
                  <a:gd name="T51" fmla="*/ 22 h 127"/>
                  <a:gd name="T52" fmla="*/ 1 w 288"/>
                  <a:gd name="T53" fmla="*/ 31 h 127"/>
                  <a:gd name="T54" fmla="*/ 5 w 288"/>
                  <a:gd name="T55" fmla="*/ 38 h 127"/>
                  <a:gd name="T56" fmla="*/ 12 w 288"/>
                  <a:gd name="T57" fmla="*/ 42 h 127"/>
                  <a:gd name="T58" fmla="*/ 20 w 288"/>
                  <a:gd name="T59" fmla="*/ 45 h 127"/>
                  <a:gd name="T60" fmla="*/ 26 w 288"/>
                  <a:gd name="T61" fmla="*/ 54 h 127"/>
                  <a:gd name="T62" fmla="*/ 34 w 288"/>
                  <a:gd name="T63" fmla="*/ 77 h 127"/>
                  <a:gd name="T64" fmla="*/ 35 w 288"/>
                  <a:gd name="T65" fmla="*/ 91 h 127"/>
                  <a:gd name="T66" fmla="*/ 33 w 288"/>
                  <a:gd name="T67" fmla="*/ 111 h 127"/>
                  <a:gd name="T68" fmla="*/ 27 w 288"/>
                  <a:gd name="T69" fmla="*/ 127 h 127"/>
                  <a:gd name="T70" fmla="*/ 34 w 288"/>
                  <a:gd name="T71" fmla="*/ 127 h 127"/>
                  <a:gd name="T72" fmla="*/ 49 w 288"/>
                  <a:gd name="T73" fmla="*/ 107 h 127"/>
                  <a:gd name="T74" fmla="*/ 239 w 288"/>
                  <a:gd name="T75" fmla="*/ 107 h 127"/>
                  <a:gd name="T76" fmla="*/ 254 w 288"/>
                  <a:gd name="T77" fmla="*/ 127 h 127"/>
                  <a:gd name="T78" fmla="*/ 261 w 288"/>
                  <a:gd name="T79" fmla="*/ 127 h 127"/>
                  <a:gd name="T80" fmla="*/ 255 w 288"/>
                  <a:gd name="T81" fmla="*/ 111 h 127"/>
                  <a:gd name="T82" fmla="*/ 253 w 288"/>
                  <a:gd name="T83" fmla="*/ 91 h 127"/>
                  <a:gd name="T84" fmla="*/ 254 w 288"/>
                  <a:gd name="T85" fmla="*/ 77 h 127"/>
                  <a:gd name="T86" fmla="*/ 261 w 288"/>
                  <a:gd name="T87" fmla="*/ 54 h 127"/>
                  <a:gd name="T88" fmla="*/ 267 w 288"/>
                  <a:gd name="T89" fmla="*/ 45 h 127"/>
                  <a:gd name="T90" fmla="*/ 276 w 288"/>
                  <a:gd name="T91" fmla="*/ 42 h 127"/>
                  <a:gd name="T92" fmla="*/ 282 w 288"/>
                  <a:gd name="T93" fmla="*/ 38 h 127"/>
                  <a:gd name="T94" fmla="*/ 286 w 288"/>
                  <a:gd name="T95" fmla="*/ 31 h 127"/>
                  <a:gd name="T96" fmla="*/ 288 w 288"/>
                  <a:gd name="T97" fmla="*/ 22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" h="127">
                    <a:moveTo>
                      <a:pt x="288" y="22"/>
                    </a:moveTo>
                    <a:lnTo>
                      <a:pt x="288" y="22"/>
                    </a:lnTo>
                    <a:lnTo>
                      <a:pt x="287" y="18"/>
                    </a:lnTo>
                    <a:lnTo>
                      <a:pt x="286" y="13"/>
                    </a:lnTo>
                    <a:lnTo>
                      <a:pt x="284" y="10"/>
                    </a:lnTo>
                    <a:lnTo>
                      <a:pt x="281" y="6"/>
                    </a:lnTo>
                    <a:lnTo>
                      <a:pt x="278" y="4"/>
                    </a:lnTo>
                    <a:lnTo>
                      <a:pt x="274" y="2"/>
                    </a:lnTo>
                    <a:lnTo>
                      <a:pt x="269" y="0"/>
                    </a:lnTo>
                    <a:lnTo>
                      <a:pt x="265" y="0"/>
                    </a:lnTo>
                    <a:lnTo>
                      <a:pt x="265" y="0"/>
                    </a:lnTo>
                    <a:lnTo>
                      <a:pt x="258" y="1"/>
                    </a:lnTo>
                    <a:lnTo>
                      <a:pt x="252" y="3"/>
                    </a:lnTo>
                    <a:lnTo>
                      <a:pt x="246" y="6"/>
                    </a:lnTo>
                    <a:lnTo>
                      <a:pt x="242" y="12"/>
                    </a:lnTo>
                    <a:lnTo>
                      <a:pt x="238" y="19"/>
                    </a:lnTo>
                    <a:lnTo>
                      <a:pt x="235" y="28"/>
                    </a:lnTo>
                    <a:lnTo>
                      <a:pt x="233" y="40"/>
                    </a:lnTo>
                    <a:lnTo>
                      <a:pt x="232" y="53"/>
                    </a:lnTo>
                    <a:lnTo>
                      <a:pt x="232" y="53"/>
                    </a:lnTo>
                    <a:lnTo>
                      <a:pt x="232" y="80"/>
                    </a:lnTo>
                    <a:lnTo>
                      <a:pt x="232" y="80"/>
                    </a:lnTo>
                    <a:lnTo>
                      <a:pt x="214" y="74"/>
                    </a:lnTo>
                    <a:lnTo>
                      <a:pt x="193" y="69"/>
                    </a:lnTo>
                    <a:lnTo>
                      <a:pt x="170" y="65"/>
                    </a:lnTo>
                    <a:lnTo>
                      <a:pt x="144" y="64"/>
                    </a:lnTo>
                    <a:lnTo>
                      <a:pt x="144" y="64"/>
                    </a:lnTo>
                    <a:lnTo>
                      <a:pt x="118" y="65"/>
                    </a:lnTo>
                    <a:lnTo>
                      <a:pt x="95" y="69"/>
                    </a:lnTo>
                    <a:lnTo>
                      <a:pt x="73" y="74"/>
                    </a:lnTo>
                    <a:lnTo>
                      <a:pt x="56" y="80"/>
                    </a:lnTo>
                    <a:lnTo>
                      <a:pt x="56" y="80"/>
                    </a:lnTo>
                    <a:lnTo>
                      <a:pt x="56" y="53"/>
                    </a:lnTo>
                    <a:lnTo>
                      <a:pt x="56" y="53"/>
                    </a:lnTo>
                    <a:lnTo>
                      <a:pt x="55" y="40"/>
                    </a:lnTo>
                    <a:lnTo>
                      <a:pt x="52" y="28"/>
                    </a:lnTo>
                    <a:lnTo>
                      <a:pt x="50" y="19"/>
                    </a:lnTo>
                    <a:lnTo>
                      <a:pt x="46" y="12"/>
                    </a:lnTo>
                    <a:lnTo>
                      <a:pt x="41" y="6"/>
                    </a:lnTo>
                    <a:lnTo>
                      <a:pt x="36" y="3"/>
                    </a:lnTo>
                    <a:lnTo>
                      <a:pt x="30" y="1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18" y="0"/>
                    </a:lnTo>
                    <a:lnTo>
                      <a:pt x="13" y="2"/>
                    </a:lnTo>
                    <a:lnTo>
                      <a:pt x="10" y="4"/>
                    </a:lnTo>
                    <a:lnTo>
                      <a:pt x="6" y="6"/>
                    </a:lnTo>
                    <a:lnTo>
                      <a:pt x="4" y="10"/>
                    </a:lnTo>
                    <a:lnTo>
                      <a:pt x="2" y="13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1" y="31"/>
                    </a:lnTo>
                    <a:lnTo>
                      <a:pt x="3" y="34"/>
                    </a:lnTo>
                    <a:lnTo>
                      <a:pt x="5" y="38"/>
                    </a:lnTo>
                    <a:lnTo>
                      <a:pt x="8" y="40"/>
                    </a:lnTo>
                    <a:lnTo>
                      <a:pt x="12" y="42"/>
                    </a:lnTo>
                    <a:lnTo>
                      <a:pt x="15" y="44"/>
                    </a:lnTo>
                    <a:lnTo>
                      <a:pt x="20" y="45"/>
                    </a:lnTo>
                    <a:lnTo>
                      <a:pt x="20" y="45"/>
                    </a:lnTo>
                    <a:lnTo>
                      <a:pt x="26" y="54"/>
                    </a:lnTo>
                    <a:lnTo>
                      <a:pt x="31" y="64"/>
                    </a:lnTo>
                    <a:lnTo>
                      <a:pt x="34" y="77"/>
                    </a:lnTo>
                    <a:lnTo>
                      <a:pt x="35" y="91"/>
                    </a:lnTo>
                    <a:lnTo>
                      <a:pt x="35" y="91"/>
                    </a:lnTo>
                    <a:lnTo>
                      <a:pt x="34" y="101"/>
                    </a:lnTo>
                    <a:lnTo>
                      <a:pt x="33" y="111"/>
                    </a:lnTo>
                    <a:lnTo>
                      <a:pt x="30" y="120"/>
                    </a:lnTo>
                    <a:lnTo>
                      <a:pt x="27" y="127"/>
                    </a:lnTo>
                    <a:lnTo>
                      <a:pt x="34" y="127"/>
                    </a:lnTo>
                    <a:lnTo>
                      <a:pt x="34" y="127"/>
                    </a:lnTo>
                    <a:lnTo>
                      <a:pt x="39" y="121"/>
                    </a:lnTo>
                    <a:lnTo>
                      <a:pt x="49" y="107"/>
                    </a:lnTo>
                    <a:lnTo>
                      <a:pt x="239" y="107"/>
                    </a:lnTo>
                    <a:lnTo>
                      <a:pt x="239" y="107"/>
                    </a:lnTo>
                    <a:lnTo>
                      <a:pt x="249" y="121"/>
                    </a:lnTo>
                    <a:lnTo>
                      <a:pt x="254" y="127"/>
                    </a:lnTo>
                    <a:lnTo>
                      <a:pt x="261" y="127"/>
                    </a:lnTo>
                    <a:lnTo>
                      <a:pt x="261" y="127"/>
                    </a:lnTo>
                    <a:lnTo>
                      <a:pt x="258" y="120"/>
                    </a:lnTo>
                    <a:lnTo>
                      <a:pt x="255" y="111"/>
                    </a:lnTo>
                    <a:lnTo>
                      <a:pt x="253" y="101"/>
                    </a:lnTo>
                    <a:lnTo>
                      <a:pt x="253" y="91"/>
                    </a:lnTo>
                    <a:lnTo>
                      <a:pt x="253" y="91"/>
                    </a:lnTo>
                    <a:lnTo>
                      <a:pt x="254" y="77"/>
                    </a:lnTo>
                    <a:lnTo>
                      <a:pt x="257" y="64"/>
                    </a:lnTo>
                    <a:lnTo>
                      <a:pt x="261" y="54"/>
                    </a:lnTo>
                    <a:lnTo>
                      <a:pt x="267" y="45"/>
                    </a:lnTo>
                    <a:lnTo>
                      <a:pt x="267" y="45"/>
                    </a:lnTo>
                    <a:lnTo>
                      <a:pt x="272" y="44"/>
                    </a:lnTo>
                    <a:lnTo>
                      <a:pt x="276" y="42"/>
                    </a:lnTo>
                    <a:lnTo>
                      <a:pt x="279" y="40"/>
                    </a:lnTo>
                    <a:lnTo>
                      <a:pt x="282" y="38"/>
                    </a:lnTo>
                    <a:lnTo>
                      <a:pt x="285" y="34"/>
                    </a:lnTo>
                    <a:lnTo>
                      <a:pt x="286" y="31"/>
                    </a:lnTo>
                    <a:lnTo>
                      <a:pt x="287" y="26"/>
                    </a:lnTo>
                    <a:lnTo>
                      <a:pt x="288" y="22"/>
                    </a:lnTo>
                    <a:lnTo>
                      <a:pt x="288" y="22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7" name="Freeform 334"/>
              <p:cNvSpPr>
                <a:spLocks/>
              </p:cNvSpPr>
              <p:nvPr/>
            </p:nvSpPr>
            <p:spPr bwMode="auto">
              <a:xfrm>
                <a:off x="119" y="85"/>
                <a:ext cx="150" cy="48"/>
              </a:xfrm>
              <a:custGeom>
                <a:avLst/>
                <a:gdLst>
                  <a:gd name="T0" fmla="*/ 0 w 150"/>
                  <a:gd name="T1" fmla="*/ 48 h 48"/>
                  <a:gd name="T2" fmla="*/ 0 w 150"/>
                  <a:gd name="T3" fmla="*/ 10 h 48"/>
                  <a:gd name="T4" fmla="*/ 0 w 150"/>
                  <a:gd name="T5" fmla="*/ 10 h 48"/>
                  <a:gd name="T6" fmla="*/ 1 w 150"/>
                  <a:gd name="T7" fmla="*/ 6 h 48"/>
                  <a:gd name="T8" fmla="*/ 3 w 150"/>
                  <a:gd name="T9" fmla="*/ 3 h 48"/>
                  <a:gd name="T10" fmla="*/ 7 w 150"/>
                  <a:gd name="T11" fmla="*/ 1 h 48"/>
                  <a:gd name="T12" fmla="*/ 11 w 150"/>
                  <a:gd name="T13" fmla="*/ 0 h 48"/>
                  <a:gd name="T14" fmla="*/ 140 w 150"/>
                  <a:gd name="T15" fmla="*/ 0 h 48"/>
                  <a:gd name="T16" fmla="*/ 140 w 150"/>
                  <a:gd name="T17" fmla="*/ 0 h 48"/>
                  <a:gd name="T18" fmla="*/ 144 w 150"/>
                  <a:gd name="T19" fmla="*/ 1 h 48"/>
                  <a:gd name="T20" fmla="*/ 147 w 150"/>
                  <a:gd name="T21" fmla="*/ 3 h 48"/>
                  <a:gd name="T22" fmla="*/ 149 w 150"/>
                  <a:gd name="T23" fmla="*/ 6 h 48"/>
                  <a:gd name="T24" fmla="*/ 150 w 150"/>
                  <a:gd name="T25" fmla="*/ 10 h 48"/>
                  <a:gd name="T26" fmla="*/ 150 w 150"/>
                  <a:gd name="T2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0" h="48">
                    <a:moveTo>
                      <a:pt x="0" y="48"/>
                    </a:moveTo>
                    <a:lnTo>
                      <a:pt x="0" y="10"/>
                    </a:lnTo>
                    <a:lnTo>
                      <a:pt x="0" y="10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40" y="0"/>
                    </a:lnTo>
                    <a:lnTo>
                      <a:pt x="140" y="0"/>
                    </a:lnTo>
                    <a:lnTo>
                      <a:pt x="144" y="1"/>
                    </a:lnTo>
                    <a:lnTo>
                      <a:pt x="147" y="3"/>
                    </a:lnTo>
                    <a:lnTo>
                      <a:pt x="149" y="6"/>
                    </a:lnTo>
                    <a:lnTo>
                      <a:pt x="150" y="10"/>
                    </a:lnTo>
                    <a:lnTo>
                      <a:pt x="150" y="4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8" name="Freeform 335"/>
              <p:cNvSpPr>
                <a:spLocks/>
              </p:cNvSpPr>
              <p:nvPr/>
            </p:nvSpPr>
            <p:spPr bwMode="auto">
              <a:xfrm>
                <a:off x="61" y="85"/>
                <a:ext cx="49" cy="48"/>
              </a:xfrm>
              <a:custGeom>
                <a:avLst/>
                <a:gdLst>
                  <a:gd name="T0" fmla="*/ 25 w 49"/>
                  <a:gd name="T1" fmla="*/ 48 h 48"/>
                  <a:gd name="T2" fmla="*/ 25 w 49"/>
                  <a:gd name="T3" fmla="*/ 48 h 48"/>
                  <a:gd name="T4" fmla="*/ 30 w 49"/>
                  <a:gd name="T5" fmla="*/ 47 h 48"/>
                  <a:gd name="T6" fmla="*/ 34 w 49"/>
                  <a:gd name="T7" fmla="*/ 46 h 48"/>
                  <a:gd name="T8" fmla="*/ 38 w 49"/>
                  <a:gd name="T9" fmla="*/ 44 h 48"/>
                  <a:gd name="T10" fmla="*/ 41 w 49"/>
                  <a:gd name="T11" fmla="*/ 41 h 48"/>
                  <a:gd name="T12" fmla="*/ 44 w 49"/>
                  <a:gd name="T13" fmla="*/ 37 h 48"/>
                  <a:gd name="T14" fmla="*/ 48 w 49"/>
                  <a:gd name="T15" fmla="*/ 32 h 48"/>
                  <a:gd name="T16" fmla="*/ 49 w 49"/>
                  <a:gd name="T17" fmla="*/ 28 h 48"/>
                  <a:gd name="T18" fmla="*/ 49 w 49"/>
                  <a:gd name="T19" fmla="*/ 23 h 48"/>
                  <a:gd name="T20" fmla="*/ 49 w 49"/>
                  <a:gd name="T21" fmla="*/ 23 h 48"/>
                  <a:gd name="T22" fmla="*/ 49 w 49"/>
                  <a:gd name="T23" fmla="*/ 18 h 48"/>
                  <a:gd name="T24" fmla="*/ 48 w 49"/>
                  <a:gd name="T25" fmla="*/ 14 h 48"/>
                  <a:gd name="T26" fmla="*/ 44 w 49"/>
                  <a:gd name="T27" fmla="*/ 10 h 48"/>
                  <a:gd name="T28" fmla="*/ 41 w 49"/>
                  <a:gd name="T29" fmla="*/ 6 h 48"/>
                  <a:gd name="T30" fmla="*/ 38 w 49"/>
                  <a:gd name="T31" fmla="*/ 4 h 48"/>
                  <a:gd name="T32" fmla="*/ 34 w 49"/>
                  <a:gd name="T33" fmla="*/ 1 h 48"/>
                  <a:gd name="T34" fmla="*/ 30 w 49"/>
                  <a:gd name="T35" fmla="*/ 0 h 48"/>
                  <a:gd name="T36" fmla="*/ 25 w 49"/>
                  <a:gd name="T37" fmla="*/ 0 h 48"/>
                  <a:gd name="T38" fmla="*/ 25 w 49"/>
                  <a:gd name="T39" fmla="*/ 0 h 48"/>
                  <a:gd name="T40" fmla="*/ 20 w 49"/>
                  <a:gd name="T41" fmla="*/ 0 h 48"/>
                  <a:gd name="T42" fmla="*/ 16 w 49"/>
                  <a:gd name="T43" fmla="*/ 1 h 48"/>
                  <a:gd name="T44" fmla="*/ 12 w 49"/>
                  <a:gd name="T45" fmla="*/ 4 h 48"/>
                  <a:gd name="T46" fmla="*/ 7 w 49"/>
                  <a:gd name="T47" fmla="*/ 6 h 48"/>
                  <a:gd name="T48" fmla="*/ 4 w 49"/>
                  <a:gd name="T49" fmla="*/ 10 h 48"/>
                  <a:gd name="T50" fmla="*/ 2 w 49"/>
                  <a:gd name="T51" fmla="*/ 14 h 48"/>
                  <a:gd name="T52" fmla="*/ 1 w 49"/>
                  <a:gd name="T53" fmla="*/ 18 h 48"/>
                  <a:gd name="T54" fmla="*/ 0 w 49"/>
                  <a:gd name="T55" fmla="*/ 23 h 48"/>
                  <a:gd name="T56" fmla="*/ 0 w 49"/>
                  <a:gd name="T57" fmla="*/ 23 h 48"/>
                  <a:gd name="T58" fmla="*/ 1 w 49"/>
                  <a:gd name="T59" fmla="*/ 28 h 48"/>
                  <a:gd name="T60" fmla="*/ 2 w 49"/>
                  <a:gd name="T61" fmla="*/ 32 h 48"/>
                  <a:gd name="T62" fmla="*/ 4 w 49"/>
                  <a:gd name="T63" fmla="*/ 37 h 48"/>
                  <a:gd name="T64" fmla="*/ 7 w 49"/>
                  <a:gd name="T65" fmla="*/ 41 h 48"/>
                  <a:gd name="T66" fmla="*/ 12 w 49"/>
                  <a:gd name="T67" fmla="*/ 44 h 48"/>
                  <a:gd name="T68" fmla="*/ 16 w 49"/>
                  <a:gd name="T69" fmla="*/ 46 h 48"/>
                  <a:gd name="T70" fmla="*/ 20 w 49"/>
                  <a:gd name="T71" fmla="*/ 47 h 48"/>
                  <a:gd name="T72" fmla="*/ 25 w 49"/>
                  <a:gd name="T73" fmla="*/ 48 h 48"/>
                  <a:gd name="T74" fmla="*/ 25 w 49"/>
                  <a:gd name="T7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48">
                    <a:moveTo>
                      <a:pt x="25" y="48"/>
                    </a:moveTo>
                    <a:lnTo>
                      <a:pt x="25" y="48"/>
                    </a:lnTo>
                    <a:lnTo>
                      <a:pt x="30" y="47"/>
                    </a:lnTo>
                    <a:lnTo>
                      <a:pt x="34" y="46"/>
                    </a:lnTo>
                    <a:lnTo>
                      <a:pt x="38" y="44"/>
                    </a:lnTo>
                    <a:lnTo>
                      <a:pt x="41" y="41"/>
                    </a:lnTo>
                    <a:lnTo>
                      <a:pt x="44" y="37"/>
                    </a:lnTo>
                    <a:lnTo>
                      <a:pt x="48" y="32"/>
                    </a:lnTo>
                    <a:lnTo>
                      <a:pt x="49" y="28"/>
                    </a:lnTo>
                    <a:lnTo>
                      <a:pt x="49" y="23"/>
                    </a:lnTo>
                    <a:lnTo>
                      <a:pt x="49" y="23"/>
                    </a:lnTo>
                    <a:lnTo>
                      <a:pt x="49" y="18"/>
                    </a:lnTo>
                    <a:lnTo>
                      <a:pt x="48" y="14"/>
                    </a:lnTo>
                    <a:lnTo>
                      <a:pt x="44" y="10"/>
                    </a:lnTo>
                    <a:lnTo>
                      <a:pt x="41" y="6"/>
                    </a:lnTo>
                    <a:lnTo>
                      <a:pt x="38" y="4"/>
                    </a:lnTo>
                    <a:lnTo>
                      <a:pt x="34" y="1"/>
                    </a:lnTo>
                    <a:lnTo>
                      <a:pt x="3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6" y="1"/>
                    </a:lnTo>
                    <a:lnTo>
                      <a:pt x="12" y="4"/>
                    </a:lnTo>
                    <a:lnTo>
                      <a:pt x="7" y="6"/>
                    </a:lnTo>
                    <a:lnTo>
                      <a:pt x="4" y="10"/>
                    </a:lnTo>
                    <a:lnTo>
                      <a:pt x="2" y="14"/>
                    </a:lnTo>
                    <a:lnTo>
                      <a:pt x="1" y="18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1" y="28"/>
                    </a:lnTo>
                    <a:lnTo>
                      <a:pt x="2" y="32"/>
                    </a:lnTo>
                    <a:lnTo>
                      <a:pt x="4" y="37"/>
                    </a:lnTo>
                    <a:lnTo>
                      <a:pt x="7" y="41"/>
                    </a:lnTo>
                    <a:lnTo>
                      <a:pt x="12" y="44"/>
                    </a:lnTo>
                    <a:lnTo>
                      <a:pt x="16" y="46"/>
                    </a:lnTo>
                    <a:lnTo>
                      <a:pt x="20" y="47"/>
                    </a:lnTo>
                    <a:lnTo>
                      <a:pt x="25" y="48"/>
                    </a:lnTo>
                    <a:lnTo>
                      <a:pt x="25" y="48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9" name="Freeform 336"/>
              <p:cNvSpPr>
                <a:spLocks/>
              </p:cNvSpPr>
              <p:nvPr/>
            </p:nvSpPr>
            <p:spPr bwMode="auto">
              <a:xfrm>
                <a:off x="33" y="45"/>
                <a:ext cx="261" cy="155"/>
              </a:xfrm>
              <a:custGeom>
                <a:avLst/>
                <a:gdLst>
                  <a:gd name="T0" fmla="*/ 261 w 261"/>
                  <a:gd name="T1" fmla="*/ 155 h 155"/>
                  <a:gd name="T2" fmla="*/ 261 w 261"/>
                  <a:gd name="T3" fmla="*/ 155 h 155"/>
                  <a:gd name="T4" fmla="*/ 261 w 261"/>
                  <a:gd name="T5" fmla="*/ 62 h 155"/>
                  <a:gd name="T6" fmla="*/ 261 w 261"/>
                  <a:gd name="T7" fmla="*/ 62 h 155"/>
                  <a:gd name="T8" fmla="*/ 244 w 261"/>
                  <a:gd name="T9" fmla="*/ 62 h 155"/>
                  <a:gd name="T10" fmla="*/ 244 w 261"/>
                  <a:gd name="T11" fmla="*/ 96 h 155"/>
                  <a:gd name="T12" fmla="*/ 17 w 261"/>
                  <a:gd name="T13" fmla="*/ 96 h 155"/>
                  <a:gd name="T14" fmla="*/ 17 w 261"/>
                  <a:gd name="T15" fmla="*/ 0 h 155"/>
                  <a:gd name="T16" fmla="*/ 0 w 261"/>
                  <a:gd name="T17" fmla="*/ 0 h 155"/>
                  <a:gd name="T18" fmla="*/ 0 w 261"/>
                  <a:gd name="T19" fmla="*/ 155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1" h="155">
                    <a:moveTo>
                      <a:pt x="261" y="155"/>
                    </a:moveTo>
                    <a:lnTo>
                      <a:pt x="261" y="155"/>
                    </a:lnTo>
                    <a:lnTo>
                      <a:pt x="261" y="62"/>
                    </a:lnTo>
                    <a:lnTo>
                      <a:pt x="261" y="62"/>
                    </a:lnTo>
                    <a:lnTo>
                      <a:pt x="244" y="62"/>
                    </a:lnTo>
                    <a:lnTo>
                      <a:pt x="244" y="96"/>
                    </a:lnTo>
                    <a:lnTo>
                      <a:pt x="17" y="96"/>
                    </a:lnTo>
                    <a:lnTo>
                      <a:pt x="17" y="0"/>
                    </a:lnTo>
                    <a:lnTo>
                      <a:pt x="0" y="0"/>
                    </a:lnTo>
                    <a:lnTo>
                      <a:pt x="0" y="15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0" name="Freeform 337"/>
              <p:cNvSpPr>
                <a:spLocks/>
              </p:cNvSpPr>
              <p:nvPr/>
            </p:nvSpPr>
            <p:spPr bwMode="auto">
              <a:xfrm>
                <a:off x="50" y="184"/>
                <a:ext cx="227" cy="16"/>
              </a:xfrm>
              <a:custGeom>
                <a:avLst/>
                <a:gdLst>
                  <a:gd name="T0" fmla="*/ 0 w 227"/>
                  <a:gd name="T1" fmla="*/ 16 h 16"/>
                  <a:gd name="T2" fmla="*/ 0 w 227"/>
                  <a:gd name="T3" fmla="*/ 0 h 16"/>
                  <a:gd name="T4" fmla="*/ 227 w 227"/>
                  <a:gd name="T5" fmla="*/ 0 h 16"/>
                  <a:gd name="T6" fmla="*/ 227 w 227"/>
                  <a:gd name="T7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7" h="16">
                    <a:moveTo>
                      <a:pt x="0" y="16"/>
                    </a:moveTo>
                    <a:lnTo>
                      <a:pt x="0" y="0"/>
                    </a:lnTo>
                    <a:lnTo>
                      <a:pt x="227" y="0"/>
                    </a:lnTo>
                    <a:lnTo>
                      <a:pt x="227" y="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1" name="Rectangle 338"/>
              <p:cNvSpPr>
                <a:spLocks noChangeArrowheads="1"/>
              </p:cNvSpPr>
              <p:nvPr/>
            </p:nvSpPr>
            <p:spPr bwMode="auto">
              <a:xfrm>
                <a:off x="2682" y="1396"/>
                <a:ext cx="217" cy="170"/>
              </a:xfrm>
              <a:prstGeom prst="rect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2" name="Freeform 339"/>
              <p:cNvSpPr>
                <a:spLocks/>
              </p:cNvSpPr>
              <p:nvPr/>
            </p:nvSpPr>
            <p:spPr bwMode="auto">
              <a:xfrm>
                <a:off x="2699" y="1547"/>
                <a:ext cx="8" cy="6"/>
              </a:xfrm>
              <a:custGeom>
                <a:avLst/>
                <a:gdLst>
                  <a:gd name="T0" fmla="*/ 0 w 8"/>
                  <a:gd name="T1" fmla="*/ 6 h 6"/>
                  <a:gd name="T2" fmla="*/ 0 w 8"/>
                  <a:gd name="T3" fmla="*/ 0 h 6"/>
                  <a:gd name="T4" fmla="*/ 8 w 8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6">
                    <a:moveTo>
                      <a:pt x="0" y="6"/>
                    </a:moveTo>
                    <a:lnTo>
                      <a:pt x="0" y="0"/>
                    </a:lnTo>
                    <a:lnTo>
                      <a:pt x="8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3" name="Freeform 340"/>
              <p:cNvSpPr>
                <a:spLocks/>
              </p:cNvSpPr>
              <p:nvPr/>
            </p:nvSpPr>
            <p:spPr bwMode="auto">
              <a:xfrm>
                <a:off x="2840" y="1547"/>
                <a:ext cx="9" cy="6"/>
              </a:xfrm>
              <a:custGeom>
                <a:avLst/>
                <a:gdLst>
                  <a:gd name="T0" fmla="*/ 0 w 9"/>
                  <a:gd name="T1" fmla="*/ 6 h 6"/>
                  <a:gd name="T2" fmla="*/ 0 w 9"/>
                  <a:gd name="T3" fmla="*/ 0 h 6"/>
                  <a:gd name="T4" fmla="*/ 9 w 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">
                    <a:moveTo>
                      <a:pt x="0" y="6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4" name="Freeform 341"/>
              <p:cNvSpPr>
                <a:spLocks/>
              </p:cNvSpPr>
              <p:nvPr/>
            </p:nvSpPr>
            <p:spPr bwMode="auto">
              <a:xfrm>
                <a:off x="2857" y="1547"/>
                <a:ext cx="9" cy="6"/>
              </a:xfrm>
              <a:custGeom>
                <a:avLst/>
                <a:gdLst>
                  <a:gd name="T0" fmla="*/ 0 w 9"/>
                  <a:gd name="T1" fmla="*/ 6 h 6"/>
                  <a:gd name="T2" fmla="*/ 0 w 9"/>
                  <a:gd name="T3" fmla="*/ 0 h 6"/>
                  <a:gd name="T4" fmla="*/ 9 w 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">
                    <a:moveTo>
                      <a:pt x="0" y="6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5" name="Freeform 342"/>
              <p:cNvSpPr>
                <a:spLocks/>
              </p:cNvSpPr>
              <p:nvPr/>
            </p:nvSpPr>
            <p:spPr bwMode="auto">
              <a:xfrm>
                <a:off x="2873" y="1547"/>
                <a:ext cx="9" cy="6"/>
              </a:xfrm>
              <a:custGeom>
                <a:avLst/>
                <a:gdLst>
                  <a:gd name="T0" fmla="*/ 0 w 9"/>
                  <a:gd name="T1" fmla="*/ 6 h 6"/>
                  <a:gd name="T2" fmla="*/ 0 w 9"/>
                  <a:gd name="T3" fmla="*/ 0 h 6"/>
                  <a:gd name="T4" fmla="*/ 9 w 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">
                    <a:moveTo>
                      <a:pt x="0" y="6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6" name="Freeform 343"/>
              <p:cNvSpPr>
                <a:spLocks/>
              </p:cNvSpPr>
              <p:nvPr/>
            </p:nvSpPr>
            <p:spPr bwMode="auto">
              <a:xfrm>
                <a:off x="2699" y="1410"/>
                <a:ext cx="183" cy="127"/>
              </a:xfrm>
              <a:custGeom>
                <a:avLst/>
                <a:gdLst>
                  <a:gd name="T0" fmla="*/ 183 w 183"/>
                  <a:gd name="T1" fmla="*/ 115 h 127"/>
                  <a:gd name="T2" fmla="*/ 183 w 183"/>
                  <a:gd name="T3" fmla="*/ 115 h 127"/>
                  <a:gd name="T4" fmla="*/ 182 w 183"/>
                  <a:gd name="T5" fmla="*/ 120 h 127"/>
                  <a:gd name="T6" fmla="*/ 180 w 183"/>
                  <a:gd name="T7" fmla="*/ 124 h 127"/>
                  <a:gd name="T8" fmla="*/ 177 w 183"/>
                  <a:gd name="T9" fmla="*/ 126 h 127"/>
                  <a:gd name="T10" fmla="*/ 173 w 183"/>
                  <a:gd name="T11" fmla="*/ 127 h 127"/>
                  <a:gd name="T12" fmla="*/ 11 w 183"/>
                  <a:gd name="T13" fmla="*/ 127 h 127"/>
                  <a:gd name="T14" fmla="*/ 11 w 183"/>
                  <a:gd name="T15" fmla="*/ 127 h 127"/>
                  <a:gd name="T16" fmla="*/ 6 w 183"/>
                  <a:gd name="T17" fmla="*/ 126 h 127"/>
                  <a:gd name="T18" fmla="*/ 2 w 183"/>
                  <a:gd name="T19" fmla="*/ 124 h 127"/>
                  <a:gd name="T20" fmla="*/ 0 w 183"/>
                  <a:gd name="T21" fmla="*/ 120 h 127"/>
                  <a:gd name="T22" fmla="*/ 0 w 183"/>
                  <a:gd name="T23" fmla="*/ 115 h 127"/>
                  <a:gd name="T24" fmla="*/ 0 w 183"/>
                  <a:gd name="T25" fmla="*/ 11 h 127"/>
                  <a:gd name="T26" fmla="*/ 0 w 183"/>
                  <a:gd name="T27" fmla="*/ 11 h 127"/>
                  <a:gd name="T28" fmla="*/ 0 w 183"/>
                  <a:gd name="T29" fmla="*/ 6 h 127"/>
                  <a:gd name="T30" fmla="*/ 2 w 183"/>
                  <a:gd name="T31" fmla="*/ 3 h 127"/>
                  <a:gd name="T32" fmla="*/ 6 w 183"/>
                  <a:gd name="T33" fmla="*/ 0 h 127"/>
                  <a:gd name="T34" fmla="*/ 11 w 183"/>
                  <a:gd name="T35" fmla="*/ 0 h 127"/>
                  <a:gd name="T36" fmla="*/ 173 w 183"/>
                  <a:gd name="T37" fmla="*/ 0 h 127"/>
                  <a:gd name="T38" fmla="*/ 173 w 183"/>
                  <a:gd name="T39" fmla="*/ 0 h 127"/>
                  <a:gd name="T40" fmla="*/ 177 w 183"/>
                  <a:gd name="T41" fmla="*/ 0 h 127"/>
                  <a:gd name="T42" fmla="*/ 180 w 183"/>
                  <a:gd name="T43" fmla="*/ 3 h 127"/>
                  <a:gd name="T44" fmla="*/ 182 w 183"/>
                  <a:gd name="T45" fmla="*/ 6 h 127"/>
                  <a:gd name="T46" fmla="*/ 183 w 183"/>
                  <a:gd name="T47" fmla="*/ 11 h 127"/>
                  <a:gd name="T48" fmla="*/ 183 w 183"/>
                  <a:gd name="T49" fmla="*/ 11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83" h="127">
                    <a:moveTo>
                      <a:pt x="183" y="115"/>
                    </a:moveTo>
                    <a:lnTo>
                      <a:pt x="183" y="115"/>
                    </a:lnTo>
                    <a:lnTo>
                      <a:pt x="182" y="120"/>
                    </a:lnTo>
                    <a:lnTo>
                      <a:pt x="180" y="124"/>
                    </a:lnTo>
                    <a:lnTo>
                      <a:pt x="177" y="126"/>
                    </a:lnTo>
                    <a:lnTo>
                      <a:pt x="173" y="127"/>
                    </a:lnTo>
                    <a:lnTo>
                      <a:pt x="11" y="127"/>
                    </a:lnTo>
                    <a:lnTo>
                      <a:pt x="11" y="127"/>
                    </a:lnTo>
                    <a:lnTo>
                      <a:pt x="6" y="126"/>
                    </a:lnTo>
                    <a:lnTo>
                      <a:pt x="2" y="124"/>
                    </a:lnTo>
                    <a:lnTo>
                      <a:pt x="0" y="120"/>
                    </a:lnTo>
                    <a:lnTo>
                      <a:pt x="0" y="115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6"/>
                    </a:lnTo>
                    <a:lnTo>
                      <a:pt x="2" y="3"/>
                    </a:lnTo>
                    <a:lnTo>
                      <a:pt x="6" y="0"/>
                    </a:lnTo>
                    <a:lnTo>
                      <a:pt x="11" y="0"/>
                    </a:lnTo>
                    <a:lnTo>
                      <a:pt x="173" y="0"/>
                    </a:lnTo>
                    <a:lnTo>
                      <a:pt x="173" y="0"/>
                    </a:lnTo>
                    <a:lnTo>
                      <a:pt x="177" y="0"/>
                    </a:lnTo>
                    <a:lnTo>
                      <a:pt x="180" y="3"/>
                    </a:lnTo>
                    <a:lnTo>
                      <a:pt x="182" y="6"/>
                    </a:lnTo>
                    <a:lnTo>
                      <a:pt x="183" y="11"/>
                    </a:lnTo>
                    <a:lnTo>
                      <a:pt x="183" y="11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7" name="Line 344"/>
              <p:cNvSpPr>
                <a:spLocks noChangeShapeType="1"/>
              </p:cNvSpPr>
              <p:nvPr/>
            </p:nvSpPr>
            <p:spPr bwMode="auto">
              <a:xfrm>
                <a:off x="2717" y="1428"/>
                <a:ext cx="53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8" name="Freeform 345"/>
              <p:cNvSpPr>
                <a:spLocks/>
              </p:cNvSpPr>
              <p:nvPr/>
            </p:nvSpPr>
            <p:spPr bwMode="auto">
              <a:xfrm>
                <a:off x="2799" y="1345"/>
                <a:ext cx="36" cy="43"/>
              </a:xfrm>
              <a:custGeom>
                <a:avLst/>
                <a:gdLst>
                  <a:gd name="T0" fmla="*/ 6 w 36"/>
                  <a:gd name="T1" fmla="*/ 43 h 43"/>
                  <a:gd name="T2" fmla="*/ 6 w 36"/>
                  <a:gd name="T3" fmla="*/ 43 h 43"/>
                  <a:gd name="T4" fmla="*/ 3 w 36"/>
                  <a:gd name="T5" fmla="*/ 40 h 43"/>
                  <a:gd name="T6" fmla="*/ 0 w 36"/>
                  <a:gd name="T7" fmla="*/ 36 h 43"/>
                  <a:gd name="T8" fmla="*/ 36 w 36"/>
                  <a:gd name="T9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3">
                    <a:moveTo>
                      <a:pt x="6" y="43"/>
                    </a:moveTo>
                    <a:lnTo>
                      <a:pt x="6" y="43"/>
                    </a:lnTo>
                    <a:lnTo>
                      <a:pt x="3" y="40"/>
                    </a:lnTo>
                    <a:lnTo>
                      <a:pt x="0" y="36"/>
                    </a:lnTo>
                    <a:lnTo>
                      <a:pt x="3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9" name="Freeform 346"/>
              <p:cNvSpPr>
                <a:spLocks/>
              </p:cNvSpPr>
              <p:nvPr/>
            </p:nvSpPr>
            <p:spPr bwMode="auto">
              <a:xfrm>
                <a:off x="2747" y="1345"/>
                <a:ext cx="36" cy="43"/>
              </a:xfrm>
              <a:custGeom>
                <a:avLst/>
                <a:gdLst>
                  <a:gd name="T0" fmla="*/ 0 w 36"/>
                  <a:gd name="T1" fmla="*/ 0 h 43"/>
                  <a:gd name="T2" fmla="*/ 36 w 36"/>
                  <a:gd name="T3" fmla="*/ 36 h 43"/>
                  <a:gd name="T4" fmla="*/ 36 w 36"/>
                  <a:gd name="T5" fmla="*/ 36 h 43"/>
                  <a:gd name="T6" fmla="*/ 31 w 36"/>
                  <a:gd name="T7" fmla="*/ 40 h 43"/>
                  <a:gd name="T8" fmla="*/ 28 w 36"/>
                  <a:gd name="T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3">
                    <a:moveTo>
                      <a:pt x="0" y="0"/>
                    </a:moveTo>
                    <a:lnTo>
                      <a:pt x="36" y="36"/>
                    </a:lnTo>
                    <a:lnTo>
                      <a:pt x="36" y="36"/>
                    </a:lnTo>
                    <a:lnTo>
                      <a:pt x="31" y="40"/>
                    </a:lnTo>
                    <a:lnTo>
                      <a:pt x="28" y="4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0" name="Freeform 347"/>
              <p:cNvSpPr>
                <a:spLocks/>
              </p:cNvSpPr>
              <p:nvPr/>
            </p:nvSpPr>
            <p:spPr bwMode="auto">
              <a:xfrm>
                <a:off x="2691" y="1573"/>
                <a:ext cx="198" cy="12"/>
              </a:xfrm>
              <a:custGeom>
                <a:avLst/>
                <a:gdLst>
                  <a:gd name="T0" fmla="*/ 198 w 198"/>
                  <a:gd name="T1" fmla="*/ 0 h 12"/>
                  <a:gd name="T2" fmla="*/ 193 w 198"/>
                  <a:gd name="T3" fmla="*/ 12 h 12"/>
                  <a:gd name="T4" fmla="*/ 5 w 198"/>
                  <a:gd name="T5" fmla="*/ 12 h 12"/>
                  <a:gd name="T6" fmla="*/ 0 w 19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8" h="12">
                    <a:moveTo>
                      <a:pt x="198" y="0"/>
                    </a:moveTo>
                    <a:lnTo>
                      <a:pt x="193" y="12"/>
                    </a:lnTo>
                    <a:lnTo>
                      <a:pt x="5" y="12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1" name="Freeform 348"/>
              <p:cNvSpPr>
                <a:spLocks/>
              </p:cNvSpPr>
              <p:nvPr/>
            </p:nvSpPr>
            <p:spPr bwMode="auto">
              <a:xfrm>
                <a:off x="4197" y="2059"/>
                <a:ext cx="14" cy="15"/>
              </a:xfrm>
              <a:custGeom>
                <a:avLst/>
                <a:gdLst>
                  <a:gd name="T0" fmla="*/ 0 w 14"/>
                  <a:gd name="T1" fmla="*/ 7 h 15"/>
                  <a:gd name="T2" fmla="*/ 0 w 14"/>
                  <a:gd name="T3" fmla="*/ 7 h 15"/>
                  <a:gd name="T4" fmla="*/ 1 w 14"/>
                  <a:gd name="T5" fmla="*/ 11 h 15"/>
                  <a:gd name="T6" fmla="*/ 2 w 14"/>
                  <a:gd name="T7" fmla="*/ 13 h 15"/>
                  <a:gd name="T8" fmla="*/ 4 w 14"/>
                  <a:gd name="T9" fmla="*/ 14 h 15"/>
                  <a:gd name="T10" fmla="*/ 7 w 14"/>
                  <a:gd name="T11" fmla="*/ 15 h 15"/>
                  <a:gd name="T12" fmla="*/ 7 w 14"/>
                  <a:gd name="T13" fmla="*/ 15 h 15"/>
                  <a:gd name="T14" fmla="*/ 9 w 14"/>
                  <a:gd name="T15" fmla="*/ 14 h 15"/>
                  <a:gd name="T16" fmla="*/ 12 w 14"/>
                  <a:gd name="T17" fmla="*/ 13 h 15"/>
                  <a:gd name="T18" fmla="*/ 13 w 14"/>
                  <a:gd name="T19" fmla="*/ 11 h 15"/>
                  <a:gd name="T20" fmla="*/ 14 w 14"/>
                  <a:gd name="T21" fmla="*/ 7 h 15"/>
                  <a:gd name="T22" fmla="*/ 14 w 14"/>
                  <a:gd name="T23" fmla="*/ 7 h 15"/>
                  <a:gd name="T24" fmla="*/ 13 w 14"/>
                  <a:gd name="T25" fmla="*/ 4 h 15"/>
                  <a:gd name="T26" fmla="*/ 12 w 14"/>
                  <a:gd name="T27" fmla="*/ 2 h 15"/>
                  <a:gd name="T28" fmla="*/ 9 w 14"/>
                  <a:gd name="T29" fmla="*/ 1 h 15"/>
                  <a:gd name="T30" fmla="*/ 7 w 14"/>
                  <a:gd name="T31" fmla="*/ 0 h 15"/>
                  <a:gd name="T32" fmla="*/ 7 w 14"/>
                  <a:gd name="T33" fmla="*/ 0 h 15"/>
                  <a:gd name="T34" fmla="*/ 4 w 14"/>
                  <a:gd name="T35" fmla="*/ 1 h 15"/>
                  <a:gd name="T36" fmla="*/ 2 w 14"/>
                  <a:gd name="T37" fmla="*/ 2 h 15"/>
                  <a:gd name="T38" fmla="*/ 1 w 14"/>
                  <a:gd name="T39" fmla="*/ 4 h 15"/>
                  <a:gd name="T40" fmla="*/ 0 w 14"/>
                  <a:gd name="T41" fmla="*/ 7 h 15"/>
                  <a:gd name="T42" fmla="*/ 0 w 14"/>
                  <a:gd name="T43" fmla="*/ 7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5">
                    <a:moveTo>
                      <a:pt x="0" y="7"/>
                    </a:moveTo>
                    <a:lnTo>
                      <a:pt x="0" y="7"/>
                    </a:lnTo>
                    <a:lnTo>
                      <a:pt x="1" y="11"/>
                    </a:lnTo>
                    <a:lnTo>
                      <a:pt x="2" y="13"/>
                    </a:lnTo>
                    <a:lnTo>
                      <a:pt x="4" y="14"/>
                    </a:lnTo>
                    <a:lnTo>
                      <a:pt x="7" y="15"/>
                    </a:lnTo>
                    <a:lnTo>
                      <a:pt x="7" y="15"/>
                    </a:lnTo>
                    <a:lnTo>
                      <a:pt x="9" y="14"/>
                    </a:lnTo>
                    <a:lnTo>
                      <a:pt x="12" y="13"/>
                    </a:lnTo>
                    <a:lnTo>
                      <a:pt x="13" y="11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3" y="4"/>
                    </a:lnTo>
                    <a:lnTo>
                      <a:pt x="12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2" name="Freeform 349"/>
              <p:cNvSpPr>
                <a:spLocks/>
              </p:cNvSpPr>
              <p:nvPr/>
            </p:nvSpPr>
            <p:spPr bwMode="auto">
              <a:xfrm>
                <a:off x="4098" y="2059"/>
                <a:ext cx="14" cy="15"/>
              </a:xfrm>
              <a:custGeom>
                <a:avLst/>
                <a:gdLst>
                  <a:gd name="T0" fmla="*/ 0 w 14"/>
                  <a:gd name="T1" fmla="*/ 7 h 15"/>
                  <a:gd name="T2" fmla="*/ 0 w 14"/>
                  <a:gd name="T3" fmla="*/ 7 h 15"/>
                  <a:gd name="T4" fmla="*/ 1 w 14"/>
                  <a:gd name="T5" fmla="*/ 11 h 15"/>
                  <a:gd name="T6" fmla="*/ 2 w 14"/>
                  <a:gd name="T7" fmla="*/ 13 h 15"/>
                  <a:gd name="T8" fmla="*/ 4 w 14"/>
                  <a:gd name="T9" fmla="*/ 14 h 15"/>
                  <a:gd name="T10" fmla="*/ 7 w 14"/>
                  <a:gd name="T11" fmla="*/ 15 h 15"/>
                  <a:gd name="T12" fmla="*/ 7 w 14"/>
                  <a:gd name="T13" fmla="*/ 15 h 15"/>
                  <a:gd name="T14" fmla="*/ 10 w 14"/>
                  <a:gd name="T15" fmla="*/ 14 h 15"/>
                  <a:gd name="T16" fmla="*/ 12 w 14"/>
                  <a:gd name="T17" fmla="*/ 13 h 15"/>
                  <a:gd name="T18" fmla="*/ 13 w 14"/>
                  <a:gd name="T19" fmla="*/ 11 h 15"/>
                  <a:gd name="T20" fmla="*/ 14 w 14"/>
                  <a:gd name="T21" fmla="*/ 7 h 15"/>
                  <a:gd name="T22" fmla="*/ 14 w 14"/>
                  <a:gd name="T23" fmla="*/ 7 h 15"/>
                  <a:gd name="T24" fmla="*/ 13 w 14"/>
                  <a:gd name="T25" fmla="*/ 4 h 15"/>
                  <a:gd name="T26" fmla="*/ 12 w 14"/>
                  <a:gd name="T27" fmla="*/ 2 h 15"/>
                  <a:gd name="T28" fmla="*/ 10 w 14"/>
                  <a:gd name="T29" fmla="*/ 1 h 15"/>
                  <a:gd name="T30" fmla="*/ 7 w 14"/>
                  <a:gd name="T31" fmla="*/ 0 h 15"/>
                  <a:gd name="T32" fmla="*/ 7 w 14"/>
                  <a:gd name="T33" fmla="*/ 0 h 15"/>
                  <a:gd name="T34" fmla="*/ 4 w 14"/>
                  <a:gd name="T35" fmla="*/ 1 h 15"/>
                  <a:gd name="T36" fmla="*/ 2 w 14"/>
                  <a:gd name="T37" fmla="*/ 2 h 15"/>
                  <a:gd name="T38" fmla="*/ 1 w 14"/>
                  <a:gd name="T39" fmla="*/ 4 h 15"/>
                  <a:gd name="T40" fmla="*/ 0 w 14"/>
                  <a:gd name="T41" fmla="*/ 7 h 15"/>
                  <a:gd name="T42" fmla="*/ 0 w 14"/>
                  <a:gd name="T43" fmla="*/ 7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5">
                    <a:moveTo>
                      <a:pt x="0" y="7"/>
                    </a:moveTo>
                    <a:lnTo>
                      <a:pt x="0" y="7"/>
                    </a:lnTo>
                    <a:lnTo>
                      <a:pt x="1" y="11"/>
                    </a:lnTo>
                    <a:lnTo>
                      <a:pt x="2" y="13"/>
                    </a:lnTo>
                    <a:lnTo>
                      <a:pt x="4" y="14"/>
                    </a:lnTo>
                    <a:lnTo>
                      <a:pt x="7" y="15"/>
                    </a:lnTo>
                    <a:lnTo>
                      <a:pt x="7" y="15"/>
                    </a:lnTo>
                    <a:lnTo>
                      <a:pt x="10" y="14"/>
                    </a:lnTo>
                    <a:lnTo>
                      <a:pt x="12" y="13"/>
                    </a:lnTo>
                    <a:lnTo>
                      <a:pt x="13" y="11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3" y="4"/>
                    </a:lnTo>
                    <a:lnTo>
                      <a:pt x="12" y="2"/>
                    </a:lnTo>
                    <a:lnTo>
                      <a:pt x="10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3" name="Freeform 350"/>
              <p:cNvSpPr>
                <a:spLocks/>
              </p:cNvSpPr>
              <p:nvPr/>
            </p:nvSpPr>
            <p:spPr bwMode="auto">
              <a:xfrm>
                <a:off x="4103" y="2101"/>
                <a:ext cx="103" cy="8"/>
              </a:xfrm>
              <a:custGeom>
                <a:avLst/>
                <a:gdLst>
                  <a:gd name="T0" fmla="*/ 103 w 103"/>
                  <a:gd name="T1" fmla="*/ 8 h 8"/>
                  <a:gd name="T2" fmla="*/ 103 w 103"/>
                  <a:gd name="T3" fmla="*/ 0 h 8"/>
                  <a:gd name="T4" fmla="*/ 103 w 103"/>
                  <a:gd name="T5" fmla="*/ 0 h 8"/>
                  <a:gd name="T6" fmla="*/ 82 w 103"/>
                  <a:gd name="T7" fmla="*/ 1 h 8"/>
                  <a:gd name="T8" fmla="*/ 51 w 103"/>
                  <a:gd name="T9" fmla="*/ 1 h 8"/>
                  <a:gd name="T10" fmla="*/ 51 w 103"/>
                  <a:gd name="T11" fmla="*/ 1 h 8"/>
                  <a:gd name="T12" fmla="*/ 21 w 103"/>
                  <a:gd name="T13" fmla="*/ 1 h 8"/>
                  <a:gd name="T14" fmla="*/ 0 w 103"/>
                  <a:gd name="T15" fmla="*/ 0 h 8"/>
                  <a:gd name="T16" fmla="*/ 0 w 103"/>
                  <a:gd name="T1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3" h="8">
                    <a:moveTo>
                      <a:pt x="103" y="8"/>
                    </a:moveTo>
                    <a:lnTo>
                      <a:pt x="103" y="0"/>
                    </a:lnTo>
                    <a:lnTo>
                      <a:pt x="103" y="0"/>
                    </a:lnTo>
                    <a:lnTo>
                      <a:pt x="82" y="1"/>
                    </a:lnTo>
                    <a:lnTo>
                      <a:pt x="51" y="1"/>
                    </a:lnTo>
                    <a:lnTo>
                      <a:pt x="51" y="1"/>
                    </a:lnTo>
                    <a:lnTo>
                      <a:pt x="21" y="1"/>
                    </a:lnTo>
                    <a:lnTo>
                      <a:pt x="0" y="0"/>
                    </a:lnTo>
                    <a:lnTo>
                      <a:pt x="0" y="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4" name="Freeform 351"/>
              <p:cNvSpPr>
                <a:spLocks/>
              </p:cNvSpPr>
              <p:nvPr/>
            </p:nvSpPr>
            <p:spPr bwMode="auto">
              <a:xfrm>
                <a:off x="4087" y="1993"/>
                <a:ext cx="135" cy="116"/>
              </a:xfrm>
              <a:custGeom>
                <a:avLst/>
                <a:gdLst>
                  <a:gd name="T0" fmla="*/ 0 w 135"/>
                  <a:gd name="T1" fmla="*/ 116 h 116"/>
                  <a:gd name="T2" fmla="*/ 0 w 135"/>
                  <a:gd name="T3" fmla="*/ 65 h 116"/>
                  <a:gd name="T4" fmla="*/ 0 w 135"/>
                  <a:gd name="T5" fmla="*/ 65 h 116"/>
                  <a:gd name="T6" fmla="*/ 2 w 135"/>
                  <a:gd name="T7" fmla="*/ 59 h 116"/>
                  <a:gd name="T8" fmla="*/ 5 w 135"/>
                  <a:gd name="T9" fmla="*/ 53 h 116"/>
                  <a:gd name="T10" fmla="*/ 5 w 135"/>
                  <a:gd name="T11" fmla="*/ 53 h 116"/>
                  <a:gd name="T12" fmla="*/ 2 w 135"/>
                  <a:gd name="T13" fmla="*/ 50 h 116"/>
                  <a:gd name="T14" fmla="*/ 1 w 135"/>
                  <a:gd name="T15" fmla="*/ 47 h 116"/>
                  <a:gd name="T16" fmla="*/ 2 w 135"/>
                  <a:gd name="T17" fmla="*/ 45 h 116"/>
                  <a:gd name="T18" fmla="*/ 3 w 135"/>
                  <a:gd name="T19" fmla="*/ 44 h 116"/>
                  <a:gd name="T20" fmla="*/ 5 w 135"/>
                  <a:gd name="T21" fmla="*/ 44 h 116"/>
                  <a:gd name="T22" fmla="*/ 5 w 135"/>
                  <a:gd name="T23" fmla="*/ 44 h 116"/>
                  <a:gd name="T24" fmla="*/ 14 w 135"/>
                  <a:gd name="T25" fmla="*/ 44 h 116"/>
                  <a:gd name="T26" fmla="*/ 14 w 135"/>
                  <a:gd name="T27" fmla="*/ 44 h 116"/>
                  <a:gd name="T28" fmla="*/ 18 w 135"/>
                  <a:gd name="T29" fmla="*/ 20 h 116"/>
                  <a:gd name="T30" fmla="*/ 18 w 135"/>
                  <a:gd name="T31" fmla="*/ 20 h 116"/>
                  <a:gd name="T32" fmla="*/ 20 w 135"/>
                  <a:gd name="T33" fmla="*/ 14 h 116"/>
                  <a:gd name="T34" fmla="*/ 23 w 135"/>
                  <a:gd name="T35" fmla="*/ 10 h 116"/>
                  <a:gd name="T36" fmla="*/ 26 w 135"/>
                  <a:gd name="T37" fmla="*/ 7 h 116"/>
                  <a:gd name="T38" fmla="*/ 32 w 135"/>
                  <a:gd name="T39" fmla="*/ 5 h 116"/>
                  <a:gd name="T40" fmla="*/ 32 w 135"/>
                  <a:gd name="T41" fmla="*/ 5 h 116"/>
                  <a:gd name="T42" fmla="*/ 49 w 135"/>
                  <a:gd name="T43" fmla="*/ 1 h 116"/>
                  <a:gd name="T44" fmla="*/ 69 w 135"/>
                  <a:gd name="T45" fmla="*/ 0 h 116"/>
                  <a:gd name="T46" fmla="*/ 69 w 135"/>
                  <a:gd name="T47" fmla="*/ 0 h 116"/>
                  <a:gd name="T48" fmla="*/ 87 w 135"/>
                  <a:gd name="T49" fmla="*/ 1 h 116"/>
                  <a:gd name="T50" fmla="*/ 105 w 135"/>
                  <a:gd name="T51" fmla="*/ 5 h 116"/>
                  <a:gd name="T52" fmla="*/ 105 w 135"/>
                  <a:gd name="T53" fmla="*/ 5 h 116"/>
                  <a:gd name="T54" fmla="*/ 110 w 135"/>
                  <a:gd name="T55" fmla="*/ 7 h 116"/>
                  <a:gd name="T56" fmla="*/ 113 w 135"/>
                  <a:gd name="T57" fmla="*/ 10 h 116"/>
                  <a:gd name="T58" fmla="*/ 116 w 135"/>
                  <a:gd name="T59" fmla="*/ 14 h 116"/>
                  <a:gd name="T60" fmla="*/ 118 w 135"/>
                  <a:gd name="T61" fmla="*/ 20 h 116"/>
                  <a:gd name="T62" fmla="*/ 118 w 135"/>
                  <a:gd name="T63" fmla="*/ 20 h 116"/>
                  <a:gd name="T64" fmla="*/ 122 w 135"/>
                  <a:gd name="T65" fmla="*/ 44 h 116"/>
                  <a:gd name="T66" fmla="*/ 122 w 135"/>
                  <a:gd name="T67" fmla="*/ 44 h 116"/>
                  <a:gd name="T68" fmla="*/ 130 w 135"/>
                  <a:gd name="T69" fmla="*/ 44 h 116"/>
                  <a:gd name="T70" fmla="*/ 130 w 135"/>
                  <a:gd name="T71" fmla="*/ 44 h 116"/>
                  <a:gd name="T72" fmla="*/ 132 w 135"/>
                  <a:gd name="T73" fmla="*/ 44 h 116"/>
                  <a:gd name="T74" fmla="*/ 133 w 135"/>
                  <a:gd name="T75" fmla="*/ 45 h 116"/>
                  <a:gd name="T76" fmla="*/ 134 w 135"/>
                  <a:gd name="T77" fmla="*/ 47 h 116"/>
                  <a:gd name="T78" fmla="*/ 133 w 135"/>
                  <a:gd name="T79" fmla="*/ 50 h 116"/>
                  <a:gd name="T80" fmla="*/ 130 w 135"/>
                  <a:gd name="T81" fmla="*/ 53 h 116"/>
                  <a:gd name="T82" fmla="*/ 130 w 135"/>
                  <a:gd name="T83" fmla="*/ 53 h 116"/>
                  <a:gd name="T84" fmla="*/ 133 w 135"/>
                  <a:gd name="T85" fmla="*/ 59 h 116"/>
                  <a:gd name="T86" fmla="*/ 135 w 135"/>
                  <a:gd name="T87" fmla="*/ 65 h 116"/>
                  <a:gd name="T88" fmla="*/ 135 w 135"/>
                  <a:gd name="T89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35" h="116">
                    <a:moveTo>
                      <a:pt x="0" y="116"/>
                    </a:moveTo>
                    <a:lnTo>
                      <a:pt x="0" y="65"/>
                    </a:lnTo>
                    <a:lnTo>
                      <a:pt x="0" y="65"/>
                    </a:lnTo>
                    <a:lnTo>
                      <a:pt x="2" y="59"/>
                    </a:lnTo>
                    <a:lnTo>
                      <a:pt x="5" y="53"/>
                    </a:lnTo>
                    <a:lnTo>
                      <a:pt x="5" y="53"/>
                    </a:lnTo>
                    <a:lnTo>
                      <a:pt x="2" y="50"/>
                    </a:lnTo>
                    <a:lnTo>
                      <a:pt x="1" y="47"/>
                    </a:lnTo>
                    <a:lnTo>
                      <a:pt x="2" y="45"/>
                    </a:lnTo>
                    <a:lnTo>
                      <a:pt x="3" y="44"/>
                    </a:lnTo>
                    <a:lnTo>
                      <a:pt x="5" y="44"/>
                    </a:lnTo>
                    <a:lnTo>
                      <a:pt x="5" y="44"/>
                    </a:lnTo>
                    <a:lnTo>
                      <a:pt x="14" y="44"/>
                    </a:lnTo>
                    <a:lnTo>
                      <a:pt x="14" y="44"/>
                    </a:lnTo>
                    <a:lnTo>
                      <a:pt x="18" y="20"/>
                    </a:lnTo>
                    <a:lnTo>
                      <a:pt x="18" y="20"/>
                    </a:lnTo>
                    <a:lnTo>
                      <a:pt x="20" y="14"/>
                    </a:lnTo>
                    <a:lnTo>
                      <a:pt x="23" y="10"/>
                    </a:lnTo>
                    <a:lnTo>
                      <a:pt x="26" y="7"/>
                    </a:lnTo>
                    <a:lnTo>
                      <a:pt x="32" y="5"/>
                    </a:lnTo>
                    <a:lnTo>
                      <a:pt x="32" y="5"/>
                    </a:lnTo>
                    <a:lnTo>
                      <a:pt x="49" y="1"/>
                    </a:lnTo>
                    <a:lnTo>
                      <a:pt x="69" y="0"/>
                    </a:lnTo>
                    <a:lnTo>
                      <a:pt x="69" y="0"/>
                    </a:lnTo>
                    <a:lnTo>
                      <a:pt x="87" y="1"/>
                    </a:lnTo>
                    <a:lnTo>
                      <a:pt x="105" y="5"/>
                    </a:lnTo>
                    <a:lnTo>
                      <a:pt x="105" y="5"/>
                    </a:lnTo>
                    <a:lnTo>
                      <a:pt x="110" y="7"/>
                    </a:lnTo>
                    <a:lnTo>
                      <a:pt x="113" y="10"/>
                    </a:lnTo>
                    <a:lnTo>
                      <a:pt x="116" y="14"/>
                    </a:lnTo>
                    <a:lnTo>
                      <a:pt x="118" y="20"/>
                    </a:lnTo>
                    <a:lnTo>
                      <a:pt x="118" y="20"/>
                    </a:lnTo>
                    <a:lnTo>
                      <a:pt x="122" y="44"/>
                    </a:lnTo>
                    <a:lnTo>
                      <a:pt x="122" y="44"/>
                    </a:lnTo>
                    <a:lnTo>
                      <a:pt x="130" y="44"/>
                    </a:lnTo>
                    <a:lnTo>
                      <a:pt x="130" y="44"/>
                    </a:lnTo>
                    <a:lnTo>
                      <a:pt x="132" y="44"/>
                    </a:lnTo>
                    <a:lnTo>
                      <a:pt x="133" y="45"/>
                    </a:lnTo>
                    <a:lnTo>
                      <a:pt x="134" y="47"/>
                    </a:lnTo>
                    <a:lnTo>
                      <a:pt x="133" y="50"/>
                    </a:lnTo>
                    <a:lnTo>
                      <a:pt x="130" y="53"/>
                    </a:lnTo>
                    <a:lnTo>
                      <a:pt x="130" y="53"/>
                    </a:lnTo>
                    <a:lnTo>
                      <a:pt x="133" y="59"/>
                    </a:lnTo>
                    <a:lnTo>
                      <a:pt x="135" y="65"/>
                    </a:lnTo>
                    <a:lnTo>
                      <a:pt x="135" y="1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5" name="Freeform 352"/>
              <p:cNvSpPr>
                <a:spLocks/>
              </p:cNvSpPr>
              <p:nvPr/>
            </p:nvSpPr>
            <p:spPr bwMode="auto">
              <a:xfrm>
                <a:off x="4124" y="2028"/>
                <a:ext cx="14" cy="4"/>
              </a:xfrm>
              <a:custGeom>
                <a:avLst/>
                <a:gdLst>
                  <a:gd name="T0" fmla="*/ 14 w 14"/>
                  <a:gd name="T1" fmla="*/ 3 h 4"/>
                  <a:gd name="T2" fmla="*/ 14 w 14"/>
                  <a:gd name="T3" fmla="*/ 3 h 4"/>
                  <a:gd name="T4" fmla="*/ 11 w 14"/>
                  <a:gd name="T5" fmla="*/ 1 h 4"/>
                  <a:gd name="T6" fmla="*/ 7 w 14"/>
                  <a:gd name="T7" fmla="*/ 0 h 4"/>
                  <a:gd name="T8" fmla="*/ 7 w 14"/>
                  <a:gd name="T9" fmla="*/ 0 h 4"/>
                  <a:gd name="T10" fmla="*/ 5 w 14"/>
                  <a:gd name="T11" fmla="*/ 0 h 4"/>
                  <a:gd name="T12" fmla="*/ 3 w 14"/>
                  <a:gd name="T13" fmla="*/ 1 h 4"/>
                  <a:gd name="T14" fmla="*/ 0 w 14"/>
                  <a:gd name="T15" fmla="*/ 4 h 4"/>
                  <a:gd name="T16" fmla="*/ 0 w 14"/>
                  <a:gd name="T17" fmla="*/ 4 h 4"/>
                  <a:gd name="T18" fmla="*/ 14 w 14"/>
                  <a:gd name="T19" fmla="*/ 3 h 4"/>
                  <a:gd name="T20" fmla="*/ 14 w 14"/>
                  <a:gd name="T21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" h="4">
                    <a:moveTo>
                      <a:pt x="14" y="3"/>
                    </a:moveTo>
                    <a:lnTo>
                      <a:pt x="14" y="3"/>
                    </a:lnTo>
                    <a:lnTo>
                      <a:pt x="11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4" y="3"/>
                    </a:lnTo>
                    <a:lnTo>
                      <a:pt x="14" y="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6" name="Freeform 353"/>
              <p:cNvSpPr>
                <a:spLocks/>
              </p:cNvSpPr>
              <p:nvPr/>
            </p:nvSpPr>
            <p:spPr bwMode="auto">
              <a:xfrm>
                <a:off x="4109" y="2024"/>
                <a:ext cx="92" cy="12"/>
              </a:xfrm>
              <a:custGeom>
                <a:avLst/>
                <a:gdLst>
                  <a:gd name="T0" fmla="*/ 0 w 92"/>
                  <a:gd name="T1" fmla="*/ 12 h 12"/>
                  <a:gd name="T2" fmla="*/ 0 w 92"/>
                  <a:gd name="T3" fmla="*/ 12 h 12"/>
                  <a:gd name="T4" fmla="*/ 10 w 92"/>
                  <a:gd name="T5" fmla="*/ 10 h 12"/>
                  <a:gd name="T6" fmla="*/ 10 w 92"/>
                  <a:gd name="T7" fmla="*/ 10 h 12"/>
                  <a:gd name="T8" fmla="*/ 12 w 92"/>
                  <a:gd name="T9" fmla="*/ 5 h 12"/>
                  <a:gd name="T10" fmla="*/ 14 w 92"/>
                  <a:gd name="T11" fmla="*/ 2 h 12"/>
                  <a:gd name="T12" fmla="*/ 18 w 92"/>
                  <a:gd name="T13" fmla="*/ 0 h 12"/>
                  <a:gd name="T14" fmla="*/ 22 w 92"/>
                  <a:gd name="T15" fmla="*/ 0 h 12"/>
                  <a:gd name="T16" fmla="*/ 22 w 92"/>
                  <a:gd name="T17" fmla="*/ 0 h 12"/>
                  <a:gd name="T18" fmla="*/ 26 w 92"/>
                  <a:gd name="T19" fmla="*/ 0 h 12"/>
                  <a:gd name="T20" fmla="*/ 29 w 92"/>
                  <a:gd name="T21" fmla="*/ 2 h 12"/>
                  <a:gd name="T22" fmla="*/ 32 w 92"/>
                  <a:gd name="T23" fmla="*/ 4 h 12"/>
                  <a:gd name="T24" fmla="*/ 34 w 92"/>
                  <a:gd name="T25" fmla="*/ 7 h 12"/>
                  <a:gd name="T26" fmla="*/ 34 w 92"/>
                  <a:gd name="T27" fmla="*/ 7 h 12"/>
                  <a:gd name="T28" fmla="*/ 45 w 92"/>
                  <a:gd name="T29" fmla="*/ 7 h 12"/>
                  <a:gd name="T30" fmla="*/ 45 w 92"/>
                  <a:gd name="T31" fmla="*/ 7 h 12"/>
                  <a:gd name="T32" fmla="*/ 71 w 92"/>
                  <a:gd name="T33" fmla="*/ 8 h 12"/>
                  <a:gd name="T34" fmla="*/ 83 w 92"/>
                  <a:gd name="T35" fmla="*/ 10 h 12"/>
                  <a:gd name="T36" fmla="*/ 92 w 92"/>
                  <a:gd name="T3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2" h="12">
                    <a:moveTo>
                      <a:pt x="0" y="12"/>
                    </a:moveTo>
                    <a:lnTo>
                      <a:pt x="0" y="12"/>
                    </a:lnTo>
                    <a:lnTo>
                      <a:pt x="10" y="10"/>
                    </a:lnTo>
                    <a:lnTo>
                      <a:pt x="10" y="10"/>
                    </a:lnTo>
                    <a:lnTo>
                      <a:pt x="12" y="5"/>
                    </a:lnTo>
                    <a:lnTo>
                      <a:pt x="14" y="2"/>
                    </a:lnTo>
                    <a:lnTo>
                      <a:pt x="18" y="0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26" y="0"/>
                    </a:lnTo>
                    <a:lnTo>
                      <a:pt x="29" y="2"/>
                    </a:lnTo>
                    <a:lnTo>
                      <a:pt x="32" y="4"/>
                    </a:lnTo>
                    <a:lnTo>
                      <a:pt x="34" y="7"/>
                    </a:lnTo>
                    <a:lnTo>
                      <a:pt x="34" y="7"/>
                    </a:lnTo>
                    <a:lnTo>
                      <a:pt x="45" y="7"/>
                    </a:lnTo>
                    <a:lnTo>
                      <a:pt x="45" y="7"/>
                    </a:lnTo>
                    <a:lnTo>
                      <a:pt x="71" y="8"/>
                    </a:lnTo>
                    <a:lnTo>
                      <a:pt x="83" y="10"/>
                    </a:lnTo>
                    <a:lnTo>
                      <a:pt x="92" y="1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7" name="Freeform 354"/>
              <p:cNvSpPr>
                <a:spLocks/>
              </p:cNvSpPr>
              <p:nvPr/>
            </p:nvSpPr>
            <p:spPr bwMode="auto">
              <a:xfrm>
                <a:off x="4008" y="1887"/>
                <a:ext cx="292" cy="225"/>
              </a:xfrm>
              <a:custGeom>
                <a:avLst/>
                <a:gdLst>
                  <a:gd name="T0" fmla="*/ 277 w 292"/>
                  <a:gd name="T1" fmla="*/ 225 h 225"/>
                  <a:gd name="T2" fmla="*/ 277 w 292"/>
                  <a:gd name="T3" fmla="*/ 123 h 225"/>
                  <a:gd name="T4" fmla="*/ 283 w 292"/>
                  <a:gd name="T5" fmla="*/ 125 h 225"/>
                  <a:gd name="T6" fmla="*/ 292 w 292"/>
                  <a:gd name="T7" fmla="*/ 102 h 225"/>
                  <a:gd name="T8" fmla="*/ 10 w 292"/>
                  <a:gd name="T9" fmla="*/ 0 h 225"/>
                  <a:gd name="T10" fmla="*/ 0 w 292"/>
                  <a:gd name="T11" fmla="*/ 23 h 225"/>
                  <a:gd name="T12" fmla="*/ 16 w 292"/>
                  <a:gd name="T13" fmla="*/ 28 h 225"/>
                  <a:gd name="T14" fmla="*/ 16 w 292"/>
                  <a:gd name="T15" fmla="*/ 225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2" h="225">
                    <a:moveTo>
                      <a:pt x="277" y="225"/>
                    </a:moveTo>
                    <a:lnTo>
                      <a:pt x="277" y="123"/>
                    </a:lnTo>
                    <a:lnTo>
                      <a:pt x="283" y="125"/>
                    </a:lnTo>
                    <a:lnTo>
                      <a:pt x="292" y="102"/>
                    </a:lnTo>
                    <a:lnTo>
                      <a:pt x="10" y="0"/>
                    </a:lnTo>
                    <a:lnTo>
                      <a:pt x="0" y="23"/>
                    </a:lnTo>
                    <a:lnTo>
                      <a:pt x="16" y="28"/>
                    </a:lnTo>
                    <a:lnTo>
                      <a:pt x="16" y="22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8" name="Line 355"/>
              <p:cNvSpPr>
                <a:spLocks noChangeShapeType="1"/>
              </p:cNvSpPr>
              <p:nvPr/>
            </p:nvSpPr>
            <p:spPr bwMode="auto">
              <a:xfrm>
                <a:off x="4016" y="2132"/>
                <a:ext cx="277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9" name="Freeform 356"/>
              <p:cNvSpPr>
                <a:spLocks/>
              </p:cNvSpPr>
              <p:nvPr/>
            </p:nvSpPr>
            <p:spPr bwMode="auto">
              <a:xfrm>
                <a:off x="767" y="87"/>
                <a:ext cx="58" cy="191"/>
              </a:xfrm>
              <a:custGeom>
                <a:avLst/>
                <a:gdLst>
                  <a:gd name="T0" fmla="*/ 0 w 58"/>
                  <a:gd name="T1" fmla="*/ 191 h 191"/>
                  <a:gd name="T2" fmla="*/ 0 w 58"/>
                  <a:gd name="T3" fmla="*/ 0 h 191"/>
                  <a:gd name="T4" fmla="*/ 58 w 58"/>
                  <a:gd name="T5" fmla="*/ 0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91">
                    <a:moveTo>
                      <a:pt x="0" y="191"/>
                    </a:moveTo>
                    <a:lnTo>
                      <a:pt x="0" y="0"/>
                    </a:lnTo>
                    <a:lnTo>
                      <a:pt x="58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0" name="Freeform 357"/>
              <p:cNvSpPr>
                <a:spLocks/>
              </p:cNvSpPr>
              <p:nvPr/>
            </p:nvSpPr>
            <p:spPr bwMode="auto">
              <a:xfrm>
                <a:off x="784" y="10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1" name="Freeform 358"/>
              <p:cNvSpPr>
                <a:spLocks/>
              </p:cNvSpPr>
              <p:nvPr/>
            </p:nvSpPr>
            <p:spPr bwMode="auto">
              <a:xfrm>
                <a:off x="784" y="151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2" name="Freeform 359"/>
              <p:cNvSpPr>
                <a:spLocks/>
              </p:cNvSpPr>
              <p:nvPr/>
            </p:nvSpPr>
            <p:spPr bwMode="auto">
              <a:xfrm>
                <a:off x="784" y="194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3" name="Freeform 360"/>
              <p:cNvSpPr>
                <a:spLocks/>
              </p:cNvSpPr>
              <p:nvPr/>
            </p:nvSpPr>
            <p:spPr bwMode="auto">
              <a:xfrm>
                <a:off x="784" y="236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4" name="Freeform 361"/>
              <p:cNvSpPr>
                <a:spLocks/>
              </p:cNvSpPr>
              <p:nvPr/>
            </p:nvSpPr>
            <p:spPr bwMode="auto">
              <a:xfrm>
                <a:off x="836" y="45"/>
                <a:ext cx="136" cy="233"/>
              </a:xfrm>
              <a:custGeom>
                <a:avLst/>
                <a:gdLst>
                  <a:gd name="T0" fmla="*/ 0 w 136"/>
                  <a:gd name="T1" fmla="*/ 233 h 233"/>
                  <a:gd name="T2" fmla="*/ 0 w 136"/>
                  <a:gd name="T3" fmla="*/ 0 h 233"/>
                  <a:gd name="T4" fmla="*/ 136 w 136"/>
                  <a:gd name="T5" fmla="*/ 0 h 233"/>
                  <a:gd name="T6" fmla="*/ 136 w 136"/>
                  <a:gd name="T7" fmla="*/ 233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6" h="233">
                    <a:moveTo>
                      <a:pt x="0" y="233"/>
                    </a:moveTo>
                    <a:lnTo>
                      <a:pt x="0" y="0"/>
                    </a:lnTo>
                    <a:lnTo>
                      <a:pt x="136" y="0"/>
                    </a:lnTo>
                    <a:lnTo>
                      <a:pt x="136" y="23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5" name="Freeform 362"/>
              <p:cNvSpPr>
                <a:spLocks/>
              </p:cNvSpPr>
              <p:nvPr/>
            </p:nvSpPr>
            <p:spPr bwMode="auto">
              <a:xfrm>
                <a:off x="854" y="62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6" name="Freeform 363"/>
              <p:cNvSpPr>
                <a:spLocks/>
              </p:cNvSpPr>
              <p:nvPr/>
            </p:nvSpPr>
            <p:spPr bwMode="auto">
              <a:xfrm>
                <a:off x="892" y="62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7" name="Freeform 364"/>
              <p:cNvSpPr>
                <a:spLocks/>
              </p:cNvSpPr>
              <p:nvPr/>
            </p:nvSpPr>
            <p:spPr bwMode="auto">
              <a:xfrm>
                <a:off x="931" y="62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8" name="Freeform 365"/>
              <p:cNvSpPr>
                <a:spLocks/>
              </p:cNvSpPr>
              <p:nvPr/>
            </p:nvSpPr>
            <p:spPr bwMode="auto">
              <a:xfrm>
                <a:off x="854" y="104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9" name="Freeform 366"/>
              <p:cNvSpPr>
                <a:spLocks/>
              </p:cNvSpPr>
              <p:nvPr/>
            </p:nvSpPr>
            <p:spPr bwMode="auto">
              <a:xfrm>
                <a:off x="892" y="104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0" name="Freeform 367"/>
              <p:cNvSpPr>
                <a:spLocks/>
              </p:cNvSpPr>
              <p:nvPr/>
            </p:nvSpPr>
            <p:spPr bwMode="auto">
              <a:xfrm>
                <a:off x="931" y="104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1" name="Freeform 368"/>
              <p:cNvSpPr>
                <a:spLocks/>
              </p:cNvSpPr>
              <p:nvPr/>
            </p:nvSpPr>
            <p:spPr bwMode="auto">
              <a:xfrm>
                <a:off x="854" y="147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2" name="Freeform 369"/>
              <p:cNvSpPr>
                <a:spLocks/>
              </p:cNvSpPr>
              <p:nvPr/>
            </p:nvSpPr>
            <p:spPr bwMode="auto">
              <a:xfrm>
                <a:off x="892" y="147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3" name="Freeform 370"/>
              <p:cNvSpPr>
                <a:spLocks/>
              </p:cNvSpPr>
              <p:nvPr/>
            </p:nvSpPr>
            <p:spPr bwMode="auto">
              <a:xfrm>
                <a:off x="931" y="147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4" name="Freeform 371"/>
              <p:cNvSpPr>
                <a:spLocks/>
              </p:cNvSpPr>
              <p:nvPr/>
            </p:nvSpPr>
            <p:spPr bwMode="auto">
              <a:xfrm>
                <a:off x="854" y="18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5" name="Freeform 372"/>
              <p:cNvSpPr>
                <a:spLocks/>
              </p:cNvSpPr>
              <p:nvPr/>
            </p:nvSpPr>
            <p:spPr bwMode="auto">
              <a:xfrm>
                <a:off x="892" y="18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6" name="Freeform 373"/>
              <p:cNvSpPr>
                <a:spLocks/>
              </p:cNvSpPr>
              <p:nvPr/>
            </p:nvSpPr>
            <p:spPr bwMode="auto">
              <a:xfrm>
                <a:off x="931" y="18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7" name="Freeform 374"/>
              <p:cNvSpPr>
                <a:spLocks/>
              </p:cNvSpPr>
              <p:nvPr/>
            </p:nvSpPr>
            <p:spPr bwMode="auto">
              <a:xfrm>
                <a:off x="854" y="232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8" name="Freeform 375"/>
              <p:cNvSpPr>
                <a:spLocks/>
              </p:cNvSpPr>
              <p:nvPr/>
            </p:nvSpPr>
            <p:spPr bwMode="auto">
              <a:xfrm>
                <a:off x="892" y="232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9" name="Freeform 376"/>
              <p:cNvSpPr>
                <a:spLocks/>
              </p:cNvSpPr>
              <p:nvPr/>
            </p:nvSpPr>
            <p:spPr bwMode="auto">
              <a:xfrm>
                <a:off x="931" y="232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0" name="Line 377"/>
              <p:cNvSpPr>
                <a:spLocks noChangeShapeType="1"/>
              </p:cNvSpPr>
              <p:nvPr/>
            </p:nvSpPr>
            <p:spPr bwMode="auto">
              <a:xfrm flipH="1">
                <a:off x="752" y="298"/>
                <a:ext cx="235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1" name="Freeform 378"/>
              <p:cNvSpPr>
                <a:spLocks/>
              </p:cNvSpPr>
              <p:nvPr/>
            </p:nvSpPr>
            <p:spPr bwMode="auto">
              <a:xfrm>
                <a:off x="3100" y="2193"/>
                <a:ext cx="97" cy="175"/>
              </a:xfrm>
              <a:custGeom>
                <a:avLst/>
                <a:gdLst>
                  <a:gd name="T0" fmla="*/ 0 w 97"/>
                  <a:gd name="T1" fmla="*/ 0 h 175"/>
                  <a:gd name="T2" fmla="*/ 0 w 97"/>
                  <a:gd name="T3" fmla="*/ 175 h 175"/>
                  <a:gd name="T4" fmla="*/ 97 w 97"/>
                  <a:gd name="T5" fmla="*/ 175 h 175"/>
                  <a:gd name="T6" fmla="*/ 97 w 97"/>
                  <a:gd name="T7" fmla="*/ 27 h 175"/>
                  <a:gd name="T8" fmla="*/ 0 w 97"/>
                  <a:gd name="T9" fmla="*/ 0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175">
                    <a:moveTo>
                      <a:pt x="0" y="0"/>
                    </a:moveTo>
                    <a:lnTo>
                      <a:pt x="0" y="175"/>
                    </a:lnTo>
                    <a:lnTo>
                      <a:pt x="97" y="175"/>
                    </a:lnTo>
                    <a:lnTo>
                      <a:pt x="97" y="27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2" name="Line 379"/>
              <p:cNvSpPr>
                <a:spLocks noChangeShapeType="1"/>
              </p:cNvSpPr>
              <p:nvPr/>
            </p:nvSpPr>
            <p:spPr bwMode="auto">
              <a:xfrm>
                <a:off x="3154" y="2352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3" name="Line 380"/>
              <p:cNvSpPr>
                <a:spLocks noChangeShapeType="1"/>
              </p:cNvSpPr>
              <p:nvPr/>
            </p:nvSpPr>
            <p:spPr bwMode="auto">
              <a:xfrm>
                <a:off x="3174" y="2352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4" name="Freeform 381"/>
              <p:cNvSpPr>
                <a:spLocks/>
              </p:cNvSpPr>
              <p:nvPr/>
            </p:nvSpPr>
            <p:spPr bwMode="auto">
              <a:xfrm>
                <a:off x="3028" y="2210"/>
                <a:ext cx="27" cy="38"/>
              </a:xfrm>
              <a:custGeom>
                <a:avLst/>
                <a:gdLst>
                  <a:gd name="T0" fmla="*/ 0 w 27"/>
                  <a:gd name="T1" fmla="*/ 9 h 38"/>
                  <a:gd name="T2" fmla="*/ 0 w 27"/>
                  <a:gd name="T3" fmla="*/ 38 h 38"/>
                  <a:gd name="T4" fmla="*/ 27 w 27"/>
                  <a:gd name="T5" fmla="*/ 32 h 38"/>
                  <a:gd name="T6" fmla="*/ 27 w 27"/>
                  <a:gd name="T7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38">
                    <a:moveTo>
                      <a:pt x="0" y="9"/>
                    </a:moveTo>
                    <a:lnTo>
                      <a:pt x="0" y="38"/>
                    </a:lnTo>
                    <a:lnTo>
                      <a:pt x="27" y="32"/>
                    </a:lnTo>
                    <a:lnTo>
                      <a:pt x="2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5" name="Freeform 382"/>
              <p:cNvSpPr>
                <a:spLocks/>
              </p:cNvSpPr>
              <p:nvPr/>
            </p:nvSpPr>
            <p:spPr bwMode="auto">
              <a:xfrm>
                <a:off x="2995" y="2193"/>
                <a:ext cx="97" cy="175"/>
              </a:xfrm>
              <a:custGeom>
                <a:avLst/>
                <a:gdLst>
                  <a:gd name="T0" fmla="*/ 97 w 97"/>
                  <a:gd name="T1" fmla="*/ 0 h 175"/>
                  <a:gd name="T2" fmla="*/ 0 w 97"/>
                  <a:gd name="T3" fmla="*/ 27 h 175"/>
                  <a:gd name="T4" fmla="*/ 0 w 97"/>
                  <a:gd name="T5" fmla="*/ 175 h 175"/>
                  <a:gd name="T6" fmla="*/ 97 w 97"/>
                  <a:gd name="T7" fmla="*/ 1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7" h="175">
                    <a:moveTo>
                      <a:pt x="97" y="0"/>
                    </a:moveTo>
                    <a:lnTo>
                      <a:pt x="0" y="27"/>
                    </a:lnTo>
                    <a:lnTo>
                      <a:pt x="0" y="175"/>
                    </a:lnTo>
                    <a:lnTo>
                      <a:pt x="97" y="17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6" name="Freeform 383"/>
              <p:cNvSpPr>
                <a:spLocks/>
              </p:cNvSpPr>
              <p:nvPr/>
            </p:nvSpPr>
            <p:spPr bwMode="auto">
              <a:xfrm>
                <a:off x="3020" y="2303"/>
                <a:ext cx="40" cy="10"/>
              </a:xfrm>
              <a:custGeom>
                <a:avLst/>
                <a:gdLst>
                  <a:gd name="T0" fmla="*/ 40 w 40"/>
                  <a:gd name="T1" fmla="*/ 0 h 10"/>
                  <a:gd name="T2" fmla="*/ 0 w 40"/>
                  <a:gd name="T3" fmla="*/ 2 h 10"/>
                  <a:gd name="T4" fmla="*/ 0 w 40"/>
                  <a:gd name="T5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10">
                    <a:moveTo>
                      <a:pt x="40" y="0"/>
                    </a:moveTo>
                    <a:lnTo>
                      <a:pt x="0" y="2"/>
                    </a:lnTo>
                    <a:lnTo>
                      <a:pt x="0" y="1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7" name="Freeform 384"/>
              <p:cNvSpPr>
                <a:spLocks/>
              </p:cNvSpPr>
              <p:nvPr/>
            </p:nvSpPr>
            <p:spPr bwMode="auto">
              <a:xfrm>
                <a:off x="3020" y="2278"/>
                <a:ext cx="53" cy="13"/>
              </a:xfrm>
              <a:custGeom>
                <a:avLst/>
                <a:gdLst>
                  <a:gd name="T0" fmla="*/ 53 w 53"/>
                  <a:gd name="T1" fmla="*/ 0 h 13"/>
                  <a:gd name="T2" fmla="*/ 0 w 53"/>
                  <a:gd name="T3" fmla="*/ 5 h 13"/>
                  <a:gd name="T4" fmla="*/ 0 w 53"/>
                  <a:gd name="T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13">
                    <a:moveTo>
                      <a:pt x="53" y="0"/>
                    </a:moveTo>
                    <a:lnTo>
                      <a:pt x="0" y="5"/>
                    </a:lnTo>
                    <a:lnTo>
                      <a:pt x="0" y="1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8" name="Line 385"/>
              <p:cNvSpPr>
                <a:spLocks noChangeShapeType="1"/>
              </p:cNvSpPr>
              <p:nvPr/>
            </p:nvSpPr>
            <p:spPr bwMode="auto">
              <a:xfrm>
                <a:off x="3786" y="1844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9" name="Line 386"/>
              <p:cNvSpPr>
                <a:spLocks noChangeShapeType="1"/>
              </p:cNvSpPr>
              <p:nvPr/>
            </p:nvSpPr>
            <p:spPr bwMode="auto">
              <a:xfrm>
                <a:off x="3784" y="1838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0" name="Freeform 387"/>
              <p:cNvSpPr>
                <a:spLocks/>
              </p:cNvSpPr>
              <p:nvPr/>
            </p:nvSpPr>
            <p:spPr bwMode="auto">
              <a:xfrm>
                <a:off x="3778" y="1796"/>
                <a:ext cx="170" cy="98"/>
              </a:xfrm>
              <a:custGeom>
                <a:avLst/>
                <a:gdLst>
                  <a:gd name="T0" fmla="*/ 148 w 170"/>
                  <a:gd name="T1" fmla="*/ 0 h 98"/>
                  <a:gd name="T2" fmla="*/ 164 w 170"/>
                  <a:gd name="T3" fmla="*/ 6 h 98"/>
                  <a:gd name="T4" fmla="*/ 164 w 170"/>
                  <a:gd name="T5" fmla="*/ 6 h 98"/>
                  <a:gd name="T6" fmla="*/ 164 w 170"/>
                  <a:gd name="T7" fmla="*/ 6 h 98"/>
                  <a:gd name="T8" fmla="*/ 164 w 170"/>
                  <a:gd name="T9" fmla="*/ 6 h 98"/>
                  <a:gd name="T10" fmla="*/ 167 w 170"/>
                  <a:gd name="T11" fmla="*/ 8 h 98"/>
                  <a:gd name="T12" fmla="*/ 169 w 170"/>
                  <a:gd name="T13" fmla="*/ 10 h 98"/>
                  <a:gd name="T14" fmla="*/ 170 w 170"/>
                  <a:gd name="T15" fmla="*/ 14 h 98"/>
                  <a:gd name="T16" fmla="*/ 169 w 170"/>
                  <a:gd name="T17" fmla="*/ 18 h 98"/>
                  <a:gd name="T18" fmla="*/ 169 w 170"/>
                  <a:gd name="T19" fmla="*/ 18 h 98"/>
                  <a:gd name="T20" fmla="*/ 169 w 170"/>
                  <a:gd name="T21" fmla="*/ 18 h 98"/>
                  <a:gd name="T22" fmla="*/ 169 w 170"/>
                  <a:gd name="T23" fmla="*/ 18 h 98"/>
                  <a:gd name="T24" fmla="*/ 169 w 170"/>
                  <a:gd name="T25" fmla="*/ 18 h 98"/>
                  <a:gd name="T26" fmla="*/ 142 w 170"/>
                  <a:gd name="T27" fmla="*/ 91 h 98"/>
                  <a:gd name="T28" fmla="*/ 142 w 170"/>
                  <a:gd name="T29" fmla="*/ 91 h 98"/>
                  <a:gd name="T30" fmla="*/ 140 w 170"/>
                  <a:gd name="T31" fmla="*/ 95 h 98"/>
                  <a:gd name="T32" fmla="*/ 137 w 170"/>
                  <a:gd name="T33" fmla="*/ 97 h 98"/>
                  <a:gd name="T34" fmla="*/ 137 w 170"/>
                  <a:gd name="T35" fmla="*/ 97 h 98"/>
                  <a:gd name="T36" fmla="*/ 134 w 170"/>
                  <a:gd name="T37" fmla="*/ 98 h 98"/>
                  <a:gd name="T38" fmla="*/ 130 w 170"/>
                  <a:gd name="T39" fmla="*/ 98 h 98"/>
                  <a:gd name="T40" fmla="*/ 130 w 170"/>
                  <a:gd name="T41" fmla="*/ 98 h 98"/>
                  <a:gd name="T42" fmla="*/ 7 w 170"/>
                  <a:gd name="T43" fmla="*/ 52 h 98"/>
                  <a:gd name="T44" fmla="*/ 7 w 170"/>
                  <a:gd name="T45" fmla="*/ 52 h 98"/>
                  <a:gd name="T46" fmla="*/ 7 w 170"/>
                  <a:gd name="T47" fmla="*/ 52 h 98"/>
                  <a:gd name="T48" fmla="*/ 7 w 170"/>
                  <a:gd name="T49" fmla="*/ 52 h 98"/>
                  <a:gd name="T50" fmla="*/ 3 w 170"/>
                  <a:gd name="T51" fmla="*/ 50 h 98"/>
                  <a:gd name="T52" fmla="*/ 1 w 170"/>
                  <a:gd name="T53" fmla="*/ 47 h 98"/>
                  <a:gd name="T54" fmla="*/ 0 w 170"/>
                  <a:gd name="T55" fmla="*/ 44 h 98"/>
                  <a:gd name="T56" fmla="*/ 1 w 170"/>
                  <a:gd name="T57" fmla="*/ 40 h 98"/>
                  <a:gd name="T58" fmla="*/ 1 w 170"/>
                  <a:gd name="T59" fmla="*/ 39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70" h="98">
                    <a:moveTo>
                      <a:pt x="148" y="0"/>
                    </a:moveTo>
                    <a:lnTo>
                      <a:pt x="164" y="6"/>
                    </a:lnTo>
                    <a:lnTo>
                      <a:pt x="164" y="6"/>
                    </a:lnTo>
                    <a:lnTo>
                      <a:pt x="164" y="6"/>
                    </a:lnTo>
                    <a:lnTo>
                      <a:pt x="164" y="6"/>
                    </a:lnTo>
                    <a:lnTo>
                      <a:pt x="167" y="8"/>
                    </a:lnTo>
                    <a:lnTo>
                      <a:pt x="169" y="10"/>
                    </a:lnTo>
                    <a:lnTo>
                      <a:pt x="170" y="14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42" y="91"/>
                    </a:lnTo>
                    <a:lnTo>
                      <a:pt x="142" y="91"/>
                    </a:lnTo>
                    <a:lnTo>
                      <a:pt x="140" y="95"/>
                    </a:lnTo>
                    <a:lnTo>
                      <a:pt x="137" y="97"/>
                    </a:lnTo>
                    <a:lnTo>
                      <a:pt x="137" y="97"/>
                    </a:lnTo>
                    <a:lnTo>
                      <a:pt x="134" y="98"/>
                    </a:lnTo>
                    <a:lnTo>
                      <a:pt x="130" y="98"/>
                    </a:lnTo>
                    <a:lnTo>
                      <a:pt x="130" y="98"/>
                    </a:lnTo>
                    <a:lnTo>
                      <a:pt x="7" y="52"/>
                    </a:lnTo>
                    <a:lnTo>
                      <a:pt x="7" y="52"/>
                    </a:lnTo>
                    <a:lnTo>
                      <a:pt x="7" y="52"/>
                    </a:lnTo>
                    <a:lnTo>
                      <a:pt x="7" y="52"/>
                    </a:lnTo>
                    <a:lnTo>
                      <a:pt x="3" y="50"/>
                    </a:lnTo>
                    <a:lnTo>
                      <a:pt x="1" y="47"/>
                    </a:lnTo>
                    <a:lnTo>
                      <a:pt x="0" y="44"/>
                    </a:lnTo>
                    <a:lnTo>
                      <a:pt x="1" y="40"/>
                    </a:lnTo>
                    <a:lnTo>
                      <a:pt x="1" y="3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1" name="Line 388"/>
              <p:cNvSpPr>
                <a:spLocks noChangeShapeType="1"/>
              </p:cNvSpPr>
              <p:nvPr/>
            </p:nvSpPr>
            <p:spPr bwMode="auto">
              <a:xfrm>
                <a:off x="3939" y="1822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2" name="Freeform 389"/>
              <p:cNvSpPr>
                <a:spLocks/>
              </p:cNvSpPr>
              <p:nvPr/>
            </p:nvSpPr>
            <p:spPr bwMode="auto">
              <a:xfrm>
                <a:off x="3759" y="1735"/>
                <a:ext cx="163" cy="133"/>
              </a:xfrm>
              <a:custGeom>
                <a:avLst/>
                <a:gdLst>
                  <a:gd name="T0" fmla="*/ 136 w 163"/>
                  <a:gd name="T1" fmla="*/ 128 h 133"/>
                  <a:gd name="T2" fmla="*/ 136 w 163"/>
                  <a:gd name="T3" fmla="*/ 128 h 133"/>
                  <a:gd name="T4" fmla="*/ 135 w 163"/>
                  <a:gd name="T5" fmla="*/ 130 h 133"/>
                  <a:gd name="T6" fmla="*/ 132 w 163"/>
                  <a:gd name="T7" fmla="*/ 132 h 133"/>
                  <a:gd name="T8" fmla="*/ 130 w 163"/>
                  <a:gd name="T9" fmla="*/ 133 h 133"/>
                  <a:gd name="T10" fmla="*/ 127 w 163"/>
                  <a:gd name="T11" fmla="*/ 132 h 133"/>
                  <a:gd name="T12" fmla="*/ 5 w 163"/>
                  <a:gd name="T13" fmla="*/ 88 h 133"/>
                  <a:gd name="T14" fmla="*/ 5 w 163"/>
                  <a:gd name="T15" fmla="*/ 88 h 133"/>
                  <a:gd name="T16" fmla="*/ 2 w 163"/>
                  <a:gd name="T17" fmla="*/ 86 h 133"/>
                  <a:gd name="T18" fmla="*/ 1 w 163"/>
                  <a:gd name="T19" fmla="*/ 84 h 133"/>
                  <a:gd name="T20" fmla="*/ 0 w 163"/>
                  <a:gd name="T21" fmla="*/ 80 h 133"/>
                  <a:gd name="T22" fmla="*/ 0 w 163"/>
                  <a:gd name="T23" fmla="*/ 78 h 133"/>
                  <a:gd name="T24" fmla="*/ 26 w 163"/>
                  <a:gd name="T25" fmla="*/ 4 h 133"/>
                  <a:gd name="T26" fmla="*/ 26 w 163"/>
                  <a:gd name="T27" fmla="*/ 4 h 133"/>
                  <a:gd name="T28" fmla="*/ 28 w 163"/>
                  <a:gd name="T29" fmla="*/ 2 h 133"/>
                  <a:gd name="T30" fmla="*/ 30 w 163"/>
                  <a:gd name="T31" fmla="*/ 0 h 133"/>
                  <a:gd name="T32" fmla="*/ 33 w 163"/>
                  <a:gd name="T33" fmla="*/ 0 h 133"/>
                  <a:gd name="T34" fmla="*/ 36 w 163"/>
                  <a:gd name="T35" fmla="*/ 0 h 133"/>
                  <a:gd name="T36" fmla="*/ 159 w 163"/>
                  <a:gd name="T37" fmla="*/ 46 h 133"/>
                  <a:gd name="T38" fmla="*/ 159 w 163"/>
                  <a:gd name="T39" fmla="*/ 46 h 133"/>
                  <a:gd name="T40" fmla="*/ 161 w 163"/>
                  <a:gd name="T41" fmla="*/ 47 h 133"/>
                  <a:gd name="T42" fmla="*/ 163 w 163"/>
                  <a:gd name="T43" fmla="*/ 49 h 133"/>
                  <a:gd name="T44" fmla="*/ 163 w 163"/>
                  <a:gd name="T45" fmla="*/ 52 h 133"/>
                  <a:gd name="T46" fmla="*/ 163 w 163"/>
                  <a:gd name="T47" fmla="*/ 55 h 133"/>
                  <a:gd name="T48" fmla="*/ 136 w 163"/>
                  <a:gd name="T49" fmla="*/ 128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63" h="133">
                    <a:moveTo>
                      <a:pt x="136" y="128"/>
                    </a:moveTo>
                    <a:lnTo>
                      <a:pt x="136" y="128"/>
                    </a:lnTo>
                    <a:lnTo>
                      <a:pt x="135" y="130"/>
                    </a:lnTo>
                    <a:lnTo>
                      <a:pt x="132" y="132"/>
                    </a:lnTo>
                    <a:lnTo>
                      <a:pt x="130" y="133"/>
                    </a:lnTo>
                    <a:lnTo>
                      <a:pt x="127" y="132"/>
                    </a:lnTo>
                    <a:lnTo>
                      <a:pt x="5" y="88"/>
                    </a:lnTo>
                    <a:lnTo>
                      <a:pt x="5" y="88"/>
                    </a:lnTo>
                    <a:lnTo>
                      <a:pt x="2" y="86"/>
                    </a:lnTo>
                    <a:lnTo>
                      <a:pt x="1" y="84"/>
                    </a:lnTo>
                    <a:lnTo>
                      <a:pt x="0" y="80"/>
                    </a:lnTo>
                    <a:lnTo>
                      <a:pt x="0" y="78"/>
                    </a:lnTo>
                    <a:lnTo>
                      <a:pt x="26" y="4"/>
                    </a:lnTo>
                    <a:lnTo>
                      <a:pt x="26" y="4"/>
                    </a:lnTo>
                    <a:lnTo>
                      <a:pt x="28" y="2"/>
                    </a:lnTo>
                    <a:lnTo>
                      <a:pt x="30" y="0"/>
                    </a:lnTo>
                    <a:lnTo>
                      <a:pt x="33" y="0"/>
                    </a:lnTo>
                    <a:lnTo>
                      <a:pt x="36" y="0"/>
                    </a:lnTo>
                    <a:lnTo>
                      <a:pt x="159" y="46"/>
                    </a:lnTo>
                    <a:lnTo>
                      <a:pt x="159" y="46"/>
                    </a:lnTo>
                    <a:lnTo>
                      <a:pt x="161" y="47"/>
                    </a:lnTo>
                    <a:lnTo>
                      <a:pt x="163" y="49"/>
                    </a:lnTo>
                    <a:lnTo>
                      <a:pt x="163" y="52"/>
                    </a:lnTo>
                    <a:lnTo>
                      <a:pt x="163" y="55"/>
                    </a:lnTo>
                    <a:lnTo>
                      <a:pt x="136" y="12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3" name="Freeform 390"/>
              <p:cNvSpPr>
                <a:spLocks/>
              </p:cNvSpPr>
              <p:nvPr/>
            </p:nvSpPr>
            <p:spPr bwMode="auto">
              <a:xfrm>
                <a:off x="3783" y="1793"/>
                <a:ext cx="107" cy="39"/>
              </a:xfrm>
              <a:custGeom>
                <a:avLst/>
                <a:gdLst>
                  <a:gd name="T0" fmla="*/ 0 w 107"/>
                  <a:gd name="T1" fmla="*/ 0 h 39"/>
                  <a:gd name="T2" fmla="*/ 0 w 107"/>
                  <a:gd name="T3" fmla="*/ 0 h 39"/>
                  <a:gd name="T4" fmla="*/ 107 w 107"/>
                  <a:gd name="T5" fmla="*/ 3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7" h="39">
                    <a:moveTo>
                      <a:pt x="0" y="0"/>
                    </a:moveTo>
                    <a:lnTo>
                      <a:pt x="0" y="0"/>
                    </a:lnTo>
                    <a:lnTo>
                      <a:pt x="107" y="3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4" name="Freeform 391"/>
              <p:cNvSpPr>
                <a:spLocks/>
              </p:cNvSpPr>
              <p:nvPr/>
            </p:nvSpPr>
            <p:spPr bwMode="auto">
              <a:xfrm>
                <a:off x="3779" y="1809"/>
                <a:ext cx="59" cy="22"/>
              </a:xfrm>
              <a:custGeom>
                <a:avLst/>
                <a:gdLst>
                  <a:gd name="T0" fmla="*/ 0 w 59"/>
                  <a:gd name="T1" fmla="*/ 0 h 22"/>
                  <a:gd name="T2" fmla="*/ 0 w 59"/>
                  <a:gd name="T3" fmla="*/ 0 h 22"/>
                  <a:gd name="T4" fmla="*/ 59 w 59"/>
                  <a:gd name="T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22">
                    <a:moveTo>
                      <a:pt x="0" y="0"/>
                    </a:moveTo>
                    <a:lnTo>
                      <a:pt x="0" y="0"/>
                    </a:lnTo>
                    <a:lnTo>
                      <a:pt x="59" y="2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5" name="Freeform 392"/>
              <p:cNvSpPr>
                <a:spLocks/>
              </p:cNvSpPr>
              <p:nvPr/>
            </p:nvSpPr>
            <p:spPr bwMode="auto">
              <a:xfrm>
                <a:off x="3878" y="1784"/>
                <a:ext cx="25" cy="24"/>
              </a:xfrm>
              <a:custGeom>
                <a:avLst/>
                <a:gdLst>
                  <a:gd name="T0" fmla="*/ 16 w 25"/>
                  <a:gd name="T1" fmla="*/ 1 h 24"/>
                  <a:gd name="T2" fmla="*/ 16 w 25"/>
                  <a:gd name="T3" fmla="*/ 1 h 24"/>
                  <a:gd name="T4" fmla="*/ 11 w 25"/>
                  <a:gd name="T5" fmla="*/ 0 h 24"/>
                  <a:gd name="T6" fmla="*/ 7 w 25"/>
                  <a:gd name="T7" fmla="*/ 2 h 24"/>
                  <a:gd name="T8" fmla="*/ 3 w 25"/>
                  <a:gd name="T9" fmla="*/ 4 h 24"/>
                  <a:gd name="T10" fmla="*/ 1 w 25"/>
                  <a:gd name="T11" fmla="*/ 8 h 24"/>
                  <a:gd name="T12" fmla="*/ 1 w 25"/>
                  <a:gd name="T13" fmla="*/ 8 h 24"/>
                  <a:gd name="T14" fmla="*/ 0 w 25"/>
                  <a:gd name="T15" fmla="*/ 13 h 24"/>
                  <a:gd name="T16" fmla="*/ 1 w 25"/>
                  <a:gd name="T17" fmla="*/ 17 h 24"/>
                  <a:gd name="T18" fmla="*/ 4 w 25"/>
                  <a:gd name="T19" fmla="*/ 21 h 24"/>
                  <a:gd name="T20" fmla="*/ 8 w 25"/>
                  <a:gd name="T21" fmla="*/ 23 h 24"/>
                  <a:gd name="T22" fmla="*/ 8 w 25"/>
                  <a:gd name="T23" fmla="*/ 23 h 24"/>
                  <a:gd name="T24" fmla="*/ 13 w 25"/>
                  <a:gd name="T25" fmla="*/ 24 h 24"/>
                  <a:gd name="T26" fmla="*/ 17 w 25"/>
                  <a:gd name="T27" fmla="*/ 23 h 24"/>
                  <a:gd name="T28" fmla="*/ 21 w 25"/>
                  <a:gd name="T29" fmla="*/ 20 h 24"/>
                  <a:gd name="T30" fmla="*/ 23 w 25"/>
                  <a:gd name="T31" fmla="*/ 16 h 24"/>
                  <a:gd name="T32" fmla="*/ 23 w 25"/>
                  <a:gd name="T33" fmla="*/ 16 h 24"/>
                  <a:gd name="T34" fmla="*/ 25 w 25"/>
                  <a:gd name="T35" fmla="*/ 12 h 24"/>
                  <a:gd name="T36" fmla="*/ 23 w 25"/>
                  <a:gd name="T37" fmla="*/ 7 h 24"/>
                  <a:gd name="T38" fmla="*/ 20 w 25"/>
                  <a:gd name="T39" fmla="*/ 4 h 24"/>
                  <a:gd name="T40" fmla="*/ 16 w 25"/>
                  <a:gd name="T41" fmla="*/ 1 h 24"/>
                  <a:gd name="T42" fmla="*/ 16 w 25"/>
                  <a:gd name="T43" fmla="*/ 1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5" h="24">
                    <a:moveTo>
                      <a:pt x="16" y="1"/>
                    </a:moveTo>
                    <a:lnTo>
                      <a:pt x="16" y="1"/>
                    </a:lnTo>
                    <a:lnTo>
                      <a:pt x="11" y="0"/>
                    </a:lnTo>
                    <a:lnTo>
                      <a:pt x="7" y="2"/>
                    </a:lnTo>
                    <a:lnTo>
                      <a:pt x="3" y="4"/>
                    </a:lnTo>
                    <a:lnTo>
                      <a:pt x="1" y="8"/>
                    </a:lnTo>
                    <a:lnTo>
                      <a:pt x="1" y="8"/>
                    </a:lnTo>
                    <a:lnTo>
                      <a:pt x="0" y="13"/>
                    </a:lnTo>
                    <a:lnTo>
                      <a:pt x="1" y="17"/>
                    </a:lnTo>
                    <a:lnTo>
                      <a:pt x="4" y="21"/>
                    </a:lnTo>
                    <a:lnTo>
                      <a:pt x="8" y="23"/>
                    </a:lnTo>
                    <a:lnTo>
                      <a:pt x="8" y="23"/>
                    </a:lnTo>
                    <a:lnTo>
                      <a:pt x="13" y="24"/>
                    </a:lnTo>
                    <a:lnTo>
                      <a:pt x="17" y="23"/>
                    </a:lnTo>
                    <a:lnTo>
                      <a:pt x="21" y="20"/>
                    </a:lnTo>
                    <a:lnTo>
                      <a:pt x="23" y="16"/>
                    </a:lnTo>
                    <a:lnTo>
                      <a:pt x="23" y="16"/>
                    </a:lnTo>
                    <a:lnTo>
                      <a:pt x="25" y="12"/>
                    </a:lnTo>
                    <a:lnTo>
                      <a:pt x="23" y="7"/>
                    </a:lnTo>
                    <a:lnTo>
                      <a:pt x="20" y="4"/>
                    </a:lnTo>
                    <a:lnTo>
                      <a:pt x="16" y="1"/>
                    </a:lnTo>
                    <a:lnTo>
                      <a:pt x="16" y="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6" name="Freeform 393"/>
              <p:cNvSpPr>
                <a:spLocks/>
              </p:cNvSpPr>
              <p:nvPr/>
            </p:nvSpPr>
            <p:spPr bwMode="auto">
              <a:xfrm>
                <a:off x="1722" y="1289"/>
                <a:ext cx="86" cy="85"/>
              </a:xfrm>
              <a:custGeom>
                <a:avLst/>
                <a:gdLst>
                  <a:gd name="T0" fmla="*/ 59 w 86"/>
                  <a:gd name="T1" fmla="*/ 85 h 85"/>
                  <a:gd name="T2" fmla="*/ 0 w 86"/>
                  <a:gd name="T3" fmla="*/ 41 h 85"/>
                  <a:gd name="T4" fmla="*/ 72 w 86"/>
                  <a:gd name="T5" fmla="*/ 70 h 85"/>
                  <a:gd name="T6" fmla="*/ 41 w 86"/>
                  <a:gd name="T7" fmla="*/ 0 h 85"/>
                  <a:gd name="T8" fmla="*/ 86 w 86"/>
                  <a:gd name="T9" fmla="*/ 5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85">
                    <a:moveTo>
                      <a:pt x="59" y="85"/>
                    </a:moveTo>
                    <a:lnTo>
                      <a:pt x="0" y="41"/>
                    </a:lnTo>
                    <a:lnTo>
                      <a:pt x="72" y="70"/>
                    </a:lnTo>
                    <a:lnTo>
                      <a:pt x="41" y="0"/>
                    </a:lnTo>
                    <a:lnTo>
                      <a:pt x="86" y="5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7" name="Freeform 394"/>
              <p:cNvSpPr>
                <a:spLocks/>
              </p:cNvSpPr>
              <p:nvPr/>
            </p:nvSpPr>
            <p:spPr bwMode="auto">
              <a:xfrm>
                <a:off x="1830" y="1404"/>
                <a:ext cx="87" cy="85"/>
              </a:xfrm>
              <a:custGeom>
                <a:avLst/>
                <a:gdLst>
                  <a:gd name="T0" fmla="*/ 0 w 87"/>
                  <a:gd name="T1" fmla="*/ 26 h 85"/>
                  <a:gd name="T2" fmla="*/ 43 w 87"/>
                  <a:gd name="T3" fmla="*/ 85 h 85"/>
                  <a:gd name="T4" fmla="*/ 17 w 87"/>
                  <a:gd name="T5" fmla="*/ 14 h 85"/>
                  <a:gd name="T6" fmla="*/ 87 w 87"/>
                  <a:gd name="T7" fmla="*/ 47 h 85"/>
                  <a:gd name="T8" fmla="*/ 31 w 87"/>
                  <a:gd name="T9" fmla="*/ 0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85">
                    <a:moveTo>
                      <a:pt x="0" y="26"/>
                    </a:moveTo>
                    <a:lnTo>
                      <a:pt x="43" y="85"/>
                    </a:lnTo>
                    <a:lnTo>
                      <a:pt x="17" y="14"/>
                    </a:lnTo>
                    <a:lnTo>
                      <a:pt x="87" y="47"/>
                    </a:lnTo>
                    <a:lnTo>
                      <a:pt x="31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8" name="Freeform 395"/>
              <p:cNvSpPr>
                <a:spLocks/>
              </p:cNvSpPr>
              <p:nvPr/>
            </p:nvSpPr>
            <p:spPr bwMode="auto">
              <a:xfrm>
                <a:off x="1888" y="1339"/>
                <a:ext cx="37" cy="25"/>
              </a:xfrm>
              <a:custGeom>
                <a:avLst/>
                <a:gdLst>
                  <a:gd name="T0" fmla="*/ 0 w 37"/>
                  <a:gd name="T1" fmla="*/ 25 h 25"/>
                  <a:gd name="T2" fmla="*/ 37 w 37"/>
                  <a:gd name="T3" fmla="*/ 0 h 25"/>
                  <a:gd name="T4" fmla="*/ 1 w 37"/>
                  <a:gd name="T5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" h="25">
                    <a:moveTo>
                      <a:pt x="0" y="25"/>
                    </a:moveTo>
                    <a:lnTo>
                      <a:pt x="37" y="0"/>
                    </a:lnTo>
                    <a:lnTo>
                      <a:pt x="1" y="1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9" name="Freeform 396"/>
              <p:cNvSpPr>
                <a:spLocks/>
              </p:cNvSpPr>
              <p:nvPr/>
            </p:nvSpPr>
            <p:spPr bwMode="auto">
              <a:xfrm>
                <a:off x="1863" y="1385"/>
                <a:ext cx="72" cy="17"/>
              </a:xfrm>
              <a:custGeom>
                <a:avLst/>
                <a:gdLst>
                  <a:gd name="T0" fmla="*/ 0 w 72"/>
                  <a:gd name="T1" fmla="*/ 17 h 17"/>
                  <a:gd name="T2" fmla="*/ 72 w 72"/>
                  <a:gd name="T3" fmla="*/ 11 h 17"/>
                  <a:gd name="T4" fmla="*/ 13 w 72"/>
                  <a:gd name="T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2" h="17">
                    <a:moveTo>
                      <a:pt x="0" y="17"/>
                    </a:moveTo>
                    <a:lnTo>
                      <a:pt x="72" y="11"/>
                    </a:lnTo>
                    <a:lnTo>
                      <a:pt x="13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0" name="Freeform 397"/>
              <p:cNvSpPr>
                <a:spLocks/>
              </p:cNvSpPr>
              <p:nvPr/>
            </p:nvSpPr>
            <p:spPr bwMode="auto">
              <a:xfrm>
                <a:off x="1823" y="1273"/>
                <a:ext cx="12" cy="48"/>
              </a:xfrm>
              <a:custGeom>
                <a:avLst/>
                <a:gdLst>
                  <a:gd name="T0" fmla="*/ 12 w 12"/>
                  <a:gd name="T1" fmla="*/ 43 h 48"/>
                  <a:gd name="T2" fmla="*/ 10 w 12"/>
                  <a:gd name="T3" fmla="*/ 0 h 48"/>
                  <a:gd name="T4" fmla="*/ 0 w 12"/>
                  <a:gd name="T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48">
                    <a:moveTo>
                      <a:pt x="12" y="43"/>
                    </a:moveTo>
                    <a:lnTo>
                      <a:pt x="10" y="0"/>
                    </a:lnTo>
                    <a:lnTo>
                      <a:pt x="0" y="4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1" name="Freeform 398"/>
              <p:cNvSpPr>
                <a:spLocks/>
              </p:cNvSpPr>
              <p:nvPr/>
            </p:nvSpPr>
            <p:spPr bwMode="auto">
              <a:xfrm>
                <a:off x="1707" y="1376"/>
                <a:ext cx="73" cy="18"/>
              </a:xfrm>
              <a:custGeom>
                <a:avLst/>
                <a:gdLst>
                  <a:gd name="T0" fmla="*/ 73 w 73"/>
                  <a:gd name="T1" fmla="*/ 0 h 18"/>
                  <a:gd name="T2" fmla="*/ 0 w 73"/>
                  <a:gd name="T3" fmla="*/ 11 h 18"/>
                  <a:gd name="T4" fmla="*/ 56 w 73"/>
                  <a:gd name="T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18">
                    <a:moveTo>
                      <a:pt x="73" y="0"/>
                    </a:moveTo>
                    <a:lnTo>
                      <a:pt x="0" y="11"/>
                    </a:lnTo>
                    <a:lnTo>
                      <a:pt x="56" y="1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2" name="Freeform 399"/>
              <p:cNvSpPr>
                <a:spLocks/>
              </p:cNvSpPr>
              <p:nvPr/>
            </p:nvSpPr>
            <p:spPr bwMode="auto">
              <a:xfrm>
                <a:off x="1810" y="1433"/>
                <a:ext cx="17" cy="69"/>
              </a:xfrm>
              <a:custGeom>
                <a:avLst/>
                <a:gdLst>
                  <a:gd name="T0" fmla="*/ 0 w 17"/>
                  <a:gd name="T1" fmla="*/ 9 h 69"/>
                  <a:gd name="T2" fmla="*/ 6 w 17"/>
                  <a:gd name="T3" fmla="*/ 69 h 69"/>
                  <a:gd name="T4" fmla="*/ 17 w 17"/>
                  <a:gd name="T5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69">
                    <a:moveTo>
                      <a:pt x="0" y="9"/>
                    </a:moveTo>
                    <a:lnTo>
                      <a:pt x="6" y="69"/>
                    </a:lnTo>
                    <a:lnTo>
                      <a:pt x="1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3" name="Freeform 400"/>
              <p:cNvSpPr>
                <a:spLocks/>
              </p:cNvSpPr>
              <p:nvPr/>
            </p:nvSpPr>
            <p:spPr bwMode="auto">
              <a:xfrm>
                <a:off x="1760" y="1451"/>
                <a:ext cx="27" cy="34"/>
              </a:xfrm>
              <a:custGeom>
                <a:avLst/>
                <a:gdLst>
                  <a:gd name="T0" fmla="*/ 14 w 27"/>
                  <a:gd name="T1" fmla="*/ 5 h 34"/>
                  <a:gd name="T2" fmla="*/ 0 w 27"/>
                  <a:gd name="T3" fmla="*/ 34 h 34"/>
                  <a:gd name="T4" fmla="*/ 27 w 27"/>
                  <a:gd name="T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" h="34">
                    <a:moveTo>
                      <a:pt x="14" y="5"/>
                    </a:moveTo>
                    <a:lnTo>
                      <a:pt x="0" y="34"/>
                    </a:lnTo>
                    <a:lnTo>
                      <a:pt x="2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4" name="Freeform 401"/>
              <p:cNvSpPr>
                <a:spLocks/>
              </p:cNvSpPr>
              <p:nvPr/>
            </p:nvSpPr>
            <p:spPr bwMode="auto">
              <a:xfrm>
                <a:off x="1826" y="1269"/>
                <a:ext cx="81" cy="99"/>
              </a:xfrm>
              <a:custGeom>
                <a:avLst/>
                <a:gdLst>
                  <a:gd name="T0" fmla="*/ 81 w 81"/>
                  <a:gd name="T1" fmla="*/ 9 h 99"/>
                  <a:gd name="T2" fmla="*/ 79 w 81"/>
                  <a:gd name="T3" fmla="*/ 3 h 99"/>
                  <a:gd name="T4" fmla="*/ 75 w 81"/>
                  <a:gd name="T5" fmla="*/ 0 h 99"/>
                  <a:gd name="T6" fmla="*/ 72 w 81"/>
                  <a:gd name="T7" fmla="*/ 1 h 99"/>
                  <a:gd name="T8" fmla="*/ 68 w 81"/>
                  <a:gd name="T9" fmla="*/ 4 h 99"/>
                  <a:gd name="T10" fmla="*/ 68 w 81"/>
                  <a:gd name="T11" fmla="*/ 7 h 99"/>
                  <a:gd name="T12" fmla="*/ 65 w 81"/>
                  <a:gd name="T13" fmla="*/ 21 h 99"/>
                  <a:gd name="T14" fmla="*/ 58 w 81"/>
                  <a:gd name="T15" fmla="*/ 35 h 99"/>
                  <a:gd name="T16" fmla="*/ 39 w 81"/>
                  <a:gd name="T17" fmla="*/ 62 h 99"/>
                  <a:gd name="T18" fmla="*/ 32 w 81"/>
                  <a:gd name="T19" fmla="*/ 59 h 99"/>
                  <a:gd name="T20" fmla="*/ 21 w 81"/>
                  <a:gd name="T21" fmla="*/ 56 h 99"/>
                  <a:gd name="T22" fmla="*/ 11 w 81"/>
                  <a:gd name="T23" fmla="*/ 58 h 99"/>
                  <a:gd name="T24" fmla="*/ 2 w 81"/>
                  <a:gd name="T25" fmla="*/ 62 h 99"/>
                  <a:gd name="T26" fmla="*/ 0 w 81"/>
                  <a:gd name="T27" fmla="*/ 64 h 99"/>
                  <a:gd name="T28" fmla="*/ 1 w 81"/>
                  <a:gd name="T29" fmla="*/ 66 h 99"/>
                  <a:gd name="T30" fmla="*/ 3 w 81"/>
                  <a:gd name="T31" fmla="*/ 66 h 99"/>
                  <a:gd name="T32" fmla="*/ 19 w 81"/>
                  <a:gd name="T33" fmla="*/ 66 h 99"/>
                  <a:gd name="T34" fmla="*/ 29 w 81"/>
                  <a:gd name="T35" fmla="*/ 70 h 99"/>
                  <a:gd name="T36" fmla="*/ 32 w 81"/>
                  <a:gd name="T37" fmla="*/ 76 h 99"/>
                  <a:gd name="T38" fmla="*/ 34 w 81"/>
                  <a:gd name="T39" fmla="*/ 90 h 99"/>
                  <a:gd name="T40" fmla="*/ 33 w 81"/>
                  <a:gd name="T41" fmla="*/ 98 h 99"/>
                  <a:gd name="T42" fmla="*/ 42 w 81"/>
                  <a:gd name="T43" fmla="*/ 85 h 99"/>
                  <a:gd name="T44" fmla="*/ 44 w 81"/>
                  <a:gd name="T45" fmla="*/ 89 h 99"/>
                  <a:gd name="T46" fmla="*/ 47 w 81"/>
                  <a:gd name="T47" fmla="*/ 96 h 99"/>
                  <a:gd name="T48" fmla="*/ 48 w 81"/>
                  <a:gd name="T49" fmla="*/ 99 h 99"/>
                  <a:gd name="T50" fmla="*/ 49 w 81"/>
                  <a:gd name="T51" fmla="*/ 97 h 99"/>
                  <a:gd name="T52" fmla="*/ 50 w 81"/>
                  <a:gd name="T53" fmla="*/ 82 h 99"/>
                  <a:gd name="T54" fmla="*/ 47 w 81"/>
                  <a:gd name="T55" fmla="*/ 70 h 99"/>
                  <a:gd name="T56" fmla="*/ 59 w 81"/>
                  <a:gd name="T57" fmla="*/ 58 h 99"/>
                  <a:gd name="T58" fmla="*/ 69 w 81"/>
                  <a:gd name="T59" fmla="*/ 43 h 99"/>
                  <a:gd name="T60" fmla="*/ 77 w 81"/>
                  <a:gd name="T61" fmla="*/ 26 h 99"/>
                  <a:gd name="T62" fmla="*/ 81 w 81"/>
                  <a:gd name="T63" fmla="*/ 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81" h="99">
                    <a:moveTo>
                      <a:pt x="81" y="9"/>
                    </a:moveTo>
                    <a:lnTo>
                      <a:pt x="81" y="9"/>
                    </a:lnTo>
                    <a:lnTo>
                      <a:pt x="81" y="6"/>
                    </a:lnTo>
                    <a:lnTo>
                      <a:pt x="79" y="3"/>
                    </a:lnTo>
                    <a:lnTo>
                      <a:pt x="77" y="1"/>
                    </a:lnTo>
                    <a:lnTo>
                      <a:pt x="75" y="0"/>
                    </a:lnTo>
                    <a:lnTo>
                      <a:pt x="75" y="0"/>
                    </a:lnTo>
                    <a:lnTo>
                      <a:pt x="72" y="1"/>
                    </a:lnTo>
                    <a:lnTo>
                      <a:pt x="70" y="2"/>
                    </a:lnTo>
                    <a:lnTo>
                      <a:pt x="68" y="4"/>
                    </a:lnTo>
                    <a:lnTo>
                      <a:pt x="68" y="7"/>
                    </a:lnTo>
                    <a:lnTo>
                      <a:pt x="68" y="7"/>
                    </a:lnTo>
                    <a:lnTo>
                      <a:pt x="66" y="14"/>
                    </a:lnTo>
                    <a:lnTo>
                      <a:pt x="65" y="21"/>
                    </a:lnTo>
                    <a:lnTo>
                      <a:pt x="62" y="28"/>
                    </a:lnTo>
                    <a:lnTo>
                      <a:pt x="58" y="35"/>
                    </a:lnTo>
                    <a:lnTo>
                      <a:pt x="49" y="49"/>
                    </a:lnTo>
                    <a:lnTo>
                      <a:pt x="39" y="62"/>
                    </a:lnTo>
                    <a:lnTo>
                      <a:pt x="39" y="62"/>
                    </a:lnTo>
                    <a:lnTo>
                      <a:pt x="32" y="59"/>
                    </a:lnTo>
                    <a:lnTo>
                      <a:pt x="27" y="57"/>
                    </a:lnTo>
                    <a:lnTo>
                      <a:pt x="21" y="56"/>
                    </a:lnTo>
                    <a:lnTo>
                      <a:pt x="15" y="57"/>
                    </a:lnTo>
                    <a:lnTo>
                      <a:pt x="11" y="58"/>
                    </a:lnTo>
                    <a:lnTo>
                      <a:pt x="7" y="59"/>
                    </a:lnTo>
                    <a:lnTo>
                      <a:pt x="2" y="62"/>
                    </a:lnTo>
                    <a:lnTo>
                      <a:pt x="2" y="62"/>
                    </a:lnTo>
                    <a:lnTo>
                      <a:pt x="0" y="64"/>
                    </a:lnTo>
                    <a:lnTo>
                      <a:pt x="0" y="65"/>
                    </a:lnTo>
                    <a:lnTo>
                      <a:pt x="1" y="66"/>
                    </a:lnTo>
                    <a:lnTo>
                      <a:pt x="3" y="66"/>
                    </a:lnTo>
                    <a:lnTo>
                      <a:pt x="3" y="66"/>
                    </a:lnTo>
                    <a:lnTo>
                      <a:pt x="10" y="65"/>
                    </a:lnTo>
                    <a:lnTo>
                      <a:pt x="19" y="66"/>
                    </a:lnTo>
                    <a:lnTo>
                      <a:pt x="25" y="68"/>
                    </a:lnTo>
                    <a:lnTo>
                      <a:pt x="29" y="70"/>
                    </a:lnTo>
                    <a:lnTo>
                      <a:pt x="29" y="70"/>
                    </a:lnTo>
                    <a:lnTo>
                      <a:pt x="32" y="76"/>
                    </a:lnTo>
                    <a:lnTo>
                      <a:pt x="33" y="83"/>
                    </a:lnTo>
                    <a:lnTo>
                      <a:pt x="34" y="90"/>
                    </a:lnTo>
                    <a:lnTo>
                      <a:pt x="33" y="98"/>
                    </a:lnTo>
                    <a:lnTo>
                      <a:pt x="33" y="98"/>
                    </a:lnTo>
                    <a:lnTo>
                      <a:pt x="38" y="91"/>
                    </a:lnTo>
                    <a:lnTo>
                      <a:pt x="42" y="85"/>
                    </a:lnTo>
                    <a:lnTo>
                      <a:pt x="42" y="85"/>
                    </a:lnTo>
                    <a:lnTo>
                      <a:pt x="44" y="89"/>
                    </a:lnTo>
                    <a:lnTo>
                      <a:pt x="47" y="96"/>
                    </a:lnTo>
                    <a:lnTo>
                      <a:pt x="47" y="96"/>
                    </a:lnTo>
                    <a:lnTo>
                      <a:pt x="48" y="99"/>
                    </a:lnTo>
                    <a:lnTo>
                      <a:pt x="48" y="99"/>
                    </a:lnTo>
                    <a:lnTo>
                      <a:pt x="49" y="97"/>
                    </a:lnTo>
                    <a:lnTo>
                      <a:pt x="49" y="97"/>
                    </a:lnTo>
                    <a:lnTo>
                      <a:pt x="50" y="89"/>
                    </a:lnTo>
                    <a:lnTo>
                      <a:pt x="50" y="82"/>
                    </a:lnTo>
                    <a:lnTo>
                      <a:pt x="49" y="75"/>
                    </a:lnTo>
                    <a:lnTo>
                      <a:pt x="47" y="70"/>
                    </a:lnTo>
                    <a:lnTo>
                      <a:pt x="47" y="70"/>
                    </a:lnTo>
                    <a:lnTo>
                      <a:pt x="59" y="58"/>
                    </a:lnTo>
                    <a:lnTo>
                      <a:pt x="64" y="51"/>
                    </a:lnTo>
                    <a:lnTo>
                      <a:pt x="69" y="43"/>
                    </a:lnTo>
                    <a:lnTo>
                      <a:pt x="73" y="34"/>
                    </a:lnTo>
                    <a:lnTo>
                      <a:pt x="77" y="26"/>
                    </a:lnTo>
                    <a:lnTo>
                      <a:pt x="79" y="17"/>
                    </a:lnTo>
                    <a:lnTo>
                      <a:pt x="81" y="9"/>
                    </a:lnTo>
                    <a:lnTo>
                      <a:pt x="81" y="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5" name="Freeform 402"/>
              <p:cNvSpPr>
                <a:spLocks/>
              </p:cNvSpPr>
              <p:nvPr/>
            </p:nvSpPr>
            <p:spPr bwMode="auto">
              <a:xfrm>
                <a:off x="1715" y="1341"/>
                <a:ext cx="154" cy="106"/>
              </a:xfrm>
              <a:custGeom>
                <a:avLst/>
                <a:gdLst>
                  <a:gd name="T0" fmla="*/ 154 w 154"/>
                  <a:gd name="T1" fmla="*/ 33 h 106"/>
                  <a:gd name="T2" fmla="*/ 154 w 154"/>
                  <a:gd name="T3" fmla="*/ 33 h 106"/>
                  <a:gd name="T4" fmla="*/ 146 w 154"/>
                  <a:gd name="T5" fmla="*/ 45 h 106"/>
                  <a:gd name="T6" fmla="*/ 136 w 154"/>
                  <a:gd name="T7" fmla="*/ 57 h 106"/>
                  <a:gd name="T8" fmla="*/ 121 w 154"/>
                  <a:gd name="T9" fmla="*/ 69 h 106"/>
                  <a:gd name="T10" fmla="*/ 106 w 154"/>
                  <a:gd name="T11" fmla="*/ 82 h 106"/>
                  <a:gd name="T12" fmla="*/ 106 w 154"/>
                  <a:gd name="T13" fmla="*/ 82 h 106"/>
                  <a:gd name="T14" fmla="*/ 98 w 154"/>
                  <a:gd name="T15" fmla="*/ 87 h 106"/>
                  <a:gd name="T16" fmla="*/ 88 w 154"/>
                  <a:gd name="T17" fmla="*/ 92 h 106"/>
                  <a:gd name="T18" fmla="*/ 80 w 154"/>
                  <a:gd name="T19" fmla="*/ 95 h 106"/>
                  <a:gd name="T20" fmla="*/ 71 w 154"/>
                  <a:gd name="T21" fmla="*/ 98 h 106"/>
                  <a:gd name="T22" fmla="*/ 53 w 154"/>
                  <a:gd name="T23" fmla="*/ 103 h 106"/>
                  <a:gd name="T24" fmla="*/ 37 w 154"/>
                  <a:gd name="T25" fmla="*/ 106 h 106"/>
                  <a:gd name="T26" fmla="*/ 24 w 154"/>
                  <a:gd name="T27" fmla="*/ 106 h 106"/>
                  <a:gd name="T28" fmla="*/ 11 w 154"/>
                  <a:gd name="T29" fmla="*/ 106 h 106"/>
                  <a:gd name="T30" fmla="*/ 4 w 154"/>
                  <a:gd name="T31" fmla="*/ 105 h 106"/>
                  <a:gd name="T32" fmla="*/ 1 w 154"/>
                  <a:gd name="T33" fmla="*/ 104 h 106"/>
                  <a:gd name="T34" fmla="*/ 0 w 154"/>
                  <a:gd name="T35" fmla="*/ 103 h 106"/>
                  <a:gd name="T36" fmla="*/ 0 w 154"/>
                  <a:gd name="T37" fmla="*/ 103 h 106"/>
                  <a:gd name="T38" fmla="*/ 0 w 154"/>
                  <a:gd name="T39" fmla="*/ 102 h 106"/>
                  <a:gd name="T40" fmla="*/ 0 w 154"/>
                  <a:gd name="T41" fmla="*/ 101 h 106"/>
                  <a:gd name="T42" fmla="*/ 3 w 154"/>
                  <a:gd name="T43" fmla="*/ 98 h 106"/>
                  <a:gd name="T44" fmla="*/ 15 w 154"/>
                  <a:gd name="T45" fmla="*/ 92 h 106"/>
                  <a:gd name="T46" fmla="*/ 25 w 154"/>
                  <a:gd name="T47" fmla="*/ 86 h 106"/>
                  <a:gd name="T48" fmla="*/ 35 w 154"/>
                  <a:gd name="T49" fmla="*/ 79 h 106"/>
                  <a:gd name="T50" fmla="*/ 47 w 154"/>
                  <a:gd name="T51" fmla="*/ 68 h 106"/>
                  <a:gd name="T52" fmla="*/ 61 w 154"/>
                  <a:gd name="T53" fmla="*/ 56 h 106"/>
                  <a:gd name="T54" fmla="*/ 61 w 154"/>
                  <a:gd name="T55" fmla="*/ 56 h 106"/>
                  <a:gd name="T56" fmla="*/ 78 w 154"/>
                  <a:gd name="T57" fmla="*/ 37 h 106"/>
                  <a:gd name="T58" fmla="*/ 92 w 154"/>
                  <a:gd name="T59" fmla="*/ 22 h 106"/>
                  <a:gd name="T60" fmla="*/ 109 w 154"/>
                  <a:gd name="T61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54" h="106">
                    <a:moveTo>
                      <a:pt x="154" y="33"/>
                    </a:moveTo>
                    <a:lnTo>
                      <a:pt x="154" y="33"/>
                    </a:lnTo>
                    <a:lnTo>
                      <a:pt x="146" y="45"/>
                    </a:lnTo>
                    <a:lnTo>
                      <a:pt x="136" y="57"/>
                    </a:lnTo>
                    <a:lnTo>
                      <a:pt x="121" y="69"/>
                    </a:lnTo>
                    <a:lnTo>
                      <a:pt x="106" y="82"/>
                    </a:lnTo>
                    <a:lnTo>
                      <a:pt x="106" y="82"/>
                    </a:lnTo>
                    <a:lnTo>
                      <a:pt x="98" y="87"/>
                    </a:lnTo>
                    <a:lnTo>
                      <a:pt x="88" y="92"/>
                    </a:lnTo>
                    <a:lnTo>
                      <a:pt x="80" y="95"/>
                    </a:lnTo>
                    <a:lnTo>
                      <a:pt x="71" y="98"/>
                    </a:lnTo>
                    <a:lnTo>
                      <a:pt x="53" y="103"/>
                    </a:lnTo>
                    <a:lnTo>
                      <a:pt x="37" y="106"/>
                    </a:lnTo>
                    <a:lnTo>
                      <a:pt x="24" y="106"/>
                    </a:lnTo>
                    <a:lnTo>
                      <a:pt x="11" y="106"/>
                    </a:lnTo>
                    <a:lnTo>
                      <a:pt x="4" y="105"/>
                    </a:lnTo>
                    <a:lnTo>
                      <a:pt x="1" y="104"/>
                    </a:lnTo>
                    <a:lnTo>
                      <a:pt x="0" y="103"/>
                    </a:lnTo>
                    <a:lnTo>
                      <a:pt x="0" y="103"/>
                    </a:lnTo>
                    <a:lnTo>
                      <a:pt x="0" y="102"/>
                    </a:lnTo>
                    <a:lnTo>
                      <a:pt x="0" y="101"/>
                    </a:lnTo>
                    <a:lnTo>
                      <a:pt x="3" y="98"/>
                    </a:lnTo>
                    <a:lnTo>
                      <a:pt x="15" y="92"/>
                    </a:lnTo>
                    <a:lnTo>
                      <a:pt x="25" y="86"/>
                    </a:lnTo>
                    <a:lnTo>
                      <a:pt x="35" y="79"/>
                    </a:lnTo>
                    <a:lnTo>
                      <a:pt x="47" y="68"/>
                    </a:lnTo>
                    <a:lnTo>
                      <a:pt x="61" y="56"/>
                    </a:lnTo>
                    <a:lnTo>
                      <a:pt x="61" y="56"/>
                    </a:lnTo>
                    <a:lnTo>
                      <a:pt x="78" y="37"/>
                    </a:lnTo>
                    <a:lnTo>
                      <a:pt x="92" y="22"/>
                    </a:lnTo>
                    <a:lnTo>
                      <a:pt x="10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6" name="Freeform 403"/>
              <p:cNvSpPr>
                <a:spLocks/>
              </p:cNvSpPr>
              <p:nvPr/>
            </p:nvSpPr>
            <p:spPr bwMode="auto">
              <a:xfrm>
                <a:off x="1813" y="1356"/>
                <a:ext cx="14" cy="17"/>
              </a:xfrm>
              <a:custGeom>
                <a:avLst/>
                <a:gdLst>
                  <a:gd name="T0" fmla="*/ 14 w 14"/>
                  <a:gd name="T1" fmla="*/ 0 h 17"/>
                  <a:gd name="T2" fmla="*/ 14 w 14"/>
                  <a:gd name="T3" fmla="*/ 0 h 17"/>
                  <a:gd name="T4" fmla="*/ 0 w 14"/>
                  <a:gd name="T5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17">
                    <a:moveTo>
                      <a:pt x="14" y="0"/>
                    </a:moveTo>
                    <a:lnTo>
                      <a:pt x="14" y="0"/>
                    </a:lnTo>
                    <a:lnTo>
                      <a:pt x="0" y="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7" name="Freeform 404"/>
              <p:cNvSpPr>
                <a:spLocks/>
              </p:cNvSpPr>
              <p:nvPr/>
            </p:nvSpPr>
            <p:spPr bwMode="auto">
              <a:xfrm>
                <a:off x="3461" y="2299"/>
                <a:ext cx="204" cy="99"/>
              </a:xfrm>
              <a:custGeom>
                <a:avLst/>
                <a:gdLst>
                  <a:gd name="T0" fmla="*/ 0 w 204"/>
                  <a:gd name="T1" fmla="*/ 0 h 99"/>
                  <a:gd name="T2" fmla="*/ 14 w 204"/>
                  <a:gd name="T3" fmla="*/ 99 h 99"/>
                  <a:gd name="T4" fmla="*/ 191 w 204"/>
                  <a:gd name="T5" fmla="*/ 99 h 99"/>
                  <a:gd name="T6" fmla="*/ 204 w 204"/>
                  <a:gd name="T7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4" h="99">
                    <a:moveTo>
                      <a:pt x="0" y="0"/>
                    </a:moveTo>
                    <a:lnTo>
                      <a:pt x="14" y="99"/>
                    </a:lnTo>
                    <a:lnTo>
                      <a:pt x="191" y="99"/>
                    </a:lnTo>
                    <a:lnTo>
                      <a:pt x="204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8" name="Freeform 405"/>
              <p:cNvSpPr>
                <a:spLocks/>
              </p:cNvSpPr>
              <p:nvPr/>
            </p:nvSpPr>
            <p:spPr bwMode="auto">
              <a:xfrm>
                <a:off x="3450" y="2269"/>
                <a:ext cx="226" cy="27"/>
              </a:xfrm>
              <a:custGeom>
                <a:avLst/>
                <a:gdLst>
                  <a:gd name="T0" fmla="*/ 198 w 226"/>
                  <a:gd name="T1" fmla="*/ 27 h 27"/>
                  <a:gd name="T2" fmla="*/ 198 w 226"/>
                  <a:gd name="T3" fmla="*/ 27 h 27"/>
                  <a:gd name="T4" fmla="*/ 198 w 226"/>
                  <a:gd name="T5" fmla="*/ 25 h 27"/>
                  <a:gd name="T6" fmla="*/ 201 w 226"/>
                  <a:gd name="T7" fmla="*/ 24 h 27"/>
                  <a:gd name="T8" fmla="*/ 226 w 226"/>
                  <a:gd name="T9" fmla="*/ 24 h 27"/>
                  <a:gd name="T10" fmla="*/ 226 w 226"/>
                  <a:gd name="T11" fmla="*/ 0 h 27"/>
                  <a:gd name="T12" fmla="*/ 0 w 226"/>
                  <a:gd name="T13" fmla="*/ 0 h 27"/>
                  <a:gd name="T14" fmla="*/ 0 w 226"/>
                  <a:gd name="T15" fmla="*/ 24 h 27"/>
                  <a:gd name="T16" fmla="*/ 26 w 226"/>
                  <a:gd name="T17" fmla="*/ 24 h 27"/>
                  <a:gd name="T18" fmla="*/ 26 w 226"/>
                  <a:gd name="T19" fmla="*/ 24 h 27"/>
                  <a:gd name="T20" fmla="*/ 27 w 226"/>
                  <a:gd name="T21" fmla="*/ 25 h 27"/>
                  <a:gd name="T22" fmla="*/ 28 w 226"/>
                  <a:gd name="T23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26" h="27">
                    <a:moveTo>
                      <a:pt x="198" y="27"/>
                    </a:moveTo>
                    <a:lnTo>
                      <a:pt x="198" y="27"/>
                    </a:lnTo>
                    <a:lnTo>
                      <a:pt x="198" y="25"/>
                    </a:lnTo>
                    <a:lnTo>
                      <a:pt x="201" y="24"/>
                    </a:lnTo>
                    <a:lnTo>
                      <a:pt x="226" y="24"/>
                    </a:lnTo>
                    <a:lnTo>
                      <a:pt x="226" y="0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26" y="24"/>
                    </a:lnTo>
                    <a:lnTo>
                      <a:pt x="26" y="24"/>
                    </a:lnTo>
                    <a:lnTo>
                      <a:pt x="27" y="25"/>
                    </a:lnTo>
                    <a:lnTo>
                      <a:pt x="28" y="2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</p:grpSp>
        <p:sp>
          <p:nvSpPr>
            <p:cNvPr id="1130" name="Freeform 407"/>
            <p:cNvSpPr>
              <a:spLocks/>
            </p:cNvSpPr>
            <p:nvPr/>
          </p:nvSpPr>
          <p:spPr bwMode="auto">
            <a:xfrm>
              <a:off x="5567363" y="3659188"/>
              <a:ext cx="26988" cy="111125"/>
            </a:xfrm>
            <a:custGeom>
              <a:avLst/>
              <a:gdLst>
                <a:gd name="T0" fmla="*/ 17 w 17"/>
                <a:gd name="T1" fmla="*/ 61 h 70"/>
                <a:gd name="T2" fmla="*/ 17 w 17"/>
                <a:gd name="T3" fmla="*/ 61 h 70"/>
                <a:gd name="T4" fmla="*/ 17 w 17"/>
                <a:gd name="T5" fmla="*/ 65 h 70"/>
                <a:gd name="T6" fmla="*/ 15 w 17"/>
                <a:gd name="T7" fmla="*/ 68 h 70"/>
                <a:gd name="T8" fmla="*/ 12 w 17"/>
                <a:gd name="T9" fmla="*/ 70 h 70"/>
                <a:gd name="T10" fmla="*/ 9 w 17"/>
                <a:gd name="T11" fmla="*/ 70 h 70"/>
                <a:gd name="T12" fmla="*/ 9 w 17"/>
                <a:gd name="T13" fmla="*/ 70 h 70"/>
                <a:gd name="T14" fmla="*/ 5 w 17"/>
                <a:gd name="T15" fmla="*/ 70 h 70"/>
                <a:gd name="T16" fmla="*/ 2 w 17"/>
                <a:gd name="T17" fmla="*/ 68 h 70"/>
                <a:gd name="T18" fmla="*/ 0 w 17"/>
                <a:gd name="T19" fmla="*/ 65 h 70"/>
                <a:gd name="T20" fmla="*/ 0 w 17"/>
                <a:gd name="T21" fmla="*/ 61 h 70"/>
                <a:gd name="T22" fmla="*/ 0 w 17"/>
                <a:gd name="T23" fmla="*/ 8 h 70"/>
                <a:gd name="T24" fmla="*/ 0 w 17"/>
                <a:gd name="T25" fmla="*/ 8 h 70"/>
                <a:gd name="T26" fmla="*/ 0 w 17"/>
                <a:gd name="T27" fmla="*/ 5 h 70"/>
                <a:gd name="T28" fmla="*/ 2 w 17"/>
                <a:gd name="T29" fmla="*/ 2 h 70"/>
                <a:gd name="T30" fmla="*/ 5 w 17"/>
                <a:gd name="T31" fmla="*/ 0 h 70"/>
                <a:gd name="T32" fmla="*/ 9 w 17"/>
                <a:gd name="T33" fmla="*/ 0 h 70"/>
                <a:gd name="T34" fmla="*/ 9 w 17"/>
                <a:gd name="T35" fmla="*/ 0 h 70"/>
                <a:gd name="T36" fmla="*/ 12 w 17"/>
                <a:gd name="T37" fmla="*/ 0 h 70"/>
                <a:gd name="T38" fmla="*/ 15 w 17"/>
                <a:gd name="T39" fmla="*/ 2 h 70"/>
                <a:gd name="T40" fmla="*/ 17 w 17"/>
                <a:gd name="T41" fmla="*/ 5 h 70"/>
                <a:gd name="T42" fmla="*/ 17 w 17"/>
                <a:gd name="T43" fmla="*/ 8 h 70"/>
                <a:gd name="T44" fmla="*/ 17 w 17"/>
                <a:gd name="T45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7" h="70">
                  <a:moveTo>
                    <a:pt x="17" y="61"/>
                  </a:moveTo>
                  <a:lnTo>
                    <a:pt x="17" y="61"/>
                  </a:lnTo>
                  <a:lnTo>
                    <a:pt x="17" y="65"/>
                  </a:lnTo>
                  <a:lnTo>
                    <a:pt x="15" y="68"/>
                  </a:lnTo>
                  <a:lnTo>
                    <a:pt x="12" y="70"/>
                  </a:lnTo>
                  <a:lnTo>
                    <a:pt x="9" y="70"/>
                  </a:lnTo>
                  <a:lnTo>
                    <a:pt x="9" y="70"/>
                  </a:lnTo>
                  <a:lnTo>
                    <a:pt x="5" y="70"/>
                  </a:lnTo>
                  <a:lnTo>
                    <a:pt x="2" y="68"/>
                  </a:lnTo>
                  <a:lnTo>
                    <a:pt x="0" y="65"/>
                  </a:lnTo>
                  <a:lnTo>
                    <a:pt x="0" y="61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5"/>
                  </a:lnTo>
                  <a:lnTo>
                    <a:pt x="2" y="2"/>
                  </a:lnTo>
                  <a:lnTo>
                    <a:pt x="5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5" y="2"/>
                  </a:lnTo>
                  <a:lnTo>
                    <a:pt x="17" y="5"/>
                  </a:lnTo>
                  <a:lnTo>
                    <a:pt x="17" y="8"/>
                  </a:lnTo>
                  <a:lnTo>
                    <a:pt x="17" y="61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1" name="Freeform 408"/>
            <p:cNvSpPr>
              <a:spLocks/>
            </p:cNvSpPr>
            <p:nvPr/>
          </p:nvSpPr>
          <p:spPr bwMode="auto">
            <a:xfrm>
              <a:off x="5641976" y="3659188"/>
              <a:ext cx="28575" cy="111125"/>
            </a:xfrm>
            <a:custGeom>
              <a:avLst/>
              <a:gdLst>
                <a:gd name="T0" fmla="*/ 18 w 18"/>
                <a:gd name="T1" fmla="*/ 61 h 70"/>
                <a:gd name="T2" fmla="*/ 18 w 18"/>
                <a:gd name="T3" fmla="*/ 61 h 70"/>
                <a:gd name="T4" fmla="*/ 17 w 18"/>
                <a:gd name="T5" fmla="*/ 65 h 70"/>
                <a:gd name="T6" fmla="*/ 16 w 18"/>
                <a:gd name="T7" fmla="*/ 68 h 70"/>
                <a:gd name="T8" fmla="*/ 13 w 18"/>
                <a:gd name="T9" fmla="*/ 70 h 70"/>
                <a:gd name="T10" fmla="*/ 9 w 18"/>
                <a:gd name="T11" fmla="*/ 70 h 70"/>
                <a:gd name="T12" fmla="*/ 9 w 18"/>
                <a:gd name="T13" fmla="*/ 70 h 70"/>
                <a:gd name="T14" fmla="*/ 6 w 18"/>
                <a:gd name="T15" fmla="*/ 70 h 70"/>
                <a:gd name="T16" fmla="*/ 3 w 18"/>
                <a:gd name="T17" fmla="*/ 68 h 70"/>
                <a:gd name="T18" fmla="*/ 1 w 18"/>
                <a:gd name="T19" fmla="*/ 65 h 70"/>
                <a:gd name="T20" fmla="*/ 0 w 18"/>
                <a:gd name="T21" fmla="*/ 61 h 70"/>
                <a:gd name="T22" fmla="*/ 0 w 18"/>
                <a:gd name="T23" fmla="*/ 8 h 70"/>
                <a:gd name="T24" fmla="*/ 0 w 18"/>
                <a:gd name="T25" fmla="*/ 8 h 70"/>
                <a:gd name="T26" fmla="*/ 1 w 18"/>
                <a:gd name="T27" fmla="*/ 5 h 70"/>
                <a:gd name="T28" fmla="*/ 3 w 18"/>
                <a:gd name="T29" fmla="*/ 2 h 70"/>
                <a:gd name="T30" fmla="*/ 6 w 18"/>
                <a:gd name="T31" fmla="*/ 0 h 70"/>
                <a:gd name="T32" fmla="*/ 9 w 18"/>
                <a:gd name="T33" fmla="*/ 0 h 70"/>
                <a:gd name="T34" fmla="*/ 9 w 18"/>
                <a:gd name="T35" fmla="*/ 0 h 70"/>
                <a:gd name="T36" fmla="*/ 13 w 18"/>
                <a:gd name="T37" fmla="*/ 0 h 70"/>
                <a:gd name="T38" fmla="*/ 16 w 18"/>
                <a:gd name="T39" fmla="*/ 2 h 70"/>
                <a:gd name="T40" fmla="*/ 17 w 18"/>
                <a:gd name="T41" fmla="*/ 5 h 70"/>
                <a:gd name="T42" fmla="*/ 18 w 18"/>
                <a:gd name="T43" fmla="*/ 8 h 70"/>
                <a:gd name="T44" fmla="*/ 18 w 18"/>
                <a:gd name="T45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" h="70">
                  <a:moveTo>
                    <a:pt x="18" y="61"/>
                  </a:moveTo>
                  <a:lnTo>
                    <a:pt x="18" y="61"/>
                  </a:lnTo>
                  <a:lnTo>
                    <a:pt x="17" y="65"/>
                  </a:lnTo>
                  <a:lnTo>
                    <a:pt x="16" y="68"/>
                  </a:lnTo>
                  <a:lnTo>
                    <a:pt x="13" y="70"/>
                  </a:lnTo>
                  <a:lnTo>
                    <a:pt x="9" y="70"/>
                  </a:lnTo>
                  <a:lnTo>
                    <a:pt x="9" y="70"/>
                  </a:lnTo>
                  <a:lnTo>
                    <a:pt x="6" y="70"/>
                  </a:lnTo>
                  <a:lnTo>
                    <a:pt x="3" y="68"/>
                  </a:lnTo>
                  <a:lnTo>
                    <a:pt x="1" y="65"/>
                  </a:lnTo>
                  <a:lnTo>
                    <a:pt x="0" y="6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3" y="2"/>
                  </a:lnTo>
                  <a:lnTo>
                    <a:pt x="6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6" y="2"/>
                  </a:lnTo>
                  <a:lnTo>
                    <a:pt x="17" y="5"/>
                  </a:lnTo>
                  <a:lnTo>
                    <a:pt x="18" y="8"/>
                  </a:lnTo>
                  <a:lnTo>
                    <a:pt x="18" y="61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2" name="Freeform 409"/>
            <p:cNvSpPr>
              <a:spLocks/>
            </p:cNvSpPr>
            <p:nvPr/>
          </p:nvSpPr>
          <p:spPr bwMode="auto">
            <a:xfrm>
              <a:off x="5718176" y="3659188"/>
              <a:ext cx="30163" cy="111125"/>
            </a:xfrm>
            <a:custGeom>
              <a:avLst/>
              <a:gdLst>
                <a:gd name="T0" fmla="*/ 19 w 19"/>
                <a:gd name="T1" fmla="*/ 61 h 70"/>
                <a:gd name="T2" fmla="*/ 19 w 19"/>
                <a:gd name="T3" fmla="*/ 61 h 70"/>
                <a:gd name="T4" fmla="*/ 18 w 19"/>
                <a:gd name="T5" fmla="*/ 65 h 70"/>
                <a:gd name="T6" fmla="*/ 16 w 19"/>
                <a:gd name="T7" fmla="*/ 68 h 70"/>
                <a:gd name="T8" fmla="*/ 13 w 19"/>
                <a:gd name="T9" fmla="*/ 70 h 70"/>
                <a:gd name="T10" fmla="*/ 9 w 19"/>
                <a:gd name="T11" fmla="*/ 70 h 70"/>
                <a:gd name="T12" fmla="*/ 9 w 19"/>
                <a:gd name="T13" fmla="*/ 70 h 70"/>
                <a:gd name="T14" fmla="*/ 5 w 19"/>
                <a:gd name="T15" fmla="*/ 70 h 70"/>
                <a:gd name="T16" fmla="*/ 3 w 19"/>
                <a:gd name="T17" fmla="*/ 68 h 70"/>
                <a:gd name="T18" fmla="*/ 1 w 19"/>
                <a:gd name="T19" fmla="*/ 65 h 70"/>
                <a:gd name="T20" fmla="*/ 0 w 19"/>
                <a:gd name="T21" fmla="*/ 61 h 70"/>
                <a:gd name="T22" fmla="*/ 0 w 19"/>
                <a:gd name="T23" fmla="*/ 8 h 70"/>
                <a:gd name="T24" fmla="*/ 0 w 19"/>
                <a:gd name="T25" fmla="*/ 8 h 70"/>
                <a:gd name="T26" fmla="*/ 1 w 19"/>
                <a:gd name="T27" fmla="*/ 5 h 70"/>
                <a:gd name="T28" fmla="*/ 3 w 19"/>
                <a:gd name="T29" fmla="*/ 2 h 70"/>
                <a:gd name="T30" fmla="*/ 5 w 19"/>
                <a:gd name="T31" fmla="*/ 0 h 70"/>
                <a:gd name="T32" fmla="*/ 9 w 19"/>
                <a:gd name="T33" fmla="*/ 0 h 70"/>
                <a:gd name="T34" fmla="*/ 9 w 19"/>
                <a:gd name="T35" fmla="*/ 0 h 70"/>
                <a:gd name="T36" fmla="*/ 13 w 19"/>
                <a:gd name="T37" fmla="*/ 0 h 70"/>
                <a:gd name="T38" fmla="*/ 16 w 19"/>
                <a:gd name="T39" fmla="*/ 2 h 70"/>
                <a:gd name="T40" fmla="*/ 18 w 19"/>
                <a:gd name="T41" fmla="*/ 5 h 70"/>
                <a:gd name="T42" fmla="*/ 19 w 19"/>
                <a:gd name="T43" fmla="*/ 8 h 70"/>
                <a:gd name="T44" fmla="*/ 19 w 19"/>
                <a:gd name="T45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9" h="70">
                  <a:moveTo>
                    <a:pt x="19" y="61"/>
                  </a:moveTo>
                  <a:lnTo>
                    <a:pt x="19" y="61"/>
                  </a:lnTo>
                  <a:lnTo>
                    <a:pt x="18" y="65"/>
                  </a:lnTo>
                  <a:lnTo>
                    <a:pt x="16" y="68"/>
                  </a:lnTo>
                  <a:lnTo>
                    <a:pt x="13" y="70"/>
                  </a:lnTo>
                  <a:lnTo>
                    <a:pt x="9" y="70"/>
                  </a:lnTo>
                  <a:lnTo>
                    <a:pt x="9" y="70"/>
                  </a:lnTo>
                  <a:lnTo>
                    <a:pt x="5" y="70"/>
                  </a:lnTo>
                  <a:lnTo>
                    <a:pt x="3" y="68"/>
                  </a:lnTo>
                  <a:lnTo>
                    <a:pt x="1" y="65"/>
                  </a:lnTo>
                  <a:lnTo>
                    <a:pt x="0" y="6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3" y="2"/>
                  </a:lnTo>
                  <a:lnTo>
                    <a:pt x="5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6" y="2"/>
                  </a:lnTo>
                  <a:lnTo>
                    <a:pt x="18" y="5"/>
                  </a:lnTo>
                  <a:lnTo>
                    <a:pt x="19" y="8"/>
                  </a:lnTo>
                  <a:lnTo>
                    <a:pt x="19" y="61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3" name="Freeform 410"/>
            <p:cNvSpPr>
              <a:spLocks/>
            </p:cNvSpPr>
            <p:nvPr/>
          </p:nvSpPr>
          <p:spPr bwMode="auto">
            <a:xfrm>
              <a:off x="5668963" y="3506788"/>
              <a:ext cx="93663" cy="84138"/>
            </a:xfrm>
            <a:custGeom>
              <a:avLst/>
              <a:gdLst>
                <a:gd name="T0" fmla="*/ 59 w 59"/>
                <a:gd name="T1" fmla="*/ 53 h 53"/>
                <a:gd name="T2" fmla="*/ 23 w 59"/>
                <a:gd name="T3" fmla="*/ 13 h 53"/>
                <a:gd name="T4" fmla="*/ 23 w 59"/>
                <a:gd name="T5" fmla="*/ 13 h 53"/>
                <a:gd name="T6" fmla="*/ 23 w 59"/>
                <a:gd name="T7" fmla="*/ 12 h 53"/>
                <a:gd name="T8" fmla="*/ 23 w 59"/>
                <a:gd name="T9" fmla="*/ 12 h 53"/>
                <a:gd name="T10" fmla="*/ 22 w 59"/>
                <a:gd name="T11" fmla="*/ 8 h 53"/>
                <a:gd name="T12" fmla="*/ 20 w 59"/>
                <a:gd name="T13" fmla="*/ 3 h 53"/>
                <a:gd name="T14" fmla="*/ 16 w 59"/>
                <a:gd name="T15" fmla="*/ 1 h 53"/>
                <a:gd name="T16" fmla="*/ 12 w 59"/>
                <a:gd name="T17" fmla="*/ 0 h 53"/>
                <a:gd name="T18" fmla="*/ 12 w 59"/>
                <a:gd name="T19" fmla="*/ 0 h 53"/>
                <a:gd name="T20" fmla="*/ 7 w 59"/>
                <a:gd name="T21" fmla="*/ 1 h 53"/>
                <a:gd name="T22" fmla="*/ 3 w 59"/>
                <a:gd name="T23" fmla="*/ 3 h 53"/>
                <a:gd name="T24" fmla="*/ 1 w 59"/>
                <a:gd name="T25" fmla="*/ 8 h 53"/>
                <a:gd name="T26" fmla="*/ 0 w 59"/>
                <a:gd name="T27" fmla="*/ 12 h 53"/>
                <a:gd name="T28" fmla="*/ 0 w 59"/>
                <a:gd name="T29" fmla="*/ 12 h 53"/>
                <a:gd name="T30" fmla="*/ 1 w 59"/>
                <a:gd name="T31" fmla="*/ 16 h 53"/>
                <a:gd name="T32" fmla="*/ 3 w 59"/>
                <a:gd name="T33" fmla="*/ 20 h 53"/>
                <a:gd name="T34" fmla="*/ 7 w 59"/>
                <a:gd name="T35" fmla="*/ 22 h 53"/>
                <a:gd name="T36" fmla="*/ 11 w 59"/>
                <a:gd name="T37" fmla="*/ 23 h 53"/>
                <a:gd name="T38" fmla="*/ 38 w 59"/>
                <a:gd name="T3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9" h="53">
                  <a:moveTo>
                    <a:pt x="59" y="53"/>
                  </a:moveTo>
                  <a:lnTo>
                    <a:pt x="23" y="13"/>
                  </a:lnTo>
                  <a:lnTo>
                    <a:pt x="23" y="13"/>
                  </a:lnTo>
                  <a:lnTo>
                    <a:pt x="23" y="12"/>
                  </a:lnTo>
                  <a:lnTo>
                    <a:pt x="23" y="12"/>
                  </a:lnTo>
                  <a:lnTo>
                    <a:pt x="22" y="8"/>
                  </a:lnTo>
                  <a:lnTo>
                    <a:pt x="20" y="3"/>
                  </a:lnTo>
                  <a:lnTo>
                    <a:pt x="16" y="1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7" y="1"/>
                  </a:lnTo>
                  <a:lnTo>
                    <a:pt x="3" y="3"/>
                  </a:lnTo>
                  <a:lnTo>
                    <a:pt x="1" y="8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" y="16"/>
                  </a:lnTo>
                  <a:lnTo>
                    <a:pt x="3" y="20"/>
                  </a:lnTo>
                  <a:lnTo>
                    <a:pt x="7" y="22"/>
                  </a:lnTo>
                  <a:lnTo>
                    <a:pt x="11" y="23"/>
                  </a:lnTo>
                  <a:lnTo>
                    <a:pt x="38" y="53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4" name="Freeform 411"/>
            <p:cNvSpPr>
              <a:spLocks/>
            </p:cNvSpPr>
            <p:nvPr/>
          </p:nvSpPr>
          <p:spPr bwMode="auto">
            <a:xfrm>
              <a:off x="5549901" y="3506788"/>
              <a:ext cx="95250" cy="84138"/>
            </a:xfrm>
            <a:custGeom>
              <a:avLst/>
              <a:gdLst>
                <a:gd name="T0" fmla="*/ 22 w 60"/>
                <a:gd name="T1" fmla="*/ 53 h 53"/>
                <a:gd name="T2" fmla="*/ 49 w 60"/>
                <a:gd name="T3" fmla="*/ 23 h 53"/>
                <a:gd name="T4" fmla="*/ 49 w 60"/>
                <a:gd name="T5" fmla="*/ 23 h 53"/>
                <a:gd name="T6" fmla="*/ 53 w 60"/>
                <a:gd name="T7" fmla="*/ 22 h 53"/>
                <a:gd name="T8" fmla="*/ 57 w 60"/>
                <a:gd name="T9" fmla="*/ 20 h 53"/>
                <a:gd name="T10" fmla="*/ 59 w 60"/>
                <a:gd name="T11" fmla="*/ 16 h 53"/>
                <a:gd name="T12" fmla="*/ 60 w 60"/>
                <a:gd name="T13" fmla="*/ 12 h 53"/>
                <a:gd name="T14" fmla="*/ 60 w 60"/>
                <a:gd name="T15" fmla="*/ 12 h 53"/>
                <a:gd name="T16" fmla="*/ 59 w 60"/>
                <a:gd name="T17" fmla="*/ 8 h 53"/>
                <a:gd name="T18" fmla="*/ 57 w 60"/>
                <a:gd name="T19" fmla="*/ 3 h 53"/>
                <a:gd name="T20" fmla="*/ 53 w 60"/>
                <a:gd name="T21" fmla="*/ 1 h 53"/>
                <a:gd name="T22" fmla="*/ 49 w 60"/>
                <a:gd name="T23" fmla="*/ 0 h 53"/>
                <a:gd name="T24" fmla="*/ 49 w 60"/>
                <a:gd name="T25" fmla="*/ 0 h 53"/>
                <a:gd name="T26" fmla="*/ 43 w 60"/>
                <a:gd name="T27" fmla="*/ 1 h 53"/>
                <a:gd name="T28" fmla="*/ 40 w 60"/>
                <a:gd name="T29" fmla="*/ 3 h 53"/>
                <a:gd name="T30" fmla="*/ 38 w 60"/>
                <a:gd name="T31" fmla="*/ 8 h 53"/>
                <a:gd name="T32" fmla="*/ 37 w 60"/>
                <a:gd name="T33" fmla="*/ 12 h 53"/>
                <a:gd name="T34" fmla="*/ 37 w 60"/>
                <a:gd name="T35" fmla="*/ 12 h 53"/>
                <a:gd name="T36" fmla="*/ 37 w 60"/>
                <a:gd name="T37" fmla="*/ 13 h 53"/>
                <a:gd name="T38" fmla="*/ 0 w 60"/>
                <a:gd name="T3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" h="53">
                  <a:moveTo>
                    <a:pt x="22" y="53"/>
                  </a:moveTo>
                  <a:lnTo>
                    <a:pt x="49" y="23"/>
                  </a:lnTo>
                  <a:lnTo>
                    <a:pt x="49" y="23"/>
                  </a:lnTo>
                  <a:lnTo>
                    <a:pt x="53" y="22"/>
                  </a:lnTo>
                  <a:lnTo>
                    <a:pt x="57" y="20"/>
                  </a:lnTo>
                  <a:lnTo>
                    <a:pt x="59" y="16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59" y="8"/>
                  </a:lnTo>
                  <a:lnTo>
                    <a:pt x="57" y="3"/>
                  </a:lnTo>
                  <a:lnTo>
                    <a:pt x="53" y="1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3" y="1"/>
                  </a:lnTo>
                  <a:lnTo>
                    <a:pt x="40" y="3"/>
                  </a:lnTo>
                  <a:lnTo>
                    <a:pt x="38" y="8"/>
                  </a:lnTo>
                  <a:lnTo>
                    <a:pt x="37" y="12"/>
                  </a:lnTo>
                  <a:lnTo>
                    <a:pt x="37" y="12"/>
                  </a:lnTo>
                  <a:lnTo>
                    <a:pt x="37" y="13"/>
                  </a:lnTo>
                  <a:lnTo>
                    <a:pt x="0" y="53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5" name="Freeform 412"/>
            <p:cNvSpPr>
              <a:spLocks/>
            </p:cNvSpPr>
            <p:nvPr/>
          </p:nvSpPr>
          <p:spPr bwMode="auto">
            <a:xfrm>
              <a:off x="4002088" y="2379663"/>
              <a:ext cx="79375" cy="92075"/>
            </a:xfrm>
            <a:custGeom>
              <a:avLst/>
              <a:gdLst>
                <a:gd name="T0" fmla="*/ 0 w 50"/>
                <a:gd name="T1" fmla="*/ 4 h 58"/>
                <a:gd name="T2" fmla="*/ 0 w 50"/>
                <a:gd name="T3" fmla="*/ 4 h 58"/>
                <a:gd name="T4" fmla="*/ 1 w 50"/>
                <a:gd name="T5" fmla="*/ 3 h 58"/>
                <a:gd name="T6" fmla="*/ 2 w 50"/>
                <a:gd name="T7" fmla="*/ 2 h 58"/>
                <a:gd name="T8" fmla="*/ 3 w 50"/>
                <a:gd name="T9" fmla="*/ 1 h 58"/>
                <a:gd name="T10" fmla="*/ 4 w 50"/>
                <a:gd name="T11" fmla="*/ 0 h 58"/>
                <a:gd name="T12" fmla="*/ 30 w 50"/>
                <a:gd name="T13" fmla="*/ 0 h 58"/>
                <a:gd name="T14" fmla="*/ 30 w 50"/>
                <a:gd name="T15" fmla="*/ 0 h 58"/>
                <a:gd name="T16" fmla="*/ 33 w 50"/>
                <a:gd name="T17" fmla="*/ 1 h 58"/>
                <a:gd name="T18" fmla="*/ 36 w 50"/>
                <a:gd name="T19" fmla="*/ 4 h 58"/>
                <a:gd name="T20" fmla="*/ 36 w 50"/>
                <a:gd name="T21" fmla="*/ 4 h 58"/>
                <a:gd name="T22" fmla="*/ 40 w 50"/>
                <a:gd name="T23" fmla="*/ 16 h 58"/>
                <a:gd name="T24" fmla="*/ 43 w 50"/>
                <a:gd name="T25" fmla="*/ 26 h 58"/>
                <a:gd name="T26" fmla="*/ 43 w 50"/>
                <a:gd name="T27" fmla="*/ 26 h 58"/>
                <a:gd name="T28" fmla="*/ 47 w 50"/>
                <a:gd name="T29" fmla="*/ 40 h 58"/>
                <a:gd name="T30" fmla="*/ 50 w 50"/>
                <a:gd name="T31" fmla="*/ 55 h 58"/>
                <a:gd name="T32" fmla="*/ 50 w 50"/>
                <a:gd name="T33" fmla="*/ 55 h 58"/>
                <a:gd name="T34" fmla="*/ 50 w 50"/>
                <a:gd name="T35" fmla="*/ 58 h 58"/>
                <a:gd name="T36" fmla="*/ 49 w 50"/>
                <a:gd name="T37" fmla="*/ 58 h 58"/>
                <a:gd name="T38" fmla="*/ 47 w 50"/>
                <a:gd name="T39" fmla="*/ 58 h 58"/>
                <a:gd name="T40" fmla="*/ 47 w 50"/>
                <a:gd name="T41" fmla="*/ 58 h 58"/>
                <a:gd name="T42" fmla="*/ 33 w 50"/>
                <a:gd name="T43" fmla="*/ 57 h 58"/>
                <a:gd name="T44" fmla="*/ 20 w 50"/>
                <a:gd name="T45" fmla="*/ 55 h 58"/>
                <a:gd name="T46" fmla="*/ 4 w 50"/>
                <a:gd name="T47" fmla="*/ 51 h 58"/>
                <a:gd name="T48" fmla="*/ 4 w 50"/>
                <a:gd name="T49" fmla="*/ 51 h 58"/>
                <a:gd name="T50" fmla="*/ 1 w 50"/>
                <a:gd name="T51" fmla="*/ 49 h 58"/>
                <a:gd name="T52" fmla="*/ 0 w 50"/>
                <a:gd name="T53" fmla="*/ 46 h 58"/>
                <a:gd name="T54" fmla="*/ 0 w 50"/>
                <a:gd name="T55" fmla="*/ 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0" h="58">
                  <a:moveTo>
                    <a:pt x="0" y="4"/>
                  </a:moveTo>
                  <a:lnTo>
                    <a:pt x="0" y="4"/>
                  </a:lnTo>
                  <a:lnTo>
                    <a:pt x="1" y="3"/>
                  </a:lnTo>
                  <a:lnTo>
                    <a:pt x="2" y="2"/>
                  </a:lnTo>
                  <a:lnTo>
                    <a:pt x="3" y="1"/>
                  </a:lnTo>
                  <a:lnTo>
                    <a:pt x="4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3" y="1"/>
                  </a:lnTo>
                  <a:lnTo>
                    <a:pt x="36" y="4"/>
                  </a:lnTo>
                  <a:lnTo>
                    <a:pt x="36" y="4"/>
                  </a:lnTo>
                  <a:lnTo>
                    <a:pt x="40" y="16"/>
                  </a:lnTo>
                  <a:lnTo>
                    <a:pt x="43" y="26"/>
                  </a:lnTo>
                  <a:lnTo>
                    <a:pt x="43" y="26"/>
                  </a:lnTo>
                  <a:lnTo>
                    <a:pt x="47" y="40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50" y="58"/>
                  </a:lnTo>
                  <a:lnTo>
                    <a:pt x="49" y="58"/>
                  </a:lnTo>
                  <a:lnTo>
                    <a:pt x="47" y="58"/>
                  </a:lnTo>
                  <a:lnTo>
                    <a:pt x="47" y="58"/>
                  </a:lnTo>
                  <a:lnTo>
                    <a:pt x="33" y="57"/>
                  </a:lnTo>
                  <a:lnTo>
                    <a:pt x="20" y="55"/>
                  </a:lnTo>
                  <a:lnTo>
                    <a:pt x="4" y="51"/>
                  </a:lnTo>
                  <a:lnTo>
                    <a:pt x="4" y="51"/>
                  </a:lnTo>
                  <a:lnTo>
                    <a:pt x="1" y="49"/>
                  </a:lnTo>
                  <a:lnTo>
                    <a:pt x="0" y="46"/>
                  </a:lnTo>
                  <a:lnTo>
                    <a:pt x="0" y="4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6" name="Freeform 413"/>
            <p:cNvSpPr>
              <a:spLocks/>
            </p:cNvSpPr>
            <p:nvPr/>
          </p:nvSpPr>
          <p:spPr bwMode="auto">
            <a:xfrm>
              <a:off x="3879851" y="2557463"/>
              <a:ext cx="92075" cy="14288"/>
            </a:xfrm>
            <a:custGeom>
              <a:avLst/>
              <a:gdLst>
                <a:gd name="T0" fmla="*/ 0 w 58"/>
                <a:gd name="T1" fmla="*/ 5 h 9"/>
                <a:gd name="T2" fmla="*/ 0 w 58"/>
                <a:gd name="T3" fmla="*/ 5 h 9"/>
                <a:gd name="T4" fmla="*/ 0 w 58"/>
                <a:gd name="T5" fmla="*/ 9 h 9"/>
                <a:gd name="T6" fmla="*/ 11 w 58"/>
                <a:gd name="T7" fmla="*/ 9 h 9"/>
                <a:gd name="T8" fmla="*/ 22 w 58"/>
                <a:gd name="T9" fmla="*/ 0 h 9"/>
                <a:gd name="T10" fmla="*/ 37 w 58"/>
                <a:gd name="T11" fmla="*/ 0 h 9"/>
                <a:gd name="T12" fmla="*/ 47 w 58"/>
                <a:gd name="T13" fmla="*/ 9 h 9"/>
                <a:gd name="T14" fmla="*/ 58 w 58"/>
                <a:gd name="T15" fmla="*/ 9 h 9"/>
                <a:gd name="T16" fmla="*/ 58 w 58"/>
                <a:gd name="T17" fmla="*/ 9 h 9"/>
                <a:gd name="T18" fmla="*/ 58 w 58"/>
                <a:gd name="T19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" h="9">
                  <a:moveTo>
                    <a:pt x="0" y="5"/>
                  </a:moveTo>
                  <a:lnTo>
                    <a:pt x="0" y="5"/>
                  </a:lnTo>
                  <a:lnTo>
                    <a:pt x="0" y="9"/>
                  </a:lnTo>
                  <a:lnTo>
                    <a:pt x="11" y="9"/>
                  </a:lnTo>
                  <a:lnTo>
                    <a:pt x="22" y="0"/>
                  </a:lnTo>
                  <a:lnTo>
                    <a:pt x="37" y="0"/>
                  </a:lnTo>
                  <a:lnTo>
                    <a:pt x="47" y="9"/>
                  </a:lnTo>
                  <a:lnTo>
                    <a:pt x="58" y="9"/>
                  </a:lnTo>
                  <a:lnTo>
                    <a:pt x="58" y="9"/>
                  </a:lnTo>
                  <a:lnTo>
                    <a:pt x="58" y="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7" name="Freeform 414"/>
            <p:cNvSpPr>
              <a:spLocks/>
            </p:cNvSpPr>
            <p:nvPr/>
          </p:nvSpPr>
          <p:spPr bwMode="auto">
            <a:xfrm>
              <a:off x="3725863" y="2333625"/>
              <a:ext cx="382588" cy="238125"/>
            </a:xfrm>
            <a:custGeom>
              <a:avLst/>
              <a:gdLst>
                <a:gd name="T0" fmla="*/ 233 w 241"/>
                <a:gd name="T1" fmla="*/ 146 h 150"/>
                <a:gd name="T2" fmla="*/ 233 w 241"/>
                <a:gd name="T3" fmla="*/ 146 h 150"/>
                <a:gd name="T4" fmla="*/ 233 w 241"/>
                <a:gd name="T5" fmla="*/ 150 h 150"/>
                <a:gd name="T6" fmla="*/ 241 w 241"/>
                <a:gd name="T7" fmla="*/ 150 h 150"/>
                <a:gd name="T8" fmla="*/ 241 w 241"/>
                <a:gd name="T9" fmla="*/ 150 h 150"/>
                <a:gd name="T10" fmla="*/ 241 w 241"/>
                <a:gd name="T11" fmla="*/ 140 h 150"/>
                <a:gd name="T12" fmla="*/ 240 w 241"/>
                <a:gd name="T13" fmla="*/ 140 h 150"/>
                <a:gd name="T14" fmla="*/ 240 w 241"/>
                <a:gd name="T15" fmla="*/ 115 h 150"/>
                <a:gd name="T16" fmla="*/ 240 w 241"/>
                <a:gd name="T17" fmla="*/ 115 h 150"/>
                <a:gd name="T18" fmla="*/ 240 w 241"/>
                <a:gd name="T19" fmla="*/ 102 h 150"/>
                <a:gd name="T20" fmla="*/ 240 w 241"/>
                <a:gd name="T21" fmla="*/ 102 h 150"/>
                <a:gd name="T22" fmla="*/ 240 w 241"/>
                <a:gd name="T23" fmla="*/ 91 h 150"/>
                <a:gd name="T24" fmla="*/ 238 w 241"/>
                <a:gd name="T25" fmla="*/ 79 h 150"/>
                <a:gd name="T26" fmla="*/ 235 w 241"/>
                <a:gd name="T27" fmla="*/ 65 h 150"/>
                <a:gd name="T28" fmla="*/ 231 w 241"/>
                <a:gd name="T29" fmla="*/ 50 h 150"/>
                <a:gd name="T30" fmla="*/ 227 w 241"/>
                <a:gd name="T31" fmla="*/ 37 h 150"/>
                <a:gd name="T32" fmla="*/ 223 w 241"/>
                <a:gd name="T33" fmla="*/ 27 h 150"/>
                <a:gd name="T34" fmla="*/ 219 w 241"/>
                <a:gd name="T35" fmla="*/ 18 h 150"/>
                <a:gd name="T36" fmla="*/ 216 w 241"/>
                <a:gd name="T37" fmla="*/ 16 h 150"/>
                <a:gd name="T38" fmla="*/ 214 w 241"/>
                <a:gd name="T39" fmla="*/ 16 h 150"/>
                <a:gd name="T40" fmla="*/ 214 w 241"/>
                <a:gd name="T41" fmla="*/ 16 h 150"/>
                <a:gd name="T42" fmla="*/ 167 w 241"/>
                <a:gd name="T43" fmla="*/ 16 h 150"/>
                <a:gd name="T44" fmla="*/ 167 w 241"/>
                <a:gd name="T45" fmla="*/ 0 h 150"/>
                <a:gd name="T46" fmla="*/ 8 w 241"/>
                <a:gd name="T47" fmla="*/ 0 h 150"/>
                <a:gd name="T48" fmla="*/ 8 w 241"/>
                <a:gd name="T49" fmla="*/ 108 h 150"/>
                <a:gd name="T50" fmla="*/ 8 w 241"/>
                <a:gd name="T51" fmla="*/ 117 h 150"/>
                <a:gd name="T52" fmla="*/ 8 w 241"/>
                <a:gd name="T53" fmla="*/ 118 h 150"/>
                <a:gd name="T54" fmla="*/ 0 w 241"/>
                <a:gd name="T55" fmla="*/ 118 h 150"/>
                <a:gd name="T56" fmla="*/ 0 w 241"/>
                <a:gd name="T57" fmla="*/ 132 h 150"/>
                <a:gd name="T58" fmla="*/ 11 w 241"/>
                <a:gd name="T59" fmla="*/ 132 h 150"/>
                <a:gd name="T60" fmla="*/ 19 w 241"/>
                <a:gd name="T61" fmla="*/ 145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41" h="150">
                  <a:moveTo>
                    <a:pt x="233" y="146"/>
                  </a:moveTo>
                  <a:lnTo>
                    <a:pt x="233" y="146"/>
                  </a:lnTo>
                  <a:lnTo>
                    <a:pt x="233" y="150"/>
                  </a:lnTo>
                  <a:lnTo>
                    <a:pt x="241" y="150"/>
                  </a:lnTo>
                  <a:lnTo>
                    <a:pt x="241" y="150"/>
                  </a:lnTo>
                  <a:lnTo>
                    <a:pt x="241" y="140"/>
                  </a:lnTo>
                  <a:lnTo>
                    <a:pt x="240" y="140"/>
                  </a:lnTo>
                  <a:lnTo>
                    <a:pt x="240" y="115"/>
                  </a:lnTo>
                  <a:lnTo>
                    <a:pt x="240" y="115"/>
                  </a:lnTo>
                  <a:lnTo>
                    <a:pt x="240" y="102"/>
                  </a:lnTo>
                  <a:lnTo>
                    <a:pt x="240" y="102"/>
                  </a:lnTo>
                  <a:lnTo>
                    <a:pt x="240" y="91"/>
                  </a:lnTo>
                  <a:lnTo>
                    <a:pt x="238" y="79"/>
                  </a:lnTo>
                  <a:lnTo>
                    <a:pt x="235" y="65"/>
                  </a:lnTo>
                  <a:lnTo>
                    <a:pt x="231" y="50"/>
                  </a:lnTo>
                  <a:lnTo>
                    <a:pt x="227" y="37"/>
                  </a:lnTo>
                  <a:lnTo>
                    <a:pt x="223" y="27"/>
                  </a:lnTo>
                  <a:lnTo>
                    <a:pt x="219" y="18"/>
                  </a:lnTo>
                  <a:lnTo>
                    <a:pt x="216" y="16"/>
                  </a:lnTo>
                  <a:lnTo>
                    <a:pt x="214" y="16"/>
                  </a:lnTo>
                  <a:lnTo>
                    <a:pt x="214" y="16"/>
                  </a:lnTo>
                  <a:lnTo>
                    <a:pt x="167" y="16"/>
                  </a:lnTo>
                  <a:lnTo>
                    <a:pt x="167" y="0"/>
                  </a:lnTo>
                  <a:lnTo>
                    <a:pt x="8" y="0"/>
                  </a:lnTo>
                  <a:lnTo>
                    <a:pt x="8" y="108"/>
                  </a:lnTo>
                  <a:lnTo>
                    <a:pt x="8" y="117"/>
                  </a:lnTo>
                  <a:lnTo>
                    <a:pt x="8" y="118"/>
                  </a:lnTo>
                  <a:lnTo>
                    <a:pt x="0" y="118"/>
                  </a:lnTo>
                  <a:lnTo>
                    <a:pt x="0" y="132"/>
                  </a:lnTo>
                  <a:lnTo>
                    <a:pt x="11" y="132"/>
                  </a:lnTo>
                  <a:lnTo>
                    <a:pt x="19" y="14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8" name="Freeform 415"/>
            <p:cNvSpPr>
              <a:spLocks noEditPoints="1"/>
            </p:cNvSpPr>
            <p:nvPr/>
          </p:nvSpPr>
          <p:spPr bwMode="auto">
            <a:xfrm>
              <a:off x="3767138" y="2514600"/>
              <a:ext cx="101600" cy="101600"/>
            </a:xfrm>
            <a:custGeom>
              <a:avLst/>
              <a:gdLst>
                <a:gd name="T0" fmla="*/ 32 w 64"/>
                <a:gd name="T1" fmla="*/ 0 h 64"/>
                <a:gd name="T2" fmla="*/ 32 w 64"/>
                <a:gd name="T3" fmla="*/ 0 h 64"/>
                <a:gd name="T4" fmla="*/ 26 w 64"/>
                <a:gd name="T5" fmla="*/ 0 h 64"/>
                <a:gd name="T6" fmla="*/ 20 w 64"/>
                <a:gd name="T7" fmla="*/ 2 h 64"/>
                <a:gd name="T8" fmla="*/ 15 w 64"/>
                <a:gd name="T9" fmla="*/ 5 h 64"/>
                <a:gd name="T10" fmla="*/ 9 w 64"/>
                <a:gd name="T11" fmla="*/ 9 h 64"/>
                <a:gd name="T12" fmla="*/ 5 w 64"/>
                <a:gd name="T13" fmla="*/ 14 h 64"/>
                <a:gd name="T14" fmla="*/ 2 w 64"/>
                <a:gd name="T15" fmla="*/ 20 h 64"/>
                <a:gd name="T16" fmla="*/ 0 w 64"/>
                <a:gd name="T17" fmla="*/ 26 h 64"/>
                <a:gd name="T18" fmla="*/ 0 w 64"/>
                <a:gd name="T19" fmla="*/ 32 h 64"/>
                <a:gd name="T20" fmla="*/ 0 w 64"/>
                <a:gd name="T21" fmla="*/ 32 h 64"/>
                <a:gd name="T22" fmla="*/ 0 w 64"/>
                <a:gd name="T23" fmla="*/ 38 h 64"/>
                <a:gd name="T24" fmla="*/ 2 w 64"/>
                <a:gd name="T25" fmla="*/ 44 h 64"/>
                <a:gd name="T26" fmla="*/ 5 w 64"/>
                <a:gd name="T27" fmla="*/ 49 h 64"/>
                <a:gd name="T28" fmla="*/ 9 w 64"/>
                <a:gd name="T29" fmla="*/ 55 h 64"/>
                <a:gd name="T30" fmla="*/ 15 w 64"/>
                <a:gd name="T31" fmla="*/ 59 h 64"/>
                <a:gd name="T32" fmla="*/ 20 w 64"/>
                <a:gd name="T33" fmla="*/ 62 h 64"/>
                <a:gd name="T34" fmla="*/ 26 w 64"/>
                <a:gd name="T35" fmla="*/ 64 h 64"/>
                <a:gd name="T36" fmla="*/ 32 w 64"/>
                <a:gd name="T37" fmla="*/ 64 h 64"/>
                <a:gd name="T38" fmla="*/ 32 w 64"/>
                <a:gd name="T39" fmla="*/ 64 h 64"/>
                <a:gd name="T40" fmla="*/ 38 w 64"/>
                <a:gd name="T41" fmla="*/ 64 h 64"/>
                <a:gd name="T42" fmla="*/ 44 w 64"/>
                <a:gd name="T43" fmla="*/ 62 h 64"/>
                <a:gd name="T44" fmla="*/ 50 w 64"/>
                <a:gd name="T45" fmla="*/ 59 h 64"/>
                <a:gd name="T46" fmla="*/ 55 w 64"/>
                <a:gd name="T47" fmla="*/ 55 h 64"/>
                <a:gd name="T48" fmla="*/ 59 w 64"/>
                <a:gd name="T49" fmla="*/ 49 h 64"/>
                <a:gd name="T50" fmla="*/ 62 w 64"/>
                <a:gd name="T51" fmla="*/ 44 h 64"/>
                <a:gd name="T52" fmla="*/ 63 w 64"/>
                <a:gd name="T53" fmla="*/ 38 h 64"/>
                <a:gd name="T54" fmla="*/ 64 w 64"/>
                <a:gd name="T55" fmla="*/ 32 h 64"/>
                <a:gd name="T56" fmla="*/ 64 w 64"/>
                <a:gd name="T57" fmla="*/ 32 h 64"/>
                <a:gd name="T58" fmla="*/ 63 w 64"/>
                <a:gd name="T59" fmla="*/ 26 h 64"/>
                <a:gd name="T60" fmla="*/ 62 w 64"/>
                <a:gd name="T61" fmla="*/ 20 h 64"/>
                <a:gd name="T62" fmla="*/ 59 w 64"/>
                <a:gd name="T63" fmla="*/ 14 h 64"/>
                <a:gd name="T64" fmla="*/ 55 w 64"/>
                <a:gd name="T65" fmla="*/ 9 h 64"/>
                <a:gd name="T66" fmla="*/ 50 w 64"/>
                <a:gd name="T67" fmla="*/ 5 h 64"/>
                <a:gd name="T68" fmla="*/ 44 w 64"/>
                <a:gd name="T69" fmla="*/ 2 h 64"/>
                <a:gd name="T70" fmla="*/ 38 w 64"/>
                <a:gd name="T71" fmla="*/ 0 h 64"/>
                <a:gd name="T72" fmla="*/ 32 w 64"/>
                <a:gd name="T73" fmla="*/ 0 h 64"/>
                <a:gd name="T74" fmla="*/ 32 w 64"/>
                <a:gd name="T75" fmla="*/ 0 h 64"/>
                <a:gd name="T76" fmla="*/ 32 w 64"/>
                <a:gd name="T77" fmla="*/ 46 h 64"/>
                <a:gd name="T78" fmla="*/ 32 w 64"/>
                <a:gd name="T79" fmla="*/ 46 h 64"/>
                <a:gd name="T80" fmla="*/ 27 w 64"/>
                <a:gd name="T81" fmla="*/ 45 h 64"/>
                <a:gd name="T82" fmla="*/ 22 w 64"/>
                <a:gd name="T83" fmla="*/ 42 h 64"/>
                <a:gd name="T84" fmla="*/ 19 w 64"/>
                <a:gd name="T85" fmla="*/ 37 h 64"/>
                <a:gd name="T86" fmla="*/ 18 w 64"/>
                <a:gd name="T87" fmla="*/ 32 h 64"/>
                <a:gd name="T88" fmla="*/ 18 w 64"/>
                <a:gd name="T89" fmla="*/ 32 h 64"/>
                <a:gd name="T90" fmla="*/ 19 w 64"/>
                <a:gd name="T91" fmla="*/ 27 h 64"/>
                <a:gd name="T92" fmla="*/ 22 w 64"/>
                <a:gd name="T93" fmla="*/ 22 h 64"/>
                <a:gd name="T94" fmla="*/ 27 w 64"/>
                <a:gd name="T95" fmla="*/ 19 h 64"/>
                <a:gd name="T96" fmla="*/ 32 w 64"/>
                <a:gd name="T97" fmla="*/ 18 h 64"/>
                <a:gd name="T98" fmla="*/ 32 w 64"/>
                <a:gd name="T99" fmla="*/ 18 h 64"/>
                <a:gd name="T100" fmla="*/ 37 w 64"/>
                <a:gd name="T101" fmla="*/ 19 h 64"/>
                <a:gd name="T102" fmla="*/ 42 w 64"/>
                <a:gd name="T103" fmla="*/ 22 h 64"/>
                <a:gd name="T104" fmla="*/ 45 w 64"/>
                <a:gd name="T105" fmla="*/ 27 h 64"/>
                <a:gd name="T106" fmla="*/ 46 w 64"/>
                <a:gd name="T107" fmla="*/ 32 h 64"/>
                <a:gd name="T108" fmla="*/ 46 w 64"/>
                <a:gd name="T109" fmla="*/ 32 h 64"/>
                <a:gd name="T110" fmla="*/ 45 w 64"/>
                <a:gd name="T111" fmla="*/ 37 h 64"/>
                <a:gd name="T112" fmla="*/ 42 w 64"/>
                <a:gd name="T113" fmla="*/ 42 h 64"/>
                <a:gd name="T114" fmla="*/ 37 w 64"/>
                <a:gd name="T115" fmla="*/ 45 h 64"/>
                <a:gd name="T116" fmla="*/ 32 w 64"/>
                <a:gd name="T117" fmla="*/ 46 h 64"/>
                <a:gd name="T118" fmla="*/ 32 w 64"/>
                <a:gd name="T119" fmla="*/ 4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4" h="64">
                  <a:moveTo>
                    <a:pt x="32" y="0"/>
                  </a:moveTo>
                  <a:lnTo>
                    <a:pt x="32" y="0"/>
                  </a:lnTo>
                  <a:lnTo>
                    <a:pt x="26" y="0"/>
                  </a:lnTo>
                  <a:lnTo>
                    <a:pt x="20" y="2"/>
                  </a:lnTo>
                  <a:lnTo>
                    <a:pt x="15" y="5"/>
                  </a:lnTo>
                  <a:lnTo>
                    <a:pt x="9" y="9"/>
                  </a:lnTo>
                  <a:lnTo>
                    <a:pt x="5" y="14"/>
                  </a:lnTo>
                  <a:lnTo>
                    <a:pt x="2" y="20"/>
                  </a:lnTo>
                  <a:lnTo>
                    <a:pt x="0" y="26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38"/>
                  </a:lnTo>
                  <a:lnTo>
                    <a:pt x="2" y="44"/>
                  </a:lnTo>
                  <a:lnTo>
                    <a:pt x="5" y="49"/>
                  </a:lnTo>
                  <a:lnTo>
                    <a:pt x="9" y="55"/>
                  </a:lnTo>
                  <a:lnTo>
                    <a:pt x="15" y="59"/>
                  </a:lnTo>
                  <a:lnTo>
                    <a:pt x="20" y="62"/>
                  </a:lnTo>
                  <a:lnTo>
                    <a:pt x="26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8" y="64"/>
                  </a:lnTo>
                  <a:lnTo>
                    <a:pt x="44" y="62"/>
                  </a:lnTo>
                  <a:lnTo>
                    <a:pt x="50" y="59"/>
                  </a:lnTo>
                  <a:lnTo>
                    <a:pt x="55" y="55"/>
                  </a:lnTo>
                  <a:lnTo>
                    <a:pt x="59" y="49"/>
                  </a:lnTo>
                  <a:lnTo>
                    <a:pt x="62" y="44"/>
                  </a:lnTo>
                  <a:lnTo>
                    <a:pt x="63" y="38"/>
                  </a:lnTo>
                  <a:lnTo>
                    <a:pt x="64" y="32"/>
                  </a:lnTo>
                  <a:lnTo>
                    <a:pt x="64" y="32"/>
                  </a:lnTo>
                  <a:lnTo>
                    <a:pt x="63" y="26"/>
                  </a:lnTo>
                  <a:lnTo>
                    <a:pt x="62" y="20"/>
                  </a:lnTo>
                  <a:lnTo>
                    <a:pt x="59" y="14"/>
                  </a:lnTo>
                  <a:lnTo>
                    <a:pt x="55" y="9"/>
                  </a:lnTo>
                  <a:lnTo>
                    <a:pt x="50" y="5"/>
                  </a:lnTo>
                  <a:lnTo>
                    <a:pt x="44" y="2"/>
                  </a:lnTo>
                  <a:lnTo>
                    <a:pt x="38" y="0"/>
                  </a:lnTo>
                  <a:lnTo>
                    <a:pt x="32" y="0"/>
                  </a:lnTo>
                  <a:lnTo>
                    <a:pt x="32" y="0"/>
                  </a:lnTo>
                  <a:close/>
                  <a:moveTo>
                    <a:pt x="32" y="46"/>
                  </a:moveTo>
                  <a:lnTo>
                    <a:pt x="32" y="46"/>
                  </a:lnTo>
                  <a:lnTo>
                    <a:pt x="27" y="45"/>
                  </a:lnTo>
                  <a:lnTo>
                    <a:pt x="22" y="42"/>
                  </a:lnTo>
                  <a:lnTo>
                    <a:pt x="19" y="37"/>
                  </a:lnTo>
                  <a:lnTo>
                    <a:pt x="18" y="32"/>
                  </a:lnTo>
                  <a:lnTo>
                    <a:pt x="18" y="32"/>
                  </a:lnTo>
                  <a:lnTo>
                    <a:pt x="19" y="27"/>
                  </a:lnTo>
                  <a:lnTo>
                    <a:pt x="22" y="22"/>
                  </a:lnTo>
                  <a:lnTo>
                    <a:pt x="27" y="19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7" y="19"/>
                  </a:lnTo>
                  <a:lnTo>
                    <a:pt x="42" y="22"/>
                  </a:lnTo>
                  <a:lnTo>
                    <a:pt x="45" y="27"/>
                  </a:lnTo>
                  <a:lnTo>
                    <a:pt x="46" y="32"/>
                  </a:lnTo>
                  <a:lnTo>
                    <a:pt x="46" y="32"/>
                  </a:lnTo>
                  <a:lnTo>
                    <a:pt x="45" y="37"/>
                  </a:lnTo>
                  <a:lnTo>
                    <a:pt x="42" y="42"/>
                  </a:lnTo>
                  <a:lnTo>
                    <a:pt x="37" y="45"/>
                  </a:lnTo>
                  <a:lnTo>
                    <a:pt x="32" y="46"/>
                  </a:lnTo>
                  <a:lnTo>
                    <a:pt x="32" y="46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9" name="Freeform 416"/>
            <p:cNvSpPr>
              <a:spLocks noEditPoints="1"/>
            </p:cNvSpPr>
            <p:nvPr/>
          </p:nvSpPr>
          <p:spPr bwMode="auto">
            <a:xfrm>
              <a:off x="3983038" y="2514600"/>
              <a:ext cx="101600" cy="101600"/>
            </a:xfrm>
            <a:custGeom>
              <a:avLst/>
              <a:gdLst>
                <a:gd name="T0" fmla="*/ 32 w 64"/>
                <a:gd name="T1" fmla="*/ 0 h 64"/>
                <a:gd name="T2" fmla="*/ 32 w 64"/>
                <a:gd name="T3" fmla="*/ 0 h 64"/>
                <a:gd name="T4" fmla="*/ 26 w 64"/>
                <a:gd name="T5" fmla="*/ 0 h 64"/>
                <a:gd name="T6" fmla="*/ 20 w 64"/>
                <a:gd name="T7" fmla="*/ 2 h 64"/>
                <a:gd name="T8" fmla="*/ 14 w 64"/>
                <a:gd name="T9" fmla="*/ 5 h 64"/>
                <a:gd name="T10" fmla="*/ 9 w 64"/>
                <a:gd name="T11" fmla="*/ 9 h 64"/>
                <a:gd name="T12" fmla="*/ 5 w 64"/>
                <a:gd name="T13" fmla="*/ 14 h 64"/>
                <a:gd name="T14" fmla="*/ 2 w 64"/>
                <a:gd name="T15" fmla="*/ 20 h 64"/>
                <a:gd name="T16" fmla="*/ 1 w 64"/>
                <a:gd name="T17" fmla="*/ 26 h 64"/>
                <a:gd name="T18" fmla="*/ 0 w 64"/>
                <a:gd name="T19" fmla="*/ 32 h 64"/>
                <a:gd name="T20" fmla="*/ 0 w 64"/>
                <a:gd name="T21" fmla="*/ 32 h 64"/>
                <a:gd name="T22" fmla="*/ 1 w 64"/>
                <a:gd name="T23" fmla="*/ 38 h 64"/>
                <a:gd name="T24" fmla="*/ 2 w 64"/>
                <a:gd name="T25" fmla="*/ 44 h 64"/>
                <a:gd name="T26" fmla="*/ 5 w 64"/>
                <a:gd name="T27" fmla="*/ 49 h 64"/>
                <a:gd name="T28" fmla="*/ 9 w 64"/>
                <a:gd name="T29" fmla="*/ 55 h 64"/>
                <a:gd name="T30" fmla="*/ 14 w 64"/>
                <a:gd name="T31" fmla="*/ 59 h 64"/>
                <a:gd name="T32" fmla="*/ 20 w 64"/>
                <a:gd name="T33" fmla="*/ 62 h 64"/>
                <a:gd name="T34" fmla="*/ 26 w 64"/>
                <a:gd name="T35" fmla="*/ 64 h 64"/>
                <a:gd name="T36" fmla="*/ 32 w 64"/>
                <a:gd name="T37" fmla="*/ 64 h 64"/>
                <a:gd name="T38" fmla="*/ 32 w 64"/>
                <a:gd name="T39" fmla="*/ 64 h 64"/>
                <a:gd name="T40" fmla="*/ 38 w 64"/>
                <a:gd name="T41" fmla="*/ 64 h 64"/>
                <a:gd name="T42" fmla="*/ 44 w 64"/>
                <a:gd name="T43" fmla="*/ 62 h 64"/>
                <a:gd name="T44" fmla="*/ 49 w 64"/>
                <a:gd name="T45" fmla="*/ 59 h 64"/>
                <a:gd name="T46" fmla="*/ 54 w 64"/>
                <a:gd name="T47" fmla="*/ 55 h 64"/>
                <a:gd name="T48" fmla="*/ 59 w 64"/>
                <a:gd name="T49" fmla="*/ 49 h 64"/>
                <a:gd name="T50" fmla="*/ 62 w 64"/>
                <a:gd name="T51" fmla="*/ 44 h 64"/>
                <a:gd name="T52" fmla="*/ 64 w 64"/>
                <a:gd name="T53" fmla="*/ 38 h 64"/>
                <a:gd name="T54" fmla="*/ 64 w 64"/>
                <a:gd name="T55" fmla="*/ 32 h 64"/>
                <a:gd name="T56" fmla="*/ 64 w 64"/>
                <a:gd name="T57" fmla="*/ 32 h 64"/>
                <a:gd name="T58" fmla="*/ 64 w 64"/>
                <a:gd name="T59" fmla="*/ 26 h 64"/>
                <a:gd name="T60" fmla="*/ 62 w 64"/>
                <a:gd name="T61" fmla="*/ 20 h 64"/>
                <a:gd name="T62" fmla="*/ 59 w 64"/>
                <a:gd name="T63" fmla="*/ 14 h 64"/>
                <a:gd name="T64" fmla="*/ 54 w 64"/>
                <a:gd name="T65" fmla="*/ 9 h 64"/>
                <a:gd name="T66" fmla="*/ 49 w 64"/>
                <a:gd name="T67" fmla="*/ 5 h 64"/>
                <a:gd name="T68" fmla="*/ 44 w 64"/>
                <a:gd name="T69" fmla="*/ 2 h 64"/>
                <a:gd name="T70" fmla="*/ 38 w 64"/>
                <a:gd name="T71" fmla="*/ 0 h 64"/>
                <a:gd name="T72" fmla="*/ 32 w 64"/>
                <a:gd name="T73" fmla="*/ 0 h 64"/>
                <a:gd name="T74" fmla="*/ 32 w 64"/>
                <a:gd name="T75" fmla="*/ 0 h 64"/>
                <a:gd name="T76" fmla="*/ 32 w 64"/>
                <a:gd name="T77" fmla="*/ 46 h 64"/>
                <a:gd name="T78" fmla="*/ 32 w 64"/>
                <a:gd name="T79" fmla="*/ 46 h 64"/>
                <a:gd name="T80" fmla="*/ 27 w 64"/>
                <a:gd name="T81" fmla="*/ 45 h 64"/>
                <a:gd name="T82" fmla="*/ 22 w 64"/>
                <a:gd name="T83" fmla="*/ 42 h 64"/>
                <a:gd name="T84" fmla="*/ 18 w 64"/>
                <a:gd name="T85" fmla="*/ 37 h 64"/>
                <a:gd name="T86" fmla="*/ 17 w 64"/>
                <a:gd name="T87" fmla="*/ 32 h 64"/>
                <a:gd name="T88" fmla="*/ 17 w 64"/>
                <a:gd name="T89" fmla="*/ 32 h 64"/>
                <a:gd name="T90" fmla="*/ 18 w 64"/>
                <a:gd name="T91" fmla="*/ 27 h 64"/>
                <a:gd name="T92" fmla="*/ 22 w 64"/>
                <a:gd name="T93" fmla="*/ 22 h 64"/>
                <a:gd name="T94" fmla="*/ 27 w 64"/>
                <a:gd name="T95" fmla="*/ 19 h 64"/>
                <a:gd name="T96" fmla="*/ 32 w 64"/>
                <a:gd name="T97" fmla="*/ 18 h 64"/>
                <a:gd name="T98" fmla="*/ 32 w 64"/>
                <a:gd name="T99" fmla="*/ 18 h 64"/>
                <a:gd name="T100" fmla="*/ 37 w 64"/>
                <a:gd name="T101" fmla="*/ 19 h 64"/>
                <a:gd name="T102" fmla="*/ 42 w 64"/>
                <a:gd name="T103" fmla="*/ 22 h 64"/>
                <a:gd name="T104" fmla="*/ 45 w 64"/>
                <a:gd name="T105" fmla="*/ 27 h 64"/>
                <a:gd name="T106" fmla="*/ 46 w 64"/>
                <a:gd name="T107" fmla="*/ 32 h 64"/>
                <a:gd name="T108" fmla="*/ 46 w 64"/>
                <a:gd name="T109" fmla="*/ 32 h 64"/>
                <a:gd name="T110" fmla="*/ 45 w 64"/>
                <a:gd name="T111" fmla="*/ 37 h 64"/>
                <a:gd name="T112" fmla="*/ 42 w 64"/>
                <a:gd name="T113" fmla="*/ 42 h 64"/>
                <a:gd name="T114" fmla="*/ 37 w 64"/>
                <a:gd name="T115" fmla="*/ 45 h 64"/>
                <a:gd name="T116" fmla="*/ 32 w 64"/>
                <a:gd name="T117" fmla="*/ 46 h 64"/>
                <a:gd name="T118" fmla="*/ 32 w 64"/>
                <a:gd name="T119" fmla="*/ 4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4" h="64">
                  <a:moveTo>
                    <a:pt x="32" y="0"/>
                  </a:moveTo>
                  <a:lnTo>
                    <a:pt x="32" y="0"/>
                  </a:lnTo>
                  <a:lnTo>
                    <a:pt x="26" y="0"/>
                  </a:lnTo>
                  <a:lnTo>
                    <a:pt x="20" y="2"/>
                  </a:lnTo>
                  <a:lnTo>
                    <a:pt x="14" y="5"/>
                  </a:lnTo>
                  <a:lnTo>
                    <a:pt x="9" y="9"/>
                  </a:lnTo>
                  <a:lnTo>
                    <a:pt x="5" y="14"/>
                  </a:lnTo>
                  <a:lnTo>
                    <a:pt x="2" y="20"/>
                  </a:lnTo>
                  <a:lnTo>
                    <a:pt x="1" y="26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1" y="38"/>
                  </a:lnTo>
                  <a:lnTo>
                    <a:pt x="2" y="44"/>
                  </a:lnTo>
                  <a:lnTo>
                    <a:pt x="5" y="49"/>
                  </a:lnTo>
                  <a:lnTo>
                    <a:pt x="9" y="55"/>
                  </a:lnTo>
                  <a:lnTo>
                    <a:pt x="14" y="59"/>
                  </a:lnTo>
                  <a:lnTo>
                    <a:pt x="20" y="62"/>
                  </a:lnTo>
                  <a:lnTo>
                    <a:pt x="26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8" y="64"/>
                  </a:lnTo>
                  <a:lnTo>
                    <a:pt x="44" y="62"/>
                  </a:lnTo>
                  <a:lnTo>
                    <a:pt x="49" y="59"/>
                  </a:lnTo>
                  <a:lnTo>
                    <a:pt x="54" y="55"/>
                  </a:lnTo>
                  <a:lnTo>
                    <a:pt x="59" y="49"/>
                  </a:lnTo>
                  <a:lnTo>
                    <a:pt x="62" y="44"/>
                  </a:lnTo>
                  <a:lnTo>
                    <a:pt x="64" y="38"/>
                  </a:lnTo>
                  <a:lnTo>
                    <a:pt x="64" y="32"/>
                  </a:lnTo>
                  <a:lnTo>
                    <a:pt x="64" y="32"/>
                  </a:lnTo>
                  <a:lnTo>
                    <a:pt x="64" y="26"/>
                  </a:lnTo>
                  <a:lnTo>
                    <a:pt x="62" y="20"/>
                  </a:lnTo>
                  <a:lnTo>
                    <a:pt x="59" y="14"/>
                  </a:lnTo>
                  <a:lnTo>
                    <a:pt x="54" y="9"/>
                  </a:lnTo>
                  <a:lnTo>
                    <a:pt x="49" y="5"/>
                  </a:lnTo>
                  <a:lnTo>
                    <a:pt x="44" y="2"/>
                  </a:lnTo>
                  <a:lnTo>
                    <a:pt x="38" y="0"/>
                  </a:lnTo>
                  <a:lnTo>
                    <a:pt x="32" y="0"/>
                  </a:lnTo>
                  <a:lnTo>
                    <a:pt x="32" y="0"/>
                  </a:lnTo>
                  <a:close/>
                  <a:moveTo>
                    <a:pt x="32" y="46"/>
                  </a:moveTo>
                  <a:lnTo>
                    <a:pt x="32" y="46"/>
                  </a:lnTo>
                  <a:lnTo>
                    <a:pt x="27" y="45"/>
                  </a:lnTo>
                  <a:lnTo>
                    <a:pt x="22" y="42"/>
                  </a:lnTo>
                  <a:lnTo>
                    <a:pt x="18" y="37"/>
                  </a:lnTo>
                  <a:lnTo>
                    <a:pt x="17" y="32"/>
                  </a:lnTo>
                  <a:lnTo>
                    <a:pt x="17" y="32"/>
                  </a:lnTo>
                  <a:lnTo>
                    <a:pt x="18" y="27"/>
                  </a:lnTo>
                  <a:lnTo>
                    <a:pt x="22" y="22"/>
                  </a:lnTo>
                  <a:lnTo>
                    <a:pt x="27" y="19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7" y="19"/>
                  </a:lnTo>
                  <a:lnTo>
                    <a:pt x="42" y="22"/>
                  </a:lnTo>
                  <a:lnTo>
                    <a:pt x="45" y="27"/>
                  </a:lnTo>
                  <a:lnTo>
                    <a:pt x="46" y="32"/>
                  </a:lnTo>
                  <a:lnTo>
                    <a:pt x="46" y="32"/>
                  </a:lnTo>
                  <a:lnTo>
                    <a:pt x="45" y="37"/>
                  </a:lnTo>
                  <a:lnTo>
                    <a:pt x="42" y="42"/>
                  </a:lnTo>
                  <a:lnTo>
                    <a:pt x="37" y="45"/>
                  </a:lnTo>
                  <a:lnTo>
                    <a:pt x="32" y="46"/>
                  </a:lnTo>
                  <a:lnTo>
                    <a:pt x="32" y="46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0" name="Freeform 417"/>
            <p:cNvSpPr>
              <a:spLocks/>
            </p:cNvSpPr>
            <p:nvPr/>
          </p:nvSpPr>
          <p:spPr bwMode="auto">
            <a:xfrm>
              <a:off x="7780338" y="4071938"/>
              <a:ext cx="38100" cy="34925"/>
            </a:xfrm>
            <a:custGeom>
              <a:avLst/>
              <a:gdLst>
                <a:gd name="T0" fmla="*/ 18 w 24"/>
                <a:gd name="T1" fmla="*/ 0 h 22"/>
                <a:gd name="T2" fmla="*/ 18 w 24"/>
                <a:gd name="T3" fmla="*/ 0 h 22"/>
                <a:gd name="T4" fmla="*/ 21 w 24"/>
                <a:gd name="T5" fmla="*/ 2 h 22"/>
                <a:gd name="T6" fmla="*/ 23 w 24"/>
                <a:gd name="T7" fmla="*/ 6 h 22"/>
                <a:gd name="T8" fmla="*/ 24 w 24"/>
                <a:gd name="T9" fmla="*/ 11 h 22"/>
                <a:gd name="T10" fmla="*/ 23 w 24"/>
                <a:gd name="T11" fmla="*/ 15 h 22"/>
                <a:gd name="T12" fmla="*/ 23 w 24"/>
                <a:gd name="T13" fmla="*/ 15 h 22"/>
                <a:gd name="T14" fmla="*/ 21 w 24"/>
                <a:gd name="T15" fmla="*/ 19 h 22"/>
                <a:gd name="T16" fmla="*/ 17 w 24"/>
                <a:gd name="T17" fmla="*/ 21 h 22"/>
                <a:gd name="T18" fmla="*/ 13 w 24"/>
                <a:gd name="T19" fmla="*/ 22 h 22"/>
                <a:gd name="T20" fmla="*/ 8 w 24"/>
                <a:gd name="T21" fmla="*/ 22 h 22"/>
                <a:gd name="T22" fmla="*/ 8 w 24"/>
                <a:gd name="T23" fmla="*/ 22 h 22"/>
                <a:gd name="T24" fmla="*/ 4 w 24"/>
                <a:gd name="T25" fmla="*/ 20 h 22"/>
                <a:gd name="T26" fmla="*/ 2 w 24"/>
                <a:gd name="T27" fmla="*/ 17 h 22"/>
                <a:gd name="T28" fmla="*/ 0 w 24"/>
                <a:gd name="T29" fmla="*/ 13 h 22"/>
                <a:gd name="T30" fmla="*/ 0 w 24"/>
                <a:gd name="T31" fmla="*/ 9 h 22"/>
                <a:gd name="T32" fmla="*/ 0 w 24"/>
                <a:gd name="T33" fmla="*/ 9 h 22"/>
                <a:gd name="T34" fmla="*/ 0 w 24"/>
                <a:gd name="T35" fmla="*/ 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4" h="22">
                  <a:moveTo>
                    <a:pt x="18" y="0"/>
                  </a:moveTo>
                  <a:lnTo>
                    <a:pt x="18" y="0"/>
                  </a:lnTo>
                  <a:lnTo>
                    <a:pt x="21" y="2"/>
                  </a:lnTo>
                  <a:lnTo>
                    <a:pt x="23" y="6"/>
                  </a:lnTo>
                  <a:lnTo>
                    <a:pt x="24" y="11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1" y="19"/>
                  </a:lnTo>
                  <a:lnTo>
                    <a:pt x="17" y="21"/>
                  </a:lnTo>
                  <a:lnTo>
                    <a:pt x="13" y="22"/>
                  </a:lnTo>
                  <a:lnTo>
                    <a:pt x="8" y="22"/>
                  </a:lnTo>
                  <a:lnTo>
                    <a:pt x="8" y="22"/>
                  </a:lnTo>
                  <a:lnTo>
                    <a:pt x="4" y="20"/>
                  </a:lnTo>
                  <a:lnTo>
                    <a:pt x="2" y="17"/>
                  </a:lnTo>
                  <a:lnTo>
                    <a:pt x="0" y="13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8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1" name="Freeform 418"/>
            <p:cNvSpPr>
              <a:spLocks/>
            </p:cNvSpPr>
            <p:nvPr/>
          </p:nvSpPr>
          <p:spPr bwMode="auto">
            <a:xfrm>
              <a:off x="7758113" y="3995738"/>
              <a:ext cx="319088" cy="279400"/>
            </a:xfrm>
            <a:custGeom>
              <a:avLst/>
              <a:gdLst>
                <a:gd name="T0" fmla="*/ 7 w 201"/>
                <a:gd name="T1" fmla="*/ 43 h 176"/>
                <a:gd name="T2" fmla="*/ 0 w 201"/>
                <a:gd name="T3" fmla="*/ 49 h 176"/>
                <a:gd name="T4" fmla="*/ 13 w 201"/>
                <a:gd name="T5" fmla="*/ 123 h 176"/>
                <a:gd name="T6" fmla="*/ 157 w 201"/>
                <a:gd name="T7" fmla="*/ 176 h 176"/>
                <a:gd name="T8" fmla="*/ 201 w 201"/>
                <a:gd name="T9" fmla="*/ 52 h 176"/>
                <a:gd name="T10" fmla="*/ 57 w 201"/>
                <a:gd name="T11" fmla="*/ 0 h 176"/>
                <a:gd name="T12" fmla="*/ 21 w 201"/>
                <a:gd name="T13" fmla="*/ 31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76">
                  <a:moveTo>
                    <a:pt x="7" y="43"/>
                  </a:moveTo>
                  <a:lnTo>
                    <a:pt x="0" y="49"/>
                  </a:lnTo>
                  <a:lnTo>
                    <a:pt x="13" y="123"/>
                  </a:lnTo>
                  <a:lnTo>
                    <a:pt x="157" y="176"/>
                  </a:lnTo>
                  <a:lnTo>
                    <a:pt x="201" y="52"/>
                  </a:lnTo>
                  <a:lnTo>
                    <a:pt x="57" y="0"/>
                  </a:lnTo>
                  <a:lnTo>
                    <a:pt x="21" y="31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2" name="Freeform 419"/>
            <p:cNvSpPr>
              <a:spLocks/>
            </p:cNvSpPr>
            <p:nvPr/>
          </p:nvSpPr>
          <p:spPr bwMode="auto">
            <a:xfrm>
              <a:off x="7654926" y="4011613"/>
              <a:ext cx="141288" cy="98425"/>
            </a:xfrm>
            <a:custGeom>
              <a:avLst/>
              <a:gdLst>
                <a:gd name="T0" fmla="*/ 89 w 89"/>
                <a:gd name="T1" fmla="*/ 47 h 62"/>
                <a:gd name="T2" fmla="*/ 89 w 89"/>
                <a:gd name="T3" fmla="*/ 47 h 62"/>
                <a:gd name="T4" fmla="*/ 86 w 89"/>
                <a:gd name="T5" fmla="*/ 41 h 62"/>
                <a:gd name="T6" fmla="*/ 83 w 89"/>
                <a:gd name="T7" fmla="*/ 36 h 62"/>
                <a:gd name="T8" fmla="*/ 78 w 89"/>
                <a:gd name="T9" fmla="*/ 29 h 62"/>
                <a:gd name="T10" fmla="*/ 73 w 89"/>
                <a:gd name="T11" fmla="*/ 22 h 62"/>
                <a:gd name="T12" fmla="*/ 65 w 89"/>
                <a:gd name="T13" fmla="*/ 15 h 62"/>
                <a:gd name="T14" fmla="*/ 56 w 89"/>
                <a:gd name="T15" fmla="*/ 8 h 62"/>
                <a:gd name="T16" fmla="*/ 45 w 89"/>
                <a:gd name="T17" fmla="*/ 3 h 62"/>
                <a:gd name="T18" fmla="*/ 45 w 89"/>
                <a:gd name="T19" fmla="*/ 3 h 62"/>
                <a:gd name="T20" fmla="*/ 37 w 89"/>
                <a:gd name="T21" fmla="*/ 0 h 62"/>
                <a:gd name="T22" fmla="*/ 30 w 89"/>
                <a:gd name="T23" fmla="*/ 0 h 62"/>
                <a:gd name="T24" fmla="*/ 23 w 89"/>
                <a:gd name="T25" fmla="*/ 0 h 62"/>
                <a:gd name="T26" fmla="*/ 16 w 89"/>
                <a:gd name="T27" fmla="*/ 2 h 62"/>
                <a:gd name="T28" fmla="*/ 11 w 89"/>
                <a:gd name="T29" fmla="*/ 5 h 62"/>
                <a:gd name="T30" fmla="*/ 7 w 89"/>
                <a:gd name="T31" fmla="*/ 8 h 62"/>
                <a:gd name="T32" fmla="*/ 3 w 89"/>
                <a:gd name="T33" fmla="*/ 13 h 62"/>
                <a:gd name="T34" fmla="*/ 1 w 89"/>
                <a:gd name="T35" fmla="*/ 18 h 62"/>
                <a:gd name="T36" fmla="*/ 1 w 89"/>
                <a:gd name="T37" fmla="*/ 18 h 62"/>
                <a:gd name="T38" fmla="*/ 0 w 89"/>
                <a:gd name="T39" fmla="*/ 23 h 62"/>
                <a:gd name="T40" fmla="*/ 0 w 89"/>
                <a:gd name="T41" fmla="*/ 28 h 62"/>
                <a:gd name="T42" fmla="*/ 1 w 89"/>
                <a:gd name="T43" fmla="*/ 34 h 62"/>
                <a:gd name="T44" fmla="*/ 3 w 89"/>
                <a:gd name="T45" fmla="*/ 39 h 62"/>
                <a:gd name="T46" fmla="*/ 6 w 89"/>
                <a:gd name="T47" fmla="*/ 44 h 62"/>
                <a:gd name="T48" fmla="*/ 11 w 89"/>
                <a:gd name="T49" fmla="*/ 50 h 62"/>
                <a:gd name="T50" fmla="*/ 17 w 89"/>
                <a:gd name="T51" fmla="*/ 54 h 62"/>
                <a:gd name="T52" fmla="*/ 26 w 89"/>
                <a:gd name="T53" fmla="*/ 58 h 62"/>
                <a:gd name="T54" fmla="*/ 26 w 89"/>
                <a:gd name="T55" fmla="*/ 58 h 62"/>
                <a:gd name="T56" fmla="*/ 39 w 89"/>
                <a:gd name="T57" fmla="*/ 61 h 62"/>
                <a:gd name="T58" fmla="*/ 50 w 89"/>
                <a:gd name="T59" fmla="*/ 62 h 62"/>
                <a:gd name="T60" fmla="*/ 50 w 89"/>
                <a:gd name="T61" fmla="*/ 62 h 62"/>
                <a:gd name="T62" fmla="*/ 59 w 89"/>
                <a:gd name="T63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9" h="62">
                  <a:moveTo>
                    <a:pt x="89" y="47"/>
                  </a:moveTo>
                  <a:lnTo>
                    <a:pt x="89" y="47"/>
                  </a:lnTo>
                  <a:lnTo>
                    <a:pt x="86" y="41"/>
                  </a:lnTo>
                  <a:lnTo>
                    <a:pt x="83" y="36"/>
                  </a:lnTo>
                  <a:lnTo>
                    <a:pt x="78" y="29"/>
                  </a:lnTo>
                  <a:lnTo>
                    <a:pt x="73" y="22"/>
                  </a:lnTo>
                  <a:lnTo>
                    <a:pt x="65" y="15"/>
                  </a:lnTo>
                  <a:lnTo>
                    <a:pt x="56" y="8"/>
                  </a:lnTo>
                  <a:lnTo>
                    <a:pt x="45" y="3"/>
                  </a:lnTo>
                  <a:lnTo>
                    <a:pt x="45" y="3"/>
                  </a:lnTo>
                  <a:lnTo>
                    <a:pt x="37" y="0"/>
                  </a:lnTo>
                  <a:lnTo>
                    <a:pt x="30" y="0"/>
                  </a:lnTo>
                  <a:lnTo>
                    <a:pt x="23" y="0"/>
                  </a:lnTo>
                  <a:lnTo>
                    <a:pt x="16" y="2"/>
                  </a:lnTo>
                  <a:lnTo>
                    <a:pt x="11" y="5"/>
                  </a:lnTo>
                  <a:lnTo>
                    <a:pt x="7" y="8"/>
                  </a:lnTo>
                  <a:lnTo>
                    <a:pt x="3" y="13"/>
                  </a:lnTo>
                  <a:lnTo>
                    <a:pt x="1" y="18"/>
                  </a:lnTo>
                  <a:lnTo>
                    <a:pt x="1" y="18"/>
                  </a:lnTo>
                  <a:lnTo>
                    <a:pt x="0" y="23"/>
                  </a:lnTo>
                  <a:lnTo>
                    <a:pt x="0" y="28"/>
                  </a:lnTo>
                  <a:lnTo>
                    <a:pt x="1" y="34"/>
                  </a:lnTo>
                  <a:lnTo>
                    <a:pt x="3" y="39"/>
                  </a:lnTo>
                  <a:lnTo>
                    <a:pt x="6" y="44"/>
                  </a:lnTo>
                  <a:lnTo>
                    <a:pt x="11" y="50"/>
                  </a:lnTo>
                  <a:lnTo>
                    <a:pt x="17" y="54"/>
                  </a:lnTo>
                  <a:lnTo>
                    <a:pt x="26" y="58"/>
                  </a:lnTo>
                  <a:lnTo>
                    <a:pt x="26" y="58"/>
                  </a:lnTo>
                  <a:lnTo>
                    <a:pt x="39" y="61"/>
                  </a:lnTo>
                  <a:lnTo>
                    <a:pt x="50" y="62"/>
                  </a:lnTo>
                  <a:lnTo>
                    <a:pt x="50" y="62"/>
                  </a:lnTo>
                  <a:lnTo>
                    <a:pt x="59" y="62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3" name="Freeform 420"/>
            <p:cNvSpPr>
              <a:spLocks noEditPoints="1"/>
            </p:cNvSpPr>
            <p:nvPr/>
          </p:nvSpPr>
          <p:spPr bwMode="auto">
            <a:xfrm>
              <a:off x="2719388" y="2681288"/>
              <a:ext cx="250825" cy="206375"/>
            </a:xfrm>
            <a:custGeom>
              <a:avLst/>
              <a:gdLst>
                <a:gd name="T0" fmla="*/ 158 w 158"/>
                <a:gd name="T1" fmla="*/ 121 h 130"/>
                <a:gd name="T2" fmla="*/ 158 w 158"/>
                <a:gd name="T3" fmla="*/ 121 h 130"/>
                <a:gd name="T4" fmla="*/ 157 w 158"/>
                <a:gd name="T5" fmla="*/ 124 h 130"/>
                <a:gd name="T6" fmla="*/ 155 w 158"/>
                <a:gd name="T7" fmla="*/ 126 h 130"/>
                <a:gd name="T8" fmla="*/ 153 w 158"/>
                <a:gd name="T9" fmla="*/ 129 h 130"/>
                <a:gd name="T10" fmla="*/ 150 w 158"/>
                <a:gd name="T11" fmla="*/ 130 h 130"/>
                <a:gd name="T12" fmla="*/ 9 w 158"/>
                <a:gd name="T13" fmla="*/ 130 h 130"/>
                <a:gd name="T14" fmla="*/ 9 w 158"/>
                <a:gd name="T15" fmla="*/ 130 h 130"/>
                <a:gd name="T16" fmla="*/ 5 w 158"/>
                <a:gd name="T17" fmla="*/ 129 h 130"/>
                <a:gd name="T18" fmla="*/ 3 w 158"/>
                <a:gd name="T19" fmla="*/ 126 h 130"/>
                <a:gd name="T20" fmla="*/ 1 w 158"/>
                <a:gd name="T21" fmla="*/ 124 h 130"/>
                <a:gd name="T22" fmla="*/ 0 w 158"/>
                <a:gd name="T23" fmla="*/ 121 h 130"/>
                <a:gd name="T24" fmla="*/ 0 w 158"/>
                <a:gd name="T25" fmla="*/ 8 h 130"/>
                <a:gd name="T26" fmla="*/ 0 w 158"/>
                <a:gd name="T27" fmla="*/ 8 h 130"/>
                <a:gd name="T28" fmla="*/ 1 w 158"/>
                <a:gd name="T29" fmla="*/ 5 h 130"/>
                <a:gd name="T30" fmla="*/ 3 w 158"/>
                <a:gd name="T31" fmla="*/ 3 h 130"/>
                <a:gd name="T32" fmla="*/ 5 w 158"/>
                <a:gd name="T33" fmla="*/ 1 h 130"/>
                <a:gd name="T34" fmla="*/ 9 w 158"/>
                <a:gd name="T35" fmla="*/ 0 h 130"/>
                <a:gd name="T36" fmla="*/ 150 w 158"/>
                <a:gd name="T37" fmla="*/ 0 h 130"/>
                <a:gd name="T38" fmla="*/ 150 w 158"/>
                <a:gd name="T39" fmla="*/ 0 h 130"/>
                <a:gd name="T40" fmla="*/ 153 w 158"/>
                <a:gd name="T41" fmla="*/ 1 h 130"/>
                <a:gd name="T42" fmla="*/ 155 w 158"/>
                <a:gd name="T43" fmla="*/ 3 h 130"/>
                <a:gd name="T44" fmla="*/ 157 w 158"/>
                <a:gd name="T45" fmla="*/ 5 h 130"/>
                <a:gd name="T46" fmla="*/ 158 w 158"/>
                <a:gd name="T47" fmla="*/ 8 h 130"/>
                <a:gd name="T48" fmla="*/ 158 w 158"/>
                <a:gd name="T49" fmla="*/ 121 h 130"/>
                <a:gd name="T50" fmla="*/ 96 w 158"/>
                <a:gd name="T51" fmla="*/ 47 h 130"/>
                <a:gd name="T52" fmla="*/ 96 w 158"/>
                <a:gd name="T53" fmla="*/ 47 h 130"/>
                <a:gd name="T54" fmla="*/ 96 w 158"/>
                <a:gd name="T55" fmla="*/ 44 h 130"/>
                <a:gd name="T56" fmla="*/ 95 w 158"/>
                <a:gd name="T57" fmla="*/ 41 h 130"/>
                <a:gd name="T58" fmla="*/ 90 w 158"/>
                <a:gd name="T59" fmla="*/ 36 h 130"/>
                <a:gd name="T60" fmla="*/ 85 w 158"/>
                <a:gd name="T61" fmla="*/ 33 h 130"/>
                <a:gd name="T62" fmla="*/ 82 w 158"/>
                <a:gd name="T63" fmla="*/ 32 h 130"/>
                <a:gd name="T64" fmla="*/ 79 w 158"/>
                <a:gd name="T65" fmla="*/ 31 h 130"/>
                <a:gd name="T66" fmla="*/ 79 w 158"/>
                <a:gd name="T67" fmla="*/ 31 h 130"/>
                <a:gd name="T68" fmla="*/ 76 w 158"/>
                <a:gd name="T69" fmla="*/ 32 h 130"/>
                <a:gd name="T70" fmla="*/ 73 w 158"/>
                <a:gd name="T71" fmla="*/ 33 h 130"/>
                <a:gd name="T72" fmla="*/ 68 w 158"/>
                <a:gd name="T73" fmla="*/ 36 h 130"/>
                <a:gd name="T74" fmla="*/ 64 w 158"/>
                <a:gd name="T75" fmla="*/ 41 h 130"/>
                <a:gd name="T76" fmla="*/ 63 w 158"/>
                <a:gd name="T77" fmla="*/ 44 h 130"/>
                <a:gd name="T78" fmla="*/ 63 w 158"/>
                <a:gd name="T79" fmla="*/ 47 h 130"/>
                <a:gd name="T80" fmla="*/ 63 w 158"/>
                <a:gd name="T81" fmla="*/ 47 h 130"/>
                <a:gd name="T82" fmla="*/ 64 w 158"/>
                <a:gd name="T83" fmla="*/ 51 h 130"/>
                <a:gd name="T84" fmla="*/ 65 w 158"/>
                <a:gd name="T85" fmla="*/ 54 h 130"/>
                <a:gd name="T86" fmla="*/ 67 w 158"/>
                <a:gd name="T87" fmla="*/ 58 h 130"/>
                <a:gd name="T88" fmla="*/ 69 w 158"/>
                <a:gd name="T89" fmla="*/ 61 h 130"/>
                <a:gd name="T90" fmla="*/ 69 w 158"/>
                <a:gd name="T91" fmla="*/ 93 h 130"/>
                <a:gd name="T92" fmla="*/ 69 w 158"/>
                <a:gd name="T93" fmla="*/ 93 h 130"/>
                <a:gd name="T94" fmla="*/ 70 w 158"/>
                <a:gd name="T95" fmla="*/ 97 h 130"/>
                <a:gd name="T96" fmla="*/ 72 w 158"/>
                <a:gd name="T97" fmla="*/ 100 h 130"/>
                <a:gd name="T98" fmla="*/ 75 w 158"/>
                <a:gd name="T99" fmla="*/ 102 h 130"/>
                <a:gd name="T100" fmla="*/ 79 w 158"/>
                <a:gd name="T101" fmla="*/ 103 h 130"/>
                <a:gd name="T102" fmla="*/ 79 w 158"/>
                <a:gd name="T103" fmla="*/ 103 h 130"/>
                <a:gd name="T104" fmla="*/ 83 w 158"/>
                <a:gd name="T105" fmla="*/ 102 h 130"/>
                <a:gd name="T106" fmla="*/ 86 w 158"/>
                <a:gd name="T107" fmla="*/ 100 h 130"/>
                <a:gd name="T108" fmla="*/ 88 w 158"/>
                <a:gd name="T109" fmla="*/ 97 h 130"/>
                <a:gd name="T110" fmla="*/ 89 w 158"/>
                <a:gd name="T111" fmla="*/ 93 h 130"/>
                <a:gd name="T112" fmla="*/ 89 w 158"/>
                <a:gd name="T113" fmla="*/ 61 h 130"/>
                <a:gd name="T114" fmla="*/ 89 w 158"/>
                <a:gd name="T115" fmla="*/ 61 h 130"/>
                <a:gd name="T116" fmla="*/ 91 w 158"/>
                <a:gd name="T117" fmla="*/ 58 h 130"/>
                <a:gd name="T118" fmla="*/ 94 w 158"/>
                <a:gd name="T119" fmla="*/ 54 h 130"/>
                <a:gd name="T120" fmla="*/ 95 w 158"/>
                <a:gd name="T121" fmla="*/ 51 h 130"/>
                <a:gd name="T122" fmla="*/ 96 w 158"/>
                <a:gd name="T123" fmla="*/ 47 h 130"/>
                <a:gd name="T124" fmla="*/ 96 w 158"/>
                <a:gd name="T125" fmla="*/ 47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8" h="130">
                  <a:moveTo>
                    <a:pt x="158" y="121"/>
                  </a:moveTo>
                  <a:lnTo>
                    <a:pt x="158" y="121"/>
                  </a:lnTo>
                  <a:lnTo>
                    <a:pt x="157" y="124"/>
                  </a:lnTo>
                  <a:lnTo>
                    <a:pt x="155" y="126"/>
                  </a:lnTo>
                  <a:lnTo>
                    <a:pt x="153" y="129"/>
                  </a:lnTo>
                  <a:lnTo>
                    <a:pt x="150" y="130"/>
                  </a:lnTo>
                  <a:lnTo>
                    <a:pt x="9" y="130"/>
                  </a:lnTo>
                  <a:lnTo>
                    <a:pt x="9" y="130"/>
                  </a:lnTo>
                  <a:lnTo>
                    <a:pt x="5" y="129"/>
                  </a:lnTo>
                  <a:lnTo>
                    <a:pt x="3" y="126"/>
                  </a:lnTo>
                  <a:lnTo>
                    <a:pt x="1" y="124"/>
                  </a:lnTo>
                  <a:lnTo>
                    <a:pt x="0" y="12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3" y="3"/>
                  </a:lnTo>
                  <a:lnTo>
                    <a:pt x="5" y="1"/>
                  </a:lnTo>
                  <a:lnTo>
                    <a:pt x="9" y="0"/>
                  </a:lnTo>
                  <a:lnTo>
                    <a:pt x="150" y="0"/>
                  </a:lnTo>
                  <a:lnTo>
                    <a:pt x="150" y="0"/>
                  </a:lnTo>
                  <a:lnTo>
                    <a:pt x="153" y="1"/>
                  </a:lnTo>
                  <a:lnTo>
                    <a:pt x="155" y="3"/>
                  </a:lnTo>
                  <a:lnTo>
                    <a:pt x="157" y="5"/>
                  </a:lnTo>
                  <a:lnTo>
                    <a:pt x="158" y="8"/>
                  </a:lnTo>
                  <a:lnTo>
                    <a:pt x="158" y="121"/>
                  </a:lnTo>
                  <a:close/>
                  <a:moveTo>
                    <a:pt x="96" y="47"/>
                  </a:moveTo>
                  <a:lnTo>
                    <a:pt x="96" y="47"/>
                  </a:lnTo>
                  <a:lnTo>
                    <a:pt x="96" y="44"/>
                  </a:lnTo>
                  <a:lnTo>
                    <a:pt x="95" y="41"/>
                  </a:lnTo>
                  <a:lnTo>
                    <a:pt x="90" y="36"/>
                  </a:lnTo>
                  <a:lnTo>
                    <a:pt x="85" y="33"/>
                  </a:lnTo>
                  <a:lnTo>
                    <a:pt x="82" y="32"/>
                  </a:lnTo>
                  <a:lnTo>
                    <a:pt x="79" y="31"/>
                  </a:lnTo>
                  <a:lnTo>
                    <a:pt x="79" y="31"/>
                  </a:lnTo>
                  <a:lnTo>
                    <a:pt x="76" y="32"/>
                  </a:lnTo>
                  <a:lnTo>
                    <a:pt x="73" y="33"/>
                  </a:lnTo>
                  <a:lnTo>
                    <a:pt x="68" y="36"/>
                  </a:lnTo>
                  <a:lnTo>
                    <a:pt x="64" y="41"/>
                  </a:lnTo>
                  <a:lnTo>
                    <a:pt x="63" y="44"/>
                  </a:lnTo>
                  <a:lnTo>
                    <a:pt x="63" y="47"/>
                  </a:lnTo>
                  <a:lnTo>
                    <a:pt x="63" y="47"/>
                  </a:lnTo>
                  <a:lnTo>
                    <a:pt x="64" y="51"/>
                  </a:lnTo>
                  <a:lnTo>
                    <a:pt x="65" y="54"/>
                  </a:lnTo>
                  <a:lnTo>
                    <a:pt x="67" y="58"/>
                  </a:lnTo>
                  <a:lnTo>
                    <a:pt x="69" y="61"/>
                  </a:lnTo>
                  <a:lnTo>
                    <a:pt x="69" y="93"/>
                  </a:lnTo>
                  <a:lnTo>
                    <a:pt x="69" y="93"/>
                  </a:lnTo>
                  <a:lnTo>
                    <a:pt x="70" y="97"/>
                  </a:lnTo>
                  <a:lnTo>
                    <a:pt x="72" y="100"/>
                  </a:lnTo>
                  <a:lnTo>
                    <a:pt x="75" y="102"/>
                  </a:lnTo>
                  <a:lnTo>
                    <a:pt x="79" y="103"/>
                  </a:lnTo>
                  <a:lnTo>
                    <a:pt x="79" y="103"/>
                  </a:lnTo>
                  <a:lnTo>
                    <a:pt x="83" y="102"/>
                  </a:lnTo>
                  <a:lnTo>
                    <a:pt x="86" y="100"/>
                  </a:lnTo>
                  <a:lnTo>
                    <a:pt x="88" y="97"/>
                  </a:lnTo>
                  <a:lnTo>
                    <a:pt x="89" y="93"/>
                  </a:lnTo>
                  <a:lnTo>
                    <a:pt x="89" y="61"/>
                  </a:lnTo>
                  <a:lnTo>
                    <a:pt x="89" y="61"/>
                  </a:lnTo>
                  <a:lnTo>
                    <a:pt x="91" y="58"/>
                  </a:lnTo>
                  <a:lnTo>
                    <a:pt x="94" y="54"/>
                  </a:lnTo>
                  <a:lnTo>
                    <a:pt x="95" y="51"/>
                  </a:lnTo>
                  <a:lnTo>
                    <a:pt x="96" y="47"/>
                  </a:lnTo>
                  <a:lnTo>
                    <a:pt x="96" y="47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4" name="Freeform 421"/>
            <p:cNvSpPr>
              <a:spLocks/>
            </p:cNvSpPr>
            <p:nvPr/>
          </p:nvSpPr>
          <p:spPr bwMode="auto">
            <a:xfrm>
              <a:off x="2784476" y="2581275"/>
              <a:ext cx="120650" cy="88900"/>
            </a:xfrm>
            <a:custGeom>
              <a:avLst/>
              <a:gdLst>
                <a:gd name="T0" fmla="*/ 76 w 76"/>
                <a:gd name="T1" fmla="*/ 56 h 56"/>
                <a:gd name="T2" fmla="*/ 76 w 76"/>
                <a:gd name="T3" fmla="*/ 39 h 56"/>
                <a:gd name="T4" fmla="*/ 76 w 76"/>
                <a:gd name="T5" fmla="*/ 39 h 56"/>
                <a:gd name="T6" fmla="*/ 76 w 76"/>
                <a:gd name="T7" fmla="*/ 31 h 56"/>
                <a:gd name="T8" fmla="*/ 73 w 76"/>
                <a:gd name="T9" fmla="*/ 24 h 56"/>
                <a:gd name="T10" fmla="*/ 70 w 76"/>
                <a:gd name="T11" fmla="*/ 18 h 56"/>
                <a:gd name="T12" fmla="*/ 65 w 76"/>
                <a:gd name="T13" fmla="*/ 12 h 56"/>
                <a:gd name="T14" fmla="*/ 60 w 76"/>
                <a:gd name="T15" fmla="*/ 7 h 56"/>
                <a:gd name="T16" fmla="*/ 54 w 76"/>
                <a:gd name="T17" fmla="*/ 3 h 56"/>
                <a:gd name="T18" fmla="*/ 46 w 76"/>
                <a:gd name="T19" fmla="*/ 1 h 56"/>
                <a:gd name="T20" fmla="*/ 38 w 76"/>
                <a:gd name="T21" fmla="*/ 0 h 56"/>
                <a:gd name="T22" fmla="*/ 38 w 76"/>
                <a:gd name="T23" fmla="*/ 0 h 56"/>
                <a:gd name="T24" fmla="*/ 30 w 76"/>
                <a:gd name="T25" fmla="*/ 1 h 56"/>
                <a:gd name="T26" fmla="*/ 23 w 76"/>
                <a:gd name="T27" fmla="*/ 3 h 56"/>
                <a:gd name="T28" fmla="*/ 17 w 76"/>
                <a:gd name="T29" fmla="*/ 7 h 56"/>
                <a:gd name="T30" fmla="*/ 11 w 76"/>
                <a:gd name="T31" fmla="*/ 12 h 56"/>
                <a:gd name="T32" fmla="*/ 6 w 76"/>
                <a:gd name="T33" fmla="*/ 18 h 56"/>
                <a:gd name="T34" fmla="*/ 3 w 76"/>
                <a:gd name="T35" fmla="*/ 24 h 56"/>
                <a:gd name="T36" fmla="*/ 0 w 76"/>
                <a:gd name="T37" fmla="*/ 31 h 56"/>
                <a:gd name="T38" fmla="*/ 0 w 76"/>
                <a:gd name="T39" fmla="*/ 39 h 56"/>
                <a:gd name="T40" fmla="*/ 0 w 76"/>
                <a:gd name="T4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56">
                  <a:moveTo>
                    <a:pt x="76" y="56"/>
                  </a:moveTo>
                  <a:lnTo>
                    <a:pt x="76" y="39"/>
                  </a:lnTo>
                  <a:lnTo>
                    <a:pt x="76" y="39"/>
                  </a:lnTo>
                  <a:lnTo>
                    <a:pt x="76" y="31"/>
                  </a:lnTo>
                  <a:lnTo>
                    <a:pt x="73" y="24"/>
                  </a:lnTo>
                  <a:lnTo>
                    <a:pt x="70" y="18"/>
                  </a:lnTo>
                  <a:lnTo>
                    <a:pt x="65" y="12"/>
                  </a:lnTo>
                  <a:lnTo>
                    <a:pt x="60" y="7"/>
                  </a:lnTo>
                  <a:lnTo>
                    <a:pt x="54" y="3"/>
                  </a:lnTo>
                  <a:lnTo>
                    <a:pt x="46" y="1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0" y="1"/>
                  </a:lnTo>
                  <a:lnTo>
                    <a:pt x="23" y="3"/>
                  </a:lnTo>
                  <a:lnTo>
                    <a:pt x="17" y="7"/>
                  </a:lnTo>
                  <a:lnTo>
                    <a:pt x="11" y="12"/>
                  </a:lnTo>
                  <a:lnTo>
                    <a:pt x="6" y="18"/>
                  </a:lnTo>
                  <a:lnTo>
                    <a:pt x="3" y="24"/>
                  </a:lnTo>
                  <a:lnTo>
                    <a:pt x="0" y="31"/>
                  </a:lnTo>
                  <a:lnTo>
                    <a:pt x="0" y="39"/>
                  </a:lnTo>
                  <a:lnTo>
                    <a:pt x="0" y="56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5" name="Freeform 422"/>
            <p:cNvSpPr>
              <a:spLocks/>
            </p:cNvSpPr>
            <p:nvPr/>
          </p:nvSpPr>
          <p:spPr bwMode="auto">
            <a:xfrm>
              <a:off x="2743201" y="2543175"/>
              <a:ext cx="203200" cy="127000"/>
            </a:xfrm>
            <a:custGeom>
              <a:avLst/>
              <a:gdLst>
                <a:gd name="T0" fmla="*/ 0 w 128"/>
                <a:gd name="T1" fmla="*/ 80 h 80"/>
                <a:gd name="T2" fmla="*/ 0 w 128"/>
                <a:gd name="T3" fmla="*/ 63 h 80"/>
                <a:gd name="T4" fmla="*/ 0 w 128"/>
                <a:gd name="T5" fmla="*/ 63 h 80"/>
                <a:gd name="T6" fmla="*/ 0 w 128"/>
                <a:gd name="T7" fmla="*/ 56 h 80"/>
                <a:gd name="T8" fmla="*/ 1 w 128"/>
                <a:gd name="T9" fmla="*/ 50 h 80"/>
                <a:gd name="T10" fmla="*/ 3 w 128"/>
                <a:gd name="T11" fmla="*/ 44 h 80"/>
                <a:gd name="T12" fmla="*/ 6 w 128"/>
                <a:gd name="T13" fmla="*/ 39 h 80"/>
                <a:gd name="T14" fmla="*/ 11 w 128"/>
                <a:gd name="T15" fmla="*/ 27 h 80"/>
                <a:gd name="T16" fmla="*/ 19 w 128"/>
                <a:gd name="T17" fmla="*/ 18 h 80"/>
                <a:gd name="T18" fmla="*/ 28 w 128"/>
                <a:gd name="T19" fmla="*/ 10 h 80"/>
                <a:gd name="T20" fmla="*/ 39 w 128"/>
                <a:gd name="T21" fmla="*/ 4 h 80"/>
                <a:gd name="T22" fmla="*/ 46 w 128"/>
                <a:gd name="T23" fmla="*/ 2 h 80"/>
                <a:gd name="T24" fmla="*/ 51 w 128"/>
                <a:gd name="T25" fmla="*/ 1 h 80"/>
                <a:gd name="T26" fmla="*/ 58 w 128"/>
                <a:gd name="T27" fmla="*/ 0 h 80"/>
                <a:gd name="T28" fmla="*/ 64 w 128"/>
                <a:gd name="T29" fmla="*/ 0 h 80"/>
                <a:gd name="T30" fmla="*/ 64 w 128"/>
                <a:gd name="T31" fmla="*/ 0 h 80"/>
                <a:gd name="T32" fmla="*/ 70 w 128"/>
                <a:gd name="T33" fmla="*/ 0 h 80"/>
                <a:gd name="T34" fmla="*/ 77 w 128"/>
                <a:gd name="T35" fmla="*/ 1 h 80"/>
                <a:gd name="T36" fmla="*/ 84 w 128"/>
                <a:gd name="T37" fmla="*/ 2 h 80"/>
                <a:gd name="T38" fmla="*/ 89 w 128"/>
                <a:gd name="T39" fmla="*/ 4 h 80"/>
                <a:gd name="T40" fmla="*/ 100 w 128"/>
                <a:gd name="T41" fmla="*/ 10 h 80"/>
                <a:gd name="T42" fmla="*/ 109 w 128"/>
                <a:gd name="T43" fmla="*/ 18 h 80"/>
                <a:gd name="T44" fmla="*/ 118 w 128"/>
                <a:gd name="T45" fmla="*/ 27 h 80"/>
                <a:gd name="T46" fmla="*/ 123 w 128"/>
                <a:gd name="T47" fmla="*/ 39 h 80"/>
                <a:gd name="T48" fmla="*/ 125 w 128"/>
                <a:gd name="T49" fmla="*/ 44 h 80"/>
                <a:gd name="T50" fmla="*/ 127 w 128"/>
                <a:gd name="T51" fmla="*/ 50 h 80"/>
                <a:gd name="T52" fmla="*/ 128 w 128"/>
                <a:gd name="T53" fmla="*/ 56 h 80"/>
                <a:gd name="T54" fmla="*/ 128 w 128"/>
                <a:gd name="T55" fmla="*/ 63 h 80"/>
                <a:gd name="T56" fmla="*/ 128 w 128"/>
                <a:gd name="T57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8" h="80">
                  <a:moveTo>
                    <a:pt x="0" y="80"/>
                  </a:moveTo>
                  <a:lnTo>
                    <a:pt x="0" y="63"/>
                  </a:lnTo>
                  <a:lnTo>
                    <a:pt x="0" y="63"/>
                  </a:lnTo>
                  <a:lnTo>
                    <a:pt x="0" y="56"/>
                  </a:lnTo>
                  <a:lnTo>
                    <a:pt x="1" y="50"/>
                  </a:lnTo>
                  <a:lnTo>
                    <a:pt x="3" y="44"/>
                  </a:lnTo>
                  <a:lnTo>
                    <a:pt x="6" y="39"/>
                  </a:lnTo>
                  <a:lnTo>
                    <a:pt x="11" y="27"/>
                  </a:lnTo>
                  <a:lnTo>
                    <a:pt x="19" y="18"/>
                  </a:lnTo>
                  <a:lnTo>
                    <a:pt x="28" y="10"/>
                  </a:lnTo>
                  <a:lnTo>
                    <a:pt x="39" y="4"/>
                  </a:lnTo>
                  <a:lnTo>
                    <a:pt x="46" y="2"/>
                  </a:lnTo>
                  <a:lnTo>
                    <a:pt x="51" y="1"/>
                  </a:lnTo>
                  <a:lnTo>
                    <a:pt x="58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70" y="0"/>
                  </a:lnTo>
                  <a:lnTo>
                    <a:pt x="77" y="1"/>
                  </a:lnTo>
                  <a:lnTo>
                    <a:pt x="84" y="2"/>
                  </a:lnTo>
                  <a:lnTo>
                    <a:pt x="89" y="4"/>
                  </a:lnTo>
                  <a:lnTo>
                    <a:pt x="100" y="10"/>
                  </a:lnTo>
                  <a:lnTo>
                    <a:pt x="109" y="18"/>
                  </a:lnTo>
                  <a:lnTo>
                    <a:pt x="118" y="27"/>
                  </a:lnTo>
                  <a:lnTo>
                    <a:pt x="123" y="39"/>
                  </a:lnTo>
                  <a:lnTo>
                    <a:pt x="125" y="44"/>
                  </a:lnTo>
                  <a:lnTo>
                    <a:pt x="127" y="50"/>
                  </a:lnTo>
                  <a:lnTo>
                    <a:pt x="128" y="56"/>
                  </a:lnTo>
                  <a:lnTo>
                    <a:pt x="128" y="63"/>
                  </a:lnTo>
                  <a:lnTo>
                    <a:pt x="128" y="8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6" name="Freeform 423"/>
            <p:cNvSpPr>
              <a:spLocks/>
            </p:cNvSpPr>
            <p:nvPr/>
          </p:nvSpPr>
          <p:spPr bwMode="auto">
            <a:xfrm>
              <a:off x="3003551" y="3000375"/>
              <a:ext cx="87313" cy="61913"/>
            </a:xfrm>
            <a:custGeom>
              <a:avLst/>
              <a:gdLst>
                <a:gd name="T0" fmla="*/ 0 w 55"/>
                <a:gd name="T1" fmla="*/ 39 h 39"/>
                <a:gd name="T2" fmla="*/ 0 w 55"/>
                <a:gd name="T3" fmla="*/ 39 h 39"/>
                <a:gd name="T4" fmla="*/ 2 w 55"/>
                <a:gd name="T5" fmla="*/ 29 h 39"/>
                <a:gd name="T6" fmla="*/ 5 w 55"/>
                <a:gd name="T7" fmla="*/ 22 h 39"/>
                <a:gd name="T8" fmla="*/ 8 w 55"/>
                <a:gd name="T9" fmla="*/ 15 h 39"/>
                <a:gd name="T10" fmla="*/ 12 w 55"/>
                <a:gd name="T11" fmla="*/ 10 h 39"/>
                <a:gd name="T12" fmla="*/ 15 w 55"/>
                <a:gd name="T13" fmla="*/ 5 h 39"/>
                <a:gd name="T14" fmla="*/ 19 w 55"/>
                <a:gd name="T15" fmla="*/ 2 h 39"/>
                <a:gd name="T16" fmla="*/ 24 w 55"/>
                <a:gd name="T17" fmla="*/ 0 h 39"/>
                <a:gd name="T18" fmla="*/ 28 w 55"/>
                <a:gd name="T19" fmla="*/ 0 h 39"/>
                <a:gd name="T20" fmla="*/ 28 w 55"/>
                <a:gd name="T21" fmla="*/ 0 h 39"/>
                <a:gd name="T22" fmla="*/ 32 w 55"/>
                <a:gd name="T23" fmla="*/ 0 h 39"/>
                <a:gd name="T24" fmla="*/ 35 w 55"/>
                <a:gd name="T25" fmla="*/ 2 h 39"/>
                <a:gd name="T26" fmla="*/ 39 w 55"/>
                <a:gd name="T27" fmla="*/ 5 h 39"/>
                <a:gd name="T28" fmla="*/ 43 w 55"/>
                <a:gd name="T29" fmla="*/ 10 h 39"/>
                <a:gd name="T30" fmla="*/ 46 w 55"/>
                <a:gd name="T31" fmla="*/ 15 h 39"/>
                <a:gd name="T32" fmla="*/ 49 w 55"/>
                <a:gd name="T33" fmla="*/ 22 h 39"/>
                <a:gd name="T34" fmla="*/ 52 w 55"/>
                <a:gd name="T35" fmla="*/ 29 h 39"/>
                <a:gd name="T36" fmla="*/ 55 w 55"/>
                <a:gd name="T37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5" h="39">
                  <a:moveTo>
                    <a:pt x="0" y="39"/>
                  </a:moveTo>
                  <a:lnTo>
                    <a:pt x="0" y="39"/>
                  </a:lnTo>
                  <a:lnTo>
                    <a:pt x="2" y="29"/>
                  </a:lnTo>
                  <a:lnTo>
                    <a:pt x="5" y="22"/>
                  </a:lnTo>
                  <a:lnTo>
                    <a:pt x="8" y="15"/>
                  </a:lnTo>
                  <a:lnTo>
                    <a:pt x="12" y="10"/>
                  </a:lnTo>
                  <a:lnTo>
                    <a:pt x="15" y="5"/>
                  </a:lnTo>
                  <a:lnTo>
                    <a:pt x="19" y="2"/>
                  </a:lnTo>
                  <a:lnTo>
                    <a:pt x="24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32" y="0"/>
                  </a:lnTo>
                  <a:lnTo>
                    <a:pt x="35" y="2"/>
                  </a:lnTo>
                  <a:lnTo>
                    <a:pt x="39" y="5"/>
                  </a:lnTo>
                  <a:lnTo>
                    <a:pt x="43" y="10"/>
                  </a:lnTo>
                  <a:lnTo>
                    <a:pt x="46" y="15"/>
                  </a:lnTo>
                  <a:lnTo>
                    <a:pt x="49" y="22"/>
                  </a:lnTo>
                  <a:lnTo>
                    <a:pt x="52" y="29"/>
                  </a:lnTo>
                  <a:lnTo>
                    <a:pt x="55" y="39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7" name="Freeform 424"/>
            <p:cNvSpPr>
              <a:spLocks/>
            </p:cNvSpPr>
            <p:nvPr/>
          </p:nvSpPr>
          <p:spPr bwMode="auto">
            <a:xfrm>
              <a:off x="2944813" y="3094038"/>
              <a:ext cx="39688" cy="36513"/>
            </a:xfrm>
            <a:custGeom>
              <a:avLst/>
              <a:gdLst>
                <a:gd name="T0" fmla="*/ 22 w 25"/>
                <a:gd name="T1" fmla="*/ 2 h 23"/>
                <a:gd name="T2" fmla="*/ 22 w 25"/>
                <a:gd name="T3" fmla="*/ 2 h 23"/>
                <a:gd name="T4" fmla="*/ 25 w 25"/>
                <a:gd name="T5" fmla="*/ 5 h 23"/>
                <a:gd name="T6" fmla="*/ 25 w 25"/>
                <a:gd name="T7" fmla="*/ 10 h 23"/>
                <a:gd name="T8" fmla="*/ 25 w 25"/>
                <a:gd name="T9" fmla="*/ 10 h 23"/>
                <a:gd name="T10" fmla="*/ 24 w 25"/>
                <a:gd name="T11" fmla="*/ 15 h 23"/>
                <a:gd name="T12" fmla="*/ 21 w 25"/>
                <a:gd name="T13" fmla="*/ 19 h 23"/>
                <a:gd name="T14" fmla="*/ 17 w 25"/>
                <a:gd name="T15" fmla="*/ 22 h 23"/>
                <a:gd name="T16" fmla="*/ 12 w 25"/>
                <a:gd name="T17" fmla="*/ 23 h 23"/>
                <a:gd name="T18" fmla="*/ 12 w 25"/>
                <a:gd name="T19" fmla="*/ 23 h 23"/>
                <a:gd name="T20" fmla="*/ 8 w 25"/>
                <a:gd name="T21" fmla="*/ 22 h 23"/>
                <a:gd name="T22" fmla="*/ 4 w 25"/>
                <a:gd name="T23" fmla="*/ 19 h 23"/>
                <a:gd name="T24" fmla="*/ 1 w 25"/>
                <a:gd name="T25" fmla="*/ 15 h 23"/>
                <a:gd name="T26" fmla="*/ 0 w 25"/>
                <a:gd name="T27" fmla="*/ 10 h 23"/>
                <a:gd name="T28" fmla="*/ 0 w 25"/>
                <a:gd name="T29" fmla="*/ 10 h 23"/>
                <a:gd name="T30" fmla="*/ 1 w 25"/>
                <a:gd name="T31" fmla="*/ 7 h 23"/>
                <a:gd name="T32" fmla="*/ 2 w 25"/>
                <a:gd name="T33" fmla="*/ 4 h 23"/>
                <a:gd name="T34" fmla="*/ 4 w 25"/>
                <a:gd name="T35" fmla="*/ 2 h 23"/>
                <a:gd name="T36" fmla="*/ 6 w 25"/>
                <a:gd name="T3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" h="23">
                  <a:moveTo>
                    <a:pt x="22" y="2"/>
                  </a:moveTo>
                  <a:lnTo>
                    <a:pt x="22" y="2"/>
                  </a:lnTo>
                  <a:lnTo>
                    <a:pt x="25" y="5"/>
                  </a:lnTo>
                  <a:lnTo>
                    <a:pt x="25" y="10"/>
                  </a:lnTo>
                  <a:lnTo>
                    <a:pt x="25" y="10"/>
                  </a:lnTo>
                  <a:lnTo>
                    <a:pt x="24" y="15"/>
                  </a:lnTo>
                  <a:lnTo>
                    <a:pt x="21" y="19"/>
                  </a:lnTo>
                  <a:lnTo>
                    <a:pt x="17" y="22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8" y="22"/>
                  </a:lnTo>
                  <a:lnTo>
                    <a:pt x="4" y="19"/>
                  </a:lnTo>
                  <a:lnTo>
                    <a:pt x="1" y="1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7"/>
                  </a:lnTo>
                  <a:lnTo>
                    <a:pt x="2" y="4"/>
                  </a:lnTo>
                  <a:lnTo>
                    <a:pt x="4" y="2"/>
                  </a:lnTo>
                  <a:lnTo>
                    <a:pt x="6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8" name="Line 425"/>
            <p:cNvSpPr>
              <a:spLocks noChangeShapeType="1"/>
            </p:cNvSpPr>
            <p:nvPr/>
          </p:nvSpPr>
          <p:spPr bwMode="auto">
            <a:xfrm flipH="1">
              <a:off x="2986088" y="3073400"/>
              <a:ext cx="123825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9" name="Freeform 426"/>
            <p:cNvSpPr>
              <a:spLocks/>
            </p:cNvSpPr>
            <p:nvPr/>
          </p:nvSpPr>
          <p:spPr bwMode="auto">
            <a:xfrm>
              <a:off x="3109913" y="3094038"/>
              <a:ext cx="38100" cy="36513"/>
            </a:xfrm>
            <a:custGeom>
              <a:avLst/>
              <a:gdLst>
                <a:gd name="T0" fmla="*/ 19 w 24"/>
                <a:gd name="T1" fmla="*/ 0 h 23"/>
                <a:gd name="T2" fmla="*/ 19 w 24"/>
                <a:gd name="T3" fmla="*/ 0 h 23"/>
                <a:gd name="T4" fmla="*/ 21 w 24"/>
                <a:gd name="T5" fmla="*/ 2 h 23"/>
                <a:gd name="T6" fmla="*/ 22 w 24"/>
                <a:gd name="T7" fmla="*/ 4 h 23"/>
                <a:gd name="T8" fmla="*/ 24 w 24"/>
                <a:gd name="T9" fmla="*/ 7 h 23"/>
                <a:gd name="T10" fmla="*/ 24 w 24"/>
                <a:gd name="T11" fmla="*/ 10 h 23"/>
                <a:gd name="T12" fmla="*/ 24 w 24"/>
                <a:gd name="T13" fmla="*/ 10 h 23"/>
                <a:gd name="T14" fmla="*/ 23 w 24"/>
                <a:gd name="T15" fmla="*/ 15 h 23"/>
                <a:gd name="T16" fmla="*/ 20 w 24"/>
                <a:gd name="T17" fmla="*/ 19 h 23"/>
                <a:gd name="T18" fmla="*/ 17 w 24"/>
                <a:gd name="T19" fmla="*/ 22 h 23"/>
                <a:gd name="T20" fmla="*/ 12 w 24"/>
                <a:gd name="T21" fmla="*/ 23 h 23"/>
                <a:gd name="T22" fmla="*/ 12 w 24"/>
                <a:gd name="T23" fmla="*/ 23 h 23"/>
                <a:gd name="T24" fmla="*/ 7 w 24"/>
                <a:gd name="T25" fmla="*/ 22 h 23"/>
                <a:gd name="T26" fmla="*/ 4 w 24"/>
                <a:gd name="T27" fmla="*/ 19 h 23"/>
                <a:gd name="T28" fmla="*/ 1 w 24"/>
                <a:gd name="T29" fmla="*/ 15 h 23"/>
                <a:gd name="T30" fmla="*/ 0 w 24"/>
                <a:gd name="T31" fmla="*/ 10 h 23"/>
                <a:gd name="T32" fmla="*/ 0 w 24"/>
                <a:gd name="T33" fmla="*/ 10 h 23"/>
                <a:gd name="T34" fmla="*/ 1 w 24"/>
                <a:gd name="T35" fmla="*/ 5 h 23"/>
                <a:gd name="T36" fmla="*/ 3 w 24"/>
                <a:gd name="T37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4" h="23">
                  <a:moveTo>
                    <a:pt x="19" y="0"/>
                  </a:moveTo>
                  <a:lnTo>
                    <a:pt x="19" y="0"/>
                  </a:lnTo>
                  <a:lnTo>
                    <a:pt x="21" y="2"/>
                  </a:lnTo>
                  <a:lnTo>
                    <a:pt x="22" y="4"/>
                  </a:lnTo>
                  <a:lnTo>
                    <a:pt x="24" y="7"/>
                  </a:lnTo>
                  <a:lnTo>
                    <a:pt x="24" y="10"/>
                  </a:lnTo>
                  <a:lnTo>
                    <a:pt x="24" y="10"/>
                  </a:lnTo>
                  <a:lnTo>
                    <a:pt x="23" y="15"/>
                  </a:lnTo>
                  <a:lnTo>
                    <a:pt x="20" y="19"/>
                  </a:lnTo>
                  <a:lnTo>
                    <a:pt x="17" y="22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7" y="22"/>
                  </a:lnTo>
                  <a:lnTo>
                    <a:pt x="4" y="19"/>
                  </a:lnTo>
                  <a:lnTo>
                    <a:pt x="1" y="1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5"/>
                  </a:lnTo>
                  <a:lnTo>
                    <a:pt x="3" y="2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0" name="Freeform 427"/>
            <p:cNvSpPr>
              <a:spLocks/>
            </p:cNvSpPr>
            <p:nvPr/>
          </p:nvSpPr>
          <p:spPr bwMode="auto">
            <a:xfrm>
              <a:off x="2922588" y="3073400"/>
              <a:ext cx="249238" cy="269875"/>
            </a:xfrm>
            <a:custGeom>
              <a:avLst/>
              <a:gdLst>
                <a:gd name="T0" fmla="*/ 23 w 157"/>
                <a:gd name="T1" fmla="*/ 0 h 170"/>
                <a:gd name="T2" fmla="*/ 0 w 157"/>
                <a:gd name="T3" fmla="*/ 0 h 170"/>
                <a:gd name="T4" fmla="*/ 7 w 157"/>
                <a:gd name="T5" fmla="*/ 85 h 170"/>
                <a:gd name="T6" fmla="*/ 0 w 157"/>
                <a:gd name="T7" fmla="*/ 170 h 170"/>
                <a:gd name="T8" fmla="*/ 157 w 157"/>
                <a:gd name="T9" fmla="*/ 170 h 170"/>
                <a:gd name="T10" fmla="*/ 150 w 157"/>
                <a:gd name="T11" fmla="*/ 85 h 170"/>
                <a:gd name="T12" fmla="*/ 157 w 157"/>
                <a:gd name="T13" fmla="*/ 0 h 170"/>
                <a:gd name="T14" fmla="*/ 134 w 157"/>
                <a:gd name="T1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" h="170">
                  <a:moveTo>
                    <a:pt x="23" y="0"/>
                  </a:moveTo>
                  <a:lnTo>
                    <a:pt x="0" y="0"/>
                  </a:lnTo>
                  <a:lnTo>
                    <a:pt x="7" y="85"/>
                  </a:lnTo>
                  <a:lnTo>
                    <a:pt x="0" y="170"/>
                  </a:lnTo>
                  <a:lnTo>
                    <a:pt x="157" y="170"/>
                  </a:lnTo>
                  <a:lnTo>
                    <a:pt x="150" y="85"/>
                  </a:lnTo>
                  <a:lnTo>
                    <a:pt x="157" y="0"/>
                  </a:lnTo>
                  <a:lnTo>
                    <a:pt x="134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1" name="Line 428"/>
            <p:cNvSpPr>
              <a:spLocks noChangeShapeType="1"/>
            </p:cNvSpPr>
            <p:nvPr/>
          </p:nvSpPr>
          <p:spPr bwMode="auto">
            <a:xfrm>
              <a:off x="3122613" y="3109913"/>
              <a:ext cx="0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2" name="Freeform 429"/>
            <p:cNvSpPr>
              <a:spLocks/>
            </p:cNvSpPr>
            <p:nvPr/>
          </p:nvSpPr>
          <p:spPr bwMode="auto">
            <a:xfrm>
              <a:off x="2963863" y="2979738"/>
              <a:ext cx="165100" cy="123825"/>
            </a:xfrm>
            <a:custGeom>
              <a:avLst/>
              <a:gdLst>
                <a:gd name="T0" fmla="*/ 0 w 104"/>
                <a:gd name="T1" fmla="*/ 78 h 78"/>
                <a:gd name="T2" fmla="*/ 0 w 104"/>
                <a:gd name="T3" fmla="*/ 78 h 78"/>
                <a:gd name="T4" fmla="*/ 3 w 104"/>
                <a:gd name="T5" fmla="*/ 62 h 78"/>
                <a:gd name="T6" fmla="*/ 7 w 104"/>
                <a:gd name="T7" fmla="*/ 46 h 78"/>
                <a:gd name="T8" fmla="*/ 13 w 104"/>
                <a:gd name="T9" fmla="*/ 33 h 78"/>
                <a:gd name="T10" fmla="*/ 19 w 104"/>
                <a:gd name="T11" fmla="*/ 22 h 78"/>
                <a:gd name="T12" fmla="*/ 26 w 104"/>
                <a:gd name="T13" fmla="*/ 13 h 78"/>
                <a:gd name="T14" fmla="*/ 34 w 104"/>
                <a:gd name="T15" fmla="*/ 5 h 78"/>
                <a:gd name="T16" fmla="*/ 38 w 104"/>
                <a:gd name="T17" fmla="*/ 3 h 78"/>
                <a:gd name="T18" fmla="*/ 43 w 104"/>
                <a:gd name="T19" fmla="*/ 1 h 78"/>
                <a:gd name="T20" fmla="*/ 48 w 104"/>
                <a:gd name="T21" fmla="*/ 0 h 78"/>
                <a:gd name="T22" fmla="*/ 53 w 104"/>
                <a:gd name="T23" fmla="*/ 0 h 78"/>
                <a:gd name="T24" fmla="*/ 53 w 104"/>
                <a:gd name="T25" fmla="*/ 0 h 78"/>
                <a:gd name="T26" fmla="*/ 57 w 104"/>
                <a:gd name="T27" fmla="*/ 0 h 78"/>
                <a:gd name="T28" fmla="*/ 62 w 104"/>
                <a:gd name="T29" fmla="*/ 1 h 78"/>
                <a:gd name="T30" fmla="*/ 66 w 104"/>
                <a:gd name="T31" fmla="*/ 3 h 78"/>
                <a:gd name="T32" fmla="*/ 70 w 104"/>
                <a:gd name="T33" fmla="*/ 5 h 78"/>
                <a:gd name="T34" fmla="*/ 78 w 104"/>
                <a:gd name="T35" fmla="*/ 13 h 78"/>
                <a:gd name="T36" fmla="*/ 86 w 104"/>
                <a:gd name="T37" fmla="*/ 22 h 78"/>
                <a:gd name="T38" fmla="*/ 92 w 104"/>
                <a:gd name="T39" fmla="*/ 33 h 78"/>
                <a:gd name="T40" fmla="*/ 98 w 104"/>
                <a:gd name="T41" fmla="*/ 46 h 78"/>
                <a:gd name="T42" fmla="*/ 101 w 104"/>
                <a:gd name="T43" fmla="*/ 62 h 78"/>
                <a:gd name="T44" fmla="*/ 104 w 104"/>
                <a:gd name="T45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4" h="78">
                  <a:moveTo>
                    <a:pt x="0" y="78"/>
                  </a:moveTo>
                  <a:lnTo>
                    <a:pt x="0" y="78"/>
                  </a:lnTo>
                  <a:lnTo>
                    <a:pt x="3" y="62"/>
                  </a:lnTo>
                  <a:lnTo>
                    <a:pt x="7" y="46"/>
                  </a:lnTo>
                  <a:lnTo>
                    <a:pt x="13" y="33"/>
                  </a:lnTo>
                  <a:lnTo>
                    <a:pt x="19" y="22"/>
                  </a:lnTo>
                  <a:lnTo>
                    <a:pt x="26" y="13"/>
                  </a:lnTo>
                  <a:lnTo>
                    <a:pt x="34" y="5"/>
                  </a:lnTo>
                  <a:lnTo>
                    <a:pt x="38" y="3"/>
                  </a:lnTo>
                  <a:lnTo>
                    <a:pt x="43" y="1"/>
                  </a:lnTo>
                  <a:lnTo>
                    <a:pt x="48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7" y="0"/>
                  </a:lnTo>
                  <a:lnTo>
                    <a:pt x="62" y="1"/>
                  </a:lnTo>
                  <a:lnTo>
                    <a:pt x="66" y="3"/>
                  </a:lnTo>
                  <a:lnTo>
                    <a:pt x="70" y="5"/>
                  </a:lnTo>
                  <a:lnTo>
                    <a:pt x="78" y="13"/>
                  </a:lnTo>
                  <a:lnTo>
                    <a:pt x="86" y="22"/>
                  </a:lnTo>
                  <a:lnTo>
                    <a:pt x="92" y="33"/>
                  </a:lnTo>
                  <a:lnTo>
                    <a:pt x="98" y="46"/>
                  </a:lnTo>
                  <a:lnTo>
                    <a:pt x="101" y="62"/>
                  </a:lnTo>
                  <a:lnTo>
                    <a:pt x="104" y="78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3" name="Freeform 430"/>
            <p:cNvSpPr>
              <a:spLocks/>
            </p:cNvSpPr>
            <p:nvPr/>
          </p:nvSpPr>
          <p:spPr bwMode="auto">
            <a:xfrm>
              <a:off x="2422526" y="3035300"/>
              <a:ext cx="255588" cy="163513"/>
            </a:xfrm>
            <a:custGeom>
              <a:avLst/>
              <a:gdLst>
                <a:gd name="T0" fmla="*/ 18 w 161"/>
                <a:gd name="T1" fmla="*/ 103 h 103"/>
                <a:gd name="T2" fmla="*/ 149 w 161"/>
                <a:gd name="T3" fmla="*/ 103 h 103"/>
                <a:gd name="T4" fmla="*/ 161 w 161"/>
                <a:gd name="T5" fmla="*/ 9 h 103"/>
                <a:gd name="T6" fmla="*/ 161 w 161"/>
                <a:gd name="T7" fmla="*/ 9 h 103"/>
                <a:gd name="T8" fmla="*/ 0 w 161"/>
                <a:gd name="T9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103">
                  <a:moveTo>
                    <a:pt x="18" y="103"/>
                  </a:moveTo>
                  <a:lnTo>
                    <a:pt x="149" y="103"/>
                  </a:lnTo>
                  <a:lnTo>
                    <a:pt x="161" y="9"/>
                  </a:lnTo>
                  <a:lnTo>
                    <a:pt x="161" y="9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4" name="Freeform 431"/>
            <p:cNvSpPr>
              <a:spLocks/>
            </p:cNvSpPr>
            <p:nvPr/>
          </p:nvSpPr>
          <p:spPr bwMode="auto">
            <a:xfrm>
              <a:off x="2459038" y="3133725"/>
              <a:ext cx="185738" cy="25400"/>
            </a:xfrm>
            <a:custGeom>
              <a:avLst/>
              <a:gdLst>
                <a:gd name="T0" fmla="*/ 108 w 117"/>
                <a:gd name="T1" fmla="*/ 16 h 16"/>
                <a:gd name="T2" fmla="*/ 9 w 117"/>
                <a:gd name="T3" fmla="*/ 16 h 16"/>
                <a:gd name="T4" fmla="*/ 9 w 117"/>
                <a:gd name="T5" fmla="*/ 16 h 16"/>
                <a:gd name="T6" fmla="*/ 6 w 117"/>
                <a:gd name="T7" fmla="*/ 15 h 16"/>
                <a:gd name="T8" fmla="*/ 2 w 117"/>
                <a:gd name="T9" fmla="*/ 14 h 16"/>
                <a:gd name="T10" fmla="*/ 1 w 117"/>
                <a:gd name="T11" fmla="*/ 11 h 16"/>
                <a:gd name="T12" fmla="*/ 0 w 117"/>
                <a:gd name="T13" fmla="*/ 8 h 16"/>
                <a:gd name="T14" fmla="*/ 0 w 117"/>
                <a:gd name="T15" fmla="*/ 8 h 16"/>
                <a:gd name="T16" fmla="*/ 1 w 117"/>
                <a:gd name="T17" fmla="*/ 5 h 16"/>
                <a:gd name="T18" fmla="*/ 2 w 117"/>
                <a:gd name="T19" fmla="*/ 3 h 16"/>
                <a:gd name="T20" fmla="*/ 6 w 117"/>
                <a:gd name="T21" fmla="*/ 1 h 16"/>
                <a:gd name="T22" fmla="*/ 9 w 117"/>
                <a:gd name="T23" fmla="*/ 0 h 16"/>
                <a:gd name="T24" fmla="*/ 108 w 117"/>
                <a:gd name="T25" fmla="*/ 0 h 16"/>
                <a:gd name="T26" fmla="*/ 108 w 117"/>
                <a:gd name="T27" fmla="*/ 0 h 16"/>
                <a:gd name="T28" fmla="*/ 111 w 117"/>
                <a:gd name="T29" fmla="*/ 1 h 16"/>
                <a:gd name="T30" fmla="*/ 115 w 117"/>
                <a:gd name="T31" fmla="*/ 3 h 16"/>
                <a:gd name="T32" fmla="*/ 116 w 117"/>
                <a:gd name="T33" fmla="*/ 5 h 16"/>
                <a:gd name="T34" fmla="*/ 117 w 117"/>
                <a:gd name="T35" fmla="*/ 8 h 16"/>
                <a:gd name="T36" fmla="*/ 117 w 117"/>
                <a:gd name="T37" fmla="*/ 8 h 16"/>
                <a:gd name="T38" fmla="*/ 116 w 117"/>
                <a:gd name="T39" fmla="*/ 11 h 16"/>
                <a:gd name="T40" fmla="*/ 115 w 117"/>
                <a:gd name="T41" fmla="*/ 14 h 16"/>
                <a:gd name="T42" fmla="*/ 111 w 117"/>
                <a:gd name="T43" fmla="*/ 15 h 16"/>
                <a:gd name="T44" fmla="*/ 108 w 117"/>
                <a:gd name="T45" fmla="*/ 16 h 16"/>
                <a:gd name="T46" fmla="*/ 108 w 117"/>
                <a:gd name="T4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7" h="16">
                  <a:moveTo>
                    <a:pt x="108" y="16"/>
                  </a:moveTo>
                  <a:lnTo>
                    <a:pt x="9" y="16"/>
                  </a:lnTo>
                  <a:lnTo>
                    <a:pt x="9" y="16"/>
                  </a:lnTo>
                  <a:lnTo>
                    <a:pt x="6" y="15"/>
                  </a:lnTo>
                  <a:lnTo>
                    <a:pt x="2" y="14"/>
                  </a:lnTo>
                  <a:lnTo>
                    <a:pt x="1" y="1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2" y="3"/>
                  </a:lnTo>
                  <a:lnTo>
                    <a:pt x="6" y="1"/>
                  </a:lnTo>
                  <a:lnTo>
                    <a:pt x="9" y="0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11" y="1"/>
                  </a:lnTo>
                  <a:lnTo>
                    <a:pt x="115" y="3"/>
                  </a:lnTo>
                  <a:lnTo>
                    <a:pt x="116" y="5"/>
                  </a:lnTo>
                  <a:lnTo>
                    <a:pt x="117" y="8"/>
                  </a:lnTo>
                  <a:lnTo>
                    <a:pt x="117" y="8"/>
                  </a:lnTo>
                  <a:lnTo>
                    <a:pt x="116" y="11"/>
                  </a:lnTo>
                  <a:lnTo>
                    <a:pt x="115" y="14"/>
                  </a:lnTo>
                  <a:lnTo>
                    <a:pt x="111" y="15"/>
                  </a:lnTo>
                  <a:lnTo>
                    <a:pt x="108" y="16"/>
                  </a:lnTo>
                  <a:lnTo>
                    <a:pt x="108" y="16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5" name="Freeform 432"/>
            <p:cNvSpPr>
              <a:spLocks/>
            </p:cNvSpPr>
            <p:nvPr/>
          </p:nvSpPr>
          <p:spPr bwMode="auto">
            <a:xfrm>
              <a:off x="2452688" y="3081338"/>
              <a:ext cx="198438" cy="23813"/>
            </a:xfrm>
            <a:custGeom>
              <a:avLst/>
              <a:gdLst>
                <a:gd name="T0" fmla="*/ 117 w 125"/>
                <a:gd name="T1" fmla="*/ 15 h 15"/>
                <a:gd name="T2" fmla="*/ 9 w 125"/>
                <a:gd name="T3" fmla="*/ 15 h 15"/>
                <a:gd name="T4" fmla="*/ 9 w 125"/>
                <a:gd name="T5" fmla="*/ 15 h 15"/>
                <a:gd name="T6" fmla="*/ 5 w 125"/>
                <a:gd name="T7" fmla="*/ 14 h 15"/>
                <a:gd name="T8" fmla="*/ 2 w 125"/>
                <a:gd name="T9" fmla="*/ 13 h 15"/>
                <a:gd name="T10" fmla="*/ 1 w 125"/>
                <a:gd name="T11" fmla="*/ 10 h 15"/>
                <a:gd name="T12" fmla="*/ 0 w 125"/>
                <a:gd name="T13" fmla="*/ 7 h 15"/>
                <a:gd name="T14" fmla="*/ 0 w 125"/>
                <a:gd name="T15" fmla="*/ 7 h 15"/>
                <a:gd name="T16" fmla="*/ 1 w 125"/>
                <a:gd name="T17" fmla="*/ 4 h 15"/>
                <a:gd name="T18" fmla="*/ 2 w 125"/>
                <a:gd name="T19" fmla="*/ 2 h 15"/>
                <a:gd name="T20" fmla="*/ 5 w 125"/>
                <a:gd name="T21" fmla="*/ 0 h 15"/>
                <a:gd name="T22" fmla="*/ 9 w 125"/>
                <a:gd name="T23" fmla="*/ 0 h 15"/>
                <a:gd name="T24" fmla="*/ 117 w 125"/>
                <a:gd name="T25" fmla="*/ 0 h 15"/>
                <a:gd name="T26" fmla="*/ 117 w 125"/>
                <a:gd name="T27" fmla="*/ 0 h 15"/>
                <a:gd name="T28" fmla="*/ 120 w 125"/>
                <a:gd name="T29" fmla="*/ 0 h 15"/>
                <a:gd name="T30" fmla="*/ 123 w 125"/>
                <a:gd name="T31" fmla="*/ 2 h 15"/>
                <a:gd name="T32" fmla="*/ 124 w 125"/>
                <a:gd name="T33" fmla="*/ 4 h 15"/>
                <a:gd name="T34" fmla="*/ 125 w 125"/>
                <a:gd name="T35" fmla="*/ 7 h 15"/>
                <a:gd name="T36" fmla="*/ 125 w 125"/>
                <a:gd name="T37" fmla="*/ 7 h 15"/>
                <a:gd name="T38" fmla="*/ 124 w 125"/>
                <a:gd name="T39" fmla="*/ 10 h 15"/>
                <a:gd name="T40" fmla="*/ 123 w 125"/>
                <a:gd name="T41" fmla="*/ 13 h 15"/>
                <a:gd name="T42" fmla="*/ 120 w 125"/>
                <a:gd name="T43" fmla="*/ 14 h 15"/>
                <a:gd name="T44" fmla="*/ 117 w 125"/>
                <a:gd name="T45" fmla="*/ 15 h 15"/>
                <a:gd name="T46" fmla="*/ 117 w 125"/>
                <a:gd name="T4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25" h="15">
                  <a:moveTo>
                    <a:pt x="117" y="15"/>
                  </a:moveTo>
                  <a:lnTo>
                    <a:pt x="9" y="15"/>
                  </a:lnTo>
                  <a:lnTo>
                    <a:pt x="9" y="15"/>
                  </a:lnTo>
                  <a:lnTo>
                    <a:pt x="5" y="14"/>
                  </a:lnTo>
                  <a:lnTo>
                    <a:pt x="2" y="13"/>
                  </a:lnTo>
                  <a:lnTo>
                    <a:pt x="1" y="10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4"/>
                  </a:lnTo>
                  <a:lnTo>
                    <a:pt x="2" y="2"/>
                  </a:lnTo>
                  <a:lnTo>
                    <a:pt x="5" y="0"/>
                  </a:lnTo>
                  <a:lnTo>
                    <a:pt x="9" y="0"/>
                  </a:lnTo>
                  <a:lnTo>
                    <a:pt x="117" y="0"/>
                  </a:lnTo>
                  <a:lnTo>
                    <a:pt x="117" y="0"/>
                  </a:lnTo>
                  <a:lnTo>
                    <a:pt x="120" y="0"/>
                  </a:lnTo>
                  <a:lnTo>
                    <a:pt x="123" y="2"/>
                  </a:lnTo>
                  <a:lnTo>
                    <a:pt x="124" y="4"/>
                  </a:lnTo>
                  <a:lnTo>
                    <a:pt x="125" y="7"/>
                  </a:lnTo>
                  <a:lnTo>
                    <a:pt x="125" y="7"/>
                  </a:lnTo>
                  <a:lnTo>
                    <a:pt x="124" y="10"/>
                  </a:lnTo>
                  <a:lnTo>
                    <a:pt x="123" y="13"/>
                  </a:lnTo>
                  <a:lnTo>
                    <a:pt x="120" y="14"/>
                  </a:lnTo>
                  <a:lnTo>
                    <a:pt x="117" y="15"/>
                  </a:lnTo>
                  <a:lnTo>
                    <a:pt x="117" y="1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6" name="Freeform 433"/>
            <p:cNvSpPr>
              <a:spLocks noEditPoints="1"/>
            </p:cNvSpPr>
            <p:nvPr/>
          </p:nvSpPr>
          <p:spPr bwMode="auto">
            <a:xfrm>
              <a:off x="2439988" y="3263900"/>
              <a:ext cx="68263" cy="68263"/>
            </a:xfrm>
            <a:custGeom>
              <a:avLst/>
              <a:gdLst>
                <a:gd name="T0" fmla="*/ 22 w 43"/>
                <a:gd name="T1" fmla="*/ 0 h 43"/>
                <a:gd name="T2" fmla="*/ 22 w 43"/>
                <a:gd name="T3" fmla="*/ 0 h 43"/>
                <a:gd name="T4" fmla="*/ 18 w 43"/>
                <a:gd name="T5" fmla="*/ 0 h 43"/>
                <a:gd name="T6" fmla="*/ 13 w 43"/>
                <a:gd name="T7" fmla="*/ 1 h 43"/>
                <a:gd name="T8" fmla="*/ 9 w 43"/>
                <a:gd name="T9" fmla="*/ 3 h 43"/>
                <a:gd name="T10" fmla="*/ 6 w 43"/>
                <a:gd name="T11" fmla="*/ 6 h 43"/>
                <a:gd name="T12" fmla="*/ 3 w 43"/>
                <a:gd name="T13" fmla="*/ 9 h 43"/>
                <a:gd name="T14" fmla="*/ 1 w 43"/>
                <a:gd name="T15" fmla="*/ 14 h 43"/>
                <a:gd name="T16" fmla="*/ 0 w 43"/>
                <a:gd name="T17" fmla="*/ 18 h 43"/>
                <a:gd name="T18" fmla="*/ 0 w 43"/>
                <a:gd name="T19" fmla="*/ 22 h 43"/>
                <a:gd name="T20" fmla="*/ 0 w 43"/>
                <a:gd name="T21" fmla="*/ 22 h 43"/>
                <a:gd name="T22" fmla="*/ 0 w 43"/>
                <a:gd name="T23" fmla="*/ 26 h 43"/>
                <a:gd name="T24" fmla="*/ 1 w 43"/>
                <a:gd name="T25" fmla="*/ 30 h 43"/>
                <a:gd name="T26" fmla="*/ 3 w 43"/>
                <a:gd name="T27" fmla="*/ 34 h 43"/>
                <a:gd name="T28" fmla="*/ 6 w 43"/>
                <a:gd name="T29" fmla="*/ 37 h 43"/>
                <a:gd name="T30" fmla="*/ 9 w 43"/>
                <a:gd name="T31" fmla="*/ 39 h 43"/>
                <a:gd name="T32" fmla="*/ 13 w 43"/>
                <a:gd name="T33" fmla="*/ 41 h 43"/>
                <a:gd name="T34" fmla="*/ 18 w 43"/>
                <a:gd name="T35" fmla="*/ 43 h 43"/>
                <a:gd name="T36" fmla="*/ 22 w 43"/>
                <a:gd name="T37" fmla="*/ 43 h 43"/>
                <a:gd name="T38" fmla="*/ 22 w 43"/>
                <a:gd name="T39" fmla="*/ 43 h 43"/>
                <a:gd name="T40" fmla="*/ 26 w 43"/>
                <a:gd name="T41" fmla="*/ 43 h 43"/>
                <a:gd name="T42" fmla="*/ 30 w 43"/>
                <a:gd name="T43" fmla="*/ 41 h 43"/>
                <a:gd name="T44" fmla="*/ 34 w 43"/>
                <a:gd name="T45" fmla="*/ 39 h 43"/>
                <a:gd name="T46" fmla="*/ 37 w 43"/>
                <a:gd name="T47" fmla="*/ 37 h 43"/>
                <a:gd name="T48" fmla="*/ 39 w 43"/>
                <a:gd name="T49" fmla="*/ 34 h 43"/>
                <a:gd name="T50" fmla="*/ 41 w 43"/>
                <a:gd name="T51" fmla="*/ 30 h 43"/>
                <a:gd name="T52" fmla="*/ 43 w 43"/>
                <a:gd name="T53" fmla="*/ 26 h 43"/>
                <a:gd name="T54" fmla="*/ 43 w 43"/>
                <a:gd name="T55" fmla="*/ 22 h 43"/>
                <a:gd name="T56" fmla="*/ 43 w 43"/>
                <a:gd name="T57" fmla="*/ 22 h 43"/>
                <a:gd name="T58" fmla="*/ 43 w 43"/>
                <a:gd name="T59" fmla="*/ 18 h 43"/>
                <a:gd name="T60" fmla="*/ 41 w 43"/>
                <a:gd name="T61" fmla="*/ 14 h 43"/>
                <a:gd name="T62" fmla="*/ 39 w 43"/>
                <a:gd name="T63" fmla="*/ 9 h 43"/>
                <a:gd name="T64" fmla="*/ 37 w 43"/>
                <a:gd name="T65" fmla="*/ 6 h 43"/>
                <a:gd name="T66" fmla="*/ 34 w 43"/>
                <a:gd name="T67" fmla="*/ 3 h 43"/>
                <a:gd name="T68" fmla="*/ 30 w 43"/>
                <a:gd name="T69" fmla="*/ 1 h 43"/>
                <a:gd name="T70" fmla="*/ 26 w 43"/>
                <a:gd name="T71" fmla="*/ 0 h 43"/>
                <a:gd name="T72" fmla="*/ 22 w 43"/>
                <a:gd name="T73" fmla="*/ 0 h 43"/>
                <a:gd name="T74" fmla="*/ 22 w 43"/>
                <a:gd name="T75" fmla="*/ 0 h 43"/>
                <a:gd name="T76" fmla="*/ 22 w 43"/>
                <a:gd name="T77" fmla="*/ 28 h 43"/>
                <a:gd name="T78" fmla="*/ 22 w 43"/>
                <a:gd name="T79" fmla="*/ 28 h 43"/>
                <a:gd name="T80" fmla="*/ 19 w 43"/>
                <a:gd name="T81" fmla="*/ 28 h 43"/>
                <a:gd name="T82" fmla="*/ 17 w 43"/>
                <a:gd name="T83" fmla="*/ 26 h 43"/>
                <a:gd name="T84" fmla="*/ 15 w 43"/>
                <a:gd name="T85" fmla="*/ 24 h 43"/>
                <a:gd name="T86" fmla="*/ 15 w 43"/>
                <a:gd name="T87" fmla="*/ 22 h 43"/>
                <a:gd name="T88" fmla="*/ 15 w 43"/>
                <a:gd name="T89" fmla="*/ 22 h 43"/>
                <a:gd name="T90" fmla="*/ 15 w 43"/>
                <a:gd name="T91" fmla="*/ 19 h 43"/>
                <a:gd name="T92" fmla="*/ 17 w 43"/>
                <a:gd name="T93" fmla="*/ 17 h 43"/>
                <a:gd name="T94" fmla="*/ 19 w 43"/>
                <a:gd name="T95" fmla="*/ 16 h 43"/>
                <a:gd name="T96" fmla="*/ 22 w 43"/>
                <a:gd name="T97" fmla="*/ 16 h 43"/>
                <a:gd name="T98" fmla="*/ 22 w 43"/>
                <a:gd name="T99" fmla="*/ 16 h 43"/>
                <a:gd name="T100" fmla="*/ 24 w 43"/>
                <a:gd name="T101" fmla="*/ 16 h 43"/>
                <a:gd name="T102" fmla="*/ 26 w 43"/>
                <a:gd name="T103" fmla="*/ 17 h 43"/>
                <a:gd name="T104" fmla="*/ 28 w 43"/>
                <a:gd name="T105" fmla="*/ 19 h 43"/>
                <a:gd name="T106" fmla="*/ 28 w 43"/>
                <a:gd name="T107" fmla="*/ 22 h 43"/>
                <a:gd name="T108" fmla="*/ 28 w 43"/>
                <a:gd name="T109" fmla="*/ 22 h 43"/>
                <a:gd name="T110" fmla="*/ 28 w 43"/>
                <a:gd name="T111" fmla="*/ 24 h 43"/>
                <a:gd name="T112" fmla="*/ 26 w 43"/>
                <a:gd name="T113" fmla="*/ 26 h 43"/>
                <a:gd name="T114" fmla="*/ 24 w 43"/>
                <a:gd name="T115" fmla="*/ 28 h 43"/>
                <a:gd name="T116" fmla="*/ 22 w 43"/>
                <a:gd name="T117" fmla="*/ 28 h 43"/>
                <a:gd name="T118" fmla="*/ 22 w 43"/>
                <a:gd name="T119" fmla="*/ 2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3" h="43">
                  <a:moveTo>
                    <a:pt x="22" y="0"/>
                  </a:moveTo>
                  <a:lnTo>
                    <a:pt x="22" y="0"/>
                  </a:lnTo>
                  <a:lnTo>
                    <a:pt x="18" y="0"/>
                  </a:lnTo>
                  <a:lnTo>
                    <a:pt x="13" y="1"/>
                  </a:lnTo>
                  <a:lnTo>
                    <a:pt x="9" y="3"/>
                  </a:lnTo>
                  <a:lnTo>
                    <a:pt x="6" y="6"/>
                  </a:lnTo>
                  <a:lnTo>
                    <a:pt x="3" y="9"/>
                  </a:lnTo>
                  <a:lnTo>
                    <a:pt x="1" y="14"/>
                  </a:lnTo>
                  <a:lnTo>
                    <a:pt x="0" y="18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0" y="26"/>
                  </a:lnTo>
                  <a:lnTo>
                    <a:pt x="1" y="30"/>
                  </a:lnTo>
                  <a:lnTo>
                    <a:pt x="3" y="34"/>
                  </a:lnTo>
                  <a:lnTo>
                    <a:pt x="6" y="37"/>
                  </a:lnTo>
                  <a:lnTo>
                    <a:pt x="9" y="39"/>
                  </a:lnTo>
                  <a:lnTo>
                    <a:pt x="13" y="41"/>
                  </a:lnTo>
                  <a:lnTo>
                    <a:pt x="18" y="43"/>
                  </a:lnTo>
                  <a:lnTo>
                    <a:pt x="22" y="43"/>
                  </a:lnTo>
                  <a:lnTo>
                    <a:pt x="22" y="43"/>
                  </a:lnTo>
                  <a:lnTo>
                    <a:pt x="26" y="43"/>
                  </a:lnTo>
                  <a:lnTo>
                    <a:pt x="30" y="41"/>
                  </a:lnTo>
                  <a:lnTo>
                    <a:pt x="34" y="39"/>
                  </a:lnTo>
                  <a:lnTo>
                    <a:pt x="37" y="37"/>
                  </a:lnTo>
                  <a:lnTo>
                    <a:pt x="39" y="34"/>
                  </a:lnTo>
                  <a:lnTo>
                    <a:pt x="41" y="30"/>
                  </a:lnTo>
                  <a:lnTo>
                    <a:pt x="43" y="26"/>
                  </a:lnTo>
                  <a:lnTo>
                    <a:pt x="43" y="22"/>
                  </a:lnTo>
                  <a:lnTo>
                    <a:pt x="43" y="22"/>
                  </a:lnTo>
                  <a:lnTo>
                    <a:pt x="43" y="18"/>
                  </a:lnTo>
                  <a:lnTo>
                    <a:pt x="41" y="14"/>
                  </a:lnTo>
                  <a:lnTo>
                    <a:pt x="39" y="9"/>
                  </a:lnTo>
                  <a:lnTo>
                    <a:pt x="37" y="6"/>
                  </a:lnTo>
                  <a:lnTo>
                    <a:pt x="34" y="3"/>
                  </a:lnTo>
                  <a:lnTo>
                    <a:pt x="30" y="1"/>
                  </a:lnTo>
                  <a:lnTo>
                    <a:pt x="26" y="0"/>
                  </a:lnTo>
                  <a:lnTo>
                    <a:pt x="22" y="0"/>
                  </a:lnTo>
                  <a:lnTo>
                    <a:pt x="22" y="0"/>
                  </a:lnTo>
                  <a:close/>
                  <a:moveTo>
                    <a:pt x="22" y="28"/>
                  </a:moveTo>
                  <a:lnTo>
                    <a:pt x="22" y="28"/>
                  </a:lnTo>
                  <a:lnTo>
                    <a:pt x="19" y="28"/>
                  </a:lnTo>
                  <a:lnTo>
                    <a:pt x="17" y="26"/>
                  </a:lnTo>
                  <a:lnTo>
                    <a:pt x="15" y="24"/>
                  </a:lnTo>
                  <a:lnTo>
                    <a:pt x="15" y="22"/>
                  </a:lnTo>
                  <a:lnTo>
                    <a:pt x="15" y="22"/>
                  </a:lnTo>
                  <a:lnTo>
                    <a:pt x="15" y="19"/>
                  </a:lnTo>
                  <a:lnTo>
                    <a:pt x="17" y="17"/>
                  </a:lnTo>
                  <a:lnTo>
                    <a:pt x="19" y="16"/>
                  </a:lnTo>
                  <a:lnTo>
                    <a:pt x="22" y="16"/>
                  </a:lnTo>
                  <a:lnTo>
                    <a:pt x="22" y="16"/>
                  </a:lnTo>
                  <a:lnTo>
                    <a:pt x="24" y="16"/>
                  </a:lnTo>
                  <a:lnTo>
                    <a:pt x="26" y="17"/>
                  </a:lnTo>
                  <a:lnTo>
                    <a:pt x="28" y="19"/>
                  </a:lnTo>
                  <a:lnTo>
                    <a:pt x="28" y="22"/>
                  </a:lnTo>
                  <a:lnTo>
                    <a:pt x="28" y="22"/>
                  </a:lnTo>
                  <a:lnTo>
                    <a:pt x="28" y="24"/>
                  </a:lnTo>
                  <a:lnTo>
                    <a:pt x="26" y="26"/>
                  </a:lnTo>
                  <a:lnTo>
                    <a:pt x="24" y="28"/>
                  </a:lnTo>
                  <a:lnTo>
                    <a:pt x="22" y="28"/>
                  </a:lnTo>
                  <a:lnTo>
                    <a:pt x="22" y="28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7" name="Freeform 434"/>
            <p:cNvSpPr>
              <a:spLocks noEditPoints="1"/>
            </p:cNvSpPr>
            <p:nvPr/>
          </p:nvSpPr>
          <p:spPr bwMode="auto">
            <a:xfrm>
              <a:off x="2586038" y="3263900"/>
              <a:ext cx="68263" cy="68263"/>
            </a:xfrm>
            <a:custGeom>
              <a:avLst/>
              <a:gdLst>
                <a:gd name="T0" fmla="*/ 21 w 43"/>
                <a:gd name="T1" fmla="*/ 0 h 43"/>
                <a:gd name="T2" fmla="*/ 21 w 43"/>
                <a:gd name="T3" fmla="*/ 0 h 43"/>
                <a:gd name="T4" fmla="*/ 16 w 43"/>
                <a:gd name="T5" fmla="*/ 0 h 43"/>
                <a:gd name="T6" fmla="*/ 12 w 43"/>
                <a:gd name="T7" fmla="*/ 1 h 43"/>
                <a:gd name="T8" fmla="*/ 9 w 43"/>
                <a:gd name="T9" fmla="*/ 3 h 43"/>
                <a:gd name="T10" fmla="*/ 6 w 43"/>
                <a:gd name="T11" fmla="*/ 6 h 43"/>
                <a:gd name="T12" fmla="*/ 3 w 43"/>
                <a:gd name="T13" fmla="*/ 9 h 43"/>
                <a:gd name="T14" fmla="*/ 1 w 43"/>
                <a:gd name="T15" fmla="*/ 14 h 43"/>
                <a:gd name="T16" fmla="*/ 0 w 43"/>
                <a:gd name="T17" fmla="*/ 18 h 43"/>
                <a:gd name="T18" fmla="*/ 0 w 43"/>
                <a:gd name="T19" fmla="*/ 22 h 43"/>
                <a:gd name="T20" fmla="*/ 0 w 43"/>
                <a:gd name="T21" fmla="*/ 22 h 43"/>
                <a:gd name="T22" fmla="*/ 0 w 43"/>
                <a:gd name="T23" fmla="*/ 26 h 43"/>
                <a:gd name="T24" fmla="*/ 1 w 43"/>
                <a:gd name="T25" fmla="*/ 30 h 43"/>
                <a:gd name="T26" fmla="*/ 3 w 43"/>
                <a:gd name="T27" fmla="*/ 34 h 43"/>
                <a:gd name="T28" fmla="*/ 6 w 43"/>
                <a:gd name="T29" fmla="*/ 37 h 43"/>
                <a:gd name="T30" fmla="*/ 9 w 43"/>
                <a:gd name="T31" fmla="*/ 39 h 43"/>
                <a:gd name="T32" fmla="*/ 12 w 43"/>
                <a:gd name="T33" fmla="*/ 41 h 43"/>
                <a:gd name="T34" fmla="*/ 16 w 43"/>
                <a:gd name="T35" fmla="*/ 43 h 43"/>
                <a:gd name="T36" fmla="*/ 21 w 43"/>
                <a:gd name="T37" fmla="*/ 43 h 43"/>
                <a:gd name="T38" fmla="*/ 21 w 43"/>
                <a:gd name="T39" fmla="*/ 43 h 43"/>
                <a:gd name="T40" fmla="*/ 25 w 43"/>
                <a:gd name="T41" fmla="*/ 43 h 43"/>
                <a:gd name="T42" fmla="*/ 29 w 43"/>
                <a:gd name="T43" fmla="*/ 41 h 43"/>
                <a:gd name="T44" fmla="*/ 34 w 43"/>
                <a:gd name="T45" fmla="*/ 39 h 43"/>
                <a:gd name="T46" fmla="*/ 37 w 43"/>
                <a:gd name="T47" fmla="*/ 37 h 43"/>
                <a:gd name="T48" fmla="*/ 39 w 43"/>
                <a:gd name="T49" fmla="*/ 34 h 43"/>
                <a:gd name="T50" fmla="*/ 41 w 43"/>
                <a:gd name="T51" fmla="*/ 30 h 43"/>
                <a:gd name="T52" fmla="*/ 42 w 43"/>
                <a:gd name="T53" fmla="*/ 26 h 43"/>
                <a:gd name="T54" fmla="*/ 43 w 43"/>
                <a:gd name="T55" fmla="*/ 22 h 43"/>
                <a:gd name="T56" fmla="*/ 43 w 43"/>
                <a:gd name="T57" fmla="*/ 22 h 43"/>
                <a:gd name="T58" fmla="*/ 42 w 43"/>
                <a:gd name="T59" fmla="*/ 18 h 43"/>
                <a:gd name="T60" fmla="*/ 41 w 43"/>
                <a:gd name="T61" fmla="*/ 14 h 43"/>
                <a:gd name="T62" fmla="*/ 39 w 43"/>
                <a:gd name="T63" fmla="*/ 9 h 43"/>
                <a:gd name="T64" fmla="*/ 37 w 43"/>
                <a:gd name="T65" fmla="*/ 6 h 43"/>
                <a:gd name="T66" fmla="*/ 34 w 43"/>
                <a:gd name="T67" fmla="*/ 3 h 43"/>
                <a:gd name="T68" fmla="*/ 29 w 43"/>
                <a:gd name="T69" fmla="*/ 1 h 43"/>
                <a:gd name="T70" fmla="*/ 25 w 43"/>
                <a:gd name="T71" fmla="*/ 0 h 43"/>
                <a:gd name="T72" fmla="*/ 21 w 43"/>
                <a:gd name="T73" fmla="*/ 0 h 43"/>
                <a:gd name="T74" fmla="*/ 21 w 43"/>
                <a:gd name="T75" fmla="*/ 0 h 43"/>
                <a:gd name="T76" fmla="*/ 21 w 43"/>
                <a:gd name="T77" fmla="*/ 28 h 43"/>
                <a:gd name="T78" fmla="*/ 21 w 43"/>
                <a:gd name="T79" fmla="*/ 28 h 43"/>
                <a:gd name="T80" fmla="*/ 18 w 43"/>
                <a:gd name="T81" fmla="*/ 28 h 43"/>
                <a:gd name="T82" fmla="*/ 16 w 43"/>
                <a:gd name="T83" fmla="*/ 26 h 43"/>
                <a:gd name="T84" fmla="*/ 15 w 43"/>
                <a:gd name="T85" fmla="*/ 24 h 43"/>
                <a:gd name="T86" fmla="*/ 14 w 43"/>
                <a:gd name="T87" fmla="*/ 22 h 43"/>
                <a:gd name="T88" fmla="*/ 14 w 43"/>
                <a:gd name="T89" fmla="*/ 22 h 43"/>
                <a:gd name="T90" fmla="*/ 15 w 43"/>
                <a:gd name="T91" fmla="*/ 19 h 43"/>
                <a:gd name="T92" fmla="*/ 16 w 43"/>
                <a:gd name="T93" fmla="*/ 17 h 43"/>
                <a:gd name="T94" fmla="*/ 18 w 43"/>
                <a:gd name="T95" fmla="*/ 16 h 43"/>
                <a:gd name="T96" fmla="*/ 21 w 43"/>
                <a:gd name="T97" fmla="*/ 16 h 43"/>
                <a:gd name="T98" fmla="*/ 21 w 43"/>
                <a:gd name="T99" fmla="*/ 16 h 43"/>
                <a:gd name="T100" fmla="*/ 23 w 43"/>
                <a:gd name="T101" fmla="*/ 16 h 43"/>
                <a:gd name="T102" fmla="*/ 25 w 43"/>
                <a:gd name="T103" fmla="*/ 17 h 43"/>
                <a:gd name="T104" fmla="*/ 26 w 43"/>
                <a:gd name="T105" fmla="*/ 19 h 43"/>
                <a:gd name="T106" fmla="*/ 27 w 43"/>
                <a:gd name="T107" fmla="*/ 22 h 43"/>
                <a:gd name="T108" fmla="*/ 27 w 43"/>
                <a:gd name="T109" fmla="*/ 22 h 43"/>
                <a:gd name="T110" fmla="*/ 26 w 43"/>
                <a:gd name="T111" fmla="*/ 24 h 43"/>
                <a:gd name="T112" fmla="*/ 25 w 43"/>
                <a:gd name="T113" fmla="*/ 26 h 43"/>
                <a:gd name="T114" fmla="*/ 23 w 43"/>
                <a:gd name="T115" fmla="*/ 28 h 43"/>
                <a:gd name="T116" fmla="*/ 21 w 43"/>
                <a:gd name="T117" fmla="*/ 28 h 43"/>
                <a:gd name="T118" fmla="*/ 21 w 43"/>
                <a:gd name="T119" fmla="*/ 2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3" h="43">
                  <a:moveTo>
                    <a:pt x="21" y="0"/>
                  </a:moveTo>
                  <a:lnTo>
                    <a:pt x="21" y="0"/>
                  </a:lnTo>
                  <a:lnTo>
                    <a:pt x="16" y="0"/>
                  </a:lnTo>
                  <a:lnTo>
                    <a:pt x="12" y="1"/>
                  </a:lnTo>
                  <a:lnTo>
                    <a:pt x="9" y="3"/>
                  </a:lnTo>
                  <a:lnTo>
                    <a:pt x="6" y="6"/>
                  </a:lnTo>
                  <a:lnTo>
                    <a:pt x="3" y="9"/>
                  </a:lnTo>
                  <a:lnTo>
                    <a:pt x="1" y="14"/>
                  </a:lnTo>
                  <a:lnTo>
                    <a:pt x="0" y="18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0" y="26"/>
                  </a:lnTo>
                  <a:lnTo>
                    <a:pt x="1" y="30"/>
                  </a:lnTo>
                  <a:lnTo>
                    <a:pt x="3" y="34"/>
                  </a:lnTo>
                  <a:lnTo>
                    <a:pt x="6" y="37"/>
                  </a:lnTo>
                  <a:lnTo>
                    <a:pt x="9" y="39"/>
                  </a:lnTo>
                  <a:lnTo>
                    <a:pt x="12" y="41"/>
                  </a:lnTo>
                  <a:lnTo>
                    <a:pt x="16" y="43"/>
                  </a:lnTo>
                  <a:lnTo>
                    <a:pt x="21" y="43"/>
                  </a:lnTo>
                  <a:lnTo>
                    <a:pt x="21" y="43"/>
                  </a:lnTo>
                  <a:lnTo>
                    <a:pt x="25" y="43"/>
                  </a:lnTo>
                  <a:lnTo>
                    <a:pt x="29" y="41"/>
                  </a:lnTo>
                  <a:lnTo>
                    <a:pt x="34" y="39"/>
                  </a:lnTo>
                  <a:lnTo>
                    <a:pt x="37" y="37"/>
                  </a:lnTo>
                  <a:lnTo>
                    <a:pt x="39" y="34"/>
                  </a:lnTo>
                  <a:lnTo>
                    <a:pt x="41" y="30"/>
                  </a:lnTo>
                  <a:lnTo>
                    <a:pt x="42" y="26"/>
                  </a:lnTo>
                  <a:lnTo>
                    <a:pt x="43" y="22"/>
                  </a:lnTo>
                  <a:lnTo>
                    <a:pt x="43" y="22"/>
                  </a:lnTo>
                  <a:lnTo>
                    <a:pt x="42" y="18"/>
                  </a:lnTo>
                  <a:lnTo>
                    <a:pt x="41" y="14"/>
                  </a:lnTo>
                  <a:lnTo>
                    <a:pt x="39" y="9"/>
                  </a:lnTo>
                  <a:lnTo>
                    <a:pt x="37" y="6"/>
                  </a:lnTo>
                  <a:lnTo>
                    <a:pt x="34" y="3"/>
                  </a:lnTo>
                  <a:lnTo>
                    <a:pt x="29" y="1"/>
                  </a:lnTo>
                  <a:lnTo>
                    <a:pt x="25" y="0"/>
                  </a:lnTo>
                  <a:lnTo>
                    <a:pt x="21" y="0"/>
                  </a:lnTo>
                  <a:lnTo>
                    <a:pt x="21" y="0"/>
                  </a:lnTo>
                  <a:close/>
                  <a:moveTo>
                    <a:pt x="21" y="28"/>
                  </a:moveTo>
                  <a:lnTo>
                    <a:pt x="21" y="28"/>
                  </a:lnTo>
                  <a:lnTo>
                    <a:pt x="18" y="28"/>
                  </a:lnTo>
                  <a:lnTo>
                    <a:pt x="16" y="26"/>
                  </a:lnTo>
                  <a:lnTo>
                    <a:pt x="15" y="24"/>
                  </a:lnTo>
                  <a:lnTo>
                    <a:pt x="14" y="22"/>
                  </a:lnTo>
                  <a:lnTo>
                    <a:pt x="14" y="22"/>
                  </a:lnTo>
                  <a:lnTo>
                    <a:pt x="15" y="19"/>
                  </a:lnTo>
                  <a:lnTo>
                    <a:pt x="16" y="17"/>
                  </a:lnTo>
                  <a:lnTo>
                    <a:pt x="18" y="16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23" y="16"/>
                  </a:lnTo>
                  <a:lnTo>
                    <a:pt x="25" y="17"/>
                  </a:lnTo>
                  <a:lnTo>
                    <a:pt x="26" y="19"/>
                  </a:lnTo>
                  <a:lnTo>
                    <a:pt x="27" y="22"/>
                  </a:lnTo>
                  <a:lnTo>
                    <a:pt x="27" y="22"/>
                  </a:lnTo>
                  <a:lnTo>
                    <a:pt x="26" y="24"/>
                  </a:lnTo>
                  <a:lnTo>
                    <a:pt x="25" y="26"/>
                  </a:lnTo>
                  <a:lnTo>
                    <a:pt x="23" y="28"/>
                  </a:lnTo>
                  <a:lnTo>
                    <a:pt x="21" y="28"/>
                  </a:lnTo>
                  <a:lnTo>
                    <a:pt x="21" y="28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8" name="Freeform 435"/>
            <p:cNvSpPr>
              <a:spLocks/>
            </p:cNvSpPr>
            <p:nvPr/>
          </p:nvSpPr>
          <p:spPr bwMode="auto">
            <a:xfrm>
              <a:off x="2320926" y="3005138"/>
              <a:ext cx="38100" cy="36513"/>
            </a:xfrm>
            <a:custGeom>
              <a:avLst/>
              <a:gdLst>
                <a:gd name="T0" fmla="*/ 24 w 24"/>
                <a:gd name="T1" fmla="*/ 12 h 23"/>
                <a:gd name="T2" fmla="*/ 24 w 24"/>
                <a:gd name="T3" fmla="*/ 12 h 23"/>
                <a:gd name="T4" fmla="*/ 24 w 24"/>
                <a:gd name="T5" fmla="*/ 16 h 23"/>
                <a:gd name="T6" fmla="*/ 21 w 24"/>
                <a:gd name="T7" fmla="*/ 20 h 23"/>
                <a:gd name="T8" fmla="*/ 16 w 24"/>
                <a:gd name="T9" fmla="*/ 23 h 23"/>
                <a:gd name="T10" fmla="*/ 12 w 24"/>
                <a:gd name="T11" fmla="*/ 23 h 23"/>
                <a:gd name="T12" fmla="*/ 12 w 24"/>
                <a:gd name="T13" fmla="*/ 23 h 23"/>
                <a:gd name="T14" fmla="*/ 7 w 24"/>
                <a:gd name="T15" fmla="*/ 23 h 23"/>
                <a:gd name="T16" fmla="*/ 4 w 24"/>
                <a:gd name="T17" fmla="*/ 20 h 23"/>
                <a:gd name="T18" fmla="*/ 1 w 24"/>
                <a:gd name="T19" fmla="*/ 16 h 23"/>
                <a:gd name="T20" fmla="*/ 0 w 24"/>
                <a:gd name="T21" fmla="*/ 12 h 23"/>
                <a:gd name="T22" fmla="*/ 0 w 24"/>
                <a:gd name="T23" fmla="*/ 12 h 23"/>
                <a:gd name="T24" fmla="*/ 1 w 24"/>
                <a:gd name="T25" fmla="*/ 7 h 23"/>
                <a:gd name="T26" fmla="*/ 4 w 24"/>
                <a:gd name="T27" fmla="*/ 4 h 23"/>
                <a:gd name="T28" fmla="*/ 7 w 24"/>
                <a:gd name="T29" fmla="*/ 1 h 23"/>
                <a:gd name="T30" fmla="*/ 12 w 24"/>
                <a:gd name="T31" fmla="*/ 0 h 23"/>
                <a:gd name="T32" fmla="*/ 12 w 24"/>
                <a:gd name="T33" fmla="*/ 0 h 23"/>
                <a:gd name="T34" fmla="*/ 16 w 24"/>
                <a:gd name="T35" fmla="*/ 1 h 23"/>
                <a:gd name="T36" fmla="*/ 21 w 24"/>
                <a:gd name="T37" fmla="*/ 4 h 23"/>
                <a:gd name="T38" fmla="*/ 24 w 24"/>
                <a:gd name="T39" fmla="*/ 7 h 23"/>
                <a:gd name="T40" fmla="*/ 24 w 24"/>
                <a:gd name="T41" fmla="*/ 12 h 23"/>
                <a:gd name="T42" fmla="*/ 24 w 24"/>
                <a:gd name="T43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" h="23">
                  <a:moveTo>
                    <a:pt x="24" y="12"/>
                  </a:moveTo>
                  <a:lnTo>
                    <a:pt x="24" y="12"/>
                  </a:lnTo>
                  <a:lnTo>
                    <a:pt x="24" y="16"/>
                  </a:lnTo>
                  <a:lnTo>
                    <a:pt x="21" y="20"/>
                  </a:lnTo>
                  <a:lnTo>
                    <a:pt x="16" y="23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7" y="23"/>
                  </a:lnTo>
                  <a:lnTo>
                    <a:pt x="4" y="20"/>
                  </a:lnTo>
                  <a:lnTo>
                    <a:pt x="1" y="1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" y="7"/>
                  </a:lnTo>
                  <a:lnTo>
                    <a:pt x="4" y="4"/>
                  </a:lnTo>
                  <a:lnTo>
                    <a:pt x="7" y="1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6" y="1"/>
                  </a:lnTo>
                  <a:lnTo>
                    <a:pt x="21" y="4"/>
                  </a:lnTo>
                  <a:lnTo>
                    <a:pt x="24" y="7"/>
                  </a:lnTo>
                  <a:lnTo>
                    <a:pt x="24" y="12"/>
                  </a:lnTo>
                  <a:lnTo>
                    <a:pt x="24" y="12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9" name="Freeform 436"/>
            <p:cNvSpPr>
              <a:spLocks/>
            </p:cNvSpPr>
            <p:nvPr/>
          </p:nvSpPr>
          <p:spPr bwMode="auto">
            <a:xfrm>
              <a:off x="2354263" y="3028950"/>
              <a:ext cx="285750" cy="222250"/>
            </a:xfrm>
            <a:custGeom>
              <a:avLst/>
              <a:gdLst>
                <a:gd name="T0" fmla="*/ 180 w 180"/>
                <a:gd name="T1" fmla="*/ 140 h 140"/>
                <a:gd name="T2" fmla="*/ 47 w 180"/>
                <a:gd name="T3" fmla="*/ 140 h 140"/>
                <a:gd name="T4" fmla="*/ 22 w 180"/>
                <a:gd name="T5" fmla="*/ 4 h 140"/>
                <a:gd name="T6" fmla="*/ 0 w 180"/>
                <a:gd name="T7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0" h="140">
                  <a:moveTo>
                    <a:pt x="180" y="140"/>
                  </a:moveTo>
                  <a:lnTo>
                    <a:pt x="47" y="140"/>
                  </a:lnTo>
                  <a:lnTo>
                    <a:pt x="22" y="4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0" name="Freeform 437"/>
            <p:cNvSpPr>
              <a:spLocks/>
            </p:cNvSpPr>
            <p:nvPr/>
          </p:nvSpPr>
          <p:spPr bwMode="auto">
            <a:xfrm>
              <a:off x="3455988" y="3033713"/>
              <a:ext cx="125413" cy="127000"/>
            </a:xfrm>
            <a:custGeom>
              <a:avLst/>
              <a:gdLst>
                <a:gd name="T0" fmla="*/ 59 w 79"/>
                <a:gd name="T1" fmla="*/ 80 h 80"/>
                <a:gd name="T2" fmla="*/ 59 w 79"/>
                <a:gd name="T3" fmla="*/ 60 h 80"/>
                <a:gd name="T4" fmla="*/ 71 w 79"/>
                <a:gd name="T5" fmla="*/ 63 h 80"/>
                <a:gd name="T6" fmla="*/ 71 w 79"/>
                <a:gd name="T7" fmla="*/ 63 h 80"/>
                <a:gd name="T8" fmla="*/ 75 w 79"/>
                <a:gd name="T9" fmla="*/ 63 h 80"/>
                <a:gd name="T10" fmla="*/ 78 w 79"/>
                <a:gd name="T11" fmla="*/ 62 h 80"/>
                <a:gd name="T12" fmla="*/ 79 w 79"/>
                <a:gd name="T13" fmla="*/ 61 h 80"/>
                <a:gd name="T14" fmla="*/ 79 w 79"/>
                <a:gd name="T15" fmla="*/ 59 h 80"/>
                <a:gd name="T16" fmla="*/ 77 w 79"/>
                <a:gd name="T17" fmla="*/ 55 h 80"/>
                <a:gd name="T18" fmla="*/ 77 w 79"/>
                <a:gd name="T19" fmla="*/ 55 h 80"/>
                <a:gd name="T20" fmla="*/ 39 w 79"/>
                <a:gd name="T21" fmla="*/ 0 h 80"/>
                <a:gd name="T22" fmla="*/ 39 w 79"/>
                <a:gd name="T23" fmla="*/ 0 h 80"/>
                <a:gd name="T24" fmla="*/ 2 w 79"/>
                <a:gd name="T25" fmla="*/ 55 h 80"/>
                <a:gd name="T26" fmla="*/ 2 w 79"/>
                <a:gd name="T27" fmla="*/ 55 h 80"/>
                <a:gd name="T28" fmla="*/ 0 w 79"/>
                <a:gd name="T29" fmla="*/ 59 h 80"/>
                <a:gd name="T30" fmla="*/ 0 w 79"/>
                <a:gd name="T31" fmla="*/ 61 h 80"/>
                <a:gd name="T32" fmla="*/ 1 w 79"/>
                <a:gd name="T33" fmla="*/ 62 h 80"/>
                <a:gd name="T34" fmla="*/ 4 w 79"/>
                <a:gd name="T35" fmla="*/ 63 h 80"/>
                <a:gd name="T36" fmla="*/ 8 w 79"/>
                <a:gd name="T37" fmla="*/ 63 h 80"/>
                <a:gd name="T38" fmla="*/ 18 w 79"/>
                <a:gd name="T39" fmla="*/ 60 h 80"/>
                <a:gd name="T40" fmla="*/ 18 w 79"/>
                <a:gd name="T41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9" h="80">
                  <a:moveTo>
                    <a:pt x="59" y="80"/>
                  </a:moveTo>
                  <a:lnTo>
                    <a:pt x="59" y="60"/>
                  </a:lnTo>
                  <a:lnTo>
                    <a:pt x="71" y="63"/>
                  </a:lnTo>
                  <a:lnTo>
                    <a:pt x="71" y="63"/>
                  </a:lnTo>
                  <a:lnTo>
                    <a:pt x="75" y="63"/>
                  </a:lnTo>
                  <a:lnTo>
                    <a:pt x="78" y="62"/>
                  </a:lnTo>
                  <a:lnTo>
                    <a:pt x="79" y="61"/>
                  </a:lnTo>
                  <a:lnTo>
                    <a:pt x="79" y="59"/>
                  </a:lnTo>
                  <a:lnTo>
                    <a:pt x="77" y="55"/>
                  </a:lnTo>
                  <a:lnTo>
                    <a:pt x="77" y="55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2" y="55"/>
                  </a:lnTo>
                  <a:lnTo>
                    <a:pt x="2" y="55"/>
                  </a:lnTo>
                  <a:lnTo>
                    <a:pt x="0" y="59"/>
                  </a:lnTo>
                  <a:lnTo>
                    <a:pt x="0" y="61"/>
                  </a:lnTo>
                  <a:lnTo>
                    <a:pt x="1" y="62"/>
                  </a:lnTo>
                  <a:lnTo>
                    <a:pt x="4" y="63"/>
                  </a:lnTo>
                  <a:lnTo>
                    <a:pt x="8" y="63"/>
                  </a:lnTo>
                  <a:lnTo>
                    <a:pt x="18" y="60"/>
                  </a:lnTo>
                  <a:lnTo>
                    <a:pt x="18" y="8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1" name="Freeform 438"/>
            <p:cNvSpPr>
              <a:spLocks/>
            </p:cNvSpPr>
            <p:nvPr/>
          </p:nvSpPr>
          <p:spPr bwMode="auto">
            <a:xfrm>
              <a:off x="3359151" y="3281363"/>
              <a:ext cx="153988" cy="163513"/>
            </a:xfrm>
            <a:custGeom>
              <a:avLst/>
              <a:gdLst>
                <a:gd name="T0" fmla="*/ 0 w 97"/>
                <a:gd name="T1" fmla="*/ 0 h 103"/>
                <a:gd name="T2" fmla="*/ 0 w 97"/>
                <a:gd name="T3" fmla="*/ 103 h 103"/>
                <a:gd name="T4" fmla="*/ 97 w 97"/>
                <a:gd name="T5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7" h="103">
                  <a:moveTo>
                    <a:pt x="0" y="0"/>
                  </a:moveTo>
                  <a:lnTo>
                    <a:pt x="0" y="103"/>
                  </a:lnTo>
                  <a:lnTo>
                    <a:pt x="97" y="103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2" name="Freeform 439"/>
            <p:cNvSpPr>
              <a:spLocks/>
            </p:cNvSpPr>
            <p:nvPr/>
          </p:nvSpPr>
          <p:spPr bwMode="auto">
            <a:xfrm>
              <a:off x="3525838" y="3194050"/>
              <a:ext cx="153988" cy="250825"/>
            </a:xfrm>
            <a:custGeom>
              <a:avLst/>
              <a:gdLst>
                <a:gd name="T0" fmla="*/ 0 w 97"/>
                <a:gd name="T1" fmla="*/ 0 h 158"/>
                <a:gd name="T2" fmla="*/ 0 w 97"/>
                <a:gd name="T3" fmla="*/ 158 h 158"/>
                <a:gd name="T4" fmla="*/ 97 w 97"/>
                <a:gd name="T5" fmla="*/ 158 h 158"/>
                <a:gd name="T6" fmla="*/ 97 w 97"/>
                <a:gd name="T7" fmla="*/ 55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7" h="158">
                  <a:moveTo>
                    <a:pt x="0" y="0"/>
                  </a:moveTo>
                  <a:lnTo>
                    <a:pt x="0" y="158"/>
                  </a:lnTo>
                  <a:lnTo>
                    <a:pt x="97" y="158"/>
                  </a:lnTo>
                  <a:lnTo>
                    <a:pt x="97" y="5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3" name="Freeform 440"/>
            <p:cNvSpPr>
              <a:spLocks/>
            </p:cNvSpPr>
            <p:nvPr/>
          </p:nvSpPr>
          <p:spPr bwMode="auto">
            <a:xfrm>
              <a:off x="3302001" y="3163888"/>
              <a:ext cx="217488" cy="117475"/>
            </a:xfrm>
            <a:custGeom>
              <a:avLst/>
              <a:gdLst>
                <a:gd name="T0" fmla="*/ 137 w 137"/>
                <a:gd name="T1" fmla="*/ 0 h 74"/>
                <a:gd name="T2" fmla="*/ 97 w 137"/>
                <a:gd name="T3" fmla="*/ 52 h 74"/>
                <a:gd name="T4" fmla="*/ 0 w 137"/>
                <a:gd name="T5" fmla="*/ 74 h 74"/>
                <a:gd name="T6" fmla="*/ 37 w 137"/>
                <a:gd name="T7" fmla="*/ 28 h 74"/>
                <a:gd name="T8" fmla="*/ 137 w 137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74">
                  <a:moveTo>
                    <a:pt x="137" y="0"/>
                  </a:moveTo>
                  <a:lnTo>
                    <a:pt x="97" y="52"/>
                  </a:lnTo>
                  <a:lnTo>
                    <a:pt x="0" y="74"/>
                  </a:lnTo>
                  <a:lnTo>
                    <a:pt x="37" y="28"/>
                  </a:lnTo>
                  <a:lnTo>
                    <a:pt x="137" y="0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4" name="Freeform 441"/>
            <p:cNvSpPr>
              <a:spLocks/>
            </p:cNvSpPr>
            <p:nvPr/>
          </p:nvSpPr>
          <p:spPr bwMode="auto">
            <a:xfrm>
              <a:off x="3400426" y="3343275"/>
              <a:ext cx="61913" cy="14288"/>
            </a:xfrm>
            <a:custGeom>
              <a:avLst/>
              <a:gdLst>
                <a:gd name="T0" fmla="*/ 39 w 39"/>
                <a:gd name="T1" fmla="*/ 0 h 9"/>
                <a:gd name="T2" fmla="*/ 0 w 39"/>
                <a:gd name="T3" fmla="*/ 2 h 9"/>
                <a:gd name="T4" fmla="*/ 0 w 39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9">
                  <a:moveTo>
                    <a:pt x="39" y="0"/>
                  </a:moveTo>
                  <a:lnTo>
                    <a:pt x="0" y="2"/>
                  </a:lnTo>
                  <a:lnTo>
                    <a:pt x="0" y="9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5" name="Freeform 442"/>
            <p:cNvSpPr>
              <a:spLocks/>
            </p:cNvSpPr>
            <p:nvPr/>
          </p:nvSpPr>
          <p:spPr bwMode="auto">
            <a:xfrm>
              <a:off x="3400426" y="3303588"/>
              <a:ext cx="80963" cy="19050"/>
            </a:xfrm>
            <a:custGeom>
              <a:avLst/>
              <a:gdLst>
                <a:gd name="T0" fmla="*/ 51 w 51"/>
                <a:gd name="T1" fmla="*/ 0 h 12"/>
                <a:gd name="T2" fmla="*/ 0 w 51"/>
                <a:gd name="T3" fmla="*/ 5 h 12"/>
                <a:gd name="T4" fmla="*/ 0 w 51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1" h="12">
                  <a:moveTo>
                    <a:pt x="51" y="0"/>
                  </a:moveTo>
                  <a:lnTo>
                    <a:pt x="0" y="5"/>
                  </a:lnTo>
                  <a:lnTo>
                    <a:pt x="0" y="12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6" name="Freeform 443"/>
            <p:cNvSpPr>
              <a:spLocks/>
            </p:cNvSpPr>
            <p:nvPr/>
          </p:nvSpPr>
          <p:spPr bwMode="auto">
            <a:xfrm>
              <a:off x="3519488" y="3163888"/>
              <a:ext cx="217488" cy="117475"/>
            </a:xfrm>
            <a:custGeom>
              <a:avLst/>
              <a:gdLst>
                <a:gd name="T0" fmla="*/ 0 w 137"/>
                <a:gd name="T1" fmla="*/ 0 h 74"/>
                <a:gd name="T2" fmla="*/ 39 w 137"/>
                <a:gd name="T3" fmla="*/ 52 h 74"/>
                <a:gd name="T4" fmla="*/ 137 w 137"/>
                <a:gd name="T5" fmla="*/ 74 h 74"/>
                <a:gd name="T6" fmla="*/ 99 w 137"/>
                <a:gd name="T7" fmla="*/ 28 h 74"/>
                <a:gd name="T8" fmla="*/ 0 w 137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74">
                  <a:moveTo>
                    <a:pt x="0" y="0"/>
                  </a:moveTo>
                  <a:lnTo>
                    <a:pt x="39" y="52"/>
                  </a:lnTo>
                  <a:lnTo>
                    <a:pt x="137" y="74"/>
                  </a:lnTo>
                  <a:lnTo>
                    <a:pt x="99" y="2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7" name="Freeform 444"/>
            <p:cNvSpPr>
              <a:spLocks/>
            </p:cNvSpPr>
            <p:nvPr/>
          </p:nvSpPr>
          <p:spPr bwMode="auto">
            <a:xfrm>
              <a:off x="3844926" y="1873250"/>
              <a:ext cx="152400" cy="279400"/>
            </a:xfrm>
            <a:custGeom>
              <a:avLst/>
              <a:gdLst>
                <a:gd name="T0" fmla="*/ 0 w 96"/>
                <a:gd name="T1" fmla="*/ 0 h 176"/>
                <a:gd name="T2" fmla="*/ 0 w 96"/>
                <a:gd name="T3" fmla="*/ 176 h 176"/>
                <a:gd name="T4" fmla="*/ 90 w 96"/>
                <a:gd name="T5" fmla="*/ 176 h 176"/>
                <a:gd name="T6" fmla="*/ 90 w 96"/>
                <a:gd name="T7" fmla="*/ 79 h 176"/>
                <a:gd name="T8" fmla="*/ 96 w 96"/>
                <a:gd name="T9" fmla="*/ 73 h 176"/>
                <a:gd name="T10" fmla="*/ 96 w 96"/>
                <a:gd name="T11" fmla="*/ 27 h 176"/>
                <a:gd name="T12" fmla="*/ 0 w 96"/>
                <a:gd name="T13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176">
                  <a:moveTo>
                    <a:pt x="0" y="0"/>
                  </a:moveTo>
                  <a:lnTo>
                    <a:pt x="0" y="176"/>
                  </a:lnTo>
                  <a:lnTo>
                    <a:pt x="90" y="176"/>
                  </a:lnTo>
                  <a:lnTo>
                    <a:pt x="90" y="79"/>
                  </a:lnTo>
                  <a:lnTo>
                    <a:pt x="96" y="73"/>
                  </a:lnTo>
                  <a:lnTo>
                    <a:pt x="96" y="2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8" name="Freeform 445"/>
            <p:cNvSpPr>
              <a:spLocks/>
            </p:cNvSpPr>
            <p:nvPr/>
          </p:nvSpPr>
          <p:spPr bwMode="auto">
            <a:xfrm>
              <a:off x="3678238" y="1873250"/>
              <a:ext cx="152400" cy="279400"/>
            </a:xfrm>
            <a:custGeom>
              <a:avLst/>
              <a:gdLst>
                <a:gd name="T0" fmla="*/ 96 w 96"/>
                <a:gd name="T1" fmla="*/ 0 h 176"/>
                <a:gd name="T2" fmla="*/ 0 w 96"/>
                <a:gd name="T3" fmla="*/ 28 h 176"/>
                <a:gd name="T4" fmla="*/ 0 w 96"/>
                <a:gd name="T5" fmla="*/ 73 h 176"/>
                <a:gd name="T6" fmla="*/ 6 w 96"/>
                <a:gd name="T7" fmla="*/ 79 h 176"/>
                <a:gd name="T8" fmla="*/ 6 w 96"/>
                <a:gd name="T9" fmla="*/ 176 h 176"/>
                <a:gd name="T10" fmla="*/ 96 w 96"/>
                <a:gd name="T11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176">
                  <a:moveTo>
                    <a:pt x="96" y="0"/>
                  </a:moveTo>
                  <a:lnTo>
                    <a:pt x="0" y="28"/>
                  </a:lnTo>
                  <a:lnTo>
                    <a:pt x="0" y="73"/>
                  </a:lnTo>
                  <a:lnTo>
                    <a:pt x="6" y="79"/>
                  </a:lnTo>
                  <a:lnTo>
                    <a:pt x="6" y="176"/>
                  </a:lnTo>
                  <a:lnTo>
                    <a:pt x="96" y="176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9" name="Line 446"/>
            <p:cNvSpPr>
              <a:spLocks noChangeShapeType="1"/>
            </p:cNvSpPr>
            <p:nvPr/>
          </p:nvSpPr>
          <p:spPr bwMode="auto">
            <a:xfrm flipV="1">
              <a:off x="3767138" y="1903413"/>
              <a:ext cx="0" cy="68263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0" name="Freeform 447"/>
            <p:cNvSpPr>
              <a:spLocks/>
            </p:cNvSpPr>
            <p:nvPr/>
          </p:nvSpPr>
          <p:spPr bwMode="auto">
            <a:xfrm>
              <a:off x="3771901" y="1970088"/>
              <a:ext cx="58738" cy="169863"/>
            </a:xfrm>
            <a:custGeom>
              <a:avLst/>
              <a:gdLst>
                <a:gd name="T0" fmla="*/ 0 w 37"/>
                <a:gd name="T1" fmla="*/ 107 h 107"/>
                <a:gd name="T2" fmla="*/ 0 w 37"/>
                <a:gd name="T3" fmla="*/ 6 h 107"/>
                <a:gd name="T4" fmla="*/ 37 w 37"/>
                <a:gd name="T5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107">
                  <a:moveTo>
                    <a:pt x="0" y="107"/>
                  </a:moveTo>
                  <a:lnTo>
                    <a:pt x="0" y="6"/>
                  </a:lnTo>
                  <a:lnTo>
                    <a:pt x="37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1" name="Freeform 448"/>
            <p:cNvSpPr>
              <a:spLocks/>
            </p:cNvSpPr>
            <p:nvPr/>
          </p:nvSpPr>
          <p:spPr bwMode="auto">
            <a:xfrm>
              <a:off x="3697288" y="1987550"/>
              <a:ext cx="31750" cy="152400"/>
            </a:xfrm>
            <a:custGeom>
              <a:avLst/>
              <a:gdLst>
                <a:gd name="T0" fmla="*/ 0 w 20"/>
                <a:gd name="T1" fmla="*/ 3 h 96"/>
                <a:gd name="T2" fmla="*/ 20 w 20"/>
                <a:gd name="T3" fmla="*/ 0 h 96"/>
                <a:gd name="T4" fmla="*/ 20 w 20"/>
                <a:gd name="T5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96">
                  <a:moveTo>
                    <a:pt x="0" y="3"/>
                  </a:moveTo>
                  <a:lnTo>
                    <a:pt x="20" y="0"/>
                  </a:lnTo>
                  <a:lnTo>
                    <a:pt x="20" y="96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2" name="Line 449"/>
            <p:cNvSpPr>
              <a:spLocks noChangeShapeType="1"/>
            </p:cNvSpPr>
            <p:nvPr/>
          </p:nvSpPr>
          <p:spPr bwMode="auto">
            <a:xfrm>
              <a:off x="3724276" y="1916113"/>
              <a:ext cx="0" cy="61913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3" name="Freeform 450"/>
            <p:cNvSpPr>
              <a:spLocks/>
            </p:cNvSpPr>
            <p:nvPr/>
          </p:nvSpPr>
          <p:spPr bwMode="auto">
            <a:xfrm>
              <a:off x="3884613" y="1849438"/>
              <a:ext cx="68263" cy="31750"/>
            </a:xfrm>
            <a:custGeom>
              <a:avLst/>
              <a:gdLst>
                <a:gd name="T0" fmla="*/ 0 w 43"/>
                <a:gd name="T1" fmla="*/ 14 h 20"/>
                <a:gd name="T2" fmla="*/ 0 w 43"/>
                <a:gd name="T3" fmla="*/ 14 h 20"/>
                <a:gd name="T4" fmla="*/ 30 w 43"/>
                <a:gd name="T5" fmla="*/ 0 h 20"/>
                <a:gd name="T6" fmla="*/ 30 w 43"/>
                <a:gd name="T7" fmla="*/ 0 h 20"/>
                <a:gd name="T8" fmla="*/ 35 w 43"/>
                <a:gd name="T9" fmla="*/ 0 h 20"/>
                <a:gd name="T10" fmla="*/ 38 w 43"/>
                <a:gd name="T11" fmla="*/ 0 h 20"/>
                <a:gd name="T12" fmla="*/ 41 w 43"/>
                <a:gd name="T13" fmla="*/ 3 h 20"/>
                <a:gd name="T14" fmla="*/ 43 w 43"/>
                <a:gd name="T15" fmla="*/ 6 h 20"/>
                <a:gd name="T16" fmla="*/ 43 w 43"/>
                <a:gd name="T17" fmla="*/ 6 h 20"/>
                <a:gd name="T18" fmla="*/ 43 w 43"/>
                <a:gd name="T19" fmla="*/ 9 h 20"/>
                <a:gd name="T20" fmla="*/ 40 w 43"/>
                <a:gd name="T21" fmla="*/ 12 h 20"/>
                <a:gd name="T22" fmla="*/ 34 w 43"/>
                <a:gd name="T23" fmla="*/ 16 h 20"/>
                <a:gd name="T24" fmla="*/ 23 w 43"/>
                <a:gd name="T2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20">
                  <a:moveTo>
                    <a:pt x="0" y="14"/>
                  </a:moveTo>
                  <a:lnTo>
                    <a:pt x="0" y="14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5" y="0"/>
                  </a:lnTo>
                  <a:lnTo>
                    <a:pt x="38" y="0"/>
                  </a:lnTo>
                  <a:lnTo>
                    <a:pt x="41" y="3"/>
                  </a:lnTo>
                  <a:lnTo>
                    <a:pt x="43" y="6"/>
                  </a:lnTo>
                  <a:lnTo>
                    <a:pt x="43" y="6"/>
                  </a:lnTo>
                  <a:lnTo>
                    <a:pt x="43" y="9"/>
                  </a:lnTo>
                  <a:lnTo>
                    <a:pt x="40" y="12"/>
                  </a:lnTo>
                  <a:lnTo>
                    <a:pt x="34" y="16"/>
                  </a:lnTo>
                  <a:lnTo>
                    <a:pt x="23" y="2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4" name="Freeform 451"/>
            <p:cNvSpPr>
              <a:spLocks/>
            </p:cNvSpPr>
            <p:nvPr/>
          </p:nvSpPr>
          <p:spPr bwMode="auto">
            <a:xfrm>
              <a:off x="3729038" y="1849438"/>
              <a:ext cx="68263" cy="31750"/>
            </a:xfrm>
            <a:custGeom>
              <a:avLst/>
              <a:gdLst>
                <a:gd name="T0" fmla="*/ 20 w 43"/>
                <a:gd name="T1" fmla="*/ 20 h 20"/>
                <a:gd name="T2" fmla="*/ 20 w 43"/>
                <a:gd name="T3" fmla="*/ 20 h 20"/>
                <a:gd name="T4" fmla="*/ 9 w 43"/>
                <a:gd name="T5" fmla="*/ 16 h 20"/>
                <a:gd name="T6" fmla="*/ 3 w 43"/>
                <a:gd name="T7" fmla="*/ 12 h 20"/>
                <a:gd name="T8" fmla="*/ 1 w 43"/>
                <a:gd name="T9" fmla="*/ 9 h 20"/>
                <a:gd name="T10" fmla="*/ 0 w 43"/>
                <a:gd name="T11" fmla="*/ 6 h 20"/>
                <a:gd name="T12" fmla="*/ 0 w 43"/>
                <a:gd name="T13" fmla="*/ 6 h 20"/>
                <a:gd name="T14" fmla="*/ 2 w 43"/>
                <a:gd name="T15" fmla="*/ 3 h 20"/>
                <a:gd name="T16" fmla="*/ 5 w 43"/>
                <a:gd name="T17" fmla="*/ 0 h 20"/>
                <a:gd name="T18" fmla="*/ 9 w 43"/>
                <a:gd name="T19" fmla="*/ 0 h 20"/>
                <a:gd name="T20" fmla="*/ 13 w 43"/>
                <a:gd name="T21" fmla="*/ 0 h 20"/>
                <a:gd name="T22" fmla="*/ 13 w 43"/>
                <a:gd name="T23" fmla="*/ 0 h 20"/>
                <a:gd name="T24" fmla="*/ 43 w 43"/>
                <a:gd name="T25" fmla="*/ 1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20">
                  <a:moveTo>
                    <a:pt x="20" y="20"/>
                  </a:moveTo>
                  <a:lnTo>
                    <a:pt x="20" y="20"/>
                  </a:lnTo>
                  <a:lnTo>
                    <a:pt x="9" y="16"/>
                  </a:lnTo>
                  <a:lnTo>
                    <a:pt x="3" y="12"/>
                  </a:lnTo>
                  <a:lnTo>
                    <a:pt x="1" y="9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3"/>
                  </a:lnTo>
                  <a:lnTo>
                    <a:pt x="5" y="0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43" y="14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5" name="Freeform 452"/>
            <p:cNvSpPr>
              <a:spLocks/>
            </p:cNvSpPr>
            <p:nvPr/>
          </p:nvSpPr>
          <p:spPr bwMode="auto">
            <a:xfrm>
              <a:off x="3713163" y="1811338"/>
              <a:ext cx="255588" cy="77788"/>
            </a:xfrm>
            <a:custGeom>
              <a:avLst/>
              <a:gdLst>
                <a:gd name="T0" fmla="*/ 146 w 161"/>
                <a:gd name="T1" fmla="*/ 49 h 49"/>
                <a:gd name="T2" fmla="*/ 146 w 161"/>
                <a:gd name="T3" fmla="*/ 49 h 49"/>
                <a:gd name="T4" fmla="*/ 154 w 161"/>
                <a:gd name="T5" fmla="*/ 45 h 49"/>
                <a:gd name="T6" fmla="*/ 154 w 161"/>
                <a:gd name="T7" fmla="*/ 45 h 49"/>
                <a:gd name="T8" fmla="*/ 157 w 161"/>
                <a:gd name="T9" fmla="*/ 43 h 49"/>
                <a:gd name="T10" fmla="*/ 159 w 161"/>
                <a:gd name="T11" fmla="*/ 41 h 49"/>
                <a:gd name="T12" fmla="*/ 160 w 161"/>
                <a:gd name="T13" fmla="*/ 39 h 49"/>
                <a:gd name="T14" fmla="*/ 161 w 161"/>
                <a:gd name="T15" fmla="*/ 36 h 49"/>
                <a:gd name="T16" fmla="*/ 161 w 161"/>
                <a:gd name="T17" fmla="*/ 30 h 49"/>
                <a:gd name="T18" fmla="*/ 159 w 161"/>
                <a:gd name="T19" fmla="*/ 22 h 49"/>
                <a:gd name="T20" fmla="*/ 159 w 161"/>
                <a:gd name="T21" fmla="*/ 22 h 49"/>
                <a:gd name="T22" fmla="*/ 155 w 161"/>
                <a:gd name="T23" fmla="*/ 13 h 49"/>
                <a:gd name="T24" fmla="*/ 151 w 161"/>
                <a:gd name="T25" fmla="*/ 9 h 49"/>
                <a:gd name="T26" fmla="*/ 148 w 161"/>
                <a:gd name="T27" fmla="*/ 5 h 49"/>
                <a:gd name="T28" fmla="*/ 144 w 161"/>
                <a:gd name="T29" fmla="*/ 2 h 49"/>
                <a:gd name="T30" fmla="*/ 140 w 161"/>
                <a:gd name="T31" fmla="*/ 0 h 49"/>
                <a:gd name="T32" fmla="*/ 135 w 161"/>
                <a:gd name="T33" fmla="*/ 0 h 49"/>
                <a:gd name="T34" fmla="*/ 130 w 161"/>
                <a:gd name="T35" fmla="*/ 1 h 49"/>
                <a:gd name="T36" fmla="*/ 95 w 161"/>
                <a:gd name="T37" fmla="*/ 22 h 49"/>
                <a:gd name="T38" fmla="*/ 95 w 161"/>
                <a:gd name="T39" fmla="*/ 22 h 49"/>
                <a:gd name="T40" fmla="*/ 95 w 161"/>
                <a:gd name="T41" fmla="*/ 22 h 49"/>
                <a:gd name="T42" fmla="*/ 95 w 161"/>
                <a:gd name="T43" fmla="*/ 22 h 49"/>
                <a:gd name="T44" fmla="*/ 95 w 161"/>
                <a:gd name="T45" fmla="*/ 24 h 49"/>
                <a:gd name="T46" fmla="*/ 94 w 161"/>
                <a:gd name="T47" fmla="*/ 26 h 49"/>
                <a:gd name="T48" fmla="*/ 94 w 161"/>
                <a:gd name="T49" fmla="*/ 26 h 49"/>
                <a:gd name="T50" fmla="*/ 93 w 161"/>
                <a:gd name="T51" fmla="*/ 24 h 49"/>
                <a:gd name="T52" fmla="*/ 93 w 161"/>
                <a:gd name="T53" fmla="*/ 24 h 49"/>
                <a:gd name="T54" fmla="*/ 91 w 161"/>
                <a:gd name="T55" fmla="*/ 21 h 49"/>
                <a:gd name="T56" fmla="*/ 88 w 161"/>
                <a:gd name="T57" fmla="*/ 19 h 49"/>
                <a:gd name="T58" fmla="*/ 85 w 161"/>
                <a:gd name="T59" fmla="*/ 17 h 49"/>
                <a:gd name="T60" fmla="*/ 80 w 161"/>
                <a:gd name="T61" fmla="*/ 16 h 49"/>
                <a:gd name="T62" fmla="*/ 80 w 161"/>
                <a:gd name="T63" fmla="*/ 16 h 49"/>
                <a:gd name="T64" fmla="*/ 76 w 161"/>
                <a:gd name="T65" fmla="*/ 17 h 49"/>
                <a:gd name="T66" fmla="*/ 73 w 161"/>
                <a:gd name="T67" fmla="*/ 19 h 49"/>
                <a:gd name="T68" fmla="*/ 70 w 161"/>
                <a:gd name="T69" fmla="*/ 21 h 49"/>
                <a:gd name="T70" fmla="*/ 69 w 161"/>
                <a:gd name="T71" fmla="*/ 24 h 49"/>
                <a:gd name="T72" fmla="*/ 69 w 161"/>
                <a:gd name="T73" fmla="*/ 24 h 49"/>
                <a:gd name="T74" fmla="*/ 67 w 161"/>
                <a:gd name="T75" fmla="*/ 26 h 49"/>
                <a:gd name="T76" fmla="*/ 67 w 161"/>
                <a:gd name="T77" fmla="*/ 26 h 49"/>
                <a:gd name="T78" fmla="*/ 66 w 161"/>
                <a:gd name="T79" fmla="*/ 24 h 49"/>
                <a:gd name="T80" fmla="*/ 66 w 161"/>
                <a:gd name="T81" fmla="*/ 22 h 49"/>
                <a:gd name="T82" fmla="*/ 66 w 161"/>
                <a:gd name="T83" fmla="*/ 22 h 49"/>
                <a:gd name="T84" fmla="*/ 66 w 161"/>
                <a:gd name="T85" fmla="*/ 22 h 49"/>
                <a:gd name="T86" fmla="*/ 31 w 161"/>
                <a:gd name="T87" fmla="*/ 1 h 49"/>
                <a:gd name="T88" fmla="*/ 31 w 161"/>
                <a:gd name="T89" fmla="*/ 1 h 49"/>
                <a:gd name="T90" fmla="*/ 26 w 161"/>
                <a:gd name="T91" fmla="*/ 0 h 49"/>
                <a:gd name="T92" fmla="*/ 21 w 161"/>
                <a:gd name="T93" fmla="*/ 0 h 49"/>
                <a:gd name="T94" fmla="*/ 17 w 161"/>
                <a:gd name="T95" fmla="*/ 2 h 49"/>
                <a:gd name="T96" fmla="*/ 13 w 161"/>
                <a:gd name="T97" fmla="*/ 5 h 49"/>
                <a:gd name="T98" fmla="*/ 10 w 161"/>
                <a:gd name="T99" fmla="*/ 9 h 49"/>
                <a:gd name="T100" fmla="*/ 6 w 161"/>
                <a:gd name="T101" fmla="*/ 13 h 49"/>
                <a:gd name="T102" fmla="*/ 2 w 161"/>
                <a:gd name="T103" fmla="*/ 22 h 49"/>
                <a:gd name="T104" fmla="*/ 2 w 161"/>
                <a:gd name="T105" fmla="*/ 22 h 49"/>
                <a:gd name="T106" fmla="*/ 0 w 161"/>
                <a:gd name="T107" fmla="*/ 30 h 49"/>
                <a:gd name="T108" fmla="*/ 0 w 161"/>
                <a:gd name="T109" fmla="*/ 36 h 49"/>
                <a:gd name="T110" fmla="*/ 1 w 161"/>
                <a:gd name="T111" fmla="*/ 39 h 49"/>
                <a:gd name="T112" fmla="*/ 2 w 161"/>
                <a:gd name="T113" fmla="*/ 41 h 49"/>
                <a:gd name="T114" fmla="*/ 5 w 161"/>
                <a:gd name="T115" fmla="*/ 43 h 49"/>
                <a:gd name="T116" fmla="*/ 7 w 161"/>
                <a:gd name="T117" fmla="*/ 45 h 49"/>
                <a:gd name="T118" fmla="*/ 7 w 161"/>
                <a:gd name="T119" fmla="*/ 45 h 49"/>
                <a:gd name="T120" fmla="*/ 15 w 161"/>
                <a:gd name="T121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61" h="49">
                  <a:moveTo>
                    <a:pt x="146" y="49"/>
                  </a:moveTo>
                  <a:lnTo>
                    <a:pt x="146" y="49"/>
                  </a:lnTo>
                  <a:lnTo>
                    <a:pt x="154" y="45"/>
                  </a:lnTo>
                  <a:lnTo>
                    <a:pt x="154" y="45"/>
                  </a:lnTo>
                  <a:lnTo>
                    <a:pt x="157" y="43"/>
                  </a:lnTo>
                  <a:lnTo>
                    <a:pt x="159" y="41"/>
                  </a:lnTo>
                  <a:lnTo>
                    <a:pt x="160" y="39"/>
                  </a:lnTo>
                  <a:lnTo>
                    <a:pt x="161" y="36"/>
                  </a:lnTo>
                  <a:lnTo>
                    <a:pt x="161" y="30"/>
                  </a:lnTo>
                  <a:lnTo>
                    <a:pt x="159" y="22"/>
                  </a:lnTo>
                  <a:lnTo>
                    <a:pt x="159" y="22"/>
                  </a:lnTo>
                  <a:lnTo>
                    <a:pt x="155" y="13"/>
                  </a:lnTo>
                  <a:lnTo>
                    <a:pt x="151" y="9"/>
                  </a:lnTo>
                  <a:lnTo>
                    <a:pt x="148" y="5"/>
                  </a:lnTo>
                  <a:lnTo>
                    <a:pt x="144" y="2"/>
                  </a:lnTo>
                  <a:lnTo>
                    <a:pt x="140" y="0"/>
                  </a:lnTo>
                  <a:lnTo>
                    <a:pt x="135" y="0"/>
                  </a:lnTo>
                  <a:lnTo>
                    <a:pt x="130" y="1"/>
                  </a:lnTo>
                  <a:lnTo>
                    <a:pt x="95" y="22"/>
                  </a:lnTo>
                  <a:lnTo>
                    <a:pt x="95" y="22"/>
                  </a:lnTo>
                  <a:lnTo>
                    <a:pt x="95" y="22"/>
                  </a:lnTo>
                  <a:lnTo>
                    <a:pt x="95" y="22"/>
                  </a:lnTo>
                  <a:lnTo>
                    <a:pt x="95" y="24"/>
                  </a:lnTo>
                  <a:lnTo>
                    <a:pt x="94" y="26"/>
                  </a:lnTo>
                  <a:lnTo>
                    <a:pt x="94" y="26"/>
                  </a:lnTo>
                  <a:lnTo>
                    <a:pt x="93" y="24"/>
                  </a:lnTo>
                  <a:lnTo>
                    <a:pt x="93" y="24"/>
                  </a:lnTo>
                  <a:lnTo>
                    <a:pt x="91" y="21"/>
                  </a:lnTo>
                  <a:lnTo>
                    <a:pt x="88" y="19"/>
                  </a:lnTo>
                  <a:lnTo>
                    <a:pt x="85" y="17"/>
                  </a:lnTo>
                  <a:lnTo>
                    <a:pt x="80" y="16"/>
                  </a:lnTo>
                  <a:lnTo>
                    <a:pt x="80" y="16"/>
                  </a:lnTo>
                  <a:lnTo>
                    <a:pt x="76" y="17"/>
                  </a:lnTo>
                  <a:lnTo>
                    <a:pt x="73" y="19"/>
                  </a:lnTo>
                  <a:lnTo>
                    <a:pt x="70" y="21"/>
                  </a:lnTo>
                  <a:lnTo>
                    <a:pt x="69" y="24"/>
                  </a:lnTo>
                  <a:lnTo>
                    <a:pt x="69" y="24"/>
                  </a:lnTo>
                  <a:lnTo>
                    <a:pt x="67" y="26"/>
                  </a:lnTo>
                  <a:lnTo>
                    <a:pt x="67" y="26"/>
                  </a:lnTo>
                  <a:lnTo>
                    <a:pt x="66" y="24"/>
                  </a:lnTo>
                  <a:lnTo>
                    <a:pt x="66" y="22"/>
                  </a:lnTo>
                  <a:lnTo>
                    <a:pt x="66" y="22"/>
                  </a:lnTo>
                  <a:lnTo>
                    <a:pt x="66" y="22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26" y="0"/>
                  </a:lnTo>
                  <a:lnTo>
                    <a:pt x="21" y="0"/>
                  </a:lnTo>
                  <a:lnTo>
                    <a:pt x="17" y="2"/>
                  </a:lnTo>
                  <a:lnTo>
                    <a:pt x="13" y="5"/>
                  </a:lnTo>
                  <a:lnTo>
                    <a:pt x="10" y="9"/>
                  </a:lnTo>
                  <a:lnTo>
                    <a:pt x="6" y="13"/>
                  </a:lnTo>
                  <a:lnTo>
                    <a:pt x="2" y="22"/>
                  </a:lnTo>
                  <a:lnTo>
                    <a:pt x="2" y="22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1" y="39"/>
                  </a:lnTo>
                  <a:lnTo>
                    <a:pt x="2" y="41"/>
                  </a:lnTo>
                  <a:lnTo>
                    <a:pt x="5" y="43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15" y="49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6" name="Freeform 453"/>
            <p:cNvSpPr>
              <a:spLocks/>
            </p:cNvSpPr>
            <p:nvPr/>
          </p:nvSpPr>
          <p:spPr bwMode="auto">
            <a:xfrm>
              <a:off x="3895726" y="3094038"/>
              <a:ext cx="79375" cy="161925"/>
            </a:xfrm>
            <a:custGeom>
              <a:avLst/>
              <a:gdLst>
                <a:gd name="T0" fmla="*/ 27 w 50"/>
                <a:gd name="T1" fmla="*/ 0 h 102"/>
                <a:gd name="T2" fmla="*/ 1 w 50"/>
                <a:gd name="T3" fmla="*/ 77 h 102"/>
                <a:gd name="T4" fmla="*/ 1 w 50"/>
                <a:gd name="T5" fmla="*/ 77 h 102"/>
                <a:gd name="T6" fmla="*/ 0 w 50"/>
                <a:gd name="T7" fmla="*/ 80 h 102"/>
                <a:gd name="T8" fmla="*/ 0 w 50"/>
                <a:gd name="T9" fmla="*/ 85 h 102"/>
                <a:gd name="T10" fmla="*/ 1 w 50"/>
                <a:gd name="T11" fmla="*/ 88 h 102"/>
                <a:gd name="T12" fmla="*/ 3 w 50"/>
                <a:gd name="T13" fmla="*/ 92 h 102"/>
                <a:gd name="T14" fmla="*/ 5 w 50"/>
                <a:gd name="T15" fmla="*/ 95 h 102"/>
                <a:gd name="T16" fmla="*/ 8 w 50"/>
                <a:gd name="T17" fmla="*/ 97 h 102"/>
                <a:gd name="T18" fmla="*/ 11 w 50"/>
                <a:gd name="T19" fmla="*/ 99 h 102"/>
                <a:gd name="T20" fmla="*/ 14 w 50"/>
                <a:gd name="T21" fmla="*/ 101 h 102"/>
                <a:gd name="T22" fmla="*/ 14 w 50"/>
                <a:gd name="T23" fmla="*/ 101 h 102"/>
                <a:gd name="T24" fmla="*/ 20 w 50"/>
                <a:gd name="T25" fmla="*/ 102 h 102"/>
                <a:gd name="T26" fmla="*/ 20 w 50"/>
                <a:gd name="T27" fmla="*/ 102 h 102"/>
                <a:gd name="T28" fmla="*/ 25 w 50"/>
                <a:gd name="T29" fmla="*/ 101 h 102"/>
                <a:gd name="T30" fmla="*/ 30 w 50"/>
                <a:gd name="T31" fmla="*/ 98 h 102"/>
                <a:gd name="T32" fmla="*/ 35 w 50"/>
                <a:gd name="T33" fmla="*/ 94 h 102"/>
                <a:gd name="T34" fmla="*/ 37 w 50"/>
                <a:gd name="T35" fmla="*/ 89 h 102"/>
                <a:gd name="T36" fmla="*/ 50 w 50"/>
                <a:gd name="T37" fmla="*/ 53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102">
                  <a:moveTo>
                    <a:pt x="27" y="0"/>
                  </a:moveTo>
                  <a:lnTo>
                    <a:pt x="1" y="77"/>
                  </a:lnTo>
                  <a:lnTo>
                    <a:pt x="1" y="77"/>
                  </a:lnTo>
                  <a:lnTo>
                    <a:pt x="0" y="80"/>
                  </a:lnTo>
                  <a:lnTo>
                    <a:pt x="0" y="85"/>
                  </a:lnTo>
                  <a:lnTo>
                    <a:pt x="1" y="88"/>
                  </a:lnTo>
                  <a:lnTo>
                    <a:pt x="3" y="92"/>
                  </a:lnTo>
                  <a:lnTo>
                    <a:pt x="5" y="95"/>
                  </a:lnTo>
                  <a:lnTo>
                    <a:pt x="8" y="97"/>
                  </a:lnTo>
                  <a:lnTo>
                    <a:pt x="11" y="99"/>
                  </a:lnTo>
                  <a:lnTo>
                    <a:pt x="14" y="101"/>
                  </a:lnTo>
                  <a:lnTo>
                    <a:pt x="14" y="101"/>
                  </a:lnTo>
                  <a:lnTo>
                    <a:pt x="20" y="102"/>
                  </a:lnTo>
                  <a:lnTo>
                    <a:pt x="20" y="102"/>
                  </a:lnTo>
                  <a:lnTo>
                    <a:pt x="25" y="101"/>
                  </a:lnTo>
                  <a:lnTo>
                    <a:pt x="30" y="98"/>
                  </a:lnTo>
                  <a:lnTo>
                    <a:pt x="35" y="94"/>
                  </a:lnTo>
                  <a:lnTo>
                    <a:pt x="37" y="89"/>
                  </a:lnTo>
                  <a:lnTo>
                    <a:pt x="50" y="53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7" name="Freeform 454"/>
            <p:cNvSpPr>
              <a:spLocks/>
            </p:cNvSpPr>
            <p:nvPr/>
          </p:nvSpPr>
          <p:spPr bwMode="auto">
            <a:xfrm>
              <a:off x="4102101" y="3036888"/>
              <a:ext cx="19050" cy="215900"/>
            </a:xfrm>
            <a:custGeom>
              <a:avLst/>
              <a:gdLst>
                <a:gd name="T0" fmla="*/ 0 w 12"/>
                <a:gd name="T1" fmla="*/ 1 h 136"/>
                <a:gd name="T2" fmla="*/ 0 w 12"/>
                <a:gd name="T3" fmla="*/ 130 h 136"/>
                <a:gd name="T4" fmla="*/ 0 w 12"/>
                <a:gd name="T5" fmla="*/ 130 h 136"/>
                <a:gd name="T6" fmla="*/ 1 w 12"/>
                <a:gd name="T7" fmla="*/ 133 h 136"/>
                <a:gd name="T8" fmla="*/ 2 w 12"/>
                <a:gd name="T9" fmla="*/ 135 h 136"/>
                <a:gd name="T10" fmla="*/ 4 w 12"/>
                <a:gd name="T11" fmla="*/ 136 h 136"/>
                <a:gd name="T12" fmla="*/ 6 w 12"/>
                <a:gd name="T13" fmla="*/ 136 h 136"/>
                <a:gd name="T14" fmla="*/ 6 w 12"/>
                <a:gd name="T15" fmla="*/ 136 h 136"/>
                <a:gd name="T16" fmla="*/ 9 w 12"/>
                <a:gd name="T17" fmla="*/ 136 h 136"/>
                <a:gd name="T18" fmla="*/ 11 w 12"/>
                <a:gd name="T19" fmla="*/ 135 h 136"/>
                <a:gd name="T20" fmla="*/ 12 w 12"/>
                <a:gd name="T21" fmla="*/ 133 h 136"/>
                <a:gd name="T22" fmla="*/ 12 w 12"/>
                <a:gd name="T23" fmla="*/ 130 h 136"/>
                <a:gd name="T24" fmla="*/ 12 w 12"/>
                <a:gd name="T25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6">
                  <a:moveTo>
                    <a:pt x="0" y="1"/>
                  </a:moveTo>
                  <a:lnTo>
                    <a:pt x="0" y="130"/>
                  </a:lnTo>
                  <a:lnTo>
                    <a:pt x="0" y="130"/>
                  </a:lnTo>
                  <a:lnTo>
                    <a:pt x="1" y="133"/>
                  </a:lnTo>
                  <a:lnTo>
                    <a:pt x="2" y="135"/>
                  </a:lnTo>
                  <a:lnTo>
                    <a:pt x="4" y="136"/>
                  </a:lnTo>
                  <a:lnTo>
                    <a:pt x="6" y="136"/>
                  </a:lnTo>
                  <a:lnTo>
                    <a:pt x="6" y="136"/>
                  </a:lnTo>
                  <a:lnTo>
                    <a:pt x="9" y="136"/>
                  </a:lnTo>
                  <a:lnTo>
                    <a:pt x="11" y="135"/>
                  </a:lnTo>
                  <a:lnTo>
                    <a:pt x="12" y="133"/>
                  </a:lnTo>
                  <a:lnTo>
                    <a:pt x="12" y="130"/>
                  </a:lnTo>
                  <a:lnTo>
                    <a:pt x="12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8" name="Freeform 455"/>
            <p:cNvSpPr>
              <a:spLocks/>
            </p:cNvSpPr>
            <p:nvPr/>
          </p:nvSpPr>
          <p:spPr bwMode="auto">
            <a:xfrm>
              <a:off x="4102101" y="2925763"/>
              <a:ext cx="19050" cy="34925"/>
            </a:xfrm>
            <a:custGeom>
              <a:avLst/>
              <a:gdLst>
                <a:gd name="T0" fmla="*/ 12 w 12"/>
                <a:gd name="T1" fmla="*/ 22 h 22"/>
                <a:gd name="T2" fmla="*/ 12 w 12"/>
                <a:gd name="T3" fmla="*/ 6 h 22"/>
                <a:gd name="T4" fmla="*/ 12 w 12"/>
                <a:gd name="T5" fmla="*/ 6 h 22"/>
                <a:gd name="T6" fmla="*/ 12 w 12"/>
                <a:gd name="T7" fmla="*/ 3 h 22"/>
                <a:gd name="T8" fmla="*/ 11 w 12"/>
                <a:gd name="T9" fmla="*/ 1 h 22"/>
                <a:gd name="T10" fmla="*/ 9 w 12"/>
                <a:gd name="T11" fmla="*/ 0 h 22"/>
                <a:gd name="T12" fmla="*/ 6 w 12"/>
                <a:gd name="T13" fmla="*/ 0 h 22"/>
                <a:gd name="T14" fmla="*/ 6 w 12"/>
                <a:gd name="T15" fmla="*/ 0 h 22"/>
                <a:gd name="T16" fmla="*/ 4 w 12"/>
                <a:gd name="T17" fmla="*/ 0 h 22"/>
                <a:gd name="T18" fmla="*/ 2 w 12"/>
                <a:gd name="T19" fmla="*/ 1 h 22"/>
                <a:gd name="T20" fmla="*/ 1 w 12"/>
                <a:gd name="T21" fmla="*/ 3 h 22"/>
                <a:gd name="T22" fmla="*/ 0 w 12"/>
                <a:gd name="T23" fmla="*/ 6 h 22"/>
                <a:gd name="T24" fmla="*/ 0 w 12"/>
                <a:gd name="T25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22">
                  <a:moveTo>
                    <a:pt x="12" y="22"/>
                  </a:moveTo>
                  <a:lnTo>
                    <a:pt x="12" y="6"/>
                  </a:lnTo>
                  <a:lnTo>
                    <a:pt x="12" y="6"/>
                  </a:lnTo>
                  <a:lnTo>
                    <a:pt x="12" y="3"/>
                  </a:lnTo>
                  <a:lnTo>
                    <a:pt x="11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3"/>
                  </a:lnTo>
                  <a:lnTo>
                    <a:pt x="0" y="6"/>
                  </a:lnTo>
                  <a:lnTo>
                    <a:pt x="0" y="21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9" name="Freeform 456"/>
            <p:cNvSpPr>
              <a:spLocks/>
            </p:cNvSpPr>
            <p:nvPr/>
          </p:nvSpPr>
          <p:spPr bwMode="auto">
            <a:xfrm>
              <a:off x="3941763" y="2890838"/>
              <a:ext cx="192088" cy="365125"/>
            </a:xfrm>
            <a:custGeom>
              <a:avLst/>
              <a:gdLst>
                <a:gd name="T0" fmla="*/ 107 w 121"/>
                <a:gd name="T1" fmla="*/ 54 h 230"/>
                <a:gd name="T2" fmla="*/ 79 w 121"/>
                <a:gd name="T3" fmla="*/ 54 h 230"/>
                <a:gd name="T4" fmla="*/ 60 w 121"/>
                <a:gd name="T5" fmla="*/ 15 h 230"/>
                <a:gd name="T6" fmla="*/ 60 w 121"/>
                <a:gd name="T7" fmla="*/ 15 h 230"/>
                <a:gd name="T8" fmla="*/ 58 w 121"/>
                <a:gd name="T9" fmla="*/ 12 h 230"/>
                <a:gd name="T10" fmla="*/ 55 w 121"/>
                <a:gd name="T11" fmla="*/ 9 h 230"/>
                <a:gd name="T12" fmla="*/ 48 w 121"/>
                <a:gd name="T13" fmla="*/ 4 h 230"/>
                <a:gd name="T14" fmla="*/ 38 w 121"/>
                <a:gd name="T15" fmla="*/ 1 h 230"/>
                <a:gd name="T16" fmla="*/ 34 w 121"/>
                <a:gd name="T17" fmla="*/ 0 h 230"/>
                <a:gd name="T18" fmla="*/ 29 w 121"/>
                <a:gd name="T19" fmla="*/ 0 h 230"/>
                <a:gd name="T20" fmla="*/ 29 w 121"/>
                <a:gd name="T21" fmla="*/ 0 h 230"/>
                <a:gd name="T22" fmla="*/ 22 w 121"/>
                <a:gd name="T23" fmla="*/ 1 h 230"/>
                <a:gd name="T24" fmla="*/ 16 w 121"/>
                <a:gd name="T25" fmla="*/ 3 h 230"/>
                <a:gd name="T26" fmla="*/ 11 w 121"/>
                <a:gd name="T27" fmla="*/ 5 h 230"/>
                <a:gd name="T28" fmla="*/ 6 w 121"/>
                <a:gd name="T29" fmla="*/ 8 h 230"/>
                <a:gd name="T30" fmla="*/ 3 w 121"/>
                <a:gd name="T31" fmla="*/ 12 h 230"/>
                <a:gd name="T32" fmla="*/ 2 w 121"/>
                <a:gd name="T33" fmla="*/ 16 h 230"/>
                <a:gd name="T34" fmla="*/ 1 w 121"/>
                <a:gd name="T35" fmla="*/ 19 h 230"/>
                <a:gd name="T36" fmla="*/ 0 w 121"/>
                <a:gd name="T37" fmla="*/ 23 h 230"/>
                <a:gd name="T38" fmla="*/ 0 w 121"/>
                <a:gd name="T39" fmla="*/ 106 h 230"/>
                <a:gd name="T40" fmla="*/ 50 w 121"/>
                <a:gd name="T41" fmla="*/ 219 h 230"/>
                <a:gd name="T42" fmla="*/ 50 w 121"/>
                <a:gd name="T43" fmla="*/ 219 h 230"/>
                <a:gd name="T44" fmla="*/ 53 w 121"/>
                <a:gd name="T45" fmla="*/ 223 h 230"/>
                <a:gd name="T46" fmla="*/ 57 w 121"/>
                <a:gd name="T47" fmla="*/ 227 h 230"/>
                <a:gd name="T48" fmla="*/ 62 w 121"/>
                <a:gd name="T49" fmla="*/ 229 h 230"/>
                <a:gd name="T50" fmla="*/ 67 w 121"/>
                <a:gd name="T51" fmla="*/ 230 h 230"/>
                <a:gd name="T52" fmla="*/ 67 w 121"/>
                <a:gd name="T53" fmla="*/ 230 h 230"/>
                <a:gd name="T54" fmla="*/ 71 w 121"/>
                <a:gd name="T55" fmla="*/ 229 h 230"/>
                <a:gd name="T56" fmla="*/ 74 w 121"/>
                <a:gd name="T57" fmla="*/ 228 h 230"/>
                <a:gd name="T58" fmla="*/ 74 w 121"/>
                <a:gd name="T59" fmla="*/ 228 h 230"/>
                <a:gd name="T60" fmla="*/ 77 w 121"/>
                <a:gd name="T61" fmla="*/ 226 h 230"/>
                <a:gd name="T62" fmla="*/ 80 w 121"/>
                <a:gd name="T63" fmla="*/ 224 h 230"/>
                <a:gd name="T64" fmla="*/ 83 w 121"/>
                <a:gd name="T65" fmla="*/ 221 h 230"/>
                <a:gd name="T66" fmla="*/ 85 w 121"/>
                <a:gd name="T67" fmla="*/ 218 h 230"/>
                <a:gd name="T68" fmla="*/ 86 w 121"/>
                <a:gd name="T69" fmla="*/ 215 h 230"/>
                <a:gd name="T70" fmla="*/ 86 w 121"/>
                <a:gd name="T71" fmla="*/ 210 h 230"/>
                <a:gd name="T72" fmla="*/ 86 w 121"/>
                <a:gd name="T73" fmla="*/ 207 h 230"/>
                <a:gd name="T74" fmla="*/ 85 w 121"/>
                <a:gd name="T75" fmla="*/ 203 h 230"/>
                <a:gd name="T76" fmla="*/ 52 w 121"/>
                <a:gd name="T77" fmla="*/ 129 h 230"/>
                <a:gd name="T78" fmla="*/ 52 w 121"/>
                <a:gd name="T79" fmla="*/ 62 h 230"/>
                <a:gd name="T80" fmla="*/ 63 w 121"/>
                <a:gd name="T81" fmla="*/ 82 h 230"/>
                <a:gd name="T82" fmla="*/ 107 w 121"/>
                <a:gd name="T83" fmla="*/ 82 h 230"/>
                <a:gd name="T84" fmla="*/ 107 w 121"/>
                <a:gd name="T85" fmla="*/ 82 h 230"/>
                <a:gd name="T86" fmla="*/ 112 w 121"/>
                <a:gd name="T87" fmla="*/ 81 h 230"/>
                <a:gd name="T88" fmla="*/ 116 w 121"/>
                <a:gd name="T89" fmla="*/ 78 h 230"/>
                <a:gd name="T90" fmla="*/ 120 w 121"/>
                <a:gd name="T91" fmla="*/ 74 h 230"/>
                <a:gd name="T92" fmla="*/ 121 w 121"/>
                <a:gd name="T93" fmla="*/ 69 h 230"/>
                <a:gd name="T94" fmla="*/ 121 w 121"/>
                <a:gd name="T95" fmla="*/ 69 h 230"/>
                <a:gd name="T96" fmla="*/ 120 w 121"/>
                <a:gd name="T97" fmla="*/ 62 h 230"/>
                <a:gd name="T98" fmla="*/ 116 w 121"/>
                <a:gd name="T99" fmla="*/ 58 h 230"/>
                <a:gd name="T100" fmla="*/ 112 w 121"/>
                <a:gd name="T101" fmla="*/ 55 h 230"/>
                <a:gd name="T102" fmla="*/ 107 w 121"/>
                <a:gd name="T103" fmla="*/ 54 h 230"/>
                <a:gd name="T104" fmla="*/ 107 w 121"/>
                <a:gd name="T105" fmla="*/ 54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1" h="230">
                  <a:moveTo>
                    <a:pt x="107" y="54"/>
                  </a:moveTo>
                  <a:lnTo>
                    <a:pt x="79" y="54"/>
                  </a:lnTo>
                  <a:lnTo>
                    <a:pt x="60" y="15"/>
                  </a:lnTo>
                  <a:lnTo>
                    <a:pt x="60" y="15"/>
                  </a:lnTo>
                  <a:lnTo>
                    <a:pt x="58" y="12"/>
                  </a:lnTo>
                  <a:lnTo>
                    <a:pt x="55" y="9"/>
                  </a:lnTo>
                  <a:lnTo>
                    <a:pt x="48" y="4"/>
                  </a:lnTo>
                  <a:lnTo>
                    <a:pt x="38" y="1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2" y="1"/>
                  </a:lnTo>
                  <a:lnTo>
                    <a:pt x="16" y="3"/>
                  </a:lnTo>
                  <a:lnTo>
                    <a:pt x="11" y="5"/>
                  </a:lnTo>
                  <a:lnTo>
                    <a:pt x="6" y="8"/>
                  </a:lnTo>
                  <a:lnTo>
                    <a:pt x="3" y="12"/>
                  </a:lnTo>
                  <a:lnTo>
                    <a:pt x="2" y="16"/>
                  </a:lnTo>
                  <a:lnTo>
                    <a:pt x="1" y="19"/>
                  </a:lnTo>
                  <a:lnTo>
                    <a:pt x="0" y="23"/>
                  </a:lnTo>
                  <a:lnTo>
                    <a:pt x="0" y="106"/>
                  </a:lnTo>
                  <a:lnTo>
                    <a:pt x="50" y="219"/>
                  </a:lnTo>
                  <a:lnTo>
                    <a:pt x="50" y="219"/>
                  </a:lnTo>
                  <a:lnTo>
                    <a:pt x="53" y="223"/>
                  </a:lnTo>
                  <a:lnTo>
                    <a:pt x="57" y="227"/>
                  </a:lnTo>
                  <a:lnTo>
                    <a:pt x="62" y="229"/>
                  </a:lnTo>
                  <a:lnTo>
                    <a:pt x="67" y="230"/>
                  </a:lnTo>
                  <a:lnTo>
                    <a:pt x="67" y="230"/>
                  </a:lnTo>
                  <a:lnTo>
                    <a:pt x="71" y="229"/>
                  </a:lnTo>
                  <a:lnTo>
                    <a:pt x="74" y="228"/>
                  </a:lnTo>
                  <a:lnTo>
                    <a:pt x="74" y="228"/>
                  </a:lnTo>
                  <a:lnTo>
                    <a:pt x="77" y="226"/>
                  </a:lnTo>
                  <a:lnTo>
                    <a:pt x="80" y="224"/>
                  </a:lnTo>
                  <a:lnTo>
                    <a:pt x="83" y="221"/>
                  </a:lnTo>
                  <a:lnTo>
                    <a:pt x="85" y="218"/>
                  </a:lnTo>
                  <a:lnTo>
                    <a:pt x="86" y="215"/>
                  </a:lnTo>
                  <a:lnTo>
                    <a:pt x="86" y="210"/>
                  </a:lnTo>
                  <a:lnTo>
                    <a:pt x="86" y="207"/>
                  </a:lnTo>
                  <a:lnTo>
                    <a:pt x="85" y="203"/>
                  </a:lnTo>
                  <a:lnTo>
                    <a:pt x="52" y="129"/>
                  </a:lnTo>
                  <a:lnTo>
                    <a:pt x="52" y="62"/>
                  </a:lnTo>
                  <a:lnTo>
                    <a:pt x="63" y="82"/>
                  </a:lnTo>
                  <a:lnTo>
                    <a:pt x="107" y="82"/>
                  </a:lnTo>
                  <a:lnTo>
                    <a:pt x="107" y="82"/>
                  </a:lnTo>
                  <a:lnTo>
                    <a:pt x="112" y="81"/>
                  </a:lnTo>
                  <a:lnTo>
                    <a:pt x="116" y="78"/>
                  </a:lnTo>
                  <a:lnTo>
                    <a:pt x="120" y="74"/>
                  </a:lnTo>
                  <a:lnTo>
                    <a:pt x="121" y="69"/>
                  </a:lnTo>
                  <a:lnTo>
                    <a:pt x="121" y="69"/>
                  </a:lnTo>
                  <a:lnTo>
                    <a:pt x="120" y="62"/>
                  </a:lnTo>
                  <a:lnTo>
                    <a:pt x="116" y="58"/>
                  </a:lnTo>
                  <a:lnTo>
                    <a:pt x="112" y="55"/>
                  </a:lnTo>
                  <a:lnTo>
                    <a:pt x="107" y="54"/>
                  </a:lnTo>
                  <a:lnTo>
                    <a:pt x="107" y="54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0" name="Freeform 457"/>
            <p:cNvSpPr>
              <a:spLocks/>
            </p:cNvSpPr>
            <p:nvPr/>
          </p:nvSpPr>
          <p:spPr bwMode="auto">
            <a:xfrm>
              <a:off x="3938588" y="2762250"/>
              <a:ext cx="109538" cy="111125"/>
            </a:xfrm>
            <a:custGeom>
              <a:avLst/>
              <a:gdLst>
                <a:gd name="T0" fmla="*/ 0 w 69"/>
                <a:gd name="T1" fmla="*/ 35 h 70"/>
                <a:gd name="T2" fmla="*/ 0 w 69"/>
                <a:gd name="T3" fmla="*/ 35 h 70"/>
                <a:gd name="T4" fmla="*/ 0 w 69"/>
                <a:gd name="T5" fmla="*/ 28 h 70"/>
                <a:gd name="T6" fmla="*/ 2 w 69"/>
                <a:gd name="T7" fmla="*/ 22 h 70"/>
                <a:gd name="T8" fmla="*/ 5 w 69"/>
                <a:gd name="T9" fmla="*/ 16 h 70"/>
                <a:gd name="T10" fmla="*/ 10 w 69"/>
                <a:gd name="T11" fmla="*/ 11 h 70"/>
                <a:gd name="T12" fmla="*/ 16 w 69"/>
                <a:gd name="T13" fmla="*/ 7 h 70"/>
                <a:gd name="T14" fmla="*/ 21 w 69"/>
                <a:gd name="T15" fmla="*/ 3 h 70"/>
                <a:gd name="T16" fmla="*/ 28 w 69"/>
                <a:gd name="T17" fmla="*/ 1 h 70"/>
                <a:gd name="T18" fmla="*/ 35 w 69"/>
                <a:gd name="T19" fmla="*/ 0 h 70"/>
                <a:gd name="T20" fmla="*/ 35 w 69"/>
                <a:gd name="T21" fmla="*/ 0 h 70"/>
                <a:gd name="T22" fmla="*/ 41 w 69"/>
                <a:gd name="T23" fmla="*/ 1 h 70"/>
                <a:gd name="T24" fmla="*/ 49 w 69"/>
                <a:gd name="T25" fmla="*/ 3 h 70"/>
                <a:gd name="T26" fmla="*/ 54 w 69"/>
                <a:gd name="T27" fmla="*/ 7 h 70"/>
                <a:gd name="T28" fmla="*/ 60 w 69"/>
                <a:gd name="T29" fmla="*/ 11 h 70"/>
                <a:gd name="T30" fmla="*/ 64 w 69"/>
                <a:gd name="T31" fmla="*/ 16 h 70"/>
                <a:gd name="T32" fmla="*/ 67 w 69"/>
                <a:gd name="T33" fmla="*/ 22 h 70"/>
                <a:gd name="T34" fmla="*/ 69 w 69"/>
                <a:gd name="T35" fmla="*/ 28 h 70"/>
                <a:gd name="T36" fmla="*/ 69 w 69"/>
                <a:gd name="T37" fmla="*/ 35 h 70"/>
                <a:gd name="T38" fmla="*/ 69 w 69"/>
                <a:gd name="T39" fmla="*/ 35 h 70"/>
                <a:gd name="T40" fmla="*/ 69 w 69"/>
                <a:gd name="T41" fmla="*/ 43 h 70"/>
                <a:gd name="T42" fmla="*/ 67 w 69"/>
                <a:gd name="T43" fmla="*/ 49 h 70"/>
                <a:gd name="T44" fmla="*/ 64 w 69"/>
                <a:gd name="T45" fmla="*/ 55 h 70"/>
                <a:gd name="T46" fmla="*/ 60 w 69"/>
                <a:gd name="T47" fmla="*/ 60 h 70"/>
                <a:gd name="T48" fmla="*/ 54 w 69"/>
                <a:gd name="T49" fmla="*/ 64 h 70"/>
                <a:gd name="T50" fmla="*/ 49 w 69"/>
                <a:gd name="T51" fmla="*/ 67 h 70"/>
                <a:gd name="T52" fmla="*/ 41 w 69"/>
                <a:gd name="T53" fmla="*/ 69 h 70"/>
                <a:gd name="T54" fmla="*/ 35 w 69"/>
                <a:gd name="T55" fmla="*/ 70 h 70"/>
                <a:gd name="T56" fmla="*/ 35 w 69"/>
                <a:gd name="T57" fmla="*/ 70 h 70"/>
                <a:gd name="T58" fmla="*/ 28 w 69"/>
                <a:gd name="T59" fmla="*/ 69 h 70"/>
                <a:gd name="T60" fmla="*/ 21 w 69"/>
                <a:gd name="T61" fmla="*/ 67 h 70"/>
                <a:gd name="T62" fmla="*/ 16 w 69"/>
                <a:gd name="T63" fmla="*/ 64 h 70"/>
                <a:gd name="T64" fmla="*/ 10 w 69"/>
                <a:gd name="T65" fmla="*/ 60 h 70"/>
                <a:gd name="T66" fmla="*/ 5 w 69"/>
                <a:gd name="T67" fmla="*/ 55 h 70"/>
                <a:gd name="T68" fmla="*/ 2 w 69"/>
                <a:gd name="T69" fmla="*/ 49 h 70"/>
                <a:gd name="T70" fmla="*/ 0 w 69"/>
                <a:gd name="T71" fmla="*/ 43 h 70"/>
                <a:gd name="T72" fmla="*/ 0 w 69"/>
                <a:gd name="T73" fmla="*/ 35 h 70"/>
                <a:gd name="T74" fmla="*/ 0 w 69"/>
                <a:gd name="T75" fmla="*/ 3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9" h="70">
                  <a:moveTo>
                    <a:pt x="0" y="35"/>
                  </a:moveTo>
                  <a:lnTo>
                    <a:pt x="0" y="35"/>
                  </a:lnTo>
                  <a:lnTo>
                    <a:pt x="0" y="28"/>
                  </a:lnTo>
                  <a:lnTo>
                    <a:pt x="2" y="22"/>
                  </a:lnTo>
                  <a:lnTo>
                    <a:pt x="5" y="16"/>
                  </a:lnTo>
                  <a:lnTo>
                    <a:pt x="10" y="11"/>
                  </a:lnTo>
                  <a:lnTo>
                    <a:pt x="16" y="7"/>
                  </a:lnTo>
                  <a:lnTo>
                    <a:pt x="21" y="3"/>
                  </a:lnTo>
                  <a:lnTo>
                    <a:pt x="28" y="1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41" y="1"/>
                  </a:lnTo>
                  <a:lnTo>
                    <a:pt x="49" y="3"/>
                  </a:lnTo>
                  <a:lnTo>
                    <a:pt x="54" y="7"/>
                  </a:lnTo>
                  <a:lnTo>
                    <a:pt x="60" y="11"/>
                  </a:lnTo>
                  <a:lnTo>
                    <a:pt x="64" y="16"/>
                  </a:lnTo>
                  <a:lnTo>
                    <a:pt x="67" y="22"/>
                  </a:lnTo>
                  <a:lnTo>
                    <a:pt x="69" y="28"/>
                  </a:lnTo>
                  <a:lnTo>
                    <a:pt x="69" y="35"/>
                  </a:lnTo>
                  <a:lnTo>
                    <a:pt x="69" y="35"/>
                  </a:lnTo>
                  <a:lnTo>
                    <a:pt x="69" y="43"/>
                  </a:lnTo>
                  <a:lnTo>
                    <a:pt x="67" y="49"/>
                  </a:lnTo>
                  <a:lnTo>
                    <a:pt x="64" y="55"/>
                  </a:lnTo>
                  <a:lnTo>
                    <a:pt x="60" y="60"/>
                  </a:lnTo>
                  <a:lnTo>
                    <a:pt x="54" y="64"/>
                  </a:lnTo>
                  <a:lnTo>
                    <a:pt x="49" y="67"/>
                  </a:lnTo>
                  <a:lnTo>
                    <a:pt x="41" y="69"/>
                  </a:lnTo>
                  <a:lnTo>
                    <a:pt x="35" y="70"/>
                  </a:lnTo>
                  <a:lnTo>
                    <a:pt x="35" y="70"/>
                  </a:lnTo>
                  <a:lnTo>
                    <a:pt x="28" y="69"/>
                  </a:lnTo>
                  <a:lnTo>
                    <a:pt x="21" y="67"/>
                  </a:lnTo>
                  <a:lnTo>
                    <a:pt x="16" y="64"/>
                  </a:lnTo>
                  <a:lnTo>
                    <a:pt x="10" y="60"/>
                  </a:lnTo>
                  <a:lnTo>
                    <a:pt x="5" y="55"/>
                  </a:lnTo>
                  <a:lnTo>
                    <a:pt x="2" y="49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0" y="35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1" name="Freeform 458"/>
            <p:cNvSpPr>
              <a:spLocks/>
            </p:cNvSpPr>
            <p:nvPr/>
          </p:nvSpPr>
          <p:spPr bwMode="auto">
            <a:xfrm>
              <a:off x="3868738" y="2892425"/>
              <a:ext cx="57150" cy="138113"/>
            </a:xfrm>
            <a:custGeom>
              <a:avLst/>
              <a:gdLst>
                <a:gd name="T0" fmla="*/ 36 w 36"/>
                <a:gd name="T1" fmla="*/ 70 h 87"/>
                <a:gd name="T2" fmla="*/ 36 w 36"/>
                <a:gd name="T3" fmla="*/ 70 h 87"/>
                <a:gd name="T4" fmla="*/ 36 w 36"/>
                <a:gd name="T5" fmla="*/ 73 h 87"/>
                <a:gd name="T6" fmla="*/ 35 w 36"/>
                <a:gd name="T7" fmla="*/ 77 h 87"/>
                <a:gd name="T8" fmla="*/ 33 w 36"/>
                <a:gd name="T9" fmla="*/ 80 h 87"/>
                <a:gd name="T10" fmla="*/ 31 w 36"/>
                <a:gd name="T11" fmla="*/ 82 h 87"/>
                <a:gd name="T12" fmla="*/ 28 w 36"/>
                <a:gd name="T13" fmla="*/ 84 h 87"/>
                <a:gd name="T14" fmla="*/ 25 w 36"/>
                <a:gd name="T15" fmla="*/ 86 h 87"/>
                <a:gd name="T16" fmla="*/ 22 w 36"/>
                <a:gd name="T17" fmla="*/ 87 h 87"/>
                <a:gd name="T18" fmla="*/ 17 w 36"/>
                <a:gd name="T19" fmla="*/ 87 h 87"/>
                <a:gd name="T20" fmla="*/ 17 w 36"/>
                <a:gd name="T21" fmla="*/ 87 h 87"/>
                <a:gd name="T22" fmla="*/ 14 w 36"/>
                <a:gd name="T23" fmla="*/ 87 h 87"/>
                <a:gd name="T24" fmla="*/ 11 w 36"/>
                <a:gd name="T25" fmla="*/ 86 h 87"/>
                <a:gd name="T26" fmla="*/ 8 w 36"/>
                <a:gd name="T27" fmla="*/ 84 h 87"/>
                <a:gd name="T28" fmla="*/ 5 w 36"/>
                <a:gd name="T29" fmla="*/ 82 h 87"/>
                <a:gd name="T30" fmla="*/ 3 w 36"/>
                <a:gd name="T31" fmla="*/ 80 h 87"/>
                <a:gd name="T32" fmla="*/ 1 w 36"/>
                <a:gd name="T33" fmla="*/ 77 h 87"/>
                <a:gd name="T34" fmla="*/ 0 w 36"/>
                <a:gd name="T35" fmla="*/ 73 h 87"/>
                <a:gd name="T36" fmla="*/ 0 w 36"/>
                <a:gd name="T37" fmla="*/ 70 h 87"/>
                <a:gd name="T38" fmla="*/ 0 w 36"/>
                <a:gd name="T39" fmla="*/ 18 h 87"/>
                <a:gd name="T40" fmla="*/ 0 w 36"/>
                <a:gd name="T41" fmla="*/ 18 h 87"/>
                <a:gd name="T42" fmla="*/ 0 w 36"/>
                <a:gd name="T43" fmla="*/ 15 h 87"/>
                <a:gd name="T44" fmla="*/ 1 w 36"/>
                <a:gd name="T45" fmla="*/ 11 h 87"/>
                <a:gd name="T46" fmla="*/ 3 w 36"/>
                <a:gd name="T47" fmla="*/ 8 h 87"/>
                <a:gd name="T48" fmla="*/ 5 w 36"/>
                <a:gd name="T49" fmla="*/ 6 h 87"/>
                <a:gd name="T50" fmla="*/ 8 w 36"/>
                <a:gd name="T51" fmla="*/ 3 h 87"/>
                <a:gd name="T52" fmla="*/ 11 w 36"/>
                <a:gd name="T53" fmla="*/ 2 h 87"/>
                <a:gd name="T54" fmla="*/ 14 w 36"/>
                <a:gd name="T55" fmla="*/ 1 h 87"/>
                <a:gd name="T56" fmla="*/ 17 w 36"/>
                <a:gd name="T57" fmla="*/ 0 h 87"/>
                <a:gd name="T58" fmla="*/ 17 w 36"/>
                <a:gd name="T59" fmla="*/ 0 h 87"/>
                <a:gd name="T60" fmla="*/ 22 w 36"/>
                <a:gd name="T61" fmla="*/ 1 h 87"/>
                <a:gd name="T62" fmla="*/ 25 w 36"/>
                <a:gd name="T63" fmla="*/ 2 h 87"/>
                <a:gd name="T64" fmla="*/ 28 w 36"/>
                <a:gd name="T65" fmla="*/ 3 h 87"/>
                <a:gd name="T66" fmla="*/ 31 w 36"/>
                <a:gd name="T67" fmla="*/ 6 h 87"/>
                <a:gd name="T68" fmla="*/ 33 w 36"/>
                <a:gd name="T69" fmla="*/ 8 h 87"/>
                <a:gd name="T70" fmla="*/ 35 w 36"/>
                <a:gd name="T71" fmla="*/ 11 h 87"/>
                <a:gd name="T72" fmla="*/ 36 w 36"/>
                <a:gd name="T73" fmla="*/ 15 h 87"/>
                <a:gd name="T74" fmla="*/ 36 w 36"/>
                <a:gd name="T75" fmla="*/ 18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" h="87">
                  <a:moveTo>
                    <a:pt x="36" y="70"/>
                  </a:moveTo>
                  <a:lnTo>
                    <a:pt x="36" y="70"/>
                  </a:lnTo>
                  <a:lnTo>
                    <a:pt x="36" y="73"/>
                  </a:lnTo>
                  <a:lnTo>
                    <a:pt x="35" y="77"/>
                  </a:lnTo>
                  <a:lnTo>
                    <a:pt x="33" y="80"/>
                  </a:lnTo>
                  <a:lnTo>
                    <a:pt x="31" y="82"/>
                  </a:lnTo>
                  <a:lnTo>
                    <a:pt x="28" y="84"/>
                  </a:lnTo>
                  <a:lnTo>
                    <a:pt x="25" y="86"/>
                  </a:lnTo>
                  <a:lnTo>
                    <a:pt x="22" y="87"/>
                  </a:lnTo>
                  <a:lnTo>
                    <a:pt x="17" y="87"/>
                  </a:lnTo>
                  <a:lnTo>
                    <a:pt x="17" y="87"/>
                  </a:lnTo>
                  <a:lnTo>
                    <a:pt x="14" y="87"/>
                  </a:lnTo>
                  <a:lnTo>
                    <a:pt x="11" y="86"/>
                  </a:lnTo>
                  <a:lnTo>
                    <a:pt x="8" y="84"/>
                  </a:lnTo>
                  <a:lnTo>
                    <a:pt x="5" y="82"/>
                  </a:lnTo>
                  <a:lnTo>
                    <a:pt x="3" y="80"/>
                  </a:lnTo>
                  <a:lnTo>
                    <a:pt x="1" y="77"/>
                  </a:lnTo>
                  <a:lnTo>
                    <a:pt x="0" y="73"/>
                  </a:lnTo>
                  <a:lnTo>
                    <a:pt x="0" y="70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1" y="11"/>
                  </a:lnTo>
                  <a:lnTo>
                    <a:pt x="3" y="8"/>
                  </a:lnTo>
                  <a:lnTo>
                    <a:pt x="5" y="6"/>
                  </a:lnTo>
                  <a:lnTo>
                    <a:pt x="8" y="3"/>
                  </a:lnTo>
                  <a:lnTo>
                    <a:pt x="11" y="2"/>
                  </a:lnTo>
                  <a:lnTo>
                    <a:pt x="14" y="1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22" y="1"/>
                  </a:lnTo>
                  <a:lnTo>
                    <a:pt x="25" y="2"/>
                  </a:lnTo>
                  <a:lnTo>
                    <a:pt x="28" y="3"/>
                  </a:lnTo>
                  <a:lnTo>
                    <a:pt x="31" y="6"/>
                  </a:lnTo>
                  <a:lnTo>
                    <a:pt x="33" y="8"/>
                  </a:lnTo>
                  <a:lnTo>
                    <a:pt x="35" y="11"/>
                  </a:lnTo>
                  <a:lnTo>
                    <a:pt x="36" y="15"/>
                  </a:lnTo>
                  <a:lnTo>
                    <a:pt x="36" y="18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2" name="Freeform 459"/>
            <p:cNvSpPr>
              <a:spLocks/>
            </p:cNvSpPr>
            <p:nvPr/>
          </p:nvSpPr>
          <p:spPr bwMode="auto">
            <a:xfrm>
              <a:off x="3167063" y="2814638"/>
              <a:ext cx="547688" cy="160338"/>
            </a:xfrm>
            <a:custGeom>
              <a:avLst/>
              <a:gdLst>
                <a:gd name="T0" fmla="*/ 10 w 345"/>
                <a:gd name="T1" fmla="*/ 0 h 101"/>
                <a:gd name="T2" fmla="*/ 10 w 345"/>
                <a:gd name="T3" fmla="*/ 0 h 101"/>
                <a:gd name="T4" fmla="*/ 10 w 345"/>
                <a:gd name="T5" fmla="*/ 37 h 101"/>
                <a:gd name="T6" fmla="*/ 10 w 345"/>
                <a:gd name="T7" fmla="*/ 37 h 101"/>
                <a:gd name="T8" fmla="*/ 0 w 345"/>
                <a:gd name="T9" fmla="*/ 37 h 101"/>
                <a:gd name="T10" fmla="*/ 0 w 345"/>
                <a:gd name="T11" fmla="*/ 58 h 101"/>
                <a:gd name="T12" fmla="*/ 79 w 345"/>
                <a:gd name="T13" fmla="*/ 58 h 101"/>
                <a:gd name="T14" fmla="*/ 79 w 345"/>
                <a:gd name="T15" fmla="*/ 58 h 101"/>
                <a:gd name="T16" fmla="*/ 80 w 345"/>
                <a:gd name="T17" fmla="*/ 67 h 101"/>
                <a:gd name="T18" fmla="*/ 84 w 345"/>
                <a:gd name="T19" fmla="*/ 75 h 101"/>
                <a:gd name="T20" fmla="*/ 88 w 345"/>
                <a:gd name="T21" fmla="*/ 83 h 101"/>
                <a:gd name="T22" fmla="*/ 94 w 345"/>
                <a:gd name="T23" fmla="*/ 89 h 101"/>
                <a:gd name="T24" fmla="*/ 102 w 345"/>
                <a:gd name="T25" fmla="*/ 94 h 101"/>
                <a:gd name="T26" fmla="*/ 109 w 345"/>
                <a:gd name="T27" fmla="*/ 98 h 101"/>
                <a:gd name="T28" fmla="*/ 118 w 345"/>
                <a:gd name="T29" fmla="*/ 100 h 101"/>
                <a:gd name="T30" fmla="*/ 127 w 345"/>
                <a:gd name="T31" fmla="*/ 101 h 101"/>
                <a:gd name="T32" fmla="*/ 127 w 345"/>
                <a:gd name="T33" fmla="*/ 101 h 101"/>
                <a:gd name="T34" fmla="*/ 137 w 345"/>
                <a:gd name="T35" fmla="*/ 100 h 101"/>
                <a:gd name="T36" fmla="*/ 145 w 345"/>
                <a:gd name="T37" fmla="*/ 98 h 101"/>
                <a:gd name="T38" fmla="*/ 153 w 345"/>
                <a:gd name="T39" fmla="*/ 94 h 101"/>
                <a:gd name="T40" fmla="*/ 159 w 345"/>
                <a:gd name="T41" fmla="*/ 89 h 101"/>
                <a:gd name="T42" fmla="*/ 165 w 345"/>
                <a:gd name="T43" fmla="*/ 83 h 101"/>
                <a:gd name="T44" fmla="*/ 170 w 345"/>
                <a:gd name="T45" fmla="*/ 75 h 101"/>
                <a:gd name="T46" fmla="*/ 174 w 345"/>
                <a:gd name="T47" fmla="*/ 67 h 101"/>
                <a:gd name="T48" fmla="*/ 176 w 345"/>
                <a:gd name="T49" fmla="*/ 58 h 101"/>
                <a:gd name="T50" fmla="*/ 345 w 345"/>
                <a:gd name="T51" fmla="*/ 58 h 101"/>
                <a:gd name="T52" fmla="*/ 345 w 345"/>
                <a:gd name="T53" fmla="*/ 44 h 101"/>
                <a:gd name="T54" fmla="*/ 345 w 345"/>
                <a:gd name="T55" fmla="*/ 44 h 101"/>
                <a:gd name="T56" fmla="*/ 318 w 345"/>
                <a:gd name="T57" fmla="*/ 44 h 101"/>
                <a:gd name="T58" fmla="*/ 318 w 345"/>
                <a:gd name="T59" fmla="*/ 44 h 101"/>
                <a:gd name="T60" fmla="*/ 318 w 345"/>
                <a:gd name="T61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45" h="101">
                  <a:moveTo>
                    <a:pt x="10" y="0"/>
                  </a:moveTo>
                  <a:lnTo>
                    <a:pt x="10" y="0"/>
                  </a:lnTo>
                  <a:lnTo>
                    <a:pt x="10" y="37"/>
                  </a:lnTo>
                  <a:lnTo>
                    <a:pt x="10" y="37"/>
                  </a:lnTo>
                  <a:lnTo>
                    <a:pt x="0" y="37"/>
                  </a:lnTo>
                  <a:lnTo>
                    <a:pt x="0" y="58"/>
                  </a:lnTo>
                  <a:lnTo>
                    <a:pt x="79" y="58"/>
                  </a:lnTo>
                  <a:lnTo>
                    <a:pt x="79" y="58"/>
                  </a:lnTo>
                  <a:lnTo>
                    <a:pt x="80" y="67"/>
                  </a:lnTo>
                  <a:lnTo>
                    <a:pt x="84" y="75"/>
                  </a:lnTo>
                  <a:lnTo>
                    <a:pt x="88" y="83"/>
                  </a:lnTo>
                  <a:lnTo>
                    <a:pt x="94" y="89"/>
                  </a:lnTo>
                  <a:lnTo>
                    <a:pt x="102" y="94"/>
                  </a:lnTo>
                  <a:lnTo>
                    <a:pt x="109" y="98"/>
                  </a:lnTo>
                  <a:lnTo>
                    <a:pt x="118" y="100"/>
                  </a:lnTo>
                  <a:lnTo>
                    <a:pt x="127" y="101"/>
                  </a:lnTo>
                  <a:lnTo>
                    <a:pt x="127" y="101"/>
                  </a:lnTo>
                  <a:lnTo>
                    <a:pt x="137" y="100"/>
                  </a:lnTo>
                  <a:lnTo>
                    <a:pt x="145" y="98"/>
                  </a:lnTo>
                  <a:lnTo>
                    <a:pt x="153" y="94"/>
                  </a:lnTo>
                  <a:lnTo>
                    <a:pt x="159" y="89"/>
                  </a:lnTo>
                  <a:lnTo>
                    <a:pt x="165" y="83"/>
                  </a:lnTo>
                  <a:lnTo>
                    <a:pt x="170" y="75"/>
                  </a:lnTo>
                  <a:lnTo>
                    <a:pt x="174" y="67"/>
                  </a:lnTo>
                  <a:lnTo>
                    <a:pt x="176" y="58"/>
                  </a:lnTo>
                  <a:lnTo>
                    <a:pt x="345" y="58"/>
                  </a:lnTo>
                  <a:lnTo>
                    <a:pt x="345" y="44"/>
                  </a:lnTo>
                  <a:lnTo>
                    <a:pt x="345" y="44"/>
                  </a:lnTo>
                  <a:lnTo>
                    <a:pt x="318" y="44"/>
                  </a:lnTo>
                  <a:lnTo>
                    <a:pt x="318" y="44"/>
                  </a:lnTo>
                  <a:lnTo>
                    <a:pt x="318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3" name="Freeform 460"/>
            <p:cNvSpPr>
              <a:spLocks/>
            </p:cNvSpPr>
            <p:nvPr/>
          </p:nvSpPr>
          <p:spPr bwMode="auto">
            <a:xfrm>
              <a:off x="3333751" y="2860675"/>
              <a:ext cx="71438" cy="71438"/>
            </a:xfrm>
            <a:custGeom>
              <a:avLst/>
              <a:gdLst>
                <a:gd name="T0" fmla="*/ 22 w 45"/>
                <a:gd name="T1" fmla="*/ 45 h 45"/>
                <a:gd name="T2" fmla="*/ 22 w 45"/>
                <a:gd name="T3" fmla="*/ 45 h 45"/>
                <a:gd name="T4" fmla="*/ 17 w 45"/>
                <a:gd name="T5" fmla="*/ 45 h 45"/>
                <a:gd name="T6" fmla="*/ 13 w 45"/>
                <a:gd name="T7" fmla="*/ 43 h 45"/>
                <a:gd name="T8" fmla="*/ 9 w 45"/>
                <a:gd name="T9" fmla="*/ 41 h 45"/>
                <a:gd name="T10" fmla="*/ 6 w 45"/>
                <a:gd name="T11" fmla="*/ 39 h 45"/>
                <a:gd name="T12" fmla="*/ 3 w 45"/>
                <a:gd name="T13" fmla="*/ 36 h 45"/>
                <a:gd name="T14" fmla="*/ 1 w 45"/>
                <a:gd name="T15" fmla="*/ 32 h 45"/>
                <a:gd name="T16" fmla="*/ 0 w 45"/>
                <a:gd name="T17" fmla="*/ 28 h 45"/>
                <a:gd name="T18" fmla="*/ 0 w 45"/>
                <a:gd name="T19" fmla="*/ 23 h 45"/>
                <a:gd name="T20" fmla="*/ 0 w 45"/>
                <a:gd name="T21" fmla="*/ 23 h 45"/>
                <a:gd name="T22" fmla="*/ 0 w 45"/>
                <a:gd name="T23" fmla="*/ 19 h 45"/>
                <a:gd name="T24" fmla="*/ 1 w 45"/>
                <a:gd name="T25" fmla="*/ 15 h 45"/>
                <a:gd name="T26" fmla="*/ 3 w 45"/>
                <a:gd name="T27" fmla="*/ 10 h 45"/>
                <a:gd name="T28" fmla="*/ 6 w 45"/>
                <a:gd name="T29" fmla="*/ 7 h 45"/>
                <a:gd name="T30" fmla="*/ 9 w 45"/>
                <a:gd name="T31" fmla="*/ 4 h 45"/>
                <a:gd name="T32" fmla="*/ 13 w 45"/>
                <a:gd name="T33" fmla="*/ 2 h 45"/>
                <a:gd name="T34" fmla="*/ 17 w 45"/>
                <a:gd name="T35" fmla="*/ 1 h 45"/>
                <a:gd name="T36" fmla="*/ 22 w 45"/>
                <a:gd name="T37" fmla="*/ 0 h 45"/>
                <a:gd name="T38" fmla="*/ 22 w 45"/>
                <a:gd name="T39" fmla="*/ 0 h 45"/>
                <a:gd name="T40" fmla="*/ 26 w 45"/>
                <a:gd name="T41" fmla="*/ 1 h 45"/>
                <a:gd name="T42" fmla="*/ 30 w 45"/>
                <a:gd name="T43" fmla="*/ 2 h 45"/>
                <a:gd name="T44" fmla="*/ 35 w 45"/>
                <a:gd name="T45" fmla="*/ 4 h 45"/>
                <a:gd name="T46" fmla="*/ 38 w 45"/>
                <a:gd name="T47" fmla="*/ 7 h 45"/>
                <a:gd name="T48" fmla="*/ 41 w 45"/>
                <a:gd name="T49" fmla="*/ 10 h 45"/>
                <a:gd name="T50" fmla="*/ 43 w 45"/>
                <a:gd name="T51" fmla="*/ 15 h 45"/>
                <a:gd name="T52" fmla="*/ 44 w 45"/>
                <a:gd name="T53" fmla="*/ 19 h 45"/>
                <a:gd name="T54" fmla="*/ 45 w 45"/>
                <a:gd name="T55" fmla="*/ 23 h 45"/>
                <a:gd name="T56" fmla="*/ 45 w 45"/>
                <a:gd name="T57" fmla="*/ 23 h 45"/>
                <a:gd name="T58" fmla="*/ 44 w 45"/>
                <a:gd name="T59" fmla="*/ 28 h 45"/>
                <a:gd name="T60" fmla="*/ 43 w 45"/>
                <a:gd name="T61" fmla="*/ 32 h 45"/>
                <a:gd name="T62" fmla="*/ 41 w 45"/>
                <a:gd name="T63" fmla="*/ 36 h 45"/>
                <a:gd name="T64" fmla="*/ 38 w 45"/>
                <a:gd name="T65" fmla="*/ 39 h 45"/>
                <a:gd name="T66" fmla="*/ 35 w 45"/>
                <a:gd name="T67" fmla="*/ 41 h 45"/>
                <a:gd name="T68" fmla="*/ 30 w 45"/>
                <a:gd name="T69" fmla="*/ 43 h 45"/>
                <a:gd name="T70" fmla="*/ 26 w 45"/>
                <a:gd name="T71" fmla="*/ 45 h 45"/>
                <a:gd name="T72" fmla="*/ 22 w 45"/>
                <a:gd name="T73" fmla="*/ 45 h 45"/>
                <a:gd name="T74" fmla="*/ 22 w 45"/>
                <a:gd name="T7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5" h="45">
                  <a:moveTo>
                    <a:pt x="22" y="45"/>
                  </a:moveTo>
                  <a:lnTo>
                    <a:pt x="22" y="45"/>
                  </a:lnTo>
                  <a:lnTo>
                    <a:pt x="17" y="45"/>
                  </a:lnTo>
                  <a:lnTo>
                    <a:pt x="13" y="43"/>
                  </a:lnTo>
                  <a:lnTo>
                    <a:pt x="9" y="41"/>
                  </a:lnTo>
                  <a:lnTo>
                    <a:pt x="6" y="39"/>
                  </a:lnTo>
                  <a:lnTo>
                    <a:pt x="3" y="36"/>
                  </a:lnTo>
                  <a:lnTo>
                    <a:pt x="1" y="32"/>
                  </a:lnTo>
                  <a:lnTo>
                    <a:pt x="0" y="28"/>
                  </a:lnTo>
                  <a:lnTo>
                    <a:pt x="0" y="23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1" y="15"/>
                  </a:lnTo>
                  <a:lnTo>
                    <a:pt x="3" y="10"/>
                  </a:lnTo>
                  <a:lnTo>
                    <a:pt x="6" y="7"/>
                  </a:lnTo>
                  <a:lnTo>
                    <a:pt x="9" y="4"/>
                  </a:lnTo>
                  <a:lnTo>
                    <a:pt x="13" y="2"/>
                  </a:lnTo>
                  <a:lnTo>
                    <a:pt x="17" y="1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6" y="1"/>
                  </a:lnTo>
                  <a:lnTo>
                    <a:pt x="30" y="2"/>
                  </a:lnTo>
                  <a:lnTo>
                    <a:pt x="35" y="4"/>
                  </a:lnTo>
                  <a:lnTo>
                    <a:pt x="38" y="7"/>
                  </a:lnTo>
                  <a:lnTo>
                    <a:pt x="41" y="10"/>
                  </a:lnTo>
                  <a:lnTo>
                    <a:pt x="43" y="15"/>
                  </a:lnTo>
                  <a:lnTo>
                    <a:pt x="44" y="19"/>
                  </a:lnTo>
                  <a:lnTo>
                    <a:pt x="45" y="23"/>
                  </a:lnTo>
                  <a:lnTo>
                    <a:pt x="45" y="23"/>
                  </a:lnTo>
                  <a:lnTo>
                    <a:pt x="44" y="28"/>
                  </a:lnTo>
                  <a:lnTo>
                    <a:pt x="43" y="32"/>
                  </a:lnTo>
                  <a:lnTo>
                    <a:pt x="41" y="36"/>
                  </a:lnTo>
                  <a:lnTo>
                    <a:pt x="38" y="39"/>
                  </a:lnTo>
                  <a:lnTo>
                    <a:pt x="35" y="41"/>
                  </a:lnTo>
                  <a:lnTo>
                    <a:pt x="30" y="43"/>
                  </a:lnTo>
                  <a:lnTo>
                    <a:pt x="26" y="45"/>
                  </a:lnTo>
                  <a:lnTo>
                    <a:pt x="22" y="45"/>
                  </a:lnTo>
                  <a:lnTo>
                    <a:pt x="22" y="4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4" name="Freeform 461"/>
            <p:cNvSpPr>
              <a:spLocks/>
            </p:cNvSpPr>
            <p:nvPr/>
          </p:nvSpPr>
          <p:spPr bwMode="auto">
            <a:xfrm>
              <a:off x="3665538" y="2925763"/>
              <a:ext cx="49213" cy="49213"/>
            </a:xfrm>
            <a:custGeom>
              <a:avLst/>
              <a:gdLst>
                <a:gd name="T0" fmla="*/ 31 w 31"/>
                <a:gd name="T1" fmla="*/ 16 h 31"/>
                <a:gd name="T2" fmla="*/ 31 w 31"/>
                <a:gd name="T3" fmla="*/ 16 h 31"/>
                <a:gd name="T4" fmla="*/ 30 w 31"/>
                <a:gd name="T5" fmla="*/ 19 h 31"/>
                <a:gd name="T6" fmla="*/ 29 w 31"/>
                <a:gd name="T7" fmla="*/ 22 h 31"/>
                <a:gd name="T8" fmla="*/ 26 w 31"/>
                <a:gd name="T9" fmla="*/ 26 h 31"/>
                <a:gd name="T10" fmla="*/ 22 w 31"/>
                <a:gd name="T11" fmla="*/ 30 h 31"/>
                <a:gd name="T12" fmla="*/ 19 w 31"/>
                <a:gd name="T13" fmla="*/ 30 h 31"/>
                <a:gd name="T14" fmla="*/ 16 w 31"/>
                <a:gd name="T15" fmla="*/ 31 h 31"/>
                <a:gd name="T16" fmla="*/ 16 w 31"/>
                <a:gd name="T17" fmla="*/ 31 h 31"/>
                <a:gd name="T18" fmla="*/ 13 w 31"/>
                <a:gd name="T19" fmla="*/ 30 h 31"/>
                <a:gd name="T20" fmla="*/ 10 w 31"/>
                <a:gd name="T21" fmla="*/ 30 h 31"/>
                <a:gd name="T22" fmla="*/ 5 w 31"/>
                <a:gd name="T23" fmla="*/ 26 h 31"/>
                <a:gd name="T24" fmla="*/ 1 w 31"/>
                <a:gd name="T25" fmla="*/ 22 h 31"/>
                <a:gd name="T26" fmla="*/ 0 w 31"/>
                <a:gd name="T27" fmla="*/ 19 h 31"/>
                <a:gd name="T28" fmla="*/ 0 w 31"/>
                <a:gd name="T29" fmla="*/ 16 h 31"/>
                <a:gd name="T30" fmla="*/ 0 w 31"/>
                <a:gd name="T31" fmla="*/ 16 h 31"/>
                <a:gd name="T32" fmla="*/ 0 w 31"/>
                <a:gd name="T33" fmla="*/ 13 h 31"/>
                <a:gd name="T34" fmla="*/ 1 w 31"/>
                <a:gd name="T35" fmla="*/ 10 h 31"/>
                <a:gd name="T36" fmla="*/ 5 w 31"/>
                <a:gd name="T37" fmla="*/ 4 h 31"/>
                <a:gd name="T38" fmla="*/ 10 w 31"/>
                <a:gd name="T39" fmla="*/ 1 h 31"/>
                <a:gd name="T40" fmla="*/ 13 w 31"/>
                <a:gd name="T41" fmla="*/ 0 h 31"/>
                <a:gd name="T42" fmla="*/ 16 w 31"/>
                <a:gd name="T43" fmla="*/ 0 h 31"/>
                <a:gd name="T44" fmla="*/ 16 w 31"/>
                <a:gd name="T45" fmla="*/ 0 h 31"/>
                <a:gd name="T46" fmla="*/ 19 w 31"/>
                <a:gd name="T47" fmla="*/ 0 h 31"/>
                <a:gd name="T48" fmla="*/ 22 w 31"/>
                <a:gd name="T49" fmla="*/ 1 h 31"/>
                <a:gd name="T50" fmla="*/ 26 w 31"/>
                <a:gd name="T51" fmla="*/ 4 h 31"/>
                <a:gd name="T52" fmla="*/ 29 w 31"/>
                <a:gd name="T53" fmla="*/ 10 h 31"/>
                <a:gd name="T54" fmla="*/ 30 w 31"/>
                <a:gd name="T55" fmla="*/ 13 h 31"/>
                <a:gd name="T56" fmla="*/ 31 w 31"/>
                <a:gd name="T57" fmla="*/ 16 h 31"/>
                <a:gd name="T58" fmla="*/ 31 w 31"/>
                <a:gd name="T59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1" y="16"/>
                  </a:lnTo>
                  <a:lnTo>
                    <a:pt x="30" y="19"/>
                  </a:lnTo>
                  <a:lnTo>
                    <a:pt x="29" y="22"/>
                  </a:lnTo>
                  <a:lnTo>
                    <a:pt x="26" y="26"/>
                  </a:lnTo>
                  <a:lnTo>
                    <a:pt x="22" y="30"/>
                  </a:lnTo>
                  <a:lnTo>
                    <a:pt x="19" y="30"/>
                  </a:lnTo>
                  <a:lnTo>
                    <a:pt x="16" y="31"/>
                  </a:lnTo>
                  <a:lnTo>
                    <a:pt x="16" y="31"/>
                  </a:lnTo>
                  <a:lnTo>
                    <a:pt x="13" y="30"/>
                  </a:lnTo>
                  <a:lnTo>
                    <a:pt x="10" y="30"/>
                  </a:lnTo>
                  <a:lnTo>
                    <a:pt x="5" y="26"/>
                  </a:lnTo>
                  <a:lnTo>
                    <a:pt x="1" y="22"/>
                  </a:lnTo>
                  <a:lnTo>
                    <a:pt x="0" y="1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1" y="10"/>
                  </a:lnTo>
                  <a:lnTo>
                    <a:pt x="5" y="4"/>
                  </a:lnTo>
                  <a:lnTo>
                    <a:pt x="10" y="1"/>
                  </a:lnTo>
                  <a:lnTo>
                    <a:pt x="13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9" y="0"/>
                  </a:lnTo>
                  <a:lnTo>
                    <a:pt x="22" y="1"/>
                  </a:lnTo>
                  <a:lnTo>
                    <a:pt x="26" y="4"/>
                  </a:lnTo>
                  <a:lnTo>
                    <a:pt x="29" y="10"/>
                  </a:lnTo>
                  <a:lnTo>
                    <a:pt x="30" y="13"/>
                  </a:lnTo>
                  <a:lnTo>
                    <a:pt x="31" y="16"/>
                  </a:lnTo>
                  <a:lnTo>
                    <a:pt x="31" y="16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5" name="Freeform 462"/>
            <p:cNvSpPr>
              <a:spLocks noEditPoints="1"/>
            </p:cNvSpPr>
            <p:nvPr/>
          </p:nvSpPr>
          <p:spPr bwMode="auto">
            <a:xfrm>
              <a:off x="3182938" y="2628900"/>
              <a:ext cx="488950" cy="168275"/>
            </a:xfrm>
            <a:custGeom>
              <a:avLst/>
              <a:gdLst>
                <a:gd name="T0" fmla="*/ 308 w 308"/>
                <a:gd name="T1" fmla="*/ 106 h 106"/>
                <a:gd name="T2" fmla="*/ 308 w 308"/>
                <a:gd name="T3" fmla="*/ 106 h 106"/>
                <a:gd name="T4" fmla="*/ 308 w 308"/>
                <a:gd name="T5" fmla="*/ 42 h 106"/>
                <a:gd name="T6" fmla="*/ 308 w 308"/>
                <a:gd name="T7" fmla="*/ 42 h 106"/>
                <a:gd name="T8" fmla="*/ 306 w 308"/>
                <a:gd name="T9" fmla="*/ 35 h 106"/>
                <a:gd name="T10" fmla="*/ 305 w 308"/>
                <a:gd name="T11" fmla="*/ 28 h 106"/>
                <a:gd name="T12" fmla="*/ 303 w 308"/>
                <a:gd name="T13" fmla="*/ 22 h 106"/>
                <a:gd name="T14" fmla="*/ 300 w 308"/>
                <a:gd name="T15" fmla="*/ 17 h 106"/>
                <a:gd name="T16" fmla="*/ 296 w 308"/>
                <a:gd name="T17" fmla="*/ 12 h 106"/>
                <a:gd name="T18" fmla="*/ 291 w 308"/>
                <a:gd name="T19" fmla="*/ 8 h 106"/>
                <a:gd name="T20" fmla="*/ 284 w 308"/>
                <a:gd name="T21" fmla="*/ 6 h 106"/>
                <a:gd name="T22" fmla="*/ 276 w 308"/>
                <a:gd name="T23" fmla="*/ 4 h 106"/>
                <a:gd name="T24" fmla="*/ 276 w 308"/>
                <a:gd name="T25" fmla="*/ 4 h 106"/>
                <a:gd name="T26" fmla="*/ 254 w 308"/>
                <a:gd name="T27" fmla="*/ 3 h 106"/>
                <a:gd name="T28" fmla="*/ 226 w 308"/>
                <a:gd name="T29" fmla="*/ 1 h 106"/>
                <a:gd name="T30" fmla="*/ 193 w 308"/>
                <a:gd name="T31" fmla="*/ 0 h 106"/>
                <a:gd name="T32" fmla="*/ 153 w 308"/>
                <a:gd name="T33" fmla="*/ 0 h 106"/>
                <a:gd name="T34" fmla="*/ 153 w 308"/>
                <a:gd name="T35" fmla="*/ 0 h 106"/>
                <a:gd name="T36" fmla="*/ 114 w 308"/>
                <a:gd name="T37" fmla="*/ 0 h 106"/>
                <a:gd name="T38" fmla="*/ 80 w 308"/>
                <a:gd name="T39" fmla="*/ 1 h 106"/>
                <a:gd name="T40" fmla="*/ 52 w 308"/>
                <a:gd name="T41" fmla="*/ 3 h 106"/>
                <a:gd name="T42" fmla="*/ 32 w 308"/>
                <a:gd name="T43" fmla="*/ 4 h 106"/>
                <a:gd name="T44" fmla="*/ 32 w 308"/>
                <a:gd name="T45" fmla="*/ 4 h 106"/>
                <a:gd name="T46" fmla="*/ 24 w 308"/>
                <a:gd name="T47" fmla="*/ 6 h 106"/>
                <a:gd name="T48" fmla="*/ 16 w 308"/>
                <a:gd name="T49" fmla="*/ 8 h 106"/>
                <a:gd name="T50" fmla="*/ 11 w 308"/>
                <a:gd name="T51" fmla="*/ 12 h 106"/>
                <a:gd name="T52" fmla="*/ 6 w 308"/>
                <a:gd name="T53" fmla="*/ 17 h 106"/>
                <a:gd name="T54" fmla="*/ 3 w 308"/>
                <a:gd name="T55" fmla="*/ 22 h 106"/>
                <a:gd name="T56" fmla="*/ 1 w 308"/>
                <a:gd name="T57" fmla="*/ 28 h 106"/>
                <a:gd name="T58" fmla="*/ 0 w 308"/>
                <a:gd name="T59" fmla="*/ 35 h 106"/>
                <a:gd name="T60" fmla="*/ 0 w 308"/>
                <a:gd name="T61" fmla="*/ 42 h 106"/>
                <a:gd name="T62" fmla="*/ 0 w 308"/>
                <a:gd name="T63" fmla="*/ 42 h 106"/>
                <a:gd name="T64" fmla="*/ 0 w 308"/>
                <a:gd name="T65" fmla="*/ 106 h 106"/>
                <a:gd name="T66" fmla="*/ 308 w 308"/>
                <a:gd name="T67" fmla="*/ 106 h 106"/>
                <a:gd name="T68" fmla="*/ 223 w 308"/>
                <a:gd name="T69" fmla="*/ 43 h 106"/>
                <a:gd name="T70" fmla="*/ 265 w 308"/>
                <a:gd name="T71" fmla="*/ 43 h 106"/>
                <a:gd name="T72" fmla="*/ 265 w 308"/>
                <a:gd name="T73" fmla="*/ 81 h 106"/>
                <a:gd name="T74" fmla="*/ 223 w 308"/>
                <a:gd name="T75" fmla="*/ 81 h 106"/>
                <a:gd name="T76" fmla="*/ 223 w 308"/>
                <a:gd name="T77" fmla="*/ 43 h 106"/>
                <a:gd name="T78" fmla="*/ 95 w 308"/>
                <a:gd name="T79" fmla="*/ 43 h 106"/>
                <a:gd name="T80" fmla="*/ 137 w 308"/>
                <a:gd name="T81" fmla="*/ 43 h 106"/>
                <a:gd name="T82" fmla="*/ 137 w 308"/>
                <a:gd name="T83" fmla="*/ 81 h 106"/>
                <a:gd name="T84" fmla="*/ 95 w 308"/>
                <a:gd name="T85" fmla="*/ 81 h 106"/>
                <a:gd name="T86" fmla="*/ 95 w 308"/>
                <a:gd name="T87" fmla="*/ 43 h 106"/>
                <a:gd name="T88" fmla="*/ 43 w 308"/>
                <a:gd name="T89" fmla="*/ 43 h 106"/>
                <a:gd name="T90" fmla="*/ 85 w 308"/>
                <a:gd name="T91" fmla="*/ 43 h 106"/>
                <a:gd name="T92" fmla="*/ 85 w 308"/>
                <a:gd name="T93" fmla="*/ 81 h 106"/>
                <a:gd name="T94" fmla="*/ 43 w 308"/>
                <a:gd name="T95" fmla="*/ 81 h 106"/>
                <a:gd name="T96" fmla="*/ 43 w 308"/>
                <a:gd name="T97" fmla="*/ 4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08" h="106">
                  <a:moveTo>
                    <a:pt x="308" y="106"/>
                  </a:moveTo>
                  <a:lnTo>
                    <a:pt x="308" y="106"/>
                  </a:lnTo>
                  <a:lnTo>
                    <a:pt x="308" y="42"/>
                  </a:lnTo>
                  <a:lnTo>
                    <a:pt x="308" y="42"/>
                  </a:lnTo>
                  <a:lnTo>
                    <a:pt x="306" y="35"/>
                  </a:lnTo>
                  <a:lnTo>
                    <a:pt x="305" y="28"/>
                  </a:lnTo>
                  <a:lnTo>
                    <a:pt x="303" y="22"/>
                  </a:lnTo>
                  <a:lnTo>
                    <a:pt x="300" y="17"/>
                  </a:lnTo>
                  <a:lnTo>
                    <a:pt x="296" y="12"/>
                  </a:lnTo>
                  <a:lnTo>
                    <a:pt x="291" y="8"/>
                  </a:lnTo>
                  <a:lnTo>
                    <a:pt x="284" y="6"/>
                  </a:lnTo>
                  <a:lnTo>
                    <a:pt x="276" y="4"/>
                  </a:lnTo>
                  <a:lnTo>
                    <a:pt x="276" y="4"/>
                  </a:lnTo>
                  <a:lnTo>
                    <a:pt x="254" y="3"/>
                  </a:lnTo>
                  <a:lnTo>
                    <a:pt x="226" y="1"/>
                  </a:lnTo>
                  <a:lnTo>
                    <a:pt x="193" y="0"/>
                  </a:lnTo>
                  <a:lnTo>
                    <a:pt x="153" y="0"/>
                  </a:lnTo>
                  <a:lnTo>
                    <a:pt x="153" y="0"/>
                  </a:lnTo>
                  <a:lnTo>
                    <a:pt x="114" y="0"/>
                  </a:lnTo>
                  <a:lnTo>
                    <a:pt x="80" y="1"/>
                  </a:lnTo>
                  <a:lnTo>
                    <a:pt x="52" y="3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24" y="6"/>
                  </a:lnTo>
                  <a:lnTo>
                    <a:pt x="16" y="8"/>
                  </a:lnTo>
                  <a:lnTo>
                    <a:pt x="11" y="12"/>
                  </a:lnTo>
                  <a:lnTo>
                    <a:pt x="6" y="17"/>
                  </a:lnTo>
                  <a:lnTo>
                    <a:pt x="3" y="22"/>
                  </a:lnTo>
                  <a:lnTo>
                    <a:pt x="1" y="28"/>
                  </a:lnTo>
                  <a:lnTo>
                    <a:pt x="0" y="35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0" y="106"/>
                  </a:lnTo>
                  <a:lnTo>
                    <a:pt x="308" y="106"/>
                  </a:lnTo>
                  <a:close/>
                  <a:moveTo>
                    <a:pt x="223" y="43"/>
                  </a:moveTo>
                  <a:lnTo>
                    <a:pt x="265" y="43"/>
                  </a:lnTo>
                  <a:lnTo>
                    <a:pt x="265" y="81"/>
                  </a:lnTo>
                  <a:lnTo>
                    <a:pt x="223" y="81"/>
                  </a:lnTo>
                  <a:lnTo>
                    <a:pt x="223" y="43"/>
                  </a:lnTo>
                  <a:close/>
                  <a:moveTo>
                    <a:pt x="95" y="43"/>
                  </a:moveTo>
                  <a:lnTo>
                    <a:pt x="137" y="43"/>
                  </a:lnTo>
                  <a:lnTo>
                    <a:pt x="137" y="81"/>
                  </a:lnTo>
                  <a:lnTo>
                    <a:pt x="95" y="81"/>
                  </a:lnTo>
                  <a:lnTo>
                    <a:pt x="95" y="43"/>
                  </a:lnTo>
                  <a:close/>
                  <a:moveTo>
                    <a:pt x="43" y="43"/>
                  </a:moveTo>
                  <a:lnTo>
                    <a:pt x="85" y="43"/>
                  </a:lnTo>
                  <a:lnTo>
                    <a:pt x="85" y="81"/>
                  </a:lnTo>
                  <a:lnTo>
                    <a:pt x="43" y="81"/>
                  </a:lnTo>
                  <a:lnTo>
                    <a:pt x="43" y="43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6" name="Freeform 463"/>
            <p:cNvSpPr>
              <a:spLocks/>
            </p:cNvSpPr>
            <p:nvPr/>
          </p:nvSpPr>
          <p:spPr bwMode="auto">
            <a:xfrm>
              <a:off x="4411663" y="3367088"/>
              <a:ext cx="30163" cy="44450"/>
            </a:xfrm>
            <a:custGeom>
              <a:avLst/>
              <a:gdLst>
                <a:gd name="T0" fmla="*/ 19 w 19"/>
                <a:gd name="T1" fmla="*/ 28 h 28"/>
                <a:gd name="T2" fmla="*/ 19 w 19"/>
                <a:gd name="T3" fmla="*/ 28 h 28"/>
                <a:gd name="T4" fmla="*/ 12 w 19"/>
                <a:gd name="T5" fmla="*/ 27 h 28"/>
                <a:gd name="T6" fmla="*/ 6 w 19"/>
                <a:gd name="T7" fmla="*/ 24 h 28"/>
                <a:gd name="T8" fmla="*/ 4 w 19"/>
                <a:gd name="T9" fmla="*/ 22 h 28"/>
                <a:gd name="T10" fmla="*/ 1 w 19"/>
                <a:gd name="T11" fmla="*/ 19 h 28"/>
                <a:gd name="T12" fmla="*/ 0 w 19"/>
                <a:gd name="T13" fmla="*/ 16 h 28"/>
                <a:gd name="T14" fmla="*/ 0 w 19"/>
                <a:gd name="T15" fmla="*/ 13 h 28"/>
                <a:gd name="T16" fmla="*/ 0 w 19"/>
                <a:gd name="T17" fmla="*/ 13 h 28"/>
                <a:gd name="T18" fmla="*/ 0 w 19"/>
                <a:gd name="T19" fmla="*/ 11 h 28"/>
                <a:gd name="T20" fmla="*/ 1 w 19"/>
                <a:gd name="T21" fmla="*/ 8 h 28"/>
                <a:gd name="T22" fmla="*/ 4 w 19"/>
                <a:gd name="T23" fmla="*/ 6 h 28"/>
                <a:gd name="T24" fmla="*/ 6 w 19"/>
                <a:gd name="T25" fmla="*/ 4 h 28"/>
                <a:gd name="T26" fmla="*/ 12 w 19"/>
                <a:gd name="T27" fmla="*/ 1 h 28"/>
                <a:gd name="T28" fmla="*/ 19 w 19"/>
                <a:gd name="T29" fmla="*/ 0 h 28"/>
                <a:gd name="T30" fmla="*/ 19 w 19"/>
                <a:gd name="T3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28">
                  <a:moveTo>
                    <a:pt x="19" y="28"/>
                  </a:moveTo>
                  <a:lnTo>
                    <a:pt x="19" y="28"/>
                  </a:lnTo>
                  <a:lnTo>
                    <a:pt x="12" y="27"/>
                  </a:lnTo>
                  <a:lnTo>
                    <a:pt x="6" y="24"/>
                  </a:lnTo>
                  <a:lnTo>
                    <a:pt x="4" y="22"/>
                  </a:lnTo>
                  <a:lnTo>
                    <a:pt x="1" y="19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1" y="8"/>
                  </a:lnTo>
                  <a:lnTo>
                    <a:pt x="4" y="6"/>
                  </a:lnTo>
                  <a:lnTo>
                    <a:pt x="6" y="4"/>
                  </a:lnTo>
                  <a:lnTo>
                    <a:pt x="12" y="1"/>
                  </a:lnTo>
                  <a:lnTo>
                    <a:pt x="19" y="0"/>
                  </a:lnTo>
                  <a:lnTo>
                    <a:pt x="19" y="28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7" name="Freeform 464"/>
            <p:cNvSpPr>
              <a:spLocks noEditPoints="1"/>
            </p:cNvSpPr>
            <p:nvPr/>
          </p:nvSpPr>
          <p:spPr bwMode="auto">
            <a:xfrm>
              <a:off x="4383088" y="3486150"/>
              <a:ext cx="146050" cy="149225"/>
            </a:xfrm>
            <a:custGeom>
              <a:avLst/>
              <a:gdLst>
                <a:gd name="T0" fmla="*/ 46 w 92"/>
                <a:gd name="T1" fmla="*/ 0 h 94"/>
                <a:gd name="T2" fmla="*/ 28 w 92"/>
                <a:gd name="T3" fmla="*/ 4 h 94"/>
                <a:gd name="T4" fmla="*/ 13 w 92"/>
                <a:gd name="T5" fmla="*/ 14 h 94"/>
                <a:gd name="T6" fmla="*/ 3 w 92"/>
                <a:gd name="T7" fmla="*/ 29 h 94"/>
                <a:gd name="T8" fmla="*/ 0 w 92"/>
                <a:gd name="T9" fmla="*/ 46 h 94"/>
                <a:gd name="T10" fmla="*/ 1 w 92"/>
                <a:gd name="T11" fmla="*/ 57 h 94"/>
                <a:gd name="T12" fmla="*/ 8 w 92"/>
                <a:gd name="T13" fmla="*/ 73 h 94"/>
                <a:gd name="T14" fmla="*/ 21 w 92"/>
                <a:gd name="T15" fmla="*/ 85 h 94"/>
                <a:gd name="T16" fmla="*/ 37 w 92"/>
                <a:gd name="T17" fmla="*/ 93 h 94"/>
                <a:gd name="T18" fmla="*/ 46 w 92"/>
                <a:gd name="T19" fmla="*/ 94 h 94"/>
                <a:gd name="T20" fmla="*/ 65 w 92"/>
                <a:gd name="T21" fmla="*/ 89 h 94"/>
                <a:gd name="T22" fmla="*/ 79 w 92"/>
                <a:gd name="T23" fmla="*/ 79 h 94"/>
                <a:gd name="T24" fmla="*/ 89 w 92"/>
                <a:gd name="T25" fmla="*/ 65 h 94"/>
                <a:gd name="T26" fmla="*/ 92 w 92"/>
                <a:gd name="T27" fmla="*/ 46 h 94"/>
                <a:gd name="T28" fmla="*/ 91 w 92"/>
                <a:gd name="T29" fmla="*/ 37 h 94"/>
                <a:gd name="T30" fmla="*/ 85 w 92"/>
                <a:gd name="T31" fmla="*/ 21 h 94"/>
                <a:gd name="T32" fmla="*/ 72 w 92"/>
                <a:gd name="T33" fmla="*/ 8 h 94"/>
                <a:gd name="T34" fmla="*/ 55 w 92"/>
                <a:gd name="T35" fmla="*/ 1 h 94"/>
                <a:gd name="T36" fmla="*/ 46 w 92"/>
                <a:gd name="T37" fmla="*/ 0 h 94"/>
                <a:gd name="T38" fmla="*/ 46 w 92"/>
                <a:gd name="T39" fmla="*/ 64 h 94"/>
                <a:gd name="T40" fmla="*/ 40 w 92"/>
                <a:gd name="T41" fmla="*/ 63 h 94"/>
                <a:gd name="T42" fmla="*/ 34 w 92"/>
                <a:gd name="T43" fmla="*/ 59 h 94"/>
                <a:gd name="T44" fmla="*/ 30 w 92"/>
                <a:gd name="T45" fmla="*/ 53 h 94"/>
                <a:gd name="T46" fmla="*/ 29 w 92"/>
                <a:gd name="T47" fmla="*/ 46 h 94"/>
                <a:gd name="T48" fmla="*/ 30 w 92"/>
                <a:gd name="T49" fmla="*/ 43 h 94"/>
                <a:gd name="T50" fmla="*/ 32 w 92"/>
                <a:gd name="T51" fmla="*/ 37 h 94"/>
                <a:gd name="T52" fmla="*/ 37 w 92"/>
                <a:gd name="T53" fmla="*/ 32 h 94"/>
                <a:gd name="T54" fmla="*/ 43 w 92"/>
                <a:gd name="T55" fmla="*/ 30 h 94"/>
                <a:gd name="T56" fmla="*/ 46 w 92"/>
                <a:gd name="T57" fmla="*/ 30 h 94"/>
                <a:gd name="T58" fmla="*/ 53 w 92"/>
                <a:gd name="T59" fmla="*/ 31 h 94"/>
                <a:gd name="T60" fmla="*/ 59 w 92"/>
                <a:gd name="T61" fmla="*/ 34 h 94"/>
                <a:gd name="T62" fmla="*/ 63 w 92"/>
                <a:gd name="T63" fmla="*/ 40 h 94"/>
                <a:gd name="T64" fmla="*/ 64 w 92"/>
                <a:gd name="T65" fmla="*/ 46 h 94"/>
                <a:gd name="T66" fmla="*/ 64 w 92"/>
                <a:gd name="T67" fmla="*/ 50 h 94"/>
                <a:gd name="T68" fmla="*/ 61 w 92"/>
                <a:gd name="T69" fmla="*/ 57 h 94"/>
                <a:gd name="T70" fmla="*/ 56 w 92"/>
                <a:gd name="T71" fmla="*/ 62 h 94"/>
                <a:gd name="T72" fmla="*/ 50 w 92"/>
                <a:gd name="T73" fmla="*/ 64 h 94"/>
                <a:gd name="T74" fmla="*/ 46 w 92"/>
                <a:gd name="T75" fmla="*/ 6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2" h="94">
                  <a:moveTo>
                    <a:pt x="46" y="0"/>
                  </a:moveTo>
                  <a:lnTo>
                    <a:pt x="46" y="0"/>
                  </a:lnTo>
                  <a:lnTo>
                    <a:pt x="37" y="1"/>
                  </a:lnTo>
                  <a:lnTo>
                    <a:pt x="28" y="4"/>
                  </a:lnTo>
                  <a:lnTo>
                    <a:pt x="21" y="8"/>
                  </a:lnTo>
                  <a:lnTo>
                    <a:pt x="13" y="14"/>
                  </a:lnTo>
                  <a:lnTo>
                    <a:pt x="8" y="21"/>
                  </a:lnTo>
                  <a:lnTo>
                    <a:pt x="3" y="29"/>
                  </a:lnTo>
                  <a:lnTo>
                    <a:pt x="1" y="37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" y="57"/>
                  </a:lnTo>
                  <a:lnTo>
                    <a:pt x="3" y="65"/>
                  </a:lnTo>
                  <a:lnTo>
                    <a:pt x="8" y="73"/>
                  </a:lnTo>
                  <a:lnTo>
                    <a:pt x="13" y="79"/>
                  </a:lnTo>
                  <a:lnTo>
                    <a:pt x="21" y="85"/>
                  </a:lnTo>
                  <a:lnTo>
                    <a:pt x="28" y="89"/>
                  </a:lnTo>
                  <a:lnTo>
                    <a:pt x="37" y="93"/>
                  </a:lnTo>
                  <a:lnTo>
                    <a:pt x="46" y="94"/>
                  </a:lnTo>
                  <a:lnTo>
                    <a:pt x="46" y="94"/>
                  </a:lnTo>
                  <a:lnTo>
                    <a:pt x="55" y="93"/>
                  </a:lnTo>
                  <a:lnTo>
                    <a:pt x="65" y="89"/>
                  </a:lnTo>
                  <a:lnTo>
                    <a:pt x="72" y="85"/>
                  </a:lnTo>
                  <a:lnTo>
                    <a:pt x="79" y="79"/>
                  </a:lnTo>
                  <a:lnTo>
                    <a:pt x="85" y="73"/>
                  </a:lnTo>
                  <a:lnTo>
                    <a:pt x="89" y="65"/>
                  </a:lnTo>
                  <a:lnTo>
                    <a:pt x="91" y="57"/>
                  </a:lnTo>
                  <a:lnTo>
                    <a:pt x="92" y="46"/>
                  </a:lnTo>
                  <a:lnTo>
                    <a:pt x="92" y="46"/>
                  </a:lnTo>
                  <a:lnTo>
                    <a:pt x="91" y="37"/>
                  </a:lnTo>
                  <a:lnTo>
                    <a:pt x="89" y="29"/>
                  </a:lnTo>
                  <a:lnTo>
                    <a:pt x="85" y="21"/>
                  </a:lnTo>
                  <a:lnTo>
                    <a:pt x="79" y="14"/>
                  </a:lnTo>
                  <a:lnTo>
                    <a:pt x="72" y="8"/>
                  </a:lnTo>
                  <a:lnTo>
                    <a:pt x="65" y="4"/>
                  </a:lnTo>
                  <a:lnTo>
                    <a:pt x="55" y="1"/>
                  </a:lnTo>
                  <a:lnTo>
                    <a:pt x="46" y="0"/>
                  </a:lnTo>
                  <a:lnTo>
                    <a:pt x="46" y="0"/>
                  </a:lnTo>
                  <a:close/>
                  <a:moveTo>
                    <a:pt x="46" y="64"/>
                  </a:moveTo>
                  <a:lnTo>
                    <a:pt x="46" y="64"/>
                  </a:lnTo>
                  <a:lnTo>
                    <a:pt x="43" y="64"/>
                  </a:lnTo>
                  <a:lnTo>
                    <a:pt x="40" y="63"/>
                  </a:lnTo>
                  <a:lnTo>
                    <a:pt x="37" y="62"/>
                  </a:lnTo>
                  <a:lnTo>
                    <a:pt x="34" y="59"/>
                  </a:lnTo>
                  <a:lnTo>
                    <a:pt x="32" y="57"/>
                  </a:lnTo>
                  <a:lnTo>
                    <a:pt x="30" y="53"/>
                  </a:lnTo>
                  <a:lnTo>
                    <a:pt x="30" y="50"/>
                  </a:lnTo>
                  <a:lnTo>
                    <a:pt x="29" y="46"/>
                  </a:lnTo>
                  <a:lnTo>
                    <a:pt x="29" y="46"/>
                  </a:lnTo>
                  <a:lnTo>
                    <a:pt x="30" y="43"/>
                  </a:lnTo>
                  <a:lnTo>
                    <a:pt x="30" y="40"/>
                  </a:lnTo>
                  <a:lnTo>
                    <a:pt x="32" y="37"/>
                  </a:lnTo>
                  <a:lnTo>
                    <a:pt x="34" y="34"/>
                  </a:lnTo>
                  <a:lnTo>
                    <a:pt x="37" y="32"/>
                  </a:lnTo>
                  <a:lnTo>
                    <a:pt x="40" y="31"/>
                  </a:lnTo>
                  <a:lnTo>
                    <a:pt x="43" y="30"/>
                  </a:lnTo>
                  <a:lnTo>
                    <a:pt x="46" y="30"/>
                  </a:lnTo>
                  <a:lnTo>
                    <a:pt x="46" y="30"/>
                  </a:lnTo>
                  <a:lnTo>
                    <a:pt x="50" y="30"/>
                  </a:lnTo>
                  <a:lnTo>
                    <a:pt x="53" y="31"/>
                  </a:lnTo>
                  <a:lnTo>
                    <a:pt x="56" y="32"/>
                  </a:lnTo>
                  <a:lnTo>
                    <a:pt x="59" y="34"/>
                  </a:lnTo>
                  <a:lnTo>
                    <a:pt x="61" y="37"/>
                  </a:lnTo>
                  <a:lnTo>
                    <a:pt x="63" y="40"/>
                  </a:lnTo>
                  <a:lnTo>
                    <a:pt x="64" y="43"/>
                  </a:lnTo>
                  <a:lnTo>
                    <a:pt x="64" y="46"/>
                  </a:lnTo>
                  <a:lnTo>
                    <a:pt x="64" y="46"/>
                  </a:lnTo>
                  <a:lnTo>
                    <a:pt x="64" y="50"/>
                  </a:lnTo>
                  <a:lnTo>
                    <a:pt x="63" y="53"/>
                  </a:lnTo>
                  <a:lnTo>
                    <a:pt x="61" y="57"/>
                  </a:lnTo>
                  <a:lnTo>
                    <a:pt x="59" y="59"/>
                  </a:lnTo>
                  <a:lnTo>
                    <a:pt x="56" y="62"/>
                  </a:lnTo>
                  <a:lnTo>
                    <a:pt x="53" y="63"/>
                  </a:lnTo>
                  <a:lnTo>
                    <a:pt x="50" y="64"/>
                  </a:lnTo>
                  <a:lnTo>
                    <a:pt x="46" y="64"/>
                  </a:lnTo>
                  <a:lnTo>
                    <a:pt x="46" y="64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8" name="Freeform 465"/>
            <p:cNvSpPr>
              <a:spLocks/>
            </p:cNvSpPr>
            <p:nvPr/>
          </p:nvSpPr>
          <p:spPr bwMode="auto">
            <a:xfrm>
              <a:off x="4127501" y="3409950"/>
              <a:ext cx="263525" cy="87313"/>
            </a:xfrm>
            <a:custGeom>
              <a:avLst/>
              <a:gdLst>
                <a:gd name="T0" fmla="*/ 166 w 166"/>
                <a:gd name="T1" fmla="*/ 0 h 55"/>
                <a:gd name="T2" fmla="*/ 143 w 166"/>
                <a:gd name="T3" fmla="*/ 32 h 55"/>
                <a:gd name="T4" fmla="*/ 114 w 166"/>
                <a:gd name="T5" fmla="*/ 26 h 55"/>
                <a:gd name="T6" fmla="*/ 114 w 166"/>
                <a:gd name="T7" fmla="*/ 26 h 55"/>
                <a:gd name="T8" fmla="*/ 93 w 166"/>
                <a:gd name="T9" fmla="*/ 18 h 55"/>
                <a:gd name="T10" fmla="*/ 82 w 166"/>
                <a:gd name="T11" fmla="*/ 14 h 55"/>
                <a:gd name="T12" fmla="*/ 68 w 166"/>
                <a:gd name="T13" fmla="*/ 10 h 55"/>
                <a:gd name="T14" fmla="*/ 55 w 166"/>
                <a:gd name="T15" fmla="*/ 7 h 55"/>
                <a:gd name="T16" fmla="*/ 41 w 166"/>
                <a:gd name="T17" fmla="*/ 4 h 55"/>
                <a:gd name="T18" fmla="*/ 24 w 166"/>
                <a:gd name="T19" fmla="*/ 2 h 55"/>
                <a:gd name="T20" fmla="*/ 8 w 166"/>
                <a:gd name="T21" fmla="*/ 2 h 55"/>
                <a:gd name="T22" fmla="*/ 8 w 166"/>
                <a:gd name="T23" fmla="*/ 20 h 55"/>
                <a:gd name="T24" fmla="*/ 21 w 166"/>
                <a:gd name="T25" fmla="*/ 34 h 55"/>
                <a:gd name="T26" fmla="*/ 21 w 166"/>
                <a:gd name="T27" fmla="*/ 34 h 55"/>
                <a:gd name="T28" fmla="*/ 10 w 166"/>
                <a:gd name="T29" fmla="*/ 40 h 55"/>
                <a:gd name="T30" fmla="*/ 0 w 166"/>
                <a:gd name="T31" fmla="*/ 47 h 55"/>
                <a:gd name="T32" fmla="*/ 10 w 166"/>
                <a:gd name="T33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6" h="55">
                  <a:moveTo>
                    <a:pt x="166" y="0"/>
                  </a:moveTo>
                  <a:lnTo>
                    <a:pt x="143" y="32"/>
                  </a:lnTo>
                  <a:lnTo>
                    <a:pt x="114" y="26"/>
                  </a:lnTo>
                  <a:lnTo>
                    <a:pt x="114" y="26"/>
                  </a:lnTo>
                  <a:lnTo>
                    <a:pt x="93" y="18"/>
                  </a:lnTo>
                  <a:lnTo>
                    <a:pt x="82" y="14"/>
                  </a:lnTo>
                  <a:lnTo>
                    <a:pt x="68" y="10"/>
                  </a:lnTo>
                  <a:lnTo>
                    <a:pt x="55" y="7"/>
                  </a:lnTo>
                  <a:lnTo>
                    <a:pt x="41" y="4"/>
                  </a:lnTo>
                  <a:lnTo>
                    <a:pt x="24" y="2"/>
                  </a:lnTo>
                  <a:lnTo>
                    <a:pt x="8" y="2"/>
                  </a:lnTo>
                  <a:lnTo>
                    <a:pt x="8" y="20"/>
                  </a:lnTo>
                  <a:lnTo>
                    <a:pt x="21" y="34"/>
                  </a:lnTo>
                  <a:lnTo>
                    <a:pt x="21" y="34"/>
                  </a:lnTo>
                  <a:lnTo>
                    <a:pt x="10" y="40"/>
                  </a:lnTo>
                  <a:lnTo>
                    <a:pt x="0" y="47"/>
                  </a:lnTo>
                  <a:lnTo>
                    <a:pt x="10" y="5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9" name="Freeform 466"/>
            <p:cNvSpPr>
              <a:spLocks/>
            </p:cNvSpPr>
            <p:nvPr/>
          </p:nvSpPr>
          <p:spPr bwMode="auto">
            <a:xfrm>
              <a:off x="4319588" y="3362325"/>
              <a:ext cx="212725" cy="134938"/>
            </a:xfrm>
            <a:custGeom>
              <a:avLst/>
              <a:gdLst>
                <a:gd name="T0" fmla="*/ 125 w 134"/>
                <a:gd name="T1" fmla="*/ 85 h 85"/>
                <a:gd name="T2" fmla="*/ 134 w 134"/>
                <a:gd name="T3" fmla="*/ 77 h 85"/>
                <a:gd name="T4" fmla="*/ 134 w 134"/>
                <a:gd name="T5" fmla="*/ 77 h 85"/>
                <a:gd name="T6" fmla="*/ 128 w 134"/>
                <a:gd name="T7" fmla="*/ 72 h 85"/>
                <a:gd name="T8" fmla="*/ 122 w 134"/>
                <a:gd name="T9" fmla="*/ 68 h 85"/>
                <a:gd name="T10" fmla="*/ 116 w 134"/>
                <a:gd name="T11" fmla="*/ 65 h 85"/>
                <a:gd name="T12" fmla="*/ 110 w 134"/>
                <a:gd name="T13" fmla="*/ 62 h 85"/>
                <a:gd name="T14" fmla="*/ 112 w 134"/>
                <a:gd name="T15" fmla="*/ 51 h 85"/>
                <a:gd name="T16" fmla="*/ 53 w 134"/>
                <a:gd name="T17" fmla="*/ 33 h 85"/>
                <a:gd name="T18" fmla="*/ 45 w 134"/>
                <a:gd name="T19" fmla="*/ 15 h 85"/>
                <a:gd name="T20" fmla="*/ 45 w 134"/>
                <a:gd name="T21" fmla="*/ 15 h 85"/>
                <a:gd name="T22" fmla="*/ 44 w 134"/>
                <a:gd name="T23" fmla="*/ 12 h 85"/>
                <a:gd name="T24" fmla="*/ 41 w 134"/>
                <a:gd name="T25" fmla="*/ 9 h 85"/>
                <a:gd name="T26" fmla="*/ 38 w 134"/>
                <a:gd name="T27" fmla="*/ 7 h 85"/>
                <a:gd name="T28" fmla="*/ 35 w 134"/>
                <a:gd name="T29" fmla="*/ 5 h 85"/>
                <a:gd name="T30" fmla="*/ 35 w 134"/>
                <a:gd name="T31" fmla="*/ 5 h 85"/>
                <a:gd name="T32" fmla="*/ 34 w 134"/>
                <a:gd name="T33" fmla="*/ 3 h 85"/>
                <a:gd name="T34" fmla="*/ 32 w 134"/>
                <a:gd name="T35" fmla="*/ 2 h 85"/>
                <a:gd name="T36" fmla="*/ 30 w 134"/>
                <a:gd name="T37" fmla="*/ 1 h 85"/>
                <a:gd name="T38" fmla="*/ 28 w 134"/>
                <a:gd name="T39" fmla="*/ 0 h 85"/>
                <a:gd name="T40" fmla="*/ 0 w 134"/>
                <a:gd name="T41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4" h="85">
                  <a:moveTo>
                    <a:pt x="125" y="85"/>
                  </a:moveTo>
                  <a:lnTo>
                    <a:pt x="134" y="77"/>
                  </a:lnTo>
                  <a:lnTo>
                    <a:pt x="134" y="77"/>
                  </a:lnTo>
                  <a:lnTo>
                    <a:pt x="128" y="72"/>
                  </a:lnTo>
                  <a:lnTo>
                    <a:pt x="122" y="68"/>
                  </a:lnTo>
                  <a:lnTo>
                    <a:pt x="116" y="65"/>
                  </a:lnTo>
                  <a:lnTo>
                    <a:pt x="110" y="62"/>
                  </a:lnTo>
                  <a:lnTo>
                    <a:pt x="112" y="51"/>
                  </a:lnTo>
                  <a:lnTo>
                    <a:pt x="53" y="33"/>
                  </a:lnTo>
                  <a:lnTo>
                    <a:pt x="45" y="15"/>
                  </a:lnTo>
                  <a:lnTo>
                    <a:pt x="45" y="15"/>
                  </a:lnTo>
                  <a:lnTo>
                    <a:pt x="44" y="12"/>
                  </a:lnTo>
                  <a:lnTo>
                    <a:pt x="41" y="9"/>
                  </a:lnTo>
                  <a:lnTo>
                    <a:pt x="38" y="7"/>
                  </a:lnTo>
                  <a:lnTo>
                    <a:pt x="35" y="5"/>
                  </a:lnTo>
                  <a:lnTo>
                    <a:pt x="35" y="5"/>
                  </a:lnTo>
                  <a:lnTo>
                    <a:pt x="34" y="3"/>
                  </a:lnTo>
                  <a:lnTo>
                    <a:pt x="32" y="2"/>
                  </a:lnTo>
                  <a:lnTo>
                    <a:pt x="30" y="1"/>
                  </a:lnTo>
                  <a:lnTo>
                    <a:pt x="28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0" name="Freeform 467"/>
            <p:cNvSpPr>
              <a:spLocks/>
            </p:cNvSpPr>
            <p:nvPr/>
          </p:nvSpPr>
          <p:spPr bwMode="auto">
            <a:xfrm>
              <a:off x="4291013" y="3559175"/>
              <a:ext cx="77788" cy="6350"/>
            </a:xfrm>
            <a:custGeom>
              <a:avLst/>
              <a:gdLst>
                <a:gd name="T0" fmla="*/ 1 w 49"/>
                <a:gd name="T1" fmla="*/ 0 h 4"/>
                <a:gd name="T2" fmla="*/ 1 w 49"/>
                <a:gd name="T3" fmla="*/ 0 h 4"/>
                <a:gd name="T4" fmla="*/ 0 w 49"/>
                <a:gd name="T5" fmla="*/ 4 h 4"/>
                <a:gd name="T6" fmla="*/ 49 w 49"/>
                <a:gd name="T7" fmla="*/ 4 h 4"/>
                <a:gd name="T8" fmla="*/ 49 w 49"/>
                <a:gd name="T9" fmla="*/ 4 h 4"/>
                <a:gd name="T10" fmla="*/ 49 w 49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4">
                  <a:moveTo>
                    <a:pt x="1" y="0"/>
                  </a:moveTo>
                  <a:lnTo>
                    <a:pt x="1" y="0"/>
                  </a:lnTo>
                  <a:lnTo>
                    <a:pt x="0" y="4"/>
                  </a:lnTo>
                  <a:lnTo>
                    <a:pt x="49" y="4"/>
                  </a:lnTo>
                  <a:lnTo>
                    <a:pt x="49" y="4"/>
                  </a:lnTo>
                  <a:lnTo>
                    <a:pt x="49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1" name="Freeform 468"/>
            <p:cNvSpPr>
              <a:spLocks noEditPoints="1"/>
            </p:cNvSpPr>
            <p:nvPr/>
          </p:nvSpPr>
          <p:spPr bwMode="auto">
            <a:xfrm>
              <a:off x="4132263" y="3486150"/>
              <a:ext cx="146050" cy="149225"/>
            </a:xfrm>
            <a:custGeom>
              <a:avLst/>
              <a:gdLst>
                <a:gd name="T0" fmla="*/ 46 w 92"/>
                <a:gd name="T1" fmla="*/ 0 h 94"/>
                <a:gd name="T2" fmla="*/ 27 w 92"/>
                <a:gd name="T3" fmla="*/ 4 h 94"/>
                <a:gd name="T4" fmla="*/ 13 w 92"/>
                <a:gd name="T5" fmla="*/ 14 h 94"/>
                <a:gd name="T6" fmla="*/ 3 w 92"/>
                <a:gd name="T7" fmla="*/ 29 h 94"/>
                <a:gd name="T8" fmla="*/ 0 w 92"/>
                <a:gd name="T9" fmla="*/ 46 h 94"/>
                <a:gd name="T10" fmla="*/ 0 w 92"/>
                <a:gd name="T11" fmla="*/ 57 h 94"/>
                <a:gd name="T12" fmla="*/ 7 w 92"/>
                <a:gd name="T13" fmla="*/ 73 h 94"/>
                <a:gd name="T14" fmla="*/ 19 w 92"/>
                <a:gd name="T15" fmla="*/ 85 h 94"/>
                <a:gd name="T16" fmla="*/ 37 w 92"/>
                <a:gd name="T17" fmla="*/ 93 h 94"/>
                <a:gd name="T18" fmla="*/ 46 w 92"/>
                <a:gd name="T19" fmla="*/ 94 h 94"/>
                <a:gd name="T20" fmla="*/ 63 w 92"/>
                <a:gd name="T21" fmla="*/ 89 h 94"/>
                <a:gd name="T22" fmla="*/ 79 w 92"/>
                <a:gd name="T23" fmla="*/ 79 h 94"/>
                <a:gd name="T24" fmla="*/ 88 w 92"/>
                <a:gd name="T25" fmla="*/ 65 h 94"/>
                <a:gd name="T26" fmla="*/ 92 w 92"/>
                <a:gd name="T27" fmla="*/ 46 h 94"/>
                <a:gd name="T28" fmla="*/ 91 w 92"/>
                <a:gd name="T29" fmla="*/ 37 h 94"/>
                <a:gd name="T30" fmla="*/ 84 w 92"/>
                <a:gd name="T31" fmla="*/ 21 h 94"/>
                <a:gd name="T32" fmla="*/ 72 w 92"/>
                <a:gd name="T33" fmla="*/ 8 h 94"/>
                <a:gd name="T34" fmla="*/ 55 w 92"/>
                <a:gd name="T35" fmla="*/ 1 h 94"/>
                <a:gd name="T36" fmla="*/ 46 w 92"/>
                <a:gd name="T37" fmla="*/ 0 h 94"/>
                <a:gd name="T38" fmla="*/ 46 w 92"/>
                <a:gd name="T39" fmla="*/ 64 h 94"/>
                <a:gd name="T40" fmla="*/ 39 w 92"/>
                <a:gd name="T41" fmla="*/ 63 h 94"/>
                <a:gd name="T42" fmla="*/ 33 w 92"/>
                <a:gd name="T43" fmla="*/ 59 h 94"/>
                <a:gd name="T44" fmla="*/ 29 w 92"/>
                <a:gd name="T45" fmla="*/ 53 h 94"/>
                <a:gd name="T46" fmla="*/ 28 w 92"/>
                <a:gd name="T47" fmla="*/ 46 h 94"/>
                <a:gd name="T48" fmla="*/ 28 w 92"/>
                <a:gd name="T49" fmla="*/ 43 h 94"/>
                <a:gd name="T50" fmla="*/ 31 w 92"/>
                <a:gd name="T51" fmla="*/ 37 h 94"/>
                <a:gd name="T52" fmla="*/ 36 w 92"/>
                <a:gd name="T53" fmla="*/ 32 h 94"/>
                <a:gd name="T54" fmla="*/ 42 w 92"/>
                <a:gd name="T55" fmla="*/ 30 h 94"/>
                <a:gd name="T56" fmla="*/ 46 w 92"/>
                <a:gd name="T57" fmla="*/ 30 h 94"/>
                <a:gd name="T58" fmla="*/ 52 w 92"/>
                <a:gd name="T59" fmla="*/ 31 h 94"/>
                <a:gd name="T60" fmla="*/ 58 w 92"/>
                <a:gd name="T61" fmla="*/ 34 h 94"/>
                <a:gd name="T62" fmla="*/ 61 w 92"/>
                <a:gd name="T63" fmla="*/ 40 h 94"/>
                <a:gd name="T64" fmla="*/ 63 w 92"/>
                <a:gd name="T65" fmla="*/ 46 h 94"/>
                <a:gd name="T66" fmla="*/ 62 w 92"/>
                <a:gd name="T67" fmla="*/ 50 h 94"/>
                <a:gd name="T68" fmla="*/ 60 w 92"/>
                <a:gd name="T69" fmla="*/ 57 h 94"/>
                <a:gd name="T70" fmla="*/ 55 w 92"/>
                <a:gd name="T71" fmla="*/ 62 h 94"/>
                <a:gd name="T72" fmla="*/ 49 w 92"/>
                <a:gd name="T73" fmla="*/ 64 h 94"/>
                <a:gd name="T74" fmla="*/ 46 w 92"/>
                <a:gd name="T75" fmla="*/ 6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2" h="94">
                  <a:moveTo>
                    <a:pt x="46" y="0"/>
                  </a:moveTo>
                  <a:lnTo>
                    <a:pt x="46" y="0"/>
                  </a:lnTo>
                  <a:lnTo>
                    <a:pt x="37" y="1"/>
                  </a:lnTo>
                  <a:lnTo>
                    <a:pt x="27" y="4"/>
                  </a:lnTo>
                  <a:lnTo>
                    <a:pt x="19" y="8"/>
                  </a:lnTo>
                  <a:lnTo>
                    <a:pt x="13" y="14"/>
                  </a:lnTo>
                  <a:lnTo>
                    <a:pt x="7" y="21"/>
                  </a:lnTo>
                  <a:lnTo>
                    <a:pt x="3" y="29"/>
                  </a:lnTo>
                  <a:lnTo>
                    <a:pt x="0" y="37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0" y="57"/>
                  </a:lnTo>
                  <a:lnTo>
                    <a:pt x="3" y="65"/>
                  </a:lnTo>
                  <a:lnTo>
                    <a:pt x="7" y="73"/>
                  </a:lnTo>
                  <a:lnTo>
                    <a:pt x="13" y="79"/>
                  </a:lnTo>
                  <a:lnTo>
                    <a:pt x="19" y="85"/>
                  </a:lnTo>
                  <a:lnTo>
                    <a:pt x="27" y="89"/>
                  </a:lnTo>
                  <a:lnTo>
                    <a:pt x="37" y="93"/>
                  </a:lnTo>
                  <a:lnTo>
                    <a:pt x="46" y="94"/>
                  </a:lnTo>
                  <a:lnTo>
                    <a:pt x="46" y="94"/>
                  </a:lnTo>
                  <a:lnTo>
                    <a:pt x="55" y="93"/>
                  </a:lnTo>
                  <a:lnTo>
                    <a:pt x="63" y="89"/>
                  </a:lnTo>
                  <a:lnTo>
                    <a:pt x="72" y="85"/>
                  </a:lnTo>
                  <a:lnTo>
                    <a:pt x="79" y="79"/>
                  </a:lnTo>
                  <a:lnTo>
                    <a:pt x="84" y="73"/>
                  </a:lnTo>
                  <a:lnTo>
                    <a:pt x="88" y="65"/>
                  </a:lnTo>
                  <a:lnTo>
                    <a:pt x="91" y="57"/>
                  </a:lnTo>
                  <a:lnTo>
                    <a:pt x="92" y="46"/>
                  </a:lnTo>
                  <a:lnTo>
                    <a:pt x="92" y="46"/>
                  </a:lnTo>
                  <a:lnTo>
                    <a:pt x="91" y="37"/>
                  </a:lnTo>
                  <a:lnTo>
                    <a:pt x="88" y="29"/>
                  </a:lnTo>
                  <a:lnTo>
                    <a:pt x="84" y="21"/>
                  </a:lnTo>
                  <a:lnTo>
                    <a:pt x="79" y="14"/>
                  </a:lnTo>
                  <a:lnTo>
                    <a:pt x="72" y="8"/>
                  </a:lnTo>
                  <a:lnTo>
                    <a:pt x="63" y="4"/>
                  </a:lnTo>
                  <a:lnTo>
                    <a:pt x="55" y="1"/>
                  </a:lnTo>
                  <a:lnTo>
                    <a:pt x="46" y="0"/>
                  </a:lnTo>
                  <a:lnTo>
                    <a:pt x="46" y="0"/>
                  </a:lnTo>
                  <a:close/>
                  <a:moveTo>
                    <a:pt x="46" y="64"/>
                  </a:moveTo>
                  <a:lnTo>
                    <a:pt x="46" y="64"/>
                  </a:lnTo>
                  <a:lnTo>
                    <a:pt x="42" y="64"/>
                  </a:lnTo>
                  <a:lnTo>
                    <a:pt x="39" y="63"/>
                  </a:lnTo>
                  <a:lnTo>
                    <a:pt x="36" y="62"/>
                  </a:lnTo>
                  <a:lnTo>
                    <a:pt x="33" y="59"/>
                  </a:lnTo>
                  <a:lnTo>
                    <a:pt x="31" y="57"/>
                  </a:lnTo>
                  <a:lnTo>
                    <a:pt x="29" y="53"/>
                  </a:lnTo>
                  <a:lnTo>
                    <a:pt x="28" y="50"/>
                  </a:lnTo>
                  <a:lnTo>
                    <a:pt x="28" y="46"/>
                  </a:lnTo>
                  <a:lnTo>
                    <a:pt x="28" y="46"/>
                  </a:lnTo>
                  <a:lnTo>
                    <a:pt x="28" y="43"/>
                  </a:lnTo>
                  <a:lnTo>
                    <a:pt x="29" y="40"/>
                  </a:lnTo>
                  <a:lnTo>
                    <a:pt x="31" y="37"/>
                  </a:lnTo>
                  <a:lnTo>
                    <a:pt x="33" y="34"/>
                  </a:lnTo>
                  <a:lnTo>
                    <a:pt x="36" y="32"/>
                  </a:lnTo>
                  <a:lnTo>
                    <a:pt x="39" y="31"/>
                  </a:lnTo>
                  <a:lnTo>
                    <a:pt x="42" y="30"/>
                  </a:lnTo>
                  <a:lnTo>
                    <a:pt x="46" y="30"/>
                  </a:lnTo>
                  <a:lnTo>
                    <a:pt x="46" y="30"/>
                  </a:lnTo>
                  <a:lnTo>
                    <a:pt x="49" y="30"/>
                  </a:lnTo>
                  <a:lnTo>
                    <a:pt x="52" y="31"/>
                  </a:lnTo>
                  <a:lnTo>
                    <a:pt x="55" y="32"/>
                  </a:lnTo>
                  <a:lnTo>
                    <a:pt x="58" y="34"/>
                  </a:lnTo>
                  <a:lnTo>
                    <a:pt x="60" y="37"/>
                  </a:lnTo>
                  <a:lnTo>
                    <a:pt x="61" y="40"/>
                  </a:lnTo>
                  <a:lnTo>
                    <a:pt x="62" y="43"/>
                  </a:lnTo>
                  <a:lnTo>
                    <a:pt x="63" y="46"/>
                  </a:lnTo>
                  <a:lnTo>
                    <a:pt x="63" y="46"/>
                  </a:lnTo>
                  <a:lnTo>
                    <a:pt x="62" y="50"/>
                  </a:lnTo>
                  <a:lnTo>
                    <a:pt x="61" y="53"/>
                  </a:lnTo>
                  <a:lnTo>
                    <a:pt x="60" y="57"/>
                  </a:lnTo>
                  <a:lnTo>
                    <a:pt x="58" y="59"/>
                  </a:lnTo>
                  <a:lnTo>
                    <a:pt x="55" y="62"/>
                  </a:lnTo>
                  <a:lnTo>
                    <a:pt x="52" y="63"/>
                  </a:lnTo>
                  <a:lnTo>
                    <a:pt x="49" y="64"/>
                  </a:lnTo>
                  <a:lnTo>
                    <a:pt x="46" y="64"/>
                  </a:lnTo>
                  <a:lnTo>
                    <a:pt x="46" y="64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2" name="Freeform 469"/>
            <p:cNvSpPr>
              <a:spLocks/>
            </p:cNvSpPr>
            <p:nvPr/>
          </p:nvSpPr>
          <p:spPr bwMode="auto">
            <a:xfrm>
              <a:off x="4324351" y="2786063"/>
              <a:ext cx="95250" cy="103188"/>
            </a:xfrm>
            <a:custGeom>
              <a:avLst/>
              <a:gdLst>
                <a:gd name="T0" fmla="*/ 60 w 60"/>
                <a:gd name="T1" fmla="*/ 50 h 65"/>
                <a:gd name="T2" fmla="*/ 60 w 60"/>
                <a:gd name="T3" fmla="*/ 50 h 65"/>
                <a:gd name="T4" fmla="*/ 54 w 60"/>
                <a:gd name="T5" fmla="*/ 56 h 65"/>
                <a:gd name="T6" fmla="*/ 48 w 60"/>
                <a:gd name="T7" fmla="*/ 60 h 65"/>
                <a:gd name="T8" fmla="*/ 40 w 60"/>
                <a:gd name="T9" fmla="*/ 64 h 65"/>
                <a:gd name="T10" fmla="*/ 32 w 60"/>
                <a:gd name="T11" fmla="*/ 65 h 65"/>
                <a:gd name="T12" fmla="*/ 32 w 60"/>
                <a:gd name="T13" fmla="*/ 65 h 65"/>
                <a:gd name="T14" fmla="*/ 26 w 60"/>
                <a:gd name="T15" fmla="*/ 65 h 65"/>
                <a:gd name="T16" fmla="*/ 19 w 60"/>
                <a:gd name="T17" fmla="*/ 63 h 65"/>
                <a:gd name="T18" fmla="*/ 14 w 60"/>
                <a:gd name="T19" fmla="*/ 59 h 65"/>
                <a:gd name="T20" fmla="*/ 9 w 60"/>
                <a:gd name="T21" fmla="*/ 55 h 65"/>
                <a:gd name="T22" fmla="*/ 5 w 60"/>
                <a:gd name="T23" fmla="*/ 50 h 65"/>
                <a:gd name="T24" fmla="*/ 2 w 60"/>
                <a:gd name="T25" fmla="*/ 45 h 65"/>
                <a:gd name="T26" fmla="*/ 0 w 60"/>
                <a:gd name="T27" fmla="*/ 39 h 65"/>
                <a:gd name="T28" fmla="*/ 0 w 60"/>
                <a:gd name="T29" fmla="*/ 33 h 65"/>
                <a:gd name="T30" fmla="*/ 0 w 60"/>
                <a:gd name="T31" fmla="*/ 33 h 65"/>
                <a:gd name="T32" fmla="*/ 0 w 60"/>
                <a:gd name="T33" fmla="*/ 26 h 65"/>
                <a:gd name="T34" fmla="*/ 2 w 60"/>
                <a:gd name="T35" fmla="*/ 19 h 65"/>
                <a:gd name="T36" fmla="*/ 5 w 60"/>
                <a:gd name="T37" fmla="*/ 14 h 65"/>
                <a:gd name="T38" fmla="*/ 9 w 60"/>
                <a:gd name="T39" fmla="*/ 9 h 65"/>
                <a:gd name="T40" fmla="*/ 14 w 60"/>
                <a:gd name="T41" fmla="*/ 5 h 65"/>
                <a:gd name="T42" fmla="*/ 19 w 60"/>
                <a:gd name="T43" fmla="*/ 2 h 65"/>
                <a:gd name="T44" fmla="*/ 26 w 60"/>
                <a:gd name="T45" fmla="*/ 0 h 65"/>
                <a:gd name="T46" fmla="*/ 32 w 60"/>
                <a:gd name="T47" fmla="*/ 0 h 65"/>
                <a:gd name="T48" fmla="*/ 32 w 60"/>
                <a:gd name="T49" fmla="*/ 0 h 65"/>
                <a:gd name="T50" fmla="*/ 39 w 60"/>
                <a:gd name="T51" fmla="*/ 1 h 65"/>
                <a:gd name="T52" fmla="*/ 45 w 60"/>
                <a:gd name="T53" fmla="*/ 2 h 65"/>
                <a:gd name="T54" fmla="*/ 51 w 60"/>
                <a:gd name="T55" fmla="*/ 6 h 65"/>
                <a:gd name="T56" fmla="*/ 55 w 60"/>
                <a:gd name="T57" fmla="*/ 1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65">
                  <a:moveTo>
                    <a:pt x="60" y="50"/>
                  </a:moveTo>
                  <a:lnTo>
                    <a:pt x="60" y="50"/>
                  </a:lnTo>
                  <a:lnTo>
                    <a:pt x="54" y="56"/>
                  </a:lnTo>
                  <a:lnTo>
                    <a:pt x="48" y="60"/>
                  </a:lnTo>
                  <a:lnTo>
                    <a:pt x="40" y="64"/>
                  </a:lnTo>
                  <a:lnTo>
                    <a:pt x="32" y="65"/>
                  </a:lnTo>
                  <a:lnTo>
                    <a:pt x="32" y="65"/>
                  </a:lnTo>
                  <a:lnTo>
                    <a:pt x="26" y="65"/>
                  </a:lnTo>
                  <a:lnTo>
                    <a:pt x="19" y="63"/>
                  </a:lnTo>
                  <a:lnTo>
                    <a:pt x="14" y="59"/>
                  </a:lnTo>
                  <a:lnTo>
                    <a:pt x="9" y="55"/>
                  </a:lnTo>
                  <a:lnTo>
                    <a:pt x="5" y="50"/>
                  </a:lnTo>
                  <a:lnTo>
                    <a:pt x="2" y="45"/>
                  </a:lnTo>
                  <a:lnTo>
                    <a:pt x="0" y="39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6"/>
                  </a:lnTo>
                  <a:lnTo>
                    <a:pt x="2" y="19"/>
                  </a:lnTo>
                  <a:lnTo>
                    <a:pt x="5" y="14"/>
                  </a:lnTo>
                  <a:lnTo>
                    <a:pt x="9" y="9"/>
                  </a:lnTo>
                  <a:lnTo>
                    <a:pt x="14" y="5"/>
                  </a:lnTo>
                  <a:lnTo>
                    <a:pt x="19" y="2"/>
                  </a:lnTo>
                  <a:lnTo>
                    <a:pt x="26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9" y="1"/>
                  </a:lnTo>
                  <a:lnTo>
                    <a:pt x="45" y="2"/>
                  </a:lnTo>
                  <a:lnTo>
                    <a:pt x="51" y="6"/>
                  </a:lnTo>
                  <a:lnTo>
                    <a:pt x="55" y="1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3" name="Freeform 470"/>
            <p:cNvSpPr>
              <a:spLocks/>
            </p:cNvSpPr>
            <p:nvPr/>
          </p:nvSpPr>
          <p:spPr bwMode="auto">
            <a:xfrm>
              <a:off x="4283076" y="2744788"/>
              <a:ext cx="180975" cy="184150"/>
            </a:xfrm>
            <a:custGeom>
              <a:avLst/>
              <a:gdLst>
                <a:gd name="T0" fmla="*/ 110 w 114"/>
                <a:gd name="T1" fmla="*/ 33 h 116"/>
                <a:gd name="T2" fmla="*/ 110 w 114"/>
                <a:gd name="T3" fmla="*/ 33 h 116"/>
                <a:gd name="T4" fmla="*/ 107 w 114"/>
                <a:gd name="T5" fmla="*/ 27 h 116"/>
                <a:gd name="T6" fmla="*/ 102 w 114"/>
                <a:gd name="T7" fmla="*/ 20 h 116"/>
                <a:gd name="T8" fmla="*/ 96 w 114"/>
                <a:gd name="T9" fmla="*/ 14 h 116"/>
                <a:gd name="T10" fmla="*/ 90 w 114"/>
                <a:gd name="T11" fmla="*/ 9 h 116"/>
                <a:gd name="T12" fmla="*/ 82 w 114"/>
                <a:gd name="T13" fmla="*/ 5 h 116"/>
                <a:gd name="T14" fmla="*/ 75 w 114"/>
                <a:gd name="T15" fmla="*/ 2 h 116"/>
                <a:gd name="T16" fmla="*/ 67 w 114"/>
                <a:gd name="T17" fmla="*/ 1 h 116"/>
                <a:gd name="T18" fmla="*/ 58 w 114"/>
                <a:gd name="T19" fmla="*/ 0 h 116"/>
                <a:gd name="T20" fmla="*/ 58 w 114"/>
                <a:gd name="T21" fmla="*/ 0 h 116"/>
                <a:gd name="T22" fmla="*/ 46 w 114"/>
                <a:gd name="T23" fmla="*/ 1 h 116"/>
                <a:gd name="T24" fmla="*/ 35 w 114"/>
                <a:gd name="T25" fmla="*/ 5 h 116"/>
                <a:gd name="T26" fmla="*/ 26 w 114"/>
                <a:gd name="T27" fmla="*/ 10 h 116"/>
                <a:gd name="T28" fmla="*/ 18 w 114"/>
                <a:gd name="T29" fmla="*/ 18 h 116"/>
                <a:gd name="T30" fmla="*/ 10 w 114"/>
                <a:gd name="T31" fmla="*/ 26 h 116"/>
                <a:gd name="T32" fmla="*/ 4 w 114"/>
                <a:gd name="T33" fmla="*/ 36 h 116"/>
                <a:gd name="T34" fmla="*/ 1 w 114"/>
                <a:gd name="T35" fmla="*/ 46 h 116"/>
                <a:gd name="T36" fmla="*/ 0 w 114"/>
                <a:gd name="T37" fmla="*/ 59 h 116"/>
                <a:gd name="T38" fmla="*/ 0 w 114"/>
                <a:gd name="T39" fmla="*/ 59 h 116"/>
                <a:gd name="T40" fmla="*/ 1 w 114"/>
                <a:gd name="T41" fmla="*/ 70 h 116"/>
                <a:gd name="T42" fmla="*/ 4 w 114"/>
                <a:gd name="T43" fmla="*/ 81 h 116"/>
                <a:gd name="T44" fmla="*/ 10 w 114"/>
                <a:gd name="T45" fmla="*/ 91 h 116"/>
                <a:gd name="T46" fmla="*/ 18 w 114"/>
                <a:gd name="T47" fmla="*/ 99 h 116"/>
                <a:gd name="T48" fmla="*/ 26 w 114"/>
                <a:gd name="T49" fmla="*/ 106 h 116"/>
                <a:gd name="T50" fmla="*/ 35 w 114"/>
                <a:gd name="T51" fmla="*/ 112 h 116"/>
                <a:gd name="T52" fmla="*/ 46 w 114"/>
                <a:gd name="T53" fmla="*/ 115 h 116"/>
                <a:gd name="T54" fmla="*/ 58 w 114"/>
                <a:gd name="T55" fmla="*/ 116 h 116"/>
                <a:gd name="T56" fmla="*/ 58 w 114"/>
                <a:gd name="T57" fmla="*/ 116 h 116"/>
                <a:gd name="T58" fmla="*/ 68 w 114"/>
                <a:gd name="T59" fmla="*/ 115 h 116"/>
                <a:gd name="T60" fmla="*/ 77 w 114"/>
                <a:gd name="T61" fmla="*/ 113 h 116"/>
                <a:gd name="T62" fmla="*/ 86 w 114"/>
                <a:gd name="T63" fmla="*/ 109 h 116"/>
                <a:gd name="T64" fmla="*/ 94 w 114"/>
                <a:gd name="T65" fmla="*/ 104 h 116"/>
                <a:gd name="T66" fmla="*/ 100 w 114"/>
                <a:gd name="T67" fmla="*/ 98 h 116"/>
                <a:gd name="T68" fmla="*/ 106 w 114"/>
                <a:gd name="T69" fmla="*/ 92 h 116"/>
                <a:gd name="T70" fmla="*/ 110 w 114"/>
                <a:gd name="T71" fmla="*/ 83 h 116"/>
                <a:gd name="T72" fmla="*/ 114 w 114"/>
                <a:gd name="T73" fmla="*/ 7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4" h="116">
                  <a:moveTo>
                    <a:pt x="110" y="33"/>
                  </a:moveTo>
                  <a:lnTo>
                    <a:pt x="110" y="33"/>
                  </a:lnTo>
                  <a:lnTo>
                    <a:pt x="107" y="27"/>
                  </a:lnTo>
                  <a:lnTo>
                    <a:pt x="102" y="20"/>
                  </a:lnTo>
                  <a:lnTo>
                    <a:pt x="96" y="14"/>
                  </a:lnTo>
                  <a:lnTo>
                    <a:pt x="90" y="9"/>
                  </a:lnTo>
                  <a:lnTo>
                    <a:pt x="82" y="5"/>
                  </a:lnTo>
                  <a:lnTo>
                    <a:pt x="75" y="2"/>
                  </a:lnTo>
                  <a:lnTo>
                    <a:pt x="67" y="1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46" y="1"/>
                  </a:lnTo>
                  <a:lnTo>
                    <a:pt x="35" y="5"/>
                  </a:lnTo>
                  <a:lnTo>
                    <a:pt x="26" y="10"/>
                  </a:lnTo>
                  <a:lnTo>
                    <a:pt x="18" y="18"/>
                  </a:lnTo>
                  <a:lnTo>
                    <a:pt x="10" y="26"/>
                  </a:lnTo>
                  <a:lnTo>
                    <a:pt x="4" y="36"/>
                  </a:lnTo>
                  <a:lnTo>
                    <a:pt x="1" y="46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1" y="70"/>
                  </a:lnTo>
                  <a:lnTo>
                    <a:pt x="4" y="81"/>
                  </a:lnTo>
                  <a:lnTo>
                    <a:pt x="10" y="91"/>
                  </a:lnTo>
                  <a:lnTo>
                    <a:pt x="18" y="99"/>
                  </a:lnTo>
                  <a:lnTo>
                    <a:pt x="26" y="106"/>
                  </a:lnTo>
                  <a:lnTo>
                    <a:pt x="35" y="112"/>
                  </a:lnTo>
                  <a:lnTo>
                    <a:pt x="46" y="115"/>
                  </a:lnTo>
                  <a:lnTo>
                    <a:pt x="58" y="116"/>
                  </a:lnTo>
                  <a:lnTo>
                    <a:pt x="58" y="116"/>
                  </a:lnTo>
                  <a:lnTo>
                    <a:pt x="68" y="115"/>
                  </a:lnTo>
                  <a:lnTo>
                    <a:pt x="77" y="113"/>
                  </a:lnTo>
                  <a:lnTo>
                    <a:pt x="86" y="109"/>
                  </a:lnTo>
                  <a:lnTo>
                    <a:pt x="94" y="104"/>
                  </a:lnTo>
                  <a:lnTo>
                    <a:pt x="100" y="98"/>
                  </a:lnTo>
                  <a:lnTo>
                    <a:pt x="106" y="92"/>
                  </a:lnTo>
                  <a:lnTo>
                    <a:pt x="110" y="83"/>
                  </a:lnTo>
                  <a:lnTo>
                    <a:pt x="114" y="74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4" name="Freeform 471"/>
            <p:cNvSpPr>
              <a:spLocks/>
            </p:cNvSpPr>
            <p:nvPr/>
          </p:nvSpPr>
          <p:spPr bwMode="auto">
            <a:xfrm>
              <a:off x="4625976" y="2789238"/>
              <a:ext cx="104775" cy="100013"/>
            </a:xfrm>
            <a:custGeom>
              <a:avLst/>
              <a:gdLst>
                <a:gd name="T0" fmla="*/ 44 w 66"/>
                <a:gd name="T1" fmla="*/ 0 h 63"/>
                <a:gd name="T2" fmla="*/ 44 w 66"/>
                <a:gd name="T3" fmla="*/ 0 h 63"/>
                <a:gd name="T4" fmla="*/ 49 w 66"/>
                <a:gd name="T5" fmla="*/ 2 h 63"/>
                <a:gd name="T6" fmla="*/ 53 w 66"/>
                <a:gd name="T7" fmla="*/ 4 h 63"/>
                <a:gd name="T8" fmla="*/ 57 w 66"/>
                <a:gd name="T9" fmla="*/ 7 h 63"/>
                <a:gd name="T10" fmla="*/ 60 w 66"/>
                <a:gd name="T11" fmla="*/ 11 h 63"/>
                <a:gd name="T12" fmla="*/ 62 w 66"/>
                <a:gd name="T13" fmla="*/ 15 h 63"/>
                <a:gd name="T14" fmla="*/ 64 w 66"/>
                <a:gd name="T15" fmla="*/ 20 h 63"/>
                <a:gd name="T16" fmla="*/ 65 w 66"/>
                <a:gd name="T17" fmla="*/ 25 h 63"/>
                <a:gd name="T18" fmla="*/ 66 w 66"/>
                <a:gd name="T19" fmla="*/ 31 h 63"/>
                <a:gd name="T20" fmla="*/ 66 w 66"/>
                <a:gd name="T21" fmla="*/ 31 h 63"/>
                <a:gd name="T22" fmla="*/ 65 w 66"/>
                <a:gd name="T23" fmla="*/ 37 h 63"/>
                <a:gd name="T24" fmla="*/ 63 w 66"/>
                <a:gd name="T25" fmla="*/ 43 h 63"/>
                <a:gd name="T26" fmla="*/ 60 w 66"/>
                <a:gd name="T27" fmla="*/ 48 h 63"/>
                <a:gd name="T28" fmla="*/ 57 w 66"/>
                <a:gd name="T29" fmla="*/ 53 h 63"/>
                <a:gd name="T30" fmla="*/ 52 w 66"/>
                <a:gd name="T31" fmla="*/ 57 h 63"/>
                <a:gd name="T32" fmla="*/ 45 w 66"/>
                <a:gd name="T33" fmla="*/ 61 h 63"/>
                <a:gd name="T34" fmla="*/ 39 w 66"/>
                <a:gd name="T35" fmla="*/ 63 h 63"/>
                <a:gd name="T36" fmla="*/ 33 w 66"/>
                <a:gd name="T37" fmla="*/ 63 h 63"/>
                <a:gd name="T38" fmla="*/ 33 w 66"/>
                <a:gd name="T39" fmla="*/ 63 h 63"/>
                <a:gd name="T40" fmla="*/ 27 w 66"/>
                <a:gd name="T41" fmla="*/ 63 h 63"/>
                <a:gd name="T42" fmla="*/ 21 w 66"/>
                <a:gd name="T43" fmla="*/ 61 h 63"/>
                <a:gd name="T44" fmla="*/ 15 w 66"/>
                <a:gd name="T45" fmla="*/ 57 h 63"/>
                <a:gd name="T46" fmla="*/ 10 w 66"/>
                <a:gd name="T47" fmla="*/ 53 h 63"/>
                <a:gd name="T48" fmla="*/ 6 w 66"/>
                <a:gd name="T49" fmla="*/ 48 h 63"/>
                <a:gd name="T50" fmla="*/ 3 w 66"/>
                <a:gd name="T51" fmla="*/ 43 h 63"/>
                <a:gd name="T52" fmla="*/ 1 w 66"/>
                <a:gd name="T53" fmla="*/ 37 h 63"/>
                <a:gd name="T54" fmla="*/ 0 w 66"/>
                <a:gd name="T55" fmla="*/ 31 h 63"/>
                <a:gd name="T56" fmla="*/ 0 w 66"/>
                <a:gd name="T57" fmla="*/ 31 h 63"/>
                <a:gd name="T58" fmla="*/ 1 w 66"/>
                <a:gd name="T59" fmla="*/ 26 h 63"/>
                <a:gd name="T60" fmla="*/ 2 w 66"/>
                <a:gd name="T61" fmla="*/ 21 h 63"/>
                <a:gd name="T62" fmla="*/ 5 w 66"/>
                <a:gd name="T63" fmla="*/ 1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6" h="63">
                  <a:moveTo>
                    <a:pt x="44" y="0"/>
                  </a:moveTo>
                  <a:lnTo>
                    <a:pt x="44" y="0"/>
                  </a:lnTo>
                  <a:lnTo>
                    <a:pt x="49" y="2"/>
                  </a:lnTo>
                  <a:lnTo>
                    <a:pt x="53" y="4"/>
                  </a:lnTo>
                  <a:lnTo>
                    <a:pt x="57" y="7"/>
                  </a:lnTo>
                  <a:lnTo>
                    <a:pt x="60" y="11"/>
                  </a:lnTo>
                  <a:lnTo>
                    <a:pt x="62" y="15"/>
                  </a:lnTo>
                  <a:lnTo>
                    <a:pt x="64" y="20"/>
                  </a:lnTo>
                  <a:lnTo>
                    <a:pt x="65" y="25"/>
                  </a:lnTo>
                  <a:lnTo>
                    <a:pt x="66" y="31"/>
                  </a:lnTo>
                  <a:lnTo>
                    <a:pt x="66" y="31"/>
                  </a:lnTo>
                  <a:lnTo>
                    <a:pt x="65" y="37"/>
                  </a:lnTo>
                  <a:lnTo>
                    <a:pt x="63" y="43"/>
                  </a:lnTo>
                  <a:lnTo>
                    <a:pt x="60" y="48"/>
                  </a:lnTo>
                  <a:lnTo>
                    <a:pt x="57" y="53"/>
                  </a:lnTo>
                  <a:lnTo>
                    <a:pt x="52" y="57"/>
                  </a:lnTo>
                  <a:lnTo>
                    <a:pt x="45" y="61"/>
                  </a:lnTo>
                  <a:lnTo>
                    <a:pt x="39" y="63"/>
                  </a:lnTo>
                  <a:lnTo>
                    <a:pt x="33" y="63"/>
                  </a:lnTo>
                  <a:lnTo>
                    <a:pt x="33" y="63"/>
                  </a:lnTo>
                  <a:lnTo>
                    <a:pt x="27" y="63"/>
                  </a:lnTo>
                  <a:lnTo>
                    <a:pt x="21" y="61"/>
                  </a:lnTo>
                  <a:lnTo>
                    <a:pt x="15" y="57"/>
                  </a:lnTo>
                  <a:lnTo>
                    <a:pt x="10" y="53"/>
                  </a:lnTo>
                  <a:lnTo>
                    <a:pt x="6" y="48"/>
                  </a:lnTo>
                  <a:lnTo>
                    <a:pt x="3" y="43"/>
                  </a:lnTo>
                  <a:lnTo>
                    <a:pt x="1" y="37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1" y="26"/>
                  </a:lnTo>
                  <a:lnTo>
                    <a:pt x="2" y="21"/>
                  </a:lnTo>
                  <a:lnTo>
                    <a:pt x="5" y="13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5" name="Freeform 472"/>
            <p:cNvSpPr>
              <a:spLocks/>
            </p:cNvSpPr>
            <p:nvPr/>
          </p:nvSpPr>
          <p:spPr bwMode="auto">
            <a:xfrm>
              <a:off x="4586288" y="2744788"/>
              <a:ext cx="185738" cy="184150"/>
            </a:xfrm>
            <a:custGeom>
              <a:avLst/>
              <a:gdLst>
                <a:gd name="T0" fmla="*/ 21 w 117"/>
                <a:gd name="T1" fmla="*/ 13 h 116"/>
                <a:gd name="T2" fmla="*/ 21 w 117"/>
                <a:gd name="T3" fmla="*/ 13 h 116"/>
                <a:gd name="T4" fmla="*/ 17 w 117"/>
                <a:gd name="T5" fmla="*/ 18 h 116"/>
                <a:gd name="T6" fmla="*/ 17 w 117"/>
                <a:gd name="T7" fmla="*/ 18 h 116"/>
                <a:gd name="T8" fmla="*/ 10 w 117"/>
                <a:gd name="T9" fmla="*/ 26 h 116"/>
                <a:gd name="T10" fmla="*/ 5 w 117"/>
                <a:gd name="T11" fmla="*/ 36 h 116"/>
                <a:gd name="T12" fmla="*/ 2 w 117"/>
                <a:gd name="T13" fmla="*/ 46 h 116"/>
                <a:gd name="T14" fmla="*/ 0 w 117"/>
                <a:gd name="T15" fmla="*/ 59 h 116"/>
                <a:gd name="T16" fmla="*/ 0 w 117"/>
                <a:gd name="T17" fmla="*/ 59 h 116"/>
                <a:gd name="T18" fmla="*/ 2 w 117"/>
                <a:gd name="T19" fmla="*/ 70 h 116"/>
                <a:gd name="T20" fmla="*/ 5 w 117"/>
                <a:gd name="T21" fmla="*/ 81 h 116"/>
                <a:gd name="T22" fmla="*/ 10 w 117"/>
                <a:gd name="T23" fmla="*/ 91 h 116"/>
                <a:gd name="T24" fmla="*/ 17 w 117"/>
                <a:gd name="T25" fmla="*/ 99 h 116"/>
                <a:gd name="T26" fmla="*/ 17 w 117"/>
                <a:gd name="T27" fmla="*/ 99 h 116"/>
                <a:gd name="T28" fmla="*/ 26 w 117"/>
                <a:gd name="T29" fmla="*/ 106 h 116"/>
                <a:gd name="T30" fmla="*/ 35 w 117"/>
                <a:gd name="T31" fmla="*/ 112 h 116"/>
                <a:gd name="T32" fmla="*/ 47 w 117"/>
                <a:gd name="T33" fmla="*/ 115 h 116"/>
                <a:gd name="T34" fmla="*/ 58 w 117"/>
                <a:gd name="T35" fmla="*/ 116 h 116"/>
                <a:gd name="T36" fmla="*/ 58 w 117"/>
                <a:gd name="T37" fmla="*/ 116 h 116"/>
                <a:gd name="T38" fmla="*/ 69 w 117"/>
                <a:gd name="T39" fmla="*/ 115 h 116"/>
                <a:gd name="T40" fmla="*/ 81 w 117"/>
                <a:gd name="T41" fmla="*/ 112 h 116"/>
                <a:gd name="T42" fmla="*/ 91 w 117"/>
                <a:gd name="T43" fmla="*/ 106 h 116"/>
                <a:gd name="T44" fmla="*/ 99 w 117"/>
                <a:gd name="T45" fmla="*/ 99 h 116"/>
                <a:gd name="T46" fmla="*/ 99 w 117"/>
                <a:gd name="T47" fmla="*/ 99 h 116"/>
                <a:gd name="T48" fmla="*/ 106 w 117"/>
                <a:gd name="T49" fmla="*/ 91 h 116"/>
                <a:gd name="T50" fmla="*/ 112 w 117"/>
                <a:gd name="T51" fmla="*/ 81 h 116"/>
                <a:gd name="T52" fmla="*/ 115 w 117"/>
                <a:gd name="T53" fmla="*/ 70 h 116"/>
                <a:gd name="T54" fmla="*/ 117 w 117"/>
                <a:gd name="T55" fmla="*/ 59 h 116"/>
                <a:gd name="T56" fmla="*/ 117 w 117"/>
                <a:gd name="T57" fmla="*/ 59 h 116"/>
                <a:gd name="T58" fmla="*/ 115 w 117"/>
                <a:gd name="T59" fmla="*/ 46 h 116"/>
                <a:gd name="T60" fmla="*/ 112 w 117"/>
                <a:gd name="T61" fmla="*/ 36 h 116"/>
                <a:gd name="T62" fmla="*/ 106 w 117"/>
                <a:gd name="T63" fmla="*/ 26 h 116"/>
                <a:gd name="T64" fmla="*/ 99 w 117"/>
                <a:gd name="T65" fmla="*/ 18 h 116"/>
                <a:gd name="T66" fmla="*/ 99 w 117"/>
                <a:gd name="T67" fmla="*/ 18 h 116"/>
                <a:gd name="T68" fmla="*/ 91 w 117"/>
                <a:gd name="T69" fmla="*/ 10 h 116"/>
                <a:gd name="T70" fmla="*/ 82 w 117"/>
                <a:gd name="T71" fmla="*/ 5 h 116"/>
                <a:gd name="T72" fmla="*/ 70 w 117"/>
                <a:gd name="T73" fmla="*/ 1 h 116"/>
                <a:gd name="T74" fmla="*/ 59 w 117"/>
                <a:gd name="T7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7" h="116">
                  <a:moveTo>
                    <a:pt x="21" y="13"/>
                  </a:moveTo>
                  <a:lnTo>
                    <a:pt x="21" y="13"/>
                  </a:lnTo>
                  <a:lnTo>
                    <a:pt x="17" y="18"/>
                  </a:lnTo>
                  <a:lnTo>
                    <a:pt x="17" y="18"/>
                  </a:lnTo>
                  <a:lnTo>
                    <a:pt x="10" y="26"/>
                  </a:lnTo>
                  <a:lnTo>
                    <a:pt x="5" y="36"/>
                  </a:lnTo>
                  <a:lnTo>
                    <a:pt x="2" y="46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2" y="70"/>
                  </a:lnTo>
                  <a:lnTo>
                    <a:pt x="5" y="81"/>
                  </a:lnTo>
                  <a:lnTo>
                    <a:pt x="10" y="91"/>
                  </a:lnTo>
                  <a:lnTo>
                    <a:pt x="17" y="99"/>
                  </a:lnTo>
                  <a:lnTo>
                    <a:pt x="17" y="99"/>
                  </a:lnTo>
                  <a:lnTo>
                    <a:pt x="26" y="106"/>
                  </a:lnTo>
                  <a:lnTo>
                    <a:pt x="35" y="112"/>
                  </a:lnTo>
                  <a:lnTo>
                    <a:pt x="47" y="115"/>
                  </a:lnTo>
                  <a:lnTo>
                    <a:pt x="58" y="116"/>
                  </a:lnTo>
                  <a:lnTo>
                    <a:pt x="58" y="116"/>
                  </a:lnTo>
                  <a:lnTo>
                    <a:pt x="69" y="115"/>
                  </a:lnTo>
                  <a:lnTo>
                    <a:pt x="81" y="112"/>
                  </a:lnTo>
                  <a:lnTo>
                    <a:pt x="91" y="106"/>
                  </a:lnTo>
                  <a:lnTo>
                    <a:pt x="99" y="99"/>
                  </a:lnTo>
                  <a:lnTo>
                    <a:pt x="99" y="99"/>
                  </a:lnTo>
                  <a:lnTo>
                    <a:pt x="106" y="91"/>
                  </a:lnTo>
                  <a:lnTo>
                    <a:pt x="112" y="81"/>
                  </a:lnTo>
                  <a:lnTo>
                    <a:pt x="115" y="70"/>
                  </a:lnTo>
                  <a:lnTo>
                    <a:pt x="117" y="59"/>
                  </a:lnTo>
                  <a:lnTo>
                    <a:pt x="117" y="59"/>
                  </a:lnTo>
                  <a:lnTo>
                    <a:pt x="115" y="46"/>
                  </a:lnTo>
                  <a:lnTo>
                    <a:pt x="112" y="36"/>
                  </a:lnTo>
                  <a:lnTo>
                    <a:pt x="106" y="26"/>
                  </a:lnTo>
                  <a:lnTo>
                    <a:pt x="99" y="18"/>
                  </a:lnTo>
                  <a:lnTo>
                    <a:pt x="99" y="18"/>
                  </a:lnTo>
                  <a:lnTo>
                    <a:pt x="91" y="10"/>
                  </a:lnTo>
                  <a:lnTo>
                    <a:pt x="82" y="5"/>
                  </a:lnTo>
                  <a:lnTo>
                    <a:pt x="70" y="1"/>
                  </a:lnTo>
                  <a:lnTo>
                    <a:pt x="59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6" name="Freeform 473"/>
            <p:cNvSpPr>
              <a:spLocks/>
            </p:cNvSpPr>
            <p:nvPr/>
          </p:nvSpPr>
          <p:spPr bwMode="auto">
            <a:xfrm>
              <a:off x="4327526" y="2714625"/>
              <a:ext cx="365125" cy="138113"/>
            </a:xfrm>
            <a:custGeom>
              <a:avLst/>
              <a:gdLst>
                <a:gd name="T0" fmla="*/ 0 w 230"/>
                <a:gd name="T1" fmla="*/ 6 h 87"/>
                <a:gd name="T2" fmla="*/ 0 w 230"/>
                <a:gd name="T3" fmla="*/ 6 h 87"/>
                <a:gd name="T4" fmla="*/ 7 w 230"/>
                <a:gd name="T5" fmla="*/ 4 h 87"/>
                <a:gd name="T6" fmla="*/ 14 w 230"/>
                <a:gd name="T7" fmla="*/ 2 h 87"/>
                <a:gd name="T8" fmla="*/ 22 w 230"/>
                <a:gd name="T9" fmla="*/ 1 h 87"/>
                <a:gd name="T10" fmla="*/ 29 w 230"/>
                <a:gd name="T11" fmla="*/ 0 h 87"/>
                <a:gd name="T12" fmla="*/ 37 w 230"/>
                <a:gd name="T13" fmla="*/ 1 h 87"/>
                <a:gd name="T14" fmla="*/ 44 w 230"/>
                <a:gd name="T15" fmla="*/ 2 h 87"/>
                <a:gd name="T16" fmla="*/ 51 w 230"/>
                <a:gd name="T17" fmla="*/ 4 h 87"/>
                <a:gd name="T18" fmla="*/ 59 w 230"/>
                <a:gd name="T19" fmla="*/ 6 h 87"/>
                <a:gd name="T20" fmla="*/ 59 w 230"/>
                <a:gd name="T21" fmla="*/ 6 h 87"/>
                <a:gd name="T22" fmla="*/ 65 w 230"/>
                <a:gd name="T23" fmla="*/ 9 h 87"/>
                <a:gd name="T24" fmla="*/ 72 w 230"/>
                <a:gd name="T25" fmla="*/ 13 h 87"/>
                <a:gd name="T26" fmla="*/ 77 w 230"/>
                <a:gd name="T27" fmla="*/ 17 h 87"/>
                <a:gd name="T28" fmla="*/ 83 w 230"/>
                <a:gd name="T29" fmla="*/ 22 h 87"/>
                <a:gd name="T30" fmla="*/ 83 w 230"/>
                <a:gd name="T31" fmla="*/ 22 h 87"/>
                <a:gd name="T32" fmla="*/ 89 w 230"/>
                <a:gd name="T33" fmla="*/ 29 h 87"/>
                <a:gd name="T34" fmla="*/ 101 w 230"/>
                <a:gd name="T35" fmla="*/ 62 h 87"/>
                <a:gd name="T36" fmla="*/ 30 w 230"/>
                <a:gd name="T37" fmla="*/ 67 h 87"/>
                <a:gd name="T38" fmla="*/ 30 w 230"/>
                <a:gd name="T39" fmla="*/ 67 h 87"/>
                <a:gd name="T40" fmla="*/ 26 w 230"/>
                <a:gd name="T41" fmla="*/ 68 h 87"/>
                <a:gd name="T42" fmla="*/ 23 w 230"/>
                <a:gd name="T43" fmla="*/ 72 h 87"/>
                <a:gd name="T44" fmla="*/ 22 w 230"/>
                <a:gd name="T45" fmla="*/ 75 h 87"/>
                <a:gd name="T46" fmla="*/ 21 w 230"/>
                <a:gd name="T47" fmla="*/ 78 h 87"/>
                <a:gd name="T48" fmla="*/ 21 w 230"/>
                <a:gd name="T49" fmla="*/ 78 h 87"/>
                <a:gd name="T50" fmla="*/ 22 w 230"/>
                <a:gd name="T51" fmla="*/ 82 h 87"/>
                <a:gd name="T52" fmla="*/ 24 w 230"/>
                <a:gd name="T53" fmla="*/ 84 h 87"/>
                <a:gd name="T54" fmla="*/ 27 w 230"/>
                <a:gd name="T55" fmla="*/ 86 h 87"/>
                <a:gd name="T56" fmla="*/ 30 w 230"/>
                <a:gd name="T57" fmla="*/ 87 h 87"/>
                <a:gd name="T58" fmla="*/ 30 w 230"/>
                <a:gd name="T59" fmla="*/ 87 h 87"/>
                <a:gd name="T60" fmla="*/ 31 w 230"/>
                <a:gd name="T61" fmla="*/ 87 h 87"/>
                <a:gd name="T62" fmla="*/ 113 w 230"/>
                <a:gd name="T63" fmla="*/ 80 h 87"/>
                <a:gd name="T64" fmla="*/ 113 w 230"/>
                <a:gd name="T65" fmla="*/ 80 h 87"/>
                <a:gd name="T66" fmla="*/ 125 w 230"/>
                <a:gd name="T67" fmla="*/ 77 h 87"/>
                <a:gd name="T68" fmla="*/ 131 w 230"/>
                <a:gd name="T69" fmla="*/ 75 h 87"/>
                <a:gd name="T70" fmla="*/ 135 w 230"/>
                <a:gd name="T71" fmla="*/ 72 h 87"/>
                <a:gd name="T72" fmla="*/ 139 w 230"/>
                <a:gd name="T73" fmla="*/ 67 h 87"/>
                <a:gd name="T74" fmla="*/ 143 w 230"/>
                <a:gd name="T75" fmla="*/ 62 h 87"/>
                <a:gd name="T76" fmla="*/ 147 w 230"/>
                <a:gd name="T77" fmla="*/ 55 h 87"/>
                <a:gd name="T78" fmla="*/ 151 w 230"/>
                <a:gd name="T79" fmla="*/ 46 h 87"/>
                <a:gd name="T80" fmla="*/ 151 w 230"/>
                <a:gd name="T81" fmla="*/ 46 h 87"/>
                <a:gd name="T82" fmla="*/ 154 w 230"/>
                <a:gd name="T83" fmla="*/ 40 h 87"/>
                <a:gd name="T84" fmla="*/ 157 w 230"/>
                <a:gd name="T85" fmla="*/ 33 h 87"/>
                <a:gd name="T86" fmla="*/ 162 w 230"/>
                <a:gd name="T87" fmla="*/ 27 h 87"/>
                <a:gd name="T88" fmla="*/ 167 w 230"/>
                <a:gd name="T89" fmla="*/ 22 h 87"/>
                <a:gd name="T90" fmla="*/ 167 w 230"/>
                <a:gd name="T91" fmla="*/ 22 h 87"/>
                <a:gd name="T92" fmla="*/ 177 w 230"/>
                <a:gd name="T93" fmla="*/ 14 h 87"/>
                <a:gd name="T94" fmla="*/ 187 w 230"/>
                <a:gd name="T95" fmla="*/ 8 h 87"/>
                <a:gd name="T96" fmla="*/ 212 w 230"/>
                <a:gd name="T97" fmla="*/ 81 h 87"/>
                <a:gd name="T98" fmla="*/ 212 w 230"/>
                <a:gd name="T99" fmla="*/ 81 h 87"/>
                <a:gd name="T100" fmla="*/ 214 w 230"/>
                <a:gd name="T101" fmla="*/ 83 h 87"/>
                <a:gd name="T102" fmla="*/ 216 w 230"/>
                <a:gd name="T103" fmla="*/ 85 h 87"/>
                <a:gd name="T104" fmla="*/ 218 w 230"/>
                <a:gd name="T105" fmla="*/ 86 h 87"/>
                <a:gd name="T106" fmla="*/ 221 w 230"/>
                <a:gd name="T107" fmla="*/ 87 h 87"/>
                <a:gd name="T108" fmla="*/ 221 w 230"/>
                <a:gd name="T109" fmla="*/ 87 h 87"/>
                <a:gd name="T110" fmla="*/ 224 w 230"/>
                <a:gd name="T111" fmla="*/ 86 h 87"/>
                <a:gd name="T112" fmla="*/ 224 w 230"/>
                <a:gd name="T113" fmla="*/ 86 h 87"/>
                <a:gd name="T114" fmla="*/ 227 w 230"/>
                <a:gd name="T115" fmla="*/ 84 h 87"/>
                <a:gd name="T116" fmla="*/ 229 w 230"/>
                <a:gd name="T117" fmla="*/ 82 h 87"/>
                <a:gd name="T118" fmla="*/ 230 w 230"/>
                <a:gd name="T119" fmla="*/ 78 h 87"/>
                <a:gd name="T120" fmla="*/ 230 w 230"/>
                <a:gd name="T121" fmla="*/ 74 h 87"/>
                <a:gd name="T122" fmla="*/ 205 w 230"/>
                <a:gd name="T123" fmla="*/ 2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0" h="87">
                  <a:moveTo>
                    <a:pt x="0" y="6"/>
                  </a:moveTo>
                  <a:lnTo>
                    <a:pt x="0" y="6"/>
                  </a:lnTo>
                  <a:lnTo>
                    <a:pt x="7" y="4"/>
                  </a:lnTo>
                  <a:lnTo>
                    <a:pt x="14" y="2"/>
                  </a:lnTo>
                  <a:lnTo>
                    <a:pt x="22" y="1"/>
                  </a:lnTo>
                  <a:lnTo>
                    <a:pt x="29" y="0"/>
                  </a:lnTo>
                  <a:lnTo>
                    <a:pt x="37" y="1"/>
                  </a:lnTo>
                  <a:lnTo>
                    <a:pt x="44" y="2"/>
                  </a:lnTo>
                  <a:lnTo>
                    <a:pt x="51" y="4"/>
                  </a:lnTo>
                  <a:lnTo>
                    <a:pt x="59" y="6"/>
                  </a:lnTo>
                  <a:lnTo>
                    <a:pt x="59" y="6"/>
                  </a:lnTo>
                  <a:lnTo>
                    <a:pt x="65" y="9"/>
                  </a:lnTo>
                  <a:lnTo>
                    <a:pt x="72" y="13"/>
                  </a:lnTo>
                  <a:lnTo>
                    <a:pt x="77" y="17"/>
                  </a:lnTo>
                  <a:lnTo>
                    <a:pt x="83" y="22"/>
                  </a:lnTo>
                  <a:lnTo>
                    <a:pt x="83" y="22"/>
                  </a:lnTo>
                  <a:lnTo>
                    <a:pt x="89" y="29"/>
                  </a:lnTo>
                  <a:lnTo>
                    <a:pt x="101" y="62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26" y="68"/>
                  </a:lnTo>
                  <a:lnTo>
                    <a:pt x="23" y="72"/>
                  </a:lnTo>
                  <a:lnTo>
                    <a:pt x="22" y="75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2" y="82"/>
                  </a:lnTo>
                  <a:lnTo>
                    <a:pt x="24" y="84"/>
                  </a:lnTo>
                  <a:lnTo>
                    <a:pt x="27" y="86"/>
                  </a:lnTo>
                  <a:lnTo>
                    <a:pt x="30" y="87"/>
                  </a:lnTo>
                  <a:lnTo>
                    <a:pt x="30" y="87"/>
                  </a:lnTo>
                  <a:lnTo>
                    <a:pt x="31" y="87"/>
                  </a:lnTo>
                  <a:lnTo>
                    <a:pt x="113" y="80"/>
                  </a:lnTo>
                  <a:lnTo>
                    <a:pt x="113" y="80"/>
                  </a:lnTo>
                  <a:lnTo>
                    <a:pt x="125" y="77"/>
                  </a:lnTo>
                  <a:lnTo>
                    <a:pt x="131" y="75"/>
                  </a:lnTo>
                  <a:lnTo>
                    <a:pt x="135" y="72"/>
                  </a:lnTo>
                  <a:lnTo>
                    <a:pt x="139" y="67"/>
                  </a:lnTo>
                  <a:lnTo>
                    <a:pt x="143" y="62"/>
                  </a:lnTo>
                  <a:lnTo>
                    <a:pt x="147" y="55"/>
                  </a:lnTo>
                  <a:lnTo>
                    <a:pt x="151" y="46"/>
                  </a:lnTo>
                  <a:lnTo>
                    <a:pt x="151" y="46"/>
                  </a:lnTo>
                  <a:lnTo>
                    <a:pt x="154" y="40"/>
                  </a:lnTo>
                  <a:lnTo>
                    <a:pt x="157" y="33"/>
                  </a:lnTo>
                  <a:lnTo>
                    <a:pt x="162" y="27"/>
                  </a:lnTo>
                  <a:lnTo>
                    <a:pt x="167" y="22"/>
                  </a:lnTo>
                  <a:lnTo>
                    <a:pt x="167" y="22"/>
                  </a:lnTo>
                  <a:lnTo>
                    <a:pt x="177" y="14"/>
                  </a:lnTo>
                  <a:lnTo>
                    <a:pt x="187" y="8"/>
                  </a:lnTo>
                  <a:lnTo>
                    <a:pt x="212" y="81"/>
                  </a:lnTo>
                  <a:lnTo>
                    <a:pt x="212" y="81"/>
                  </a:lnTo>
                  <a:lnTo>
                    <a:pt x="214" y="83"/>
                  </a:lnTo>
                  <a:lnTo>
                    <a:pt x="216" y="85"/>
                  </a:lnTo>
                  <a:lnTo>
                    <a:pt x="218" y="86"/>
                  </a:lnTo>
                  <a:lnTo>
                    <a:pt x="221" y="87"/>
                  </a:lnTo>
                  <a:lnTo>
                    <a:pt x="221" y="87"/>
                  </a:lnTo>
                  <a:lnTo>
                    <a:pt x="224" y="86"/>
                  </a:lnTo>
                  <a:lnTo>
                    <a:pt x="224" y="86"/>
                  </a:lnTo>
                  <a:lnTo>
                    <a:pt x="227" y="84"/>
                  </a:lnTo>
                  <a:lnTo>
                    <a:pt x="229" y="82"/>
                  </a:lnTo>
                  <a:lnTo>
                    <a:pt x="230" y="78"/>
                  </a:lnTo>
                  <a:lnTo>
                    <a:pt x="230" y="74"/>
                  </a:lnTo>
                  <a:lnTo>
                    <a:pt x="205" y="2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7" name="Freeform 474"/>
            <p:cNvSpPr>
              <a:spLocks/>
            </p:cNvSpPr>
            <p:nvPr/>
          </p:nvSpPr>
          <p:spPr bwMode="auto">
            <a:xfrm>
              <a:off x="4322763" y="2589213"/>
              <a:ext cx="407988" cy="120650"/>
            </a:xfrm>
            <a:custGeom>
              <a:avLst/>
              <a:gdLst>
                <a:gd name="T0" fmla="*/ 257 w 257"/>
                <a:gd name="T1" fmla="*/ 76 h 76"/>
                <a:gd name="T2" fmla="*/ 241 w 257"/>
                <a:gd name="T3" fmla="*/ 71 h 76"/>
                <a:gd name="T4" fmla="*/ 224 w 257"/>
                <a:gd name="T5" fmla="*/ 69 h 76"/>
                <a:gd name="T6" fmla="*/ 214 w 257"/>
                <a:gd name="T7" fmla="*/ 70 h 76"/>
                <a:gd name="T8" fmla="*/ 190 w 257"/>
                <a:gd name="T9" fmla="*/ 31 h 76"/>
                <a:gd name="T10" fmla="*/ 189 w 257"/>
                <a:gd name="T11" fmla="*/ 29 h 76"/>
                <a:gd name="T12" fmla="*/ 183 w 257"/>
                <a:gd name="T13" fmla="*/ 25 h 76"/>
                <a:gd name="T14" fmla="*/ 181 w 257"/>
                <a:gd name="T15" fmla="*/ 19 h 76"/>
                <a:gd name="T16" fmla="*/ 175 w 257"/>
                <a:gd name="T17" fmla="*/ 12 h 76"/>
                <a:gd name="T18" fmla="*/ 166 w 257"/>
                <a:gd name="T19" fmla="*/ 7 h 76"/>
                <a:gd name="T20" fmla="*/ 165 w 257"/>
                <a:gd name="T21" fmla="*/ 4 h 76"/>
                <a:gd name="T22" fmla="*/ 161 w 257"/>
                <a:gd name="T23" fmla="*/ 1 h 76"/>
                <a:gd name="T24" fmla="*/ 136 w 257"/>
                <a:gd name="T25" fmla="*/ 0 h 76"/>
                <a:gd name="T26" fmla="*/ 133 w 257"/>
                <a:gd name="T27" fmla="*/ 1 h 76"/>
                <a:gd name="T28" fmla="*/ 127 w 257"/>
                <a:gd name="T29" fmla="*/ 6 h 76"/>
                <a:gd name="T30" fmla="*/ 126 w 257"/>
                <a:gd name="T31" fmla="*/ 10 h 76"/>
                <a:gd name="T32" fmla="*/ 129 w 257"/>
                <a:gd name="T33" fmla="*/ 16 h 76"/>
                <a:gd name="T34" fmla="*/ 136 w 257"/>
                <a:gd name="T35" fmla="*/ 18 h 76"/>
                <a:gd name="T36" fmla="*/ 158 w 257"/>
                <a:gd name="T37" fmla="*/ 18 h 76"/>
                <a:gd name="T38" fmla="*/ 164 w 257"/>
                <a:gd name="T39" fmla="*/ 15 h 76"/>
                <a:gd name="T40" fmla="*/ 170 w 257"/>
                <a:gd name="T41" fmla="*/ 19 h 76"/>
                <a:gd name="T42" fmla="*/ 175 w 257"/>
                <a:gd name="T43" fmla="*/ 27 h 76"/>
                <a:gd name="T44" fmla="*/ 173 w 257"/>
                <a:gd name="T45" fmla="*/ 29 h 76"/>
                <a:gd name="T46" fmla="*/ 172 w 257"/>
                <a:gd name="T47" fmla="*/ 34 h 76"/>
                <a:gd name="T48" fmla="*/ 177 w 257"/>
                <a:gd name="T49" fmla="*/ 51 h 76"/>
                <a:gd name="T50" fmla="*/ 169 w 257"/>
                <a:gd name="T51" fmla="*/ 47 h 76"/>
                <a:gd name="T52" fmla="*/ 160 w 257"/>
                <a:gd name="T53" fmla="*/ 45 h 76"/>
                <a:gd name="T54" fmla="*/ 157 w 257"/>
                <a:gd name="T55" fmla="*/ 42 h 76"/>
                <a:gd name="T56" fmla="*/ 153 w 257"/>
                <a:gd name="T57" fmla="*/ 39 h 76"/>
                <a:gd name="T58" fmla="*/ 148 w 257"/>
                <a:gd name="T59" fmla="*/ 39 h 76"/>
                <a:gd name="T60" fmla="*/ 144 w 257"/>
                <a:gd name="T61" fmla="*/ 42 h 76"/>
                <a:gd name="T62" fmla="*/ 142 w 257"/>
                <a:gd name="T63" fmla="*/ 46 h 76"/>
                <a:gd name="T64" fmla="*/ 133 w 257"/>
                <a:gd name="T65" fmla="*/ 49 h 76"/>
                <a:gd name="T66" fmla="*/ 118 w 257"/>
                <a:gd name="T67" fmla="*/ 57 h 76"/>
                <a:gd name="T68" fmla="*/ 0 w 257"/>
                <a:gd name="T69" fmla="*/ 46 h 76"/>
                <a:gd name="T70" fmla="*/ 19 w 257"/>
                <a:gd name="T71" fmla="*/ 7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7" h="76">
                  <a:moveTo>
                    <a:pt x="257" y="76"/>
                  </a:moveTo>
                  <a:lnTo>
                    <a:pt x="257" y="76"/>
                  </a:lnTo>
                  <a:lnTo>
                    <a:pt x="249" y="73"/>
                  </a:lnTo>
                  <a:lnTo>
                    <a:pt x="241" y="71"/>
                  </a:lnTo>
                  <a:lnTo>
                    <a:pt x="232" y="70"/>
                  </a:lnTo>
                  <a:lnTo>
                    <a:pt x="224" y="69"/>
                  </a:lnTo>
                  <a:lnTo>
                    <a:pt x="224" y="69"/>
                  </a:lnTo>
                  <a:lnTo>
                    <a:pt x="214" y="70"/>
                  </a:lnTo>
                  <a:lnTo>
                    <a:pt x="205" y="72"/>
                  </a:lnTo>
                  <a:lnTo>
                    <a:pt x="190" y="31"/>
                  </a:lnTo>
                  <a:lnTo>
                    <a:pt x="190" y="31"/>
                  </a:lnTo>
                  <a:lnTo>
                    <a:pt x="189" y="29"/>
                  </a:lnTo>
                  <a:lnTo>
                    <a:pt x="187" y="27"/>
                  </a:lnTo>
                  <a:lnTo>
                    <a:pt x="183" y="25"/>
                  </a:lnTo>
                  <a:lnTo>
                    <a:pt x="181" y="19"/>
                  </a:lnTo>
                  <a:lnTo>
                    <a:pt x="181" y="19"/>
                  </a:lnTo>
                  <a:lnTo>
                    <a:pt x="178" y="15"/>
                  </a:lnTo>
                  <a:lnTo>
                    <a:pt x="175" y="12"/>
                  </a:lnTo>
                  <a:lnTo>
                    <a:pt x="171" y="9"/>
                  </a:lnTo>
                  <a:lnTo>
                    <a:pt x="166" y="7"/>
                  </a:lnTo>
                  <a:lnTo>
                    <a:pt x="166" y="7"/>
                  </a:lnTo>
                  <a:lnTo>
                    <a:pt x="165" y="4"/>
                  </a:lnTo>
                  <a:lnTo>
                    <a:pt x="163" y="2"/>
                  </a:lnTo>
                  <a:lnTo>
                    <a:pt x="161" y="1"/>
                  </a:lnTo>
                  <a:lnTo>
                    <a:pt x="158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3" y="1"/>
                  </a:lnTo>
                  <a:lnTo>
                    <a:pt x="129" y="3"/>
                  </a:lnTo>
                  <a:lnTo>
                    <a:pt x="127" y="6"/>
                  </a:lnTo>
                  <a:lnTo>
                    <a:pt x="126" y="10"/>
                  </a:lnTo>
                  <a:lnTo>
                    <a:pt x="126" y="10"/>
                  </a:lnTo>
                  <a:lnTo>
                    <a:pt x="127" y="13"/>
                  </a:lnTo>
                  <a:lnTo>
                    <a:pt x="129" y="16"/>
                  </a:lnTo>
                  <a:lnTo>
                    <a:pt x="133" y="17"/>
                  </a:lnTo>
                  <a:lnTo>
                    <a:pt x="136" y="18"/>
                  </a:lnTo>
                  <a:lnTo>
                    <a:pt x="158" y="18"/>
                  </a:lnTo>
                  <a:lnTo>
                    <a:pt x="158" y="18"/>
                  </a:lnTo>
                  <a:lnTo>
                    <a:pt x="162" y="17"/>
                  </a:lnTo>
                  <a:lnTo>
                    <a:pt x="164" y="15"/>
                  </a:lnTo>
                  <a:lnTo>
                    <a:pt x="164" y="15"/>
                  </a:lnTo>
                  <a:lnTo>
                    <a:pt x="170" y="19"/>
                  </a:lnTo>
                  <a:lnTo>
                    <a:pt x="173" y="23"/>
                  </a:lnTo>
                  <a:lnTo>
                    <a:pt x="175" y="27"/>
                  </a:lnTo>
                  <a:lnTo>
                    <a:pt x="175" y="27"/>
                  </a:lnTo>
                  <a:lnTo>
                    <a:pt x="173" y="29"/>
                  </a:lnTo>
                  <a:lnTo>
                    <a:pt x="172" y="32"/>
                  </a:lnTo>
                  <a:lnTo>
                    <a:pt x="172" y="34"/>
                  </a:lnTo>
                  <a:lnTo>
                    <a:pt x="173" y="37"/>
                  </a:lnTo>
                  <a:lnTo>
                    <a:pt x="177" y="51"/>
                  </a:lnTo>
                  <a:lnTo>
                    <a:pt x="177" y="51"/>
                  </a:lnTo>
                  <a:lnTo>
                    <a:pt x="169" y="47"/>
                  </a:lnTo>
                  <a:lnTo>
                    <a:pt x="160" y="45"/>
                  </a:lnTo>
                  <a:lnTo>
                    <a:pt x="160" y="45"/>
                  </a:lnTo>
                  <a:lnTo>
                    <a:pt x="158" y="43"/>
                  </a:lnTo>
                  <a:lnTo>
                    <a:pt x="157" y="42"/>
                  </a:lnTo>
                  <a:lnTo>
                    <a:pt x="155" y="40"/>
                  </a:lnTo>
                  <a:lnTo>
                    <a:pt x="153" y="39"/>
                  </a:lnTo>
                  <a:lnTo>
                    <a:pt x="148" y="39"/>
                  </a:lnTo>
                  <a:lnTo>
                    <a:pt x="148" y="39"/>
                  </a:lnTo>
                  <a:lnTo>
                    <a:pt x="146" y="40"/>
                  </a:lnTo>
                  <a:lnTo>
                    <a:pt x="144" y="42"/>
                  </a:lnTo>
                  <a:lnTo>
                    <a:pt x="142" y="43"/>
                  </a:lnTo>
                  <a:lnTo>
                    <a:pt x="142" y="46"/>
                  </a:lnTo>
                  <a:lnTo>
                    <a:pt x="142" y="46"/>
                  </a:lnTo>
                  <a:lnTo>
                    <a:pt x="133" y="49"/>
                  </a:lnTo>
                  <a:lnTo>
                    <a:pt x="125" y="53"/>
                  </a:lnTo>
                  <a:lnTo>
                    <a:pt x="118" y="57"/>
                  </a:lnTo>
                  <a:lnTo>
                    <a:pt x="113" y="62"/>
                  </a:lnTo>
                  <a:lnTo>
                    <a:pt x="0" y="46"/>
                  </a:lnTo>
                  <a:lnTo>
                    <a:pt x="0" y="61"/>
                  </a:lnTo>
                  <a:lnTo>
                    <a:pt x="19" y="7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8" name="Freeform 475"/>
            <p:cNvSpPr>
              <a:spLocks/>
            </p:cNvSpPr>
            <p:nvPr/>
          </p:nvSpPr>
          <p:spPr bwMode="auto">
            <a:xfrm>
              <a:off x="5113338" y="3057525"/>
              <a:ext cx="139700" cy="379413"/>
            </a:xfrm>
            <a:custGeom>
              <a:avLst/>
              <a:gdLst>
                <a:gd name="T0" fmla="*/ 24 w 88"/>
                <a:gd name="T1" fmla="*/ 95 h 239"/>
                <a:gd name="T2" fmla="*/ 24 w 88"/>
                <a:gd name="T3" fmla="*/ 95 h 239"/>
                <a:gd name="T4" fmla="*/ 23 w 88"/>
                <a:gd name="T5" fmla="*/ 92 h 239"/>
                <a:gd name="T6" fmla="*/ 23 w 88"/>
                <a:gd name="T7" fmla="*/ 90 h 239"/>
                <a:gd name="T8" fmla="*/ 23 w 88"/>
                <a:gd name="T9" fmla="*/ 90 h 239"/>
                <a:gd name="T10" fmla="*/ 23 w 88"/>
                <a:gd name="T11" fmla="*/ 10 h 239"/>
                <a:gd name="T12" fmla="*/ 23 w 88"/>
                <a:gd name="T13" fmla="*/ 10 h 239"/>
                <a:gd name="T14" fmla="*/ 22 w 88"/>
                <a:gd name="T15" fmla="*/ 6 h 239"/>
                <a:gd name="T16" fmla="*/ 20 w 88"/>
                <a:gd name="T17" fmla="*/ 3 h 239"/>
                <a:gd name="T18" fmla="*/ 17 w 88"/>
                <a:gd name="T19" fmla="*/ 1 h 239"/>
                <a:gd name="T20" fmla="*/ 13 w 88"/>
                <a:gd name="T21" fmla="*/ 0 h 239"/>
                <a:gd name="T22" fmla="*/ 13 w 88"/>
                <a:gd name="T23" fmla="*/ 0 h 239"/>
                <a:gd name="T24" fmla="*/ 9 w 88"/>
                <a:gd name="T25" fmla="*/ 1 h 239"/>
                <a:gd name="T26" fmla="*/ 6 w 88"/>
                <a:gd name="T27" fmla="*/ 3 h 239"/>
                <a:gd name="T28" fmla="*/ 4 w 88"/>
                <a:gd name="T29" fmla="*/ 6 h 239"/>
                <a:gd name="T30" fmla="*/ 4 w 88"/>
                <a:gd name="T31" fmla="*/ 10 h 239"/>
                <a:gd name="T32" fmla="*/ 4 w 88"/>
                <a:gd name="T33" fmla="*/ 10 h 239"/>
                <a:gd name="T34" fmla="*/ 0 w 88"/>
                <a:gd name="T35" fmla="*/ 95 h 239"/>
                <a:gd name="T36" fmla="*/ 0 w 88"/>
                <a:gd name="T37" fmla="*/ 95 h 239"/>
                <a:gd name="T38" fmla="*/ 1 w 88"/>
                <a:gd name="T39" fmla="*/ 98 h 239"/>
                <a:gd name="T40" fmla="*/ 2 w 88"/>
                <a:gd name="T41" fmla="*/ 101 h 239"/>
                <a:gd name="T42" fmla="*/ 2 w 88"/>
                <a:gd name="T43" fmla="*/ 101 h 239"/>
                <a:gd name="T44" fmla="*/ 14 w 88"/>
                <a:gd name="T45" fmla="*/ 134 h 239"/>
                <a:gd name="T46" fmla="*/ 23 w 88"/>
                <a:gd name="T47" fmla="*/ 159 h 239"/>
                <a:gd name="T48" fmla="*/ 32 w 88"/>
                <a:gd name="T49" fmla="*/ 177 h 239"/>
                <a:gd name="T50" fmla="*/ 32 w 88"/>
                <a:gd name="T51" fmla="*/ 177 h 239"/>
                <a:gd name="T52" fmla="*/ 35 w 88"/>
                <a:gd name="T53" fmla="*/ 183 h 239"/>
                <a:gd name="T54" fmla="*/ 38 w 88"/>
                <a:gd name="T55" fmla="*/ 186 h 239"/>
                <a:gd name="T56" fmla="*/ 38 w 88"/>
                <a:gd name="T57" fmla="*/ 186 h 239"/>
                <a:gd name="T58" fmla="*/ 48 w 88"/>
                <a:gd name="T59" fmla="*/ 192 h 239"/>
                <a:gd name="T60" fmla="*/ 62 w 88"/>
                <a:gd name="T61" fmla="*/ 199 h 239"/>
                <a:gd name="T62" fmla="*/ 75 w 88"/>
                <a:gd name="T63" fmla="*/ 206 h 239"/>
                <a:gd name="T64" fmla="*/ 84 w 88"/>
                <a:gd name="T65" fmla="*/ 211 h 239"/>
                <a:gd name="T66" fmla="*/ 84 w 88"/>
                <a:gd name="T67" fmla="*/ 211 h 239"/>
                <a:gd name="T68" fmla="*/ 86 w 88"/>
                <a:gd name="T69" fmla="*/ 213 h 239"/>
                <a:gd name="T70" fmla="*/ 87 w 88"/>
                <a:gd name="T71" fmla="*/ 216 h 239"/>
                <a:gd name="T72" fmla="*/ 88 w 88"/>
                <a:gd name="T73" fmla="*/ 221 h 239"/>
                <a:gd name="T74" fmla="*/ 88 w 88"/>
                <a:gd name="T75" fmla="*/ 221 h 239"/>
                <a:gd name="T76" fmla="*/ 87 w 88"/>
                <a:gd name="T77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8" h="239">
                  <a:moveTo>
                    <a:pt x="24" y="95"/>
                  </a:moveTo>
                  <a:lnTo>
                    <a:pt x="24" y="95"/>
                  </a:lnTo>
                  <a:lnTo>
                    <a:pt x="23" y="92"/>
                  </a:lnTo>
                  <a:lnTo>
                    <a:pt x="23" y="90"/>
                  </a:lnTo>
                  <a:lnTo>
                    <a:pt x="23" y="90"/>
                  </a:lnTo>
                  <a:lnTo>
                    <a:pt x="23" y="10"/>
                  </a:lnTo>
                  <a:lnTo>
                    <a:pt x="23" y="10"/>
                  </a:lnTo>
                  <a:lnTo>
                    <a:pt x="22" y="6"/>
                  </a:lnTo>
                  <a:lnTo>
                    <a:pt x="20" y="3"/>
                  </a:lnTo>
                  <a:lnTo>
                    <a:pt x="17" y="1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9" y="1"/>
                  </a:lnTo>
                  <a:lnTo>
                    <a:pt x="6" y="3"/>
                  </a:lnTo>
                  <a:lnTo>
                    <a:pt x="4" y="6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1" y="98"/>
                  </a:lnTo>
                  <a:lnTo>
                    <a:pt x="2" y="101"/>
                  </a:lnTo>
                  <a:lnTo>
                    <a:pt x="2" y="101"/>
                  </a:lnTo>
                  <a:lnTo>
                    <a:pt x="14" y="134"/>
                  </a:lnTo>
                  <a:lnTo>
                    <a:pt x="23" y="159"/>
                  </a:lnTo>
                  <a:lnTo>
                    <a:pt x="32" y="177"/>
                  </a:lnTo>
                  <a:lnTo>
                    <a:pt x="32" y="177"/>
                  </a:lnTo>
                  <a:lnTo>
                    <a:pt x="35" y="183"/>
                  </a:lnTo>
                  <a:lnTo>
                    <a:pt x="38" y="186"/>
                  </a:lnTo>
                  <a:lnTo>
                    <a:pt x="38" y="186"/>
                  </a:lnTo>
                  <a:lnTo>
                    <a:pt x="48" y="192"/>
                  </a:lnTo>
                  <a:lnTo>
                    <a:pt x="62" y="199"/>
                  </a:lnTo>
                  <a:lnTo>
                    <a:pt x="75" y="206"/>
                  </a:lnTo>
                  <a:lnTo>
                    <a:pt x="84" y="211"/>
                  </a:lnTo>
                  <a:lnTo>
                    <a:pt x="84" y="211"/>
                  </a:lnTo>
                  <a:lnTo>
                    <a:pt x="86" y="213"/>
                  </a:lnTo>
                  <a:lnTo>
                    <a:pt x="87" y="216"/>
                  </a:lnTo>
                  <a:lnTo>
                    <a:pt x="88" y="221"/>
                  </a:lnTo>
                  <a:lnTo>
                    <a:pt x="88" y="221"/>
                  </a:lnTo>
                  <a:lnTo>
                    <a:pt x="87" y="239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9" name="Freeform 476"/>
            <p:cNvSpPr>
              <a:spLocks/>
            </p:cNvSpPr>
            <p:nvPr/>
          </p:nvSpPr>
          <p:spPr bwMode="auto">
            <a:xfrm>
              <a:off x="5168901" y="3192463"/>
              <a:ext cx="177800" cy="246063"/>
            </a:xfrm>
            <a:custGeom>
              <a:avLst/>
              <a:gdLst>
                <a:gd name="T0" fmla="*/ 112 w 112"/>
                <a:gd name="T1" fmla="*/ 155 h 155"/>
                <a:gd name="T2" fmla="*/ 112 w 112"/>
                <a:gd name="T3" fmla="*/ 139 h 155"/>
                <a:gd name="T4" fmla="*/ 112 w 112"/>
                <a:gd name="T5" fmla="*/ 139 h 155"/>
                <a:gd name="T6" fmla="*/ 112 w 112"/>
                <a:gd name="T7" fmla="*/ 128 h 155"/>
                <a:gd name="T8" fmla="*/ 110 w 112"/>
                <a:gd name="T9" fmla="*/ 119 h 155"/>
                <a:gd name="T10" fmla="*/ 107 w 112"/>
                <a:gd name="T11" fmla="*/ 111 h 155"/>
                <a:gd name="T12" fmla="*/ 103 w 112"/>
                <a:gd name="T13" fmla="*/ 103 h 155"/>
                <a:gd name="T14" fmla="*/ 98 w 112"/>
                <a:gd name="T15" fmla="*/ 97 h 155"/>
                <a:gd name="T16" fmla="*/ 92 w 112"/>
                <a:gd name="T17" fmla="*/ 90 h 155"/>
                <a:gd name="T18" fmla="*/ 85 w 112"/>
                <a:gd name="T19" fmla="*/ 84 h 155"/>
                <a:gd name="T20" fmla="*/ 76 w 112"/>
                <a:gd name="T21" fmla="*/ 78 h 155"/>
                <a:gd name="T22" fmla="*/ 76 w 112"/>
                <a:gd name="T23" fmla="*/ 78 h 155"/>
                <a:gd name="T24" fmla="*/ 71 w 112"/>
                <a:gd name="T25" fmla="*/ 75 h 155"/>
                <a:gd name="T26" fmla="*/ 68 w 112"/>
                <a:gd name="T27" fmla="*/ 71 h 155"/>
                <a:gd name="T28" fmla="*/ 68 w 112"/>
                <a:gd name="T29" fmla="*/ 71 h 155"/>
                <a:gd name="T30" fmla="*/ 41 w 112"/>
                <a:gd name="T31" fmla="*/ 33 h 155"/>
                <a:gd name="T32" fmla="*/ 22 w 112"/>
                <a:gd name="T33" fmla="*/ 6 h 155"/>
                <a:gd name="T34" fmla="*/ 22 w 112"/>
                <a:gd name="T35" fmla="*/ 6 h 155"/>
                <a:gd name="T36" fmla="*/ 18 w 112"/>
                <a:gd name="T37" fmla="*/ 2 h 155"/>
                <a:gd name="T38" fmla="*/ 14 w 112"/>
                <a:gd name="T39" fmla="*/ 0 h 155"/>
                <a:gd name="T40" fmla="*/ 9 w 112"/>
                <a:gd name="T41" fmla="*/ 0 h 155"/>
                <a:gd name="T42" fmla="*/ 5 w 112"/>
                <a:gd name="T43" fmla="*/ 1 h 155"/>
                <a:gd name="T44" fmla="*/ 2 w 112"/>
                <a:gd name="T45" fmla="*/ 4 h 155"/>
                <a:gd name="T46" fmla="*/ 0 w 112"/>
                <a:gd name="T47" fmla="*/ 8 h 155"/>
                <a:gd name="T48" fmla="*/ 0 w 112"/>
                <a:gd name="T49" fmla="*/ 12 h 155"/>
                <a:gd name="T50" fmla="*/ 1 w 112"/>
                <a:gd name="T51" fmla="*/ 16 h 155"/>
                <a:gd name="T52" fmla="*/ 22 w 112"/>
                <a:gd name="T53" fmla="*/ 56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2" h="155">
                  <a:moveTo>
                    <a:pt x="112" y="155"/>
                  </a:moveTo>
                  <a:lnTo>
                    <a:pt x="112" y="139"/>
                  </a:lnTo>
                  <a:lnTo>
                    <a:pt x="112" y="139"/>
                  </a:lnTo>
                  <a:lnTo>
                    <a:pt x="112" y="128"/>
                  </a:lnTo>
                  <a:lnTo>
                    <a:pt x="110" y="119"/>
                  </a:lnTo>
                  <a:lnTo>
                    <a:pt x="107" y="111"/>
                  </a:lnTo>
                  <a:lnTo>
                    <a:pt x="103" y="103"/>
                  </a:lnTo>
                  <a:lnTo>
                    <a:pt x="98" y="97"/>
                  </a:lnTo>
                  <a:lnTo>
                    <a:pt x="92" y="90"/>
                  </a:lnTo>
                  <a:lnTo>
                    <a:pt x="85" y="84"/>
                  </a:lnTo>
                  <a:lnTo>
                    <a:pt x="76" y="78"/>
                  </a:lnTo>
                  <a:lnTo>
                    <a:pt x="76" y="78"/>
                  </a:lnTo>
                  <a:lnTo>
                    <a:pt x="71" y="75"/>
                  </a:lnTo>
                  <a:lnTo>
                    <a:pt x="68" y="71"/>
                  </a:lnTo>
                  <a:lnTo>
                    <a:pt x="68" y="71"/>
                  </a:lnTo>
                  <a:lnTo>
                    <a:pt x="41" y="33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12"/>
                  </a:lnTo>
                  <a:lnTo>
                    <a:pt x="1" y="16"/>
                  </a:lnTo>
                  <a:lnTo>
                    <a:pt x="22" y="56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0" name="Freeform 477"/>
            <p:cNvSpPr>
              <a:spLocks/>
            </p:cNvSpPr>
            <p:nvPr/>
          </p:nvSpPr>
          <p:spPr bwMode="auto">
            <a:xfrm>
              <a:off x="5472113" y="3057525"/>
              <a:ext cx="139700" cy="379413"/>
            </a:xfrm>
            <a:custGeom>
              <a:avLst/>
              <a:gdLst>
                <a:gd name="T0" fmla="*/ 64 w 88"/>
                <a:gd name="T1" fmla="*/ 95 h 239"/>
                <a:gd name="T2" fmla="*/ 64 w 88"/>
                <a:gd name="T3" fmla="*/ 95 h 239"/>
                <a:gd name="T4" fmla="*/ 65 w 88"/>
                <a:gd name="T5" fmla="*/ 92 h 239"/>
                <a:gd name="T6" fmla="*/ 66 w 88"/>
                <a:gd name="T7" fmla="*/ 90 h 239"/>
                <a:gd name="T8" fmla="*/ 66 w 88"/>
                <a:gd name="T9" fmla="*/ 90 h 239"/>
                <a:gd name="T10" fmla="*/ 66 w 88"/>
                <a:gd name="T11" fmla="*/ 10 h 239"/>
                <a:gd name="T12" fmla="*/ 66 w 88"/>
                <a:gd name="T13" fmla="*/ 10 h 239"/>
                <a:gd name="T14" fmla="*/ 67 w 88"/>
                <a:gd name="T15" fmla="*/ 6 h 239"/>
                <a:gd name="T16" fmla="*/ 69 w 88"/>
                <a:gd name="T17" fmla="*/ 3 h 239"/>
                <a:gd name="T18" fmla="*/ 72 w 88"/>
                <a:gd name="T19" fmla="*/ 1 h 239"/>
                <a:gd name="T20" fmla="*/ 75 w 88"/>
                <a:gd name="T21" fmla="*/ 0 h 239"/>
                <a:gd name="T22" fmla="*/ 75 w 88"/>
                <a:gd name="T23" fmla="*/ 0 h 239"/>
                <a:gd name="T24" fmla="*/ 79 w 88"/>
                <a:gd name="T25" fmla="*/ 1 h 239"/>
                <a:gd name="T26" fmla="*/ 82 w 88"/>
                <a:gd name="T27" fmla="*/ 3 h 239"/>
                <a:gd name="T28" fmla="*/ 84 w 88"/>
                <a:gd name="T29" fmla="*/ 6 h 239"/>
                <a:gd name="T30" fmla="*/ 85 w 88"/>
                <a:gd name="T31" fmla="*/ 10 h 239"/>
                <a:gd name="T32" fmla="*/ 85 w 88"/>
                <a:gd name="T33" fmla="*/ 10 h 239"/>
                <a:gd name="T34" fmla="*/ 88 w 88"/>
                <a:gd name="T35" fmla="*/ 95 h 239"/>
                <a:gd name="T36" fmla="*/ 88 w 88"/>
                <a:gd name="T37" fmla="*/ 95 h 239"/>
                <a:gd name="T38" fmla="*/ 88 w 88"/>
                <a:gd name="T39" fmla="*/ 98 h 239"/>
                <a:gd name="T40" fmla="*/ 87 w 88"/>
                <a:gd name="T41" fmla="*/ 101 h 239"/>
                <a:gd name="T42" fmla="*/ 87 w 88"/>
                <a:gd name="T43" fmla="*/ 101 h 239"/>
                <a:gd name="T44" fmla="*/ 75 w 88"/>
                <a:gd name="T45" fmla="*/ 134 h 239"/>
                <a:gd name="T46" fmla="*/ 65 w 88"/>
                <a:gd name="T47" fmla="*/ 159 h 239"/>
                <a:gd name="T48" fmla="*/ 58 w 88"/>
                <a:gd name="T49" fmla="*/ 177 h 239"/>
                <a:gd name="T50" fmla="*/ 58 w 88"/>
                <a:gd name="T51" fmla="*/ 177 h 239"/>
                <a:gd name="T52" fmla="*/ 54 w 88"/>
                <a:gd name="T53" fmla="*/ 183 h 239"/>
                <a:gd name="T54" fmla="*/ 50 w 88"/>
                <a:gd name="T55" fmla="*/ 186 h 239"/>
                <a:gd name="T56" fmla="*/ 50 w 88"/>
                <a:gd name="T57" fmla="*/ 186 h 239"/>
                <a:gd name="T58" fmla="*/ 40 w 88"/>
                <a:gd name="T59" fmla="*/ 192 h 239"/>
                <a:gd name="T60" fmla="*/ 27 w 88"/>
                <a:gd name="T61" fmla="*/ 199 h 239"/>
                <a:gd name="T62" fmla="*/ 13 w 88"/>
                <a:gd name="T63" fmla="*/ 206 h 239"/>
                <a:gd name="T64" fmla="*/ 4 w 88"/>
                <a:gd name="T65" fmla="*/ 211 h 239"/>
                <a:gd name="T66" fmla="*/ 4 w 88"/>
                <a:gd name="T67" fmla="*/ 211 h 239"/>
                <a:gd name="T68" fmla="*/ 3 w 88"/>
                <a:gd name="T69" fmla="*/ 213 h 239"/>
                <a:gd name="T70" fmla="*/ 1 w 88"/>
                <a:gd name="T71" fmla="*/ 216 h 239"/>
                <a:gd name="T72" fmla="*/ 0 w 88"/>
                <a:gd name="T73" fmla="*/ 221 h 239"/>
                <a:gd name="T74" fmla="*/ 0 w 88"/>
                <a:gd name="T75" fmla="*/ 221 h 239"/>
                <a:gd name="T76" fmla="*/ 2 w 88"/>
                <a:gd name="T77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8" h="239">
                  <a:moveTo>
                    <a:pt x="64" y="95"/>
                  </a:moveTo>
                  <a:lnTo>
                    <a:pt x="64" y="95"/>
                  </a:lnTo>
                  <a:lnTo>
                    <a:pt x="65" y="92"/>
                  </a:lnTo>
                  <a:lnTo>
                    <a:pt x="66" y="90"/>
                  </a:lnTo>
                  <a:lnTo>
                    <a:pt x="66" y="90"/>
                  </a:lnTo>
                  <a:lnTo>
                    <a:pt x="66" y="10"/>
                  </a:lnTo>
                  <a:lnTo>
                    <a:pt x="66" y="10"/>
                  </a:lnTo>
                  <a:lnTo>
                    <a:pt x="67" y="6"/>
                  </a:lnTo>
                  <a:lnTo>
                    <a:pt x="69" y="3"/>
                  </a:lnTo>
                  <a:lnTo>
                    <a:pt x="72" y="1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9" y="1"/>
                  </a:lnTo>
                  <a:lnTo>
                    <a:pt x="82" y="3"/>
                  </a:lnTo>
                  <a:lnTo>
                    <a:pt x="84" y="6"/>
                  </a:lnTo>
                  <a:lnTo>
                    <a:pt x="85" y="10"/>
                  </a:lnTo>
                  <a:lnTo>
                    <a:pt x="85" y="10"/>
                  </a:lnTo>
                  <a:lnTo>
                    <a:pt x="88" y="95"/>
                  </a:lnTo>
                  <a:lnTo>
                    <a:pt x="88" y="95"/>
                  </a:lnTo>
                  <a:lnTo>
                    <a:pt x="88" y="98"/>
                  </a:lnTo>
                  <a:lnTo>
                    <a:pt x="87" y="101"/>
                  </a:lnTo>
                  <a:lnTo>
                    <a:pt x="87" y="101"/>
                  </a:lnTo>
                  <a:lnTo>
                    <a:pt x="75" y="134"/>
                  </a:lnTo>
                  <a:lnTo>
                    <a:pt x="65" y="159"/>
                  </a:lnTo>
                  <a:lnTo>
                    <a:pt x="58" y="177"/>
                  </a:lnTo>
                  <a:lnTo>
                    <a:pt x="58" y="177"/>
                  </a:lnTo>
                  <a:lnTo>
                    <a:pt x="54" y="183"/>
                  </a:lnTo>
                  <a:lnTo>
                    <a:pt x="50" y="186"/>
                  </a:lnTo>
                  <a:lnTo>
                    <a:pt x="50" y="186"/>
                  </a:lnTo>
                  <a:lnTo>
                    <a:pt x="40" y="192"/>
                  </a:lnTo>
                  <a:lnTo>
                    <a:pt x="27" y="199"/>
                  </a:lnTo>
                  <a:lnTo>
                    <a:pt x="13" y="206"/>
                  </a:lnTo>
                  <a:lnTo>
                    <a:pt x="4" y="211"/>
                  </a:lnTo>
                  <a:lnTo>
                    <a:pt x="4" y="211"/>
                  </a:lnTo>
                  <a:lnTo>
                    <a:pt x="3" y="213"/>
                  </a:lnTo>
                  <a:lnTo>
                    <a:pt x="1" y="216"/>
                  </a:lnTo>
                  <a:lnTo>
                    <a:pt x="0" y="221"/>
                  </a:lnTo>
                  <a:lnTo>
                    <a:pt x="0" y="221"/>
                  </a:lnTo>
                  <a:lnTo>
                    <a:pt x="2" y="239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1" name="Freeform 478"/>
            <p:cNvSpPr>
              <a:spLocks/>
            </p:cNvSpPr>
            <p:nvPr/>
          </p:nvSpPr>
          <p:spPr bwMode="auto">
            <a:xfrm>
              <a:off x="5378451" y="3192463"/>
              <a:ext cx="179388" cy="246063"/>
            </a:xfrm>
            <a:custGeom>
              <a:avLst/>
              <a:gdLst>
                <a:gd name="T0" fmla="*/ 0 w 113"/>
                <a:gd name="T1" fmla="*/ 155 h 155"/>
                <a:gd name="T2" fmla="*/ 0 w 113"/>
                <a:gd name="T3" fmla="*/ 139 h 155"/>
                <a:gd name="T4" fmla="*/ 0 w 113"/>
                <a:gd name="T5" fmla="*/ 139 h 155"/>
                <a:gd name="T6" fmla="*/ 1 w 113"/>
                <a:gd name="T7" fmla="*/ 128 h 155"/>
                <a:gd name="T8" fmla="*/ 2 w 113"/>
                <a:gd name="T9" fmla="*/ 119 h 155"/>
                <a:gd name="T10" fmla="*/ 5 w 113"/>
                <a:gd name="T11" fmla="*/ 111 h 155"/>
                <a:gd name="T12" fmla="*/ 10 w 113"/>
                <a:gd name="T13" fmla="*/ 103 h 155"/>
                <a:gd name="T14" fmla="*/ 14 w 113"/>
                <a:gd name="T15" fmla="*/ 97 h 155"/>
                <a:gd name="T16" fmla="*/ 20 w 113"/>
                <a:gd name="T17" fmla="*/ 90 h 155"/>
                <a:gd name="T18" fmla="*/ 28 w 113"/>
                <a:gd name="T19" fmla="*/ 84 h 155"/>
                <a:gd name="T20" fmla="*/ 36 w 113"/>
                <a:gd name="T21" fmla="*/ 78 h 155"/>
                <a:gd name="T22" fmla="*/ 36 w 113"/>
                <a:gd name="T23" fmla="*/ 78 h 155"/>
                <a:gd name="T24" fmla="*/ 41 w 113"/>
                <a:gd name="T25" fmla="*/ 75 h 155"/>
                <a:gd name="T26" fmla="*/ 46 w 113"/>
                <a:gd name="T27" fmla="*/ 71 h 155"/>
                <a:gd name="T28" fmla="*/ 46 w 113"/>
                <a:gd name="T29" fmla="*/ 71 h 155"/>
                <a:gd name="T30" fmla="*/ 71 w 113"/>
                <a:gd name="T31" fmla="*/ 33 h 155"/>
                <a:gd name="T32" fmla="*/ 90 w 113"/>
                <a:gd name="T33" fmla="*/ 6 h 155"/>
                <a:gd name="T34" fmla="*/ 90 w 113"/>
                <a:gd name="T35" fmla="*/ 6 h 155"/>
                <a:gd name="T36" fmla="*/ 94 w 113"/>
                <a:gd name="T37" fmla="*/ 2 h 155"/>
                <a:gd name="T38" fmla="*/ 99 w 113"/>
                <a:gd name="T39" fmla="*/ 0 h 155"/>
                <a:gd name="T40" fmla="*/ 103 w 113"/>
                <a:gd name="T41" fmla="*/ 0 h 155"/>
                <a:gd name="T42" fmla="*/ 107 w 113"/>
                <a:gd name="T43" fmla="*/ 1 h 155"/>
                <a:gd name="T44" fmla="*/ 110 w 113"/>
                <a:gd name="T45" fmla="*/ 4 h 155"/>
                <a:gd name="T46" fmla="*/ 112 w 113"/>
                <a:gd name="T47" fmla="*/ 8 h 155"/>
                <a:gd name="T48" fmla="*/ 113 w 113"/>
                <a:gd name="T49" fmla="*/ 12 h 155"/>
                <a:gd name="T50" fmla="*/ 111 w 113"/>
                <a:gd name="T51" fmla="*/ 16 h 155"/>
                <a:gd name="T52" fmla="*/ 91 w 113"/>
                <a:gd name="T53" fmla="*/ 56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3" h="155">
                  <a:moveTo>
                    <a:pt x="0" y="155"/>
                  </a:moveTo>
                  <a:lnTo>
                    <a:pt x="0" y="139"/>
                  </a:lnTo>
                  <a:lnTo>
                    <a:pt x="0" y="139"/>
                  </a:lnTo>
                  <a:lnTo>
                    <a:pt x="1" y="128"/>
                  </a:lnTo>
                  <a:lnTo>
                    <a:pt x="2" y="119"/>
                  </a:lnTo>
                  <a:lnTo>
                    <a:pt x="5" y="111"/>
                  </a:lnTo>
                  <a:lnTo>
                    <a:pt x="10" y="103"/>
                  </a:lnTo>
                  <a:lnTo>
                    <a:pt x="14" y="97"/>
                  </a:lnTo>
                  <a:lnTo>
                    <a:pt x="20" y="90"/>
                  </a:lnTo>
                  <a:lnTo>
                    <a:pt x="28" y="84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41" y="75"/>
                  </a:lnTo>
                  <a:lnTo>
                    <a:pt x="46" y="71"/>
                  </a:lnTo>
                  <a:lnTo>
                    <a:pt x="46" y="71"/>
                  </a:lnTo>
                  <a:lnTo>
                    <a:pt x="71" y="33"/>
                  </a:lnTo>
                  <a:lnTo>
                    <a:pt x="90" y="6"/>
                  </a:lnTo>
                  <a:lnTo>
                    <a:pt x="90" y="6"/>
                  </a:lnTo>
                  <a:lnTo>
                    <a:pt x="94" y="2"/>
                  </a:lnTo>
                  <a:lnTo>
                    <a:pt x="99" y="0"/>
                  </a:lnTo>
                  <a:lnTo>
                    <a:pt x="103" y="0"/>
                  </a:lnTo>
                  <a:lnTo>
                    <a:pt x="107" y="1"/>
                  </a:lnTo>
                  <a:lnTo>
                    <a:pt x="110" y="4"/>
                  </a:lnTo>
                  <a:lnTo>
                    <a:pt x="112" y="8"/>
                  </a:lnTo>
                  <a:lnTo>
                    <a:pt x="113" y="12"/>
                  </a:lnTo>
                  <a:lnTo>
                    <a:pt x="111" y="16"/>
                  </a:lnTo>
                  <a:lnTo>
                    <a:pt x="91" y="56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2" name="Freeform 479"/>
            <p:cNvSpPr>
              <a:spLocks/>
            </p:cNvSpPr>
            <p:nvPr/>
          </p:nvSpPr>
          <p:spPr bwMode="auto">
            <a:xfrm>
              <a:off x="5414963" y="2987675"/>
              <a:ext cx="39688" cy="44450"/>
            </a:xfrm>
            <a:custGeom>
              <a:avLst/>
              <a:gdLst>
                <a:gd name="T0" fmla="*/ 0 w 25"/>
                <a:gd name="T1" fmla="*/ 12 h 28"/>
                <a:gd name="T2" fmla="*/ 0 w 25"/>
                <a:gd name="T3" fmla="*/ 0 h 28"/>
                <a:gd name="T4" fmla="*/ 25 w 25"/>
                <a:gd name="T5" fmla="*/ 0 h 28"/>
                <a:gd name="T6" fmla="*/ 25 w 25"/>
                <a:gd name="T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8">
                  <a:moveTo>
                    <a:pt x="0" y="12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25" y="28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3" name="Rectangle 480"/>
            <p:cNvSpPr>
              <a:spLocks noChangeArrowheads="1"/>
            </p:cNvSpPr>
            <p:nvPr/>
          </p:nvSpPr>
          <p:spPr bwMode="auto">
            <a:xfrm>
              <a:off x="5380038" y="3111500"/>
              <a:ext cx="55563" cy="44450"/>
            </a:xfrm>
            <a:prstGeom prst="rect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4" name="Freeform 481"/>
            <p:cNvSpPr>
              <a:spLocks/>
            </p:cNvSpPr>
            <p:nvPr/>
          </p:nvSpPr>
          <p:spPr bwMode="auto">
            <a:xfrm>
              <a:off x="5254626" y="3087688"/>
              <a:ext cx="215900" cy="119063"/>
            </a:xfrm>
            <a:custGeom>
              <a:avLst/>
              <a:gdLst>
                <a:gd name="T0" fmla="*/ 0 w 136"/>
                <a:gd name="T1" fmla="*/ 0 h 75"/>
                <a:gd name="T2" fmla="*/ 0 w 136"/>
                <a:gd name="T3" fmla="*/ 75 h 75"/>
                <a:gd name="T4" fmla="*/ 27 w 136"/>
                <a:gd name="T5" fmla="*/ 75 h 75"/>
                <a:gd name="T6" fmla="*/ 27 w 136"/>
                <a:gd name="T7" fmla="*/ 15 h 75"/>
                <a:gd name="T8" fmla="*/ 63 w 136"/>
                <a:gd name="T9" fmla="*/ 15 h 75"/>
                <a:gd name="T10" fmla="*/ 63 w 136"/>
                <a:gd name="T11" fmla="*/ 75 h 75"/>
                <a:gd name="T12" fmla="*/ 136 w 136"/>
                <a:gd name="T13" fmla="*/ 75 h 75"/>
                <a:gd name="T14" fmla="*/ 136 w 136"/>
                <a:gd name="T15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6" h="75">
                  <a:moveTo>
                    <a:pt x="0" y="0"/>
                  </a:moveTo>
                  <a:lnTo>
                    <a:pt x="0" y="75"/>
                  </a:lnTo>
                  <a:lnTo>
                    <a:pt x="27" y="75"/>
                  </a:lnTo>
                  <a:lnTo>
                    <a:pt x="27" y="15"/>
                  </a:lnTo>
                  <a:lnTo>
                    <a:pt x="63" y="15"/>
                  </a:lnTo>
                  <a:lnTo>
                    <a:pt x="63" y="75"/>
                  </a:lnTo>
                  <a:lnTo>
                    <a:pt x="136" y="75"/>
                  </a:lnTo>
                  <a:lnTo>
                    <a:pt x="136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5" name="Freeform 482"/>
            <p:cNvSpPr>
              <a:spLocks/>
            </p:cNvSpPr>
            <p:nvPr/>
          </p:nvSpPr>
          <p:spPr bwMode="auto">
            <a:xfrm>
              <a:off x="5221288" y="2986088"/>
              <a:ext cx="282575" cy="95250"/>
            </a:xfrm>
            <a:custGeom>
              <a:avLst/>
              <a:gdLst>
                <a:gd name="T0" fmla="*/ 178 w 178"/>
                <a:gd name="T1" fmla="*/ 60 h 60"/>
                <a:gd name="T2" fmla="*/ 89 w 178"/>
                <a:gd name="T3" fmla="*/ 0 h 60"/>
                <a:gd name="T4" fmla="*/ 0 w 178"/>
                <a:gd name="T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8" h="60">
                  <a:moveTo>
                    <a:pt x="178" y="60"/>
                  </a:moveTo>
                  <a:lnTo>
                    <a:pt x="89" y="0"/>
                  </a:lnTo>
                  <a:lnTo>
                    <a:pt x="0" y="6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6" name="Line 483"/>
            <p:cNvSpPr>
              <a:spLocks noChangeShapeType="1"/>
            </p:cNvSpPr>
            <p:nvPr/>
          </p:nvSpPr>
          <p:spPr bwMode="auto">
            <a:xfrm>
              <a:off x="4538663" y="3119438"/>
              <a:ext cx="11113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7" name="Line 484"/>
            <p:cNvSpPr>
              <a:spLocks noChangeShapeType="1"/>
            </p:cNvSpPr>
            <p:nvPr/>
          </p:nvSpPr>
          <p:spPr bwMode="auto">
            <a:xfrm>
              <a:off x="4538663" y="3152775"/>
              <a:ext cx="60325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8" name="Line 485"/>
            <p:cNvSpPr>
              <a:spLocks noChangeShapeType="1"/>
            </p:cNvSpPr>
            <p:nvPr/>
          </p:nvSpPr>
          <p:spPr bwMode="auto">
            <a:xfrm>
              <a:off x="4538663" y="3216275"/>
              <a:ext cx="38100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9" name="Line 486"/>
            <p:cNvSpPr>
              <a:spLocks noChangeShapeType="1"/>
            </p:cNvSpPr>
            <p:nvPr/>
          </p:nvSpPr>
          <p:spPr bwMode="auto">
            <a:xfrm>
              <a:off x="4538663" y="3184525"/>
              <a:ext cx="60325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0" name="Freeform 487"/>
            <p:cNvSpPr>
              <a:spLocks/>
            </p:cNvSpPr>
            <p:nvPr/>
          </p:nvSpPr>
          <p:spPr bwMode="auto">
            <a:xfrm>
              <a:off x="4435476" y="2962275"/>
              <a:ext cx="225425" cy="336550"/>
            </a:xfrm>
            <a:custGeom>
              <a:avLst/>
              <a:gdLst>
                <a:gd name="T0" fmla="*/ 65 w 142"/>
                <a:gd name="T1" fmla="*/ 36 h 212"/>
                <a:gd name="T2" fmla="*/ 127 w 142"/>
                <a:gd name="T3" fmla="*/ 36 h 212"/>
                <a:gd name="T4" fmla="*/ 127 w 142"/>
                <a:gd name="T5" fmla="*/ 36 h 212"/>
                <a:gd name="T6" fmla="*/ 133 w 142"/>
                <a:gd name="T7" fmla="*/ 38 h 212"/>
                <a:gd name="T8" fmla="*/ 138 w 142"/>
                <a:gd name="T9" fmla="*/ 41 h 212"/>
                <a:gd name="T10" fmla="*/ 141 w 142"/>
                <a:gd name="T11" fmla="*/ 45 h 212"/>
                <a:gd name="T12" fmla="*/ 142 w 142"/>
                <a:gd name="T13" fmla="*/ 50 h 212"/>
                <a:gd name="T14" fmla="*/ 142 w 142"/>
                <a:gd name="T15" fmla="*/ 197 h 212"/>
                <a:gd name="T16" fmla="*/ 142 w 142"/>
                <a:gd name="T17" fmla="*/ 197 h 212"/>
                <a:gd name="T18" fmla="*/ 141 w 142"/>
                <a:gd name="T19" fmla="*/ 202 h 212"/>
                <a:gd name="T20" fmla="*/ 138 w 142"/>
                <a:gd name="T21" fmla="*/ 208 h 212"/>
                <a:gd name="T22" fmla="*/ 133 w 142"/>
                <a:gd name="T23" fmla="*/ 211 h 212"/>
                <a:gd name="T24" fmla="*/ 127 w 142"/>
                <a:gd name="T25" fmla="*/ 212 h 212"/>
                <a:gd name="T26" fmla="*/ 14 w 142"/>
                <a:gd name="T27" fmla="*/ 212 h 212"/>
                <a:gd name="T28" fmla="*/ 14 w 142"/>
                <a:gd name="T29" fmla="*/ 212 h 212"/>
                <a:gd name="T30" fmla="*/ 9 w 142"/>
                <a:gd name="T31" fmla="*/ 211 h 212"/>
                <a:gd name="T32" fmla="*/ 4 w 142"/>
                <a:gd name="T33" fmla="*/ 208 h 212"/>
                <a:gd name="T34" fmla="*/ 1 w 142"/>
                <a:gd name="T35" fmla="*/ 202 h 212"/>
                <a:gd name="T36" fmla="*/ 0 w 142"/>
                <a:gd name="T37" fmla="*/ 197 h 212"/>
                <a:gd name="T38" fmla="*/ 0 w 142"/>
                <a:gd name="T39" fmla="*/ 44 h 212"/>
                <a:gd name="T40" fmla="*/ 0 w 142"/>
                <a:gd name="T41" fmla="*/ 44 h 212"/>
                <a:gd name="T42" fmla="*/ 1 w 142"/>
                <a:gd name="T43" fmla="*/ 40 h 212"/>
                <a:gd name="T44" fmla="*/ 3 w 142"/>
                <a:gd name="T45" fmla="*/ 35 h 212"/>
                <a:gd name="T46" fmla="*/ 5 w 142"/>
                <a:gd name="T47" fmla="*/ 31 h 212"/>
                <a:gd name="T48" fmla="*/ 9 w 142"/>
                <a:gd name="T49" fmla="*/ 28 h 212"/>
                <a:gd name="T50" fmla="*/ 51 w 142"/>
                <a:gd name="T51" fmla="*/ 1 h 212"/>
                <a:gd name="T52" fmla="*/ 51 w 142"/>
                <a:gd name="T53" fmla="*/ 1 h 212"/>
                <a:gd name="T54" fmla="*/ 54 w 142"/>
                <a:gd name="T55" fmla="*/ 0 h 212"/>
                <a:gd name="T56" fmla="*/ 57 w 142"/>
                <a:gd name="T57" fmla="*/ 0 h 212"/>
                <a:gd name="T58" fmla="*/ 58 w 142"/>
                <a:gd name="T59" fmla="*/ 2 h 212"/>
                <a:gd name="T60" fmla="*/ 59 w 142"/>
                <a:gd name="T61" fmla="*/ 5 h 212"/>
                <a:gd name="T62" fmla="*/ 59 w 142"/>
                <a:gd name="T63" fmla="*/ 160 h 212"/>
                <a:gd name="T64" fmla="*/ 59 w 142"/>
                <a:gd name="T65" fmla="*/ 160 h 212"/>
                <a:gd name="T66" fmla="*/ 58 w 142"/>
                <a:gd name="T67" fmla="*/ 164 h 212"/>
                <a:gd name="T68" fmla="*/ 57 w 142"/>
                <a:gd name="T69" fmla="*/ 170 h 212"/>
                <a:gd name="T70" fmla="*/ 54 w 142"/>
                <a:gd name="T71" fmla="*/ 174 h 212"/>
                <a:gd name="T72" fmla="*/ 51 w 142"/>
                <a:gd name="T73" fmla="*/ 176 h 212"/>
                <a:gd name="T74" fmla="*/ 11 w 142"/>
                <a:gd name="T75" fmla="*/ 201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42" h="212">
                  <a:moveTo>
                    <a:pt x="65" y="36"/>
                  </a:moveTo>
                  <a:lnTo>
                    <a:pt x="127" y="36"/>
                  </a:lnTo>
                  <a:lnTo>
                    <a:pt x="127" y="36"/>
                  </a:lnTo>
                  <a:lnTo>
                    <a:pt x="133" y="38"/>
                  </a:lnTo>
                  <a:lnTo>
                    <a:pt x="138" y="41"/>
                  </a:lnTo>
                  <a:lnTo>
                    <a:pt x="141" y="45"/>
                  </a:lnTo>
                  <a:lnTo>
                    <a:pt x="142" y="50"/>
                  </a:lnTo>
                  <a:lnTo>
                    <a:pt x="142" y="197"/>
                  </a:lnTo>
                  <a:lnTo>
                    <a:pt x="142" y="197"/>
                  </a:lnTo>
                  <a:lnTo>
                    <a:pt x="141" y="202"/>
                  </a:lnTo>
                  <a:lnTo>
                    <a:pt x="138" y="208"/>
                  </a:lnTo>
                  <a:lnTo>
                    <a:pt x="133" y="211"/>
                  </a:lnTo>
                  <a:lnTo>
                    <a:pt x="127" y="212"/>
                  </a:lnTo>
                  <a:lnTo>
                    <a:pt x="14" y="212"/>
                  </a:lnTo>
                  <a:lnTo>
                    <a:pt x="14" y="212"/>
                  </a:lnTo>
                  <a:lnTo>
                    <a:pt x="9" y="211"/>
                  </a:lnTo>
                  <a:lnTo>
                    <a:pt x="4" y="208"/>
                  </a:lnTo>
                  <a:lnTo>
                    <a:pt x="1" y="202"/>
                  </a:lnTo>
                  <a:lnTo>
                    <a:pt x="0" y="19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1" y="40"/>
                  </a:lnTo>
                  <a:lnTo>
                    <a:pt x="3" y="35"/>
                  </a:lnTo>
                  <a:lnTo>
                    <a:pt x="5" y="31"/>
                  </a:lnTo>
                  <a:lnTo>
                    <a:pt x="9" y="28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54" y="0"/>
                  </a:lnTo>
                  <a:lnTo>
                    <a:pt x="57" y="0"/>
                  </a:lnTo>
                  <a:lnTo>
                    <a:pt x="58" y="2"/>
                  </a:lnTo>
                  <a:lnTo>
                    <a:pt x="59" y="5"/>
                  </a:lnTo>
                  <a:lnTo>
                    <a:pt x="59" y="160"/>
                  </a:lnTo>
                  <a:lnTo>
                    <a:pt x="59" y="160"/>
                  </a:lnTo>
                  <a:lnTo>
                    <a:pt x="58" y="164"/>
                  </a:lnTo>
                  <a:lnTo>
                    <a:pt x="57" y="170"/>
                  </a:lnTo>
                  <a:lnTo>
                    <a:pt x="54" y="174"/>
                  </a:lnTo>
                  <a:lnTo>
                    <a:pt x="51" y="176"/>
                  </a:lnTo>
                  <a:lnTo>
                    <a:pt x="11" y="201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1" name="Freeform 488"/>
            <p:cNvSpPr>
              <a:spLocks/>
            </p:cNvSpPr>
            <p:nvPr/>
          </p:nvSpPr>
          <p:spPr bwMode="auto">
            <a:xfrm>
              <a:off x="4538663" y="3054350"/>
              <a:ext cx="77788" cy="57150"/>
            </a:xfrm>
            <a:custGeom>
              <a:avLst/>
              <a:gdLst>
                <a:gd name="T0" fmla="*/ 49 w 49"/>
                <a:gd name="T1" fmla="*/ 36 h 36"/>
                <a:gd name="T2" fmla="*/ 30 w 49"/>
                <a:gd name="T3" fmla="*/ 36 h 36"/>
                <a:gd name="T4" fmla="*/ 30 w 49"/>
                <a:gd name="T5" fmla="*/ 34 h 36"/>
                <a:gd name="T6" fmla="*/ 30 w 49"/>
                <a:gd name="T7" fmla="*/ 34 h 36"/>
                <a:gd name="T8" fmla="*/ 30 w 49"/>
                <a:gd name="T9" fmla="*/ 7 h 36"/>
                <a:gd name="T10" fmla="*/ 30 w 49"/>
                <a:gd name="T11" fmla="*/ 7 h 36"/>
                <a:gd name="T12" fmla="*/ 29 w 49"/>
                <a:gd name="T13" fmla="*/ 5 h 36"/>
                <a:gd name="T14" fmla="*/ 28 w 49"/>
                <a:gd name="T15" fmla="*/ 3 h 36"/>
                <a:gd name="T16" fmla="*/ 28 w 49"/>
                <a:gd name="T17" fmla="*/ 3 h 36"/>
                <a:gd name="T18" fmla="*/ 27 w 49"/>
                <a:gd name="T19" fmla="*/ 2 h 36"/>
                <a:gd name="T20" fmla="*/ 25 w 49"/>
                <a:gd name="T21" fmla="*/ 0 h 36"/>
                <a:gd name="T22" fmla="*/ 0 w 49"/>
                <a:gd name="T2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" h="36">
                  <a:moveTo>
                    <a:pt x="49" y="36"/>
                  </a:moveTo>
                  <a:lnTo>
                    <a:pt x="30" y="36"/>
                  </a:lnTo>
                  <a:lnTo>
                    <a:pt x="30" y="34"/>
                  </a:lnTo>
                  <a:lnTo>
                    <a:pt x="30" y="34"/>
                  </a:lnTo>
                  <a:lnTo>
                    <a:pt x="30" y="7"/>
                  </a:lnTo>
                  <a:lnTo>
                    <a:pt x="30" y="7"/>
                  </a:lnTo>
                  <a:lnTo>
                    <a:pt x="29" y="5"/>
                  </a:lnTo>
                  <a:lnTo>
                    <a:pt x="28" y="3"/>
                  </a:lnTo>
                  <a:lnTo>
                    <a:pt x="28" y="3"/>
                  </a:lnTo>
                  <a:lnTo>
                    <a:pt x="27" y="2"/>
                  </a:lnTo>
                  <a:lnTo>
                    <a:pt x="25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2" name="Freeform 489"/>
            <p:cNvSpPr>
              <a:spLocks/>
            </p:cNvSpPr>
            <p:nvPr/>
          </p:nvSpPr>
          <p:spPr bwMode="auto">
            <a:xfrm>
              <a:off x="4498976" y="3068638"/>
              <a:ext cx="131763" cy="193675"/>
            </a:xfrm>
            <a:custGeom>
              <a:avLst/>
              <a:gdLst>
                <a:gd name="T0" fmla="*/ 0 w 83"/>
                <a:gd name="T1" fmla="*/ 122 h 122"/>
                <a:gd name="T2" fmla="*/ 83 w 83"/>
                <a:gd name="T3" fmla="*/ 122 h 122"/>
                <a:gd name="T4" fmla="*/ 83 w 83"/>
                <a:gd name="T5" fmla="*/ 27 h 122"/>
                <a:gd name="T6" fmla="*/ 83 w 83"/>
                <a:gd name="T7" fmla="*/ 27 h 122"/>
                <a:gd name="T8" fmla="*/ 82 w 83"/>
                <a:gd name="T9" fmla="*/ 24 h 122"/>
                <a:gd name="T10" fmla="*/ 81 w 83"/>
                <a:gd name="T11" fmla="*/ 22 h 122"/>
                <a:gd name="T12" fmla="*/ 64 w 83"/>
                <a:gd name="T1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122">
                  <a:moveTo>
                    <a:pt x="0" y="122"/>
                  </a:moveTo>
                  <a:lnTo>
                    <a:pt x="83" y="122"/>
                  </a:lnTo>
                  <a:lnTo>
                    <a:pt x="83" y="27"/>
                  </a:lnTo>
                  <a:lnTo>
                    <a:pt x="83" y="27"/>
                  </a:lnTo>
                  <a:lnTo>
                    <a:pt x="82" y="24"/>
                  </a:lnTo>
                  <a:lnTo>
                    <a:pt x="81" y="22"/>
                  </a:lnTo>
                  <a:lnTo>
                    <a:pt x="64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3" name="Freeform 490"/>
            <p:cNvSpPr>
              <a:spLocks/>
            </p:cNvSpPr>
            <p:nvPr/>
          </p:nvSpPr>
          <p:spPr bwMode="auto">
            <a:xfrm>
              <a:off x="4956176" y="2943225"/>
              <a:ext cx="85725" cy="93663"/>
            </a:xfrm>
            <a:custGeom>
              <a:avLst/>
              <a:gdLst>
                <a:gd name="T0" fmla="*/ 27 w 54"/>
                <a:gd name="T1" fmla="*/ 59 h 59"/>
                <a:gd name="T2" fmla="*/ 27 w 54"/>
                <a:gd name="T3" fmla="*/ 59 h 59"/>
                <a:gd name="T4" fmla="*/ 22 w 54"/>
                <a:gd name="T5" fmla="*/ 58 h 59"/>
                <a:gd name="T6" fmla="*/ 16 w 54"/>
                <a:gd name="T7" fmla="*/ 57 h 59"/>
                <a:gd name="T8" fmla="*/ 11 w 54"/>
                <a:gd name="T9" fmla="*/ 54 h 59"/>
                <a:gd name="T10" fmla="*/ 7 w 54"/>
                <a:gd name="T11" fmla="*/ 51 h 59"/>
                <a:gd name="T12" fmla="*/ 4 w 54"/>
                <a:gd name="T13" fmla="*/ 47 h 59"/>
                <a:gd name="T14" fmla="*/ 2 w 54"/>
                <a:gd name="T15" fmla="*/ 42 h 59"/>
                <a:gd name="T16" fmla="*/ 0 w 54"/>
                <a:gd name="T17" fmla="*/ 37 h 59"/>
                <a:gd name="T18" fmla="*/ 0 w 54"/>
                <a:gd name="T19" fmla="*/ 31 h 59"/>
                <a:gd name="T20" fmla="*/ 0 w 54"/>
                <a:gd name="T21" fmla="*/ 31 h 59"/>
                <a:gd name="T22" fmla="*/ 0 w 54"/>
                <a:gd name="T23" fmla="*/ 26 h 59"/>
                <a:gd name="T24" fmla="*/ 2 w 54"/>
                <a:gd name="T25" fmla="*/ 21 h 59"/>
                <a:gd name="T26" fmla="*/ 4 w 54"/>
                <a:gd name="T27" fmla="*/ 16 h 59"/>
                <a:gd name="T28" fmla="*/ 7 w 54"/>
                <a:gd name="T29" fmla="*/ 12 h 59"/>
                <a:gd name="T30" fmla="*/ 7 w 54"/>
                <a:gd name="T31" fmla="*/ 12 h 59"/>
                <a:gd name="T32" fmla="*/ 10 w 54"/>
                <a:gd name="T33" fmla="*/ 10 h 59"/>
                <a:gd name="T34" fmla="*/ 12 w 54"/>
                <a:gd name="T35" fmla="*/ 10 h 59"/>
                <a:gd name="T36" fmla="*/ 15 w 54"/>
                <a:gd name="T37" fmla="*/ 10 h 59"/>
                <a:gd name="T38" fmla="*/ 18 w 54"/>
                <a:gd name="T39" fmla="*/ 12 h 59"/>
                <a:gd name="T40" fmla="*/ 18 w 54"/>
                <a:gd name="T41" fmla="*/ 12 h 59"/>
                <a:gd name="T42" fmla="*/ 19 w 54"/>
                <a:gd name="T43" fmla="*/ 14 h 59"/>
                <a:gd name="T44" fmla="*/ 20 w 54"/>
                <a:gd name="T45" fmla="*/ 17 h 59"/>
                <a:gd name="T46" fmla="*/ 19 w 54"/>
                <a:gd name="T47" fmla="*/ 20 h 59"/>
                <a:gd name="T48" fmla="*/ 18 w 54"/>
                <a:gd name="T49" fmla="*/ 22 h 59"/>
                <a:gd name="T50" fmla="*/ 18 w 54"/>
                <a:gd name="T51" fmla="*/ 22 h 59"/>
                <a:gd name="T52" fmla="*/ 15 w 54"/>
                <a:gd name="T53" fmla="*/ 26 h 59"/>
                <a:gd name="T54" fmla="*/ 14 w 54"/>
                <a:gd name="T55" fmla="*/ 31 h 59"/>
                <a:gd name="T56" fmla="*/ 14 w 54"/>
                <a:gd name="T57" fmla="*/ 31 h 59"/>
                <a:gd name="T58" fmla="*/ 15 w 54"/>
                <a:gd name="T59" fmla="*/ 37 h 59"/>
                <a:gd name="T60" fmla="*/ 18 w 54"/>
                <a:gd name="T61" fmla="*/ 41 h 59"/>
                <a:gd name="T62" fmla="*/ 23 w 54"/>
                <a:gd name="T63" fmla="*/ 44 h 59"/>
                <a:gd name="T64" fmla="*/ 27 w 54"/>
                <a:gd name="T65" fmla="*/ 45 h 59"/>
                <a:gd name="T66" fmla="*/ 27 w 54"/>
                <a:gd name="T67" fmla="*/ 45 h 59"/>
                <a:gd name="T68" fmla="*/ 32 w 54"/>
                <a:gd name="T69" fmla="*/ 44 h 59"/>
                <a:gd name="T70" fmla="*/ 36 w 54"/>
                <a:gd name="T71" fmla="*/ 41 h 59"/>
                <a:gd name="T72" fmla="*/ 39 w 54"/>
                <a:gd name="T73" fmla="*/ 37 h 59"/>
                <a:gd name="T74" fmla="*/ 40 w 54"/>
                <a:gd name="T75" fmla="*/ 31 h 59"/>
                <a:gd name="T76" fmla="*/ 40 w 54"/>
                <a:gd name="T77" fmla="*/ 8 h 59"/>
                <a:gd name="T78" fmla="*/ 40 w 54"/>
                <a:gd name="T79" fmla="*/ 8 h 59"/>
                <a:gd name="T80" fmla="*/ 41 w 54"/>
                <a:gd name="T81" fmla="*/ 5 h 59"/>
                <a:gd name="T82" fmla="*/ 42 w 54"/>
                <a:gd name="T83" fmla="*/ 2 h 59"/>
                <a:gd name="T84" fmla="*/ 44 w 54"/>
                <a:gd name="T85" fmla="*/ 1 h 59"/>
                <a:gd name="T86" fmla="*/ 47 w 54"/>
                <a:gd name="T87" fmla="*/ 0 h 59"/>
                <a:gd name="T88" fmla="*/ 47 w 54"/>
                <a:gd name="T89" fmla="*/ 0 h 59"/>
                <a:gd name="T90" fmla="*/ 50 w 54"/>
                <a:gd name="T91" fmla="*/ 1 h 59"/>
                <a:gd name="T92" fmla="*/ 52 w 54"/>
                <a:gd name="T93" fmla="*/ 2 h 59"/>
                <a:gd name="T94" fmla="*/ 54 w 54"/>
                <a:gd name="T95" fmla="*/ 5 h 59"/>
                <a:gd name="T96" fmla="*/ 54 w 54"/>
                <a:gd name="T97" fmla="*/ 8 h 59"/>
                <a:gd name="T98" fmla="*/ 54 w 54"/>
                <a:gd name="T99" fmla="*/ 31 h 59"/>
                <a:gd name="T100" fmla="*/ 54 w 54"/>
                <a:gd name="T101" fmla="*/ 31 h 59"/>
                <a:gd name="T102" fmla="*/ 54 w 54"/>
                <a:gd name="T103" fmla="*/ 37 h 59"/>
                <a:gd name="T104" fmla="*/ 52 w 54"/>
                <a:gd name="T105" fmla="*/ 42 h 59"/>
                <a:gd name="T106" fmla="*/ 50 w 54"/>
                <a:gd name="T107" fmla="*/ 47 h 59"/>
                <a:gd name="T108" fmla="*/ 47 w 54"/>
                <a:gd name="T109" fmla="*/ 51 h 59"/>
                <a:gd name="T110" fmla="*/ 43 w 54"/>
                <a:gd name="T111" fmla="*/ 54 h 59"/>
                <a:gd name="T112" fmla="*/ 38 w 54"/>
                <a:gd name="T113" fmla="*/ 57 h 59"/>
                <a:gd name="T114" fmla="*/ 33 w 54"/>
                <a:gd name="T115" fmla="*/ 58 h 59"/>
                <a:gd name="T116" fmla="*/ 27 w 54"/>
                <a:gd name="T117" fmla="*/ 59 h 59"/>
                <a:gd name="T118" fmla="*/ 27 w 54"/>
                <a:gd name="T11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4" h="59">
                  <a:moveTo>
                    <a:pt x="27" y="59"/>
                  </a:moveTo>
                  <a:lnTo>
                    <a:pt x="27" y="59"/>
                  </a:lnTo>
                  <a:lnTo>
                    <a:pt x="22" y="58"/>
                  </a:lnTo>
                  <a:lnTo>
                    <a:pt x="16" y="57"/>
                  </a:lnTo>
                  <a:lnTo>
                    <a:pt x="11" y="54"/>
                  </a:lnTo>
                  <a:lnTo>
                    <a:pt x="7" y="51"/>
                  </a:lnTo>
                  <a:lnTo>
                    <a:pt x="4" y="47"/>
                  </a:lnTo>
                  <a:lnTo>
                    <a:pt x="2" y="42"/>
                  </a:lnTo>
                  <a:lnTo>
                    <a:pt x="0" y="37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0" y="26"/>
                  </a:lnTo>
                  <a:lnTo>
                    <a:pt x="2" y="21"/>
                  </a:lnTo>
                  <a:lnTo>
                    <a:pt x="4" y="16"/>
                  </a:lnTo>
                  <a:lnTo>
                    <a:pt x="7" y="12"/>
                  </a:lnTo>
                  <a:lnTo>
                    <a:pt x="7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5" y="10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19" y="14"/>
                  </a:lnTo>
                  <a:lnTo>
                    <a:pt x="20" y="17"/>
                  </a:lnTo>
                  <a:lnTo>
                    <a:pt x="19" y="20"/>
                  </a:lnTo>
                  <a:lnTo>
                    <a:pt x="18" y="22"/>
                  </a:lnTo>
                  <a:lnTo>
                    <a:pt x="18" y="22"/>
                  </a:lnTo>
                  <a:lnTo>
                    <a:pt x="15" y="26"/>
                  </a:lnTo>
                  <a:lnTo>
                    <a:pt x="14" y="31"/>
                  </a:lnTo>
                  <a:lnTo>
                    <a:pt x="14" y="31"/>
                  </a:lnTo>
                  <a:lnTo>
                    <a:pt x="15" y="37"/>
                  </a:lnTo>
                  <a:lnTo>
                    <a:pt x="18" y="41"/>
                  </a:lnTo>
                  <a:lnTo>
                    <a:pt x="23" y="44"/>
                  </a:lnTo>
                  <a:lnTo>
                    <a:pt x="27" y="45"/>
                  </a:lnTo>
                  <a:lnTo>
                    <a:pt x="27" y="45"/>
                  </a:lnTo>
                  <a:lnTo>
                    <a:pt x="32" y="44"/>
                  </a:lnTo>
                  <a:lnTo>
                    <a:pt x="36" y="41"/>
                  </a:lnTo>
                  <a:lnTo>
                    <a:pt x="39" y="37"/>
                  </a:lnTo>
                  <a:lnTo>
                    <a:pt x="40" y="31"/>
                  </a:lnTo>
                  <a:lnTo>
                    <a:pt x="40" y="8"/>
                  </a:lnTo>
                  <a:lnTo>
                    <a:pt x="40" y="8"/>
                  </a:lnTo>
                  <a:lnTo>
                    <a:pt x="41" y="5"/>
                  </a:lnTo>
                  <a:lnTo>
                    <a:pt x="42" y="2"/>
                  </a:lnTo>
                  <a:lnTo>
                    <a:pt x="44" y="1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50" y="1"/>
                  </a:lnTo>
                  <a:lnTo>
                    <a:pt x="52" y="2"/>
                  </a:lnTo>
                  <a:lnTo>
                    <a:pt x="54" y="5"/>
                  </a:lnTo>
                  <a:lnTo>
                    <a:pt x="54" y="8"/>
                  </a:lnTo>
                  <a:lnTo>
                    <a:pt x="54" y="31"/>
                  </a:lnTo>
                  <a:lnTo>
                    <a:pt x="54" y="31"/>
                  </a:lnTo>
                  <a:lnTo>
                    <a:pt x="54" y="37"/>
                  </a:lnTo>
                  <a:lnTo>
                    <a:pt x="52" y="42"/>
                  </a:lnTo>
                  <a:lnTo>
                    <a:pt x="50" y="47"/>
                  </a:lnTo>
                  <a:lnTo>
                    <a:pt x="47" y="51"/>
                  </a:lnTo>
                  <a:lnTo>
                    <a:pt x="43" y="54"/>
                  </a:lnTo>
                  <a:lnTo>
                    <a:pt x="38" y="57"/>
                  </a:lnTo>
                  <a:lnTo>
                    <a:pt x="33" y="58"/>
                  </a:lnTo>
                  <a:lnTo>
                    <a:pt x="27" y="59"/>
                  </a:lnTo>
                  <a:lnTo>
                    <a:pt x="27" y="59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4" name="Line 491"/>
            <p:cNvSpPr>
              <a:spLocks noChangeShapeType="1"/>
            </p:cNvSpPr>
            <p:nvPr/>
          </p:nvSpPr>
          <p:spPr bwMode="auto">
            <a:xfrm>
              <a:off x="5024438" y="2865438"/>
              <a:ext cx="0" cy="66675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5" name="Line 492"/>
            <p:cNvSpPr>
              <a:spLocks noChangeShapeType="1"/>
            </p:cNvSpPr>
            <p:nvPr/>
          </p:nvSpPr>
          <p:spPr bwMode="auto">
            <a:xfrm flipV="1">
              <a:off x="5037138" y="2865438"/>
              <a:ext cx="0" cy="66675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6" name="Freeform 493"/>
            <p:cNvSpPr>
              <a:spLocks/>
            </p:cNvSpPr>
            <p:nvPr/>
          </p:nvSpPr>
          <p:spPr bwMode="auto">
            <a:xfrm>
              <a:off x="5024438" y="2687638"/>
              <a:ext cx="12700" cy="19050"/>
            </a:xfrm>
            <a:custGeom>
              <a:avLst/>
              <a:gdLst>
                <a:gd name="T0" fmla="*/ 8 w 8"/>
                <a:gd name="T1" fmla="*/ 12 h 12"/>
                <a:gd name="T2" fmla="*/ 8 w 8"/>
                <a:gd name="T3" fmla="*/ 4 h 12"/>
                <a:gd name="T4" fmla="*/ 8 w 8"/>
                <a:gd name="T5" fmla="*/ 4 h 12"/>
                <a:gd name="T6" fmla="*/ 8 w 8"/>
                <a:gd name="T7" fmla="*/ 2 h 12"/>
                <a:gd name="T8" fmla="*/ 7 w 8"/>
                <a:gd name="T9" fmla="*/ 1 h 12"/>
                <a:gd name="T10" fmla="*/ 6 w 8"/>
                <a:gd name="T11" fmla="*/ 0 h 12"/>
                <a:gd name="T12" fmla="*/ 4 w 8"/>
                <a:gd name="T13" fmla="*/ 0 h 12"/>
                <a:gd name="T14" fmla="*/ 4 w 8"/>
                <a:gd name="T15" fmla="*/ 0 h 12"/>
                <a:gd name="T16" fmla="*/ 3 w 8"/>
                <a:gd name="T17" fmla="*/ 0 h 12"/>
                <a:gd name="T18" fmla="*/ 1 w 8"/>
                <a:gd name="T19" fmla="*/ 1 h 12"/>
                <a:gd name="T20" fmla="*/ 0 w 8"/>
                <a:gd name="T21" fmla="*/ 2 h 12"/>
                <a:gd name="T22" fmla="*/ 0 w 8"/>
                <a:gd name="T23" fmla="*/ 4 h 12"/>
                <a:gd name="T24" fmla="*/ 0 w 8"/>
                <a:gd name="T2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12">
                  <a:moveTo>
                    <a:pt x="8" y="12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12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7" name="Freeform 494"/>
            <p:cNvSpPr>
              <a:spLocks/>
            </p:cNvSpPr>
            <p:nvPr/>
          </p:nvSpPr>
          <p:spPr bwMode="auto">
            <a:xfrm>
              <a:off x="4840288" y="2719388"/>
              <a:ext cx="382588" cy="136525"/>
            </a:xfrm>
            <a:custGeom>
              <a:avLst/>
              <a:gdLst>
                <a:gd name="T0" fmla="*/ 28 w 241"/>
                <a:gd name="T1" fmla="*/ 76 h 86"/>
                <a:gd name="T2" fmla="*/ 45 w 241"/>
                <a:gd name="T3" fmla="*/ 79 h 86"/>
                <a:gd name="T4" fmla="*/ 59 w 241"/>
                <a:gd name="T5" fmla="*/ 86 h 86"/>
                <a:gd name="T6" fmla="*/ 65 w 241"/>
                <a:gd name="T7" fmla="*/ 82 h 86"/>
                <a:gd name="T8" fmla="*/ 80 w 241"/>
                <a:gd name="T9" fmla="*/ 77 h 86"/>
                <a:gd name="T10" fmla="*/ 89 w 241"/>
                <a:gd name="T11" fmla="*/ 76 h 86"/>
                <a:gd name="T12" fmla="*/ 107 w 241"/>
                <a:gd name="T13" fmla="*/ 79 h 86"/>
                <a:gd name="T14" fmla="*/ 120 w 241"/>
                <a:gd name="T15" fmla="*/ 86 h 86"/>
                <a:gd name="T16" fmla="*/ 126 w 241"/>
                <a:gd name="T17" fmla="*/ 82 h 86"/>
                <a:gd name="T18" fmla="*/ 143 w 241"/>
                <a:gd name="T19" fmla="*/ 77 h 86"/>
                <a:gd name="T20" fmla="*/ 151 w 241"/>
                <a:gd name="T21" fmla="*/ 76 h 86"/>
                <a:gd name="T22" fmla="*/ 169 w 241"/>
                <a:gd name="T23" fmla="*/ 79 h 86"/>
                <a:gd name="T24" fmla="*/ 183 w 241"/>
                <a:gd name="T25" fmla="*/ 86 h 86"/>
                <a:gd name="T26" fmla="*/ 189 w 241"/>
                <a:gd name="T27" fmla="*/ 82 h 86"/>
                <a:gd name="T28" fmla="*/ 205 w 241"/>
                <a:gd name="T29" fmla="*/ 77 h 86"/>
                <a:gd name="T30" fmla="*/ 214 w 241"/>
                <a:gd name="T31" fmla="*/ 76 h 86"/>
                <a:gd name="T32" fmla="*/ 228 w 241"/>
                <a:gd name="T33" fmla="*/ 78 h 86"/>
                <a:gd name="T34" fmla="*/ 241 w 241"/>
                <a:gd name="T35" fmla="*/ 84 h 86"/>
                <a:gd name="T36" fmla="*/ 239 w 241"/>
                <a:gd name="T37" fmla="*/ 76 h 86"/>
                <a:gd name="T38" fmla="*/ 232 w 241"/>
                <a:gd name="T39" fmla="*/ 59 h 86"/>
                <a:gd name="T40" fmla="*/ 222 w 241"/>
                <a:gd name="T41" fmla="*/ 45 h 86"/>
                <a:gd name="T42" fmla="*/ 209 w 241"/>
                <a:gd name="T43" fmla="*/ 32 h 86"/>
                <a:gd name="T44" fmla="*/ 192 w 241"/>
                <a:gd name="T45" fmla="*/ 19 h 86"/>
                <a:gd name="T46" fmla="*/ 174 w 241"/>
                <a:gd name="T47" fmla="*/ 10 h 86"/>
                <a:gd name="T48" fmla="*/ 154 w 241"/>
                <a:gd name="T49" fmla="*/ 4 h 86"/>
                <a:gd name="T50" fmla="*/ 132 w 241"/>
                <a:gd name="T51" fmla="*/ 0 h 86"/>
                <a:gd name="T52" fmla="*/ 120 w 241"/>
                <a:gd name="T53" fmla="*/ 0 h 86"/>
                <a:gd name="T54" fmla="*/ 98 w 241"/>
                <a:gd name="T55" fmla="*/ 1 h 86"/>
                <a:gd name="T56" fmla="*/ 77 w 241"/>
                <a:gd name="T57" fmla="*/ 7 h 86"/>
                <a:gd name="T58" fmla="*/ 57 w 241"/>
                <a:gd name="T59" fmla="*/ 14 h 86"/>
                <a:gd name="T60" fmla="*/ 40 w 241"/>
                <a:gd name="T61" fmla="*/ 25 h 86"/>
                <a:gd name="T62" fmla="*/ 26 w 241"/>
                <a:gd name="T63" fmla="*/ 38 h 86"/>
                <a:gd name="T64" fmla="*/ 14 w 241"/>
                <a:gd name="T65" fmla="*/ 52 h 86"/>
                <a:gd name="T66" fmla="*/ 5 w 241"/>
                <a:gd name="T67" fmla="*/ 68 h 86"/>
                <a:gd name="T68" fmla="*/ 0 w 241"/>
                <a:gd name="T69" fmla="*/ 84 h 86"/>
                <a:gd name="T70" fmla="*/ 6 w 241"/>
                <a:gd name="T71" fmla="*/ 81 h 86"/>
                <a:gd name="T72" fmla="*/ 19 w 241"/>
                <a:gd name="T73" fmla="*/ 77 h 86"/>
                <a:gd name="T74" fmla="*/ 28 w 241"/>
                <a:gd name="T75" fmla="*/ 7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41" h="86">
                  <a:moveTo>
                    <a:pt x="28" y="76"/>
                  </a:moveTo>
                  <a:lnTo>
                    <a:pt x="28" y="76"/>
                  </a:lnTo>
                  <a:lnTo>
                    <a:pt x="37" y="77"/>
                  </a:lnTo>
                  <a:lnTo>
                    <a:pt x="45" y="79"/>
                  </a:lnTo>
                  <a:lnTo>
                    <a:pt x="52" y="82"/>
                  </a:lnTo>
                  <a:lnTo>
                    <a:pt x="59" y="86"/>
                  </a:lnTo>
                  <a:lnTo>
                    <a:pt x="59" y="86"/>
                  </a:lnTo>
                  <a:lnTo>
                    <a:pt x="65" y="82"/>
                  </a:lnTo>
                  <a:lnTo>
                    <a:pt x="72" y="79"/>
                  </a:lnTo>
                  <a:lnTo>
                    <a:pt x="80" y="77"/>
                  </a:lnTo>
                  <a:lnTo>
                    <a:pt x="89" y="76"/>
                  </a:lnTo>
                  <a:lnTo>
                    <a:pt x="89" y="76"/>
                  </a:lnTo>
                  <a:lnTo>
                    <a:pt x="99" y="77"/>
                  </a:lnTo>
                  <a:lnTo>
                    <a:pt x="107" y="79"/>
                  </a:lnTo>
                  <a:lnTo>
                    <a:pt x="114" y="82"/>
                  </a:lnTo>
                  <a:lnTo>
                    <a:pt x="120" y="86"/>
                  </a:lnTo>
                  <a:lnTo>
                    <a:pt x="120" y="86"/>
                  </a:lnTo>
                  <a:lnTo>
                    <a:pt x="126" y="82"/>
                  </a:lnTo>
                  <a:lnTo>
                    <a:pt x="135" y="79"/>
                  </a:lnTo>
                  <a:lnTo>
                    <a:pt x="143" y="77"/>
                  </a:lnTo>
                  <a:lnTo>
                    <a:pt x="151" y="76"/>
                  </a:lnTo>
                  <a:lnTo>
                    <a:pt x="151" y="76"/>
                  </a:lnTo>
                  <a:lnTo>
                    <a:pt x="160" y="77"/>
                  </a:lnTo>
                  <a:lnTo>
                    <a:pt x="169" y="79"/>
                  </a:lnTo>
                  <a:lnTo>
                    <a:pt x="176" y="82"/>
                  </a:lnTo>
                  <a:lnTo>
                    <a:pt x="183" y="86"/>
                  </a:lnTo>
                  <a:lnTo>
                    <a:pt x="183" y="86"/>
                  </a:lnTo>
                  <a:lnTo>
                    <a:pt x="189" y="82"/>
                  </a:lnTo>
                  <a:lnTo>
                    <a:pt x="196" y="79"/>
                  </a:lnTo>
                  <a:lnTo>
                    <a:pt x="205" y="77"/>
                  </a:lnTo>
                  <a:lnTo>
                    <a:pt x="214" y="76"/>
                  </a:lnTo>
                  <a:lnTo>
                    <a:pt x="214" y="76"/>
                  </a:lnTo>
                  <a:lnTo>
                    <a:pt x="221" y="77"/>
                  </a:lnTo>
                  <a:lnTo>
                    <a:pt x="228" y="78"/>
                  </a:lnTo>
                  <a:lnTo>
                    <a:pt x="234" y="81"/>
                  </a:lnTo>
                  <a:lnTo>
                    <a:pt x="241" y="84"/>
                  </a:lnTo>
                  <a:lnTo>
                    <a:pt x="241" y="84"/>
                  </a:lnTo>
                  <a:lnTo>
                    <a:pt x="239" y="76"/>
                  </a:lnTo>
                  <a:lnTo>
                    <a:pt x="235" y="68"/>
                  </a:lnTo>
                  <a:lnTo>
                    <a:pt x="232" y="59"/>
                  </a:lnTo>
                  <a:lnTo>
                    <a:pt x="227" y="52"/>
                  </a:lnTo>
                  <a:lnTo>
                    <a:pt x="222" y="45"/>
                  </a:lnTo>
                  <a:lnTo>
                    <a:pt x="215" y="38"/>
                  </a:lnTo>
                  <a:lnTo>
                    <a:pt x="209" y="32"/>
                  </a:lnTo>
                  <a:lnTo>
                    <a:pt x="200" y="25"/>
                  </a:lnTo>
                  <a:lnTo>
                    <a:pt x="192" y="19"/>
                  </a:lnTo>
                  <a:lnTo>
                    <a:pt x="183" y="14"/>
                  </a:lnTo>
                  <a:lnTo>
                    <a:pt x="174" y="10"/>
                  </a:lnTo>
                  <a:lnTo>
                    <a:pt x="164" y="7"/>
                  </a:lnTo>
                  <a:lnTo>
                    <a:pt x="154" y="4"/>
                  </a:lnTo>
                  <a:lnTo>
                    <a:pt x="143" y="1"/>
                  </a:lnTo>
                  <a:lnTo>
                    <a:pt x="132" y="0"/>
                  </a:lnTo>
                  <a:lnTo>
                    <a:pt x="120" y="0"/>
                  </a:lnTo>
                  <a:lnTo>
                    <a:pt x="120" y="0"/>
                  </a:lnTo>
                  <a:lnTo>
                    <a:pt x="109" y="0"/>
                  </a:lnTo>
                  <a:lnTo>
                    <a:pt x="98" y="1"/>
                  </a:lnTo>
                  <a:lnTo>
                    <a:pt x="87" y="4"/>
                  </a:lnTo>
                  <a:lnTo>
                    <a:pt x="77" y="7"/>
                  </a:lnTo>
                  <a:lnTo>
                    <a:pt x="67" y="10"/>
                  </a:lnTo>
                  <a:lnTo>
                    <a:pt x="57" y="14"/>
                  </a:lnTo>
                  <a:lnTo>
                    <a:pt x="48" y="19"/>
                  </a:lnTo>
                  <a:lnTo>
                    <a:pt x="40" y="25"/>
                  </a:lnTo>
                  <a:lnTo>
                    <a:pt x="33" y="32"/>
                  </a:lnTo>
                  <a:lnTo>
                    <a:pt x="26" y="38"/>
                  </a:lnTo>
                  <a:lnTo>
                    <a:pt x="19" y="45"/>
                  </a:lnTo>
                  <a:lnTo>
                    <a:pt x="14" y="52"/>
                  </a:lnTo>
                  <a:lnTo>
                    <a:pt x="9" y="59"/>
                  </a:lnTo>
                  <a:lnTo>
                    <a:pt x="5" y="68"/>
                  </a:lnTo>
                  <a:lnTo>
                    <a:pt x="2" y="76"/>
                  </a:lnTo>
                  <a:lnTo>
                    <a:pt x="0" y="84"/>
                  </a:lnTo>
                  <a:lnTo>
                    <a:pt x="0" y="84"/>
                  </a:lnTo>
                  <a:lnTo>
                    <a:pt x="6" y="81"/>
                  </a:lnTo>
                  <a:lnTo>
                    <a:pt x="12" y="78"/>
                  </a:lnTo>
                  <a:lnTo>
                    <a:pt x="19" y="77"/>
                  </a:lnTo>
                  <a:lnTo>
                    <a:pt x="28" y="76"/>
                  </a:lnTo>
                  <a:lnTo>
                    <a:pt x="28" y="76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8" name="Freeform 495"/>
            <p:cNvSpPr>
              <a:spLocks/>
            </p:cNvSpPr>
            <p:nvPr/>
          </p:nvSpPr>
          <p:spPr bwMode="auto">
            <a:xfrm>
              <a:off x="2701926" y="1670050"/>
              <a:ext cx="466725" cy="254000"/>
            </a:xfrm>
            <a:custGeom>
              <a:avLst/>
              <a:gdLst>
                <a:gd name="T0" fmla="*/ 294 w 294"/>
                <a:gd name="T1" fmla="*/ 76 h 160"/>
                <a:gd name="T2" fmla="*/ 294 w 294"/>
                <a:gd name="T3" fmla="*/ 0 h 160"/>
                <a:gd name="T4" fmla="*/ 0 w 294"/>
                <a:gd name="T5" fmla="*/ 0 h 160"/>
                <a:gd name="T6" fmla="*/ 0 w 294"/>
                <a:gd name="T7" fmla="*/ 160 h 160"/>
                <a:gd name="T8" fmla="*/ 213 w 294"/>
                <a:gd name="T9" fmla="*/ 160 h 160"/>
                <a:gd name="T10" fmla="*/ 213 w 294"/>
                <a:gd name="T11" fmla="*/ 160 h 160"/>
                <a:gd name="T12" fmla="*/ 213 w 294"/>
                <a:gd name="T13" fmla="*/ 15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4" h="160">
                  <a:moveTo>
                    <a:pt x="294" y="76"/>
                  </a:moveTo>
                  <a:lnTo>
                    <a:pt x="294" y="0"/>
                  </a:lnTo>
                  <a:lnTo>
                    <a:pt x="0" y="0"/>
                  </a:lnTo>
                  <a:lnTo>
                    <a:pt x="0" y="160"/>
                  </a:lnTo>
                  <a:lnTo>
                    <a:pt x="213" y="160"/>
                  </a:lnTo>
                  <a:lnTo>
                    <a:pt x="213" y="160"/>
                  </a:lnTo>
                  <a:lnTo>
                    <a:pt x="213" y="159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9" name="Freeform 496"/>
            <p:cNvSpPr>
              <a:spLocks/>
            </p:cNvSpPr>
            <p:nvPr/>
          </p:nvSpPr>
          <p:spPr bwMode="auto">
            <a:xfrm>
              <a:off x="2851151" y="1704975"/>
              <a:ext cx="166688" cy="182563"/>
            </a:xfrm>
            <a:custGeom>
              <a:avLst/>
              <a:gdLst>
                <a:gd name="T0" fmla="*/ 53 w 105"/>
                <a:gd name="T1" fmla="*/ 115 h 115"/>
                <a:gd name="T2" fmla="*/ 53 w 105"/>
                <a:gd name="T3" fmla="*/ 115 h 115"/>
                <a:gd name="T4" fmla="*/ 42 w 105"/>
                <a:gd name="T5" fmla="*/ 114 h 115"/>
                <a:gd name="T6" fmla="*/ 32 w 105"/>
                <a:gd name="T7" fmla="*/ 111 h 115"/>
                <a:gd name="T8" fmla="*/ 23 w 105"/>
                <a:gd name="T9" fmla="*/ 106 h 115"/>
                <a:gd name="T10" fmla="*/ 16 w 105"/>
                <a:gd name="T11" fmla="*/ 99 h 115"/>
                <a:gd name="T12" fmla="*/ 9 w 105"/>
                <a:gd name="T13" fmla="*/ 90 h 115"/>
                <a:gd name="T14" fmla="*/ 4 w 105"/>
                <a:gd name="T15" fmla="*/ 80 h 115"/>
                <a:gd name="T16" fmla="*/ 1 w 105"/>
                <a:gd name="T17" fmla="*/ 69 h 115"/>
                <a:gd name="T18" fmla="*/ 0 w 105"/>
                <a:gd name="T19" fmla="*/ 58 h 115"/>
                <a:gd name="T20" fmla="*/ 0 w 105"/>
                <a:gd name="T21" fmla="*/ 58 h 115"/>
                <a:gd name="T22" fmla="*/ 1 w 105"/>
                <a:gd name="T23" fmla="*/ 46 h 115"/>
                <a:gd name="T24" fmla="*/ 4 w 105"/>
                <a:gd name="T25" fmla="*/ 35 h 115"/>
                <a:gd name="T26" fmla="*/ 9 w 105"/>
                <a:gd name="T27" fmla="*/ 26 h 115"/>
                <a:gd name="T28" fmla="*/ 16 w 105"/>
                <a:gd name="T29" fmla="*/ 16 h 115"/>
                <a:gd name="T30" fmla="*/ 23 w 105"/>
                <a:gd name="T31" fmla="*/ 9 h 115"/>
                <a:gd name="T32" fmla="*/ 32 w 105"/>
                <a:gd name="T33" fmla="*/ 4 h 115"/>
                <a:gd name="T34" fmla="*/ 42 w 105"/>
                <a:gd name="T35" fmla="*/ 1 h 115"/>
                <a:gd name="T36" fmla="*/ 53 w 105"/>
                <a:gd name="T37" fmla="*/ 0 h 115"/>
                <a:gd name="T38" fmla="*/ 53 w 105"/>
                <a:gd name="T39" fmla="*/ 0 h 115"/>
                <a:gd name="T40" fmla="*/ 63 w 105"/>
                <a:gd name="T41" fmla="*/ 1 h 115"/>
                <a:gd name="T42" fmla="*/ 73 w 105"/>
                <a:gd name="T43" fmla="*/ 4 h 115"/>
                <a:gd name="T44" fmla="*/ 83 w 105"/>
                <a:gd name="T45" fmla="*/ 9 h 115"/>
                <a:gd name="T46" fmla="*/ 90 w 105"/>
                <a:gd name="T47" fmla="*/ 16 h 115"/>
                <a:gd name="T48" fmla="*/ 97 w 105"/>
                <a:gd name="T49" fmla="*/ 26 h 115"/>
                <a:gd name="T50" fmla="*/ 101 w 105"/>
                <a:gd name="T51" fmla="*/ 35 h 115"/>
                <a:gd name="T52" fmla="*/ 104 w 105"/>
                <a:gd name="T53" fmla="*/ 46 h 115"/>
                <a:gd name="T54" fmla="*/ 105 w 105"/>
                <a:gd name="T55" fmla="*/ 58 h 115"/>
                <a:gd name="T56" fmla="*/ 105 w 105"/>
                <a:gd name="T57" fmla="*/ 58 h 115"/>
                <a:gd name="T58" fmla="*/ 104 w 105"/>
                <a:gd name="T59" fmla="*/ 69 h 115"/>
                <a:gd name="T60" fmla="*/ 101 w 105"/>
                <a:gd name="T61" fmla="*/ 80 h 115"/>
                <a:gd name="T62" fmla="*/ 97 w 105"/>
                <a:gd name="T63" fmla="*/ 90 h 115"/>
                <a:gd name="T64" fmla="*/ 90 w 105"/>
                <a:gd name="T65" fmla="*/ 99 h 115"/>
                <a:gd name="T66" fmla="*/ 83 w 105"/>
                <a:gd name="T67" fmla="*/ 106 h 115"/>
                <a:gd name="T68" fmla="*/ 73 w 105"/>
                <a:gd name="T69" fmla="*/ 111 h 115"/>
                <a:gd name="T70" fmla="*/ 63 w 105"/>
                <a:gd name="T71" fmla="*/ 114 h 115"/>
                <a:gd name="T72" fmla="*/ 53 w 105"/>
                <a:gd name="T73" fmla="*/ 115 h 115"/>
                <a:gd name="T74" fmla="*/ 53 w 105"/>
                <a:gd name="T75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5" h="115">
                  <a:moveTo>
                    <a:pt x="53" y="115"/>
                  </a:moveTo>
                  <a:lnTo>
                    <a:pt x="53" y="115"/>
                  </a:lnTo>
                  <a:lnTo>
                    <a:pt x="42" y="114"/>
                  </a:lnTo>
                  <a:lnTo>
                    <a:pt x="32" y="111"/>
                  </a:lnTo>
                  <a:lnTo>
                    <a:pt x="23" y="106"/>
                  </a:lnTo>
                  <a:lnTo>
                    <a:pt x="16" y="99"/>
                  </a:lnTo>
                  <a:lnTo>
                    <a:pt x="9" y="90"/>
                  </a:lnTo>
                  <a:lnTo>
                    <a:pt x="4" y="80"/>
                  </a:lnTo>
                  <a:lnTo>
                    <a:pt x="1" y="69"/>
                  </a:lnTo>
                  <a:lnTo>
                    <a:pt x="0" y="58"/>
                  </a:lnTo>
                  <a:lnTo>
                    <a:pt x="0" y="58"/>
                  </a:lnTo>
                  <a:lnTo>
                    <a:pt x="1" y="46"/>
                  </a:lnTo>
                  <a:lnTo>
                    <a:pt x="4" y="35"/>
                  </a:lnTo>
                  <a:lnTo>
                    <a:pt x="9" y="26"/>
                  </a:lnTo>
                  <a:lnTo>
                    <a:pt x="16" y="16"/>
                  </a:lnTo>
                  <a:lnTo>
                    <a:pt x="23" y="9"/>
                  </a:lnTo>
                  <a:lnTo>
                    <a:pt x="32" y="4"/>
                  </a:lnTo>
                  <a:lnTo>
                    <a:pt x="42" y="1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63" y="1"/>
                  </a:lnTo>
                  <a:lnTo>
                    <a:pt x="73" y="4"/>
                  </a:lnTo>
                  <a:lnTo>
                    <a:pt x="83" y="9"/>
                  </a:lnTo>
                  <a:lnTo>
                    <a:pt x="90" y="16"/>
                  </a:lnTo>
                  <a:lnTo>
                    <a:pt x="97" y="26"/>
                  </a:lnTo>
                  <a:lnTo>
                    <a:pt x="101" y="35"/>
                  </a:lnTo>
                  <a:lnTo>
                    <a:pt x="104" y="46"/>
                  </a:lnTo>
                  <a:lnTo>
                    <a:pt x="105" y="58"/>
                  </a:lnTo>
                  <a:lnTo>
                    <a:pt x="105" y="58"/>
                  </a:lnTo>
                  <a:lnTo>
                    <a:pt x="104" y="69"/>
                  </a:lnTo>
                  <a:lnTo>
                    <a:pt x="101" y="80"/>
                  </a:lnTo>
                  <a:lnTo>
                    <a:pt x="97" y="90"/>
                  </a:lnTo>
                  <a:lnTo>
                    <a:pt x="90" y="99"/>
                  </a:lnTo>
                  <a:lnTo>
                    <a:pt x="83" y="106"/>
                  </a:lnTo>
                  <a:lnTo>
                    <a:pt x="73" y="111"/>
                  </a:lnTo>
                  <a:lnTo>
                    <a:pt x="63" y="114"/>
                  </a:lnTo>
                  <a:lnTo>
                    <a:pt x="53" y="115"/>
                  </a:lnTo>
                  <a:lnTo>
                    <a:pt x="53" y="11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0" name="Line 497"/>
            <p:cNvSpPr>
              <a:spLocks noChangeShapeType="1"/>
            </p:cNvSpPr>
            <p:nvPr/>
          </p:nvSpPr>
          <p:spPr bwMode="auto">
            <a:xfrm>
              <a:off x="2971801" y="1814513"/>
              <a:ext cx="0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1" name="Freeform 498"/>
            <p:cNvSpPr>
              <a:spLocks/>
            </p:cNvSpPr>
            <p:nvPr/>
          </p:nvSpPr>
          <p:spPr bwMode="auto">
            <a:xfrm>
              <a:off x="3060701" y="1901825"/>
              <a:ext cx="134938" cy="42863"/>
            </a:xfrm>
            <a:custGeom>
              <a:avLst/>
              <a:gdLst>
                <a:gd name="T0" fmla="*/ 85 w 85"/>
                <a:gd name="T1" fmla="*/ 0 h 27"/>
                <a:gd name="T2" fmla="*/ 85 w 85"/>
                <a:gd name="T3" fmla="*/ 0 h 27"/>
                <a:gd name="T4" fmla="*/ 84 w 85"/>
                <a:gd name="T5" fmla="*/ 2 h 27"/>
                <a:gd name="T6" fmla="*/ 82 w 85"/>
                <a:gd name="T7" fmla="*/ 5 h 27"/>
                <a:gd name="T8" fmla="*/ 78 w 85"/>
                <a:gd name="T9" fmla="*/ 7 h 27"/>
                <a:gd name="T10" fmla="*/ 73 w 85"/>
                <a:gd name="T11" fmla="*/ 9 h 27"/>
                <a:gd name="T12" fmla="*/ 60 w 85"/>
                <a:gd name="T13" fmla="*/ 11 h 27"/>
                <a:gd name="T14" fmla="*/ 43 w 85"/>
                <a:gd name="T15" fmla="*/ 12 h 27"/>
                <a:gd name="T16" fmla="*/ 43 w 85"/>
                <a:gd name="T17" fmla="*/ 12 h 27"/>
                <a:gd name="T18" fmla="*/ 27 w 85"/>
                <a:gd name="T19" fmla="*/ 11 h 27"/>
                <a:gd name="T20" fmla="*/ 13 w 85"/>
                <a:gd name="T21" fmla="*/ 9 h 27"/>
                <a:gd name="T22" fmla="*/ 7 w 85"/>
                <a:gd name="T23" fmla="*/ 7 h 27"/>
                <a:gd name="T24" fmla="*/ 4 w 85"/>
                <a:gd name="T25" fmla="*/ 5 h 27"/>
                <a:gd name="T26" fmla="*/ 1 w 85"/>
                <a:gd name="T27" fmla="*/ 2 h 27"/>
                <a:gd name="T28" fmla="*/ 0 w 85"/>
                <a:gd name="T29" fmla="*/ 0 h 27"/>
                <a:gd name="T30" fmla="*/ 0 w 85"/>
                <a:gd name="T31" fmla="*/ 17 h 27"/>
                <a:gd name="T32" fmla="*/ 0 w 85"/>
                <a:gd name="T33" fmla="*/ 17 h 27"/>
                <a:gd name="T34" fmla="*/ 1 w 85"/>
                <a:gd name="T35" fmla="*/ 19 h 27"/>
                <a:gd name="T36" fmla="*/ 4 w 85"/>
                <a:gd name="T37" fmla="*/ 21 h 27"/>
                <a:gd name="T38" fmla="*/ 7 w 85"/>
                <a:gd name="T39" fmla="*/ 22 h 27"/>
                <a:gd name="T40" fmla="*/ 13 w 85"/>
                <a:gd name="T41" fmla="*/ 24 h 27"/>
                <a:gd name="T42" fmla="*/ 27 w 85"/>
                <a:gd name="T43" fmla="*/ 26 h 27"/>
                <a:gd name="T44" fmla="*/ 43 w 85"/>
                <a:gd name="T45" fmla="*/ 27 h 27"/>
                <a:gd name="T46" fmla="*/ 43 w 85"/>
                <a:gd name="T47" fmla="*/ 27 h 27"/>
                <a:gd name="T48" fmla="*/ 60 w 85"/>
                <a:gd name="T49" fmla="*/ 26 h 27"/>
                <a:gd name="T50" fmla="*/ 73 w 85"/>
                <a:gd name="T51" fmla="*/ 24 h 27"/>
                <a:gd name="T52" fmla="*/ 78 w 85"/>
                <a:gd name="T53" fmla="*/ 22 h 27"/>
                <a:gd name="T54" fmla="*/ 82 w 85"/>
                <a:gd name="T55" fmla="*/ 21 h 27"/>
                <a:gd name="T56" fmla="*/ 84 w 85"/>
                <a:gd name="T57" fmla="*/ 19 h 27"/>
                <a:gd name="T58" fmla="*/ 85 w 85"/>
                <a:gd name="T59" fmla="*/ 1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5" h="27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5"/>
                  </a:lnTo>
                  <a:lnTo>
                    <a:pt x="78" y="7"/>
                  </a:lnTo>
                  <a:lnTo>
                    <a:pt x="73" y="9"/>
                  </a:lnTo>
                  <a:lnTo>
                    <a:pt x="60" y="11"/>
                  </a:lnTo>
                  <a:lnTo>
                    <a:pt x="43" y="12"/>
                  </a:lnTo>
                  <a:lnTo>
                    <a:pt x="43" y="12"/>
                  </a:lnTo>
                  <a:lnTo>
                    <a:pt x="27" y="11"/>
                  </a:lnTo>
                  <a:lnTo>
                    <a:pt x="13" y="9"/>
                  </a:lnTo>
                  <a:lnTo>
                    <a:pt x="7" y="7"/>
                  </a:lnTo>
                  <a:lnTo>
                    <a:pt x="4" y="5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" y="19"/>
                  </a:lnTo>
                  <a:lnTo>
                    <a:pt x="4" y="21"/>
                  </a:lnTo>
                  <a:lnTo>
                    <a:pt x="7" y="22"/>
                  </a:lnTo>
                  <a:lnTo>
                    <a:pt x="13" y="24"/>
                  </a:lnTo>
                  <a:lnTo>
                    <a:pt x="27" y="26"/>
                  </a:lnTo>
                  <a:lnTo>
                    <a:pt x="43" y="27"/>
                  </a:lnTo>
                  <a:lnTo>
                    <a:pt x="43" y="27"/>
                  </a:lnTo>
                  <a:lnTo>
                    <a:pt x="60" y="26"/>
                  </a:lnTo>
                  <a:lnTo>
                    <a:pt x="73" y="24"/>
                  </a:lnTo>
                  <a:lnTo>
                    <a:pt x="78" y="22"/>
                  </a:lnTo>
                  <a:lnTo>
                    <a:pt x="82" y="21"/>
                  </a:lnTo>
                  <a:lnTo>
                    <a:pt x="84" y="19"/>
                  </a:lnTo>
                  <a:lnTo>
                    <a:pt x="85" y="17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2" name="Freeform 499"/>
            <p:cNvSpPr>
              <a:spLocks/>
            </p:cNvSpPr>
            <p:nvPr/>
          </p:nvSpPr>
          <p:spPr bwMode="auto">
            <a:xfrm>
              <a:off x="3060701" y="1878013"/>
              <a:ext cx="134938" cy="23813"/>
            </a:xfrm>
            <a:custGeom>
              <a:avLst/>
              <a:gdLst>
                <a:gd name="T0" fmla="*/ 85 w 85"/>
                <a:gd name="T1" fmla="*/ 0 h 15"/>
                <a:gd name="T2" fmla="*/ 85 w 85"/>
                <a:gd name="T3" fmla="*/ 0 h 15"/>
                <a:gd name="T4" fmla="*/ 84 w 85"/>
                <a:gd name="T5" fmla="*/ 2 h 15"/>
                <a:gd name="T6" fmla="*/ 82 w 85"/>
                <a:gd name="T7" fmla="*/ 4 h 15"/>
                <a:gd name="T8" fmla="*/ 78 w 85"/>
                <a:gd name="T9" fmla="*/ 5 h 15"/>
                <a:gd name="T10" fmla="*/ 73 w 85"/>
                <a:gd name="T11" fmla="*/ 7 h 15"/>
                <a:gd name="T12" fmla="*/ 60 w 85"/>
                <a:gd name="T13" fmla="*/ 9 h 15"/>
                <a:gd name="T14" fmla="*/ 43 w 85"/>
                <a:gd name="T15" fmla="*/ 10 h 15"/>
                <a:gd name="T16" fmla="*/ 43 w 85"/>
                <a:gd name="T17" fmla="*/ 10 h 15"/>
                <a:gd name="T18" fmla="*/ 27 w 85"/>
                <a:gd name="T19" fmla="*/ 9 h 15"/>
                <a:gd name="T20" fmla="*/ 13 w 85"/>
                <a:gd name="T21" fmla="*/ 7 h 15"/>
                <a:gd name="T22" fmla="*/ 7 w 85"/>
                <a:gd name="T23" fmla="*/ 5 h 15"/>
                <a:gd name="T24" fmla="*/ 4 w 85"/>
                <a:gd name="T25" fmla="*/ 4 h 15"/>
                <a:gd name="T26" fmla="*/ 1 w 85"/>
                <a:gd name="T27" fmla="*/ 2 h 15"/>
                <a:gd name="T28" fmla="*/ 0 w 85"/>
                <a:gd name="T29" fmla="*/ 0 h 15"/>
                <a:gd name="T30" fmla="*/ 0 w 85"/>
                <a:gd name="T3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5" h="15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4"/>
                  </a:lnTo>
                  <a:lnTo>
                    <a:pt x="78" y="5"/>
                  </a:lnTo>
                  <a:lnTo>
                    <a:pt x="73" y="7"/>
                  </a:lnTo>
                  <a:lnTo>
                    <a:pt x="60" y="9"/>
                  </a:lnTo>
                  <a:lnTo>
                    <a:pt x="43" y="10"/>
                  </a:lnTo>
                  <a:lnTo>
                    <a:pt x="43" y="10"/>
                  </a:lnTo>
                  <a:lnTo>
                    <a:pt x="27" y="9"/>
                  </a:lnTo>
                  <a:lnTo>
                    <a:pt x="13" y="7"/>
                  </a:lnTo>
                  <a:lnTo>
                    <a:pt x="7" y="5"/>
                  </a:lnTo>
                  <a:lnTo>
                    <a:pt x="4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3" name="Freeform 500"/>
            <p:cNvSpPr>
              <a:spLocks/>
            </p:cNvSpPr>
            <p:nvPr/>
          </p:nvSpPr>
          <p:spPr bwMode="auto">
            <a:xfrm>
              <a:off x="3060701" y="1852613"/>
              <a:ext cx="134938" cy="23813"/>
            </a:xfrm>
            <a:custGeom>
              <a:avLst/>
              <a:gdLst>
                <a:gd name="T0" fmla="*/ 85 w 85"/>
                <a:gd name="T1" fmla="*/ 0 h 15"/>
                <a:gd name="T2" fmla="*/ 85 w 85"/>
                <a:gd name="T3" fmla="*/ 0 h 15"/>
                <a:gd name="T4" fmla="*/ 84 w 85"/>
                <a:gd name="T5" fmla="*/ 2 h 15"/>
                <a:gd name="T6" fmla="*/ 82 w 85"/>
                <a:gd name="T7" fmla="*/ 4 h 15"/>
                <a:gd name="T8" fmla="*/ 78 w 85"/>
                <a:gd name="T9" fmla="*/ 6 h 15"/>
                <a:gd name="T10" fmla="*/ 73 w 85"/>
                <a:gd name="T11" fmla="*/ 7 h 15"/>
                <a:gd name="T12" fmla="*/ 60 w 85"/>
                <a:gd name="T13" fmla="*/ 9 h 15"/>
                <a:gd name="T14" fmla="*/ 43 w 85"/>
                <a:gd name="T15" fmla="*/ 10 h 15"/>
                <a:gd name="T16" fmla="*/ 43 w 85"/>
                <a:gd name="T17" fmla="*/ 10 h 15"/>
                <a:gd name="T18" fmla="*/ 27 w 85"/>
                <a:gd name="T19" fmla="*/ 9 h 15"/>
                <a:gd name="T20" fmla="*/ 13 w 85"/>
                <a:gd name="T21" fmla="*/ 7 h 15"/>
                <a:gd name="T22" fmla="*/ 7 w 85"/>
                <a:gd name="T23" fmla="*/ 6 h 15"/>
                <a:gd name="T24" fmla="*/ 4 w 85"/>
                <a:gd name="T25" fmla="*/ 4 h 15"/>
                <a:gd name="T26" fmla="*/ 1 w 85"/>
                <a:gd name="T27" fmla="*/ 2 h 15"/>
                <a:gd name="T28" fmla="*/ 0 w 85"/>
                <a:gd name="T29" fmla="*/ 0 h 15"/>
                <a:gd name="T30" fmla="*/ 0 w 85"/>
                <a:gd name="T3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5" h="15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4"/>
                  </a:lnTo>
                  <a:lnTo>
                    <a:pt x="78" y="6"/>
                  </a:lnTo>
                  <a:lnTo>
                    <a:pt x="73" y="7"/>
                  </a:lnTo>
                  <a:lnTo>
                    <a:pt x="60" y="9"/>
                  </a:lnTo>
                  <a:lnTo>
                    <a:pt x="43" y="10"/>
                  </a:lnTo>
                  <a:lnTo>
                    <a:pt x="43" y="10"/>
                  </a:lnTo>
                  <a:lnTo>
                    <a:pt x="27" y="9"/>
                  </a:lnTo>
                  <a:lnTo>
                    <a:pt x="13" y="7"/>
                  </a:lnTo>
                  <a:lnTo>
                    <a:pt x="7" y="6"/>
                  </a:lnTo>
                  <a:lnTo>
                    <a:pt x="4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4" name="Line 501"/>
            <p:cNvSpPr>
              <a:spLocks noChangeShapeType="1"/>
            </p:cNvSpPr>
            <p:nvPr/>
          </p:nvSpPr>
          <p:spPr bwMode="auto">
            <a:xfrm>
              <a:off x="3195638" y="1876425"/>
              <a:ext cx="0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5" name="Freeform 502"/>
            <p:cNvSpPr>
              <a:spLocks/>
            </p:cNvSpPr>
            <p:nvPr/>
          </p:nvSpPr>
          <p:spPr bwMode="auto">
            <a:xfrm>
              <a:off x="3060701" y="1825625"/>
              <a:ext cx="134938" cy="26988"/>
            </a:xfrm>
            <a:custGeom>
              <a:avLst/>
              <a:gdLst>
                <a:gd name="T0" fmla="*/ 85 w 85"/>
                <a:gd name="T1" fmla="*/ 0 h 17"/>
                <a:gd name="T2" fmla="*/ 85 w 85"/>
                <a:gd name="T3" fmla="*/ 0 h 17"/>
                <a:gd name="T4" fmla="*/ 84 w 85"/>
                <a:gd name="T5" fmla="*/ 2 h 17"/>
                <a:gd name="T6" fmla="*/ 82 w 85"/>
                <a:gd name="T7" fmla="*/ 4 h 17"/>
                <a:gd name="T8" fmla="*/ 78 w 85"/>
                <a:gd name="T9" fmla="*/ 6 h 17"/>
                <a:gd name="T10" fmla="*/ 73 w 85"/>
                <a:gd name="T11" fmla="*/ 8 h 17"/>
                <a:gd name="T12" fmla="*/ 60 w 85"/>
                <a:gd name="T13" fmla="*/ 10 h 17"/>
                <a:gd name="T14" fmla="*/ 43 w 85"/>
                <a:gd name="T15" fmla="*/ 11 h 17"/>
                <a:gd name="T16" fmla="*/ 43 w 85"/>
                <a:gd name="T17" fmla="*/ 11 h 17"/>
                <a:gd name="T18" fmla="*/ 27 w 85"/>
                <a:gd name="T19" fmla="*/ 10 h 17"/>
                <a:gd name="T20" fmla="*/ 13 w 85"/>
                <a:gd name="T21" fmla="*/ 8 h 17"/>
                <a:gd name="T22" fmla="*/ 7 w 85"/>
                <a:gd name="T23" fmla="*/ 6 h 17"/>
                <a:gd name="T24" fmla="*/ 4 w 85"/>
                <a:gd name="T25" fmla="*/ 4 h 17"/>
                <a:gd name="T26" fmla="*/ 1 w 85"/>
                <a:gd name="T27" fmla="*/ 2 h 17"/>
                <a:gd name="T28" fmla="*/ 0 w 85"/>
                <a:gd name="T29" fmla="*/ 0 h 17"/>
                <a:gd name="T30" fmla="*/ 0 w 85"/>
                <a:gd name="T3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5" h="17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4"/>
                  </a:lnTo>
                  <a:lnTo>
                    <a:pt x="78" y="6"/>
                  </a:lnTo>
                  <a:lnTo>
                    <a:pt x="73" y="8"/>
                  </a:lnTo>
                  <a:lnTo>
                    <a:pt x="60" y="10"/>
                  </a:lnTo>
                  <a:lnTo>
                    <a:pt x="43" y="11"/>
                  </a:lnTo>
                  <a:lnTo>
                    <a:pt x="43" y="11"/>
                  </a:lnTo>
                  <a:lnTo>
                    <a:pt x="27" y="10"/>
                  </a:lnTo>
                  <a:lnTo>
                    <a:pt x="13" y="8"/>
                  </a:lnTo>
                  <a:lnTo>
                    <a:pt x="7" y="6"/>
                  </a:lnTo>
                  <a:lnTo>
                    <a:pt x="4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7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6" name="Freeform 503"/>
            <p:cNvSpPr>
              <a:spLocks/>
            </p:cNvSpPr>
            <p:nvPr/>
          </p:nvSpPr>
          <p:spPr bwMode="auto">
            <a:xfrm>
              <a:off x="3060701" y="1809750"/>
              <a:ext cx="134938" cy="15875"/>
            </a:xfrm>
            <a:custGeom>
              <a:avLst/>
              <a:gdLst>
                <a:gd name="T0" fmla="*/ 0 w 85"/>
                <a:gd name="T1" fmla="*/ 10 h 10"/>
                <a:gd name="T2" fmla="*/ 0 w 85"/>
                <a:gd name="T3" fmla="*/ 10 h 10"/>
                <a:gd name="T4" fmla="*/ 1 w 85"/>
                <a:gd name="T5" fmla="*/ 8 h 10"/>
                <a:gd name="T6" fmla="*/ 4 w 85"/>
                <a:gd name="T7" fmla="*/ 6 h 10"/>
                <a:gd name="T8" fmla="*/ 8 w 85"/>
                <a:gd name="T9" fmla="*/ 4 h 10"/>
                <a:gd name="T10" fmla="*/ 13 w 85"/>
                <a:gd name="T11" fmla="*/ 3 h 10"/>
                <a:gd name="T12" fmla="*/ 27 w 85"/>
                <a:gd name="T13" fmla="*/ 1 h 10"/>
                <a:gd name="T14" fmla="*/ 43 w 85"/>
                <a:gd name="T15" fmla="*/ 0 h 10"/>
                <a:gd name="T16" fmla="*/ 43 w 85"/>
                <a:gd name="T17" fmla="*/ 0 h 10"/>
                <a:gd name="T18" fmla="*/ 60 w 85"/>
                <a:gd name="T19" fmla="*/ 1 h 10"/>
                <a:gd name="T20" fmla="*/ 73 w 85"/>
                <a:gd name="T21" fmla="*/ 3 h 10"/>
                <a:gd name="T22" fmla="*/ 78 w 85"/>
                <a:gd name="T23" fmla="*/ 4 h 10"/>
                <a:gd name="T24" fmla="*/ 82 w 85"/>
                <a:gd name="T25" fmla="*/ 6 h 10"/>
                <a:gd name="T26" fmla="*/ 84 w 85"/>
                <a:gd name="T27" fmla="*/ 8 h 10"/>
                <a:gd name="T28" fmla="*/ 85 w 85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5" h="10">
                  <a:moveTo>
                    <a:pt x="0" y="10"/>
                  </a:moveTo>
                  <a:lnTo>
                    <a:pt x="0" y="10"/>
                  </a:lnTo>
                  <a:lnTo>
                    <a:pt x="1" y="8"/>
                  </a:lnTo>
                  <a:lnTo>
                    <a:pt x="4" y="6"/>
                  </a:lnTo>
                  <a:lnTo>
                    <a:pt x="8" y="4"/>
                  </a:lnTo>
                  <a:lnTo>
                    <a:pt x="13" y="3"/>
                  </a:lnTo>
                  <a:lnTo>
                    <a:pt x="27" y="1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60" y="1"/>
                  </a:lnTo>
                  <a:lnTo>
                    <a:pt x="73" y="3"/>
                  </a:lnTo>
                  <a:lnTo>
                    <a:pt x="78" y="4"/>
                  </a:lnTo>
                  <a:lnTo>
                    <a:pt x="82" y="6"/>
                  </a:lnTo>
                  <a:lnTo>
                    <a:pt x="84" y="8"/>
                  </a:lnTo>
                  <a:lnTo>
                    <a:pt x="85" y="1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7" name="Freeform 504"/>
            <p:cNvSpPr>
              <a:spLocks/>
            </p:cNvSpPr>
            <p:nvPr/>
          </p:nvSpPr>
          <p:spPr bwMode="auto">
            <a:xfrm>
              <a:off x="2905126" y="1744663"/>
              <a:ext cx="60325" cy="103188"/>
            </a:xfrm>
            <a:custGeom>
              <a:avLst/>
              <a:gdLst>
                <a:gd name="T0" fmla="*/ 32 w 38"/>
                <a:gd name="T1" fmla="*/ 3 h 65"/>
                <a:gd name="T2" fmla="*/ 32 w 38"/>
                <a:gd name="T3" fmla="*/ 3 h 65"/>
                <a:gd name="T4" fmla="*/ 27 w 38"/>
                <a:gd name="T5" fmla="*/ 1 h 65"/>
                <a:gd name="T6" fmla="*/ 23 w 38"/>
                <a:gd name="T7" fmla="*/ 0 h 65"/>
                <a:gd name="T8" fmla="*/ 18 w 38"/>
                <a:gd name="T9" fmla="*/ 0 h 65"/>
                <a:gd name="T10" fmla="*/ 18 w 38"/>
                <a:gd name="T11" fmla="*/ 0 h 65"/>
                <a:gd name="T12" fmla="*/ 11 w 38"/>
                <a:gd name="T13" fmla="*/ 1 h 65"/>
                <a:gd name="T14" fmla="*/ 7 w 38"/>
                <a:gd name="T15" fmla="*/ 3 h 65"/>
                <a:gd name="T16" fmla="*/ 5 w 38"/>
                <a:gd name="T17" fmla="*/ 7 h 65"/>
                <a:gd name="T18" fmla="*/ 4 w 38"/>
                <a:gd name="T19" fmla="*/ 10 h 65"/>
                <a:gd name="T20" fmla="*/ 4 w 38"/>
                <a:gd name="T21" fmla="*/ 10 h 65"/>
                <a:gd name="T22" fmla="*/ 5 w 38"/>
                <a:gd name="T23" fmla="*/ 15 h 65"/>
                <a:gd name="T24" fmla="*/ 7 w 38"/>
                <a:gd name="T25" fmla="*/ 18 h 65"/>
                <a:gd name="T26" fmla="*/ 13 w 38"/>
                <a:gd name="T27" fmla="*/ 21 h 65"/>
                <a:gd name="T28" fmla="*/ 19 w 38"/>
                <a:gd name="T29" fmla="*/ 24 h 65"/>
                <a:gd name="T30" fmla="*/ 19 w 38"/>
                <a:gd name="T31" fmla="*/ 24 h 65"/>
                <a:gd name="T32" fmla="*/ 27 w 38"/>
                <a:gd name="T33" fmla="*/ 27 h 65"/>
                <a:gd name="T34" fmla="*/ 33 w 38"/>
                <a:gd name="T35" fmla="*/ 33 h 65"/>
                <a:gd name="T36" fmla="*/ 35 w 38"/>
                <a:gd name="T37" fmla="*/ 35 h 65"/>
                <a:gd name="T38" fmla="*/ 36 w 38"/>
                <a:gd name="T39" fmla="*/ 38 h 65"/>
                <a:gd name="T40" fmla="*/ 37 w 38"/>
                <a:gd name="T41" fmla="*/ 42 h 65"/>
                <a:gd name="T42" fmla="*/ 38 w 38"/>
                <a:gd name="T43" fmla="*/ 45 h 65"/>
                <a:gd name="T44" fmla="*/ 38 w 38"/>
                <a:gd name="T45" fmla="*/ 45 h 65"/>
                <a:gd name="T46" fmla="*/ 37 w 38"/>
                <a:gd name="T47" fmla="*/ 49 h 65"/>
                <a:gd name="T48" fmla="*/ 36 w 38"/>
                <a:gd name="T49" fmla="*/ 53 h 65"/>
                <a:gd name="T50" fmla="*/ 34 w 38"/>
                <a:gd name="T51" fmla="*/ 56 h 65"/>
                <a:gd name="T52" fmla="*/ 31 w 38"/>
                <a:gd name="T53" fmla="*/ 59 h 65"/>
                <a:gd name="T54" fmla="*/ 28 w 38"/>
                <a:gd name="T55" fmla="*/ 62 h 65"/>
                <a:gd name="T56" fmla="*/ 23 w 38"/>
                <a:gd name="T57" fmla="*/ 64 h 65"/>
                <a:gd name="T58" fmla="*/ 18 w 38"/>
                <a:gd name="T59" fmla="*/ 65 h 65"/>
                <a:gd name="T60" fmla="*/ 11 w 38"/>
                <a:gd name="T61" fmla="*/ 65 h 65"/>
                <a:gd name="T62" fmla="*/ 11 w 38"/>
                <a:gd name="T63" fmla="*/ 65 h 65"/>
                <a:gd name="T64" fmla="*/ 5 w 38"/>
                <a:gd name="T65" fmla="*/ 65 h 65"/>
                <a:gd name="T66" fmla="*/ 0 w 38"/>
                <a:gd name="T67" fmla="*/ 64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8" h="65">
                  <a:moveTo>
                    <a:pt x="32" y="3"/>
                  </a:moveTo>
                  <a:lnTo>
                    <a:pt x="32" y="3"/>
                  </a:lnTo>
                  <a:lnTo>
                    <a:pt x="27" y="1"/>
                  </a:lnTo>
                  <a:lnTo>
                    <a:pt x="23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1" y="1"/>
                  </a:lnTo>
                  <a:lnTo>
                    <a:pt x="7" y="3"/>
                  </a:lnTo>
                  <a:lnTo>
                    <a:pt x="5" y="7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5" y="15"/>
                  </a:lnTo>
                  <a:lnTo>
                    <a:pt x="7" y="18"/>
                  </a:lnTo>
                  <a:lnTo>
                    <a:pt x="13" y="21"/>
                  </a:lnTo>
                  <a:lnTo>
                    <a:pt x="19" y="24"/>
                  </a:lnTo>
                  <a:lnTo>
                    <a:pt x="19" y="24"/>
                  </a:lnTo>
                  <a:lnTo>
                    <a:pt x="27" y="27"/>
                  </a:lnTo>
                  <a:lnTo>
                    <a:pt x="33" y="33"/>
                  </a:lnTo>
                  <a:lnTo>
                    <a:pt x="35" y="35"/>
                  </a:lnTo>
                  <a:lnTo>
                    <a:pt x="36" y="38"/>
                  </a:lnTo>
                  <a:lnTo>
                    <a:pt x="37" y="42"/>
                  </a:lnTo>
                  <a:lnTo>
                    <a:pt x="38" y="45"/>
                  </a:lnTo>
                  <a:lnTo>
                    <a:pt x="38" y="45"/>
                  </a:lnTo>
                  <a:lnTo>
                    <a:pt x="37" y="49"/>
                  </a:lnTo>
                  <a:lnTo>
                    <a:pt x="36" y="53"/>
                  </a:lnTo>
                  <a:lnTo>
                    <a:pt x="34" y="56"/>
                  </a:lnTo>
                  <a:lnTo>
                    <a:pt x="31" y="59"/>
                  </a:lnTo>
                  <a:lnTo>
                    <a:pt x="28" y="62"/>
                  </a:lnTo>
                  <a:lnTo>
                    <a:pt x="23" y="64"/>
                  </a:lnTo>
                  <a:lnTo>
                    <a:pt x="18" y="65"/>
                  </a:lnTo>
                  <a:lnTo>
                    <a:pt x="11" y="65"/>
                  </a:lnTo>
                  <a:lnTo>
                    <a:pt x="11" y="65"/>
                  </a:lnTo>
                  <a:lnTo>
                    <a:pt x="5" y="65"/>
                  </a:lnTo>
                  <a:lnTo>
                    <a:pt x="0" y="64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8" name="Line 505"/>
            <p:cNvSpPr>
              <a:spLocks noChangeShapeType="1"/>
            </p:cNvSpPr>
            <p:nvPr/>
          </p:nvSpPr>
          <p:spPr bwMode="auto">
            <a:xfrm>
              <a:off x="2935288" y="1719263"/>
              <a:ext cx="0" cy="153988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</p:grpSp>
      <p:sp>
        <p:nvSpPr>
          <p:cNvPr id="1630" name="Prostokąt 1629"/>
          <p:cNvSpPr/>
          <p:nvPr userDrawn="1"/>
        </p:nvSpPr>
        <p:spPr>
          <a:xfrm>
            <a:off x="5580112" y="692696"/>
            <a:ext cx="2952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>
                <a:solidFill>
                  <a:srgbClr val="004B88"/>
                </a:solidFill>
              </a:rPr>
              <a:t>Dziękujemy za uwagę</a:t>
            </a:r>
          </a:p>
        </p:txBody>
      </p:sp>
      <p:sp>
        <p:nvSpPr>
          <p:cNvPr id="558" name="Prostokąt 557"/>
          <p:cNvSpPr/>
          <p:nvPr userDrawn="1"/>
        </p:nvSpPr>
        <p:spPr>
          <a:xfrm>
            <a:off x="1979712" y="5517232"/>
            <a:ext cx="1512168" cy="8489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800" b="1">
                <a:solidFill>
                  <a:srgbClr val="004B88"/>
                </a:solidFill>
              </a:rPr>
              <a:t>81-812 Sopot</a:t>
            </a:r>
            <a:endParaRPr lang="pl-PL" sz="800">
              <a:solidFill>
                <a:srgbClr val="004B88"/>
              </a:solidFill>
            </a:endParaRPr>
          </a:p>
          <a:p>
            <a:r>
              <a:rPr lang="pl-PL" sz="800" b="1">
                <a:solidFill>
                  <a:srgbClr val="004B88"/>
                </a:solidFill>
              </a:rPr>
              <a:t>ul. Junaków 2</a:t>
            </a:r>
            <a:endParaRPr lang="pl-PL" sz="800">
              <a:solidFill>
                <a:srgbClr val="004B88"/>
              </a:solidFill>
            </a:endParaRPr>
          </a:p>
          <a:p>
            <a:pPr>
              <a:lnSpc>
                <a:spcPts val="1100"/>
              </a:lnSpc>
            </a:pPr>
            <a:r>
              <a:rPr lang="pl-PL" sz="800">
                <a:solidFill>
                  <a:srgbClr val="004B88"/>
                </a:solidFill>
              </a:rPr>
              <a:t>Tel.: (48-58) 550 60 70</a:t>
            </a:r>
          </a:p>
          <a:p>
            <a:r>
              <a:rPr lang="pl-PL" sz="800">
                <a:solidFill>
                  <a:srgbClr val="004B88"/>
                </a:solidFill>
              </a:rPr>
              <a:t>Fax: (48-58) 550 66 70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800">
                <a:solidFill>
                  <a:srgbClr val="004B88"/>
                </a:solidFill>
              </a:rPr>
              <a:t>kontakt@pbs.pl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800">
                <a:solidFill>
                  <a:srgbClr val="004B88"/>
                </a:solidFill>
              </a:rPr>
              <a:t>www.pbs.pl</a:t>
            </a:r>
          </a:p>
        </p:txBody>
      </p:sp>
    </p:spTree>
    <p:extLst>
      <p:ext uri="{BB962C8B-B14F-4D97-AF65-F5344CB8AC3E}">
        <p14:creationId xmlns:p14="http://schemas.microsoft.com/office/powerpoint/2010/main" val="29338475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2 kolumny te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 userDrawn="1"/>
        </p:nvSpPr>
        <p:spPr>
          <a:xfrm>
            <a:off x="467544" y="5517232"/>
            <a:ext cx="2318687" cy="3134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908050"/>
            <a:ext cx="4103688" cy="4752975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Stosuj, gdy jest dużo tekstu</a:t>
            </a:r>
          </a:p>
          <a:p>
            <a:pPr lvl="0"/>
            <a:endParaRPr lang="pl-PL"/>
          </a:p>
          <a:p>
            <a:pPr lvl="0"/>
            <a:r>
              <a:rPr lang="pl-PL"/>
              <a:t>Wypunktowanie -  schemat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Trzeci poziom</a:t>
            </a:r>
          </a:p>
          <a:p>
            <a:pPr lvl="0"/>
            <a:endParaRPr lang="pl-PL"/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50" name="Symbol zastępczy tekstu 49"/>
          <p:cNvSpPr>
            <a:spLocks noGrp="1"/>
          </p:cNvSpPr>
          <p:nvPr>
            <p:ph type="body" sz="quarter" idx="11" hasCustomPrompt="1"/>
          </p:nvPr>
        </p:nvSpPr>
        <p:spPr>
          <a:xfrm>
            <a:off x="4716463" y="908049"/>
            <a:ext cx="4103687" cy="4752975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sz="1000" baseline="0"/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l-PL"/>
              <a:t>Miejsce na drugą kolumnę tekstu</a:t>
            </a:r>
          </a:p>
          <a:p>
            <a:pPr lvl="0"/>
            <a:endParaRPr lang="pl-PL"/>
          </a:p>
          <a:p>
            <a:pPr lvl="0"/>
            <a:r>
              <a:rPr lang="pl-PL"/>
              <a:t>Wypunktowanie -  schemat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Trzeci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endParaRPr lang="pl-PL"/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endParaRPr lang="pl-PL"/>
          </a:p>
          <a:p>
            <a:pPr marL="742950" lvl="1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endParaRPr lang="pl-PL"/>
          </a:p>
          <a:p>
            <a:pPr lvl="0"/>
            <a:endParaRPr lang="pl-PL"/>
          </a:p>
        </p:txBody>
      </p:sp>
      <p:sp>
        <p:nvSpPr>
          <p:cNvPr id="51" name="Symbol zastępczy tekstu 49"/>
          <p:cNvSpPr>
            <a:spLocks noGrp="1"/>
          </p:cNvSpPr>
          <p:nvPr>
            <p:ph type="body" sz="quarter" idx="12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</p:spTree>
    <p:extLst>
      <p:ext uri="{BB962C8B-B14F-4D97-AF65-F5344CB8AC3E}">
        <p14:creationId xmlns:p14="http://schemas.microsoft.com/office/powerpoint/2010/main" val="17637687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pyt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 baseline="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55" name="Symbol zastępczy tekstu 54"/>
          <p:cNvSpPr>
            <a:spLocks noGrp="1"/>
          </p:cNvSpPr>
          <p:nvPr>
            <p:ph type="body" sz="quarter" idx="11" hasCustomPrompt="1"/>
          </p:nvPr>
        </p:nvSpPr>
        <p:spPr>
          <a:xfrm>
            <a:off x="333052" y="908050"/>
            <a:ext cx="8487419" cy="25269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/>
            </a:lvl1pPr>
            <a:lvl2pPr marL="457200" indent="0" algn="l">
              <a:buNone/>
              <a:defRPr sz="1000"/>
            </a:lvl2pPr>
            <a:lvl3pPr marL="914400" indent="0" algn="l">
              <a:buNone/>
              <a:defRPr sz="1000"/>
            </a:lvl3pPr>
            <a:lvl4pPr marL="1371600" indent="0" algn="l">
              <a:buNone/>
              <a:defRPr sz="1000"/>
            </a:lvl4pPr>
            <a:lvl5pPr marL="1828800" indent="0" algn="l">
              <a:buNone/>
              <a:defRPr sz="1000"/>
            </a:lvl5pPr>
          </a:lstStyle>
          <a:p>
            <a:pPr lvl="0"/>
            <a:r>
              <a:rPr lang="pl-PL"/>
              <a:t>Treść pytania</a:t>
            </a:r>
          </a:p>
        </p:txBody>
      </p:sp>
      <p:sp>
        <p:nvSpPr>
          <p:cNvPr id="56" name="Symbol zastępczy tekstu 54"/>
          <p:cNvSpPr>
            <a:spLocks noGrp="1"/>
          </p:cNvSpPr>
          <p:nvPr>
            <p:ph type="body" sz="quarter" idx="12" hasCustomPrompt="1"/>
          </p:nvPr>
        </p:nvSpPr>
        <p:spPr>
          <a:xfrm>
            <a:off x="333053" y="5517256"/>
            <a:ext cx="8487418" cy="216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800" b="0" i="1"/>
            </a:lvl1pPr>
            <a:lvl2pPr marL="457200" indent="0" algn="l">
              <a:buNone/>
              <a:defRPr sz="1000"/>
            </a:lvl2pPr>
            <a:lvl3pPr marL="914400" indent="0" algn="l">
              <a:buNone/>
              <a:defRPr sz="1000"/>
            </a:lvl3pPr>
            <a:lvl4pPr marL="1371600" indent="0" algn="l">
              <a:buNone/>
              <a:defRPr sz="1000"/>
            </a:lvl4pPr>
            <a:lvl5pPr marL="1828800" indent="0" algn="l">
              <a:buNone/>
              <a:defRPr sz="1000"/>
            </a:lvl5pPr>
          </a:lstStyle>
          <a:p>
            <a:pPr lvl="0"/>
            <a:r>
              <a:rPr lang="pl-PL"/>
              <a:t>Próba:</a:t>
            </a:r>
          </a:p>
        </p:txBody>
      </p:sp>
      <p:sp>
        <p:nvSpPr>
          <p:cNvPr id="8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2" name="Prostokąt 1"/>
          <p:cNvSpPr/>
          <p:nvPr userDrawn="1"/>
        </p:nvSpPr>
        <p:spPr>
          <a:xfrm>
            <a:off x="395536" y="5373216"/>
            <a:ext cx="8568952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05475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ona tytułowa_ciem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Obraz 5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57192"/>
          </a:xfrm>
          <a:prstGeom prst="rect">
            <a:avLst/>
          </a:prstGeom>
        </p:spPr>
      </p:pic>
      <p:grpSp>
        <p:nvGrpSpPr>
          <p:cNvPr id="342" name="Grupa 341"/>
          <p:cNvGrpSpPr/>
          <p:nvPr userDrawn="1"/>
        </p:nvGrpSpPr>
        <p:grpSpPr>
          <a:xfrm>
            <a:off x="8100392" y="5517232"/>
            <a:ext cx="709945" cy="792088"/>
            <a:chOff x="3951130" y="2132856"/>
            <a:chExt cx="2298915" cy="2564904"/>
          </a:xfrm>
        </p:grpSpPr>
        <p:sp>
          <p:nvSpPr>
            <p:cNvPr id="343" name="Freeform 164"/>
            <p:cNvSpPr>
              <a:spLocks noEditPoints="1"/>
            </p:cNvSpPr>
            <p:nvPr/>
          </p:nvSpPr>
          <p:spPr bwMode="auto">
            <a:xfrm>
              <a:off x="4744350" y="3897415"/>
              <a:ext cx="112215" cy="179306"/>
            </a:xfrm>
            <a:custGeom>
              <a:avLst/>
              <a:gdLst>
                <a:gd name="T0" fmla="*/ 198 w 567"/>
                <a:gd name="T1" fmla="*/ 547 h 906"/>
                <a:gd name="T2" fmla="*/ 109 w 567"/>
                <a:gd name="T3" fmla="*/ 881 h 906"/>
                <a:gd name="T4" fmla="*/ 107 w 567"/>
                <a:gd name="T5" fmla="*/ 890 h 906"/>
                <a:gd name="T6" fmla="*/ 100 w 567"/>
                <a:gd name="T7" fmla="*/ 901 h 906"/>
                <a:gd name="T8" fmla="*/ 87 w 567"/>
                <a:gd name="T9" fmla="*/ 906 h 906"/>
                <a:gd name="T10" fmla="*/ 17 w 567"/>
                <a:gd name="T11" fmla="*/ 905 h 906"/>
                <a:gd name="T12" fmla="*/ 6 w 567"/>
                <a:gd name="T13" fmla="*/ 898 h 906"/>
                <a:gd name="T14" fmla="*/ 0 w 567"/>
                <a:gd name="T15" fmla="*/ 886 h 906"/>
                <a:gd name="T16" fmla="*/ 0 w 567"/>
                <a:gd name="T17" fmla="*/ 40 h 906"/>
                <a:gd name="T18" fmla="*/ 4 w 567"/>
                <a:gd name="T19" fmla="*/ 24 h 906"/>
                <a:gd name="T20" fmla="*/ 16 w 567"/>
                <a:gd name="T21" fmla="*/ 13 h 906"/>
                <a:gd name="T22" fmla="*/ 29 w 567"/>
                <a:gd name="T23" fmla="*/ 10 h 906"/>
                <a:gd name="T24" fmla="*/ 175 w 567"/>
                <a:gd name="T25" fmla="*/ 1 h 906"/>
                <a:gd name="T26" fmla="*/ 265 w 567"/>
                <a:gd name="T27" fmla="*/ 1 h 906"/>
                <a:gd name="T28" fmla="*/ 365 w 567"/>
                <a:gd name="T29" fmla="*/ 13 h 906"/>
                <a:gd name="T30" fmla="*/ 435 w 567"/>
                <a:gd name="T31" fmla="*/ 38 h 906"/>
                <a:gd name="T32" fmla="*/ 471 w 567"/>
                <a:gd name="T33" fmla="*/ 58 h 906"/>
                <a:gd name="T34" fmla="*/ 502 w 567"/>
                <a:gd name="T35" fmla="*/ 83 h 906"/>
                <a:gd name="T36" fmla="*/ 528 w 567"/>
                <a:gd name="T37" fmla="*/ 116 h 906"/>
                <a:gd name="T38" fmla="*/ 547 w 567"/>
                <a:gd name="T39" fmla="*/ 152 h 906"/>
                <a:gd name="T40" fmla="*/ 561 w 567"/>
                <a:gd name="T41" fmla="*/ 195 h 906"/>
                <a:gd name="T42" fmla="*/ 567 w 567"/>
                <a:gd name="T43" fmla="*/ 244 h 906"/>
                <a:gd name="T44" fmla="*/ 567 w 567"/>
                <a:gd name="T45" fmla="*/ 277 h 906"/>
                <a:gd name="T46" fmla="*/ 563 w 567"/>
                <a:gd name="T47" fmla="*/ 331 h 906"/>
                <a:gd name="T48" fmla="*/ 553 w 567"/>
                <a:gd name="T49" fmla="*/ 377 h 906"/>
                <a:gd name="T50" fmla="*/ 536 w 567"/>
                <a:gd name="T51" fmla="*/ 417 h 906"/>
                <a:gd name="T52" fmla="*/ 511 w 567"/>
                <a:gd name="T53" fmla="*/ 452 h 906"/>
                <a:gd name="T54" fmla="*/ 483 w 567"/>
                <a:gd name="T55" fmla="*/ 480 h 906"/>
                <a:gd name="T56" fmla="*/ 447 w 567"/>
                <a:gd name="T57" fmla="*/ 503 h 906"/>
                <a:gd name="T58" fmla="*/ 394 w 567"/>
                <a:gd name="T59" fmla="*/ 526 h 906"/>
                <a:gd name="T60" fmla="*/ 299 w 567"/>
                <a:gd name="T61" fmla="*/ 544 h 906"/>
                <a:gd name="T62" fmla="*/ 229 w 567"/>
                <a:gd name="T63" fmla="*/ 548 h 906"/>
                <a:gd name="T64" fmla="*/ 456 w 567"/>
                <a:gd name="T65" fmla="*/ 239 h 906"/>
                <a:gd name="T66" fmla="*/ 444 w 567"/>
                <a:gd name="T67" fmla="*/ 184 h 906"/>
                <a:gd name="T68" fmla="*/ 415 w 567"/>
                <a:gd name="T69" fmla="*/ 143 h 906"/>
                <a:gd name="T70" fmla="*/ 369 w 567"/>
                <a:gd name="T71" fmla="*/ 114 h 906"/>
                <a:gd name="T72" fmla="*/ 308 w 567"/>
                <a:gd name="T73" fmla="*/ 98 h 906"/>
                <a:gd name="T74" fmla="*/ 229 w 567"/>
                <a:gd name="T75" fmla="*/ 93 h 906"/>
                <a:gd name="T76" fmla="*/ 109 w 567"/>
                <a:gd name="T77" fmla="*/ 97 h 906"/>
                <a:gd name="T78" fmla="*/ 167 w 567"/>
                <a:gd name="T79" fmla="*/ 454 h 906"/>
                <a:gd name="T80" fmla="*/ 229 w 567"/>
                <a:gd name="T81" fmla="*/ 456 h 906"/>
                <a:gd name="T82" fmla="*/ 312 w 567"/>
                <a:gd name="T83" fmla="*/ 450 h 906"/>
                <a:gd name="T84" fmla="*/ 374 w 567"/>
                <a:gd name="T85" fmla="*/ 433 h 906"/>
                <a:gd name="T86" fmla="*/ 417 w 567"/>
                <a:gd name="T87" fmla="*/ 402 h 906"/>
                <a:gd name="T88" fmla="*/ 445 w 567"/>
                <a:gd name="T89" fmla="*/ 359 h 906"/>
                <a:gd name="T90" fmla="*/ 456 w 567"/>
                <a:gd name="T91" fmla="*/ 300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7" h="906">
                  <a:moveTo>
                    <a:pt x="229" y="548"/>
                  </a:moveTo>
                  <a:lnTo>
                    <a:pt x="229" y="548"/>
                  </a:lnTo>
                  <a:lnTo>
                    <a:pt x="198" y="547"/>
                  </a:lnTo>
                  <a:lnTo>
                    <a:pt x="166" y="546"/>
                  </a:lnTo>
                  <a:lnTo>
                    <a:pt x="109" y="542"/>
                  </a:lnTo>
                  <a:lnTo>
                    <a:pt x="109" y="881"/>
                  </a:lnTo>
                  <a:lnTo>
                    <a:pt x="109" y="881"/>
                  </a:lnTo>
                  <a:lnTo>
                    <a:pt x="108" y="885"/>
                  </a:lnTo>
                  <a:lnTo>
                    <a:pt x="107" y="890"/>
                  </a:lnTo>
                  <a:lnTo>
                    <a:pt x="105" y="894"/>
                  </a:lnTo>
                  <a:lnTo>
                    <a:pt x="102" y="898"/>
                  </a:lnTo>
                  <a:lnTo>
                    <a:pt x="100" y="901"/>
                  </a:lnTo>
                  <a:lnTo>
                    <a:pt x="95" y="904"/>
                  </a:lnTo>
                  <a:lnTo>
                    <a:pt x="92" y="905"/>
                  </a:lnTo>
                  <a:lnTo>
                    <a:pt x="87" y="906"/>
                  </a:lnTo>
                  <a:lnTo>
                    <a:pt x="22" y="906"/>
                  </a:lnTo>
                  <a:lnTo>
                    <a:pt x="22" y="906"/>
                  </a:lnTo>
                  <a:lnTo>
                    <a:pt x="17" y="905"/>
                  </a:lnTo>
                  <a:lnTo>
                    <a:pt x="12" y="904"/>
                  </a:lnTo>
                  <a:lnTo>
                    <a:pt x="9" y="901"/>
                  </a:lnTo>
                  <a:lnTo>
                    <a:pt x="6" y="898"/>
                  </a:lnTo>
                  <a:lnTo>
                    <a:pt x="3" y="894"/>
                  </a:lnTo>
                  <a:lnTo>
                    <a:pt x="1" y="891"/>
                  </a:lnTo>
                  <a:lnTo>
                    <a:pt x="0" y="886"/>
                  </a:lnTo>
                  <a:lnTo>
                    <a:pt x="0" y="881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4"/>
                  </a:lnTo>
                  <a:lnTo>
                    <a:pt x="2" y="28"/>
                  </a:lnTo>
                  <a:lnTo>
                    <a:pt x="4" y="24"/>
                  </a:lnTo>
                  <a:lnTo>
                    <a:pt x="8" y="19"/>
                  </a:lnTo>
                  <a:lnTo>
                    <a:pt x="11" y="16"/>
                  </a:lnTo>
                  <a:lnTo>
                    <a:pt x="16" y="13"/>
                  </a:lnTo>
                  <a:lnTo>
                    <a:pt x="22" y="11"/>
                  </a:lnTo>
                  <a:lnTo>
                    <a:pt x="29" y="10"/>
                  </a:lnTo>
                  <a:lnTo>
                    <a:pt x="29" y="10"/>
                  </a:lnTo>
                  <a:lnTo>
                    <a:pt x="72" y="5"/>
                  </a:lnTo>
                  <a:lnTo>
                    <a:pt x="123" y="2"/>
                  </a:lnTo>
                  <a:lnTo>
                    <a:pt x="175" y="1"/>
                  </a:lnTo>
                  <a:lnTo>
                    <a:pt x="229" y="0"/>
                  </a:lnTo>
                  <a:lnTo>
                    <a:pt x="229" y="0"/>
                  </a:lnTo>
                  <a:lnTo>
                    <a:pt x="265" y="1"/>
                  </a:lnTo>
                  <a:lnTo>
                    <a:pt x="299" y="3"/>
                  </a:lnTo>
                  <a:lnTo>
                    <a:pt x="333" y="8"/>
                  </a:lnTo>
                  <a:lnTo>
                    <a:pt x="365" y="13"/>
                  </a:lnTo>
                  <a:lnTo>
                    <a:pt x="394" y="21"/>
                  </a:lnTo>
                  <a:lnTo>
                    <a:pt x="422" y="32"/>
                  </a:lnTo>
                  <a:lnTo>
                    <a:pt x="435" y="38"/>
                  </a:lnTo>
                  <a:lnTo>
                    <a:pt x="447" y="43"/>
                  </a:lnTo>
                  <a:lnTo>
                    <a:pt x="460" y="50"/>
                  </a:lnTo>
                  <a:lnTo>
                    <a:pt x="471" y="58"/>
                  </a:lnTo>
                  <a:lnTo>
                    <a:pt x="483" y="66"/>
                  </a:lnTo>
                  <a:lnTo>
                    <a:pt x="493" y="74"/>
                  </a:lnTo>
                  <a:lnTo>
                    <a:pt x="502" y="83"/>
                  </a:lnTo>
                  <a:lnTo>
                    <a:pt x="511" y="94"/>
                  </a:lnTo>
                  <a:lnTo>
                    <a:pt x="521" y="104"/>
                  </a:lnTo>
                  <a:lnTo>
                    <a:pt x="528" y="116"/>
                  </a:lnTo>
                  <a:lnTo>
                    <a:pt x="536" y="127"/>
                  </a:lnTo>
                  <a:lnTo>
                    <a:pt x="541" y="138"/>
                  </a:lnTo>
                  <a:lnTo>
                    <a:pt x="547" y="152"/>
                  </a:lnTo>
                  <a:lnTo>
                    <a:pt x="553" y="166"/>
                  </a:lnTo>
                  <a:lnTo>
                    <a:pt x="557" y="180"/>
                  </a:lnTo>
                  <a:lnTo>
                    <a:pt x="561" y="195"/>
                  </a:lnTo>
                  <a:lnTo>
                    <a:pt x="563" y="211"/>
                  </a:lnTo>
                  <a:lnTo>
                    <a:pt x="565" y="227"/>
                  </a:lnTo>
                  <a:lnTo>
                    <a:pt x="567" y="244"/>
                  </a:lnTo>
                  <a:lnTo>
                    <a:pt x="567" y="262"/>
                  </a:lnTo>
                  <a:lnTo>
                    <a:pt x="567" y="277"/>
                  </a:lnTo>
                  <a:lnTo>
                    <a:pt x="567" y="277"/>
                  </a:lnTo>
                  <a:lnTo>
                    <a:pt x="567" y="296"/>
                  </a:lnTo>
                  <a:lnTo>
                    <a:pt x="565" y="314"/>
                  </a:lnTo>
                  <a:lnTo>
                    <a:pt x="563" y="331"/>
                  </a:lnTo>
                  <a:lnTo>
                    <a:pt x="561" y="347"/>
                  </a:lnTo>
                  <a:lnTo>
                    <a:pt x="557" y="362"/>
                  </a:lnTo>
                  <a:lnTo>
                    <a:pt x="553" y="377"/>
                  </a:lnTo>
                  <a:lnTo>
                    <a:pt x="547" y="392"/>
                  </a:lnTo>
                  <a:lnTo>
                    <a:pt x="541" y="405"/>
                  </a:lnTo>
                  <a:lnTo>
                    <a:pt x="536" y="417"/>
                  </a:lnTo>
                  <a:lnTo>
                    <a:pt x="528" y="430"/>
                  </a:lnTo>
                  <a:lnTo>
                    <a:pt x="521" y="441"/>
                  </a:lnTo>
                  <a:lnTo>
                    <a:pt x="511" y="452"/>
                  </a:lnTo>
                  <a:lnTo>
                    <a:pt x="502" y="462"/>
                  </a:lnTo>
                  <a:lnTo>
                    <a:pt x="493" y="471"/>
                  </a:lnTo>
                  <a:lnTo>
                    <a:pt x="483" y="480"/>
                  </a:lnTo>
                  <a:lnTo>
                    <a:pt x="471" y="488"/>
                  </a:lnTo>
                  <a:lnTo>
                    <a:pt x="460" y="496"/>
                  </a:lnTo>
                  <a:lnTo>
                    <a:pt x="447" y="503"/>
                  </a:lnTo>
                  <a:lnTo>
                    <a:pt x="435" y="510"/>
                  </a:lnTo>
                  <a:lnTo>
                    <a:pt x="422" y="516"/>
                  </a:lnTo>
                  <a:lnTo>
                    <a:pt x="394" y="526"/>
                  </a:lnTo>
                  <a:lnTo>
                    <a:pt x="365" y="534"/>
                  </a:lnTo>
                  <a:lnTo>
                    <a:pt x="333" y="540"/>
                  </a:lnTo>
                  <a:lnTo>
                    <a:pt x="299" y="544"/>
                  </a:lnTo>
                  <a:lnTo>
                    <a:pt x="265" y="547"/>
                  </a:lnTo>
                  <a:lnTo>
                    <a:pt x="229" y="548"/>
                  </a:lnTo>
                  <a:lnTo>
                    <a:pt x="229" y="548"/>
                  </a:lnTo>
                  <a:close/>
                  <a:moveTo>
                    <a:pt x="458" y="262"/>
                  </a:moveTo>
                  <a:lnTo>
                    <a:pt x="458" y="262"/>
                  </a:lnTo>
                  <a:lnTo>
                    <a:pt x="456" y="239"/>
                  </a:lnTo>
                  <a:lnTo>
                    <a:pt x="454" y="220"/>
                  </a:lnTo>
                  <a:lnTo>
                    <a:pt x="450" y="202"/>
                  </a:lnTo>
                  <a:lnTo>
                    <a:pt x="444" y="184"/>
                  </a:lnTo>
                  <a:lnTo>
                    <a:pt x="436" y="168"/>
                  </a:lnTo>
                  <a:lnTo>
                    <a:pt x="427" y="155"/>
                  </a:lnTo>
                  <a:lnTo>
                    <a:pt x="415" y="143"/>
                  </a:lnTo>
                  <a:lnTo>
                    <a:pt x="401" y="132"/>
                  </a:lnTo>
                  <a:lnTo>
                    <a:pt x="386" y="122"/>
                  </a:lnTo>
                  <a:lnTo>
                    <a:pt x="369" y="114"/>
                  </a:lnTo>
                  <a:lnTo>
                    <a:pt x="351" y="107"/>
                  </a:lnTo>
                  <a:lnTo>
                    <a:pt x="330" y="102"/>
                  </a:lnTo>
                  <a:lnTo>
                    <a:pt x="308" y="98"/>
                  </a:lnTo>
                  <a:lnTo>
                    <a:pt x="283" y="95"/>
                  </a:lnTo>
                  <a:lnTo>
                    <a:pt x="257" y="94"/>
                  </a:lnTo>
                  <a:lnTo>
                    <a:pt x="229" y="93"/>
                  </a:lnTo>
                  <a:lnTo>
                    <a:pt x="229" y="93"/>
                  </a:lnTo>
                  <a:lnTo>
                    <a:pt x="165" y="95"/>
                  </a:lnTo>
                  <a:lnTo>
                    <a:pt x="109" y="97"/>
                  </a:lnTo>
                  <a:lnTo>
                    <a:pt x="109" y="452"/>
                  </a:lnTo>
                  <a:lnTo>
                    <a:pt x="109" y="452"/>
                  </a:lnTo>
                  <a:lnTo>
                    <a:pt x="167" y="454"/>
                  </a:lnTo>
                  <a:lnTo>
                    <a:pt x="201" y="456"/>
                  </a:lnTo>
                  <a:lnTo>
                    <a:pt x="229" y="456"/>
                  </a:lnTo>
                  <a:lnTo>
                    <a:pt x="229" y="456"/>
                  </a:lnTo>
                  <a:lnTo>
                    <a:pt x="259" y="456"/>
                  </a:lnTo>
                  <a:lnTo>
                    <a:pt x="287" y="454"/>
                  </a:lnTo>
                  <a:lnTo>
                    <a:pt x="312" y="450"/>
                  </a:lnTo>
                  <a:lnTo>
                    <a:pt x="335" y="446"/>
                  </a:lnTo>
                  <a:lnTo>
                    <a:pt x="355" y="440"/>
                  </a:lnTo>
                  <a:lnTo>
                    <a:pt x="374" y="433"/>
                  </a:lnTo>
                  <a:lnTo>
                    <a:pt x="391" y="424"/>
                  </a:lnTo>
                  <a:lnTo>
                    <a:pt x="405" y="414"/>
                  </a:lnTo>
                  <a:lnTo>
                    <a:pt x="417" y="402"/>
                  </a:lnTo>
                  <a:lnTo>
                    <a:pt x="429" y="390"/>
                  </a:lnTo>
                  <a:lnTo>
                    <a:pt x="438" y="375"/>
                  </a:lnTo>
                  <a:lnTo>
                    <a:pt x="445" y="359"/>
                  </a:lnTo>
                  <a:lnTo>
                    <a:pt x="451" y="340"/>
                  </a:lnTo>
                  <a:lnTo>
                    <a:pt x="454" y="321"/>
                  </a:lnTo>
                  <a:lnTo>
                    <a:pt x="456" y="300"/>
                  </a:lnTo>
                  <a:lnTo>
                    <a:pt x="458" y="277"/>
                  </a:lnTo>
                  <a:lnTo>
                    <a:pt x="458" y="26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44" name="Freeform 165"/>
            <p:cNvSpPr>
              <a:spLocks noEditPoints="1"/>
            </p:cNvSpPr>
            <p:nvPr/>
          </p:nvSpPr>
          <p:spPr bwMode="auto">
            <a:xfrm>
              <a:off x="4873190" y="3943726"/>
              <a:ext cx="96778" cy="134776"/>
            </a:xfrm>
            <a:custGeom>
              <a:avLst/>
              <a:gdLst>
                <a:gd name="T0" fmla="*/ 408 w 487"/>
                <a:gd name="T1" fmla="*/ 673 h 681"/>
                <a:gd name="T2" fmla="*/ 394 w 487"/>
                <a:gd name="T3" fmla="*/ 668 h 681"/>
                <a:gd name="T4" fmla="*/ 385 w 487"/>
                <a:gd name="T5" fmla="*/ 658 h 681"/>
                <a:gd name="T6" fmla="*/ 382 w 487"/>
                <a:gd name="T7" fmla="*/ 621 h 681"/>
                <a:gd name="T8" fmla="*/ 339 w 487"/>
                <a:gd name="T9" fmla="*/ 645 h 681"/>
                <a:gd name="T10" fmla="*/ 270 w 487"/>
                <a:gd name="T11" fmla="*/ 671 h 681"/>
                <a:gd name="T12" fmla="*/ 197 w 487"/>
                <a:gd name="T13" fmla="*/ 681 h 681"/>
                <a:gd name="T14" fmla="*/ 159 w 487"/>
                <a:gd name="T15" fmla="*/ 679 h 681"/>
                <a:gd name="T16" fmla="*/ 106 w 487"/>
                <a:gd name="T17" fmla="*/ 666 h 681"/>
                <a:gd name="T18" fmla="*/ 60 w 487"/>
                <a:gd name="T19" fmla="*/ 640 h 681"/>
                <a:gd name="T20" fmla="*/ 26 w 487"/>
                <a:gd name="T21" fmla="*/ 597 h 681"/>
                <a:gd name="T22" fmla="*/ 5 w 487"/>
                <a:gd name="T23" fmla="*/ 537 h 681"/>
                <a:gd name="T24" fmla="*/ 0 w 487"/>
                <a:gd name="T25" fmla="*/ 471 h 681"/>
                <a:gd name="T26" fmla="*/ 4 w 487"/>
                <a:gd name="T27" fmla="*/ 425 h 681"/>
                <a:gd name="T28" fmla="*/ 24 w 487"/>
                <a:gd name="T29" fmla="*/ 368 h 681"/>
                <a:gd name="T30" fmla="*/ 42 w 487"/>
                <a:gd name="T31" fmla="*/ 344 h 681"/>
                <a:gd name="T32" fmla="*/ 65 w 487"/>
                <a:gd name="T33" fmla="*/ 324 h 681"/>
                <a:gd name="T34" fmla="*/ 129 w 487"/>
                <a:gd name="T35" fmla="*/ 294 h 681"/>
                <a:gd name="T36" fmla="*/ 217 w 487"/>
                <a:gd name="T37" fmla="*/ 278 h 681"/>
                <a:gd name="T38" fmla="*/ 380 w 487"/>
                <a:gd name="T39" fmla="*/ 275 h 681"/>
                <a:gd name="T40" fmla="*/ 380 w 487"/>
                <a:gd name="T41" fmla="*/ 208 h 681"/>
                <a:gd name="T42" fmla="*/ 373 w 487"/>
                <a:gd name="T43" fmla="*/ 162 h 681"/>
                <a:gd name="T44" fmla="*/ 358 w 487"/>
                <a:gd name="T45" fmla="*/ 129 h 681"/>
                <a:gd name="T46" fmla="*/ 333 w 487"/>
                <a:gd name="T47" fmla="*/ 107 h 681"/>
                <a:gd name="T48" fmla="*/ 299 w 487"/>
                <a:gd name="T49" fmla="*/ 95 h 681"/>
                <a:gd name="T50" fmla="*/ 252 w 487"/>
                <a:gd name="T51" fmla="*/ 90 h 681"/>
                <a:gd name="T52" fmla="*/ 147 w 487"/>
                <a:gd name="T53" fmla="*/ 94 h 681"/>
                <a:gd name="T54" fmla="*/ 67 w 487"/>
                <a:gd name="T55" fmla="*/ 100 h 681"/>
                <a:gd name="T56" fmla="*/ 52 w 487"/>
                <a:gd name="T57" fmla="*/ 99 h 681"/>
                <a:gd name="T58" fmla="*/ 43 w 487"/>
                <a:gd name="T59" fmla="*/ 94 h 681"/>
                <a:gd name="T60" fmla="*/ 38 w 487"/>
                <a:gd name="T61" fmla="*/ 81 h 681"/>
                <a:gd name="T62" fmla="*/ 39 w 487"/>
                <a:gd name="T63" fmla="*/ 34 h 681"/>
                <a:gd name="T64" fmla="*/ 45 w 487"/>
                <a:gd name="T65" fmla="*/ 22 h 681"/>
                <a:gd name="T66" fmla="*/ 65 w 487"/>
                <a:gd name="T67" fmla="*/ 16 h 681"/>
                <a:gd name="T68" fmla="*/ 146 w 487"/>
                <a:gd name="T69" fmla="*/ 4 h 681"/>
                <a:gd name="T70" fmla="*/ 252 w 487"/>
                <a:gd name="T71" fmla="*/ 0 h 681"/>
                <a:gd name="T72" fmla="*/ 310 w 487"/>
                <a:gd name="T73" fmla="*/ 4 h 681"/>
                <a:gd name="T74" fmla="*/ 380 w 487"/>
                <a:gd name="T75" fmla="*/ 24 h 681"/>
                <a:gd name="T76" fmla="*/ 432 w 487"/>
                <a:gd name="T77" fmla="*/ 60 h 681"/>
                <a:gd name="T78" fmla="*/ 466 w 487"/>
                <a:gd name="T79" fmla="*/ 111 h 681"/>
                <a:gd name="T80" fmla="*/ 483 w 487"/>
                <a:gd name="T81" fmla="*/ 176 h 681"/>
                <a:gd name="T82" fmla="*/ 487 w 487"/>
                <a:gd name="T83" fmla="*/ 648 h 681"/>
                <a:gd name="T84" fmla="*/ 484 w 487"/>
                <a:gd name="T85" fmla="*/ 658 h 681"/>
                <a:gd name="T86" fmla="*/ 476 w 487"/>
                <a:gd name="T87" fmla="*/ 668 h 681"/>
                <a:gd name="T88" fmla="*/ 463 w 487"/>
                <a:gd name="T89" fmla="*/ 673 h 681"/>
                <a:gd name="T90" fmla="*/ 291 w 487"/>
                <a:gd name="T91" fmla="*/ 352 h 681"/>
                <a:gd name="T92" fmla="*/ 241 w 487"/>
                <a:gd name="T93" fmla="*/ 353 h 681"/>
                <a:gd name="T94" fmla="*/ 184 w 487"/>
                <a:gd name="T95" fmla="*/ 361 h 681"/>
                <a:gd name="T96" fmla="*/ 144 w 487"/>
                <a:gd name="T97" fmla="*/ 378 h 681"/>
                <a:gd name="T98" fmla="*/ 120 w 487"/>
                <a:gd name="T99" fmla="*/ 404 h 681"/>
                <a:gd name="T100" fmla="*/ 108 w 487"/>
                <a:gd name="T101" fmla="*/ 440 h 681"/>
                <a:gd name="T102" fmla="*/ 106 w 487"/>
                <a:gd name="T103" fmla="*/ 484 h 681"/>
                <a:gd name="T104" fmla="*/ 108 w 487"/>
                <a:gd name="T105" fmla="*/ 513 h 681"/>
                <a:gd name="T106" fmla="*/ 119 w 487"/>
                <a:gd name="T107" fmla="*/ 548 h 681"/>
                <a:gd name="T108" fmla="*/ 136 w 487"/>
                <a:gd name="T109" fmla="*/ 572 h 681"/>
                <a:gd name="T110" fmla="*/ 161 w 487"/>
                <a:gd name="T111" fmla="*/ 586 h 681"/>
                <a:gd name="T112" fmla="*/ 193 w 487"/>
                <a:gd name="T113" fmla="*/ 593 h 681"/>
                <a:gd name="T114" fmla="*/ 238 w 487"/>
                <a:gd name="T115" fmla="*/ 593 h 681"/>
                <a:gd name="T116" fmla="*/ 299 w 487"/>
                <a:gd name="T117" fmla="*/ 581 h 681"/>
                <a:gd name="T118" fmla="*/ 359 w 487"/>
                <a:gd name="T119" fmla="*/ 557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7" h="681">
                  <a:moveTo>
                    <a:pt x="463" y="673"/>
                  </a:moveTo>
                  <a:lnTo>
                    <a:pt x="408" y="673"/>
                  </a:lnTo>
                  <a:lnTo>
                    <a:pt x="408" y="673"/>
                  </a:lnTo>
                  <a:lnTo>
                    <a:pt x="402" y="672"/>
                  </a:lnTo>
                  <a:lnTo>
                    <a:pt x="397" y="671"/>
                  </a:lnTo>
                  <a:lnTo>
                    <a:pt x="394" y="668"/>
                  </a:lnTo>
                  <a:lnTo>
                    <a:pt x="390" y="665"/>
                  </a:lnTo>
                  <a:lnTo>
                    <a:pt x="387" y="661"/>
                  </a:lnTo>
                  <a:lnTo>
                    <a:pt x="385" y="658"/>
                  </a:lnTo>
                  <a:lnTo>
                    <a:pt x="384" y="653"/>
                  </a:lnTo>
                  <a:lnTo>
                    <a:pt x="382" y="648"/>
                  </a:lnTo>
                  <a:lnTo>
                    <a:pt x="382" y="621"/>
                  </a:lnTo>
                  <a:lnTo>
                    <a:pt x="382" y="621"/>
                  </a:lnTo>
                  <a:lnTo>
                    <a:pt x="361" y="634"/>
                  </a:lnTo>
                  <a:lnTo>
                    <a:pt x="339" y="645"/>
                  </a:lnTo>
                  <a:lnTo>
                    <a:pt x="317" y="656"/>
                  </a:lnTo>
                  <a:lnTo>
                    <a:pt x="294" y="664"/>
                  </a:lnTo>
                  <a:lnTo>
                    <a:pt x="270" y="671"/>
                  </a:lnTo>
                  <a:lnTo>
                    <a:pt x="246" y="676"/>
                  </a:lnTo>
                  <a:lnTo>
                    <a:pt x="222" y="680"/>
                  </a:lnTo>
                  <a:lnTo>
                    <a:pt x="197" y="681"/>
                  </a:lnTo>
                  <a:lnTo>
                    <a:pt x="197" y="681"/>
                  </a:lnTo>
                  <a:lnTo>
                    <a:pt x="178" y="680"/>
                  </a:lnTo>
                  <a:lnTo>
                    <a:pt x="159" y="679"/>
                  </a:lnTo>
                  <a:lnTo>
                    <a:pt x="140" y="675"/>
                  </a:lnTo>
                  <a:lnTo>
                    <a:pt x="123" y="672"/>
                  </a:lnTo>
                  <a:lnTo>
                    <a:pt x="106" y="666"/>
                  </a:lnTo>
                  <a:lnTo>
                    <a:pt x="90" y="659"/>
                  </a:lnTo>
                  <a:lnTo>
                    <a:pt x="74" y="650"/>
                  </a:lnTo>
                  <a:lnTo>
                    <a:pt x="60" y="640"/>
                  </a:lnTo>
                  <a:lnTo>
                    <a:pt x="47" y="627"/>
                  </a:lnTo>
                  <a:lnTo>
                    <a:pt x="36" y="613"/>
                  </a:lnTo>
                  <a:lnTo>
                    <a:pt x="26" y="597"/>
                  </a:lnTo>
                  <a:lnTo>
                    <a:pt x="16" y="580"/>
                  </a:lnTo>
                  <a:lnTo>
                    <a:pt x="10" y="559"/>
                  </a:lnTo>
                  <a:lnTo>
                    <a:pt x="5" y="537"/>
                  </a:lnTo>
                  <a:lnTo>
                    <a:pt x="2" y="512"/>
                  </a:lnTo>
                  <a:lnTo>
                    <a:pt x="0" y="485"/>
                  </a:lnTo>
                  <a:lnTo>
                    <a:pt x="0" y="471"/>
                  </a:lnTo>
                  <a:lnTo>
                    <a:pt x="0" y="471"/>
                  </a:lnTo>
                  <a:lnTo>
                    <a:pt x="2" y="447"/>
                  </a:lnTo>
                  <a:lnTo>
                    <a:pt x="4" y="425"/>
                  </a:lnTo>
                  <a:lnTo>
                    <a:pt x="8" y="404"/>
                  </a:lnTo>
                  <a:lnTo>
                    <a:pt x="15" y="385"/>
                  </a:lnTo>
                  <a:lnTo>
                    <a:pt x="24" y="368"/>
                  </a:lnTo>
                  <a:lnTo>
                    <a:pt x="30" y="360"/>
                  </a:lnTo>
                  <a:lnTo>
                    <a:pt x="36" y="352"/>
                  </a:lnTo>
                  <a:lnTo>
                    <a:pt x="42" y="344"/>
                  </a:lnTo>
                  <a:lnTo>
                    <a:pt x="49" y="337"/>
                  </a:lnTo>
                  <a:lnTo>
                    <a:pt x="57" y="330"/>
                  </a:lnTo>
                  <a:lnTo>
                    <a:pt x="65" y="324"/>
                  </a:lnTo>
                  <a:lnTo>
                    <a:pt x="84" y="313"/>
                  </a:lnTo>
                  <a:lnTo>
                    <a:pt x="105" y="302"/>
                  </a:lnTo>
                  <a:lnTo>
                    <a:pt x="129" y="294"/>
                  </a:lnTo>
                  <a:lnTo>
                    <a:pt x="155" y="287"/>
                  </a:lnTo>
                  <a:lnTo>
                    <a:pt x="184" y="282"/>
                  </a:lnTo>
                  <a:lnTo>
                    <a:pt x="217" y="278"/>
                  </a:lnTo>
                  <a:lnTo>
                    <a:pt x="253" y="276"/>
                  </a:lnTo>
                  <a:lnTo>
                    <a:pt x="291" y="275"/>
                  </a:lnTo>
                  <a:lnTo>
                    <a:pt x="380" y="275"/>
                  </a:lnTo>
                  <a:lnTo>
                    <a:pt x="380" y="227"/>
                  </a:lnTo>
                  <a:lnTo>
                    <a:pt x="380" y="227"/>
                  </a:lnTo>
                  <a:lnTo>
                    <a:pt x="380" y="208"/>
                  </a:lnTo>
                  <a:lnTo>
                    <a:pt x="379" y="192"/>
                  </a:lnTo>
                  <a:lnTo>
                    <a:pt x="377" y="176"/>
                  </a:lnTo>
                  <a:lnTo>
                    <a:pt x="373" y="162"/>
                  </a:lnTo>
                  <a:lnTo>
                    <a:pt x="370" y="150"/>
                  </a:lnTo>
                  <a:lnTo>
                    <a:pt x="364" y="139"/>
                  </a:lnTo>
                  <a:lnTo>
                    <a:pt x="358" y="129"/>
                  </a:lnTo>
                  <a:lnTo>
                    <a:pt x="351" y="121"/>
                  </a:lnTo>
                  <a:lnTo>
                    <a:pt x="343" y="113"/>
                  </a:lnTo>
                  <a:lnTo>
                    <a:pt x="333" y="107"/>
                  </a:lnTo>
                  <a:lnTo>
                    <a:pt x="323" y="102"/>
                  </a:lnTo>
                  <a:lnTo>
                    <a:pt x="311" y="97"/>
                  </a:lnTo>
                  <a:lnTo>
                    <a:pt x="299" y="95"/>
                  </a:lnTo>
                  <a:lnTo>
                    <a:pt x="284" y="92"/>
                  </a:lnTo>
                  <a:lnTo>
                    <a:pt x="269" y="91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197" y="91"/>
                  </a:lnTo>
                  <a:lnTo>
                    <a:pt x="147" y="94"/>
                  </a:lnTo>
                  <a:lnTo>
                    <a:pt x="105" y="97"/>
                  </a:lnTo>
                  <a:lnTo>
                    <a:pt x="67" y="100"/>
                  </a:lnTo>
                  <a:lnTo>
                    <a:pt x="67" y="100"/>
                  </a:lnTo>
                  <a:lnTo>
                    <a:pt x="60" y="100"/>
                  </a:lnTo>
                  <a:lnTo>
                    <a:pt x="60" y="100"/>
                  </a:lnTo>
                  <a:lnTo>
                    <a:pt x="52" y="99"/>
                  </a:lnTo>
                  <a:lnTo>
                    <a:pt x="49" y="98"/>
                  </a:lnTo>
                  <a:lnTo>
                    <a:pt x="45" y="96"/>
                  </a:lnTo>
                  <a:lnTo>
                    <a:pt x="43" y="94"/>
                  </a:lnTo>
                  <a:lnTo>
                    <a:pt x="41" y="90"/>
                  </a:lnTo>
                  <a:lnTo>
                    <a:pt x="39" y="87"/>
                  </a:lnTo>
                  <a:lnTo>
                    <a:pt x="38" y="81"/>
                  </a:lnTo>
                  <a:lnTo>
                    <a:pt x="38" y="39"/>
                  </a:lnTo>
                  <a:lnTo>
                    <a:pt x="38" y="39"/>
                  </a:lnTo>
                  <a:lnTo>
                    <a:pt x="39" y="34"/>
                  </a:lnTo>
                  <a:lnTo>
                    <a:pt x="41" y="29"/>
                  </a:lnTo>
                  <a:lnTo>
                    <a:pt x="43" y="26"/>
                  </a:lnTo>
                  <a:lnTo>
                    <a:pt x="45" y="22"/>
                  </a:lnTo>
                  <a:lnTo>
                    <a:pt x="49" y="20"/>
                  </a:lnTo>
                  <a:lnTo>
                    <a:pt x="53" y="18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102" y="10"/>
                  </a:lnTo>
                  <a:lnTo>
                    <a:pt x="146" y="4"/>
                  </a:lnTo>
                  <a:lnTo>
                    <a:pt x="194" y="1"/>
                  </a:lnTo>
                  <a:lnTo>
                    <a:pt x="222" y="1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81" y="1"/>
                  </a:lnTo>
                  <a:lnTo>
                    <a:pt x="310" y="4"/>
                  </a:lnTo>
                  <a:lnTo>
                    <a:pt x="335" y="9"/>
                  </a:lnTo>
                  <a:lnTo>
                    <a:pt x="359" y="16"/>
                  </a:lnTo>
                  <a:lnTo>
                    <a:pt x="380" y="24"/>
                  </a:lnTo>
                  <a:lnTo>
                    <a:pt x="400" y="34"/>
                  </a:lnTo>
                  <a:lnTo>
                    <a:pt x="417" y="47"/>
                  </a:lnTo>
                  <a:lnTo>
                    <a:pt x="432" y="60"/>
                  </a:lnTo>
                  <a:lnTo>
                    <a:pt x="445" y="75"/>
                  </a:lnTo>
                  <a:lnTo>
                    <a:pt x="457" y="92"/>
                  </a:lnTo>
                  <a:lnTo>
                    <a:pt x="466" y="111"/>
                  </a:lnTo>
                  <a:lnTo>
                    <a:pt x="473" y="131"/>
                  </a:lnTo>
                  <a:lnTo>
                    <a:pt x="480" y="153"/>
                  </a:lnTo>
                  <a:lnTo>
                    <a:pt x="483" y="176"/>
                  </a:lnTo>
                  <a:lnTo>
                    <a:pt x="486" y="200"/>
                  </a:lnTo>
                  <a:lnTo>
                    <a:pt x="487" y="227"/>
                  </a:lnTo>
                  <a:lnTo>
                    <a:pt x="487" y="648"/>
                  </a:lnTo>
                  <a:lnTo>
                    <a:pt x="487" y="648"/>
                  </a:lnTo>
                  <a:lnTo>
                    <a:pt x="487" y="653"/>
                  </a:lnTo>
                  <a:lnTo>
                    <a:pt x="484" y="658"/>
                  </a:lnTo>
                  <a:lnTo>
                    <a:pt x="482" y="661"/>
                  </a:lnTo>
                  <a:lnTo>
                    <a:pt x="480" y="665"/>
                  </a:lnTo>
                  <a:lnTo>
                    <a:pt x="476" y="668"/>
                  </a:lnTo>
                  <a:lnTo>
                    <a:pt x="472" y="671"/>
                  </a:lnTo>
                  <a:lnTo>
                    <a:pt x="467" y="672"/>
                  </a:lnTo>
                  <a:lnTo>
                    <a:pt x="463" y="673"/>
                  </a:lnTo>
                  <a:lnTo>
                    <a:pt x="463" y="673"/>
                  </a:lnTo>
                  <a:close/>
                  <a:moveTo>
                    <a:pt x="380" y="352"/>
                  </a:moveTo>
                  <a:lnTo>
                    <a:pt x="291" y="352"/>
                  </a:lnTo>
                  <a:lnTo>
                    <a:pt x="291" y="352"/>
                  </a:lnTo>
                  <a:lnTo>
                    <a:pt x="265" y="352"/>
                  </a:lnTo>
                  <a:lnTo>
                    <a:pt x="241" y="353"/>
                  </a:lnTo>
                  <a:lnTo>
                    <a:pt x="219" y="355"/>
                  </a:lnTo>
                  <a:lnTo>
                    <a:pt x="201" y="357"/>
                  </a:lnTo>
                  <a:lnTo>
                    <a:pt x="184" y="361"/>
                  </a:lnTo>
                  <a:lnTo>
                    <a:pt x="169" y="365"/>
                  </a:lnTo>
                  <a:lnTo>
                    <a:pt x="155" y="371"/>
                  </a:lnTo>
                  <a:lnTo>
                    <a:pt x="144" y="378"/>
                  </a:lnTo>
                  <a:lnTo>
                    <a:pt x="135" y="386"/>
                  </a:lnTo>
                  <a:lnTo>
                    <a:pt x="127" y="394"/>
                  </a:lnTo>
                  <a:lnTo>
                    <a:pt x="120" y="404"/>
                  </a:lnTo>
                  <a:lnTo>
                    <a:pt x="115" y="415"/>
                  </a:lnTo>
                  <a:lnTo>
                    <a:pt x="111" y="426"/>
                  </a:lnTo>
                  <a:lnTo>
                    <a:pt x="108" y="440"/>
                  </a:lnTo>
                  <a:lnTo>
                    <a:pt x="107" y="454"/>
                  </a:lnTo>
                  <a:lnTo>
                    <a:pt x="106" y="470"/>
                  </a:lnTo>
                  <a:lnTo>
                    <a:pt x="106" y="484"/>
                  </a:lnTo>
                  <a:lnTo>
                    <a:pt x="106" y="484"/>
                  </a:lnTo>
                  <a:lnTo>
                    <a:pt x="107" y="500"/>
                  </a:lnTo>
                  <a:lnTo>
                    <a:pt x="108" y="513"/>
                  </a:lnTo>
                  <a:lnTo>
                    <a:pt x="111" y="526"/>
                  </a:lnTo>
                  <a:lnTo>
                    <a:pt x="114" y="537"/>
                  </a:lnTo>
                  <a:lnTo>
                    <a:pt x="119" y="548"/>
                  </a:lnTo>
                  <a:lnTo>
                    <a:pt x="123" y="557"/>
                  </a:lnTo>
                  <a:lnTo>
                    <a:pt x="129" y="565"/>
                  </a:lnTo>
                  <a:lnTo>
                    <a:pt x="136" y="572"/>
                  </a:lnTo>
                  <a:lnTo>
                    <a:pt x="144" y="578"/>
                  </a:lnTo>
                  <a:lnTo>
                    <a:pt x="152" y="582"/>
                  </a:lnTo>
                  <a:lnTo>
                    <a:pt x="161" y="586"/>
                  </a:lnTo>
                  <a:lnTo>
                    <a:pt x="170" y="589"/>
                  </a:lnTo>
                  <a:lnTo>
                    <a:pt x="182" y="591"/>
                  </a:lnTo>
                  <a:lnTo>
                    <a:pt x="193" y="593"/>
                  </a:lnTo>
                  <a:lnTo>
                    <a:pt x="217" y="594"/>
                  </a:lnTo>
                  <a:lnTo>
                    <a:pt x="217" y="594"/>
                  </a:lnTo>
                  <a:lnTo>
                    <a:pt x="238" y="593"/>
                  </a:lnTo>
                  <a:lnTo>
                    <a:pt x="258" y="590"/>
                  </a:lnTo>
                  <a:lnTo>
                    <a:pt x="278" y="587"/>
                  </a:lnTo>
                  <a:lnTo>
                    <a:pt x="299" y="581"/>
                  </a:lnTo>
                  <a:lnTo>
                    <a:pt x="318" y="574"/>
                  </a:lnTo>
                  <a:lnTo>
                    <a:pt x="339" y="566"/>
                  </a:lnTo>
                  <a:lnTo>
                    <a:pt x="359" y="557"/>
                  </a:lnTo>
                  <a:lnTo>
                    <a:pt x="380" y="545"/>
                  </a:lnTo>
                  <a:lnTo>
                    <a:pt x="380" y="35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45" name="Freeform 166"/>
            <p:cNvSpPr>
              <a:spLocks/>
            </p:cNvSpPr>
            <p:nvPr/>
          </p:nvSpPr>
          <p:spPr bwMode="auto">
            <a:xfrm>
              <a:off x="5002028" y="3943726"/>
              <a:ext cx="59373" cy="132995"/>
            </a:xfrm>
            <a:custGeom>
              <a:avLst/>
              <a:gdLst>
                <a:gd name="T0" fmla="*/ 273 w 298"/>
                <a:gd name="T1" fmla="*/ 91 h 673"/>
                <a:gd name="T2" fmla="*/ 231 w 298"/>
                <a:gd name="T3" fmla="*/ 95 h 673"/>
                <a:gd name="T4" fmla="*/ 191 w 298"/>
                <a:gd name="T5" fmla="*/ 104 h 673"/>
                <a:gd name="T6" fmla="*/ 150 w 298"/>
                <a:gd name="T7" fmla="*/ 119 h 673"/>
                <a:gd name="T8" fmla="*/ 106 w 298"/>
                <a:gd name="T9" fmla="*/ 142 h 673"/>
                <a:gd name="T10" fmla="*/ 106 w 298"/>
                <a:gd name="T11" fmla="*/ 648 h 673"/>
                <a:gd name="T12" fmla="*/ 104 w 298"/>
                <a:gd name="T13" fmla="*/ 657 h 673"/>
                <a:gd name="T14" fmla="*/ 98 w 298"/>
                <a:gd name="T15" fmla="*/ 665 h 673"/>
                <a:gd name="T16" fmla="*/ 92 w 298"/>
                <a:gd name="T17" fmla="*/ 671 h 673"/>
                <a:gd name="T18" fmla="*/ 82 w 298"/>
                <a:gd name="T19" fmla="*/ 673 h 673"/>
                <a:gd name="T20" fmla="*/ 23 w 298"/>
                <a:gd name="T21" fmla="*/ 673 h 673"/>
                <a:gd name="T22" fmla="*/ 14 w 298"/>
                <a:gd name="T23" fmla="*/ 671 h 673"/>
                <a:gd name="T24" fmla="*/ 7 w 298"/>
                <a:gd name="T25" fmla="*/ 665 h 673"/>
                <a:gd name="T26" fmla="*/ 2 w 298"/>
                <a:gd name="T27" fmla="*/ 658 h 673"/>
                <a:gd name="T28" fmla="*/ 0 w 298"/>
                <a:gd name="T29" fmla="*/ 648 h 673"/>
                <a:gd name="T30" fmla="*/ 0 w 298"/>
                <a:gd name="T31" fmla="*/ 33 h 673"/>
                <a:gd name="T32" fmla="*/ 2 w 298"/>
                <a:gd name="T33" fmla="*/ 24 h 673"/>
                <a:gd name="T34" fmla="*/ 7 w 298"/>
                <a:gd name="T35" fmla="*/ 16 h 673"/>
                <a:gd name="T36" fmla="*/ 14 w 298"/>
                <a:gd name="T37" fmla="*/ 10 h 673"/>
                <a:gd name="T38" fmla="*/ 23 w 298"/>
                <a:gd name="T39" fmla="*/ 9 h 673"/>
                <a:gd name="T40" fmla="*/ 79 w 298"/>
                <a:gd name="T41" fmla="*/ 9 h 673"/>
                <a:gd name="T42" fmla="*/ 89 w 298"/>
                <a:gd name="T43" fmla="*/ 10 h 673"/>
                <a:gd name="T44" fmla="*/ 96 w 298"/>
                <a:gd name="T45" fmla="*/ 16 h 673"/>
                <a:gd name="T46" fmla="*/ 101 w 298"/>
                <a:gd name="T47" fmla="*/ 24 h 673"/>
                <a:gd name="T48" fmla="*/ 103 w 298"/>
                <a:gd name="T49" fmla="*/ 33 h 673"/>
                <a:gd name="T50" fmla="*/ 103 w 298"/>
                <a:gd name="T51" fmla="*/ 58 h 673"/>
                <a:gd name="T52" fmla="*/ 147 w 298"/>
                <a:gd name="T53" fmla="*/ 30 h 673"/>
                <a:gd name="T54" fmla="*/ 190 w 298"/>
                <a:gd name="T55" fmla="*/ 13 h 673"/>
                <a:gd name="T56" fmla="*/ 231 w 298"/>
                <a:gd name="T57" fmla="*/ 3 h 673"/>
                <a:gd name="T58" fmla="*/ 273 w 298"/>
                <a:gd name="T59" fmla="*/ 0 h 673"/>
                <a:gd name="T60" fmla="*/ 278 w 298"/>
                <a:gd name="T61" fmla="*/ 1 h 673"/>
                <a:gd name="T62" fmla="*/ 288 w 298"/>
                <a:gd name="T63" fmla="*/ 3 h 673"/>
                <a:gd name="T64" fmla="*/ 295 w 298"/>
                <a:gd name="T65" fmla="*/ 9 h 673"/>
                <a:gd name="T66" fmla="*/ 298 w 298"/>
                <a:gd name="T67" fmla="*/ 17 h 673"/>
                <a:gd name="T68" fmla="*/ 298 w 298"/>
                <a:gd name="T69" fmla="*/ 71 h 673"/>
                <a:gd name="T70" fmla="*/ 298 w 298"/>
                <a:gd name="T71" fmla="*/ 76 h 673"/>
                <a:gd name="T72" fmla="*/ 295 w 298"/>
                <a:gd name="T73" fmla="*/ 83 h 673"/>
                <a:gd name="T74" fmla="*/ 288 w 298"/>
                <a:gd name="T75" fmla="*/ 89 h 673"/>
                <a:gd name="T76" fmla="*/ 278 w 298"/>
                <a:gd name="T77" fmla="*/ 91 h 673"/>
                <a:gd name="T78" fmla="*/ 273 w 298"/>
                <a:gd name="T79" fmla="*/ 91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3">
                  <a:moveTo>
                    <a:pt x="273" y="91"/>
                  </a:moveTo>
                  <a:lnTo>
                    <a:pt x="273" y="91"/>
                  </a:lnTo>
                  <a:lnTo>
                    <a:pt x="252" y="92"/>
                  </a:lnTo>
                  <a:lnTo>
                    <a:pt x="231" y="95"/>
                  </a:lnTo>
                  <a:lnTo>
                    <a:pt x="212" y="98"/>
                  </a:lnTo>
                  <a:lnTo>
                    <a:pt x="191" y="104"/>
                  </a:lnTo>
                  <a:lnTo>
                    <a:pt x="171" y="111"/>
                  </a:lnTo>
                  <a:lnTo>
                    <a:pt x="150" y="119"/>
                  </a:lnTo>
                  <a:lnTo>
                    <a:pt x="128" y="130"/>
                  </a:lnTo>
                  <a:lnTo>
                    <a:pt x="106" y="142"/>
                  </a:lnTo>
                  <a:lnTo>
                    <a:pt x="106" y="648"/>
                  </a:lnTo>
                  <a:lnTo>
                    <a:pt x="106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98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4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4" y="661"/>
                  </a:lnTo>
                  <a:lnTo>
                    <a:pt x="2" y="658"/>
                  </a:lnTo>
                  <a:lnTo>
                    <a:pt x="0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2" y="24"/>
                  </a:lnTo>
                  <a:lnTo>
                    <a:pt x="3" y="19"/>
                  </a:lnTo>
                  <a:lnTo>
                    <a:pt x="7" y="16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9"/>
                  </a:lnTo>
                  <a:lnTo>
                    <a:pt x="79" y="9"/>
                  </a:lnTo>
                  <a:lnTo>
                    <a:pt x="79" y="9"/>
                  </a:lnTo>
                  <a:lnTo>
                    <a:pt x="85" y="9"/>
                  </a:lnTo>
                  <a:lnTo>
                    <a:pt x="89" y="10"/>
                  </a:lnTo>
                  <a:lnTo>
                    <a:pt x="93" y="12"/>
                  </a:lnTo>
                  <a:lnTo>
                    <a:pt x="96" y="16"/>
                  </a:lnTo>
                  <a:lnTo>
                    <a:pt x="98" y="19"/>
                  </a:lnTo>
                  <a:lnTo>
                    <a:pt x="101" y="24"/>
                  </a:lnTo>
                  <a:lnTo>
                    <a:pt x="102" y="28"/>
                  </a:lnTo>
                  <a:lnTo>
                    <a:pt x="103" y="33"/>
                  </a:lnTo>
                  <a:lnTo>
                    <a:pt x="103" y="58"/>
                  </a:lnTo>
                  <a:lnTo>
                    <a:pt x="103" y="58"/>
                  </a:lnTo>
                  <a:lnTo>
                    <a:pt x="125" y="43"/>
                  </a:lnTo>
                  <a:lnTo>
                    <a:pt x="147" y="30"/>
                  </a:lnTo>
                  <a:lnTo>
                    <a:pt x="168" y="21"/>
                  </a:lnTo>
                  <a:lnTo>
                    <a:pt x="190" y="13"/>
                  </a:lnTo>
                  <a:lnTo>
                    <a:pt x="211" y="8"/>
                  </a:lnTo>
                  <a:lnTo>
                    <a:pt x="231" y="3"/>
                  </a:lnTo>
                  <a:lnTo>
                    <a:pt x="252" y="1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78" y="1"/>
                  </a:lnTo>
                  <a:lnTo>
                    <a:pt x="284" y="1"/>
                  </a:lnTo>
                  <a:lnTo>
                    <a:pt x="288" y="3"/>
                  </a:lnTo>
                  <a:lnTo>
                    <a:pt x="291" y="5"/>
                  </a:lnTo>
                  <a:lnTo>
                    <a:pt x="295" y="9"/>
                  </a:lnTo>
                  <a:lnTo>
                    <a:pt x="297" y="12"/>
                  </a:lnTo>
                  <a:lnTo>
                    <a:pt x="298" y="17"/>
                  </a:lnTo>
                  <a:lnTo>
                    <a:pt x="298" y="21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8" y="76"/>
                  </a:lnTo>
                  <a:lnTo>
                    <a:pt x="297" y="80"/>
                  </a:lnTo>
                  <a:lnTo>
                    <a:pt x="295" y="83"/>
                  </a:lnTo>
                  <a:lnTo>
                    <a:pt x="291" y="87"/>
                  </a:lnTo>
                  <a:lnTo>
                    <a:pt x="288" y="89"/>
                  </a:lnTo>
                  <a:lnTo>
                    <a:pt x="284" y="90"/>
                  </a:lnTo>
                  <a:lnTo>
                    <a:pt x="278" y="91"/>
                  </a:lnTo>
                  <a:lnTo>
                    <a:pt x="273" y="91"/>
                  </a:lnTo>
                  <a:lnTo>
                    <a:pt x="273" y="9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46" name="Freeform 167"/>
            <p:cNvSpPr>
              <a:spLocks/>
            </p:cNvSpPr>
            <p:nvPr/>
          </p:nvSpPr>
          <p:spPr bwMode="auto">
            <a:xfrm>
              <a:off x="5073870" y="3915227"/>
              <a:ext cx="79560" cy="163275"/>
            </a:xfrm>
            <a:custGeom>
              <a:avLst/>
              <a:gdLst>
                <a:gd name="T0" fmla="*/ 382 w 404"/>
                <a:gd name="T1" fmla="*/ 819 h 825"/>
                <a:gd name="T2" fmla="*/ 343 w 404"/>
                <a:gd name="T3" fmla="*/ 823 h 825"/>
                <a:gd name="T4" fmla="*/ 304 w 404"/>
                <a:gd name="T5" fmla="*/ 825 h 825"/>
                <a:gd name="T6" fmla="*/ 283 w 404"/>
                <a:gd name="T7" fmla="*/ 825 h 825"/>
                <a:gd name="T8" fmla="*/ 248 w 404"/>
                <a:gd name="T9" fmla="*/ 821 h 825"/>
                <a:gd name="T10" fmla="*/ 217 w 404"/>
                <a:gd name="T11" fmla="*/ 815 h 825"/>
                <a:gd name="T12" fmla="*/ 190 w 404"/>
                <a:gd name="T13" fmla="*/ 802 h 825"/>
                <a:gd name="T14" fmla="*/ 171 w 404"/>
                <a:gd name="T15" fmla="*/ 784 h 825"/>
                <a:gd name="T16" fmla="*/ 155 w 404"/>
                <a:gd name="T17" fmla="*/ 759 h 825"/>
                <a:gd name="T18" fmla="*/ 146 w 404"/>
                <a:gd name="T19" fmla="*/ 727 h 825"/>
                <a:gd name="T20" fmla="*/ 140 w 404"/>
                <a:gd name="T21" fmla="*/ 687 h 825"/>
                <a:gd name="T22" fmla="*/ 140 w 404"/>
                <a:gd name="T23" fmla="*/ 242 h 825"/>
                <a:gd name="T24" fmla="*/ 23 w 404"/>
                <a:gd name="T25" fmla="*/ 228 h 825"/>
                <a:gd name="T26" fmla="*/ 9 w 404"/>
                <a:gd name="T27" fmla="*/ 225 h 825"/>
                <a:gd name="T28" fmla="*/ 4 w 404"/>
                <a:gd name="T29" fmla="*/ 219 h 825"/>
                <a:gd name="T30" fmla="*/ 0 w 404"/>
                <a:gd name="T31" fmla="*/ 211 h 825"/>
                <a:gd name="T32" fmla="*/ 0 w 404"/>
                <a:gd name="T33" fmla="*/ 174 h 825"/>
                <a:gd name="T34" fmla="*/ 0 w 404"/>
                <a:gd name="T35" fmla="*/ 169 h 825"/>
                <a:gd name="T36" fmla="*/ 4 w 404"/>
                <a:gd name="T37" fmla="*/ 162 h 825"/>
                <a:gd name="T38" fmla="*/ 9 w 404"/>
                <a:gd name="T39" fmla="*/ 156 h 825"/>
                <a:gd name="T40" fmla="*/ 17 w 404"/>
                <a:gd name="T41" fmla="*/ 153 h 825"/>
                <a:gd name="T42" fmla="*/ 140 w 404"/>
                <a:gd name="T43" fmla="*/ 153 h 825"/>
                <a:gd name="T44" fmla="*/ 140 w 404"/>
                <a:gd name="T45" fmla="*/ 33 h 825"/>
                <a:gd name="T46" fmla="*/ 141 w 404"/>
                <a:gd name="T47" fmla="*/ 25 h 825"/>
                <a:gd name="T48" fmla="*/ 146 w 404"/>
                <a:gd name="T49" fmla="*/ 18 h 825"/>
                <a:gd name="T50" fmla="*/ 153 w 404"/>
                <a:gd name="T51" fmla="*/ 13 h 825"/>
                <a:gd name="T52" fmla="*/ 162 w 404"/>
                <a:gd name="T53" fmla="*/ 9 h 825"/>
                <a:gd name="T54" fmla="*/ 224 w 404"/>
                <a:gd name="T55" fmla="*/ 0 h 825"/>
                <a:gd name="T56" fmla="*/ 228 w 404"/>
                <a:gd name="T57" fmla="*/ 0 h 825"/>
                <a:gd name="T58" fmla="*/ 235 w 404"/>
                <a:gd name="T59" fmla="*/ 1 h 825"/>
                <a:gd name="T60" fmla="*/ 241 w 404"/>
                <a:gd name="T61" fmla="*/ 6 h 825"/>
                <a:gd name="T62" fmla="*/ 244 w 404"/>
                <a:gd name="T63" fmla="*/ 13 h 825"/>
                <a:gd name="T64" fmla="*/ 246 w 404"/>
                <a:gd name="T65" fmla="*/ 21 h 825"/>
                <a:gd name="T66" fmla="*/ 376 w 404"/>
                <a:gd name="T67" fmla="*/ 153 h 825"/>
                <a:gd name="T68" fmla="*/ 381 w 404"/>
                <a:gd name="T69" fmla="*/ 153 h 825"/>
                <a:gd name="T70" fmla="*/ 390 w 404"/>
                <a:gd name="T71" fmla="*/ 156 h 825"/>
                <a:gd name="T72" fmla="*/ 397 w 404"/>
                <a:gd name="T73" fmla="*/ 163 h 825"/>
                <a:gd name="T74" fmla="*/ 400 w 404"/>
                <a:gd name="T75" fmla="*/ 172 h 825"/>
                <a:gd name="T76" fmla="*/ 400 w 404"/>
                <a:gd name="T77" fmla="*/ 218 h 825"/>
                <a:gd name="T78" fmla="*/ 400 w 404"/>
                <a:gd name="T79" fmla="*/ 223 h 825"/>
                <a:gd name="T80" fmla="*/ 397 w 404"/>
                <a:gd name="T81" fmla="*/ 231 h 825"/>
                <a:gd name="T82" fmla="*/ 390 w 404"/>
                <a:gd name="T83" fmla="*/ 238 h 825"/>
                <a:gd name="T84" fmla="*/ 381 w 404"/>
                <a:gd name="T85" fmla="*/ 241 h 825"/>
                <a:gd name="T86" fmla="*/ 246 w 404"/>
                <a:gd name="T87" fmla="*/ 242 h 825"/>
                <a:gd name="T88" fmla="*/ 246 w 404"/>
                <a:gd name="T89" fmla="*/ 663 h 825"/>
                <a:gd name="T90" fmla="*/ 249 w 404"/>
                <a:gd name="T91" fmla="*/ 703 h 825"/>
                <a:gd name="T92" fmla="*/ 254 w 404"/>
                <a:gd name="T93" fmla="*/ 716 h 825"/>
                <a:gd name="T94" fmla="*/ 260 w 404"/>
                <a:gd name="T95" fmla="*/ 726 h 825"/>
                <a:gd name="T96" fmla="*/ 270 w 404"/>
                <a:gd name="T97" fmla="*/ 733 h 825"/>
                <a:gd name="T98" fmla="*/ 281 w 404"/>
                <a:gd name="T99" fmla="*/ 737 h 825"/>
                <a:gd name="T100" fmla="*/ 311 w 404"/>
                <a:gd name="T101" fmla="*/ 739 h 825"/>
                <a:gd name="T102" fmla="*/ 379 w 404"/>
                <a:gd name="T103" fmla="*/ 739 h 825"/>
                <a:gd name="T104" fmla="*/ 395 w 404"/>
                <a:gd name="T105" fmla="*/ 741 h 825"/>
                <a:gd name="T106" fmla="*/ 400 w 404"/>
                <a:gd name="T107" fmla="*/ 746 h 825"/>
                <a:gd name="T108" fmla="*/ 404 w 404"/>
                <a:gd name="T109" fmla="*/ 751 h 825"/>
                <a:gd name="T110" fmla="*/ 404 w 404"/>
                <a:gd name="T111" fmla="*/ 798 h 825"/>
                <a:gd name="T112" fmla="*/ 403 w 404"/>
                <a:gd name="T113" fmla="*/ 805 h 825"/>
                <a:gd name="T114" fmla="*/ 399 w 404"/>
                <a:gd name="T115" fmla="*/ 812 h 825"/>
                <a:gd name="T116" fmla="*/ 392 w 404"/>
                <a:gd name="T117" fmla="*/ 816 h 825"/>
                <a:gd name="T118" fmla="*/ 382 w 404"/>
                <a:gd name="T119" fmla="*/ 819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2" y="819"/>
                  </a:moveTo>
                  <a:lnTo>
                    <a:pt x="382" y="819"/>
                  </a:lnTo>
                  <a:lnTo>
                    <a:pt x="364" y="821"/>
                  </a:lnTo>
                  <a:lnTo>
                    <a:pt x="343" y="823"/>
                  </a:lnTo>
                  <a:lnTo>
                    <a:pt x="322" y="825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3" y="825"/>
                  </a:lnTo>
                  <a:lnTo>
                    <a:pt x="265" y="824"/>
                  </a:lnTo>
                  <a:lnTo>
                    <a:pt x="248" y="821"/>
                  </a:lnTo>
                  <a:lnTo>
                    <a:pt x="232" y="818"/>
                  </a:lnTo>
                  <a:lnTo>
                    <a:pt x="217" y="815"/>
                  </a:lnTo>
                  <a:lnTo>
                    <a:pt x="203" y="809"/>
                  </a:lnTo>
                  <a:lnTo>
                    <a:pt x="190" y="802"/>
                  </a:lnTo>
                  <a:lnTo>
                    <a:pt x="180" y="794"/>
                  </a:lnTo>
                  <a:lnTo>
                    <a:pt x="171" y="784"/>
                  </a:lnTo>
                  <a:lnTo>
                    <a:pt x="163" y="772"/>
                  </a:lnTo>
                  <a:lnTo>
                    <a:pt x="155" y="759"/>
                  </a:lnTo>
                  <a:lnTo>
                    <a:pt x="149" y="745"/>
                  </a:lnTo>
                  <a:lnTo>
                    <a:pt x="146" y="727"/>
                  </a:lnTo>
                  <a:lnTo>
                    <a:pt x="142" y="708"/>
                  </a:lnTo>
                  <a:lnTo>
                    <a:pt x="140" y="687"/>
                  </a:lnTo>
                  <a:lnTo>
                    <a:pt x="140" y="663"/>
                  </a:lnTo>
                  <a:lnTo>
                    <a:pt x="140" y="242"/>
                  </a:lnTo>
                  <a:lnTo>
                    <a:pt x="23" y="228"/>
                  </a:lnTo>
                  <a:lnTo>
                    <a:pt x="23" y="228"/>
                  </a:lnTo>
                  <a:lnTo>
                    <a:pt x="14" y="226"/>
                  </a:lnTo>
                  <a:lnTo>
                    <a:pt x="9" y="225"/>
                  </a:lnTo>
                  <a:lnTo>
                    <a:pt x="6" y="222"/>
                  </a:lnTo>
                  <a:lnTo>
                    <a:pt x="4" y="219"/>
                  </a:lnTo>
                  <a:lnTo>
                    <a:pt x="1" y="216"/>
                  </a:lnTo>
                  <a:lnTo>
                    <a:pt x="0" y="211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5"/>
                  </a:lnTo>
                  <a:lnTo>
                    <a:pt x="4" y="162"/>
                  </a:lnTo>
                  <a:lnTo>
                    <a:pt x="6" y="158"/>
                  </a:lnTo>
                  <a:lnTo>
                    <a:pt x="9" y="156"/>
                  </a:lnTo>
                  <a:lnTo>
                    <a:pt x="14" y="154"/>
                  </a:lnTo>
                  <a:lnTo>
                    <a:pt x="17" y="153"/>
                  </a:lnTo>
                  <a:lnTo>
                    <a:pt x="23" y="153"/>
                  </a:lnTo>
                  <a:lnTo>
                    <a:pt x="140" y="153"/>
                  </a:lnTo>
                  <a:lnTo>
                    <a:pt x="140" y="33"/>
                  </a:lnTo>
                  <a:lnTo>
                    <a:pt x="140" y="33"/>
                  </a:lnTo>
                  <a:lnTo>
                    <a:pt x="140" y="30"/>
                  </a:lnTo>
                  <a:lnTo>
                    <a:pt x="141" y="25"/>
                  </a:lnTo>
                  <a:lnTo>
                    <a:pt x="143" y="22"/>
                  </a:lnTo>
                  <a:lnTo>
                    <a:pt x="146" y="18"/>
                  </a:lnTo>
                  <a:lnTo>
                    <a:pt x="149" y="15"/>
                  </a:lnTo>
                  <a:lnTo>
                    <a:pt x="153" y="13"/>
                  </a:lnTo>
                  <a:lnTo>
                    <a:pt x="157" y="12"/>
                  </a:lnTo>
                  <a:lnTo>
                    <a:pt x="162" y="9"/>
                  </a:lnTo>
                  <a:lnTo>
                    <a:pt x="224" y="0"/>
                  </a:lnTo>
                  <a:lnTo>
                    <a:pt x="224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2" y="0"/>
                  </a:lnTo>
                  <a:lnTo>
                    <a:pt x="235" y="1"/>
                  </a:lnTo>
                  <a:lnTo>
                    <a:pt x="238" y="4"/>
                  </a:lnTo>
                  <a:lnTo>
                    <a:pt x="241" y="6"/>
                  </a:lnTo>
                  <a:lnTo>
                    <a:pt x="243" y="9"/>
                  </a:lnTo>
                  <a:lnTo>
                    <a:pt x="244" y="13"/>
                  </a:lnTo>
                  <a:lnTo>
                    <a:pt x="246" y="16"/>
                  </a:lnTo>
                  <a:lnTo>
                    <a:pt x="246" y="21"/>
                  </a:lnTo>
                  <a:lnTo>
                    <a:pt x="246" y="153"/>
                  </a:lnTo>
                  <a:lnTo>
                    <a:pt x="376" y="153"/>
                  </a:lnTo>
                  <a:lnTo>
                    <a:pt x="376" y="153"/>
                  </a:lnTo>
                  <a:lnTo>
                    <a:pt x="381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4" y="160"/>
                  </a:lnTo>
                  <a:lnTo>
                    <a:pt x="397" y="163"/>
                  </a:lnTo>
                  <a:lnTo>
                    <a:pt x="398" y="168"/>
                  </a:lnTo>
                  <a:lnTo>
                    <a:pt x="400" y="172"/>
                  </a:lnTo>
                  <a:lnTo>
                    <a:pt x="400" y="177"/>
                  </a:lnTo>
                  <a:lnTo>
                    <a:pt x="400" y="218"/>
                  </a:lnTo>
                  <a:lnTo>
                    <a:pt x="400" y="218"/>
                  </a:lnTo>
                  <a:lnTo>
                    <a:pt x="400" y="223"/>
                  </a:lnTo>
                  <a:lnTo>
                    <a:pt x="398" y="227"/>
                  </a:lnTo>
                  <a:lnTo>
                    <a:pt x="397" y="231"/>
                  </a:lnTo>
                  <a:lnTo>
                    <a:pt x="394" y="234"/>
                  </a:lnTo>
                  <a:lnTo>
                    <a:pt x="390" y="238"/>
                  </a:lnTo>
                  <a:lnTo>
                    <a:pt x="385" y="240"/>
                  </a:lnTo>
                  <a:lnTo>
                    <a:pt x="381" y="241"/>
                  </a:lnTo>
                  <a:lnTo>
                    <a:pt x="376" y="242"/>
                  </a:lnTo>
                  <a:lnTo>
                    <a:pt x="246" y="242"/>
                  </a:lnTo>
                  <a:lnTo>
                    <a:pt x="246" y="663"/>
                  </a:lnTo>
                  <a:lnTo>
                    <a:pt x="246" y="663"/>
                  </a:lnTo>
                  <a:lnTo>
                    <a:pt x="247" y="685"/>
                  </a:lnTo>
                  <a:lnTo>
                    <a:pt x="249" y="703"/>
                  </a:lnTo>
                  <a:lnTo>
                    <a:pt x="251" y="710"/>
                  </a:lnTo>
                  <a:lnTo>
                    <a:pt x="254" y="716"/>
                  </a:lnTo>
                  <a:lnTo>
                    <a:pt x="257" y="722"/>
                  </a:lnTo>
                  <a:lnTo>
                    <a:pt x="260" y="726"/>
                  </a:lnTo>
                  <a:lnTo>
                    <a:pt x="265" y="730"/>
                  </a:lnTo>
                  <a:lnTo>
                    <a:pt x="270" y="733"/>
                  </a:lnTo>
                  <a:lnTo>
                    <a:pt x="274" y="735"/>
                  </a:lnTo>
                  <a:lnTo>
                    <a:pt x="281" y="737"/>
                  </a:lnTo>
                  <a:lnTo>
                    <a:pt x="295" y="739"/>
                  </a:lnTo>
                  <a:lnTo>
                    <a:pt x="311" y="739"/>
                  </a:lnTo>
                  <a:lnTo>
                    <a:pt x="379" y="739"/>
                  </a:lnTo>
                  <a:lnTo>
                    <a:pt x="379" y="739"/>
                  </a:lnTo>
                  <a:lnTo>
                    <a:pt x="390" y="740"/>
                  </a:lnTo>
                  <a:lnTo>
                    <a:pt x="395" y="741"/>
                  </a:lnTo>
                  <a:lnTo>
                    <a:pt x="398" y="743"/>
                  </a:lnTo>
                  <a:lnTo>
                    <a:pt x="400" y="746"/>
                  </a:lnTo>
                  <a:lnTo>
                    <a:pt x="403" y="748"/>
                  </a:lnTo>
                  <a:lnTo>
                    <a:pt x="404" y="751"/>
                  </a:lnTo>
                  <a:lnTo>
                    <a:pt x="404" y="756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3" y="805"/>
                  </a:lnTo>
                  <a:lnTo>
                    <a:pt x="402" y="809"/>
                  </a:lnTo>
                  <a:lnTo>
                    <a:pt x="399" y="812"/>
                  </a:lnTo>
                  <a:lnTo>
                    <a:pt x="396" y="815"/>
                  </a:lnTo>
                  <a:lnTo>
                    <a:pt x="392" y="816"/>
                  </a:lnTo>
                  <a:lnTo>
                    <a:pt x="382" y="819"/>
                  </a:lnTo>
                  <a:lnTo>
                    <a:pt x="382" y="819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47" name="Freeform 168"/>
            <p:cNvSpPr>
              <a:spLocks/>
            </p:cNvSpPr>
            <p:nvPr/>
          </p:nvSpPr>
          <p:spPr bwMode="auto">
            <a:xfrm>
              <a:off x="5175991" y="3943726"/>
              <a:ext cx="100340" cy="132995"/>
            </a:xfrm>
            <a:custGeom>
              <a:avLst/>
              <a:gdLst>
                <a:gd name="T0" fmla="*/ 427 w 508"/>
                <a:gd name="T1" fmla="*/ 673 h 673"/>
                <a:gd name="T2" fmla="*/ 421 w 508"/>
                <a:gd name="T3" fmla="*/ 672 h 673"/>
                <a:gd name="T4" fmla="*/ 413 w 508"/>
                <a:gd name="T5" fmla="*/ 668 h 673"/>
                <a:gd name="T6" fmla="*/ 406 w 508"/>
                <a:gd name="T7" fmla="*/ 661 h 673"/>
                <a:gd name="T8" fmla="*/ 403 w 508"/>
                <a:gd name="T9" fmla="*/ 653 h 673"/>
                <a:gd name="T10" fmla="*/ 403 w 508"/>
                <a:gd name="T11" fmla="*/ 251 h 673"/>
                <a:gd name="T12" fmla="*/ 402 w 508"/>
                <a:gd name="T13" fmla="*/ 229 h 673"/>
                <a:gd name="T14" fmla="*/ 398 w 508"/>
                <a:gd name="T15" fmla="*/ 191 h 673"/>
                <a:gd name="T16" fmla="*/ 390 w 508"/>
                <a:gd name="T17" fmla="*/ 160 h 673"/>
                <a:gd name="T18" fmla="*/ 378 w 508"/>
                <a:gd name="T19" fmla="*/ 136 h 673"/>
                <a:gd name="T20" fmla="*/ 362 w 508"/>
                <a:gd name="T21" fmla="*/ 118 h 673"/>
                <a:gd name="T22" fmla="*/ 341 w 508"/>
                <a:gd name="T23" fmla="*/ 104 h 673"/>
                <a:gd name="T24" fmla="*/ 316 w 508"/>
                <a:gd name="T25" fmla="*/ 96 h 673"/>
                <a:gd name="T26" fmla="*/ 286 w 508"/>
                <a:gd name="T27" fmla="*/ 92 h 673"/>
                <a:gd name="T28" fmla="*/ 270 w 508"/>
                <a:gd name="T29" fmla="*/ 91 h 673"/>
                <a:gd name="T30" fmla="*/ 231 w 508"/>
                <a:gd name="T31" fmla="*/ 95 h 673"/>
                <a:gd name="T32" fmla="*/ 190 w 508"/>
                <a:gd name="T33" fmla="*/ 105 h 673"/>
                <a:gd name="T34" fmla="*/ 148 w 508"/>
                <a:gd name="T35" fmla="*/ 120 h 673"/>
                <a:gd name="T36" fmla="*/ 107 w 508"/>
                <a:gd name="T37" fmla="*/ 138 h 673"/>
                <a:gd name="T38" fmla="*/ 107 w 508"/>
                <a:gd name="T39" fmla="*/ 648 h 673"/>
                <a:gd name="T40" fmla="*/ 105 w 508"/>
                <a:gd name="T41" fmla="*/ 657 h 673"/>
                <a:gd name="T42" fmla="*/ 100 w 508"/>
                <a:gd name="T43" fmla="*/ 665 h 673"/>
                <a:gd name="T44" fmla="*/ 92 w 508"/>
                <a:gd name="T45" fmla="*/ 671 h 673"/>
                <a:gd name="T46" fmla="*/ 83 w 508"/>
                <a:gd name="T47" fmla="*/ 673 h 673"/>
                <a:gd name="T48" fmla="*/ 23 w 508"/>
                <a:gd name="T49" fmla="*/ 673 h 673"/>
                <a:gd name="T50" fmla="*/ 14 w 508"/>
                <a:gd name="T51" fmla="*/ 671 h 673"/>
                <a:gd name="T52" fmla="*/ 7 w 508"/>
                <a:gd name="T53" fmla="*/ 665 h 673"/>
                <a:gd name="T54" fmla="*/ 3 w 508"/>
                <a:gd name="T55" fmla="*/ 658 h 673"/>
                <a:gd name="T56" fmla="*/ 0 w 508"/>
                <a:gd name="T57" fmla="*/ 648 h 673"/>
                <a:gd name="T58" fmla="*/ 0 w 508"/>
                <a:gd name="T59" fmla="*/ 33 h 673"/>
                <a:gd name="T60" fmla="*/ 3 w 508"/>
                <a:gd name="T61" fmla="*/ 24 h 673"/>
                <a:gd name="T62" fmla="*/ 7 w 508"/>
                <a:gd name="T63" fmla="*/ 16 h 673"/>
                <a:gd name="T64" fmla="*/ 14 w 508"/>
                <a:gd name="T65" fmla="*/ 10 h 673"/>
                <a:gd name="T66" fmla="*/ 23 w 508"/>
                <a:gd name="T67" fmla="*/ 9 h 673"/>
                <a:gd name="T68" fmla="*/ 84 w 508"/>
                <a:gd name="T69" fmla="*/ 9 h 673"/>
                <a:gd name="T70" fmla="*/ 93 w 508"/>
                <a:gd name="T71" fmla="*/ 10 h 673"/>
                <a:gd name="T72" fmla="*/ 100 w 508"/>
                <a:gd name="T73" fmla="*/ 16 h 673"/>
                <a:gd name="T74" fmla="*/ 105 w 508"/>
                <a:gd name="T75" fmla="*/ 24 h 673"/>
                <a:gd name="T76" fmla="*/ 107 w 508"/>
                <a:gd name="T77" fmla="*/ 33 h 673"/>
                <a:gd name="T78" fmla="*/ 107 w 508"/>
                <a:gd name="T79" fmla="*/ 56 h 673"/>
                <a:gd name="T80" fmla="*/ 155 w 508"/>
                <a:gd name="T81" fmla="*/ 30 h 673"/>
                <a:gd name="T82" fmla="*/ 201 w 508"/>
                <a:gd name="T83" fmla="*/ 13 h 673"/>
                <a:gd name="T84" fmla="*/ 248 w 508"/>
                <a:gd name="T85" fmla="*/ 3 h 673"/>
                <a:gd name="T86" fmla="*/ 298 w 508"/>
                <a:gd name="T87" fmla="*/ 0 h 673"/>
                <a:gd name="T88" fmla="*/ 325 w 508"/>
                <a:gd name="T89" fmla="*/ 1 h 673"/>
                <a:gd name="T90" fmla="*/ 372 w 508"/>
                <a:gd name="T91" fmla="*/ 9 h 673"/>
                <a:gd name="T92" fmla="*/ 411 w 508"/>
                <a:gd name="T93" fmla="*/ 26 h 673"/>
                <a:gd name="T94" fmla="*/ 444 w 508"/>
                <a:gd name="T95" fmla="*/ 50 h 673"/>
                <a:gd name="T96" fmla="*/ 469 w 508"/>
                <a:gd name="T97" fmla="*/ 82 h 673"/>
                <a:gd name="T98" fmla="*/ 489 w 508"/>
                <a:gd name="T99" fmla="*/ 121 h 673"/>
                <a:gd name="T100" fmla="*/ 501 w 508"/>
                <a:gd name="T101" fmla="*/ 168 h 673"/>
                <a:gd name="T102" fmla="*/ 508 w 508"/>
                <a:gd name="T103" fmla="*/ 222 h 673"/>
                <a:gd name="T104" fmla="*/ 508 w 508"/>
                <a:gd name="T105" fmla="*/ 648 h 673"/>
                <a:gd name="T106" fmla="*/ 508 w 508"/>
                <a:gd name="T107" fmla="*/ 653 h 673"/>
                <a:gd name="T108" fmla="*/ 505 w 508"/>
                <a:gd name="T109" fmla="*/ 661 h 673"/>
                <a:gd name="T110" fmla="*/ 498 w 508"/>
                <a:gd name="T111" fmla="*/ 668 h 673"/>
                <a:gd name="T112" fmla="*/ 489 w 508"/>
                <a:gd name="T113" fmla="*/ 672 h 673"/>
                <a:gd name="T114" fmla="*/ 484 w 508"/>
                <a:gd name="T115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4" y="673"/>
                  </a:moveTo>
                  <a:lnTo>
                    <a:pt x="427" y="673"/>
                  </a:lnTo>
                  <a:lnTo>
                    <a:pt x="427" y="673"/>
                  </a:lnTo>
                  <a:lnTo>
                    <a:pt x="421" y="672"/>
                  </a:lnTo>
                  <a:lnTo>
                    <a:pt x="417" y="671"/>
                  </a:lnTo>
                  <a:lnTo>
                    <a:pt x="413" y="668"/>
                  </a:lnTo>
                  <a:lnTo>
                    <a:pt x="410" y="665"/>
                  </a:lnTo>
                  <a:lnTo>
                    <a:pt x="406" y="661"/>
                  </a:lnTo>
                  <a:lnTo>
                    <a:pt x="404" y="658"/>
                  </a:lnTo>
                  <a:lnTo>
                    <a:pt x="403" y="653"/>
                  </a:lnTo>
                  <a:lnTo>
                    <a:pt x="403" y="648"/>
                  </a:lnTo>
                  <a:lnTo>
                    <a:pt x="403" y="251"/>
                  </a:lnTo>
                  <a:lnTo>
                    <a:pt x="403" y="251"/>
                  </a:lnTo>
                  <a:lnTo>
                    <a:pt x="402" y="229"/>
                  </a:lnTo>
                  <a:lnTo>
                    <a:pt x="401" y="209"/>
                  </a:lnTo>
                  <a:lnTo>
                    <a:pt x="398" y="191"/>
                  </a:lnTo>
                  <a:lnTo>
                    <a:pt x="395" y="175"/>
                  </a:lnTo>
                  <a:lnTo>
                    <a:pt x="390" y="160"/>
                  </a:lnTo>
                  <a:lnTo>
                    <a:pt x="384" y="147"/>
                  </a:lnTo>
                  <a:lnTo>
                    <a:pt x="378" y="136"/>
                  </a:lnTo>
                  <a:lnTo>
                    <a:pt x="371" y="126"/>
                  </a:lnTo>
                  <a:lnTo>
                    <a:pt x="362" y="118"/>
                  </a:lnTo>
                  <a:lnTo>
                    <a:pt x="352" y="110"/>
                  </a:lnTo>
                  <a:lnTo>
                    <a:pt x="341" y="104"/>
                  </a:lnTo>
                  <a:lnTo>
                    <a:pt x="329" y="99"/>
                  </a:lnTo>
                  <a:lnTo>
                    <a:pt x="316" y="96"/>
                  </a:lnTo>
                  <a:lnTo>
                    <a:pt x="302" y="94"/>
                  </a:lnTo>
                  <a:lnTo>
                    <a:pt x="286" y="92"/>
                  </a:lnTo>
                  <a:lnTo>
                    <a:pt x="270" y="91"/>
                  </a:lnTo>
                  <a:lnTo>
                    <a:pt x="270" y="91"/>
                  </a:lnTo>
                  <a:lnTo>
                    <a:pt x="250" y="92"/>
                  </a:lnTo>
                  <a:lnTo>
                    <a:pt x="231" y="95"/>
                  </a:lnTo>
                  <a:lnTo>
                    <a:pt x="210" y="99"/>
                  </a:lnTo>
                  <a:lnTo>
                    <a:pt x="190" y="105"/>
                  </a:lnTo>
                  <a:lnTo>
                    <a:pt x="169" y="112"/>
                  </a:lnTo>
                  <a:lnTo>
                    <a:pt x="148" y="120"/>
                  </a:lnTo>
                  <a:lnTo>
                    <a:pt x="128" y="129"/>
                  </a:lnTo>
                  <a:lnTo>
                    <a:pt x="107" y="138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6" y="652"/>
                  </a:lnTo>
                  <a:lnTo>
                    <a:pt x="105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3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9" y="672"/>
                  </a:lnTo>
                  <a:lnTo>
                    <a:pt x="14" y="671"/>
                  </a:lnTo>
                  <a:lnTo>
                    <a:pt x="11" y="668"/>
                  </a:lnTo>
                  <a:lnTo>
                    <a:pt x="7" y="665"/>
                  </a:lnTo>
                  <a:lnTo>
                    <a:pt x="5" y="661"/>
                  </a:lnTo>
                  <a:lnTo>
                    <a:pt x="3" y="658"/>
                  </a:lnTo>
                  <a:lnTo>
                    <a:pt x="1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3" y="24"/>
                  </a:lnTo>
                  <a:lnTo>
                    <a:pt x="4" y="19"/>
                  </a:lnTo>
                  <a:lnTo>
                    <a:pt x="7" y="16"/>
                  </a:lnTo>
                  <a:lnTo>
                    <a:pt x="11" y="12"/>
                  </a:lnTo>
                  <a:lnTo>
                    <a:pt x="14" y="10"/>
                  </a:lnTo>
                  <a:lnTo>
                    <a:pt x="19" y="9"/>
                  </a:lnTo>
                  <a:lnTo>
                    <a:pt x="23" y="9"/>
                  </a:lnTo>
                  <a:lnTo>
                    <a:pt x="84" y="9"/>
                  </a:lnTo>
                  <a:lnTo>
                    <a:pt x="84" y="9"/>
                  </a:lnTo>
                  <a:lnTo>
                    <a:pt x="89" y="9"/>
                  </a:lnTo>
                  <a:lnTo>
                    <a:pt x="93" y="10"/>
                  </a:lnTo>
                  <a:lnTo>
                    <a:pt x="97" y="12"/>
                  </a:lnTo>
                  <a:lnTo>
                    <a:pt x="100" y="16"/>
                  </a:lnTo>
                  <a:lnTo>
                    <a:pt x="102" y="19"/>
                  </a:lnTo>
                  <a:lnTo>
                    <a:pt x="105" y="24"/>
                  </a:lnTo>
                  <a:lnTo>
                    <a:pt x="106" y="28"/>
                  </a:lnTo>
                  <a:lnTo>
                    <a:pt x="107" y="33"/>
                  </a:lnTo>
                  <a:lnTo>
                    <a:pt x="107" y="56"/>
                  </a:lnTo>
                  <a:lnTo>
                    <a:pt x="107" y="56"/>
                  </a:lnTo>
                  <a:lnTo>
                    <a:pt x="131" y="42"/>
                  </a:lnTo>
                  <a:lnTo>
                    <a:pt x="155" y="30"/>
                  </a:lnTo>
                  <a:lnTo>
                    <a:pt x="178" y="21"/>
                  </a:lnTo>
                  <a:lnTo>
                    <a:pt x="201" y="13"/>
                  </a:lnTo>
                  <a:lnTo>
                    <a:pt x="224" y="8"/>
                  </a:lnTo>
                  <a:lnTo>
                    <a:pt x="248" y="3"/>
                  </a:lnTo>
                  <a:lnTo>
                    <a:pt x="272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4"/>
                  </a:lnTo>
                  <a:lnTo>
                    <a:pt x="372" y="9"/>
                  </a:lnTo>
                  <a:lnTo>
                    <a:pt x="393" y="17"/>
                  </a:lnTo>
                  <a:lnTo>
                    <a:pt x="411" y="26"/>
                  </a:lnTo>
                  <a:lnTo>
                    <a:pt x="428" y="37"/>
                  </a:lnTo>
                  <a:lnTo>
                    <a:pt x="444" y="50"/>
                  </a:lnTo>
                  <a:lnTo>
                    <a:pt x="458" y="65"/>
                  </a:lnTo>
                  <a:lnTo>
                    <a:pt x="469" y="82"/>
                  </a:lnTo>
                  <a:lnTo>
                    <a:pt x="481" y="100"/>
                  </a:lnTo>
                  <a:lnTo>
                    <a:pt x="489" y="121"/>
                  </a:lnTo>
                  <a:lnTo>
                    <a:pt x="496" y="144"/>
                  </a:lnTo>
                  <a:lnTo>
                    <a:pt x="501" y="168"/>
                  </a:lnTo>
                  <a:lnTo>
                    <a:pt x="505" y="194"/>
                  </a:lnTo>
                  <a:lnTo>
                    <a:pt x="508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3"/>
                  </a:lnTo>
                  <a:lnTo>
                    <a:pt x="507" y="658"/>
                  </a:lnTo>
                  <a:lnTo>
                    <a:pt x="505" y="661"/>
                  </a:lnTo>
                  <a:lnTo>
                    <a:pt x="501" y="665"/>
                  </a:lnTo>
                  <a:lnTo>
                    <a:pt x="498" y="668"/>
                  </a:lnTo>
                  <a:lnTo>
                    <a:pt x="493" y="671"/>
                  </a:lnTo>
                  <a:lnTo>
                    <a:pt x="489" y="672"/>
                  </a:lnTo>
                  <a:lnTo>
                    <a:pt x="484" y="673"/>
                  </a:lnTo>
                  <a:lnTo>
                    <a:pt x="484" y="67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48" name="Freeform 169"/>
            <p:cNvSpPr>
              <a:spLocks noEditPoints="1"/>
            </p:cNvSpPr>
            <p:nvPr/>
          </p:nvSpPr>
          <p:spPr bwMode="auto">
            <a:xfrm>
              <a:off x="5304830" y="3943726"/>
              <a:ext cx="105090" cy="134776"/>
            </a:xfrm>
            <a:custGeom>
              <a:avLst/>
              <a:gdLst>
                <a:gd name="T0" fmla="*/ 106 w 533"/>
                <a:gd name="T1" fmla="*/ 391 h 681"/>
                <a:gd name="T2" fmla="*/ 109 w 533"/>
                <a:gd name="T3" fmla="*/ 441 h 681"/>
                <a:gd name="T4" fmla="*/ 122 w 533"/>
                <a:gd name="T5" fmla="*/ 501 h 681"/>
                <a:gd name="T6" fmla="*/ 149 w 533"/>
                <a:gd name="T7" fmla="*/ 543 h 681"/>
                <a:gd name="T8" fmla="*/ 185 w 533"/>
                <a:gd name="T9" fmla="*/ 571 h 681"/>
                <a:gd name="T10" fmla="*/ 235 w 533"/>
                <a:gd name="T11" fmla="*/ 586 h 681"/>
                <a:gd name="T12" fmla="*/ 274 w 533"/>
                <a:gd name="T13" fmla="*/ 588 h 681"/>
                <a:gd name="T14" fmla="*/ 441 w 533"/>
                <a:gd name="T15" fmla="*/ 580 h 681"/>
                <a:gd name="T16" fmla="*/ 495 w 533"/>
                <a:gd name="T17" fmla="*/ 574 h 681"/>
                <a:gd name="T18" fmla="*/ 508 w 533"/>
                <a:gd name="T19" fmla="*/ 579 h 681"/>
                <a:gd name="T20" fmla="*/ 513 w 533"/>
                <a:gd name="T21" fmla="*/ 587 h 681"/>
                <a:gd name="T22" fmla="*/ 515 w 533"/>
                <a:gd name="T23" fmla="*/ 633 h 681"/>
                <a:gd name="T24" fmla="*/ 509 w 533"/>
                <a:gd name="T25" fmla="*/ 651 h 681"/>
                <a:gd name="T26" fmla="*/ 496 w 533"/>
                <a:gd name="T27" fmla="*/ 659 h 681"/>
                <a:gd name="T28" fmla="*/ 439 w 533"/>
                <a:gd name="T29" fmla="*/ 669 h 681"/>
                <a:gd name="T30" fmla="*/ 332 w 533"/>
                <a:gd name="T31" fmla="*/ 680 h 681"/>
                <a:gd name="T32" fmla="*/ 274 w 533"/>
                <a:gd name="T33" fmla="*/ 681 h 681"/>
                <a:gd name="T34" fmla="*/ 197 w 533"/>
                <a:gd name="T35" fmla="*/ 673 h 681"/>
                <a:gd name="T36" fmla="*/ 126 w 533"/>
                <a:gd name="T37" fmla="*/ 649 h 681"/>
                <a:gd name="T38" fmla="*/ 95 w 533"/>
                <a:gd name="T39" fmla="*/ 628 h 681"/>
                <a:gd name="T40" fmla="*/ 66 w 533"/>
                <a:gd name="T41" fmla="*/ 602 h 681"/>
                <a:gd name="T42" fmla="*/ 42 w 533"/>
                <a:gd name="T43" fmla="*/ 570 h 681"/>
                <a:gd name="T44" fmla="*/ 24 w 533"/>
                <a:gd name="T45" fmla="*/ 531 h 681"/>
                <a:gd name="T46" fmla="*/ 9 w 533"/>
                <a:gd name="T47" fmla="*/ 485 h 681"/>
                <a:gd name="T48" fmla="*/ 2 w 533"/>
                <a:gd name="T49" fmla="*/ 431 h 681"/>
                <a:gd name="T50" fmla="*/ 0 w 533"/>
                <a:gd name="T51" fmla="*/ 283 h 681"/>
                <a:gd name="T52" fmla="*/ 4 w 533"/>
                <a:gd name="T53" fmla="*/ 221 h 681"/>
                <a:gd name="T54" fmla="*/ 27 w 533"/>
                <a:gd name="T55" fmla="*/ 141 h 681"/>
                <a:gd name="T56" fmla="*/ 54 w 533"/>
                <a:gd name="T57" fmla="*/ 96 h 681"/>
                <a:gd name="T58" fmla="*/ 78 w 533"/>
                <a:gd name="T59" fmla="*/ 67 h 681"/>
                <a:gd name="T60" fmla="*/ 107 w 533"/>
                <a:gd name="T61" fmla="*/ 44 h 681"/>
                <a:gd name="T62" fmla="*/ 141 w 533"/>
                <a:gd name="T63" fmla="*/ 25 h 681"/>
                <a:gd name="T64" fmla="*/ 180 w 533"/>
                <a:gd name="T65" fmla="*/ 11 h 681"/>
                <a:gd name="T66" fmla="*/ 237 w 533"/>
                <a:gd name="T67" fmla="*/ 1 h 681"/>
                <a:gd name="T68" fmla="*/ 300 w 533"/>
                <a:gd name="T69" fmla="*/ 1 h 681"/>
                <a:gd name="T70" fmla="*/ 357 w 533"/>
                <a:gd name="T71" fmla="*/ 11 h 681"/>
                <a:gd name="T72" fmla="*/ 396 w 533"/>
                <a:gd name="T73" fmla="*/ 25 h 681"/>
                <a:gd name="T74" fmla="*/ 430 w 533"/>
                <a:gd name="T75" fmla="*/ 44 h 681"/>
                <a:gd name="T76" fmla="*/ 458 w 533"/>
                <a:gd name="T77" fmla="*/ 68 h 681"/>
                <a:gd name="T78" fmla="*/ 483 w 533"/>
                <a:gd name="T79" fmla="*/ 96 h 681"/>
                <a:gd name="T80" fmla="*/ 508 w 533"/>
                <a:gd name="T81" fmla="*/ 141 h 681"/>
                <a:gd name="T82" fmla="*/ 530 w 533"/>
                <a:gd name="T83" fmla="*/ 221 h 681"/>
                <a:gd name="T84" fmla="*/ 533 w 533"/>
                <a:gd name="T85" fmla="*/ 347 h 681"/>
                <a:gd name="T86" fmla="*/ 532 w 533"/>
                <a:gd name="T87" fmla="*/ 359 h 681"/>
                <a:gd name="T88" fmla="*/ 524 w 533"/>
                <a:gd name="T89" fmla="*/ 370 h 681"/>
                <a:gd name="T90" fmla="*/ 510 w 533"/>
                <a:gd name="T91" fmla="*/ 375 h 681"/>
                <a:gd name="T92" fmla="*/ 426 w 533"/>
                <a:gd name="T93" fmla="*/ 283 h 681"/>
                <a:gd name="T94" fmla="*/ 421 w 533"/>
                <a:gd name="T95" fmla="*/ 214 h 681"/>
                <a:gd name="T96" fmla="*/ 405 w 533"/>
                <a:gd name="T97" fmla="*/ 162 h 681"/>
                <a:gd name="T98" fmla="*/ 376 w 533"/>
                <a:gd name="T99" fmla="*/ 126 h 681"/>
                <a:gd name="T100" fmla="*/ 338 w 533"/>
                <a:gd name="T101" fmla="*/ 103 h 681"/>
                <a:gd name="T102" fmla="*/ 288 w 533"/>
                <a:gd name="T103" fmla="*/ 94 h 681"/>
                <a:gd name="T104" fmla="*/ 249 w 533"/>
                <a:gd name="T105" fmla="*/ 94 h 681"/>
                <a:gd name="T106" fmla="*/ 199 w 533"/>
                <a:gd name="T107" fmla="*/ 104 h 681"/>
                <a:gd name="T108" fmla="*/ 159 w 533"/>
                <a:gd name="T109" fmla="*/ 128 h 681"/>
                <a:gd name="T110" fmla="*/ 130 w 533"/>
                <a:gd name="T111" fmla="*/ 165 h 681"/>
                <a:gd name="T112" fmla="*/ 112 w 533"/>
                <a:gd name="T113" fmla="*/ 216 h 681"/>
                <a:gd name="T114" fmla="*/ 106 w 533"/>
                <a:gd name="T115" fmla="*/ 283 h 681"/>
                <a:gd name="T116" fmla="*/ 426 w 533"/>
                <a:gd name="T117" fmla="*/ 28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3" h="681">
                  <a:moveTo>
                    <a:pt x="510" y="375"/>
                  </a:moveTo>
                  <a:lnTo>
                    <a:pt x="106" y="375"/>
                  </a:lnTo>
                  <a:lnTo>
                    <a:pt x="106" y="391"/>
                  </a:lnTo>
                  <a:lnTo>
                    <a:pt x="106" y="391"/>
                  </a:lnTo>
                  <a:lnTo>
                    <a:pt x="106" y="417"/>
                  </a:lnTo>
                  <a:lnTo>
                    <a:pt x="109" y="441"/>
                  </a:lnTo>
                  <a:lnTo>
                    <a:pt x="112" y="463"/>
                  </a:lnTo>
                  <a:lnTo>
                    <a:pt x="117" y="482"/>
                  </a:lnTo>
                  <a:lnTo>
                    <a:pt x="122" y="501"/>
                  </a:lnTo>
                  <a:lnTo>
                    <a:pt x="130" y="517"/>
                  </a:lnTo>
                  <a:lnTo>
                    <a:pt x="138" y="531"/>
                  </a:lnTo>
                  <a:lnTo>
                    <a:pt x="149" y="543"/>
                  </a:lnTo>
                  <a:lnTo>
                    <a:pt x="159" y="555"/>
                  </a:lnTo>
                  <a:lnTo>
                    <a:pt x="172" y="564"/>
                  </a:lnTo>
                  <a:lnTo>
                    <a:pt x="185" y="571"/>
                  </a:lnTo>
                  <a:lnTo>
                    <a:pt x="200" y="578"/>
                  </a:lnTo>
                  <a:lnTo>
                    <a:pt x="218" y="582"/>
                  </a:lnTo>
                  <a:lnTo>
                    <a:pt x="235" y="586"/>
                  </a:lnTo>
                  <a:lnTo>
                    <a:pt x="254" y="587"/>
                  </a:lnTo>
                  <a:lnTo>
                    <a:pt x="274" y="588"/>
                  </a:lnTo>
                  <a:lnTo>
                    <a:pt x="274" y="588"/>
                  </a:lnTo>
                  <a:lnTo>
                    <a:pt x="329" y="587"/>
                  </a:lnTo>
                  <a:lnTo>
                    <a:pt x="387" y="584"/>
                  </a:lnTo>
                  <a:lnTo>
                    <a:pt x="441" y="580"/>
                  </a:lnTo>
                  <a:lnTo>
                    <a:pt x="489" y="574"/>
                  </a:lnTo>
                  <a:lnTo>
                    <a:pt x="489" y="574"/>
                  </a:lnTo>
                  <a:lnTo>
                    <a:pt x="495" y="574"/>
                  </a:lnTo>
                  <a:lnTo>
                    <a:pt x="495" y="574"/>
                  </a:lnTo>
                  <a:lnTo>
                    <a:pt x="502" y="575"/>
                  </a:lnTo>
                  <a:lnTo>
                    <a:pt x="508" y="579"/>
                  </a:lnTo>
                  <a:lnTo>
                    <a:pt x="511" y="581"/>
                  </a:lnTo>
                  <a:lnTo>
                    <a:pt x="512" y="583"/>
                  </a:lnTo>
                  <a:lnTo>
                    <a:pt x="513" y="587"/>
                  </a:lnTo>
                  <a:lnTo>
                    <a:pt x="515" y="591"/>
                  </a:lnTo>
                  <a:lnTo>
                    <a:pt x="515" y="633"/>
                  </a:lnTo>
                  <a:lnTo>
                    <a:pt x="515" y="633"/>
                  </a:lnTo>
                  <a:lnTo>
                    <a:pt x="513" y="643"/>
                  </a:lnTo>
                  <a:lnTo>
                    <a:pt x="511" y="648"/>
                  </a:lnTo>
                  <a:lnTo>
                    <a:pt x="509" y="651"/>
                  </a:lnTo>
                  <a:lnTo>
                    <a:pt x="507" y="654"/>
                  </a:lnTo>
                  <a:lnTo>
                    <a:pt x="502" y="657"/>
                  </a:lnTo>
                  <a:lnTo>
                    <a:pt x="496" y="659"/>
                  </a:lnTo>
                  <a:lnTo>
                    <a:pt x="491" y="660"/>
                  </a:lnTo>
                  <a:lnTo>
                    <a:pt x="491" y="660"/>
                  </a:lnTo>
                  <a:lnTo>
                    <a:pt x="439" y="669"/>
                  </a:lnTo>
                  <a:lnTo>
                    <a:pt x="386" y="675"/>
                  </a:lnTo>
                  <a:lnTo>
                    <a:pt x="360" y="677"/>
                  </a:lnTo>
                  <a:lnTo>
                    <a:pt x="332" y="680"/>
                  </a:lnTo>
                  <a:lnTo>
                    <a:pt x="304" y="681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9" y="680"/>
                  </a:lnTo>
                  <a:lnTo>
                    <a:pt x="222" y="677"/>
                  </a:lnTo>
                  <a:lnTo>
                    <a:pt x="197" y="673"/>
                  </a:lnTo>
                  <a:lnTo>
                    <a:pt x="173" y="667"/>
                  </a:lnTo>
                  <a:lnTo>
                    <a:pt x="149" y="659"/>
                  </a:lnTo>
                  <a:lnTo>
                    <a:pt x="126" y="649"/>
                  </a:lnTo>
                  <a:lnTo>
                    <a:pt x="115" y="642"/>
                  </a:lnTo>
                  <a:lnTo>
                    <a:pt x="105" y="635"/>
                  </a:lnTo>
                  <a:lnTo>
                    <a:pt x="95" y="628"/>
                  </a:lnTo>
                  <a:lnTo>
                    <a:pt x="84" y="620"/>
                  </a:lnTo>
                  <a:lnTo>
                    <a:pt x="75" y="611"/>
                  </a:lnTo>
                  <a:lnTo>
                    <a:pt x="66" y="602"/>
                  </a:lnTo>
                  <a:lnTo>
                    <a:pt x="58" y="593"/>
                  </a:lnTo>
                  <a:lnTo>
                    <a:pt x="50" y="581"/>
                  </a:lnTo>
                  <a:lnTo>
                    <a:pt x="42" y="570"/>
                  </a:lnTo>
                  <a:lnTo>
                    <a:pt x="35" y="558"/>
                  </a:lnTo>
                  <a:lnTo>
                    <a:pt x="29" y="544"/>
                  </a:lnTo>
                  <a:lnTo>
                    <a:pt x="24" y="531"/>
                  </a:lnTo>
                  <a:lnTo>
                    <a:pt x="18" y="517"/>
                  </a:lnTo>
                  <a:lnTo>
                    <a:pt x="13" y="501"/>
                  </a:lnTo>
                  <a:lnTo>
                    <a:pt x="9" y="485"/>
                  </a:lnTo>
                  <a:lnTo>
                    <a:pt x="6" y="467"/>
                  </a:lnTo>
                  <a:lnTo>
                    <a:pt x="3" y="450"/>
                  </a:lnTo>
                  <a:lnTo>
                    <a:pt x="2" y="431"/>
                  </a:lnTo>
                  <a:lnTo>
                    <a:pt x="1" y="411"/>
                  </a:lnTo>
                  <a:lnTo>
                    <a:pt x="0" y="391"/>
                  </a:lnTo>
                  <a:lnTo>
                    <a:pt x="0" y="283"/>
                  </a:lnTo>
                  <a:lnTo>
                    <a:pt x="0" y="283"/>
                  </a:lnTo>
                  <a:lnTo>
                    <a:pt x="1" y="251"/>
                  </a:lnTo>
                  <a:lnTo>
                    <a:pt x="4" y="221"/>
                  </a:lnTo>
                  <a:lnTo>
                    <a:pt x="10" y="192"/>
                  </a:lnTo>
                  <a:lnTo>
                    <a:pt x="18" y="166"/>
                  </a:lnTo>
                  <a:lnTo>
                    <a:pt x="27" y="141"/>
                  </a:lnTo>
                  <a:lnTo>
                    <a:pt x="40" y="118"/>
                  </a:lnTo>
                  <a:lnTo>
                    <a:pt x="45" y="106"/>
                  </a:lnTo>
                  <a:lnTo>
                    <a:pt x="54" y="96"/>
                  </a:lnTo>
                  <a:lnTo>
                    <a:pt x="60" y="86"/>
                  </a:lnTo>
                  <a:lnTo>
                    <a:pt x="70" y="76"/>
                  </a:lnTo>
                  <a:lnTo>
                    <a:pt x="78" y="67"/>
                  </a:lnTo>
                  <a:lnTo>
                    <a:pt x="87" y="59"/>
                  </a:lnTo>
                  <a:lnTo>
                    <a:pt x="97" y="51"/>
                  </a:lnTo>
                  <a:lnTo>
                    <a:pt x="107" y="44"/>
                  </a:lnTo>
                  <a:lnTo>
                    <a:pt x="118" y="37"/>
                  </a:lnTo>
                  <a:lnTo>
                    <a:pt x="129" y="30"/>
                  </a:lnTo>
                  <a:lnTo>
                    <a:pt x="141" y="25"/>
                  </a:lnTo>
                  <a:lnTo>
                    <a:pt x="153" y="20"/>
                  </a:lnTo>
                  <a:lnTo>
                    <a:pt x="166" y="16"/>
                  </a:lnTo>
                  <a:lnTo>
                    <a:pt x="180" y="11"/>
                  </a:lnTo>
                  <a:lnTo>
                    <a:pt x="192" y="8"/>
                  </a:lnTo>
                  <a:lnTo>
                    <a:pt x="207" y="5"/>
                  </a:lnTo>
                  <a:lnTo>
                    <a:pt x="237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5"/>
                  </a:lnTo>
                  <a:lnTo>
                    <a:pt x="344" y="8"/>
                  </a:lnTo>
                  <a:lnTo>
                    <a:pt x="357" y="11"/>
                  </a:lnTo>
                  <a:lnTo>
                    <a:pt x="371" y="16"/>
                  </a:lnTo>
                  <a:lnTo>
                    <a:pt x="384" y="20"/>
                  </a:lnTo>
                  <a:lnTo>
                    <a:pt x="396" y="25"/>
                  </a:lnTo>
                  <a:lnTo>
                    <a:pt x="408" y="30"/>
                  </a:lnTo>
                  <a:lnTo>
                    <a:pt x="418" y="37"/>
                  </a:lnTo>
                  <a:lnTo>
                    <a:pt x="430" y="44"/>
                  </a:lnTo>
                  <a:lnTo>
                    <a:pt x="440" y="51"/>
                  </a:lnTo>
                  <a:lnTo>
                    <a:pt x="449" y="59"/>
                  </a:lnTo>
                  <a:lnTo>
                    <a:pt x="458" y="68"/>
                  </a:lnTo>
                  <a:lnTo>
                    <a:pt x="466" y="76"/>
                  </a:lnTo>
                  <a:lnTo>
                    <a:pt x="474" y="87"/>
                  </a:lnTo>
                  <a:lnTo>
                    <a:pt x="483" y="96"/>
                  </a:lnTo>
                  <a:lnTo>
                    <a:pt x="489" y="106"/>
                  </a:lnTo>
                  <a:lnTo>
                    <a:pt x="496" y="118"/>
                  </a:lnTo>
                  <a:lnTo>
                    <a:pt x="508" y="141"/>
                  </a:lnTo>
                  <a:lnTo>
                    <a:pt x="517" y="166"/>
                  </a:lnTo>
                  <a:lnTo>
                    <a:pt x="524" y="192"/>
                  </a:lnTo>
                  <a:lnTo>
                    <a:pt x="530" y="221"/>
                  </a:lnTo>
                  <a:lnTo>
                    <a:pt x="533" y="251"/>
                  </a:lnTo>
                  <a:lnTo>
                    <a:pt x="533" y="283"/>
                  </a:lnTo>
                  <a:lnTo>
                    <a:pt x="533" y="347"/>
                  </a:lnTo>
                  <a:lnTo>
                    <a:pt x="533" y="347"/>
                  </a:lnTo>
                  <a:lnTo>
                    <a:pt x="533" y="353"/>
                  </a:lnTo>
                  <a:lnTo>
                    <a:pt x="532" y="359"/>
                  </a:lnTo>
                  <a:lnTo>
                    <a:pt x="530" y="363"/>
                  </a:lnTo>
                  <a:lnTo>
                    <a:pt x="527" y="367"/>
                  </a:lnTo>
                  <a:lnTo>
                    <a:pt x="524" y="370"/>
                  </a:lnTo>
                  <a:lnTo>
                    <a:pt x="520" y="372"/>
                  </a:lnTo>
                  <a:lnTo>
                    <a:pt x="516" y="373"/>
                  </a:lnTo>
                  <a:lnTo>
                    <a:pt x="510" y="375"/>
                  </a:lnTo>
                  <a:lnTo>
                    <a:pt x="510" y="375"/>
                  </a:lnTo>
                  <a:close/>
                  <a:moveTo>
                    <a:pt x="426" y="283"/>
                  </a:moveTo>
                  <a:lnTo>
                    <a:pt x="426" y="283"/>
                  </a:lnTo>
                  <a:lnTo>
                    <a:pt x="425" y="258"/>
                  </a:lnTo>
                  <a:lnTo>
                    <a:pt x="424" y="235"/>
                  </a:lnTo>
                  <a:lnTo>
                    <a:pt x="421" y="214"/>
                  </a:lnTo>
                  <a:lnTo>
                    <a:pt x="416" y="196"/>
                  </a:lnTo>
                  <a:lnTo>
                    <a:pt x="410" y="178"/>
                  </a:lnTo>
                  <a:lnTo>
                    <a:pt x="405" y="162"/>
                  </a:lnTo>
                  <a:lnTo>
                    <a:pt x="396" y="149"/>
                  </a:lnTo>
                  <a:lnTo>
                    <a:pt x="387" y="136"/>
                  </a:lnTo>
                  <a:lnTo>
                    <a:pt x="376" y="126"/>
                  </a:lnTo>
                  <a:lnTo>
                    <a:pt x="364" y="116"/>
                  </a:lnTo>
                  <a:lnTo>
                    <a:pt x="352" y="110"/>
                  </a:lnTo>
                  <a:lnTo>
                    <a:pt x="338" y="103"/>
                  </a:lnTo>
                  <a:lnTo>
                    <a:pt x="322" y="98"/>
                  </a:lnTo>
                  <a:lnTo>
                    <a:pt x="305" y="96"/>
                  </a:lnTo>
                  <a:lnTo>
                    <a:pt x="288" y="94"/>
                  </a:lnTo>
                  <a:lnTo>
                    <a:pt x="268" y="92"/>
                  </a:lnTo>
                  <a:lnTo>
                    <a:pt x="268" y="92"/>
                  </a:lnTo>
                  <a:lnTo>
                    <a:pt x="249" y="94"/>
                  </a:lnTo>
                  <a:lnTo>
                    <a:pt x="231" y="96"/>
                  </a:lnTo>
                  <a:lnTo>
                    <a:pt x="214" y="99"/>
                  </a:lnTo>
                  <a:lnTo>
                    <a:pt x="199" y="104"/>
                  </a:lnTo>
                  <a:lnTo>
                    <a:pt x="184" y="111"/>
                  </a:lnTo>
                  <a:lnTo>
                    <a:pt x="171" y="119"/>
                  </a:lnTo>
                  <a:lnTo>
                    <a:pt x="159" y="128"/>
                  </a:lnTo>
                  <a:lnTo>
                    <a:pt x="148" y="138"/>
                  </a:lnTo>
                  <a:lnTo>
                    <a:pt x="138" y="151"/>
                  </a:lnTo>
                  <a:lnTo>
                    <a:pt x="130" y="165"/>
                  </a:lnTo>
                  <a:lnTo>
                    <a:pt x="122" y="181"/>
                  </a:lnTo>
                  <a:lnTo>
                    <a:pt x="117" y="198"/>
                  </a:lnTo>
                  <a:lnTo>
                    <a:pt x="112" y="216"/>
                  </a:lnTo>
                  <a:lnTo>
                    <a:pt x="109" y="237"/>
                  </a:lnTo>
                  <a:lnTo>
                    <a:pt x="106" y="259"/>
                  </a:lnTo>
                  <a:lnTo>
                    <a:pt x="106" y="283"/>
                  </a:lnTo>
                  <a:lnTo>
                    <a:pt x="106" y="293"/>
                  </a:lnTo>
                  <a:lnTo>
                    <a:pt x="426" y="293"/>
                  </a:lnTo>
                  <a:lnTo>
                    <a:pt x="426" y="28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49" name="Freeform 170"/>
            <p:cNvSpPr>
              <a:spLocks/>
            </p:cNvSpPr>
            <p:nvPr/>
          </p:nvSpPr>
          <p:spPr bwMode="auto">
            <a:xfrm>
              <a:off x="5439012" y="3943726"/>
              <a:ext cx="58779" cy="132995"/>
            </a:xfrm>
            <a:custGeom>
              <a:avLst/>
              <a:gdLst>
                <a:gd name="T0" fmla="*/ 271 w 298"/>
                <a:gd name="T1" fmla="*/ 91 h 673"/>
                <a:gd name="T2" fmla="*/ 231 w 298"/>
                <a:gd name="T3" fmla="*/ 95 h 673"/>
                <a:gd name="T4" fmla="*/ 190 w 298"/>
                <a:gd name="T5" fmla="*/ 104 h 673"/>
                <a:gd name="T6" fmla="*/ 149 w 298"/>
                <a:gd name="T7" fmla="*/ 119 h 673"/>
                <a:gd name="T8" fmla="*/ 105 w 298"/>
                <a:gd name="T9" fmla="*/ 142 h 673"/>
                <a:gd name="T10" fmla="*/ 105 w 298"/>
                <a:gd name="T11" fmla="*/ 648 h 673"/>
                <a:gd name="T12" fmla="*/ 104 w 298"/>
                <a:gd name="T13" fmla="*/ 657 h 673"/>
                <a:gd name="T14" fmla="*/ 98 w 298"/>
                <a:gd name="T15" fmla="*/ 665 h 673"/>
                <a:gd name="T16" fmla="*/ 90 w 298"/>
                <a:gd name="T17" fmla="*/ 671 h 673"/>
                <a:gd name="T18" fmla="*/ 81 w 298"/>
                <a:gd name="T19" fmla="*/ 673 h 673"/>
                <a:gd name="T20" fmla="*/ 23 w 298"/>
                <a:gd name="T21" fmla="*/ 673 h 673"/>
                <a:gd name="T22" fmla="*/ 13 w 298"/>
                <a:gd name="T23" fmla="*/ 671 h 673"/>
                <a:gd name="T24" fmla="*/ 7 w 298"/>
                <a:gd name="T25" fmla="*/ 665 h 673"/>
                <a:gd name="T26" fmla="*/ 1 w 298"/>
                <a:gd name="T27" fmla="*/ 658 h 673"/>
                <a:gd name="T28" fmla="*/ 0 w 298"/>
                <a:gd name="T29" fmla="*/ 648 h 673"/>
                <a:gd name="T30" fmla="*/ 0 w 298"/>
                <a:gd name="T31" fmla="*/ 33 h 673"/>
                <a:gd name="T32" fmla="*/ 1 w 298"/>
                <a:gd name="T33" fmla="*/ 24 h 673"/>
                <a:gd name="T34" fmla="*/ 5 w 298"/>
                <a:gd name="T35" fmla="*/ 16 h 673"/>
                <a:gd name="T36" fmla="*/ 13 w 298"/>
                <a:gd name="T37" fmla="*/ 10 h 673"/>
                <a:gd name="T38" fmla="*/ 23 w 298"/>
                <a:gd name="T39" fmla="*/ 9 h 673"/>
                <a:gd name="T40" fmla="*/ 79 w 298"/>
                <a:gd name="T41" fmla="*/ 9 h 673"/>
                <a:gd name="T42" fmla="*/ 88 w 298"/>
                <a:gd name="T43" fmla="*/ 10 h 673"/>
                <a:gd name="T44" fmla="*/ 95 w 298"/>
                <a:gd name="T45" fmla="*/ 16 h 673"/>
                <a:gd name="T46" fmla="*/ 101 w 298"/>
                <a:gd name="T47" fmla="*/ 24 h 673"/>
                <a:gd name="T48" fmla="*/ 102 w 298"/>
                <a:gd name="T49" fmla="*/ 33 h 673"/>
                <a:gd name="T50" fmla="*/ 102 w 298"/>
                <a:gd name="T51" fmla="*/ 58 h 673"/>
                <a:gd name="T52" fmla="*/ 146 w 298"/>
                <a:gd name="T53" fmla="*/ 30 h 673"/>
                <a:gd name="T54" fmla="*/ 189 w 298"/>
                <a:gd name="T55" fmla="*/ 13 h 673"/>
                <a:gd name="T56" fmla="*/ 231 w 298"/>
                <a:gd name="T57" fmla="*/ 3 h 673"/>
                <a:gd name="T58" fmla="*/ 271 w 298"/>
                <a:gd name="T59" fmla="*/ 0 h 673"/>
                <a:gd name="T60" fmla="*/ 278 w 298"/>
                <a:gd name="T61" fmla="*/ 1 h 673"/>
                <a:gd name="T62" fmla="*/ 288 w 298"/>
                <a:gd name="T63" fmla="*/ 3 h 673"/>
                <a:gd name="T64" fmla="*/ 293 w 298"/>
                <a:gd name="T65" fmla="*/ 9 h 673"/>
                <a:gd name="T66" fmla="*/ 297 w 298"/>
                <a:gd name="T67" fmla="*/ 17 h 673"/>
                <a:gd name="T68" fmla="*/ 298 w 298"/>
                <a:gd name="T69" fmla="*/ 71 h 673"/>
                <a:gd name="T70" fmla="*/ 297 w 298"/>
                <a:gd name="T71" fmla="*/ 76 h 673"/>
                <a:gd name="T72" fmla="*/ 293 w 298"/>
                <a:gd name="T73" fmla="*/ 83 h 673"/>
                <a:gd name="T74" fmla="*/ 288 w 298"/>
                <a:gd name="T75" fmla="*/ 89 h 673"/>
                <a:gd name="T76" fmla="*/ 278 w 298"/>
                <a:gd name="T77" fmla="*/ 91 h 673"/>
                <a:gd name="T78" fmla="*/ 271 w 298"/>
                <a:gd name="T79" fmla="*/ 91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3">
                  <a:moveTo>
                    <a:pt x="271" y="91"/>
                  </a:moveTo>
                  <a:lnTo>
                    <a:pt x="271" y="91"/>
                  </a:lnTo>
                  <a:lnTo>
                    <a:pt x="251" y="92"/>
                  </a:lnTo>
                  <a:lnTo>
                    <a:pt x="231" y="95"/>
                  </a:lnTo>
                  <a:lnTo>
                    <a:pt x="211" y="98"/>
                  </a:lnTo>
                  <a:lnTo>
                    <a:pt x="190" y="104"/>
                  </a:lnTo>
                  <a:lnTo>
                    <a:pt x="171" y="111"/>
                  </a:lnTo>
                  <a:lnTo>
                    <a:pt x="149" y="119"/>
                  </a:lnTo>
                  <a:lnTo>
                    <a:pt x="128" y="130"/>
                  </a:lnTo>
                  <a:lnTo>
                    <a:pt x="105" y="142"/>
                  </a:lnTo>
                  <a:lnTo>
                    <a:pt x="105" y="648"/>
                  </a:lnTo>
                  <a:lnTo>
                    <a:pt x="105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98" y="665"/>
                  </a:lnTo>
                  <a:lnTo>
                    <a:pt x="95" y="668"/>
                  </a:lnTo>
                  <a:lnTo>
                    <a:pt x="90" y="671"/>
                  </a:lnTo>
                  <a:lnTo>
                    <a:pt x="86" y="672"/>
                  </a:lnTo>
                  <a:lnTo>
                    <a:pt x="81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3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3" y="661"/>
                  </a:lnTo>
                  <a:lnTo>
                    <a:pt x="1" y="658"/>
                  </a:lnTo>
                  <a:lnTo>
                    <a:pt x="0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1" y="24"/>
                  </a:lnTo>
                  <a:lnTo>
                    <a:pt x="3" y="19"/>
                  </a:lnTo>
                  <a:lnTo>
                    <a:pt x="5" y="16"/>
                  </a:lnTo>
                  <a:lnTo>
                    <a:pt x="9" y="12"/>
                  </a:lnTo>
                  <a:lnTo>
                    <a:pt x="13" y="10"/>
                  </a:lnTo>
                  <a:lnTo>
                    <a:pt x="17" y="9"/>
                  </a:lnTo>
                  <a:lnTo>
                    <a:pt x="23" y="9"/>
                  </a:lnTo>
                  <a:lnTo>
                    <a:pt x="79" y="9"/>
                  </a:lnTo>
                  <a:lnTo>
                    <a:pt x="79" y="9"/>
                  </a:lnTo>
                  <a:lnTo>
                    <a:pt x="83" y="9"/>
                  </a:lnTo>
                  <a:lnTo>
                    <a:pt x="88" y="10"/>
                  </a:lnTo>
                  <a:lnTo>
                    <a:pt x="93" y="12"/>
                  </a:lnTo>
                  <a:lnTo>
                    <a:pt x="95" y="16"/>
                  </a:lnTo>
                  <a:lnTo>
                    <a:pt x="98" y="19"/>
                  </a:lnTo>
                  <a:lnTo>
                    <a:pt x="101" y="24"/>
                  </a:lnTo>
                  <a:lnTo>
                    <a:pt x="102" y="28"/>
                  </a:lnTo>
                  <a:lnTo>
                    <a:pt x="102" y="33"/>
                  </a:lnTo>
                  <a:lnTo>
                    <a:pt x="102" y="58"/>
                  </a:lnTo>
                  <a:lnTo>
                    <a:pt x="102" y="58"/>
                  </a:lnTo>
                  <a:lnTo>
                    <a:pt x="125" y="43"/>
                  </a:lnTo>
                  <a:lnTo>
                    <a:pt x="146" y="30"/>
                  </a:lnTo>
                  <a:lnTo>
                    <a:pt x="168" y="21"/>
                  </a:lnTo>
                  <a:lnTo>
                    <a:pt x="189" y="13"/>
                  </a:lnTo>
                  <a:lnTo>
                    <a:pt x="211" y="8"/>
                  </a:lnTo>
                  <a:lnTo>
                    <a:pt x="231" y="3"/>
                  </a:lnTo>
                  <a:lnTo>
                    <a:pt x="252" y="1"/>
                  </a:lnTo>
                  <a:lnTo>
                    <a:pt x="271" y="0"/>
                  </a:lnTo>
                  <a:lnTo>
                    <a:pt x="271" y="0"/>
                  </a:lnTo>
                  <a:lnTo>
                    <a:pt x="278" y="1"/>
                  </a:lnTo>
                  <a:lnTo>
                    <a:pt x="283" y="1"/>
                  </a:lnTo>
                  <a:lnTo>
                    <a:pt x="288" y="3"/>
                  </a:lnTo>
                  <a:lnTo>
                    <a:pt x="291" y="5"/>
                  </a:lnTo>
                  <a:lnTo>
                    <a:pt x="293" y="9"/>
                  </a:lnTo>
                  <a:lnTo>
                    <a:pt x="296" y="12"/>
                  </a:lnTo>
                  <a:lnTo>
                    <a:pt x="297" y="17"/>
                  </a:lnTo>
                  <a:lnTo>
                    <a:pt x="298" y="21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7" y="76"/>
                  </a:lnTo>
                  <a:lnTo>
                    <a:pt x="296" y="80"/>
                  </a:lnTo>
                  <a:lnTo>
                    <a:pt x="293" y="83"/>
                  </a:lnTo>
                  <a:lnTo>
                    <a:pt x="291" y="87"/>
                  </a:lnTo>
                  <a:lnTo>
                    <a:pt x="288" y="89"/>
                  </a:lnTo>
                  <a:lnTo>
                    <a:pt x="283" y="90"/>
                  </a:lnTo>
                  <a:lnTo>
                    <a:pt x="278" y="91"/>
                  </a:lnTo>
                  <a:lnTo>
                    <a:pt x="271" y="91"/>
                  </a:lnTo>
                  <a:lnTo>
                    <a:pt x="271" y="9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0" name="Freeform 171"/>
            <p:cNvSpPr>
              <a:spLocks noEditPoints="1"/>
            </p:cNvSpPr>
            <p:nvPr/>
          </p:nvSpPr>
          <p:spPr bwMode="auto">
            <a:xfrm>
              <a:off x="5582101" y="3895634"/>
              <a:ext cx="21375" cy="181088"/>
            </a:xfrm>
            <a:custGeom>
              <a:avLst/>
              <a:gdLst>
                <a:gd name="T0" fmla="*/ 24 w 110"/>
                <a:gd name="T1" fmla="*/ 145 h 916"/>
                <a:gd name="T2" fmla="*/ 20 w 110"/>
                <a:gd name="T3" fmla="*/ 145 h 916"/>
                <a:gd name="T4" fmla="*/ 11 w 110"/>
                <a:gd name="T5" fmla="*/ 142 h 916"/>
                <a:gd name="T6" fmla="*/ 5 w 110"/>
                <a:gd name="T7" fmla="*/ 135 h 916"/>
                <a:gd name="T8" fmla="*/ 0 w 110"/>
                <a:gd name="T9" fmla="*/ 126 h 916"/>
                <a:gd name="T10" fmla="*/ 0 w 110"/>
                <a:gd name="T11" fmla="*/ 25 h 916"/>
                <a:gd name="T12" fmla="*/ 0 w 110"/>
                <a:gd name="T13" fmla="*/ 20 h 916"/>
                <a:gd name="T14" fmla="*/ 5 w 110"/>
                <a:gd name="T15" fmla="*/ 11 h 916"/>
                <a:gd name="T16" fmla="*/ 11 w 110"/>
                <a:gd name="T17" fmla="*/ 4 h 916"/>
                <a:gd name="T18" fmla="*/ 20 w 110"/>
                <a:gd name="T19" fmla="*/ 0 h 916"/>
                <a:gd name="T20" fmla="*/ 86 w 110"/>
                <a:gd name="T21" fmla="*/ 0 h 916"/>
                <a:gd name="T22" fmla="*/ 91 w 110"/>
                <a:gd name="T23" fmla="*/ 0 h 916"/>
                <a:gd name="T24" fmla="*/ 99 w 110"/>
                <a:gd name="T25" fmla="*/ 4 h 916"/>
                <a:gd name="T26" fmla="*/ 106 w 110"/>
                <a:gd name="T27" fmla="*/ 11 h 916"/>
                <a:gd name="T28" fmla="*/ 109 w 110"/>
                <a:gd name="T29" fmla="*/ 20 h 916"/>
                <a:gd name="T30" fmla="*/ 110 w 110"/>
                <a:gd name="T31" fmla="*/ 121 h 916"/>
                <a:gd name="T32" fmla="*/ 109 w 110"/>
                <a:gd name="T33" fmla="*/ 126 h 916"/>
                <a:gd name="T34" fmla="*/ 106 w 110"/>
                <a:gd name="T35" fmla="*/ 135 h 916"/>
                <a:gd name="T36" fmla="*/ 99 w 110"/>
                <a:gd name="T37" fmla="*/ 142 h 916"/>
                <a:gd name="T38" fmla="*/ 91 w 110"/>
                <a:gd name="T39" fmla="*/ 145 h 916"/>
                <a:gd name="T40" fmla="*/ 86 w 110"/>
                <a:gd name="T41" fmla="*/ 145 h 916"/>
                <a:gd name="T42" fmla="*/ 26 w 110"/>
                <a:gd name="T43" fmla="*/ 916 h 916"/>
                <a:gd name="T44" fmla="*/ 21 w 110"/>
                <a:gd name="T45" fmla="*/ 915 h 916"/>
                <a:gd name="T46" fmla="*/ 12 w 110"/>
                <a:gd name="T47" fmla="*/ 911 h 916"/>
                <a:gd name="T48" fmla="*/ 6 w 110"/>
                <a:gd name="T49" fmla="*/ 904 h 916"/>
                <a:gd name="T50" fmla="*/ 1 w 110"/>
                <a:gd name="T51" fmla="*/ 896 h 916"/>
                <a:gd name="T52" fmla="*/ 1 w 110"/>
                <a:gd name="T53" fmla="*/ 276 h 916"/>
                <a:gd name="T54" fmla="*/ 1 w 110"/>
                <a:gd name="T55" fmla="*/ 271 h 916"/>
                <a:gd name="T56" fmla="*/ 6 w 110"/>
                <a:gd name="T57" fmla="*/ 262 h 916"/>
                <a:gd name="T58" fmla="*/ 12 w 110"/>
                <a:gd name="T59" fmla="*/ 255 h 916"/>
                <a:gd name="T60" fmla="*/ 21 w 110"/>
                <a:gd name="T61" fmla="*/ 252 h 916"/>
                <a:gd name="T62" fmla="*/ 84 w 110"/>
                <a:gd name="T63" fmla="*/ 252 h 916"/>
                <a:gd name="T64" fmla="*/ 89 w 110"/>
                <a:gd name="T65" fmla="*/ 252 h 916"/>
                <a:gd name="T66" fmla="*/ 97 w 110"/>
                <a:gd name="T67" fmla="*/ 255 h 916"/>
                <a:gd name="T68" fmla="*/ 104 w 110"/>
                <a:gd name="T69" fmla="*/ 262 h 916"/>
                <a:gd name="T70" fmla="*/ 107 w 110"/>
                <a:gd name="T71" fmla="*/ 271 h 916"/>
                <a:gd name="T72" fmla="*/ 108 w 110"/>
                <a:gd name="T73" fmla="*/ 891 h 916"/>
                <a:gd name="T74" fmla="*/ 107 w 110"/>
                <a:gd name="T75" fmla="*/ 896 h 916"/>
                <a:gd name="T76" fmla="*/ 104 w 110"/>
                <a:gd name="T77" fmla="*/ 904 h 916"/>
                <a:gd name="T78" fmla="*/ 97 w 110"/>
                <a:gd name="T79" fmla="*/ 911 h 916"/>
                <a:gd name="T80" fmla="*/ 89 w 110"/>
                <a:gd name="T81" fmla="*/ 915 h 916"/>
                <a:gd name="T82" fmla="*/ 84 w 110"/>
                <a:gd name="T83" fmla="*/ 916 h 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6">
                  <a:moveTo>
                    <a:pt x="86" y="145"/>
                  </a:moveTo>
                  <a:lnTo>
                    <a:pt x="24" y="145"/>
                  </a:lnTo>
                  <a:lnTo>
                    <a:pt x="24" y="145"/>
                  </a:lnTo>
                  <a:lnTo>
                    <a:pt x="20" y="145"/>
                  </a:lnTo>
                  <a:lnTo>
                    <a:pt x="15" y="143"/>
                  </a:lnTo>
                  <a:lnTo>
                    <a:pt x="11" y="142"/>
                  </a:lnTo>
                  <a:lnTo>
                    <a:pt x="7" y="138"/>
                  </a:lnTo>
                  <a:lnTo>
                    <a:pt x="5" y="135"/>
                  </a:lnTo>
                  <a:lnTo>
                    <a:pt x="3" y="130"/>
                  </a:lnTo>
                  <a:lnTo>
                    <a:pt x="0" y="126"/>
                  </a:lnTo>
                  <a:lnTo>
                    <a:pt x="0" y="12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3" y="15"/>
                  </a:lnTo>
                  <a:lnTo>
                    <a:pt x="5" y="11"/>
                  </a:lnTo>
                  <a:lnTo>
                    <a:pt x="7" y="7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20" y="0"/>
                  </a:lnTo>
                  <a:lnTo>
                    <a:pt x="2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1" y="0"/>
                  </a:lnTo>
                  <a:lnTo>
                    <a:pt x="95" y="2"/>
                  </a:lnTo>
                  <a:lnTo>
                    <a:pt x="99" y="4"/>
                  </a:lnTo>
                  <a:lnTo>
                    <a:pt x="104" y="7"/>
                  </a:lnTo>
                  <a:lnTo>
                    <a:pt x="106" y="11"/>
                  </a:lnTo>
                  <a:lnTo>
                    <a:pt x="108" y="15"/>
                  </a:lnTo>
                  <a:lnTo>
                    <a:pt x="109" y="20"/>
                  </a:lnTo>
                  <a:lnTo>
                    <a:pt x="110" y="25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09" y="126"/>
                  </a:lnTo>
                  <a:lnTo>
                    <a:pt x="108" y="130"/>
                  </a:lnTo>
                  <a:lnTo>
                    <a:pt x="106" y="135"/>
                  </a:lnTo>
                  <a:lnTo>
                    <a:pt x="104" y="138"/>
                  </a:lnTo>
                  <a:lnTo>
                    <a:pt x="99" y="142"/>
                  </a:lnTo>
                  <a:lnTo>
                    <a:pt x="95" y="143"/>
                  </a:lnTo>
                  <a:lnTo>
                    <a:pt x="91" y="145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6"/>
                  </a:moveTo>
                  <a:lnTo>
                    <a:pt x="26" y="916"/>
                  </a:lnTo>
                  <a:lnTo>
                    <a:pt x="26" y="916"/>
                  </a:lnTo>
                  <a:lnTo>
                    <a:pt x="21" y="915"/>
                  </a:lnTo>
                  <a:lnTo>
                    <a:pt x="16" y="914"/>
                  </a:lnTo>
                  <a:lnTo>
                    <a:pt x="12" y="911"/>
                  </a:lnTo>
                  <a:lnTo>
                    <a:pt x="8" y="908"/>
                  </a:lnTo>
                  <a:lnTo>
                    <a:pt x="6" y="904"/>
                  </a:lnTo>
                  <a:lnTo>
                    <a:pt x="4" y="901"/>
                  </a:lnTo>
                  <a:lnTo>
                    <a:pt x="1" y="896"/>
                  </a:lnTo>
                  <a:lnTo>
                    <a:pt x="1" y="891"/>
                  </a:lnTo>
                  <a:lnTo>
                    <a:pt x="1" y="276"/>
                  </a:lnTo>
                  <a:lnTo>
                    <a:pt x="1" y="276"/>
                  </a:lnTo>
                  <a:lnTo>
                    <a:pt x="1" y="271"/>
                  </a:lnTo>
                  <a:lnTo>
                    <a:pt x="4" y="267"/>
                  </a:lnTo>
                  <a:lnTo>
                    <a:pt x="6" y="262"/>
                  </a:lnTo>
                  <a:lnTo>
                    <a:pt x="8" y="259"/>
                  </a:lnTo>
                  <a:lnTo>
                    <a:pt x="12" y="255"/>
                  </a:lnTo>
                  <a:lnTo>
                    <a:pt x="16" y="253"/>
                  </a:lnTo>
                  <a:lnTo>
                    <a:pt x="21" y="252"/>
                  </a:lnTo>
                  <a:lnTo>
                    <a:pt x="26" y="252"/>
                  </a:lnTo>
                  <a:lnTo>
                    <a:pt x="84" y="252"/>
                  </a:lnTo>
                  <a:lnTo>
                    <a:pt x="84" y="252"/>
                  </a:lnTo>
                  <a:lnTo>
                    <a:pt x="89" y="252"/>
                  </a:lnTo>
                  <a:lnTo>
                    <a:pt x="93" y="253"/>
                  </a:lnTo>
                  <a:lnTo>
                    <a:pt x="97" y="255"/>
                  </a:lnTo>
                  <a:lnTo>
                    <a:pt x="100" y="259"/>
                  </a:lnTo>
                  <a:lnTo>
                    <a:pt x="104" y="262"/>
                  </a:lnTo>
                  <a:lnTo>
                    <a:pt x="106" y="267"/>
                  </a:lnTo>
                  <a:lnTo>
                    <a:pt x="107" y="271"/>
                  </a:lnTo>
                  <a:lnTo>
                    <a:pt x="108" y="276"/>
                  </a:lnTo>
                  <a:lnTo>
                    <a:pt x="108" y="891"/>
                  </a:lnTo>
                  <a:lnTo>
                    <a:pt x="108" y="891"/>
                  </a:lnTo>
                  <a:lnTo>
                    <a:pt x="107" y="896"/>
                  </a:lnTo>
                  <a:lnTo>
                    <a:pt x="106" y="901"/>
                  </a:lnTo>
                  <a:lnTo>
                    <a:pt x="104" y="904"/>
                  </a:lnTo>
                  <a:lnTo>
                    <a:pt x="100" y="908"/>
                  </a:lnTo>
                  <a:lnTo>
                    <a:pt x="97" y="911"/>
                  </a:lnTo>
                  <a:lnTo>
                    <a:pt x="93" y="914"/>
                  </a:lnTo>
                  <a:lnTo>
                    <a:pt x="89" y="915"/>
                  </a:lnTo>
                  <a:lnTo>
                    <a:pt x="84" y="916"/>
                  </a:lnTo>
                  <a:lnTo>
                    <a:pt x="84" y="916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1" name="Freeform 172"/>
            <p:cNvSpPr>
              <a:spLocks/>
            </p:cNvSpPr>
            <p:nvPr/>
          </p:nvSpPr>
          <p:spPr bwMode="auto">
            <a:xfrm>
              <a:off x="5638505" y="3943726"/>
              <a:ext cx="100340" cy="132995"/>
            </a:xfrm>
            <a:custGeom>
              <a:avLst/>
              <a:gdLst>
                <a:gd name="T0" fmla="*/ 427 w 508"/>
                <a:gd name="T1" fmla="*/ 673 h 673"/>
                <a:gd name="T2" fmla="*/ 422 w 508"/>
                <a:gd name="T3" fmla="*/ 672 h 673"/>
                <a:gd name="T4" fmla="*/ 413 w 508"/>
                <a:gd name="T5" fmla="*/ 668 h 673"/>
                <a:gd name="T6" fmla="*/ 406 w 508"/>
                <a:gd name="T7" fmla="*/ 661 h 673"/>
                <a:gd name="T8" fmla="*/ 403 w 508"/>
                <a:gd name="T9" fmla="*/ 653 h 673"/>
                <a:gd name="T10" fmla="*/ 403 w 508"/>
                <a:gd name="T11" fmla="*/ 251 h 673"/>
                <a:gd name="T12" fmla="*/ 401 w 508"/>
                <a:gd name="T13" fmla="*/ 229 h 673"/>
                <a:gd name="T14" fmla="*/ 398 w 508"/>
                <a:gd name="T15" fmla="*/ 191 h 673"/>
                <a:gd name="T16" fmla="*/ 390 w 508"/>
                <a:gd name="T17" fmla="*/ 160 h 673"/>
                <a:gd name="T18" fmla="*/ 378 w 508"/>
                <a:gd name="T19" fmla="*/ 136 h 673"/>
                <a:gd name="T20" fmla="*/ 361 w 508"/>
                <a:gd name="T21" fmla="*/ 118 h 673"/>
                <a:gd name="T22" fmla="*/ 341 w 508"/>
                <a:gd name="T23" fmla="*/ 104 h 673"/>
                <a:gd name="T24" fmla="*/ 315 w 508"/>
                <a:gd name="T25" fmla="*/ 96 h 673"/>
                <a:gd name="T26" fmla="*/ 287 w 508"/>
                <a:gd name="T27" fmla="*/ 92 h 673"/>
                <a:gd name="T28" fmla="*/ 269 w 508"/>
                <a:gd name="T29" fmla="*/ 91 h 673"/>
                <a:gd name="T30" fmla="*/ 230 w 508"/>
                <a:gd name="T31" fmla="*/ 95 h 673"/>
                <a:gd name="T32" fmla="*/ 190 w 508"/>
                <a:gd name="T33" fmla="*/ 105 h 673"/>
                <a:gd name="T34" fmla="*/ 148 w 508"/>
                <a:gd name="T35" fmla="*/ 120 h 673"/>
                <a:gd name="T36" fmla="*/ 107 w 508"/>
                <a:gd name="T37" fmla="*/ 138 h 673"/>
                <a:gd name="T38" fmla="*/ 107 w 508"/>
                <a:gd name="T39" fmla="*/ 648 h 673"/>
                <a:gd name="T40" fmla="*/ 104 w 508"/>
                <a:gd name="T41" fmla="*/ 657 h 673"/>
                <a:gd name="T42" fmla="*/ 100 w 508"/>
                <a:gd name="T43" fmla="*/ 665 h 673"/>
                <a:gd name="T44" fmla="*/ 92 w 508"/>
                <a:gd name="T45" fmla="*/ 671 h 673"/>
                <a:gd name="T46" fmla="*/ 82 w 508"/>
                <a:gd name="T47" fmla="*/ 673 h 673"/>
                <a:gd name="T48" fmla="*/ 23 w 508"/>
                <a:gd name="T49" fmla="*/ 673 h 673"/>
                <a:gd name="T50" fmla="*/ 15 w 508"/>
                <a:gd name="T51" fmla="*/ 671 h 673"/>
                <a:gd name="T52" fmla="*/ 7 w 508"/>
                <a:gd name="T53" fmla="*/ 665 h 673"/>
                <a:gd name="T54" fmla="*/ 2 w 508"/>
                <a:gd name="T55" fmla="*/ 658 h 673"/>
                <a:gd name="T56" fmla="*/ 0 w 508"/>
                <a:gd name="T57" fmla="*/ 648 h 673"/>
                <a:gd name="T58" fmla="*/ 0 w 508"/>
                <a:gd name="T59" fmla="*/ 33 h 673"/>
                <a:gd name="T60" fmla="*/ 2 w 508"/>
                <a:gd name="T61" fmla="*/ 24 h 673"/>
                <a:gd name="T62" fmla="*/ 7 w 508"/>
                <a:gd name="T63" fmla="*/ 16 h 673"/>
                <a:gd name="T64" fmla="*/ 14 w 508"/>
                <a:gd name="T65" fmla="*/ 10 h 673"/>
                <a:gd name="T66" fmla="*/ 23 w 508"/>
                <a:gd name="T67" fmla="*/ 9 h 673"/>
                <a:gd name="T68" fmla="*/ 84 w 508"/>
                <a:gd name="T69" fmla="*/ 9 h 673"/>
                <a:gd name="T70" fmla="*/ 93 w 508"/>
                <a:gd name="T71" fmla="*/ 10 h 673"/>
                <a:gd name="T72" fmla="*/ 100 w 508"/>
                <a:gd name="T73" fmla="*/ 16 h 673"/>
                <a:gd name="T74" fmla="*/ 104 w 508"/>
                <a:gd name="T75" fmla="*/ 24 h 673"/>
                <a:gd name="T76" fmla="*/ 107 w 508"/>
                <a:gd name="T77" fmla="*/ 33 h 673"/>
                <a:gd name="T78" fmla="*/ 107 w 508"/>
                <a:gd name="T79" fmla="*/ 56 h 673"/>
                <a:gd name="T80" fmla="*/ 155 w 508"/>
                <a:gd name="T81" fmla="*/ 30 h 673"/>
                <a:gd name="T82" fmla="*/ 201 w 508"/>
                <a:gd name="T83" fmla="*/ 13 h 673"/>
                <a:gd name="T84" fmla="*/ 248 w 508"/>
                <a:gd name="T85" fmla="*/ 3 h 673"/>
                <a:gd name="T86" fmla="*/ 298 w 508"/>
                <a:gd name="T87" fmla="*/ 0 h 673"/>
                <a:gd name="T88" fmla="*/ 325 w 508"/>
                <a:gd name="T89" fmla="*/ 1 h 673"/>
                <a:gd name="T90" fmla="*/ 372 w 508"/>
                <a:gd name="T91" fmla="*/ 9 h 673"/>
                <a:gd name="T92" fmla="*/ 412 w 508"/>
                <a:gd name="T93" fmla="*/ 26 h 673"/>
                <a:gd name="T94" fmla="*/ 444 w 508"/>
                <a:gd name="T95" fmla="*/ 50 h 673"/>
                <a:gd name="T96" fmla="*/ 470 w 508"/>
                <a:gd name="T97" fmla="*/ 82 h 673"/>
                <a:gd name="T98" fmla="*/ 489 w 508"/>
                <a:gd name="T99" fmla="*/ 121 h 673"/>
                <a:gd name="T100" fmla="*/ 501 w 508"/>
                <a:gd name="T101" fmla="*/ 168 h 673"/>
                <a:gd name="T102" fmla="*/ 508 w 508"/>
                <a:gd name="T103" fmla="*/ 222 h 673"/>
                <a:gd name="T104" fmla="*/ 508 w 508"/>
                <a:gd name="T105" fmla="*/ 648 h 673"/>
                <a:gd name="T106" fmla="*/ 508 w 508"/>
                <a:gd name="T107" fmla="*/ 653 h 673"/>
                <a:gd name="T108" fmla="*/ 505 w 508"/>
                <a:gd name="T109" fmla="*/ 661 h 673"/>
                <a:gd name="T110" fmla="*/ 498 w 508"/>
                <a:gd name="T111" fmla="*/ 668 h 673"/>
                <a:gd name="T112" fmla="*/ 490 w 508"/>
                <a:gd name="T113" fmla="*/ 672 h 673"/>
                <a:gd name="T114" fmla="*/ 484 w 508"/>
                <a:gd name="T115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4" y="673"/>
                  </a:moveTo>
                  <a:lnTo>
                    <a:pt x="427" y="673"/>
                  </a:lnTo>
                  <a:lnTo>
                    <a:pt x="427" y="673"/>
                  </a:lnTo>
                  <a:lnTo>
                    <a:pt x="422" y="672"/>
                  </a:lnTo>
                  <a:lnTo>
                    <a:pt x="417" y="671"/>
                  </a:lnTo>
                  <a:lnTo>
                    <a:pt x="413" y="668"/>
                  </a:lnTo>
                  <a:lnTo>
                    <a:pt x="409" y="665"/>
                  </a:lnTo>
                  <a:lnTo>
                    <a:pt x="406" y="661"/>
                  </a:lnTo>
                  <a:lnTo>
                    <a:pt x="405" y="658"/>
                  </a:lnTo>
                  <a:lnTo>
                    <a:pt x="403" y="653"/>
                  </a:lnTo>
                  <a:lnTo>
                    <a:pt x="403" y="648"/>
                  </a:lnTo>
                  <a:lnTo>
                    <a:pt x="403" y="251"/>
                  </a:lnTo>
                  <a:lnTo>
                    <a:pt x="403" y="251"/>
                  </a:lnTo>
                  <a:lnTo>
                    <a:pt x="401" y="229"/>
                  </a:lnTo>
                  <a:lnTo>
                    <a:pt x="400" y="209"/>
                  </a:lnTo>
                  <a:lnTo>
                    <a:pt x="398" y="191"/>
                  </a:lnTo>
                  <a:lnTo>
                    <a:pt x="394" y="175"/>
                  </a:lnTo>
                  <a:lnTo>
                    <a:pt x="390" y="160"/>
                  </a:lnTo>
                  <a:lnTo>
                    <a:pt x="384" y="147"/>
                  </a:lnTo>
                  <a:lnTo>
                    <a:pt x="378" y="136"/>
                  </a:lnTo>
                  <a:lnTo>
                    <a:pt x="370" y="126"/>
                  </a:lnTo>
                  <a:lnTo>
                    <a:pt x="361" y="118"/>
                  </a:lnTo>
                  <a:lnTo>
                    <a:pt x="352" y="110"/>
                  </a:lnTo>
                  <a:lnTo>
                    <a:pt x="341" y="104"/>
                  </a:lnTo>
                  <a:lnTo>
                    <a:pt x="329" y="99"/>
                  </a:lnTo>
                  <a:lnTo>
                    <a:pt x="315" y="96"/>
                  </a:lnTo>
                  <a:lnTo>
                    <a:pt x="302" y="94"/>
                  </a:lnTo>
                  <a:lnTo>
                    <a:pt x="287" y="92"/>
                  </a:lnTo>
                  <a:lnTo>
                    <a:pt x="269" y="91"/>
                  </a:lnTo>
                  <a:lnTo>
                    <a:pt x="269" y="91"/>
                  </a:lnTo>
                  <a:lnTo>
                    <a:pt x="250" y="92"/>
                  </a:lnTo>
                  <a:lnTo>
                    <a:pt x="230" y="95"/>
                  </a:lnTo>
                  <a:lnTo>
                    <a:pt x="210" y="99"/>
                  </a:lnTo>
                  <a:lnTo>
                    <a:pt x="190" y="105"/>
                  </a:lnTo>
                  <a:lnTo>
                    <a:pt x="170" y="112"/>
                  </a:lnTo>
                  <a:lnTo>
                    <a:pt x="148" y="120"/>
                  </a:lnTo>
                  <a:lnTo>
                    <a:pt x="127" y="129"/>
                  </a:lnTo>
                  <a:lnTo>
                    <a:pt x="107" y="138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7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6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5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4" y="661"/>
                  </a:lnTo>
                  <a:lnTo>
                    <a:pt x="2" y="658"/>
                  </a:lnTo>
                  <a:lnTo>
                    <a:pt x="1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1" y="28"/>
                  </a:lnTo>
                  <a:lnTo>
                    <a:pt x="2" y="24"/>
                  </a:lnTo>
                  <a:lnTo>
                    <a:pt x="4" y="19"/>
                  </a:lnTo>
                  <a:lnTo>
                    <a:pt x="7" y="16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9"/>
                  </a:lnTo>
                  <a:lnTo>
                    <a:pt x="84" y="9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3" y="10"/>
                  </a:lnTo>
                  <a:lnTo>
                    <a:pt x="96" y="12"/>
                  </a:lnTo>
                  <a:lnTo>
                    <a:pt x="100" y="16"/>
                  </a:lnTo>
                  <a:lnTo>
                    <a:pt x="103" y="19"/>
                  </a:lnTo>
                  <a:lnTo>
                    <a:pt x="104" y="24"/>
                  </a:lnTo>
                  <a:lnTo>
                    <a:pt x="107" y="28"/>
                  </a:lnTo>
                  <a:lnTo>
                    <a:pt x="107" y="33"/>
                  </a:lnTo>
                  <a:lnTo>
                    <a:pt x="107" y="56"/>
                  </a:lnTo>
                  <a:lnTo>
                    <a:pt x="107" y="56"/>
                  </a:lnTo>
                  <a:lnTo>
                    <a:pt x="131" y="42"/>
                  </a:lnTo>
                  <a:lnTo>
                    <a:pt x="155" y="30"/>
                  </a:lnTo>
                  <a:lnTo>
                    <a:pt x="178" y="21"/>
                  </a:lnTo>
                  <a:lnTo>
                    <a:pt x="201" y="13"/>
                  </a:lnTo>
                  <a:lnTo>
                    <a:pt x="224" y="8"/>
                  </a:lnTo>
                  <a:lnTo>
                    <a:pt x="248" y="3"/>
                  </a:lnTo>
                  <a:lnTo>
                    <a:pt x="273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4"/>
                  </a:lnTo>
                  <a:lnTo>
                    <a:pt x="372" y="9"/>
                  </a:lnTo>
                  <a:lnTo>
                    <a:pt x="392" y="17"/>
                  </a:lnTo>
                  <a:lnTo>
                    <a:pt x="412" y="26"/>
                  </a:lnTo>
                  <a:lnTo>
                    <a:pt x="429" y="37"/>
                  </a:lnTo>
                  <a:lnTo>
                    <a:pt x="444" y="50"/>
                  </a:lnTo>
                  <a:lnTo>
                    <a:pt x="458" y="65"/>
                  </a:lnTo>
                  <a:lnTo>
                    <a:pt x="470" y="82"/>
                  </a:lnTo>
                  <a:lnTo>
                    <a:pt x="481" y="100"/>
                  </a:lnTo>
                  <a:lnTo>
                    <a:pt x="489" y="121"/>
                  </a:lnTo>
                  <a:lnTo>
                    <a:pt x="497" y="144"/>
                  </a:lnTo>
                  <a:lnTo>
                    <a:pt x="501" y="168"/>
                  </a:lnTo>
                  <a:lnTo>
                    <a:pt x="506" y="194"/>
                  </a:lnTo>
                  <a:lnTo>
                    <a:pt x="508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3"/>
                  </a:lnTo>
                  <a:lnTo>
                    <a:pt x="507" y="658"/>
                  </a:lnTo>
                  <a:lnTo>
                    <a:pt x="505" y="661"/>
                  </a:lnTo>
                  <a:lnTo>
                    <a:pt x="501" y="665"/>
                  </a:lnTo>
                  <a:lnTo>
                    <a:pt x="498" y="668"/>
                  </a:lnTo>
                  <a:lnTo>
                    <a:pt x="494" y="671"/>
                  </a:lnTo>
                  <a:lnTo>
                    <a:pt x="490" y="672"/>
                  </a:lnTo>
                  <a:lnTo>
                    <a:pt x="484" y="673"/>
                  </a:lnTo>
                  <a:lnTo>
                    <a:pt x="484" y="67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2" name="Freeform 173"/>
            <p:cNvSpPr>
              <a:spLocks noEditPoints="1"/>
            </p:cNvSpPr>
            <p:nvPr/>
          </p:nvSpPr>
          <p:spPr bwMode="auto">
            <a:xfrm>
              <a:off x="4744350" y="4184186"/>
              <a:ext cx="116371" cy="180494"/>
            </a:xfrm>
            <a:custGeom>
              <a:avLst/>
              <a:gdLst>
                <a:gd name="T0" fmla="*/ 125 w 588"/>
                <a:gd name="T1" fmla="*/ 911 h 914"/>
                <a:gd name="T2" fmla="*/ 30 w 588"/>
                <a:gd name="T3" fmla="*/ 902 h 914"/>
                <a:gd name="T4" fmla="*/ 4 w 588"/>
                <a:gd name="T5" fmla="*/ 885 h 914"/>
                <a:gd name="T6" fmla="*/ 0 w 588"/>
                <a:gd name="T7" fmla="*/ 54 h 914"/>
                <a:gd name="T8" fmla="*/ 6 w 588"/>
                <a:gd name="T9" fmla="*/ 29 h 914"/>
                <a:gd name="T10" fmla="*/ 30 w 588"/>
                <a:gd name="T11" fmla="*/ 12 h 914"/>
                <a:gd name="T12" fmla="*/ 120 w 588"/>
                <a:gd name="T13" fmla="*/ 4 h 914"/>
                <a:gd name="T14" fmla="*/ 266 w 588"/>
                <a:gd name="T15" fmla="*/ 0 h 914"/>
                <a:gd name="T16" fmla="*/ 398 w 588"/>
                <a:gd name="T17" fmla="*/ 18 h 914"/>
                <a:gd name="T18" fmla="*/ 479 w 588"/>
                <a:gd name="T19" fmla="*/ 49 h 914"/>
                <a:gd name="T20" fmla="*/ 523 w 588"/>
                <a:gd name="T21" fmla="*/ 79 h 914"/>
                <a:gd name="T22" fmla="*/ 556 w 588"/>
                <a:gd name="T23" fmla="*/ 120 h 914"/>
                <a:gd name="T24" fmla="*/ 577 w 588"/>
                <a:gd name="T25" fmla="*/ 171 h 914"/>
                <a:gd name="T26" fmla="*/ 584 w 588"/>
                <a:gd name="T27" fmla="*/ 233 h 914"/>
                <a:gd name="T28" fmla="*/ 581 w 588"/>
                <a:gd name="T29" fmla="*/ 285 h 914"/>
                <a:gd name="T30" fmla="*/ 564 w 588"/>
                <a:gd name="T31" fmla="*/ 343 h 914"/>
                <a:gd name="T32" fmla="*/ 532 w 588"/>
                <a:gd name="T33" fmla="*/ 391 h 914"/>
                <a:gd name="T34" fmla="*/ 484 w 588"/>
                <a:gd name="T35" fmla="*/ 428 h 914"/>
                <a:gd name="T36" fmla="*/ 470 w 588"/>
                <a:gd name="T37" fmla="*/ 448 h 914"/>
                <a:gd name="T38" fmla="*/ 523 w 588"/>
                <a:gd name="T39" fmla="*/ 482 h 914"/>
                <a:gd name="T40" fmla="*/ 561 w 588"/>
                <a:gd name="T41" fmla="*/ 529 h 914"/>
                <a:gd name="T42" fmla="*/ 584 w 588"/>
                <a:gd name="T43" fmla="*/ 588 h 914"/>
                <a:gd name="T44" fmla="*/ 588 w 588"/>
                <a:gd name="T45" fmla="*/ 659 h 914"/>
                <a:gd name="T46" fmla="*/ 585 w 588"/>
                <a:gd name="T47" fmla="*/ 711 h 914"/>
                <a:gd name="T48" fmla="*/ 567 w 588"/>
                <a:gd name="T49" fmla="*/ 771 h 914"/>
                <a:gd name="T50" fmla="*/ 537 w 588"/>
                <a:gd name="T51" fmla="*/ 818 h 914"/>
                <a:gd name="T52" fmla="*/ 495 w 588"/>
                <a:gd name="T53" fmla="*/ 855 h 914"/>
                <a:gd name="T54" fmla="*/ 445 w 588"/>
                <a:gd name="T55" fmla="*/ 881 h 914"/>
                <a:gd name="T56" fmla="*/ 338 w 588"/>
                <a:gd name="T57" fmla="*/ 908 h 914"/>
                <a:gd name="T58" fmla="*/ 236 w 588"/>
                <a:gd name="T59" fmla="*/ 914 h 914"/>
                <a:gd name="T60" fmla="*/ 470 w 588"/>
                <a:gd name="T61" fmla="*/ 194 h 914"/>
                <a:gd name="T62" fmla="*/ 436 w 588"/>
                <a:gd name="T63" fmla="*/ 138 h 914"/>
                <a:gd name="T64" fmla="*/ 373 w 588"/>
                <a:gd name="T65" fmla="*/ 107 h 914"/>
                <a:gd name="T66" fmla="*/ 283 w 588"/>
                <a:gd name="T67" fmla="*/ 94 h 914"/>
                <a:gd name="T68" fmla="*/ 167 w 588"/>
                <a:gd name="T69" fmla="*/ 94 h 914"/>
                <a:gd name="T70" fmla="*/ 297 w 588"/>
                <a:gd name="T71" fmla="*/ 396 h 914"/>
                <a:gd name="T72" fmla="*/ 383 w 588"/>
                <a:gd name="T73" fmla="*/ 385 h 914"/>
                <a:gd name="T74" fmla="*/ 438 w 588"/>
                <a:gd name="T75" fmla="*/ 352 h 914"/>
                <a:gd name="T76" fmla="*/ 466 w 588"/>
                <a:gd name="T77" fmla="*/ 307 h 914"/>
                <a:gd name="T78" fmla="*/ 474 w 588"/>
                <a:gd name="T79" fmla="*/ 253 h 914"/>
                <a:gd name="T80" fmla="*/ 478 w 588"/>
                <a:gd name="T81" fmla="*/ 623 h 914"/>
                <a:gd name="T82" fmla="*/ 466 w 588"/>
                <a:gd name="T83" fmla="*/ 567 h 914"/>
                <a:gd name="T84" fmla="*/ 430 w 588"/>
                <a:gd name="T85" fmla="*/ 521 h 914"/>
                <a:gd name="T86" fmla="*/ 367 w 588"/>
                <a:gd name="T87" fmla="*/ 491 h 914"/>
                <a:gd name="T88" fmla="*/ 111 w 588"/>
                <a:gd name="T89" fmla="*/ 484 h 914"/>
                <a:gd name="T90" fmla="*/ 204 w 588"/>
                <a:gd name="T91" fmla="*/ 820 h 914"/>
                <a:gd name="T92" fmla="*/ 290 w 588"/>
                <a:gd name="T93" fmla="*/ 819 h 914"/>
                <a:gd name="T94" fmla="*/ 378 w 588"/>
                <a:gd name="T95" fmla="*/ 804 h 914"/>
                <a:gd name="T96" fmla="*/ 441 w 588"/>
                <a:gd name="T97" fmla="*/ 768 h 914"/>
                <a:gd name="T98" fmla="*/ 475 w 588"/>
                <a:gd name="T99" fmla="*/ 702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88" h="914">
                  <a:moveTo>
                    <a:pt x="236" y="914"/>
                  </a:moveTo>
                  <a:lnTo>
                    <a:pt x="236" y="914"/>
                  </a:lnTo>
                  <a:lnTo>
                    <a:pt x="179" y="913"/>
                  </a:lnTo>
                  <a:lnTo>
                    <a:pt x="125" y="911"/>
                  </a:lnTo>
                  <a:lnTo>
                    <a:pt x="78" y="908"/>
                  </a:lnTo>
                  <a:lnTo>
                    <a:pt x="40" y="903"/>
                  </a:lnTo>
                  <a:lnTo>
                    <a:pt x="40" y="903"/>
                  </a:lnTo>
                  <a:lnTo>
                    <a:pt x="30" y="902"/>
                  </a:lnTo>
                  <a:lnTo>
                    <a:pt x="22" y="900"/>
                  </a:lnTo>
                  <a:lnTo>
                    <a:pt x="15" y="895"/>
                  </a:lnTo>
                  <a:lnTo>
                    <a:pt x="9" y="890"/>
                  </a:lnTo>
                  <a:lnTo>
                    <a:pt x="4" y="885"/>
                  </a:lnTo>
                  <a:lnTo>
                    <a:pt x="2" y="878"/>
                  </a:lnTo>
                  <a:lnTo>
                    <a:pt x="0" y="869"/>
                  </a:lnTo>
                  <a:lnTo>
                    <a:pt x="0" y="858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0" y="45"/>
                  </a:lnTo>
                  <a:lnTo>
                    <a:pt x="2" y="36"/>
                  </a:lnTo>
                  <a:lnTo>
                    <a:pt x="6" y="29"/>
                  </a:lnTo>
                  <a:lnTo>
                    <a:pt x="9" y="23"/>
                  </a:lnTo>
                  <a:lnTo>
                    <a:pt x="15" y="18"/>
                  </a:lnTo>
                  <a:lnTo>
                    <a:pt x="22" y="14"/>
                  </a:lnTo>
                  <a:lnTo>
                    <a:pt x="30" y="12"/>
                  </a:lnTo>
                  <a:lnTo>
                    <a:pt x="38" y="10"/>
                  </a:lnTo>
                  <a:lnTo>
                    <a:pt x="38" y="10"/>
                  </a:lnTo>
                  <a:lnTo>
                    <a:pt x="74" y="6"/>
                  </a:lnTo>
                  <a:lnTo>
                    <a:pt x="120" y="4"/>
                  </a:lnTo>
                  <a:lnTo>
                    <a:pt x="173" y="1"/>
                  </a:lnTo>
                  <a:lnTo>
                    <a:pt x="230" y="0"/>
                  </a:lnTo>
                  <a:lnTo>
                    <a:pt x="230" y="0"/>
                  </a:lnTo>
                  <a:lnTo>
                    <a:pt x="266" y="0"/>
                  </a:lnTo>
                  <a:lnTo>
                    <a:pt x="300" y="3"/>
                  </a:lnTo>
                  <a:lnTo>
                    <a:pt x="334" y="6"/>
                  </a:lnTo>
                  <a:lnTo>
                    <a:pt x="367" y="11"/>
                  </a:lnTo>
                  <a:lnTo>
                    <a:pt x="398" y="18"/>
                  </a:lnTo>
                  <a:lnTo>
                    <a:pt x="427" y="26"/>
                  </a:lnTo>
                  <a:lnTo>
                    <a:pt x="454" y="36"/>
                  </a:lnTo>
                  <a:lnTo>
                    <a:pt x="467" y="42"/>
                  </a:lnTo>
                  <a:lnTo>
                    <a:pt x="479" y="49"/>
                  </a:lnTo>
                  <a:lnTo>
                    <a:pt x="491" y="55"/>
                  </a:lnTo>
                  <a:lnTo>
                    <a:pt x="502" y="62"/>
                  </a:lnTo>
                  <a:lnTo>
                    <a:pt x="513" y="71"/>
                  </a:lnTo>
                  <a:lnTo>
                    <a:pt x="523" y="79"/>
                  </a:lnTo>
                  <a:lnTo>
                    <a:pt x="532" y="89"/>
                  </a:lnTo>
                  <a:lnTo>
                    <a:pt x="540" y="99"/>
                  </a:lnTo>
                  <a:lnTo>
                    <a:pt x="548" y="109"/>
                  </a:lnTo>
                  <a:lnTo>
                    <a:pt x="556" y="120"/>
                  </a:lnTo>
                  <a:lnTo>
                    <a:pt x="562" y="132"/>
                  </a:lnTo>
                  <a:lnTo>
                    <a:pt x="568" y="144"/>
                  </a:lnTo>
                  <a:lnTo>
                    <a:pt x="572" y="157"/>
                  </a:lnTo>
                  <a:lnTo>
                    <a:pt x="577" y="171"/>
                  </a:lnTo>
                  <a:lnTo>
                    <a:pt x="580" y="185"/>
                  </a:lnTo>
                  <a:lnTo>
                    <a:pt x="583" y="201"/>
                  </a:lnTo>
                  <a:lnTo>
                    <a:pt x="584" y="217"/>
                  </a:lnTo>
                  <a:lnTo>
                    <a:pt x="584" y="233"/>
                  </a:lnTo>
                  <a:lnTo>
                    <a:pt x="584" y="253"/>
                  </a:lnTo>
                  <a:lnTo>
                    <a:pt x="584" y="253"/>
                  </a:lnTo>
                  <a:lnTo>
                    <a:pt x="584" y="269"/>
                  </a:lnTo>
                  <a:lnTo>
                    <a:pt x="581" y="285"/>
                  </a:lnTo>
                  <a:lnTo>
                    <a:pt x="579" y="301"/>
                  </a:lnTo>
                  <a:lnTo>
                    <a:pt x="576" y="316"/>
                  </a:lnTo>
                  <a:lnTo>
                    <a:pt x="571" y="330"/>
                  </a:lnTo>
                  <a:lnTo>
                    <a:pt x="564" y="343"/>
                  </a:lnTo>
                  <a:lnTo>
                    <a:pt x="558" y="357"/>
                  </a:lnTo>
                  <a:lnTo>
                    <a:pt x="550" y="369"/>
                  </a:lnTo>
                  <a:lnTo>
                    <a:pt x="541" y="381"/>
                  </a:lnTo>
                  <a:lnTo>
                    <a:pt x="532" y="391"/>
                  </a:lnTo>
                  <a:lnTo>
                    <a:pt x="521" y="402"/>
                  </a:lnTo>
                  <a:lnTo>
                    <a:pt x="509" y="412"/>
                  </a:lnTo>
                  <a:lnTo>
                    <a:pt x="498" y="420"/>
                  </a:lnTo>
                  <a:lnTo>
                    <a:pt x="484" y="428"/>
                  </a:lnTo>
                  <a:lnTo>
                    <a:pt x="470" y="436"/>
                  </a:lnTo>
                  <a:lnTo>
                    <a:pt x="455" y="442"/>
                  </a:lnTo>
                  <a:lnTo>
                    <a:pt x="455" y="442"/>
                  </a:lnTo>
                  <a:lnTo>
                    <a:pt x="470" y="448"/>
                  </a:lnTo>
                  <a:lnTo>
                    <a:pt x="484" y="455"/>
                  </a:lnTo>
                  <a:lnTo>
                    <a:pt x="498" y="463"/>
                  </a:lnTo>
                  <a:lnTo>
                    <a:pt x="510" y="472"/>
                  </a:lnTo>
                  <a:lnTo>
                    <a:pt x="523" y="482"/>
                  </a:lnTo>
                  <a:lnTo>
                    <a:pt x="533" y="492"/>
                  </a:lnTo>
                  <a:lnTo>
                    <a:pt x="544" y="504"/>
                  </a:lnTo>
                  <a:lnTo>
                    <a:pt x="553" y="516"/>
                  </a:lnTo>
                  <a:lnTo>
                    <a:pt x="561" y="529"/>
                  </a:lnTo>
                  <a:lnTo>
                    <a:pt x="569" y="543"/>
                  </a:lnTo>
                  <a:lnTo>
                    <a:pt x="575" y="557"/>
                  </a:lnTo>
                  <a:lnTo>
                    <a:pt x="579" y="572"/>
                  </a:lnTo>
                  <a:lnTo>
                    <a:pt x="584" y="588"/>
                  </a:lnTo>
                  <a:lnTo>
                    <a:pt x="586" y="604"/>
                  </a:lnTo>
                  <a:lnTo>
                    <a:pt x="588" y="621"/>
                  </a:lnTo>
                  <a:lnTo>
                    <a:pt x="588" y="638"/>
                  </a:lnTo>
                  <a:lnTo>
                    <a:pt x="588" y="659"/>
                  </a:lnTo>
                  <a:lnTo>
                    <a:pt x="588" y="659"/>
                  </a:lnTo>
                  <a:lnTo>
                    <a:pt x="588" y="677"/>
                  </a:lnTo>
                  <a:lnTo>
                    <a:pt x="587" y="694"/>
                  </a:lnTo>
                  <a:lnTo>
                    <a:pt x="585" y="711"/>
                  </a:lnTo>
                  <a:lnTo>
                    <a:pt x="581" y="728"/>
                  </a:lnTo>
                  <a:lnTo>
                    <a:pt x="577" y="742"/>
                  </a:lnTo>
                  <a:lnTo>
                    <a:pt x="572" y="757"/>
                  </a:lnTo>
                  <a:lnTo>
                    <a:pt x="567" y="771"/>
                  </a:lnTo>
                  <a:lnTo>
                    <a:pt x="561" y="784"/>
                  </a:lnTo>
                  <a:lnTo>
                    <a:pt x="553" y="796"/>
                  </a:lnTo>
                  <a:lnTo>
                    <a:pt x="545" y="808"/>
                  </a:lnTo>
                  <a:lnTo>
                    <a:pt x="537" y="818"/>
                  </a:lnTo>
                  <a:lnTo>
                    <a:pt x="526" y="828"/>
                  </a:lnTo>
                  <a:lnTo>
                    <a:pt x="517" y="838"/>
                  </a:lnTo>
                  <a:lnTo>
                    <a:pt x="506" y="847"/>
                  </a:lnTo>
                  <a:lnTo>
                    <a:pt x="495" y="855"/>
                  </a:lnTo>
                  <a:lnTo>
                    <a:pt x="483" y="862"/>
                  </a:lnTo>
                  <a:lnTo>
                    <a:pt x="471" y="869"/>
                  </a:lnTo>
                  <a:lnTo>
                    <a:pt x="458" y="875"/>
                  </a:lnTo>
                  <a:lnTo>
                    <a:pt x="445" y="881"/>
                  </a:lnTo>
                  <a:lnTo>
                    <a:pt x="431" y="887"/>
                  </a:lnTo>
                  <a:lnTo>
                    <a:pt x="401" y="896"/>
                  </a:lnTo>
                  <a:lnTo>
                    <a:pt x="370" y="903"/>
                  </a:lnTo>
                  <a:lnTo>
                    <a:pt x="338" y="908"/>
                  </a:lnTo>
                  <a:lnTo>
                    <a:pt x="305" y="911"/>
                  </a:lnTo>
                  <a:lnTo>
                    <a:pt x="272" y="913"/>
                  </a:lnTo>
                  <a:lnTo>
                    <a:pt x="236" y="914"/>
                  </a:lnTo>
                  <a:lnTo>
                    <a:pt x="236" y="914"/>
                  </a:lnTo>
                  <a:close/>
                  <a:moveTo>
                    <a:pt x="474" y="233"/>
                  </a:moveTo>
                  <a:lnTo>
                    <a:pt x="474" y="233"/>
                  </a:lnTo>
                  <a:lnTo>
                    <a:pt x="472" y="213"/>
                  </a:lnTo>
                  <a:lnTo>
                    <a:pt x="470" y="194"/>
                  </a:lnTo>
                  <a:lnTo>
                    <a:pt x="464" y="177"/>
                  </a:lnTo>
                  <a:lnTo>
                    <a:pt x="456" y="162"/>
                  </a:lnTo>
                  <a:lnTo>
                    <a:pt x="447" y="149"/>
                  </a:lnTo>
                  <a:lnTo>
                    <a:pt x="436" y="138"/>
                  </a:lnTo>
                  <a:lnTo>
                    <a:pt x="422" y="128"/>
                  </a:lnTo>
                  <a:lnTo>
                    <a:pt x="407" y="120"/>
                  </a:lnTo>
                  <a:lnTo>
                    <a:pt x="391" y="113"/>
                  </a:lnTo>
                  <a:lnTo>
                    <a:pt x="373" y="107"/>
                  </a:lnTo>
                  <a:lnTo>
                    <a:pt x="352" y="102"/>
                  </a:lnTo>
                  <a:lnTo>
                    <a:pt x="330" y="99"/>
                  </a:lnTo>
                  <a:lnTo>
                    <a:pt x="307" y="97"/>
                  </a:lnTo>
                  <a:lnTo>
                    <a:pt x="283" y="94"/>
                  </a:lnTo>
                  <a:lnTo>
                    <a:pt x="257" y="93"/>
                  </a:lnTo>
                  <a:lnTo>
                    <a:pt x="230" y="93"/>
                  </a:lnTo>
                  <a:lnTo>
                    <a:pt x="230" y="93"/>
                  </a:lnTo>
                  <a:lnTo>
                    <a:pt x="167" y="94"/>
                  </a:lnTo>
                  <a:lnTo>
                    <a:pt x="111" y="97"/>
                  </a:lnTo>
                  <a:lnTo>
                    <a:pt x="111" y="396"/>
                  </a:lnTo>
                  <a:lnTo>
                    <a:pt x="297" y="396"/>
                  </a:lnTo>
                  <a:lnTo>
                    <a:pt x="297" y="396"/>
                  </a:lnTo>
                  <a:lnTo>
                    <a:pt x="322" y="395"/>
                  </a:lnTo>
                  <a:lnTo>
                    <a:pt x="344" y="393"/>
                  </a:lnTo>
                  <a:lnTo>
                    <a:pt x="365" y="389"/>
                  </a:lnTo>
                  <a:lnTo>
                    <a:pt x="383" y="385"/>
                  </a:lnTo>
                  <a:lnTo>
                    <a:pt x="400" y="378"/>
                  </a:lnTo>
                  <a:lnTo>
                    <a:pt x="414" y="371"/>
                  </a:lnTo>
                  <a:lnTo>
                    <a:pt x="427" y="363"/>
                  </a:lnTo>
                  <a:lnTo>
                    <a:pt x="438" y="352"/>
                  </a:lnTo>
                  <a:lnTo>
                    <a:pt x="447" y="342"/>
                  </a:lnTo>
                  <a:lnTo>
                    <a:pt x="455" y="332"/>
                  </a:lnTo>
                  <a:lnTo>
                    <a:pt x="461" y="319"/>
                  </a:lnTo>
                  <a:lnTo>
                    <a:pt x="466" y="307"/>
                  </a:lnTo>
                  <a:lnTo>
                    <a:pt x="470" y="294"/>
                  </a:lnTo>
                  <a:lnTo>
                    <a:pt x="472" y="280"/>
                  </a:lnTo>
                  <a:lnTo>
                    <a:pt x="474" y="266"/>
                  </a:lnTo>
                  <a:lnTo>
                    <a:pt x="474" y="253"/>
                  </a:lnTo>
                  <a:lnTo>
                    <a:pt x="474" y="233"/>
                  </a:lnTo>
                  <a:close/>
                  <a:moveTo>
                    <a:pt x="479" y="638"/>
                  </a:moveTo>
                  <a:lnTo>
                    <a:pt x="479" y="638"/>
                  </a:lnTo>
                  <a:lnTo>
                    <a:pt x="478" y="623"/>
                  </a:lnTo>
                  <a:lnTo>
                    <a:pt x="477" y="608"/>
                  </a:lnTo>
                  <a:lnTo>
                    <a:pt x="475" y="594"/>
                  </a:lnTo>
                  <a:lnTo>
                    <a:pt x="470" y="580"/>
                  </a:lnTo>
                  <a:lnTo>
                    <a:pt x="466" y="567"/>
                  </a:lnTo>
                  <a:lnTo>
                    <a:pt x="459" y="554"/>
                  </a:lnTo>
                  <a:lnTo>
                    <a:pt x="451" y="542"/>
                  </a:lnTo>
                  <a:lnTo>
                    <a:pt x="441" y="531"/>
                  </a:lnTo>
                  <a:lnTo>
                    <a:pt x="430" y="521"/>
                  </a:lnTo>
                  <a:lnTo>
                    <a:pt x="417" y="512"/>
                  </a:lnTo>
                  <a:lnTo>
                    <a:pt x="402" y="504"/>
                  </a:lnTo>
                  <a:lnTo>
                    <a:pt x="385" y="497"/>
                  </a:lnTo>
                  <a:lnTo>
                    <a:pt x="367" y="491"/>
                  </a:lnTo>
                  <a:lnTo>
                    <a:pt x="345" y="488"/>
                  </a:lnTo>
                  <a:lnTo>
                    <a:pt x="322" y="486"/>
                  </a:lnTo>
                  <a:lnTo>
                    <a:pt x="297" y="484"/>
                  </a:lnTo>
                  <a:lnTo>
                    <a:pt x="111" y="484"/>
                  </a:lnTo>
                  <a:lnTo>
                    <a:pt x="111" y="816"/>
                  </a:lnTo>
                  <a:lnTo>
                    <a:pt x="111" y="816"/>
                  </a:lnTo>
                  <a:lnTo>
                    <a:pt x="173" y="819"/>
                  </a:lnTo>
                  <a:lnTo>
                    <a:pt x="204" y="820"/>
                  </a:lnTo>
                  <a:lnTo>
                    <a:pt x="236" y="822"/>
                  </a:lnTo>
                  <a:lnTo>
                    <a:pt x="236" y="822"/>
                  </a:lnTo>
                  <a:lnTo>
                    <a:pt x="264" y="820"/>
                  </a:lnTo>
                  <a:lnTo>
                    <a:pt x="290" y="819"/>
                  </a:lnTo>
                  <a:lnTo>
                    <a:pt x="314" y="817"/>
                  </a:lnTo>
                  <a:lnTo>
                    <a:pt x="337" y="814"/>
                  </a:lnTo>
                  <a:lnTo>
                    <a:pt x="359" y="810"/>
                  </a:lnTo>
                  <a:lnTo>
                    <a:pt x="378" y="804"/>
                  </a:lnTo>
                  <a:lnTo>
                    <a:pt x="397" y="797"/>
                  </a:lnTo>
                  <a:lnTo>
                    <a:pt x="414" y="788"/>
                  </a:lnTo>
                  <a:lnTo>
                    <a:pt x="429" y="779"/>
                  </a:lnTo>
                  <a:lnTo>
                    <a:pt x="441" y="768"/>
                  </a:lnTo>
                  <a:lnTo>
                    <a:pt x="453" y="754"/>
                  </a:lnTo>
                  <a:lnTo>
                    <a:pt x="462" y="739"/>
                  </a:lnTo>
                  <a:lnTo>
                    <a:pt x="469" y="722"/>
                  </a:lnTo>
                  <a:lnTo>
                    <a:pt x="475" y="702"/>
                  </a:lnTo>
                  <a:lnTo>
                    <a:pt x="478" y="682"/>
                  </a:lnTo>
                  <a:lnTo>
                    <a:pt x="479" y="659"/>
                  </a:lnTo>
                  <a:lnTo>
                    <a:pt x="479" y="6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3" name="Freeform 174"/>
            <p:cNvSpPr>
              <a:spLocks/>
            </p:cNvSpPr>
            <p:nvPr/>
          </p:nvSpPr>
          <p:spPr bwMode="auto">
            <a:xfrm>
              <a:off x="4889220" y="4231684"/>
              <a:ext cx="100934" cy="132995"/>
            </a:xfrm>
            <a:custGeom>
              <a:avLst/>
              <a:gdLst>
                <a:gd name="T0" fmla="*/ 424 w 508"/>
                <a:gd name="T1" fmla="*/ 664 h 673"/>
                <a:gd name="T2" fmla="*/ 420 w 508"/>
                <a:gd name="T3" fmla="*/ 664 h 673"/>
                <a:gd name="T4" fmla="*/ 411 w 508"/>
                <a:gd name="T5" fmla="*/ 661 h 673"/>
                <a:gd name="T6" fmla="*/ 405 w 508"/>
                <a:gd name="T7" fmla="*/ 654 h 673"/>
                <a:gd name="T8" fmla="*/ 401 w 508"/>
                <a:gd name="T9" fmla="*/ 646 h 673"/>
                <a:gd name="T10" fmla="*/ 401 w 508"/>
                <a:gd name="T11" fmla="*/ 617 h 673"/>
                <a:gd name="T12" fmla="*/ 377 w 508"/>
                <a:gd name="T13" fmla="*/ 631 h 673"/>
                <a:gd name="T14" fmla="*/ 330 w 508"/>
                <a:gd name="T15" fmla="*/ 652 h 673"/>
                <a:gd name="T16" fmla="*/ 284 w 508"/>
                <a:gd name="T17" fmla="*/ 665 h 673"/>
                <a:gd name="T18" fmla="*/ 235 w 508"/>
                <a:gd name="T19" fmla="*/ 672 h 673"/>
                <a:gd name="T20" fmla="*/ 210 w 508"/>
                <a:gd name="T21" fmla="*/ 673 h 673"/>
                <a:gd name="T22" fmla="*/ 159 w 508"/>
                <a:gd name="T23" fmla="*/ 669 h 673"/>
                <a:gd name="T24" fmla="*/ 116 w 508"/>
                <a:gd name="T25" fmla="*/ 656 h 673"/>
                <a:gd name="T26" fmla="*/ 79 w 508"/>
                <a:gd name="T27" fmla="*/ 636 h 673"/>
                <a:gd name="T28" fmla="*/ 50 w 508"/>
                <a:gd name="T29" fmla="*/ 608 h 673"/>
                <a:gd name="T30" fmla="*/ 27 w 508"/>
                <a:gd name="T31" fmla="*/ 573 h 673"/>
                <a:gd name="T32" fmla="*/ 11 w 508"/>
                <a:gd name="T33" fmla="*/ 529 h 673"/>
                <a:gd name="T34" fmla="*/ 2 w 508"/>
                <a:gd name="T35" fmla="*/ 479 h 673"/>
                <a:gd name="T36" fmla="*/ 0 w 508"/>
                <a:gd name="T37" fmla="*/ 422 h 673"/>
                <a:gd name="T38" fmla="*/ 0 w 508"/>
                <a:gd name="T39" fmla="*/ 25 h 673"/>
                <a:gd name="T40" fmla="*/ 1 w 508"/>
                <a:gd name="T41" fmla="*/ 15 h 673"/>
                <a:gd name="T42" fmla="*/ 7 w 508"/>
                <a:gd name="T43" fmla="*/ 8 h 673"/>
                <a:gd name="T44" fmla="*/ 13 w 508"/>
                <a:gd name="T45" fmla="*/ 2 h 673"/>
                <a:gd name="T46" fmla="*/ 24 w 508"/>
                <a:gd name="T47" fmla="*/ 0 h 673"/>
                <a:gd name="T48" fmla="*/ 81 w 508"/>
                <a:gd name="T49" fmla="*/ 0 h 673"/>
                <a:gd name="T50" fmla="*/ 90 w 508"/>
                <a:gd name="T51" fmla="*/ 2 h 673"/>
                <a:gd name="T52" fmla="*/ 98 w 508"/>
                <a:gd name="T53" fmla="*/ 8 h 673"/>
                <a:gd name="T54" fmla="*/ 104 w 508"/>
                <a:gd name="T55" fmla="*/ 15 h 673"/>
                <a:gd name="T56" fmla="*/ 105 w 508"/>
                <a:gd name="T57" fmla="*/ 25 h 673"/>
                <a:gd name="T58" fmla="*/ 105 w 508"/>
                <a:gd name="T59" fmla="*/ 422 h 673"/>
                <a:gd name="T60" fmla="*/ 108 w 508"/>
                <a:gd name="T61" fmla="*/ 464 h 673"/>
                <a:gd name="T62" fmla="*/ 113 w 508"/>
                <a:gd name="T63" fmla="*/ 498 h 673"/>
                <a:gd name="T64" fmla="*/ 124 w 508"/>
                <a:gd name="T65" fmla="*/ 526 h 673"/>
                <a:gd name="T66" fmla="*/ 137 w 508"/>
                <a:gd name="T67" fmla="*/ 547 h 673"/>
                <a:gd name="T68" fmla="*/ 156 w 508"/>
                <a:gd name="T69" fmla="*/ 563 h 673"/>
                <a:gd name="T70" fmla="*/ 179 w 508"/>
                <a:gd name="T71" fmla="*/ 574 h 673"/>
                <a:gd name="T72" fmla="*/ 206 w 508"/>
                <a:gd name="T73" fmla="*/ 579 h 673"/>
                <a:gd name="T74" fmla="*/ 238 w 508"/>
                <a:gd name="T75" fmla="*/ 582 h 673"/>
                <a:gd name="T76" fmla="*/ 258 w 508"/>
                <a:gd name="T77" fmla="*/ 581 h 673"/>
                <a:gd name="T78" fmla="*/ 298 w 508"/>
                <a:gd name="T79" fmla="*/ 574 h 673"/>
                <a:gd name="T80" fmla="*/ 338 w 508"/>
                <a:gd name="T81" fmla="*/ 561 h 673"/>
                <a:gd name="T82" fmla="*/ 381 w 508"/>
                <a:gd name="T83" fmla="*/ 544 h 673"/>
                <a:gd name="T84" fmla="*/ 401 w 508"/>
                <a:gd name="T85" fmla="*/ 25 h 673"/>
                <a:gd name="T86" fmla="*/ 401 w 508"/>
                <a:gd name="T87" fmla="*/ 21 h 673"/>
                <a:gd name="T88" fmla="*/ 406 w 508"/>
                <a:gd name="T89" fmla="*/ 12 h 673"/>
                <a:gd name="T90" fmla="*/ 411 w 508"/>
                <a:gd name="T91" fmla="*/ 5 h 673"/>
                <a:gd name="T92" fmla="*/ 421 w 508"/>
                <a:gd name="T93" fmla="*/ 1 h 673"/>
                <a:gd name="T94" fmla="*/ 485 w 508"/>
                <a:gd name="T95" fmla="*/ 0 h 673"/>
                <a:gd name="T96" fmla="*/ 489 w 508"/>
                <a:gd name="T97" fmla="*/ 1 h 673"/>
                <a:gd name="T98" fmla="*/ 497 w 508"/>
                <a:gd name="T99" fmla="*/ 5 h 673"/>
                <a:gd name="T100" fmla="*/ 503 w 508"/>
                <a:gd name="T101" fmla="*/ 12 h 673"/>
                <a:gd name="T102" fmla="*/ 507 w 508"/>
                <a:gd name="T103" fmla="*/ 20 h 673"/>
                <a:gd name="T104" fmla="*/ 508 w 508"/>
                <a:gd name="T105" fmla="*/ 640 h 673"/>
                <a:gd name="T106" fmla="*/ 507 w 508"/>
                <a:gd name="T107" fmla="*/ 646 h 673"/>
                <a:gd name="T108" fmla="*/ 503 w 508"/>
                <a:gd name="T109" fmla="*/ 654 h 673"/>
                <a:gd name="T110" fmla="*/ 497 w 508"/>
                <a:gd name="T111" fmla="*/ 661 h 673"/>
                <a:gd name="T112" fmla="*/ 489 w 508"/>
                <a:gd name="T113" fmla="*/ 664 h 673"/>
                <a:gd name="T114" fmla="*/ 485 w 508"/>
                <a:gd name="T115" fmla="*/ 664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5" y="664"/>
                  </a:moveTo>
                  <a:lnTo>
                    <a:pt x="424" y="664"/>
                  </a:lnTo>
                  <a:lnTo>
                    <a:pt x="424" y="664"/>
                  </a:lnTo>
                  <a:lnTo>
                    <a:pt x="420" y="664"/>
                  </a:lnTo>
                  <a:lnTo>
                    <a:pt x="415" y="663"/>
                  </a:lnTo>
                  <a:lnTo>
                    <a:pt x="411" y="661"/>
                  </a:lnTo>
                  <a:lnTo>
                    <a:pt x="408" y="657"/>
                  </a:lnTo>
                  <a:lnTo>
                    <a:pt x="405" y="654"/>
                  </a:lnTo>
                  <a:lnTo>
                    <a:pt x="403" y="649"/>
                  </a:lnTo>
                  <a:lnTo>
                    <a:pt x="401" y="646"/>
                  </a:lnTo>
                  <a:lnTo>
                    <a:pt x="401" y="640"/>
                  </a:lnTo>
                  <a:lnTo>
                    <a:pt x="401" y="617"/>
                  </a:lnTo>
                  <a:lnTo>
                    <a:pt x="401" y="617"/>
                  </a:lnTo>
                  <a:lnTo>
                    <a:pt x="377" y="631"/>
                  </a:lnTo>
                  <a:lnTo>
                    <a:pt x="353" y="643"/>
                  </a:lnTo>
                  <a:lnTo>
                    <a:pt x="330" y="652"/>
                  </a:lnTo>
                  <a:lnTo>
                    <a:pt x="307" y="660"/>
                  </a:lnTo>
                  <a:lnTo>
                    <a:pt x="284" y="665"/>
                  </a:lnTo>
                  <a:lnTo>
                    <a:pt x="260" y="670"/>
                  </a:lnTo>
                  <a:lnTo>
                    <a:pt x="235" y="672"/>
                  </a:lnTo>
                  <a:lnTo>
                    <a:pt x="210" y="673"/>
                  </a:lnTo>
                  <a:lnTo>
                    <a:pt x="210" y="673"/>
                  </a:lnTo>
                  <a:lnTo>
                    <a:pt x="183" y="672"/>
                  </a:lnTo>
                  <a:lnTo>
                    <a:pt x="159" y="669"/>
                  </a:lnTo>
                  <a:lnTo>
                    <a:pt x="136" y="663"/>
                  </a:lnTo>
                  <a:lnTo>
                    <a:pt x="116" y="656"/>
                  </a:lnTo>
                  <a:lnTo>
                    <a:pt x="96" y="647"/>
                  </a:lnTo>
                  <a:lnTo>
                    <a:pt x="79" y="636"/>
                  </a:lnTo>
                  <a:lnTo>
                    <a:pt x="64" y="623"/>
                  </a:lnTo>
                  <a:lnTo>
                    <a:pt x="50" y="608"/>
                  </a:lnTo>
                  <a:lnTo>
                    <a:pt x="38" y="591"/>
                  </a:lnTo>
                  <a:lnTo>
                    <a:pt x="27" y="573"/>
                  </a:lnTo>
                  <a:lnTo>
                    <a:pt x="19" y="552"/>
                  </a:lnTo>
                  <a:lnTo>
                    <a:pt x="11" y="529"/>
                  </a:lnTo>
                  <a:lnTo>
                    <a:pt x="7" y="505"/>
                  </a:lnTo>
                  <a:lnTo>
                    <a:pt x="2" y="479"/>
                  </a:lnTo>
                  <a:lnTo>
                    <a:pt x="0" y="451"/>
                  </a:lnTo>
                  <a:lnTo>
                    <a:pt x="0" y="422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1" y="15"/>
                  </a:lnTo>
                  <a:lnTo>
                    <a:pt x="3" y="12"/>
                  </a:lnTo>
                  <a:lnTo>
                    <a:pt x="7" y="8"/>
                  </a:lnTo>
                  <a:lnTo>
                    <a:pt x="10" y="5"/>
                  </a:lnTo>
                  <a:lnTo>
                    <a:pt x="13" y="2"/>
                  </a:lnTo>
                  <a:lnTo>
                    <a:pt x="18" y="1"/>
                  </a:lnTo>
                  <a:lnTo>
                    <a:pt x="24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6" y="1"/>
                  </a:lnTo>
                  <a:lnTo>
                    <a:pt x="90" y="2"/>
                  </a:lnTo>
                  <a:lnTo>
                    <a:pt x="95" y="5"/>
                  </a:lnTo>
                  <a:lnTo>
                    <a:pt x="98" y="8"/>
                  </a:lnTo>
                  <a:lnTo>
                    <a:pt x="102" y="12"/>
                  </a:lnTo>
                  <a:lnTo>
                    <a:pt x="104" y="15"/>
                  </a:lnTo>
                  <a:lnTo>
                    <a:pt x="105" y="20"/>
                  </a:lnTo>
                  <a:lnTo>
                    <a:pt x="105" y="25"/>
                  </a:lnTo>
                  <a:lnTo>
                    <a:pt x="105" y="422"/>
                  </a:lnTo>
                  <a:lnTo>
                    <a:pt x="105" y="422"/>
                  </a:lnTo>
                  <a:lnTo>
                    <a:pt x="106" y="444"/>
                  </a:lnTo>
                  <a:lnTo>
                    <a:pt x="108" y="464"/>
                  </a:lnTo>
                  <a:lnTo>
                    <a:pt x="110" y="482"/>
                  </a:lnTo>
                  <a:lnTo>
                    <a:pt x="113" y="498"/>
                  </a:lnTo>
                  <a:lnTo>
                    <a:pt x="118" y="513"/>
                  </a:lnTo>
                  <a:lnTo>
                    <a:pt x="124" y="526"/>
                  </a:lnTo>
                  <a:lnTo>
                    <a:pt x="129" y="537"/>
                  </a:lnTo>
                  <a:lnTo>
                    <a:pt x="137" y="547"/>
                  </a:lnTo>
                  <a:lnTo>
                    <a:pt x="147" y="556"/>
                  </a:lnTo>
                  <a:lnTo>
                    <a:pt x="156" y="563"/>
                  </a:lnTo>
                  <a:lnTo>
                    <a:pt x="167" y="569"/>
                  </a:lnTo>
                  <a:lnTo>
                    <a:pt x="179" y="574"/>
                  </a:lnTo>
                  <a:lnTo>
                    <a:pt x="192" y="577"/>
                  </a:lnTo>
                  <a:lnTo>
                    <a:pt x="206" y="579"/>
                  </a:lnTo>
                  <a:lnTo>
                    <a:pt x="221" y="581"/>
                  </a:lnTo>
                  <a:lnTo>
                    <a:pt x="238" y="582"/>
                  </a:lnTo>
                  <a:lnTo>
                    <a:pt x="238" y="582"/>
                  </a:lnTo>
                  <a:lnTo>
                    <a:pt x="258" y="581"/>
                  </a:lnTo>
                  <a:lnTo>
                    <a:pt x="277" y="578"/>
                  </a:lnTo>
                  <a:lnTo>
                    <a:pt x="298" y="574"/>
                  </a:lnTo>
                  <a:lnTo>
                    <a:pt x="317" y="568"/>
                  </a:lnTo>
                  <a:lnTo>
                    <a:pt x="338" y="561"/>
                  </a:lnTo>
                  <a:lnTo>
                    <a:pt x="360" y="553"/>
                  </a:lnTo>
                  <a:lnTo>
                    <a:pt x="381" y="544"/>
                  </a:lnTo>
                  <a:lnTo>
                    <a:pt x="401" y="535"/>
                  </a:lnTo>
                  <a:lnTo>
                    <a:pt x="401" y="25"/>
                  </a:lnTo>
                  <a:lnTo>
                    <a:pt x="401" y="25"/>
                  </a:lnTo>
                  <a:lnTo>
                    <a:pt x="401" y="21"/>
                  </a:lnTo>
                  <a:lnTo>
                    <a:pt x="403" y="16"/>
                  </a:lnTo>
                  <a:lnTo>
                    <a:pt x="406" y="12"/>
                  </a:lnTo>
                  <a:lnTo>
                    <a:pt x="408" y="8"/>
                  </a:lnTo>
                  <a:lnTo>
                    <a:pt x="411" y="5"/>
                  </a:lnTo>
                  <a:lnTo>
                    <a:pt x="416" y="2"/>
                  </a:lnTo>
                  <a:lnTo>
                    <a:pt x="421" y="1"/>
                  </a:lnTo>
                  <a:lnTo>
                    <a:pt x="425" y="0"/>
                  </a:lnTo>
                  <a:lnTo>
                    <a:pt x="485" y="0"/>
                  </a:lnTo>
                  <a:lnTo>
                    <a:pt x="485" y="0"/>
                  </a:lnTo>
                  <a:lnTo>
                    <a:pt x="489" y="1"/>
                  </a:lnTo>
                  <a:lnTo>
                    <a:pt x="493" y="2"/>
                  </a:lnTo>
                  <a:lnTo>
                    <a:pt x="497" y="5"/>
                  </a:lnTo>
                  <a:lnTo>
                    <a:pt x="501" y="8"/>
                  </a:lnTo>
                  <a:lnTo>
                    <a:pt x="503" y="12"/>
                  </a:lnTo>
                  <a:lnTo>
                    <a:pt x="506" y="15"/>
                  </a:lnTo>
                  <a:lnTo>
                    <a:pt x="507" y="20"/>
                  </a:lnTo>
                  <a:lnTo>
                    <a:pt x="508" y="25"/>
                  </a:lnTo>
                  <a:lnTo>
                    <a:pt x="508" y="640"/>
                  </a:lnTo>
                  <a:lnTo>
                    <a:pt x="508" y="640"/>
                  </a:lnTo>
                  <a:lnTo>
                    <a:pt x="507" y="646"/>
                  </a:lnTo>
                  <a:lnTo>
                    <a:pt x="506" y="649"/>
                  </a:lnTo>
                  <a:lnTo>
                    <a:pt x="503" y="654"/>
                  </a:lnTo>
                  <a:lnTo>
                    <a:pt x="501" y="657"/>
                  </a:lnTo>
                  <a:lnTo>
                    <a:pt x="497" y="661"/>
                  </a:lnTo>
                  <a:lnTo>
                    <a:pt x="494" y="663"/>
                  </a:lnTo>
                  <a:lnTo>
                    <a:pt x="489" y="664"/>
                  </a:lnTo>
                  <a:lnTo>
                    <a:pt x="485" y="664"/>
                  </a:lnTo>
                  <a:lnTo>
                    <a:pt x="485" y="66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4" name="Freeform 175"/>
            <p:cNvSpPr>
              <a:spLocks/>
            </p:cNvSpPr>
            <p:nvPr/>
          </p:nvSpPr>
          <p:spPr bwMode="auto">
            <a:xfrm>
              <a:off x="5018059" y="4229903"/>
              <a:ext cx="87278" cy="134776"/>
            </a:xfrm>
            <a:custGeom>
              <a:avLst/>
              <a:gdLst>
                <a:gd name="T0" fmla="*/ 176 w 442"/>
                <a:gd name="T1" fmla="*/ 680 h 681"/>
                <a:gd name="T2" fmla="*/ 73 w 442"/>
                <a:gd name="T3" fmla="*/ 672 h 681"/>
                <a:gd name="T4" fmla="*/ 25 w 442"/>
                <a:gd name="T5" fmla="*/ 663 h 681"/>
                <a:gd name="T6" fmla="*/ 7 w 442"/>
                <a:gd name="T7" fmla="*/ 655 h 681"/>
                <a:gd name="T8" fmla="*/ 0 w 442"/>
                <a:gd name="T9" fmla="*/ 644 h 681"/>
                <a:gd name="T10" fmla="*/ 0 w 442"/>
                <a:gd name="T11" fmla="*/ 597 h 681"/>
                <a:gd name="T12" fmla="*/ 3 w 442"/>
                <a:gd name="T13" fmla="*/ 586 h 681"/>
                <a:gd name="T14" fmla="*/ 13 w 442"/>
                <a:gd name="T15" fmla="*/ 579 h 681"/>
                <a:gd name="T16" fmla="*/ 26 w 442"/>
                <a:gd name="T17" fmla="*/ 578 h 681"/>
                <a:gd name="T18" fmla="*/ 126 w 442"/>
                <a:gd name="T19" fmla="*/ 587 h 681"/>
                <a:gd name="T20" fmla="*/ 216 w 442"/>
                <a:gd name="T21" fmla="*/ 592 h 681"/>
                <a:gd name="T22" fmla="*/ 267 w 442"/>
                <a:gd name="T23" fmla="*/ 587 h 681"/>
                <a:gd name="T24" fmla="*/ 297 w 442"/>
                <a:gd name="T25" fmla="*/ 578 h 681"/>
                <a:gd name="T26" fmla="*/ 318 w 442"/>
                <a:gd name="T27" fmla="*/ 562 h 681"/>
                <a:gd name="T28" fmla="*/ 332 w 442"/>
                <a:gd name="T29" fmla="*/ 538 h 681"/>
                <a:gd name="T30" fmla="*/ 335 w 442"/>
                <a:gd name="T31" fmla="*/ 506 h 681"/>
                <a:gd name="T32" fmla="*/ 330 w 442"/>
                <a:gd name="T33" fmla="*/ 481 h 681"/>
                <a:gd name="T34" fmla="*/ 304 w 442"/>
                <a:gd name="T35" fmla="*/ 446 h 681"/>
                <a:gd name="T36" fmla="*/ 244 w 442"/>
                <a:gd name="T37" fmla="*/ 406 h 681"/>
                <a:gd name="T38" fmla="*/ 96 w 442"/>
                <a:gd name="T39" fmla="*/ 317 h 681"/>
                <a:gd name="T40" fmla="*/ 52 w 442"/>
                <a:gd name="T41" fmla="*/ 280 h 681"/>
                <a:gd name="T42" fmla="*/ 26 w 442"/>
                <a:gd name="T43" fmla="*/ 249 h 681"/>
                <a:gd name="T44" fmla="*/ 9 w 442"/>
                <a:gd name="T45" fmla="*/ 214 h 681"/>
                <a:gd name="T46" fmla="*/ 0 w 442"/>
                <a:gd name="T47" fmla="*/ 175 h 681"/>
                <a:gd name="T48" fmla="*/ 1 w 442"/>
                <a:gd name="T49" fmla="*/ 138 h 681"/>
                <a:gd name="T50" fmla="*/ 16 w 442"/>
                <a:gd name="T51" fmla="*/ 83 h 681"/>
                <a:gd name="T52" fmla="*/ 48 w 442"/>
                <a:gd name="T53" fmla="*/ 44 h 681"/>
                <a:gd name="T54" fmla="*/ 94 w 442"/>
                <a:gd name="T55" fmla="*/ 19 h 681"/>
                <a:gd name="T56" fmla="*/ 151 w 442"/>
                <a:gd name="T57" fmla="*/ 5 h 681"/>
                <a:gd name="T58" fmla="*/ 218 w 442"/>
                <a:gd name="T59" fmla="*/ 0 h 681"/>
                <a:gd name="T60" fmla="*/ 317 w 442"/>
                <a:gd name="T61" fmla="*/ 5 h 681"/>
                <a:gd name="T62" fmla="*/ 406 w 442"/>
                <a:gd name="T63" fmla="*/ 16 h 681"/>
                <a:gd name="T64" fmla="*/ 421 w 442"/>
                <a:gd name="T65" fmla="*/ 21 h 681"/>
                <a:gd name="T66" fmla="*/ 428 w 442"/>
                <a:gd name="T67" fmla="*/ 31 h 681"/>
                <a:gd name="T68" fmla="*/ 429 w 442"/>
                <a:gd name="T69" fmla="*/ 80 h 681"/>
                <a:gd name="T70" fmla="*/ 428 w 442"/>
                <a:gd name="T71" fmla="*/ 90 h 681"/>
                <a:gd name="T72" fmla="*/ 421 w 442"/>
                <a:gd name="T73" fmla="*/ 98 h 681"/>
                <a:gd name="T74" fmla="*/ 410 w 442"/>
                <a:gd name="T75" fmla="*/ 100 h 681"/>
                <a:gd name="T76" fmla="*/ 321 w 442"/>
                <a:gd name="T77" fmla="*/ 94 h 681"/>
                <a:gd name="T78" fmla="*/ 218 w 442"/>
                <a:gd name="T79" fmla="*/ 91 h 681"/>
                <a:gd name="T80" fmla="*/ 153 w 442"/>
                <a:gd name="T81" fmla="*/ 97 h 681"/>
                <a:gd name="T82" fmla="*/ 130 w 442"/>
                <a:gd name="T83" fmla="*/ 107 h 681"/>
                <a:gd name="T84" fmla="*/ 114 w 442"/>
                <a:gd name="T85" fmla="*/ 124 h 681"/>
                <a:gd name="T86" fmla="*/ 107 w 442"/>
                <a:gd name="T87" fmla="*/ 150 h 681"/>
                <a:gd name="T88" fmla="*/ 107 w 442"/>
                <a:gd name="T89" fmla="*/ 173 h 681"/>
                <a:gd name="T90" fmla="*/ 126 w 442"/>
                <a:gd name="T91" fmla="*/ 208 h 681"/>
                <a:gd name="T92" fmla="*/ 170 w 442"/>
                <a:gd name="T93" fmla="*/ 241 h 681"/>
                <a:gd name="T94" fmla="*/ 309 w 442"/>
                <a:gd name="T95" fmla="*/ 324 h 681"/>
                <a:gd name="T96" fmla="*/ 358 w 442"/>
                <a:gd name="T97" fmla="*/ 357 h 681"/>
                <a:gd name="T98" fmla="*/ 395 w 442"/>
                <a:gd name="T99" fmla="*/ 389 h 681"/>
                <a:gd name="T100" fmla="*/ 420 w 442"/>
                <a:gd name="T101" fmla="*/ 421 h 681"/>
                <a:gd name="T102" fmla="*/ 435 w 442"/>
                <a:gd name="T103" fmla="*/ 456 h 681"/>
                <a:gd name="T104" fmla="*/ 442 w 442"/>
                <a:gd name="T105" fmla="*/ 493 h 681"/>
                <a:gd name="T106" fmla="*/ 441 w 442"/>
                <a:gd name="T107" fmla="*/ 529 h 681"/>
                <a:gd name="T108" fmla="*/ 426 w 442"/>
                <a:gd name="T109" fmla="*/ 585 h 681"/>
                <a:gd name="T110" fmla="*/ 393 w 442"/>
                <a:gd name="T111" fmla="*/ 629 h 681"/>
                <a:gd name="T112" fmla="*/ 346 w 442"/>
                <a:gd name="T113" fmla="*/ 659 h 681"/>
                <a:gd name="T114" fmla="*/ 287 w 442"/>
                <a:gd name="T115" fmla="*/ 676 h 681"/>
                <a:gd name="T116" fmla="*/ 216 w 442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2" h="681">
                  <a:moveTo>
                    <a:pt x="216" y="681"/>
                  </a:moveTo>
                  <a:lnTo>
                    <a:pt x="216" y="681"/>
                  </a:lnTo>
                  <a:lnTo>
                    <a:pt x="176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60"/>
                  </a:lnTo>
                  <a:lnTo>
                    <a:pt x="10" y="657"/>
                  </a:lnTo>
                  <a:lnTo>
                    <a:pt x="7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6" y="584"/>
                  </a:lnTo>
                  <a:lnTo>
                    <a:pt x="9" y="582"/>
                  </a:lnTo>
                  <a:lnTo>
                    <a:pt x="13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5" y="584"/>
                  </a:lnTo>
                  <a:lnTo>
                    <a:pt x="126" y="587"/>
                  </a:lnTo>
                  <a:lnTo>
                    <a:pt x="176" y="591"/>
                  </a:lnTo>
                  <a:lnTo>
                    <a:pt x="216" y="592"/>
                  </a:lnTo>
                  <a:lnTo>
                    <a:pt x="216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9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8" y="562"/>
                  </a:lnTo>
                  <a:lnTo>
                    <a:pt x="324" y="555"/>
                  </a:lnTo>
                  <a:lnTo>
                    <a:pt x="328" y="547"/>
                  </a:lnTo>
                  <a:lnTo>
                    <a:pt x="332" y="538"/>
                  </a:lnTo>
                  <a:lnTo>
                    <a:pt x="334" y="529"/>
                  </a:lnTo>
                  <a:lnTo>
                    <a:pt x="335" y="517"/>
                  </a:lnTo>
                  <a:lnTo>
                    <a:pt x="335" y="506"/>
                  </a:lnTo>
                  <a:lnTo>
                    <a:pt x="335" y="506"/>
                  </a:lnTo>
                  <a:lnTo>
                    <a:pt x="334" y="493"/>
                  </a:lnTo>
                  <a:lnTo>
                    <a:pt x="330" y="481"/>
                  </a:lnTo>
                  <a:lnTo>
                    <a:pt x="325" y="469"/>
                  </a:lnTo>
                  <a:lnTo>
                    <a:pt x="315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4" y="406"/>
                  </a:lnTo>
                  <a:lnTo>
                    <a:pt x="123" y="334"/>
                  </a:lnTo>
                  <a:lnTo>
                    <a:pt x="123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2" y="280"/>
                  </a:lnTo>
                  <a:lnTo>
                    <a:pt x="42" y="270"/>
                  </a:lnTo>
                  <a:lnTo>
                    <a:pt x="33" y="259"/>
                  </a:lnTo>
                  <a:lnTo>
                    <a:pt x="26" y="249"/>
                  </a:lnTo>
                  <a:lnTo>
                    <a:pt x="20" y="238"/>
                  </a:lnTo>
                  <a:lnTo>
                    <a:pt x="14" y="226"/>
                  </a:lnTo>
                  <a:lnTo>
                    <a:pt x="9" y="214"/>
                  </a:lnTo>
                  <a:lnTo>
                    <a:pt x="5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1" y="138"/>
                  </a:lnTo>
                  <a:lnTo>
                    <a:pt x="5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6" y="55"/>
                  </a:lnTo>
                  <a:lnTo>
                    <a:pt x="48" y="44"/>
                  </a:lnTo>
                  <a:lnTo>
                    <a:pt x="62" y="33"/>
                  </a:lnTo>
                  <a:lnTo>
                    <a:pt x="78" y="25"/>
                  </a:lnTo>
                  <a:lnTo>
                    <a:pt x="94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1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7" y="5"/>
                  </a:lnTo>
                  <a:lnTo>
                    <a:pt x="363" y="9"/>
                  </a:lnTo>
                  <a:lnTo>
                    <a:pt x="406" y="16"/>
                  </a:lnTo>
                  <a:lnTo>
                    <a:pt x="406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4" y="24"/>
                  </a:lnTo>
                  <a:lnTo>
                    <a:pt x="427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29" y="40"/>
                  </a:lnTo>
                  <a:lnTo>
                    <a:pt x="429" y="80"/>
                  </a:lnTo>
                  <a:lnTo>
                    <a:pt x="429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7" y="93"/>
                  </a:lnTo>
                  <a:lnTo>
                    <a:pt x="423" y="95"/>
                  </a:lnTo>
                  <a:lnTo>
                    <a:pt x="421" y="98"/>
                  </a:lnTo>
                  <a:lnTo>
                    <a:pt x="418" y="99"/>
                  </a:lnTo>
                  <a:lnTo>
                    <a:pt x="410" y="100"/>
                  </a:lnTo>
                  <a:lnTo>
                    <a:pt x="410" y="100"/>
                  </a:lnTo>
                  <a:lnTo>
                    <a:pt x="405" y="100"/>
                  </a:lnTo>
                  <a:lnTo>
                    <a:pt x="405" y="100"/>
                  </a:lnTo>
                  <a:lnTo>
                    <a:pt x="321" y="94"/>
                  </a:lnTo>
                  <a:lnTo>
                    <a:pt x="270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3" y="97"/>
                  </a:lnTo>
                  <a:lnTo>
                    <a:pt x="145" y="100"/>
                  </a:lnTo>
                  <a:lnTo>
                    <a:pt x="137" y="102"/>
                  </a:lnTo>
                  <a:lnTo>
                    <a:pt x="130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4" y="124"/>
                  </a:lnTo>
                  <a:lnTo>
                    <a:pt x="110" y="131"/>
                  </a:lnTo>
                  <a:lnTo>
                    <a:pt x="108" y="140"/>
                  </a:lnTo>
                  <a:lnTo>
                    <a:pt x="107" y="150"/>
                  </a:lnTo>
                  <a:lnTo>
                    <a:pt x="106" y="161"/>
                  </a:lnTo>
                  <a:lnTo>
                    <a:pt x="106" y="161"/>
                  </a:lnTo>
                  <a:lnTo>
                    <a:pt x="107" y="173"/>
                  </a:lnTo>
                  <a:lnTo>
                    <a:pt x="111" y="186"/>
                  </a:lnTo>
                  <a:lnTo>
                    <a:pt x="118" y="197"/>
                  </a:lnTo>
                  <a:lnTo>
                    <a:pt x="126" y="208"/>
                  </a:lnTo>
                  <a:lnTo>
                    <a:pt x="139" y="219"/>
                  </a:lnTo>
                  <a:lnTo>
                    <a:pt x="153" y="230"/>
                  </a:lnTo>
                  <a:lnTo>
                    <a:pt x="170" y="241"/>
                  </a:lnTo>
                  <a:lnTo>
                    <a:pt x="189" y="253"/>
                  </a:lnTo>
                  <a:lnTo>
                    <a:pt x="309" y="324"/>
                  </a:lnTo>
                  <a:lnTo>
                    <a:pt x="309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2" y="367"/>
                  </a:lnTo>
                  <a:lnTo>
                    <a:pt x="384" y="378"/>
                  </a:lnTo>
                  <a:lnTo>
                    <a:pt x="395" y="389"/>
                  </a:lnTo>
                  <a:lnTo>
                    <a:pt x="405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6" y="433"/>
                  </a:lnTo>
                  <a:lnTo>
                    <a:pt x="431" y="444"/>
                  </a:lnTo>
                  <a:lnTo>
                    <a:pt x="435" y="456"/>
                  </a:lnTo>
                  <a:lnTo>
                    <a:pt x="438" y="468"/>
                  </a:lnTo>
                  <a:lnTo>
                    <a:pt x="441" y="481"/>
                  </a:lnTo>
                  <a:lnTo>
                    <a:pt x="442" y="493"/>
                  </a:lnTo>
                  <a:lnTo>
                    <a:pt x="442" y="506"/>
                  </a:lnTo>
                  <a:lnTo>
                    <a:pt x="442" y="506"/>
                  </a:lnTo>
                  <a:lnTo>
                    <a:pt x="441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6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80" y="640"/>
                  </a:lnTo>
                  <a:lnTo>
                    <a:pt x="364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9" y="671"/>
                  </a:lnTo>
                  <a:lnTo>
                    <a:pt x="287" y="676"/>
                  </a:lnTo>
                  <a:lnTo>
                    <a:pt x="264" y="678"/>
                  </a:lnTo>
                  <a:lnTo>
                    <a:pt x="241" y="680"/>
                  </a:lnTo>
                  <a:lnTo>
                    <a:pt x="216" y="681"/>
                  </a:lnTo>
                  <a:lnTo>
                    <a:pt x="216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5" name="Freeform 176"/>
            <p:cNvSpPr>
              <a:spLocks noEditPoints="1"/>
            </p:cNvSpPr>
            <p:nvPr/>
          </p:nvSpPr>
          <p:spPr bwMode="auto">
            <a:xfrm>
              <a:off x="5135618" y="4182405"/>
              <a:ext cx="21968" cy="180494"/>
            </a:xfrm>
            <a:custGeom>
              <a:avLst/>
              <a:gdLst>
                <a:gd name="T0" fmla="*/ 26 w 110"/>
                <a:gd name="T1" fmla="*/ 145 h 914"/>
                <a:gd name="T2" fmla="*/ 20 w 110"/>
                <a:gd name="T3" fmla="*/ 144 h 914"/>
                <a:gd name="T4" fmla="*/ 12 w 110"/>
                <a:gd name="T5" fmla="*/ 140 h 914"/>
                <a:gd name="T6" fmla="*/ 5 w 110"/>
                <a:gd name="T7" fmla="*/ 134 h 914"/>
                <a:gd name="T8" fmla="*/ 2 w 110"/>
                <a:gd name="T9" fmla="*/ 125 h 914"/>
                <a:gd name="T10" fmla="*/ 0 w 110"/>
                <a:gd name="T11" fmla="*/ 24 h 914"/>
                <a:gd name="T12" fmla="*/ 2 w 110"/>
                <a:gd name="T13" fmla="*/ 19 h 914"/>
                <a:gd name="T14" fmla="*/ 5 w 110"/>
                <a:gd name="T15" fmla="*/ 10 h 914"/>
                <a:gd name="T16" fmla="*/ 12 w 110"/>
                <a:gd name="T17" fmla="*/ 4 h 914"/>
                <a:gd name="T18" fmla="*/ 20 w 110"/>
                <a:gd name="T19" fmla="*/ 0 h 914"/>
                <a:gd name="T20" fmla="*/ 86 w 110"/>
                <a:gd name="T21" fmla="*/ 0 h 914"/>
                <a:gd name="T22" fmla="*/ 92 w 110"/>
                <a:gd name="T23" fmla="*/ 0 h 914"/>
                <a:gd name="T24" fmla="*/ 100 w 110"/>
                <a:gd name="T25" fmla="*/ 4 h 914"/>
                <a:gd name="T26" fmla="*/ 107 w 110"/>
                <a:gd name="T27" fmla="*/ 10 h 914"/>
                <a:gd name="T28" fmla="*/ 110 w 110"/>
                <a:gd name="T29" fmla="*/ 19 h 914"/>
                <a:gd name="T30" fmla="*/ 110 w 110"/>
                <a:gd name="T31" fmla="*/ 121 h 914"/>
                <a:gd name="T32" fmla="*/ 110 w 110"/>
                <a:gd name="T33" fmla="*/ 125 h 914"/>
                <a:gd name="T34" fmla="*/ 107 w 110"/>
                <a:gd name="T35" fmla="*/ 134 h 914"/>
                <a:gd name="T36" fmla="*/ 100 w 110"/>
                <a:gd name="T37" fmla="*/ 140 h 914"/>
                <a:gd name="T38" fmla="*/ 92 w 110"/>
                <a:gd name="T39" fmla="*/ 144 h 914"/>
                <a:gd name="T40" fmla="*/ 86 w 110"/>
                <a:gd name="T41" fmla="*/ 145 h 914"/>
                <a:gd name="T42" fmla="*/ 27 w 110"/>
                <a:gd name="T43" fmla="*/ 914 h 914"/>
                <a:gd name="T44" fmla="*/ 21 w 110"/>
                <a:gd name="T45" fmla="*/ 914 h 914"/>
                <a:gd name="T46" fmla="*/ 13 w 110"/>
                <a:gd name="T47" fmla="*/ 911 h 914"/>
                <a:gd name="T48" fmla="*/ 6 w 110"/>
                <a:gd name="T49" fmla="*/ 904 h 914"/>
                <a:gd name="T50" fmla="*/ 3 w 110"/>
                <a:gd name="T51" fmla="*/ 896 h 914"/>
                <a:gd name="T52" fmla="*/ 3 w 110"/>
                <a:gd name="T53" fmla="*/ 275 h 914"/>
                <a:gd name="T54" fmla="*/ 3 w 110"/>
                <a:gd name="T55" fmla="*/ 270 h 914"/>
                <a:gd name="T56" fmla="*/ 6 w 110"/>
                <a:gd name="T57" fmla="*/ 262 h 914"/>
                <a:gd name="T58" fmla="*/ 13 w 110"/>
                <a:gd name="T59" fmla="*/ 255 h 914"/>
                <a:gd name="T60" fmla="*/ 21 w 110"/>
                <a:gd name="T61" fmla="*/ 251 h 914"/>
                <a:gd name="T62" fmla="*/ 84 w 110"/>
                <a:gd name="T63" fmla="*/ 250 h 914"/>
                <a:gd name="T64" fmla="*/ 89 w 110"/>
                <a:gd name="T65" fmla="*/ 251 h 914"/>
                <a:gd name="T66" fmla="*/ 98 w 110"/>
                <a:gd name="T67" fmla="*/ 255 h 914"/>
                <a:gd name="T68" fmla="*/ 105 w 110"/>
                <a:gd name="T69" fmla="*/ 262 h 914"/>
                <a:gd name="T70" fmla="*/ 108 w 110"/>
                <a:gd name="T71" fmla="*/ 270 h 914"/>
                <a:gd name="T72" fmla="*/ 108 w 110"/>
                <a:gd name="T73" fmla="*/ 890 h 914"/>
                <a:gd name="T74" fmla="*/ 108 w 110"/>
                <a:gd name="T75" fmla="*/ 896 h 914"/>
                <a:gd name="T76" fmla="*/ 105 w 110"/>
                <a:gd name="T77" fmla="*/ 904 h 914"/>
                <a:gd name="T78" fmla="*/ 98 w 110"/>
                <a:gd name="T79" fmla="*/ 911 h 914"/>
                <a:gd name="T80" fmla="*/ 89 w 110"/>
                <a:gd name="T81" fmla="*/ 914 h 914"/>
                <a:gd name="T82" fmla="*/ 84 w 110"/>
                <a:gd name="T83" fmla="*/ 914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4">
                  <a:moveTo>
                    <a:pt x="86" y="145"/>
                  </a:moveTo>
                  <a:lnTo>
                    <a:pt x="26" y="145"/>
                  </a:lnTo>
                  <a:lnTo>
                    <a:pt x="26" y="145"/>
                  </a:lnTo>
                  <a:lnTo>
                    <a:pt x="20" y="144"/>
                  </a:lnTo>
                  <a:lnTo>
                    <a:pt x="15" y="142"/>
                  </a:lnTo>
                  <a:lnTo>
                    <a:pt x="12" y="140"/>
                  </a:lnTo>
                  <a:lnTo>
                    <a:pt x="8" y="138"/>
                  </a:lnTo>
                  <a:lnTo>
                    <a:pt x="5" y="134"/>
                  </a:lnTo>
                  <a:lnTo>
                    <a:pt x="3" y="130"/>
                  </a:lnTo>
                  <a:lnTo>
                    <a:pt x="2" y="125"/>
                  </a:lnTo>
                  <a:lnTo>
                    <a:pt x="0" y="12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2" y="19"/>
                  </a:lnTo>
                  <a:lnTo>
                    <a:pt x="3" y="14"/>
                  </a:lnTo>
                  <a:lnTo>
                    <a:pt x="5" y="10"/>
                  </a:lnTo>
                  <a:lnTo>
                    <a:pt x="8" y="7"/>
                  </a:lnTo>
                  <a:lnTo>
                    <a:pt x="12" y="4"/>
                  </a:lnTo>
                  <a:lnTo>
                    <a:pt x="15" y="1"/>
                  </a:lnTo>
                  <a:lnTo>
                    <a:pt x="20" y="0"/>
                  </a:lnTo>
                  <a:lnTo>
                    <a:pt x="2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2" y="0"/>
                  </a:lnTo>
                  <a:lnTo>
                    <a:pt x="96" y="1"/>
                  </a:lnTo>
                  <a:lnTo>
                    <a:pt x="100" y="4"/>
                  </a:lnTo>
                  <a:lnTo>
                    <a:pt x="104" y="7"/>
                  </a:lnTo>
                  <a:lnTo>
                    <a:pt x="107" y="10"/>
                  </a:lnTo>
                  <a:lnTo>
                    <a:pt x="109" y="14"/>
                  </a:lnTo>
                  <a:lnTo>
                    <a:pt x="110" y="19"/>
                  </a:lnTo>
                  <a:lnTo>
                    <a:pt x="110" y="24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10" y="125"/>
                  </a:lnTo>
                  <a:lnTo>
                    <a:pt x="109" y="130"/>
                  </a:lnTo>
                  <a:lnTo>
                    <a:pt x="107" y="134"/>
                  </a:lnTo>
                  <a:lnTo>
                    <a:pt x="104" y="138"/>
                  </a:lnTo>
                  <a:lnTo>
                    <a:pt x="100" y="140"/>
                  </a:lnTo>
                  <a:lnTo>
                    <a:pt x="96" y="142"/>
                  </a:lnTo>
                  <a:lnTo>
                    <a:pt x="92" y="144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4"/>
                  </a:moveTo>
                  <a:lnTo>
                    <a:pt x="27" y="914"/>
                  </a:lnTo>
                  <a:lnTo>
                    <a:pt x="27" y="914"/>
                  </a:lnTo>
                  <a:lnTo>
                    <a:pt x="21" y="914"/>
                  </a:lnTo>
                  <a:lnTo>
                    <a:pt x="16" y="913"/>
                  </a:lnTo>
                  <a:lnTo>
                    <a:pt x="13" y="911"/>
                  </a:lnTo>
                  <a:lnTo>
                    <a:pt x="10" y="907"/>
                  </a:lnTo>
                  <a:lnTo>
                    <a:pt x="6" y="904"/>
                  </a:lnTo>
                  <a:lnTo>
                    <a:pt x="4" y="899"/>
                  </a:lnTo>
                  <a:lnTo>
                    <a:pt x="3" y="896"/>
                  </a:lnTo>
                  <a:lnTo>
                    <a:pt x="3" y="890"/>
                  </a:lnTo>
                  <a:lnTo>
                    <a:pt x="3" y="275"/>
                  </a:lnTo>
                  <a:lnTo>
                    <a:pt x="3" y="275"/>
                  </a:lnTo>
                  <a:lnTo>
                    <a:pt x="3" y="270"/>
                  </a:lnTo>
                  <a:lnTo>
                    <a:pt x="4" y="265"/>
                  </a:lnTo>
                  <a:lnTo>
                    <a:pt x="6" y="262"/>
                  </a:lnTo>
                  <a:lnTo>
                    <a:pt x="10" y="258"/>
                  </a:lnTo>
                  <a:lnTo>
                    <a:pt x="13" y="255"/>
                  </a:lnTo>
                  <a:lnTo>
                    <a:pt x="16" y="252"/>
                  </a:lnTo>
                  <a:lnTo>
                    <a:pt x="21" y="251"/>
                  </a:lnTo>
                  <a:lnTo>
                    <a:pt x="27" y="250"/>
                  </a:lnTo>
                  <a:lnTo>
                    <a:pt x="84" y="250"/>
                  </a:lnTo>
                  <a:lnTo>
                    <a:pt x="84" y="250"/>
                  </a:lnTo>
                  <a:lnTo>
                    <a:pt x="89" y="251"/>
                  </a:lnTo>
                  <a:lnTo>
                    <a:pt x="93" y="252"/>
                  </a:lnTo>
                  <a:lnTo>
                    <a:pt x="98" y="255"/>
                  </a:lnTo>
                  <a:lnTo>
                    <a:pt x="101" y="258"/>
                  </a:lnTo>
                  <a:lnTo>
                    <a:pt x="105" y="262"/>
                  </a:lnTo>
                  <a:lnTo>
                    <a:pt x="107" y="265"/>
                  </a:lnTo>
                  <a:lnTo>
                    <a:pt x="108" y="270"/>
                  </a:lnTo>
                  <a:lnTo>
                    <a:pt x="108" y="275"/>
                  </a:lnTo>
                  <a:lnTo>
                    <a:pt x="108" y="890"/>
                  </a:lnTo>
                  <a:lnTo>
                    <a:pt x="108" y="890"/>
                  </a:lnTo>
                  <a:lnTo>
                    <a:pt x="108" y="896"/>
                  </a:lnTo>
                  <a:lnTo>
                    <a:pt x="107" y="899"/>
                  </a:lnTo>
                  <a:lnTo>
                    <a:pt x="105" y="904"/>
                  </a:lnTo>
                  <a:lnTo>
                    <a:pt x="101" y="907"/>
                  </a:lnTo>
                  <a:lnTo>
                    <a:pt x="98" y="911"/>
                  </a:lnTo>
                  <a:lnTo>
                    <a:pt x="93" y="913"/>
                  </a:lnTo>
                  <a:lnTo>
                    <a:pt x="89" y="914"/>
                  </a:lnTo>
                  <a:lnTo>
                    <a:pt x="84" y="914"/>
                  </a:lnTo>
                  <a:lnTo>
                    <a:pt x="84" y="9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6" name="Freeform 177"/>
            <p:cNvSpPr>
              <a:spLocks/>
            </p:cNvSpPr>
            <p:nvPr/>
          </p:nvSpPr>
          <p:spPr bwMode="auto">
            <a:xfrm>
              <a:off x="5192616" y="4229903"/>
              <a:ext cx="100340" cy="132995"/>
            </a:xfrm>
            <a:custGeom>
              <a:avLst/>
              <a:gdLst>
                <a:gd name="T0" fmla="*/ 426 w 508"/>
                <a:gd name="T1" fmla="*/ 672 h 672"/>
                <a:gd name="T2" fmla="*/ 421 w 508"/>
                <a:gd name="T3" fmla="*/ 672 h 672"/>
                <a:gd name="T4" fmla="*/ 413 w 508"/>
                <a:gd name="T5" fmla="*/ 669 h 672"/>
                <a:gd name="T6" fmla="*/ 406 w 508"/>
                <a:gd name="T7" fmla="*/ 662 h 672"/>
                <a:gd name="T8" fmla="*/ 403 w 508"/>
                <a:gd name="T9" fmla="*/ 654 h 672"/>
                <a:gd name="T10" fmla="*/ 402 w 508"/>
                <a:gd name="T11" fmla="*/ 251 h 672"/>
                <a:gd name="T12" fmla="*/ 402 w 508"/>
                <a:gd name="T13" fmla="*/ 230 h 672"/>
                <a:gd name="T14" fmla="*/ 398 w 508"/>
                <a:gd name="T15" fmla="*/ 192 h 672"/>
                <a:gd name="T16" fmla="*/ 390 w 508"/>
                <a:gd name="T17" fmla="*/ 161 h 672"/>
                <a:gd name="T18" fmla="*/ 377 w 508"/>
                <a:gd name="T19" fmla="*/ 136 h 672"/>
                <a:gd name="T20" fmla="*/ 361 w 508"/>
                <a:gd name="T21" fmla="*/ 117 h 672"/>
                <a:gd name="T22" fmla="*/ 341 w 508"/>
                <a:gd name="T23" fmla="*/ 105 h 672"/>
                <a:gd name="T24" fmla="*/ 316 w 508"/>
                <a:gd name="T25" fmla="*/ 97 h 672"/>
                <a:gd name="T26" fmla="*/ 286 w 508"/>
                <a:gd name="T27" fmla="*/ 93 h 672"/>
                <a:gd name="T28" fmla="*/ 270 w 508"/>
                <a:gd name="T29" fmla="*/ 92 h 672"/>
                <a:gd name="T30" fmla="*/ 231 w 508"/>
                <a:gd name="T31" fmla="*/ 95 h 672"/>
                <a:gd name="T32" fmla="*/ 189 w 508"/>
                <a:gd name="T33" fmla="*/ 106 h 672"/>
                <a:gd name="T34" fmla="*/ 148 w 508"/>
                <a:gd name="T35" fmla="*/ 121 h 672"/>
                <a:gd name="T36" fmla="*/ 107 w 508"/>
                <a:gd name="T37" fmla="*/ 139 h 672"/>
                <a:gd name="T38" fmla="*/ 107 w 508"/>
                <a:gd name="T39" fmla="*/ 648 h 672"/>
                <a:gd name="T40" fmla="*/ 105 w 508"/>
                <a:gd name="T41" fmla="*/ 657 h 672"/>
                <a:gd name="T42" fmla="*/ 99 w 508"/>
                <a:gd name="T43" fmla="*/ 665 h 672"/>
                <a:gd name="T44" fmla="*/ 92 w 508"/>
                <a:gd name="T45" fmla="*/ 671 h 672"/>
                <a:gd name="T46" fmla="*/ 82 w 508"/>
                <a:gd name="T47" fmla="*/ 672 h 672"/>
                <a:gd name="T48" fmla="*/ 23 w 508"/>
                <a:gd name="T49" fmla="*/ 672 h 672"/>
                <a:gd name="T50" fmla="*/ 14 w 508"/>
                <a:gd name="T51" fmla="*/ 671 h 672"/>
                <a:gd name="T52" fmla="*/ 7 w 508"/>
                <a:gd name="T53" fmla="*/ 665 h 672"/>
                <a:gd name="T54" fmla="*/ 2 w 508"/>
                <a:gd name="T55" fmla="*/ 657 h 672"/>
                <a:gd name="T56" fmla="*/ 0 w 508"/>
                <a:gd name="T57" fmla="*/ 648 h 672"/>
                <a:gd name="T58" fmla="*/ 0 w 508"/>
                <a:gd name="T59" fmla="*/ 33 h 672"/>
                <a:gd name="T60" fmla="*/ 1 w 508"/>
                <a:gd name="T61" fmla="*/ 23 h 672"/>
                <a:gd name="T62" fmla="*/ 7 w 508"/>
                <a:gd name="T63" fmla="*/ 16 h 672"/>
                <a:gd name="T64" fmla="*/ 14 w 508"/>
                <a:gd name="T65" fmla="*/ 10 h 672"/>
                <a:gd name="T66" fmla="*/ 23 w 508"/>
                <a:gd name="T67" fmla="*/ 8 h 672"/>
                <a:gd name="T68" fmla="*/ 84 w 508"/>
                <a:gd name="T69" fmla="*/ 8 h 672"/>
                <a:gd name="T70" fmla="*/ 93 w 508"/>
                <a:gd name="T71" fmla="*/ 10 h 672"/>
                <a:gd name="T72" fmla="*/ 100 w 508"/>
                <a:gd name="T73" fmla="*/ 16 h 672"/>
                <a:gd name="T74" fmla="*/ 105 w 508"/>
                <a:gd name="T75" fmla="*/ 23 h 672"/>
                <a:gd name="T76" fmla="*/ 107 w 508"/>
                <a:gd name="T77" fmla="*/ 33 h 672"/>
                <a:gd name="T78" fmla="*/ 107 w 508"/>
                <a:gd name="T79" fmla="*/ 55 h 672"/>
                <a:gd name="T80" fmla="*/ 154 w 508"/>
                <a:gd name="T81" fmla="*/ 31 h 672"/>
                <a:gd name="T82" fmla="*/ 201 w 508"/>
                <a:gd name="T83" fmla="*/ 14 h 672"/>
                <a:gd name="T84" fmla="*/ 248 w 508"/>
                <a:gd name="T85" fmla="*/ 4 h 672"/>
                <a:gd name="T86" fmla="*/ 298 w 508"/>
                <a:gd name="T87" fmla="*/ 0 h 672"/>
                <a:gd name="T88" fmla="*/ 325 w 508"/>
                <a:gd name="T89" fmla="*/ 1 h 672"/>
                <a:gd name="T90" fmla="*/ 372 w 508"/>
                <a:gd name="T91" fmla="*/ 9 h 672"/>
                <a:gd name="T92" fmla="*/ 411 w 508"/>
                <a:gd name="T93" fmla="*/ 27 h 672"/>
                <a:gd name="T94" fmla="*/ 444 w 508"/>
                <a:gd name="T95" fmla="*/ 51 h 672"/>
                <a:gd name="T96" fmla="*/ 469 w 508"/>
                <a:gd name="T97" fmla="*/ 83 h 672"/>
                <a:gd name="T98" fmla="*/ 489 w 508"/>
                <a:gd name="T99" fmla="*/ 122 h 672"/>
                <a:gd name="T100" fmla="*/ 501 w 508"/>
                <a:gd name="T101" fmla="*/ 169 h 672"/>
                <a:gd name="T102" fmla="*/ 507 w 508"/>
                <a:gd name="T103" fmla="*/ 222 h 672"/>
                <a:gd name="T104" fmla="*/ 508 w 508"/>
                <a:gd name="T105" fmla="*/ 648 h 672"/>
                <a:gd name="T106" fmla="*/ 508 w 508"/>
                <a:gd name="T107" fmla="*/ 654 h 672"/>
                <a:gd name="T108" fmla="*/ 504 w 508"/>
                <a:gd name="T109" fmla="*/ 662 h 672"/>
                <a:gd name="T110" fmla="*/ 498 w 508"/>
                <a:gd name="T111" fmla="*/ 669 h 672"/>
                <a:gd name="T112" fmla="*/ 489 w 508"/>
                <a:gd name="T113" fmla="*/ 672 h 672"/>
                <a:gd name="T114" fmla="*/ 484 w 508"/>
                <a:gd name="T115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2">
                  <a:moveTo>
                    <a:pt x="484" y="672"/>
                  </a:moveTo>
                  <a:lnTo>
                    <a:pt x="426" y="672"/>
                  </a:lnTo>
                  <a:lnTo>
                    <a:pt x="426" y="672"/>
                  </a:lnTo>
                  <a:lnTo>
                    <a:pt x="421" y="672"/>
                  </a:lnTo>
                  <a:lnTo>
                    <a:pt x="416" y="671"/>
                  </a:lnTo>
                  <a:lnTo>
                    <a:pt x="413" y="669"/>
                  </a:lnTo>
                  <a:lnTo>
                    <a:pt x="410" y="665"/>
                  </a:lnTo>
                  <a:lnTo>
                    <a:pt x="406" y="662"/>
                  </a:lnTo>
                  <a:lnTo>
                    <a:pt x="404" y="657"/>
                  </a:lnTo>
                  <a:lnTo>
                    <a:pt x="403" y="654"/>
                  </a:lnTo>
                  <a:lnTo>
                    <a:pt x="402" y="648"/>
                  </a:lnTo>
                  <a:lnTo>
                    <a:pt x="402" y="251"/>
                  </a:lnTo>
                  <a:lnTo>
                    <a:pt x="402" y="251"/>
                  </a:lnTo>
                  <a:lnTo>
                    <a:pt x="402" y="230"/>
                  </a:lnTo>
                  <a:lnTo>
                    <a:pt x="400" y="210"/>
                  </a:lnTo>
                  <a:lnTo>
                    <a:pt x="398" y="192"/>
                  </a:lnTo>
                  <a:lnTo>
                    <a:pt x="395" y="175"/>
                  </a:lnTo>
                  <a:lnTo>
                    <a:pt x="390" y="161"/>
                  </a:lnTo>
                  <a:lnTo>
                    <a:pt x="384" y="147"/>
                  </a:lnTo>
                  <a:lnTo>
                    <a:pt x="377" y="136"/>
                  </a:lnTo>
                  <a:lnTo>
                    <a:pt x="369" y="126"/>
                  </a:lnTo>
                  <a:lnTo>
                    <a:pt x="361" y="117"/>
                  </a:lnTo>
                  <a:lnTo>
                    <a:pt x="351" y="110"/>
                  </a:lnTo>
                  <a:lnTo>
                    <a:pt x="341" y="105"/>
                  </a:lnTo>
                  <a:lnTo>
                    <a:pt x="328" y="100"/>
                  </a:lnTo>
                  <a:lnTo>
                    <a:pt x="316" y="97"/>
                  </a:lnTo>
                  <a:lnTo>
                    <a:pt x="302" y="94"/>
                  </a:lnTo>
                  <a:lnTo>
                    <a:pt x="286" y="93"/>
                  </a:lnTo>
                  <a:lnTo>
                    <a:pt x="270" y="92"/>
                  </a:lnTo>
                  <a:lnTo>
                    <a:pt x="270" y="92"/>
                  </a:lnTo>
                  <a:lnTo>
                    <a:pt x="250" y="93"/>
                  </a:lnTo>
                  <a:lnTo>
                    <a:pt x="231" y="95"/>
                  </a:lnTo>
                  <a:lnTo>
                    <a:pt x="210" y="100"/>
                  </a:lnTo>
                  <a:lnTo>
                    <a:pt x="189" y="106"/>
                  </a:lnTo>
                  <a:lnTo>
                    <a:pt x="169" y="113"/>
                  </a:lnTo>
                  <a:lnTo>
                    <a:pt x="148" y="121"/>
                  </a:lnTo>
                  <a:lnTo>
                    <a:pt x="127" y="129"/>
                  </a:lnTo>
                  <a:lnTo>
                    <a:pt x="107" y="139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6" y="653"/>
                  </a:lnTo>
                  <a:lnTo>
                    <a:pt x="105" y="657"/>
                  </a:lnTo>
                  <a:lnTo>
                    <a:pt x="102" y="662"/>
                  </a:lnTo>
                  <a:lnTo>
                    <a:pt x="99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2"/>
                  </a:lnTo>
                  <a:lnTo>
                    <a:pt x="23" y="672"/>
                  </a:lnTo>
                  <a:lnTo>
                    <a:pt x="23" y="672"/>
                  </a:lnTo>
                  <a:lnTo>
                    <a:pt x="18" y="672"/>
                  </a:lnTo>
                  <a:lnTo>
                    <a:pt x="14" y="671"/>
                  </a:lnTo>
                  <a:lnTo>
                    <a:pt x="10" y="669"/>
                  </a:lnTo>
                  <a:lnTo>
                    <a:pt x="7" y="665"/>
                  </a:lnTo>
                  <a:lnTo>
                    <a:pt x="4" y="662"/>
                  </a:lnTo>
                  <a:lnTo>
                    <a:pt x="2" y="657"/>
                  </a:lnTo>
                  <a:lnTo>
                    <a:pt x="0" y="654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1" y="23"/>
                  </a:lnTo>
                  <a:lnTo>
                    <a:pt x="4" y="20"/>
                  </a:lnTo>
                  <a:lnTo>
                    <a:pt x="7" y="16"/>
                  </a:lnTo>
                  <a:lnTo>
                    <a:pt x="9" y="13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8"/>
                  </a:lnTo>
                  <a:lnTo>
                    <a:pt x="84" y="8"/>
                  </a:lnTo>
                  <a:lnTo>
                    <a:pt x="84" y="8"/>
                  </a:lnTo>
                  <a:lnTo>
                    <a:pt x="88" y="9"/>
                  </a:lnTo>
                  <a:lnTo>
                    <a:pt x="93" y="10"/>
                  </a:lnTo>
                  <a:lnTo>
                    <a:pt x="96" y="13"/>
                  </a:lnTo>
                  <a:lnTo>
                    <a:pt x="100" y="16"/>
                  </a:lnTo>
                  <a:lnTo>
                    <a:pt x="102" y="20"/>
                  </a:lnTo>
                  <a:lnTo>
                    <a:pt x="105" y="23"/>
                  </a:lnTo>
                  <a:lnTo>
                    <a:pt x="106" y="28"/>
                  </a:lnTo>
                  <a:lnTo>
                    <a:pt x="107" y="33"/>
                  </a:lnTo>
                  <a:lnTo>
                    <a:pt x="107" y="55"/>
                  </a:lnTo>
                  <a:lnTo>
                    <a:pt x="107" y="55"/>
                  </a:lnTo>
                  <a:lnTo>
                    <a:pt x="131" y="43"/>
                  </a:lnTo>
                  <a:lnTo>
                    <a:pt x="154" y="31"/>
                  </a:lnTo>
                  <a:lnTo>
                    <a:pt x="178" y="22"/>
                  </a:lnTo>
                  <a:lnTo>
                    <a:pt x="201" y="14"/>
                  </a:lnTo>
                  <a:lnTo>
                    <a:pt x="224" y="8"/>
                  </a:lnTo>
                  <a:lnTo>
                    <a:pt x="248" y="4"/>
                  </a:lnTo>
                  <a:lnTo>
                    <a:pt x="272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5"/>
                  </a:lnTo>
                  <a:lnTo>
                    <a:pt x="372" y="9"/>
                  </a:lnTo>
                  <a:lnTo>
                    <a:pt x="392" y="17"/>
                  </a:lnTo>
                  <a:lnTo>
                    <a:pt x="411" y="27"/>
                  </a:lnTo>
                  <a:lnTo>
                    <a:pt x="428" y="37"/>
                  </a:lnTo>
                  <a:lnTo>
                    <a:pt x="444" y="51"/>
                  </a:lnTo>
                  <a:lnTo>
                    <a:pt x="458" y="66"/>
                  </a:lnTo>
                  <a:lnTo>
                    <a:pt x="469" y="83"/>
                  </a:lnTo>
                  <a:lnTo>
                    <a:pt x="480" y="101"/>
                  </a:lnTo>
                  <a:lnTo>
                    <a:pt x="489" y="122"/>
                  </a:lnTo>
                  <a:lnTo>
                    <a:pt x="496" y="145"/>
                  </a:lnTo>
                  <a:lnTo>
                    <a:pt x="501" y="169"/>
                  </a:lnTo>
                  <a:lnTo>
                    <a:pt x="505" y="194"/>
                  </a:lnTo>
                  <a:lnTo>
                    <a:pt x="507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4"/>
                  </a:lnTo>
                  <a:lnTo>
                    <a:pt x="506" y="657"/>
                  </a:lnTo>
                  <a:lnTo>
                    <a:pt x="504" y="662"/>
                  </a:lnTo>
                  <a:lnTo>
                    <a:pt x="501" y="665"/>
                  </a:lnTo>
                  <a:lnTo>
                    <a:pt x="498" y="669"/>
                  </a:lnTo>
                  <a:lnTo>
                    <a:pt x="493" y="671"/>
                  </a:lnTo>
                  <a:lnTo>
                    <a:pt x="489" y="672"/>
                  </a:lnTo>
                  <a:lnTo>
                    <a:pt x="484" y="672"/>
                  </a:lnTo>
                  <a:lnTo>
                    <a:pt x="484" y="67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7" name="Freeform 178"/>
            <p:cNvSpPr>
              <a:spLocks noEditPoints="1"/>
            </p:cNvSpPr>
            <p:nvPr/>
          </p:nvSpPr>
          <p:spPr bwMode="auto">
            <a:xfrm>
              <a:off x="5321454" y="4229903"/>
              <a:ext cx="105684" cy="134776"/>
            </a:xfrm>
            <a:custGeom>
              <a:avLst/>
              <a:gdLst>
                <a:gd name="T0" fmla="*/ 107 w 534"/>
                <a:gd name="T1" fmla="*/ 391 h 681"/>
                <a:gd name="T2" fmla="*/ 109 w 534"/>
                <a:gd name="T3" fmla="*/ 441 h 681"/>
                <a:gd name="T4" fmla="*/ 123 w 534"/>
                <a:gd name="T5" fmla="*/ 500 h 681"/>
                <a:gd name="T6" fmla="*/ 150 w 534"/>
                <a:gd name="T7" fmla="*/ 544 h 681"/>
                <a:gd name="T8" fmla="*/ 186 w 534"/>
                <a:gd name="T9" fmla="*/ 571 h 681"/>
                <a:gd name="T10" fmla="*/ 236 w 534"/>
                <a:gd name="T11" fmla="*/ 585 h 681"/>
                <a:gd name="T12" fmla="*/ 275 w 534"/>
                <a:gd name="T13" fmla="*/ 589 h 681"/>
                <a:gd name="T14" fmla="*/ 442 w 534"/>
                <a:gd name="T15" fmla="*/ 581 h 681"/>
                <a:gd name="T16" fmla="*/ 496 w 534"/>
                <a:gd name="T17" fmla="*/ 575 h 681"/>
                <a:gd name="T18" fmla="*/ 509 w 534"/>
                <a:gd name="T19" fmla="*/ 578 h 681"/>
                <a:gd name="T20" fmla="*/ 514 w 534"/>
                <a:gd name="T21" fmla="*/ 587 h 681"/>
                <a:gd name="T22" fmla="*/ 514 w 534"/>
                <a:gd name="T23" fmla="*/ 633 h 681"/>
                <a:gd name="T24" fmla="*/ 510 w 534"/>
                <a:gd name="T25" fmla="*/ 652 h 681"/>
                <a:gd name="T26" fmla="*/ 497 w 534"/>
                <a:gd name="T27" fmla="*/ 659 h 681"/>
                <a:gd name="T28" fmla="*/ 440 w 534"/>
                <a:gd name="T29" fmla="*/ 669 h 681"/>
                <a:gd name="T30" fmla="*/ 333 w 534"/>
                <a:gd name="T31" fmla="*/ 679 h 681"/>
                <a:gd name="T32" fmla="*/ 275 w 534"/>
                <a:gd name="T33" fmla="*/ 681 h 681"/>
                <a:gd name="T34" fmla="*/ 198 w 534"/>
                <a:gd name="T35" fmla="*/ 673 h 681"/>
                <a:gd name="T36" fmla="*/ 127 w 534"/>
                <a:gd name="T37" fmla="*/ 648 h 681"/>
                <a:gd name="T38" fmla="*/ 96 w 534"/>
                <a:gd name="T39" fmla="*/ 629 h 681"/>
                <a:gd name="T40" fmla="*/ 67 w 534"/>
                <a:gd name="T41" fmla="*/ 602 h 681"/>
                <a:gd name="T42" fmla="*/ 43 w 534"/>
                <a:gd name="T43" fmla="*/ 570 h 681"/>
                <a:gd name="T44" fmla="*/ 23 w 534"/>
                <a:gd name="T45" fmla="*/ 531 h 681"/>
                <a:gd name="T46" fmla="*/ 10 w 534"/>
                <a:gd name="T47" fmla="*/ 485 h 681"/>
                <a:gd name="T48" fmla="*/ 3 w 534"/>
                <a:gd name="T49" fmla="*/ 431 h 681"/>
                <a:gd name="T50" fmla="*/ 0 w 534"/>
                <a:gd name="T51" fmla="*/ 282 h 681"/>
                <a:gd name="T52" fmla="*/ 5 w 534"/>
                <a:gd name="T53" fmla="*/ 222 h 681"/>
                <a:gd name="T54" fmla="*/ 28 w 534"/>
                <a:gd name="T55" fmla="*/ 141 h 681"/>
                <a:gd name="T56" fmla="*/ 54 w 534"/>
                <a:gd name="T57" fmla="*/ 97 h 681"/>
                <a:gd name="T58" fmla="*/ 78 w 534"/>
                <a:gd name="T59" fmla="*/ 68 h 681"/>
                <a:gd name="T60" fmla="*/ 108 w 534"/>
                <a:gd name="T61" fmla="*/ 44 h 681"/>
                <a:gd name="T62" fmla="*/ 142 w 534"/>
                <a:gd name="T63" fmla="*/ 25 h 681"/>
                <a:gd name="T64" fmla="*/ 179 w 534"/>
                <a:gd name="T65" fmla="*/ 12 h 681"/>
                <a:gd name="T66" fmla="*/ 237 w 534"/>
                <a:gd name="T67" fmla="*/ 1 h 681"/>
                <a:gd name="T68" fmla="*/ 301 w 534"/>
                <a:gd name="T69" fmla="*/ 1 h 681"/>
                <a:gd name="T70" fmla="*/ 358 w 534"/>
                <a:gd name="T71" fmla="*/ 12 h 681"/>
                <a:gd name="T72" fmla="*/ 396 w 534"/>
                <a:gd name="T73" fmla="*/ 25 h 681"/>
                <a:gd name="T74" fmla="*/ 431 w 534"/>
                <a:gd name="T75" fmla="*/ 45 h 681"/>
                <a:gd name="T76" fmla="*/ 459 w 534"/>
                <a:gd name="T77" fmla="*/ 68 h 681"/>
                <a:gd name="T78" fmla="*/ 483 w 534"/>
                <a:gd name="T79" fmla="*/ 97 h 681"/>
                <a:gd name="T80" fmla="*/ 509 w 534"/>
                <a:gd name="T81" fmla="*/ 141 h 681"/>
                <a:gd name="T82" fmla="*/ 530 w 534"/>
                <a:gd name="T83" fmla="*/ 222 h 681"/>
                <a:gd name="T84" fmla="*/ 534 w 534"/>
                <a:gd name="T85" fmla="*/ 348 h 681"/>
                <a:gd name="T86" fmla="*/ 533 w 534"/>
                <a:gd name="T87" fmla="*/ 359 h 681"/>
                <a:gd name="T88" fmla="*/ 525 w 534"/>
                <a:gd name="T89" fmla="*/ 371 h 681"/>
                <a:gd name="T90" fmla="*/ 511 w 534"/>
                <a:gd name="T91" fmla="*/ 374 h 681"/>
                <a:gd name="T92" fmla="*/ 427 w 534"/>
                <a:gd name="T93" fmla="*/ 282 h 681"/>
                <a:gd name="T94" fmla="*/ 421 w 534"/>
                <a:gd name="T95" fmla="*/ 215 h 681"/>
                <a:gd name="T96" fmla="*/ 404 w 534"/>
                <a:gd name="T97" fmla="*/ 163 h 681"/>
                <a:gd name="T98" fmla="*/ 377 w 534"/>
                <a:gd name="T99" fmla="*/ 126 h 681"/>
                <a:gd name="T100" fmla="*/ 338 w 534"/>
                <a:gd name="T101" fmla="*/ 103 h 681"/>
                <a:gd name="T102" fmla="*/ 288 w 534"/>
                <a:gd name="T103" fmla="*/ 94 h 681"/>
                <a:gd name="T104" fmla="*/ 249 w 534"/>
                <a:gd name="T105" fmla="*/ 94 h 681"/>
                <a:gd name="T106" fmla="*/ 200 w 534"/>
                <a:gd name="T107" fmla="*/ 105 h 681"/>
                <a:gd name="T108" fmla="*/ 160 w 534"/>
                <a:gd name="T109" fmla="*/ 129 h 681"/>
                <a:gd name="T110" fmla="*/ 131 w 534"/>
                <a:gd name="T111" fmla="*/ 165 h 681"/>
                <a:gd name="T112" fmla="*/ 113 w 534"/>
                <a:gd name="T113" fmla="*/ 217 h 681"/>
                <a:gd name="T114" fmla="*/ 107 w 534"/>
                <a:gd name="T115" fmla="*/ 282 h 681"/>
                <a:gd name="T116" fmla="*/ 427 w 534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4" h="681">
                  <a:moveTo>
                    <a:pt x="511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7" y="418"/>
                  </a:lnTo>
                  <a:lnTo>
                    <a:pt x="109" y="441"/>
                  </a:lnTo>
                  <a:lnTo>
                    <a:pt x="113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31" y="516"/>
                  </a:lnTo>
                  <a:lnTo>
                    <a:pt x="139" y="531"/>
                  </a:lnTo>
                  <a:lnTo>
                    <a:pt x="150" y="544"/>
                  </a:lnTo>
                  <a:lnTo>
                    <a:pt x="160" y="554"/>
                  </a:lnTo>
                  <a:lnTo>
                    <a:pt x="173" y="563"/>
                  </a:lnTo>
                  <a:lnTo>
                    <a:pt x="186" y="571"/>
                  </a:lnTo>
                  <a:lnTo>
                    <a:pt x="201" y="577"/>
                  </a:lnTo>
                  <a:lnTo>
                    <a:pt x="218" y="583"/>
                  </a:lnTo>
                  <a:lnTo>
                    <a:pt x="236" y="585"/>
                  </a:lnTo>
                  <a:lnTo>
                    <a:pt x="254" y="587"/>
                  </a:lnTo>
                  <a:lnTo>
                    <a:pt x="275" y="589"/>
                  </a:lnTo>
                  <a:lnTo>
                    <a:pt x="275" y="589"/>
                  </a:lnTo>
                  <a:lnTo>
                    <a:pt x="330" y="587"/>
                  </a:lnTo>
                  <a:lnTo>
                    <a:pt x="387" y="585"/>
                  </a:lnTo>
                  <a:lnTo>
                    <a:pt x="442" y="581"/>
                  </a:lnTo>
                  <a:lnTo>
                    <a:pt x="489" y="575"/>
                  </a:lnTo>
                  <a:lnTo>
                    <a:pt x="489" y="575"/>
                  </a:lnTo>
                  <a:lnTo>
                    <a:pt x="496" y="575"/>
                  </a:lnTo>
                  <a:lnTo>
                    <a:pt x="496" y="575"/>
                  </a:lnTo>
                  <a:lnTo>
                    <a:pt x="503" y="576"/>
                  </a:lnTo>
                  <a:lnTo>
                    <a:pt x="509" y="578"/>
                  </a:lnTo>
                  <a:lnTo>
                    <a:pt x="511" y="582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4" y="592"/>
                  </a:lnTo>
                  <a:lnTo>
                    <a:pt x="514" y="633"/>
                  </a:lnTo>
                  <a:lnTo>
                    <a:pt x="514" y="633"/>
                  </a:lnTo>
                  <a:lnTo>
                    <a:pt x="514" y="644"/>
                  </a:lnTo>
                  <a:lnTo>
                    <a:pt x="512" y="647"/>
                  </a:lnTo>
                  <a:lnTo>
                    <a:pt x="510" y="652"/>
                  </a:lnTo>
                  <a:lnTo>
                    <a:pt x="506" y="654"/>
                  </a:lnTo>
                  <a:lnTo>
                    <a:pt x="503" y="657"/>
                  </a:lnTo>
                  <a:lnTo>
                    <a:pt x="497" y="659"/>
                  </a:lnTo>
                  <a:lnTo>
                    <a:pt x="490" y="661"/>
                  </a:lnTo>
                  <a:lnTo>
                    <a:pt x="490" y="661"/>
                  </a:lnTo>
                  <a:lnTo>
                    <a:pt x="440" y="669"/>
                  </a:lnTo>
                  <a:lnTo>
                    <a:pt x="387" y="676"/>
                  </a:lnTo>
                  <a:lnTo>
                    <a:pt x="361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5" y="681"/>
                  </a:lnTo>
                  <a:lnTo>
                    <a:pt x="275" y="681"/>
                  </a:lnTo>
                  <a:lnTo>
                    <a:pt x="248" y="680"/>
                  </a:lnTo>
                  <a:lnTo>
                    <a:pt x="223" y="678"/>
                  </a:lnTo>
                  <a:lnTo>
                    <a:pt x="198" y="673"/>
                  </a:lnTo>
                  <a:lnTo>
                    <a:pt x="174" y="668"/>
                  </a:lnTo>
                  <a:lnTo>
                    <a:pt x="150" y="660"/>
                  </a:lnTo>
                  <a:lnTo>
                    <a:pt x="127" y="648"/>
                  </a:lnTo>
                  <a:lnTo>
                    <a:pt x="116" y="642"/>
                  </a:lnTo>
                  <a:lnTo>
                    <a:pt x="106" y="636"/>
                  </a:lnTo>
                  <a:lnTo>
                    <a:pt x="96" y="629"/>
                  </a:lnTo>
                  <a:lnTo>
                    <a:pt x="85" y="621"/>
                  </a:lnTo>
                  <a:lnTo>
                    <a:pt x="76" y="612"/>
                  </a:lnTo>
                  <a:lnTo>
                    <a:pt x="67" y="602"/>
                  </a:lnTo>
                  <a:lnTo>
                    <a:pt x="59" y="592"/>
                  </a:lnTo>
                  <a:lnTo>
                    <a:pt x="51" y="582"/>
                  </a:lnTo>
                  <a:lnTo>
                    <a:pt x="43" y="570"/>
                  </a:lnTo>
                  <a:lnTo>
                    <a:pt x="36" y="558"/>
                  </a:lnTo>
                  <a:lnTo>
                    <a:pt x="30" y="545"/>
                  </a:lnTo>
                  <a:lnTo>
                    <a:pt x="23" y="531"/>
                  </a:lnTo>
                  <a:lnTo>
                    <a:pt x="19" y="517"/>
                  </a:lnTo>
                  <a:lnTo>
                    <a:pt x="14" y="501"/>
                  </a:lnTo>
                  <a:lnTo>
                    <a:pt x="10" y="485"/>
                  </a:lnTo>
                  <a:lnTo>
                    <a:pt x="6" y="468"/>
                  </a:lnTo>
                  <a:lnTo>
                    <a:pt x="4" y="451"/>
                  </a:lnTo>
                  <a:lnTo>
                    <a:pt x="3" y="431"/>
                  </a:lnTo>
                  <a:lnTo>
                    <a:pt x="2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2" y="251"/>
                  </a:lnTo>
                  <a:lnTo>
                    <a:pt x="5" y="222"/>
                  </a:lnTo>
                  <a:lnTo>
                    <a:pt x="11" y="193"/>
                  </a:lnTo>
                  <a:lnTo>
                    <a:pt x="19" y="165"/>
                  </a:lnTo>
                  <a:lnTo>
                    <a:pt x="28" y="141"/>
                  </a:lnTo>
                  <a:lnTo>
                    <a:pt x="39" y="117"/>
                  </a:lnTo>
                  <a:lnTo>
                    <a:pt x="46" y="107"/>
                  </a:lnTo>
                  <a:lnTo>
                    <a:pt x="54" y="97"/>
                  </a:lnTo>
                  <a:lnTo>
                    <a:pt x="61" y="86"/>
                  </a:lnTo>
                  <a:lnTo>
                    <a:pt x="70" y="77"/>
                  </a:lnTo>
                  <a:lnTo>
                    <a:pt x="78" y="68"/>
                  </a:lnTo>
                  <a:lnTo>
                    <a:pt x="88" y="60"/>
                  </a:lnTo>
                  <a:lnTo>
                    <a:pt x="98" y="52"/>
                  </a:lnTo>
                  <a:lnTo>
                    <a:pt x="108" y="44"/>
                  </a:lnTo>
                  <a:lnTo>
                    <a:pt x="119" y="37"/>
                  </a:lnTo>
                  <a:lnTo>
                    <a:pt x="130" y="31"/>
                  </a:lnTo>
                  <a:lnTo>
                    <a:pt x="142" y="25"/>
                  </a:lnTo>
                  <a:lnTo>
                    <a:pt x="154" y="20"/>
                  </a:lnTo>
                  <a:lnTo>
                    <a:pt x="167" y="15"/>
                  </a:lnTo>
                  <a:lnTo>
                    <a:pt x="179" y="12"/>
                  </a:lnTo>
                  <a:lnTo>
                    <a:pt x="193" y="8"/>
                  </a:lnTo>
                  <a:lnTo>
                    <a:pt x="208" y="6"/>
                  </a:lnTo>
                  <a:lnTo>
                    <a:pt x="237" y="1"/>
                  </a:lnTo>
                  <a:lnTo>
                    <a:pt x="269" y="0"/>
                  </a:lnTo>
                  <a:lnTo>
                    <a:pt x="269" y="0"/>
                  </a:lnTo>
                  <a:lnTo>
                    <a:pt x="301" y="1"/>
                  </a:lnTo>
                  <a:lnTo>
                    <a:pt x="331" y="6"/>
                  </a:lnTo>
                  <a:lnTo>
                    <a:pt x="345" y="8"/>
                  </a:lnTo>
                  <a:lnTo>
                    <a:pt x="358" y="12"/>
                  </a:lnTo>
                  <a:lnTo>
                    <a:pt x="372" y="16"/>
                  </a:lnTo>
                  <a:lnTo>
                    <a:pt x="385" y="21"/>
                  </a:lnTo>
                  <a:lnTo>
                    <a:pt x="396" y="25"/>
                  </a:lnTo>
                  <a:lnTo>
                    <a:pt x="409" y="31"/>
                  </a:lnTo>
                  <a:lnTo>
                    <a:pt x="419" y="38"/>
                  </a:lnTo>
                  <a:lnTo>
                    <a:pt x="431" y="45"/>
                  </a:lnTo>
                  <a:lnTo>
                    <a:pt x="440" y="52"/>
                  </a:lnTo>
                  <a:lnTo>
                    <a:pt x="450" y="60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7"/>
                  </a:lnTo>
                  <a:lnTo>
                    <a:pt x="490" y="107"/>
                  </a:lnTo>
                  <a:lnTo>
                    <a:pt x="497" y="118"/>
                  </a:lnTo>
                  <a:lnTo>
                    <a:pt x="509" y="141"/>
                  </a:lnTo>
                  <a:lnTo>
                    <a:pt x="518" y="166"/>
                  </a:lnTo>
                  <a:lnTo>
                    <a:pt x="525" y="193"/>
                  </a:lnTo>
                  <a:lnTo>
                    <a:pt x="530" y="222"/>
                  </a:lnTo>
                  <a:lnTo>
                    <a:pt x="533" y="251"/>
                  </a:lnTo>
                  <a:lnTo>
                    <a:pt x="534" y="282"/>
                  </a:lnTo>
                  <a:lnTo>
                    <a:pt x="534" y="348"/>
                  </a:lnTo>
                  <a:lnTo>
                    <a:pt x="534" y="348"/>
                  </a:lnTo>
                  <a:lnTo>
                    <a:pt x="534" y="353"/>
                  </a:lnTo>
                  <a:lnTo>
                    <a:pt x="533" y="359"/>
                  </a:lnTo>
                  <a:lnTo>
                    <a:pt x="530" y="364"/>
                  </a:lnTo>
                  <a:lnTo>
                    <a:pt x="528" y="367"/>
                  </a:lnTo>
                  <a:lnTo>
                    <a:pt x="525" y="371"/>
                  </a:lnTo>
                  <a:lnTo>
                    <a:pt x="521" y="373"/>
                  </a:lnTo>
                  <a:lnTo>
                    <a:pt x="517" y="374"/>
                  </a:lnTo>
                  <a:lnTo>
                    <a:pt x="511" y="374"/>
                  </a:lnTo>
                  <a:lnTo>
                    <a:pt x="511" y="374"/>
                  </a:lnTo>
                  <a:close/>
                  <a:moveTo>
                    <a:pt x="427" y="282"/>
                  </a:moveTo>
                  <a:lnTo>
                    <a:pt x="427" y="282"/>
                  </a:lnTo>
                  <a:lnTo>
                    <a:pt x="426" y="258"/>
                  </a:lnTo>
                  <a:lnTo>
                    <a:pt x="425" y="235"/>
                  </a:lnTo>
                  <a:lnTo>
                    <a:pt x="421" y="215"/>
                  </a:lnTo>
                  <a:lnTo>
                    <a:pt x="417" y="195"/>
                  </a:lnTo>
                  <a:lnTo>
                    <a:pt x="411" y="178"/>
                  </a:lnTo>
                  <a:lnTo>
                    <a:pt x="404" y="163"/>
                  </a:lnTo>
                  <a:lnTo>
                    <a:pt x="397" y="149"/>
                  </a:lnTo>
                  <a:lnTo>
                    <a:pt x="387" y="137"/>
                  </a:lnTo>
                  <a:lnTo>
                    <a:pt x="377" y="126"/>
                  </a:lnTo>
                  <a:lnTo>
                    <a:pt x="365" y="117"/>
                  </a:lnTo>
                  <a:lnTo>
                    <a:pt x="353" y="109"/>
                  </a:lnTo>
                  <a:lnTo>
                    <a:pt x="338" y="103"/>
                  </a:lnTo>
                  <a:lnTo>
                    <a:pt x="323" y="99"/>
                  </a:lnTo>
                  <a:lnTo>
                    <a:pt x="306" y="95"/>
                  </a:lnTo>
                  <a:lnTo>
                    <a:pt x="288" y="94"/>
                  </a:lnTo>
                  <a:lnTo>
                    <a:pt x="269" y="93"/>
                  </a:lnTo>
                  <a:lnTo>
                    <a:pt x="269" y="93"/>
                  </a:lnTo>
                  <a:lnTo>
                    <a:pt x="249" y="94"/>
                  </a:lnTo>
                  <a:lnTo>
                    <a:pt x="232" y="97"/>
                  </a:lnTo>
                  <a:lnTo>
                    <a:pt x="215" y="100"/>
                  </a:lnTo>
                  <a:lnTo>
                    <a:pt x="200" y="105"/>
                  </a:lnTo>
                  <a:lnTo>
                    <a:pt x="185" y="111"/>
                  </a:lnTo>
                  <a:lnTo>
                    <a:pt x="171" y="118"/>
                  </a:lnTo>
                  <a:lnTo>
                    <a:pt x="160" y="129"/>
                  </a:lnTo>
                  <a:lnTo>
                    <a:pt x="148" y="139"/>
                  </a:lnTo>
                  <a:lnTo>
                    <a:pt x="139" y="152"/>
                  </a:lnTo>
                  <a:lnTo>
                    <a:pt x="131" y="165"/>
                  </a:lnTo>
                  <a:lnTo>
                    <a:pt x="123" y="181"/>
                  </a:lnTo>
                  <a:lnTo>
                    <a:pt x="117" y="199"/>
                  </a:lnTo>
                  <a:lnTo>
                    <a:pt x="113" y="217"/>
                  </a:lnTo>
                  <a:lnTo>
                    <a:pt x="109" y="238"/>
                  </a:lnTo>
                  <a:lnTo>
                    <a:pt x="107" y="259"/>
                  </a:lnTo>
                  <a:lnTo>
                    <a:pt x="107" y="282"/>
                  </a:lnTo>
                  <a:lnTo>
                    <a:pt x="107" y="294"/>
                  </a:lnTo>
                  <a:lnTo>
                    <a:pt x="427" y="294"/>
                  </a:lnTo>
                  <a:lnTo>
                    <a:pt x="427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8" name="Freeform 179"/>
            <p:cNvSpPr>
              <a:spLocks/>
            </p:cNvSpPr>
            <p:nvPr/>
          </p:nvSpPr>
          <p:spPr bwMode="auto">
            <a:xfrm>
              <a:off x="5451481" y="4229903"/>
              <a:ext cx="87278" cy="134776"/>
            </a:xfrm>
            <a:custGeom>
              <a:avLst/>
              <a:gdLst>
                <a:gd name="T0" fmla="*/ 175 w 441"/>
                <a:gd name="T1" fmla="*/ 680 h 681"/>
                <a:gd name="T2" fmla="*/ 73 w 441"/>
                <a:gd name="T3" fmla="*/ 672 h 681"/>
                <a:gd name="T4" fmla="*/ 25 w 441"/>
                <a:gd name="T5" fmla="*/ 663 h 681"/>
                <a:gd name="T6" fmla="*/ 5 w 441"/>
                <a:gd name="T7" fmla="*/ 655 h 681"/>
                <a:gd name="T8" fmla="*/ 0 w 441"/>
                <a:gd name="T9" fmla="*/ 644 h 681"/>
                <a:gd name="T10" fmla="*/ 0 w 441"/>
                <a:gd name="T11" fmla="*/ 597 h 681"/>
                <a:gd name="T12" fmla="*/ 3 w 441"/>
                <a:gd name="T13" fmla="*/ 586 h 681"/>
                <a:gd name="T14" fmla="*/ 12 w 441"/>
                <a:gd name="T15" fmla="*/ 579 h 681"/>
                <a:gd name="T16" fmla="*/ 26 w 441"/>
                <a:gd name="T17" fmla="*/ 578 h 681"/>
                <a:gd name="T18" fmla="*/ 126 w 441"/>
                <a:gd name="T19" fmla="*/ 587 h 681"/>
                <a:gd name="T20" fmla="*/ 215 w 441"/>
                <a:gd name="T21" fmla="*/ 592 h 681"/>
                <a:gd name="T22" fmla="*/ 267 w 441"/>
                <a:gd name="T23" fmla="*/ 587 h 681"/>
                <a:gd name="T24" fmla="*/ 297 w 441"/>
                <a:gd name="T25" fmla="*/ 578 h 681"/>
                <a:gd name="T26" fmla="*/ 317 w 441"/>
                <a:gd name="T27" fmla="*/ 562 h 681"/>
                <a:gd name="T28" fmla="*/ 330 w 441"/>
                <a:gd name="T29" fmla="*/ 538 h 681"/>
                <a:gd name="T30" fmla="*/ 335 w 441"/>
                <a:gd name="T31" fmla="*/ 506 h 681"/>
                <a:gd name="T32" fmla="*/ 330 w 441"/>
                <a:gd name="T33" fmla="*/ 481 h 681"/>
                <a:gd name="T34" fmla="*/ 304 w 441"/>
                <a:gd name="T35" fmla="*/ 446 h 681"/>
                <a:gd name="T36" fmla="*/ 244 w 441"/>
                <a:gd name="T37" fmla="*/ 406 h 681"/>
                <a:gd name="T38" fmla="*/ 96 w 441"/>
                <a:gd name="T39" fmla="*/ 317 h 681"/>
                <a:gd name="T40" fmla="*/ 51 w 441"/>
                <a:gd name="T41" fmla="*/ 280 h 681"/>
                <a:gd name="T42" fmla="*/ 25 w 441"/>
                <a:gd name="T43" fmla="*/ 249 h 681"/>
                <a:gd name="T44" fmla="*/ 8 w 441"/>
                <a:gd name="T45" fmla="*/ 214 h 681"/>
                <a:gd name="T46" fmla="*/ 0 w 441"/>
                <a:gd name="T47" fmla="*/ 175 h 681"/>
                <a:gd name="T48" fmla="*/ 0 w 441"/>
                <a:gd name="T49" fmla="*/ 138 h 681"/>
                <a:gd name="T50" fmla="*/ 16 w 441"/>
                <a:gd name="T51" fmla="*/ 83 h 681"/>
                <a:gd name="T52" fmla="*/ 48 w 441"/>
                <a:gd name="T53" fmla="*/ 44 h 681"/>
                <a:gd name="T54" fmla="*/ 94 w 441"/>
                <a:gd name="T55" fmla="*/ 19 h 681"/>
                <a:gd name="T56" fmla="*/ 151 w 441"/>
                <a:gd name="T57" fmla="*/ 5 h 681"/>
                <a:gd name="T58" fmla="*/ 218 w 441"/>
                <a:gd name="T59" fmla="*/ 0 h 681"/>
                <a:gd name="T60" fmla="*/ 316 w 441"/>
                <a:gd name="T61" fmla="*/ 5 h 681"/>
                <a:gd name="T62" fmla="*/ 406 w 441"/>
                <a:gd name="T63" fmla="*/ 16 h 681"/>
                <a:gd name="T64" fmla="*/ 421 w 441"/>
                <a:gd name="T65" fmla="*/ 21 h 681"/>
                <a:gd name="T66" fmla="*/ 428 w 441"/>
                <a:gd name="T67" fmla="*/ 31 h 681"/>
                <a:gd name="T68" fmla="*/ 429 w 441"/>
                <a:gd name="T69" fmla="*/ 80 h 681"/>
                <a:gd name="T70" fmla="*/ 428 w 441"/>
                <a:gd name="T71" fmla="*/ 90 h 681"/>
                <a:gd name="T72" fmla="*/ 421 w 441"/>
                <a:gd name="T73" fmla="*/ 98 h 681"/>
                <a:gd name="T74" fmla="*/ 408 w 441"/>
                <a:gd name="T75" fmla="*/ 100 h 681"/>
                <a:gd name="T76" fmla="*/ 321 w 441"/>
                <a:gd name="T77" fmla="*/ 94 h 681"/>
                <a:gd name="T78" fmla="*/ 218 w 441"/>
                <a:gd name="T79" fmla="*/ 91 h 681"/>
                <a:gd name="T80" fmla="*/ 152 w 441"/>
                <a:gd name="T81" fmla="*/ 97 h 681"/>
                <a:gd name="T82" fmla="*/ 129 w 441"/>
                <a:gd name="T83" fmla="*/ 107 h 681"/>
                <a:gd name="T84" fmla="*/ 113 w 441"/>
                <a:gd name="T85" fmla="*/ 124 h 681"/>
                <a:gd name="T86" fmla="*/ 106 w 441"/>
                <a:gd name="T87" fmla="*/ 150 h 681"/>
                <a:gd name="T88" fmla="*/ 106 w 441"/>
                <a:gd name="T89" fmla="*/ 173 h 681"/>
                <a:gd name="T90" fmla="*/ 126 w 441"/>
                <a:gd name="T91" fmla="*/ 208 h 681"/>
                <a:gd name="T92" fmla="*/ 169 w 441"/>
                <a:gd name="T93" fmla="*/ 241 h 681"/>
                <a:gd name="T94" fmla="*/ 308 w 441"/>
                <a:gd name="T95" fmla="*/ 324 h 681"/>
                <a:gd name="T96" fmla="*/ 358 w 441"/>
                <a:gd name="T97" fmla="*/ 357 h 681"/>
                <a:gd name="T98" fmla="*/ 394 w 441"/>
                <a:gd name="T99" fmla="*/ 389 h 681"/>
                <a:gd name="T100" fmla="*/ 420 w 441"/>
                <a:gd name="T101" fmla="*/ 421 h 681"/>
                <a:gd name="T102" fmla="*/ 434 w 441"/>
                <a:gd name="T103" fmla="*/ 456 h 681"/>
                <a:gd name="T104" fmla="*/ 440 w 441"/>
                <a:gd name="T105" fmla="*/ 493 h 681"/>
                <a:gd name="T106" fmla="*/ 440 w 441"/>
                <a:gd name="T107" fmla="*/ 529 h 681"/>
                <a:gd name="T108" fmla="*/ 425 w 441"/>
                <a:gd name="T109" fmla="*/ 585 h 681"/>
                <a:gd name="T110" fmla="*/ 393 w 441"/>
                <a:gd name="T111" fmla="*/ 629 h 681"/>
                <a:gd name="T112" fmla="*/ 346 w 441"/>
                <a:gd name="T113" fmla="*/ 659 h 681"/>
                <a:gd name="T114" fmla="*/ 286 w 441"/>
                <a:gd name="T115" fmla="*/ 676 h 681"/>
                <a:gd name="T116" fmla="*/ 215 w 441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1" h="681">
                  <a:moveTo>
                    <a:pt x="215" y="681"/>
                  </a:moveTo>
                  <a:lnTo>
                    <a:pt x="215" y="681"/>
                  </a:lnTo>
                  <a:lnTo>
                    <a:pt x="175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4" y="660"/>
                  </a:lnTo>
                  <a:lnTo>
                    <a:pt x="10" y="657"/>
                  </a:lnTo>
                  <a:lnTo>
                    <a:pt x="5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5" y="584"/>
                  </a:lnTo>
                  <a:lnTo>
                    <a:pt x="9" y="582"/>
                  </a:lnTo>
                  <a:lnTo>
                    <a:pt x="12" y="579"/>
                  </a:lnTo>
                  <a:lnTo>
                    <a:pt x="20" y="578"/>
                  </a:lnTo>
                  <a:lnTo>
                    <a:pt x="20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3" y="584"/>
                  </a:lnTo>
                  <a:lnTo>
                    <a:pt x="126" y="587"/>
                  </a:lnTo>
                  <a:lnTo>
                    <a:pt x="175" y="591"/>
                  </a:lnTo>
                  <a:lnTo>
                    <a:pt x="215" y="592"/>
                  </a:lnTo>
                  <a:lnTo>
                    <a:pt x="215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7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7" y="562"/>
                  </a:lnTo>
                  <a:lnTo>
                    <a:pt x="323" y="555"/>
                  </a:lnTo>
                  <a:lnTo>
                    <a:pt x="327" y="547"/>
                  </a:lnTo>
                  <a:lnTo>
                    <a:pt x="330" y="538"/>
                  </a:lnTo>
                  <a:lnTo>
                    <a:pt x="332" y="529"/>
                  </a:lnTo>
                  <a:lnTo>
                    <a:pt x="335" y="517"/>
                  </a:lnTo>
                  <a:lnTo>
                    <a:pt x="335" y="506"/>
                  </a:lnTo>
                  <a:lnTo>
                    <a:pt x="335" y="506"/>
                  </a:lnTo>
                  <a:lnTo>
                    <a:pt x="334" y="493"/>
                  </a:lnTo>
                  <a:lnTo>
                    <a:pt x="330" y="481"/>
                  </a:lnTo>
                  <a:lnTo>
                    <a:pt x="324" y="469"/>
                  </a:lnTo>
                  <a:lnTo>
                    <a:pt x="315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4" y="406"/>
                  </a:lnTo>
                  <a:lnTo>
                    <a:pt x="122" y="334"/>
                  </a:lnTo>
                  <a:lnTo>
                    <a:pt x="122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1" y="280"/>
                  </a:lnTo>
                  <a:lnTo>
                    <a:pt x="42" y="270"/>
                  </a:lnTo>
                  <a:lnTo>
                    <a:pt x="33" y="259"/>
                  </a:lnTo>
                  <a:lnTo>
                    <a:pt x="25" y="249"/>
                  </a:lnTo>
                  <a:lnTo>
                    <a:pt x="19" y="238"/>
                  </a:lnTo>
                  <a:lnTo>
                    <a:pt x="14" y="226"/>
                  </a:lnTo>
                  <a:lnTo>
                    <a:pt x="8" y="214"/>
                  </a:lnTo>
                  <a:lnTo>
                    <a:pt x="4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0" y="138"/>
                  </a:lnTo>
                  <a:lnTo>
                    <a:pt x="3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5" y="55"/>
                  </a:lnTo>
                  <a:lnTo>
                    <a:pt x="48" y="44"/>
                  </a:lnTo>
                  <a:lnTo>
                    <a:pt x="62" y="33"/>
                  </a:lnTo>
                  <a:lnTo>
                    <a:pt x="78" y="25"/>
                  </a:lnTo>
                  <a:lnTo>
                    <a:pt x="94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1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6" y="5"/>
                  </a:lnTo>
                  <a:lnTo>
                    <a:pt x="362" y="9"/>
                  </a:lnTo>
                  <a:lnTo>
                    <a:pt x="406" y="16"/>
                  </a:lnTo>
                  <a:lnTo>
                    <a:pt x="406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3" y="24"/>
                  </a:lnTo>
                  <a:lnTo>
                    <a:pt x="426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29" y="40"/>
                  </a:lnTo>
                  <a:lnTo>
                    <a:pt x="429" y="80"/>
                  </a:lnTo>
                  <a:lnTo>
                    <a:pt x="429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5" y="93"/>
                  </a:lnTo>
                  <a:lnTo>
                    <a:pt x="423" y="95"/>
                  </a:lnTo>
                  <a:lnTo>
                    <a:pt x="421" y="98"/>
                  </a:lnTo>
                  <a:lnTo>
                    <a:pt x="417" y="99"/>
                  </a:lnTo>
                  <a:lnTo>
                    <a:pt x="408" y="100"/>
                  </a:lnTo>
                  <a:lnTo>
                    <a:pt x="408" y="100"/>
                  </a:lnTo>
                  <a:lnTo>
                    <a:pt x="405" y="100"/>
                  </a:lnTo>
                  <a:lnTo>
                    <a:pt x="405" y="100"/>
                  </a:lnTo>
                  <a:lnTo>
                    <a:pt x="321" y="94"/>
                  </a:lnTo>
                  <a:lnTo>
                    <a:pt x="269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2" y="97"/>
                  </a:lnTo>
                  <a:lnTo>
                    <a:pt x="144" y="100"/>
                  </a:lnTo>
                  <a:lnTo>
                    <a:pt x="136" y="102"/>
                  </a:lnTo>
                  <a:lnTo>
                    <a:pt x="129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3" y="124"/>
                  </a:lnTo>
                  <a:lnTo>
                    <a:pt x="110" y="131"/>
                  </a:lnTo>
                  <a:lnTo>
                    <a:pt x="108" y="140"/>
                  </a:lnTo>
                  <a:lnTo>
                    <a:pt x="106" y="150"/>
                  </a:lnTo>
                  <a:lnTo>
                    <a:pt x="105" y="161"/>
                  </a:lnTo>
                  <a:lnTo>
                    <a:pt x="105" y="161"/>
                  </a:lnTo>
                  <a:lnTo>
                    <a:pt x="106" y="173"/>
                  </a:lnTo>
                  <a:lnTo>
                    <a:pt x="111" y="186"/>
                  </a:lnTo>
                  <a:lnTo>
                    <a:pt x="117" y="197"/>
                  </a:lnTo>
                  <a:lnTo>
                    <a:pt x="126" y="208"/>
                  </a:lnTo>
                  <a:lnTo>
                    <a:pt x="137" y="219"/>
                  </a:lnTo>
                  <a:lnTo>
                    <a:pt x="152" y="230"/>
                  </a:lnTo>
                  <a:lnTo>
                    <a:pt x="169" y="241"/>
                  </a:lnTo>
                  <a:lnTo>
                    <a:pt x="189" y="253"/>
                  </a:lnTo>
                  <a:lnTo>
                    <a:pt x="308" y="324"/>
                  </a:lnTo>
                  <a:lnTo>
                    <a:pt x="308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1" y="367"/>
                  </a:lnTo>
                  <a:lnTo>
                    <a:pt x="384" y="378"/>
                  </a:lnTo>
                  <a:lnTo>
                    <a:pt x="394" y="389"/>
                  </a:lnTo>
                  <a:lnTo>
                    <a:pt x="403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5" y="433"/>
                  </a:lnTo>
                  <a:lnTo>
                    <a:pt x="431" y="444"/>
                  </a:lnTo>
                  <a:lnTo>
                    <a:pt x="434" y="456"/>
                  </a:lnTo>
                  <a:lnTo>
                    <a:pt x="438" y="468"/>
                  </a:lnTo>
                  <a:lnTo>
                    <a:pt x="439" y="481"/>
                  </a:lnTo>
                  <a:lnTo>
                    <a:pt x="440" y="493"/>
                  </a:lnTo>
                  <a:lnTo>
                    <a:pt x="441" y="506"/>
                  </a:lnTo>
                  <a:lnTo>
                    <a:pt x="441" y="506"/>
                  </a:lnTo>
                  <a:lnTo>
                    <a:pt x="440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5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79" y="640"/>
                  </a:lnTo>
                  <a:lnTo>
                    <a:pt x="363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7" y="671"/>
                  </a:lnTo>
                  <a:lnTo>
                    <a:pt x="286" y="676"/>
                  </a:lnTo>
                  <a:lnTo>
                    <a:pt x="264" y="678"/>
                  </a:lnTo>
                  <a:lnTo>
                    <a:pt x="241" y="680"/>
                  </a:lnTo>
                  <a:lnTo>
                    <a:pt x="215" y="681"/>
                  </a:lnTo>
                  <a:lnTo>
                    <a:pt x="215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9" name="Freeform 180"/>
            <p:cNvSpPr>
              <a:spLocks/>
            </p:cNvSpPr>
            <p:nvPr/>
          </p:nvSpPr>
          <p:spPr bwMode="auto">
            <a:xfrm>
              <a:off x="5562508" y="4229903"/>
              <a:ext cx="87278" cy="134776"/>
            </a:xfrm>
            <a:custGeom>
              <a:avLst/>
              <a:gdLst>
                <a:gd name="T0" fmla="*/ 175 w 441"/>
                <a:gd name="T1" fmla="*/ 680 h 681"/>
                <a:gd name="T2" fmla="*/ 73 w 441"/>
                <a:gd name="T3" fmla="*/ 672 h 681"/>
                <a:gd name="T4" fmla="*/ 25 w 441"/>
                <a:gd name="T5" fmla="*/ 663 h 681"/>
                <a:gd name="T6" fmla="*/ 7 w 441"/>
                <a:gd name="T7" fmla="*/ 655 h 681"/>
                <a:gd name="T8" fmla="*/ 0 w 441"/>
                <a:gd name="T9" fmla="*/ 644 h 681"/>
                <a:gd name="T10" fmla="*/ 0 w 441"/>
                <a:gd name="T11" fmla="*/ 597 h 681"/>
                <a:gd name="T12" fmla="*/ 3 w 441"/>
                <a:gd name="T13" fmla="*/ 586 h 681"/>
                <a:gd name="T14" fmla="*/ 12 w 441"/>
                <a:gd name="T15" fmla="*/ 579 h 681"/>
                <a:gd name="T16" fmla="*/ 26 w 441"/>
                <a:gd name="T17" fmla="*/ 578 h 681"/>
                <a:gd name="T18" fmla="*/ 126 w 441"/>
                <a:gd name="T19" fmla="*/ 587 h 681"/>
                <a:gd name="T20" fmla="*/ 215 w 441"/>
                <a:gd name="T21" fmla="*/ 592 h 681"/>
                <a:gd name="T22" fmla="*/ 267 w 441"/>
                <a:gd name="T23" fmla="*/ 587 h 681"/>
                <a:gd name="T24" fmla="*/ 297 w 441"/>
                <a:gd name="T25" fmla="*/ 578 h 681"/>
                <a:gd name="T26" fmla="*/ 319 w 441"/>
                <a:gd name="T27" fmla="*/ 562 h 681"/>
                <a:gd name="T28" fmla="*/ 331 w 441"/>
                <a:gd name="T29" fmla="*/ 538 h 681"/>
                <a:gd name="T30" fmla="*/ 336 w 441"/>
                <a:gd name="T31" fmla="*/ 506 h 681"/>
                <a:gd name="T32" fmla="*/ 331 w 441"/>
                <a:gd name="T33" fmla="*/ 481 h 681"/>
                <a:gd name="T34" fmla="*/ 304 w 441"/>
                <a:gd name="T35" fmla="*/ 446 h 681"/>
                <a:gd name="T36" fmla="*/ 245 w 441"/>
                <a:gd name="T37" fmla="*/ 406 h 681"/>
                <a:gd name="T38" fmla="*/ 96 w 441"/>
                <a:gd name="T39" fmla="*/ 317 h 681"/>
                <a:gd name="T40" fmla="*/ 51 w 441"/>
                <a:gd name="T41" fmla="*/ 280 h 681"/>
                <a:gd name="T42" fmla="*/ 26 w 441"/>
                <a:gd name="T43" fmla="*/ 249 h 681"/>
                <a:gd name="T44" fmla="*/ 9 w 441"/>
                <a:gd name="T45" fmla="*/ 214 h 681"/>
                <a:gd name="T46" fmla="*/ 0 w 441"/>
                <a:gd name="T47" fmla="*/ 175 h 681"/>
                <a:gd name="T48" fmla="*/ 1 w 441"/>
                <a:gd name="T49" fmla="*/ 138 h 681"/>
                <a:gd name="T50" fmla="*/ 16 w 441"/>
                <a:gd name="T51" fmla="*/ 83 h 681"/>
                <a:gd name="T52" fmla="*/ 48 w 441"/>
                <a:gd name="T53" fmla="*/ 44 h 681"/>
                <a:gd name="T54" fmla="*/ 95 w 441"/>
                <a:gd name="T55" fmla="*/ 19 h 681"/>
                <a:gd name="T56" fmla="*/ 152 w 441"/>
                <a:gd name="T57" fmla="*/ 5 h 681"/>
                <a:gd name="T58" fmla="*/ 218 w 441"/>
                <a:gd name="T59" fmla="*/ 0 h 681"/>
                <a:gd name="T60" fmla="*/ 316 w 441"/>
                <a:gd name="T61" fmla="*/ 5 h 681"/>
                <a:gd name="T62" fmla="*/ 407 w 441"/>
                <a:gd name="T63" fmla="*/ 16 h 681"/>
                <a:gd name="T64" fmla="*/ 421 w 441"/>
                <a:gd name="T65" fmla="*/ 21 h 681"/>
                <a:gd name="T66" fmla="*/ 428 w 441"/>
                <a:gd name="T67" fmla="*/ 31 h 681"/>
                <a:gd name="T68" fmla="*/ 430 w 441"/>
                <a:gd name="T69" fmla="*/ 80 h 681"/>
                <a:gd name="T70" fmla="*/ 428 w 441"/>
                <a:gd name="T71" fmla="*/ 90 h 681"/>
                <a:gd name="T72" fmla="*/ 421 w 441"/>
                <a:gd name="T73" fmla="*/ 98 h 681"/>
                <a:gd name="T74" fmla="*/ 409 w 441"/>
                <a:gd name="T75" fmla="*/ 100 h 681"/>
                <a:gd name="T76" fmla="*/ 321 w 441"/>
                <a:gd name="T77" fmla="*/ 94 h 681"/>
                <a:gd name="T78" fmla="*/ 218 w 441"/>
                <a:gd name="T79" fmla="*/ 91 h 681"/>
                <a:gd name="T80" fmla="*/ 153 w 441"/>
                <a:gd name="T81" fmla="*/ 97 h 681"/>
                <a:gd name="T82" fmla="*/ 129 w 441"/>
                <a:gd name="T83" fmla="*/ 107 h 681"/>
                <a:gd name="T84" fmla="*/ 114 w 441"/>
                <a:gd name="T85" fmla="*/ 124 h 681"/>
                <a:gd name="T86" fmla="*/ 106 w 441"/>
                <a:gd name="T87" fmla="*/ 150 h 681"/>
                <a:gd name="T88" fmla="*/ 108 w 441"/>
                <a:gd name="T89" fmla="*/ 173 h 681"/>
                <a:gd name="T90" fmla="*/ 127 w 441"/>
                <a:gd name="T91" fmla="*/ 208 h 681"/>
                <a:gd name="T92" fmla="*/ 170 w 441"/>
                <a:gd name="T93" fmla="*/ 241 h 681"/>
                <a:gd name="T94" fmla="*/ 308 w 441"/>
                <a:gd name="T95" fmla="*/ 324 h 681"/>
                <a:gd name="T96" fmla="*/ 358 w 441"/>
                <a:gd name="T97" fmla="*/ 357 h 681"/>
                <a:gd name="T98" fmla="*/ 394 w 441"/>
                <a:gd name="T99" fmla="*/ 389 h 681"/>
                <a:gd name="T100" fmla="*/ 420 w 441"/>
                <a:gd name="T101" fmla="*/ 421 h 681"/>
                <a:gd name="T102" fmla="*/ 435 w 441"/>
                <a:gd name="T103" fmla="*/ 456 h 681"/>
                <a:gd name="T104" fmla="*/ 441 w 441"/>
                <a:gd name="T105" fmla="*/ 493 h 681"/>
                <a:gd name="T106" fmla="*/ 440 w 441"/>
                <a:gd name="T107" fmla="*/ 529 h 681"/>
                <a:gd name="T108" fmla="*/ 425 w 441"/>
                <a:gd name="T109" fmla="*/ 585 h 681"/>
                <a:gd name="T110" fmla="*/ 393 w 441"/>
                <a:gd name="T111" fmla="*/ 629 h 681"/>
                <a:gd name="T112" fmla="*/ 346 w 441"/>
                <a:gd name="T113" fmla="*/ 659 h 681"/>
                <a:gd name="T114" fmla="*/ 287 w 441"/>
                <a:gd name="T115" fmla="*/ 676 h 681"/>
                <a:gd name="T116" fmla="*/ 215 w 441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1" h="681">
                  <a:moveTo>
                    <a:pt x="215" y="681"/>
                  </a:moveTo>
                  <a:lnTo>
                    <a:pt x="215" y="681"/>
                  </a:lnTo>
                  <a:lnTo>
                    <a:pt x="175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60"/>
                  </a:lnTo>
                  <a:lnTo>
                    <a:pt x="10" y="657"/>
                  </a:lnTo>
                  <a:lnTo>
                    <a:pt x="7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6" y="584"/>
                  </a:lnTo>
                  <a:lnTo>
                    <a:pt x="9" y="582"/>
                  </a:lnTo>
                  <a:lnTo>
                    <a:pt x="12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4" y="584"/>
                  </a:lnTo>
                  <a:lnTo>
                    <a:pt x="126" y="587"/>
                  </a:lnTo>
                  <a:lnTo>
                    <a:pt x="176" y="591"/>
                  </a:lnTo>
                  <a:lnTo>
                    <a:pt x="215" y="592"/>
                  </a:lnTo>
                  <a:lnTo>
                    <a:pt x="215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9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9" y="562"/>
                  </a:lnTo>
                  <a:lnTo>
                    <a:pt x="323" y="555"/>
                  </a:lnTo>
                  <a:lnTo>
                    <a:pt x="328" y="547"/>
                  </a:lnTo>
                  <a:lnTo>
                    <a:pt x="331" y="538"/>
                  </a:lnTo>
                  <a:lnTo>
                    <a:pt x="334" y="529"/>
                  </a:lnTo>
                  <a:lnTo>
                    <a:pt x="335" y="517"/>
                  </a:lnTo>
                  <a:lnTo>
                    <a:pt x="336" y="506"/>
                  </a:lnTo>
                  <a:lnTo>
                    <a:pt x="336" y="506"/>
                  </a:lnTo>
                  <a:lnTo>
                    <a:pt x="335" y="493"/>
                  </a:lnTo>
                  <a:lnTo>
                    <a:pt x="331" y="481"/>
                  </a:lnTo>
                  <a:lnTo>
                    <a:pt x="324" y="469"/>
                  </a:lnTo>
                  <a:lnTo>
                    <a:pt x="316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5" y="406"/>
                  </a:lnTo>
                  <a:lnTo>
                    <a:pt x="123" y="334"/>
                  </a:lnTo>
                  <a:lnTo>
                    <a:pt x="123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1" y="280"/>
                  </a:lnTo>
                  <a:lnTo>
                    <a:pt x="42" y="270"/>
                  </a:lnTo>
                  <a:lnTo>
                    <a:pt x="34" y="259"/>
                  </a:lnTo>
                  <a:lnTo>
                    <a:pt x="26" y="249"/>
                  </a:lnTo>
                  <a:lnTo>
                    <a:pt x="19" y="238"/>
                  </a:lnTo>
                  <a:lnTo>
                    <a:pt x="14" y="226"/>
                  </a:lnTo>
                  <a:lnTo>
                    <a:pt x="9" y="214"/>
                  </a:lnTo>
                  <a:lnTo>
                    <a:pt x="4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1" y="138"/>
                  </a:lnTo>
                  <a:lnTo>
                    <a:pt x="4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6" y="55"/>
                  </a:lnTo>
                  <a:lnTo>
                    <a:pt x="48" y="44"/>
                  </a:lnTo>
                  <a:lnTo>
                    <a:pt x="63" y="33"/>
                  </a:lnTo>
                  <a:lnTo>
                    <a:pt x="78" y="25"/>
                  </a:lnTo>
                  <a:lnTo>
                    <a:pt x="95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2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6" y="5"/>
                  </a:lnTo>
                  <a:lnTo>
                    <a:pt x="362" y="9"/>
                  </a:lnTo>
                  <a:lnTo>
                    <a:pt x="407" y="16"/>
                  </a:lnTo>
                  <a:lnTo>
                    <a:pt x="407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4" y="24"/>
                  </a:lnTo>
                  <a:lnTo>
                    <a:pt x="426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30" y="40"/>
                  </a:lnTo>
                  <a:lnTo>
                    <a:pt x="430" y="80"/>
                  </a:lnTo>
                  <a:lnTo>
                    <a:pt x="430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6" y="93"/>
                  </a:lnTo>
                  <a:lnTo>
                    <a:pt x="424" y="95"/>
                  </a:lnTo>
                  <a:lnTo>
                    <a:pt x="421" y="98"/>
                  </a:lnTo>
                  <a:lnTo>
                    <a:pt x="417" y="99"/>
                  </a:lnTo>
                  <a:lnTo>
                    <a:pt x="409" y="100"/>
                  </a:lnTo>
                  <a:lnTo>
                    <a:pt x="409" y="100"/>
                  </a:lnTo>
                  <a:lnTo>
                    <a:pt x="406" y="100"/>
                  </a:lnTo>
                  <a:lnTo>
                    <a:pt x="406" y="100"/>
                  </a:lnTo>
                  <a:lnTo>
                    <a:pt x="321" y="94"/>
                  </a:lnTo>
                  <a:lnTo>
                    <a:pt x="270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3" y="97"/>
                  </a:lnTo>
                  <a:lnTo>
                    <a:pt x="144" y="100"/>
                  </a:lnTo>
                  <a:lnTo>
                    <a:pt x="136" y="102"/>
                  </a:lnTo>
                  <a:lnTo>
                    <a:pt x="129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4" y="124"/>
                  </a:lnTo>
                  <a:lnTo>
                    <a:pt x="111" y="131"/>
                  </a:lnTo>
                  <a:lnTo>
                    <a:pt x="108" y="140"/>
                  </a:lnTo>
                  <a:lnTo>
                    <a:pt x="106" y="150"/>
                  </a:lnTo>
                  <a:lnTo>
                    <a:pt x="106" y="161"/>
                  </a:lnTo>
                  <a:lnTo>
                    <a:pt x="106" y="161"/>
                  </a:lnTo>
                  <a:lnTo>
                    <a:pt x="108" y="173"/>
                  </a:lnTo>
                  <a:lnTo>
                    <a:pt x="111" y="186"/>
                  </a:lnTo>
                  <a:lnTo>
                    <a:pt x="118" y="197"/>
                  </a:lnTo>
                  <a:lnTo>
                    <a:pt x="127" y="208"/>
                  </a:lnTo>
                  <a:lnTo>
                    <a:pt x="139" y="219"/>
                  </a:lnTo>
                  <a:lnTo>
                    <a:pt x="152" y="230"/>
                  </a:lnTo>
                  <a:lnTo>
                    <a:pt x="170" y="241"/>
                  </a:lnTo>
                  <a:lnTo>
                    <a:pt x="189" y="253"/>
                  </a:lnTo>
                  <a:lnTo>
                    <a:pt x="308" y="324"/>
                  </a:lnTo>
                  <a:lnTo>
                    <a:pt x="308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1" y="367"/>
                  </a:lnTo>
                  <a:lnTo>
                    <a:pt x="384" y="378"/>
                  </a:lnTo>
                  <a:lnTo>
                    <a:pt x="394" y="389"/>
                  </a:lnTo>
                  <a:lnTo>
                    <a:pt x="405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5" y="433"/>
                  </a:lnTo>
                  <a:lnTo>
                    <a:pt x="431" y="444"/>
                  </a:lnTo>
                  <a:lnTo>
                    <a:pt x="435" y="456"/>
                  </a:lnTo>
                  <a:lnTo>
                    <a:pt x="438" y="468"/>
                  </a:lnTo>
                  <a:lnTo>
                    <a:pt x="440" y="481"/>
                  </a:lnTo>
                  <a:lnTo>
                    <a:pt x="441" y="493"/>
                  </a:lnTo>
                  <a:lnTo>
                    <a:pt x="441" y="506"/>
                  </a:lnTo>
                  <a:lnTo>
                    <a:pt x="441" y="506"/>
                  </a:lnTo>
                  <a:lnTo>
                    <a:pt x="440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5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79" y="640"/>
                  </a:lnTo>
                  <a:lnTo>
                    <a:pt x="363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8" y="671"/>
                  </a:lnTo>
                  <a:lnTo>
                    <a:pt x="287" y="676"/>
                  </a:lnTo>
                  <a:lnTo>
                    <a:pt x="265" y="678"/>
                  </a:lnTo>
                  <a:lnTo>
                    <a:pt x="241" y="680"/>
                  </a:lnTo>
                  <a:lnTo>
                    <a:pt x="215" y="681"/>
                  </a:lnTo>
                  <a:lnTo>
                    <a:pt x="215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0" name="Freeform 181"/>
            <p:cNvSpPr>
              <a:spLocks/>
            </p:cNvSpPr>
            <p:nvPr/>
          </p:nvSpPr>
          <p:spPr bwMode="auto">
            <a:xfrm>
              <a:off x="4737819" y="4470956"/>
              <a:ext cx="107465" cy="180494"/>
            </a:xfrm>
            <a:custGeom>
              <a:avLst/>
              <a:gdLst>
                <a:gd name="T0" fmla="*/ 186 w 544"/>
                <a:gd name="T1" fmla="*/ 912 h 914"/>
                <a:gd name="T2" fmla="*/ 45 w 544"/>
                <a:gd name="T3" fmla="*/ 897 h 914"/>
                <a:gd name="T4" fmla="*/ 25 w 544"/>
                <a:gd name="T5" fmla="*/ 887 h 914"/>
                <a:gd name="T6" fmla="*/ 22 w 544"/>
                <a:gd name="T7" fmla="*/ 827 h 914"/>
                <a:gd name="T8" fmla="*/ 29 w 544"/>
                <a:gd name="T9" fmla="*/ 812 h 914"/>
                <a:gd name="T10" fmla="*/ 43 w 544"/>
                <a:gd name="T11" fmla="*/ 807 h 914"/>
                <a:gd name="T12" fmla="*/ 146 w 544"/>
                <a:gd name="T13" fmla="*/ 813 h 914"/>
                <a:gd name="T14" fmla="*/ 272 w 544"/>
                <a:gd name="T15" fmla="*/ 814 h 914"/>
                <a:gd name="T16" fmla="*/ 353 w 544"/>
                <a:gd name="T17" fmla="*/ 798 h 914"/>
                <a:gd name="T18" fmla="*/ 402 w 544"/>
                <a:gd name="T19" fmla="*/ 765 h 914"/>
                <a:gd name="T20" fmla="*/ 425 w 544"/>
                <a:gd name="T21" fmla="*/ 717 h 914"/>
                <a:gd name="T22" fmla="*/ 429 w 544"/>
                <a:gd name="T23" fmla="*/ 672 h 914"/>
                <a:gd name="T24" fmla="*/ 423 w 544"/>
                <a:gd name="T25" fmla="*/ 631 h 914"/>
                <a:gd name="T26" fmla="*/ 398 w 544"/>
                <a:gd name="T27" fmla="*/ 594 h 914"/>
                <a:gd name="T28" fmla="*/ 323 w 544"/>
                <a:gd name="T29" fmla="*/ 534 h 914"/>
                <a:gd name="T30" fmla="*/ 129 w 544"/>
                <a:gd name="T31" fmla="*/ 414 h 914"/>
                <a:gd name="T32" fmla="*/ 66 w 544"/>
                <a:gd name="T33" fmla="*/ 364 h 914"/>
                <a:gd name="T34" fmla="*/ 25 w 544"/>
                <a:gd name="T35" fmla="*/ 310 h 914"/>
                <a:gd name="T36" fmla="*/ 4 w 544"/>
                <a:gd name="T37" fmla="*/ 248 h 914"/>
                <a:gd name="T38" fmla="*/ 2 w 544"/>
                <a:gd name="T39" fmla="*/ 187 h 914"/>
                <a:gd name="T40" fmla="*/ 20 w 544"/>
                <a:gd name="T41" fmla="*/ 118 h 914"/>
                <a:gd name="T42" fmla="*/ 44 w 544"/>
                <a:gd name="T43" fmla="*/ 81 h 914"/>
                <a:gd name="T44" fmla="*/ 96 w 544"/>
                <a:gd name="T45" fmla="*/ 39 h 914"/>
                <a:gd name="T46" fmla="*/ 194 w 544"/>
                <a:gd name="T47" fmla="*/ 7 h 914"/>
                <a:gd name="T48" fmla="*/ 290 w 544"/>
                <a:gd name="T49" fmla="*/ 0 h 914"/>
                <a:gd name="T50" fmla="*/ 499 w 544"/>
                <a:gd name="T51" fmla="*/ 14 h 914"/>
                <a:gd name="T52" fmla="*/ 517 w 544"/>
                <a:gd name="T53" fmla="*/ 24 h 914"/>
                <a:gd name="T54" fmla="*/ 520 w 544"/>
                <a:gd name="T55" fmla="*/ 87 h 914"/>
                <a:gd name="T56" fmla="*/ 517 w 544"/>
                <a:gd name="T57" fmla="*/ 99 h 914"/>
                <a:gd name="T58" fmla="*/ 504 w 544"/>
                <a:gd name="T59" fmla="*/ 106 h 914"/>
                <a:gd name="T60" fmla="*/ 497 w 544"/>
                <a:gd name="T61" fmla="*/ 106 h 914"/>
                <a:gd name="T62" fmla="*/ 290 w 544"/>
                <a:gd name="T63" fmla="*/ 99 h 914"/>
                <a:gd name="T64" fmla="*/ 226 w 544"/>
                <a:gd name="T65" fmla="*/ 102 h 914"/>
                <a:gd name="T66" fmla="*/ 166 w 544"/>
                <a:gd name="T67" fmla="*/ 117 h 914"/>
                <a:gd name="T68" fmla="*/ 128 w 544"/>
                <a:gd name="T69" fmla="*/ 148 h 914"/>
                <a:gd name="T70" fmla="*/ 113 w 544"/>
                <a:gd name="T71" fmla="*/ 197 h 914"/>
                <a:gd name="T72" fmla="*/ 114 w 544"/>
                <a:gd name="T73" fmla="*/ 234 h 914"/>
                <a:gd name="T74" fmla="*/ 129 w 544"/>
                <a:gd name="T75" fmla="*/ 270 h 914"/>
                <a:gd name="T76" fmla="*/ 161 w 544"/>
                <a:gd name="T77" fmla="*/ 304 h 914"/>
                <a:gd name="T78" fmla="*/ 355 w 544"/>
                <a:gd name="T79" fmla="*/ 426 h 914"/>
                <a:gd name="T80" fmla="*/ 424 w 544"/>
                <a:gd name="T81" fmla="*/ 471 h 914"/>
                <a:gd name="T82" fmla="*/ 490 w 544"/>
                <a:gd name="T83" fmla="*/ 530 h 914"/>
                <a:gd name="T84" fmla="*/ 528 w 544"/>
                <a:gd name="T85" fmla="*/ 588 h 914"/>
                <a:gd name="T86" fmla="*/ 543 w 544"/>
                <a:gd name="T87" fmla="*/ 655 h 914"/>
                <a:gd name="T88" fmla="*/ 541 w 544"/>
                <a:gd name="T89" fmla="*/ 716 h 914"/>
                <a:gd name="T90" fmla="*/ 512 w 544"/>
                <a:gd name="T91" fmla="*/ 799 h 914"/>
                <a:gd name="T92" fmla="*/ 475 w 544"/>
                <a:gd name="T93" fmla="*/ 844 h 914"/>
                <a:gd name="T94" fmla="*/ 433 w 544"/>
                <a:gd name="T95" fmla="*/ 874 h 914"/>
                <a:gd name="T96" fmla="*/ 378 w 544"/>
                <a:gd name="T97" fmla="*/ 897 h 914"/>
                <a:gd name="T98" fmla="*/ 308 w 544"/>
                <a:gd name="T99" fmla="*/ 911 h 914"/>
                <a:gd name="T100" fmla="*/ 246 w 544"/>
                <a:gd name="T101" fmla="*/ 914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44" h="914">
                  <a:moveTo>
                    <a:pt x="246" y="914"/>
                  </a:moveTo>
                  <a:lnTo>
                    <a:pt x="246" y="914"/>
                  </a:lnTo>
                  <a:lnTo>
                    <a:pt x="215" y="913"/>
                  </a:lnTo>
                  <a:lnTo>
                    <a:pt x="186" y="912"/>
                  </a:lnTo>
                  <a:lnTo>
                    <a:pt x="134" y="908"/>
                  </a:lnTo>
                  <a:lnTo>
                    <a:pt x="88" y="903"/>
                  </a:lnTo>
                  <a:lnTo>
                    <a:pt x="45" y="897"/>
                  </a:lnTo>
                  <a:lnTo>
                    <a:pt x="45" y="897"/>
                  </a:lnTo>
                  <a:lnTo>
                    <a:pt x="34" y="894"/>
                  </a:lnTo>
                  <a:lnTo>
                    <a:pt x="29" y="891"/>
                  </a:lnTo>
                  <a:lnTo>
                    <a:pt x="27" y="889"/>
                  </a:lnTo>
                  <a:lnTo>
                    <a:pt x="25" y="887"/>
                  </a:lnTo>
                  <a:lnTo>
                    <a:pt x="23" y="883"/>
                  </a:lnTo>
                  <a:lnTo>
                    <a:pt x="22" y="875"/>
                  </a:lnTo>
                  <a:lnTo>
                    <a:pt x="22" y="827"/>
                  </a:lnTo>
                  <a:lnTo>
                    <a:pt x="22" y="827"/>
                  </a:lnTo>
                  <a:lnTo>
                    <a:pt x="23" y="822"/>
                  </a:lnTo>
                  <a:lnTo>
                    <a:pt x="25" y="818"/>
                  </a:lnTo>
                  <a:lnTo>
                    <a:pt x="26" y="814"/>
                  </a:lnTo>
                  <a:lnTo>
                    <a:pt x="29" y="812"/>
                  </a:lnTo>
                  <a:lnTo>
                    <a:pt x="31" y="810"/>
                  </a:lnTo>
                  <a:lnTo>
                    <a:pt x="35" y="809"/>
                  </a:lnTo>
                  <a:lnTo>
                    <a:pt x="43" y="807"/>
                  </a:lnTo>
                  <a:lnTo>
                    <a:pt x="43" y="807"/>
                  </a:lnTo>
                  <a:lnTo>
                    <a:pt x="46" y="807"/>
                  </a:lnTo>
                  <a:lnTo>
                    <a:pt x="46" y="807"/>
                  </a:lnTo>
                  <a:lnTo>
                    <a:pt x="93" y="811"/>
                  </a:lnTo>
                  <a:lnTo>
                    <a:pt x="146" y="813"/>
                  </a:lnTo>
                  <a:lnTo>
                    <a:pt x="199" y="814"/>
                  </a:lnTo>
                  <a:lnTo>
                    <a:pt x="246" y="814"/>
                  </a:lnTo>
                  <a:lnTo>
                    <a:pt x="246" y="814"/>
                  </a:lnTo>
                  <a:lnTo>
                    <a:pt x="272" y="814"/>
                  </a:lnTo>
                  <a:lnTo>
                    <a:pt x="295" y="812"/>
                  </a:lnTo>
                  <a:lnTo>
                    <a:pt x="317" y="809"/>
                  </a:lnTo>
                  <a:lnTo>
                    <a:pt x="335" y="804"/>
                  </a:lnTo>
                  <a:lnTo>
                    <a:pt x="353" y="798"/>
                  </a:lnTo>
                  <a:lnTo>
                    <a:pt x="368" y="791"/>
                  </a:lnTo>
                  <a:lnTo>
                    <a:pt x="381" y="783"/>
                  </a:lnTo>
                  <a:lnTo>
                    <a:pt x="392" y="775"/>
                  </a:lnTo>
                  <a:lnTo>
                    <a:pt x="402" y="765"/>
                  </a:lnTo>
                  <a:lnTo>
                    <a:pt x="410" y="755"/>
                  </a:lnTo>
                  <a:lnTo>
                    <a:pt x="416" y="742"/>
                  </a:lnTo>
                  <a:lnTo>
                    <a:pt x="421" y="729"/>
                  </a:lnTo>
                  <a:lnTo>
                    <a:pt x="425" y="717"/>
                  </a:lnTo>
                  <a:lnTo>
                    <a:pt x="427" y="703"/>
                  </a:lnTo>
                  <a:lnTo>
                    <a:pt x="429" y="688"/>
                  </a:lnTo>
                  <a:lnTo>
                    <a:pt x="429" y="672"/>
                  </a:lnTo>
                  <a:lnTo>
                    <a:pt x="429" y="672"/>
                  </a:lnTo>
                  <a:lnTo>
                    <a:pt x="429" y="661"/>
                  </a:lnTo>
                  <a:lnTo>
                    <a:pt x="428" y="650"/>
                  </a:lnTo>
                  <a:lnTo>
                    <a:pt x="426" y="641"/>
                  </a:lnTo>
                  <a:lnTo>
                    <a:pt x="423" y="631"/>
                  </a:lnTo>
                  <a:lnTo>
                    <a:pt x="418" y="622"/>
                  </a:lnTo>
                  <a:lnTo>
                    <a:pt x="412" y="612"/>
                  </a:lnTo>
                  <a:lnTo>
                    <a:pt x="407" y="603"/>
                  </a:lnTo>
                  <a:lnTo>
                    <a:pt x="398" y="594"/>
                  </a:lnTo>
                  <a:lnTo>
                    <a:pt x="389" y="585"/>
                  </a:lnTo>
                  <a:lnTo>
                    <a:pt x="379" y="576"/>
                  </a:lnTo>
                  <a:lnTo>
                    <a:pt x="354" y="555"/>
                  </a:lnTo>
                  <a:lnTo>
                    <a:pt x="323" y="534"/>
                  </a:lnTo>
                  <a:lnTo>
                    <a:pt x="285" y="510"/>
                  </a:lnTo>
                  <a:lnTo>
                    <a:pt x="168" y="439"/>
                  </a:lnTo>
                  <a:lnTo>
                    <a:pt x="168" y="439"/>
                  </a:lnTo>
                  <a:lnTo>
                    <a:pt x="129" y="414"/>
                  </a:lnTo>
                  <a:lnTo>
                    <a:pt x="111" y="401"/>
                  </a:lnTo>
                  <a:lnTo>
                    <a:pt x="95" y="389"/>
                  </a:lnTo>
                  <a:lnTo>
                    <a:pt x="80" y="376"/>
                  </a:lnTo>
                  <a:lnTo>
                    <a:pt x="66" y="364"/>
                  </a:lnTo>
                  <a:lnTo>
                    <a:pt x="53" y="351"/>
                  </a:lnTo>
                  <a:lnTo>
                    <a:pt x="43" y="337"/>
                  </a:lnTo>
                  <a:lnTo>
                    <a:pt x="33" y="323"/>
                  </a:lnTo>
                  <a:lnTo>
                    <a:pt x="25" y="310"/>
                  </a:lnTo>
                  <a:lnTo>
                    <a:pt x="18" y="295"/>
                  </a:lnTo>
                  <a:lnTo>
                    <a:pt x="11" y="280"/>
                  </a:lnTo>
                  <a:lnTo>
                    <a:pt x="6" y="264"/>
                  </a:lnTo>
                  <a:lnTo>
                    <a:pt x="4" y="248"/>
                  </a:lnTo>
                  <a:lnTo>
                    <a:pt x="2" y="232"/>
                  </a:lnTo>
                  <a:lnTo>
                    <a:pt x="0" y="213"/>
                  </a:lnTo>
                  <a:lnTo>
                    <a:pt x="0" y="213"/>
                  </a:lnTo>
                  <a:lnTo>
                    <a:pt x="2" y="187"/>
                  </a:lnTo>
                  <a:lnTo>
                    <a:pt x="6" y="162"/>
                  </a:lnTo>
                  <a:lnTo>
                    <a:pt x="12" y="140"/>
                  </a:lnTo>
                  <a:lnTo>
                    <a:pt x="15" y="128"/>
                  </a:lnTo>
                  <a:lnTo>
                    <a:pt x="20" y="118"/>
                  </a:lnTo>
                  <a:lnTo>
                    <a:pt x="26" y="109"/>
                  </a:lnTo>
                  <a:lnTo>
                    <a:pt x="30" y="99"/>
                  </a:lnTo>
                  <a:lnTo>
                    <a:pt x="37" y="91"/>
                  </a:lnTo>
                  <a:lnTo>
                    <a:pt x="44" y="81"/>
                  </a:lnTo>
                  <a:lnTo>
                    <a:pt x="51" y="73"/>
                  </a:lnTo>
                  <a:lnTo>
                    <a:pt x="59" y="65"/>
                  </a:lnTo>
                  <a:lnTo>
                    <a:pt x="76" y="52"/>
                  </a:lnTo>
                  <a:lnTo>
                    <a:pt x="96" y="39"/>
                  </a:lnTo>
                  <a:lnTo>
                    <a:pt x="117" y="29"/>
                  </a:lnTo>
                  <a:lnTo>
                    <a:pt x="142" y="19"/>
                  </a:lnTo>
                  <a:lnTo>
                    <a:pt x="167" y="13"/>
                  </a:lnTo>
                  <a:lnTo>
                    <a:pt x="194" y="7"/>
                  </a:lnTo>
                  <a:lnTo>
                    <a:pt x="224" y="2"/>
                  </a:lnTo>
                  <a:lnTo>
                    <a:pt x="256" y="0"/>
                  </a:lnTo>
                  <a:lnTo>
                    <a:pt x="290" y="0"/>
                  </a:lnTo>
                  <a:lnTo>
                    <a:pt x="290" y="0"/>
                  </a:lnTo>
                  <a:lnTo>
                    <a:pt x="346" y="1"/>
                  </a:lnTo>
                  <a:lnTo>
                    <a:pt x="404" y="5"/>
                  </a:lnTo>
                  <a:lnTo>
                    <a:pt x="457" y="9"/>
                  </a:lnTo>
                  <a:lnTo>
                    <a:pt x="499" y="14"/>
                  </a:lnTo>
                  <a:lnTo>
                    <a:pt x="499" y="14"/>
                  </a:lnTo>
                  <a:lnTo>
                    <a:pt x="507" y="17"/>
                  </a:lnTo>
                  <a:lnTo>
                    <a:pt x="514" y="21"/>
                  </a:lnTo>
                  <a:lnTo>
                    <a:pt x="517" y="24"/>
                  </a:lnTo>
                  <a:lnTo>
                    <a:pt x="519" y="26"/>
                  </a:lnTo>
                  <a:lnTo>
                    <a:pt x="520" y="31"/>
                  </a:lnTo>
                  <a:lnTo>
                    <a:pt x="520" y="34"/>
                  </a:lnTo>
                  <a:lnTo>
                    <a:pt x="520" y="87"/>
                  </a:lnTo>
                  <a:lnTo>
                    <a:pt x="520" y="87"/>
                  </a:lnTo>
                  <a:lnTo>
                    <a:pt x="520" y="91"/>
                  </a:lnTo>
                  <a:lnTo>
                    <a:pt x="519" y="95"/>
                  </a:lnTo>
                  <a:lnTo>
                    <a:pt x="517" y="99"/>
                  </a:lnTo>
                  <a:lnTo>
                    <a:pt x="514" y="101"/>
                  </a:lnTo>
                  <a:lnTo>
                    <a:pt x="511" y="103"/>
                  </a:lnTo>
                  <a:lnTo>
                    <a:pt x="507" y="104"/>
                  </a:lnTo>
                  <a:lnTo>
                    <a:pt x="504" y="106"/>
                  </a:lnTo>
                  <a:lnTo>
                    <a:pt x="499" y="106"/>
                  </a:lnTo>
                  <a:lnTo>
                    <a:pt x="499" y="106"/>
                  </a:lnTo>
                  <a:lnTo>
                    <a:pt x="497" y="106"/>
                  </a:lnTo>
                  <a:lnTo>
                    <a:pt x="497" y="106"/>
                  </a:lnTo>
                  <a:lnTo>
                    <a:pt x="452" y="103"/>
                  </a:lnTo>
                  <a:lnTo>
                    <a:pt x="400" y="101"/>
                  </a:lnTo>
                  <a:lnTo>
                    <a:pt x="343" y="100"/>
                  </a:lnTo>
                  <a:lnTo>
                    <a:pt x="290" y="99"/>
                  </a:lnTo>
                  <a:lnTo>
                    <a:pt x="290" y="99"/>
                  </a:lnTo>
                  <a:lnTo>
                    <a:pt x="267" y="99"/>
                  </a:lnTo>
                  <a:lnTo>
                    <a:pt x="246" y="100"/>
                  </a:lnTo>
                  <a:lnTo>
                    <a:pt x="226" y="102"/>
                  </a:lnTo>
                  <a:lnTo>
                    <a:pt x="209" y="104"/>
                  </a:lnTo>
                  <a:lnTo>
                    <a:pt x="193" y="108"/>
                  </a:lnTo>
                  <a:lnTo>
                    <a:pt x="178" y="111"/>
                  </a:lnTo>
                  <a:lnTo>
                    <a:pt x="166" y="117"/>
                  </a:lnTo>
                  <a:lnTo>
                    <a:pt x="154" y="123"/>
                  </a:lnTo>
                  <a:lnTo>
                    <a:pt x="144" y="130"/>
                  </a:lnTo>
                  <a:lnTo>
                    <a:pt x="136" y="139"/>
                  </a:lnTo>
                  <a:lnTo>
                    <a:pt x="128" y="148"/>
                  </a:lnTo>
                  <a:lnTo>
                    <a:pt x="122" y="158"/>
                  </a:lnTo>
                  <a:lnTo>
                    <a:pt x="117" y="170"/>
                  </a:lnTo>
                  <a:lnTo>
                    <a:pt x="114" y="184"/>
                  </a:lnTo>
                  <a:lnTo>
                    <a:pt x="113" y="197"/>
                  </a:lnTo>
                  <a:lnTo>
                    <a:pt x="112" y="213"/>
                  </a:lnTo>
                  <a:lnTo>
                    <a:pt x="112" y="213"/>
                  </a:lnTo>
                  <a:lnTo>
                    <a:pt x="113" y="224"/>
                  </a:lnTo>
                  <a:lnTo>
                    <a:pt x="114" y="234"/>
                  </a:lnTo>
                  <a:lnTo>
                    <a:pt x="116" y="243"/>
                  </a:lnTo>
                  <a:lnTo>
                    <a:pt x="120" y="252"/>
                  </a:lnTo>
                  <a:lnTo>
                    <a:pt x="124" y="262"/>
                  </a:lnTo>
                  <a:lnTo>
                    <a:pt x="129" y="270"/>
                  </a:lnTo>
                  <a:lnTo>
                    <a:pt x="136" y="279"/>
                  </a:lnTo>
                  <a:lnTo>
                    <a:pt x="144" y="287"/>
                  </a:lnTo>
                  <a:lnTo>
                    <a:pt x="152" y="295"/>
                  </a:lnTo>
                  <a:lnTo>
                    <a:pt x="161" y="304"/>
                  </a:lnTo>
                  <a:lnTo>
                    <a:pt x="184" y="321"/>
                  </a:lnTo>
                  <a:lnTo>
                    <a:pt x="212" y="340"/>
                  </a:lnTo>
                  <a:lnTo>
                    <a:pt x="244" y="359"/>
                  </a:lnTo>
                  <a:lnTo>
                    <a:pt x="355" y="426"/>
                  </a:lnTo>
                  <a:lnTo>
                    <a:pt x="355" y="426"/>
                  </a:lnTo>
                  <a:lnTo>
                    <a:pt x="380" y="442"/>
                  </a:lnTo>
                  <a:lnTo>
                    <a:pt x="403" y="457"/>
                  </a:lnTo>
                  <a:lnTo>
                    <a:pt x="424" y="471"/>
                  </a:lnTo>
                  <a:lnTo>
                    <a:pt x="443" y="486"/>
                  </a:lnTo>
                  <a:lnTo>
                    <a:pt x="460" y="500"/>
                  </a:lnTo>
                  <a:lnTo>
                    <a:pt x="476" y="515"/>
                  </a:lnTo>
                  <a:lnTo>
                    <a:pt x="490" y="530"/>
                  </a:lnTo>
                  <a:lnTo>
                    <a:pt x="502" y="544"/>
                  </a:lnTo>
                  <a:lnTo>
                    <a:pt x="512" y="559"/>
                  </a:lnTo>
                  <a:lnTo>
                    <a:pt x="521" y="573"/>
                  </a:lnTo>
                  <a:lnTo>
                    <a:pt x="528" y="588"/>
                  </a:lnTo>
                  <a:lnTo>
                    <a:pt x="534" y="604"/>
                  </a:lnTo>
                  <a:lnTo>
                    <a:pt x="538" y="621"/>
                  </a:lnTo>
                  <a:lnTo>
                    <a:pt x="542" y="638"/>
                  </a:lnTo>
                  <a:lnTo>
                    <a:pt x="543" y="655"/>
                  </a:lnTo>
                  <a:lnTo>
                    <a:pt x="544" y="672"/>
                  </a:lnTo>
                  <a:lnTo>
                    <a:pt x="544" y="672"/>
                  </a:lnTo>
                  <a:lnTo>
                    <a:pt x="543" y="694"/>
                  </a:lnTo>
                  <a:lnTo>
                    <a:pt x="541" y="716"/>
                  </a:lnTo>
                  <a:lnTo>
                    <a:pt x="537" y="738"/>
                  </a:lnTo>
                  <a:lnTo>
                    <a:pt x="532" y="759"/>
                  </a:lnTo>
                  <a:lnTo>
                    <a:pt x="522" y="780"/>
                  </a:lnTo>
                  <a:lnTo>
                    <a:pt x="512" y="799"/>
                  </a:lnTo>
                  <a:lnTo>
                    <a:pt x="499" y="819"/>
                  </a:lnTo>
                  <a:lnTo>
                    <a:pt x="493" y="827"/>
                  </a:lnTo>
                  <a:lnTo>
                    <a:pt x="485" y="836"/>
                  </a:lnTo>
                  <a:lnTo>
                    <a:pt x="475" y="844"/>
                  </a:lnTo>
                  <a:lnTo>
                    <a:pt x="466" y="853"/>
                  </a:lnTo>
                  <a:lnTo>
                    <a:pt x="456" y="860"/>
                  </a:lnTo>
                  <a:lnTo>
                    <a:pt x="444" y="868"/>
                  </a:lnTo>
                  <a:lnTo>
                    <a:pt x="433" y="874"/>
                  </a:lnTo>
                  <a:lnTo>
                    <a:pt x="420" y="881"/>
                  </a:lnTo>
                  <a:lnTo>
                    <a:pt x="408" y="887"/>
                  </a:lnTo>
                  <a:lnTo>
                    <a:pt x="393" y="892"/>
                  </a:lnTo>
                  <a:lnTo>
                    <a:pt x="378" y="897"/>
                  </a:lnTo>
                  <a:lnTo>
                    <a:pt x="362" y="902"/>
                  </a:lnTo>
                  <a:lnTo>
                    <a:pt x="345" y="905"/>
                  </a:lnTo>
                  <a:lnTo>
                    <a:pt x="327" y="908"/>
                  </a:lnTo>
                  <a:lnTo>
                    <a:pt x="308" y="911"/>
                  </a:lnTo>
                  <a:lnTo>
                    <a:pt x="288" y="912"/>
                  </a:lnTo>
                  <a:lnTo>
                    <a:pt x="268" y="913"/>
                  </a:lnTo>
                  <a:lnTo>
                    <a:pt x="246" y="914"/>
                  </a:lnTo>
                  <a:lnTo>
                    <a:pt x="246" y="9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1" name="Freeform 182"/>
            <p:cNvSpPr>
              <a:spLocks/>
            </p:cNvSpPr>
            <p:nvPr/>
          </p:nvSpPr>
          <p:spPr bwMode="auto">
            <a:xfrm>
              <a:off x="4854190" y="4488174"/>
              <a:ext cx="79560" cy="163275"/>
            </a:xfrm>
            <a:custGeom>
              <a:avLst/>
              <a:gdLst>
                <a:gd name="T0" fmla="*/ 382 w 404"/>
                <a:gd name="T1" fmla="*/ 818 h 825"/>
                <a:gd name="T2" fmla="*/ 343 w 404"/>
                <a:gd name="T3" fmla="*/ 823 h 825"/>
                <a:gd name="T4" fmla="*/ 304 w 404"/>
                <a:gd name="T5" fmla="*/ 825 h 825"/>
                <a:gd name="T6" fmla="*/ 283 w 404"/>
                <a:gd name="T7" fmla="*/ 824 h 825"/>
                <a:gd name="T8" fmla="*/ 248 w 404"/>
                <a:gd name="T9" fmla="*/ 821 h 825"/>
                <a:gd name="T10" fmla="*/ 217 w 404"/>
                <a:gd name="T11" fmla="*/ 814 h 825"/>
                <a:gd name="T12" fmla="*/ 191 w 404"/>
                <a:gd name="T13" fmla="*/ 802 h 825"/>
                <a:gd name="T14" fmla="*/ 171 w 404"/>
                <a:gd name="T15" fmla="*/ 784 h 825"/>
                <a:gd name="T16" fmla="*/ 155 w 404"/>
                <a:gd name="T17" fmla="*/ 759 h 825"/>
                <a:gd name="T18" fmla="*/ 145 w 404"/>
                <a:gd name="T19" fmla="*/ 727 h 825"/>
                <a:gd name="T20" fmla="*/ 140 w 404"/>
                <a:gd name="T21" fmla="*/ 686 h 825"/>
                <a:gd name="T22" fmla="*/ 140 w 404"/>
                <a:gd name="T23" fmla="*/ 241 h 825"/>
                <a:gd name="T24" fmla="*/ 23 w 404"/>
                <a:gd name="T25" fmla="*/ 229 h 825"/>
                <a:gd name="T26" fmla="*/ 9 w 404"/>
                <a:gd name="T27" fmla="*/ 224 h 825"/>
                <a:gd name="T28" fmla="*/ 3 w 404"/>
                <a:gd name="T29" fmla="*/ 218 h 825"/>
                <a:gd name="T30" fmla="*/ 0 w 404"/>
                <a:gd name="T31" fmla="*/ 212 h 825"/>
                <a:gd name="T32" fmla="*/ 0 w 404"/>
                <a:gd name="T33" fmla="*/ 174 h 825"/>
                <a:gd name="T34" fmla="*/ 0 w 404"/>
                <a:gd name="T35" fmla="*/ 169 h 825"/>
                <a:gd name="T36" fmla="*/ 3 w 404"/>
                <a:gd name="T37" fmla="*/ 161 h 825"/>
                <a:gd name="T38" fmla="*/ 9 w 404"/>
                <a:gd name="T39" fmla="*/ 155 h 825"/>
                <a:gd name="T40" fmla="*/ 18 w 404"/>
                <a:gd name="T41" fmla="*/ 153 h 825"/>
                <a:gd name="T42" fmla="*/ 140 w 404"/>
                <a:gd name="T43" fmla="*/ 152 h 825"/>
                <a:gd name="T44" fmla="*/ 140 w 404"/>
                <a:gd name="T45" fmla="*/ 34 h 825"/>
                <a:gd name="T46" fmla="*/ 141 w 404"/>
                <a:gd name="T47" fmla="*/ 26 h 825"/>
                <a:gd name="T48" fmla="*/ 145 w 404"/>
                <a:gd name="T49" fmla="*/ 18 h 825"/>
                <a:gd name="T50" fmla="*/ 152 w 404"/>
                <a:gd name="T51" fmla="*/ 13 h 825"/>
                <a:gd name="T52" fmla="*/ 161 w 404"/>
                <a:gd name="T53" fmla="*/ 10 h 825"/>
                <a:gd name="T54" fmla="*/ 225 w 404"/>
                <a:gd name="T55" fmla="*/ 0 h 825"/>
                <a:gd name="T56" fmla="*/ 228 w 404"/>
                <a:gd name="T57" fmla="*/ 0 h 825"/>
                <a:gd name="T58" fmla="*/ 235 w 404"/>
                <a:gd name="T59" fmla="*/ 2 h 825"/>
                <a:gd name="T60" fmla="*/ 241 w 404"/>
                <a:gd name="T61" fmla="*/ 6 h 825"/>
                <a:gd name="T62" fmla="*/ 244 w 404"/>
                <a:gd name="T63" fmla="*/ 12 h 825"/>
                <a:gd name="T64" fmla="*/ 245 w 404"/>
                <a:gd name="T65" fmla="*/ 20 h 825"/>
                <a:gd name="T66" fmla="*/ 376 w 404"/>
                <a:gd name="T67" fmla="*/ 152 h 825"/>
                <a:gd name="T68" fmla="*/ 381 w 404"/>
                <a:gd name="T69" fmla="*/ 153 h 825"/>
                <a:gd name="T70" fmla="*/ 390 w 404"/>
                <a:gd name="T71" fmla="*/ 156 h 825"/>
                <a:gd name="T72" fmla="*/ 397 w 404"/>
                <a:gd name="T73" fmla="*/ 163 h 825"/>
                <a:gd name="T74" fmla="*/ 400 w 404"/>
                <a:gd name="T75" fmla="*/ 171 h 825"/>
                <a:gd name="T76" fmla="*/ 400 w 404"/>
                <a:gd name="T77" fmla="*/ 217 h 825"/>
                <a:gd name="T78" fmla="*/ 400 w 404"/>
                <a:gd name="T79" fmla="*/ 222 h 825"/>
                <a:gd name="T80" fmla="*/ 397 w 404"/>
                <a:gd name="T81" fmla="*/ 231 h 825"/>
                <a:gd name="T82" fmla="*/ 390 w 404"/>
                <a:gd name="T83" fmla="*/ 238 h 825"/>
                <a:gd name="T84" fmla="*/ 381 w 404"/>
                <a:gd name="T85" fmla="*/ 241 h 825"/>
                <a:gd name="T86" fmla="*/ 245 w 404"/>
                <a:gd name="T87" fmla="*/ 241 h 825"/>
                <a:gd name="T88" fmla="*/ 245 w 404"/>
                <a:gd name="T89" fmla="*/ 662 h 825"/>
                <a:gd name="T90" fmla="*/ 249 w 404"/>
                <a:gd name="T91" fmla="*/ 702 h 825"/>
                <a:gd name="T92" fmla="*/ 253 w 404"/>
                <a:gd name="T93" fmla="*/ 716 h 825"/>
                <a:gd name="T94" fmla="*/ 260 w 404"/>
                <a:gd name="T95" fmla="*/ 725 h 825"/>
                <a:gd name="T96" fmla="*/ 269 w 404"/>
                <a:gd name="T97" fmla="*/ 732 h 825"/>
                <a:gd name="T98" fmla="*/ 281 w 404"/>
                <a:gd name="T99" fmla="*/ 737 h 825"/>
                <a:gd name="T100" fmla="*/ 311 w 404"/>
                <a:gd name="T101" fmla="*/ 739 h 825"/>
                <a:gd name="T102" fmla="*/ 378 w 404"/>
                <a:gd name="T103" fmla="*/ 739 h 825"/>
                <a:gd name="T104" fmla="*/ 394 w 404"/>
                <a:gd name="T105" fmla="*/ 741 h 825"/>
                <a:gd name="T106" fmla="*/ 400 w 404"/>
                <a:gd name="T107" fmla="*/ 745 h 825"/>
                <a:gd name="T108" fmla="*/ 404 w 404"/>
                <a:gd name="T109" fmla="*/ 752 h 825"/>
                <a:gd name="T110" fmla="*/ 404 w 404"/>
                <a:gd name="T111" fmla="*/ 798 h 825"/>
                <a:gd name="T112" fmla="*/ 402 w 404"/>
                <a:gd name="T113" fmla="*/ 806 h 825"/>
                <a:gd name="T114" fmla="*/ 399 w 404"/>
                <a:gd name="T115" fmla="*/ 811 h 825"/>
                <a:gd name="T116" fmla="*/ 392 w 404"/>
                <a:gd name="T117" fmla="*/ 816 h 825"/>
                <a:gd name="T118" fmla="*/ 382 w 404"/>
                <a:gd name="T119" fmla="*/ 818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2" y="818"/>
                  </a:moveTo>
                  <a:lnTo>
                    <a:pt x="382" y="818"/>
                  </a:lnTo>
                  <a:lnTo>
                    <a:pt x="363" y="821"/>
                  </a:lnTo>
                  <a:lnTo>
                    <a:pt x="343" y="823"/>
                  </a:lnTo>
                  <a:lnTo>
                    <a:pt x="322" y="824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3" y="824"/>
                  </a:lnTo>
                  <a:lnTo>
                    <a:pt x="265" y="823"/>
                  </a:lnTo>
                  <a:lnTo>
                    <a:pt x="248" y="821"/>
                  </a:lnTo>
                  <a:lnTo>
                    <a:pt x="231" y="818"/>
                  </a:lnTo>
                  <a:lnTo>
                    <a:pt x="217" y="814"/>
                  </a:lnTo>
                  <a:lnTo>
                    <a:pt x="203" y="808"/>
                  </a:lnTo>
                  <a:lnTo>
                    <a:pt x="191" y="802"/>
                  </a:lnTo>
                  <a:lnTo>
                    <a:pt x="180" y="793"/>
                  </a:lnTo>
                  <a:lnTo>
                    <a:pt x="171" y="784"/>
                  </a:lnTo>
                  <a:lnTo>
                    <a:pt x="163" y="772"/>
                  </a:lnTo>
                  <a:lnTo>
                    <a:pt x="155" y="759"/>
                  </a:lnTo>
                  <a:lnTo>
                    <a:pt x="150" y="744"/>
                  </a:lnTo>
                  <a:lnTo>
                    <a:pt x="145" y="727"/>
                  </a:lnTo>
                  <a:lnTo>
                    <a:pt x="142" y="708"/>
                  </a:lnTo>
                  <a:lnTo>
                    <a:pt x="140" y="686"/>
                  </a:lnTo>
                  <a:lnTo>
                    <a:pt x="140" y="662"/>
                  </a:lnTo>
                  <a:lnTo>
                    <a:pt x="140" y="241"/>
                  </a:lnTo>
                  <a:lnTo>
                    <a:pt x="23" y="229"/>
                  </a:lnTo>
                  <a:lnTo>
                    <a:pt x="23" y="229"/>
                  </a:lnTo>
                  <a:lnTo>
                    <a:pt x="14" y="226"/>
                  </a:lnTo>
                  <a:lnTo>
                    <a:pt x="9" y="224"/>
                  </a:lnTo>
                  <a:lnTo>
                    <a:pt x="5" y="222"/>
                  </a:lnTo>
                  <a:lnTo>
                    <a:pt x="3" y="218"/>
                  </a:lnTo>
                  <a:lnTo>
                    <a:pt x="1" y="215"/>
                  </a:lnTo>
                  <a:lnTo>
                    <a:pt x="0" y="212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4"/>
                  </a:lnTo>
                  <a:lnTo>
                    <a:pt x="3" y="161"/>
                  </a:lnTo>
                  <a:lnTo>
                    <a:pt x="5" y="158"/>
                  </a:lnTo>
                  <a:lnTo>
                    <a:pt x="9" y="155"/>
                  </a:lnTo>
                  <a:lnTo>
                    <a:pt x="14" y="154"/>
                  </a:lnTo>
                  <a:lnTo>
                    <a:pt x="18" y="153"/>
                  </a:lnTo>
                  <a:lnTo>
                    <a:pt x="23" y="152"/>
                  </a:lnTo>
                  <a:lnTo>
                    <a:pt x="140" y="152"/>
                  </a:lnTo>
                  <a:lnTo>
                    <a:pt x="140" y="34"/>
                  </a:lnTo>
                  <a:lnTo>
                    <a:pt x="140" y="34"/>
                  </a:lnTo>
                  <a:lnTo>
                    <a:pt x="140" y="29"/>
                  </a:lnTo>
                  <a:lnTo>
                    <a:pt x="141" y="26"/>
                  </a:lnTo>
                  <a:lnTo>
                    <a:pt x="143" y="21"/>
                  </a:lnTo>
                  <a:lnTo>
                    <a:pt x="145" y="18"/>
                  </a:lnTo>
                  <a:lnTo>
                    <a:pt x="149" y="15"/>
                  </a:lnTo>
                  <a:lnTo>
                    <a:pt x="152" y="13"/>
                  </a:lnTo>
                  <a:lnTo>
                    <a:pt x="157" y="11"/>
                  </a:lnTo>
                  <a:lnTo>
                    <a:pt x="161" y="10"/>
                  </a:lnTo>
                  <a:lnTo>
                    <a:pt x="225" y="0"/>
                  </a:lnTo>
                  <a:lnTo>
                    <a:pt x="225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1" y="0"/>
                  </a:lnTo>
                  <a:lnTo>
                    <a:pt x="235" y="2"/>
                  </a:lnTo>
                  <a:lnTo>
                    <a:pt x="237" y="4"/>
                  </a:lnTo>
                  <a:lnTo>
                    <a:pt x="241" y="6"/>
                  </a:lnTo>
                  <a:lnTo>
                    <a:pt x="243" y="8"/>
                  </a:lnTo>
                  <a:lnTo>
                    <a:pt x="244" y="12"/>
                  </a:lnTo>
                  <a:lnTo>
                    <a:pt x="245" y="17"/>
                  </a:lnTo>
                  <a:lnTo>
                    <a:pt x="245" y="20"/>
                  </a:lnTo>
                  <a:lnTo>
                    <a:pt x="245" y="152"/>
                  </a:lnTo>
                  <a:lnTo>
                    <a:pt x="376" y="152"/>
                  </a:lnTo>
                  <a:lnTo>
                    <a:pt x="376" y="152"/>
                  </a:lnTo>
                  <a:lnTo>
                    <a:pt x="381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3" y="159"/>
                  </a:lnTo>
                  <a:lnTo>
                    <a:pt x="397" y="163"/>
                  </a:lnTo>
                  <a:lnTo>
                    <a:pt x="398" y="167"/>
                  </a:lnTo>
                  <a:lnTo>
                    <a:pt x="400" y="171"/>
                  </a:lnTo>
                  <a:lnTo>
                    <a:pt x="400" y="176"/>
                  </a:lnTo>
                  <a:lnTo>
                    <a:pt x="400" y="217"/>
                  </a:lnTo>
                  <a:lnTo>
                    <a:pt x="400" y="217"/>
                  </a:lnTo>
                  <a:lnTo>
                    <a:pt x="400" y="222"/>
                  </a:lnTo>
                  <a:lnTo>
                    <a:pt x="398" y="226"/>
                  </a:lnTo>
                  <a:lnTo>
                    <a:pt x="397" y="231"/>
                  </a:lnTo>
                  <a:lnTo>
                    <a:pt x="393" y="234"/>
                  </a:lnTo>
                  <a:lnTo>
                    <a:pt x="390" y="238"/>
                  </a:lnTo>
                  <a:lnTo>
                    <a:pt x="385" y="239"/>
                  </a:lnTo>
                  <a:lnTo>
                    <a:pt x="381" y="241"/>
                  </a:lnTo>
                  <a:lnTo>
                    <a:pt x="376" y="241"/>
                  </a:lnTo>
                  <a:lnTo>
                    <a:pt x="245" y="241"/>
                  </a:lnTo>
                  <a:lnTo>
                    <a:pt x="245" y="662"/>
                  </a:lnTo>
                  <a:lnTo>
                    <a:pt x="245" y="662"/>
                  </a:lnTo>
                  <a:lnTo>
                    <a:pt x="246" y="685"/>
                  </a:lnTo>
                  <a:lnTo>
                    <a:pt x="249" y="702"/>
                  </a:lnTo>
                  <a:lnTo>
                    <a:pt x="251" y="709"/>
                  </a:lnTo>
                  <a:lnTo>
                    <a:pt x="253" y="716"/>
                  </a:lnTo>
                  <a:lnTo>
                    <a:pt x="257" y="721"/>
                  </a:lnTo>
                  <a:lnTo>
                    <a:pt x="260" y="725"/>
                  </a:lnTo>
                  <a:lnTo>
                    <a:pt x="265" y="729"/>
                  </a:lnTo>
                  <a:lnTo>
                    <a:pt x="269" y="732"/>
                  </a:lnTo>
                  <a:lnTo>
                    <a:pt x="274" y="735"/>
                  </a:lnTo>
                  <a:lnTo>
                    <a:pt x="281" y="737"/>
                  </a:lnTo>
                  <a:lnTo>
                    <a:pt x="295" y="738"/>
                  </a:lnTo>
                  <a:lnTo>
                    <a:pt x="311" y="739"/>
                  </a:lnTo>
                  <a:lnTo>
                    <a:pt x="378" y="739"/>
                  </a:lnTo>
                  <a:lnTo>
                    <a:pt x="378" y="739"/>
                  </a:lnTo>
                  <a:lnTo>
                    <a:pt x="390" y="740"/>
                  </a:lnTo>
                  <a:lnTo>
                    <a:pt x="394" y="741"/>
                  </a:lnTo>
                  <a:lnTo>
                    <a:pt x="398" y="743"/>
                  </a:lnTo>
                  <a:lnTo>
                    <a:pt x="400" y="745"/>
                  </a:lnTo>
                  <a:lnTo>
                    <a:pt x="402" y="748"/>
                  </a:lnTo>
                  <a:lnTo>
                    <a:pt x="404" y="752"/>
                  </a:lnTo>
                  <a:lnTo>
                    <a:pt x="404" y="755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2" y="806"/>
                  </a:lnTo>
                  <a:lnTo>
                    <a:pt x="401" y="809"/>
                  </a:lnTo>
                  <a:lnTo>
                    <a:pt x="399" y="811"/>
                  </a:lnTo>
                  <a:lnTo>
                    <a:pt x="395" y="814"/>
                  </a:lnTo>
                  <a:lnTo>
                    <a:pt x="392" y="816"/>
                  </a:lnTo>
                  <a:lnTo>
                    <a:pt x="382" y="818"/>
                  </a:lnTo>
                  <a:lnTo>
                    <a:pt x="382" y="81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2" name="Freeform 183"/>
            <p:cNvSpPr>
              <a:spLocks/>
            </p:cNvSpPr>
            <p:nvPr/>
          </p:nvSpPr>
          <p:spPr bwMode="auto">
            <a:xfrm>
              <a:off x="4956311" y="4516673"/>
              <a:ext cx="58779" cy="132995"/>
            </a:xfrm>
            <a:custGeom>
              <a:avLst/>
              <a:gdLst>
                <a:gd name="T0" fmla="*/ 273 w 298"/>
                <a:gd name="T1" fmla="*/ 92 h 672"/>
                <a:gd name="T2" fmla="*/ 232 w 298"/>
                <a:gd name="T3" fmla="*/ 94 h 672"/>
                <a:gd name="T4" fmla="*/ 191 w 298"/>
                <a:gd name="T5" fmla="*/ 103 h 672"/>
                <a:gd name="T6" fmla="*/ 150 w 298"/>
                <a:gd name="T7" fmla="*/ 119 h 672"/>
                <a:gd name="T8" fmla="*/ 107 w 298"/>
                <a:gd name="T9" fmla="*/ 142 h 672"/>
                <a:gd name="T10" fmla="*/ 107 w 298"/>
                <a:gd name="T11" fmla="*/ 648 h 672"/>
                <a:gd name="T12" fmla="*/ 104 w 298"/>
                <a:gd name="T13" fmla="*/ 657 h 672"/>
                <a:gd name="T14" fmla="*/ 100 w 298"/>
                <a:gd name="T15" fmla="*/ 665 h 672"/>
                <a:gd name="T16" fmla="*/ 92 w 298"/>
                <a:gd name="T17" fmla="*/ 670 h 672"/>
                <a:gd name="T18" fmla="*/ 83 w 298"/>
                <a:gd name="T19" fmla="*/ 672 h 672"/>
                <a:gd name="T20" fmla="*/ 23 w 298"/>
                <a:gd name="T21" fmla="*/ 672 h 672"/>
                <a:gd name="T22" fmla="*/ 15 w 298"/>
                <a:gd name="T23" fmla="*/ 670 h 672"/>
                <a:gd name="T24" fmla="*/ 7 w 298"/>
                <a:gd name="T25" fmla="*/ 665 h 672"/>
                <a:gd name="T26" fmla="*/ 2 w 298"/>
                <a:gd name="T27" fmla="*/ 657 h 672"/>
                <a:gd name="T28" fmla="*/ 0 w 298"/>
                <a:gd name="T29" fmla="*/ 648 h 672"/>
                <a:gd name="T30" fmla="*/ 0 w 298"/>
                <a:gd name="T31" fmla="*/ 32 h 672"/>
                <a:gd name="T32" fmla="*/ 2 w 298"/>
                <a:gd name="T33" fmla="*/ 23 h 672"/>
                <a:gd name="T34" fmla="*/ 7 w 298"/>
                <a:gd name="T35" fmla="*/ 15 h 672"/>
                <a:gd name="T36" fmla="*/ 14 w 298"/>
                <a:gd name="T37" fmla="*/ 10 h 672"/>
                <a:gd name="T38" fmla="*/ 23 w 298"/>
                <a:gd name="T39" fmla="*/ 8 h 672"/>
                <a:gd name="T40" fmla="*/ 80 w 298"/>
                <a:gd name="T41" fmla="*/ 8 h 672"/>
                <a:gd name="T42" fmla="*/ 89 w 298"/>
                <a:gd name="T43" fmla="*/ 10 h 672"/>
                <a:gd name="T44" fmla="*/ 96 w 298"/>
                <a:gd name="T45" fmla="*/ 15 h 672"/>
                <a:gd name="T46" fmla="*/ 101 w 298"/>
                <a:gd name="T47" fmla="*/ 23 h 672"/>
                <a:gd name="T48" fmla="*/ 103 w 298"/>
                <a:gd name="T49" fmla="*/ 32 h 672"/>
                <a:gd name="T50" fmla="*/ 103 w 298"/>
                <a:gd name="T51" fmla="*/ 57 h 672"/>
                <a:gd name="T52" fmla="*/ 147 w 298"/>
                <a:gd name="T53" fmla="*/ 31 h 672"/>
                <a:gd name="T54" fmla="*/ 190 w 298"/>
                <a:gd name="T55" fmla="*/ 12 h 672"/>
                <a:gd name="T56" fmla="*/ 232 w 298"/>
                <a:gd name="T57" fmla="*/ 3 h 672"/>
                <a:gd name="T58" fmla="*/ 273 w 298"/>
                <a:gd name="T59" fmla="*/ 0 h 672"/>
                <a:gd name="T60" fmla="*/ 279 w 298"/>
                <a:gd name="T61" fmla="*/ 0 h 672"/>
                <a:gd name="T62" fmla="*/ 288 w 298"/>
                <a:gd name="T63" fmla="*/ 3 h 672"/>
                <a:gd name="T64" fmla="*/ 295 w 298"/>
                <a:gd name="T65" fmla="*/ 8 h 672"/>
                <a:gd name="T66" fmla="*/ 298 w 298"/>
                <a:gd name="T67" fmla="*/ 16 h 672"/>
                <a:gd name="T68" fmla="*/ 298 w 298"/>
                <a:gd name="T69" fmla="*/ 71 h 672"/>
                <a:gd name="T70" fmla="*/ 298 w 298"/>
                <a:gd name="T71" fmla="*/ 76 h 672"/>
                <a:gd name="T72" fmla="*/ 295 w 298"/>
                <a:gd name="T73" fmla="*/ 84 h 672"/>
                <a:gd name="T74" fmla="*/ 288 w 298"/>
                <a:gd name="T75" fmla="*/ 88 h 672"/>
                <a:gd name="T76" fmla="*/ 279 w 298"/>
                <a:gd name="T77" fmla="*/ 92 h 672"/>
                <a:gd name="T78" fmla="*/ 273 w 298"/>
                <a:gd name="T79" fmla="*/ 9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2">
                  <a:moveTo>
                    <a:pt x="273" y="92"/>
                  </a:moveTo>
                  <a:lnTo>
                    <a:pt x="273" y="92"/>
                  </a:lnTo>
                  <a:lnTo>
                    <a:pt x="252" y="92"/>
                  </a:lnTo>
                  <a:lnTo>
                    <a:pt x="232" y="94"/>
                  </a:lnTo>
                  <a:lnTo>
                    <a:pt x="212" y="98"/>
                  </a:lnTo>
                  <a:lnTo>
                    <a:pt x="191" y="103"/>
                  </a:lnTo>
                  <a:lnTo>
                    <a:pt x="171" y="110"/>
                  </a:lnTo>
                  <a:lnTo>
                    <a:pt x="150" y="119"/>
                  </a:lnTo>
                  <a:lnTo>
                    <a:pt x="128" y="129"/>
                  </a:lnTo>
                  <a:lnTo>
                    <a:pt x="107" y="142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5" y="667"/>
                  </a:lnTo>
                  <a:lnTo>
                    <a:pt x="92" y="670"/>
                  </a:lnTo>
                  <a:lnTo>
                    <a:pt x="87" y="672"/>
                  </a:lnTo>
                  <a:lnTo>
                    <a:pt x="83" y="672"/>
                  </a:lnTo>
                  <a:lnTo>
                    <a:pt x="23" y="672"/>
                  </a:lnTo>
                  <a:lnTo>
                    <a:pt x="23" y="672"/>
                  </a:lnTo>
                  <a:lnTo>
                    <a:pt x="18" y="672"/>
                  </a:lnTo>
                  <a:lnTo>
                    <a:pt x="15" y="670"/>
                  </a:lnTo>
                  <a:lnTo>
                    <a:pt x="10" y="667"/>
                  </a:lnTo>
                  <a:lnTo>
                    <a:pt x="7" y="665"/>
                  </a:lnTo>
                  <a:lnTo>
                    <a:pt x="5" y="662"/>
                  </a:lnTo>
                  <a:lnTo>
                    <a:pt x="2" y="657"/>
                  </a:lnTo>
                  <a:lnTo>
                    <a:pt x="1" y="652"/>
                  </a:lnTo>
                  <a:lnTo>
                    <a:pt x="0" y="648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27"/>
                  </a:lnTo>
                  <a:lnTo>
                    <a:pt x="2" y="23"/>
                  </a:lnTo>
                  <a:lnTo>
                    <a:pt x="3" y="19"/>
                  </a:lnTo>
                  <a:lnTo>
                    <a:pt x="7" y="15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85" y="9"/>
                  </a:lnTo>
                  <a:lnTo>
                    <a:pt x="89" y="10"/>
                  </a:lnTo>
                  <a:lnTo>
                    <a:pt x="93" y="12"/>
                  </a:lnTo>
                  <a:lnTo>
                    <a:pt x="96" y="15"/>
                  </a:lnTo>
                  <a:lnTo>
                    <a:pt x="99" y="19"/>
                  </a:lnTo>
                  <a:lnTo>
                    <a:pt x="101" y="23"/>
                  </a:lnTo>
                  <a:lnTo>
                    <a:pt x="102" y="27"/>
                  </a:lnTo>
                  <a:lnTo>
                    <a:pt x="103" y="32"/>
                  </a:lnTo>
                  <a:lnTo>
                    <a:pt x="103" y="57"/>
                  </a:lnTo>
                  <a:lnTo>
                    <a:pt x="103" y="57"/>
                  </a:lnTo>
                  <a:lnTo>
                    <a:pt x="125" y="43"/>
                  </a:lnTo>
                  <a:lnTo>
                    <a:pt x="147" y="31"/>
                  </a:lnTo>
                  <a:lnTo>
                    <a:pt x="169" y="20"/>
                  </a:lnTo>
                  <a:lnTo>
                    <a:pt x="190" y="12"/>
                  </a:lnTo>
                  <a:lnTo>
                    <a:pt x="211" y="7"/>
                  </a:lnTo>
                  <a:lnTo>
                    <a:pt x="232" y="3"/>
                  </a:lnTo>
                  <a:lnTo>
                    <a:pt x="252" y="1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79" y="0"/>
                  </a:lnTo>
                  <a:lnTo>
                    <a:pt x="284" y="1"/>
                  </a:lnTo>
                  <a:lnTo>
                    <a:pt x="288" y="3"/>
                  </a:lnTo>
                  <a:lnTo>
                    <a:pt x="292" y="6"/>
                  </a:lnTo>
                  <a:lnTo>
                    <a:pt x="295" y="8"/>
                  </a:lnTo>
                  <a:lnTo>
                    <a:pt x="297" y="12"/>
                  </a:lnTo>
                  <a:lnTo>
                    <a:pt x="298" y="16"/>
                  </a:lnTo>
                  <a:lnTo>
                    <a:pt x="298" y="22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8" y="76"/>
                  </a:lnTo>
                  <a:lnTo>
                    <a:pt x="297" y="80"/>
                  </a:lnTo>
                  <a:lnTo>
                    <a:pt x="295" y="84"/>
                  </a:lnTo>
                  <a:lnTo>
                    <a:pt x="292" y="86"/>
                  </a:lnTo>
                  <a:lnTo>
                    <a:pt x="288" y="88"/>
                  </a:lnTo>
                  <a:lnTo>
                    <a:pt x="284" y="90"/>
                  </a:lnTo>
                  <a:lnTo>
                    <a:pt x="279" y="92"/>
                  </a:lnTo>
                  <a:lnTo>
                    <a:pt x="273" y="92"/>
                  </a:lnTo>
                  <a:lnTo>
                    <a:pt x="273" y="9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3" name="Freeform 184"/>
            <p:cNvSpPr>
              <a:spLocks noEditPoints="1"/>
            </p:cNvSpPr>
            <p:nvPr/>
          </p:nvSpPr>
          <p:spPr bwMode="auto">
            <a:xfrm>
              <a:off x="5026372" y="4516673"/>
              <a:ext cx="96778" cy="134776"/>
            </a:xfrm>
            <a:custGeom>
              <a:avLst/>
              <a:gdLst>
                <a:gd name="T0" fmla="*/ 408 w 488"/>
                <a:gd name="T1" fmla="*/ 672 h 681"/>
                <a:gd name="T2" fmla="*/ 394 w 488"/>
                <a:gd name="T3" fmla="*/ 667 h 681"/>
                <a:gd name="T4" fmla="*/ 386 w 488"/>
                <a:gd name="T5" fmla="*/ 657 h 681"/>
                <a:gd name="T6" fmla="*/ 384 w 488"/>
                <a:gd name="T7" fmla="*/ 622 h 681"/>
                <a:gd name="T8" fmla="*/ 340 w 488"/>
                <a:gd name="T9" fmla="*/ 644 h 681"/>
                <a:gd name="T10" fmla="*/ 271 w 488"/>
                <a:gd name="T11" fmla="*/ 671 h 681"/>
                <a:gd name="T12" fmla="*/ 198 w 488"/>
                <a:gd name="T13" fmla="*/ 681 h 681"/>
                <a:gd name="T14" fmla="*/ 160 w 488"/>
                <a:gd name="T15" fmla="*/ 679 h 681"/>
                <a:gd name="T16" fmla="*/ 107 w 488"/>
                <a:gd name="T17" fmla="*/ 665 h 681"/>
                <a:gd name="T18" fmla="*/ 61 w 488"/>
                <a:gd name="T19" fmla="*/ 640 h 681"/>
                <a:gd name="T20" fmla="*/ 26 w 488"/>
                <a:gd name="T21" fmla="*/ 597 h 681"/>
                <a:gd name="T22" fmla="*/ 5 w 488"/>
                <a:gd name="T23" fmla="*/ 537 h 681"/>
                <a:gd name="T24" fmla="*/ 0 w 488"/>
                <a:gd name="T25" fmla="*/ 470 h 681"/>
                <a:gd name="T26" fmla="*/ 5 w 488"/>
                <a:gd name="T27" fmla="*/ 424 h 681"/>
                <a:gd name="T28" fmla="*/ 26 w 488"/>
                <a:gd name="T29" fmla="*/ 367 h 681"/>
                <a:gd name="T30" fmla="*/ 43 w 488"/>
                <a:gd name="T31" fmla="*/ 344 h 681"/>
                <a:gd name="T32" fmla="*/ 66 w 488"/>
                <a:gd name="T33" fmla="*/ 323 h 681"/>
                <a:gd name="T34" fmla="*/ 129 w 488"/>
                <a:gd name="T35" fmla="*/ 293 h 681"/>
                <a:gd name="T36" fmla="*/ 217 w 488"/>
                <a:gd name="T37" fmla="*/ 277 h 681"/>
                <a:gd name="T38" fmla="*/ 381 w 488"/>
                <a:gd name="T39" fmla="*/ 275 h 681"/>
                <a:gd name="T40" fmla="*/ 381 w 488"/>
                <a:gd name="T41" fmla="*/ 209 h 681"/>
                <a:gd name="T42" fmla="*/ 374 w 488"/>
                <a:gd name="T43" fmla="*/ 163 h 681"/>
                <a:gd name="T44" fmla="*/ 360 w 488"/>
                <a:gd name="T45" fmla="*/ 129 h 681"/>
                <a:gd name="T46" fmla="*/ 334 w 488"/>
                <a:gd name="T47" fmla="*/ 107 h 681"/>
                <a:gd name="T48" fmla="*/ 299 w 488"/>
                <a:gd name="T49" fmla="*/ 94 h 681"/>
                <a:gd name="T50" fmla="*/ 252 w 488"/>
                <a:gd name="T51" fmla="*/ 90 h 681"/>
                <a:gd name="T52" fmla="*/ 148 w 488"/>
                <a:gd name="T53" fmla="*/ 93 h 681"/>
                <a:gd name="T54" fmla="*/ 67 w 488"/>
                <a:gd name="T55" fmla="*/ 100 h 681"/>
                <a:gd name="T56" fmla="*/ 53 w 488"/>
                <a:gd name="T57" fmla="*/ 100 h 681"/>
                <a:gd name="T58" fmla="*/ 44 w 488"/>
                <a:gd name="T59" fmla="*/ 94 h 681"/>
                <a:gd name="T60" fmla="*/ 39 w 488"/>
                <a:gd name="T61" fmla="*/ 80 h 681"/>
                <a:gd name="T62" fmla="*/ 39 w 488"/>
                <a:gd name="T63" fmla="*/ 33 h 681"/>
                <a:gd name="T64" fmla="*/ 46 w 488"/>
                <a:gd name="T65" fmla="*/ 23 h 681"/>
                <a:gd name="T66" fmla="*/ 65 w 488"/>
                <a:gd name="T67" fmla="*/ 16 h 681"/>
                <a:gd name="T68" fmla="*/ 146 w 488"/>
                <a:gd name="T69" fmla="*/ 4 h 681"/>
                <a:gd name="T70" fmla="*/ 252 w 488"/>
                <a:gd name="T71" fmla="*/ 0 h 681"/>
                <a:gd name="T72" fmla="*/ 337 w 488"/>
                <a:gd name="T73" fmla="*/ 9 h 681"/>
                <a:gd name="T74" fmla="*/ 401 w 488"/>
                <a:gd name="T75" fmla="*/ 34 h 681"/>
                <a:gd name="T76" fmla="*/ 446 w 488"/>
                <a:gd name="T77" fmla="*/ 76 h 681"/>
                <a:gd name="T78" fmla="*/ 474 w 488"/>
                <a:gd name="T79" fmla="*/ 131 h 681"/>
                <a:gd name="T80" fmla="*/ 487 w 488"/>
                <a:gd name="T81" fmla="*/ 201 h 681"/>
                <a:gd name="T82" fmla="*/ 488 w 488"/>
                <a:gd name="T83" fmla="*/ 648 h 681"/>
                <a:gd name="T84" fmla="*/ 483 w 488"/>
                <a:gd name="T85" fmla="*/ 662 h 681"/>
                <a:gd name="T86" fmla="*/ 473 w 488"/>
                <a:gd name="T87" fmla="*/ 670 h 681"/>
                <a:gd name="T88" fmla="*/ 463 w 488"/>
                <a:gd name="T89" fmla="*/ 672 h 681"/>
                <a:gd name="T90" fmla="*/ 292 w 488"/>
                <a:gd name="T91" fmla="*/ 351 h 681"/>
                <a:gd name="T92" fmla="*/ 221 w 488"/>
                <a:gd name="T93" fmla="*/ 354 h 681"/>
                <a:gd name="T94" fmla="*/ 169 w 488"/>
                <a:gd name="T95" fmla="*/ 366 h 681"/>
                <a:gd name="T96" fmla="*/ 135 w 488"/>
                <a:gd name="T97" fmla="*/ 385 h 681"/>
                <a:gd name="T98" fmla="*/ 115 w 488"/>
                <a:gd name="T99" fmla="*/ 415 h 681"/>
                <a:gd name="T100" fmla="*/ 107 w 488"/>
                <a:gd name="T101" fmla="*/ 454 h 681"/>
                <a:gd name="T102" fmla="*/ 107 w 488"/>
                <a:gd name="T103" fmla="*/ 484 h 681"/>
                <a:gd name="T104" fmla="*/ 112 w 488"/>
                <a:gd name="T105" fmla="*/ 526 h 681"/>
                <a:gd name="T106" fmla="*/ 124 w 488"/>
                <a:gd name="T107" fmla="*/ 557 h 681"/>
                <a:gd name="T108" fmla="*/ 144 w 488"/>
                <a:gd name="T109" fmla="*/ 577 h 681"/>
                <a:gd name="T110" fmla="*/ 171 w 488"/>
                <a:gd name="T111" fmla="*/ 588 h 681"/>
                <a:gd name="T112" fmla="*/ 218 w 488"/>
                <a:gd name="T113" fmla="*/ 594 h 681"/>
                <a:gd name="T114" fmla="*/ 259 w 488"/>
                <a:gd name="T115" fmla="*/ 591 h 681"/>
                <a:gd name="T116" fmla="*/ 319 w 488"/>
                <a:gd name="T117" fmla="*/ 574 h 681"/>
                <a:gd name="T118" fmla="*/ 381 w 488"/>
                <a:gd name="T119" fmla="*/ 546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8" h="681">
                  <a:moveTo>
                    <a:pt x="463" y="672"/>
                  </a:moveTo>
                  <a:lnTo>
                    <a:pt x="408" y="672"/>
                  </a:lnTo>
                  <a:lnTo>
                    <a:pt x="408" y="672"/>
                  </a:lnTo>
                  <a:lnTo>
                    <a:pt x="403" y="672"/>
                  </a:lnTo>
                  <a:lnTo>
                    <a:pt x="399" y="670"/>
                  </a:lnTo>
                  <a:lnTo>
                    <a:pt x="394" y="667"/>
                  </a:lnTo>
                  <a:lnTo>
                    <a:pt x="390" y="665"/>
                  </a:lnTo>
                  <a:lnTo>
                    <a:pt x="388" y="662"/>
                  </a:lnTo>
                  <a:lnTo>
                    <a:pt x="386" y="657"/>
                  </a:lnTo>
                  <a:lnTo>
                    <a:pt x="384" y="652"/>
                  </a:lnTo>
                  <a:lnTo>
                    <a:pt x="384" y="648"/>
                  </a:lnTo>
                  <a:lnTo>
                    <a:pt x="384" y="622"/>
                  </a:lnTo>
                  <a:lnTo>
                    <a:pt x="384" y="622"/>
                  </a:lnTo>
                  <a:lnTo>
                    <a:pt x="362" y="634"/>
                  </a:lnTo>
                  <a:lnTo>
                    <a:pt x="340" y="644"/>
                  </a:lnTo>
                  <a:lnTo>
                    <a:pt x="317" y="655"/>
                  </a:lnTo>
                  <a:lnTo>
                    <a:pt x="294" y="664"/>
                  </a:lnTo>
                  <a:lnTo>
                    <a:pt x="271" y="671"/>
                  </a:lnTo>
                  <a:lnTo>
                    <a:pt x="247" y="677"/>
                  </a:lnTo>
                  <a:lnTo>
                    <a:pt x="223" y="680"/>
                  </a:lnTo>
                  <a:lnTo>
                    <a:pt x="198" y="681"/>
                  </a:lnTo>
                  <a:lnTo>
                    <a:pt x="198" y="681"/>
                  </a:lnTo>
                  <a:lnTo>
                    <a:pt x="178" y="680"/>
                  </a:lnTo>
                  <a:lnTo>
                    <a:pt x="160" y="679"/>
                  </a:lnTo>
                  <a:lnTo>
                    <a:pt x="142" y="675"/>
                  </a:lnTo>
                  <a:lnTo>
                    <a:pt x="123" y="671"/>
                  </a:lnTo>
                  <a:lnTo>
                    <a:pt x="107" y="665"/>
                  </a:lnTo>
                  <a:lnTo>
                    <a:pt x="90" y="658"/>
                  </a:lnTo>
                  <a:lnTo>
                    <a:pt x="75" y="650"/>
                  </a:lnTo>
                  <a:lnTo>
                    <a:pt x="61" y="640"/>
                  </a:lnTo>
                  <a:lnTo>
                    <a:pt x="48" y="627"/>
                  </a:lnTo>
                  <a:lnTo>
                    <a:pt x="36" y="613"/>
                  </a:lnTo>
                  <a:lnTo>
                    <a:pt x="26" y="597"/>
                  </a:lnTo>
                  <a:lnTo>
                    <a:pt x="18" y="579"/>
                  </a:lnTo>
                  <a:lnTo>
                    <a:pt x="11" y="560"/>
                  </a:lnTo>
                  <a:lnTo>
                    <a:pt x="5" y="537"/>
                  </a:lnTo>
                  <a:lnTo>
                    <a:pt x="2" y="513"/>
                  </a:lnTo>
                  <a:lnTo>
                    <a:pt x="0" y="485"/>
                  </a:lnTo>
                  <a:lnTo>
                    <a:pt x="0" y="470"/>
                  </a:lnTo>
                  <a:lnTo>
                    <a:pt x="0" y="470"/>
                  </a:lnTo>
                  <a:lnTo>
                    <a:pt x="2" y="447"/>
                  </a:lnTo>
                  <a:lnTo>
                    <a:pt x="5" y="424"/>
                  </a:lnTo>
                  <a:lnTo>
                    <a:pt x="10" y="404"/>
                  </a:lnTo>
                  <a:lnTo>
                    <a:pt x="17" y="385"/>
                  </a:lnTo>
                  <a:lnTo>
                    <a:pt x="26" y="367"/>
                  </a:lnTo>
                  <a:lnTo>
                    <a:pt x="30" y="359"/>
                  </a:lnTo>
                  <a:lnTo>
                    <a:pt x="36" y="351"/>
                  </a:lnTo>
                  <a:lnTo>
                    <a:pt x="43" y="344"/>
                  </a:lnTo>
                  <a:lnTo>
                    <a:pt x="50" y="337"/>
                  </a:lnTo>
                  <a:lnTo>
                    <a:pt x="58" y="330"/>
                  </a:lnTo>
                  <a:lnTo>
                    <a:pt x="66" y="323"/>
                  </a:lnTo>
                  <a:lnTo>
                    <a:pt x="84" y="312"/>
                  </a:lnTo>
                  <a:lnTo>
                    <a:pt x="105" y="303"/>
                  </a:lnTo>
                  <a:lnTo>
                    <a:pt x="129" y="293"/>
                  </a:lnTo>
                  <a:lnTo>
                    <a:pt x="155" y="287"/>
                  </a:lnTo>
                  <a:lnTo>
                    <a:pt x="185" y="282"/>
                  </a:lnTo>
                  <a:lnTo>
                    <a:pt x="217" y="277"/>
                  </a:lnTo>
                  <a:lnTo>
                    <a:pt x="253" y="275"/>
                  </a:lnTo>
                  <a:lnTo>
                    <a:pt x="292" y="275"/>
                  </a:lnTo>
                  <a:lnTo>
                    <a:pt x="381" y="275"/>
                  </a:lnTo>
                  <a:lnTo>
                    <a:pt x="381" y="227"/>
                  </a:lnTo>
                  <a:lnTo>
                    <a:pt x="381" y="227"/>
                  </a:lnTo>
                  <a:lnTo>
                    <a:pt x="381" y="209"/>
                  </a:lnTo>
                  <a:lnTo>
                    <a:pt x="379" y="191"/>
                  </a:lnTo>
                  <a:lnTo>
                    <a:pt x="378" y="176"/>
                  </a:lnTo>
                  <a:lnTo>
                    <a:pt x="374" y="163"/>
                  </a:lnTo>
                  <a:lnTo>
                    <a:pt x="370" y="150"/>
                  </a:lnTo>
                  <a:lnTo>
                    <a:pt x="365" y="139"/>
                  </a:lnTo>
                  <a:lnTo>
                    <a:pt x="360" y="129"/>
                  </a:lnTo>
                  <a:lnTo>
                    <a:pt x="351" y="120"/>
                  </a:lnTo>
                  <a:lnTo>
                    <a:pt x="343" y="113"/>
                  </a:lnTo>
                  <a:lnTo>
                    <a:pt x="334" y="107"/>
                  </a:lnTo>
                  <a:lnTo>
                    <a:pt x="324" y="102"/>
                  </a:lnTo>
                  <a:lnTo>
                    <a:pt x="312" y="97"/>
                  </a:lnTo>
                  <a:lnTo>
                    <a:pt x="299" y="94"/>
                  </a:lnTo>
                  <a:lnTo>
                    <a:pt x="285" y="92"/>
                  </a:lnTo>
                  <a:lnTo>
                    <a:pt x="269" y="90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197" y="92"/>
                  </a:lnTo>
                  <a:lnTo>
                    <a:pt x="148" y="93"/>
                  </a:lnTo>
                  <a:lnTo>
                    <a:pt x="106" y="96"/>
                  </a:lnTo>
                  <a:lnTo>
                    <a:pt x="67" y="100"/>
                  </a:lnTo>
                  <a:lnTo>
                    <a:pt x="67" y="100"/>
                  </a:lnTo>
                  <a:lnTo>
                    <a:pt x="61" y="100"/>
                  </a:lnTo>
                  <a:lnTo>
                    <a:pt x="61" y="100"/>
                  </a:lnTo>
                  <a:lnTo>
                    <a:pt x="53" y="100"/>
                  </a:lnTo>
                  <a:lnTo>
                    <a:pt x="50" y="98"/>
                  </a:lnTo>
                  <a:lnTo>
                    <a:pt x="46" y="96"/>
                  </a:lnTo>
                  <a:lnTo>
                    <a:pt x="44" y="94"/>
                  </a:lnTo>
                  <a:lnTo>
                    <a:pt x="42" y="90"/>
                  </a:lnTo>
                  <a:lnTo>
                    <a:pt x="39" y="86"/>
                  </a:lnTo>
                  <a:lnTo>
                    <a:pt x="39" y="80"/>
                  </a:lnTo>
                  <a:lnTo>
                    <a:pt x="39" y="38"/>
                  </a:lnTo>
                  <a:lnTo>
                    <a:pt x="39" y="38"/>
                  </a:lnTo>
                  <a:lnTo>
                    <a:pt x="39" y="33"/>
                  </a:lnTo>
                  <a:lnTo>
                    <a:pt x="41" y="30"/>
                  </a:lnTo>
                  <a:lnTo>
                    <a:pt x="43" y="26"/>
                  </a:lnTo>
                  <a:lnTo>
                    <a:pt x="46" y="23"/>
                  </a:lnTo>
                  <a:lnTo>
                    <a:pt x="50" y="20"/>
                  </a:lnTo>
                  <a:lnTo>
                    <a:pt x="54" y="18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104" y="9"/>
                  </a:lnTo>
                  <a:lnTo>
                    <a:pt x="146" y="4"/>
                  </a:lnTo>
                  <a:lnTo>
                    <a:pt x="195" y="1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83" y="1"/>
                  </a:lnTo>
                  <a:lnTo>
                    <a:pt x="310" y="3"/>
                  </a:lnTo>
                  <a:lnTo>
                    <a:pt x="337" y="9"/>
                  </a:lnTo>
                  <a:lnTo>
                    <a:pt x="360" y="15"/>
                  </a:lnTo>
                  <a:lnTo>
                    <a:pt x="381" y="24"/>
                  </a:lnTo>
                  <a:lnTo>
                    <a:pt x="401" y="34"/>
                  </a:lnTo>
                  <a:lnTo>
                    <a:pt x="418" y="46"/>
                  </a:lnTo>
                  <a:lnTo>
                    <a:pt x="433" y="59"/>
                  </a:lnTo>
                  <a:lnTo>
                    <a:pt x="446" y="76"/>
                  </a:lnTo>
                  <a:lnTo>
                    <a:pt x="457" y="93"/>
                  </a:lnTo>
                  <a:lnTo>
                    <a:pt x="466" y="111"/>
                  </a:lnTo>
                  <a:lnTo>
                    <a:pt x="474" y="131"/>
                  </a:lnTo>
                  <a:lnTo>
                    <a:pt x="480" y="152"/>
                  </a:lnTo>
                  <a:lnTo>
                    <a:pt x="485" y="176"/>
                  </a:lnTo>
                  <a:lnTo>
                    <a:pt x="487" y="201"/>
                  </a:lnTo>
                  <a:lnTo>
                    <a:pt x="488" y="227"/>
                  </a:lnTo>
                  <a:lnTo>
                    <a:pt x="488" y="648"/>
                  </a:lnTo>
                  <a:lnTo>
                    <a:pt x="488" y="648"/>
                  </a:lnTo>
                  <a:lnTo>
                    <a:pt x="487" y="652"/>
                  </a:lnTo>
                  <a:lnTo>
                    <a:pt x="486" y="657"/>
                  </a:lnTo>
                  <a:lnTo>
                    <a:pt x="483" y="662"/>
                  </a:lnTo>
                  <a:lnTo>
                    <a:pt x="480" y="665"/>
                  </a:lnTo>
                  <a:lnTo>
                    <a:pt x="477" y="667"/>
                  </a:lnTo>
                  <a:lnTo>
                    <a:pt x="473" y="670"/>
                  </a:lnTo>
                  <a:lnTo>
                    <a:pt x="468" y="672"/>
                  </a:lnTo>
                  <a:lnTo>
                    <a:pt x="463" y="672"/>
                  </a:lnTo>
                  <a:lnTo>
                    <a:pt x="463" y="672"/>
                  </a:lnTo>
                  <a:close/>
                  <a:moveTo>
                    <a:pt x="381" y="351"/>
                  </a:moveTo>
                  <a:lnTo>
                    <a:pt x="292" y="351"/>
                  </a:lnTo>
                  <a:lnTo>
                    <a:pt x="292" y="351"/>
                  </a:lnTo>
                  <a:lnTo>
                    <a:pt x="265" y="351"/>
                  </a:lnTo>
                  <a:lnTo>
                    <a:pt x="243" y="353"/>
                  </a:lnTo>
                  <a:lnTo>
                    <a:pt x="221" y="354"/>
                  </a:lnTo>
                  <a:lnTo>
                    <a:pt x="201" y="358"/>
                  </a:lnTo>
                  <a:lnTo>
                    <a:pt x="184" y="361"/>
                  </a:lnTo>
                  <a:lnTo>
                    <a:pt x="169" y="366"/>
                  </a:lnTo>
                  <a:lnTo>
                    <a:pt x="156" y="371"/>
                  </a:lnTo>
                  <a:lnTo>
                    <a:pt x="145" y="378"/>
                  </a:lnTo>
                  <a:lnTo>
                    <a:pt x="135" y="385"/>
                  </a:lnTo>
                  <a:lnTo>
                    <a:pt x="127" y="394"/>
                  </a:lnTo>
                  <a:lnTo>
                    <a:pt x="121" y="404"/>
                  </a:lnTo>
                  <a:lnTo>
                    <a:pt x="115" y="415"/>
                  </a:lnTo>
                  <a:lnTo>
                    <a:pt x="112" y="427"/>
                  </a:lnTo>
                  <a:lnTo>
                    <a:pt x="109" y="439"/>
                  </a:lnTo>
                  <a:lnTo>
                    <a:pt x="107" y="454"/>
                  </a:lnTo>
                  <a:lnTo>
                    <a:pt x="107" y="469"/>
                  </a:lnTo>
                  <a:lnTo>
                    <a:pt x="107" y="484"/>
                  </a:lnTo>
                  <a:lnTo>
                    <a:pt x="107" y="484"/>
                  </a:lnTo>
                  <a:lnTo>
                    <a:pt x="107" y="500"/>
                  </a:lnTo>
                  <a:lnTo>
                    <a:pt x="109" y="514"/>
                  </a:lnTo>
                  <a:lnTo>
                    <a:pt x="112" y="526"/>
                  </a:lnTo>
                  <a:lnTo>
                    <a:pt x="115" y="538"/>
                  </a:lnTo>
                  <a:lnTo>
                    <a:pt x="119" y="548"/>
                  </a:lnTo>
                  <a:lnTo>
                    <a:pt x="124" y="557"/>
                  </a:lnTo>
                  <a:lnTo>
                    <a:pt x="130" y="564"/>
                  </a:lnTo>
                  <a:lnTo>
                    <a:pt x="137" y="571"/>
                  </a:lnTo>
                  <a:lnTo>
                    <a:pt x="144" y="577"/>
                  </a:lnTo>
                  <a:lnTo>
                    <a:pt x="152" y="581"/>
                  </a:lnTo>
                  <a:lnTo>
                    <a:pt x="161" y="586"/>
                  </a:lnTo>
                  <a:lnTo>
                    <a:pt x="171" y="588"/>
                  </a:lnTo>
                  <a:lnTo>
                    <a:pt x="182" y="591"/>
                  </a:lnTo>
                  <a:lnTo>
                    <a:pt x="193" y="593"/>
                  </a:lnTo>
                  <a:lnTo>
                    <a:pt x="218" y="594"/>
                  </a:lnTo>
                  <a:lnTo>
                    <a:pt x="218" y="594"/>
                  </a:lnTo>
                  <a:lnTo>
                    <a:pt x="239" y="593"/>
                  </a:lnTo>
                  <a:lnTo>
                    <a:pt x="259" y="591"/>
                  </a:lnTo>
                  <a:lnTo>
                    <a:pt x="279" y="587"/>
                  </a:lnTo>
                  <a:lnTo>
                    <a:pt x="299" y="581"/>
                  </a:lnTo>
                  <a:lnTo>
                    <a:pt x="319" y="574"/>
                  </a:lnTo>
                  <a:lnTo>
                    <a:pt x="339" y="566"/>
                  </a:lnTo>
                  <a:lnTo>
                    <a:pt x="360" y="556"/>
                  </a:lnTo>
                  <a:lnTo>
                    <a:pt x="381" y="546"/>
                  </a:lnTo>
                  <a:lnTo>
                    <a:pt x="381" y="35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4" name="Freeform 185"/>
            <p:cNvSpPr>
              <a:spLocks/>
            </p:cNvSpPr>
            <p:nvPr/>
          </p:nvSpPr>
          <p:spPr bwMode="auto">
            <a:xfrm>
              <a:off x="5139180" y="4488174"/>
              <a:ext cx="80153" cy="163275"/>
            </a:xfrm>
            <a:custGeom>
              <a:avLst/>
              <a:gdLst>
                <a:gd name="T0" fmla="*/ 383 w 404"/>
                <a:gd name="T1" fmla="*/ 818 h 825"/>
                <a:gd name="T2" fmla="*/ 343 w 404"/>
                <a:gd name="T3" fmla="*/ 823 h 825"/>
                <a:gd name="T4" fmla="*/ 304 w 404"/>
                <a:gd name="T5" fmla="*/ 825 h 825"/>
                <a:gd name="T6" fmla="*/ 284 w 404"/>
                <a:gd name="T7" fmla="*/ 824 h 825"/>
                <a:gd name="T8" fmla="*/ 247 w 404"/>
                <a:gd name="T9" fmla="*/ 821 h 825"/>
                <a:gd name="T10" fmla="*/ 216 w 404"/>
                <a:gd name="T11" fmla="*/ 814 h 825"/>
                <a:gd name="T12" fmla="*/ 191 w 404"/>
                <a:gd name="T13" fmla="*/ 802 h 825"/>
                <a:gd name="T14" fmla="*/ 170 w 404"/>
                <a:gd name="T15" fmla="*/ 784 h 825"/>
                <a:gd name="T16" fmla="*/ 156 w 404"/>
                <a:gd name="T17" fmla="*/ 759 h 825"/>
                <a:gd name="T18" fmla="*/ 145 w 404"/>
                <a:gd name="T19" fmla="*/ 727 h 825"/>
                <a:gd name="T20" fmla="*/ 141 w 404"/>
                <a:gd name="T21" fmla="*/ 686 h 825"/>
                <a:gd name="T22" fmla="*/ 140 w 404"/>
                <a:gd name="T23" fmla="*/ 241 h 825"/>
                <a:gd name="T24" fmla="*/ 23 w 404"/>
                <a:gd name="T25" fmla="*/ 229 h 825"/>
                <a:gd name="T26" fmla="*/ 9 w 404"/>
                <a:gd name="T27" fmla="*/ 224 h 825"/>
                <a:gd name="T28" fmla="*/ 3 w 404"/>
                <a:gd name="T29" fmla="*/ 218 h 825"/>
                <a:gd name="T30" fmla="*/ 0 w 404"/>
                <a:gd name="T31" fmla="*/ 212 h 825"/>
                <a:gd name="T32" fmla="*/ 0 w 404"/>
                <a:gd name="T33" fmla="*/ 174 h 825"/>
                <a:gd name="T34" fmla="*/ 0 w 404"/>
                <a:gd name="T35" fmla="*/ 169 h 825"/>
                <a:gd name="T36" fmla="*/ 3 w 404"/>
                <a:gd name="T37" fmla="*/ 161 h 825"/>
                <a:gd name="T38" fmla="*/ 9 w 404"/>
                <a:gd name="T39" fmla="*/ 155 h 825"/>
                <a:gd name="T40" fmla="*/ 18 w 404"/>
                <a:gd name="T41" fmla="*/ 153 h 825"/>
                <a:gd name="T42" fmla="*/ 140 w 404"/>
                <a:gd name="T43" fmla="*/ 152 h 825"/>
                <a:gd name="T44" fmla="*/ 140 w 404"/>
                <a:gd name="T45" fmla="*/ 34 h 825"/>
                <a:gd name="T46" fmla="*/ 141 w 404"/>
                <a:gd name="T47" fmla="*/ 26 h 825"/>
                <a:gd name="T48" fmla="*/ 145 w 404"/>
                <a:gd name="T49" fmla="*/ 18 h 825"/>
                <a:gd name="T50" fmla="*/ 152 w 404"/>
                <a:gd name="T51" fmla="*/ 13 h 825"/>
                <a:gd name="T52" fmla="*/ 161 w 404"/>
                <a:gd name="T53" fmla="*/ 10 h 825"/>
                <a:gd name="T54" fmla="*/ 224 w 404"/>
                <a:gd name="T55" fmla="*/ 0 h 825"/>
                <a:gd name="T56" fmla="*/ 228 w 404"/>
                <a:gd name="T57" fmla="*/ 0 h 825"/>
                <a:gd name="T58" fmla="*/ 235 w 404"/>
                <a:gd name="T59" fmla="*/ 2 h 825"/>
                <a:gd name="T60" fmla="*/ 240 w 404"/>
                <a:gd name="T61" fmla="*/ 6 h 825"/>
                <a:gd name="T62" fmla="*/ 244 w 404"/>
                <a:gd name="T63" fmla="*/ 12 h 825"/>
                <a:gd name="T64" fmla="*/ 246 w 404"/>
                <a:gd name="T65" fmla="*/ 20 h 825"/>
                <a:gd name="T66" fmla="*/ 376 w 404"/>
                <a:gd name="T67" fmla="*/ 152 h 825"/>
                <a:gd name="T68" fmla="*/ 382 w 404"/>
                <a:gd name="T69" fmla="*/ 153 h 825"/>
                <a:gd name="T70" fmla="*/ 390 w 404"/>
                <a:gd name="T71" fmla="*/ 156 h 825"/>
                <a:gd name="T72" fmla="*/ 396 w 404"/>
                <a:gd name="T73" fmla="*/ 163 h 825"/>
                <a:gd name="T74" fmla="*/ 400 w 404"/>
                <a:gd name="T75" fmla="*/ 171 h 825"/>
                <a:gd name="T76" fmla="*/ 400 w 404"/>
                <a:gd name="T77" fmla="*/ 217 h 825"/>
                <a:gd name="T78" fmla="*/ 400 w 404"/>
                <a:gd name="T79" fmla="*/ 222 h 825"/>
                <a:gd name="T80" fmla="*/ 396 w 404"/>
                <a:gd name="T81" fmla="*/ 231 h 825"/>
                <a:gd name="T82" fmla="*/ 390 w 404"/>
                <a:gd name="T83" fmla="*/ 238 h 825"/>
                <a:gd name="T84" fmla="*/ 382 w 404"/>
                <a:gd name="T85" fmla="*/ 241 h 825"/>
                <a:gd name="T86" fmla="*/ 246 w 404"/>
                <a:gd name="T87" fmla="*/ 241 h 825"/>
                <a:gd name="T88" fmla="*/ 246 w 404"/>
                <a:gd name="T89" fmla="*/ 662 h 825"/>
                <a:gd name="T90" fmla="*/ 250 w 404"/>
                <a:gd name="T91" fmla="*/ 702 h 825"/>
                <a:gd name="T92" fmla="*/ 254 w 404"/>
                <a:gd name="T93" fmla="*/ 716 h 825"/>
                <a:gd name="T94" fmla="*/ 260 w 404"/>
                <a:gd name="T95" fmla="*/ 725 h 825"/>
                <a:gd name="T96" fmla="*/ 269 w 404"/>
                <a:gd name="T97" fmla="*/ 732 h 825"/>
                <a:gd name="T98" fmla="*/ 281 w 404"/>
                <a:gd name="T99" fmla="*/ 737 h 825"/>
                <a:gd name="T100" fmla="*/ 310 w 404"/>
                <a:gd name="T101" fmla="*/ 739 h 825"/>
                <a:gd name="T102" fmla="*/ 378 w 404"/>
                <a:gd name="T103" fmla="*/ 739 h 825"/>
                <a:gd name="T104" fmla="*/ 394 w 404"/>
                <a:gd name="T105" fmla="*/ 741 h 825"/>
                <a:gd name="T106" fmla="*/ 400 w 404"/>
                <a:gd name="T107" fmla="*/ 745 h 825"/>
                <a:gd name="T108" fmla="*/ 403 w 404"/>
                <a:gd name="T109" fmla="*/ 752 h 825"/>
                <a:gd name="T110" fmla="*/ 404 w 404"/>
                <a:gd name="T111" fmla="*/ 798 h 825"/>
                <a:gd name="T112" fmla="*/ 402 w 404"/>
                <a:gd name="T113" fmla="*/ 806 h 825"/>
                <a:gd name="T114" fmla="*/ 399 w 404"/>
                <a:gd name="T115" fmla="*/ 811 h 825"/>
                <a:gd name="T116" fmla="*/ 392 w 404"/>
                <a:gd name="T117" fmla="*/ 816 h 825"/>
                <a:gd name="T118" fmla="*/ 383 w 404"/>
                <a:gd name="T119" fmla="*/ 818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3" y="818"/>
                  </a:moveTo>
                  <a:lnTo>
                    <a:pt x="383" y="818"/>
                  </a:lnTo>
                  <a:lnTo>
                    <a:pt x="363" y="821"/>
                  </a:lnTo>
                  <a:lnTo>
                    <a:pt x="343" y="823"/>
                  </a:lnTo>
                  <a:lnTo>
                    <a:pt x="322" y="824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4" y="824"/>
                  </a:lnTo>
                  <a:lnTo>
                    <a:pt x="265" y="823"/>
                  </a:lnTo>
                  <a:lnTo>
                    <a:pt x="247" y="821"/>
                  </a:lnTo>
                  <a:lnTo>
                    <a:pt x="231" y="818"/>
                  </a:lnTo>
                  <a:lnTo>
                    <a:pt x="216" y="814"/>
                  </a:lnTo>
                  <a:lnTo>
                    <a:pt x="203" y="808"/>
                  </a:lnTo>
                  <a:lnTo>
                    <a:pt x="191" y="802"/>
                  </a:lnTo>
                  <a:lnTo>
                    <a:pt x="180" y="793"/>
                  </a:lnTo>
                  <a:lnTo>
                    <a:pt x="170" y="784"/>
                  </a:lnTo>
                  <a:lnTo>
                    <a:pt x="162" y="772"/>
                  </a:lnTo>
                  <a:lnTo>
                    <a:pt x="156" y="759"/>
                  </a:lnTo>
                  <a:lnTo>
                    <a:pt x="150" y="744"/>
                  </a:lnTo>
                  <a:lnTo>
                    <a:pt x="145" y="727"/>
                  </a:lnTo>
                  <a:lnTo>
                    <a:pt x="142" y="708"/>
                  </a:lnTo>
                  <a:lnTo>
                    <a:pt x="141" y="686"/>
                  </a:lnTo>
                  <a:lnTo>
                    <a:pt x="140" y="662"/>
                  </a:lnTo>
                  <a:lnTo>
                    <a:pt x="140" y="241"/>
                  </a:lnTo>
                  <a:lnTo>
                    <a:pt x="23" y="229"/>
                  </a:lnTo>
                  <a:lnTo>
                    <a:pt x="23" y="229"/>
                  </a:lnTo>
                  <a:lnTo>
                    <a:pt x="13" y="226"/>
                  </a:lnTo>
                  <a:lnTo>
                    <a:pt x="9" y="224"/>
                  </a:lnTo>
                  <a:lnTo>
                    <a:pt x="6" y="222"/>
                  </a:lnTo>
                  <a:lnTo>
                    <a:pt x="3" y="218"/>
                  </a:lnTo>
                  <a:lnTo>
                    <a:pt x="1" y="215"/>
                  </a:lnTo>
                  <a:lnTo>
                    <a:pt x="0" y="212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4"/>
                  </a:lnTo>
                  <a:lnTo>
                    <a:pt x="3" y="161"/>
                  </a:lnTo>
                  <a:lnTo>
                    <a:pt x="6" y="158"/>
                  </a:lnTo>
                  <a:lnTo>
                    <a:pt x="9" y="155"/>
                  </a:lnTo>
                  <a:lnTo>
                    <a:pt x="13" y="154"/>
                  </a:lnTo>
                  <a:lnTo>
                    <a:pt x="18" y="153"/>
                  </a:lnTo>
                  <a:lnTo>
                    <a:pt x="23" y="152"/>
                  </a:lnTo>
                  <a:lnTo>
                    <a:pt x="140" y="152"/>
                  </a:lnTo>
                  <a:lnTo>
                    <a:pt x="140" y="34"/>
                  </a:lnTo>
                  <a:lnTo>
                    <a:pt x="140" y="34"/>
                  </a:lnTo>
                  <a:lnTo>
                    <a:pt x="140" y="29"/>
                  </a:lnTo>
                  <a:lnTo>
                    <a:pt x="141" y="26"/>
                  </a:lnTo>
                  <a:lnTo>
                    <a:pt x="143" y="21"/>
                  </a:lnTo>
                  <a:lnTo>
                    <a:pt x="145" y="18"/>
                  </a:lnTo>
                  <a:lnTo>
                    <a:pt x="149" y="15"/>
                  </a:lnTo>
                  <a:lnTo>
                    <a:pt x="152" y="13"/>
                  </a:lnTo>
                  <a:lnTo>
                    <a:pt x="157" y="11"/>
                  </a:lnTo>
                  <a:lnTo>
                    <a:pt x="161" y="10"/>
                  </a:lnTo>
                  <a:lnTo>
                    <a:pt x="224" y="0"/>
                  </a:lnTo>
                  <a:lnTo>
                    <a:pt x="224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1" y="0"/>
                  </a:lnTo>
                  <a:lnTo>
                    <a:pt x="235" y="2"/>
                  </a:lnTo>
                  <a:lnTo>
                    <a:pt x="238" y="4"/>
                  </a:lnTo>
                  <a:lnTo>
                    <a:pt x="240" y="6"/>
                  </a:lnTo>
                  <a:lnTo>
                    <a:pt x="243" y="8"/>
                  </a:lnTo>
                  <a:lnTo>
                    <a:pt x="244" y="12"/>
                  </a:lnTo>
                  <a:lnTo>
                    <a:pt x="245" y="17"/>
                  </a:lnTo>
                  <a:lnTo>
                    <a:pt x="246" y="20"/>
                  </a:lnTo>
                  <a:lnTo>
                    <a:pt x="246" y="152"/>
                  </a:lnTo>
                  <a:lnTo>
                    <a:pt x="376" y="152"/>
                  </a:lnTo>
                  <a:lnTo>
                    <a:pt x="376" y="152"/>
                  </a:lnTo>
                  <a:lnTo>
                    <a:pt x="382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3" y="159"/>
                  </a:lnTo>
                  <a:lnTo>
                    <a:pt x="396" y="163"/>
                  </a:lnTo>
                  <a:lnTo>
                    <a:pt x="399" y="167"/>
                  </a:lnTo>
                  <a:lnTo>
                    <a:pt x="400" y="171"/>
                  </a:lnTo>
                  <a:lnTo>
                    <a:pt x="400" y="176"/>
                  </a:lnTo>
                  <a:lnTo>
                    <a:pt x="400" y="217"/>
                  </a:lnTo>
                  <a:lnTo>
                    <a:pt x="400" y="217"/>
                  </a:lnTo>
                  <a:lnTo>
                    <a:pt x="400" y="222"/>
                  </a:lnTo>
                  <a:lnTo>
                    <a:pt x="399" y="226"/>
                  </a:lnTo>
                  <a:lnTo>
                    <a:pt x="396" y="231"/>
                  </a:lnTo>
                  <a:lnTo>
                    <a:pt x="393" y="234"/>
                  </a:lnTo>
                  <a:lnTo>
                    <a:pt x="390" y="238"/>
                  </a:lnTo>
                  <a:lnTo>
                    <a:pt x="385" y="239"/>
                  </a:lnTo>
                  <a:lnTo>
                    <a:pt x="382" y="241"/>
                  </a:lnTo>
                  <a:lnTo>
                    <a:pt x="376" y="241"/>
                  </a:lnTo>
                  <a:lnTo>
                    <a:pt x="246" y="241"/>
                  </a:lnTo>
                  <a:lnTo>
                    <a:pt x="246" y="662"/>
                  </a:lnTo>
                  <a:lnTo>
                    <a:pt x="246" y="662"/>
                  </a:lnTo>
                  <a:lnTo>
                    <a:pt x="246" y="685"/>
                  </a:lnTo>
                  <a:lnTo>
                    <a:pt x="250" y="702"/>
                  </a:lnTo>
                  <a:lnTo>
                    <a:pt x="251" y="709"/>
                  </a:lnTo>
                  <a:lnTo>
                    <a:pt x="254" y="716"/>
                  </a:lnTo>
                  <a:lnTo>
                    <a:pt x="257" y="721"/>
                  </a:lnTo>
                  <a:lnTo>
                    <a:pt x="260" y="725"/>
                  </a:lnTo>
                  <a:lnTo>
                    <a:pt x="265" y="729"/>
                  </a:lnTo>
                  <a:lnTo>
                    <a:pt x="269" y="732"/>
                  </a:lnTo>
                  <a:lnTo>
                    <a:pt x="275" y="735"/>
                  </a:lnTo>
                  <a:lnTo>
                    <a:pt x="281" y="737"/>
                  </a:lnTo>
                  <a:lnTo>
                    <a:pt x="294" y="738"/>
                  </a:lnTo>
                  <a:lnTo>
                    <a:pt x="310" y="739"/>
                  </a:lnTo>
                  <a:lnTo>
                    <a:pt x="378" y="739"/>
                  </a:lnTo>
                  <a:lnTo>
                    <a:pt x="378" y="739"/>
                  </a:lnTo>
                  <a:lnTo>
                    <a:pt x="390" y="740"/>
                  </a:lnTo>
                  <a:lnTo>
                    <a:pt x="394" y="741"/>
                  </a:lnTo>
                  <a:lnTo>
                    <a:pt x="398" y="743"/>
                  </a:lnTo>
                  <a:lnTo>
                    <a:pt x="400" y="745"/>
                  </a:lnTo>
                  <a:lnTo>
                    <a:pt x="402" y="748"/>
                  </a:lnTo>
                  <a:lnTo>
                    <a:pt x="403" y="752"/>
                  </a:lnTo>
                  <a:lnTo>
                    <a:pt x="404" y="755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2" y="806"/>
                  </a:lnTo>
                  <a:lnTo>
                    <a:pt x="401" y="809"/>
                  </a:lnTo>
                  <a:lnTo>
                    <a:pt x="399" y="811"/>
                  </a:lnTo>
                  <a:lnTo>
                    <a:pt x="396" y="814"/>
                  </a:lnTo>
                  <a:lnTo>
                    <a:pt x="392" y="816"/>
                  </a:lnTo>
                  <a:lnTo>
                    <a:pt x="383" y="818"/>
                  </a:lnTo>
                  <a:lnTo>
                    <a:pt x="383" y="81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5" name="Freeform 186"/>
            <p:cNvSpPr>
              <a:spLocks noEditPoints="1"/>
            </p:cNvSpPr>
            <p:nvPr/>
          </p:nvSpPr>
          <p:spPr bwMode="auto">
            <a:xfrm>
              <a:off x="5237145" y="4516673"/>
              <a:ext cx="105684" cy="134776"/>
            </a:xfrm>
            <a:custGeom>
              <a:avLst/>
              <a:gdLst>
                <a:gd name="T0" fmla="*/ 107 w 534"/>
                <a:gd name="T1" fmla="*/ 391 h 681"/>
                <a:gd name="T2" fmla="*/ 109 w 534"/>
                <a:gd name="T3" fmla="*/ 440 h 681"/>
                <a:gd name="T4" fmla="*/ 123 w 534"/>
                <a:gd name="T5" fmla="*/ 500 h 681"/>
                <a:gd name="T6" fmla="*/ 149 w 534"/>
                <a:gd name="T7" fmla="*/ 544 h 681"/>
                <a:gd name="T8" fmla="*/ 186 w 534"/>
                <a:gd name="T9" fmla="*/ 571 h 681"/>
                <a:gd name="T10" fmla="*/ 235 w 534"/>
                <a:gd name="T11" fmla="*/ 585 h 681"/>
                <a:gd name="T12" fmla="*/ 274 w 534"/>
                <a:gd name="T13" fmla="*/ 587 h 681"/>
                <a:gd name="T14" fmla="*/ 443 w 534"/>
                <a:gd name="T15" fmla="*/ 580 h 681"/>
                <a:gd name="T16" fmla="*/ 495 w 534"/>
                <a:gd name="T17" fmla="*/ 574 h 681"/>
                <a:gd name="T18" fmla="*/ 509 w 534"/>
                <a:gd name="T19" fmla="*/ 578 h 681"/>
                <a:gd name="T20" fmla="*/ 514 w 534"/>
                <a:gd name="T21" fmla="*/ 587 h 681"/>
                <a:gd name="T22" fmla="*/ 515 w 534"/>
                <a:gd name="T23" fmla="*/ 632 h 681"/>
                <a:gd name="T24" fmla="*/ 510 w 534"/>
                <a:gd name="T25" fmla="*/ 650 h 681"/>
                <a:gd name="T26" fmla="*/ 497 w 534"/>
                <a:gd name="T27" fmla="*/ 658 h 681"/>
                <a:gd name="T28" fmla="*/ 439 w 534"/>
                <a:gd name="T29" fmla="*/ 669 h 681"/>
                <a:gd name="T30" fmla="*/ 333 w 534"/>
                <a:gd name="T31" fmla="*/ 679 h 681"/>
                <a:gd name="T32" fmla="*/ 274 w 534"/>
                <a:gd name="T33" fmla="*/ 681 h 681"/>
                <a:gd name="T34" fmla="*/ 197 w 534"/>
                <a:gd name="T35" fmla="*/ 673 h 681"/>
                <a:gd name="T36" fmla="*/ 127 w 534"/>
                <a:gd name="T37" fmla="*/ 648 h 681"/>
                <a:gd name="T38" fmla="*/ 95 w 534"/>
                <a:gd name="T39" fmla="*/ 628 h 681"/>
                <a:gd name="T40" fmla="*/ 66 w 534"/>
                <a:gd name="T41" fmla="*/ 602 h 681"/>
                <a:gd name="T42" fmla="*/ 44 w 534"/>
                <a:gd name="T43" fmla="*/ 570 h 681"/>
                <a:gd name="T44" fmla="*/ 24 w 534"/>
                <a:gd name="T45" fmla="*/ 531 h 681"/>
                <a:gd name="T46" fmla="*/ 10 w 534"/>
                <a:gd name="T47" fmla="*/ 485 h 681"/>
                <a:gd name="T48" fmla="*/ 2 w 534"/>
                <a:gd name="T49" fmla="*/ 431 h 681"/>
                <a:gd name="T50" fmla="*/ 0 w 534"/>
                <a:gd name="T51" fmla="*/ 282 h 681"/>
                <a:gd name="T52" fmla="*/ 5 w 534"/>
                <a:gd name="T53" fmla="*/ 220 h 681"/>
                <a:gd name="T54" fmla="*/ 27 w 534"/>
                <a:gd name="T55" fmla="*/ 140 h 681"/>
                <a:gd name="T56" fmla="*/ 54 w 534"/>
                <a:gd name="T57" fmla="*/ 96 h 681"/>
                <a:gd name="T58" fmla="*/ 78 w 534"/>
                <a:gd name="T59" fmla="*/ 68 h 681"/>
                <a:gd name="T60" fmla="*/ 108 w 534"/>
                <a:gd name="T61" fmla="*/ 43 h 681"/>
                <a:gd name="T62" fmla="*/ 141 w 534"/>
                <a:gd name="T63" fmla="*/ 25 h 681"/>
                <a:gd name="T64" fmla="*/ 180 w 534"/>
                <a:gd name="T65" fmla="*/ 11 h 681"/>
                <a:gd name="T66" fmla="*/ 237 w 534"/>
                <a:gd name="T67" fmla="*/ 1 h 681"/>
                <a:gd name="T68" fmla="*/ 300 w 534"/>
                <a:gd name="T69" fmla="*/ 1 h 681"/>
                <a:gd name="T70" fmla="*/ 359 w 534"/>
                <a:gd name="T71" fmla="*/ 11 h 681"/>
                <a:gd name="T72" fmla="*/ 397 w 534"/>
                <a:gd name="T73" fmla="*/ 25 h 681"/>
                <a:gd name="T74" fmla="*/ 430 w 534"/>
                <a:gd name="T75" fmla="*/ 43 h 681"/>
                <a:gd name="T76" fmla="*/ 459 w 534"/>
                <a:gd name="T77" fmla="*/ 68 h 681"/>
                <a:gd name="T78" fmla="*/ 483 w 534"/>
                <a:gd name="T79" fmla="*/ 96 h 681"/>
                <a:gd name="T80" fmla="*/ 508 w 534"/>
                <a:gd name="T81" fmla="*/ 141 h 681"/>
                <a:gd name="T82" fmla="*/ 530 w 534"/>
                <a:gd name="T83" fmla="*/ 221 h 681"/>
                <a:gd name="T84" fmla="*/ 534 w 534"/>
                <a:gd name="T85" fmla="*/ 347 h 681"/>
                <a:gd name="T86" fmla="*/ 532 w 534"/>
                <a:gd name="T87" fmla="*/ 358 h 681"/>
                <a:gd name="T88" fmla="*/ 524 w 534"/>
                <a:gd name="T89" fmla="*/ 369 h 681"/>
                <a:gd name="T90" fmla="*/ 512 w 534"/>
                <a:gd name="T91" fmla="*/ 374 h 681"/>
                <a:gd name="T92" fmla="*/ 427 w 534"/>
                <a:gd name="T93" fmla="*/ 282 h 681"/>
                <a:gd name="T94" fmla="*/ 421 w 534"/>
                <a:gd name="T95" fmla="*/ 214 h 681"/>
                <a:gd name="T96" fmla="*/ 405 w 534"/>
                <a:gd name="T97" fmla="*/ 163 h 681"/>
                <a:gd name="T98" fmla="*/ 377 w 534"/>
                <a:gd name="T99" fmla="*/ 126 h 681"/>
                <a:gd name="T100" fmla="*/ 338 w 534"/>
                <a:gd name="T101" fmla="*/ 103 h 681"/>
                <a:gd name="T102" fmla="*/ 288 w 534"/>
                <a:gd name="T103" fmla="*/ 94 h 681"/>
                <a:gd name="T104" fmla="*/ 250 w 534"/>
                <a:gd name="T105" fmla="*/ 94 h 681"/>
                <a:gd name="T106" fmla="*/ 200 w 534"/>
                <a:gd name="T107" fmla="*/ 104 h 681"/>
                <a:gd name="T108" fmla="*/ 159 w 534"/>
                <a:gd name="T109" fmla="*/ 127 h 681"/>
                <a:gd name="T110" fmla="*/ 131 w 534"/>
                <a:gd name="T111" fmla="*/ 165 h 681"/>
                <a:gd name="T112" fmla="*/ 112 w 534"/>
                <a:gd name="T113" fmla="*/ 217 h 681"/>
                <a:gd name="T114" fmla="*/ 107 w 534"/>
                <a:gd name="T115" fmla="*/ 282 h 681"/>
                <a:gd name="T116" fmla="*/ 427 w 534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4" h="681">
                  <a:moveTo>
                    <a:pt x="512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8" y="416"/>
                  </a:lnTo>
                  <a:lnTo>
                    <a:pt x="109" y="440"/>
                  </a:lnTo>
                  <a:lnTo>
                    <a:pt x="112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31" y="516"/>
                  </a:lnTo>
                  <a:lnTo>
                    <a:pt x="139" y="531"/>
                  </a:lnTo>
                  <a:lnTo>
                    <a:pt x="149" y="544"/>
                  </a:lnTo>
                  <a:lnTo>
                    <a:pt x="161" y="554"/>
                  </a:lnTo>
                  <a:lnTo>
                    <a:pt x="172" y="563"/>
                  </a:lnTo>
                  <a:lnTo>
                    <a:pt x="186" y="571"/>
                  </a:lnTo>
                  <a:lnTo>
                    <a:pt x="202" y="577"/>
                  </a:lnTo>
                  <a:lnTo>
                    <a:pt x="218" y="581"/>
                  </a:lnTo>
                  <a:lnTo>
                    <a:pt x="235" y="585"/>
                  </a:lnTo>
                  <a:lnTo>
                    <a:pt x="255" y="587"/>
                  </a:lnTo>
                  <a:lnTo>
                    <a:pt x="274" y="587"/>
                  </a:lnTo>
                  <a:lnTo>
                    <a:pt x="274" y="587"/>
                  </a:lnTo>
                  <a:lnTo>
                    <a:pt x="330" y="587"/>
                  </a:lnTo>
                  <a:lnTo>
                    <a:pt x="388" y="584"/>
                  </a:lnTo>
                  <a:lnTo>
                    <a:pt x="443" y="580"/>
                  </a:lnTo>
                  <a:lnTo>
                    <a:pt x="490" y="574"/>
                  </a:lnTo>
                  <a:lnTo>
                    <a:pt x="490" y="574"/>
                  </a:lnTo>
                  <a:lnTo>
                    <a:pt x="495" y="574"/>
                  </a:lnTo>
                  <a:lnTo>
                    <a:pt x="495" y="574"/>
                  </a:lnTo>
                  <a:lnTo>
                    <a:pt x="502" y="576"/>
                  </a:lnTo>
                  <a:lnTo>
                    <a:pt x="509" y="578"/>
                  </a:lnTo>
                  <a:lnTo>
                    <a:pt x="512" y="580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5" y="592"/>
                  </a:lnTo>
                  <a:lnTo>
                    <a:pt x="515" y="632"/>
                  </a:lnTo>
                  <a:lnTo>
                    <a:pt x="515" y="632"/>
                  </a:lnTo>
                  <a:lnTo>
                    <a:pt x="514" y="642"/>
                  </a:lnTo>
                  <a:lnTo>
                    <a:pt x="513" y="647"/>
                  </a:lnTo>
                  <a:lnTo>
                    <a:pt x="510" y="650"/>
                  </a:lnTo>
                  <a:lnTo>
                    <a:pt x="507" y="654"/>
                  </a:lnTo>
                  <a:lnTo>
                    <a:pt x="502" y="656"/>
                  </a:lnTo>
                  <a:lnTo>
                    <a:pt x="497" y="658"/>
                  </a:lnTo>
                  <a:lnTo>
                    <a:pt x="491" y="661"/>
                  </a:lnTo>
                  <a:lnTo>
                    <a:pt x="491" y="661"/>
                  </a:lnTo>
                  <a:lnTo>
                    <a:pt x="439" y="669"/>
                  </a:lnTo>
                  <a:lnTo>
                    <a:pt x="386" y="675"/>
                  </a:lnTo>
                  <a:lnTo>
                    <a:pt x="360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9" y="680"/>
                  </a:lnTo>
                  <a:lnTo>
                    <a:pt x="222" y="678"/>
                  </a:lnTo>
                  <a:lnTo>
                    <a:pt x="197" y="673"/>
                  </a:lnTo>
                  <a:lnTo>
                    <a:pt x="173" y="667"/>
                  </a:lnTo>
                  <a:lnTo>
                    <a:pt x="149" y="658"/>
                  </a:lnTo>
                  <a:lnTo>
                    <a:pt x="127" y="648"/>
                  </a:lnTo>
                  <a:lnTo>
                    <a:pt x="116" y="642"/>
                  </a:lnTo>
                  <a:lnTo>
                    <a:pt x="105" y="635"/>
                  </a:lnTo>
                  <a:lnTo>
                    <a:pt x="95" y="628"/>
                  </a:lnTo>
                  <a:lnTo>
                    <a:pt x="85" y="620"/>
                  </a:lnTo>
                  <a:lnTo>
                    <a:pt x="76" y="611"/>
                  </a:lnTo>
                  <a:lnTo>
                    <a:pt x="66" y="602"/>
                  </a:lnTo>
                  <a:lnTo>
                    <a:pt x="58" y="592"/>
                  </a:lnTo>
                  <a:lnTo>
                    <a:pt x="50" y="581"/>
                  </a:lnTo>
                  <a:lnTo>
                    <a:pt x="44" y="570"/>
                  </a:lnTo>
                  <a:lnTo>
                    <a:pt x="35" y="557"/>
                  </a:lnTo>
                  <a:lnTo>
                    <a:pt x="30" y="545"/>
                  </a:lnTo>
                  <a:lnTo>
                    <a:pt x="24" y="531"/>
                  </a:lnTo>
                  <a:lnTo>
                    <a:pt x="18" y="516"/>
                  </a:lnTo>
                  <a:lnTo>
                    <a:pt x="14" y="501"/>
                  </a:lnTo>
                  <a:lnTo>
                    <a:pt x="10" y="485"/>
                  </a:lnTo>
                  <a:lnTo>
                    <a:pt x="7" y="468"/>
                  </a:lnTo>
                  <a:lnTo>
                    <a:pt x="3" y="449"/>
                  </a:lnTo>
                  <a:lnTo>
                    <a:pt x="2" y="431"/>
                  </a:lnTo>
                  <a:lnTo>
                    <a:pt x="1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51"/>
                  </a:lnTo>
                  <a:lnTo>
                    <a:pt x="5" y="220"/>
                  </a:lnTo>
                  <a:lnTo>
                    <a:pt x="10" y="193"/>
                  </a:lnTo>
                  <a:lnTo>
                    <a:pt x="18" y="165"/>
                  </a:lnTo>
                  <a:lnTo>
                    <a:pt x="27" y="140"/>
                  </a:lnTo>
                  <a:lnTo>
                    <a:pt x="40" y="117"/>
                  </a:lnTo>
                  <a:lnTo>
                    <a:pt x="46" y="107"/>
                  </a:lnTo>
                  <a:lnTo>
                    <a:pt x="54" y="96"/>
                  </a:lnTo>
                  <a:lnTo>
                    <a:pt x="62" y="86"/>
                  </a:lnTo>
                  <a:lnTo>
                    <a:pt x="70" y="77"/>
                  </a:lnTo>
                  <a:lnTo>
                    <a:pt x="78" y="68"/>
                  </a:lnTo>
                  <a:lnTo>
                    <a:pt x="88" y="58"/>
                  </a:lnTo>
                  <a:lnTo>
                    <a:pt x="97" y="51"/>
                  </a:lnTo>
                  <a:lnTo>
                    <a:pt x="108" y="43"/>
                  </a:lnTo>
                  <a:lnTo>
                    <a:pt x="118" y="37"/>
                  </a:lnTo>
                  <a:lnTo>
                    <a:pt x="130" y="31"/>
                  </a:lnTo>
                  <a:lnTo>
                    <a:pt x="141" y="25"/>
                  </a:lnTo>
                  <a:lnTo>
                    <a:pt x="154" y="19"/>
                  </a:lnTo>
                  <a:lnTo>
                    <a:pt x="166" y="15"/>
                  </a:lnTo>
                  <a:lnTo>
                    <a:pt x="180" y="11"/>
                  </a:lnTo>
                  <a:lnTo>
                    <a:pt x="194" y="8"/>
                  </a:lnTo>
                  <a:lnTo>
                    <a:pt x="208" y="4"/>
                  </a:lnTo>
                  <a:lnTo>
                    <a:pt x="237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4"/>
                  </a:lnTo>
                  <a:lnTo>
                    <a:pt x="345" y="8"/>
                  </a:lnTo>
                  <a:lnTo>
                    <a:pt x="359" y="11"/>
                  </a:lnTo>
                  <a:lnTo>
                    <a:pt x="372" y="15"/>
                  </a:lnTo>
                  <a:lnTo>
                    <a:pt x="384" y="19"/>
                  </a:lnTo>
                  <a:lnTo>
                    <a:pt x="397" y="25"/>
                  </a:lnTo>
                  <a:lnTo>
                    <a:pt x="408" y="31"/>
                  </a:lnTo>
                  <a:lnTo>
                    <a:pt x="420" y="37"/>
                  </a:lnTo>
                  <a:lnTo>
                    <a:pt x="430" y="43"/>
                  </a:lnTo>
                  <a:lnTo>
                    <a:pt x="440" y="51"/>
                  </a:lnTo>
                  <a:lnTo>
                    <a:pt x="450" y="59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6"/>
                  </a:lnTo>
                  <a:lnTo>
                    <a:pt x="490" y="107"/>
                  </a:lnTo>
                  <a:lnTo>
                    <a:pt x="497" y="118"/>
                  </a:lnTo>
                  <a:lnTo>
                    <a:pt x="508" y="141"/>
                  </a:lnTo>
                  <a:lnTo>
                    <a:pt x="517" y="166"/>
                  </a:lnTo>
                  <a:lnTo>
                    <a:pt x="524" y="193"/>
                  </a:lnTo>
                  <a:lnTo>
                    <a:pt x="530" y="221"/>
                  </a:lnTo>
                  <a:lnTo>
                    <a:pt x="533" y="251"/>
                  </a:lnTo>
                  <a:lnTo>
                    <a:pt x="534" y="282"/>
                  </a:lnTo>
                  <a:lnTo>
                    <a:pt x="534" y="347"/>
                  </a:lnTo>
                  <a:lnTo>
                    <a:pt x="534" y="347"/>
                  </a:lnTo>
                  <a:lnTo>
                    <a:pt x="533" y="353"/>
                  </a:lnTo>
                  <a:lnTo>
                    <a:pt x="532" y="358"/>
                  </a:lnTo>
                  <a:lnTo>
                    <a:pt x="531" y="362"/>
                  </a:lnTo>
                  <a:lnTo>
                    <a:pt x="528" y="367"/>
                  </a:lnTo>
                  <a:lnTo>
                    <a:pt x="524" y="369"/>
                  </a:lnTo>
                  <a:lnTo>
                    <a:pt x="521" y="371"/>
                  </a:lnTo>
                  <a:lnTo>
                    <a:pt x="516" y="374"/>
                  </a:lnTo>
                  <a:lnTo>
                    <a:pt x="512" y="374"/>
                  </a:lnTo>
                  <a:lnTo>
                    <a:pt x="512" y="374"/>
                  </a:lnTo>
                  <a:close/>
                  <a:moveTo>
                    <a:pt x="427" y="282"/>
                  </a:moveTo>
                  <a:lnTo>
                    <a:pt x="427" y="282"/>
                  </a:lnTo>
                  <a:lnTo>
                    <a:pt x="425" y="258"/>
                  </a:lnTo>
                  <a:lnTo>
                    <a:pt x="424" y="235"/>
                  </a:lnTo>
                  <a:lnTo>
                    <a:pt x="421" y="214"/>
                  </a:lnTo>
                  <a:lnTo>
                    <a:pt x="416" y="195"/>
                  </a:lnTo>
                  <a:lnTo>
                    <a:pt x="412" y="178"/>
                  </a:lnTo>
                  <a:lnTo>
                    <a:pt x="405" y="163"/>
                  </a:lnTo>
                  <a:lnTo>
                    <a:pt x="397" y="149"/>
                  </a:lnTo>
                  <a:lnTo>
                    <a:pt x="388" y="136"/>
                  </a:lnTo>
                  <a:lnTo>
                    <a:pt x="377" y="126"/>
                  </a:lnTo>
                  <a:lnTo>
                    <a:pt x="365" y="117"/>
                  </a:lnTo>
                  <a:lnTo>
                    <a:pt x="352" y="109"/>
                  </a:lnTo>
                  <a:lnTo>
                    <a:pt x="338" y="103"/>
                  </a:lnTo>
                  <a:lnTo>
                    <a:pt x="322" y="98"/>
                  </a:lnTo>
                  <a:lnTo>
                    <a:pt x="306" y="95"/>
                  </a:lnTo>
                  <a:lnTo>
                    <a:pt x="288" y="94"/>
                  </a:lnTo>
                  <a:lnTo>
                    <a:pt x="268" y="93"/>
                  </a:lnTo>
                  <a:lnTo>
                    <a:pt x="268" y="93"/>
                  </a:lnTo>
                  <a:lnTo>
                    <a:pt x="250" y="94"/>
                  </a:lnTo>
                  <a:lnTo>
                    <a:pt x="232" y="95"/>
                  </a:lnTo>
                  <a:lnTo>
                    <a:pt x="214" y="98"/>
                  </a:lnTo>
                  <a:lnTo>
                    <a:pt x="200" y="104"/>
                  </a:lnTo>
                  <a:lnTo>
                    <a:pt x="185" y="110"/>
                  </a:lnTo>
                  <a:lnTo>
                    <a:pt x="172" y="118"/>
                  </a:lnTo>
                  <a:lnTo>
                    <a:pt x="159" y="127"/>
                  </a:lnTo>
                  <a:lnTo>
                    <a:pt x="149" y="139"/>
                  </a:lnTo>
                  <a:lnTo>
                    <a:pt x="139" y="151"/>
                  </a:lnTo>
                  <a:lnTo>
                    <a:pt x="131" y="165"/>
                  </a:lnTo>
                  <a:lnTo>
                    <a:pt x="123" y="181"/>
                  </a:lnTo>
                  <a:lnTo>
                    <a:pt x="117" y="197"/>
                  </a:lnTo>
                  <a:lnTo>
                    <a:pt x="112" y="217"/>
                  </a:lnTo>
                  <a:lnTo>
                    <a:pt x="109" y="236"/>
                  </a:lnTo>
                  <a:lnTo>
                    <a:pt x="108" y="259"/>
                  </a:lnTo>
                  <a:lnTo>
                    <a:pt x="107" y="282"/>
                  </a:lnTo>
                  <a:lnTo>
                    <a:pt x="107" y="293"/>
                  </a:lnTo>
                  <a:lnTo>
                    <a:pt x="427" y="293"/>
                  </a:lnTo>
                  <a:lnTo>
                    <a:pt x="427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6" name="Freeform 187"/>
            <p:cNvSpPr>
              <a:spLocks noEditPoints="1"/>
            </p:cNvSpPr>
            <p:nvPr/>
          </p:nvSpPr>
          <p:spPr bwMode="auto">
            <a:xfrm>
              <a:off x="5368359" y="4518454"/>
              <a:ext cx="111621" cy="179306"/>
            </a:xfrm>
            <a:custGeom>
              <a:avLst/>
              <a:gdLst>
                <a:gd name="T0" fmla="*/ 523 w 566"/>
                <a:gd name="T1" fmla="*/ 121 h 906"/>
                <a:gd name="T2" fmla="*/ 542 w 566"/>
                <a:gd name="T3" fmla="*/ 224 h 906"/>
                <a:gd name="T4" fmla="*/ 517 w 566"/>
                <a:gd name="T5" fmla="*/ 330 h 906"/>
                <a:gd name="T6" fmla="*/ 418 w 566"/>
                <a:gd name="T7" fmla="*/ 409 h 906"/>
                <a:gd name="T8" fmla="*/ 274 w 566"/>
                <a:gd name="T9" fmla="*/ 430 h 906"/>
                <a:gd name="T10" fmla="*/ 162 w 566"/>
                <a:gd name="T11" fmla="*/ 416 h 906"/>
                <a:gd name="T12" fmla="*/ 116 w 566"/>
                <a:gd name="T13" fmla="*/ 419 h 906"/>
                <a:gd name="T14" fmla="*/ 104 w 566"/>
                <a:gd name="T15" fmla="*/ 447 h 906"/>
                <a:gd name="T16" fmla="*/ 124 w 566"/>
                <a:gd name="T17" fmla="*/ 479 h 906"/>
                <a:gd name="T18" fmla="*/ 407 w 566"/>
                <a:gd name="T19" fmla="*/ 556 h 906"/>
                <a:gd name="T20" fmla="*/ 510 w 566"/>
                <a:gd name="T21" fmla="*/ 611 h 906"/>
                <a:gd name="T22" fmla="*/ 553 w 566"/>
                <a:gd name="T23" fmla="*/ 709 h 906"/>
                <a:gd name="T24" fmla="*/ 538 w 566"/>
                <a:gd name="T25" fmla="*/ 797 h 906"/>
                <a:gd name="T26" fmla="*/ 452 w 566"/>
                <a:gd name="T27" fmla="*/ 877 h 906"/>
                <a:gd name="T28" fmla="*/ 277 w 566"/>
                <a:gd name="T29" fmla="*/ 906 h 906"/>
                <a:gd name="T30" fmla="*/ 128 w 566"/>
                <a:gd name="T31" fmla="*/ 885 h 906"/>
                <a:gd name="T32" fmla="*/ 26 w 566"/>
                <a:gd name="T33" fmla="*/ 811 h 906"/>
                <a:gd name="T34" fmla="*/ 0 w 566"/>
                <a:gd name="T35" fmla="*/ 703 h 906"/>
                <a:gd name="T36" fmla="*/ 9 w 566"/>
                <a:gd name="T37" fmla="*/ 643 h 906"/>
                <a:gd name="T38" fmla="*/ 75 w 566"/>
                <a:gd name="T39" fmla="*/ 549 h 906"/>
                <a:gd name="T40" fmla="*/ 33 w 566"/>
                <a:gd name="T41" fmla="*/ 518 h 906"/>
                <a:gd name="T42" fmla="*/ 12 w 566"/>
                <a:gd name="T43" fmla="*/ 451 h 906"/>
                <a:gd name="T44" fmla="*/ 31 w 566"/>
                <a:gd name="T45" fmla="*/ 391 h 906"/>
                <a:gd name="T46" fmla="*/ 36 w 566"/>
                <a:gd name="T47" fmla="*/ 336 h 906"/>
                <a:gd name="T48" fmla="*/ 6 w 566"/>
                <a:gd name="T49" fmla="*/ 224 h 906"/>
                <a:gd name="T50" fmla="*/ 18 w 566"/>
                <a:gd name="T51" fmla="*/ 135 h 906"/>
                <a:gd name="T52" fmla="*/ 97 w 566"/>
                <a:gd name="T53" fmla="*/ 40 h 906"/>
                <a:gd name="T54" fmla="*/ 236 w 566"/>
                <a:gd name="T55" fmla="*/ 1 h 906"/>
                <a:gd name="T56" fmla="*/ 554 w 566"/>
                <a:gd name="T57" fmla="*/ 4 h 906"/>
                <a:gd name="T58" fmla="*/ 566 w 566"/>
                <a:gd name="T59" fmla="*/ 58 h 906"/>
                <a:gd name="T60" fmla="*/ 557 w 566"/>
                <a:gd name="T61" fmla="*/ 77 h 906"/>
                <a:gd name="T62" fmla="*/ 446 w 566"/>
                <a:gd name="T63" fmla="*/ 701 h 906"/>
                <a:gd name="T64" fmla="*/ 422 w 566"/>
                <a:gd name="T65" fmla="*/ 659 h 906"/>
                <a:gd name="T66" fmla="*/ 299 w 566"/>
                <a:gd name="T67" fmla="*/ 615 h 906"/>
                <a:gd name="T68" fmla="*/ 120 w 566"/>
                <a:gd name="T69" fmla="*/ 628 h 906"/>
                <a:gd name="T70" fmla="*/ 104 w 566"/>
                <a:gd name="T71" fmla="*/ 713 h 906"/>
                <a:gd name="T72" fmla="*/ 124 w 566"/>
                <a:gd name="T73" fmla="*/ 778 h 906"/>
                <a:gd name="T74" fmla="*/ 194 w 566"/>
                <a:gd name="T75" fmla="*/ 815 h 906"/>
                <a:gd name="T76" fmla="*/ 301 w 566"/>
                <a:gd name="T77" fmla="*/ 823 h 906"/>
                <a:gd name="T78" fmla="*/ 404 w 566"/>
                <a:gd name="T79" fmla="*/ 802 h 906"/>
                <a:gd name="T80" fmla="*/ 443 w 566"/>
                <a:gd name="T81" fmla="*/ 752 h 906"/>
                <a:gd name="T82" fmla="*/ 437 w 566"/>
                <a:gd name="T83" fmla="*/ 214 h 906"/>
                <a:gd name="T84" fmla="*/ 420 w 566"/>
                <a:gd name="T85" fmla="*/ 141 h 906"/>
                <a:gd name="T86" fmla="*/ 354 w 566"/>
                <a:gd name="T87" fmla="*/ 95 h 906"/>
                <a:gd name="T88" fmla="*/ 250 w 566"/>
                <a:gd name="T89" fmla="*/ 86 h 906"/>
                <a:gd name="T90" fmla="*/ 151 w 566"/>
                <a:gd name="T91" fmla="*/ 116 h 906"/>
                <a:gd name="T92" fmla="*/ 114 w 566"/>
                <a:gd name="T93" fmla="*/ 177 h 906"/>
                <a:gd name="T94" fmla="*/ 111 w 566"/>
                <a:gd name="T95" fmla="*/ 234 h 906"/>
                <a:gd name="T96" fmla="*/ 133 w 566"/>
                <a:gd name="T97" fmla="*/ 296 h 906"/>
                <a:gd name="T98" fmla="*/ 207 w 566"/>
                <a:gd name="T99" fmla="*/ 339 h 906"/>
                <a:gd name="T100" fmla="*/ 319 w 566"/>
                <a:gd name="T101" fmla="*/ 344 h 906"/>
                <a:gd name="T102" fmla="*/ 405 w 566"/>
                <a:gd name="T103" fmla="*/ 312 h 906"/>
                <a:gd name="T104" fmla="*/ 436 w 566"/>
                <a:gd name="T105" fmla="*/ 250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66" h="906">
                  <a:moveTo>
                    <a:pt x="545" y="81"/>
                  </a:moveTo>
                  <a:lnTo>
                    <a:pt x="501" y="89"/>
                  </a:lnTo>
                  <a:lnTo>
                    <a:pt x="501" y="89"/>
                  </a:lnTo>
                  <a:lnTo>
                    <a:pt x="509" y="99"/>
                  </a:lnTo>
                  <a:lnTo>
                    <a:pt x="516" y="110"/>
                  </a:lnTo>
                  <a:lnTo>
                    <a:pt x="523" y="121"/>
                  </a:lnTo>
                  <a:lnTo>
                    <a:pt x="530" y="136"/>
                  </a:lnTo>
                  <a:lnTo>
                    <a:pt x="534" y="152"/>
                  </a:lnTo>
                  <a:lnTo>
                    <a:pt x="539" y="170"/>
                  </a:lnTo>
                  <a:lnTo>
                    <a:pt x="541" y="190"/>
                  </a:lnTo>
                  <a:lnTo>
                    <a:pt x="542" y="214"/>
                  </a:lnTo>
                  <a:lnTo>
                    <a:pt x="542" y="224"/>
                  </a:lnTo>
                  <a:lnTo>
                    <a:pt x="542" y="224"/>
                  </a:lnTo>
                  <a:lnTo>
                    <a:pt x="541" y="248"/>
                  </a:lnTo>
                  <a:lnTo>
                    <a:pt x="538" y="271"/>
                  </a:lnTo>
                  <a:lnTo>
                    <a:pt x="533" y="292"/>
                  </a:lnTo>
                  <a:lnTo>
                    <a:pt x="526" y="312"/>
                  </a:lnTo>
                  <a:lnTo>
                    <a:pt x="517" y="330"/>
                  </a:lnTo>
                  <a:lnTo>
                    <a:pt x="506" y="347"/>
                  </a:lnTo>
                  <a:lnTo>
                    <a:pt x="493" y="362"/>
                  </a:lnTo>
                  <a:lnTo>
                    <a:pt x="478" y="376"/>
                  </a:lnTo>
                  <a:lnTo>
                    <a:pt x="460" y="389"/>
                  </a:lnTo>
                  <a:lnTo>
                    <a:pt x="440" y="400"/>
                  </a:lnTo>
                  <a:lnTo>
                    <a:pt x="418" y="409"/>
                  </a:lnTo>
                  <a:lnTo>
                    <a:pt x="394" y="416"/>
                  </a:lnTo>
                  <a:lnTo>
                    <a:pt x="368" y="422"/>
                  </a:lnTo>
                  <a:lnTo>
                    <a:pt x="339" y="427"/>
                  </a:lnTo>
                  <a:lnTo>
                    <a:pt x="307" y="429"/>
                  </a:lnTo>
                  <a:lnTo>
                    <a:pt x="274" y="430"/>
                  </a:lnTo>
                  <a:lnTo>
                    <a:pt x="274" y="430"/>
                  </a:lnTo>
                  <a:lnTo>
                    <a:pt x="251" y="430"/>
                  </a:lnTo>
                  <a:lnTo>
                    <a:pt x="230" y="428"/>
                  </a:lnTo>
                  <a:lnTo>
                    <a:pt x="211" y="427"/>
                  </a:lnTo>
                  <a:lnTo>
                    <a:pt x="192" y="423"/>
                  </a:lnTo>
                  <a:lnTo>
                    <a:pt x="176" y="420"/>
                  </a:lnTo>
                  <a:lnTo>
                    <a:pt x="162" y="416"/>
                  </a:lnTo>
                  <a:lnTo>
                    <a:pt x="148" y="410"/>
                  </a:lnTo>
                  <a:lnTo>
                    <a:pt x="134" y="406"/>
                  </a:lnTo>
                  <a:lnTo>
                    <a:pt x="134" y="406"/>
                  </a:lnTo>
                  <a:lnTo>
                    <a:pt x="127" y="409"/>
                  </a:lnTo>
                  <a:lnTo>
                    <a:pt x="120" y="414"/>
                  </a:lnTo>
                  <a:lnTo>
                    <a:pt x="116" y="419"/>
                  </a:lnTo>
                  <a:lnTo>
                    <a:pt x="111" y="423"/>
                  </a:lnTo>
                  <a:lnTo>
                    <a:pt x="108" y="429"/>
                  </a:lnTo>
                  <a:lnTo>
                    <a:pt x="105" y="435"/>
                  </a:lnTo>
                  <a:lnTo>
                    <a:pt x="104" y="440"/>
                  </a:lnTo>
                  <a:lnTo>
                    <a:pt x="104" y="447"/>
                  </a:lnTo>
                  <a:lnTo>
                    <a:pt x="104" y="447"/>
                  </a:lnTo>
                  <a:lnTo>
                    <a:pt x="104" y="454"/>
                  </a:lnTo>
                  <a:lnTo>
                    <a:pt x="105" y="461"/>
                  </a:lnTo>
                  <a:lnTo>
                    <a:pt x="108" y="467"/>
                  </a:lnTo>
                  <a:lnTo>
                    <a:pt x="112" y="471"/>
                  </a:lnTo>
                  <a:lnTo>
                    <a:pt x="117" y="476"/>
                  </a:lnTo>
                  <a:lnTo>
                    <a:pt x="124" y="479"/>
                  </a:lnTo>
                  <a:lnTo>
                    <a:pt x="132" y="483"/>
                  </a:lnTo>
                  <a:lnTo>
                    <a:pt x="141" y="485"/>
                  </a:lnTo>
                  <a:lnTo>
                    <a:pt x="321" y="531"/>
                  </a:lnTo>
                  <a:lnTo>
                    <a:pt x="321" y="531"/>
                  </a:lnTo>
                  <a:lnTo>
                    <a:pt x="365" y="542"/>
                  </a:lnTo>
                  <a:lnTo>
                    <a:pt x="407" y="556"/>
                  </a:lnTo>
                  <a:lnTo>
                    <a:pt x="428" y="563"/>
                  </a:lnTo>
                  <a:lnTo>
                    <a:pt x="446" y="571"/>
                  </a:lnTo>
                  <a:lnTo>
                    <a:pt x="464" y="579"/>
                  </a:lnTo>
                  <a:lnTo>
                    <a:pt x="482" y="588"/>
                  </a:lnTo>
                  <a:lnTo>
                    <a:pt x="496" y="600"/>
                  </a:lnTo>
                  <a:lnTo>
                    <a:pt x="510" y="611"/>
                  </a:lnTo>
                  <a:lnTo>
                    <a:pt x="523" y="624"/>
                  </a:lnTo>
                  <a:lnTo>
                    <a:pt x="533" y="638"/>
                  </a:lnTo>
                  <a:lnTo>
                    <a:pt x="541" y="653"/>
                  </a:lnTo>
                  <a:lnTo>
                    <a:pt x="548" y="670"/>
                  </a:lnTo>
                  <a:lnTo>
                    <a:pt x="552" y="688"/>
                  </a:lnTo>
                  <a:lnTo>
                    <a:pt x="553" y="709"/>
                  </a:lnTo>
                  <a:lnTo>
                    <a:pt x="553" y="718"/>
                  </a:lnTo>
                  <a:lnTo>
                    <a:pt x="553" y="718"/>
                  </a:lnTo>
                  <a:lnTo>
                    <a:pt x="552" y="740"/>
                  </a:lnTo>
                  <a:lnTo>
                    <a:pt x="549" y="759"/>
                  </a:lnTo>
                  <a:lnTo>
                    <a:pt x="545" y="779"/>
                  </a:lnTo>
                  <a:lnTo>
                    <a:pt x="538" y="797"/>
                  </a:lnTo>
                  <a:lnTo>
                    <a:pt x="529" y="813"/>
                  </a:lnTo>
                  <a:lnTo>
                    <a:pt x="518" y="828"/>
                  </a:lnTo>
                  <a:lnTo>
                    <a:pt x="504" y="843"/>
                  </a:lnTo>
                  <a:lnTo>
                    <a:pt x="490" y="856"/>
                  </a:lnTo>
                  <a:lnTo>
                    <a:pt x="471" y="867"/>
                  </a:lnTo>
                  <a:lnTo>
                    <a:pt x="452" y="877"/>
                  </a:lnTo>
                  <a:lnTo>
                    <a:pt x="429" y="885"/>
                  </a:lnTo>
                  <a:lnTo>
                    <a:pt x="404" y="892"/>
                  </a:lnTo>
                  <a:lnTo>
                    <a:pt x="376" y="898"/>
                  </a:lnTo>
                  <a:lnTo>
                    <a:pt x="346" y="903"/>
                  </a:lnTo>
                  <a:lnTo>
                    <a:pt x="313" y="905"/>
                  </a:lnTo>
                  <a:lnTo>
                    <a:pt x="277" y="906"/>
                  </a:lnTo>
                  <a:lnTo>
                    <a:pt x="277" y="906"/>
                  </a:lnTo>
                  <a:lnTo>
                    <a:pt x="243" y="905"/>
                  </a:lnTo>
                  <a:lnTo>
                    <a:pt x="211" y="903"/>
                  </a:lnTo>
                  <a:lnTo>
                    <a:pt x="181" y="898"/>
                  </a:lnTo>
                  <a:lnTo>
                    <a:pt x="153" y="892"/>
                  </a:lnTo>
                  <a:lnTo>
                    <a:pt x="128" y="885"/>
                  </a:lnTo>
                  <a:lnTo>
                    <a:pt x="105" y="876"/>
                  </a:lnTo>
                  <a:lnTo>
                    <a:pt x="86" y="866"/>
                  </a:lnTo>
                  <a:lnTo>
                    <a:pt x="67" y="854"/>
                  </a:lnTo>
                  <a:lnTo>
                    <a:pt x="51" y="841"/>
                  </a:lnTo>
                  <a:lnTo>
                    <a:pt x="38" y="827"/>
                  </a:lnTo>
                  <a:lnTo>
                    <a:pt x="26" y="811"/>
                  </a:lnTo>
                  <a:lnTo>
                    <a:pt x="16" y="794"/>
                  </a:lnTo>
                  <a:lnTo>
                    <a:pt x="9" y="775"/>
                  </a:lnTo>
                  <a:lnTo>
                    <a:pt x="4" y="756"/>
                  </a:lnTo>
                  <a:lnTo>
                    <a:pt x="1" y="735"/>
                  </a:lnTo>
                  <a:lnTo>
                    <a:pt x="0" y="71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690"/>
                  </a:lnTo>
                  <a:lnTo>
                    <a:pt x="1" y="678"/>
                  </a:lnTo>
                  <a:lnTo>
                    <a:pt x="3" y="666"/>
                  </a:lnTo>
                  <a:lnTo>
                    <a:pt x="7" y="655"/>
                  </a:lnTo>
                  <a:lnTo>
                    <a:pt x="9" y="643"/>
                  </a:lnTo>
                  <a:lnTo>
                    <a:pt x="14" y="633"/>
                  </a:lnTo>
                  <a:lnTo>
                    <a:pt x="23" y="612"/>
                  </a:lnTo>
                  <a:lnTo>
                    <a:pt x="34" y="593"/>
                  </a:lnTo>
                  <a:lnTo>
                    <a:pt x="47" y="577"/>
                  </a:lnTo>
                  <a:lnTo>
                    <a:pt x="61" y="562"/>
                  </a:lnTo>
                  <a:lnTo>
                    <a:pt x="75" y="549"/>
                  </a:lnTo>
                  <a:lnTo>
                    <a:pt x="67" y="546"/>
                  </a:lnTo>
                  <a:lnTo>
                    <a:pt x="67" y="546"/>
                  </a:lnTo>
                  <a:lnTo>
                    <a:pt x="61" y="542"/>
                  </a:lnTo>
                  <a:lnTo>
                    <a:pt x="54" y="539"/>
                  </a:lnTo>
                  <a:lnTo>
                    <a:pt x="42" y="530"/>
                  </a:lnTo>
                  <a:lnTo>
                    <a:pt x="33" y="518"/>
                  </a:lnTo>
                  <a:lnTo>
                    <a:pt x="25" y="507"/>
                  </a:lnTo>
                  <a:lnTo>
                    <a:pt x="19" y="493"/>
                  </a:lnTo>
                  <a:lnTo>
                    <a:pt x="15" y="479"/>
                  </a:lnTo>
                  <a:lnTo>
                    <a:pt x="12" y="466"/>
                  </a:lnTo>
                  <a:lnTo>
                    <a:pt x="12" y="452"/>
                  </a:lnTo>
                  <a:lnTo>
                    <a:pt x="12" y="451"/>
                  </a:lnTo>
                  <a:lnTo>
                    <a:pt x="12" y="451"/>
                  </a:lnTo>
                  <a:lnTo>
                    <a:pt x="12" y="438"/>
                  </a:lnTo>
                  <a:lnTo>
                    <a:pt x="15" y="425"/>
                  </a:lnTo>
                  <a:lnTo>
                    <a:pt x="18" y="414"/>
                  </a:lnTo>
                  <a:lnTo>
                    <a:pt x="24" y="402"/>
                  </a:lnTo>
                  <a:lnTo>
                    <a:pt x="31" y="391"/>
                  </a:lnTo>
                  <a:lnTo>
                    <a:pt x="39" y="381"/>
                  </a:lnTo>
                  <a:lnTo>
                    <a:pt x="49" y="371"/>
                  </a:lnTo>
                  <a:lnTo>
                    <a:pt x="62" y="363"/>
                  </a:lnTo>
                  <a:lnTo>
                    <a:pt x="62" y="363"/>
                  </a:lnTo>
                  <a:lnTo>
                    <a:pt x="48" y="350"/>
                  </a:lnTo>
                  <a:lnTo>
                    <a:pt x="36" y="336"/>
                  </a:lnTo>
                  <a:lnTo>
                    <a:pt x="27" y="320"/>
                  </a:lnTo>
                  <a:lnTo>
                    <a:pt x="19" y="304"/>
                  </a:lnTo>
                  <a:lnTo>
                    <a:pt x="14" y="285"/>
                  </a:lnTo>
                  <a:lnTo>
                    <a:pt x="9" y="266"/>
                  </a:lnTo>
                  <a:lnTo>
                    <a:pt x="7" y="245"/>
                  </a:lnTo>
                  <a:lnTo>
                    <a:pt x="6" y="224"/>
                  </a:lnTo>
                  <a:lnTo>
                    <a:pt x="6" y="214"/>
                  </a:lnTo>
                  <a:lnTo>
                    <a:pt x="6" y="214"/>
                  </a:lnTo>
                  <a:lnTo>
                    <a:pt x="7" y="194"/>
                  </a:lnTo>
                  <a:lnTo>
                    <a:pt x="9" y="174"/>
                  </a:lnTo>
                  <a:lnTo>
                    <a:pt x="12" y="155"/>
                  </a:lnTo>
                  <a:lnTo>
                    <a:pt x="18" y="135"/>
                  </a:lnTo>
                  <a:lnTo>
                    <a:pt x="26" y="117"/>
                  </a:lnTo>
                  <a:lnTo>
                    <a:pt x="35" y="99"/>
                  </a:lnTo>
                  <a:lnTo>
                    <a:pt x="48" y="82"/>
                  </a:lnTo>
                  <a:lnTo>
                    <a:pt x="62" y="66"/>
                  </a:lnTo>
                  <a:lnTo>
                    <a:pt x="79" y="53"/>
                  </a:lnTo>
                  <a:lnTo>
                    <a:pt x="97" y="40"/>
                  </a:lnTo>
                  <a:lnTo>
                    <a:pt x="109" y="33"/>
                  </a:lnTo>
                  <a:lnTo>
                    <a:pt x="120" y="29"/>
                  </a:lnTo>
                  <a:lnTo>
                    <a:pt x="144" y="18"/>
                  </a:lnTo>
                  <a:lnTo>
                    <a:pt x="172" y="10"/>
                  </a:lnTo>
                  <a:lnTo>
                    <a:pt x="203" y="4"/>
                  </a:lnTo>
                  <a:lnTo>
                    <a:pt x="236" y="1"/>
                  </a:lnTo>
                  <a:lnTo>
                    <a:pt x="274" y="0"/>
                  </a:lnTo>
                  <a:lnTo>
                    <a:pt x="538" y="0"/>
                  </a:lnTo>
                  <a:lnTo>
                    <a:pt x="538" y="0"/>
                  </a:lnTo>
                  <a:lnTo>
                    <a:pt x="543" y="1"/>
                  </a:lnTo>
                  <a:lnTo>
                    <a:pt x="549" y="2"/>
                  </a:lnTo>
                  <a:lnTo>
                    <a:pt x="554" y="4"/>
                  </a:lnTo>
                  <a:lnTo>
                    <a:pt x="557" y="8"/>
                  </a:lnTo>
                  <a:lnTo>
                    <a:pt x="561" y="12"/>
                  </a:lnTo>
                  <a:lnTo>
                    <a:pt x="564" y="16"/>
                  </a:lnTo>
                  <a:lnTo>
                    <a:pt x="565" y="22"/>
                  </a:lnTo>
                  <a:lnTo>
                    <a:pt x="566" y="26"/>
                  </a:lnTo>
                  <a:lnTo>
                    <a:pt x="566" y="58"/>
                  </a:lnTo>
                  <a:lnTo>
                    <a:pt x="566" y="58"/>
                  </a:lnTo>
                  <a:lnTo>
                    <a:pt x="565" y="63"/>
                  </a:lnTo>
                  <a:lnTo>
                    <a:pt x="564" y="68"/>
                  </a:lnTo>
                  <a:lnTo>
                    <a:pt x="563" y="72"/>
                  </a:lnTo>
                  <a:lnTo>
                    <a:pt x="560" y="74"/>
                  </a:lnTo>
                  <a:lnTo>
                    <a:pt x="557" y="77"/>
                  </a:lnTo>
                  <a:lnTo>
                    <a:pt x="554" y="79"/>
                  </a:lnTo>
                  <a:lnTo>
                    <a:pt x="545" y="81"/>
                  </a:lnTo>
                  <a:lnTo>
                    <a:pt x="545" y="81"/>
                  </a:lnTo>
                  <a:close/>
                  <a:moveTo>
                    <a:pt x="446" y="709"/>
                  </a:moveTo>
                  <a:lnTo>
                    <a:pt x="446" y="709"/>
                  </a:lnTo>
                  <a:lnTo>
                    <a:pt x="446" y="701"/>
                  </a:lnTo>
                  <a:lnTo>
                    <a:pt x="445" y="693"/>
                  </a:lnTo>
                  <a:lnTo>
                    <a:pt x="443" y="685"/>
                  </a:lnTo>
                  <a:lnTo>
                    <a:pt x="439" y="678"/>
                  </a:lnTo>
                  <a:lnTo>
                    <a:pt x="435" y="672"/>
                  </a:lnTo>
                  <a:lnTo>
                    <a:pt x="429" y="665"/>
                  </a:lnTo>
                  <a:lnTo>
                    <a:pt x="422" y="659"/>
                  </a:lnTo>
                  <a:lnTo>
                    <a:pt x="414" y="655"/>
                  </a:lnTo>
                  <a:lnTo>
                    <a:pt x="405" y="649"/>
                  </a:lnTo>
                  <a:lnTo>
                    <a:pt x="393" y="644"/>
                  </a:lnTo>
                  <a:lnTo>
                    <a:pt x="368" y="634"/>
                  </a:lnTo>
                  <a:lnTo>
                    <a:pt x="337" y="625"/>
                  </a:lnTo>
                  <a:lnTo>
                    <a:pt x="299" y="615"/>
                  </a:lnTo>
                  <a:lnTo>
                    <a:pt x="163" y="579"/>
                  </a:lnTo>
                  <a:lnTo>
                    <a:pt x="163" y="579"/>
                  </a:lnTo>
                  <a:lnTo>
                    <a:pt x="150" y="591"/>
                  </a:lnTo>
                  <a:lnTo>
                    <a:pt x="139" y="603"/>
                  </a:lnTo>
                  <a:lnTo>
                    <a:pt x="128" y="616"/>
                  </a:lnTo>
                  <a:lnTo>
                    <a:pt x="120" y="628"/>
                  </a:lnTo>
                  <a:lnTo>
                    <a:pt x="113" y="644"/>
                  </a:lnTo>
                  <a:lnTo>
                    <a:pt x="108" y="662"/>
                  </a:lnTo>
                  <a:lnTo>
                    <a:pt x="104" y="681"/>
                  </a:lnTo>
                  <a:lnTo>
                    <a:pt x="104" y="703"/>
                  </a:lnTo>
                  <a:lnTo>
                    <a:pt x="104" y="713"/>
                  </a:lnTo>
                  <a:lnTo>
                    <a:pt x="104" y="713"/>
                  </a:lnTo>
                  <a:lnTo>
                    <a:pt x="104" y="726"/>
                  </a:lnTo>
                  <a:lnTo>
                    <a:pt x="105" y="737"/>
                  </a:lnTo>
                  <a:lnTo>
                    <a:pt x="108" y="749"/>
                  </a:lnTo>
                  <a:lnTo>
                    <a:pt x="112" y="759"/>
                  </a:lnTo>
                  <a:lnTo>
                    <a:pt x="117" y="770"/>
                  </a:lnTo>
                  <a:lnTo>
                    <a:pt x="124" y="778"/>
                  </a:lnTo>
                  <a:lnTo>
                    <a:pt x="131" y="787"/>
                  </a:lnTo>
                  <a:lnTo>
                    <a:pt x="140" y="794"/>
                  </a:lnTo>
                  <a:lnTo>
                    <a:pt x="151" y="800"/>
                  </a:lnTo>
                  <a:lnTo>
                    <a:pt x="164" y="806"/>
                  </a:lnTo>
                  <a:lnTo>
                    <a:pt x="178" y="812"/>
                  </a:lnTo>
                  <a:lnTo>
                    <a:pt x="194" y="815"/>
                  </a:lnTo>
                  <a:lnTo>
                    <a:pt x="212" y="819"/>
                  </a:lnTo>
                  <a:lnTo>
                    <a:pt x="231" y="821"/>
                  </a:lnTo>
                  <a:lnTo>
                    <a:pt x="253" y="823"/>
                  </a:lnTo>
                  <a:lnTo>
                    <a:pt x="277" y="823"/>
                  </a:lnTo>
                  <a:lnTo>
                    <a:pt x="277" y="823"/>
                  </a:lnTo>
                  <a:lnTo>
                    <a:pt x="301" y="823"/>
                  </a:lnTo>
                  <a:lnTo>
                    <a:pt x="324" y="821"/>
                  </a:lnTo>
                  <a:lnTo>
                    <a:pt x="344" y="820"/>
                  </a:lnTo>
                  <a:lnTo>
                    <a:pt x="362" y="817"/>
                  </a:lnTo>
                  <a:lnTo>
                    <a:pt x="377" y="812"/>
                  </a:lnTo>
                  <a:lnTo>
                    <a:pt x="391" y="807"/>
                  </a:lnTo>
                  <a:lnTo>
                    <a:pt x="404" y="802"/>
                  </a:lnTo>
                  <a:lnTo>
                    <a:pt x="414" y="796"/>
                  </a:lnTo>
                  <a:lnTo>
                    <a:pt x="422" y="789"/>
                  </a:lnTo>
                  <a:lnTo>
                    <a:pt x="429" y="781"/>
                  </a:lnTo>
                  <a:lnTo>
                    <a:pt x="435" y="772"/>
                  </a:lnTo>
                  <a:lnTo>
                    <a:pt x="439" y="763"/>
                  </a:lnTo>
                  <a:lnTo>
                    <a:pt x="443" y="752"/>
                  </a:lnTo>
                  <a:lnTo>
                    <a:pt x="445" y="742"/>
                  </a:lnTo>
                  <a:lnTo>
                    <a:pt x="446" y="731"/>
                  </a:lnTo>
                  <a:lnTo>
                    <a:pt x="446" y="718"/>
                  </a:lnTo>
                  <a:lnTo>
                    <a:pt x="446" y="709"/>
                  </a:lnTo>
                  <a:close/>
                  <a:moveTo>
                    <a:pt x="437" y="214"/>
                  </a:moveTo>
                  <a:lnTo>
                    <a:pt x="437" y="214"/>
                  </a:lnTo>
                  <a:lnTo>
                    <a:pt x="437" y="201"/>
                  </a:lnTo>
                  <a:lnTo>
                    <a:pt x="436" y="188"/>
                  </a:lnTo>
                  <a:lnTo>
                    <a:pt x="433" y="175"/>
                  </a:lnTo>
                  <a:lnTo>
                    <a:pt x="430" y="163"/>
                  </a:lnTo>
                  <a:lnTo>
                    <a:pt x="425" y="151"/>
                  </a:lnTo>
                  <a:lnTo>
                    <a:pt x="420" y="141"/>
                  </a:lnTo>
                  <a:lnTo>
                    <a:pt x="413" y="132"/>
                  </a:lnTo>
                  <a:lnTo>
                    <a:pt x="405" y="123"/>
                  </a:lnTo>
                  <a:lnTo>
                    <a:pt x="394" y="113"/>
                  </a:lnTo>
                  <a:lnTo>
                    <a:pt x="383" y="107"/>
                  </a:lnTo>
                  <a:lnTo>
                    <a:pt x="369" y="100"/>
                  </a:lnTo>
                  <a:lnTo>
                    <a:pt x="354" y="95"/>
                  </a:lnTo>
                  <a:lnTo>
                    <a:pt x="337" y="90"/>
                  </a:lnTo>
                  <a:lnTo>
                    <a:pt x="319" y="87"/>
                  </a:lnTo>
                  <a:lnTo>
                    <a:pt x="297" y="86"/>
                  </a:lnTo>
                  <a:lnTo>
                    <a:pt x="274" y="85"/>
                  </a:lnTo>
                  <a:lnTo>
                    <a:pt x="274" y="85"/>
                  </a:lnTo>
                  <a:lnTo>
                    <a:pt x="250" y="86"/>
                  </a:lnTo>
                  <a:lnTo>
                    <a:pt x="228" y="87"/>
                  </a:lnTo>
                  <a:lnTo>
                    <a:pt x="209" y="90"/>
                  </a:lnTo>
                  <a:lnTo>
                    <a:pt x="191" y="95"/>
                  </a:lnTo>
                  <a:lnTo>
                    <a:pt x="176" y="101"/>
                  </a:lnTo>
                  <a:lnTo>
                    <a:pt x="163" y="108"/>
                  </a:lnTo>
                  <a:lnTo>
                    <a:pt x="151" y="116"/>
                  </a:lnTo>
                  <a:lnTo>
                    <a:pt x="142" y="124"/>
                  </a:lnTo>
                  <a:lnTo>
                    <a:pt x="134" y="133"/>
                  </a:lnTo>
                  <a:lnTo>
                    <a:pt x="127" y="143"/>
                  </a:lnTo>
                  <a:lnTo>
                    <a:pt x="121" y="154"/>
                  </a:lnTo>
                  <a:lnTo>
                    <a:pt x="117" y="165"/>
                  </a:lnTo>
                  <a:lnTo>
                    <a:pt x="114" y="177"/>
                  </a:lnTo>
                  <a:lnTo>
                    <a:pt x="112" y="189"/>
                  </a:lnTo>
                  <a:lnTo>
                    <a:pt x="111" y="202"/>
                  </a:lnTo>
                  <a:lnTo>
                    <a:pt x="111" y="214"/>
                  </a:lnTo>
                  <a:lnTo>
                    <a:pt x="111" y="224"/>
                  </a:lnTo>
                  <a:lnTo>
                    <a:pt x="111" y="224"/>
                  </a:lnTo>
                  <a:lnTo>
                    <a:pt x="111" y="234"/>
                  </a:lnTo>
                  <a:lnTo>
                    <a:pt x="112" y="244"/>
                  </a:lnTo>
                  <a:lnTo>
                    <a:pt x="114" y="255"/>
                  </a:lnTo>
                  <a:lnTo>
                    <a:pt x="117" y="265"/>
                  </a:lnTo>
                  <a:lnTo>
                    <a:pt x="120" y="275"/>
                  </a:lnTo>
                  <a:lnTo>
                    <a:pt x="126" y="285"/>
                  </a:lnTo>
                  <a:lnTo>
                    <a:pt x="133" y="296"/>
                  </a:lnTo>
                  <a:lnTo>
                    <a:pt x="140" y="305"/>
                  </a:lnTo>
                  <a:lnTo>
                    <a:pt x="150" y="314"/>
                  </a:lnTo>
                  <a:lnTo>
                    <a:pt x="162" y="322"/>
                  </a:lnTo>
                  <a:lnTo>
                    <a:pt x="174" y="329"/>
                  </a:lnTo>
                  <a:lnTo>
                    <a:pt x="190" y="335"/>
                  </a:lnTo>
                  <a:lnTo>
                    <a:pt x="207" y="339"/>
                  </a:lnTo>
                  <a:lnTo>
                    <a:pt x="227" y="344"/>
                  </a:lnTo>
                  <a:lnTo>
                    <a:pt x="249" y="346"/>
                  </a:lnTo>
                  <a:lnTo>
                    <a:pt x="274" y="346"/>
                  </a:lnTo>
                  <a:lnTo>
                    <a:pt x="274" y="346"/>
                  </a:lnTo>
                  <a:lnTo>
                    <a:pt x="297" y="346"/>
                  </a:lnTo>
                  <a:lnTo>
                    <a:pt x="319" y="344"/>
                  </a:lnTo>
                  <a:lnTo>
                    <a:pt x="337" y="342"/>
                  </a:lnTo>
                  <a:lnTo>
                    <a:pt x="354" y="337"/>
                  </a:lnTo>
                  <a:lnTo>
                    <a:pt x="369" y="332"/>
                  </a:lnTo>
                  <a:lnTo>
                    <a:pt x="383" y="327"/>
                  </a:lnTo>
                  <a:lnTo>
                    <a:pt x="394" y="320"/>
                  </a:lnTo>
                  <a:lnTo>
                    <a:pt x="405" y="312"/>
                  </a:lnTo>
                  <a:lnTo>
                    <a:pt x="413" y="304"/>
                  </a:lnTo>
                  <a:lnTo>
                    <a:pt x="420" y="295"/>
                  </a:lnTo>
                  <a:lnTo>
                    <a:pt x="425" y="284"/>
                  </a:lnTo>
                  <a:lnTo>
                    <a:pt x="430" y="273"/>
                  </a:lnTo>
                  <a:lnTo>
                    <a:pt x="433" y="261"/>
                  </a:lnTo>
                  <a:lnTo>
                    <a:pt x="436" y="250"/>
                  </a:lnTo>
                  <a:lnTo>
                    <a:pt x="437" y="237"/>
                  </a:lnTo>
                  <a:lnTo>
                    <a:pt x="437" y="224"/>
                  </a:lnTo>
                  <a:lnTo>
                    <a:pt x="437" y="2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7" name="Freeform 188"/>
            <p:cNvSpPr>
              <a:spLocks noEditPoints="1"/>
            </p:cNvSpPr>
            <p:nvPr/>
          </p:nvSpPr>
          <p:spPr bwMode="auto">
            <a:xfrm>
              <a:off x="5507291" y="4468581"/>
              <a:ext cx="21968" cy="181088"/>
            </a:xfrm>
            <a:custGeom>
              <a:avLst/>
              <a:gdLst>
                <a:gd name="T0" fmla="*/ 25 w 110"/>
                <a:gd name="T1" fmla="*/ 145 h 915"/>
                <a:gd name="T2" fmla="*/ 19 w 110"/>
                <a:gd name="T3" fmla="*/ 144 h 915"/>
                <a:gd name="T4" fmla="*/ 11 w 110"/>
                <a:gd name="T5" fmla="*/ 141 h 915"/>
                <a:gd name="T6" fmla="*/ 4 w 110"/>
                <a:gd name="T7" fmla="*/ 134 h 915"/>
                <a:gd name="T8" fmla="*/ 1 w 110"/>
                <a:gd name="T9" fmla="*/ 126 h 915"/>
                <a:gd name="T10" fmla="*/ 0 w 110"/>
                <a:gd name="T11" fmla="*/ 24 h 915"/>
                <a:gd name="T12" fmla="*/ 1 w 110"/>
                <a:gd name="T13" fmla="*/ 19 h 915"/>
                <a:gd name="T14" fmla="*/ 4 w 110"/>
                <a:gd name="T15" fmla="*/ 11 h 915"/>
                <a:gd name="T16" fmla="*/ 11 w 110"/>
                <a:gd name="T17" fmla="*/ 4 h 915"/>
                <a:gd name="T18" fmla="*/ 19 w 110"/>
                <a:gd name="T19" fmla="*/ 1 h 915"/>
                <a:gd name="T20" fmla="*/ 86 w 110"/>
                <a:gd name="T21" fmla="*/ 0 h 915"/>
                <a:gd name="T22" fmla="*/ 91 w 110"/>
                <a:gd name="T23" fmla="*/ 1 h 915"/>
                <a:gd name="T24" fmla="*/ 100 w 110"/>
                <a:gd name="T25" fmla="*/ 4 h 915"/>
                <a:gd name="T26" fmla="*/ 107 w 110"/>
                <a:gd name="T27" fmla="*/ 11 h 915"/>
                <a:gd name="T28" fmla="*/ 110 w 110"/>
                <a:gd name="T29" fmla="*/ 19 h 915"/>
                <a:gd name="T30" fmla="*/ 110 w 110"/>
                <a:gd name="T31" fmla="*/ 121 h 915"/>
                <a:gd name="T32" fmla="*/ 110 w 110"/>
                <a:gd name="T33" fmla="*/ 126 h 915"/>
                <a:gd name="T34" fmla="*/ 107 w 110"/>
                <a:gd name="T35" fmla="*/ 134 h 915"/>
                <a:gd name="T36" fmla="*/ 100 w 110"/>
                <a:gd name="T37" fmla="*/ 141 h 915"/>
                <a:gd name="T38" fmla="*/ 91 w 110"/>
                <a:gd name="T39" fmla="*/ 144 h 915"/>
                <a:gd name="T40" fmla="*/ 86 w 110"/>
                <a:gd name="T41" fmla="*/ 145 h 915"/>
                <a:gd name="T42" fmla="*/ 26 w 110"/>
                <a:gd name="T43" fmla="*/ 915 h 915"/>
                <a:gd name="T44" fmla="*/ 21 w 110"/>
                <a:gd name="T45" fmla="*/ 915 h 915"/>
                <a:gd name="T46" fmla="*/ 13 w 110"/>
                <a:gd name="T47" fmla="*/ 910 h 915"/>
                <a:gd name="T48" fmla="*/ 6 w 110"/>
                <a:gd name="T49" fmla="*/ 905 h 915"/>
                <a:gd name="T50" fmla="*/ 2 w 110"/>
                <a:gd name="T51" fmla="*/ 895 h 915"/>
                <a:gd name="T52" fmla="*/ 2 w 110"/>
                <a:gd name="T53" fmla="*/ 275 h 915"/>
                <a:gd name="T54" fmla="*/ 2 w 110"/>
                <a:gd name="T55" fmla="*/ 270 h 915"/>
                <a:gd name="T56" fmla="*/ 6 w 110"/>
                <a:gd name="T57" fmla="*/ 262 h 915"/>
                <a:gd name="T58" fmla="*/ 13 w 110"/>
                <a:gd name="T59" fmla="*/ 255 h 915"/>
                <a:gd name="T60" fmla="*/ 21 w 110"/>
                <a:gd name="T61" fmla="*/ 252 h 915"/>
                <a:gd name="T62" fmla="*/ 84 w 110"/>
                <a:gd name="T63" fmla="*/ 251 h 915"/>
                <a:gd name="T64" fmla="*/ 88 w 110"/>
                <a:gd name="T65" fmla="*/ 252 h 915"/>
                <a:gd name="T66" fmla="*/ 97 w 110"/>
                <a:gd name="T67" fmla="*/ 255 h 915"/>
                <a:gd name="T68" fmla="*/ 104 w 110"/>
                <a:gd name="T69" fmla="*/ 262 h 915"/>
                <a:gd name="T70" fmla="*/ 108 w 110"/>
                <a:gd name="T71" fmla="*/ 270 h 915"/>
                <a:gd name="T72" fmla="*/ 108 w 110"/>
                <a:gd name="T73" fmla="*/ 891 h 915"/>
                <a:gd name="T74" fmla="*/ 108 w 110"/>
                <a:gd name="T75" fmla="*/ 895 h 915"/>
                <a:gd name="T76" fmla="*/ 104 w 110"/>
                <a:gd name="T77" fmla="*/ 905 h 915"/>
                <a:gd name="T78" fmla="*/ 97 w 110"/>
                <a:gd name="T79" fmla="*/ 910 h 915"/>
                <a:gd name="T80" fmla="*/ 88 w 110"/>
                <a:gd name="T81" fmla="*/ 915 h 915"/>
                <a:gd name="T82" fmla="*/ 84 w 110"/>
                <a:gd name="T83" fmla="*/ 915 h 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5">
                  <a:moveTo>
                    <a:pt x="86" y="145"/>
                  </a:moveTo>
                  <a:lnTo>
                    <a:pt x="25" y="145"/>
                  </a:lnTo>
                  <a:lnTo>
                    <a:pt x="25" y="145"/>
                  </a:lnTo>
                  <a:lnTo>
                    <a:pt x="19" y="144"/>
                  </a:lnTo>
                  <a:lnTo>
                    <a:pt x="15" y="143"/>
                  </a:lnTo>
                  <a:lnTo>
                    <a:pt x="11" y="141"/>
                  </a:lnTo>
                  <a:lnTo>
                    <a:pt x="8" y="137"/>
                  </a:lnTo>
                  <a:lnTo>
                    <a:pt x="4" y="134"/>
                  </a:lnTo>
                  <a:lnTo>
                    <a:pt x="2" y="130"/>
                  </a:lnTo>
                  <a:lnTo>
                    <a:pt x="1" y="126"/>
                  </a:lnTo>
                  <a:lnTo>
                    <a:pt x="0" y="12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1" y="19"/>
                  </a:lnTo>
                  <a:lnTo>
                    <a:pt x="2" y="15"/>
                  </a:lnTo>
                  <a:lnTo>
                    <a:pt x="4" y="11"/>
                  </a:lnTo>
                  <a:lnTo>
                    <a:pt x="8" y="8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19" y="1"/>
                  </a:lnTo>
                  <a:lnTo>
                    <a:pt x="25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1" y="1"/>
                  </a:lnTo>
                  <a:lnTo>
                    <a:pt x="95" y="2"/>
                  </a:lnTo>
                  <a:lnTo>
                    <a:pt x="100" y="4"/>
                  </a:lnTo>
                  <a:lnTo>
                    <a:pt x="103" y="8"/>
                  </a:lnTo>
                  <a:lnTo>
                    <a:pt x="107" y="11"/>
                  </a:lnTo>
                  <a:lnTo>
                    <a:pt x="109" y="15"/>
                  </a:lnTo>
                  <a:lnTo>
                    <a:pt x="110" y="19"/>
                  </a:lnTo>
                  <a:lnTo>
                    <a:pt x="110" y="24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10" y="126"/>
                  </a:lnTo>
                  <a:lnTo>
                    <a:pt x="109" y="130"/>
                  </a:lnTo>
                  <a:lnTo>
                    <a:pt x="107" y="134"/>
                  </a:lnTo>
                  <a:lnTo>
                    <a:pt x="103" y="137"/>
                  </a:lnTo>
                  <a:lnTo>
                    <a:pt x="100" y="141"/>
                  </a:lnTo>
                  <a:lnTo>
                    <a:pt x="95" y="143"/>
                  </a:lnTo>
                  <a:lnTo>
                    <a:pt x="91" y="144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5"/>
                  </a:moveTo>
                  <a:lnTo>
                    <a:pt x="26" y="915"/>
                  </a:lnTo>
                  <a:lnTo>
                    <a:pt x="26" y="915"/>
                  </a:lnTo>
                  <a:lnTo>
                    <a:pt x="21" y="915"/>
                  </a:lnTo>
                  <a:lnTo>
                    <a:pt x="16" y="913"/>
                  </a:lnTo>
                  <a:lnTo>
                    <a:pt x="13" y="910"/>
                  </a:lnTo>
                  <a:lnTo>
                    <a:pt x="9" y="908"/>
                  </a:lnTo>
                  <a:lnTo>
                    <a:pt x="6" y="905"/>
                  </a:lnTo>
                  <a:lnTo>
                    <a:pt x="3" y="900"/>
                  </a:lnTo>
                  <a:lnTo>
                    <a:pt x="2" y="895"/>
                  </a:lnTo>
                  <a:lnTo>
                    <a:pt x="2" y="891"/>
                  </a:lnTo>
                  <a:lnTo>
                    <a:pt x="2" y="275"/>
                  </a:lnTo>
                  <a:lnTo>
                    <a:pt x="2" y="275"/>
                  </a:lnTo>
                  <a:lnTo>
                    <a:pt x="2" y="270"/>
                  </a:lnTo>
                  <a:lnTo>
                    <a:pt x="3" y="266"/>
                  </a:lnTo>
                  <a:lnTo>
                    <a:pt x="6" y="262"/>
                  </a:lnTo>
                  <a:lnTo>
                    <a:pt x="9" y="258"/>
                  </a:lnTo>
                  <a:lnTo>
                    <a:pt x="13" y="255"/>
                  </a:lnTo>
                  <a:lnTo>
                    <a:pt x="16" y="253"/>
                  </a:lnTo>
                  <a:lnTo>
                    <a:pt x="21" y="252"/>
                  </a:lnTo>
                  <a:lnTo>
                    <a:pt x="26" y="251"/>
                  </a:lnTo>
                  <a:lnTo>
                    <a:pt x="84" y="251"/>
                  </a:lnTo>
                  <a:lnTo>
                    <a:pt x="84" y="251"/>
                  </a:lnTo>
                  <a:lnTo>
                    <a:pt x="88" y="252"/>
                  </a:lnTo>
                  <a:lnTo>
                    <a:pt x="93" y="253"/>
                  </a:lnTo>
                  <a:lnTo>
                    <a:pt x="97" y="255"/>
                  </a:lnTo>
                  <a:lnTo>
                    <a:pt x="101" y="258"/>
                  </a:lnTo>
                  <a:lnTo>
                    <a:pt x="104" y="262"/>
                  </a:lnTo>
                  <a:lnTo>
                    <a:pt x="105" y="266"/>
                  </a:lnTo>
                  <a:lnTo>
                    <a:pt x="108" y="270"/>
                  </a:lnTo>
                  <a:lnTo>
                    <a:pt x="108" y="275"/>
                  </a:lnTo>
                  <a:lnTo>
                    <a:pt x="108" y="891"/>
                  </a:lnTo>
                  <a:lnTo>
                    <a:pt x="108" y="891"/>
                  </a:lnTo>
                  <a:lnTo>
                    <a:pt x="108" y="895"/>
                  </a:lnTo>
                  <a:lnTo>
                    <a:pt x="105" y="900"/>
                  </a:lnTo>
                  <a:lnTo>
                    <a:pt x="104" y="905"/>
                  </a:lnTo>
                  <a:lnTo>
                    <a:pt x="101" y="908"/>
                  </a:lnTo>
                  <a:lnTo>
                    <a:pt x="97" y="910"/>
                  </a:lnTo>
                  <a:lnTo>
                    <a:pt x="93" y="913"/>
                  </a:lnTo>
                  <a:lnTo>
                    <a:pt x="88" y="915"/>
                  </a:lnTo>
                  <a:lnTo>
                    <a:pt x="84" y="915"/>
                  </a:lnTo>
                  <a:lnTo>
                    <a:pt x="84" y="915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8" name="Freeform 189"/>
            <p:cNvSpPr>
              <a:spLocks noEditPoints="1"/>
            </p:cNvSpPr>
            <p:nvPr/>
          </p:nvSpPr>
          <p:spPr bwMode="auto">
            <a:xfrm>
              <a:off x="5559539" y="4516673"/>
              <a:ext cx="105684" cy="134776"/>
            </a:xfrm>
            <a:custGeom>
              <a:avLst/>
              <a:gdLst>
                <a:gd name="T0" fmla="*/ 107 w 533"/>
                <a:gd name="T1" fmla="*/ 391 h 681"/>
                <a:gd name="T2" fmla="*/ 109 w 533"/>
                <a:gd name="T3" fmla="*/ 440 h 681"/>
                <a:gd name="T4" fmla="*/ 123 w 533"/>
                <a:gd name="T5" fmla="*/ 500 h 681"/>
                <a:gd name="T6" fmla="*/ 148 w 533"/>
                <a:gd name="T7" fmla="*/ 544 h 681"/>
                <a:gd name="T8" fmla="*/ 186 w 533"/>
                <a:gd name="T9" fmla="*/ 571 h 681"/>
                <a:gd name="T10" fmla="*/ 235 w 533"/>
                <a:gd name="T11" fmla="*/ 585 h 681"/>
                <a:gd name="T12" fmla="*/ 274 w 533"/>
                <a:gd name="T13" fmla="*/ 587 h 681"/>
                <a:gd name="T14" fmla="*/ 441 w 533"/>
                <a:gd name="T15" fmla="*/ 580 h 681"/>
                <a:gd name="T16" fmla="*/ 494 w 533"/>
                <a:gd name="T17" fmla="*/ 574 h 681"/>
                <a:gd name="T18" fmla="*/ 508 w 533"/>
                <a:gd name="T19" fmla="*/ 578 h 681"/>
                <a:gd name="T20" fmla="*/ 514 w 533"/>
                <a:gd name="T21" fmla="*/ 587 h 681"/>
                <a:gd name="T22" fmla="*/ 514 w 533"/>
                <a:gd name="T23" fmla="*/ 632 h 681"/>
                <a:gd name="T24" fmla="*/ 509 w 533"/>
                <a:gd name="T25" fmla="*/ 650 h 681"/>
                <a:gd name="T26" fmla="*/ 497 w 533"/>
                <a:gd name="T27" fmla="*/ 658 h 681"/>
                <a:gd name="T28" fmla="*/ 438 w 533"/>
                <a:gd name="T29" fmla="*/ 669 h 681"/>
                <a:gd name="T30" fmla="*/ 333 w 533"/>
                <a:gd name="T31" fmla="*/ 679 h 681"/>
                <a:gd name="T32" fmla="*/ 274 w 533"/>
                <a:gd name="T33" fmla="*/ 681 h 681"/>
                <a:gd name="T34" fmla="*/ 197 w 533"/>
                <a:gd name="T35" fmla="*/ 673 h 681"/>
                <a:gd name="T36" fmla="*/ 126 w 533"/>
                <a:gd name="T37" fmla="*/ 648 h 681"/>
                <a:gd name="T38" fmla="*/ 95 w 533"/>
                <a:gd name="T39" fmla="*/ 628 h 681"/>
                <a:gd name="T40" fmla="*/ 66 w 533"/>
                <a:gd name="T41" fmla="*/ 602 h 681"/>
                <a:gd name="T42" fmla="*/ 42 w 533"/>
                <a:gd name="T43" fmla="*/ 570 h 681"/>
                <a:gd name="T44" fmla="*/ 23 w 533"/>
                <a:gd name="T45" fmla="*/ 531 h 681"/>
                <a:gd name="T46" fmla="*/ 9 w 533"/>
                <a:gd name="T47" fmla="*/ 485 h 681"/>
                <a:gd name="T48" fmla="*/ 1 w 533"/>
                <a:gd name="T49" fmla="*/ 431 h 681"/>
                <a:gd name="T50" fmla="*/ 0 w 533"/>
                <a:gd name="T51" fmla="*/ 282 h 681"/>
                <a:gd name="T52" fmla="*/ 4 w 533"/>
                <a:gd name="T53" fmla="*/ 220 h 681"/>
                <a:gd name="T54" fmla="*/ 27 w 533"/>
                <a:gd name="T55" fmla="*/ 140 h 681"/>
                <a:gd name="T56" fmla="*/ 53 w 533"/>
                <a:gd name="T57" fmla="*/ 96 h 681"/>
                <a:gd name="T58" fmla="*/ 78 w 533"/>
                <a:gd name="T59" fmla="*/ 68 h 681"/>
                <a:gd name="T60" fmla="*/ 108 w 533"/>
                <a:gd name="T61" fmla="*/ 43 h 681"/>
                <a:gd name="T62" fmla="*/ 141 w 533"/>
                <a:gd name="T63" fmla="*/ 25 h 681"/>
                <a:gd name="T64" fmla="*/ 179 w 533"/>
                <a:gd name="T65" fmla="*/ 11 h 681"/>
                <a:gd name="T66" fmla="*/ 236 w 533"/>
                <a:gd name="T67" fmla="*/ 1 h 681"/>
                <a:gd name="T68" fmla="*/ 300 w 533"/>
                <a:gd name="T69" fmla="*/ 1 h 681"/>
                <a:gd name="T70" fmla="*/ 358 w 533"/>
                <a:gd name="T71" fmla="*/ 11 h 681"/>
                <a:gd name="T72" fmla="*/ 396 w 533"/>
                <a:gd name="T73" fmla="*/ 25 h 681"/>
                <a:gd name="T74" fmla="*/ 429 w 533"/>
                <a:gd name="T75" fmla="*/ 43 h 681"/>
                <a:gd name="T76" fmla="*/ 459 w 533"/>
                <a:gd name="T77" fmla="*/ 68 h 681"/>
                <a:gd name="T78" fmla="*/ 483 w 533"/>
                <a:gd name="T79" fmla="*/ 96 h 681"/>
                <a:gd name="T80" fmla="*/ 507 w 533"/>
                <a:gd name="T81" fmla="*/ 141 h 681"/>
                <a:gd name="T82" fmla="*/ 529 w 533"/>
                <a:gd name="T83" fmla="*/ 221 h 681"/>
                <a:gd name="T84" fmla="*/ 533 w 533"/>
                <a:gd name="T85" fmla="*/ 347 h 681"/>
                <a:gd name="T86" fmla="*/ 532 w 533"/>
                <a:gd name="T87" fmla="*/ 358 h 681"/>
                <a:gd name="T88" fmla="*/ 524 w 533"/>
                <a:gd name="T89" fmla="*/ 369 h 681"/>
                <a:gd name="T90" fmla="*/ 510 w 533"/>
                <a:gd name="T91" fmla="*/ 374 h 681"/>
                <a:gd name="T92" fmla="*/ 425 w 533"/>
                <a:gd name="T93" fmla="*/ 282 h 681"/>
                <a:gd name="T94" fmla="*/ 421 w 533"/>
                <a:gd name="T95" fmla="*/ 214 h 681"/>
                <a:gd name="T96" fmla="*/ 404 w 533"/>
                <a:gd name="T97" fmla="*/ 163 h 681"/>
                <a:gd name="T98" fmla="*/ 376 w 533"/>
                <a:gd name="T99" fmla="*/ 126 h 681"/>
                <a:gd name="T100" fmla="*/ 337 w 533"/>
                <a:gd name="T101" fmla="*/ 103 h 681"/>
                <a:gd name="T102" fmla="*/ 287 w 533"/>
                <a:gd name="T103" fmla="*/ 94 h 681"/>
                <a:gd name="T104" fmla="*/ 249 w 533"/>
                <a:gd name="T105" fmla="*/ 94 h 681"/>
                <a:gd name="T106" fmla="*/ 198 w 533"/>
                <a:gd name="T107" fmla="*/ 104 h 681"/>
                <a:gd name="T108" fmla="*/ 159 w 533"/>
                <a:gd name="T109" fmla="*/ 127 h 681"/>
                <a:gd name="T110" fmla="*/ 129 w 533"/>
                <a:gd name="T111" fmla="*/ 165 h 681"/>
                <a:gd name="T112" fmla="*/ 112 w 533"/>
                <a:gd name="T113" fmla="*/ 217 h 681"/>
                <a:gd name="T114" fmla="*/ 107 w 533"/>
                <a:gd name="T115" fmla="*/ 282 h 681"/>
                <a:gd name="T116" fmla="*/ 425 w 533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3" h="681">
                  <a:moveTo>
                    <a:pt x="510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7" y="416"/>
                  </a:lnTo>
                  <a:lnTo>
                    <a:pt x="109" y="440"/>
                  </a:lnTo>
                  <a:lnTo>
                    <a:pt x="112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29" y="516"/>
                  </a:lnTo>
                  <a:lnTo>
                    <a:pt x="139" y="531"/>
                  </a:lnTo>
                  <a:lnTo>
                    <a:pt x="148" y="544"/>
                  </a:lnTo>
                  <a:lnTo>
                    <a:pt x="159" y="554"/>
                  </a:lnTo>
                  <a:lnTo>
                    <a:pt x="172" y="563"/>
                  </a:lnTo>
                  <a:lnTo>
                    <a:pt x="186" y="571"/>
                  </a:lnTo>
                  <a:lnTo>
                    <a:pt x="201" y="577"/>
                  </a:lnTo>
                  <a:lnTo>
                    <a:pt x="217" y="581"/>
                  </a:lnTo>
                  <a:lnTo>
                    <a:pt x="235" y="585"/>
                  </a:lnTo>
                  <a:lnTo>
                    <a:pt x="253" y="587"/>
                  </a:lnTo>
                  <a:lnTo>
                    <a:pt x="274" y="587"/>
                  </a:lnTo>
                  <a:lnTo>
                    <a:pt x="274" y="587"/>
                  </a:lnTo>
                  <a:lnTo>
                    <a:pt x="329" y="587"/>
                  </a:lnTo>
                  <a:lnTo>
                    <a:pt x="386" y="584"/>
                  </a:lnTo>
                  <a:lnTo>
                    <a:pt x="441" y="580"/>
                  </a:lnTo>
                  <a:lnTo>
                    <a:pt x="489" y="574"/>
                  </a:lnTo>
                  <a:lnTo>
                    <a:pt x="489" y="574"/>
                  </a:lnTo>
                  <a:lnTo>
                    <a:pt x="494" y="574"/>
                  </a:lnTo>
                  <a:lnTo>
                    <a:pt x="494" y="574"/>
                  </a:lnTo>
                  <a:lnTo>
                    <a:pt x="502" y="576"/>
                  </a:lnTo>
                  <a:lnTo>
                    <a:pt x="508" y="578"/>
                  </a:lnTo>
                  <a:lnTo>
                    <a:pt x="510" y="580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4" y="592"/>
                  </a:lnTo>
                  <a:lnTo>
                    <a:pt x="514" y="632"/>
                  </a:lnTo>
                  <a:lnTo>
                    <a:pt x="514" y="632"/>
                  </a:lnTo>
                  <a:lnTo>
                    <a:pt x="513" y="642"/>
                  </a:lnTo>
                  <a:lnTo>
                    <a:pt x="511" y="647"/>
                  </a:lnTo>
                  <a:lnTo>
                    <a:pt x="509" y="650"/>
                  </a:lnTo>
                  <a:lnTo>
                    <a:pt x="506" y="654"/>
                  </a:lnTo>
                  <a:lnTo>
                    <a:pt x="502" y="656"/>
                  </a:lnTo>
                  <a:lnTo>
                    <a:pt x="497" y="658"/>
                  </a:lnTo>
                  <a:lnTo>
                    <a:pt x="490" y="661"/>
                  </a:lnTo>
                  <a:lnTo>
                    <a:pt x="490" y="661"/>
                  </a:lnTo>
                  <a:lnTo>
                    <a:pt x="438" y="669"/>
                  </a:lnTo>
                  <a:lnTo>
                    <a:pt x="386" y="675"/>
                  </a:lnTo>
                  <a:lnTo>
                    <a:pt x="360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8" y="680"/>
                  </a:lnTo>
                  <a:lnTo>
                    <a:pt x="222" y="678"/>
                  </a:lnTo>
                  <a:lnTo>
                    <a:pt x="197" y="673"/>
                  </a:lnTo>
                  <a:lnTo>
                    <a:pt x="172" y="667"/>
                  </a:lnTo>
                  <a:lnTo>
                    <a:pt x="149" y="658"/>
                  </a:lnTo>
                  <a:lnTo>
                    <a:pt x="126" y="648"/>
                  </a:lnTo>
                  <a:lnTo>
                    <a:pt x="116" y="642"/>
                  </a:lnTo>
                  <a:lnTo>
                    <a:pt x="104" y="635"/>
                  </a:lnTo>
                  <a:lnTo>
                    <a:pt x="95" y="628"/>
                  </a:lnTo>
                  <a:lnTo>
                    <a:pt x="85" y="620"/>
                  </a:lnTo>
                  <a:lnTo>
                    <a:pt x="76" y="611"/>
                  </a:lnTo>
                  <a:lnTo>
                    <a:pt x="66" y="602"/>
                  </a:lnTo>
                  <a:lnTo>
                    <a:pt x="58" y="592"/>
                  </a:lnTo>
                  <a:lnTo>
                    <a:pt x="50" y="581"/>
                  </a:lnTo>
                  <a:lnTo>
                    <a:pt x="42" y="570"/>
                  </a:lnTo>
                  <a:lnTo>
                    <a:pt x="35" y="557"/>
                  </a:lnTo>
                  <a:lnTo>
                    <a:pt x="29" y="545"/>
                  </a:lnTo>
                  <a:lnTo>
                    <a:pt x="23" y="531"/>
                  </a:lnTo>
                  <a:lnTo>
                    <a:pt x="18" y="516"/>
                  </a:lnTo>
                  <a:lnTo>
                    <a:pt x="14" y="501"/>
                  </a:lnTo>
                  <a:lnTo>
                    <a:pt x="9" y="485"/>
                  </a:lnTo>
                  <a:lnTo>
                    <a:pt x="6" y="468"/>
                  </a:lnTo>
                  <a:lnTo>
                    <a:pt x="3" y="449"/>
                  </a:lnTo>
                  <a:lnTo>
                    <a:pt x="1" y="431"/>
                  </a:lnTo>
                  <a:lnTo>
                    <a:pt x="0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51"/>
                  </a:lnTo>
                  <a:lnTo>
                    <a:pt x="4" y="220"/>
                  </a:lnTo>
                  <a:lnTo>
                    <a:pt x="10" y="193"/>
                  </a:lnTo>
                  <a:lnTo>
                    <a:pt x="17" y="165"/>
                  </a:lnTo>
                  <a:lnTo>
                    <a:pt x="27" y="140"/>
                  </a:lnTo>
                  <a:lnTo>
                    <a:pt x="39" y="117"/>
                  </a:lnTo>
                  <a:lnTo>
                    <a:pt x="46" y="107"/>
                  </a:lnTo>
                  <a:lnTo>
                    <a:pt x="53" y="96"/>
                  </a:lnTo>
                  <a:lnTo>
                    <a:pt x="61" y="86"/>
                  </a:lnTo>
                  <a:lnTo>
                    <a:pt x="69" y="77"/>
                  </a:lnTo>
                  <a:lnTo>
                    <a:pt x="78" y="68"/>
                  </a:lnTo>
                  <a:lnTo>
                    <a:pt x="87" y="58"/>
                  </a:lnTo>
                  <a:lnTo>
                    <a:pt x="97" y="51"/>
                  </a:lnTo>
                  <a:lnTo>
                    <a:pt x="108" y="43"/>
                  </a:lnTo>
                  <a:lnTo>
                    <a:pt x="118" y="37"/>
                  </a:lnTo>
                  <a:lnTo>
                    <a:pt x="129" y="31"/>
                  </a:lnTo>
                  <a:lnTo>
                    <a:pt x="141" y="25"/>
                  </a:lnTo>
                  <a:lnTo>
                    <a:pt x="154" y="19"/>
                  </a:lnTo>
                  <a:lnTo>
                    <a:pt x="166" y="15"/>
                  </a:lnTo>
                  <a:lnTo>
                    <a:pt x="179" y="11"/>
                  </a:lnTo>
                  <a:lnTo>
                    <a:pt x="193" y="8"/>
                  </a:lnTo>
                  <a:lnTo>
                    <a:pt x="206" y="4"/>
                  </a:lnTo>
                  <a:lnTo>
                    <a:pt x="236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4"/>
                  </a:lnTo>
                  <a:lnTo>
                    <a:pt x="344" y="8"/>
                  </a:lnTo>
                  <a:lnTo>
                    <a:pt x="358" y="11"/>
                  </a:lnTo>
                  <a:lnTo>
                    <a:pt x="372" y="15"/>
                  </a:lnTo>
                  <a:lnTo>
                    <a:pt x="384" y="19"/>
                  </a:lnTo>
                  <a:lnTo>
                    <a:pt x="396" y="25"/>
                  </a:lnTo>
                  <a:lnTo>
                    <a:pt x="407" y="31"/>
                  </a:lnTo>
                  <a:lnTo>
                    <a:pt x="419" y="37"/>
                  </a:lnTo>
                  <a:lnTo>
                    <a:pt x="429" y="43"/>
                  </a:lnTo>
                  <a:lnTo>
                    <a:pt x="439" y="51"/>
                  </a:lnTo>
                  <a:lnTo>
                    <a:pt x="450" y="59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6"/>
                  </a:lnTo>
                  <a:lnTo>
                    <a:pt x="490" y="107"/>
                  </a:lnTo>
                  <a:lnTo>
                    <a:pt x="495" y="118"/>
                  </a:lnTo>
                  <a:lnTo>
                    <a:pt x="507" y="141"/>
                  </a:lnTo>
                  <a:lnTo>
                    <a:pt x="517" y="166"/>
                  </a:lnTo>
                  <a:lnTo>
                    <a:pt x="524" y="193"/>
                  </a:lnTo>
                  <a:lnTo>
                    <a:pt x="529" y="221"/>
                  </a:lnTo>
                  <a:lnTo>
                    <a:pt x="532" y="251"/>
                  </a:lnTo>
                  <a:lnTo>
                    <a:pt x="533" y="282"/>
                  </a:lnTo>
                  <a:lnTo>
                    <a:pt x="533" y="347"/>
                  </a:lnTo>
                  <a:lnTo>
                    <a:pt x="533" y="347"/>
                  </a:lnTo>
                  <a:lnTo>
                    <a:pt x="533" y="353"/>
                  </a:lnTo>
                  <a:lnTo>
                    <a:pt x="532" y="358"/>
                  </a:lnTo>
                  <a:lnTo>
                    <a:pt x="530" y="362"/>
                  </a:lnTo>
                  <a:lnTo>
                    <a:pt x="528" y="367"/>
                  </a:lnTo>
                  <a:lnTo>
                    <a:pt x="524" y="369"/>
                  </a:lnTo>
                  <a:lnTo>
                    <a:pt x="521" y="371"/>
                  </a:lnTo>
                  <a:lnTo>
                    <a:pt x="516" y="374"/>
                  </a:lnTo>
                  <a:lnTo>
                    <a:pt x="510" y="374"/>
                  </a:lnTo>
                  <a:lnTo>
                    <a:pt x="510" y="374"/>
                  </a:lnTo>
                  <a:close/>
                  <a:moveTo>
                    <a:pt x="425" y="282"/>
                  </a:moveTo>
                  <a:lnTo>
                    <a:pt x="425" y="282"/>
                  </a:lnTo>
                  <a:lnTo>
                    <a:pt x="425" y="258"/>
                  </a:lnTo>
                  <a:lnTo>
                    <a:pt x="423" y="235"/>
                  </a:lnTo>
                  <a:lnTo>
                    <a:pt x="421" y="214"/>
                  </a:lnTo>
                  <a:lnTo>
                    <a:pt x="416" y="195"/>
                  </a:lnTo>
                  <a:lnTo>
                    <a:pt x="411" y="178"/>
                  </a:lnTo>
                  <a:lnTo>
                    <a:pt x="404" y="163"/>
                  </a:lnTo>
                  <a:lnTo>
                    <a:pt x="396" y="149"/>
                  </a:lnTo>
                  <a:lnTo>
                    <a:pt x="386" y="136"/>
                  </a:lnTo>
                  <a:lnTo>
                    <a:pt x="376" y="126"/>
                  </a:lnTo>
                  <a:lnTo>
                    <a:pt x="365" y="117"/>
                  </a:lnTo>
                  <a:lnTo>
                    <a:pt x="352" y="109"/>
                  </a:lnTo>
                  <a:lnTo>
                    <a:pt x="337" y="103"/>
                  </a:lnTo>
                  <a:lnTo>
                    <a:pt x="322" y="98"/>
                  </a:lnTo>
                  <a:lnTo>
                    <a:pt x="305" y="95"/>
                  </a:lnTo>
                  <a:lnTo>
                    <a:pt x="287" y="94"/>
                  </a:lnTo>
                  <a:lnTo>
                    <a:pt x="268" y="93"/>
                  </a:lnTo>
                  <a:lnTo>
                    <a:pt x="268" y="93"/>
                  </a:lnTo>
                  <a:lnTo>
                    <a:pt x="249" y="94"/>
                  </a:lnTo>
                  <a:lnTo>
                    <a:pt x="232" y="95"/>
                  </a:lnTo>
                  <a:lnTo>
                    <a:pt x="214" y="98"/>
                  </a:lnTo>
                  <a:lnTo>
                    <a:pt x="198" y="104"/>
                  </a:lnTo>
                  <a:lnTo>
                    <a:pt x="185" y="110"/>
                  </a:lnTo>
                  <a:lnTo>
                    <a:pt x="171" y="118"/>
                  </a:lnTo>
                  <a:lnTo>
                    <a:pt x="159" y="127"/>
                  </a:lnTo>
                  <a:lnTo>
                    <a:pt x="148" y="139"/>
                  </a:lnTo>
                  <a:lnTo>
                    <a:pt x="139" y="151"/>
                  </a:lnTo>
                  <a:lnTo>
                    <a:pt x="129" y="165"/>
                  </a:lnTo>
                  <a:lnTo>
                    <a:pt x="123" y="181"/>
                  </a:lnTo>
                  <a:lnTo>
                    <a:pt x="117" y="197"/>
                  </a:lnTo>
                  <a:lnTo>
                    <a:pt x="112" y="217"/>
                  </a:lnTo>
                  <a:lnTo>
                    <a:pt x="109" y="236"/>
                  </a:lnTo>
                  <a:lnTo>
                    <a:pt x="107" y="259"/>
                  </a:lnTo>
                  <a:lnTo>
                    <a:pt x="107" y="282"/>
                  </a:lnTo>
                  <a:lnTo>
                    <a:pt x="107" y="293"/>
                  </a:lnTo>
                  <a:lnTo>
                    <a:pt x="425" y="293"/>
                  </a:lnTo>
                  <a:lnTo>
                    <a:pt x="425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9" name="Freeform 190"/>
            <p:cNvSpPr>
              <a:spLocks/>
            </p:cNvSpPr>
            <p:nvPr/>
          </p:nvSpPr>
          <p:spPr bwMode="auto">
            <a:xfrm>
              <a:off x="5689566" y="4516673"/>
              <a:ext cx="87871" cy="134776"/>
            </a:xfrm>
            <a:custGeom>
              <a:avLst/>
              <a:gdLst>
                <a:gd name="T0" fmla="*/ 177 w 443"/>
                <a:gd name="T1" fmla="*/ 680 h 681"/>
                <a:gd name="T2" fmla="*/ 75 w 443"/>
                <a:gd name="T3" fmla="*/ 671 h 681"/>
                <a:gd name="T4" fmla="*/ 25 w 443"/>
                <a:gd name="T5" fmla="*/ 663 h 681"/>
                <a:gd name="T6" fmla="*/ 7 w 443"/>
                <a:gd name="T7" fmla="*/ 654 h 681"/>
                <a:gd name="T8" fmla="*/ 1 w 443"/>
                <a:gd name="T9" fmla="*/ 643 h 681"/>
                <a:gd name="T10" fmla="*/ 0 w 443"/>
                <a:gd name="T11" fmla="*/ 596 h 681"/>
                <a:gd name="T12" fmla="*/ 5 w 443"/>
                <a:gd name="T13" fmla="*/ 586 h 681"/>
                <a:gd name="T14" fmla="*/ 14 w 443"/>
                <a:gd name="T15" fmla="*/ 579 h 681"/>
                <a:gd name="T16" fmla="*/ 28 w 443"/>
                <a:gd name="T17" fmla="*/ 578 h 681"/>
                <a:gd name="T18" fmla="*/ 127 w 443"/>
                <a:gd name="T19" fmla="*/ 587 h 681"/>
                <a:gd name="T20" fmla="*/ 217 w 443"/>
                <a:gd name="T21" fmla="*/ 592 h 681"/>
                <a:gd name="T22" fmla="*/ 268 w 443"/>
                <a:gd name="T23" fmla="*/ 587 h 681"/>
                <a:gd name="T24" fmla="*/ 298 w 443"/>
                <a:gd name="T25" fmla="*/ 578 h 681"/>
                <a:gd name="T26" fmla="*/ 319 w 443"/>
                <a:gd name="T27" fmla="*/ 562 h 681"/>
                <a:gd name="T28" fmla="*/ 331 w 443"/>
                <a:gd name="T29" fmla="*/ 538 h 681"/>
                <a:gd name="T30" fmla="*/ 336 w 443"/>
                <a:gd name="T31" fmla="*/ 506 h 681"/>
                <a:gd name="T32" fmla="*/ 331 w 443"/>
                <a:gd name="T33" fmla="*/ 480 h 681"/>
                <a:gd name="T34" fmla="*/ 304 w 443"/>
                <a:gd name="T35" fmla="*/ 446 h 681"/>
                <a:gd name="T36" fmla="*/ 245 w 443"/>
                <a:gd name="T37" fmla="*/ 405 h 681"/>
                <a:gd name="T38" fmla="*/ 97 w 443"/>
                <a:gd name="T39" fmla="*/ 316 h 681"/>
                <a:gd name="T40" fmla="*/ 53 w 443"/>
                <a:gd name="T41" fmla="*/ 280 h 681"/>
                <a:gd name="T42" fmla="*/ 26 w 443"/>
                <a:gd name="T43" fmla="*/ 248 h 681"/>
                <a:gd name="T44" fmla="*/ 9 w 443"/>
                <a:gd name="T45" fmla="*/ 213 h 681"/>
                <a:gd name="T46" fmla="*/ 1 w 443"/>
                <a:gd name="T47" fmla="*/ 174 h 681"/>
                <a:gd name="T48" fmla="*/ 1 w 443"/>
                <a:gd name="T49" fmla="*/ 137 h 681"/>
                <a:gd name="T50" fmla="*/ 17 w 443"/>
                <a:gd name="T51" fmla="*/ 82 h 681"/>
                <a:gd name="T52" fmla="*/ 49 w 443"/>
                <a:gd name="T53" fmla="*/ 42 h 681"/>
                <a:gd name="T54" fmla="*/ 95 w 443"/>
                <a:gd name="T55" fmla="*/ 17 h 681"/>
                <a:gd name="T56" fmla="*/ 153 w 443"/>
                <a:gd name="T57" fmla="*/ 3 h 681"/>
                <a:gd name="T58" fmla="*/ 219 w 443"/>
                <a:gd name="T59" fmla="*/ 0 h 681"/>
                <a:gd name="T60" fmla="*/ 318 w 443"/>
                <a:gd name="T61" fmla="*/ 4 h 681"/>
                <a:gd name="T62" fmla="*/ 407 w 443"/>
                <a:gd name="T63" fmla="*/ 16 h 681"/>
                <a:gd name="T64" fmla="*/ 421 w 443"/>
                <a:gd name="T65" fmla="*/ 20 h 681"/>
                <a:gd name="T66" fmla="*/ 429 w 443"/>
                <a:gd name="T67" fmla="*/ 31 h 681"/>
                <a:gd name="T68" fmla="*/ 430 w 443"/>
                <a:gd name="T69" fmla="*/ 79 h 681"/>
                <a:gd name="T70" fmla="*/ 429 w 443"/>
                <a:gd name="T71" fmla="*/ 88 h 681"/>
                <a:gd name="T72" fmla="*/ 421 w 443"/>
                <a:gd name="T73" fmla="*/ 97 h 681"/>
                <a:gd name="T74" fmla="*/ 409 w 443"/>
                <a:gd name="T75" fmla="*/ 100 h 681"/>
                <a:gd name="T76" fmla="*/ 368 w 443"/>
                <a:gd name="T77" fmla="*/ 97 h 681"/>
                <a:gd name="T78" fmla="*/ 219 w 443"/>
                <a:gd name="T79" fmla="*/ 90 h 681"/>
                <a:gd name="T80" fmla="*/ 173 w 443"/>
                <a:gd name="T81" fmla="*/ 93 h 681"/>
                <a:gd name="T82" fmla="*/ 138 w 443"/>
                <a:gd name="T83" fmla="*/ 102 h 681"/>
                <a:gd name="T84" fmla="*/ 119 w 443"/>
                <a:gd name="T85" fmla="*/ 117 h 681"/>
                <a:gd name="T86" fmla="*/ 109 w 443"/>
                <a:gd name="T87" fmla="*/ 140 h 681"/>
                <a:gd name="T88" fmla="*/ 107 w 443"/>
                <a:gd name="T89" fmla="*/ 160 h 681"/>
                <a:gd name="T90" fmla="*/ 118 w 443"/>
                <a:gd name="T91" fmla="*/ 197 h 681"/>
                <a:gd name="T92" fmla="*/ 154 w 443"/>
                <a:gd name="T93" fmla="*/ 229 h 681"/>
                <a:gd name="T94" fmla="*/ 310 w 443"/>
                <a:gd name="T95" fmla="*/ 323 h 681"/>
                <a:gd name="T96" fmla="*/ 344 w 443"/>
                <a:gd name="T97" fmla="*/ 345 h 681"/>
                <a:gd name="T98" fmla="*/ 384 w 443"/>
                <a:gd name="T99" fmla="*/ 377 h 681"/>
                <a:gd name="T100" fmla="*/ 413 w 443"/>
                <a:gd name="T101" fmla="*/ 409 h 681"/>
                <a:gd name="T102" fmla="*/ 431 w 443"/>
                <a:gd name="T103" fmla="*/ 444 h 681"/>
                <a:gd name="T104" fmla="*/ 440 w 443"/>
                <a:gd name="T105" fmla="*/ 479 h 681"/>
                <a:gd name="T106" fmla="*/ 443 w 443"/>
                <a:gd name="T107" fmla="*/ 506 h 681"/>
                <a:gd name="T108" fmla="*/ 432 w 443"/>
                <a:gd name="T109" fmla="*/ 568 h 681"/>
                <a:gd name="T110" fmla="*/ 406 w 443"/>
                <a:gd name="T111" fmla="*/ 615 h 681"/>
                <a:gd name="T112" fmla="*/ 365 w 443"/>
                <a:gd name="T113" fmla="*/ 649 h 681"/>
                <a:gd name="T114" fmla="*/ 309 w 443"/>
                <a:gd name="T115" fmla="*/ 671 h 681"/>
                <a:gd name="T116" fmla="*/ 241 w 443"/>
                <a:gd name="T117" fmla="*/ 68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3" h="681">
                  <a:moveTo>
                    <a:pt x="217" y="681"/>
                  </a:moveTo>
                  <a:lnTo>
                    <a:pt x="217" y="681"/>
                  </a:lnTo>
                  <a:lnTo>
                    <a:pt x="177" y="680"/>
                  </a:lnTo>
                  <a:lnTo>
                    <a:pt x="126" y="677"/>
                  </a:lnTo>
                  <a:lnTo>
                    <a:pt x="100" y="674"/>
                  </a:lnTo>
                  <a:lnTo>
                    <a:pt x="75" y="671"/>
                  </a:lnTo>
                  <a:lnTo>
                    <a:pt x="49" y="667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59"/>
                  </a:lnTo>
                  <a:lnTo>
                    <a:pt x="10" y="657"/>
                  </a:lnTo>
                  <a:lnTo>
                    <a:pt x="7" y="654"/>
                  </a:lnTo>
                  <a:lnTo>
                    <a:pt x="5" y="651"/>
                  </a:lnTo>
                  <a:lnTo>
                    <a:pt x="2" y="647"/>
                  </a:lnTo>
                  <a:lnTo>
                    <a:pt x="1" y="643"/>
                  </a:lnTo>
                  <a:lnTo>
                    <a:pt x="0" y="639"/>
                  </a:lnTo>
                  <a:lnTo>
                    <a:pt x="0" y="596"/>
                  </a:lnTo>
                  <a:lnTo>
                    <a:pt x="0" y="596"/>
                  </a:lnTo>
                  <a:lnTo>
                    <a:pt x="1" y="592"/>
                  </a:lnTo>
                  <a:lnTo>
                    <a:pt x="2" y="588"/>
                  </a:lnTo>
                  <a:lnTo>
                    <a:pt x="5" y="586"/>
                  </a:lnTo>
                  <a:lnTo>
                    <a:pt x="7" y="583"/>
                  </a:lnTo>
                  <a:lnTo>
                    <a:pt x="10" y="581"/>
                  </a:lnTo>
                  <a:lnTo>
                    <a:pt x="14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8" y="578"/>
                  </a:lnTo>
                  <a:lnTo>
                    <a:pt x="28" y="578"/>
                  </a:lnTo>
                  <a:lnTo>
                    <a:pt x="75" y="584"/>
                  </a:lnTo>
                  <a:lnTo>
                    <a:pt x="127" y="587"/>
                  </a:lnTo>
                  <a:lnTo>
                    <a:pt x="177" y="591"/>
                  </a:lnTo>
                  <a:lnTo>
                    <a:pt x="217" y="592"/>
                  </a:lnTo>
                  <a:lnTo>
                    <a:pt x="217" y="592"/>
                  </a:lnTo>
                  <a:lnTo>
                    <a:pt x="244" y="591"/>
                  </a:lnTo>
                  <a:lnTo>
                    <a:pt x="257" y="589"/>
                  </a:lnTo>
                  <a:lnTo>
                    <a:pt x="268" y="587"/>
                  </a:lnTo>
                  <a:lnTo>
                    <a:pt x="279" y="585"/>
                  </a:lnTo>
                  <a:lnTo>
                    <a:pt x="289" y="581"/>
                  </a:lnTo>
                  <a:lnTo>
                    <a:pt x="298" y="578"/>
                  </a:lnTo>
                  <a:lnTo>
                    <a:pt x="305" y="573"/>
                  </a:lnTo>
                  <a:lnTo>
                    <a:pt x="313" y="568"/>
                  </a:lnTo>
                  <a:lnTo>
                    <a:pt x="319" y="562"/>
                  </a:lnTo>
                  <a:lnTo>
                    <a:pt x="325" y="554"/>
                  </a:lnTo>
                  <a:lnTo>
                    <a:pt x="328" y="547"/>
                  </a:lnTo>
                  <a:lnTo>
                    <a:pt x="331" y="538"/>
                  </a:lnTo>
                  <a:lnTo>
                    <a:pt x="334" y="527"/>
                  </a:lnTo>
                  <a:lnTo>
                    <a:pt x="336" y="517"/>
                  </a:lnTo>
                  <a:lnTo>
                    <a:pt x="336" y="506"/>
                  </a:lnTo>
                  <a:lnTo>
                    <a:pt x="336" y="506"/>
                  </a:lnTo>
                  <a:lnTo>
                    <a:pt x="335" y="493"/>
                  </a:lnTo>
                  <a:lnTo>
                    <a:pt x="331" y="480"/>
                  </a:lnTo>
                  <a:lnTo>
                    <a:pt x="326" y="469"/>
                  </a:lnTo>
                  <a:lnTo>
                    <a:pt x="317" y="457"/>
                  </a:lnTo>
                  <a:lnTo>
                    <a:pt x="304" y="446"/>
                  </a:lnTo>
                  <a:lnTo>
                    <a:pt x="289" y="433"/>
                  </a:lnTo>
                  <a:lnTo>
                    <a:pt x="270" y="420"/>
                  </a:lnTo>
                  <a:lnTo>
                    <a:pt x="245" y="405"/>
                  </a:lnTo>
                  <a:lnTo>
                    <a:pt x="124" y="332"/>
                  </a:lnTo>
                  <a:lnTo>
                    <a:pt x="124" y="332"/>
                  </a:lnTo>
                  <a:lnTo>
                    <a:pt x="97" y="316"/>
                  </a:lnTo>
                  <a:lnTo>
                    <a:pt x="73" y="298"/>
                  </a:lnTo>
                  <a:lnTo>
                    <a:pt x="62" y="289"/>
                  </a:lnTo>
                  <a:lnTo>
                    <a:pt x="53" y="280"/>
                  </a:lnTo>
                  <a:lnTo>
                    <a:pt x="42" y="269"/>
                  </a:lnTo>
                  <a:lnTo>
                    <a:pt x="34" y="259"/>
                  </a:lnTo>
                  <a:lnTo>
                    <a:pt x="26" y="248"/>
                  </a:lnTo>
                  <a:lnTo>
                    <a:pt x="19" y="237"/>
                  </a:lnTo>
                  <a:lnTo>
                    <a:pt x="14" y="226"/>
                  </a:lnTo>
                  <a:lnTo>
                    <a:pt x="9" y="213"/>
                  </a:lnTo>
                  <a:lnTo>
                    <a:pt x="6" y="201"/>
                  </a:lnTo>
                  <a:lnTo>
                    <a:pt x="2" y="188"/>
                  </a:lnTo>
                  <a:lnTo>
                    <a:pt x="1" y="174"/>
                  </a:lnTo>
                  <a:lnTo>
                    <a:pt x="0" y="160"/>
                  </a:lnTo>
                  <a:lnTo>
                    <a:pt x="0" y="160"/>
                  </a:lnTo>
                  <a:lnTo>
                    <a:pt x="1" y="137"/>
                  </a:lnTo>
                  <a:lnTo>
                    <a:pt x="5" y="117"/>
                  </a:lnTo>
                  <a:lnTo>
                    <a:pt x="10" y="98"/>
                  </a:lnTo>
                  <a:lnTo>
                    <a:pt x="17" y="82"/>
                  </a:lnTo>
                  <a:lnTo>
                    <a:pt x="26" y="68"/>
                  </a:lnTo>
                  <a:lnTo>
                    <a:pt x="37" y="54"/>
                  </a:lnTo>
                  <a:lnTo>
                    <a:pt x="49" y="42"/>
                  </a:lnTo>
                  <a:lnTo>
                    <a:pt x="63" y="33"/>
                  </a:lnTo>
                  <a:lnTo>
                    <a:pt x="78" y="24"/>
                  </a:lnTo>
                  <a:lnTo>
                    <a:pt x="95" y="17"/>
                  </a:lnTo>
                  <a:lnTo>
                    <a:pt x="114" y="11"/>
                  </a:lnTo>
                  <a:lnTo>
                    <a:pt x="132" y="7"/>
                  </a:lnTo>
                  <a:lnTo>
                    <a:pt x="153" y="3"/>
                  </a:lnTo>
                  <a:lnTo>
                    <a:pt x="174" y="1"/>
                  </a:lnTo>
                  <a:lnTo>
                    <a:pt x="196" y="0"/>
                  </a:lnTo>
                  <a:lnTo>
                    <a:pt x="219" y="0"/>
                  </a:lnTo>
                  <a:lnTo>
                    <a:pt x="219" y="0"/>
                  </a:lnTo>
                  <a:lnTo>
                    <a:pt x="268" y="1"/>
                  </a:lnTo>
                  <a:lnTo>
                    <a:pt x="318" y="4"/>
                  </a:lnTo>
                  <a:lnTo>
                    <a:pt x="364" y="9"/>
                  </a:lnTo>
                  <a:lnTo>
                    <a:pt x="407" y="16"/>
                  </a:lnTo>
                  <a:lnTo>
                    <a:pt x="407" y="16"/>
                  </a:lnTo>
                  <a:lnTo>
                    <a:pt x="413" y="17"/>
                  </a:lnTo>
                  <a:lnTo>
                    <a:pt x="417" y="18"/>
                  </a:lnTo>
                  <a:lnTo>
                    <a:pt x="421" y="20"/>
                  </a:lnTo>
                  <a:lnTo>
                    <a:pt x="424" y="24"/>
                  </a:lnTo>
                  <a:lnTo>
                    <a:pt x="427" y="26"/>
                  </a:lnTo>
                  <a:lnTo>
                    <a:pt x="429" y="31"/>
                  </a:lnTo>
                  <a:lnTo>
                    <a:pt x="430" y="34"/>
                  </a:lnTo>
                  <a:lnTo>
                    <a:pt x="430" y="40"/>
                  </a:lnTo>
                  <a:lnTo>
                    <a:pt x="430" y="79"/>
                  </a:lnTo>
                  <a:lnTo>
                    <a:pt x="430" y="79"/>
                  </a:lnTo>
                  <a:lnTo>
                    <a:pt x="430" y="85"/>
                  </a:lnTo>
                  <a:lnTo>
                    <a:pt x="429" y="88"/>
                  </a:lnTo>
                  <a:lnTo>
                    <a:pt x="427" y="93"/>
                  </a:lnTo>
                  <a:lnTo>
                    <a:pt x="424" y="95"/>
                  </a:lnTo>
                  <a:lnTo>
                    <a:pt x="421" y="97"/>
                  </a:lnTo>
                  <a:lnTo>
                    <a:pt x="417" y="98"/>
                  </a:lnTo>
                  <a:lnTo>
                    <a:pt x="409" y="100"/>
                  </a:lnTo>
                  <a:lnTo>
                    <a:pt x="409" y="100"/>
                  </a:lnTo>
                  <a:lnTo>
                    <a:pt x="406" y="100"/>
                  </a:lnTo>
                  <a:lnTo>
                    <a:pt x="406" y="100"/>
                  </a:lnTo>
                  <a:lnTo>
                    <a:pt x="368" y="97"/>
                  </a:lnTo>
                  <a:lnTo>
                    <a:pt x="322" y="94"/>
                  </a:lnTo>
                  <a:lnTo>
                    <a:pt x="271" y="92"/>
                  </a:lnTo>
                  <a:lnTo>
                    <a:pt x="219" y="90"/>
                  </a:lnTo>
                  <a:lnTo>
                    <a:pt x="219" y="90"/>
                  </a:lnTo>
                  <a:lnTo>
                    <a:pt x="195" y="90"/>
                  </a:lnTo>
                  <a:lnTo>
                    <a:pt x="173" y="93"/>
                  </a:lnTo>
                  <a:lnTo>
                    <a:pt x="154" y="96"/>
                  </a:lnTo>
                  <a:lnTo>
                    <a:pt x="146" y="98"/>
                  </a:lnTo>
                  <a:lnTo>
                    <a:pt x="138" y="102"/>
                  </a:lnTo>
                  <a:lnTo>
                    <a:pt x="131" y="107"/>
                  </a:lnTo>
                  <a:lnTo>
                    <a:pt x="124" y="111"/>
                  </a:lnTo>
                  <a:lnTo>
                    <a:pt x="119" y="117"/>
                  </a:lnTo>
                  <a:lnTo>
                    <a:pt x="115" y="124"/>
                  </a:lnTo>
                  <a:lnTo>
                    <a:pt x="111" y="131"/>
                  </a:lnTo>
                  <a:lnTo>
                    <a:pt x="109" y="140"/>
                  </a:lnTo>
                  <a:lnTo>
                    <a:pt x="107" y="149"/>
                  </a:lnTo>
                  <a:lnTo>
                    <a:pt x="107" y="160"/>
                  </a:lnTo>
                  <a:lnTo>
                    <a:pt x="107" y="160"/>
                  </a:lnTo>
                  <a:lnTo>
                    <a:pt x="108" y="173"/>
                  </a:lnTo>
                  <a:lnTo>
                    <a:pt x="112" y="186"/>
                  </a:lnTo>
                  <a:lnTo>
                    <a:pt x="118" y="197"/>
                  </a:lnTo>
                  <a:lnTo>
                    <a:pt x="127" y="207"/>
                  </a:lnTo>
                  <a:lnTo>
                    <a:pt x="139" y="218"/>
                  </a:lnTo>
                  <a:lnTo>
                    <a:pt x="154" y="229"/>
                  </a:lnTo>
                  <a:lnTo>
                    <a:pt x="171" y="241"/>
                  </a:lnTo>
                  <a:lnTo>
                    <a:pt x="190" y="252"/>
                  </a:lnTo>
                  <a:lnTo>
                    <a:pt x="310" y="323"/>
                  </a:lnTo>
                  <a:lnTo>
                    <a:pt x="310" y="323"/>
                  </a:lnTo>
                  <a:lnTo>
                    <a:pt x="328" y="335"/>
                  </a:lnTo>
                  <a:lnTo>
                    <a:pt x="344" y="345"/>
                  </a:lnTo>
                  <a:lnTo>
                    <a:pt x="359" y="355"/>
                  </a:lnTo>
                  <a:lnTo>
                    <a:pt x="373" y="367"/>
                  </a:lnTo>
                  <a:lnTo>
                    <a:pt x="384" y="377"/>
                  </a:lnTo>
                  <a:lnTo>
                    <a:pt x="396" y="389"/>
                  </a:lnTo>
                  <a:lnTo>
                    <a:pt x="405" y="399"/>
                  </a:lnTo>
                  <a:lnTo>
                    <a:pt x="413" y="409"/>
                  </a:lnTo>
                  <a:lnTo>
                    <a:pt x="421" y="421"/>
                  </a:lnTo>
                  <a:lnTo>
                    <a:pt x="427" y="432"/>
                  </a:lnTo>
                  <a:lnTo>
                    <a:pt x="431" y="444"/>
                  </a:lnTo>
                  <a:lnTo>
                    <a:pt x="436" y="455"/>
                  </a:lnTo>
                  <a:lnTo>
                    <a:pt x="438" y="468"/>
                  </a:lnTo>
                  <a:lnTo>
                    <a:pt x="440" y="479"/>
                  </a:lnTo>
                  <a:lnTo>
                    <a:pt x="442" y="492"/>
                  </a:lnTo>
                  <a:lnTo>
                    <a:pt x="443" y="506"/>
                  </a:lnTo>
                  <a:lnTo>
                    <a:pt x="443" y="506"/>
                  </a:lnTo>
                  <a:lnTo>
                    <a:pt x="442" y="527"/>
                  </a:lnTo>
                  <a:lnTo>
                    <a:pt x="438" y="548"/>
                  </a:lnTo>
                  <a:lnTo>
                    <a:pt x="432" y="568"/>
                  </a:lnTo>
                  <a:lnTo>
                    <a:pt x="426" y="585"/>
                  </a:lnTo>
                  <a:lnTo>
                    <a:pt x="417" y="601"/>
                  </a:lnTo>
                  <a:lnTo>
                    <a:pt x="406" y="615"/>
                  </a:lnTo>
                  <a:lnTo>
                    <a:pt x="395" y="628"/>
                  </a:lnTo>
                  <a:lnTo>
                    <a:pt x="380" y="639"/>
                  </a:lnTo>
                  <a:lnTo>
                    <a:pt x="365" y="649"/>
                  </a:lnTo>
                  <a:lnTo>
                    <a:pt x="348" y="658"/>
                  </a:lnTo>
                  <a:lnTo>
                    <a:pt x="329" y="665"/>
                  </a:lnTo>
                  <a:lnTo>
                    <a:pt x="309" y="671"/>
                  </a:lnTo>
                  <a:lnTo>
                    <a:pt x="288" y="675"/>
                  </a:lnTo>
                  <a:lnTo>
                    <a:pt x="265" y="678"/>
                  </a:lnTo>
                  <a:lnTo>
                    <a:pt x="241" y="680"/>
                  </a:lnTo>
                  <a:lnTo>
                    <a:pt x="217" y="681"/>
                  </a:lnTo>
                  <a:lnTo>
                    <a:pt x="217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0" name="Freeform 192"/>
            <p:cNvSpPr>
              <a:spLocks noEditPoints="1"/>
            </p:cNvSpPr>
            <p:nvPr/>
          </p:nvSpPr>
          <p:spPr bwMode="auto">
            <a:xfrm>
              <a:off x="3951130" y="2395283"/>
              <a:ext cx="1497382" cy="1517569"/>
            </a:xfrm>
            <a:custGeom>
              <a:avLst/>
              <a:gdLst>
                <a:gd name="T0" fmla="*/ 6426 w 7566"/>
                <a:gd name="T1" fmla="*/ 3577 h 7669"/>
                <a:gd name="T2" fmla="*/ 6030 w 7566"/>
                <a:gd name="T3" fmla="*/ 3166 h 7669"/>
                <a:gd name="T4" fmla="*/ 5444 w 7566"/>
                <a:gd name="T5" fmla="*/ 3147 h 7669"/>
                <a:gd name="T6" fmla="*/ 5018 w 7566"/>
                <a:gd name="T7" fmla="*/ 3524 h 7669"/>
                <a:gd name="T8" fmla="*/ 4873 w 7566"/>
                <a:gd name="T9" fmla="*/ 4239 h 7669"/>
                <a:gd name="T10" fmla="*/ 5030 w 7566"/>
                <a:gd name="T11" fmla="*/ 5062 h 7669"/>
                <a:gd name="T12" fmla="*/ 5325 w 7566"/>
                <a:gd name="T13" fmla="*/ 5359 h 7669"/>
                <a:gd name="T14" fmla="*/ 5844 w 7566"/>
                <a:gd name="T15" fmla="*/ 5436 h 7669"/>
                <a:gd name="T16" fmla="*/ 6191 w 7566"/>
                <a:gd name="T17" fmla="*/ 5286 h 7669"/>
                <a:gd name="T18" fmla="*/ 6464 w 7566"/>
                <a:gd name="T19" fmla="*/ 4867 h 7669"/>
                <a:gd name="T20" fmla="*/ 2676 w 7566"/>
                <a:gd name="T21" fmla="*/ 4144 h 7669"/>
                <a:gd name="T22" fmla="*/ 2458 w 7566"/>
                <a:gd name="T23" fmla="*/ 3401 h 7669"/>
                <a:gd name="T24" fmla="*/ 2209 w 7566"/>
                <a:gd name="T25" fmla="*/ 3178 h 7669"/>
                <a:gd name="T26" fmla="*/ 1729 w 7566"/>
                <a:gd name="T27" fmla="*/ 3096 h 7669"/>
                <a:gd name="T28" fmla="*/ 1328 w 7566"/>
                <a:gd name="T29" fmla="*/ 3265 h 7669"/>
                <a:gd name="T30" fmla="*/ 1053 w 7566"/>
                <a:gd name="T31" fmla="*/ 3761 h 7669"/>
                <a:gd name="T32" fmla="*/ 1022 w 7566"/>
                <a:gd name="T33" fmla="*/ 4605 h 7669"/>
                <a:gd name="T34" fmla="*/ 1280 w 7566"/>
                <a:gd name="T35" fmla="*/ 5195 h 7669"/>
                <a:gd name="T36" fmla="*/ 1552 w 7566"/>
                <a:gd name="T37" fmla="*/ 5381 h 7669"/>
                <a:gd name="T38" fmla="*/ 2120 w 7566"/>
                <a:gd name="T39" fmla="*/ 5389 h 7669"/>
                <a:gd name="T40" fmla="*/ 2533 w 7566"/>
                <a:gd name="T41" fmla="*/ 4999 h 7669"/>
                <a:gd name="T42" fmla="*/ 2679 w 7566"/>
                <a:gd name="T43" fmla="*/ 4283 h 7669"/>
                <a:gd name="T44" fmla="*/ 4634 w 7566"/>
                <a:gd name="T45" fmla="*/ 57 h 7669"/>
                <a:gd name="T46" fmla="*/ 4850 w 7566"/>
                <a:gd name="T47" fmla="*/ 259 h 7669"/>
                <a:gd name="T48" fmla="*/ 4995 w 7566"/>
                <a:gd name="T49" fmla="*/ 2653 h 7669"/>
                <a:gd name="T50" fmla="*/ 5412 w 7566"/>
                <a:gd name="T51" fmla="*/ 2335 h 7669"/>
                <a:gd name="T52" fmla="*/ 5992 w 7566"/>
                <a:gd name="T53" fmla="*/ 2222 h 7669"/>
                <a:gd name="T54" fmla="*/ 6512 w 7566"/>
                <a:gd name="T55" fmla="*/ 2317 h 7669"/>
                <a:gd name="T56" fmla="*/ 6981 w 7566"/>
                <a:gd name="T57" fmla="*/ 2632 h 7669"/>
                <a:gd name="T58" fmla="*/ 7318 w 7566"/>
                <a:gd name="T59" fmla="*/ 3105 h 7669"/>
                <a:gd name="T60" fmla="*/ 7522 w 7566"/>
                <a:gd name="T61" fmla="*/ 3746 h 7669"/>
                <a:gd name="T62" fmla="*/ 7561 w 7566"/>
                <a:gd name="T63" fmla="*/ 4451 h 7669"/>
                <a:gd name="T64" fmla="*/ 7441 w 7566"/>
                <a:gd name="T65" fmla="*/ 5157 h 7669"/>
                <a:gd name="T66" fmla="*/ 7152 w 7566"/>
                <a:gd name="T67" fmla="*/ 5734 h 7669"/>
                <a:gd name="T68" fmla="*/ 6706 w 7566"/>
                <a:gd name="T69" fmla="*/ 6103 h 7669"/>
                <a:gd name="T70" fmla="*/ 6108 w 7566"/>
                <a:gd name="T71" fmla="*/ 6276 h 7669"/>
                <a:gd name="T72" fmla="*/ 5474 w 7566"/>
                <a:gd name="T73" fmla="*/ 6284 h 7669"/>
                <a:gd name="T74" fmla="*/ 4835 w 7566"/>
                <a:gd name="T75" fmla="*/ 6126 h 7669"/>
                <a:gd name="T76" fmla="*/ 4339 w 7566"/>
                <a:gd name="T77" fmla="*/ 5797 h 7669"/>
                <a:gd name="T78" fmla="*/ 4010 w 7566"/>
                <a:gd name="T79" fmla="*/ 5298 h 7669"/>
                <a:gd name="T80" fmla="*/ 3874 w 7566"/>
                <a:gd name="T81" fmla="*/ 4629 h 7669"/>
                <a:gd name="T82" fmla="*/ 3869 w 7566"/>
                <a:gd name="T83" fmla="*/ 315 h 7669"/>
                <a:gd name="T84" fmla="*/ 4046 w 7566"/>
                <a:gd name="T85" fmla="*/ 91 h 7669"/>
                <a:gd name="T86" fmla="*/ 4370 w 7566"/>
                <a:gd name="T87" fmla="*/ 0 h 7669"/>
                <a:gd name="T88" fmla="*/ 931 w 7566"/>
                <a:gd name="T89" fmla="*/ 7423 h 7669"/>
                <a:gd name="T90" fmla="*/ 692 w 7566"/>
                <a:gd name="T91" fmla="*/ 7632 h 7669"/>
                <a:gd name="T92" fmla="*/ 5 w 7566"/>
                <a:gd name="T93" fmla="*/ 3841 h 7669"/>
                <a:gd name="T94" fmla="*/ 157 w 7566"/>
                <a:gd name="T95" fmla="*/ 3187 h 7669"/>
                <a:gd name="T96" fmla="*/ 501 w 7566"/>
                <a:gd name="T97" fmla="*/ 2700 h 7669"/>
                <a:gd name="T98" fmla="*/ 1009 w 7566"/>
                <a:gd name="T99" fmla="*/ 2381 h 7669"/>
                <a:gd name="T100" fmla="*/ 1654 w 7566"/>
                <a:gd name="T101" fmla="*/ 2233 h 7669"/>
                <a:gd name="T102" fmla="*/ 2284 w 7566"/>
                <a:gd name="T103" fmla="*/ 2257 h 7669"/>
                <a:gd name="T104" fmla="*/ 2876 w 7566"/>
                <a:gd name="T105" fmla="*/ 2463 h 7669"/>
                <a:gd name="T106" fmla="*/ 3307 w 7566"/>
                <a:gd name="T107" fmla="*/ 2840 h 7669"/>
                <a:gd name="T108" fmla="*/ 3584 w 7566"/>
                <a:gd name="T109" fmla="*/ 3423 h 7669"/>
                <a:gd name="T110" fmla="*/ 3692 w 7566"/>
                <a:gd name="T111" fmla="*/ 4128 h 7669"/>
                <a:gd name="T112" fmla="*/ 3642 w 7566"/>
                <a:gd name="T113" fmla="*/ 4836 h 7669"/>
                <a:gd name="T114" fmla="*/ 3425 w 7566"/>
                <a:gd name="T115" fmla="*/ 5472 h 7669"/>
                <a:gd name="T116" fmla="*/ 3079 w 7566"/>
                <a:gd name="T117" fmla="*/ 5930 h 7669"/>
                <a:gd name="T118" fmla="*/ 2604 w 7566"/>
                <a:gd name="T119" fmla="*/ 6221 h 7669"/>
                <a:gd name="T120" fmla="*/ 2075 w 7566"/>
                <a:gd name="T121" fmla="*/ 6300 h 7669"/>
                <a:gd name="T122" fmla="*/ 1507 w 7566"/>
                <a:gd name="T123" fmla="*/ 6183 h 7669"/>
                <a:gd name="T124" fmla="*/ 1097 w 7566"/>
                <a:gd name="T125" fmla="*/ 5855 h 7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566" h="7669">
                  <a:moveTo>
                    <a:pt x="6551" y="4239"/>
                  </a:moveTo>
                  <a:lnTo>
                    <a:pt x="6551" y="4239"/>
                  </a:lnTo>
                  <a:lnTo>
                    <a:pt x="6550" y="4174"/>
                  </a:lnTo>
                  <a:lnTo>
                    <a:pt x="6547" y="4111"/>
                  </a:lnTo>
                  <a:lnTo>
                    <a:pt x="6543" y="4049"/>
                  </a:lnTo>
                  <a:lnTo>
                    <a:pt x="6537" y="3989"/>
                  </a:lnTo>
                  <a:lnTo>
                    <a:pt x="6529" y="3932"/>
                  </a:lnTo>
                  <a:lnTo>
                    <a:pt x="6520" y="3876"/>
                  </a:lnTo>
                  <a:lnTo>
                    <a:pt x="6508" y="3821"/>
                  </a:lnTo>
                  <a:lnTo>
                    <a:pt x="6496" y="3769"/>
                  </a:lnTo>
                  <a:lnTo>
                    <a:pt x="6481" y="3717"/>
                  </a:lnTo>
                  <a:lnTo>
                    <a:pt x="6464" y="3669"/>
                  </a:lnTo>
                  <a:lnTo>
                    <a:pt x="6446" y="3622"/>
                  </a:lnTo>
                  <a:lnTo>
                    <a:pt x="6426" y="3577"/>
                  </a:lnTo>
                  <a:lnTo>
                    <a:pt x="6405" y="3534"/>
                  </a:lnTo>
                  <a:lnTo>
                    <a:pt x="6381" y="3493"/>
                  </a:lnTo>
                  <a:lnTo>
                    <a:pt x="6356" y="3452"/>
                  </a:lnTo>
                  <a:lnTo>
                    <a:pt x="6329" y="3416"/>
                  </a:lnTo>
                  <a:lnTo>
                    <a:pt x="6329" y="3416"/>
                  </a:lnTo>
                  <a:lnTo>
                    <a:pt x="6302" y="3378"/>
                  </a:lnTo>
                  <a:lnTo>
                    <a:pt x="6272" y="3342"/>
                  </a:lnTo>
                  <a:lnTo>
                    <a:pt x="6241" y="3310"/>
                  </a:lnTo>
                  <a:lnTo>
                    <a:pt x="6209" y="3280"/>
                  </a:lnTo>
                  <a:lnTo>
                    <a:pt x="6176" y="3253"/>
                  </a:lnTo>
                  <a:lnTo>
                    <a:pt x="6141" y="3226"/>
                  </a:lnTo>
                  <a:lnTo>
                    <a:pt x="6106" y="3204"/>
                  </a:lnTo>
                  <a:lnTo>
                    <a:pt x="6069" y="3184"/>
                  </a:lnTo>
                  <a:lnTo>
                    <a:pt x="6030" y="3166"/>
                  </a:lnTo>
                  <a:lnTo>
                    <a:pt x="5991" y="3150"/>
                  </a:lnTo>
                  <a:lnTo>
                    <a:pt x="5950" y="3137"/>
                  </a:lnTo>
                  <a:lnTo>
                    <a:pt x="5907" y="3126"/>
                  </a:lnTo>
                  <a:lnTo>
                    <a:pt x="5865" y="3117"/>
                  </a:lnTo>
                  <a:lnTo>
                    <a:pt x="5820" y="3111"/>
                  </a:lnTo>
                  <a:lnTo>
                    <a:pt x="5774" y="3107"/>
                  </a:lnTo>
                  <a:lnTo>
                    <a:pt x="5726" y="3106"/>
                  </a:lnTo>
                  <a:lnTo>
                    <a:pt x="5726" y="3106"/>
                  </a:lnTo>
                  <a:lnTo>
                    <a:pt x="5676" y="3107"/>
                  </a:lnTo>
                  <a:lnTo>
                    <a:pt x="5626" y="3111"/>
                  </a:lnTo>
                  <a:lnTo>
                    <a:pt x="5578" y="3116"/>
                  </a:lnTo>
                  <a:lnTo>
                    <a:pt x="5532" y="3124"/>
                  </a:lnTo>
                  <a:lnTo>
                    <a:pt x="5487" y="3135"/>
                  </a:lnTo>
                  <a:lnTo>
                    <a:pt x="5444" y="3147"/>
                  </a:lnTo>
                  <a:lnTo>
                    <a:pt x="5403" y="3162"/>
                  </a:lnTo>
                  <a:lnTo>
                    <a:pt x="5362" y="3179"/>
                  </a:lnTo>
                  <a:lnTo>
                    <a:pt x="5323" y="3199"/>
                  </a:lnTo>
                  <a:lnTo>
                    <a:pt x="5286" y="3221"/>
                  </a:lnTo>
                  <a:lnTo>
                    <a:pt x="5250" y="3245"/>
                  </a:lnTo>
                  <a:lnTo>
                    <a:pt x="5216" y="3271"/>
                  </a:lnTo>
                  <a:lnTo>
                    <a:pt x="5183" y="3300"/>
                  </a:lnTo>
                  <a:lnTo>
                    <a:pt x="5151" y="3331"/>
                  </a:lnTo>
                  <a:lnTo>
                    <a:pt x="5122" y="3364"/>
                  </a:lnTo>
                  <a:lnTo>
                    <a:pt x="5094" y="3401"/>
                  </a:lnTo>
                  <a:lnTo>
                    <a:pt x="5094" y="3401"/>
                  </a:lnTo>
                  <a:lnTo>
                    <a:pt x="5066" y="3440"/>
                  </a:lnTo>
                  <a:lnTo>
                    <a:pt x="5041" y="3481"/>
                  </a:lnTo>
                  <a:lnTo>
                    <a:pt x="5018" y="3524"/>
                  </a:lnTo>
                  <a:lnTo>
                    <a:pt x="4996" y="3568"/>
                  </a:lnTo>
                  <a:lnTo>
                    <a:pt x="4977" y="3615"/>
                  </a:lnTo>
                  <a:lnTo>
                    <a:pt x="4959" y="3663"/>
                  </a:lnTo>
                  <a:lnTo>
                    <a:pt x="4943" y="3713"/>
                  </a:lnTo>
                  <a:lnTo>
                    <a:pt x="4928" y="3764"/>
                  </a:lnTo>
                  <a:lnTo>
                    <a:pt x="4915" y="3818"/>
                  </a:lnTo>
                  <a:lnTo>
                    <a:pt x="4904" y="3873"/>
                  </a:lnTo>
                  <a:lnTo>
                    <a:pt x="4894" y="3930"/>
                  </a:lnTo>
                  <a:lnTo>
                    <a:pt x="4886" y="3988"/>
                  </a:lnTo>
                  <a:lnTo>
                    <a:pt x="4881" y="4049"/>
                  </a:lnTo>
                  <a:lnTo>
                    <a:pt x="4876" y="4111"/>
                  </a:lnTo>
                  <a:lnTo>
                    <a:pt x="4874" y="4174"/>
                  </a:lnTo>
                  <a:lnTo>
                    <a:pt x="4873" y="4239"/>
                  </a:lnTo>
                  <a:lnTo>
                    <a:pt x="4873" y="4239"/>
                  </a:lnTo>
                  <a:lnTo>
                    <a:pt x="4874" y="4315"/>
                  </a:lnTo>
                  <a:lnTo>
                    <a:pt x="4876" y="4388"/>
                  </a:lnTo>
                  <a:lnTo>
                    <a:pt x="4879" y="4459"/>
                  </a:lnTo>
                  <a:lnTo>
                    <a:pt x="4885" y="4527"/>
                  </a:lnTo>
                  <a:lnTo>
                    <a:pt x="4892" y="4593"/>
                  </a:lnTo>
                  <a:lnTo>
                    <a:pt x="4901" y="4656"/>
                  </a:lnTo>
                  <a:lnTo>
                    <a:pt x="4912" y="4715"/>
                  </a:lnTo>
                  <a:lnTo>
                    <a:pt x="4924" y="4773"/>
                  </a:lnTo>
                  <a:lnTo>
                    <a:pt x="4938" y="4828"/>
                  </a:lnTo>
                  <a:lnTo>
                    <a:pt x="4953" y="4879"/>
                  </a:lnTo>
                  <a:lnTo>
                    <a:pt x="4970" y="4929"/>
                  </a:lnTo>
                  <a:lnTo>
                    <a:pt x="4988" y="4976"/>
                  </a:lnTo>
                  <a:lnTo>
                    <a:pt x="5009" y="5020"/>
                  </a:lnTo>
                  <a:lnTo>
                    <a:pt x="5030" y="5062"/>
                  </a:lnTo>
                  <a:lnTo>
                    <a:pt x="5054" y="5101"/>
                  </a:lnTo>
                  <a:lnTo>
                    <a:pt x="5065" y="5119"/>
                  </a:lnTo>
                  <a:lnTo>
                    <a:pt x="5078" y="5137"/>
                  </a:lnTo>
                  <a:lnTo>
                    <a:pt x="5078" y="5137"/>
                  </a:lnTo>
                  <a:lnTo>
                    <a:pt x="5107" y="5175"/>
                  </a:lnTo>
                  <a:lnTo>
                    <a:pt x="5136" y="5210"/>
                  </a:lnTo>
                  <a:lnTo>
                    <a:pt x="5167" y="5243"/>
                  </a:lnTo>
                  <a:lnTo>
                    <a:pt x="5199" y="5273"/>
                  </a:lnTo>
                  <a:lnTo>
                    <a:pt x="5234" y="5300"/>
                  </a:lnTo>
                  <a:lnTo>
                    <a:pt x="5251" y="5313"/>
                  </a:lnTo>
                  <a:lnTo>
                    <a:pt x="5268" y="5325"/>
                  </a:lnTo>
                  <a:lnTo>
                    <a:pt x="5287" y="5337"/>
                  </a:lnTo>
                  <a:lnTo>
                    <a:pt x="5305" y="5348"/>
                  </a:lnTo>
                  <a:lnTo>
                    <a:pt x="5325" y="5359"/>
                  </a:lnTo>
                  <a:lnTo>
                    <a:pt x="5343" y="5369"/>
                  </a:lnTo>
                  <a:lnTo>
                    <a:pt x="5362" y="5378"/>
                  </a:lnTo>
                  <a:lnTo>
                    <a:pt x="5382" y="5387"/>
                  </a:lnTo>
                  <a:lnTo>
                    <a:pt x="5423" y="5403"/>
                  </a:lnTo>
                  <a:lnTo>
                    <a:pt x="5466" y="5416"/>
                  </a:lnTo>
                  <a:lnTo>
                    <a:pt x="5509" y="5428"/>
                  </a:lnTo>
                  <a:lnTo>
                    <a:pt x="5554" y="5436"/>
                  </a:lnTo>
                  <a:lnTo>
                    <a:pt x="5600" y="5441"/>
                  </a:lnTo>
                  <a:lnTo>
                    <a:pt x="5648" y="5445"/>
                  </a:lnTo>
                  <a:lnTo>
                    <a:pt x="5696" y="5446"/>
                  </a:lnTo>
                  <a:lnTo>
                    <a:pt x="5696" y="5446"/>
                  </a:lnTo>
                  <a:lnTo>
                    <a:pt x="5748" y="5445"/>
                  </a:lnTo>
                  <a:lnTo>
                    <a:pt x="5797" y="5441"/>
                  </a:lnTo>
                  <a:lnTo>
                    <a:pt x="5844" y="5436"/>
                  </a:lnTo>
                  <a:lnTo>
                    <a:pt x="5891" y="5428"/>
                  </a:lnTo>
                  <a:lnTo>
                    <a:pt x="5936" y="5416"/>
                  </a:lnTo>
                  <a:lnTo>
                    <a:pt x="5978" y="5403"/>
                  </a:lnTo>
                  <a:lnTo>
                    <a:pt x="6000" y="5395"/>
                  </a:lnTo>
                  <a:lnTo>
                    <a:pt x="6021" y="5387"/>
                  </a:lnTo>
                  <a:lnTo>
                    <a:pt x="6041" y="5378"/>
                  </a:lnTo>
                  <a:lnTo>
                    <a:pt x="6061" y="5369"/>
                  </a:lnTo>
                  <a:lnTo>
                    <a:pt x="6080" y="5359"/>
                  </a:lnTo>
                  <a:lnTo>
                    <a:pt x="6100" y="5348"/>
                  </a:lnTo>
                  <a:lnTo>
                    <a:pt x="6118" y="5337"/>
                  </a:lnTo>
                  <a:lnTo>
                    <a:pt x="6137" y="5325"/>
                  </a:lnTo>
                  <a:lnTo>
                    <a:pt x="6155" y="5313"/>
                  </a:lnTo>
                  <a:lnTo>
                    <a:pt x="6173" y="5300"/>
                  </a:lnTo>
                  <a:lnTo>
                    <a:pt x="6191" y="5286"/>
                  </a:lnTo>
                  <a:lnTo>
                    <a:pt x="6208" y="5273"/>
                  </a:lnTo>
                  <a:lnTo>
                    <a:pt x="6224" y="5258"/>
                  </a:lnTo>
                  <a:lnTo>
                    <a:pt x="6240" y="5243"/>
                  </a:lnTo>
                  <a:lnTo>
                    <a:pt x="6256" y="5227"/>
                  </a:lnTo>
                  <a:lnTo>
                    <a:pt x="6272" y="5210"/>
                  </a:lnTo>
                  <a:lnTo>
                    <a:pt x="6302" y="5175"/>
                  </a:lnTo>
                  <a:lnTo>
                    <a:pt x="6329" y="5137"/>
                  </a:lnTo>
                  <a:lnTo>
                    <a:pt x="6329" y="5137"/>
                  </a:lnTo>
                  <a:lnTo>
                    <a:pt x="6356" y="5097"/>
                  </a:lnTo>
                  <a:lnTo>
                    <a:pt x="6381" y="5056"/>
                  </a:lnTo>
                  <a:lnTo>
                    <a:pt x="6405" y="5011"/>
                  </a:lnTo>
                  <a:lnTo>
                    <a:pt x="6426" y="4965"/>
                  </a:lnTo>
                  <a:lnTo>
                    <a:pt x="6446" y="4917"/>
                  </a:lnTo>
                  <a:lnTo>
                    <a:pt x="6464" y="4867"/>
                  </a:lnTo>
                  <a:lnTo>
                    <a:pt x="6481" y="4813"/>
                  </a:lnTo>
                  <a:lnTo>
                    <a:pt x="6496" y="4758"/>
                  </a:lnTo>
                  <a:lnTo>
                    <a:pt x="6508" y="4702"/>
                  </a:lnTo>
                  <a:lnTo>
                    <a:pt x="6520" y="4642"/>
                  </a:lnTo>
                  <a:lnTo>
                    <a:pt x="6529" y="4580"/>
                  </a:lnTo>
                  <a:lnTo>
                    <a:pt x="6537" y="4516"/>
                  </a:lnTo>
                  <a:lnTo>
                    <a:pt x="6543" y="4450"/>
                  </a:lnTo>
                  <a:lnTo>
                    <a:pt x="6547" y="4383"/>
                  </a:lnTo>
                  <a:lnTo>
                    <a:pt x="6550" y="4312"/>
                  </a:lnTo>
                  <a:lnTo>
                    <a:pt x="6551" y="4239"/>
                  </a:lnTo>
                  <a:close/>
                  <a:moveTo>
                    <a:pt x="2679" y="4283"/>
                  </a:moveTo>
                  <a:lnTo>
                    <a:pt x="2679" y="4283"/>
                  </a:lnTo>
                  <a:lnTo>
                    <a:pt x="2678" y="4213"/>
                  </a:lnTo>
                  <a:lnTo>
                    <a:pt x="2676" y="4144"/>
                  </a:lnTo>
                  <a:lnTo>
                    <a:pt x="2671" y="4078"/>
                  </a:lnTo>
                  <a:lnTo>
                    <a:pt x="2666" y="4012"/>
                  </a:lnTo>
                  <a:lnTo>
                    <a:pt x="2658" y="3950"/>
                  </a:lnTo>
                  <a:lnTo>
                    <a:pt x="2648" y="3889"/>
                  </a:lnTo>
                  <a:lnTo>
                    <a:pt x="2637" y="3832"/>
                  </a:lnTo>
                  <a:lnTo>
                    <a:pt x="2623" y="3776"/>
                  </a:lnTo>
                  <a:lnTo>
                    <a:pt x="2609" y="3721"/>
                  </a:lnTo>
                  <a:lnTo>
                    <a:pt x="2592" y="3669"/>
                  </a:lnTo>
                  <a:lnTo>
                    <a:pt x="2575" y="3619"/>
                  </a:lnTo>
                  <a:lnTo>
                    <a:pt x="2554" y="3572"/>
                  </a:lnTo>
                  <a:lnTo>
                    <a:pt x="2533" y="3526"/>
                  </a:lnTo>
                  <a:lnTo>
                    <a:pt x="2510" y="3481"/>
                  </a:lnTo>
                  <a:lnTo>
                    <a:pt x="2484" y="3440"/>
                  </a:lnTo>
                  <a:lnTo>
                    <a:pt x="2458" y="3401"/>
                  </a:lnTo>
                  <a:lnTo>
                    <a:pt x="2458" y="3401"/>
                  </a:lnTo>
                  <a:lnTo>
                    <a:pt x="2429" y="3363"/>
                  </a:lnTo>
                  <a:lnTo>
                    <a:pt x="2400" y="3327"/>
                  </a:lnTo>
                  <a:lnTo>
                    <a:pt x="2385" y="3311"/>
                  </a:lnTo>
                  <a:lnTo>
                    <a:pt x="2369" y="3295"/>
                  </a:lnTo>
                  <a:lnTo>
                    <a:pt x="2353" y="3280"/>
                  </a:lnTo>
                  <a:lnTo>
                    <a:pt x="2335" y="3265"/>
                  </a:lnTo>
                  <a:lnTo>
                    <a:pt x="2319" y="3251"/>
                  </a:lnTo>
                  <a:lnTo>
                    <a:pt x="2302" y="3237"/>
                  </a:lnTo>
                  <a:lnTo>
                    <a:pt x="2284" y="3224"/>
                  </a:lnTo>
                  <a:lnTo>
                    <a:pt x="2265" y="3212"/>
                  </a:lnTo>
                  <a:lnTo>
                    <a:pt x="2247" y="3200"/>
                  </a:lnTo>
                  <a:lnTo>
                    <a:pt x="2229" y="3189"/>
                  </a:lnTo>
                  <a:lnTo>
                    <a:pt x="2209" y="3178"/>
                  </a:lnTo>
                  <a:lnTo>
                    <a:pt x="2190" y="3168"/>
                  </a:lnTo>
                  <a:lnTo>
                    <a:pt x="2170" y="3159"/>
                  </a:lnTo>
                  <a:lnTo>
                    <a:pt x="2150" y="3151"/>
                  </a:lnTo>
                  <a:lnTo>
                    <a:pt x="2129" y="3143"/>
                  </a:lnTo>
                  <a:lnTo>
                    <a:pt x="2107" y="3135"/>
                  </a:lnTo>
                  <a:lnTo>
                    <a:pt x="2065" y="3121"/>
                  </a:lnTo>
                  <a:lnTo>
                    <a:pt x="2020" y="3111"/>
                  </a:lnTo>
                  <a:lnTo>
                    <a:pt x="1973" y="3103"/>
                  </a:lnTo>
                  <a:lnTo>
                    <a:pt x="1925" y="3096"/>
                  </a:lnTo>
                  <a:lnTo>
                    <a:pt x="1875" y="3092"/>
                  </a:lnTo>
                  <a:lnTo>
                    <a:pt x="1825" y="3091"/>
                  </a:lnTo>
                  <a:lnTo>
                    <a:pt x="1825" y="3091"/>
                  </a:lnTo>
                  <a:lnTo>
                    <a:pt x="1776" y="3092"/>
                  </a:lnTo>
                  <a:lnTo>
                    <a:pt x="1729" y="3096"/>
                  </a:lnTo>
                  <a:lnTo>
                    <a:pt x="1683" y="3103"/>
                  </a:lnTo>
                  <a:lnTo>
                    <a:pt x="1637" y="3111"/>
                  </a:lnTo>
                  <a:lnTo>
                    <a:pt x="1594" y="3121"/>
                  </a:lnTo>
                  <a:lnTo>
                    <a:pt x="1552" y="3135"/>
                  </a:lnTo>
                  <a:lnTo>
                    <a:pt x="1511" y="3151"/>
                  </a:lnTo>
                  <a:lnTo>
                    <a:pt x="1491" y="3159"/>
                  </a:lnTo>
                  <a:lnTo>
                    <a:pt x="1472" y="3168"/>
                  </a:lnTo>
                  <a:lnTo>
                    <a:pt x="1452" y="3178"/>
                  </a:lnTo>
                  <a:lnTo>
                    <a:pt x="1434" y="3189"/>
                  </a:lnTo>
                  <a:lnTo>
                    <a:pt x="1415" y="3200"/>
                  </a:lnTo>
                  <a:lnTo>
                    <a:pt x="1397" y="3212"/>
                  </a:lnTo>
                  <a:lnTo>
                    <a:pt x="1380" y="3224"/>
                  </a:lnTo>
                  <a:lnTo>
                    <a:pt x="1363" y="3237"/>
                  </a:lnTo>
                  <a:lnTo>
                    <a:pt x="1328" y="3265"/>
                  </a:lnTo>
                  <a:lnTo>
                    <a:pt x="1296" y="3295"/>
                  </a:lnTo>
                  <a:lnTo>
                    <a:pt x="1265" y="3327"/>
                  </a:lnTo>
                  <a:lnTo>
                    <a:pt x="1235" y="3363"/>
                  </a:lnTo>
                  <a:lnTo>
                    <a:pt x="1207" y="3401"/>
                  </a:lnTo>
                  <a:lnTo>
                    <a:pt x="1207" y="3401"/>
                  </a:lnTo>
                  <a:lnTo>
                    <a:pt x="1194" y="3418"/>
                  </a:lnTo>
                  <a:lnTo>
                    <a:pt x="1183" y="3436"/>
                  </a:lnTo>
                  <a:lnTo>
                    <a:pt x="1159" y="3475"/>
                  </a:lnTo>
                  <a:lnTo>
                    <a:pt x="1137" y="3517"/>
                  </a:lnTo>
                  <a:lnTo>
                    <a:pt x="1117" y="3560"/>
                  </a:lnTo>
                  <a:lnTo>
                    <a:pt x="1099" y="3606"/>
                  </a:lnTo>
                  <a:lnTo>
                    <a:pt x="1082" y="3655"/>
                  </a:lnTo>
                  <a:lnTo>
                    <a:pt x="1067" y="3707"/>
                  </a:lnTo>
                  <a:lnTo>
                    <a:pt x="1053" y="3761"/>
                  </a:lnTo>
                  <a:lnTo>
                    <a:pt x="1040" y="3817"/>
                  </a:lnTo>
                  <a:lnTo>
                    <a:pt x="1030" y="3877"/>
                  </a:lnTo>
                  <a:lnTo>
                    <a:pt x="1021" y="3938"/>
                  </a:lnTo>
                  <a:lnTo>
                    <a:pt x="1014" y="4002"/>
                  </a:lnTo>
                  <a:lnTo>
                    <a:pt x="1008" y="4068"/>
                  </a:lnTo>
                  <a:lnTo>
                    <a:pt x="1005" y="4137"/>
                  </a:lnTo>
                  <a:lnTo>
                    <a:pt x="1001" y="4209"/>
                  </a:lnTo>
                  <a:lnTo>
                    <a:pt x="1001" y="4283"/>
                  </a:lnTo>
                  <a:lnTo>
                    <a:pt x="1001" y="4283"/>
                  </a:lnTo>
                  <a:lnTo>
                    <a:pt x="1001" y="4352"/>
                  </a:lnTo>
                  <a:lnTo>
                    <a:pt x="1005" y="4419"/>
                  </a:lnTo>
                  <a:lnTo>
                    <a:pt x="1008" y="4484"/>
                  </a:lnTo>
                  <a:lnTo>
                    <a:pt x="1015" y="4546"/>
                  </a:lnTo>
                  <a:lnTo>
                    <a:pt x="1022" y="4605"/>
                  </a:lnTo>
                  <a:lnTo>
                    <a:pt x="1032" y="4664"/>
                  </a:lnTo>
                  <a:lnTo>
                    <a:pt x="1043" y="4720"/>
                  </a:lnTo>
                  <a:lnTo>
                    <a:pt x="1056" y="4773"/>
                  </a:lnTo>
                  <a:lnTo>
                    <a:pt x="1070" y="4824"/>
                  </a:lnTo>
                  <a:lnTo>
                    <a:pt x="1087" y="4874"/>
                  </a:lnTo>
                  <a:lnTo>
                    <a:pt x="1106" y="4921"/>
                  </a:lnTo>
                  <a:lnTo>
                    <a:pt x="1125" y="4965"/>
                  </a:lnTo>
                  <a:lnTo>
                    <a:pt x="1147" y="5008"/>
                  </a:lnTo>
                  <a:lnTo>
                    <a:pt x="1170" y="5048"/>
                  </a:lnTo>
                  <a:lnTo>
                    <a:pt x="1195" y="5086"/>
                  </a:lnTo>
                  <a:lnTo>
                    <a:pt x="1222" y="5122"/>
                  </a:lnTo>
                  <a:lnTo>
                    <a:pt x="1222" y="5122"/>
                  </a:lnTo>
                  <a:lnTo>
                    <a:pt x="1250" y="5159"/>
                  </a:lnTo>
                  <a:lnTo>
                    <a:pt x="1280" y="5195"/>
                  </a:lnTo>
                  <a:lnTo>
                    <a:pt x="1311" y="5227"/>
                  </a:lnTo>
                  <a:lnTo>
                    <a:pt x="1328" y="5243"/>
                  </a:lnTo>
                  <a:lnTo>
                    <a:pt x="1344" y="5258"/>
                  </a:lnTo>
                  <a:lnTo>
                    <a:pt x="1362" y="5272"/>
                  </a:lnTo>
                  <a:lnTo>
                    <a:pt x="1379" y="5285"/>
                  </a:lnTo>
                  <a:lnTo>
                    <a:pt x="1396" y="5298"/>
                  </a:lnTo>
                  <a:lnTo>
                    <a:pt x="1414" y="5311"/>
                  </a:lnTo>
                  <a:lnTo>
                    <a:pt x="1433" y="5322"/>
                  </a:lnTo>
                  <a:lnTo>
                    <a:pt x="1452" y="5334"/>
                  </a:lnTo>
                  <a:lnTo>
                    <a:pt x="1470" y="5344"/>
                  </a:lnTo>
                  <a:lnTo>
                    <a:pt x="1491" y="5354"/>
                  </a:lnTo>
                  <a:lnTo>
                    <a:pt x="1511" y="5363"/>
                  </a:lnTo>
                  <a:lnTo>
                    <a:pt x="1531" y="5373"/>
                  </a:lnTo>
                  <a:lnTo>
                    <a:pt x="1552" y="5381"/>
                  </a:lnTo>
                  <a:lnTo>
                    <a:pt x="1573" y="5389"/>
                  </a:lnTo>
                  <a:lnTo>
                    <a:pt x="1616" y="5401"/>
                  </a:lnTo>
                  <a:lnTo>
                    <a:pt x="1661" y="5413"/>
                  </a:lnTo>
                  <a:lnTo>
                    <a:pt x="1707" y="5421"/>
                  </a:lnTo>
                  <a:lnTo>
                    <a:pt x="1755" y="5426"/>
                  </a:lnTo>
                  <a:lnTo>
                    <a:pt x="1804" y="5430"/>
                  </a:lnTo>
                  <a:lnTo>
                    <a:pt x="1855" y="5432"/>
                  </a:lnTo>
                  <a:lnTo>
                    <a:pt x="1855" y="5432"/>
                  </a:lnTo>
                  <a:lnTo>
                    <a:pt x="1902" y="5430"/>
                  </a:lnTo>
                  <a:lnTo>
                    <a:pt x="1949" y="5426"/>
                  </a:lnTo>
                  <a:lnTo>
                    <a:pt x="1992" y="5421"/>
                  </a:lnTo>
                  <a:lnTo>
                    <a:pt x="2036" y="5413"/>
                  </a:lnTo>
                  <a:lnTo>
                    <a:pt x="2078" y="5401"/>
                  </a:lnTo>
                  <a:lnTo>
                    <a:pt x="2120" y="5389"/>
                  </a:lnTo>
                  <a:lnTo>
                    <a:pt x="2159" y="5373"/>
                  </a:lnTo>
                  <a:lnTo>
                    <a:pt x="2198" y="5354"/>
                  </a:lnTo>
                  <a:lnTo>
                    <a:pt x="2234" y="5334"/>
                  </a:lnTo>
                  <a:lnTo>
                    <a:pt x="2270" y="5311"/>
                  </a:lnTo>
                  <a:lnTo>
                    <a:pt x="2304" y="5285"/>
                  </a:lnTo>
                  <a:lnTo>
                    <a:pt x="2338" y="5258"/>
                  </a:lnTo>
                  <a:lnTo>
                    <a:pt x="2370" y="5227"/>
                  </a:lnTo>
                  <a:lnTo>
                    <a:pt x="2401" y="5195"/>
                  </a:lnTo>
                  <a:lnTo>
                    <a:pt x="2429" y="5159"/>
                  </a:lnTo>
                  <a:lnTo>
                    <a:pt x="2458" y="5122"/>
                  </a:lnTo>
                  <a:lnTo>
                    <a:pt x="2458" y="5122"/>
                  </a:lnTo>
                  <a:lnTo>
                    <a:pt x="2484" y="5082"/>
                  </a:lnTo>
                  <a:lnTo>
                    <a:pt x="2510" y="5041"/>
                  </a:lnTo>
                  <a:lnTo>
                    <a:pt x="2533" y="4999"/>
                  </a:lnTo>
                  <a:lnTo>
                    <a:pt x="2554" y="4954"/>
                  </a:lnTo>
                  <a:lnTo>
                    <a:pt x="2575" y="4908"/>
                  </a:lnTo>
                  <a:lnTo>
                    <a:pt x="2592" y="4860"/>
                  </a:lnTo>
                  <a:lnTo>
                    <a:pt x="2609" y="4809"/>
                  </a:lnTo>
                  <a:lnTo>
                    <a:pt x="2623" y="4758"/>
                  </a:lnTo>
                  <a:lnTo>
                    <a:pt x="2637" y="4705"/>
                  </a:lnTo>
                  <a:lnTo>
                    <a:pt x="2648" y="4650"/>
                  </a:lnTo>
                  <a:lnTo>
                    <a:pt x="2658" y="4593"/>
                  </a:lnTo>
                  <a:lnTo>
                    <a:pt x="2666" y="4534"/>
                  </a:lnTo>
                  <a:lnTo>
                    <a:pt x="2671" y="4474"/>
                  </a:lnTo>
                  <a:lnTo>
                    <a:pt x="2676" y="4412"/>
                  </a:lnTo>
                  <a:lnTo>
                    <a:pt x="2678" y="4348"/>
                  </a:lnTo>
                  <a:lnTo>
                    <a:pt x="2679" y="4283"/>
                  </a:lnTo>
                  <a:lnTo>
                    <a:pt x="2679" y="4283"/>
                  </a:lnTo>
                  <a:close/>
                  <a:moveTo>
                    <a:pt x="4370" y="0"/>
                  </a:moveTo>
                  <a:lnTo>
                    <a:pt x="4370" y="0"/>
                  </a:lnTo>
                  <a:lnTo>
                    <a:pt x="4370" y="0"/>
                  </a:lnTo>
                  <a:lnTo>
                    <a:pt x="4397" y="1"/>
                  </a:lnTo>
                  <a:lnTo>
                    <a:pt x="4422" y="2"/>
                  </a:lnTo>
                  <a:lnTo>
                    <a:pt x="4447" y="5"/>
                  </a:lnTo>
                  <a:lnTo>
                    <a:pt x="4472" y="8"/>
                  </a:lnTo>
                  <a:lnTo>
                    <a:pt x="4498" y="13"/>
                  </a:lnTo>
                  <a:lnTo>
                    <a:pt x="4522" y="18"/>
                  </a:lnTo>
                  <a:lnTo>
                    <a:pt x="4546" y="24"/>
                  </a:lnTo>
                  <a:lnTo>
                    <a:pt x="4569" y="31"/>
                  </a:lnTo>
                  <a:lnTo>
                    <a:pt x="4590" y="39"/>
                  </a:lnTo>
                  <a:lnTo>
                    <a:pt x="4613" y="48"/>
                  </a:lnTo>
                  <a:lnTo>
                    <a:pt x="4634" y="57"/>
                  </a:lnTo>
                  <a:lnTo>
                    <a:pt x="4655" y="68"/>
                  </a:lnTo>
                  <a:lnTo>
                    <a:pt x="4675" y="79"/>
                  </a:lnTo>
                  <a:lnTo>
                    <a:pt x="4695" y="91"/>
                  </a:lnTo>
                  <a:lnTo>
                    <a:pt x="4713" y="103"/>
                  </a:lnTo>
                  <a:lnTo>
                    <a:pt x="4730" y="116"/>
                  </a:lnTo>
                  <a:lnTo>
                    <a:pt x="4748" y="130"/>
                  </a:lnTo>
                  <a:lnTo>
                    <a:pt x="4764" y="144"/>
                  </a:lnTo>
                  <a:lnTo>
                    <a:pt x="4779" y="158"/>
                  </a:lnTo>
                  <a:lnTo>
                    <a:pt x="4793" y="174"/>
                  </a:lnTo>
                  <a:lnTo>
                    <a:pt x="4807" y="190"/>
                  </a:lnTo>
                  <a:lnTo>
                    <a:pt x="4819" y="206"/>
                  </a:lnTo>
                  <a:lnTo>
                    <a:pt x="4830" y="224"/>
                  </a:lnTo>
                  <a:lnTo>
                    <a:pt x="4840" y="241"/>
                  </a:lnTo>
                  <a:lnTo>
                    <a:pt x="4850" y="259"/>
                  </a:lnTo>
                  <a:lnTo>
                    <a:pt x="4858" y="278"/>
                  </a:lnTo>
                  <a:lnTo>
                    <a:pt x="4865" y="296"/>
                  </a:lnTo>
                  <a:lnTo>
                    <a:pt x="4870" y="315"/>
                  </a:lnTo>
                  <a:lnTo>
                    <a:pt x="4875" y="334"/>
                  </a:lnTo>
                  <a:lnTo>
                    <a:pt x="4878" y="354"/>
                  </a:lnTo>
                  <a:lnTo>
                    <a:pt x="4881" y="374"/>
                  </a:lnTo>
                  <a:lnTo>
                    <a:pt x="4881" y="395"/>
                  </a:lnTo>
                  <a:lnTo>
                    <a:pt x="4881" y="2811"/>
                  </a:lnTo>
                  <a:lnTo>
                    <a:pt x="4881" y="2811"/>
                  </a:lnTo>
                  <a:lnTo>
                    <a:pt x="4901" y="2778"/>
                  </a:lnTo>
                  <a:lnTo>
                    <a:pt x="4923" y="2746"/>
                  </a:lnTo>
                  <a:lnTo>
                    <a:pt x="4946" y="2714"/>
                  </a:lnTo>
                  <a:lnTo>
                    <a:pt x="4970" y="2683"/>
                  </a:lnTo>
                  <a:lnTo>
                    <a:pt x="4995" y="2653"/>
                  </a:lnTo>
                  <a:lnTo>
                    <a:pt x="5022" y="2623"/>
                  </a:lnTo>
                  <a:lnTo>
                    <a:pt x="5049" y="2594"/>
                  </a:lnTo>
                  <a:lnTo>
                    <a:pt x="5078" y="2566"/>
                  </a:lnTo>
                  <a:lnTo>
                    <a:pt x="5107" y="2539"/>
                  </a:lnTo>
                  <a:lnTo>
                    <a:pt x="5138" y="2513"/>
                  </a:lnTo>
                  <a:lnTo>
                    <a:pt x="5169" y="2487"/>
                  </a:lnTo>
                  <a:lnTo>
                    <a:pt x="5202" y="2461"/>
                  </a:lnTo>
                  <a:lnTo>
                    <a:pt x="5235" y="2437"/>
                  </a:lnTo>
                  <a:lnTo>
                    <a:pt x="5271" y="2414"/>
                  </a:lnTo>
                  <a:lnTo>
                    <a:pt x="5306" y="2391"/>
                  </a:lnTo>
                  <a:lnTo>
                    <a:pt x="5344" y="2370"/>
                  </a:lnTo>
                  <a:lnTo>
                    <a:pt x="5344" y="2370"/>
                  </a:lnTo>
                  <a:lnTo>
                    <a:pt x="5377" y="2352"/>
                  </a:lnTo>
                  <a:lnTo>
                    <a:pt x="5412" y="2335"/>
                  </a:lnTo>
                  <a:lnTo>
                    <a:pt x="5447" y="2320"/>
                  </a:lnTo>
                  <a:lnTo>
                    <a:pt x="5484" y="2305"/>
                  </a:lnTo>
                  <a:lnTo>
                    <a:pt x="5521" y="2293"/>
                  </a:lnTo>
                  <a:lnTo>
                    <a:pt x="5559" y="2280"/>
                  </a:lnTo>
                  <a:lnTo>
                    <a:pt x="5598" y="2269"/>
                  </a:lnTo>
                  <a:lnTo>
                    <a:pt x="5638" y="2260"/>
                  </a:lnTo>
                  <a:lnTo>
                    <a:pt x="5679" y="2250"/>
                  </a:lnTo>
                  <a:lnTo>
                    <a:pt x="5720" y="2243"/>
                  </a:lnTo>
                  <a:lnTo>
                    <a:pt x="5764" y="2237"/>
                  </a:lnTo>
                  <a:lnTo>
                    <a:pt x="5807" y="2231"/>
                  </a:lnTo>
                  <a:lnTo>
                    <a:pt x="5852" y="2227"/>
                  </a:lnTo>
                  <a:lnTo>
                    <a:pt x="5897" y="2224"/>
                  </a:lnTo>
                  <a:lnTo>
                    <a:pt x="5944" y="2223"/>
                  </a:lnTo>
                  <a:lnTo>
                    <a:pt x="5992" y="2222"/>
                  </a:lnTo>
                  <a:lnTo>
                    <a:pt x="5992" y="2222"/>
                  </a:lnTo>
                  <a:lnTo>
                    <a:pt x="6035" y="2223"/>
                  </a:lnTo>
                  <a:lnTo>
                    <a:pt x="6077" y="2224"/>
                  </a:lnTo>
                  <a:lnTo>
                    <a:pt x="6119" y="2227"/>
                  </a:lnTo>
                  <a:lnTo>
                    <a:pt x="6161" y="2231"/>
                  </a:lnTo>
                  <a:lnTo>
                    <a:pt x="6202" y="2235"/>
                  </a:lnTo>
                  <a:lnTo>
                    <a:pt x="6242" y="2242"/>
                  </a:lnTo>
                  <a:lnTo>
                    <a:pt x="6282" y="2249"/>
                  </a:lnTo>
                  <a:lnTo>
                    <a:pt x="6321" y="2258"/>
                  </a:lnTo>
                  <a:lnTo>
                    <a:pt x="6360" y="2268"/>
                  </a:lnTo>
                  <a:lnTo>
                    <a:pt x="6399" y="2278"/>
                  </a:lnTo>
                  <a:lnTo>
                    <a:pt x="6437" y="2291"/>
                  </a:lnTo>
                  <a:lnTo>
                    <a:pt x="6475" y="2303"/>
                  </a:lnTo>
                  <a:lnTo>
                    <a:pt x="6512" y="2317"/>
                  </a:lnTo>
                  <a:lnTo>
                    <a:pt x="6548" y="2332"/>
                  </a:lnTo>
                  <a:lnTo>
                    <a:pt x="6585" y="2349"/>
                  </a:lnTo>
                  <a:lnTo>
                    <a:pt x="6621" y="2366"/>
                  </a:lnTo>
                  <a:lnTo>
                    <a:pt x="6655" y="2385"/>
                  </a:lnTo>
                  <a:lnTo>
                    <a:pt x="6691" y="2404"/>
                  </a:lnTo>
                  <a:lnTo>
                    <a:pt x="6724" y="2425"/>
                  </a:lnTo>
                  <a:lnTo>
                    <a:pt x="6758" y="2446"/>
                  </a:lnTo>
                  <a:lnTo>
                    <a:pt x="6792" y="2469"/>
                  </a:lnTo>
                  <a:lnTo>
                    <a:pt x="6824" y="2495"/>
                  </a:lnTo>
                  <a:lnTo>
                    <a:pt x="6856" y="2520"/>
                  </a:lnTo>
                  <a:lnTo>
                    <a:pt x="6888" y="2546"/>
                  </a:lnTo>
                  <a:lnTo>
                    <a:pt x="6919" y="2574"/>
                  </a:lnTo>
                  <a:lnTo>
                    <a:pt x="6950" y="2602"/>
                  </a:lnTo>
                  <a:lnTo>
                    <a:pt x="6981" y="2632"/>
                  </a:lnTo>
                  <a:lnTo>
                    <a:pt x="7011" y="2662"/>
                  </a:lnTo>
                  <a:lnTo>
                    <a:pt x="7039" y="2694"/>
                  </a:lnTo>
                  <a:lnTo>
                    <a:pt x="7068" y="2728"/>
                  </a:lnTo>
                  <a:lnTo>
                    <a:pt x="7097" y="2762"/>
                  </a:lnTo>
                  <a:lnTo>
                    <a:pt x="7124" y="2797"/>
                  </a:lnTo>
                  <a:lnTo>
                    <a:pt x="7124" y="2797"/>
                  </a:lnTo>
                  <a:lnTo>
                    <a:pt x="7152" y="2833"/>
                  </a:lnTo>
                  <a:lnTo>
                    <a:pt x="7178" y="2871"/>
                  </a:lnTo>
                  <a:lnTo>
                    <a:pt x="7203" y="2908"/>
                  </a:lnTo>
                  <a:lnTo>
                    <a:pt x="7227" y="2945"/>
                  </a:lnTo>
                  <a:lnTo>
                    <a:pt x="7252" y="2984"/>
                  </a:lnTo>
                  <a:lnTo>
                    <a:pt x="7274" y="3025"/>
                  </a:lnTo>
                  <a:lnTo>
                    <a:pt x="7296" y="3065"/>
                  </a:lnTo>
                  <a:lnTo>
                    <a:pt x="7318" y="3105"/>
                  </a:lnTo>
                  <a:lnTo>
                    <a:pt x="7338" y="3146"/>
                  </a:lnTo>
                  <a:lnTo>
                    <a:pt x="7357" y="3189"/>
                  </a:lnTo>
                  <a:lnTo>
                    <a:pt x="7375" y="3231"/>
                  </a:lnTo>
                  <a:lnTo>
                    <a:pt x="7394" y="3275"/>
                  </a:lnTo>
                  <a:lnTo>
                    <a:pt x="7410" y="3319"/>
                  </a:lnTo>
                  <a:lnTo>
                    <a:pt x="7426" y="3364"/>
                  </a:lnTo>
                  <a:lnTo>
                    <a:pt x="7441" y="3409"/>
                  </a:lnTo>
                  <a:lnTo>
                    <a:pt x="7456" y="3456"/>
                  </a:lnTo>
                  <a:lnTo>
                    <a:pt x="7468" y="3502"/>
                  </a:lnTo>
                  <a:lnTo>
                    <a:pt x="7481" y="3550"/>
                  </a:lnTo>
                  <a:lnTo>
                    <a:pt x="7492" y="3598"/>
                  </a:lnTo>
                  <a:lnTo>
                    <a:pt x="7504" y="3646"/>
                  </a:lnTo>
                  <a:lnTo>
                    <a:pt x="7513" y="3696"/>
                  </a:lnTo>
                  <a:lnTo>
                    <a:pt x="7522" y="3746"/>
                  </a:lnTo>
                  <a:lnTo>
                    <a:pt x="7530" y="3797"/>
                  </a:lnTo>
                  <a:lnTo>
                    <a:pt x="7538" y="3848"/>
                  </a:lnTo>
                  <a:lnTo>
                    <a:pt x="7544" y="3901"/>
                  </a:lnTo>
                  <a:lnTo>
                    <a:pt x="7550" y="3953"/>
                  </a:lnTo>
                  <a:lnTo>
                    <a:pt x="7554" y="4006"/>
                  </a:lnTo>
                  <a:lnTo>
                    <a:pt x="7559" y="4060"/>
                  </a:lnTo>
                  <a:lnTo>
                    <a:pt x="7561" y="4115"/>
                  </a:lnTo>
                  <a:lnTo>
                    <a:pt x="7564" y="4170"/>
                  </a:lnTo>
                  <a:lnTo>
                    <a:pt x="7565" y="4227"/>
                  </a:lnTo>
                  <a:lnTo>
                    <a:pt x="7566" y="4283"/>
                  </a:lnTo>
                  <a:lnTo>
                    <a:pt x="7566" y="4283"/>
                  </a:lnTo>
                  <a:lnTo>
                    <a:pt x="7565" y="4340"/>
                  </a:lnTo>
                  <a:lnTo>
                    <a:pt x="7564" y="4396"/>
                  </a:lnTo>
                  <a:lnTo>
                    <a:pt x="7561" y="4451"/>
                  </a:lnTo>
                  <a:lnTo>
                    <a:pt x="7559" y="4507"/>
                  </a:lnTo>
                  <a:lnTo>
                    <a:pt x="7554" y="4560"/>
                  </a:lnTo>
                  <a:lnTo>
                    <a:pt x="7550" y="4613"/>
                  </a:lnTo>
                  <a:lnTo>
                    <a:pt x="7544" y="4666"/>
                  </a:lnTo>
                  <a:lnTo>
                    <a:pt x="7538" y="4719"/>
                  </a:lnTo>
                  <a:lnTo>
                    <a:pt x="7530" y="4769"/>
                  </a:lnTo>
                  <a:lnTo>
                    <a:pt x="7522" y="4821"/>
                  </a:lnTo>
                  <a:lnTo>
                    <a:pt x="7513" y="4870"/>
                  </a:lnTo>
                  <a:lnTo>
                    <a:pt x="7504" y="4919"/>
                  </a:lnTo>
                  <a:lnTo>
                    <a:pt x="7492" y="4969"/>
                  </a:lnTo>
                  <a:lnTo>
                    <a:pt x="7481" y="5017"/>
                  </a:lnTo>
                  <a:lnTo>
                    <a:pt x="7468" y="5064"/>
                  </a:lnTo>
                  <a:lnTo>
                    <a:pt x="7456" y="5111"/>
                  </a:lnTo>
                  <a:lnTo>
                    <a:pt x="7441" y="5157"/>
                  </a:lnTo>
                  <a:lnTo>
                    <a:pt x="7426" y="5203"/>
                  </a:lnTo>
                  <a:lnTo>
                    <a:pt x="7410" y="5247"/>
                  </a:lnTo>
                  <a:lnTo>
                    <a:pt x="7394" y="5292"/>
                  </a:lnTo>
                  <a:lnTo>
                    <a:pt x="7375" y="5336"/>
                  </a:lnTo>
                  <a:lnTo>
                    <a:pt x="7357" y="5378"/>
                  </a:lnTo>
                  <a:lnTo>
                    <a:pt x="7338" y="5421"/>
                  </a:lnTo>
                  <a:lnTo>
                    <a:pt x="7318" y="5462"/>
                  </a:lnTo>
                  <a:lnTo>
                    <a:pt x="7296" y="5503"/>
                  </a:lnTo>
                  <a:lnTo>
                    <a:pt x="7274" y="5543"/>
                  </a:lnTo>
                  <a:lnTo>
                    <a:pt x="7252" y="5582"/>
                  </a:lnTo>
                  <a:lnTo>
                    <a:pt x="7227" y="5621"/>
                  </a:lnTo>
                  <a:lnTo>
                    <a:pt x="7203" y="5659"/>
                  </a:lnTo>
                  <a:lnTo>
                    <a:pt x="7178" y="5697"/>
                  </a:lnTo>
                  <a:lnTo>
                    <a:pt x="7152" y="5734"/>
                  </a:lnTo>
                  <a:lnTo>
                    <a:pt x="7124" y="5771"/>
                  </a:lnTo>
                  <a:lnTo>
                    <a:pt x="7124" y="5771"/>
                  </a:lnTo>
                  <a:lnTo>
                    <a:pt x="7097" y="5805"/>
                  </a:lnTo>
                  <a:lnTo>
                    <a:pt x="7067" y="5838"/>
                  </a:lnTo>
                  <a:lnTo>
                    <a:pt x="7036" y="5870"/>
                  </a:lnTo>
                  <a:lnTo>
                    <a:pt x="7005" y="5900"/>
                  </a:lnTo>
                  <a:lnTo>
                    <a:pt x="6972" y="5930"/>
                  </a:lnTo>
                  <a:lnTo>
                    <a:pt x="6937" y="5959"/>
                  </a:lnTo>
                  <a:lnTo>
                    <a:pt x="6902" y="5985"/>
                  </a:lnTo>
                  <a:lnTo>
                    <a:pt x="6865" y="6011"/>
                  </a:lnTo>
                  <a:lnTo>
                    <a:pt x="6827" y="6037"/>
                  </a:lnTo>
                  <a:lnTo>
                    <a:pt x="6788" y="6060"/>
                  </a:lnTo>
                  <a:lnTo>
                    <a:pt x="6748" y="6081"/>
                  </a:lnTo>
                  <a:lnTo>
                    <a:pt x="6706" y="6103"/>
                  </a:lnTo>
                  <a:lnTo>
                    <a:pt x="6663" y="6123"/>
                  </a:lnTo>
                  <a:lnTo>
                    <a:pt x="6620" y="6141"/>
                  </a:lnTo>
                  <a:lnTo>
                    <a:pt x="6574" y="6159"/>
                  </a:lnTo>
                  <a:lnTo>
                    <a:pt x="6528" y="6175"/>
                  </a:lnTo>
                  <a:lnTo>
                    <a:pt x="6528" y="6175"/>
                  </a:lnTo>
                  <a:lnTo>
                    <a:pt x="6481" y="6190"/>
                  </a:lnTo>
                  <a:lnTo>
                    <a:pt x="6435" y="6204"/>
                  </a:lnTo>
                  <a:lnTo>
                    <a:pt x="6388" y="6218"/>
                  </a:lnTo>
                  <a:lnTo>
                    <a:pt x="6341" y="6229"/>
                  </a:lnTo>
                  <a:lnTo>
                    <a:pt x="6294" y="6241"/>
                  </a:lnTo>
                  <a:lnTo>
                    <a:pt x="6248" y="6251"/>
                  </a:lnTo>
                  <a:lnTo>
                    <a:pt x="6201" y="6260"/>
                  </a:lnTo>
                  <a:lnTo>
                    <a:pt x="6155" y="6268"/>
                  </a:lnTo>
                  <a:lnTo>
                    <a:pt x="6108" y="6276"/>
                  </a:lnTo>
                  <a:lnTo>
                    <a:pt x="6062" y="6283"/>
                  </a:lnTo>
                  <a:lnTo>
                    <a:pt x="6015" y="6288"/>
                  </a:lnTo>
                  <a:lnTo>
                    <a:pt x="5969" y="6292"/>
                  </a:lnTo>
                  <a:lnTo>
                    <a:pt x="5923" y="6296"/>
                  </a:lnTo>
                  <a:lnTo>
                    <a:pt x="5876" y="6298"/>
                  </a:lnTo>
                  <a:lnTo>
                    <a:pt x="5830" y="6300"/>
                  </a:lnTo>
                  <a:lnTo>
                    <a:pt x="5784" y="6300"/>
                  </a:lnTo>
                  <a:lnTo>
                    <a:pt x="5784" y="6300"/>
                  </a:lnTo>
                  <a:lnTo>
                    <a:pt x="5731" y="6300"/>
                  </a:lnTo>
                  <a:lnTo>
                    <a:pt x="5679" y="6299"/>
                  </a:lnTo>
                  <a:lnTo>
                    <a:pt x="5626" y="6297"/>
                  </a:lnTo>
                  <a:lnTo>
                    <a:pt x="5575" y="6294"/>
                  </a:lnTo>
                  <a:lnTo>
                    <a:pt x="5524" y="6290"/>
                  </a:lnTo>
                  <a:lnTo>
                    <a:pt x="5474" y="6284"/>
                  </a:lnTo>
                  <a:lnTo>
                    <a:pt x="5424" y="6279"/>
                  </a:lnTo>
                  <a:lnTo>
                    <a:pt x="5375" y="6273"/>
                  </a:lnTo>
                  <a:lnTo>
                    <a:pt x="5326" y="6265"/>
                  </a:lnTo>
                  <a:lnTo>
                    <a:pt x="5279" y="6257"/>
                  </a:lnTo>
                  <a:lnTo>
                    <a:pt x="5230" y="6248"/>
                  </a:lnTo>
                  <a:lnTo>
                    <a:pt x="5185" y="6237"/>
                  </a:lnTo>
                  <a:lnTo>
                    <a:pt x="5139" y="6227"/>
                  </a:lnTo>
                  <a:lnTo>
                    <a:pt x="5093" y="6216"/>
                  </a:lnTo>
                  <a:lnTo>
                    <a:pt x="5048" y="6203"/>
                  </a:lnTo>
                  <a:lnTo>
                    <a:pt x="5005" y="6189"/>
                  </a:lnTo>
                  <a:lnTo>
                    <a:pt x="4961" y="6174"/>
                  </a:lnTo>
                  <a:lnTo>
                    <a:pt x="4918" y="6159"/>
                  </a:lnTo>
                  <a:lnTo>
                    <a:pt x="4876" y="6143"/>
                  </a:lnTo>
                  <a:lnTo>
                    <a:pt x="4835" y="6126"/>
                  </a:lnTo>
                  <a:lnTo>
                    <a:pt x="4795" y="6109"/>
                  </a:lnTo>
                  <a:lnTo>
                    <a:pt x="4754" y="6089"/>
                  </a:lnTo>
                  <a:lnTo>
                    <a:pt x="4717" y="6070"/>
                  </a:lnTo>
                  <a:lnTo>
                    <a:pt x="4678" y="6049"/>
                  </a:lnTo>
                  <a:lnTo>
                    <a:pt x="4640" y="6029"/>
                  </a:lnTo>
                  <a:lnTo>
                    <a:pt x="4603" y="6006"/>
                  </a:lnTo>
                  <a:lnTo>
                    <a:pt x="4567" y="5983"/>
                  </a:lnTo>
                  <a:lnTo>
                    <a:pt x="4533" y="5959"/>
                  </a:lnTo>
                  <a:lnTo>
                    <a:pt x="4499" y="5935"/>
                  </a:lnTo>
                  <a:lnTo>
                    <a:pt x="4464" y="5908"/>
                  </a:lnTo>
                  <a:lnTo>
                    <a:pt x="4432" y="5882"/>
                  </a:lnTo>
                  <a:lnTo>
                    <a:pt x="4400" y="5854"/>
                  </a:lnTo>
                  <a:lnTo>
                    <a:pt x="4369" y="5827"/>
                  </a:lnTo>
                  <a:lnTo>
                    <a:pt x="4339" y="5797"/>
                  </a:lnTo>
                  <a:lnTo>
                    <a:pt x="4309" y="5767"/>
                  </a:lnTo>
                  <a:lnTo>
                    <a:pt x="4281" y="5736"/>
                  </a:lnTo>
                  <a:lnTo>
                    <a:pt x="4253" y="5704"/>
                  </a:lnTo>
                  <a:lnTo>
                    <a:pt x="4227" y="5672"/>
                  </a:lnTo>
                  <a:lnTo>
                    <a:pt x="4200" y="5639"/>
                  </a:lnTo>
                  <a:lnTo>
                    <a:pt x="4176" y="5604"/>
                  </a:lnTo>
                  <a:lnTo>
                    <a:pt x="4152" y="5569"/>
                  </a:lnTo>
                  <a:lnTo>
                    <a:pt x="4128" y="5533"/>
                  </a:lnTo>
                  <a:lnTo>
                    <a:pt x="4106" y="5495"/>
                  </a:lnTo>
                  <a:lnTo>
                    <a:pt x="4086" y="5457"/>
                  </a:lnTo>
                  <a:lnTo>
                    <a:pt x="4065" y="5420"/>
                  </a:lnTo>
                  <a:lnTo>
                    <a:pt x="4046" y="5379"/>
                  </a:lnTo>
                  <a:lnTo>
                    <a:pt x="4027" y="5339"/>
                  </a:lnTo>
                  <a:lnTo>
                    <a:pt x="4010" y="5298"/>
                  </a:lnTo>
                  <a:lnTo>
                    <a:pt x="3993" y="5256"/>
                  </a:lnTo>
                  <a:lnTo>
                    <a:pt x="3978" y="5213"/>
                  </a:lnTo>
                  <a:lnTo>
                    <a:pt x="3963" y="5168"/>
                  </a:lnTo>
                  <a:lnTo>
                    <a:pt x="3950" y="5124"/>
                  </a:lnTo>
                  <a:lnTo>
                    <a:pt x="3938" y="5079"/>
                  </a:lnTo>
                  <a:lnTo>
                    <a:pt x="3926" y="5032"/>
                  </a:lnTo>
                  <a:lnTo>
                    <a:pt x="3916" y="4985"/>
                  </a:lnTo>
                  <a:lnTo>
                    <a:pt x="3907" y="4937"/>
                  </a:lnTo>
                  <a:lnTo>
                    <a:pt x="3899" y="4887"/>
                  </a:lnTo>
                  <a:lnTo>
                    <a:pt x="3891" y="4837"/>
                  </a:lnTo>
                  <a:lnTo>
                    <a:pt x="3885" y="4786"/>
                  </a:lnTo>
                  <a:lnTo>
                    <a:pt x="3880" y="4735"/>
                  </a:lnTo>
                  <a:lnTo>
                    <a:pt x="3876" y="4682"/>
                  </a:lnTo>
                  <a:lnTo>
                    <a:pt x="3874" y="4629"/>
                  </a:lnTo>
                  <a:lnTo>
                    <a:pt x="3871" y="4574"/>
                  </a:lnTo>
                  <a:lnTo>
                    <a:pt x="3871" y="4519"/>
                  </a:lnTo>
                  <a:lnTo>
                    <a:pt x="3871" y="4519"/>
                  </a:lnTo>
                  <a:lnTo>
                    <a:pt x="3871" y="4004"/>
                  </a:lnTo>
                  <a:lnTo>
                    <a:pt x="3869" y="3488"/>
                  </a:lnTo>
                  <a:lnTo>
                    <a:pt x="3866" y="2457"/>
                  </a:lnTo>
                  <a:lnTo>
                    <a:pt x="3861" y="1426"/>
                  </a:lnTo>
                  <a:lnTo>
                    <a:pt x="3860" y="910"/>
                  </a:lnTo>
                  <a:lnTo>
                    <a:pt x="3859" y="395"/>
                  </a:lnTo>
                  <a:lnTo>
                    <a:pt x="3859" y="395"/>
                  </a:lnTo>
                  <a:lnTo>
                    <a:pt x="3860" y="374"/>
                  </a:lnTo>
                  <a:lnTo>
                    <a:pt x="3861" y="354"/>
                  </a:lnTo>
                  <a:lnTo>
                    <a:pt x="3864" y="334"/>
                  </a:lnTo>
                  <a:lnTo>
                    <a:pt x="3869" y="315"/>
                  </a:lnTo>
                  <a:lnTo>
                    <a:pt x="3875" y="296"/>
                  </a:lnTo>
                  <a:lnTo>
                    <a:pt x="3882" y="278"/>
                  </a:lnTo>
                  <a:lnTo>
                    <a:pt x="3890" y="259"/>
                  </a:lnTo>
                  <a:lnTo>
                    <a:pt x="3899" y="241"/>
                  </a:lnTo>
                  <a:lnTo>
                    <a:pt x="3909" y="224"/>
                  </a:lnTo>
                  <a:lnTo>
                    <a:pt x="3921" y="206"/>
                  </a:lnTo>
                  <a:lnTo>
                    <a:pt x="3933" y="190"/>
                  </a:lnTo>
                  <a:lnTo>
                    <a:pt x="3946" y="174"/>
                  </a:lnTo>
                  <a:lnTo>
                    <a:pt x="3961" y="158"/>
                  </a:lnTo>
                  <a:lnTo>
                    <a:pt x="3976" y="144"/>
                  </a:lnTo>
                  <a:lnTo>
                    <a:pt x="3992" y="130"/>
                  </a:lnTo>
                  <a:lnTo>
                    <a:pt x="4009" y="116"/>
                  </a:lnTo>
                  <a:lnTo>
                    <a:pt x="4026" y="103"/>
                  </a:lnTo>
                  <a:lnTo>
                    <a:pt x="4046" y="91"/>
                  </a:lnTo>
                  <a:lnTo>
                    <a:pt x="4064" y="79"/>
                  </a:lnTo>
                  <a:lnTo>
                    <a:pt x="4085" y="68"/>
                  </a:lnTo>
                  <a:lnTo>
                    <a:pt x="4105" y="57"/>
                  </a:lnTo>
                  <a:lnTo>
                    <a:pt x="4127" y="48"/>
                  </a:lnTo>
                  <a:lnTo>
                    <a:pt x="4149" y="39"/>
                  </a:lnTo>
                  <a:lnTo>
                    <a:pt x="4172" y="31"/>
                  </a:lnTo>
                  <a:lnTo>
                    <a:pt x="4195" y="24"/>
                  </a:lnTo>
                  <a:lnTo>
                    <a:pt x="4219" y="18"/>
                  </a:lnTo>
                  <a:lnTo>
                    <a:pt x="4243" y="13"/>
                  </a:lnTo>
                  <a:lnTo>
                    <a:pt x="4267" y="8"/>
                  </a:lnTo>
                  <a:lnTo>
                    <a:pt x="4292" y="5"/>
                  </a:lnTo>
                  <a:lnTo>
                    <a:pt x="4317" y="2"/>
                  </a:lnTo>
                  <a:lnTo>
                    <a:pt x="4344" y="1"/>
                  </a:lnTo>
                  <a:lnTo>
                    <a:pt x="4370" y="0"/>
                  </a:lnTo>
                  <a:lnTo>
                    <a:pt x="4370" y="0"/>
                  </a:lnTo>
                  <a:close/>
                  <a:moveTo>
                    <a:pt x="1001" y="7169"/>
                  </a:moveTo>
                  <a:lnTo>
                    <a:pt x="1001" y="7169"/>
                  </a:lnTo>
                  <a:lnTo>
                    <a:pt x="1000" y="7194"/>
                  </a:lnTo>
                  <a:lnTo>
                    <a:pt x="999" y="7219"/>
                  </a:lnTo>
                  <a:lnTo>
                    <a:pt x="996" y="7243"/>
                  </a:lnTo>
                  <a:lnTo>
                    <a:pt x="992" y="7267"/>
                  </a:lnTo>
                  <a:lnTo>
                    <a:pt x="986" y="7291"/>
                  </a:lnTo>
                  <a:lnTo>
                    <a:pt x="981" y="7314"/>
                  </a:lnTo>
                  <a:lnTo>
                    <a:pt x="973" y="7337"/>
                  </a:lnTo>
                  <a:lnTo>
                    <a:pt x="965" y="7359"/>
                  </a:lnTo>
                  <a:lnTo>
                    <a:pt x="954" y="7381"/>
                  </a:lnTo>
                  <a:lnTo>
                    <a:pt x="944" y="7403"/>
                  </a:lnTo>
                  <a:lnTo>
                    <a:pt x="931" y="7423"/>
                  </a:lnTo>
                  <a:lnTo>
                    <a:pt x="919" y="7444"/>
                  </a:lnTo>
                  <a:lnTo>
                    <a:pt x="904" y="7465"/>
                  </a:lnTo>
                  <a:lnTo>
                    <a:pt x="889" y="7484"/>
                  </a:lnTo>
                  <a:lnTo>
                    <a:pt x="872" y="7502"/>
                  </a:lnTo>
                  <a:lnTo>
                    <a:pt x="855" y="7522"/>
                  </a:lnTo>
                  <a:lnTo>
                    <a:pt x="855" y="7522"/>
                  </a:lnTo>
                  <a:lnTo>
                    <a:pt x="835" y="7539"/>
                  </a:lnTo>
                  <a:lnTo>
                    <a:pt x="817" y="7556"/>
                  </a:lnTo>
                  <a:lnTo>
                    <a:pt x="797" y="7571"/>
                  </a:lnTo>
                  <a:lnTo>
                    <a:pt x="777" y="7586"/>
                  </a:lnTo>
                  <a:lnTo>
                    <a:pt x="756" y="7599"/>
                  </a:lnTo>
                  <a:lnTo>
                    <a:pt x="735" y="7611"/>
                  </a:lnTo>
                  <a:lnTo>
                    <a:pt x="713" y="7622"/>
                  </a:lnTo>
                  <a:lnTo>
                    <a:pt x="692" y="7632"/>
                  </a:lnTo>
                  <a:lnTo>
                    <a:pt x="670" y="7640"/>
                  </a:lnTo>
                  <a:lnTo>
                    <a:pt x="647" y="7648"/>
                  </a:lnTo>
                  <a:lnTo>
                    <a:pt x="624" y="7654"/>
                  </a:lnTo>
                  <a:lnTo>
                    <a:pt x="600" y="7660"/>
                  </a:lnTo>
                  <a:lnTo>
                    <a:pt x="576" y="7663"/>
                  </a:lnTo>
                  <a:lnTo>
                    <a:pt x="551" y="7667"/>
                  </a:lnTo>
                  <a:lnTo>
                    <a:pt x="525" y="7668"/>
                  </a:lnTo>
                  <a:lnTo>
                    <a:pt x="500" y="7669"/>
                  </a:lnTo>
                  <a:lnTo>
                    <a:pt x="0" y="7669"/>
                  </a:lnTo>
                  <a:lnTo>
                    <a:pt x="0" y="4003"/>
                  </a:lnTo>
                  <a:lnTo>
                    <a:pt x="0" y="4003"/>
                  </a:lnTo>
                  <a:lnTo>
                    <a:pt x="1" y="3948"/>
                  </a:lnTo>
                  <a:lnTo>
                    <a:pt x="2" y="3895"/>
                  </a:lnTo>
                  <a:lnTo>
                    <a:pt x="5" y="3841"/>
                  </a:lnTo>
                  <a:lnTo>
                    <a:pt x="9" y="3790"/>
                  </a:lnTo>
                  <a:lnTo>
                    <a:pt x="14" y="3738"/>
                  </a:lnTo>
                  <a:lnTo>
                    <a:pt x="21" y="3688"/>
                  </a:lnTo>
                  <a:lnTo>
                    <a:pt x="28" y="3638"/>
                  </a:lnTo>
                  <a:lnTo>
                    <a:pt x="36" y="3589"/>
                  </a:lnTo>
                  <a:lnTo>
                    <a:pt x="45" y="3541"/>
                  </a:lnTo>
                  <a:lnTo>
                    <a:pt x="55" y="3494"/>
                  </a:lnTo>
                  <a:lnTo>
                    <a:pt x="68" y="3448"/>
                  </a:lnTo>
                  <a:lnTo>
                    <a:pt x="79" y="3402"/>
                  </a:lnTo>
                  <a:lnTo>
                    <a:pt x="93" y="3358"/>
                  </a:lnTo>
                  <a:lnTo>
                    <a:pt x="108" y="3314"/>
                  </a:lnTo>
                  <a:lnTo>
                    <a:pt x="123" y="3271"/>
                  </a:lnTo>
                  <a:lnTo>
                    <a:pt x="140" y="3229"/>
                  </a:lnTo>
                  <a:lnTo>
                    <a:pt x="157" y="3187"/>
                  </a:lnTo>
                  <a:lnTo>
                    <a:pt x="175" y="3147"/>
                  </a:lnTo>
                  <a:lnTo>
                    <a:pt x="195" y="3108"/>
                  </a:lnTo>
                  <a:lnTo>
                    <a:pt x="216" y="3069"/>
                  </a:lnTo>
                  <a:lnTo>
                    <a:pt x="237" y="3031"/>
                  </a:lnTo>
                  <a:lnTo>
                    <a:pt x="259" y="2995"/>
                  </a:lnTo>
                  <a:lnTo>
                    <a:pt x="283" y="2958"/>
                  </a:lnTo>
                  <a:lnTo>
                    <a:pt x="307" y="2924"/>
                  </a:lnTo>
                  <a:lnTo>
                    <a:pt x="331" y="2889"/>
                  </a:lnTo>
                  <a:lnTo>
                    <a:pt x="358" y="2855"/>
                  </a:lnTo>
                  <a:lnTo>
                    <a:pt x="385" y="2823"/>
                  </a:lnTo>
                  <a:lnTo>
                    <a:pt x="413" y="2791"/>
                  </a:lnTo>
                  <a:lnTo>
                    <a:pt x="442" y="2760"/>
                  </a:lnTo>
                  <a:lnTo>
                    <a:pt x="470" y="2730"/>
                  </a:lnTo>
                  <a:lnTo>
                    <a:pt x="501" y="2700"/>
                  </a:lnTo>
                  <a:lnTo>
                    <a:pt x="532" y="2671"/>
                  </a:lnTo>
                  <a:lnTo>
                    <a:pt x="564" y="2644"/>
                  </a:lnTo>
                  <a:lnTo>
                    <a:pt x="596" y="2617"/>
                  </a:lnTo>
                  <a:lnTo>
                    <a:pt x="631" y="2592"/>
                  </a:lnTo>
                  <a:lnTo>
                    <a:pt x="665" y="2567"/>
                  </a:lnTo>
                  <a:lnTo>
                    <a:pt x="700" y="2543"/>
                  </a:lnTo>
                  <a:lnTo>
                    <a:pt x="736" y="2520"/>
                  </a:lnTo>
                  <a:lnTo>
                    <a:pt x="773" y="2497"/>
                  </a:lnTo>
                  <a:lnTo>
                    <a:pt x="811" y="2475"/>
                  </a:lnTo>
                  <a:lnTo>
                    <a:pt x="849" y="2455"/>
                  </a:lnTo>
                  <a:lnTo>
                    <a:pt x="888" y="2435"/>
                  </a:lnTo>
                  <a:lnTo>
                    <a:pt x="928" y="2417"/>
                  </a:lnTo>
                  <a:lnTo>
                    <a:pt x="968" y="2398"/>
                  </a:lnTo>
                  <a:lnTo>
                    <a:pt x="1009" y="2381"/>
                  </a:lnTo>
                  <a:lnTo>
                    <a:pt x="1051" y="2365"/>
                  </a:lnTo>
                  <a:lnTo>
                    <a:pt x="1093" y="2349"/>
                  </a:lnTo>
                  <a:lnTo>
                    <a:pt x="1137" y="2335"/>
                  </a:lnTo>
                  <a:lnTo>
                    <a:pt x="1180" y="2321"/>
                  </a:lnTo>
                  <a:lnTo>
                    <a:pt x="1225" y="2309"/>
                  </a:lnTo>
                  <a:lnTo>
                    <a:pt x="1271" y="2296"/>
                  </a:lnTo>
                  <a:lnTo>
                    <a:pt x="1317" y="2286"/>
                  </a:lnTo>
                  <a:lnTo>
                    <a:pt x="1363" y="2276"/>
                  </a:lnTo>
                  <a:lnTo>
                    <a:pt x="1410" y="2266"/>
                  </a:lnTo>
                  <a:lnTo>
                    <a:pt x="1458" y="2257"/>
                  </a:lnTo>
                  <a:lnTo>
                    <a:pt x="1506" y="2250"/>
                  </a:lnTo>
                  <a:lnTo>
                    <a:pt x="1554" y="2243"/>
                  </a:lnTo>
                  <a:lnTo>
                    <a:pt x="1605" y="2238"/>
                  </a:lnTo>
                  <a:lnTo>
                    <a:pt x="1654" y="2233"/>
                  </a:lnTo>
                  <a:lnTo>
                    <a:pt x="1704" y="2229"/>
                  </a:lnTo>
                  <a:lnTo>
                    <a:pt x="1756" y="2226"/>
                  </a:lnTo>
                  <a:lnTo>
                    <a:pt x="1808" y="2224"/>
                  </a:lnTo>
                  <a:lnTo>
                    <a:pt x="1860" y="2223"/>
                  </a:lnTo>
                  <a:lnTo>
                    <a:pt x="1913" y="2222"/>
                  </a:lnTo>
                  <a:lnTo>
                    <a:pt x="1913" y="2222"/>
                  </a:lnTo>
                  <a:lnTo>
                    <a:pt x="1959" y="2223"/>
                  </a:lnTo>
                  <a:lnTo>
                    <a:pt x="2005" y="2224"/>
                  </a:lnTo>
                  <a:lnTo>
                    <a:pt x="2052" y="2227"/>
                  </a:lnTo>
                  <a:lnTo>
                    <a:pt x="2098" y="2231"/>
                  </a:lnTo>
                  <a:lnTo>
                    <a:pt x="2144" y="2235"/>
                  </a:lnTo>
                  <a:lnTo>
                    <a:pt x="2191" y="2242"/>
                  </a:lnTo>
                  <a:lnTo>
                    <a:pt x="2237" y="2249"/>
                  </a:lnTo>
                  <a:lnTo>
                    <a:pt x="2284" y="2257"/>
                  </a:lnTo>
                  <a:lnTo>
                    <a:pt x="2330" y="2266"/>
                  </a:lnTo>
                  <a:lnTo>
                    <a:pt x="2377" y="2278"/>
                  </a:lnTo>
                  <a:lnTo>
                    <a:pt x="2423" y="2289"/>
                  </a:lnTo>
                  <a:lnTo>
                    <a:pt x="2470" y="2302"/>
                  </a:lnTo>
                  <a:lnTo>
                    <a:pt x="2517" y="2316"/>
                  </a:lnTo>
                  <a:lnTo>
                    <a:pt x="2562" y="2330"/>
                  </a:lnTo>
                  <a:lnTo>
                    <a:pt x="2609" y="2346"/>
                  </a:lnTo>
                  <a:lnTo>
                    <a:pt x="2657" y="2363"/>
                  </a:lnTo>
                  <a:lnTo>
                    <a:pt x="2657" y="2363"/>
                  </a:lnTo>
                  <a:lnTo>
                    <a:pt x="2702" y="2381"/>
                  </a:lnTo>
                  <a:lnTo>
                    <a:pt x="2748" y="2399"/>
                  </a:lnTo>
                  <a:lnTo>
                    <a:pt x="2792" y="2419"/>
                  </a:lnTo>
                  <a:lnTo>
                    <a:pt x="2834" y="2441"/>
                  </a:lnTo>
                  <a:lnTo>
                    <a:pt x="2876" y="2463"/>
                  </a:lnTo>
                  <a:lnTo>
                    <a:pt x="2917" y="2484"/>
                  </a:lnTo>
                  <a:lnTo>
                    <a:pt x="2956" y="2508"/>
                  </a:lnTo>
                  <a:lnTo>
                    <a:pt x="2994" y="2534"/>
                  </a:lnTo>
                  <a:lnTo>
                    <a:pt x="3030" y="2559"/>
                  </a:lnTo>
                  <a:lnTo>
                    <a:pt x="3066" y="2585"/>
                  </a:lnTo>
                  <a:lnTo>
                    <a:pt x="3100" y="2614"/>
                  </a:lnTo>
                  <a:lnTo>
                    <a:pt x="3134" y="2643"/>
                  </a:lnTo>
                  <a:lnTo>
                    <a:pt x="3165" y="2672"/>
                  </a:lnTo>
                  <a:lnTo>
                    <a:pt x="3196" y="2702"/>
                  </a:lnTo>
                  <a:lnTo>
                    <a:pt x="3225" y="2734"/>
                  </a:lnTo>
                  <a:lnTo>
                    <a:pt x="3253" y="2767"/>
                  </a:lnTo>
                  <a:lnTo>
                    <a:pt x="3253" y="2767"/>
                  </a:lnTo>
                  <a:lnTo>
                    <a:pt x="3281" y="2803"/>
                  </a:lnTo>
                  <a:lnTo>
                    <a:pt x="3307" y="2840"/>
                  </a:lnTo>
                  <a:lnTo>
                    <a:pt x="3332" y="2878"/>
                  </a:lnTo>
                  <a:lnTo>
                    <a:pt x="3356" y="2916"/>
                  </a:lnTo>
                  <a:lnTo>
                    <a:pt x="3380" y="2955"/>
                  </a:lnTo>
                  <a:lnTo>
                    <a:pt x="3403" y="2994"/>
                  </a:lnTo>
                  <a:lnTo>
                    <a:pt x="3425" y="3034"/>
                  </a:lnTo>
                  <a:lnTo>
                    <a:pt x="3446" y="3075"/>
                  </a:lnTo>
                  <a:lnTo>
                    <a:pt x="3466" y="3116"/>
                  </a:lnTo>
                  <a:lnTo>
                    <a:pt x="3486" y="3158"/>
                  </a:lnTo>
                  <a:lnTo>
                    <a:pt x="3504" y="3200"/>
                  </a:lnTo>
                  <a:lnTo>
                    <a:pt x="3523" y="3244"/>
                  </a:lnTo>
                  <a:lnTo>
                    <a:pt x="3539" y="3287"/>
                  </a:lnTo>
                  <a:lnTo>
                    <a:pt x="3555" y="3332"/>
                  </a:lnTo>
                  <a:lnTo>
                    <a:pt x="3570" y="3377"/>
                  </a:lnTo>
                  <a:lnTo>
                    <a:pt x="3584" y="3423"/>
                  </a:lnTo>
                  <a:lnTo>
                    <a:pt x="3597" y="3468"/>
                  </a:lnTo>
                  <a:lnTo>
                    <a:pt x="3610" y="3516"/>
                  </a:lnTo>
                  <a:lnTo>
                    <a:pt x="3621" y="3563"/>
                  </a:lnTo>
                  <a:lnTo>
                    <a:pt x="3633" y="3611"/>
                  </a:lnTo>
                  <a:lnTo>
                    <a:pt x="3642" y="3660"/>
                  </a:lnTo>
                  <a:lnTo>
                    <a:pt x="3651" y="3709"/>
                  </a:lnTo>
                  <a:lnTo>
                    <a:pt x="3659" y="3760"/>
                  </a:lnTo>
                  <a:lnTo>
                    <a:pt x="3667" y="3810"/>
                  </a:lnTo>
                  <a:lnTo>
                    <a:pt x="3673" y="3862"/>
                  </a:lnTo>
                  <a:lnTo>
                    <a:pt x="3679" y="3914"/>
                  </a:lnTo>
                  <a:lnTo>
                    <a:pt x="3683" y="3966"/>
                  </a:lnTo>
                  <a:lnTo>
                    <a:pt x="3688" y="4020"/>
                  </a:lnTo>
                  <a:lnTo>
                    <a:pt x="3690" y="4074"/>
                  </a:lnTo>
                  <a:lnTo>
                    <a:pt x="3692" y="4128"/>
                  </a:lnTo>
                  <a:lnTo>
                    <a:pt x="3693" y="4183"/>
                  </a:lnTo>
                  <a:lnTo>
                    <a:pt x="3695" y="4239"/>
                  </a:lnTo>
                  <a:lnTo>
                    <a:pt x="3695" y="4239"/>
                  </a:lnTo>
                  <a:lnTo>
                    <a:pt x="3693" y="4297"/>
                  </a:lnTo>
                  <a:lnTo>
                    <a:pt x="3692" y="4354"/>
                  </a:lnTo>
                  <a:lnTo>
                    <a:pt x="3690" y="4410"/>
                  </a:lnTo>
                  <a:lnTo>
                    <a:pt x="3688" y="4465"/>
                  </a:lnTo>
                  <a:lnTo>
                    <a:pt x="3683" y="4520"/>
                  </a:lnTo>
                  <a:lnTo>
                    <a:pt x="3679" y="4574"/>
                  </a:lnTo>
                  <a:lnTo>
                    <a:pt x="3673" y="4628"/>
                  </a:lnTo>
                  <a:lnTo>
                    <a:pt x="3667" y="4681"/>
                  </a:lnTo>
                  <a:lnTo>
                    <a:pt x="3659" y="4732"/>
                  </a:lnTo>
                  <a:lnTo>
                    <a:pt x="3651" y="4784"/>
                  </a:lnTo>
                  <a:lnTo>
                    <a:pt x="3642" y="4836"/>
                  </a:lnTo>
                  <a:lnTo>
                    <a:pt x="3633" y="4885"/>
                  </a:lnTo>
                  <a:lnTo>
                    <a:pt x="3621" y="4934"/>
                  </a:lnTo>
                  <a:lnTo>
                    <a:pt x="3610" y="4984"/>
                  </a:lnTo>
                  <a:lnTo>
                    <a:pt x="3597" y="5031"/>
                  </a:lnTo>
                  <a:lnTo>
                    <a:pt x="3584" y="5079"/>
                  </a:lnTo>
                  <a:lnTo>
                    <a:pt x="3570" y="5125"/>
                  </a:lnTo>
                  <a:lnTo>
                    <a:pt x="3555" y="5171"/>
                  </a:lnTo>
                  <a:lnTo>
                    <a:pt x="3539" y="5217"/>
                  </a:lnTo>
                  <a:lnTo>
                    <a:pt x="3523" y="5260"/>
                  </a:lnTo>
                  <a:lnTo>
                    <a:pt x="3504" y="5305"/>
                  </a:lnTo>
                  <a:lnTo>
                    <a:pt x="3486" y="5347"/>
                  </a:lnTo>
                  <a:lnTo>
                    <a:pt x="3466" y="5390"/>
                  </a:lnTo>
                  <a:lnTo>
                    <a:pt x="3446" y="5432"/>
                  </a:lnTo>
                  <a:lnTo>
                    <a:pt x="3425" y="5472"/>
                  </a:lnTo>
                  <a:lnTo>
                    <a:pt x="3403" y="5512"/>
                  </a:lnTo>
                  <a:lnTo>
                    <a:pt x="3380" y="5553"/>
                  </a:lnTo>
                  <a:lnTo>
                    <a:pt x="3356" y="5592"/>
                  </a:lnTo>
                  <a:lnTo>
                    <a:pt x="3332" y="5629"/>
                  </a:lnTo>
                  <a:lnTo>
                    <a:pt x="3307" y="5667"/>
                  </a:lnTo>
                  <a:lnTo>
                    <a:pt x="3281" y="5704"/>
                  </a:lnTo>
                  <a:lnTo>
                    <a:pt x="3253" y="5741"/>
                  </a:lnTo>
                  <a:lnTo>
                    <a:pt x="3253" y="5741"/>
                  </a:lnTo>
                  <a:lnTo>
                    <a:pt x="3225" y="5775"/>
                  </a:lnTo>
                  <a:lnTo>
                    <a:pt x="3197" y="5808"/>
                  </a:lnTo>
                  <a:lnTo>
                    <a:pt x="3168" y="5840"/>
                  </a:lnTo>
                  <a:lnTo>
                    <a:pt x="3138" y="5871"/>
                  </a:lnTo>
                  <a:lnTo>
                    <a:pt x="3108" y="5901"/>
                  </a:lnTo>
                  <a:lnTo>
                    <a:pt x="3079" y="5930"/>
                  </a:lnTo>
                  <a:lnTo>
                    <a:pt x="3048" y="5959"/>
                  </a:lnTo>
                  <a:lnTo>
                    <a:pt x="3017" y="5985"/>
                  </a:lnTo>
                  <a:lnTo>
                    <a:pt x="2985" y="6011"/>
                  </a:lnTo>
                  <a:lnTo>
                    <a:pt x="2952" y="6035"/>
                  </a:lnTo>
                  <a:lnTo>
                    <a:pt x="2920" y="6060"/>
                  </a:lnTo>
                  <a:lnTo>
                    <a:pt x="2887" y="6081"/>
                  </a:lnTo>
                  <a:lnTo>
                    <a:pt x="2853" y="6103"/>
                  </a:lnTo>
                  <a:lnTo>
                    <a:pt x="2818" y="6123"/>
                  </a:lnTo>
                  <a:lnTo>
                    <a:pt x="2784" y="6142"/>
                  </a:lnTo>
                  <a:lnTo>
                    <a:pt x="2749" y="6160"/>
                  </a:lnTo>
                  <a:lnTo>
                    <a:pt x="2714" y="6178"/>
                  </a:lnTo>
                  <a:lnTo>
                    <a:pt x="2677" y="6193"/>
                  </a:lnTo>
                  <a:lnTo>
                    <a:pt x="2640" y="6208"/>
                  </a:lnTo>
                  <a:lnTo>
                    <a:pt x="2604" y="6221"/>
                  </a:lnTo>
                  <a:lnTo>
                    <a:pt x="2566" y="6234"/>
                  </a:lnTo>
                  <a:lnTo>
                    <a:pt x="2528" y="6245"/>
                  </a:lnTo>
                  <a:lnTo>
                    <a:pt x="2489" y="6256"/>
                  </a:lnTo>
                  <a:lnTo>
                    <a:pt x="2450" y="6266"/>
                  </a:lnTo>
                  <a:lnTo>
                    <a:pt x="2411" y="6274"/>
                  </a:lnTo>
                  <a:lnTo>
                    <a:pt x="2371" y="6281"/>
                  </a:lnTo>
                  <a:lnTo>
                    <a:pt x="2331" y="6287"/>
                  </a:lnTo>
                  <a:lnTo>
                    <a:pt x="2289" y="6291"/>
                  </a:lnTo>
                  <a:lnTo>
                    <a:pt x="2248" y="6296"/>
                  </a:lnTo>
                  <a:lnTo>
                    <a:pt x="2206" y="6298"/>
                  </a:lnTo>
                  <a:lnTo>
                    <a:pt x="2163" y="6300"/>
                  </a:lnTo>
                  <a:lnTo>
                    <a:pt x="2120" y="6300"/>
                  </a:lnTo>
                  <a:lnTo>
                    <a:pt x="2120" y="6300"/>
                  </a:lnTo>
                  <a:lnTo>
                    <a:pt x="2075" y="6300"/>
                  </a:lnTo>
                  <a:lnTo>
                    <a:pt x="2029" y="6298"/>
                  </a:lnTo>
                  <a:lnTo>
                    <a:pt x="1986" y="6296"/>
                  </a:lnTo>
                  <a:lnTo>
                    <a:pt x="1941" y="6292"/>
                  </a:lnTo>
                  <a:lnTo>
                    <a:pt x="1898" y="6288"/>
                  </a:lnTo>
                  <a:lnTo>
                    <a:pt x="1856" y="6282"/>
                  </a:lnTo>
                  <a:lnTo>
                    <a:pt x="1815" y="6275"/>
                  </a:lnTo>
                  <a:lnTo>
                    <a:pt x="1773" y="6267"/>
                  </a:lnTo>
                  <a:lnTo>
                    <a:pt x="1733" y="6258"/>
                  </a:lnTo>
                  <a:lnTo>
                    <a:pt x="1694" y="6248"/>
                  </a:lnTo>
                  <a:lnTo>
                    <a:pt x="1655" y="6237"/>
                  </a:lnTo>
                  <a:lnTo>
                    <a:pt x="1617" y="6225"/>
                  </a:lnTo>
                  <a:lnTo>
                    <a:pt x="1579" y="6212"/>
                  </a:lnTo>
                  <a:lnTo>
                    <a:pt x="1543" y="6198"/>
                  </a:lnTo>
                  <a:lnTo>
                    <a:pt x="1507" y="6183"/>
                  </a:lnTo>
                  <a:lnTo>
                    <a:pt x="1472" y="6167"/>
                  </a:lnTo>
                  <a:lnTo>
                    <a:pt x="1472" y="6167"/>
                  </a:lnTo>
                  <a:lnTo>
                    <a:pt x="1436" y="6148"/>
                  </a:lnTo>
                  <a:lnTo>
                    <a:pt x="1401" y="6128"/>
                  </a:lnTo>
                  <a:lnTo>
                    <a:pt x="1366" y="6107"/>
                  </a:lnTo>
                  <a:lnTo>
                    <a:pt x="1333" y="6084"/>
                  </a:lnTo>
                  <a:lnTo>
                    <a:pt x="1300" y="6060"/>
                  </a:lnTo>
                  <a:lnTo>
                    <a:pt x="1267" y="6034"/>
                  </a:lnTo>
                  <a:lnTo>
                    <a:pt x="1238" y="6008"/>
                  </a:lnTo>
                  <a:lnTo>
                    <a:pt x="1208" y="5980"/>
                  </a:lnTo>
                  <a:lnTo>
                    <a:pt x="1178" y="5951"/>
                  </a:lnTo>
                  <a:lnTo>
                    <a:pt x="1150" y="5921"/>
                  </a:lnTo>
                  <a:lnTo>
                    <a:pt x="1123" y="5889"/>
                  </a:lnTo>
                  <a:lnTo>
                    <a:pt x="1097" y="5855"/>
                  </a:lnTo>
                  <a:lnTo>
                    <a:pt x="1071" y="5822"/>
                  </a:lnTo>
                  <a:lnTo>
                    <a:pt x="1047" y="5787"/>
                  </a:lnTo>
                  <a:lnTo>
                    <a:pt x="1023" y="5750"/>
                  </a:lnTo>
                  <a:lnTo>
                    <a:pt x="1001" y="5712"/>
                  </a:lnTo>
                  <a:lnTo>
                    <a:pt x="1001" y="7169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1" name="Freeform 198"/>
            <p:cNvSpPr>
              <a:spLocks/>
            </p:cNvSpPr>
            <p:nvPr/>
          </p:nvSpPr>
          <p:spPr bwMode="auto">
            <a:xfrm>
              <a:off x="4715258" y="2132856"/>
              <a:ext cx="202461" cy="202461"/>
            </a:xfrm>
            <a:custGeom>
              <a:avLst/>
              <a:gdLst>
                <a:gd name="T0" fmla="*/ 538 w 1022"/>
                <a:gd name="T1" fmla="*/ 1 h 1023"/>
                <a:gd name="T2" fmla="*/ 615 w 1022"/>
                <a:gd name="T3" fmla="*/ 10 h 1023"/>
                <a:gd name="T4" fmla="*/ 687 w 1022"/>
                <a:gd name="T5" fmla="*/ 31 h 1023"/>
                <a:gd name="T6" fmla="*/ 755 w 1022"/>
                <a:gd name="T7" fmla="*/ 62 h 1023"/>
                <a:gd name="T8" fmla="*/ 817 w 1022"/>
                <a:gd name="T9" fmla="*/ 102 h 1023"/>
                <a:gd name="T10" fmla="*/ 873 w 1022"/>
                <a:gd name="T11" fmla="*/ 150 h 1023"/>
                <a:gd name="T12" fmla="*/ 921 w 1022"/>
                <a:gd name="T13" fmla="*/ 205 h 1023"/>
                <a:gd name="T14" fmla="*/ 961 w 1022"/>
                <a:gd name="T15" fmla="*/ 268 h 1023"/>
                <a:gd name="T16" fmla="*/ 991 w 1022"/>
                <a:gd name="T17" fmla="*/ 336 h 1023"/>
                <a:gd name="T18" fmla="*/ 1012 w 1022"/>
                <a:gd name="T19" fmla="*/ 408 h 1023"/>
                <a:gd name="T20" fmla="*/ 1022 w 1022"/>
                <a:gd name="T21" fmla="*/ 485 h 1023"/>
                <a:gd name="T22" fmla="*/ 1022 w 1022"/>
                <a:gd name="T23" fmla="*/ 538 h 1023"/>
                <a:gd name="T24" fmla="*/ 1012 w 1022"/>
                <a:gd name="T25" fmla="*/ 615 h 1023"/>
                <a:gd name="T26" fmla="*/ 991 w 1022"/>
                <a:gd name="T27" fmla="*/ 687 h 1023"/>
                <a:gd name="T28" fmla="*/ 961 w 1022"/>
                <a:gd name="T29" fmla="*/ 755 h 1023"/>
                <a:gd name="T30" fmla="*/ 921 w 1022"/>
                <a:gd name="T31" fmla="*/ 818 h 1023"/>
                <a:gd name="T32" fmla="*/ 873 w 1022"/>
                <a:gd name="T33" fmla="*/ 873 h 1023"/>
                <a:gd name="T34" fmla="*/ 817 w 1022"/>
                <a:gd name="T35" fmla="*/ 921 h 1023"/>
                <a:gd name="T36" fmla="*/ 755 w 1022"/>
                <a:gd name="T37" fmla="*/ 961 h 1023"/>
                <a:gd name="T38" fmla="*/ 687 w 1022"/>
                <a:gd name="T39" fmla="*/ 992 h 1023"/>
                <a:gd name="T40" fmla="*/ 615 w 1022"/>
                <a:gd name="T41" fmla="*/ 1013 h 1023"/>
                <a:gd name="T42" fmla="*/ 538 w 1022"/>
                <a:gd name="T43" fmla="*/ 1022 h 1023"/>
                <a:gd name="T44" fmla="*/ 485 w 1022"/>
                <a:gd name="T45" fmla="*/ 1022 h 1023"/>
                <a:gd name="T46" fmla="*/ 408 w 1022"/>
                <a:gd name="T47" fmla="*/ 1013 h 1023"/>
                <a:gd name="T48" fmla="*/ 336 w 1022"/>
                <a:gd name="T49" fmla="*/ 992 h 1023"/>
                <a:gd name="T50" fmla="*/ 267 w 1022"/>
                <a:gd name="T51" fmla="*/ 961 h 1023"/>
                <a:gd name="T52" fmla="*/ 205 w 1022"/>
                <a:gd name="T53" fmla="*/ 921 h 1023"/>
                <a:gd name="T54" fmla="*/ 150 w 1022"/>
                <a:gd name="T55" fmla="*/ 873 h 1023"/>
                <a:gd name="T56" fmla="*/ 102 w 1022"/>
                <a:gd name="T57" fmla="*/ 818 h 1023"/>
                <a:gd name="T58" fmla="*/ 62 w 1022"/>
                <a:gd name="T59" fmla="*/ 755 h 1023"/>
                <a:gd name="T60" fmla="*/ 31 w 1022"/>
                <a:gd name="T61" fmla="*/ 687 h 1023"/>
                <a:gd name="T62" fmla="*/ 10 w 1022"/>
                <a:gd name="T63" fmla="*/ 615 h 1023"/>
                <a:gd name="T64" fmla="*/ 1 w 1022"/>
                <a:gd name="T65" fmla="*/ 538 h 1023"/>
                <a:gd name="T66" fmla="*/ 1 w 1022"/>
                <a:gd name="T67" fmla="*/ 485 h 1023"/>
                <a:gd name="T68" fmla="*/ 10 w 1022"/>
                <a:gd name="T69" fmla="*/ 408 h 1023"/>
                <a:gd name="T70" fmla="*/ 31 w 1022"/>
                <a:gd name="T71" fmla="*/ 336 h 1023"/>
                <a:gd name="T72" fmla="*/ 62 w 1022"/>
                <a:gd name="T73" fmla="*/ 268 h 1023"/>
                <a:gd name="T74" fmla="*/ 102 w 1022"/>
                <a:gd name="T75" fmla="*/ 205 h 1023"/>
                <a:gd name="T76" fmla="*/ 150 w 1022"/>
                <a:gd name="T77" fmla="*/ 150 h 1023"/>
                <a:gd name="T78" fmla="*/ 205 w 1022"/>
                <a:gd name="T79" fmla="*/ 102 h 1023"/>
                <a:gd name="T80" fmla="*/ 267 w 1022"/>
                <a:gd name="T81" fmla="*/ 62 h 1023"/>
                <a:gd name="T82" fmla="*/ 336 w 1022"/>
                <a:gd name="T83" fmla="*/ 31 h 1023"/>
                <a:gd name="T84" fmla="*/ 408 w 1022"/>
                <a:gd name="T85" fmla="*/ 10 h 1023"/>
                <a:gd name="T86" fmla="*/ 485 w 1022"/>
                <a:gd name="T87" fmla="*/ 1 h 10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3">
                  <a:moveTo>
                    <a:pt x="512" y="0"/>
                  </a:moveTo>
                  <a:lnTo>
                    <a:pt x="512" y="0"/>
                  </a:lnTo>
                  <a:lnTo>
                    <a:pt x="538" y="1"/>
                  </a:lnTo>
                  <a:lnTo>
                    <a:pt x="563" y="3"/>
                  </a:lnTo>
                  <a:lnTo>
                    <a:pt x="590" y="7"/>
                  </a:lnTo>
                  <a:lnTo>
                    <a:pt x="615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3" y="50"/>
                  </a:lnTo>
                  <a:lnTo>
                    <a:pt x="755" y="62"/>
                  </a:lnTo>
                  <a:lnTo>
                    <a:pt x="777" y="75"/>
                  </a:lnTo>
                  <a:lnTo>
                    <a:pt x="797" y="88"/>
                  </a:lnTo>
                  <a:lnTo>
                    <a:pt x="817" y="102"/>
                  </a:lnTo>
                  <a:lnTo>
                    <a:pt x="836" y="117"/>
                  </a:lnTo>
                  <a:lnTo>
                    <a:pt x="855" y="133"/>
                  </a:lnTo>
                  <a:lnTo>
                    <a:pt x="873" y="150"/>
                  </a:lnTo>
                  <a:lnTo>
                    <a:pt x="890" y="167"/>
                  </a:lnTo>
                  <a:lnTo>
                    <a:pt x="906" y="187"/>
                  </a:lnTo>
                  <a:lnTo>
                    <a:pt x="921" y="205"/>
                  </a:lnTo>
                  <a:lnTo>
                    <a:pt x="935" y="226"/>
                  </a:lnTo>
                  <a:lnTo>
                    <a:pt x="949" y="247"/>
                  </a:lnTo>
                  <a:lnTo>
                    <a:pt x="961" y="268"/>
                  </a:lnTo>
                  <a:lnTo>
                    <a:pt x="972" y="290"/>
                  </a:lnTo>
                  <a:lnTo>
                    <a:pt x="982" y="313"/>
                  </a:lnTo>
                  <a:lnTo>
                    <a:pt x="991" y="336"/>
                  </a:lnTo>
                  <a:lnTo>
                    <a:pt x="999" y="360"/>
                  </a:lnTo>
                  <a:lnTo>
                    <a:pt x="1006" y="384"/>
                  </a:lnTo>
                  <a:lnTo>
                    <a:pt x="1012" y="408"/>
                  </a:lnTo>
                  <a:lnTo>
                    <a:pt x="1016" y="434"/>
                  </a:lnTo>
                  <a:lnTo>
                    <a:pt x="1020" y="460"/>
                  </a:lnTo>
                  <a:lnTo>
                    <a:pt x="1022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2" y="538"/>
                  </a:lnTo>
                  <a:lnTo>
                    <a:pt x="1020" y="564"/>
                  </a:lnTo>
                  <a:lnTo>
                    <a:pt x="1016" y="590"/>
                  </a:lnTo>
                  <a:lnTo>
                    <a:pt x="1012" y="615"/>
                  </a:lnTo>
                  <a:lnTo>
                    <a:pt x="1006" y="639"/>
                  </a:lnTo>
                  <a:lnTo>
                    <a:pt x="999" y="664"/>
                  </a:lnTo>
                  <a:lnTo>
                    <a:pt x="991" y="687"/>
                  </a:lnTo>
                  <a:lnTo>
                    <a:pt x="982" y="711"/>
                  </a:lnTo>
                  <a:lnTo>
                    <a:pt x="972" y="733"/>
                  </a:lnTo>
                  <a:lnTo>
                    <a:pt x="961" y="755"/>
                  </a:lnTo>
                  <a:lnTo>
                    <a:pt x="949" y="777"/>
                  </a:lnTo>
                  <a:lnTo>
                    <a:pt x="935" y="797"/>
                  </a:lnTo>
                  <a:lnTo>
                    <a:pt x="921" y="818"/>
                  </a:lnTo>
                  <a:lnTo>
                    <a:pt x="906" y="837"/>
                  </a:lnTo>
                  <a:lnTo>
                    <a:pt x="890" y="856"/>
                  </a:lnTo>
                  <a:lnTo>
                    <a:pt x="873" y="873"/>
                  </a:lnTo>
                  <a:lnTo>
                    <a:pt x="855" y="890"/>
                  </a:lnTo>
                  <a:lnTo>
                    <a:pt x="836" y="906"/>
                  </a:lnTo>
                  <a:lnTo>
                    <a:pt x="817" y="921"/>
                  </a:lnTo>
                  <a:lnTo>
                    <a:pt x="797" y="936"/>
                  </a:lnTo>
                  <a:lnTo>
                    <a:pt x="777" y="949"/>
                  </a:lnTo>
                  <a:lnTo>
                    <a:pt x="755" y="961"/>
                  </a:lnTo>
                  <a:lnTo>
                    <a:pt x="733" y="973"/>
                  </a:lnTo>
                  <a:lnTo>
                    <a:pt x="710" y="983"/>
                  </a:lnTo>
                  <a:lnTo>
                    <a:pt x="687" y="992"/>
                  </a:lnTo>
                  <a:lnTo>
                    <a:pt x="663" y="1000"/>
                  </a:lnTo>
                  <a:lnTo>
                    <a:pt x="639" y="1007"/>
                  </a:lnTo>
                  <a:lnTo>
                    <a:pt x="615" y="1013"/>
                  </a:lnTo>
                  <a:lnTo>
                    <a:pt x="590" y="1017"/>
                  </a:lnTo>
                  <a:lnTo>
                    <a:pt x="563" y="1020"/>
                  </a:lnTo>
                  <a:lnTo>
                    <a:pt x="538" y="1022"/>
                  </a:lnTo>
                  <a:lnTo>
                    <a:pt x="512" y="1023"/>
                  </a:lnTo>
                  <a:lnTo>
                    <a:pt x="512" y="1023"/>
                  </a:lnTo>
                  <a:lnTo>
                    <a:pt x="485" y="1022"/>
                  </a:lnTo>
                  <a:lnTo>
                    <a:pt x="459" y="1020"/>
                  </a:lnTo>
                  <a:lnTo>
                    <a:pt x="434" y="1017"/>
                  </a:lnTo>
                  <a:lnTo>
                    <a:pt x="408" y="1013"/>
                  </a:lnTo>
                  <a:lnTo>
                    <a:pt x="383" y="1007"/>
                  </a:lnTo>
                  <a:lnTo>
                    <a:pt x="359" y="1000"/>
                  </a:lnTo>
                  <a:lnTo>
                    <a:pt x="336" y="992"/>
                  </a:lnTo>
                  <a:lnTo>
                    <a:pt x="312" y="983"/>
                  </a:lnTo>
                  <a:lnTo>
                    <a:pt x="290" y="973"/>
                  </a:lnTo>
                  <a:lnTo>
                    <a:pt x="267" y="961"/>
                  </a:lnTo>
                  <a:lnTo>
                    <a:pt x="247" y="949"/>
                  </a:lnTo>
                  <a:lnTo>
                    <a:pt x="226" y="936"/>
                  </a:lnTo>
                  <a:lnTo>
                    <a:pt x="205" y="921"/>
                  </a:lnTo>
                  <a:lnTo>
                    <a:pt x="186" y="906"/>
                  </a:lnTo>
                  <a:lnTo>
                    <a:pt x="168" y="890"/>
                  </a:lnTo>
                  <a:lnTo>
                    <a:pt x="150" y="873"/>
                  </a:lnTo>
                  <a:lnTo>
                    <a:pt x="133" y="856"/>
                  </a:lnTo>
                  <a:lnTo>
                    <a:pt x="117" y="837"/>
                  </a:lnTo>
                  <a:lnTo>
                    <a:pt x="102" y="818"/>
                  </a:lnTo>
                  <a:lnTo>
                    <a:pt x="87" y="797"/>
                  </a:lnTo>
                  <a:lnTo>
                    <a:pt x="75" y="777"/>
                  </a:lnTo>
                  <a:lnTo>
                    <a:pt x="62" y="755"/>
                  </a:lnTo>
                  <a:lnTo>
                    <a:pt x="51" y="733"/>
                  </a:lnTo>
                  <a:lnTo>
                    <a:pt x="40" y="711"/>
                  </a:lnTo>
                  <a:lnTo>
                    <a:pt x="31" y="687"/>
                  </a:lnTo>
                  <a:lnTo>
                    <a:pt x="23" y="664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6" y="590"/>
                  </a:lnTo>
                  <a:lnTo>
                    <a:pt x="2" y="564"/>
                  </a:lnTo>
                  <a:lnTo>
                    <a:pt x="1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1" y="485"/>
                  </a:lnTo>
                  <a:lnTo>
                    <a:pt x="2" y="460"/>
                  </a:lnTo>
                  <a:lnTo>
                    <a:pt x="6" y="434"/>
                  </a:lnTo>
                  <a:lnTo>
                    <a:pt x="10" y="408"/>
                  </a:lnTo>
                  <a:lnTo>
                    <a:pt x="16" y="384"/>
                  </a:lnTo>
                  <a:lnTo>
                    <a:pt x="23" y="360"/>
                  </a:lnTo>
                  <a:lnTo>
                    <a:pt x="31" y="336"/>
                  </a:lnTo>
                  <a:lnTo>
                    <a:pt x="40" y="313"/>
                  </a:lnTo>
                  <a:lnTo>
                    <a:pt x="51" y="290"/>
                  </a:lnTo>
                  <a:lnTo>
                    <a:pt x="62" y="268"/>
                  </a:lnTo>
                  <a:lnTo>
                    <a:pt x="75" y="247"/>
                  </a:lnTo>
                  <a:lnTo>
                    <a:pt x="87" y="226"/>
                  </a:lnTo>
                  <a:lnTo>
                    <a:pt x="102" y="205"/>
                  </a:lnTo>
                  <a:lnTo>
                    <a:pt x="117" y="187"/>
                  </a:lnTo>
                  <a:lnTo>
                    <a:pt x="133" y="167"/>
                  </a:lnTo>
                  <a:lnTo>
                    <a:pt x="150" y="150"/>
                  </a:lnTo>
                  <a:lnTo>
                    <a:pt x="168" y="133"/>
                  </a:lnTo>
                  <a:lnTo>
                    <a:pt x="186" y="117"/>
                  </a:lnTo>
                  <a:lnTo>
                    <a:pt x="205" y="102"/>
                  </a:lnTo>
                  <a:lnTo>
                    <a:pt x="226" y="88"/>
                  </a:lnTo>
                  <a:lnTo>
                    <a:pt x="247" y="75"/>
                  </a:lnTo>
                  <a:lnTo>
                    <a:pt x="267" y="62"/>
                  </a:lnTo>
                  <a:lnTo>
                    <a:pt x="290" y="50"/>
                  </a:lnTo>
                  <a:lnTo>
                    <a:pt x="312" y="40"/>
                  </a:lnTo>
                  <a:lnTo>
                    <a:pt x="336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4" y="7"/>
                  </a:lnTo>
                  <a:lnTo>
                    <a:pt x="459" y="3"/>
                  </a:lnTo>
                  <a:lnTo>
                    <a:pt x="485" y="1"/>
                  </a:lnTo>
                  <a:lnTo>
                    <a:pt x="512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2" name="Freeform 200"/>
            <p:cNvSpPr>
              <a:spLocks/>
            </p:cNvSpPr>
            <p:nvPr/>
          </p:nvSpPr>
          <p:spPr bwMode="auto">
            <a:xfrm>
              <a:off x="4982436" y="2529467"/>
              <a:ext cx="201867" cy="283802"/>
            </a:xfrm>
            <a:custGeom>
              <a:avLst/>
              <a:gdLst>
                <a:gd name="T0" fmla="*/ 510 w 1022"/>
                <a:gd name="T1" fmla="*/ 0 h 1435"/>
                <a:gd name="T2" fmla="*/ 537 w 1022"/>
                <a:gd name="T3" fmla="*/ 0 h 1435"/>
                <a:gd name="T4" fmla="*/ 588 w 1022"/>
                <a:gd name="T5" fmla="*/ 4 h 1435"/>
                <a:gd name="T6" fmla="*/ 638 w 1022"/>
                <a:gd name="T7" fmla="*/ 11 h 1435"/>
                <a:gd name="T8" fmla="*/ 686 w 1022"/>
                <a:gd name="T9" fmla="*/ 22 h 1435"/>
                <a:gd name="T10" fmla="*/ 732 w 1022"/>
                <a:gd name="T11" fmla="*/ 37 h 1435"/>
                <a:gd name="T12" fmla="*/ 775 w 1022"/>
                <a:gd name="T13" fmla="*/ 53 h 1435"/>
                <a:gd name="T14" fmla="*/ 815 w 1022"/>
                <a:gd name="T15" fmla="*/ 73 h 1435"/>
                <a:gd name="T16" fmla="*/ 853 w 1022"/>
                <a:gd name="T17" fmla="*/ 95 h 1435"/>
                <a:gd name="T18" fmla="*/ 889 w 1022"/>
                <a:gd name="T19" fmla="*/ 120 h 1435"/>
                <a:gd name="T20" fmla="*/ 920 w 1022"/>
                <a:gd name="T21" fmla="*/ 148 h 1435"/>
                <a:gd name="T22" fmla="*/ 947 w 1022"/>
                <a:gd name="T23" fmla="*/ 176 h 1435"/>
                <a:gd name="T24" fmla="*/ 971 w 1022"/>
                <a:gd name="T25" fmla="*/ 207 h 1435"/>
                <a:gd name="T26" fmla="*/ 991 w 1022"/>
                <a:gd name="T27" fmla="*/ 241 h 1435"/>
                <a:gd name="T28" fmla="*/ 1006 w 1022"/>
                <a:gd name="T29" fmla="*/ 275 h 1435"/>
                <a:gd name="T30" fmla="*/ 1016 w 1022"/>
                <a:gd name="T31" fmla="*/ 311 h 1435"/>
                <a:gd name="T32" fmla="*/ 1021 w 1022"/>
                <a:gd name="T33" fmla="*/ 347 h 1435"/>
                <a:gd name="T34" fmla="*/ 1022 w 1022"/>
                <a:gd name="T35" fmla="*/ 1270 h 1435"/>
                <a:gd name="T36" fmla="*/ 953 w 1022"/>
                <a:gd name="T37" fmla="*/ 1260 h 1435"/>
                <a:gd name="T38" fmla="*/ 818 w 1022"/>
                <a:gd name="T39" fmla="*/ 1250 h 1435"/>
                <a:gd name="T40" fmla="*/ 683 w 1022"/>
                <a:gd name="T41" fmla="*/ 1251 h 1435"/>
                <a:gd name="T42" fmla="*/ 550 w 1022"/>
                <a:gd name="T43" fmla="*/ 1263 h 1435"/>
                <a:gd name="T44" fmla="*/ 421 w 1022"/>
                <a:gd name="T45" fmla="*/ 1283 h 1435"/>
                <a:gd name="T46" fmla="*/ 295 w 1022"/>
                <a:gd name="T47" fmla="*/ 1314 h 1435"/>
                <a:gd name="T48" fmla="*/ 173 w 1022"/>
                <a:gd name="T49" fmla="*/ 1356 h 1435"/>
                <a:gd name="T50" fmla="*/ 56 w 1022"/>
                <a:gd name="T51" fmla="*/ 1406 h 1435"/>
                <a:gd name="T52" fmla="*/ 0 w 1022"/>
                <a:gd name="T53" fmla="*/ 1435 h 1435"/>
                <a:gd name="T54" fmla="*/ 0 w 1022"/>
                <a:gd name="T55" fmla="*/ 367 h 1435"/>
                <a:gd name="T56" fmla="*/ 2 w 1022"/>
                <a:gd name="T57" fmla="*/ 329 h 1435"/>
                <a:gd name="T58" fmla="*/ 10 w 1022"/>
                <a:gd name="T59" fmla="*/ 293 h 1435"/>
                <a:gd name="T60" fmla="*/ 23 w 1022"/>
                <a:gd name="T61" fmla="*/ 258 h 1435"/>
                <a:gd name="T62" fmla="*/ 40 w 1022"/>
                <a:gd name="T63" fmla="*/ 225 h 1435"/>
                <a:gd name="T64" fmla="*/ 62 w 1022"/>
                <a:gd name="T65" fmla="*/ 193 h 1435"/>
                <a:gd name="T66" fmla="*/ 87 w 1022"/>
                <a:gd name="T67" fmla="*/ 162 h 1435"/>
                <a:gd name="T68" fmla="*/ 117 w 1022"/>
                <a:gd name="T69" fmla="*/ 134 h 1435"/>
                <a:gd name="T70" fmla="*/ 149 w 1022"/>
                <a:gd name="T71" fmla="*/ 108 h 1435"/>
                <a:gd name="T72" fmla="*/ 186 w 1022"/>
                <a:gd name="T73" fmla="*/ 84 h 1435"/>
                <a:gd name="T74" fmla="*/ 225 w 1022"/>
                <a:gd name="T75" fmla="*/ 63 h 1435"/>
                <a:gd name="T76" fmla="*/ 267 w 1022"/>
                <a:gd name="T77" fmla="*/ 45 h 1435"/>
                <a:gd name="T78" fmla="*/ 312 w 1022"/>
                <a:gd name="T79" fmla="*/ 28 h 1435"/>
                <a:gd name="T80" fmla="*/ 359 w 1022"/>
                <a:gd name="T81" fmla="*/ 16 h 1435"/>
                <a:gd name="T82" fmla="*/ 408 w 1022"/>
                <a:gd name="T83" fmla="*/ 7 h 1435"/>
                <a:gd name="T84" fmla="*/ 459 w 1022"/>
                <a:gd name="T85" fmla="*/ 2 h 1435"/>
                <a:gd name="T86" fmla="*/ 510 w 1022"/>
                <a:gd name="T87" fmla="*/ 0 h 1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435">
                  <a:moveTo>
                    <a:pt x="510" y="0"/>
                  </a:moveTo>
                  <a:lnTo>
                    <a:pt x="510" y="0"/>
                  </a:lnTo>
                  <a:lnTo>
                    <a:pt x="510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8" y="4"/>
                  </a:lnTo>
                  <a:lnTo>
                    <a:pt x="613" y="7"/>
                  </a:lnTo>
                  <a:lnTo>
                    <a:pt x="638" y="11"/>
                  </a:lnTo>
                  <a:lnTo>
                    <a:pt x="662" y="16"/>
                  </a:lnTo>
                  <a:lnTo>
                    <a:pt x="686" y="22"/>
                  </a:lnTo>
                  <a:lnTo>
                    <a:pt x="709" y="28"/>
                  </a:lnTo>
                  <a:lnTo>
                    <a:pt x="732" y="37"/>
                  </a:lnTo>
                  <a:lnTo>
                    <a:pt x="753" y="45"/>
                  </a:lnTo>
                  <a:lnTo>
                    <a:pt x="775" y="53"/>
                  </a:lnTo>
                  <a:lnTo>
                    <a:pt x="796" y="63"/>
                  </a:lnTo>
                  <a:lnTo>
                    <a:pt x="815" y="73"/>
                  </a:lnTo>
                  <a:lnTo>
                    <a:pt x="835" y="84"/>
                  </a:lnTo>
                  <a:lnTo>
                    <a:pt x="853" y="95"/>
                  </a:lnTo>
                  <a:lnTo>
                    <a:pt x="872" y="108"/>
                  </a:lnTo>
                  <a:lnTo>
                    <a:pt x="889" y="120"/>
                  </a:lnTo>
                  <a:lnTo>
                    <a:pt x="905" y="134"/>
                  </a:lnTo>
                  <a:lnTo>
                    <a:pt x="920" y="148"/>
                  </a:lnTo>
                  <a:lnTo>
                    <a:pt x="934" y="162"/>
                  </a:lnTo>
                  <a:lnTo>
                    <a:pt x="947" y="176"/>
                  </a:lnTo>
                  <a:lnTo>
                    <a:pt x="960" y="193"/>
                  </a:lnTo>
                  <a:lnTo>
                    <a:pt x="971" y="207"/>
                  </a:lnTo>
                  <a:lnTo>
                    <a:pt x="982" y="225"/>
                  </a:lnTo>
                  <a:lnTo>
                    <a:pt x="991" y="241"/>
                  </a:lnTo>
                  <a:lnTo>
                    <a:pt x="999" y="258"/>
                  </a:lnTo>
                  <a:lnTo>
                    <a:pt x="1006" y="275"/>
                  </a:lnTo>
                  <a:lnTo>
                    <a:pt x="1012" y="293"/>
                  </a:lnTo>
                  <a:lnTo>
                    <a:pt x="1016" y="311"/>
                  </a:lnTo>
                  <a:lnTo>
                    <a:pt x="1018" y="329"/>
                  </a:lnTo>
                  <a:lnTo>
                    <a:pt x="1021" y="347"/>
                  </a:lnTo>
                  <a:lnTo>
                    <a:pt x="1022" y="367"/>
                  </a:lnTo>
                  <a:lnTo>
                    <a:pt x="1022" y="1270"/>
                  </a:lnTo>
                  <a:lnTo>
                    <a:pt x="1022" y="1270"/>
                  </a:lnTo>
                  <a:lnTo>
                    <a:pt x="953" y="1260"/>
                  </a:lnTo>
                  <a:lnTo>
                    <a:pt x="885" y="1253"/>
                  </a:lnTo>
                  <a:lnTo>
                    <a:pt x="818" y="1250"/>
                  </a:lnTo>
                  <a:lnTo>
                    <a:pt x="750" y="1250"/>
                  </a:lnTo>
                  <a:lnTo>
                    <a:pt x="683" y="1251"/>
                  </a:lnTo>
                  <a:lnTo>
                    <a:pt x="617" y="1256"/>
                  </a:lnTo>
                  <a:lnTo>
                    <a:pt x="550" y="1263"/>
                  </a:lnTo>
                  <a:lnTo>
                    <a:pt x="485" y="1272"/>
                  </a:lnTo>
                  <a:lnTo>
                    <a:pt x="421" y="1283"/>
                  </a:lnTo>
                  <a:lnTo>
                    <a:pt x="358" y="1298"/>
                  </a:lnTo>
                  <a:lnTo>
                    <a:pt x="295" y="1314"/>
                  </a:lnTo>
                  <a:lnTo>
                    <a:pt x="233" y="1334"/>
                  </a:lnTo>
                  <a:lnTo>
                    <a:pt x="173" y="1356"/>
                  </a:lnTo>
                  <a:lnTo>
                    <a:pt x="113" y="1380"/>
                  </a:lnTo>
                  <a:lnTo>
                    <a:pt x="56" y="1406"/>
                  </a:lnTo>
                  <a:lnTo>
                    <a:pt x="27" y="1420"/>
                  </a:lnTo>
                  <a:lnTo>
                    <a:pt x="0" y="1435"/>
                  </a:lnTo>
                  <a:lnTo>
                    <a:pt x="0" y="367"/>
                  </a:lnTo>
                  <a:lnTo>
                    <a:pt x="0" y="367"/>
                  </a:lnTo>
                  <a:lnTo>
                    <a:pt x="0" y="347"/>
                  </a:lnTo>
                  <a:lnTo>
                    <a:pt x="2" y="329"/>
                  </a:lnTo>
                  <a:lnTo>
                    <a:pt x="6" y="311"/>
                  </a:lnTo>
                  <a:lnTo>
                    <a:pt x="10" y="293"/>
                  </a:lnTo>
                  <a:lnTo>
                    <a:pt x="16" y="275"/>
                  </a:lnTo>
                  <a:lnTo>
                    <a:pt x="23" y="258"/>
                  </a:lnTo>
                  <a:lnTo>
                    <a:pt x="31" y="241"/>
                  </a:lnTo>
                  <a:lnTo>
                    <a:pt x="40" y="225"/>
                  </a:lnTo>
                  <a:lnTo>
                    <a:pt x="50" y="207"/>
                  </a:lnTo>
                  <a:lnTo>
                    <a:pt x="62" y="193"/>
                  </a:lnTo>
                  <a:lnTo>
                    <a:pt x="73" y="176"/>
                  </a:lnTo>
                  <a:lnTo>
                    <a:pt x="87" y="162"/>
                  </a:lnTo>
                  <a:lnTo>
                    <a:pt x="101" y="148"/>
                  </a:lnTo>
                  <a:lnTo>
                    <a:pt x="117" y="134"/>
                  </a:lnTo>
                  <a:lnTo>
                    <a:pt x="133" y="120"/>
                  </a:lnTo>
                  <a:lnTo>
                    <a:pt x="149" y="108"/>
                  </a:lnTo>
                  <a:lnTo>
                    <a:pt x="167" y="95"/>
                  </a:lnTo>
                  <a:lnTo>
                    <a:pt x="186" y="84"/>
                  </a:lnTo>
                  <a:lnTo>
                    <a:pt x="205" y="73"/>
                  </a:lnTo>
                  <a:lnTo>
                    <a:pt x="225" y="63"/>
                  </a:lnTo>
                  <a:lnTo>
                    <a:pt x="246" y="53"/>
                  </a:lnTo>
                  <a:lnTo>
                    <a:pt x="267" y="45"/>
                  </a:lnTo>
                  <a:lnTo>
                    <a:pt x="289" y="37"/>
                  </a:lnTo>
                  <a:lnTo>
                    <a:pt x="312" y="28"/>
                  </a:lnTo>
                  <a:lnTo>
                    <a:pt x="335" y="22"/>
                  </a:lnTo>
                  <a:lnTo>
                    <a:pt x="359" y="16"/>
                  </a:lnTo>
                  <a:lnTo>
                    <a:pt x="383" y="11"/>
                  </a:lnTo>
                  <a:lnTo>
                    <a:pt x="408" y="7"/>
                  </a:lnTo>
                  <a:lnTo>
                    <a:pt x="433" y="4"/>
                  </a:lnTo>
                  <a:lnTo>
                    <a:pt x="459" y="2"/>
                  </a:lnTo>
                  <a:lnTo>
                    <a:pt x="484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3" name="Freeform 202"/>
            <p:cNvSpPr>
              <a:spLocks/>
            </p:cNvSpPr>
            <p:nvPr/>
          </p:nvSpPr>
          <p:spPr bwMode="auto">
            <a:xfrm>
              <a:off x="4983029" y="2268226"/>
              <a:ext cx="201867" cy="202461"/>
            </a:xfrm>
            <a:custGeom>
              <a:avLst/>
              <a:gdLst>
                <a:gd name="T0" fmla="*/ 537 w 1022"/>
                <a:gd name="T1" fmla="*/ 0 h 1022"/>
                <a:gd name="T2" fmla="*/ 614 w 1022"/>
                <a:gd name="T3" fmla="*/ 10 h 1022"/>
                <a:gd name="T4" fmla="*/ 686 w 1022"/>
                <a:gd name="T5" fmla="*/ 31 h 1022"/>
                <a:gd name="T6" fmla="*/ 755 w 1022"/>
                <a:gd name="T7" fmla="*/ 61 h 1022"/>
                <a:gd name="T8" fmla="*/ 817 w 1022"/>
                <a:gd name="T9" fmla="*/ 101 h 1022"/>
                <a:gd name="T10" fmla="*/ 872 w 1022"/>
                <a:gd name="T11" fmla="*/ 149 h 1022"/>
                <a:gd name="T12" fmla="*/ 920 w 1022"/>
                <a:gd name="T13" fmla="*/ 205 h 1022"/>
                <a:gd name="T14" fmla="*/ 960 w 1022"/>
                <a:gd name="T15" fmla="*/ 267 h 1022"/>
                <a:gd name="T16" fmla="*/ 991 w 1022"/>
                <a:gd name="T17" fmla="*/ 335 h 1022"/>
                <a:gd name="T18" fmla="*/ 1012 w 1022"/>
                <a:gd name="T19" fmla="*/ 407 h 1022"/>
                <a:gd name="T20" fmla="*/ 1021 w 1022"/>
                <a:gd name="T21" fmla="*/ 484 h 1022"/>
                <a:gd name="T22" fmla="*/ 1021 w 1022"/>
                <a:gd name="T23" fmla="*/ 537 h 1022"/>
                <a:gd name="T24" fmla="*/ 1012 w 1022"/>
                <a:gd name="T25" fmla="*/ 613 h 1022"/>
                <a:gd name="T26" fmla="*/ 991 w 1022"/>
                <a:gd name="T27" fmla="*/ 686 h 1022"/>
                <a:gd name="T28" fmla="*/ 960 w 1022"/>
                <a:gd name="T29" fmla="*/ 754 h 1022"/>
                <a:gd name="T30" fmla="*/ 920 w 1022"/>
                <a:gd name="T31" fmla="*/ 816 h 1022"/>
                <a:gd name="T32" fmla="*/ 872 w 1022"/>
                <a:gd name="T33" fmla="*/ 871 h 1022"/>
                <a:gd name="T34" fmla="*/ 817 w 1022"/>
                <a:gd name="T35" fmla="*/ 920 h 1022"/>
                <a:gd name="T36" fmla="*/ 755 w 1022"/>
                <a:gd name="T37" fmla="*/ 960 h 1022"/>
                <a:gd name="T38" fmla="*/ 686 w 1022"/>
                <a:gd name="T39" fmla="*/ 991 h 1022"/>
                <a:gd name="T40" fmla="*/ 614 w 1022"/>
                <a:gd name="T41" fmla="*/ 1011 h 1022"/>
                <a:gd name="T42" fmla="*/ 537 w 1022"/>
                <a:gd name="T43" fmla="*/ 1021 h 1022"/>
                <a:gd name="T44" fmla="*/ 484 w 1022"/>
                <a:gd name="T45" fmla="*/ 1021 h 1022"/>
                <a:gd name="T46" fmla="*/ 407 w 1022"/>
                <a:gd name="T47" fmla="*/ 1011 h 1022"/>
                <a:gd name="T48" fmla="*/ 335 w 1022"/>
                <a:gd name="T49" fmla="*/ 991 h 1022"/>
                <a:gd name="T50" fmla="*/ 268 w 1022"/>
                <a:gd name="T51" fmla="*/ 960 h 1022"/>
                <a:gd name="T52" fmla="*/ 206 w 1022"/>
                <a:gd name="T53" fmla="*/ 920 h 1022"/>
                <a:gd name="T54" fmla="*/ 149 w 1022"/>
                <a:gd name="T55" fmla="*/ 871 h 1022"/>
                <a:gd name="T56" fmla="*/ 101 w 1022"/>
                <a:gd name="T57" fmla="*/ 816 h 1022"/>
                <a:gd name="T58" fmla="*/ 61 w 1022"/>
                <a:gd name="T59" fmla="*/ 754 h 1022"/>
                <a:gd name="T60" fmla="*/ 31 w 1022"/>
                <a:gd name="T61" fmla="*/ 686 h 1022"/>
                <a:gd name="T62" fmla="*/ 11 w 1022"/>
                <a:gd name="T63" fmla="*/ 613 h 1022"/>
                <a:gd name="T64" fmla="*/ 0 w 1022"/>
                <a:gd name="T65" fmla="*/ 537 h 1022"/>
                <a:gd name="T66" fmla="*/ 0 w 1022"/>
                <a:gd name="T67" fmla="*/ 484 h 1022"/>
                <a:gd name="T68" fmla="*/ 11 w 1022"/>
                <a:gd name="T69" fmla="*/ 407 h 1022"/>
                <a:gd name="T70" fmla="*/ 31 w 1022"/>
                <a:gd name="T71" fmla="*/ 335 h 1022"/>
                <a:gd name="T72" fmla="*/ 61 w 1022"/>
                <a:gd name="T73" fmla="*/ 267 h 1022"/>
                <a:gd name="T74" fmla="*/ 101 w 1022"/>
                <a:gd name="T75" fmla="*/ 205 h 1022"/>
                <a:gd name="T76" fmla="*/ 149 w 1022"/>
                <a:gd name="T77" fmla="*/ 149 h 1022"/>
                <a:gd name="T78" fmla="*/ 206 w 1022"/>
                <a:gd name="T79" fmla="*/ 101 h 1022"/>
                <a:gd name="T80" fmla="*/ 268 w 1022"/>
                <a:gd name="T81" fmla="*/ 61 h 1022"/>
                <a:gd name="T82" fmla="*/ 335 w 1022"/>
                <a:gd name="T83" fmla="*/ 31 h 1022"/>
                <a:gd name="T84" fmla="*/ 407 w 1022"/>
                <a:gd name="T85" fmla="*/ 10 h 1022"/>
                <a:gd name="T86" fmla="*/ 484 w 1022"/>
                <a:gd name="T87" fmla="*/ 0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1" y="0"/>
                  </a:moveTo>
                  <a:lnTo>
                    <a:pt x="511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9" y="5"/>
                  </a:lnTo>
                  <a:lnTo>
                    <a:pt x="614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6" y="31"/>
                  </a:lnTo>
                  <a:lnTo>
                    <a:pt x="710" y="40"/>
                  </a:lnTo>
                  <a:lnTo>
                    <a:pt x="732" y="50"/>
                  </a:lnTo>
                  <a:lnTo>
                    <a:pt x="755" y="61"/>
                  </a:lnTo>
                  <a:lnTo>
                    <a:pt x="776" y="73"/>
                  </a:lnTo>
                  <a:lnTo>
                    <a:pt x="796" y="87"/>
                  </a:lnTo>
                  <a:lnTo>
                    <a:pt x="817" y="101"/>
                  </a:lnTo>
                  <a:lnTo>
                    <a:pt x="836" y="116"/>
                  </a:lnTo>
                  <a:lnTo>
                    <a:pt x="855" y="132"/>
                  </a:lnTo>
                  <a:lnTo>
                    <a:pt x="872" y="149"/>
                  </a:lnTo>
                  <a:lnTo>
                    <a:pt x="889" y="167"/>
                  </a:lnTo>
                  <a:lnTo>
                    <a:pt x="905" y="186"/>
                  </a:lnTo>
                  <a:lnTo>
                    <a:pt x="920" y="205"/>
                  </a:lnTo>
                  <a:lnTo>
                    <a:pt x="935" y="225"/>
                  </a:lnTo>
                  <a:lnTo>
                    <a:pt x="948" y="245"/>
                  </a:lnTo>
                  <a:lnTo>
                    <a:pt x="960" y="267"/>
                  </a:lnTo>
                  <a:lnTo>
                    <a:pt x="972" y="289"/>
                  </a:lnTo>
                  <a:lnTo>
                    <a:pt x="982" y="312"/>
                  </a:lnTo>
                  <a:lnTo>
                    <a:pt x="991" y="335"/>
                  </a:lnTo>
                  <a:lnTo>
                    <a:pt x="999" y="359"/>
                  </a:lnTo>
                  <a:lnTo>
                    <a:pt x="1006" y="383"/>
                  </a:lnTo>
                  <a:lnTo>
                    <a:pt x="1012" y="407"/>
                  </a:lnTo>
                  <a:lnTo>
                    <a:pt x="1017" y="432"/>
                  </a:lnTo>
                  <a:lnTo>
                    <a:pt x="1020" y="459"/>
                  </a:lnTo>
                  <a:lnTo>
                    <a:pt x="1021" y="484"/>
                  </a:lnTo>
                  <a:lnTo>
                    <a:pt x="1022" y="510"/>
                  </a:lnTo>
                  <a:lnTo>
                    <a:pt x="1022" y="510"/>
                  </a:lnTo>
                  <a:lnTo>
                    <a:pt x="1021" y="537"/>
                  </a:lnTo>
                  <a:lnTo>
                    <a:pt x="1020" y="563"/>
                  </a:lnTo>
                  <a:lnTo>
                    <a:pt x="1017" y="588"/>
                  </a:lnTo>
                  <a:lnTo>
                    <a:pt x="1012" y="613"/>
                  </a:lnTo>
                  <a:lnTo>
                    <a:pt x="1006" y="639"/>
                  </a:lnTo>
                  <a:lnTo>
                    <a:pt x="999" y="663"/>
                  </a:lnTo>
                  <a:lnTo>
                    <a:pt x="991" y="686"/>
                  </a:lnTo>
                  <a:lnTo>
                    <a:pt x="982" y="710"/>
                  </a:lnTo>
                  <a:lnTo>
                    <a:pt x="972" y="732"/>
                  </a:lnTo>
                  <a:lnTo>
                    <a:pt x="960" y="754"/>
                  </a:lnTo>
                  <a:lnTo>
                    <a:pt x="948" y="775"/>
                  </a:lnTo>
                  <a:lnTo>
                    <a:pt x="935" y="796"/>
                  </a:lnTo>
                  <a:lnTo>
                    <a:pt x="920" y="816"/>
                  </a:lnTo>
                  <a:lnTo>
                    <a:pt x="905" y="836"/>
                  </a:lnTo>
                  <a:lnTo>
                    <a:pt x="889" y="854"/>
                  </a:lnTo>
                  <a:lnTo>
                    <a:pt x="872" y="871"/>
                  </a:lnTo>
                  <a:lnTo>
                    <a:pt x="855" y="889"/>
                  </a:lnTo>
                  <a:lnTo>
                    <a:pt x="836" y="905"/>
                  </a:lnTo>
                  <a:lnTo>
                    <a:pt x="817" y="920"/>
                  </a:lnTo>
                  <a:lnTo>
                    <a:pt x="796" y="935"/>
                  </a:lnTo>
                  <a:lnTo>
                    <a:pt x="776" y="947"/>
                  </a:lnTo>
                  <a:lnTo>
                    <a:pt x="755" y="960"/>
                  </a:lnTo>
                  <a:lnTo>
                    <a:pt x="732" y="971"/>
                  </a:lnTo>
                  <a:lnTo>
                    <a:pt x="710" y="982"/>
                  </a:lnTo>
                  <a:lnTo>
                    <a:pt x="686" y="991"/>
                  </a:lnTo>
                  <a:lnTo>
                    <a:pt x="663" y="999"/>
                  </a:lnTo>
                  <a:lnTo>
                    <a:pt x="639" y="1006"/>
                  </a:lnTo>
                  <a:lnTo>
                    <a:pt x="614" y="1011"/>
                  </a:lnTo>
                  <a:lnTo>
                    <a:pt x="589" y="1016"/>
                  </a:lnTo>
                  <a:lnTo>
                    <a:pt x="563" y="1018"/>
                  </a:lnTo>
                  <a:lnTo>
                    <a:pt x="537" y="1021"/>
                  </a:lnTo>
                  <a:lnTo>
                    <a:pt x="511" y="1022"/>
                  </a:lnTo>
                  <a:lnTo>
                    <a:pt x="511" y="1022"/>
                  </a:lnTo>
                  <a:lnTo>
                    <a:pt x="484" y="1021"/>
                  </a:lnTo>
                  <a:lnTo>
                    <a:pt x="459" y="1018"/>
                  </a:lnTo>
                  <a:lnTo>
                    <a:pt x="433" y="1016"/>
                  </a:lnTo>
                  <a:lnTo>
                    <a:pt x="407" y="1011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5" y="991"/>
                  </a:lnTo>
                  <a:lnTo>
                    <a:pt x="312" y="982"/>
                  </a:lnTo>
                  <a:lnTo>
                    <a:pt x="289" y="971"/>
                  </a:lnTo>
                  <a:lnTo>
                    <a:pt x="268" y="960"/>
                  </a:lnTo>
                  <a:lnTo>
                    <a:pt x="246" y="947"/>
                  </a:lnTo>
                  <a:lnTo>
                    <a:pt x="225" y="935"/>
                  </a:lnTo>
                  <a:lnTo>
                    <a:pt x="206" y="920"/>
                  </a:lnTo>
                  <a:lnTo>
                    <a:pt x="186" y="905"/>
                  </a:lnTo>
                  <a:lnTo>
                    <a:pt x="168" y="889"/>
                  </a:lnTo>
                  <a:lnTo>
                    <a:pt x="149" y="871"/>
                  </a:lnTo>
                  <a:lnTo>
                    <a:pt x="132" y="854"/>
                  </a:lnTo>
                  <a:lnTo>
                    <a:pt x="116" y="836"/>
                  </a:lnTo>
                  <a:lnTo>
                    <a:pt x="101" y="816"/>
                  </a:lnTo>
                  <a:lnTo>
                    <a:pt x="87" y="796"/>
                  </a:lnTo>
                  <a:lnTo>
                    <a:pt x="74" y="775"/>
                  </a:lnTo>
                  <a:lnTo>
                    <a:pt x="61" y="754"/>
                  </a:lnTo>
                  <a:lnTo>
                    <a:pt x="51" y="732"/>
                  </a:lnTo>
                  <a:lnTo>
                    <a:pt x="40" y="710"/>
                  </a:lnTo>
                  <a:lnTo>
                    <a:pt x="31" y="686"/>
                  </a:lnTo>
                  <a:lnTo>
                    <a:pt x="23" y="663"/>
                  </a:lnTo>
                  <a:lnTo>
                    <a:pt x="16" y="639"/>
                  </a:lnTo>
                  <a:lnTo>
                    <a:pt x="11" y="613"/>
                  </a:lnTo>
                  <a:lnTo>
                    <a:pt x="6" y="588"/>
                  </a:lnTo>
                  <a:lnTo>
                    <a:pt x="3" y="563"/>
                  </a:lnTo>
                  <a:lnTo>
                    <a:pt x="0" y="537"/>
                  </a:lnTo>
                  <a:lnTo>
                    <a:pt x="0" y="510"/>
                  </a:lnTo>
                  <a:lnTo>
                    <a:pt x="0" y="510"/>
                  </a:lnTo>
                  <a:lnTo>
                    <a:pt x="0" y="484"/>
                  </a:lnTo>
                  <a:lnTo>
                    <a:pt x="3" y="459"/>
                  </a:lnTo>
                  <a:lnTo>
                    <a:pt x="6" y="432"/>
                  </a:lnTo>
                  <a:lnTo>
                    <a:pt x="11" y="407"/>
                  </a:lnTo>
                  <a:lnTo>
                    <a:pt x="16" y="383"/>
                  </a:lnTo>
                  <a:lnTo>
                    <a:pt x="23" y="359"/>
                  </a:lnTo>
                  <a:lnTo>
                    <a:pt x="31" y="335"/>
                  </a:lnTo>
                  <a:lnTo>
                    <a:pt x="40" y="312"/>
                  </a:lnTo>
                  <a:lnTo>
                    <a:pt x="51" y="289"/>
                  </a:lnTo>
                  <a:lnTo>
                    <a:pt x="61" y="267"/>
                  </a:lnTo>
                  <a:lnTo>
                    <a:pt x="74" y="245"/>
                  </a:lnTo>
                  <a:lnTo>
                    <a:pt x="87" y="225"/>
                  </a:lnTo>
                  <a:lnTo>
                    <a:pt x="101" y="205"/>
                  </a:lnTo>
                  <a:lnTo>
                    <a:pt x="116" y="186"/>
                  </a:lnTo>
                  <a:lnTo>
                    <a:pt x="132" y="167"/>
                  </a:lnTo>
                  <a:lnTo>
                    <a:pt x="149" y="149"/>
                  </a:lnTo>
                  <a:lnTo>
                    <a:pt x="168" y="132"/>
                  </a:lnTo>
                  <a:lnTo>
                    <a:pt x="186" y="116"/>
                  </a:lnTo>
                  <a:lnTo>
                    <a:pt x="206" y="101"/>
                  </a:lnTo>
                  <a:lnTo>
                    <a:pt x="225" y="87"/>
                  </a:lnTo>
                  <a:lnTo>
                    <a:pt x="246" y="73"/>
                  </a:lnTo>
                  <a:lnTo>
                    <a:pt x="268" y="61"/>
                  </a:lnTo>
                  <a:lnTo>
                    <a:pt x="289" y="50"/>
                  </a:lnTo>
                  <a:lnTo>
                    <a:pt x="312" y="40"/>
                  </a:lnTo>
                  <a:lnTo>
                    <a:pt x="335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7" y="10"/>
                  </a:lnTo>
                  <a:lnTo>
                    <a:pt x="433" y="5"/>
                  </a:lnTo>
                  <a:lnTo>
                    <a:pt x="459" y="2"/>
                  </a:lnTo>
                  <a:lnTo>
                    <a:pt x="484" y="0"/>
                  </a:lnTo>
                  <a:lnTo>
                    <a:pt x="511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4" name="Freeform 204"/>
            <p:cNvSpPr>
              <a:spLocks/>
            </p:cNvSpPr>
            <p:nvPr/>
          </p:nvSpPr>
          <p:spPr bwMode="auto">
            <a:xfrm>
              <a:off x="4195152" y="2635150"/>
              <a:ext cx="202461" cy="159713"/>
            </a:xfrm>
            <a:custGeom>
              <a:avLst/>
              <a:gdLst>
                <a:gd name="T0" fmla="*/ 510 w 1022"/>
                <a:gd name="T1" fmla="*/ 0 h 805"/>
                <a:gd name="T2" fmla="*/ 537 w 1022"/>
                <a:gd name="T3" fmla="*/ 0 h 805"/>
                <a:gd name="T4" fmla="*/ 588 w 1022"/>
                <a:gd name="T5" fmla="*/ 5 h 805"/>
                <a:gd name="T6" fmla="*/ 638 w 1022"/>
                <a:gd name="T7" fmla="*/ 12 h 805"/>
                <a:gd name="T8" fmla="*/ 686 w 1022"/>
                <a:gd name="T9" fmla="*/ 22 h 805"/>
                <a:gd name="T10" fmla="*/ 732 w 1022"/>
                <a:gd name="T11" fmla="*/ 37 h 805"/>
                <a:gd name="T12" fmla="*/ 775 w 1022"/>
                <a:gd name="T13" fmla="*/ 53 h 805"/>
                <a:gd name="T14" fmla="*/ 817 w 1022"/>
                <a:gd name="T15" fmla="*/ 74 h 805"/>
                <a:gd name="T16" fmla="*/ 855 w 1022"/>
                <a:gd name="T17" fmla="*/ 96 h 805"/>
                <a:gd name="T18" fmla="*/ 889 w 1022"/>
                <a:gd name="T19" fmla="*/ 121 h 805"/>
                <a:gd name="T20" fmla="*/ 920 w 1022"/>
                <a:gd name="T21" fmla="*/ 148 h 805"/>
                <a:gd name="T22" fmla="*/ 948 w 1022"/>
                <a:gd name="T23" fmla="*/ 177 h 805"/>
                <a:gd name="T24" fmla="*/ 972 w 1022"/>
                <a:gd name="T25" fmla="*/ 208 h 805"/>
                <a:gd name="T26" fmla="*/ 991 w 1022"/>
                <a:gd name="T27" fmla="*/ 241 h 805"/>
                <a:gd name="T28" fmla="*/ 1006 w 1022"/>
                <a:gd name="T29" fmla="*/ 276 h 805"/>
                <a:gd name="T30" fmla="*/ 1016 w 1022"/>
                <a:gd name="T31" fmla="*/ 311 h 805"/>
                <a:gd name="T32" fmla="*/ 1021 w 1022"/>
                <a:gd name="T33" fmla="*/ 348 h 805"/>
                <a:gd name="T34" fmla="*/ 1022 w 1022"/>
                <a:gd name="T35" fmla="*/ 755 h 805"/>
                <a:gd name="T36" fmla="*/ 958 w 1022"/>
                <a:gd name="T37" fmla="*/ 747 h 805"/>
                <a:gd name="T38" fmla="*/ 828 w 1022"/>
                <a:gd name="T39" fmla="*/ 735 h 805"/>
                <a:gd name="T40" fmla="*/ 699 w 1022"/>
                <a:gd name="T41" fmla="*/ 729 h 805"/>
                <a:gd name="T42" fmla="*/ 569 w 1022"/>
                <a:gd name="T43" fmla="*/ 729 h 805"/>
                <a:gd name="T44" fmla="*/ 441 w 1022"/>
                <a:gd name="T45" fmla="*/ 736 h 805"/>
                <a:gd name="T46" fmla="*/ 312 w 1022"/>
                <a:gd name="T47" fmla="*/ 748 h 805"/>
                <a:gd name="T48" fmla="*/ 186 w 1022"/>
                <a:gd name="T49" fmla="*/ 767 h 805"/>
                <a:gd name="T50" fmla="*/ 61 w 1022"/>
                <a:gd name="T51" fmla="*/ 791 h 805"/>
                <a:gd name="T52" fmla="*/ 0 w 1022"/>
                <a:gd name="T53" fmla="*/ 368 h 805"/>
                <a:gd name="T54" fmla="*/ 0 w 1022"/>
                <a:gd name="T55" fmla="*/ 348 h 805"/>
                <a:gd name="T56" fmla="*/ 6 w 1022"/>
                <a:gd name="T57" fmla="*/ 311 h 805"/>
                <a:gd name="T58" fmla="*/ 16 w 1022"/>
                <a:gd name="T59" fmla="*/ 276 h 805"/>
                <a:gd name="T60" fmla="*/ 31 w 1022"/>
                <a:gd name="T61" fmla="*/ 241 h 805"/>
                <a:gd name="T62" fmla="*/ 51 w 1022"/>
                <a:gd name="T63" fmla="*/ 208 h 805"/>
                <a:gd name="T64" fmla="*/ 73 w 1022"/>
                <a:gd name="T65" fmla="*/ 177 h 805"/>
                <a:gd name="T66" fmla="*/ 101 w 1022"/>
                <a:gd name="T67" fmla="*/ 148 h 805"/>
                <a:gd name="T68" fmla="*/ 133 w 1022"/>
                <a:gd name="T69" fmla="*/ 121 h 805"/>
                <a:gd name="T70" fmla="*/ 168 w 1022"/>
                <a:gd name="T71" fmla="*/ 96 h 805"/>
                <a:gd name="T72" fmla="*/ 205 w 1022"/>
                <a:gd name="T73" fmla="*/ 74 h 805"/>
                <a:gd name="T74" fmla="*/ 247 w 1022"/>
                <a:gd name="T75" fmla="*/ 53 h 805"/>
                <a:gd name="T76" fmla="*/ 290 w 1022"/>
                <a:gd name="T77" fmla="*/ 37 h 805"/>
                <a:gd name="T78" fmla="*/ 335 w 1022"/>
                <a:gd name="T79" fmla="*/ 22 h 805"/>
                <a:gd name="T80" fmla="*/ 383 w 1022"/>
                <a:gd name="T81" fmla="*/ 12 h 805"/>
                <a:gd name="T82" fmla="*/ 434 w 1022"/>
                <a:gd name="T83" fmla="*/ 5 h 805"/>
                <a:gd name="T84" fmla="*/ 484 w 1022"/>
                <a:gd name="T85" fmla="*/ 0 h 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22" h="805">
                  <a:moveTo>
                    <a:pt x="510" y="0"/>
                  </a:moveTo>
                  <a:lnTo>
                    <a:pt x="510" y="0"/>
                  </a:lnTo>
                  <a:lnTo>
                    <a:pt x="510" y="0"/>
                  </a:lnTo>
                  <a:lnTo>
                    <a:pt x="537" y="0"/>
                  </a:lnTo>
                  <a:lnTo>
                    <a:pt x="563" y="3"/>
                  </a:lnTo>
                  <a:lnTo>
                    <a:pt x="588" y="5"/>
                  </a:lnTo>
                  <a:lnTo>
                    <a:pt x="614" y="7"/>
                  </a:lnTo>
                  <a:lnTo>
                    <a:pt x="638" y="12"/>
                  </a:lnTo>
                  <a:lnTo>
                    <a:pt x="662" y="17"/>
                  </a:lnTo>
                  <a:lnTo>
                    <a:pt x="686" y="22"/>
                  </a:lnTo>
                  <a:lnTo>
                    <a:pt x="709" y="29"/>
                  </a:lnTo>
                  <a:lnTo>
                    <a:pt x="732" y="37"/>
                  </a:lnTo>
                  <a:lnTo>
                    <a:pt x="754" y="45"/>
                  </a:lnTo>
                  <a:lnTo>
                    <a:pt x="775" y="53"/>
                  </a:lnTo>
                  <a:lnTo>
                    <a:pt x="796" y="64"/>
                  </a:lnTo>
                  <a:lnTo>
                    <a:pt x="817" y="74"/>
                  </a:lnTo>
                  <a:lnTo>
                    <a:pt x="835" y="84"/>
                  </a:lnTo>
                  <a:lnTo>
                    <a:pt x="855" y="96"/>
                  </a:lnTo>
                  <a:lnTo>
                    <a:pt x="872" y="108"/>
                  </a:lnTo>
                  <a:lnTo>
                    <a:pt x="889" y="121"/>
                  </a:lnTo>
                  <a:lnTo>
                    <a:pt x="905" y="135"/>
                  </a:lnTo>
                  <a:lnTo>
                    <a:pt x="920" y="148"/>
                  </a:lnTo>
                  <a:lnTo>
                    <a:pt x="935" y="162"/>
                  </a:lnTo>
                  <a:lnTo>
                    <a:pt x="948" y="177"/>
                  </a:lnTo>
                  <a:lnTo>
                    <a:pt x="960" y="193"/>
                  </a:lnTo>
                  <a:lnTo>
                    <a:pt x="972" y="208"/>
                  </a:lnTo>
                  <a:lnTo>
                    <a:pt x="982" y="224"/>
                  </a:lnTo>
                  <a:lnTo>
                    <a:pt x="991" y="241"/>
                  </a:lnTo>
                  <a:lnTo>
                    <a:pt x="999" y="259"/>
                  </a:lnTo>
                  <a:lnTo>
                    <a:pt x="1006" y="276"/>
                  </a:lnTo>
                  <a:lnTo>
                    <a:pt x="1012" y="293"/>
                  </a:lnTo>
                  <a:lnTo>
                    <a:pt x="1016" y="311"/>
                  </a:lnTo>
                  <a:lnTo>
                    <a:pt x="1020" y="330"/>
                  </a:lnTo>
                  <a:lnTo>
                    <a:pt x="1021" y="348"/>
                  </a:lnTo>
                  <a:lnTo>
                    <a:pt x="1022" y="368"/>
                  </a:lnTo>
                  <a:lnTo>
                    <a:pt x="1022" y="755"/>
                  </a:lnTo>
                  <a:lnTo>
                    <a:pt x="1022" y="755"/>
                  </a:lnTo>
                  <a:lnTo>
                    <a:pt x="958" y="747"/>
                  </a:lnTo>
                  <a:lnTo>
                    <a:pt x="894" y="740"/>
                  </a:lnTo>
                  <a:lnTo>
                    <a:pt x="828" y="735"/>
                  </a:lnTo>
                  <a:lnTo>
                    <a:pt x="764" y="731"/>
                  </a:lnTo>
                  <a:lnTo>
                    <a:pt x="699" y="729"/>
                  </a:lnTo>
                  <a:lnTo>
                    <a:pt x="634" y="728"/>
                  </a:lnTo>
                  <a:lnTo>
                    <a:pt x="569" y="729"/>
                  </a:lnTo>
                  <a:lnTo>
                    <a:pt x="505" y="731"/>
                  </a:lnTo>
                  <a:lnTo>
                    <a:pt x="441" y="736"/>
                  </a:lnTo>
                  <a:lnTo>
                    <a:pt x="376" y="741"/>
                  </a:lnTo>
                  <a:lnTo>
                    <a:pt x="312" y="748"/>
                  </a:lnTo>
                  <a:lnTo>
                    <a:pt x="249" y="756"/>
                  </a:lnTo>
                  <a:lnTo>
                    <a:pt x="186" y="767"/>
                  </a:lnTo>
                  <a:lnTo>
                    <a:pt x="123" y="778"/>
                  </a:lnTo>
                  <a:lnTo>
                    <a:pt x="61" y="791"/>
                  </a:lnTo>
                  <a:lnTo>
                    <a:pt x="0" y="805"/>
                  </a:lnTo>
                  <a:lnTo>
                    <a:pt x="0" y="368"/>
                  </a:lnTo>
                  <a:lnTo>
                    <a:pt x="0" y="368"/>
                  </a:lnTo>
                  <a:lnTo>
                    <a:pt x="0" y="348"/>
                  </a:lnTo>
                  <a:lnTo>
                    <a:pt x="2" y="330"/>
                  </a:lnTo>
                  <a:lnTo>
                    <a:pt x="6" y="311"/>
                  </a:lnTo>
                  <a:lnTo>
                    <a:pt x="10" y="293"/>
                  </a:lnTo>
                  <a:lnTo>
                    <a:pt x="16" y="276"/>
                  </a:lnTo>
                  <a:lnTo>
                    <a:pt x="23" y="259"/>
                  </a:lnTo>
                  <a:lnTo>
                    <a:pt x="31" y="241"/>
                  </a:lnTo>
                  <a:lnTo>
                    <a:pt x="40" y="224"/>
                  </a:lnTo>
                  <a:lnTo>
                    <a:pt x="51" y="208"/>
                  </a:lnTo>
                  <a:lnTo>
                    <a:pt x="62" y="193"/>
                  </a:lnTo>
                  <a:lnTo>
                    <a:pt x="73" y="177"/>
                  </a:lnTo>
                  <a:lnTo>
                    <a:pt x="87" y="162"/>
                  </a:lnTo>
                  <a:lnTo>
                    <a:pt x="101" y="148"/>
                  </a:lnTo>
                  <a:lnTo>
                    <a:pt x="117" y="135"/>
                  </a:lnTo>
                  <a:lnTo>
                    <a:pt x="133" y="121"/>
                  </a:lnTo>
                  <a:lnTo>
                    <a:pt x="150" y="108"/>
                  </a:lnTo>
                  <a:lnTo>
                    <a:pt x="168" y="96"/>
                  </a:lnTo>
                  <a:lnTo>
                    <a:pt x="186" y="84"/>
                  </a:lnTo>
                  <a:lnTo>
                    <a:pt x="205" y="74"/>
                  </a:lnTo>
                  <a:lnTo>
                    <a:pt x="226" y="64"/>
                  </a:lnTo>
                  <a:lnTo>
                    <a:pt x="247" y="53"/>
                  </a:lnTo>
                  <a:lnTo>
                    <a:pt x="267" y="45"/>
                  </a:lnTo>
                  <a:lnTo>
                    <a:pt x="290" y="37"/>
                  </a:lnTo>
                  <a:lnTo>
                    <a:pt x="312" y="29"/>
                  </a:lnTo>
                  <a:lnTo>
                    <a:pt x="335" y="22"/>
                  </a:lnTo>
                  <a:lnTo>
                    <a:pt x="359" y="17"/>
                  </a:lnTo>
                  <a:lnTo>
                    <a:pt x="383" y="12"/>
                  </a:lnTo>
                  <a:lnTo>
                    <a:pt x="408" y="7"/>
                  </a:lnTo>
                  <a:lnTo>
                    <a:pt x="434" y="5"/>
                  </a:lnTo>
                  <a:lnTo>
                    <a:pt x="459" y="3"/>
                  </a:lnTo>
                  <a:lnTo>
                    <a:pt x="484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48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5" name="Freeform 206"/>
            <p:cNvSpPr>
              <a:spLocks/>
            </p:cNvSpPr>
            <p:nvPr/>
          </p:nvSpPr>
          <p:spPr bwMode="auto">
            <a:xfrm>
              <a:off x="4195746" y="2373909"/>
              <a:ext cx="202461" cy="201867"/>
            </a:xfrm>
            <a:custGeom>
              <a:avLst/>
              <a:gdLst>
                <a:gd name="T0" fmla="*/ 536 w 1022"/>
                <a:gd name="T1" fmla="*/ 1 h 1022"/>
                <a:gd name="T2" fmla="*/ 613 w 1022"/>
                <a:gd name="T3" fmla="*/ 10 h 1022"/>
                <a:gd name="T4" fmla="*/ 687 w 1022"/>
                <a:gd name="T5" fmla="*/ 31 h 1022"/>
                <a:gd name="T6" fmla="*/ 754 w 1022"/>
                <a:gd name="T7" fmla="*/ 62 h 1022"/>
                <a:gd name="T8" fmla="*/ 816 w 1022"/>
                <a:gd name="T9" fmla="*/ 102 h 1022"/>
                <a:gd name="T10" fmla="*/ 871 w 1022"/>
                <a:gd name="T11" fmla="*/ 150 h 1022"/>
                <a:gd name="T12" fmla="*/ 919 w 1022"/>
                <a:gd name="T13" fmla="*/ 205 h 1022"/>
                <a:gd name="T14" fmla="*/ 960 w 1022"/>
                <a:gd name="T15" fmla="*/ 267 h 1022"/>
                <a:gd name="T16" fmla="*/ 991 w 1022"/>
                <a:gd name="T17" fmla="*/ 336 h 1022"/>
                <a:gd name="T18" fmla="*/ 1011 w 1022"/>
                <a:gd name="T19" fmla="*/ 408 h 1022"/>
                <a:gd name="T20" fmla="*/ 1020 w 1022"/>
                <a:gd name="T21" fmla="*/ 485 h 1022"/>
                <a:gd name="T22" fmla="*/ 1020 w 1022"/>
                <a:gd name="T23" fmla="*/ 538 h 1022"/>
                <a:gd name="T24" fmla="*/ 1011 w 1022"/>
                <a:gd name="T25" fmla="*/ 615 h 1022"/>
                <a:gd name="T26" fmla="*/ 991 w 1022"/>
                <a:gd name="T27" fmla="*/ 687 h 1022"/>
                <a:gd name="T28" fmla="*/ 960 w 1022"/>
                <a:gd name="T29" fmla="*/ 755 h 1022"/>
                <a:gd name="T30" fmla="*/ 919 w 1022"/>
                <a:gd name="T31" fmla="*/ 817 h 1022"/>
                <a:gd name="T32" fmla="*/ 871 w 1022"/>
                <a:gd name="T33" fmla="*/ 873 h 1022"/>
                <a:gd name="T34" fmla="*/ 816 w 1022"/>
                <a:gd name="T35" fmla="*/ 921 h 1022"/>
                <a:gd name="T36" fmla="*/ 754 w 1022"/>
                <a:gd name="T37" fmla="*/ 961 h 1022"/>
                <a:gd name="T38" fmla="*/ 687 w 1022"/>
                <a:gd name="T39" fmla="*/ 991 h 1022"/>
                <a:gd name="T40" fmla="*/ 613 w 1022"/>
                <a:gd name="T41" fmla="*/ 1012 h 1022"/>
                <a:gd name="T42" fmla="*/ 536 w 1022"/>
                <a:gd name="T43" fmla="*/ 1022 h 1022"/>
                <a:gd name="T44" fmla="*/ 484 w 1022"/>
                <a:gd name="T45" fmla="*/ 1022 h 1022"/>
                <a:gd name="T46" fmla="*/ 408 w 1022"/>
                <a:gd name="T47" fmla="*/ 1012 h 1022"/>
                <a:gd name="T48" fmla="*/ 334 w 1022"/>
                <a:gd name="T49" fmla="*/ 991 h 1022"/>
                <a:gd name="T50" fmla="*/ 267 w 1022"/>
                <a:gd name="T51" fmla="*/ 961 h 1022"/>
                <a:gd name="T52" fmla="*/ 205 w 1022"/>
                <a:gd name="T53" fmla="*/ 921 h 1022"/>
                <a:gd name="T54" fmla="*/ 149 w 1022"/>
                <a:gd name="T55" fmla="*/ 873 h 1022"/>
                <a:gd name="T56" fmla="*/ 100 w 1022"/>
                <a:gd name="T57" fmla="*/ 817 h 1022"/>
                <a:gd name="T58" fmla="*/ 61 w 1022"/>
                <a:gd name="T59" fmla="*/ 755 h 1022"/>
                <a:gd name="T60" fmla="*/ 30 w 1022"/>
                <a:gd name="T61" fmla="*/ 687 h 1022"/>
                <a:gd name="T62" fmla="*/ 10 w 1022"/>
                <a:gd name="T63" fmla="*/ 615 h 1022"/>
                <a:gd name="T64" fmla="*/ 0 w 1022"/>
                <a:gd name="T65" fmla="*/ 538 h 1022"/>
                <a:gd name="T66" fmla="*/ 0 w 1022"/>
                <a:gd name="T67" fmla="*/ 485 h 1022"/>
                <a:gd name="T68" fmla="*/ 10 w 1022"/>
                <a:gd name="T69" fmla="*/ 408 h 1022"/>
                <a:gd name="T70" fmla="*/ 30 w 1022"/>
                <a:gd name="T71" fmla="*/ 336 h 1022"/>
                <a:gd name="T72" fmla="*/ 61 w 1022"/>
                <a:gd name="T73" fmla="*/ 267 h 1022"/>
                <a:gd name="T74" fmla="*/ 100 w 1022"/>
                <a:gd name="T75" fmla="*/ 205 h 1022"/>
                <a:gd name="T76" fmla="*/ 149 w 1022"/>
                <a:gd name="T77" fmla="*/ 150 h 1022"/>
                <a:gd name="T78" fmla="*/ 205 w 1022"/>
                <a:gd name="T79" fmla="*/ 102 h 1022"/>
                <a:gd name="T80" fmla="*/ 267 w 1022"/>
                <a:gd name="T81" fmla="*/ 62 h 1022"/>
                <a:gd name="T82" fmla="*/ 334 w 1022"/>
                <a:gd name="T83" fmla="*/ 31 h 1022"/>
                <a:gd name="T84" fmla="*/ 408 w 1022"/>
                <a:gd name="T85" fmla="*/ 10 h 1022"/>
                <a:gd name="T86" fmla="*/ 484 w 1022"/>
                <a:gd name="T87" fmla="*/ 1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0" y="0"/>
                  </a:moveTo>
                  <a:lnTo>
                    <a:pt x="510" y="0"/>
                  </a:lnTo>
                  <a:lnTo>
                    <a:pt x="536" y="1"/>
                  </a:lnTo>
                  <a:lnTo>
                    <a:pt x="563" y="3"/>
                  </a:lnTo>
                  <a:lnTo>
                    <a:pt x="588" y="6"/>
                  </a:lnTo>
                  <a:lnTo>
                    <a:pt x="613" y="10"/>
                  </a:lnTo>
                  <a:lnTo>
                    <a:pt x="638" y="16"/>
                  </a:lnTo>
                  <a:lnTo>
                    <a:pt x="662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2" y="50"/>
                  </a:lnTo>
                  <a:lnTo>
                    <a:pt x="754" y="62"/>
                  </a:lnTo>
                  <a:lnTo>
                    <a:pt x="775" y="75"/>
                  </a:lnTo>
                  <a:lnTo>
                    <a:pt x="797" y="87"/>
                  </a:lnTo>
                  <a:lnTo>
                    <a:pt x="816" y="102"/>
                  </a:lnTo>
                  <a:lnTo>
                    <a:pt x="836" y="117"/>
                  </a:lnTo>
                  <a:lnTo>
                    <a:pt x="854" y="133"/>
                  </a:lnTo>
                  <a:lnTo>
                    <a:pt x="871" y="150"/>
                  </a:lnTo>
                  <a:lnTo>
                    <a:pt x="888" y="167"/>
                  </a:lnTo>
                  <a:lnTo>
                    <a:pt x="905" y="186"/>
                  </a:lnTo>
                  <a:lnTo>
                    <a:pt x="919" y="205"/>
                  </a:lnTo>
                  <a:lnTo>
                    <a:pt x="934" y="226"/>
                  </a:lnTo>
                  <a:lnTo>
                    <a:pt x="947" y="247"/>
                  </a:lnTo>
                  <a:lnTo>
                    <a:pt x="960" y="267"/>
                  </a:lnTo>
                  <a:lnTo>
                    <a:pt x="971" y="290"/>
                  </a:lnTo>
                  <a:lnTo>
                    <a:pt x="981" y="312"/>
                  </a:lnTo>
                  <a:lnTo>
                    <a:pt x="991" y="336"/>
                  </a:lnTo>
                  <a:lnTo>
                    <a:pt x="999" y="359"/>
                  </a:lnTo>
                  <a:lnTo>
                    <a:pt x="1005" y="383"/>
                  </a:lnTo>
                  <a:lnTo>
                    <a:pt x="1011" y="408"/>
                  </a:lnTo>
                  <a:lnTo>
                    <a:pt x="1016" y="434"/>
                  </a:lnTo>
                  <a:lnTo>
                    <a:pt x="1019" y="459"/>
                  </a:lnTo>
                  <a:lnTo>
                    <a:pt x="1020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0" y="538"/>
                  </a:lnTo>
                  <a:lnTo>
                    <a:pt x="1019" y="563"/>
                  </a:lnTo>
                  <a:lnTo>
                    <a:pt x="1016" y="590"/>
                  </a:lnTo>
                  <a:lnTo>
                    <a:pt x="1011" y="615"/>
                  </a:lnTo>
                  <a:lnTo>
                    <a:pt x="1005" y="639"/>
                  </a:lnTo>
                  <a:lnTo>
                    <a:pt x="999" y="663"/>
                  </a:lnTo>
                  <a:lnTo>
                    <a:pt x="991" y="687"/>
                  </a:lnTo>
                  <a:lnTo>
                    <a:pt x="981" y="710"/>
                  </a:lnTo>
                  <a:lnTo>
                    <a:pt x="971" y="733"/>
                  </a:lnTo>
                  <a:lnTo>
                    <a:pt x="960" y="755"/>
                  </a:lnTo>
                  <a:lnTo>
                    <a:pt x="947" y="776"/>
                  </a:lnTo>
                  <a:lnTo>
                    <a:pt x="934" y="797"/>
                  </a:lnTo>
                  <a:lnTo>
                    <a:pt x="919" y="817"/>
                  </a:lnTo>
                  <a:lnTo>
                    <a:pt x="905" y="836"/>
                  </a:lnTo>
                  <a:lnTo>
                    <a:pt x="888" y="854"/>
                  </a:lnTo>
                  <a:lnTo>
                    <a:pt x="871" y="873"/>
                  </a:lnTo>
                  <a:lnTo>
                    <a:pt x="854" y="890"/>
                  </a:lnTo>
                  <a:lnTo>
                    <a:pt x="836" y="906"/>
                  </a:lnTo>
                  <a:lnTo>
                    <a:pt x="816" y="921"/>
                  </a:lnTo>
                  <a:lnTo>
                    <a:pt x="797" y="935"/>
                  </a:lnTo>
                  <a:lnTo>
                    <a:pt x="775" y="949"/>
                  </a:lnTo>
                  <a:lnTo>
                    <a:pt x="754" y="961"/>
                  </a:lnTo>
                  <a:lnTo>
                    <a:pt x="732" y="971"/>
                  </a:lnTo>
                  <a:lnTo>
                    <a:pt x="710" y="982"/>
                  </a:lnTo>
                  <a:lnTo>
                    <a:pt x="687" y="991"/>
                  </a:lnTo>
                  <a:lnTo>
                    <a:pt x="662" y="999"/>
                  </a:lnTo>
                  <a:lnTo>
                    <a:pt x="638" y="1006"/>
                  </a:lnTo>
                  <a:lnTo>
                    <a:pt x="613" y="1012"/>
                  </a:lnTo>
                  <a:lnTo>
                    <a:pt x="588" y="1016"/>
                  </a:lnTo>
                  <a:lnTo>
                    <a:pt x="563" y="1020"/>
                  </a:lnTo>
                  <a:lnTo>
                    <a:pt x="536" y="1022"/>
                  </a:lnTo>
                  <a:lnTo>
                    <a:pt x="510" y="1022"/>
                  </a:lnTo>
                  <a:lnTo>
                    <a:pt x="510" y="1022"/>
                  </a:lnTo>
                  <a:lnTo>
                    <a:pt x="484" y="1022"/>
                  </a:lnTo>
                  <a:lnTo>
                    <a:pt x="458" y="1020"/>
                  </a:lnTo>
                  <a:lnTo>
                    <a:pt x="433" y="1016"/>
                  </a:lnTo>
                  <a:lnTo>
                    <a:pt x="408" y="1012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4" y="991"/>
                  </a:lnTo>
                  <a:lnTo>
                    <a:pt x="311" y="982"/>
                  </a:lnTo>
                  <a:lnTo>
                    <a:pt x="289" y="971"/>
                  </a:lnTo>
                  <a:lnTo>
                    <a:pt x="267" y="961"/>
                  </a:lnTo>
                  <a:lnTo>
                    <a:pt x="245" y="949"/>
                  </a:lnTo>
                  <a:lnTo>
                    <a:pt x="224" y="935"/>
                  </a:lnTo>
                  <a:lnTo>
                    <a:pt x="205" y="921"/>
                  </a:lnTo>
                  <a:lnTo>
                    <a:pt x="185" y="906"/>
                  </a:lnTo>
                  <a:lnTo>
                    <a:pt x="167" y="890"/>
                  </a:lnTo>
                  <a:lnTo>
                    <a:pt x="149" y="873"/>
                  </a:lnTo>
                  <a:lnTo>
                    <a:pt x="133" y="854"/>
                  </a:lnTo>
                  <a:lnTo>
                    <a:pt x="116" y="836"/>
                  </a:lnTo>
                  <a:lnTo>
                    <a:pt x="100" y="817"/>
                  </a:lnTo>
                  <a:lnTo>
                    <a:pt x="87" y="797"/>
                  </a:lnTo>
                  <a:lnTo>
                    <a:pt x="73" y="776"/>
                  </a:lnTo>
                  <a:lnTo>
                    <a:pt x="61" y="755"/>
                  </a:lnTo>
                  <a:lnTo>
                    <a:pt x="50" y="733"/>
                  </a:lnTo>
                  <a:lnTo>
                    <a:pt x="40" y="710"/>
                  </a:lnTo>
                  <a:lnTo>
                    <a:pt x="30" y="687"/>
                  </a:lnTo>
                  <a:lnTo>
                    <a:pt x="22" y="663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5" y="590"/>
                  </a:lnTo>
                  <a:lnTo>
                    <a:pt x="2" y="563"/>
                  </a:lnTo>
                  <a:lnTo>
                    <a:pt x="0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0" y="485"/>
                  </a:lnTo>
                  <a:lnTo>
                    <a:pt x="2" y="459"/>
                  </a:lnTo>
                  <a:lnTo>
                    <a:pt x="5" y="434"/>
                  </a:lnTo>
                  <a:lnTo>
                    <a:pt x="10" y="408"/>
                  </a:lnTo>
                  <a:lnTo>
                    <a:pt x="16" y="383"/>
                  </a:lnTo>
                  <a:lnTo>
                    <a:pt x="22" y="359"/>
                  </a:lnTo>
                  <a:lnTo>
                    <a:pt x="30" y="336"/>
                  </a:lnTo>
                  <a:lnTo>
                    <a:pt x="40" y="312"/>
                  </a:lnTo>
                  <a:lnTo>
                    <a:pt x="50" y="290"/>
                  </a:lnTo>
                  <a:lnTo>
                    <a:pt x="61" y="267"/>
                  </a:lnTo>
                  <a:lnTo>
                    <a:pt x="73" y="247"/>
                  </a:lnTo>
                  <a:lnTo>
                    <a:pt x="87" y="226"/>
                  </a:lnTo>
                  <a:lnTo>
                    <a:pt x="100" y="205"/>
                  </a:lnTo>
                  <a:lnTo>
                    <a:pt x="116" y="186"/>
                  </a:lnTo>
                  <a:lnTo>
                    <a:pt x="133" y="167"/>
                  </a:lnTo>
                  <a:lnTo>
                    <a:pt x="149" y="150"/>
                  </a:lnTo>
                  <a:lnTo>
                    <a:pt x="167" y="133"/>
                  </a:lnTo>
                  <a:lnTo>
                    <a:pt x="185" y="117"/>
                  </a:lnTo>
                  <a:lnTo>
                    <a:pt x="205" y="102"/>
                  </a:lnTo>
                  <a:lnTo>
                    <a:pt x="224" y="87"/>
                  </a:lnTo>
                  <a:lnTo>
                    <a:pt x="245" y="75"/>
                  </a:lnTo>
                  <a:lnTo>
                    <a:pt x="267" y="62"/>
                  </a:lnTo>
                  <a:lnTo>
                    <a:pt x="289" y="50"/>
                  </a:lnTo>
                  <a:lnTo>
                    <a:pt x="311" y="40"/>
                  </a:lnTo>
                  <a:lnTo>
                    <a:pt x="334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3" y="6"/>
                  </a:lnTo>
                  <a:lnTo>
                    <a:pt x="458" y="3"/>
                  </a:lnTo>
                  <a:lnTo>
                    <a:pt x="484" y="1"/>
                  </a:lnTo>
                  <a:lnTo>
                    <a:pt x="510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6" name="Freeform 207"/>
            <p:cNvSpPr>
              <a:spLocks/>
            </p:cNvSpPr>
            <p:nvPr/>
          </p:nvSpPr>
          <p:spPr bwMode="auto">
            <a:xfrm>
              <a:off x="4444518" y="2635744"/>
              <a:ext cx="202461" cy="284396"/>
            </a:xfrm>
            <a:custGeom>
              <a:avLst/>
              <a:gdLst>
                <a:gd name="T0" fmla="*/ 511 w 1022"/>
                <a:gd name="T1" fmla="*/ 0 h 1437"/>
                <a:gd name="T2" fmla="*/ 537 w 1022"/>
                <a:gd name="T3" fmla="*/ 0 h 1437"/>
                <a:gd name="T4" fmla="*/ 588 w 1022"/>
                <a:gd name="T5" fmla="*/ 4 h 1437"/>
                <a:gd name="T6" fmla="*/ 638 w 1022"/>
                <a:gd name="T7" fmla="*/ 11 h 1437"/>
                <a:gd name="T8" fmla="*/ 687 w 1022"/>
                <a:gd name="T9" fmla="*/ 22 h 1437"/>
                <a:gd name="T10" fmla="*/ 731 w 1022"/>
                <a:gd name="T11" fmla="*/ 35 h 1437"/>
                <a:gd name="T12" fmla="*/ 775 w 1022"/>
                <a:gd name="T13" fmla="*/ 53 h 1437"/>
                <a:gd name="T14" fmla="*/ 816 w 1022"/>
                <a:gd name="T15" fmla="*/ 73 h 1437"/>
                <a:gd name="T16" fmla="*/ 854 w 1022"/>
                <a:gd name="T17" fmla="*/ 95 h 1437"/>
                <a:gd name="T18" fmla="*/ 888 w 1022"/>
                <a:gd name="T19" fmla="*/ 120 h 1437"/>
                <a:gd name="T20" fmla="*/ 921 w 1022"/>
                <a:gd name="T21" fmla="*/ 148 h 1437"/>
                <a:gd name="T22" fmla="*/ 948 w 1022"/>
                <a:gd name="T23" fmla="*/ 176 h 1437"/>
                <a:gd name="T24" fmla="*/ 971 w 1022"/>
                <a:gd name="T25" fmla="*/ 207 h 1437"/>
                <a:gd name="T26" fmla="*/ 991 w 1022"/>
                <a:gd name="T27" fmla="*/ 241 h 1437"/>
                <a:gd name="T28" fmla="*/ 1005 w 1022"/>
                <a:gd name="T29" fmla="*/ 275 h 1437"/>
                <a:gd name="T30" fmla="*/ 1016 w 1022"/>
                <a:gd name="T31" fmla="*/ 311 h 1437"/>
                <a:gd name="T32" fmla="*/ 1022 w 1022"/>
                <a:gd name="T33" fmla="*/ 347 h 1437"/>
                <a:gd name="T34" fmla="*/ 1022 w 1022"/>
                <a:gd name="T35" fmla="*/ 1437 h 1437"/>
                <a:gd name="T36" fmla="*/ 996 w 1022"/>
                <a:gd name="T37" fmla="*/ 1407 h 1437"/>
                <a:gd name="T38" fmla="*/ 945 w 1022"/>
                <a:gd name="T39" fmla="*/ 1347 h 1437"/>
                <a:gd name="T40" fmla="*/ 891 w 1022"/>
                <a:gd name="T41" fmla="*/ 1291 h 1437"/>
                <a:gd name="T42" fmla="*/ 835 w 1022"/>
                <a:gd name="T43" fmla="*/ 1237 h 1437"/>
                <a:gd name="T44" fmla="*/ 776 w 1022"/>
                <a:gd name="T45" fmla="*/ 1187 h 1437"/>
                <a:gd name="T46" fmla="*/ 716 w 1022"/>
                <a:gd name="T47" fmla="*/ 1139 h 1437"/>
                <a:gd name="T48" fmla="*/ 654 w 1022"/>
                <a:gd name="T49" fmla="*/ 1094 h 1437"/>
                <a:gd name="T50" fmla="*/ 590 w 1022"/>
                <a:gd name="T51" fmla="*/ 1052 h 1437"/>
                <a:gd name="T52" fmla="*/ 526 w 1022"/>
                <a:gd name="T53" fmla="*/ 1013 h 1437"/>
                <a:gd name="T54" fmla="*/ 459 w 1022"/>
                <a:gd name="T55" fmla="*/ 976 h 1437"/>
                <a:gd name="T56" fmla="*/ 392 w 1022"/>
                <a:gd name="T57" fmla="*/ 941 h 1437"/>
                <a:gd name="T58" fmla="*/ 323 w 1022"/>
                <a:gd name="T59" fmla="*/ 910 h 1437"/>
                <a:gd name="T60" fmla="*/ 253 w 1022"/>
                <a:gd name="T61" fmla="*/ 882 h 1437"/>
                <a:gd name="T62" fmla="*/ 145 w 1022"/>
                <a:gd name="T63" fmla="*/ 843 h 1437"/>
                <a:gd name="T64" fmla="*/ 0 w 1022"/>
                <a:gd name="T65" fmla="*/ 800 h 1437"/>
                <a:gd name="T66" fmla="*/ 0 w 1022"/>
                <a:gd name="T67" fmla="*/ 367 h 1437"/>
                <a:gd name="T68" fmla="*/ 2 w 1022"/>
                <a:gd name="T69" fmla="*/ 329 h 1437"/>
                <a:gd name="T70" fmla="*/ 10 w 1022"/>
                <a:gd name="T71" fmla="*/ 292 h 1437"/>
                <a:gd name="T72" fmla="*/ 22 w 1022"/>
                <a:gd name="T73" fmla="*/ 258 h 1437"/>
                <a:gd name="T74" fmla="*/ 40 w 1022"/>
                <a:gd name="T75" fmla="*/ 223 h 1437"/>
                <a:gd name="T76" fmla="*/ 61 w 1022"/>
                <a:gd name="T77" fmla="*/ 191 h 1437"/>
                <a:gd name="T78" fmla="*/ 87 w 1022"/>
                <a:gd name="T79" fmla="*/ 161 h 1437"/>
                <a:gd name="T80" fmla="*/ 116 w 1022"/>
                <a:gd name="T81" fmla="*/ 133 h 1437"/>
                <a:gd name="T82" fmla="*/ 150 w 1022"/>
                <a:gd name="T83" fmla="*/ 108 h 1437"/>
                <a:gd name="T84" fmla="*/ 186 w 1022"/>
                <a:gd name="T85" fmla="*/ 83 h 1437"/>
                <a:gd name="T86" fmla="*/ 225 w 1022"/>
                <a:gd name="T87" fmla="*/ 63 h 1437"/>
                <a:gd name="T88" fmla="*/ 268 w 1022"/>
                <a:gd name="T89" fmla="*/ 44 h 1437"/>
                <a:gd name="T90" fmla="*/ 313 w 1022"/>
                <a:gd name="T91" fmla="*/ 28 h 1437"/>
                <a:gd name="T92" fmla="*/ 360 w 1022"/>
                <a:gd name="T93" fmla="*/ 16 h 1437"/>
                <a:gd name="T94" fmla="*/ 408 w 1022"/>
                <a:gd name="T95" fmla="*/ 7 h 1437"/>
                <a:gd name="T96" fmla="*/ 458 w 1022"/>
                <a:gd name="T97" fmla="*/ 2 h 1437"/>
                <a:gd name="T98" fmla="*/ 511 w 1022"/>
                <a:gd name="T99" fmla="*/ 0 h 1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22" h="1437">
                  <a:moveTo>
                    <a:pt x="511" y="0"/>
                  </a:moveTo>
                  <a:lnTo>
                    <a:pt x="511" y="0"/>
                  </a:lnTo>
                  <a:lnTo>
                    <a:pt x="511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8" y="4"/>
                  </a:lnTo>
                  <a:lnTo>
                    <a:pt x="613" y="7"/>
                  </a:lnTo>
                  <a:lnTo>
                    <a:pt x="638" y="11"/>
                  </a:lnTo>
                  <a:lnTo>
                    <a:pt x="662" y="16"/>
                  </a:lnTo>
                  <a:lnTo>
                    <a:pt x="687" y="22"/>
                  </a:lnTo>
                  <a:lnTo>
                    <a:pt x="710" y="28"/>
                  </a:lnTo>
                  <a:lnTo>
                    <a:pt x="731" y="35"/>
                  </a:lnTo>
                  <a:lnTo>
                    <a:pt x="754" y="44"/>
                  </a:lnTo>
                  <a:lnTo>
                    <a:pt x="775" y="53"/>
                  </a:lnTo>
                  <a:lnTo>
                    <a:pt x="796" y="63"/>
                  </a:lnTo>
                  <a:lnTo>
                    <a:pt x="816" y="73"/>
                  </a:lnTo>
                  <a:lnTo>
                    <a:pt x="836" y="83"/>
                  </a:lnTo>
                  <a:lnTo>
                    <a:pt x="854" y="95"/>
                  </a:lnTo>
                  <a:lnTo>
                    <a:pt x="871" y="108"/>
                  </a:lnTo>
                  <a:lnTo>
                    <a:pt x="888" y="120"/>
                  </a:lnTo>
                  <a:lnTo>
                    <a:pt x="905" y="133"/>
                  </a:lnTo>
                  <a:lnTo>
                    <a:pt x="921" y="148"/>
                  </a:lnTo>
                  <a:lnTo>
                    <a:pt x="934" y="161"/>
                  </a:lnTo>
                  <a:lnTo>
                    <a:pt x="948" y="176"/>
                  </a:lnTo>
                  <a:lnTo>
                    <a:pt x="960" y="191"/>
                  </a:lnTo>
                  <a:lnTo>
                    <a:pt x="971" y="207"/>
                  </a:lnTo>
                  <a:lnTo>
                    <a:pt x="981" y="223"/>
                  </a:lnTo>
                  <a:lnTo>
                    <a:pt x="991" y="241"/>
                  </a:lnTo>
                  <a:lnTo>
                    <a:pt x="999" y="258"/>
                  </a:lnTo>
                  <a:lnTo>
                    <a:pt x="1005" y="275"/>
                  </a:lnTo>
                  <a:lnTo>
                    <a:pt x="1011" y="292"/>
                  </a:lnTo>
                  <a:lnTo>
                    <a:pt x="1016" y="311"/>
                  </a:lnTo>
                  <a:lnTo>
                    <a:pt x="1019" y="329"/>
                  </a:lnTo>
                  <a:lnTo>
                    <a:pt x="1022" y="347"/>
                  </a:lnTo>
                  <a:lnTo>
                    <a:pt x="1022" y="367"/>
                  </a:lnTo>
                  <a:lnTo>
                    <a:pt x="1022" y="1437"/>
                  </a:lnTo>
                  <a:lnTo>
                    <a:pt x="1022" y="1437"/>
                  </a:lnTo>
                  <a:lnTo>
                    <a:pt x="996" y="1407"/>
                  </a:lnTo>
                  <a:lnTo>
                    <a:pt x="971" y="1376"/>
                  </a:lnTo>
                  <a:lnTo>
                    <a:pt x="945" y="1347"/>
                  </a:lnTo>
                  <a:lnTo>
                    <a:pt x="917" y="1319"/>
                  </a:lnTo>
                  <a:lnTo>
                    <a:pt x="891" y="1291"/>
                  </a:lnTo>
                  <a:lnTo>
                    <a:pt x="862" y="1264"/>
                  </a:lnTo>
                  <a:lnTo>
                    <a:pt x="835" y="1237"/>
                  </a:lnTo>
                  <a:lnTo>
                    <a:pt x="805" y="1212"/>
                  </a:lnTo>
                  <a:lnTo>
                    <a:pt x="776" y="1187"/>
                  </a:lnTo>
                  <a:lnTo>
                    <a:pt x="746" y="1163"/>
                  </a:lnTo>
                  <a:lnTo>
                    <a:pt x="716" y="1139"/>
                  </a:lnTo>
                  <a:lnTo>
                    <a:pt x="685" y="1116"/>
                  </a:lnTo>
                  <a:lnTo>
                    <a:pt x="654" y="1094"/>
                  </a:lnTo>
                  <a:lnTo>
                    <a:pt x="622" y="1072"/>
                  </a:lnTo>
                  <a:lnTo>
                    <a:pt x="590" y="1052"/>
                  </a:lnTo>
                  <a:lnTo>
                    <a:pt x="558" y="1032"/>
                  </a:lnTo>
                  <a:lnTo>
                    <a:pt x="526" y="1013"/>
                  </a:lnTo>
                  <a:lnTo>
                    <a:pt x="493" y="994"/>
                  </a:lnTo>
                  <a:lnTo>
                    <a:pt x="459" y="976"/>
                  </a:lnTo>
                  <a:lnTo>
                    <a:pt x="426" y="959"/>
                  </a:lnTo>
                  <a:lnTo>
                    <a:pt x="392" y="941"/>
                  </a:lnTo>
                  <a:lnTo>
                    <a:pt x="357" y="925"/>
                  </a:lnTo>
                  <a:lnTo>
                    <a:pt x="323" y="910"/>
                  </a:lnTo>
                  <a:lnTo>
                    <a:pt x="287" y="896"/>
                  </a:lnTo>
                  <a:lnTo>
                    <a:pt x="253" y="882"/>
                  </a:lnTo>
                  <a:lnTo>
                    <a:pt x="217" y="868"/>
                  </a:lnTo>
                  <a:lnTo>
                    <a:pt x="145" y="843"/>
                  </a:lnTo>
                  <a:lnTo>
                    <a:pt x="73" y="821"/>
                  </a:lnTo>
                  <a:lnTo>
                    <a:pt x="0" y="800"/>
                  </a:lnTo>
                  <a:lnTo>
                    <a:pt x="0" y="367"/>
                  </a:lnTo>
                  <a:lnTo>
                    <a:pt x="0" y="367"/>
                  </a:lnTo>
                  <a:lnTo>
                    <a:pt x="1" y="347"/>
                  </a:lnTo>
                  <a:lnTo>
                    <a:pt x="2" y="329"/>
                  </a:lnTo>
                  <a:lnTo>
                    <a:pt x="5" y="311"/>
                  </a:lnTo>
                  <a:lnTo>
                    <a:pt x="10" y="292"/>
                  </a:lnTo>
                  <a:lnTo>
                    <a:pt x="16" y="275"/>
                  </a:lnTo>
                  <a:lnTo>
                    <a:pt x="22" y="258"/>
                  </a:lnTo>
                  <a:lnTo>
                    <a:pt x="30" y="241"/>
                  </a:lnTo>
                  <a:lnTo>
                    <a:pt x="40" y="223"/>
                  </a:lnTo>
                  <a:lnTo>
                    <a:pt x="50" y="207"/>
                  </a:lnTo>
                  <a:lnTo>
                    <a:pt x="61" y="191"/>
                  </a:lnTo>
                  <a:lnTo>
                    <a:pt x="74" y="176"/>
                  </a:lnTo>
                  <a:lnTo>
                    <a:pt x="87" y="161"/>
                  </a:lnTo>
                  <a:lnTo>
                    <a:pt x="102" y="148"/>
                  </a:lnTo>
                  <a:lnTo>
                    <a:pt x="116" y="133"/>
                  </a:lnTo>
                  <a:lnTo>
                    <a:pt x="133" y="120"/>
                  </a:lnTo>
                  <a:lnTo>
                    <a:pt x="150" y="108"/>
                  </a:lnTo>
                  <a:lnTo>
                    <a:pt x="167" y="95"/>
                  </a:lnTo>
                  <a:lnTo>
                    <a:pt x="186" y="83"/>
                  </a:lnTo>
                  <a:lnTo>
                    <a:pt x="206" y="73"/>
                  </a:lnTo>
                  <a:lnTo>
                    <a:pt x="225" y="63"/>
                  </a:lnTo>
                  <a:lnTo>
                    <a:pt x="246" y="53"/>
                  </a:lnTo>
                  <a:lnTo>
                    <a:pt x="268" y="44"/>
                  </a:lnTo>
                  <a:lnTo>
                    <a:pt x="290" y="35"/>
                  </a:lnTo>
                  <a:lnTo>
                    <a:pt x="313" y="28"/>
                  </a:lnTo>
                  <a:lnTo>
                    <a:pt x="336" y="22"/>
                  </a:lnTo>
                  <a:lnTo>
                    <a:pt x="360" y="16"/>
                  </a:lnTo>
                  <a:lnTo>
                    <a:pt x="384" y="11"/>
                  </a:lnTo>
                  <a:lnTo>
                    <a:pt x="408" y="7"/>
                  </a:lnTo>
                  <a:lnTo>
                    <a:pt x="433" y="4"/>
                  </a:lnTo>
                  <a:lnTo>
                    <a:pt x="458" y="2"/>
                  </a:lnTo>
                  <a:lnTo>
                    <a:pt x="485" y="0"/>
                  </a:lnTo>
                  <a:lnTo>
                    <a:pt x="511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7" name="Freeform 209"/>
            <p:cNvSpPr>
              <a:spLocks/>
            </p:cNvSpPr>
            <p:nvPr/>
          </p:nvSpPr>
          <p:spPr bwMode="auto">
            <a:xfrm>
              <a:off x="4445112" y="2373909"/>
              <a:ext cx="202461" cy="201867"/>
            </a:xfrm>
            <a:custGeom>
              <a:avLst/>
              <a:gdLst>
                <a:gd name="T0" fmla="*/ 538 w 1022"/>
                <a:gd name="T1" fmla="*/ 1 h 1022"/>
                <a:gd name="T2" fmla="*/ 615 w 1022"/>
                <a:gd name="T3" fmla="*/ 10 h 1022"/>
                <a:gd name="T4" fmla="*/ 687 w 1022"/>
                <a:gd name="T5" fmla="*/ 31 h 1022"/>
                <a:gd name="T6" fmla="*/ 755 w 1022"/>
                <a:gd name="T7" fmla="*/ 62 h 1022"/>
                <a:gd name="T8" fmla="*/ 817 w 1022"/>
                <a:gd name="T9" fmla="*/ 102 h 1022"/>
                <a:gd name="T10" fmla="*/ 873 w 1022"/>
                <a:gd name="T11" fmla="*/ 150 h 1022"/>
                <a:gd name="T12" fmla="*/ 921 w 1022"/>
                <a:gd name="T13" fmla="*/ 205 h 1022"/>
                <a:gd name="T14" fmla="*/ 961 w 1022"/>
                <a:gd name="T15" fmla="*/ 267 h 1022"/>
                <a:gd name="T16" fmla="*/ 991 w 1022"/>
                <a:gd name="T17" fmla="*/ 336 h 1022"/>
                <a:gd name="T18" fmla="*/ 1012 w 1022"/>
                <a:gd name="T19" fmla="*/ 408 h 1022"/>
                <a:gd name="T20" fmla="*/ 1022 w 1022"/>
                <a:gd name="T21" fmla="*/ 485 h 1022"/>
                <a:gd name="T22" fmla="*/ 1022 w 1022"/>
                <a:gd name="T23" fmla="*/ 538 h 1022"/>
                <a:gd name="T24" fmla="*/ 1012 w 1022"/>
                <a:gd name="T25" fmla="*/ 615 h 1022"/>
                <a:gd name="T26" fmla="*/ 991 w 1022"/>
                <a:gd name="T27" fmla="*/ 687 h 1022"/>
                <a:gd name="T28" fmla="*/ 961 w 1022"/>
                <a:gd name="T29" fmla="*/ 755 h 1022"/>
                <a:gd name="T30" fmla="*/ 921 w 1022"/>
                <a:gd name="T31" fmla="*/ 817 h 1022"/>
                <a:gd name="T32" fmla="*/ 873 w 1022"/>
                <a:gd name="T33" fmla="*/ 873 h 1022"/>
                <a:gd name="T34" fmla="*/ 817 w 1022"/>
                <a:gd name="T35" fmla="*/ 921 h 1022"/>
                <a:gd name="T36" fmla="*/ 755 w 1022"/>
                <a:gd name="T37" fmla="*/ 961 h 1022"/>
                <a:gd name="T38" fmla="*/ 687 w 1022"/>
                <a:gd name="T39" fmla="*/ 991 h 1022"/>
                <a:gd name="T40" fmla="*/ 615 w 1022"/>
                <a:gd name="T41" fmla="*/ 1012 h 1022"/>
                <a:gd name="T42" fmla="*/ 538 w 1022"/>
                <a:gd name="T43" fmla="*/ 1022 h 1022"/>
                <a:gd name="T44" fmla="*/ 485 w 1022"/>
                <a:gd name="T45" fmla="*/ 1022 h 1022"/>
                <a:gd name="T46" fmla="*/ 408 w 1022"/>
                <a:gd name="T47" fmla="*/ 1012 h 1022"/>
                <a:gd name="T48" fmla="*/ 336 w 1022"/>
                <a:gd name="T49" fmla="*/ 991 h 1022"/>
                <a:gd name="T50" fmla="*/ 267 w 1022"/>
                <a:gd name="T51" fmla="*/ 961 h 1022"/>
                <a:gd name="T52" fmla="*/ 205 w 1022"/>
                <a:gd name="T53" fmla="*/ 921 h 1022"/>
                <a:gd name="T54" fmla="*/ 150 w 1022"/>
                <a:gd name="T55" fmla="*/ 873 h 1022"/>
                <a:gd name="T56" fmla="*/ 102 w 1022"/>
                <a:gd name="T57" fmla="*/ 817 h 1022"/>
                <a:gd name="T58" fmla="*/ 62 w 1022"/>
                <a:gd name="T59" fmla="*/ 755 h 1022"/>
                <a:gd name="T60" fmla="*/ 31 w 1022"/>
                <a:gd name="T61" fmla="*/ 687 h 1022"/>
                <a:gd name="T62" fmla="*/ 10 w 1022"/>
                <a:gd name="T63" fmla="*/ 615 h 1022"/>
                <a:gd name="T64" fmla="*/ 1 w 1022"/>
                <a:gd name="T65" fmla="*/ 538 h 1022"/>
                <a:gd name="T66" fmla="*/ 1 w 1022"/>
                <a:gd name="T67" fmla="*/ 485 h 1022"/>
                <a:gd name="T68" fmla="*/ 10 w 1022"/>
                <a:gd name="T69" fmla="*/ 408 h 1022"/>
                <a:gd name="T70" fmla="*/ 31 w 1022"/>
                <a:gd name="T71" fmla="*/ 336 h 1022"/>
                <a:gd name="T72" fmla="*/ 62 w 1022"/>
                <a:gd name="T73" fmla="*/ 267 h 1022"/>
                <a:gd name="T74" fmla="*/ 102 w 1022"/>
                <a:gd name="T75" fmla="*/ 205 h 1022"/>
                <a:gd name="T76" fmla="*/ 150 w 1022"/>
                <a:gd name="T77" fmla="*/ 150 h 1022"/>
                <a:gd name="T78" fmla="*/ 205 w 1022"/>
                <a:gd name="T79" fmla="*/ 102 h 1022"/>
                <a:gd name="T80" fmla="*/ 267 w 1022"/>
                <a:gd name="T81" fmla="*/ 62 h 1022"/>
                <a:gd name="T82" fmla="*/ 336 w 1022"/>
                <a:gd name="T83" fmla="*/ 31 h 1022"/>
                <a:gd name="T84" fmla="*/ 408 w 1022"/>
                <a:gd name="T85" fmla="*/ 10 h 1022"/>
                <a:gd name="T86" fmla="*/ 485 w 1022"/>
                <a:gd name="T87" fmla="*/ 1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2" y="0"/>
                  </a:moveTo>
                  <a:lnTo>
                    <a:pt x="512" y="0"/>
                  </a:lnTo>
                  <a:lnTo>
                    <a:pt x="538" y="1"/>
                  </a:lnTo>
                  <a:lnTo>
                    <a:pt x="563" y="3"/>
                  </a:lnTo>
                  <a:lnTo>
                    <a:pt x="590" y="6"/>
                  </a:lnTo>
                  <a:lnTo>
                    <a:pt x="615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3" y="50"/>
                  </a:lnTo>
                  <a:lnTo>
                    <a:pt x="755" y="62"/>
                  </a:lnTo>
                  <a:lnTo>
                    <a:pt x="776" y="75"/>
                  </a:lnTo>
                  <a:lnTo>
                    <a:pt x="797" y="87"/>
                  </a:lnTo>
                  <a:lnTo>
                    <a:pt x="817" y="102"/>
                  </a:lnTo>
                  <a:lnTo>
                    <a:pt x="836" y="117"/>
                  </a:lnTo>
                  <a:lnTo>
                    <a:pt x="854" y="133"/>
                  </a:lnTo>
                  <a:lnTo>
                    <a:pt x="873" y="150"/>
                  </a:lnTo>
                  <a:lnTo>
                    <a:pt x="890" y="167"/>
                  </a:lnTo>
                  <a:lnTo>
                    <a:pt x="906" y="186"/>
                  </a:lnTo>
                  <a:lnTo>
                    <a:pt x="921" y="205"/>
                  </a:lnTo>
                  <a:lnTo>
                    <a:pt x="935" y="226"/>
                  </a:lnTo>
                  <a:lnTo>
                    <a:pt x="949" y="247"/>
                  </a:lnTo>
                  <a:lnTo>
                    <a:pt x="961" y="267"/>
                  </a:lnTo>
                  <a:lnTo>
                    <a:pt x="971" y="290"/>
                  </a:lnTo>
                  <a:lnTo>
                    <a:pt x="982" y="312"/>
                  </a:lnTo>
                  <a:lnTo>
                    <a:pt x="991" y="336"/>
                  </a:lnTo>
                  <a:lnTo>
                    <a:pt x="999" y="359"/>
                  </a:lnTo>
                  <a:lnTo>
                    <a:pt x="1006" y="383"/>
                  </a:lnTo>
                  <a:lnTo>
                    <a:pt x="1012" y="408"/>
                  </a:lnTo>
                  <a:lnTo>
                    <a:pt x="1016" y="434"/>
                  </a:lnTo>
                  <a:lnTo>
                    <a:pt x="1020" y="459"/>
                  </a:lnTo>
                  <a:lnTo>
                    <a:pt x="1022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2" y="538"/>
                  </a:lnTo>
                  <a:lnTo>
                    <a:pt x="1020" y="563"/>
                  </a:lnTo>
                  <a:lnTo>
                    <a:pt x="1016" y="590"/>
                  </a:lnTo>
                  <a:lnTo>
                    <a:pt x="1012" y="615"/>
                  </a:lnTo>
                  <a:lnTo>
                    <a:pt x="1006" y="639"/>
                  </a:lnTo>
                  <a:lnTo>
                    <a:pt x="999" y="663"/>
                  </a:lnTo>
                  <a:lnTo>
                    <a:pt x="991" y="687"/>
                  </a:lnTo>
                  <a:lnTo>
                    <a:pt x="982" y="710"/>
                  </a:lnTo>
                  <a:lnTo>
                    <a:pt x="971" y="733"/>
                  </a:lnTo>
                  <a:lnTo>
                    <a:pt x="961" y="755"/>
                  </a:lnTo>
                  <a:lnTo>
                    <a:pt x="949" y="776"/>
                  </a:lnTo>
                  <a:lnTo>
                    <a:pt x="935" y="797"/>
                  </a:lnTo>
                  <a:lnTo>
                    <a:pt x="921" y="817"/>
                  </a:lnTo>
                  <a:lnTo>
                    <a:pt x="906" y="836"/>
                  </a:lnTo>
                  <a:lnTo>
                    <a:pt x="890" y="854"/>
                  </a:lnTo>
                  <a:lnTo>
                    <a:pt x="873" y="873"/>
                  </a:lnTo>
                  <a:lnTo>
                    <a:pt x="854" y="890"/>
                  </a:lnTo>
                  <a:lnTo>
                    <a:pt x="836" y="906"/>
                  </a:lnTo>
                  <a:lnTo>
                    <a:pt x="817" y="921"/>
                  </a:lnTo>
                  <a:lnTo>
                    <a:pt x="797" y="935"/>
                  </a:lnTo>
                  <a:lnTo>
                    <a:pt x="776" y="949"/>
                  </a:lnTo>
                  <a:lnTo>
                    <a:pt x="755" y="961"/>
                  </a:lnTo>
                  <a:lnTo>
                    <a:pt x="733" y="971"/>
                  </a:lnTo>
                  <a:lnTo>
                    <a:pt x="710" y="982"/>
                  </a:lnTo>
                  <a:lnTo>
                    <a:pt x="687" y="991"/>
                  </a:lnTo>
                  <a:lnTo>
                    <a:pt x="663" y="999"/>
                  </a:lnTo>
                  <a:lnTo>
                    <a:pt x="639" y="1006"/>
                  </a:lnTo>
                  <a:lnTo>
                    <a:pt x="615" y="1012"/>
                  </a:lnTo>
                  <a:lnTo>
                    <a:pt x="590" y="1016"/>
                  </a:lnTo>
                  <a:lnTo>
                    <a:pt x="563" y="1020"/>
                  </a:lnTo>
                  <a:lnTo>
                    <a:pt x="538" y="1022"/>
                  </a:lnTo>
                  <a:lnTo>
                    <a:pt x="512" y="1022"/>
                  </a:lnTo>
                  <a:lnTo>
                    <a:pt x="512" y="1022"/>
                  </a:lnTo>
                  <a:lnTo>
                    <a:pt x="485" y="1022"/>
                  </a:lnTo>
                  <a:lnTo>
                    <a:pt x="459" y="1020"/>
                  </a:lnTo>
                  <a:lnTo>
                    <a:pt x="434" y="1016"/>
                  </a:lnTo>
                  <a:lnTo>
                    <a:pt x="408" y="1012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6" y="991"/>
                  </a:lnTo>
                  <a:lnTo>
                    <a:pt x="312" y="982"/>
                  </a:lnTo>
                  <a:lnTo>
                    <a:pt x="290" y="971"/>
                  </a:lnTo>
                  <a:lnTo>
                    <a:pt x="267" y="961"/>
                  </a:lnTo>
                  <a:lnTo>
                    <a:pt x="247" y="949"/>
                  </a:lnTo>
                  <a:lnTo>
                    <a:pt x="226" y="935"/>
                  </a:lnTo>
                  <a:lnTo>
                    <a:pt x="205" y="921"/>
                  </a:lnTo>
                  <a:lnTo>
                    <a:pt x="186" y="906"/>
                  </a:lnTo>
                  <a:lnTo>
                    <a:pt x="167" y="890"/>
                  </a:lnTo>
                  <a:lnTo>
                    <a:pt x="150" y="873"/>
                  </a:lnTo>
                  <a:lnTo>
                    <a:pt x="133" y="854"/>
                  </a:lnTo>
                  <a:lnTo>
                    <a:pt x="117" y="836"/>
                  </a:lnTo>
                  <a:lnTo>
                    <a:pt x="102" y="817"/>
                  </a:lnTo>
                  <a:lnTo>
                    <a:pt x="87" y="797"/>
                  </a:lnTo>
                  <a:lnTo>
                    <a:pt x="75" y="776"/>
                  </a:lnTo>
                  <a:lnTo>
                    <a:pt x="62" y="755"/>
                  </a:lnTo>
                  <a:lnTo>
                    <a:pt x="50" y="733"/>
                  </a:lnTo>
                  <a:lnTo>
                    <a:pt x="40" y="710"/>
                  </a:lnTo>
                  <a:lnTo>
                    <a:pt x="31" y="687"/>
                  </a:lnTo>
                  <a:lnTo>
                    <a:pt x="23" y="663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6" y="590"/>
                  </a:lnTo>
                  <a:lnTo>
                    <a:pt x="2" y="563"/>
                  </a:lnTo>
                  <a:lnTo>
                    <a:pt x="1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1" y="485"/>
                  </a:lnTo>
                  <a:lnTo>
                    <a:pt x="2" y="459"/>
                  </a:lnTo>
                  <a:lnTo>
                    <a:pt x="6" y="434"/>
                  </a:lnTo>
                  <a:lnTo>
                    <a:pt x="10" y="408"/>
                  </a:lnTo>
                  <a:lnTo>
                    <a:pt x="16" y="383"/>
                  </a:lnTo>
                  <a:lnTo>
                    <a:pt x="23" y="359"/>
                  </a:lnTo>
                  <a:lnTo>
                    <a:pt x="31" y="336"/>
                  </a:lnTo>
                  <a:lnTo>
                    <a:pt x="40" y="312"/>
                  </a:lnTo>
                  <a:lnTo>
                    <a:pt x="50" y="290"/>
                  </a:lnTo>
                  <a:lnTo>
                    <a:pt x="62" y="267"/>
                  </a:lnTo>
                  <a:lnTo>
                    <a:pt x="75" y="247"/>
                  </a:lnTo>
                  <a:lnTo>
                    <a:pt x="87" y="226"/>
                  </a:lnTo>
                  <a:lnTo>
                    <a:pt x="102" y="205"/>
                  </a:lnTo>
                  <a:lnTo>
                    <a:pt x="117" y="186"/>
                  </a:lnTo>
                  <a:lnTo>
                    <a:pt x="133" y="167"/>
                  </a:lnTo>
                  <a:lnTo>
                    <a:pt x="150" y="150"/>
                  </a:lnTo>
                  <a:lnTo>
                    <a:pt x="167" y="133"/>
                  </a:lnTo>
                  <a:lnTo>
                    <a:pt x="186" y="117"/>
                  </a:lnTo>
                  <a:lnTo>
                    <a:pt x="205" y="102"/>
                  </a:lnTo>
                  <a:lnTo>
                    <a:pt x="226" y="87"/>
                  </a:lnTo>
                  <a:lnTo>
                    <a:pt x="247" y="75"/>
                  </a:lnTo>
                  <a:lnTo>
                    <a:pt x="267" y="62"/>
                  </a:lnTo>
                  <a:lnTo>
                    <a:pt x="290" y="50"/>
                  </a:lnTo>
                  <a:lnTo>
                    <a:pt x="312" y="40"/>
                  </a:lnTo>
                  <a:lnTo>
                    <a:pt x="336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4" y="6"/>
                  </a:lnTo>
                  <a:lnTo>
                    <a:pt x="459" y="3"/>
                  </a:lnTo>
                  <a:lnTo>
                    <a:pt x="485" y="1"/>
                  </a:lnTo>
                  <a:lnTo>
                    <a:pt x="512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8" name="Freeform 191"/>
            <p:cNvSpPr>
              <a:spLocks noEditPoints="1"/>
            </p:cNvSpPr>
            <p:nvPr/>
          </p:nvSpPr>
          <p:spPr bwMode="auto">
            <a:xfrm>
              <a:off x="6106957" y="2892234"/>
              <a:ext cx="143088" cy="143682"/>
            </a:xfrm>
            <a:custGeom>
              <a:avLst/>
              <a:gdLst>
                <a:gd name="T0" fmla="*/ 389 w 724"/>
                <a:gd name="T1" fmla="*/ 339 h 725"/>
                <a:gd name="T2" fmla="*/ 417 w 724"/>
                <a:gd name="T3" fmla="*/ 327 h 725"/>
                <a:gd name="T4" fmla="*/ 434 w 724"/>
                <a:gd name="T5" fmla="*/ 303 h 725"/>
                <a:gd name="T6" fmla="*/ 435 w 724"/>
                <a:gd name="T7" fmla="*/ 267 h 725"/>
                <a:gd name="T8" fmla="*/ 415 w 724"/>
                <a:gd name="T9" fmla="*/ 241 h 725"/>
                <a:gd name="T10" fmla="*/ 376 w 724"/>
                <a:gd name="T11" fmla="*/ 227 h 725"/>
                <a:gd name="T12" fmla="*/ 203 w 724"/>
                <a:gd name="T13" fmla="*/ 563 h 725"/>
                <a:gd name="T14" fmla="*/ 396 w 724"/>
                <a:gd name="T15" fmla="*/ 175 h 725"/>
                <a:gd name="T16" fmla="*/ 451 w 724"/>
                <a:gd name="T17" fmla="*/ 190 h 725"/>
                <a:gd name="T18" fmla="*/ 493 w 724"/>
                <a:gd name="T19" fmla="*/ 235 h 725"/>
                <a:gd name="T20" fmla="*/ 503 w 724"/>
                <a:gd name="T21" fmla="*/ 289 h 725"/>
                <a:gd name="T22" fmla="*/ 487 w 724"/>
                <a:gd name="T23" fmla="*/ 337 h 725"/>
                <a:gd name="T24" fmla="*/ 457 w 724"/>
                <a:gd name="T25" fmla="*/ 367 h 725"/>
                <a:gd name="T26" fmla="*/ 405 w 724"/>
                <a:gd name="T27" fmla="*/ 387 h 725"/>
                <a:gd name="T28" fmla="*/ 419 w 724"/>
                <a:gd name="T29" fmla="*/ 403 h 725"/>
                <a:gd name="T30" fmla="*/ 467 w 724"/>
                <a:gd name="T31" fmla="*/ 461 h 725"/>
                <a:gd name="T32" fmla="*/ 419 w 724"/>
                <a:gd name="T33" fmla="*/ 501 h 725"/>
                <a:gd name="T34" fmla="*/ 354 w 724"/>
                <a:gd name="T35" fmla="*/ 410 h 725"/>
                <a:gd name="T36" fmla="*/ 303 w 724"/>
                <a:gd name="T37" fmla="*/ 397 h 725"/>
                <a:gd name="T38" fmla="*/ 363 w 724"/>
                <a:gd name="T39" fmla="*/ 61 h 725"/>
                <a:gd name="T40" fmla="*/ 269 w 724"/>
                <a:gd name="T41" fmla="*/ 75 h 725"/>
                <a:gd name="T42" fmla="*/ 196 w 724"/>
                <a:gd name="T43" fmla="*/ 110 h 725"/>
                <a:gd name="T44" fmla="*/ 123 w 724"/>
                <a:gd name="T45" fmla="*/ 176 h 725"/>
                <a:gd name="T46" fmla="*/ 83 w 724"/>
                <a:gd name="T47" fmla="*/ 247 h 725"/>
                <a:gd name="T48" fmla="*/ 61 w 724"/>
                <a:gd name="T49" fmla="*/ 343 h 725"/>
                <a:gd name="T50" fmla="*/ 66 w 724"/>
                <a:gd name="T51" fmla="*/ 421 h 725"/>
                <a:gd name="T52" fmla="*/ 100 w 724"/>
                <a:gd name="T53" fmla="*/ 512 h 725"/>
                <a:gd name="T54" fmla="*/ 148 w 724"/>
                <a:gd name="T55" fmla="*/ 577 h 725"/>
                <a:gd name="T56" fmla="*/ 212 w 724"/>
                <a:gd name="T57" fmla="*/ 625 h 725"/>
                <a:gd name="T58" fmla="*/ 304 w 724"/>
                <a:gd name="T59" fmla="*/ 658 h 725"/>
                <a:gd name="T60" fmla="*/ 382 w 724"/>
                <a:gd name="T61" fmla="*/ 664 h 725"/>
                <a:gd name="T62" fmla="*/ 476 w 724"/>
                <a:gd name="T63" fmla="*/ 642 h 725"/>
                <a:gd name="T64" fmla="*/ 546 w 724"/>
                <a:gd name="T65" fmla="*/ 602 h 725"/>
                <a:gd name="T66" fmla="*/ 614 w 724"/>
                <a:gd name="T67" fmla="*/ 530 h 725"/>
                <a:gd name="T68" fmla="*/ 648 w 724"/>
                <a:gd name="T69" fmla="*/ 457 h 725"/>
                <a:gd name="T70" fmla="*/ 664 w 724"/>
                <a:gd name="T71" fmla="*/ 362 h 725"/>
                <a:gd name="T72" fmla="*/ 654 w 724"/>
                <a:gd name="T73" fmla="*/ 285 h 725"/>
                <a:gd name="T74" fmla="*/ 624 w 724"/>
                <a:gd name="T75" fmla="*/ 211 h 725"/>
                <a:gd name="T76" fmla="*/ 560 w 724"/>
                <a:gd name="T77" fmla="*/ 133 h 725"/>
                <a:gd name="T78" fmla="*/ 492 w 724"/>
                <a:gd name="T79" fmla="*/ 90 h 725"/>
                <a:gd name="T80" fmla="*/ 399 w 724"/>
                <a:gd name="T81" fmla="*/ 63 h 725"/>
                <a:gd name="T82" fmla="*/ 363 w 724"/>
                <a:gd name="T83" fmla="*/ 0 h 725"/>
                <a:gd name="T84" fmla="*/ 474 w 724"/>
                <a:gd name="T85" fmla="*/ 18 h 725"/>
                <a:gd name="T86" fmla="*/ 561 w 724"/>
                <a:gd name="T87" fmla="*/ 59 h 725"/>
                <a:gd name="T88" fmla="*/ 649 w 724"/>
                <a:gd name="T89" fmla="*/ 140 h 725"/>
                <a:gd name="T90" fmla="*/ 696 w 724"/>
                <a:gd name="T91" fmla="*/ 225 h 725"/>
                <a:gd name="T92" fmla="*/ 723 w 724"/>
                <a:gd name="T93" fmla="*/ 339 h 725"/>
                <a:gd name="T94" fmla="*/ 717 w 724"/>
                <a:gd name="T95" fmla="*/ 432 h 725"/>
                <a:gd name="T96" fmla="*/ 676 w 724"/>
                <a:gd name="T97" fmla="*/ 542 h 725"/>
                <a:gd name="T98" fmla="*/ 618 w 724"/>
                <a:gd name="T99" fmla="*/ 619 h 725"/>
                <a:gd name="T100" fmla="*/ 543 w 724"/>
                <a:gd name="T101" fmla="*/ 676 h 725"/>
                <a:gd name="T102" fmla="*/ 432 w 724"/>
                <a:gd name="T103" fmla="*/ 718 h 725"/>
                <a:gd name="T104" fmla="*/ 339 w 724"/>
                <a:gd name="T105" fmla="*/ 723 h 725"/>
                <a:gd name="T106" fmla="*/ 225 w 724"/>
                <a:gd name="T107" fmla="*/ 697 h 725"/>
                <a:gd name="T108" fmla="*/ 141 w 724"/>
                <a:gd name="T109" fmla="*/ 650 h 725"/>
                <a:gd name="T110" fmla="*/ 60 w 724"/>
                <a:gd name="T111" fmla="*/ 563 h 725"/>
                <a:gd name="T112" fmla="*/ 19 w 724"/>
                <a:gd name="T113" fmla="*/ 477 h 725"/>
                <a:gd name="T114" fmla="*/ 0 w 724"/>
                <a:gd name="T115" fmla="*/ 362 h 725"/>
                <a:gd name="T116" fmla="*/ 12 w 724"/>
                <a:gd name="T117" fmla="*/ 269 h 725"/>
                <a:gd name="T118" fmla="*/ 48 w 724"/>
                <a:gd name="T119" fmla="*/ 181 h 725"/>
                <a:gd name="T120" fmla="*/ 124 w 724"/>
                <a:gd name="T121" fmla="*/ 88 h 725"/>
                <a:gd name="T122" fmla="*/ 206 w 724"/>
                <a:gd name="T123" fmla="*/ 36 h 725"/>
                <a:gd name="T124" fmla="*/ 317 w 724"/>
                <a:gd name="T125" fmla="*/ 3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24" h="725">
                  <a:moveTo>
                    <a:pt x="266" y="343"/>
                  </a:moveTo>
                  <a:lnTo>
                    <a:pt x="343" y="343"/>
                  </a:lnTo>
                  <a:lnTo>
                    <a:pt x="343" y="343"/>
                  </a:lnTo>
                  <a:lnTo>
                    <a:pt x="367" y="343"/>
                  </a:lnTo>
                  <a:lnTo>
                    <a:pt x="389" y="339"/>
                  </a:lnTo>
                  <a:lnTo>
                    <a:pt x="397" y="337"/>
                  </a:lnTo>
                  <a:lnTo>
                    <a:pt x="405" y="334"/>
                  </a:lnTo>
                  <a:lnTo>
                    <a:pt x="412" y="331"/>
                  </a:lnTo>
                  <a:lnTo>
                    <a:pt x="417" y="327"/>
                  </a:lnTo>
                  <a:lnTo>
                    <a:pt x="417" y="327"/>
                  </a:lnTo>
                  <a:lnTo>
                    <a:pt x="422" y="323"/>
                  </a:lnTo>
                  <a:lnTo>
                    <a:pt x="426" y="319"/>
                  </a:lnTo>
                  <a:lnTo>
                    <a:pt x="429" y="313"/>
                  </a:lnTo>
                  <a:lnTo>
                    <a:pt x="433" y="308"/>
                  </a:lnTo>
                  <a:lnTo>
                    <a:pt x="434" y="303"/>
                  </a:lnTo>
                  <a:lnTo>
                    <a:pt x="436" y="297"/>
                  </a:lnTo>
                  <a:lnTo>
                    <a:pt x="437" y="284"/>
                  </a:lnTo>
                  <a:lnTo>
                    <a:pt x="437" y="284"/>
                  </a:lnTo>
                  <a:lnTo>
                    <a:pt x="436" y="275"/>
                  </a:lnTo>
                  <a:lnTo>
                    <a:pt x="435" y="267"/>
                  </a:lnTo>
                  <a:lnTo>
                    <a:pt x="432" y="260"/>
                  </a:lnTo>
                  <a:lnTo>
                    <a:pt x="427" y="253"/>
                  </a:lnTo>
                  <a:lnTo>
                    <a:pt x="427" y="253"/>
                  </a:lnTo>
                  <a:lnTo>
                    <a:pt x="422" y="246"/>
                  </a:lnTo>
                  <a:lnTo>
                    <a:pt x="415" y="241"/>
                  </a:lnTo>
                  <a:lnTo>
                    <a:pt x="409" y="236"/>
                  </a:lnTo>
                  <a:lnTo>
                    <a:pt x="401" y="233"/>
                  </a:lnTo>
                  <a:lnTo>
                    <a:pt x="401" y="233"/>
                  </a:lnTo>
                  <a:lnTo>
                    <a:pt x="390" y="229"/>
                  </a:lnTo>
                  <a:lnTo>
                    <a:pt x="376" y="227"/>
                  </a:lnTo>
                  <a:lnTo>
                    <a:pt x="359" y="226"/>
                  </a:lnTo>
                  <a:lnTo>
                    <a:pt x="337" y="226"/>
                  </a:lnTo>
                  <a:lnTo>
                    <a:pt x="266" y="226"/>
                  </a:lnTo>
                  <a:lnTo>
                    <a:pt x="266" y="343"/>
                  </a:lnTo>
                  <a:close/>
                  <a:moveTo>
                    <a:pt x="203" y="563"/>
                  </a:moveTo>
                  <a:lnTo>
                    <a:pt x="203" y="173"/>
                  </a:lnTo>
                  <a:lnTo>
                    <a:pt x="337" y="173"/>
                  </a:lnTo>
                  <a:lnTo>
                    <a:pt x="337" y="173"/>
                  </a:lnTo>
                  <a:lnTo>
                    <a:pt x="370" y="174"/>
                  </a:lnTo>
                  <a:lnTo>
                    <a:pt x="396" y="175"/>
                  </a:lnTo>
                  <a:lnTo>
                    <a:pt x="419" y="179"/>
                  </a:lnTo>
                  <a:lnTo>
                    <a:pt x="428" y="181"/>
                  </a:lnTo>
                  <a:lnTo>
                    <a:pt x="437" y="183"/>
                  </a:lnTo>
                  <a:lnTo>
                    <a:pt x="437" y="183"/>
                  </a:lnTo>
                  <a:lnTo>
                    <a:pt x="451" y="190"/>
                  </a:lnTo>
                  <a:lnTo>
                    <a:pt x="464" y="198"/>
                  </a:lnTo>
                  <a:lnTo>
                    <a:pt x="475" y="208"/>
                  </a:lnTo>
                  <a:lnTo>
                    <a:pt x="485" y="221"/>
                  </a:lnTo>
                  <a:lnTo>
                    <a:pt x="485" y="221"/>
                  </a:lnTo>
                  <a:lnTo>
                    <a:pt x="493" y="235"/>
                  </a:lnTo>
                  <a:lnTo>
                    <a:pt x="499" y="249"/>
                  </a:lnTo>
                  <a:lnTo>
                    <a:pt x="503" y="264"/>
                  </a:lnTo>
                  <a:lnTo>
                    <a:pt x="504" y="278"/>
                  </a:lnTo>
                  <a:lnTo>
                    <a:pt x="504" y="278"/>
                  </a:lnTo>
                  <a:lnTo>
                    <a:pt x="503" y="289"/>
                  </a:lnTo>
                  <a:lnTo>
                    <a:pt x="501" y="299"/>
                  </a:lnTo>
                  <a:lnTo>
                    <a:pt x="499" y="309"/>
                  </a:lnTo>
                  <a:lnTo>
                    <a:pt x="496" y="319"/>
                  </a:lnTo>
                  <a:lnTo>
                    <a:pt x="492" y="328"/>
                  </a:lnTo>
                  <a:lnTo>
                    <a:pt x="487" y="337"/>
                  </a:lnTo>
                  <a:lnTo>
                    <a:pt x="481" y="345"/>
                  </a:lnTo>
                  <a:lnTo>
                    <a:pt x="473" y="353"/>
                  </a:lnTo>
                  <a:lnTo>
                    <a:pt x="473" y="353"/>
                  </a:lnTo>
                  <a:lnTo>
                    <a:pt x="466" y="360"/>
                  </a:lnTo>
                  <a:lnTo>
                    <a:pt x="457" y="367"/>
                  </a:lnTo>
                  <a:lnTo>
                    <a:pt x="448" y="373"/>
                  </a:lnTo>
                  <a:lnTo>
                    <a:pt x="437" y="377"/>
                  </a:lnTo>
                  <a:lnTo>
                    <a:pt x="427" y="382"/>
                  </a:lnTo>
                  <a:lnTo>
                    <a:pt x="417" y="385"/>
                  </a:lnTo>
                  <a:lnTo>
                    <a:pt x="405" y="387"/>
                  </a:lnTo>
                  <a:lnTo>
                    <a:pt x="393" y="389"/>
                  </a:lnTo>
                  <a:lnTo>
                    <a:pt x="393" y="389"/>
                  </a:lnTo>
                  <a:lnTo>
                    <a:pt x="402" y="393"/>
                  </a:lnTo>
                  <a:lnTo>
                    <a:pt x="411" y="398"/>
                  </a:lnTo>
                  <a:lnTo>
                    <a:pt x="419" y="403"/>
                  </a:lnTo>
                  <a:lnTo>
                    <a:pt x="426" y="409"/>
                  </a:lnTo>
                  <a:lnTo>
                    <a:pt x="426" y="409"/>
                  </a:lnTo>
                  <a:lnTo>
                    <a:pt x="438" y="423"/>
                  </a:lnTo>
                  <a:lnTo>
                    <a:pt x="452" y="440"/>
                  </a:lnTo>
                  <a:lnTo>
                    <a:pt x="467" y="461"/>
                  </a:lnTo>
                  <a:lnTo>
                    <a:pt x="483" y="486"/>
                  </a:lnTo>
                  <a:lnTo>
                    <a:pt x="531" y="563"/>
                  </a:lnTo>
                  <a:lnTo>
                    <a:pt x="454" y="563"/>
                  </a:lnTo>
                  <a:lnTo>
                    <a:pt x="419" y="501"/>
                  </a:lnTo>
                  <a:lnTo>
                    <a:pt x="419" y="501"/>
                  </a:lnTo>
                  <a:lnTo>
                    <a:pt x="399" y="469"/>
                  </a:lnTo>
                  <a:lnTo>
                    <a:pt x="382" y="442"/>
                  </a:lnTo>
                  <a:lnTo>
                    <a:pt x="367" y="423"/>
                  </a:lnTo>
                  <a:lnTo>
                    <a:pt x="360" y="416"/>
                  </a:lnTo>
                  <a:lnTo>
                    <a:pt x="354" y="410"/>
                  </a:lnTo>
                  <a:lnTo>
                    <a:pt x="354" y="410"/>
                  </a:lnTo>
                  <a:lnTo>
                    <a:pt x="344" y="405"/>
                  </a:lnTo>
                  <a:lnTo>
                    <a:pt x="332" y="400"/>
                  </a:lnTo>
                  <a:lnTo>
                    <a:pt x="319" y="398"/>
                  </a:lnTo>
                  <a:lnTo>
                    <a:pt x="303" y="397"/>
                  </a:lnTo>
                  <a:lnTo>
                    <a:pt x="266" y="397"/>
                  </a:lnTo>
                  <a:lnTo>
                    <a:pt x="266" y="563"/>
                  </a:lnTo>
                  <a:lnTo>
                    <a:pt x="203" y="563"/>
                  </a:lnTo>
                  <a:close/>
                  <a:moveTo>
                    <a:pt x="363" y="61"/>
                  </a:moveTo>
                  <a:lnTo>
                    <a:pt x="363" y="61"/>
                  </a:lnTo>
                  <a:lnTo>
                    <a:pt x="343" y="61"/>
                  </a:lnTo>
                  <a:lnTo>
                    <a:pt x="325" y="63"/>
                  </a:lnTo>
                  <a:lnTo>
                    <a:pt x="305" y="65"/>
                  </a:lnTo>
                  <a:lnTo>
                    <a:pt x="287" y="70"/>
                  </a:lnTo>
                  <a:lnTo>
                    <a:pt x="269" y="75"/>
                  </a:lnTo>
                  <a:lnTo>
                    <a:pt x="250" y="82"/>
                  </a:lnTo>
                  <a:lnTo>
                    <a:pt x="232" y="90"/>
                  </a:lnTo>
                  <a:lnTo>
                    <a:pt x="214" y="100"/>
                  </a:lnTo>
                  <a:lnTo>
                    <a:pt x="214" y="100"/>
                  </a:lnTo>
                  <a:lnTo>
                    <a:pt x="196" y="110"/>
                  </a:lnTo>
                  <a:lnTo>
                    <a:pt x="179" y="121"/>
                  </a:lnTo>
                  <a:lnTo>
                    <a:pt x="164" y="133"/>
                  </a:lnTo>
                  <a:lnTo>
                    <a:pt x="149" y="147"/>
                  </a:lnTo>
                  <a:lnTo>
                    <a:pt x="136" y="161"/>
                  </a:lnTo>
                  <a:lnTo>
                    <a:pt x="123" y="176"/>
                  </a:lnTo>
                  <a:lnTo>
                    <a:pt x="111" y="194"/>
                  </a:lnTo>
                  <a:lnTo>
                    <a:pt x="101" y="211"/>
                  </a:lnTo>
                  <a:lnTo>
                    <a:pt x="101" y="211"/>
                  </a:lnTo>
                  <a:lnTo>
                    <a:pt x="91" y="229"/>
                  </a:lnTo>
                  <a:lnTo>
                    <a:pt x="83" y="247"/>
                  </a:lnTo>
                  <a:lnTo>
                    <a:pt x="76" y="266"/>
                  </a:lnTo>
                  <a:lnTo>
                    <a:pt x="70" y="285"/>
                  </a:lnTo>
                  <a:lnTo>
                    <a:pt x="66" y="304"/>
                  </a:lnTo>
                  <a:lnTo>
                    <a:pt x="62" y="323"/>
                  </a:lnTo>
                  <a:lnTo>
                    <a:pt x="61" y="343"/>
                  </a:lnTo>
                  <a:lnTo>
                    <a:pt x="60" y="362"/>
                  </a:lnTo>
                  <a:lnTo>
                    <a:pt x="60" y="362"/>
                  </a:lnTo>
                  <a:lnTo>
                    <a:pt x="61" y="382"/>
                  </a:lnTo>
                  <a:lnTo>
                    <a:pt x="62" y="401"/>
                  </a:lnTo>
                  <a:lnTo>
                    <a:pt x="66" y="421"/>
                  </a:lnTo>
                  <a:lnTo>
                    <a:pt x="70" y="439"/>
                  </a:lnTo>
                  <a:lnTo>
                    <a:pt x="76" y="457"/>
                  </a:lnTo>
                  <a:lnTo>
                    <a:pt x="83" y="476"/>
                  </a:lnTo>
                  <a:lnTo>
                    <a:pt x="91" y="494"/>
                  </a:lnTo>
                  <a:lnTo>
                    <a:pt x="100" y="512"/>
                  </a:lnTo>
                  <a:lnTo>
                    <a:pt x="100" y="512"/>
                  </a:lnTo>
                  <a:lnTo>
                    <a:pt x="110" y="530"/>
                  </a:lnTo>
                  <a:lnTo>
                    <a:pt x="122" y="546"/>
                  </a:lnTo>
                  <a:lnTo>
                    <a:pt x="134" y="562"/>
                  </a:lnTo>
                  <a:lnTo>
                    <a:pt x="148" y="577"/>
                  </a:lnTo>
                  <a:lnTo>
                    <a:pt x="162" y="589"/>
                  </a:lnTo>
                  <a:lnTo>
                    <a:pt x="178" y="602"/>
                  </a:lnTo>
                  <a:lnTo>
                    <a:pt x="194" y="613"/>
                  </a:lnTo>
                  <a:lnTo>
                    <a:pt x="212" y="625"/>
                  </a:lnTo>
                  <a:lnTo>
                    <a:pt x="212" y="625"/>
                  </a:lnTo>
                  <a:lnTo>
                    <a:pt x="230" y="634"/>
                  </a:lnTo>
                  <a:lnTo>
                    <a:pt x="248" y="642"/>
                  </a:lnTo>
                  <a:lnTo>
                    <a:pt x="266" y="649"/>
                  </a:lnTo>
                  <a:lnTo>
                    <a:pt x="286" y="655"/>
                  </a:lnTo>
                  <a:lnTo>
                    <a:pt x="304" y="658"/>
                  </a:lnTo>
                  <a:lnTo>
                    <a:pt x="324" y="662"/>
                  </a:lnTo>
                  <a:lnTo>
                    <a:pt x="343" y="664"/>
                  </a:lnTo>
                  <a:lnTo>
                    <a:pt x="363" y="664"/>
                  </a:lnTo>
                  <a:lnTo>
                    <a:pt x="363" y="664"/>
                  </a:lnTo>
                  <a:lnTo>
                    <a:pt x="382" y="664"/>
                  </a:lnTo>
                  <a:lnTo>
                    <a:pt x="401" y="662"/>
                  </a:lnTo>
                  <a:lnTo>
                    <a:pt x="420" y="658"/>
                  </a:lnTo>
                  <a:lnTo>
                    <a:pt x="438" y="655"/>
                  </a:lnTo>
                  <a:lnTo>
                    <a:pt x="458" y="649"/>
                  </a:lnTo>
                  <a:lnTo>
                    <a:pt x="476" y="642"/>
                  </a:lnTo>
                  <a:lnTo>
                    <a:pt x="495" y="634"/>
                  </a:lnTo>
                  <a:lnTo>
                    <a:pt x="512" y="625"/>
                  </a:lnTo>
                  <a:lnTo>
                    <a:pt x="512" y="625"/>
                  </a:lnTo>
                  <a:lnTo>
                    <a:pt x="530" y="613"/>
                  </a:lnTo>
                  <a:lnTo>
                    <a:pt x="546" y="602"/>
                  </a:lnTo>
                  <a:lnTo>
                    <a:pt x="562" y="589"/>
                  </a:lnTo>
                  <a:lnTo>
                    <a:pt x="576" y="577"/>
                  </a:lnTo>
                  <a:lnTo>
                    <a:pt x="590" y="562"/>
                  </a:lnTo>
                  <a:lnTo>
                    <a:pt x="602" y="546"/>
                  </a:lnTo>
                  <a:lnTo>
                    <a:pt x="614" y="530"/>
                  </a:lnTo>
                  <a:lnTo>
                    <a:pt x="624" y="512"/>
                  </a:lnTo>
                  <a:lnTo>
                    <a:pt x="624" y="512"/>
                  </a:lnTo>
                  <a:lnTo>
                    <a:pt x="633" y="494"/>
                  </a:lnTo>
                  <a:lnTo>
                    <a:pt x="641" y="476"/>
                  </a:lnTo>
                  <a:lnTo>
                    <a:pt x="648" y="457"/>
                  </a:lnTo>
                  <a:lnTo>
                    <a:pt x="654" y="439"/>
                  </a:lnTo>
                  <a:lnTo>
                    <a:pt x="659" y="421"/>
                  </a:lnTo>
                  <a:lnTo>
                    <a:pt x="662" y="401"/>
                  </a:lnTo>
                  <a:lnTo>
                    <a:pt x="663" y="382"/>
                  </a:lnTo>
                  <a:lnTo>
                    <a:pt x="664" y="362"/>
                  </a:lnTo>
                  <a:lnTo>
                    <a:pt x="664" y="362"/>
                  </a:lnTo>
                  <a:lnTo>
                    <a:pt x="663" y="343"/>
                  </a:lnTo>
                  <a:lnTo>
                    <a:pt x="662" y="323"/>
                  </a:lnTo>
                  <a:lnTo>
                    <a:pt x="659" y="304"/>
                  </a:lnTo>
                  <a:lnTo>
                    <a:pt x="654" y="285"/>
                  </a:lnTo>
                  <a:lnTo>
                    <a:pt x="648" y="266"/>
                  </a:lnTo>
                  <a:lnTo>
                    <a:pt x="641" y="247"/>
                  </a:lnTo>
                  <a:lnTo>
                    <a:pt x="633" y="229"/>
                  </a:lnTo>
                  <a:lnTo>
                    <a:pt x="624" y="211"/>
                  </a:lnTo>
                  <a:lnTo>
                    <a:pt x="624" y="211"/>
                  </a:lnTo>
                  <a:lnTo>
                    <a:pt x="613" y="194"/>
                  </a:lnTo>
                  <a:lnTo>
                    <a:pt x="601" y="176"/>
                  </a:lnTo>
                  <a:lnTo>
                    <a:pt x="589" y="161"/>
                  </a:lnTo>
                  <a:lnTo>
                    <a:pt x="575" y="147"/>
                  </a:lnTo>
                  <a:lnTo>
                    <a:pt x="560" y="133"/>
                  </a:lnTo>
                  <a:lnTo>
                    <a:pt x="545" y="121"/>
                  </a:lnTo>
                  <a:lnTo>
                    <a:pt x="528" y="110"/>
                  </a:lnTo>
                  <a:lnTo>
                    <a:pt x="511" y="100"/>
                  </a:lnTo>
                  <a:lnTo>
                    <a:pt x="511" y="100"/>
                  </a:lnTo>
                  <a:lnTo>
                    <a:pt x="492" y="90"/>
                  </a:lnTo>
                  <a:lnTo>
                    <a:pt x="474" y="82"/>
                  </a:lnTo>
                  <a:lnTo>
                    <a:pt x="456" y="75"/>
                  </a:lnTo>
                  <a:lnTo>
                    <a:pt x="437" y="70"/>
                  </a:lnTo>
                  <a:lnTo>
                    <a:pt x="419" y="65"/>
                  </a:lnTo>
                  <a:lnTo>
                    <a:pt x="399" y="63"/>
                  </a:lnTo>
                  <a:lnTo>
                    <a:pt x="381" y="61"/>
                  </a:lnTo>
                  <a:lnTo>
                    <a:pt x="363" y="61"/>
                  </a:lnTo>
                  <a:lnTo>
                    <a:pt x="363" y="61"/>
                  </a:lnTo>
                  <a:close/>
                  <a:moveTo>
                    <a:pt x="363" y="0"/>
                  </a:moveTo>
                  <a:lnTo>
                    <a:pt x="363" y="0"/>
                  </a:lnTo>
                  <a:lnTo>
                    <a:pt x="384" y="1"/>
                  </a:lnTo>
                  <a:lnTo>
                    <a:pt x="407" y="3"/>
                  </a:lnTo>
                  <a:lnTo>
                    <a:pt x="430" y="7"/>
                  </a:lnTo>
                  <a:lnTo>
                    <a:pt x="452" y="12"/>
                  </a:lnTo>
                  <a:lnTo>
                    <a:pt x="474" y="18"/>
                  </a:lnTo>
                  <a:lnTo>
                    <a:pt x="497" y="26"/>
                  </a:lnTo>
                  <a:lnTo>
                    <a:pt x="519" y="36"/>
                  </a:lnTo>
                  <a:lnTo>
                    <a:pt x="540" y="47"/>
                  </a:lnTo>
                  <a:lnTo>
                    <a:pt x="540" y="47"/>
                  </a:lnTo>
                  <a:lnTo>
                    <a:pt x="561" y="59"/>
                  </a:lnTo>
                  <a:lnTo>
                    <a:pt x="582" y="73"/>
                  </a:lnTo>
                  <a:lnTo>
                    <a:pt x="600" y="88"/>
                  </a:lnTo>
                  <a:lnTo>
                    <a:pt x="617" y="104"/>
                  </a:lnTo>
                  <a:lnTo>
                    <a:pt x="633" y="121"/>
                  </a:lnTo>
                  <a:lnTo>
                    <a:pt x="649" y="140"/>
                  </a:lnTo>
                  <a:lnTo>
                    <a:pt x="663" y="159"/>
                  </a:lnTo>
                  <a:lnTo>
                    <a:pt x="676" y="181"/>
                  </a:lnTo>
                  <a:lnTo>
                    <a:pt x="676" y="181"/>
                  </a:lnTo>
                  <a:lnTo>
                    <a:pt x="687" y="203"/>
                  </a:lnTo>
                  <a:lnTo>
                    <a:pt x="696" y="225"/>
                  </a:lnTo>
                  <a:lnTo>
                    <a:pt x="706" y="247"/>
                  </a:lnTo>
                  <a:lnTo>
                    <a:pt x="711" y="269"/>
                  </a:lnTo>
                  <a:lnTo>
                    <a:pt x="717" y="292"/>
                  </a:lnTo>
                  <a:lnTo>
                    <a:pt x="721" y="315"/>
                  </a:lnTo>
                  <a:lnTo>
                    <a:pt x="723" y="339"/>
                  </a:lnTo>
                  <a:lnTo>
                    <a:pt x="724" y="362"/>
                  </a:lnTo>
                  <a:lnTo>
                    <a:pt x="724" y="362"/>
                  </a:lnTo>
                  <a:lnTo>
                    <a:pt x="723" y="385"/>
                  </a:lnTo>
                  <a:lnTo>
                    <a:pt x="721" y="409"/>
                  </a:lnTo>
                  <a:lnTo>
                    <a:pt x="717" y="432"/>
                  </a:lnTo>
                  <a:lnTo>
                    <a:pt x="713" y="454"/>
                  </a:lnTo>
                  <a:lnTo>
                    <a:pt x="706" y="477"/>
                  </a:lnTo>
                  <a:lnTo>
                    <a:pt x="698" y="499"/>
                  </a:lnTo>
                  <a:lnTo>
                    <a:pt x="687" y="520"/>
                  </a:lnTo>
                  <a:lnTo>
                    <a:pt x="676" y="542"/>
                  </a:lnTo>
                  <a:lnTo>
                    <a:pt x="676" y="542"/>
                  </a:lnTo>
                  <a:lnTo>
                    <a:pt x="663" y="563"/>
                  </a:lnTo>
                  <a:lnTo>
                    <a:pt x="651" y="584"/>
                  </a:lnTo>
                  <a:lnTo>
                    <a:pt x="636" y="602"/>
                  </a:lnTo>
                  <a:lnTo>
                    <a:pt x="618" y="619"/>
                  </a:lnTo>
                  <a:lnTo>
                    <a:pt x="601" y="635"/>
                  </a:lnTo>
                  <a:lnTo>
                    <a:pt x="583" y="650"/>
                  </a:lnTo>
                  <a:lnTo>
                    <a:pt x="563" y="664"/>
                  </a:lnTo>
                  <a:lnTo>
                    <a:pt x="543" y="676"/>
                  </a:lnTo>
                  <a:lnTo>
                    <a:pt x="543" y="676"/>
                  </a:lnTo>
                  <a:lnTo>
                    <a:pt x="521" y="688"/>
                  </a:lnTo>
                  <a:lnTo>
                    <a:pt x="499" y="697"/>
                  </a:lnTo>
                  <a:lnTo>
                    <a:pt x="476" y="705"/>
                  </a:lnTo>
                  <a:lnTo>
                    <a:pt x="454" y="712"/>
                  </a:lnTo>
                  <a:lnTo>
                    <a:pt x="432" y="718"/>
                  </a:lnTo>
                  <a:lnTo>
                    <a:pt x="409" y="721"/>
                  </a:lnTo>
                  <a:lnTo>
                    <a:pt x="386" y="723"/>
                  </a:lnTo>
                  <a:lnTo>
                    <a:pt x="363" y="725"/>
                  </a:lnTo>
                  <a:lnTo>
                    <a:pt x="363" y="725"/>
                  </a:lnTo>
                  <a:lnTo>
                    <a:pt x="339" y="723"/>
                  </a:lnTo>
                  <a:lnTo>
                    <a:pt x="316" y="721"/>
                  </a:lnTo>
                  <a:lnTo>
                    <a:pt x="293" y="718"/>
                  </a:lnTo>
                  <a:lnTo>
                    <a:pt x="270" y="712"/>
                  </a:lnTo>
                  <a:lnTo>
                    <a:pt x="248" y="705"/>
                  </a:lnTo>
                  <a:lnTo>
                    <a:pt x="225" y="697"/>
                  </a:lnTo>
                  <a:lnTo>
                    <a:pt x="203" y="688"/>
                  </a:lnTo>
                  <a:lnTo>
                    <a:pt x="183" y="676"/>
                  </a:lnTo>
                  <a:lnTo>
                    <a:pt x="183" y="676"/>
                  </a:lnTo>
                  <a:lnTo>
                    <a:pt x="161" y="664"/>
                  </a:lnTo>
                  <a:lnTo>
                    <a:pt x="141" y="650"/>
                  </a:lnTo>
                  <a:lnTo>
                    <a:pt x="123" y="635"/>
                  </a:lnTo>
                  <a:lnTo>
                    <a:pt x="106" y="619"/>
                  </a:lnTo>
                  <a:lnTo>
                    <a:pt x="90" y="602"/>
                  </a:lnTo>
                  <a:lnTo>
                    <a:pt x="75" y="584"/>
                  </a:lnTo>
                  <a:lnTo>
                    <a:pt x="60" y="563"/>
                  </a:lnTo>
                  <a:lnTo>
                    <a:pt x="47" y="542"/>
                  </a:lnTo>
                  <a:lnTo>
                    <a:pt x="47" y="542"/>
                  </a:lnTo>
                  <a:lnTo>
                    <a:pt x="37" y="520"/>
                  </a:lnTo>
                  <a:lnTo>
                    <a:pt x="27" y="499"/>
                  </a:lnTo>
                  <a:lnTo>
                    <a:pt x="19" y="477"/>
                  </a:lnTo>
                  <a:lnTo>
                    <a:pt x="12" y="454"/>
                  </a:lnTo>
                  <a:lnTo>
                    <a:pt x="7" y="432"/>
                  </a:lnTo>
                  <a:lnTo>
                    <a:pt x="3" y="409"/>
                  </a:lnTo>
                  <a:lnTo>
                    <a:pt x="0" y="385"/>
                  </a:lnTo>
                  <a:lnTo>
                    <a:pt x="0" y="362"/>
                  </a:lnTo>
                  <a:lnTo>
                    <a:pt x="0" y="362"/>
                  </a:lnTo>
                  <a:lnTo>
                    <a:pt x="0" y="339"/>
                  </a:lnTo>
                  <a:lnTo>
                    <a:pt x="3" y="315"/>
                  </a:lnTo>
                  <a:lnTo>
                    <a:pt x="7" y="292"/>
                  </a:lnTo>
                  <a:lnTo>
                    <a:pt x="12" y="269"/>
                  </a:lnTo>
                  <a:lnTo>
                    <a:pt x="19" y="247"/>
                  </a:lnTo>
                  <a:lnTo>
                    <a:pt x="28" y="225"/>
                  </a:lnTo>
                  <a:lnTo>
                    <a:pt x="37" y="203"/>
                  </a:lnTo>
                  <a:lnTo>
                    <a:pt x="48" y="181"/>
                  </a:lnTo>
                  <a:lnTo>
                    <a:pt x="48" y="181"/>
                  </a:lnTo>
                  <a:lnTo>
                    <a:pt x="61" y="159"/>
                  </a:lnTo>
                  <a:lnTo>
                    <a:pt x="75" y="140"/>
                  </a:lnTo>
                  <a:lnTo>
                    <a:pt x="91" y="121"/>
                  </a:lnTo>
                  <a:lnTo>
                    <a:pt x="107" y="104"/>
                  </a:lnTo>
                  <a:lnTo>
                    <a:pt x="124" y="88"/>
                  </a:lnTo>
                  <a:lnTo>
                    <a:pt x="142" y="73"/>
                  </a:lnTo>
                  <a:lnTo>
                    <a:pt x="163" y="59"/>
                  </a:lnTo>
                  <a:lnTo>
                    <a:pt x="184" y="47"/>
                  </a:lnTo>
                  <a:lnTo>
                    <a:pt x="184" y="47"/>
                  </a:lnTo>
                  <a:lnTo>
                    <a:pt x="206" y="36"/>
                  </a:lnTo>
                  <a:lnTo>
                    <a:pt x="227" y="26"/>
                  </a:lnTo>
                  <a:lnTo>
                    <a:pt x="250" y="18"/>
                  </a:lnTo>
                  <a:lnTo>
                    <a:pt x="272" y="12"/>
                  </a:lnTo>
                  <a:lnTo>
                    <a:pt x="294" y="7"/>
                  </a:lnTo>
                  <a:lnTo>
                    <a:pt x="317" y="3"/>
                  </a:lnTo>
                  <a:lnTo>
                    <a:pt x="340" y="1"/>
                  </a:lnTo>
                  <a:lnTo>
                    <a:pt x="363" y="0"/>
                  </a:lnTo>
                  <a:lnTo>
                    <a:pt x="363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9" name="Freeform 197"/>
            <p:cNvSpPr>
              <a:spLocks/>
            </p:cNvSpPr>
            <p:nvPr/>
          </p:nvSpPr>
          <p:spPr bwMode="auto">
            <a:xfrm>
              <a:off x="5421201" y="2835236"/>
              <a:ext cx="640039" cy="798564"/>
            </a:xfrm>
            <a:custGeom>
              <a:avLst/>
              <a:gdLst>
                <a:gd name="T0" fmla="*/ 2711 w 3235"/>
                <a:gd name="T1" fmla="*/ 1850 h 4035"/>
                <a:gd name="T2" fmla="*/ 2396 w 3235"/>
                <a:gd name="T3" fmla="*/ 1702 h 4035"/>
                <a:gd name="T4" fmla="*/ 1708 w 3235"/>
                <a:gd name="T5" fmla="*/ 1454 h 4035"/>
                <a:gd name="T6" fmla="*/ 1505 w 3235"/>
                <a:gd name="T7" fmla="*/ 1352 h 4035"/>
                <a:gd name="T8" fmla="*/ 1424 w 3235"/>
                <a:gd name="T9" fmla="*/ 1269 h 4035"/>
                <a:gd name="T10" fmla="*/ 1388 w 3235"/>
                <a:gd name="T11" fmla="*/ 1157 h 4035"/>
                <a:gd name="T12" fmla="*/ 1397 w 3235"/>
                <a:gd name="T13" fmla="*/ 1033 h 4035"/>
                <a:gd name="T14" fmla="*/ 1453 w 3235"/>
                <a:gd name="T15" fmla="*/ 934 h 4035"/>
                <a:gd name="T16" fmla="*/ 1545 w 3235"/>
                <a:gd name="T17" fmla="*/ 866 h 4035"/>
                <a:gd name="T18" fmla="*/ 1686 w 3235"/>
                <a:gd name="T19" fmla="*/ 819 h 4035"/>
                <a:gd name="T20" fmla="*/ 1900 w 3235"/>
                <a:gd name="T21" fmla="*/ 798 h 4035"/>
                <a:gd name="T22" fmla="*/ 2137 w 3235"/>
                <a:gd name="T23" fmla="*/ 822 h 4035"/>
                <a:gd name="T24" fmla="*/ 2449 w 3235"/>
                <a:gd name="T25" fmla="*/ 926 h 4035"/>
                <a:gd name="T26" fmla="*/ 2617 w 3235"/>
                <a:gd name="T27" fmla="*/ 923 h 4035"/>
                <a:gd name="T28" fmla="*/ 2713 w 3235"/>
                <a:gd name="T29" fmla="*/ 756 h 4035"/>
                <a:gd name="T30" fmla="*/ 2823 w 3235"/>
                <a:gd name="T31" fmla="*/ 393 h 4035"/>
                <a:gd name="T32" fmla="*/ 2703 w 3235"/>
                <a:gd name="T33" fmla="*/ 175 h 4035"/>
                <a:gd name="T34" fmla="*/ 2266 w 3235"/>
                <a:gd name="T35" fmla="*/ 43 h 4035"/>
                <a:gd name="T36" fmla="*/ 1971 w 3235"/>
                <a:gd name="T37" fmla="*/ 4 h 4035"/>
                <a:gd name="T38" fmla="*/ 1573 w 3235"/>
                <a:gd name="T39" fmla="*/ 10 h 4035"/>
                <a:gd name="T40" fmla="*/ 1222 w 3235"/>
                <a:gd name="T41" fmla="*/ 69 h 4035"/>
                <a:gd name="T42" fmla="*/ 1013 w 3235"/>
                <a:gd name="T43" fmla="*/ 135 h 4035"/>
                <a:gd name="T44" fmla="*/ 800 w 3235"/>
                <a:gd name="T45" fmla="*/ 239 h 4035"/>
                <a:gd name="T46" fmla="*/ 644 w 3235"/>
                <a:gd name="T47" fmla="*/ 352 h 4035"/>
                <a:gd name="T48" fmla="*/ 492 w 3235"/>
                <a:gd name="T49" fmla="*/ 508 h 4035"/>
                <a:gd name="T50" fmla="*/ 376 w 3235"/>
                <a:gd name="T51" fmla="*/ 689 h 4035"/>
                <a:gd name="T52" fmla="*/ 308 w 3235"/>
                <a:gd name="T53" fmla="*/ 866 h 4035"/>
                <a:gd name="T54" fmla="*/ 267 w 3235"/>
                <a:gd name="T55" fmla="*/ 1094 h 4035"/>
                <a:gd name="T56" fmla="*/ 273 w 3235"/>
                <a:gd name="T57" fmla="*/ 1367 h 4035"/>
                <a:gd name="T58" fmla="*/ 335 w 3235"/>
                <a:gd name="T59" fmla="*/ 1608 h 4035"/>
                <a:gd name="T60" fmla="*/ 507 w 3235"/>
                <a:gd name="T61" fmla="*/ 1881 h 4035"/>
                <a:gd name="T62" fmla="*/ 725 w 3235"/>
                <a:gd name="T63" fmla="*/ 2067 h 4035"/>
                <a:gd name="T64" fmla="*/ 1000 w 3235"/>
                <a:gd name="T65" fmla="*/ 2215 h 4035"/>
                <a:gd name="T66" fmla="*/ 1617 w 3235"/>
                <a:gd name="T67" fmla="*/ 2428 h 4035"/>
                <a:gd name="T68" fmla="*/ 1919 w 3235"/>
                <a:gd name="T69" fmla="*/ 2558 h 4035"/>
                <a:gd name="T70" fmla="*/ 1998 w 3235"/>
                <a:gd name="T71" fmla="*/ 2633 h 4035"/>
                <a:gd name="T72" fmla="*/ 2048 w 3235"/>
                <a:gd name="T73" fmla="*/ 2732 h 4035"/>
                <a:gd name="T74" fmla="*/ 2055 w 3235"/>
                <a:gd name="T75" fmla="*/ 2863 h 4035"/>
                <a:gd name="T76" fmla="*/ 2001 w 3235"/>
                <a:gd name="T77" fmla="*/ 3007 h 4035"/>
                <a:gd name="T78" fmla="*/ 1878 w 3235"/>
                <a:gd name="T79" fmla="*/ 3103 h 4035"/>
                <a:gd name="T80" fmla="*/ 1724 w 3235"/>
                <a:gd name="T81" fmla="*/ 3155 h 4035"/>
                <a:gd name="T82" fmla="*/ 1495 w 3235"/>
                <a:gd name="T83" fmla="*/ 3185 h 4035"/>
                <a:gd name="T84" fmla="*/ 1163 w 3235"/>
                <a:gd name="T85" fmla="*/ 3175 h 4035"/>
                <a:gd name="T86" fmla="*/ 743 w 3235"/>
                <a:gd name="T87" fmla="*/ 3091 h 4035"/>
                <a:gd name="T88" fmla="*/ 394 w 3235"/>
                <a:gd name="T89" fmla="*/ 3036 h 4035"/>
                <a:gd name="T90" fmla="*/ 248 w 3235"/>
                <a:gd name="T91" fmla="*/ 3383 h 4035"/>
                <a:gd name="T92" fmla="*/ 50 w 3235"/>
                <a:gd name="T93" fmla="*/ 3692 h 4035"/>
                <a:gd name="T94" fmla="*/ 390 w 3235"/>
                <a:gd name="T95" fmla="*/ 3889 h 4035"/>
                <a:gd name="T96" fmla="*/ 857 w 3235"/>
                <a:gd name="T97" fmla="*/ 3994 h 4035"/>
                <a:gd name="T98" fmla="*/ 1467 w 3235"/>
                <a:gd name="T99" fmla="*/ 4035 h 4035"/>
                <a:gd name="T100" fmla="*/ 1773 w 3235"/>
                <a:gd name="T101" fmla="*/ 4022 h 4035"/>
                <a:gd name="T102" fmla="*/ 2096 w 3235"/>
                <a:gd name="T103" fmla="*/ 3976 h 4035"/>
                <a:gd name="T104" fmla="*/ 2342 w 3235"/>
                <a:gd name="T105" fmla="*/ 3910 h 4035"/>
                <a:gd name="T106" fmla="*/ 2594 w 3235"/>
                <a:gd name="T107" fmla="*/ 3804 h 4035"/>
                <a:gd name="T108" fmla="*/ 2777 w 3235"/>
                <a:gd name="T109" fmla="*/ 3691 h 4035"/>
                <a:gd name="T110" fmla="*/ 2954 w 3235"/>
                <a:gd name="T111" fmla="*/ 3532 h 4035"/>
                <a:gd name="T112" fmla="*/ 3089 w 3235"/>
                <a:gd name="T113" fmla="*/ 3350 h 4035"/>
                <a:gd name="T114" fmla="*/ 3171 w 3235"/>
                <a:gd name="T115" fmla="*/ 3175 h 4035"/>
                <a:gd name="T116" fmla="*/ 3224 w 3235"/>
                <a:gd name="T117" fmla="*/ 2950 h 4035"/>
                <a:gd name="T118" fmla="*/ 3234 w 3235"/>
                <a:gd name="T119" fmla="*/ 2710 h 4035"/>
                <a:gd name="T120" fmla="*/ 3204 w 3235"/>
                <a:gd name="T121" fmla="*/ 2473 h 4035"/>
                <a:gd name="T122" fmla="*/ 3153 w 3235"/>
                <a:gd name="T123" fmla="*/ 2321 h 4035"/>
                <a:gd name="T124" fmla="*/ 2958 w 3235"/>
                <a:gd name="T125" fmla="*/ 2036 h 4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235" h="4035">
                  <a:moveTo>
                    <a:pt x="2922" y="2001"/>
                  </a:moveTo>
                  <a:lnTo>
                    <a:pt x="2922" y="2001"/>
                  </a:lnTo>
                  <a:lnTo>
                    <a:pt x="2884" y="1968"/>
                  </a:lnTo>
                  <a:lnTo>
                    <a:pt x="2843" y="1937"/>
                  </a:lnTo>
                  <a:lnTo>
                    <a:pt x="2801" y="1907"/>
                  </a:lnTo>
                  <a:lnTo>
                    <a:pt x="2757" y="1877"/>
                  </a:lnTo>
                  <a:lnTo>
                    <a:pt x="2711" y="1850"/>
                  </a:lnTo>
                  <a:lnTo>
                    <a:pt x="2662" y="1822"/>
                  </a:lnTo>
                  <a:lnTo>
                    <a:pt x="2613" y="1797"/>
                  </a:lnTo>
                  <a:lnTo>
                    <a:pt x="2562" y="1773"/>
                  </a:lnTo>
                  <a:lnTo>
                    <a:pt x="2562" y="1773"/>
                  </a:lnTo>
                  <a:lnTo>
                    <a:pt x="2508" y="1749"/>
                  </a:lnTo>
                  <a:lnTo>
                    <a:pt x="2453" y="1726"/>
                  </a:lnTo>
                  <a:lnTo>
                    <a:pt x="2396" y="1702"/>
                  </a:lnTo>
                  <a:lnTo>
                    <a:pt x="2338" y="1679"/>
                  </a:lnTo>
                  <a:lnTo>
                    <a:pt x="2216" y="1632"/>
                  </a:lnTo>
                  <a:lnTo>
                    <a:pt x="2088" y="1586"/>
                  </a:lnTo>
                  <a:lnTo>
                    <a:pt x="1787" y="1483"/>
                  </a:lnTo>
                  <a:lnTo>
                    <a:pt x="1787" y="1483"/>
                  </a:lnTo>
                  <a:lnTo>
                    <a:pt x="1747" y="1468"/>
                  </a:lnTo>
                  <a:lnTo>
                    <a:pt x="1708" y="1454"/>
                  </a:lnTo>
                  <a:lnTo>
                    <a:pt x="1671" y="1438"/>
                  </a:lnTo>
                  <a:lnTo>
                    <a:pt x="1635" y="1422"/>
                  </a:lnTo>
                  <a:lnTo>
                    <a:pt x="1600" y="1406"/>
                  </a:lnTo>
                  <a:lnTo>
                    <a:pt x="1567" y="1389"/>
                  </a:lnTo>
                  <a:lnTo>
                    <a:pt x="1535" y="1370"/>
                  </a:lnTo>
                  <a:lnTo>
                    <a:pt x="1505" y="1352"/>
                  </a:lnTo>
                  <a:lnTo>
                    <a:pt x="1505" y="1352"/>
                  </a:lnTo>
                  <a:lnTo>
                    <a:pt x="1490" y="1342"/>
                  </a:lnTo>
                  <a:lnTo>
                    <a:pt x="1476" y="1331"/>
                  </a:lnTo>
                  <a:lnTo>
                    <a:pt x="1465" y="1321"/>
                  </a:lnTo>
                  <a:lnTo>
                    <a:pt x="1452" y="1308"/>
                  </a:lnTo>
                  <a:lnTo>
                    <a:pt x="1442" y="1297"/>
                  </a:lnTo>
                  <a:lnTo>
                    <a:pt x="1433" y="1283"/>
                  </a:lnTo>
                  <a:lnTo>
                    <a:pt x="1424" y="1269"/>
                  </a:lnTo>
                  <a:lnTo>
                    <a:pt x="1416" y="1256"/>
                  </a:lnTo>
                  <a:lnTo>
                    <a:pt x="1409" y="1241"/>
                  </a:lnTo>
                  <a:lnTo>
                    <a:pt x="1403" y="1225"/>
                  </a:lnTo>
                  <a:lnTo>
                    <a:pt x="1397" y="1209"/>
                  </a:lnTo>
                  <a:lnTo>
                    <a:pt x="1394" y="1193"/>
                  </a:lnTo>
                  <a:lnTo>
                    <a:pt x="1390" y="1174"/>
                  </a:lnTo>
                  <a:lnTo>
                    <a:pt x="1388" y="1157"/>
                  </a:lnTo>
                  <a:lnTo>
                    <a:pt x="1386" y="1138"/>
                  </a:lnTo>
                  <a:lnTo>
                    <a:pt x="1386" y="1118"/>
                  </a:lnTo>
                  <a:lnTo>
                    <a:pt x="1386" y="1118"/>
                  </a:lnTo>
                  <a:lnTo>
                    <a:pt x="1387" y="1096"/>
                  </a:lnTo>
                  <a:lnTo>
                    <a:pt x="1388" y="1074"/>
                  </a:lnTo>
                  <a:lnTo>
                    <a:pt x="1392" y="1054"/>
                  </a:lnTo>
                  <a:lnTo>
                    <a:pt x="1397" y="1033"/>
                  </a:lnTo>
                  <a:lnTo>
                    <a:pt x="1403" y="1015"/>
                  </a:lnTo>
                  <a:lnTo>
                    <a:pt x="1411" y="996"/>
                  </a:lnTo>
                  <a:lnTo>
                    <a:pt x="1419" y="979"/>
                  </a:lnTo>
                  <a:lnTo>
                    <a:pt x="1429" y="963"/>
                  </a:lnTo>
                  <a:lnTo>
                    <a:pt x="1429" y="963"/>
                  </a:lnTo>
                  <a:lnTo>
                    <a:pt x="1441" y="948"/>
                  </a:lnTo>
                  <a:lnTo>
                    <a:pt x="1453" y="934"/>
                  </a:lnTo>
                  <a:lnTo>
                    <a:pt x="1466" y="921"/>
                  </a:lnTo>
                  <a:lnTo>
                    <a:pt x="1481" y="908"/>
                  </a:lnTo>
                  <a:lnTo>
                    <a:pt x="1496" y="897"/>
                  </a:lnTo>
                  <a:lnTo>
                    <a:pt x="1512" y="885"/>
                  </a:lnTo>
                  <a:lnTo>
                    <a:pt x="1528" y="875"/>
                  </a:lnTo>
                  <a:lnTo>
                    <a:pt x="1545" y="866"/>
                  </a:lnTo>
                  <a:lnTo>
                    <a:pt x="1545" y="866"/>
                  </a:lnTo>
                  <a:lnTo>
                    <a:pt x="1564" y="858"/>
                  </a:lnTo>
                  <a:lnTo>
                    <a:pt x="1583" y="850"/>
                  </a:lnTo>
                  <a:lnTo>
                    <a:pt x="1603" y="842"/>
                  </a:lnTo>
                  <a:lnTo>
                    <a:pt x="1622" y="835"/>
                  </a:lnTo>
                  <a:lnTo>
                    <a:pt x="1643" y="829"/>
                  </a:lnTo>
                  <a:lnTo>
                    <a:pt x="1665" y="823"/>
                  </a:lnTo>
                  <a:lnTo>
                    <a:pt x="1686" y="819"/>
                  </a:lnTo>
                  <a:lnTo>
                    <a:pt x="1709" y="814"/>
                  </a:lnTo>
                  <a:lnTo>
                    <a:pt x="1709" y="814"/>
                  </a:lnTo>
                  <a:lnTo>
                    <a:pt x="1755" y="807"/>
                  </a:lnTo>
                  <a:lnTo>
                    <a:pt x="1802" y="803"/>
                  </a:lnTo>
                  <a:lnTo>
                    <a:pt x="1850" y="799"/>
                  </a:lnTo>
                  <a:lnTo>
                    <a:pt x="1900" y="798"/>
                  </a:lnTo>
                  <a:lnTo>
                    <a:pt x="1900" y="798"/>
                  </a:lnTo>
                  <a:lnTo>
                    <a:pt x="1932" y="798"/>
                  </a:lnTo>
                  <a:lnTo>
                    <a:pt x="1963" y="799"/>
                  </a:lnTo>
                  <a:lnTo>
                    <a:pt x="1993" y="801"/>
                  </a:lnTo>
                  <a:lnTo>
                    <a:pt x="2024" y="804"/>
                  </a:lnTo>
                  <a:lnTo>
                    <a:pt x="2052" y="807"/>
                  </a:lnTo>
                  <a:lnTo>
                    <a:pt x="2081" y="812"/>
                  </a:lnTo>
                  <a:lnTo>
                    <a:pt x="2137" y="822"/>
                  </a:lnTo>
                  <a:lnTo>
                    <a:pt x="2191" y="834"/>
                  </a:lnTo>
                  <a:lnTo>
                    <a:pt x="2241" y="847"/>
                  </a:lnTo>
                  <a:lnTo>
                    <a:pt x="2290" y="862"/>
                  </a:lnTo>
                  <a:lnTo>
                    <a:pt x="2334" y="878"/>
                  </a:lnTo>
                  <a:lnTo>
                    <a:pt x="2376" y="894"/>
                  </a:lnTo>
                  <a:lnTo>
                    <a:pt x="2415" y="910"/>
                  </a:lnTo>
                  <a:lnTo>
                    <a:pt x="2449" y="926"/>
                  </a:lnTo>
                  <a:lnTo>
                    <a:pt x="2480" y="941"/>
                  </a:lnTo>
                  <a:lnTo>
                    <a:pt x="2531" y="967"/>
                  </a:lnTo>
                  <a:lnTo>
                    <a:pt x="2565" y="983"/>
                  </a:lnTo>
                  <a:lnTo>
                    <a:pt x="2565" y="983"/>
                  </a:lnTo>
                  <a:lnTo>
                    <a:pt x="2583" y="964"/>
                  </a:lnTo>
                  <a:lnTo>
                    <a:pt x="2599" y="944"/>
                  </a:lnTo>
                  <a:lnTo>
                    <a:pt x="2617" y="923"/>
                  </a:lnTo>
                  <a:lnTo>
                    <a:pt x="2631" y="901"/>
                  </a:lnTo>
                  <a:lnTo>
                    <a:pt x="2646" y="878"/>
                  </a:lnTo>
                  <a:lnTo>
                    <a:pt x="2661" y="855"/>
                  </a:lnTo>
                  <a:lnTo>
                    <a:pt x="2675" y="831"/>
                  </a:lnTo>
                  <a:lnTo>
                    <a:pt x="2689" y="806"/>
                  </a:lnTo>
                  <a:lnTo>
                    <a:pt x="2701" y="782"/>
                  </a:lnTo>
                  <a:lnTo>
                    <a:pt x="2713" y="756"/>
                  </a:lnTo>
                  <a:lnTo>
                    <a:pt x="2736" y="704"/>
                  </a:lnTo>
                  <a:lnTo>
                    <a:pt x="2755" y="650"/>
                  </a:lnTo>
                  <a:lnTo>
                    <a:pt x="2774" y="597"/>
                  </a:lnTo>
                  <a:lnTo>
                    <a:pt x="2789" y="543"/>
                  </a:lnTo>
                  <a:lnTo>
                    <a:pt x="2802" y="492"/>
                  </a:lnTo>
                  <a:lnTo>
                    <a:pt x="2814" y="441"/>
                  </a:lnTo>
                  <a:lnTo>
                    <a:pt x="2823" y="393"/>
                  </a:lnTo>
                  <a:lnTo>
                    <a:pt x="2830" y="347"/>
                  </a:lnTo>
                  <a:lnTo>
                    <a:pt x="2835" y="305"/>
                  </a:lnTo>
                  <a:lnTo>
                    <a:pt x="2838" y="267"/>
                  </a:lnTo>
                  <a:lnTo>
                    <a:pt x="2839" y="233"/>
                  </a:lnTo>
                  <a:lnTo>
                    <a:pt x="2839" y="233"/>
                  </a:lnTo>
                  <a:lnTo>
                    <a:pt x="2782" y="208"/>
                  </a:lnTo>
                  <a:lnTo>
                    <a:pt x="2703" y="175"/>
                  </a:lnTo>
                  <a:lnTo>
                    <a:pt x="2654" y="156"/>
                  </a:lnTo>
                  <a:lnTo>
                    <a:pt x="2602" y="136"/>
                  </a:lnTo>
                  <a:lnTo>
                    <a:pt x="2543" y="117"/>
                  </a:lnTo>
                  <a:lnTo>
                    <a:pt x="2481" y="97"/>
                  </a:lnTo>
                  <a:lnTo>
                    <a:pt x="2414" y="78"/>
                  </a:lnTo>
                  <a:lnTo>
                    <a:pt x="2341" y="59"/>
                  </a:lnTo>
                  <a:lnTo>
                    <a:pt x="2266" y="43"/>
                  </a:lnTo>
                  <a:lnTo>
                    <a:pt x="2227" y="35"/>
                  </a:lnTo>
                  <a:lnTo>
                    <a:pt x="2186" y="28"/>
                  </a:lnTo>
                  <a:lnTo>
                    <a:pt x="2145" y="23"/>
                  </a:lnTo>
                  <a:lnTo>
                    <a:pt x="2103" y="17"/>
                  </a:lnTo>
                  <a:lnTo>
                    <a:pt x="2059" y="11"/>
                  </a:lnTo>
                  <a:lnTo>
                    <a:pt x="2016" y="8"/>
                  </a:lnTo>
                  <a:lnTo>
                    <a:pt x="1971" y="4"/>
                  </a:lnTo>
                  <a:lnTo>
                    <a:pt x="1925" y="2"/>
                  </a:lnTo>
                  <a:lnTo>
                    <a:pt x="1878" y="0"/>
                  </a:lnTo>
                  <a:lnTo>
                    <a:pt x="1831" y="0"/>
                  </a:lnTo>
                  <a:lnTo>
                    <a:pt x="1831" y="0"/>
                  </a:lnTo>
                  <a:lnTo>
                    <a:pt x="1743" y="1"/>
                  </a:lnTo>
                  <a:lnTo>
                    <a:pt x="1656" y="4"/>
                  </a:lnTo>
                  <a:lnTo>
                    <a:pt x="1573" y="10"/>
                  </a:lnTo>
                  <a:lnTo>
                    <a:pt x="1491" y="19"/>
                  </a:lnTo>
                  <a:lnTo>
                    <a:pt x="1411" y="31"/>
                  </a:lnTo>
                  <a:lnTo>
                    <a:pt x="1372" y="36"/>
                  </a:lnTo>
                  <a:lnTo>
                    <a:pt x="1334" y="43"/>
                  </a:lnTo>
                  <a:lnTo>
                    <a:pt x="1295" y="51"/>
                  </a:lnTo>
                  <a:lnTo>
                    <a:pt x="1258" y="59"/>
                  </a:lnTo>
                  <a:lnTo>
                    <a:pt x="1222" y="69"/>
                  </a:lnTo>
                  <a:lnTo>
                    <a:pt x="1185" y="78"/>
                  </a:lnTo>
                  <a:lnTo>
                    <a:pt x="1185" y="78"/>
                  </a:lnTo>
                  <a:lnTo>
                    <a:pt x="1150" y="88"/>
                  </a:lnTo>
                  <a:lnTo>
                    <a:pt x="1114" y="99"/>
                  </a:lnTo>
                  <a:lnTo>
                    <a:pt x="1080" y="110"/>
                  </a:lnTo>
                  <a:lnTo>
                    <a:pt x="1046" y="122"/>
                  </a:lnTo>
                  <a:lnTo>
                    <a:pt x="1013" y="135"/>
                  </a:lnTo>
                  <a:lnTo>
                    <a:pt x="981" y="148"/>
                  </a:lnTo>
                  <a:lnTo>
                    <a:pt x="949" y="161"/>
                  </a:lnTo>
                  <a:lnTo>
                    <a:pt x="918" y="176"/>
                  </a:lnTo>
                  <a:lnTo>
                    <a:pt x="887" y="191"/>
                  </a:lnTo>
                  <a:lnTo>
                    <a:pt x="858" y="206"/>
                  </a:lnTo>
                  <a:lnTo>
                    <a:pt x="828" y="222"/>
                  </a:lnTo>
                  <a:lnTo>
                    <a:pt x="800" y="239"/>
                  </a:lnTo>
                  <a:lnTo>
                    <a:pt x="772" y="257"/>
                  </a:lnTo>
                  <a:lnTo>
                    <a:pt x="745" y="274"/>
                  </a:lnTo>
                  <a:lnTo>
                    <a:pt x="718" y="292"/>
                  </a:lnTo>
                  <a:lnTo>
                    <a:pt x="693" y="312"/>
                  </a:lnTo>
                  <a:lnTo>
                    <a:pt x="693" y="312"/>
                  </a:lnTo>
                  <a:lnTo>
                    <a:pt x="668" y="331"/>
                  </a:lnTo>
                  <a:lnTo>
                    <a:pt x="644" y="352"/>
                  </a:lnTo>
                  <a:lnTo>
                    <a:pt x="620" y="372"/>
                  </a:lnTo>
                  <a:lnTo>
                    <a:pt x="597" y="393"/>
                  </a:lnTo>
                  <a:lnTo>
                    <a:pt x="575" y="415"/>
                  </a:lnTo>
                  <a:lnTo>
                    <a:pt x="553" y="438"/>
                  </a:lnTo>
                  <a:lnTo>
                    <a:pt x="532" y="460"/>
                  </a:lnTo>
                  <a:lnTo>
                    <a:pt x="512" y="484"/>
                  </a:lnTo>
                  <a:lnTo>
                    <a:pt x="492" y="508"/>
                  </a:lnTo>
                  <a:lnTo>
                    <a:pt x="474" y="532"/>
                  </a:lnTo>
                  <a:lnTo>
                    <a:pt x="456" y="557"/>
                  </a:lnTo>
                  <a:lnTo>
                    <a:pt x="438" y="582"/>
                  </a:lnTo>
                  <a:lnTo>
                    <a:pt x="422" y="608"/>
                  </a:lnTo>
                  <a:lnTo>
                    <a:pt x="406" y="635"/>
                  </a:lnTo>
                  <a:lnTo>
                    <a:pt x="390" y="662"/>
                  </a:lnTo>
                  <a:lnTo>
                    <a:pt x="376" y="689"/>
                  </a:lnTo>
                  <a:lnTo>
                    <a:pt x="376" y="689"/>
                  </a:lnTo>
                  <a:lnTo>
                    <a:pt x="363" y="718"/>
                  </a:lnTo>
                  <a:lnTo>
                    <a:pt x="350" y="746"/>
                  </a:lnTo>
                  <a:lnTo>
                    <a:pt x="337" y="775"/>
                  </a:lnTo>
                  <a:lnTo>
                    <a:pt x="327" y="805"/>
                  </a:lnTo>
                  <a:lnTo>
                    <a:pt x="317" y="835"/>
                  </a:lnTo>
                  <a:lnTo>
                    <a:pt x="308" y="866"/>
                  </a:lnTo>
                  <a:lnTo>
                    <a:pt x="300" y="897"/>
                  </a:lnTo>
                  <a:lnTo>
                    <a:pt x="292" y="928"/>
                  </a:lnTo>
                  <a:lnTo>
                    <a:pt x="285" y="961"/>
                  </a:lnTo>
                  <a:lnTo>
                    <a:pt x="279" y="993"/>
                  </a:lnTo>
                  <a:lnTo>
                    <a:pt x="274" y="1026"/>
                  </a:lnTo>
                  <a:lnTo>
                    <a:pt x="271" y="1060"/>
                  </a:lnTo>
                  <a:lnTo>
                    <a:pt x="267" y="1094"/>
                  </a:lnTo>
                  <a:lnTo>
                    <a:pt x="265" y="1128"/>
                  </a:lnTo>
                  <a:lnTo>
                    <a:pt x="264" y="1164"/>
                  </a:lnTo>
                  <a:lnTo>
                    <a:pt x="263" y="1199"/>
                  </a:lnTo>
                  <a:lnTo>
                    <a:pt x="263" y="1199"/>
                  </a:lnTo>
                  <a:lnTo>
                    <a:pt x="264" y="1257"/>
                  </a:lnTo>
                  <a:lnTo>
                    <a:pt x="267" y="1313"/>
                  </a:lnTo>
                  <a:lnTo>
                    <a:pt x="273" y="1367"/>
                  </a:lnTo>
                  <a:lnTo>
                    <a:pt x="281" y="1419"/>
                  </a:lnTo>
                  <a:lnTo>
                    <a:pt x="292" y="1469"/>
                  </a:lnTo>
                  <a:lnTo>
                    <a:pt x="304" y="1517"/>
                  </a:lnTo>
                  <a:lnTo>
                    <a:pt x="319" y="1563"/>
                  </a:lnTo>
                  <a:lnTo>
                    <a:pt x="327" y="1585"/>
                  </a:lnTo>
                  <a:lnTo>
                    <a:pt x="335" y="1608"/>
                  </a:lnTo>
                  <a:lnTo>
                    <a:pt x="335" y="1608"/>
                  </a:lnTo>
                  <a:lnTo>
                    <a:pt x="355" y="1650"/>
                  </a:lnTo>
                  <a:lnTo>
                    <a:pt x="375" y="1692"/>
                  </a:lnTo>
                  <a:lnTo>
                    <a:pt x="398" y="1732"/>
                  </a:lnTo>
                  <a:lnTo>
                    <a:pt x="422" y="1771"/>
                  </a:lnTo>
                  <a:lnTo>
                    <a:pt x="449" y="1809"/>
                  </a:lnTo>
                  <a:lnTo>
                    <a:pt x="477" y="1845"/>
                  </a:lnTo>
                  <a:lnTo>
                    <a:pt x="507" y="1881"/>
                  </a:lnTo>
                  <a:lnTo>
                    <a:pt x="539" y="1914"/>
                  </a:lnTo>
                  <a:lnTo>
                    <a:pt x="539" y="1914"/>
                  </a:lnTo>
                  <a:lnTo>
                    <a:pt x="573" y="1947"/>
                  </a:lnTo>
                  <a:lnTo>
                    <a:pt x="608" y="1978"/>
                  </a:lnTo>
                  <a:lnTo>
                    <a:pt x="646" y="2009"/>
                  </a:lnTo>
                  <a:lnTo>
                    <a:pt x="684" y="2038"/>
                  </a:lnTo>
                  <a:lnTo>
                    <a:pt x="725" y="2067"/>
                  </a:lnTo>
                  <a:lnTo>
                    <a:pt x="766" y="2094"/>
                  </a:lnTo>
                  <a:lnTo>
                    <a:pt x="810" y="2120"/>
                  </a:lnTo>
                  <a:lnTo>
                    <a:pt x="856" y="2145"/>
                  </a:lnTo>
                  <a:lnTo>
                    <a:pt x="856" y="2145"/>
                  </a:lnTo>
                  <a:lnTo>
                    <a:pt x="903" y="2169"/>
                  </a:lnTo>
                  <a:lnTo>
                    <a:pt x="951" y="2192"/>
                  </a:lnTo>
                  <a:lnTo>
                    <a:pt x="1000" y="2215"/>
                  </a:lnTo>
                  <a:lnTo>
                    <a:pt x="1051" y="2236"/>
                  </a:lnTo>
                  <a:lnTo>
                    <a:pt x="1104" y="2257"/>
                  </a:lnTo>
                  <a:lnTo>
                    <a:pt x="1156" y="2276"/>
                  </a:lnTo>
                  <a:lnTo>
                    <a:pt x="1210" y="2295"/>
                  </a:lnTo>
                  <a:lnTo>
                    <a:pt x="1267" y="2313"/>
                  </a:lnTo>
                  <a:lnTo>
                    <a:pt x="1617" y="2428"/>
                  </a:lnTo>
                  <a:lnTo>
                    <a:pt x="1617" y="2428"/>
                  </a:lnTo>
                  <a:lnTo>
                    <a:pt x="1699" y="2455"/>
                  </a:lnTo>
                  <a:lnTo>
                    <a:pt x="1778" y="2484"/>
                  </a:lnTo>
                  <a:lnTo>
                    <a:pt x="1778" y="2484"/>
                  </a:lnTo>
                  <a:lnTo>
                    <a:pt x="1816" y="2500"/>
                  </a:lnTo>
                  <a:lnTo>
                    <a:pt x="1853" y="2517"/>
                  </a:lnTo>
                  <a:lnTo>
                    <a:pt x="1886" y="2537"/>
                  </a:lnTo>
                  <a:lnTo>
                    <a:pt x="1919" y="2558"/>
                  </a:lnTo>
                  <a:lnTo>
                    <a:pt x="1919" y="2558"/>
                  </a:lnTo>
                  <a:lnTo>
                    <a:pt x="1934" y="2569"/>
                  </a:lnTo>
                  <a:lnTo>
                    <a:pt x="1949" y="2580"/>
                  </a:lnTo>
                  <a:lnTo>
                    <a:pt x="1963" y="2593"/>
                  </a:lnTo>
                  <a:lnTo>
                    <a:pt x="1975" y="2606"/>
                  </a:lnTo>
                  <a:lnTo>
                    <a:pt x="1987" y="2619"/>
                  </a:lnTo>
                  <a:lnTo>
                    <a:pt x="1998" y="2633"/>
                  </a:lnTo>
                  <a:lnTo>
                    <a:pt x="2010" y="2648"/>
                  </a:lnTo>
                  <a:lnTo>
                    <a:pt x="2019" y="2664"/>
                  </a:lnTo>
                  <a:lnTo>
                    <a:pt x="2019" y="2664"/>
                  </a:lnTo>
                  <a:lnTo>
                    <a:pt x="2028" y="2680"/>
                  </a:lnTo>
                  <a:lnTo>
                    <a:pt x="2035" y="2696"/>
                  </a:lnTo>
                  <a:lnTo>
                    <a:pt x="2042" y="2715"/>
                  </a:lnTo>
                  <a:lnTo>
                    <a:pt x="2048" y="2732"/>
                  </a:lnTo>
                  <a:lnTo>
                    <a:pt x="2051" y="2751"/>
                  </a:lnTo>
                  <a:lnTo>
                    <a:pt x="2055" y="2771"/>
                  </a:lnTo>
                  <a:lnTo>
                    <a:pt x="2056" y="2791"/>
                  </a:lnTo>
                  <a:lnTo>
                    <a:pt x="2057" y="2813"/>
                  </a:lnTo>
                  <a:lnTo>
                    <a:pt x="2057" y="2813"/>
                  </a:lnTo>
                  <a:lnTo>
                    <a:pt x="2056" y="2839"/>
                  </a:lnTo>
                  <a:lnTo>
                    <a:pt x="2055" y="2863"/>
                  </a:lnTo>
                  <a:lnTo>
                    <a:pt x="2051" y="2887"/>
                  </a:lnTo>
                  <a:lnTo>
                    <a:pt x="2045" y="2908"/>
                  </a:lnTo>
                  <a:lnTo>
                    <a:pt x="2040" y="2930"/>
                  </a:lnTo>
                  <a:lnTo>
                    <a:pt x="2032" y="2951"/>
                  </a:lnTo>
                  <a:lnTo>
                    <a:pt x="2022" y="2970"/>
                  </a:lnTo>
                  <a:lnTo>
                    <a:pt x="2012" y="2989"/>
                  </a:lnTo>
                  <a:lnTo>
                    <a:pt x="2001" y="3007"/>
                  </a:lnTo>
                  <a:lnTo>
                    <a:pt x="1987" y="3023"/>
                  </a:lnTo>
                  <a:lnTo>
                    <a:pt x="1972" y="3039"/>
                  </a:lnTo>
                  <a:lnTo>
                    <a:pt x="1956" y="3054"/>
                  </a:lnTo>
                  <a:lnTo>
                    <a:pt x="1939" y="3068"/>
                  </a:lnTo>
                  <a:lnTo>
                    <a:pt x="1920" y="3081"/>
                  </a:lnTo>
                  <a:lnTo>
                    <a:pt x="1900" y="3092"/>
                  </a:lnTo>
                  <a:lnTo>
                    <a:pt x="1878" y="3103"/>
                  </a:lnTo>
                  <a:lnTo>
                    <a:pt x="1878" y="3103"/>
                  </a:lnTo>
                  <a:lnTo>
                    <a:pt x="1855" y="3114"/>
                  </a:lnTo>
                  <a:lnTo>
                    <a:pt x="1831" y="3123"/>
                  </a:lnTo>
                  <a:lnTo>
                    <a:pt x="1806" y="3132"/>
                  </a:lnTo>
                  <a:lnTo>
                    <a:pt x="1780" y="3140"/>
                  </a:lnTo>
                  <a:lnTo>
                    <a:pt x="1753" y="3148"/>
                  </a:lnTo>
                  <a:lnTo>
                    <a:pt x="1724" y="3155"/>
                  </a:lnTo>
                  <a:lnTo>
                    <a:pt x="1694" y="3161"/>
                  </a:lnTo>
                  <a:lnTo>
                    <a:pt x="1665" y="3167"/>
                  </a:lnTo>
                  <a:lnTo>
                    <a:pt x="1632" y="3172"/>
                  </a:lnTo>
                  <a:lnTo>
                    <a:pt x="1599" y="3176"/>
                  </a:lnTo>
                  <a:lnTo>
                    <a:pt x="1566" y="3179"/>
                  </a:lnTo>
                  <a:lnTo>
                    <a:pt x="1530" y="3183"/>
                  </a:lnTo>
                  <a:lnTo>
                    <a:pt x="1495" y="3185"/>
                  </a:lnTo>
                  <a:lnTo>
                    <a:pt x="1457" y="3186"/>
                  </a:lnTo>
                  <a:lnTo>
                    <a:pt x="1379" y="3188"/>
                  </a:lnTo>
                  <a:lnTo>
                    <a:pt x="1379" y="3188"/>
                  </a:lnTo>
                  <a:lnTo>
                    <a:pt x="1327" y="3187"/>
                  </a:lnTo>
                  <a:lnTo>
                    <a:pt x="1273" y="3185"/>
                  </a:lnTo>
                  <a:lnTo>
                    <a:pt x="1219" y="3180"/>
                  </a:lnTo>
                  <a:lnTo>
                    <a:pt x="1163" y="3175"/>
                  </a:lnTo>
                  <a:lnTo>
                    <a:pt x="1107" y="3168"/>
                  </a:lnTo>
                  <a:lnTo>
                    <a:pt x="1050" y="3160"/>
                  </a:lnTo>
                  <a:lnTo>
                    <a:pt x="990" y="3148"/>
                  </a:lnTo>
                  <a:lnTo>
                    <a:pt x="930" y="3137"/>
                  </a:lnTo>
                  <a:lnTo>
                    <a:pt x="870" y="3123"/>
                  </a:lnTo>
                  <a:lnTo>
                    <a:pt x="807" y="3108"/>
                  </a:lnTo>
                  <a:lnTo>
                    <a:pt x="743" y="3091"/>
                  </a:lnTo>
                  <a:lnTo>
                    <a:pt x="679" y="3073"/>
                  </a:lnTo>
                  <a:lnTo>
                    <a:pt x="614" y="3053"/>
                  </a:lnTo>
                  <a:lnTo>
                    <a:pt x="547" y="3031"/>
                  </a:lnTo>
                  <a:lnTo>
                    <a:pt x="480" y="3008"/>
                  </a:lnTo>
                  <a:lnTo>
                    <a:pt x="410" y="2983"/>
                  </a:lnTo>
                  <a:lnTo>
                    <a:pt x="410" y="2983"/>
                  </a:lnTo>
                  <a:lnTo>
                    <a:pt x="394" y="3036"/>
                  </a:lnTo>
                  <a:lnTo>
                    <a:pt x="376" y="3087"/>
                  </a:lnTo>
                  <a:lnTo>
                    <a:pt x="357" y="3139"/>
                  </a:lnTo>
                  <a:lnTo>
                    <a:pt x="337" y="3190"/>
                  </a:lnTo>
                  <a:lnTo>
                    <a:pt x="317" y="3239"/>
                  </a:lnTo>
                  <a:lnTo>
                    <a:pt x="295" y="3288"/>
                  </a:lnTo>
                  <a:lnTo>
                    <a:pt x="272" y="3336"/>
                  </a:lnTo>
                  <a:lnTo>
                    <a:pt x="248" y="3383"/>
                  </a:lnTo>
                  <a:lnTo>
                    <a:pt x="223" y="3429"/>
                  </a:lnTo>
                  <a:lnTo>
                    <a:pt x="196" y="3475"/>
                  </a:lnTo>
                  <a:lnTo>
                    <a:pt x="169" y="3520"/>
                  </a:lnTo>
                  <a:lnTo>
                    <a:pt x="141" y="3565"/>
                  </a:lnTo>
                  <a:lnTo>
                    <a:pt x="111" y="3608"/>
                  </a:lnTo>
                  <a:lnTo>
                    <a:pt x="82" y="3651"/>
                  </a:lnTo>
                  <a:lnTo>
                    <a:pt x="50" y="3692"/>
                  </a:lnTo>
                  <a:lnTo>
                    <a:pt x="17" y="3733"/>
                  </a:lnTo>
                  <a:lnTo>
                    <a:pt x="0" y="3754"/>
                  </a:lnTo>
                  <a:lnTo>
                    <a:pt x="138" y="3812"/>
                  </a:lnTo>
                  <a:lnTo>
                    <a:pt x="138" y="3812"/>
                  </a:lnTo>
                  <a:lnTo>
                    <a:pt x="224" y="3840"/>
                  </a:lnTo>
                  <a:lnTo>
                    <a:pt x="308" y="3866"/>
                  </a:lnTo>
                  <a:lnTo>
                    <a:pt x="390" y="3889"/>
                  </a:lnTo>
                  <a:lnTo>
                    <a:pt x="472" y="3912"/>
                  </a:lnTo>
                  <a:lnTo>
                    <a:pt x="551" y="3932"/>
                  </a:lnTo>
                  <a:lnTo>
                    <a:pt x="629" y="3950"/>
                  </a:lnTo>
                  <a:lnTo>
                    <a:pt x="706" y="3966"/>
                  </a:lnTo>
                  <a:lnTo>
                    <a:pt x="781" y="3981"/>
                  </a:lnTo>
                  <a:lnTo>
                    <a:pt x="781" y="3981"/>
                  </a:lnTo>
                  <a:lnTo>
                    <a:pt x="857" y="3994"/>
                  </a:lnTo>
                  <a:lnTo>
                    <a:pt x="935" y="4005"/>
                  </a:lnTo>
                  <a:lnTo>
                    <a:pt x="1016" y="4014"/>
                  </a:lnTo>
                  <a:lnTo>
                    <a:pt x="1101" y="4022"/>
                  </a:lnTo>
                  <a:lnTo>
                    <a:pt x="1189" y="4028"/>
                  </a:lnTo>
                  <a:lnTo>
                    <a:pt x="1279" y="4031"/>
                  </a:lnTo>
                  <a:lnTo>
                    <a:pt x="1372" y="4035"/>
                  </a:lnTo>
                  <a:lnTo>
                    <a:pt x="1467" y="4035"/>
                  </a:lnTo>
                  <a:lnTo>
                    <a:pt x="1467" y="4035"/>
                  </a:lnTo>
                  <a:lnTo>
                    <a:pt x="1520" y="4035"/>
                  </a:lnTo>
                  <a:lnTo>
                    <a:pt x="1573" y="4034"/>
                  </a:lnTo>
                  <a:lnTo>
                    <a:pt x="1623" y="4033"/>
                  </a:lnTo>
                  <a:lnTo>
                    <a:pt x="1675" y="4029"/>
                  </a:lnTo>
                  <a:lnTo>
                    <a:pt x="1724" y="4027"/>
                  </a:lnTo>
                  <a:lnTo>
                    <a:pt x="1773" y="4022"/>
                  </a:lnTo>
                  <a:lnTo>
                    <a:pt x="1822" y="4018"/>
                  </a:lnTo>
                  <a:lnTo>
                    <a:pt x="1870" y="4013"/>
                  </a:lnTo>
                  <a:lnTo>
                    <a:pt x="1916" y="4007"/>
                  </a:lnTo>
                  <a:lnTo>
                    <a:pt x="1963" y="4000"/>
                  </a:lnTo>
                  <a:lnTo>
                    <a:pt x="2007" y="3992"/>
                  </a:lnTo>
                  <a:lnTo>
                    <a:pt x="2052" y="3984"/>
                  </a:lnTo>
                  <a:lnTo>
                    <a:pt x="2096" y="3976"/>
                  </a:lnTo>
                  <a:lnTo>
                    <a:pt x="2139" y="3967"/>
                  </a:lnTo>
                  <a:lnTo>
                    <a:pt x="2182" y="3957"/>
                  </a:lnTo>
                  <a:lnTo>
                    <a:pt x="2223" y="3945"/>
                  </a:lnTo>
                  <a:lnTo>
                    <a:pt x="2223" y="3945"/>
                  </a:lnTo>
                  <a:lnTo>
                    <a:pt x="2263" y="3934"/>
                  </a:lnTo>
                  <a:lnTo>
                    <a:pt x="2303" y="3922"/>
                  </a:lnTo>
                  <a:lnTo>
                    <a:pt x="2342" y="3910"/>
                  </a:lnTo>
                  <a:lnTo>
                    <a:pt x="2381" y="3896"/>
                  </a:lnTo>
                  <a:lnTo>
                    <a:pt x="2418" y="3882"/>
                  </a:lnTo>
                  <a:lnTo>
                    <a:pt x="2455" y="3867"/>
                  </a:lnTo>
                  <a:lnTo>
                    <a:pt x="2492" y="3852"/>
                  </a:lnTo>
                  <a:lnTo>
                    <a:pt x="2526" y="3838"/>
                  </a:lnTo>
                  <a:lnTo>
                    <a:pt x="2560" y="3820"/>
                  </a:lnTo>
                  <a:lnTo>
                    <a:pt x="2594" y="3804"/>
                  </a:lnTo>
                  <a:lnTo>
                    <a:pt x="2627" y="3786"/>
                  </a:lnTo>
                  <a:lnTo>
                    <a:pt x="2658" y="3769"/>
                  </a:lnTo>
                  <a:lnTo>
                    <a:pt x="2690" y="3750"/>
                  </a:lnTo>
                  <a:lnTo>
                    <a:pt x="2720" y="3731"/>
                  </a:lnTo>
                  <a:lnTo>
                    <a:pt x="2750" y="3710"/>
                  </a:lnTo>
                  <a:lnTo>
                    <a:pt x="2777" y="3691"/>
                  </a:lnTo>
                  <a:lnTo>
                    <a:pt x="2777" y="3691"/>
                  </a:lnTo>
                  <a:lnTo>
                    <a:pt x="2806" y="3669"/>
                  </a:lnTo>
                  <a:lnTo>
                    <a:pt x="2832" y="3648"/>
                  </a:lnTo>
                  <a:lnTo>
                    <a:pt x="2859" y="3627"/>
                  </a:lnTo>
                  <a:lnTo>
                    <a:pt x="2884" y="3604"/>
                  </a:lnTo>
                  <a:lnTo>
                    <a:pt x="2908" y="3581"/>
                  </a:lnTo>
                  <a:lnTo>
                    <a:pt x="2932" y="3557"/>
                  </a:lnTo>
                  <a:lnTo>
                    <a:pt x="2954" y="3532"/>
                  </a:lnTo>
                  <a:lnTo>
                    <a:pt x="2976" y="3508"/>
                  </a:lnTo>
                  <a:lnTo>
                    <a:pt x="2997" y="3483"/>
                  </a:lnTo>
                  <a:lnTo>
                    <a:pt x="3017" y="3458"/>
                  </a:lnTo>
                  <a:lnTo>
                    <a:pt x="3036" y="3432"/>
                  </a:lnTo>
                  <a:lnTo>
                    <a:pt x="3055" y="3405"/>
                  </a:lnTo>
                  <a:lnTo>
                    <a:pt x="3072" y="3378"/>
                  </a:lnTo>
                  <a:lnTo>
                    <a:pt x="3089" y="3350"/>
                  </a:lnTo>
                  <a:lnTo>
                    <a:pt x="3104" y="3323"/>
                  </a:lnTo>
                  <a:lnTo>
                    <a:pt x="3119" y="3294"/>
                  </a:lnTo>
                  <a:lnTo>
                    <a:pt x="3119" y="3294"/>
                  </a:lnTo>
                  <a:lnTo>
                    <a:pt x="3134" y="3265"/>
                  </a:lnTo>
                  <a:lnTo>
                    <a:pt x="3146" y="3235"/>
                  </a:lnTo>
                  <a:lnTo>
                    <a:pt x="3159" y="3206"/>
                  </a:lnTo>
                  <a:lnTo>
                    <a:pt x="3171" y="3175"/>
                  </a:lnTo>
                  <a:lnTo>
                    <a:pt x="3181" y="3144"/>
                  </a:lnTo>
                  <a:lnTo>
                    <a:pt x="3190" y="3113"/>
                  </a:lnTo>
                  <a:lnTo>
                    <a:pt x="3199" y="3081"/>
                  </a:lnTo>
                  <a:lnTo>
                    <a:pt x="3206" y="3048"/>
                  </a:lnTo>
                  <a:lnTo>
                    <a:pt x="3213" y="3016"/>
                  </a:lnTo>
                  <a:lnTo>
                    <a:pt x="3219" y="2983"/>
                  </a:lnTo>
                  <a:lnTo>
                    <a:pt x="3224" y="2950"/>
                  </a:lnTo>
                  <a:lnTo>
                    <a:pt x="3228" y="2915"/>
                  </a:lnTo>
                  <a:lnTo>
                    <a:pt x="3231" y="2881"/>
                  </a:lnTo>
                  <a:lnTo>
                    <a:pt x="3234" y="2847"/>
                  </a:lnTo>
                  <a:lnTo>
                    <a:pt x="3235" y="2811"/>
                  </a:lnTo>
                  <a:lnTo>
                    <a:pt x="3235" y="2775"/>
                  </a:lnTo>
                  <a:lnTo>
                    <a:pt x="3235" y="2775"/>
                  </a:lnTo>
                  <a:lnTo>
                    <a:pt x="3234" y="2710"/>
                  </a:lnTo>
                  <a:lnTo>
                    <a:pt x="3230" y="2647"/>
                  </a:lnTo>
                  <a:lnTo>
                    <a:pt x="3228" y="2616"/>
                  </a:lnTo>
                  <a:lnTo>
                    <a:pt x="3224" y="2586"/>
                  </a:lnTo>
                  <a:lnTo>
                    <a:pt x="3220" y="2558"/>
                  </a:lnTo>
                  <a:lnTo>
                    <a:pt x="3215" y="2529"/>
                  </a:lnTo>
                  <a:lnTo>
                    <a:pt x="3210" y="2500"/>
                  </a:lnTo>
                  <a:lnTo>
                    <a:pt x="3204" y="2473"/>
                  </a:lnTo>
                  <a:lnTo>
                    <a:pt x="3197" y="2446"/>
                  </a:lnTo>
                  <a:lnTo>
                    <a:pt x="3190" y="2420"/>
                  </a:lnTo>
                  <a:lnTo>
                    <a:pt x="3182" y="2395"/>
                  </a:lnTo>
                  <a:lnTo>
                    <a:pt x="3173" y="2369"/>
                  </a:lnTo>
                  <a:lnTo>
                    <a:pt x="3164" y="2345"/>
                  </a:lnTo>
                  <a:lnTo>
                    <a:pt x="3153" y="2321"/>
                  </a:lnTo>
                  <a:lnTo>
                    <a:pt x="3153" y="2321"/>
                  </a:lnTo>
                  <a:lnTo>
                    <a:pt x="3133" y="2275"/>
                  </a:lnTo>
                  <a:lnTo>
                    <a:pt x="3109" y="2232"/>
                  </a:lnTo>
                  <a:lnTo>
                    <a:pt x="3083" y="2188"/>
                  </a:lnTo>
                  <a:lnTo>
                    <a:pt x="3055" y="2148"/>
                  </a:lnTo>
                  <a:lnTo>
                    <a:pt x="3025" y="2109"/>
                  </a:lnTo>
                  <a:lnTo>
                    <a:pt x="2993" y="2071"/>
                  </a:lnTo>
                  <a:lnTo>
                    <a:pt x="2958" y="2036"/>
                  </a:lnTo>
                  <a:lnTo>
                    <a:pt x="2922" y="2001"/>
                  </a:lnTo>
                  <a:lnTo>
                    <a:pt x="2922" y="200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</p:grpSp>
      <p:sp>
        <p:nvSpPr>
          <p:cNvPr id="53" name="Symbol zastępczy tekstu 52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5361768"/>
            <a:ext cx="4140200" cy="75723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pl-PL"/>
              <a:t>Tytuł raportu</a:t>
            </a:r>
          </a:p>
        </p:txBody>
      </p:sp>
      <p:sp>
        <p:nvSpPr>
          <p:cNvPr id="381" name="Symbol zastępczy tekstu 380"/>
          <p:cNvSpPr>
            <a:spLocks noGrp="1"/>
          </p:cNvSpPr>
          <p:nvPr>
            <p:ph type="body" sz="quarter" idx="11" hasCustomPrompt="1"/>
          </p:nvPr>
        </p:nvSpPr>
        <p:spPr>
          <a:xfrm>
            <a:off x="447674" y="6178551"/>
            <a:ext cx="2203451" cy="2645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pl-PL" sz="1000">
                <a:solidFill>
                  <a:srgbClr val="004B88"/>
                </a:solidFill>
                <a:latin typeface="Century Gothic" panose="020B0502020202020204" pitchFamily="34" charset="0"/>
              </a:rPr>
              <a:t>Sopot/Warszawa, miesiąc, 2014</a:t>
            </a:r>
          </a:p>
        </p:txBody>
      </p:sp>
      <p:grpSp>
        <p:nvGrpSpPr>
          <p:cNvPr id="883" name="Grupa 882"/>
          <p:cNvGrpSpPr/>
          <p:nvPr userDrawn="1"/>
        </p:nvGrpSpPr>
        <p:grpSpPr>
          <a:xfrm>
            <a:off x="30163" y="49214"/>
            <a:ext cx="8358261" cy="4997950"/>
            <a:chOff x="30163" y="49213"/>
            <a:chExt cx="8426451" cy="5038725"/>
          </a:xfrm>
        </p:grpSpPr>
        <p:grpSp>
          <p:nvGrpSpPr>
            <p:cNvPr id="884" name="Group 205"/>
            <p:cNvGrpSpPr>
              <a:grpSpLocks/>
            </p:cNvGrpSpPr>
            <p:nvPr/>
          </p:nvGrpSpPr>
          <p:grpSpPr bwMode="auto">
            <a:xfrm>
              <a:off x="63501" y="61913"/>
              <a:ext cx="8393113" cy="5026025"/>
              <a:chOff x="40" y="39"/>
              <a:chExt cx="5287" cy="3166"/>
            </a:xfrm>
          </p:grpSpPr>
          <p:sp>
            <p:nvSpPr>
              <p:cNvPr id="1185" name="Freeform 5"/>
              <p:cNvSpPr>
                <a:spLocks/>
              </p:cNvSpPr>
              <p:nvPr/>
            </p:nvSpPr>
            <p:spPr bwMode="auto">
              <a:xfrm>
                <a:off x="1853" y="2228"/>
                <a:ext cx="37" cy="38"/>
              </a:xfrm>
              <a:custGeom>
                <a:avLst/>
                <a:gdLst>
                  <a:gd name="T0" fmla="*/ 18 w 37"/>
                  <a:gd name="T1" fmla="*/ 38 h 38"/>
                  <a:gd name="T2" fmla="*/ 18 w 37"/>
                  <a:gd name="T3" fmla="*/ 38 h 38"/>
                  <a:gd name="T4" fmla="*/ 14 w 37"/>
                  <a:gd name="T5" fmla="*/ 38 h 38"/>
                  <a:gd name="T6" fmla="*/ 11 w 37"/>
                  <a:gd name="T7" fmla="*/ 37 h 38"/>
                  <a:gd name="T8" fmla="*/ 8 w 37"/>
                  <a:gd name="T9" fmla="*/ 35 h 38"/>
                  <a:gd name="T10" fmla="*/ 5 w 37"/>
                  <a:gd name="T11" fmla="*/ 33 h 38"/>
                  <a:gd name="T12" fmla="*/ 3 w 37"/>
                  <a:gd name="T13" fmla="*/ 30 h 38"/>
                  <a:gd name="T14" fmla="*/ 1 w 37"/>
                  <a:gd name="T15" fmla="*/ 27 h 38"/>
                  <a:gd name="T16" fmla="*/ 0 w 37"/>
                  <a:gd name="T17" fmla="*/ 23 h 38"/>
                  <a:gd name="T18" fmla="*/ 0 w 37"/>
                  <a:gd name="T19" fmla="*/ 19 h 38"/>
                  <a:gd name="T20" fmla="*/ 0 w 37"/>
                  <a:gd name="T21" fmla="*/ 19 h 38"/>
                  <a:gd name="T22" fmla="*/ 0 w 37"/>
                  <a:gd name="T23" fmla="*/ 15 h 38"/>
                  <a:gd name="T24" fmla="*/ 1 w 37"/>
                  <a:gd name="T25" fmla="*/ 11 h 38"/>
                  <a:gd name="T26" fmla="*/ 3 w 37"/>
                  <a:gd name="T27" fmla="*/ 8 h 38"/>
                  <a:gd name="T28" fmla="*/ 5 w 37"/>
                  <a:gd name="T29" fmla="*/ 6 h 38"/>
                  <a:gd name="T30" fmla="*/ 8 w 37"/>
                  <a:gd name="T31" fmla="*/ 3 h 38"/>
                  <a:gd name="T32" fmla="*/ 11 w 37"/>
                  <a:gd name="T33" fmla="*/ 2 h 38"/>
                  <a:gd name="T34" fmla="*/ 14 w 37"/>
                  <a:gd name="T35" fmla="*/ 1 h 38"/>
                  <a:gd name="T36" fmla="*/ 18 w 37"/>
                  <a:gd name="T37" fmla="*/ 0 h 38"/>
                  <a:gd name="T38" fmla="*/ 18 w 37"/>
                  <a:gd name="T39" fmla="*/ 0 h 38"/>
                  <a:gd name="T40" fmla="*/ 22 w 37"/>
                  <a:gd name="T41" fmla="*/ 1 h 38"/>
                  <a:gd name="T42" fmla="*/ 26 w 37"/>
                  <a:gd name="T43" fmla="*/ 2 h 38"/>
                  <a:gd name="T44" fmla="*/ 29 w 37"/>
                  <a:gd name="T45" fmla="*/ 3 h 38"/>
                  <a:gd name="T46" fmla="*/ 32 w 37"/>
                  <a:gd name="T47" fmla="*/ 6 h 38"/>
                  <a:gd name="T48" fmla="*/ 34 w 37"/>
                  <a:gd name="T49" fmla="*/ 8 h 38"/>
                  <a:gd name="T50" fmla="*/ 36 w 37"/>
                  <a:gd name="T51" fmla="*/ 11 h 38"/>
                  <a:gd name="T52" fmla="*/ 37 w 37"/>
                  <a:gd name="T53" fmla="*/ 15 h 38"/>
                  <a:gd name="T54" fmla="*/ 37 w 37"/>
                  <a:gd name="T55" fmla="*/ 19 h 38"/>
                  <a:gd name="T56" fmla="*/ 37 w 37"/>
                  <a:gd name="T57" fmla="*/ 19 h 38"/>
                  <a:gd name="T58" fmla="*/ 37 w 37"/>
                  <a:gd name="T59" fmla="*/ 23 h 38"/>
                  <a:gd name="T60" fmla="*/ 36 w 37"/>
                  <a:gd name="T61" fmla="*/ 27 h 38"/>
                  <a:gd name="T62" fmla="*/ 34 w 37"/>
                  <a:gd name="T63" fmla="*/ 30 h 38"/>
                  <a:gd name="T64" fmla="*/ 32 w 37"/>
                  <a:gd name="T65" fmla="*/ 33 h 38"/>
                  <a:gd name="T66" fmla="*/ 29 w 37"/>
                  <a:gd name="T67" fmla="*/ 35 h 38"/>
                  <a:gd name="T68" fmla="*/ 26 w 37"/>
                  <a:gd name="T69" fmla="*/ 37 h 38"/>
                  <a:gd name="T70" fmla="*/ 22 w 37"/>
                  <a:gd name="T71" fmla="*/ 38 h 38"/>
                  <a:gd name="T72" fmla="*/ 18 w 37"/>
                  <a:gd name="T73" fmla="*/ 38 h 38"/>
                  <a:gd name="T74" fmla="*/ 18 w 37"/>
                  <a:gd name="T7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7" h="38">
                    <a:moveTo>
                      <a:pt x="18" y="38"/>
                    </a:moveTo>
                    <a:lnTo>
                      <a:pt x="18" y="38"/>
                    </a:lnTo>
                    <a:lnTo>
                      <a:pt x="14" y="38"/>
                    </a:lnTo>
                    <a:lnTo>
                      <a:pt x="11" y="37"/>
                    </a:lnTo>
                    <a:lnTo>
                      <a:pt x="8" y="35"/>
                    </a:lnTo>
                    <a:lnTo>
                      <a:pt x="5" y="33"/>
                    </a:lnTo>
                    <a:lnTo>
                      <a:pt x="3" y="30"/>
                    </a:lnTo>
                    <a:lnTo>
                      <a:pt x="1" y="27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5"/>
                    </a:lnTo>
                    <a:lnTo>
                      <a:pt x="1" y="11"/>
                    </a:lnTo>
                    <a:lnTo>
                      <a:pt x="3" y="8"/>
                    </a:lnTo>
                    <a:lnTo>
                      <a:pt x="5" y="6"/>
                    </a:lnTo>
                    <a:lnTo>
                      <a:pt x="8" y="3"/>
                    </a:lnTo>
                    <a:lnTo>
                      <a:pt x="11" y="2"/>
                    </a:lnTo>
                    <a:lnTo>
                      <a:pt x="14" y="1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22" y="1"/>
                    </a:lnTo>
                    <a:lnTo>
                      <a:pt x="26" y="2"/>
                    </a:lnTo>
                    <a:lnTo>
                      <a:pt x="29" y="3"/>
                    </a:lnTo>
                    <a:lnTo>
                      <a:pt x="32" y="6"/>
                    </a:lnTo>
                    <a:lnTo>
                      <a:pt x="34" y="8"/>
                    </a:lnTo>
                    <a:lnTo>
                      <a:pt x="36" y="11"/>
                    </a:lnTo>
                    <a:lnTo>
                      <a:pt x="37" y="15"/>
                    </a:lnTo>
                    <a:lnTo>
                      <a:pt x="37" y="19"/>
                    </a:lnTo>
                    <a:lnTo>
                      <a:pt x="37" y="19"/>
                    </a:lnTo>
                    <a:lnTo>
                      <a:pt x="37" y="23"/>
                    </a:lnTo>
                    <a:lnTo>
                      <a:pt x="36" y="27"/>
                    </a:lnTo>
                    <a:lnTo>
                      <a:pt x="34" y="30"/>
                    </a:lnTo>
                    <a:lnTo>
                      <a:pt x="32" y="33"/>
                    </a:lnTo>
                    <a:lnTo>
                      <a:pt x="29" y="35"/>
                    </a:lnTo>
                    <a:lnTo>
                      <a:pt x="26" y="37"/>
                    </a:lnTo>
                    <a:lnTo>
                      <a:pt x="22" y="38"/>
                    </a:lnTo>
                    <a:lnTo>
                      <a:pt x="18" y="38"/>
                    </a:lnTo>
                    <a:lnTo>
                      <a:pt x="18" y="3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6" name="Freeform 6"/>
              <p:cNvSpPr>
                <a:spLocks/>
              </p:cNvSpPr>
              <p:nvPr/>
            </p:nvSpPr>
            <p:spPr bwMode="auto">
              <a:xfrm>
                <a:off x="1855" y="2270"/>
                <a:ext cx="41" cy="97"/>
              </a:xfrm>
              <a:custGeom>
                <a:avLst/>
                <a:gdLst>
                  <a:gd name="T0" fmla="*/ 0 w 41"/>
                  <a:gd name="T1" fmla="*/ 63 h 97"/>
                  <a:gd name="T2" fmla="*/ 0 w 41"/>
                  <a:gd name="T3" fmla="*/ 63 h 97"/>
                  <a:gd name="T4" fmla="*/ 2 w 41"/>
                  <a:gd name="T5" fmla="*/ 78 h 97"/>
                  <a:gd name="T6" fmla="*/ 4 w 41"/>
                  <a:gd name="T7" fmla="*/ 93 h 97"/>
                  <a:gd name="T8" fmla="*/ 4 w 41"/>
                  <a:gd name="T9" fmla="*/ 93 h 97"/>
                  <a:gd name="T10" fmla="*/ 6 w 41"/>
                  <a:gd name="T11" fmla="*/ 97 h 97"/>
                  <a:gd name="T12" fmla="*/ 7 w 41"/>
                  <a:gd name="T13" fmla="*/ 97 h 97"/>
                  <a:gd name="T14" fmla="*/ 8 w 41"/>
                  <a:gd name="T15" fmla="*/ 97 h 97"/>
                  <a:gd name="T16" fmla="*/ 25 w 41"/>
                  <a:gd name="T17" fmla="*/ 97 h 97"/>
                  <a:gd name="T18" fmla="*/ 25 w 41"/>
                  <a:gd name="T19" fmla="*/ 97 h 97"/>
                  <a:gd name="T20" fmla="*/ 26 w 41"/>
                  <a:gd name="T21" fmla="*/ 97 h 97"/>
                  <a:gd name="T22" fmla="*/ 27 w 41"/>
                  <a:gd name="T23" fmla="*/ 97 h 97"/>
                  <a:gd name="T24" fmla="*/ 29 w 41"/>
                  <a:gd name="T25" fmla="*/ 93 h 97"/>
                  <a:gd name="T26" fmla="*/ 29 w 41"/>
                  <a:gd name="T27" fmla="*/ 93 h 97"/>
                  <a:gd name="T28" fmla="*/ 30 w 41"/>
                  <a:gd name="T29" fmla="*/ 85 h 97"/>
                  <a:gd name="T30" fmla="*/ 32 w 41"/>
                  <a:gd name="T31" fmla="*/ 75 h 97"/>
                  <a:gd name="T32" fmla="*/ 34 w 41"/>
                  <a:gd name="T33" fmla="*/ 59 h 97"/>
                  <a:gd name="T34" fmla="*/ 34 w 41"/>
                  <a:gd name="T35" fmla="*/ 59 h 97"/>
                  <a:gd name="T36" fmla="*/ 35 w 41"/>
                  <a:gd name="T37" fmla="*/ 56 h 97"/>
                  <a:gd name="T38" fmla="*/ 36 w 41"/>
                  <a:gd name="T39" fmla="*/ 54 h 97"/>
                  <a:gd name="T40" fmla="*/ 38 w 41"/>
                  <a:gd name="T41" fmla="*/ 51 h 97"/>
                  <a:gd name="T42" fmla="*/ 38 w 41"/>
                  <a:gd name="T43" fmla="*/ 49 h 97"/>
                  <a:gd name="T44" fmla="*/ 38 w 41"/>
                  <a:gd name="T45" fmla="*/ 49 h 97"/>
                  <a:gd name="T46" fmla="*/ 40 w 41"/>
                  <a:gd name="T47" fmla="*/ 33 h 97"/>
                  <a:gd name="T48" fmla="*/ 41 w 41"/>
                  <a:gd name="T49" fmla="*/ 21 h 97"/>
                  <a:gd name="T50" fmla="*/ 40 w 41"/>
                  <a:gd name="T51" fmla="*/ 9 h 97"/>
                  <a:gd name="T52" fmla="*/ 40 w 41"/>
                  <a:gd name="T53" fmla="*/ 9 h 97"/>
                  <a:gd name="T54" fmla="*/ 40 w 41"/>
                  <a:gd name="T55" fmla="*/ 8 h 97"/>
                  <a:gd name="T56" fmla="*/ 38 w 41"/>
                  <a:gd name="T57" fmla="*/ 6 h 97"/>
                  <a:gd name="T58" fmla="*/ 33 w 41"/>
                  <a:gd name="T59" fmla="*/ 3 h 97"/>
                  <a:gd name="T60" fmla="*/ 26 w 41"/>
                  <a:gd name="T61" fmla="*/ 1 h 97"/>
                  <a:gd name="T62" fmla="*/ 16 w 41"/>
                  <a:gd name="T63" fmla="*/ 0 h 97"/>
                  <a:gd name="T64" fmla="*/ 16 w 41"/>
                  <a:gd name="T65" fmla="*/ 0 h 97"/>
                  <a:gd name="T66" fmla="*/ 10 w 41"/>
                  <a:gd name="T67" fmla="*/ 1 h 97"/>
                  <a:gd name="T68" fmla="*/ 5 w 41"/>
                  <a:gd name="T69" fmla="*/ 1 h 97"/>
                  <a:gd name="T70" fmla="*/ 5 w 41"/>
                  <a:gd name="T71" fmla="*/ 2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1" h="97">
                    <a:moveTo>
                      <a:pt x="0" y="63"/>
                    </a:moveTo>
                    <a:lnTo>
                      <a:pt x="0" y="63"/>
                    </a:lnTo>
                    <a:lnTo>
                      <a:pt x="2" y="78"/>
                    </a:lnTo>
                    <a:lnTo>
                      <a:pt x="4" y="93"/>
                    </a:lnTo>
                    <a:lnTo>
                      <a:pt x="4" y="93"/>
                    </a:lnTo>
                    <a:lnTo>
                      <a:pt x="6" y="97"/>
                    </a:lnTo>
                    <a:lnTo>
                      <a:pt x="7" y="97"/>
                    </a:lnTo>
                    <a:lnTo>
                      <a:pt x="8" y="97"/>
                    </a:lnTo>
                    <a:lnTo>
                      <a:pt x="25" y="97"/>
                    </a:lnTo>
                    <a:lnTo>
                      <a:pt x="25" y="97"/>
                    </a:lnTo>
                    <a:lnTo>
                      <a:pt x="26" y="97"/>
                    </a:lnTo>
                    <a:lnTo>
                      <a:pt x="27" y="97"/>
                    </a:lnTo>
                    <a:lnTo>
                      <a:pt x="29" y="93"/>
                    </a:lnTo>
                    <a:lnTo>
                      <a:pt x="29" y="93"/>
                    </a:lnTo>
                    <a:lnTo>
                      <a:pt x="30" y="85"/>
                    </a:lnTo>
                    <a:lnTo>
                      <a:pt x="32" y="75"/>
                    </a:lnTo>
                    <a:lnTo>
                      <a:pt x="34" y="59"/>
                    </a:lnTo>
                    <a:lnTo>
                      <a:pt x="34" y="59"/>
                    </a:lnTo>
                    <a:lnTo>
                      <a:pt x="35" y="56"/>
                    </a:lnTo>
                    <a:lnTo>
                      <a:pt x="36" y="54"/>
                    </a:lnTo>
                    <a:lnTo>
                      <a:pt x="38" y="51"/>
                    </a:lnTo>
                    <a:lnTo>
                      <a:pt x="38" y="49"/>
                    </a:lnTo>
                    <a:lnTo>
                      <a:pt x="38" y="49"/>
                    </a:lnTo>
                    <a:lnTo>
                      <a:pt x="40" y="33"/>
                    </a:lnTo>
                    <a:lnTo>
                      <a:pt x="41" y="21"/>
                    </a:lnTo>
                    <a:lnTo>
                      <a:pt x="40" y="9"/>
                    </a:lnTo>
                    <a:lnTo>
                      <a:pt x="40" y="9"/>
                    </a:lnTo>
                    <a:lnTo>
                      <a:pt x="40" y="8"/>
                    </a:lnTo>
                    <a:lnTo>
                      <a:pt x="38" y="6"/>
                    </a:lnTo>
                    <a:lnTo>
                      <a:pt x="33" y="3"/>
                    </a:lnTo>
                    <a:lnTo>
                      <a:pt x="26" y="1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0" y="1"/>
                    </a:lnTo>
                    <a:lnTo>
                      <a:pt x="5" y="1"/>
                    </a:lnTo>
                    <a:lnTo>
                      <a:pt x="5" y="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7" name="Freeform 7"/>
              <p:cNvSpPr>
                <a:spLocks/>
              </p:cNvSpPr>
              <p:nvPr/>
            </p:nvSpPr>
            <p:spPr bwMode="auto">
              <a:xfrm>
                <a:off x="1607" y="2228"/>
                <a:ext cx="38" cy="38"/>
              </a:xfrm>
              <a:custGeom>
                <a:avLst/>
                <a:gdLst>
                  <a:gd name="T0" fmla="*/ 20 w 38"/>
                  <a:gd name="T1" fmla="*/ 38 h 38"/>
                  <a:gd name="T2" fmla="*/ 20 w 38"/>
                  <a:gd name="T3" fmla="*/ 38 h 38"/>
                  <a:gd name="T4" fmla="*/ 23 w 38"/>
                  <a:gd name="T5" fmla="*/ 38 h 38"/>
                  <a:gd name="T6" fmla="*/ 27 w 38"/>
                  <a:gd name="T7" fmla="*/ 37 h 38"/>
                  <a:gd name="T8" fmla="*/ 30 w 38"/>
                  <a:gd name="T9" fmla="*/ 35 h 38"/>
                  <a:gd name="T10" fmla="*/ 33 w 38"/>
                  <a:gd name="T11" fmla="*/ 33 h 38"/>
                  <a:gd name="T12" fmla="*/ 35 w 38"/>
                  <a:gd name="T13" fmla="*/ 30 h 38"/>
                  <a:gd name="T14" fmla="*/ 37 w 38"/>
                  <a:gd name="T15" fmla="*/ 27 h 38"/>
                  <a:gd name="T16" fmla="*/ 38 w 38"/>
                  <a:gd name="T17" fmla="*/ 23 h 38"/>
                  <a:gd name="T18" fmla="*/ 38 w 38"/>
                  <a:gd name="T19" fmla="*/ 19 h 38"/>
                  <a:gd name="T20" fmla="*/ 38 w 38"/>
                  <a:gd name="T21" fmla="*/ 19 h 38"/>
                  <a:gd name="T22" fmla="*/ 38 w 38"/>
                  <a:gd name="T23" fmla="*/ 15 h 38"/>
                  <a:gd name="T24" fmla="*/ 37 w 38"/>
                  <a:gd name="T25" fmla="*/ 11 h 38"/>
                  <a:gd name="T26" fmla="*/ 35 w 38"/>
                  <a:gd name="T27" fmla="*/ 8 h 38"/>
                  <a:gd name="T28" fmla="*/ 33 w 38"/>
                  <a:gd name="T29" fmla="*/ 6 h 38"/>
                  <a:gd name="T30" fmla="*/ 30 w 38"/>
                  <a:gd name="T31" fmla="*/ 3 h 38"/>
                  <a:gd name="T32" fmla="*/ 27 w 38"/>
                  <a:gd name="T33" fmla="*/ 2 h 38"/>
                  <a:gd name="T34" fmla="*/ 23 w 38"/>
                  <a:gd name="T35" fmla="*/ 1 h 38"/>
                  <a:gd name="T36" fmla="*/ 20 w 38"/>
                  <a:gd name="T37" fmla="*/ 0 h 38"/>
                  <a:gd name="T38" fmla="*/ 20 w 38"/>
                  <a:gd name="T39" fmla="*/ 0 h 38"/>
                  <a:gd name="T40" fmla="*/ 15 w 38"/>
                  <a:gd name="T41" fmla="*/ 1 h 38"/>
                  <a:gd name="T42" fmla="*/ 12 w 38"/>
                  <a:gd name="T43" fmla="*/ 2 h 38"/>
                  <a:gd name="T44" fmla="*/ 8 w 38"/>
                  <a:gd name="T45" fmla="*/ 3 h 38"/>
                  <a:gd name="T46" fmla="*/ 6 w 38"/>
                  <a:gd name="T47" fmla="*/ 6 h 38"/>
                  <a:gd name="T48" fmla="*/ 3 w 38"/>
                  <a:gd name="T49" fmla="*/ 8 h 38"/>
                  <a:gd name="T50" fmla="*/ 2 w 38"/>
                  <a:gd name="T51" fmla="*/ 11 h 38"/>
                  <a:gd name="T52" fmla="*/ 1 w 38"/>
                  <a:gd name="T53" fmla="*/ 15 h 38"/>
                  <a:gd name="T54" fmla="*/ 0 w 38"/>
                  <a:gd name="T55" fmla="*/ 19 h 38"/>
                  <a:gd name="T56" fmla="*/ 0 w 38"/>
                  <a:gd name="T57" fmla="*/ 19 h 38"/>
                  <a:gd name="T58" fmla="*/ 1 w 38"/>
                  <a:gd name="T59" fmla="*/ 23 h 38"/>
                  <a:gd name="T60" fmla="*/ 2 w 38"/>
                  <a:gd name="T61" fmla="*/ 27 h 38"/>
                  <a:gd name="T62" fmla="*/ 3 w 38"/>
                  <a:gd name="T63" fmla="*/ 30 h 38"/>
                  <a:gd name="T64" fmla="*/ 6 w 38"/>
                  <a:gd name="T65" fmla="*/ 33 h 38"/>
                  <a:gd name="T66" fmla="*/ 8 w 38"/>
                  <a:gd name="T67" fmla="*/ 35 h 38"/>
                  <a:gd name="T68" fmla="*/ 12 w 38"/>
                  <a:gd name="T69" fmla="*/ 37 h 38"/>
                  <a:gd name="T70" fmla="*/ 15 w 38"/>
                  <a:gd name="T71" fmla="*/ 38 h 38"/>
                  <a:gd name="T72" fmla="*/ 20 w 38"/>
                  <a:gd name="T73" fmla="*/ 38 h 38"/>
                  <a:gd name="T74" fmla="*/ 20 w 38"/>
                  <a:gd name="T7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8" h="38">
                    <a:moveTo>
                      <a:pt x="20" y="38"/>
                    </a:moveTo>
                    <a:lnTo>
                      <a:pt x="20" y="38"/>
                    </a:lnTo>
                    <a:lnTo>
                      <a:pt x="23" y="38"/>
                    </a:lnTo>
                    <a:lnTo>
                      <a:pt x="27" y="37"/>
                    </a:lnTo>
                    <a:lnTo>
                      <a:pt x="30" y="35"/>
                    </a:lnTo>
                    <a:lnTo>
                      <a:pt x="33" y="33"/>
                    </a:lnTo>
                    <a:lnTo>
                      <a:pt x="35" y="30"/>
                    </a:lnTo>
                    <a:lnTo>
                      <a:pt x="37" y="27"/>
                    </a:lnTo>
                    <a:lnTo>
                      <a:pt x="38" y="23"/>
                    </a:lnTo>
                    <a:lnTo>
                      <a:pt x="38" y="19"/>
                    </a:lnTo>
                    <a:lnTo>
                      <a:pt x="38" y="19"/>
                    </a:lnTo>
                    <a:lnTo>
                      <a:pt x="38" y="15"/>
                    </a:lnTo>
                    <a:lnTo>
                      <a:pt x="37" y="11"/>
                    </a:lnTo>
                    <a:lnTo>
                      <a:pt x="35" y="8"/>
                    </a:lnTo>
                    <a:lnTo>
                      <a:pt x="33" y="6"/>
                    </a:lnTo>
                    <a:lnTo>
                      <a:pt x="30" y="3"/>
                    </a:lnTo>
                    <a:lnTo>
                      <a:pt x="27" y="2"/>
                    </a:lnTo>
                    <a:lnTo>
                      <a:pt x="23" y="1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15" y="1"/>
                    </a:lnTo>
                    <a:lnTo>
                      <a:pt x="12" y="2"/>
                    </a:lnTo>
                    <a:lnTo>
                      <a:pt x="8" y="3"/>
                    </a:lnTo>
                    <a:lnTo>
                      <a:pt x="6" y="6"/>
                    </a:lnTo>
                    <a:lnTo>
                      <a:pt x="3" y="8"/>
                    </a:lnTo>
                    <a:lnTo>
                      <a:pt x="2" y="11"/>
                    </a:lnTo>
                    <a:lnTo>
                      <a:pt x="1" y="15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1" y="23"/>
                    </a:lnTo>
                    <a:lnTo>
                      <a:pt x="2" y="27"/>
                    </a:lnTo>
                    <a:lnTo>
                      <a:pt x="3" y="30"/>
                    </a:lnTo>
                    <a:lnTo>
                      <a:pt x="6" y="33"/>
                    </a:lnTo>
                    <a:lnTo>
                      <a:pt x="8" y="35"/>
                    </a:lnTo>
                    <a:lnTo>
                      <a:pt x="12" y="37"/>
                    </a:lnTo>
                    <a:lnTo>
                      <a:pt x="15" y="38"/>
                    </a:lnTo>
                    <a:lnTo>
                      <a:pt x="20" y="38"/>
                    </a:lnTo>
                    <a:lnTo>
                      <a:pt x="20" y="3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8" name="Freeform 8"/>
              <p:cNvSpPr>
                <a:spLocks/>
              </p:cNvSpPr>
              <p:nvPr/>
            </p:nvSpPr>
            <p:spPr bwMode="auto">
              <a:xfrm>
                <a:off x="1602" y="2270"/>
                <a:ext cx="41" cy="97"/>
              </a:xfrm>
              <a:custGeom>
                <a:avLst/>
                <a:gdLst>
                  <a:gd name="T0" fmla="*/ 36 w 41"/>
                  <a:gd name="T1" fmla="*/ 2 h 97"/>
                  <a:gd name="T2" fmla="*/ 36 w 41"/>
                  <a:gd name="T3" fmla="*/ 2 h 97"/>
                  <a:gd name="T4" fmla="*/ 36 w 41"/>
                  <a:gd name="T5" fmla="*/ 1 h 97"/>
                  <a:gd name="T6" fmla="*/ 36 w 41"/>
                  <a:gd name="T7" fmla="*/ 1 h 97"/>
                  <a:gd name="T8" fmla="*/ 30 w 41"/>
                  <a:gd name="T9" fmla="*/ 1 h 97"/>
                  <a:gd name="T10" fmla="*/ 25 w 41"/>
                  <a:gd name="T11" fmla="*/ 0 h 97"/>
                  <a:gd name="T12" fmla="*/ 25 w 41"/>
                  <a:gd name="T13" fmla="*/ 0 h 97"/>
                  <a:gd name="T14" fmla="*/ 15 w 41"/>
                  <a:gd name="T15" fmla="*/ 1 h 97"/>
                  <a:gd name="T16" fmla="*/ 8 w 41"/>
                  <a:gd name="T17" fmla="*/ 3 h 97"/>
                  <a:gd name="T18" fmla="*/ 2 w 41"/>
                  <a:gd name="T19" fmla="*/ 6 h 97"/>
                  <a:gd name="T20" fmla="*/ 1 w 41"/>
                  <a:gd name="T21" fmla="*/ 8 h 97"/>
                  <a:gd name="T22" fmla="*/ 0 w 41"/>
                  <a:gd name="T23" fmla="*/ 9 h 97"/>
                  <a:gd name="T24" fmla="*/ 0 w 41"/>
                  <a:gd name="T25" fmla="*/ 9 h 97"/>
                  <a:gd name="T26" fmla="*/ 0 w 41"/>
                  <a:gd name="T27" fmla="*/ 21 h 97"/>
                  <a:gd name="T28" fmla="*/ 1 w 41"/>
                  <a:gd name="T29" fmla="*/ 33 h 97"/>
                  <a:gd name="T30" fmla="*/ 2 w 41"/>
                  <a:gd name="T31" fmla="*/ 49 h 97"/>
                  <a:gd name="T32" fmla="*/ 2 w 41"/>
                  <a:gd name="T33" fmla="*/ 49 h 97"/>
                  <a:gd name="T34" fmla="*/ 3 w 41"/>
                  <a:gd name="T35" fmla="*/ 51 h 97"/>
                  <a:gd name="T36" fmla="*/ 4 w 41"/>
                  <a:gd name="T37" fmla="*/ 54 h 97"/>
                  <a:gd name="T38" fmla="*/ 6 w 41"/>
                  <a:gd name="T39" fmla="*/ 56 h 97"/>
                  <a:gd name="T40" fmla="*/ 6 w 41"/>
                  <a:gd name="T41" fmla="*/ 59 h 97"/>
                  <a:gd name="T42" fmla="*/ 6 w 41"/>
                  <a:gd name="T43" fmla="*/ 59 h 97"/>
                  <a:gd name="T44" fmla="*/ 9 w 41"/>
                  <a:gd name="T45" fmla="*/ 75 h 97"/>
                  <a:gd name="T46" fmla="*/ 10 w 41"/>
                  <a:gd name="T47" fmla="*/ 85 h 97"/>
                  <a:gd name="T48" fmla="*/ 12 w 41"/>
                  <a:gd name="T49" fmla="*/ 93 h 97"/>
                  <a:gd name="T50" fmla="*/ 12 w 41"/>
                  <a:gd name="T51" fmla="*/ 93 h 97"/>
                  <a:gd name="T52" fmla="*/ 14 w 41"/>
                  <a:gd name="T53" fmla="*/ 97 h 97"/>
                  <a:gd name="T54" fmla="*/ 14 w 41"/>
                  <a:gd name="T55" fmla="*/ 97 h 97"/>
                  <a:gd name="T56" fmla="*/ 16 w 41"/>
                  <a:gd name="T57" fmla="*/ 97 h 97"/>
                  <a:gd name="T58" fmla="*/ 33 w 41"/>
                  <a:gd name="T59" fmla="*/ 97 h 97"/>
                  <a:gd name="T60" fmla="*/ 33 w 41"/>
                  <a:gd name="T61" fmla="*/ 97 h 97"/>
                  <a:gd name="T62" fmla="*/ 34 w 41"/>
                  <a:gd name="T63" fmla="*/ 97 h 97"/>
                  <a:gd name="T64" fmla="*/ 35 w 41"/>
                  <a:gd name="T65" fmla="*/ 97 h 97"/>
                  <a:gd name="T66" fmla="*/ 36 w 41"/>
                  <a:gd name="T67" fmla="*/ 93 h 97"/>
                  <a:gd name="T68" fmla="*/ 36 w 41"/>
                  <a:gd name="T69" fmla="*/ 93 h 97"/>
                  <a:gd name="T70" fmla="*/ 39 w 41"/>
                  <a:gd name="T71" fmla="*/ 78 h 97"/>
                  <a:gd name="T72" fmla="*/ 41 w 41"/>
                  <a:gd name="T73" fmla="*/ 6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1" h="97">
                    <a:moveTo>
                      <a:pt x="36" y="2"/>
                    </a:moveTo>
                    <a:lnTo>
                      <a:pt x="36" y="2"/>
                    </a:lnTo>
                    <a:lnTo>
                      <a:pt x="36" y="1"/>
                    </a:lnTo>
                    <a:lnTo>
                      <a:pt x="36" y="1"/>
                    </a:lnTo>
                    <a:lnTo>
                      <a:pt x="30" y="1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15" y="1"/>
                    </a:lnTo>
                    <a:lnTo>
                      <a:pt x="8" y="3"/>
                    </a:lnTo>
                    <a:lnTo>
                      <a:pt x="2" y="6"/>
                    </a:lnTo>
                    <a:lnTo>
                      <a:pt x="1" y="8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21"/>
                    </a:lnTo>
                    <a:lnTo>
                      <a:pt x="1" y="33"/>
                    </a:lnTo>
                    <a:lnTo>
                      <a:pt x="2" y="49"/>
                    </a:lnTo>
                    <a:lnTo>
                      <a:pt x="2" y="49"/>
                    </a:lnTo>
                    <a:lnTo>
                      <a:pt x="3" y="51"/>
                    </a:lnTo>
                    <a:lnTo>
                      <a:pt x="4" y="54"/>
                    </a:lnTo>
                    <a:lnTo>
                      <a:pt x="6" y="56"/>
                    </a:lnTo>
                    <a:lnTo>
                      <a:pt x="6" y="59"/>
                    </a:lnTo>
                    <a:lnTo>
                      <a:pt x="6" y="59"/>
                    </a:lnTo>
                    <a:lnTo>
                      <a:pt x="9" y="75"/>
                    </a:lnTo>
                    <a:lnTo>
                      <a:pt x="10" y="85"/>
                    </a:lnTo>
                    <a:lnTo>
                      <a:pt x="12" y="93"/>
                    </a:lnTo>
                    <a:lnTo>
                      <a:pt x="12" y="93"/>
                    </a:lnTo>
                    <a:lnTo>
                      <a:pt x="14" y="97"/>
                    </a:lnTo>
                    <a:lnTo>
                      <a:pt x="14" y="97"/>
                    </a:lnTo>
                    <a:lnTo>
                      <a:pt x="16" y="97"/>
                    </a:lnTo>
                    <a:lnTo>
                      <a:pt x="33" y="97"/>
                    </a:lnTo>
                    <a:lnTo>
                      <a:pt x="33" y="97"/>
                    </a:lnTo>
                    <a:lnTo>
                      <a:pt x="34" y="97"/>
                    </a:lnTo>
                    <a:lnTo>
                      <a:pt x="35" y="97"/>
                    </a:lnTo>
                    <a:lnTo>
                      <a:pt x="36" y="93"/>
                    </a:lnTo>
                    <a:lnTo>
                      <a:pt x="36" y="93"/>
                    </a:lnTo>
                    <a:lnTo>
                      <a:pt x="39" y="78"/>
                    </a:lnTo>
                    <a:lnTo>
                      <a:pt x="41" y="6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9" name="Freeform 9"/>
              <p:cNvSpPr>
                <a:spLocks/>
              </p:cNvSpPr>
              <p:nvPr/>
            </p:nvSpPr>
            <p:spPr bwMode="auto">
              <a:xfrm>
                <a:off x="1794" y="2204"/>
                <a:ext cx="50" cy="49"/>
              </a:xfrm>
              <a:custGeom>
                <a:avLst/>
                <a:gdLst>
                  <a:gd name="T0" fmla="*/ 50 w 50"/>
                  <a:gd name="T1" fmla="*/ 24 h 49"/>
                  <a:gd name="T2" fmla="*/ 50 w 50"/>
                  <a:gd name="T3" fmla="*/ 24 h 49"/>
                  <a:gd name="T4" fmla="*/ 50 w 50"/>
                  <a:gd name="T5" fmla="*/ 20 h 49"/>
                  <a:gd name="T6" fmla="*/ 47 w 50"/>
                  <a:gd name="T7" fmla="*/ 15 h 49"/>
                  <a:gd name="T8" fmla="*/ 45 w 50"/>
                  <a:gd name="T9" fmla="*/ 11 h 49"/>
                  <a:gd name="T10" fmla="*/ 42 w 50"/>
                  <a:gd name="T11" fmla="*/ 7 h 49"/>
                  <a:gd name="T12" fmla="*/ 39 w 50"/>
                  <a:gd name="T13" fmla="*/ 4 h 49"/>
                  <a:gd name="T14" fmla="*/ 34 w 50"/>
                  <a:gd name="T15" fmla="*/ 1 h 49"/>
                  <a:gd name="T16" fmla="*/ 30 w 50"/>
                  <a:gd name="T17" fmla="*/ 0 h 49"/>
                  <a:gd name="T18" fmla="*/ 25 w 50"/>
                  <a:gd name="T19" fmla="*/ 0 h 49"/>
                  <a:gd name="T20" fmla="*/ 25 w 50"/>
                  <a:gd name="T21" fmla="*/ 0 h 49"/>
                  <a:gd name="T22" fmla="*/ 20 w 50"/>
                  <a:gd name="T23" fmla="*/ 0 h 49"/>
                  <a:gd name="T24" fmla="*/ 16 w 50"/>
                  <a:gd name="T25" fmla="*/ 1 h 49"/>
                  <a:gd name="T26" fmla="*/ 11 w 50"/>
                  <a:gd name="T27" fmla="*/ 4 h 49"/>
                  <a:gd name="T28" fmla="*/ 7 w 50"/>
                  <a:gd name="T29" fmla="*/ 7 h 49"/>
                  <a:gd name="T30" fmla="*/ 4 w 50"/>
                  <a:gd name="T31" fmla="*/ 11 h 49"/>
                  <a:gd name="T32" fmla="*/ 2 w 50"/>
                  <a:gd name="T33" fmla="*/ 15 h 49"/>
                  <a:gd name="T34" fmla="*/ 1 w 50"/>
                  <a:gd name="T35" fmla="*/ 20 h 49"/>
                  <a:gd name="T36" fmla="*/ 0 w 50"/>
                  <a:gd name="T37" fmla="*/ 24 h 49"/>
                  <a:gd name="T38" fmla="*/ 0 w 50"/>
                  <a:gd name="T39" fmla="*/ 24 h 49"/>
                  <a:gd name="T40" fmla="*/ 1 w 50"/>
                  <a:gd name="T41" fmla="*/ 29 h 49"/>
                  <a:gd name="T42" fmla="*/ 2 w 50"/>
                  <a:gd name="T43" fmla="*/ 34 h 49"/>
                  <a:gd name="T44" fmla="*/ 4 w 50"/>
                  <a:gd name="T45" fmla="*/ 38 h 49"/>
                  <a:gd name="T46" fmla="*/ 7 w 50"/>
                  <a:gd name="T47" fmla="*/ 41 h 49"/>
                  <a:gd name="T48" fmla="*/ 11 w 50"/>
                  <a:gd name="T49" fmla="*/ 44 h 49"/>
                  <a:gd name="T50" fmla="*/ 16 w 50"/>
                  <a:gd name="T51" fmla="*/ 47 h 49"/>
                  <a:gd name="T52" fmla="*/ 20 w 50"/>
                  <a:gd name="T53" fmla="*/ 49 h 49"/>
                  <a:gd name="T54" fmla="*/ 25 w 50"/>
                  <a:gd name="T55" fmla="*/ 49 h 49"/>
                  <a:gd name="T56" fmla="*/ 25 w 50"/>
                  <a:gd name="T57" fmla="*/ 49 h 49"/>
                  <a:gd name="T58" fmla="*/ 30 w 50"/>
                  <a:gd name="T59" fmla="*/ 49 h 49"/>
                  <a:gd name="T60" fmla="*/ 34 w 50"/>
                  <a:gd name="T61" fmla="*/ 47 h 49"/>
                  <a:gd name="T62" fmla="*/ 39 w 50"/>
                  <a:gd name="T63" fmla="*/ 44 h 49"/>
                  <a:gd name="T64" fmla="*/ 42 w 50"/>
                  <a:gd name="T65" fmla="*/ 41 h 49"/>
                  <a:gd name="T66" fmla="*/ 45 w 50"/>
                  <a:gd name="T67" fmla="*/ 38 h 49"/>
                  <a:gd name="T68" fmla="*/ 47 w 50"/>
                  <a:gd name="T69" fmla="*/ 34 h 49"/>
                  <a:gd name="T70" fmla="*/ 50 w 50"/>
                  <a:gd name="T71" fmla="*/ 29 h 49"/>
                  <a:gd name="T72" fmla="*/ 50 w 50"/>
                  <a:gd name="T73" fmla="*/ 24 h 49"/>
                  <a:gd name="T74" fmla="*/ 50 w 50"/>
                  <a:gd name="T75" fmla="*/ 24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0" h="49">
                    <a:moveTo>
                      <a:pt x="50" y="24"/>
                    </a:moveTo>
                    <a:lnTo>
                      <a:pt x="50" y="24"/>
                    </a:lnTo>
                    <a:lnTo>
                      <a:pt x="50" y="20"/>
                    </a:lnTo>
                    <a:lnTo>
                      <a:pt x="47" y="15"/>
                    </a:lnTo>
                    <a:lnTo>
                      <a:pt x="45" y="11"/>
                    </a:lnTo>
                    <a:lnTo>
                      <a:pt x="42" y="7"/>
                    </a:lnTo>
                    <a:lnTo>
                      <a:pt x="39" y="4"/>
                    </a:lnTo>
                    <a:lnTo>
                      <a:pt x="34" y="1"/>
                    </a:lnTo>
                    <a:lnTo>
                      <a:pt x="3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6" y="1"/>
                    </a:lnTo>
                    <a:lnTo>
                      <a:pt x="11" y="4"/>
                    </a:lnTo>
                    <a:lnTo>
                      <a:pt x="7" y="7"/>
                    </a:lnTo>
                    <a:lnTo>
                      <a:pt x="4" y="11"/>
                    </a:lnTo>
                    <a:lnTo>
                      <a:pt x="2" y="15"/>
                    </a:lnTo>
                    <a:lnTo>
                      <a:pt x="1" y="20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1" y="29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7" y="41"/>
                    </a:lnTo>
                    <a:lnTo>
                      <a:pt x="11" y="44"/>
                    </a:lnTo>
                    <a:lnTo>
                      <a:pt x="16" y="47"/>
                    </a:lnTo>
                    <a:lnTo>
                      <a:pt x="20" y="4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30" y="49"/>
                    </a:lnTo>
                    <a:lnTo>
                      <a:pt x="34" y="47"/>
                    </a:lnTo>
                    <a:lnTo>
                      <a:pt x="39" y="44"/>
                    </a:lnTo>
                    <a:lnTo>
                      <a:pt x="42" y="41"/>
                    </a:lnTo>
                    <a:lnTo>
                      <a:pt x="45" y="38"/>
                    </a:lnTo>
                    <a:lnTo>
                      <a:pt x="47" y="34"/>
                    </a:lnTo>
                    <a:lnTo>
                      <a:pt x="50" y="29"/>
                    </a:lnTo>
                    <a:lnTo>
                      <a:pt x="50" y="24"/>
                    </a:lnTo>
                    <a:lnTo>
                      <a:pt x="50" y="2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0" name="Freeform 10"/>
              <p:cNvSpPr>
                <a:spLocks/>
              </p:cNvSpPr>
              <p:nvPr/>
            </p:nvSpPr>
            <p:spPr bwMode="auto">
              <a:xfrm>
                <a:off x="1798" y="2260"/>
                <a:ext cx="53" cy="122"/>
              </a:xfrm>
              <a:custGeom>
                <a:avLst/>
                <a:gdLst>
                  <a:gd name="T0" fmla="*/ 0 w 53"/>
                  <a:gd name="T1" fmla="*/ 86 h 122"/>
                  <a:gd name="T2" fmla="*/ 0 w 53"/>
                  <a:gd name="T3" fmla="*/ 86 h 122"/>
                  <a:gd name="T4" fmla="*/ 2 w 53"/>
                  <a:gd name="T5" fmla="*/ 102 h 122"/>
                  <a:gd name="T6" fmla="*/ 5 w 53"/>
                  <a:gd name="T7" fmla="*/ 116 h 122"/>
                  <a:gd name="T8" fmla="*/ 5 w 53"/>
                  <a:gd name="T9" fmla="*/ 116 h 122"/>
                  <a:gd name="T10" fmla="*/ 7 w 53"/>
                  <a:gd name="T11" fmla="*/ 121 h 122"/>
                  <a:gd name="T12" fmla="*/ 9 w 53"/>
                  <a:gd name="T13" fmla="*/ 121 h 122"/>
                  <a:gd name="T14" fmla="*/ 11 w 53"/>
                  <a:gd name="T15" fmla="*/ 122 h 122"/>
                  <a:gd name="T16" fmla="*/ 32 w 53"/>
                  <a:gd name="T17" fmla="*/ 122 h 122"/>
                  <a:gd name="T18" fmla="*/ 32 w 53"/>
                  <a:gd name="T19" fmla="*/ 122 h 122"/>
                  <a:gd name="T20" fmla="*/ 33 w 53"/>
                  <a:gd name="T21" fmla="*/ 121 h 122"/>
                  <a:gd name="T22" fmla="*/ 34 w 53"/>
                  <a:gd name="T23" fmla="*/ 121 h 122"/>
                  <a:gd name="T24" fmla="*/ 36 w 53"/>
                  <a:gd name="T25" fmla="*/ 116 h 122"/>
                  <a:gd name="T26" fmla="*/ 36 w 53"/>
                  <a:gd name="T27" fmla="*/ 116 h 122"/>
                  <a:gd name="T28" fmla="*/ 38 w 53"/>
                  <a:gd name="T29" fmla="*/ 107 h 122"/>
                  <a:gd name="T30" fmla="*/ 40 w 53"/>
                  <a:gd name="T31" fmla="*/ 95 h 122"/>
                  <a:gd name="T32" fmla="*/ 45 w 53"/>
                  <a:gd name="T33" fmla="*/ 76 h 122"/>
                  <a:gd name="T34" fmla="*/ 45 w 53"/>
                  <a:gd name="T35" fmla="*/ 76 h 122"/>
                  <a:gd name="T36" fmla="*/ 46 w 53"/>
                  <a:gd name="T37" fmla="*/ 72 h 122"/>
                  <a:gd name="T38" fmla="*/ 47 w 53"/>
                  <a:gd name="T39" fmla="*/ 70 h 122"/>
                  <a:gd name="T40" fmla="*/ 49 w 53"/>
                  <a:gd name="T41" fmla="*/ 67 h 122"/>
                  <a:gd name="T42" fmla="*/ 50 w 53"/>
                  <a:gd name="T43" fmla="*/ 64 h 122"/>
                  <a:gd name="T44" fmla="*/ 50 w 53"/>
                  <a:gd name="T45" fmla="*/ 64 h 122"/>
                  <a:gd name="T46" fmla="*/ 52 w 53"/>
                  <a:gd name="T47" fmla="*/ 43 h 122"/>
                  <a:gd name="T48" fmla="*/ 53 w 53"/>
                  <a:gd name="T49" fmla="*/ 27 h 122"/>
                  <a:gd name="T50" fmla="*/ 52 w 53"/>
                  <a:gd name="T51" fmla="*/ 12 h 122"/>
                  <a:gd name="T52" fmla="*/ 52 w 53"/>
                  <a:gd name="T53" fmla="*/ 12 h 122"/>
                  <a:gd name="T54" fmla="*/ 52 w 53"/>
                  <a:gd name="T55" fmla="*/ 10 h 122"/>
                  <a:gd name="T56" fmla="*/ 50 w 53"/>
                  <a:gd name="T57" fmla="*/ 8 h 122"/>
                  <a:gd name="T58" fmla="*/ 47 w 53"/>
                  <a:gd name="T59" fmla="*/ 6 h 122"/>
                  <a:gd name="T60" fmla="*/ 42 w 53"/>
                  <a:gd name="T61" fmla="*/ 4 h 122"/>
                  <a:gd name="T62" fmla="*/ 32 w 53"/>
                  <a:gd name="T63" fmla="*/ 1 h 122"/>
                  <a:gd name="T64" fmla="*/ 21 w 53"/>
                  <a:gd name="T65" fmla="*/ 0 h 122"/>
                  <a:gd name="T66" fmla="*/ 21 w 53"/>
                  <a:gd name="T67" fmla="*/ 0 h 122"/>
                  <a:gd name="T68" fmla="*/ 14 w 53"/>
                  <a:gd name="T69" fmla="*/ 1 h 122"/>
                  <a:gd name="T70" fmla="*/ 5 w 53"/>
                  <a:gd name="T71" fmla="*/ 2 h 122"/>
                  <a:gd name="T72" fmla="*/ 5 w 53"/>
                  <a:gd name="T73" fmla="*/ 2 h 122"/>
                  <a:gd name="T74" fmla="*/ 5 w 53"/>
                  <a:gd name="T75" fmla="*/ 3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3" h="122">
                    <a:moveTo>
                      <a:pt x="0" y="86"/>
                    </a:moveTo>
                    <a:lnTo>
                      <a:pt x="0" y="86"/>
                    </a:lnTo>
                    <a:lnTo>
                      <a:pt x="2" y="102"/>
                    </a:lnTo>
                    <a:lnTo>
                      <a:pt x="5" y="116"/>
                    </a:lnTo>
                    <a:lnTo>
                      <a:pt x="5" y="116"/>
                    </a:lnTo>
                    <a:lnTo>
                      <a:pt x="7" y="121"/>
                    </a:lnTo>
                    <a:lnTo>
                      <a:pt x="9" y="121"/>
                    </a:lnTo>
                    <a:lnTo>
                      <a:pt x="11" y="122"/>
                    </a:lnTo>
                    <a:lnTo>
                      <a:pt x="32" y="122"/>
                    </a:lnTo>
                    <a:lnTo>
                      <a:pt x="32" y="122"/>
                    </a:lnTo>
                    <a:lnTo>
                      <a:pt x="33" y="121"/>
                    </a:lnTo>
                    <a:lnTo>
                      <a:pt x="34" y="121"/>
                    </a:lnTo>
                    <a:lnTo>
                      <a:pt x="36" y="116"/>
                    </a:lnTo>
                    <a:lnTo>
                      <a:pt x="36" y="116"/>
                    </a:lnTo>
                    <a:lnTo>
                      <a:pt x="38" y="107"/>
                    </a:lnTo>
                    <a:lnTo>
                      <a:pt x="40" y="95"/>
                    </a:lnTo>
                    <a:lnTo>
                      <a:pt x="45" y="76"/>
                    </a:lnTo>
                    <a:lnTo>
                      <a:pt x="45" y="76"/>
                    </a:lnTo>
                    <a:lnTo>
                      <a:pt x="46" y="72"/>
                    </a:lnTo>
                    <a:lnTo>
                      <a:pt x="47" y="70"/>
                    </a:lnTo>
                    <a:lnTo>
                      <a:pt x="49" y="67"/>
                    </a:lnTo>
                    <a:lnTo>
                      <a:pt x="50" y="64"/>
                    </a:lnTo>
                    <a:lnTo>
                      <a:pt x="50" y="64"/>
                    </a:lnTo>
                    <a:lnTo>
                      <a:pt x="52" y="43"/>
                    </a:lnTo>
                    <a:lnTo>
                      <a:pt x="53" y="27"/>
                    </a:lnTo>
                    <a:lnTo>
                      <a:pt x="52" y="12"/>
                    </a:lnTo>
                    <a:lnTo>
                      <a:pt x="52" y="12"/>
                    </a:lnTo>
                    <a:lnTo>
                      <a:pt x="52" y="10"/>
                    </a:lnTo>
                    <a:lnTo>
                      <a:pt x="50" y="8"/>
                    </a:lnTo>
                    <a:lnTo>
                      <a:pt x="47" y="6"/>
                    </a:lnTo>
                    <a:lnTo>
                      <a:pt x="42" y="4"/>
                    </a:lnTo>
                    <a:lnTo>
                      <a:pt x="32" y="1"/>
                    </a:lnTo>
                    <a:lnTo>
                      <a:pt x="21" y="0"/>
                    </a:lnTo>
                    <a:lnTo>
                      <a:pt x="21" y="0"/>
                    </a:lnTo>
                    <a:lnTo>
                      <a:pt x="14" y="1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5" y="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1" name="Freeform 11"/>
              <p:cNvSpPr>
                <a:spLocks/>
              </p:cNvSpPr>
              <p:nvPr/>
            </p:nvSpPr>
            <p:spPr bwMode="auto">
              <a:xfrm>
                <a:off x="1654" y="2204"/>
                <a:ext cx="49" cy="49"/>
              </a:xfrm>
              <a:custGeom>
                <a:avLst/>
                <a:gdLst>
                  <a:gd name="T0" fmla="*/ 49 w 49"/>
                  <a:gd name="T1" fmla="*/ 24 h 49"/>
                  <a:gd name="T2" fmla="*/ 49 w 49"/>
                  <a:gd name="T3" fmla="*/ 24 h 49"/>
                  <a:gd name="T4" fmla="*/ 49 w 49"/>
                  <a:gd name="T5" fmla="*/ 20 h 49"/>
                  <a:gd name="T6" fmla="*/ 47 w 49"/>
                  <a:gd name="T7" fmla="*/ 15 h 49"/>
                  <a:gd name="T8" fmla="*/ 45 w 49"/>
                  <a:gd name="T9" fmla="*/ 11 h 49"/>
                  <a:gd name="T10" fmla="*/ 41 w 49"/>
                  <a:gd name="T11" fmla="*/ 7 h 49"/>
                  <a:gd name="T12" fmla="*/ 38 w 49"/>
                  <a:gd name="T13" fmla="*/ 4 h 49"/>
                  <a:gd name="T14" fmla="*/ 34 w 49"/>
                  <a:gd name="T15" fmla="*/ 1 h 49"/>
                  <a:gd name="T16" fmla="*/ 29 w 49"/>
                  <a:gd name="T17" fmla="*/ 0 h 49"/>
                  <a:gd name="T18" fmla="*/ 25 w 49"/>
                  <a:gd name="T19" fmla="*/ 0 h 49"/>
                  <a:gd name="T20" fmla="*/ 25 w 49"/>
                  <a:gd name="T21" fmla="*/ 0 h 49"/>
                  <a:gd name="T22" fmla="*/ 20 w 49"/>
                  <a:gd name="T23" fmla="*/ 0 h 49"/>
                  <a:gd name="T24" fmla="*/ 15 w 49"/>
                  <a:gd name="T25" fmla="*/ 1 h 49"/>
                  <a:gd name="T26" fmla="*/ 11 w 49"/>
                  <a:gd name="T27" fmla="*/ 4 h 49"/>
                  <a:gd name="T28" fmla="*/ 8 w 49"/>
                  <a:gd name="T29" fmla="*/ 7 h 49"/>
                  <a:gd name="T30" fmla="*/ 4 w 49"/>
                  <a:gd name="T31" fmla="*/ 11 h 49"/>
                  <a:gd name="T32" fmla="*/ 2 w 49"/>
                  <a:gd name="T33" fmla="*/ 15 h 49"/>
                  <a:gd name="T34" fmla="*/ 0 w 49"/>
                  <a:gd name="T35" fmla="*/ 20 h 49"/>
                  <a:gd name="T36" fmla="*/ 0 w 49"/>
                  <a:gd name="T37" fmla="*/ 24 h 49"/>
                  <a:gd name="T38" fmla="*/ 0 w 49"/>
                  <a:gd name="T39" fmla="*/ 24 h 49"/>
                  <a:gd name="T40" fmla="*/ 0 w 49"/>
                  <a:gd name="T41" fmla="*/ 29 h 49"/>
                  <a:gd name="T42" fmla="*/ 2 w 49"/>
                  <a:gd name="T43" fmla="*/ 34 h 49"/>
                  <a:gd name="T44" fmla="*/ 4 w 49"/>
                  <a:gd name="T45" fmla="*/ 38 h 49"/>
                  <a:gd name="T46" fmla="*/ 8 w 49"/>
                  <a:gd name="T47" fmla="*/ 41 h 49"/>
                  <a:gd name="T48" fmla="*/ 11 w 49"/>
                  <a:gd name="T49" fmla="*/ 44 h 49"/>
                  <a:gd name="T50" fmla="*/ 15 w 49"/>
                  <a:gd name="T51" fmla="*/ 47 h 49"/>
                  <a:gd name="T52" fmla="*/ 20 w 49"/>
                  <a:gd name="T53" fmla="*/ 49 h 49"/>
                  <a:gd name="T54" fmla="*/ 25 w 49"/>
                  <a:gd name="T55" fmla="*/ 49 h 49"/>
                  <a:gd name="T56" fmla="*/ 25 w 49"/>
                  <a:gd name="T57" fmla="*/ 49 h 49"/>
                  <a:gd name="T58" fmla="*/ 29 w 49"/>
                  <a:gd name="T59" fmla="*/ 49 h 49"/>
                  <a:gd name="T60" fmla="*/ 34 w 49"/>
                  <a:gd name="T61" fmla="*/ 47 h 49"/>
                  <a:gd name="T62" fmla="*/ 38 w 49"/>
                  <a:gd name="T63" fmla="*/ 44 h 49"/>
                  <a:gd name="T64" fmla="*/ 41 w 49"/>
                  <a:gd name="T65" fmla="*/ 41 h 49"/>
                  <a:gd name="T66" fmla="*/ 45 w 49"/>
                  <a:gd name="T67" fmla="*/ 38 h 49"/>
                  <a:gd name="T68" fmla="*/ 47 w 49"/>
                  <a:gd name="T69" fmla="*/ 34 h 49"/>
                  <a:gd name="T70" fmla="*/ 49 w 49"/>
                  <a:gd name="T71" fmla="*/ 29 h 49"/>
                  <a:gd name="T72" fmla="*/ 49 w 49"/>
                  <a:gd name="T73" fmla="*/ 24 h 49"/>
                  <a:gd name="T74" fmla="*/ 49 w 49"/>
                  <a:gd name="T75" fmla="*/ 24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49">
                    <a:moveTo>
                      <a:pt x="49" y="24"/>
                    </a:moveTo>
                    <a:lnTo>
                      <a:pt x="49" y="24"/>
                    </a:lnTo>
                    <a:lnTo>
                      <a:pt x="49" y="20"/>
                    </a:lnTo>
                    <a:lnTo>
                      <a:pt x="47" y="15"/>
                    </a:lnTo>
                    <a:lnTo>
                      <a:pt x="45" y="11"/>
                    </a:lnTo>
                    <a:lnTo>
                      <a:pt x="41" y="7"/>
                    </a:lnTo>
                    <a:lnTo>
                      <a:pt x="38" y="4"/>
                    </a:lnTo>
                    <a:lnTo>
                      <a:pt x="34" y="1"/>
                    </a:lnTo>
                    <a:lnTo>
                      <a:pt x="29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5" y="1"/>
                    </a:lnTo>
                    <a:lnTo>
                      <a:pt x="11" y="4"/>
                    </a:lnTo>
                    <a:lnTo>
                      <a:pt x="8" y="7"/>
                    </a:lnTo>
                    <a:lnTo>
                      <a:pt x="4" y="11"/>
                    </a:lnTo>
                    <a:lnTo>
                      <a:pt x="2" y="15"/>
                    </a:lnTo>
                    <a:lnTo>
                      <a:pt x="0" y="20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8" y="41"/>
                    </a:lnTo>
                    <a:lnTo>
                      <a:pt x="11" y="44"/>
                    </a:lnTo>
                    <a:lnTo>
                      <a:pt x="15" y="47"/>
                    </a:lnTo>
                    <a:lnTo>
                      <a:pt x="20" y="4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29" y="49"/>
                    </a:lnTo>
                    <a:lnTo>
                      <a:pt x="34" y="47"/>
                    </a:lnTo>
                    <a:lnTo>
                      <a:pt x="38" y="44"/>
                    </a:lnTo>
                    <a:lnTo>
                      <a:pt x="41" y="41"/>
                    </a:lnTo>
                    <a:lnTo>
                      <a:pt x="45" y="38"/>
                    </a:lnTo>
                    <a:lnTo>
                      <a:pt x="47" y="34"/>
                    </a:lnTo>
                    <a:lnTo>
                      <a:pt x="49" y="29"/>
                    </a:lnTo>
                    <a:lnTo>
                      <a:pt x="49" y="24"/>
                    </a:lnTo>
                    <a:lnTo>
                      <a:pt x="49" y="2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2" name="Freeform 12"/>
              <p:cNvSpPr>
                <a:spLocks/>
              </p:cNvSpPr>
              <p:nvPr/>
            </p:nvSpPr>
            <p:spPr bwMode="auto">
              <a:xfrm>
                <a:off x="1647" y="2260"/>
                <a:ext cx="53" cy="122"/>
              </a:xfrm>
              <a:custGeom>
                <a:avLst/>
                <a:gdLst>
                  <a:gd name="T0" fmla="*/ 46 w 53"/>
                  <a:gd name="T1" fmla="*/ 3 h 122"/>
                  <a:gd name="T2" fmla="*/ 46 w 53"/>
                  <a:gd name="T3" fmla="*/ 3 h 122"/>
                  <a:gd name="T4" fmla="*/ 46 w 53"/>
                  <a:gd name="T5" fmla="*/ 2 h 122"/>
                  <a:gd name="T6" fmla="*/ 46 w 53"/>
                  <a:gd name="T7" fmla="*/ 2 h 122"/>
                  <a:gd name="T8" fmla="*/ 39 w 53"/>
                  <a:gd name="T9" fmla="*/ 1 h 122"/>
                  <a:gd name="T10" fmla="*/ 32 w 53"/>
                  <a:gd name="T11" fmla="*/ 0 h 122"/>
                  <a:gd name="T12" fmla="*/ 32 w 53"/>
                  <a:gd name="T13" fmla="*/ 0 h 122"/>
                  <a:gd name="T14" fmla="*/ 20 w 53"/>
                  <a:gd name="T15" fmla="*/ 1 h 122"/>
                  <a:gd name="T16" fmla="*/ 10 w 53"/>
                  <a:gd name="T17" fmla="*/ 4 h 122"/>
                  <a:gd name="T18" fmla="*/ 6 w 53"/>
                  <a:gd name="T19" fmla="*/ 6 h 122"/>
                  <a:gd name="T20" fmla="*/ 3 w 53"/>
                  <a:gd name="T21" fmla="*/ 8 h 122"/>
                  <a:gd name="T22" fmla="*/ 1 w 53"/>
                  <a:gd name="T23" fmla="*/ 10 h 122"/>
                  <a:gd name="T24" fmla="*/ 0 w 53"/>
                  <a:gd name="T25" fmla="*/ 12 h 122"/>
                  <a:gd name="T26" fmla="*/ 0 w 53"/>
                  <a:gd name="T27" fmla="*/ 12 h 122"/>
                  <a:gd name="T28" fmla="*/ 0 w 53"/>
                  <a:gd name="T29" fmla="*/ 27 h 122"/>
                  <a:gd name="T30" fmla="*/ 1 w 53"/>
                  <a:gd name="T31" fmla="*/ 43 h 122"/>
                  <a:gd name="T32" fmla="*/ 3 w 53"/>
                  <a:gd name="T33" fmla="*/ 64 h 122"/>
                  <a:gd name="T34" fmla="*/ 3 w 53"/>
                  <a:gd name="T35" fmla="*/ 64 h 122"/>
                  <a:gd name="T36" fmla="*/ 4 w 53"/>
                  <a:gd name="T37" fmla="*/ 67 h 122"/>
                  <a:gd name="T38" fmla="*/ 5 w 53"/>
                  <a:gd name="T39" fmla="*/ 70 h 122"/>
                  <a:gd name="T40" fmla="*/ 7 w 53"/>
                  <a:gd name="T41" fmla="*/ 72 h 122"/>
                  <a:gd name="T42" fmla="*/ 8 w 53"/>
                  <a:gd name="T43" fmla="*/ 76 h 122"/>
                  <a:gd name="T44" fmla="*/ 8 w 53"/>
                  <a:gd name="T45" fmla="*/ 76 h 122"/>
                  <a:gd name="T46" fmla="*/ 11 w 53"/>
                  <a:gd name="T47" fmla="*/ 95 h 122"/>
                  <a:gd name="T48" fmla="*/ 13 w 53"/>
                  <a:gd name="T49" fmla="*/ 107 h 122"/>
                  <a:gd name="T50" fmla="*/ 16 w 53"/>
                  <a:gd name="T51" fmla="*/ 116 h 122"/>
                  <a:gd name="T52" fmla="*/ 16 w 53"/>
                  <a:gd name="T53" fmla="*/ 116 h 122"/>
                  <a:gd name="T54" fmla="*/ 18 w 53"/>
                  <a:gd name="T55" fmla="*/ 121 h 122"/>
                  <a:gd name="T56" fmla="*/ 19 w 53"/>
                  <a:gd name="T57" fmla="*/ 121 h 122"/>
                  <a:gd name="T58" fmla="*/ 21 w 53"/>
                  <a:gd name="T59" fmla="*/ 122 h 122"/>
                  <a:gd name="T60" fmla="*/ 42 w 53"/>
                  <a:gd name="T61" fmla="*/ 122 h 122"/>
                  <a:gd name="T62" fmla="*/ 42 w 53"/>
                  <a:gd name="T63" fmla="*/ 122 h 122"/>
                  <a:gd name="T64" fmla="*/ 44 w 53"/>
                  <a:gd name="T65" fmla="*/ 121 h 122"/>
                  <a:gd name="T66" fmla="*/ 45 w 53"/>
                  <a:gd name="T67" fmla="*/ 121 h 122"/>
                  <a:gd name="T68" fmla="*/ 47 w 53"/>
                  <a:gd name="T69" fmla="*/ 116 h 122"/>
                  <a:gd name="T70" fmla="*/ 47 w 53"/>
                  <a:gd name="T71" fmla="*/ 116 h 122"/>
                  <a:gd name="T72" fmla="*/ 51 w 53"/>
                  <a:gd name="T73" fmla="*/ 102 h 122"/>
                  <a:gd name="T74" fmla="*/ 53 w 53"/>
                  <a:gd name="T75" fmla="*/ 86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3" h="122">
                    <a:moveTo>
                      <a:pt x="46" y="3"/>
                    </a:moveTo>
                    <a:lnTo>
                      <a:pt x="46" y="3"/>
                    </a:lnTo>
                    <a:lnTo>
                      <a:pt x="46" y="2"/>
                    </a:lnTo>
                    <a:lnTo>
                      <a:pt x="46" y="2"/>
                    </a:lnTo>
                    <a:lnTo>
                      <a:pt x="39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0" y="1"/>
                    </a:lnTo>
                    <a:lnTo>
                      <a:pt x="10" y="4"/>
                    </a:lnTo>
                    <a:lnTo>
                      <a:pt x="6" y="6"/>
                    </a:lnTo>
                    <a:lnTo>
                      <a:pt x="3" y="8"/>
                    </a:lnTo>
                    <a:lnTo>
                      <a:pt x="1" y="1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27"/>
                    </a:lnTo>
                    <a:lnTo>
                      <a:pt x="1" y="43"/>
                    </a:lnTo>
                    <a:lnTo>
                      <a:pt x="3" y="64"/>
                    </a:lnTo>
                    <a:lnTo>
                      <a:pt x="3" y="64"/>
                    </a:lnTo>
                    <a:lnTo>
                      <a:pt x="4" y="67"/>
                    </a:lnTo>
                    <a:lnTo>
                      <a:pt x="5" y="70"/>
                    </a:lnTo>
                    <a:lnTo>
                      <a:pt x="7" y="72"/>
                    </a:lnTo>
                    <a:lnTo>
                      <a:pt x="8" y="76"/>
                    </a:lnTo>
                    <a:lnTo>
                      <a:pt x="8" y="76"/>
                    </a:lnTo>
                    <a:lnTo>
                      <a:pt x="11" y="95"/>
                    </a:lnTo>
                    <a:lnTo>
                      <a:pt x="13" y="107"/>
                    </a:lnTo>
                    <a:lnTo>
                      <a:pt x="16" y="116"/>
                    </a:lnTo>
                    <a:lnTo>
                      <a:pt x="16" y="116"/>
                    </a:lnTo>
                    <a:lnTo>
                      <a:pt x="18" y="121"/>
                    </a:lnTo>
                    <a:lnTo>
                      <a:pt x="19" y="121"/>
                    </a:lnTo>
                    <a:lnTo>
                      <a:pt x="21" y="122"/>
                    </a:lnTo>
                    <a:lnTo>
                      <a:pt x="42" y="122"/>
                    </a:lnTo>
                    <a:lnTo>
                      <a:pt x="42" y="122"/>
                    </a:lnTo>
                    <a:lnTo>
                      <a:pt x="44" y="121"/>
                    </a:lnTo>
                    <a:lnTo>
                      <a:pt x="45" y="121"/>
                    </a:lnTo>
                    <a:lnTo>
                      <a:pt x="47" y="116"/>
                    </a:lnTo>
                    <a:lnTo>
                      <a:pt x="47" y="116"/>
                    </a:lnTo>
                    <a:lnTo>
                      <a:pt x="51" y="102"/>
                    </a:lnTo>
                    <a:lnTo>
                      <a:pt x="53" y="8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3" name="Freeform 13"/>
              <p:cNvSpPr>
                <a:spLocks/>
              </p:cNvSpPr>
              <p:nvPr/>
            </p:nvSpPr>
            <p:spPr bwMode="auto">
              <a:xfrm>
                <a:off x="1713" y="2163"/>
                <a:ext cx="71" cy="72"/>
              </a:xfrm>
              <a:custGeom>
                <a:avLst/>
                <a:gdLst>
                  <a:gd name="T0" fmla="*/ 71 w 71"/>
                  <a:gd name="T1" fmla="*/ 36 h 72"/>
                  <a:gd name="T2" fmla="*/ 71 w 71"/>
                  <a:gd name="T3" fmla="*/ 36 h 72"/>
                  <a:gd name="T4" fmla="*/ 71 w 71"/>
                  <a:gd name="T5" fmla="*/ 29 h 72"/>
                  <a:gd name="T6" fmla="*/ 69 w 71"/>
                  <a:gd name="T7" fmla="*/ 22 h 72"/>
                  <a:gd name="T8" fmla="*/ 66 w 71"/>
                  <a:gd name="T9" fmla="*/ 17 h 72"/>
                  <a:gd name="T10" fmla="*/ 61 w 71"/>
                  <a:gd name="T11" fmla="*/ 10 h 72"/>
                  <a:gd name="T12" fmla="*/ 55 w 71"/>
                  <a:gd name="T13" fmla="*/ 6 h 72"/>
                  <a:gd name="T14" fmla="*/ 49 w 71"/>
                  <a:gd name="T15" fmla="*/ 3 h 72"/>
                  <a:gd name="T16" fmla="*/ 43 w 71"/>
                  <a:gd name="T17" fmla="*/ 1 h 72"/>
                  <a:gd name="T18" fmla="*/ 36 w 71"/>
                  <a:gd name="T19" fmla="*/ 0 h 72"/>
                  <a:gd name="T20" fmla="*/ 36 w 71"/>
                  <a:gd name="T21" fmla="*/ 0 h 72"/>
                  <a:gd name="T22" fmla="*/ 29 w 71"/>
                  <a:gd name="T23" fmla="*/ 1 h 72"/>
                  <a:gd name="T24" fmla="*/ 22 w 71"/>
                  <a:gd name="T25" fmla="*/ 3 h 72"/>
                  <a:gd name="T26" fmla="*/ 16 w 71"/>
                  <a:gd name="T27" fmla="*/ 6 h 72"/>
                  <a:gd name="T28" fmla="*/ 10 w 71"/>
                  <a:gd name="T29" fmla="*/ 10 h 72"/>
                  <a:gd name="T30" fmla="*/ 6 w 71"/>
                  <a:gd name="T31" fmla="*/ 17 h 72"/>
                  <a:gd name="T32" fmla="*/ 3 w 71"/>
                  <a:gd name="T33" fmla="*/ 22 h 72"/>
                  <a:gd name="T34" fmla="*/ 1 w 71"/>
                  <a:gd name="T35" fmla="*/ 29 h 72"/>
                  <a:gd name="T36" fmla="*/ 0 w 71"/>
                  <a:gd name="T37" fmla="*/ 36 h 72"/>
                  <a:gd name="T38" fmla="*/ 0 w 71"/>
                  <a:gd name="T39" fmla="*/ 36 h 72"/>
                  <a:gd name="T40" fmla="*/ 1 w 71"/>
                  <a:gd name="T41" fmla="*/ 43 h 72"/>
                  <a:gd name="T42" fmla="*/ 3 w 71"/>
                  <a:gd name="T43" fmla="*/ 49 h 72"/>
                  <a:gd name="T44" fmla="*/ 6 w 71"/>
                  <a:gd name="T45" fmla="*/ 56 h 72"/>
                  <a:gd name="T46" fmla="*/ 10 w 71"/>
                  <a:gd name="T47" fmla="*/ 61 h 72"/>
                  <a:gd name="T48" fmla="*/ 16 w 71"/>
                  <a:gd name="T49" fmla="*/ 66 h 72"/>
                  <a:gd name="T50" fmla="*/ 22 w 71"/>
                  <a:gd name="T51" fmla="*/ 69 h 72"/>
                  <a:gd name="T52" fmla="*/ 29 w 71"/>
                  <a:gd name="T53" fmla="*/ 71 h 72"/>
                  <a:gd name="T54" fmla="*/ 36 w 71"/>
                  <a:gd name="T55" fmla="*/ 72 h 72"/>
                  <a:gd name="T56" fmla="*/ 36 w 71"/>
                  <a:gd name="T57" fmla="*/ 72 h 72"/>
                  <a:gd name="T58" fmla="*/ 43 w 71"/>
                  <a:gd name="T59" fmla="*/ 71 h 72"/>
                  <a:gd name="T60" fmla="*/ 49 w 71"/>
                  <a:gd name="T61" fmla="*/ 69 h 72"/>
                  <a:gd name="T62" fmla="*/ 55 w 71"/>
                  <a:gd name="T63" fmla="*/ 66 h 72"/>
                  <a:gd name="T64" fmla="*/ 61 w 71"/>
                  <a:gd name="T65" fmla="*/ 61 h 72"/>
                  <a:gd name="T66" fmla="*/ 66 w 71"/>
                  <a:gd name="T67" fmla="*/ 56 h 72"/>
                  <a:gd name="T68" fmla="*/ 69 w 71"/>
                  <a:gd name="T69" fmla="*/ 49 h 72"/>
                  <a:gd name="T70" fmla="*/ 71 w 71"/>
                  <a:gd name="T71" fmla="*/ 43 h 72"/>
                  <a:gd name="T72" fmla="*/ 71 w 71"/>
                  <a:gd name="T73" fmla="*/ 36 h 72"/>
                  <a:gd name="T74" fmla="*/ 71 w 71"/>
                  <a:gd name="T75" fmla="*/ 3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1" h="72">
                    <a:moveTo>
                      <a:pt x="71" y="36"/>
                    </a:moveTo>
                    <a:lnTo>
                      <a:pt x="71" y="36"/>
                    </a:lnTo>
                    <a:lnTo>
                      <a:pt x="71" y="29"/>
                    </a:lnTo>
                    <a:lnTo>
                      <a:pt x="69" y="22"/>
                    </a:lnTo>
                    <a:lnTo>
                      <a:pt x="66" y="17"/>
                    </a:lnTo>
                    <a:lnTo>
                      <a:pt x="61" y="10"/>
                    </a:lnTo>
                    <a:lnTo>
                      <a:pt x="55" y="6"/>
                    </a:lnTo>
                    <a:lnTo>
                      <a:pt x="49" y="3"/>
                    </a:lnTo>
                    <a:lnTo>
                      <a:pt x="43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2" y="3"/>
                    </a:lnTo>
                    <a:lnTo>
                      <a:pt x="16" y="6"/>
                    </a:lnTo>
                    <a:lnTo>
                      <a:pt x="10" y="10"/>
                    </a:lnTo>
                    <a:lnTo>
                      <a:pt x="6" y="17"/>
                    </a:lnTo>
                    <a:lnTo>
                      <a:pt x="3" y="22"/>
                    </a:lnTo>
                    <a:lnTo>
                      <a:pt x="1" y="29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1" y="43"/>
                    </a:lnTo>
                    <a:lnTo>
                      <a:pt x="3" y="49"/>
                    </a:lnTo>
                    <a:lnTo>
                      <a:pt x="6" y="56"/>
                    </a:lnTo>
                    <a:lnTo>
                      <a:pt x="10" y="61"/>
                    </a:lnTo>
                    <a:lnTo>
                      <a:pt x="16" y="66"/>
                    </a:lnTo>
                    <a:lnTo>
                      <a:pt x="22" y="69"/>
                    </a:lnTo>
                    <a:lnTo>
                      <a:pt x="29" y="71"/>
                    </a:lnTo>
                    <a:lnTo>
                      <a:pt x="36" y="72"/>
                    </a:lnTo>
                    <a:lnTo>
                      <a:pt x="36" y="72"/>
                    </a:lnTo>
                    <a:lnTo>
                      <a:pt x="43" y="71"/>
                    </a:lnTo>
                    <a:lnTo>
                      <a:pt x="49" y="69"/>
                    </a:lnTo>
                    <a:lnTo>
                      <a:pt x="55" y="66"/>
                    </a:lnTo>
                    <a:lnTo>
                      <a:pt x="61" y="61"/>
                    </a:lnTo>
                    <a:lnTo>
                      <a:pt x="66" y="56"/>
                    </a:lnTo>
                    <a:lnTo>
                      <a:pt x="69" y="49"/>
                    </a:lnTo>
                    <a:lnTo>
                      <a:pt x="71" y="43"/>
                    </a:lnTo>
                    <a:lnTo>
                      <a:pt x="71" y="36"/>
                    </a:lnTo>
                    <a:lnTo>
                      <a:pt x="71" y="3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4" name="Freeform 14"/>
              <p:cNvSpPr>
                <a:spLocks/>
              </p:cNvSpPr>
              <p:nvPr/>
            </p:nvSpPr>
            <p:spPr bwMode="auto">
              <a:xfrm>
                <a:off x="1703" y="2245"/>
                <a:ext cx="91" cy="177"/>
              </a:xfrm>
              <a:custGeom>
                <a:avLst/>
                <a:gdLst>
                  <a:gd name="T0" fmla="*/ 61 w 91"/>
                  <a:gd name="T1" fmla="*/ 177 h 177"/>
                  <a:gd name="T2" fmla="*/ 61 w 91"/>
                  <a:gd name="T3" fmla="*/ 177 h 177"/>
                  <a:gd name="T4" fmla="*/ 63 w 91"/>
                  <a:gd name="T5" fmla="*/ 176 h 177"/>
                  <a:gd name="T6" fmla="*/ 65 w 91"/>
                  <a:gd name="T7" fmla="*/ 175 h 177"/>
                  <a:gd name="T8" fmla="*/ 66 w 91"/>
                  <a:gd name="T9" fmla="*/ 173 h 177"/>
                  <a:gd name="T10" fmla="*/ 69 w 91"/>
                  <a:gd name="T11" fmla="*/ 168 h 177"/>
                  <a:gd name="T12" fmla="*/ 69 w 91"/>
                  <a:gd name="T13" fmla="*/ 168 h 177"/>
                  <a:gd name="T14" fmla="*/ 72 w 91"/>
                  <a:gd name="T15" fmla="*/ 156 h 177"/>
                  <a:gd name="T16" fmla="*/ 75 w 91"/>
                  <a:gd name="T17" fmla="*/ 139 h 177"/>
                  <a:gd name="T18" fmla="*/ 79 w 91"/>
                  <a:gd name="T19" fmla="*/ 109 h 177"/>
                  <a:gd name="T20" fmla="*/ 79 w 91"/>
                  <a:gd name="T21" fmla="*/ 109 h 177"/>
                  <a:gd name="T22" fmla="*/ 81 w 91"/>
                  <a:gd name="T23" fmla="*/ 104 h 177"/>
                  <a:gd name="T24" fmla="*/ 83 w 91"/>
                  <a:gd name="T25" fmla="*/ 101 h 177"/>
                  <a:gd name="T26" fmla="*/ 86 w 91"/>
                  <a:gd name="T27" fmla="*/ 98 h 177"/>
                  <a:gd name="T28" fmla="*/ 87 w 91"/>
                  <a:gd name="T29" fmla="*/ 92 h 177"/>
                  <a:gd name="T30" fmla="*/ 87 w 91"/>
                  <a:gd name="T31" fmla="*/ 92 h 177"/>
                  <a:gd name="T32" fmla="*/ 89 w 91"/>
                  <a:gd name="T33" fmla="*/ 76 h 177"/>
                  <a:gd name="T34" fmla="*/ 90 w 91"/>
                  <a:gd name="T35" fmla="*/ 63 h 177"/>
                  <a:gd name="T36" fmla="*/ 91 w 91"/>
                  <a:gd name="T37" fmla="*/ 39 h 177"/>
                  <a:gd name="T38" fmla="*/ 91 w 91"/>
                  <a:gd name="T39" fmla="*/ 24 h 177"/>
                  <a:gd name="T40" fmla="*/ 91 w 91"/>
                  <a:gd name="T41" fmla="*/ 18 h 177"/>
                  <a:gd name="T42" fmla="*/ 91 w 91"/>
                  <a:gd name="T43" fmla="*/ 18 h 177"/>
                  <a:gd name="T44" fmla="*/ 90 w 91"/>
                  <a:gd name="T45" fmla="*/ 15 h 177"/>
                  <a:gd name="T46" fmla="*/ 87 w 91"/>
                  <a:gd name="T47" fmla="*/ 11 h 177"/>
                  <a:gd name="T48" fmla="*/ 83 w 91"/>
                  <a:gd name="T49" fmla="*/ 9 h 177"/>
                  <a:gd name="T50" fmla="*/ 77 w 91"/>
                  <a:gd name="T51" fmla="*/ 6 h 177"/>
                  <a:gd name="T52" fmla="*/ 71 w 91"/>
                  <a:gd name="T53" fmla="*/ 3 h 177"/>
                  <a:gd name="T54" fmla="*/ 62 w 91"/>
                  <a:gd name="T55" fmla="*/ 1 h 177"/>
                  <a:gd name="T56" fmla="*/ 54 w 91"/>
                  <a:gd name="T57" fmla="*/ 0 h 177"/>
                  <a:gd name="T58" fmla="*/ 46 w 91"/>
                  <a:gd name="T59" fmla="*/ 0 h 177"/>
                  <a:gd name="T60" fmla="*/ 46 w 91"/>
                  <a:gd name="T61" fmla="*/ 0 h 177"/>
                  <a:gd name="T62" fmla="*/ 38 w 91"/>
                  <a:gd name="T63" fmla="*/ 0 h 177"/>
                  <a:gd name="T64" fmla="*/ 29 w 91"/>
                  <a:gd name="T65" fmla="*/ 1 h 177"/>
                  <a:gd name="T66" fmla="*/ 21 w 91"/>
                  <a:gd name="T67" fmla="*/ 3 h 177"/>
                  <a:gd name="T68" fmla="*/ 15 w 91"/>
                  <a:gd name="T69" fmla="*/ 6 h 177"/>
                  <a:gd name="T70" fmla="*/ 9 w 91"/>
                  <a:gd name="T71" fmla="*/ 9 h 177"/>
                  <a:gd name="T72" fmla="*/ 5 w 91"/>
                  <a:gd name="T73" fmla="*/ 11 h 177"/>
                  <a:gd name="T74" fmla="*/ 2 w 91"/>
                  <a:gd name="T75" fmla="*/ 15 h 177"/>
                  <a:gd name="T76" fmla="*/ 1 w 91"/>
                  <a:gd name="T77" fmla="*/ 18 h 177"/>
                  <a:gd name="T78" fmla="*/ 1 w 91"/>
                  <a:gd name="T79" fmla="*/ 18 h 177"/>
                  <a:gd name="T80" fmla="*/ 1 w 91"/>
                  <a:gd name="T81" fmla="*/ 24 h 177"/>
                  <a:gd name="T82" fmla="*/ 0 w 91"/>
                  <a:gd name="T83" fmla="*/ 39 h 177"/>
                  <a:gd name="T84" fmla="*/ 1 w 91"/>
                  <a:gd name="T85" fmla="*/ 63 h 177"/>
                  <a:gd name="T86" fmla="*/ 3 w 91"/>
                  <a:gd name="T87" fmla="*/ 76 h 177"/>
                  <a:gd name="T88" fmla="*/ 5 w 91"/>
                  <a:gd name="T89" fmla="*/ 92 h 177"/>
                  <a:gd name="T90" fmla="*/ 5 w 91"/>
                  <a:gd name="T91" fmla="*/ 92 h 177"/>
                  <a:gd name="T92" fmla="*/ 6 w 91"/>
                  <a:gd name="T93" fmla="*/ 98 h 177"/>
                  <a:gd name="T94" fmla="*/ 8 w 91"/>
                  <a:gd name="T95" fmla="*/ 101 h 177"/>
                  <a:gd name="T96" fmla="*/ 11 w 91"/>
                  <a:gd name="T97" fmla="*/ 104 h 177"/>
                  <a:gd name="T98" fmla="*/ 12 w 91"/>
                  <a:gd name="T99" fmla="*/ 109 h 177"/>
                  <a:gd name="T100" fmla="*/ 12 w 91"/>
                  <a:gd name="T101" fmla="*/ 109 h 177"/>
                  <a:gd name="T102" fmla="*/ 17 w 91"/>
                  <a:gd name="T103" fmla="*/ 139 h 177"/>
                  <a:gd name="T104" fmla="*/ 20 w 91"/>
                  <a:gd name="T105" fmla="*/ 156 h 177"/>
                  <a:gd name="T106" fmla="*/ 23 w 91"/>
                  <a:gd name="T107" fmla="*/ 168 h 177"/>
                  <a:gd name="T108" fmla="*/ 23 w 91"/>
                  <a:gd name="T109" fmla="*/ 168 h 177"/>
                  <a:gd name="T110" fmla="*/ 24 w 91"/>
                  <a:gd name="T111" fmla="*/ 173 h 177"/>
                  <a:gd name="T112" fmla="*/ 26 w 91"/>
                  <a:gd name="T113" fmla="*/ 175 h 177"/>
                  <a:gd name="T114" fmla="*/ 27 w 91"/>
                  <a:gd name="T115" fmla="*/ 176 h 177"/>
                  <a:gd name="T116" fmla="*/ 31 w 91"/>
                  <a:gd name="T117" fmla="*/ 177 h 177"/>
                  <a:gd name="T118" fmla="*/ 61 w 91"/>
                  <a:gd name="T119" fmla="*/ 177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91" h="177">
                    <a:moveTo>
                      <a:pt x="61" y="177"/>
                    </a:moveTo>
                    <a:lnTo>
                      <a:pt x="61" y="177"/>
                    </a:lnTo>
                    <a:lnTo>
                      <a:pt x="63" y="176"/>
                    </a:lnTo>
                    <a:lnTo>
                      <a:pt x="65" y="175"/>
                    </a:lnTo>
                    <a:lnTo>
                      <a:pt x="66" y="173"/>
                    </a:lnTo>
                    <a:lnTo>
                      <a:pt x="69" y="168"/>
                    </a:lnTo>
                    <a:lnTo>
                      <a:pt x="69" y="168"/>
                    </a:lnTo>
                    <a:lnTo>
                      <a:pt x="72" y="156"/>
                    </a:lnTo>
                    <a:lnTo>
                      <a:pt x="75" y="139"/>
                    </a:lnTo>
                    <a:lnTo>
                      <a:pt x="79" y="109"/>
                    </a:lnTo>
                    <a:lnTo>
                      <a:pt x="79" y="109"/>
                    </a:lnTo>
                    <a:lnTo>
                      <a:pt x="81" y="104"/>
                    </a:lnTo>
                    <a:lnTo>
                      <a:pt x="83" y="101"/>
                    </a:lnTo>
                    <a:lnTo>
                      <a:pt x="86" y="98"/>
                    </a:lnTo>
                    <a:lnTo>
                      <a:pt x="87" y="92"/>
                    </a:lnTo>
                    <a:lnTo>
                      <a:pt x="87" y="92"/>
                    </a:lnTo>
                    <a:lnTo>
                      <a:pt x="89" y="76"/>
                    </a:lnTo>
                    <a:lnTo>
                      <a:pt x="90" y="63"/>
                    </a:lnTo>
                    <a:lnTo>
                      <a:pt x="91" y="39"/>
                    </a:lnTo>
                    <a:lnTo>
                      <a:pt x="91" y="24"/>
                    </a:lnTo>
                    <a:lnTo>
                      <a:pt x="91" y="18"/>
                    </a:lnTo>
                    <a:lnTo>
                      <a:pt x="91" y="18"/>
                    </a:lnTo>
                    <a:lnTo>
                      <a:pt x="90" y="15"/>
                    </a:lnTo>
                    <a:lnTo>
                      <a:pt x="87" y="11"/>
                    </a:lnTo>
                    <a:lnTo>
                      <a:pt x="83" y="9"/>
                    </a:lnTo>
                    <a:lnTo>
                      <a:pt x="77" y="6"/>
                    </a:lnTo>
                    <a:lnTo>
                      <a:pt x="71" y="3"/>
                    </a:lnTo>
                    <a:lnTo>
                      <a:pt x="62" y="1"/>
                    </a:lnTo>
                    <a:lnTo>
                      <a:pt x="54" y="0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29" y="1"/>
                    </a:lnTo>
                    <a:lnTo>
                      <a:pt x="21" y="3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5" y="11"/>
                    </a:lnTo>
                    <a:lnTo>
                      <a:pt x="2" y="15"/>
                    </a:lnTo>
                    <a:lnTo>
                      <a:pt x="1" y="18"/>
                    </a:lnTo>
                    <a:lnTo>
                      <a:pt x="1" y="18"/>
                    </a:lnTo>
                    <a:lnTo>
                      <a:pt x="1" y="24"/>
                    </a:lnTo>
                    <a:lnTo>
                      <a:pt x="0" y="39"/>
                    </a:lnTo>
                    <a:lnTo>
                      <a:pt x="1" y="63"/>
                    </a:lnTo>
                    <a:lnTo>
                      <a:pt x="3" y="76"/>
                    </a:lnTo>
                    <a:lnTo>
                      <a:pt x="5" y="92"/>
                    </a:lnTo>
                    <a:lnTo>
                      <a:pt x="5" y="92"/>
                    </a:lnTo>
                    <a:lnTo>
                      <a:pt x="6" y="98"/>
                    </a:lnTo>
                    <a:lnTo>
                      <a:pt x="8" y="101"/>
                    </a:lnTo>
                    <a:lnTo>
                      <a:pt x="11" y="104"/>
                    </a:lnTo>
                    <a:lnTo>
                      <a:pt x="12" y="109"/>
                    </a:lnTo>
                    <a:lnTo>
                      <a:pt x="12" y="109"/>
                    </a:lnTo>
                    <a:lnTo>
                      <a:pt x="17" y="139"/>
                    </a:lnTo>
                    <a:lnTo>
                      <a:pt x="20" y="156"/>
                    </a:lnTo>
                    <a:lnTo>
                      <a:pt x="23" y="168"/>
                    </a:lnTo>
                    <a:lnTo>
                      <a:pt x="23" y="168"/>
                    </a:lnTo>
                    <a:lnTo>
                      <a:pt x="24" y="173"/>
                    </a:lnTo>
                    <a:lnTo>
                      <a:pt x="26" y="175"/>
                    </a:lnTo>
                    <a:lnTo>
                      <a:pt x="27" y="176"/>
                    </a:lnTo>
                    <a:lnTo>
                      <a:pt x="31" y="177"/>
                    </a:lnTo>
                    <a:lnTo>
                      <a:pt x="61" y="177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5" name="Freeform 15"/>
              <p:cNvSpPr>
                <a:spLocks/>
              </p:cNvSpPr>
              <p:nvPr/>
            </p:nvSpPr>
            <p:spPr bwMode="auto">
              <a:xfrm>
                <a:off x="999" y="1082"/>
                <a:ext cx="143" cy="143"/>
              </a:xfrm>
              <a:custGeom>
                <a:avLst/>
                <a:gdLst>
                  <a:gd name="T0" fmla="*/ 143 w 143"/>
                  <a:gd name="T1" fmla="*/ 72 h 143"/>
                  <a:gd name="T2" fmla="*/ 141 w 143"/>
                  <a:gd name="T3" fmla="*/ 87 h 143"/>
                  <a:gd name="T4" fmla="*/ 137 w 143"/>
                  <a:gd name="T5" fmla="*/ 100 h 143"/>
                  <a:gd name="T6" fmla="*/ 131 w 143"/>
                  <a:gd name="T7" fmla="*/ 111 h 143"/>
                  <a:gd name="T8" fmla="*/ 122 w 143"/>
                  <a:gd name="T9" fmla="*/ 123 h 143"/>
                  <a:gd name="T10" fmla="*/ 111 w 143"/>
                  <a:gd name="T11" fmla="*/ 131 h 143"/>
                  <a:gd name="T12" fmla="*/ 99 w 143"/>
                  <a:gd name="T13" fmla="*/ 138 h 143"/>
                  <a:gd name="T14" fmla="*/ 86 w 143"/>
                  <a:gd name="T15" fmla="*/ 142 h 143"/>
                  <a:gd name="T16" fmla="*/ 71 w 143"/>
                  <a:gd name="T17" fmla="*/ 143 h 143"/>
                  <a:gd name="T18" fmla="*/ 64 w 143"/>
                  <a:gd name="T19" fmla="*/ 143 h 143"/>
                  <a:gd name="T20" fmla="*/ 50 w 143"/>
                  <a:gd name="T21" fmla="*/ 140 h 143"/>
                  <a:gd name="T22" fmla="*/ 37 w 143"/>
                  <a:gd name="T23" fmla="*/ 135 h 143"/>
                  <a:gd name="T24" fmla="*/ 26 w 143"/>
                  <a:gd name="T25" fmla="*/ 127 h 143"/>
                  <a:gd name="T26" fmla="*/ 17 w 143"/>
                  <a:gd name="T27" fmla="*/ 117 h 143"/>
                  <a:gd name="T28" fmla="*/ 8 w 143"/>
                  <a:gd name="T29" fmla="*/ 106 h 143"/>
                  <a:gd name="T30" fmla="*/ 3 w 143"/>
                  <a:gd name="T31" fmla="*/ 93 h 143"/>
                  <a:gd name="T32" fmla="*/ 0 w 143"/>
                  <a:gd name="T33" fmla="*/ 79 h 143"/>
                  <a:gd name="T34" fmla="*/ 0 w 143"/>
                  <a:gd name="T35" fmla="*/ 72 h 143"/>
                  <a:gd name="T36" fmla="*/ 1 w 143"/>
                  <a:gd name="T37" fmla="*/ 58 h 143"/>
                  <a:gd name="T38" fmla="*/ 5 w 143"/>
                  <a:gd name="T39" fmla="*/ 44 h 143"/>
                  <a:gd name="T40" fmla="*/ 13 w 143"/>
                  <a:gd name="T41" fmla="*/ 32 h 143"/>
                  <a:gd name="T42" fmla="*/ 21 w 143"/>
                  <a:gd name="T43" fmla="*/ 22 h 143"/>
                  <a:gd name="T44" fmla="*/ 31 w 143"/>
                  <a:gd name="T45" fmla="*/ 13 h 143"/>
                  <a:gd name="T46" fmla="*/ 43 w 143"/>
                  <a:gd name="T47" fmla="*/ 6 h 143"/>
                  <a:gd name="T48" fmla="*/ 57 w 143"/>
                  <a:gd name="T49" fmla="*/ 2 h 143"/>
                  <a:gd name="T50" fmla="*/ 71 w 143"/>
                  <a:gd name="T51" fmla="*/ 0 h 143"/>
                  <a:gd name="T52" fmla="*/ 78 w 143"/>
                  <a:gd name="T53" fmla="*/ 1 h 143"/>
                  <a:gd name="T54" fmla="*/ 93 w 143"/>
                  <a:gd name="T55" fmla="*/ 3 h 143"/>
                  <a:gd name="T56" fmla="*/ 105 w 143"/>
                  <a:gd name="T57" fmla="*/ 9 h 143"/>
                  <a:gd name="T58" fmla="*/ 116 w 143"/>
                  <a:gd name="T59" fmla="*/ 17 h 143"/>
                  <a:gd name="T60" fmla="*/ 127 w 143"/>
                  <a:gd name="T61" fmla="*/ 26 h 143"/>
                  <a:gd name="T62" fmla="*/ 134 w 143"/>
                  <a:gd name="T63" fmla="*/ 38 h 143"/>
                  <a:gd name="T64" fmla="*/ 139 w 143"/>
                  <a:gd name="T65" fmla="*/ 51 h 143"/>
                  <a:gd name="T66" fmla="*/ 142 w 143"/>
                  <a:gd name="T67" fmla="*/ 65 h 143"/>
                  <a:gd name="T68" fmla="*/ 143 w 143"/>
                  <a:gd name="T69" fmla="*/ 72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3" h="143">
                    <a:moveTo>
                      <a:pt x="143" y="72"/>
                    </a:moveTo>
                    <a:lnTo>
                      <a:pt x="143" y="72"/>
                    </a:lnTo>
                    <a:lnTo>
                      <a:pt x="142" y="79"/>
                    </a:lnTo>
                    <a:lnTo>
                      <a:pt x="141" y="87"/>
                    </a:lnTo>
                    <a:lnTo>
                      <a:pt x="139" y="93"/>
                    </a:lnTo>
                    <a:lnTo>
                      <a:pt x="137" y="100"/>
                    </a:lnTo>
                    <a:lnTo>
                      <a:pt x="134" y="106"/>
                    </a:lnTo>
                    <a:lnTo>
                      <a:pt x="131" y="111"/>
                    </a:lnTo>
                    <a:lnTo>
                      <a:pt x="127" y="117"/>
                    </a:lnTo>
                    <a:lnTo>
                      <a:pt x="122" y="123"/>
                    </a:lnTo>
                    <a:lnTo>
                      <a:pt x="116" y="127"/>
                    </a:lnTo>
                    <a:lnTo>
                      <a:pt x="111" y="131"/>
                    </a:lnTo>
                    <a:lnTo>
                      <a:pt x="105" y="135"/>
                    </a:lnTo>
                    <a:lnTo>
                      <a:pt x="99" y="138"/>
                    </a:lnTo>
                    <a:lnTo>
                      <a:pt x="93" y="140"/>
                    </a:lnTo>
                    <a:lnTo>
                      <a:pt x="86" y="142"/>
                    </a:lnTo>
                    <a:lnTo>
                      <a:pt x="78" y="143"/>
                    </a:lnTo>
                    <a:lnTo>
                      <a:pt x="71" y="143"/>
                    </a:lnTo>
                    <a:lnTo>
                      <a:pt x="71" y="143"/>
                    </a:lnTo>
                    <a:lnTo>
                      <a:pt x="64" y="143"/>
                    </a:lnTo>
                    <a:lnTo>
                      <a:pt x="57" y="142"/>
                    </a:lnTo>
                    <a:lnTo>
                      <a:pt x="50" y="140"/>
                    </a:lnTo>
                    <a:lnTo>
                      <a:pt x="43" y="138"/>
                    </a:lnTo>
                    <a:lnTo>
                      <a:pt x="37" y="135"/>
                    </a:lnTo>
                    <a:lnTo>
                      <a:pt x="31" y="131"/>
                    </a:lnTo>
                    <a:lnTo>
                      <a:pt x="26" y="127"/>
                    </a:lnTo>
                    <a:lnTo>
                      <a:pt x="21" y="123"/>
                    </a:lnTo>
                    <a:lnTo>
                      <a:pt x="17" y="117"/>
                    </a:lnTo>
                    <a:lnTo>
                      <a:pt x="13" y="111"/>
                    </a:lnTo>
                    <a:lnTo>
                      <a:pt x="8" y="106"/>
                    </a:lnTo>
                    <a:lnTo>
                      <a:pt x="5" y="100"/>
                    </a:lnTo>
                    <a:lnTo>
                      <a:pt x="3" y="93"/>
                    </a:lnTo>
                    <a:lnTo>
                      <a:pt x="1" y="87"/>
                    </a:lnTo>
                    <a:lnTo>
                      <a:pt x="0" y="79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65"/>
                    </a:lnTo>
                    <a:lnTo>
                      <a:pt x="1" y="58"/>
                    </a:lnTo>
                    <a:lnTo>
                      <a:pt x="3" y="51"/>
                    </a:lnTo>
                    <a:lnTo>
                      <a:pt x="5" y="44"/>
                    </a:lnTo>
                    <a:lnTo>
                      <a:pt x="8" y="38"/>
                    </a:lnTo>
                    <a:lnTo>
                      <a:pt x="13" y="32"/>
                    </a:lnTo>
                    <a:lnTo>
                      <a:pt x="17" y="26"/>
                    </a:lnTo>
                    <a:lnTo>
                      <a:pt x="21" y="22"/>
                    </a:lnTo>
                    <a:lnTo>
                      <a:pt x="26" y="17"/>
                    </a:lnTo>
                    <a:lnTo>
                      <a:pt x="31" y="13"/>
                    </a:lnTo>
                    <a:lnTo>
                      <a:pt x="37" y="9"/>
                    </a:lnTo>
                    <a:lnTo>
                      <a:pt x="43" y="6"/>
                    </a:lnTo>
                    <a:lnTo>
                      <a:pt x="50" y="3"/>
                    </a:lnTo>
                    <a:lnTo>
                      <a:pt x="57" y="2"/>
                    </a:lnTo>
                    <a:lnTo>
                      <a:pt x="64" y="1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8" y="1"/>
                    </a:lnTo>
                    <a:lnTo>
                      <a:pt x="86" y="2"/>
                    </a:lnTo>
                    <a:lnTo>
                      <a:pt x="93" y="3"/>
                    </a:lnTo>
                    <a:lnTo>
                      <a:pt x="99" y="6"/>
                    </a:lnTo>
                    <a:lnTo>
                      <a:pt x="105" y="9"/>
                    </a:lnTo>
                    <a:lnTo>
                      <a:pt x="111" y="13"/>
                    </a:lnTo>
                    <a:lnTo>
                      <a:pt x="116" y="17"/>
                    </a:lnTo>
                    <a:lnTo>
                      <a:pt x="122" y="22"/>
                    </a:lnTo>
                    <a:lnTo>
                      <a:pt x="127" y="26"/>
                    </a:lnTo>
                    <a:lnTo>
                      <a:pt x="131" y="32"/>
                    </a:lnTo>
                    <a:lnTo>
                      <a:pt x="134" y="38"/>
                    </a:lnTo>
                    <a:lnTo>
                      <a:pt x="137" y="44"/>
                    </a:lnTo>
                    <a:lnTo>
                      <a:pt x="139" y="51"/>
                    </a:lnTo>
                    <a:lnTo>
                      <a:pt x="141" y="58"/>
                    </a:lnTo>
                    <a:lnTo>
                      <a:pt x="142" y="65"/>
                    </a:lnTo>
                    <a:lnTo>
                      <a:pt x="143" y="72"/>
                    </a:lnTo>
                    <a:lnTo>
                      <a:pt x="143" y="7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6" name="Freeform 16"/>
              <p:cNvSpPr>
                <a:spLocks/>
              </p:cNvSpPr>
              <p:nvPr/>
            </p:nvSpPr>
            <p:spPr bwMode="auto">
              <a:xfrm>
                <a:off x="1016" y="1165"/>
                <a:ext cx="109" cy="47"/>
              </a:xfrm>
              <a:custGeom>
                <a:avLst/>
                <a:gdLst>
                  <a:gd name="T0" fmla="*/ 0 w 109"/>
                  <a:gd name="T1" fmla="*/ 0 h 47"/>
                  <a:gd name="T2" fmla="*/ 0 w 109"/>
                  <a:gd name="T3" fmla="*/ 0 h 47"/>
                  <a:gd name="T4" fmla="*/ 3 w 109"/>
                  <a:gd name="T5" fmla="*/ 10 h 47"/>
                  <a:gd name="T6" fmla="*/ 6 w 109"/>
                  <a:gd name="T7" fmla="*/ 19 h 47"/>
                  <a:gd name="T8" fmla="*/ 12 w 109"/>
                  <a:gd name="T9" fmla="*/ 26 h 47"/>
                  <a:gd name="T10" fmla="*/ 18 w 109"/>
                  <a:gd name="T11" fmla="*/ 33 h 47"/>
                  <a:gd name="T12" fmla="*/ 26 w 109"/>
                  <a:gd name="T13" fmla="*/ 39 h 47"/>
                  <a:gd name="T14" fmla="*/ 35 w 109"/>
                  <a:gd name="T15" fmla="*/ 43 h 47"/>
                  <a:gd name="T16" fmla="*/ 44 w 109"/>
                  <a:gd name="T17" fmla="*/ 46 h 47"/>
                  <a:gd name="T18" fmla="*/ 54 w 109"/>
                  <a:gd name="T19" fmla="*/ 47 h 47"/>
                  <a:gd name="T20" fmla="*/ 54 w 109"/>
                  <a:gd name="T21" fmla="*/ 47 h 47"/>
                  <a:gd name="T22" fmla="*/ 64 w 109"/>
                  <a:gd name="T23" fmla="*/ 46 h 47"/>
                  <a:gd name="T24" fmla="*/ 74 w 109"/>
                  <a:gd name="T25" fmla="*/ 43 h 47"/>
                  <a:gd name="T26" fmla="*/ 83 w 109"/>
                  <a:gd name="T27" fmla="*/ 39 h 47"/>
                  <a:gd name="T28" fmla="*/ 90 w 109"/>
                  <a:gd name="T29" fmla="*/ 33 h 47"/>
                  <a:gd name="T30" fmla="*/ 97 w 109"/>
                  <a:gd name="T31" fmla="*/ 26 h 47"/>
                  <a:gd name="T32" fmla="*/ 102 w 109"/>
                  <a:gd name="T33" fmla="*/ 19 h 47"/>
                  <a:gd name="T34" fmla="*/ 107 w 109"/>
                  <a:gd name="T35" fmla="*/ 10 h 47"/>
                  <a:gd name="T36" fmla="*/ 109 w 109"/>
                  <a:gd name="T37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9" h="47">
                    <a:moveTo>
                      <a:pt x="0" y="0"/>
                    </a:moveTo>
                    <a:lnTo>
                      <a:pt x="0" y="0"/>
                    </a:lnTo>
                    <a:lnTo>
                      <a:pt x="3" y="10"/>
                    </a:lnTo>
                    <a:lnTo>
                      <a:pt x="6" y="19"/>
                    </a:lnTo>
                    <a:lnTo>
                      <a:pt x="12" y="26"/>
                    </a:lnTo>
                    <a:lnTo>
                      <a:pt x="18" y="33"/>
                    </a:lnTo>
                    <a:lnTo>
                      <a:pt x="26" y="39"/>
                    </a:lnTo>
                    <a:lnTo>
                      <a:pt x="35" y="43"/>
                    </a:lnTo>
                    <a:lnTo>
                      <a:pt x="44" y="46"/>
                    </a:lnTo>
                    <a:lnTo>
                      <a:pt x="54" y="47"/>
                    </a:lnTo>
                    <a:lnTo>
                      <a:pt x="54" y="47"/>
                    </a:lnTo>
                    <a:lnTo>
                      <a:pt x="64" y="46"/>
                    </a:lnTo>
                    <a:lnTo>
                      <a:pt x="74" y="43"/>
                    </a:lnTo>
                    <a:lnTo>
                      <a:pt x="83" y="39"/>
                    </a:lnTo>
                    <a:lnTo>
                      <a:pt x="90" y="33"/>
                    </a:lnTo>
                    <a:lnTo>
                      <a:pt x="97" y="26"/>
                    </a:lnTo>
                    <a:lnTo>
                      <a:pt x="102" y="19"/>
                    </a:lnTo>
                    <a:lnTo>
                      <a:pt x="107" y="10"/>
                    </a:lnTo>
                    <a:lnTo>
                      <a:pt x="10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7" name="Freeform 17"/>
              <p:cNvSpPr>
                <a:spLocks/>
              </p:cNvSpPr>
              <p:nvPr/>
            </p:nvSpPr>
            <p:spPr bwMode="auto">
              <a:xfrm>
                <a:off x="1040" y="1112"/>
                <a:ext cx="14" cy="36"/>
              </a:xfrm>
              <a:custGeom>
                <a:avLst/>
                <a:gdLst>
                  <a:gd name="T0" fmla="*/ 8 w 14"/>
                  <a:gd name="T1" fmla="*/ 0 h 36"/>
                  <a:gd name="T2" fmla="*/ 8 w 14"/>
                  <a:gd name="T3" fmla="*/ 0 h 36"/>
                  <a:gd name="T4" fmla="*/ 5 w 14"/>
                  <a:gd name="T5" fmla="*/ 0 h 36"/>
                  <a:gd name="T6" fmla="*/ 4 w 14"/>
                  <a:gd name="T7" fmla="*/ 1 h 36"/>
                  <a:gd name="T8" fmla="*/ 2 w 14"/>
                  <a:gd name="T9" fmla="*/ 5 h 36"/>
                  <a:gd name="T10" fmla="*/ 1 w 14"/>
                  <a:gd name="T11" fmla="*/ 11 h 36"/>
                  <a:gd name="T12" fmla="*/ 0 w 14"/>
                  <a:gd name="T13" fmla="*/ 19 h 36"/>
                  <a:gd name="T14" fmla="*/ 0 w 14"/>
                  <a:gd name="T15" fmla="*/ 19 h 36"/>
                  <a:gd name="T16" fmla="*/ 1 w 14"/>
                  <a:gd name="T17" fmla="*/ 26 h 36"/>
                  <a:gd name="T18" fmla="*/ 2 w 14"/>
                  <a:gd name="T19" fmla="*/ 31 h 36"/>
                  <a:gd name="T20" fmla="*/ 4 w 14"/>
                  <a:gd name="T21" fmla="*/ 35 h 36"/>
                  <a:gd name="T22" fmla="*/ 5 w 14"/>
                  <a:gd name="T23" fmla="*/ 36 h 36"/>
                  <a:gd name="T24" fmla="*/ 8 w 14"/>
                  <a:gd name="T25" fmla="*/ 36 h 36"/>
                  <a:gd name="T26" fmla="*/ 8 w 14"/>
                  <a:gd name="T27" fmla="*/ 36 h 36"/>
                  <a:gd name="T28" fmla="*/ 9 w 14"/>
                  <a:gd name="T29" fmla="*/ 36 h 36"/>
                  <a:gd name="T30" fmla="*/ 10 w 14"/>
                  <a:gd name="T31" fmla="*/ 35 h 36"/>
                  <a:gd name="T32" fmla="*/ 13 w 14"/>
                  <a:gd name="T33" fmla="*/ 31 h 36"/>
                  <a:gd name="T34" fmla="*/ 14 w 14"/>
                  <a:gd name="T35" fmla="*/ 26 h 36"/>
                  <a:gd name="T36" fmla="*/ 14 w 14"/>
                  <a:gd name="T37" fmla="*/ 19 h 36"/>
                  <a:gd name="T38" fmla="*/ 14 w 14"/>
                  <a:gd name="T39" fmla="*/ 19 h 36"/>
                  <a:gd name="T40" fmla="*/ 14 w 14"/>
                  <a:gd name="T41" fmla="*/ 11 h 36"/>
                  <a:gd name="T42" fmla="*/ 13 w 14"/>
                  <a:gd name="T43" fmla="*/ 5 h 36"/>
                  <a:gd name="T44" fmla="*/ 10 w 14"/>
                  <a:gd name="T45" fmla="*/ 1 h 36"/>
                  <a:gd name="T46" fmla="*/ 9 w 14"/>
                  <a:gd name="T47" fmla="*/ 0 h 36"/>
                  <a:gd name="T48" fmla="*/ 8 w 14"/>
                  <a:gd name="T49" fmla="*/ 0 h 36"/>
                  <a:gd name="T50" fmla="*/ 8 w 14"/>
                  <a:gd name="T5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" h="36">
                    <a:moveTo>
                      <a:pt x="8" y="0"/>
                    </a:moveTo>
                    <a:lnTo>
                      <a:pt x="8" y="0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1" y="1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1" y="26"/>
                    </a:lnTo>
                    <a:lnTo>
                      <a:pt x="2" y="31"/>
                    </a:lnTo>
                    <a:lnTo>
                      <a:pt x="4" y="35"/>
                    </a:lnTo>
                    <a:lnTo>
                      <a:pt x="5" y="36"/>
                    </a:lnTo>
                    <a:lnTo>
                      <a:pt x="8" y="36"/>
                    </a:lnTo>
                    <a:lnTo>
                      <a:pt x="8" y="36"/>
                    </a:lnTo>
                    <a:lnTo>
                      <a:pt x="9" y="36"/>
                    </a:lnTo>
                    <a:lnTo>
                      <a:pt x="10" y="35"/>
                    </a:lnTo>
                    <a:lnTo>
                      <a:pt x="13" y="31"/>
                    </a:lnTo>
                    <a:lnTo>
                      <a:pt x="14" y="26"/>
                    </a:lnTo>
                    <a:lnTo>
                      <a:pt x="14" y="19"/>
                    </a:lnTo>
                    <a:lnTo>
                      <a:pt x="14" y="19"/>
                    </a:lnTo>
                    <a:lnTo>
                      <a:pt x="14" y="11"/>
                    </a:lnTo>
                    <a:lnTo>
                      <a:pt x="13" y="5"/>
                    </a:lnTo>
                    <a:lnTo>
                      <a:pt x="10" y="1"/>
                    </a:lnTo>
                    <a:lnTo>
                      <a:pt x="9" y="0"/>
                    </a:lnTo>
                    <a:lnTo>
                      <a:pt x="8" y="0"/>
                    </a:lnTo>
                    <a:lnTo>
                      <a:pt x="8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8" name="Freeform 18"/>
              <p:cNvSpPr>
                <a:spLocks/>
              </p:cNvSpPr>
              <p:nvPr/>
            </p:nvSpPr>
            <p:spPr bwMode="auto">
              <a:xfrm>
                <a:off x="1087" y="1112"/>
                <a:ext cx="13" cy="36"/>
              </a:xfrm>
              <a:custGeom>
                <a:avLst/>
                <a:gdLst>
                  <a:gd name="T0" fmla="*/ 7 w 13"/>
                  <a:gd name="T1" fmla="*/ 0 h 36"/>
                  <a:gd name="T2" fmla="*/ 7 w 13"/>
                  <a:gd name="T3" fmla="*/ 0 h 36"/>
                  <a:gd name="T4" fmla="*/ 5 w 13"/>
                  <a:gd name="T5" fmla="*/ 0 h 36"/>
                  <a:gd name="T6" fmla="*/ 4 w 13"/>
                  <a:gd name="T7" fmla="*/ 1 h 36"/>
                  <a:gd name="T8" fmla="*/ 2 w 13"/>
                  <a:gd name="T9" fmla="*/ 5 h 36"/>
                  <a:gd name="T10" fmla="*/ 0 w 13"/>
                  <a:gd name="T11" fmla="*/ 11 h 36"/>
                  <a:gd name="T12" fmla="*/ 0 w 13"/>
                  <a:gd name="T13" fmla="*/ 19 h 36"/>
                  <a:gd name="T14" fmla="*/ 0 w 13"/>
                  <a:gd name="T15" fmla="*/ 19 h 36"/>
                  <a:gd name="T16" fmla="*/ 0 w 13"/>
                  <a:gd name="T17" fmla="*/ 26 h 36"/>
                  <a:gd name="T18" fmla="*/ 2 w 13"/>
                  <a:gd name="T19" fmla="*/ 31 h 36"/>
                  <a:gd name="T20" fmla="*/ 4 w 13"/>
                  <a:gd name="T21" fmla="*/ 35 h 36"/>
                  <a:gd name="T22" fmla="*/ 5 w 13"/>
                  <a:gd name="T23" fmla="*/ 36 h 36"/>
                  <a:gd name="T24" fmla="*/ 7 w 13"/>
                  <a:gd name="T25" fmla="*/ 36 h 36"/>
                  <a:gd name="T26" fmla="*/ 7 w 13"/>
                  <a:gd name="T27" fmla="*/ 36 h 36"/>
                  <a:gd name="T28" fmla="*/ 8 w 13"/>
                  <a:gd name="T29" fmla="*/ 36 h 36"/>
                  <a:gd name="T30" fmla="*/ 9 w 13"/>
                  <a:gd name="T31" fmla="*/ 35 h 36"/>
                  <a:gd name="T32" fmla="*/ 11 w 13"/>
                  <a:gd name="T33" fmla="*/ 31 h 36"/>
                  <a:gd name="T34" fmla="*/ 13 w 13"/>
                  <a:gd name="T35" fmla="*/ 26 h 36"/>
                  <a:gd name="T36" fmla="*/ 13 w 13"/>
                  <a:gd name="T37" fmla="*/ 19 h 36"/>
                  <a:gd name="T38" fmla="*/ 13 w 13"/>
                  <a:gd name="T39" fmla="*/ 19 h 36"/>
                  <a:gd name="T40" fmla="*/ 13 w 13"/>
                  <a:gd name="T41" fmla="*/ 11 h 36"/>
                  <a:gd name="T42" fmla="*/ 11 w 13"/>
                  <a:gd name="T43" fmla="*/ 5 h 36"/>
                  <a:gd name="T44" fmla="*/ 9 w 13"/>
                  <a:gd name="T45" fmla="*/ 1 h 36"/>
                  <a:gd name="T46" fmla="*/ 8 w 13"/>
                  <a:gd name="T47" fmla="*/ 0 h 36"/>
                  <a:gd name="T48" fmla="*/ 7 w 13"/>
                  <a:gd name="T49" fmla="*/ 0 h 36"/>
                  <a:gd name="T50" fmla="*/ 7 w 13"/>
                  <a:gd name="T5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3" h="36">
                    <a:moveTo>
                      <a:pt x="7" y="0"/>
                    </a:moveTo>
                    <a:lnTo>
                      <a:pt x="7" y="0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0" y="1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6"/>
                    </a:lnTo>
                    <a:lnTo>
                      <a:pt x="2" y="31"/>
                    </a:lnTo>
                    <a:lnTo>
                      <a:pt x="4" y="35"/>
                    </a:lnTo>
                    <a:lnTo>
                      <a:pt x="5" y="36"/>
                    </a:lnTo>
                    <a:lnTo>
                      <a:pt x="7" y="36"/>
                    </a:lnTo>
                    <a:lnTo>
                      <a:pt x="7" y="36"/>
                    </a:lnTo>
                    <a:lnTo>
                      <a:pt x="8" y="36"/>
                    </a:lnTo>
                    <a:lnTo>
                      <a:pt x="9" y="35"/>
                    </a:lnTo>
                    <a:lnTo>
                      <a:pt x="11" y="31"/>
                    </a:lnTo>
                    <a:lnTo>
                      <a:pt x="13" y="26"/>
                    </a:lnTo>
                    <a:lnTo>
                      <a:pt x="13" y="19"/>
                    </a:lnTo>
                    <a:lnTo>
                      <a:pt x="13" y="19"/>
                    </a:lnTo>
                    <a:lnTo>
                      <a:pt x="13" y="11"/>
                    </a:lnTo>
                    <a:lnTo>
                      <a:pt x="11" y="5"/>
                    </a:lnTo>
                    <a:lnTo>
                      <a:pt x="9" y="1"/>
                    </a:lnTo>
                    <a:lnTo>
                      <a:pt x="8" y="0"/>
                    </a:lnTo>
                    <a:lnTo>
                      <a:pt x="7" y="0"/>
                    </a:lnTo>
                    <a:lnTo>
                      <a:pt x="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9" name="Freeform 19"/>
              <p:cNvSpPr>
                <a:spLocks/>
              </p:cNvSpPr>
              <p:nvPr/>
            </p:nvSpPr>
            <p:spPr bwMode="auto">
              <a:xfrm>
                <a:off x="4336" y="2612"/>
                <a:ext cx="142" cy="142"/>
              </a:xfrm>
              <a:custGeom>
                <a:avLst/>
                <a:gdLst>
                  <a:gd name="T0" fmla="*/ 142 w 142"/>
                  <a:gd name="T1" fmla="*/ 70 h 142"/>
                  <a:gd name="T2" fmla="*/ 141 w 142"/>
                  <a:gd name="T3" fmla="*/ 85 h 142"/>
                  <a:gd name="T4" fmla="*/ 137 w 142"/>
                  <a:gd name="T5" fmla="*/ 98 h 142"/>
                  <a:gd name="T6" fmla="*/ 130 w 142"/>
                  <a:gd name="T7" fmla="*/ 111 h 142"/>
                  <a:gd name="T8" fmla="*/ 122 w 142"/>
                  <a:gd name="T9" fmla="*/ 121 h 142"/>
                  <a:gd name="T10" fmla="*/ 111 w 142"/>
                  <a:gd name="T11" fmla="*/ 130 h 142"/>
                  <a:gd name="T12" fmla="*/ 99 w 142"/>
                  <a:gd name="T13" fmla="*/ 136 h 142"/>
                  <a:gd name="T14" fmla="*/ 86 w 142"/>
                  <a:gd name="T15" fmla="*/ 140 h 142"/>
                  <a:gd name="T16" fmla="*/ 71 w 142"/>
                  <a:gd name="T17" fmla="*/ 142 h 142"/>
                  <a:gd name="T18" fmla="*/ 64 w 142"/>
                  <a:gd name="T19" fmla="*/ 141 h 142"/>
                  <a:gd name="T20" fmla="*/ 50 w 142"/>
                  <a:gd name="T21" fmla="*/ 138 h 142"/>
                  <a:gd name="T22" fmla="*/ 38 w 142"/>
                  <a:gd name="T23" fmla="*/ 133 h 142"/>
                  <a:gd name="T24" fmla="*/ 25 w 142"/>
                  <a:gd name="T25" fmla="*/ 126 h 142"/>
                  <a:gd name="T26" fmla="*/ 16 w 142"/>
                  <a:gd name="T27" fmla="*/ 116 h 142"/>
                  <a:gd name="T28" fmla="*/ 9 w 142"/>
                  <a:gd name="T29" fmla="*/ 104 h 142"/>
                  <a:gd name="T30" fmla="*/ 3 w 142"/>
                  <a:gd name="T31" fmla="*/ 92 h 142"/>
                  <a:gd name="T32" fmla="*/ 1 w 142"/>
                  <a:gd name="T33" fmla="*/ 78 h 142"/>
                  <a:gd name="T34" fmla="*/ 0 w 142"/>
                  <a:gd name="T35" fmla="*/ 70 h 142"/>
                  <a:gd name="T36" fmla="*/ 2 w 142"/>
                  <a:gd name="T37" fmla="*/ 56 h 142"/>
                  <a:gd name="T38" fmla="*/ 6 w 142"/>
                  <a:gd name="T39" fmla="*/ 43 h 142"/>
                  <a:gd name="T40" fmla="*/ 12 w 142"/>
                  <a:gd name="T41" fmla="*/ 30 h 142"/>
                  <a:gd name="T42" fmla="*/ 21 w 142"/>
                  <a:gd name="T43" fmla="*/ 20 h 142"/>
                  <a:gd name="T44" fmla="*/ 31 w 142"/>
                  <a:gd name="T45" fmla="*/ 11 h 142"/>
                  <a:gd name="T46" fmla="*/ 44 w 142"/>
                  <a:gd name="T47" fmla="*/ 5 h 142"/>
                  <a:gd name="T48" fmla="*/ 57 w 142"/>
                  <a:gd name="T49" fmla="*/ 1 h 142"/>
                  <a:gd name="T50" fmla="*/ 71 w 142"/>
                  <a:gd name="T51" fmla="*/ 0 h 142"/>
                  <a:gd name="T52" fmla="*/ 79 w 142"/>
                  <a:gd name="T53" fmla="*/ 0 h 142"/>
                  <a:gd name="T54" fmla="*/ 92 w 142"/>
                  <a:gd name="T55" fmla="*/ 3 h 142"/>
                  <a:gd name="T56" fmla="*/ 105 w 142"/>
                  <a:gd name="T57" fmla="*/ 8 h 142"/>
                  <a:gd name="T58" fmla="*/ 117 w 142"/>
                  <a:gd name="T59" fmla="*/ 15 h 142"/>
                  <a:gd name="T60" fmla="*/ 126 w 142"/>
                  <a:gd name="T61" fmla="*/ 25 h 142"/>
                  <a:gd name="T62" fmla="*/ 134 w 142"/>
                  <a:gd name="T63" fmla="*/ 37 h 142"/>
                  <a:gd name="T64" fmla="*/ 139 w 142"/>
                  <a:gd name="T65" fmla="*/ 49 h 142"/>
                  <a:gd name="T66" fmla="*/ 142 w 142"/>
                  <a:gd name="T67" fmla="*/ 63 h 142"/>
                  <a:gd name="T68" fmla="*/ 142 w 142"/>
                  <a:gd name="T69" fmla="*/ 70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" h="142">
                    <a:moveTo>
                      <a:pt x="142" y="70"/>
                    </a:moveTo>
                    <a:lnTo>
                      <a:pt x="142" y="70"/>
                    </a:lnTo>
                    <a:lnTo>
                      <a:pt x="142" y="78"/>
                    </a:lnTo>
                    <a:lnTo>
                      <a:pt x="141" y="85"/>
                    </a:lnTo>
                    <a:lnTo>
                      <a:pt x="139" y="92"/>
                    </a:lnTo>
                    <a:lnTo>
                      <a:pt x="137" y="98"/>
                    </a:lnTo>
                    <a:lnTo>
                      <a:pt x="134" y="104"/>
                    </a:lnTo>
                    <a:lnTo>
                      <a:pt x="130" y="111"/>
                    </a:lnTo>
                    <a:lnTo>
                      <a:pt x="126" y="116"/>
                    </a:lnTo>
                    <a:lnTo>
                      <a:pt x="122" y="121"/>
                    </a:lnTo>
                    <a:lnTo>
                      <a:pt x="117" y="126"/>
                    </a:lnTo>
                    <a:lnTo>
                      <a:pt x="111" y="130"/>
                    </a:lnTo>
                    <a:lnTo>
                      <a:pt x="105" y="133"/>
                    </a:lnTo>
                    <a:lnTo>
                      <a:pt x="99" y="136"/>
                    </a:lnTo>
                    <a:lnTo>
                      <a:pt x="92" y="138"/>
                    </a:lnTo>
                    <a:lnTo>
                      <a:pt x="86" y="140"/>
                    </a:lnTo>
                    <a:lnTo>
                      <a:pt x="79" y="141"/>
                    </a:lnTo>
                    <a:lnTo>
                      <a:pt x="71" y="142"/>
                    </a:lnTo>
                    <a:lnTo>
                      <a:pt x="71" y="142"/>
                    </a:lnTo>
                    <a:lnTo>
                      <a:pt x="64" y="141"/>
                    </a:lnTo>
                    <a:lnTo>
                      <a:pt x="57" y="140"/>
                    </a:lnTo>
                    <a:lnTo>
                      <a:pt x="50" y="138"/>
                    </a:lnTo>
                    <a:lnTo>
                      <a:pt x="44" y="136"/>
                    </a:lnTo>
                    <a:lnTo>
                      <a:pt x="38" y="133"/>
                    </a:lnTo>
                    <a:lnTo>
                      <a:pt x="31" y="130"/>
                    </a:lnTo>
                    <a:lnTo>
                      <a:pt x="25" y="126"/>
                    </a:lnTo>
                    <a:lnTo>
                      <a:pt x="21" y="121"/>
                    </a:lnTo>
                    <a:lnTo>
                      <a:pt x="16" y="116"/>
                    </a:lnTo>
                    <a:lnTo>
                      <a:pt x="12" y="111"/>
                    </a:lnTo>
                    <a:lnTo>
                      <a:pt x="9" y="104"/>
                    </a:lnTo>
                    <a:lnTo>
                      <a:pt x="6" y="98"/>
                    </a:lnTo>
                    <a:lnTo>
                      <a:pt x="3" y="92"/>
                    </a:lnTo>
                    <a:lnTo>
                      <a:pt x="2" y="85"/>
                    </a:lnTo>
                    <a:lnTo>
                      <a:pt x="1" y="78"/>
                    </a:lnTo>
                    <a:lnTo>
                      <a:pt x="0" y="70"/>
                    </a:lnTo>
                    <a:lnTo>
                      <a:pt x="0" y="70"/>
                    </a:lnTo>
                    <a:lnTo>
                      <a:pt x="1" y="63"/>
                    </a:lnTo>
                    <a:lnTo>
                      <a:pt x="2" y="56"/>
                    </a:lnTo>
                    <a:lnTo>
                      <a:pt x="3" y="49"/>
                    </a:lnTo>
                    <a:lnTo>
                      <a:pt x="6" y="43"/>
                    </a:lnTo>
                    <a:lnTo>
                      <a:pt x="9" y="37"/>
                    </a:lnTo>
                    <a:lnTo>
                      <a:pt x="12" y="30"/>
                    </a:lnTo>
                    <a:lnTo>
                      <a:pt x="16" y="25"/>
                    </a:lnTo>
                    <a:lnTo>
                      <a:pt x="21" y="20"/>
                    </a:lnTo>
                    <a:lnTo>
                      <a:pt x="25" y="15"/>
                    </a:lnTo>
                    <a:lnTo>
                      <a:pt x="31" y="11"/>
                    </a:lnTo>
                    <a:lnTo>
                      <a:pt x="38" y="8"/>
                    </a:lnTo>
                    <a:lnTo>
                      <a:pt x="44" y="5"/>
                    </a:lnTo>
                    <a:lnTo>
                      <a:pt x="50" y="3"/>
                    </a:lnTo>
                    <a:lnTo>
                      <a:pt x="57" y="1"/>
                    </a:lnTo>
                    <a:lnTo>
                      <a:pt x="64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9" y="0"/>
                    </a:lnTo>
                    <a:lnTo>
                      <a:pt x="86" y="1"/>
                    </a:lnTo>
                    <a:lnTo>
                      <a:pt x="92" y="3"/>
                    </a:lnTo>
                    <a:lnTo>
                      <a:pt x="99" y="5"/>
                    </a:lnTo>
                    <a:lnTo>
                      <a:pt x="105" y="8"/>
                    </a:lnTo>
                    <a:lnTo>
                      <a:pt x="111" y="11"/>
                    </a:lnTo>
                    <a:lnTo>
                      <a:pt x="117" y="15"/>
                    </a:lnTo>
                    <a:lnTo>
                      <a:pt x="122" y="20"/>
                    </a:lnTo>
                    <a:lnTo>
                      <a:pt x="126" y="25"/>
                    </a:lnTo>
                    <a:lnTo>
                      <a:pt x="130" y="30"/>
                    </a:lnTo>
                    <a:lnTo>
                      <a:pt x="134" y="37"/>
                    </a:lnTo>
                    <a:lnTo>
                      <a:pt x="137" y="43"/>
                    </a:lnTo>
                    <a:lnTo>
                      <a:pt x="139" y="49"/>
                    </a:lnTo>
                    <a:lnTo>
                      <a:pt x="141" y="56"/>
                    </a:lnTo>
                    <a:lnTo>
                      <a:pt x="142" y="63"/>
                    </a:lnTo>
                    <a:lnTo>
                      <a:pt x="142" y="70"/>
                    </a:lnTo>
                    <a:lnTo>
                      <a:pt x="142" y="7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0" name="Freeform 20"/>
              <p:cNvSpPr>
                <a:spLocks/>
              </p:cNvSpPr>
              <p:nvPr/>
            </p:nvSpPr>
            <p:spPr bwMode="auto">
              <a:xfrm>
                <a:off x="4353" y="2694"/>
                <a:ext cx="109" cy="46"/>
              </a:xfrm>
              <a:custGeom>
                <a:avLst/>
                <a:gdLst>
                  <a:gd name="T0" fmla="*/ 0 w 109"/>
                  <a:gd name="T1" fmla="*/ 0 h 46"/>
                  <a:gd name="T2" fmla="*/ 0 w 109"/>
                  <a:gd name="T3" fmla="*/ 0 h 46"/>
                  <a:gd name="T4" fmla="*/ 2 w 109"/>
                  <a:gd name="T5" fmla="*/ 9 h 46"/>
                  <a:gd name="T6" fmla="*/ 6 w 109"/>
                  <a:gd name="T7" fmla="*/ 18 h 46"/>
                  <a:gd name="T8" fmla="*/ 11 w 109"/>
                  <a:gd name="T9" fmla="*/ 27 h 46"/>
                  <a:gd name="T10" fmla="*/ 19 w 109"/>
                  <a:gd name="T11" fmla="*/ 33 h 46"/>
                  <a:gd name="T12" fmla="*/ 26 w 109"/>
                  <a:gd name="T13" fmla="*/ 39 h 46"/>
                  <a:gd name="T14" fmla="*/ 35 w 109"/>
                  <a:gd name="T15" fmla="*/ 43 h 46"/>
                  <a:gd name="T16" fmla="*/ 44 w 109"/>
                  <a:gd name="T17" fmla="*/ 45 h 46"/>
                  <a:gd name="T18" fmla="*/ 54 w 109"/>
                  <a:gd name="T19" fmla="*/ 46 h 46"/>
                  <a:gd name="T20" fmla="*/ 54 w 109"/>
                  <a:gd name="T21" fmla="*/ 46 h 46"/>
                  <a:gd name="T22" fmla="*/ 64 w 109"/>
                  <a:gd name="T23" fmla="*/ 45 h 46"/>
                  <a:gd name="T24" fmla="*/ 74 w 109"/>
                  <a:gd name="T25" fmla="*/ 43 h 46"/>
                  <a:gd name="T26" fmla="*/ 82 w 109"/>
                  <a:gd name="T27" fmla="*/ 39 h 46"/>
                  <a:gd name="T28" fmla="*/ 90 w 109"/>
                  <a:gd name="T29" fmla="*/ 33 h 46"/>
                  <a:gd name="T30" fmla="*/ 97 w 109"/>
                  <a:gd name="T31" fmla="*/ 27 h 46"/>
                  <a:gd name="T32" fmla="*/ 102 w 109"/>
                  <a:gd name="T33" fmla="*/ 18 h 46"/>
                  <a:gd name="T34" fmla="*/ 106 w 109"/>
                  <a:gd name="T35" fmla="*/ 9 h 46"/>
                  <a:gd name="T36" fmla="*/ 109 w 109"/>
                  <a:gd name="T3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9" h="46">
                    <a:moveTo>
                      <a:pt x="0" y="0"/>
                    </a:moveTo>
                    <a:lnTo>
                      <a:pt x="0" y="0"/>
                    </a:lnTo>
                    <a:lnTo>
                      <a:pt x="2" y="9"/>
                    </a:lnTo>
                    <a:lnTo>
                      <a:pt x="6" y="18"/>
                    </a:lnTo>
                    <a:lnTo>
                      <a:pt x="11" y="27"/>
                    </a:lnTo>
                    <a:lnTo>
                      <a:pt x="19" y="33"/>
                    </a:lnTo>
                    <a:lnTo>
                      <a:pt x="26" y="39"/>
                    </a:lnTo>
                    <a:lnTo>
                      <a:pt x="35" y="43"/>
                    </a:lnTo>
                    <a:lnTo>
                      <a:pt x="44" y="45"/>
                    </a:lnTo>
                    <a:lnTo>
                      <a:pt x="54" y="46"/>
                    </a:lnTo>
                    <a:lnTo>
                      <a:pt x="54" y="46"/>
                    </a:lnTo>
                    <a:lnTo>
                      <a:pt x="64" y="45"/>
                    </a:lnTo>
                    <a:lnTo>
                      <a:pt x="74" y="43"/>
                    </a:lnTo>
                    <a:lnTo>
                      <a:pt x="82" y="39"/>
                    </a:lnTo>
                    <a:lnTo>
                      <a:pt x="90" y="33"/>
                    </a:lnTo>
                    <a:lnTo>
                      <a:pt x="97" y="27"/>
                    </a:lnTo>
                    <a:lnTo>
                      <a:pt x="102" y="18"/>
                    </a:lnTo>
                    <a:lnTo>
                      <a:pt x="106" y="9"/>
                    </a:lnTo>
                    <a:lnTo>
                      <a:pt x="10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1" name="Freeform 21"/>
              <p:cNvSpPr>
                <a:spLocks/>
              </p:cNvSpPr>
              <p:nvPr/>
            </p:nvSpPr>
            <p:spPr bwMode="auto">
              <a:xfrm>
                <a:off x="4378" y="2640"/>
                <a:ext cx="13" cy="37"/>
              </a:xfrm>
              <a:custGeom>
                <a:avLst/>
                <a:gdLst>
                  <a:gd name="T0" fmla="*/ 6 w 13"/>
                  <a:gd name="T1" fmla="*/ 0 h 37"/>
                  <a:gd name="T2" fmla="*/ 6 w 13"/>
                  <a:gd name="T3" fmla="*/ 0 h 37"/>
                  <a:gd name="T4" fmla="*/ 5 w 13"/>
                  <a:gd name="T5" fmla="*/ 1 h 37"/>
                  <a:gd name="T6" fmla="*/ 4 w 13"/>
                  <a:gd name="T7" fmla="*/ 2 h 37"/>
                  <a:gd name="T8" fmla="*/ 2 w 13"/>
                  <a:gd name="T9" fmla="*/ 5 h 37"/>
                  <a:gd name="T10" fmla="*/ 0 w 13"/>
                  <a:gd name="T11" fmla="*/ 12 h 37"/>
                  <a:gd name="T12" fmla="*/ 0 w 13"/>
                  <a:gd name="T13" fmla="*/ 19 h 37"/>
                  <a:gd name="T14" fmla="*/ 0 w 13"/>
                  <a:gd name="T15" fmla="*/ 19 h 37"/>
                  <a:gd name="T16" fmla="*/ 0 w 13"/>
                  <a:gd name="T17" fmla="*/ 26 h 37"/>
                  <a:gd name="T18" fmla="*/ 2 w 13"/>
                  <a:gd name="T19" fmla="*/ 32 h 37"/>
                  <a:gd name="T20" fmla="*/ 4 w 13"/>
                  <a:gd name="T21" fmla="*/ 35 h 37"/>
                  <a:gd name="T22" fmla="*/ 5 w 13"/>
                  <a:gd name="T23" fmla="*/ 36 h 37"/>
                  <a:gd name="T24" fmla="*/ 6 w 13"/>
                  <a:gd name="T25" fmla="*/ 37 h 37"/>
                  <a:gd name="T26" fmla="*/ 6 w 13"/>
                  <a:gd name="T27" fmla="*/ 37 h 37"/>
                  <a:gd name="T28" fmla="*/ 8 w 13"/>
                  <a:gd name="T29" fmla="*/ 36 h 37"/>
                  <a:gd name="T30" fmla="*/ 9 w 13"/>
                  <a:gd name="T31" fmla="*/ 35 h 37"/>
                  <a:gd name="T32" fmla="*/ 11 w 13"/>
                  <a:gd name="T33" fmla="*/ 32 h 37"/>
                  <a:gd name="T34" fmla="*/ 12 w 13"/>
                  <a:gd name="T35" fmla="*/ 26 h 37"/>
                  <a:gd name="T36" fmla="*/ 13 w 13"/>
                  <a:gd name="T37" fmla="*/ 19 h 37"/>
                  <a:gd name="T38" fmla="*/ 13 w 13"/>
                  <a:gd name="T39" fmla="*/ 19 h 37"/>
                  <a:gd name="T40" fmla="*/ 12 w 13"/>
                  <a:gd name="T41" fmla="*/ 12 h 37"/>
                  <a:gd name="T42" fmla="*/ 11 w 13"/>
                  <a:gd name="T43" fmla="*/ 5 h 37"/>
                  <a:gd name="T44" fmla="*/ 9 w 13"/>
                  <a:gd name="T45" fmla="*/ 2 h 37"/>
                  <a:gd name="T46" fmla="*/ 8 w 13"/>
                  <a:gd name="T47" fmla="*/ 1 h 37"/>
                  <a:gd name="T48" fmla="*/ 6 w 13"/>
                  <a:gd name="T49" fmla="*/ 0 h 37"/>
                  <a:gd name="T50" fmla="*/ 6 w 13"/>
                  <a:gd name="T51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3" h="37">
                    <a:moveTo>
                      <a:pt x="6" y="0"/>
                    </a:moveTo>
                    <a:lnTo>
                      <a:pt x="6" y="0"/>
                    </a:lnTo>
                    <a:lnTo>
                      <a:pt x="5" y="1"/>
                    </a:lnTo>
                    <a:lnTo>
                      <a:pt x="4" y="2"/>
                    </a:lnTo>
                    <a:lnTo>
                      <a:pt x="2" y="5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6"/>
                    </a:lnTo>
                    <a:lnTo>
                      <a:pt x="2" y="32"/>
                    </a:lnTo>
                    <a:lnTo>
                      <a:pt x="4" y="35"/>
                    </a:lnTo>
                    <a:lnTo>
                      <a:pt x="5" y="36"/>
                    </a:lnTo>
                    <a:lnTo>
                      <a:pt x="6" y="37"/>
                    </a:lnTo>
                    <a:lnTo>
                      <a:pt x="6" y="37"/>
                    </a:lnTo>
                    <a:lnTo>
                      <a:pt x="8" y="36"/>
                    </a:lnTo>
                    <a:lnTo>
                      <a:pt x="9" y="35"/>
                    </a:lnTo>
                    <a:lnTo>
                      <a:pt x="11" y="32"/>
                    </a:lnTo>
                    <a:lnTo>
                      <a:pt x="12" y="26"/>
                    </a:lnTo>
                    <a:lnTo>
                      <a:pt x="13" y="19"/>
                    </a:lnTo>
                    <a:lnTo>
                      <a:pt x="13" y="19"/>
                    </a:lnTo>
                    <a:lnTo>
                      <a:pt x="12" y="12"/>
                    </a:lnTo>
                    <a:lnTo>
                      <a:pt x="11" y="5"/>
                    </a:lnTo>
                    <a:lnTo>
                      <a:pt x="9" y="2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2" name="Freeform 22"/>
              <p:cNvSpPr>
                <a:spLocks/>
              </p:cNvSpPr>
              <p:nvPr/>
            </p:nvSpPr>
            <p:spPr bwMode="auto">
              <a:xfrm>
                <a:off x="4423" y="2640"/>
                <a:ext cx="14" cy="37"/>
              </a:xfrm>
              <a:custGeom>
                <a:avLst/>
                <a:gdLst>
                  <a:gd name="T0" fmla="*/ 7 w 14"/>
                  <a:gd name="T1" fmla="*/ 0 h 37"/>
                  <a:gd name="T2" fmla="*/ 7 w 14"/>
                  <a:gd name="T3" fmla="*/ 0 h 37"/>
                  <a:gd name="T4" fmla="*/ 6 w 14"/>
                  <a:gd name="T5" fmla="*/ 1 h 37"/>
                  <a:gd name="T6" fmla="*/ 4 w 14"/>
                  <a:gd name="T7" fmla="*/ 2 h 37"/>
                  <a:gd name="T8" fmla="*/ 2 w 14"/>
                  <a:gd name="T9" fmla="*/ 5 h 37"/>
                  <a:gd name="T10" fmla="*/ 1 w 14"/>
                  <a:gd name="T11" fmla="*/ 12 h 37"/>
                  <a:gd name="T12" fmla="*/ 0 w 14"/>
                  <a:gd name="T13" fmla="*/ 19 h 37"/>
                  <a:gd name="T14" fmla="*/ 0 w 14"/>
                  <a:gd name="T15" fmla="*/ 19 h 37"/>
                  <a:gd name="T16" fmla="*/ 1 w 14"/>
                  <a:gd name="T17" fmla="*/ 26 h 37"/>
                  <a:gd name="T18" fmla="*/ 2 w 14"/>
                  <a:gd name="T19" fmla="*/ 32 h 37"/>
                  <a:gd name="T20" fmla="*/ 4 w 14"/>
                  <a:gd name="T21" fmla="*/ 35 h 37"/>
                  <a:gd name="T22" fmla="*/ 6 w 14"/>
                  <a:gd name="T23" fmla="*/ 36 h 37"/>
                  <a:gd name="T24" fmla="*/ 7 w 14"/>
                  <a:gd name="T25" fmla="*/ 37 h 37"/>
                  <a:gd name="T26" fmla="*/ 7 w 14"/>
                  <a:gd name="T27" fmla="*/ 37 h 37"/>
                  <a:gd name="T28" fmla="*/ 8 w 14"/>
                  <a:gd name="T29" fmla="*/ 36 h 37"/>
                  <a:gd name="T30" fmla="*/ 10 w 14"/>
                  <a:gd name="T31" fmla="*/ 35 h 37"/>
                  <a:gd name="T32" fmla="*/ 12 w 14"/>
                  <a:gd name="T33" fmla="*/ 32 h 37"/>
                  <a:gd name="T34" fmla="*/ 13 w 14"/>
                  <a:gd name="T35" fmla="*/ 26 h 37"/>
                  <a:gd name="T36" fmla="*/ 14 w 14"/>
                  <a:gd name="T37" fmla="*/ 19 h 37"/>
                  <a:gd name="T38" fmla="*/ 14 w 14"/>
                  <a:gd name="T39" fmla="*/ 19 h 37"/>
                  <a:gd name="T40" fmla="*/ 13 w 14"/>
                  <a:gd name="T41" fmla="*/ 12 h 37"/>
                  <a:gd name="T42" fmla="*/ 12 w 14"/>
                  <a:gd name="T43" fmla="*/ 5 h 37"/>
                  <a:gd name="T44" fmla="*/ 10 w 14"/>
                  <a:gd name="T45" fmla="*/ 2 h 37"/>
                  <a:gd name="T46" fmla="*/ 8 w 14"/>
                  <a:gd name="T47" fmla="*/ 1 h 37"/>
                  <a:gd name="T48" fmla="*/ 7 w 14"/>
                  <a:gd name="T49" fmla="*/ 0 h 37"/>
                  <a:gd name="T50" fmla="*/ 7 w 14"/>
                  <a:gd name="T51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" h="37">
                    <a:moveTo>
                      <a:pt x="7" y="0"/>
                    </a:move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2" y="5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1" y="26"/>
                    </a:lnTo>
                    <a:lnTo>
                      <a:pt x="2" y="32"/>
                    </a:lnTo>
                    <a:lnTo>
                      <a:pt x="4" y="35"/>
                    </a:lnTo>
                    <a:lnTo>
                      <a:pt x="6" y="36"/>
                    </a:lnTo>
                    <a:lnTo>
                      <a:pt x="7" y="37"/>
                    </a:lnTo>
                    <a:lnTo>
                      <a:pt x="7" y="37"/>
                    </a:lnTo>
                    <a:lnTo>
                      <a:pt x="8" y="36"/>
                    </a:lnTo>
                    <a:lnTo>
                      <a:pt x="10" y="35"/>
                    </a:lnTo>
                    <a:lnTo>
                      <a:pt x="12" y="32"/>
                    </a:lnTo>
                    <a:lnTo>
                      <a:pt x="13" y="26"/>
                    </a:lnTo>
                    <a:lnTo>
                      <a:pt x="14" y="19"/>
                    </a:lnTo>
                    <a:lnTo>
                      <a:pt x="14" y="19"/>
                    </a:lnTo>
                    <a:lnTo>
                      <a:pt x="13" y="12"/>
                    </a:lnTo>
                    <a:lnTo>
                      <a:pt x="12" y="5"/>
                    </a:lnTo>
                    <a:lnTo>
                      <a:pt x="10" y="2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3" name="Freeform 23"/>
              <p:cNvSpPr>
                <a:spLocks noEditPoints="1"/>
              </p:cNvSpPr>
              <p:nvPr/>
            </p:nvSpPr>
            <p:spPr bwMode="auto">
              <a:xfrm>
                <a:off x="1907" y="861"/>
                <a:ext cx="88" cy="96"/>
              </a:xfrm>
              <a:custGeom>
                <a:avLst/>
                <a:gdLst>
                  <a:gd name="T0" fmla="*/ 40 w 88"/>
                  <a:gd name="T1" fmla="*/ 0 h 96"/>
                  <a:gd name="T2" fmla="*/ 40 w 88"/>
                  <a:gd name="T3" fmla="*/ 0 h 96"/>
                  <a:gd name="T4" fmla="*/ 34 w 88"/>
                  <a:gd name="T5" fmla="*/ 0 h 96"/>
                  <a:gd name="T6" fmla="*/ 28 w 88"/>
                  <a:gd name="T7" fmla="*/ 1 h 96"/>
                  <a:gd name="T8" fmla="*/ 23 w 88"/>
                  <a:gd name="T9" fmla="*/ 3 h 96"/>
                  <a:gd name="T10" fmla="*/ 18 w 88"/>
                  <a:gd name="T11" fmla="*/ 5 h 96"/>
                  <a:gd name="T12" fmla="*/ 13 w 88"/>
                  <a:gd name="T13" fmla="*/ 8 h 96"/>
                  <a:gd name="T14" fmla="*/ 9 w 88"/>
                  <a:gd name="T15" fmla="*/ 11 h 96"/>
                  <a:gd name="T16" fmla="*/ 4 w 88"/>
                  <a:gd name="T17" fmla="*/ 15 h 96"/>
                  <a:gd name="T18" fmla="*/ 1 w 88"/>
                  <a:gd name="T19" fmla="*/ 20 h 96"/>
                  <a:gd name="T20" fmla="*/ 28 w 88"/>
                  <a:gd name="T21" fmla="*/ 46 h 96"/>
                  <a:gd name="T22" fmla="*/ 0 w 88"/>
                  <a:gd name="T23" fmla="*/ 74 h 96"/>
                  <a:gd name="T24" fmla="*/ 0 w 88"/>
                  <a:gd name="T25" fmla="*/ 74 h 96"/>
                  <a:gd name="T26" fmla="*/ 4 w 88"/>
                  <a:gd name="T27" fmla="*/ 79 h 96"/>
                  <a:gd name="T28" fmla="*/ 8 w 88"/>
                  <a:gd name="T29" fmla="*/ 83 h 96"/>
                  <a:gd name="T30" fmla="*/ 13 w 88"/>
                  <a:gd name="T31" fmla="*/ 86 h 96"/>
                  <a:gd name="T32" fmla="*/ 18 w 88"/>
                  <a:gd name="T33" fmla="*/ 90 h 96"/>
                  <a:gd name="T34" fmla="*/ 23 w 88"/>
                  <a:gd name="T35" fmla="*/ 92 h 96"/>
                  <a:gd name="T36" fmla="*/ 28 w 88"/>
                  <a:gd name="T37" fmla="*/ 94 h 96"/>
                  <a:gd name="T38" fmla="*/ 34 w 88"/>
                  <a:gd name="T39" fmla="*/ 95 h 96"/>
                  <a:gd name="T40" fmla="*/ 40 w 88"/>
                  <a:gd name="T41" fmla="*/ 96 h 96"/>
                  <a:gd name="T42" fmla="*/ 40 w 88"/>
                  <a:gd name="T43" fmla="*/ 96 h 96"/>
                  <a:gd name="T44" fmla="*/ 50 w 88"/>
                  <a:gd name="T45" fmla="*/ 95 h 96"/>
                  <a:gd name="T46" fmla="*/ 59 w 88"/>
                  <a:gd name="T47" fmla="*/ 92 h 96"/>
                  <a:gd name="T48" fmla="*/ 67 w 88"/>
                  <a:gd name="T49" fmla="*/ 87 h 96"/>
                  <a:gd name="T50" fmla="*/ 73 w 88"/>
                  <a:gd name="T51" fmla="*/ 81 h 96"/>
                  <a:gd name="T52" fmla="*/ 80 w 88"/>
                  <a:gd name="T53" fmla="*/ 74 h 96"/>
                  <a:gd name="T54" fmla="*/ 84 w 88"/>
                  <a:gd name="T55" fmla="*/ 66 h 96"/>
                  <a:gd name="T56" fmla="*/ 87 w 88"/>
                  <a:gd name="T57" fmla="*/ 57 h 96"/>
                  <a:gd name="T58" fmla="*/ 88 w 88"/>
                  <a:gd name="T59" fmla="*/ 47 h 96"/>
                  <a:gd name="T60" fmla="*/ 88 w 88"/>
                  <a:gd name="T61" fmla="*/ 47 h 96"/>
                  <a:gd name="T62" fmla="*/ 87 w 88"/>
                  <a:gd name="T63" fmla="*/ 38 h 96"/>
                  <a:gd name="T64" fmla="*/ 84 w 88"/>
                  <a:gd name="T65" fmla="*/ 29 h 96"/>
                  <a:gd name="T66" fmla="*/ 80 w 88"/>
                  <a:gd name="T67" fmla="*/ 21 h 96"/>
                  <a:gd name="T68" fmla="*/ 73 w 88"/>
                  <a:gd name="T69" fmla="*/ 13 h 96"/>
                  <a:gd name="T70" fmla="*/ 67 w 88"/>
                  <a:gd name="T71" fmla="*/ 8 h 96"/>
                  <a:gd name="T72" fmla="*/ 59 w 88"/>
                  <a:gd name="T73" fmla="*/ 3 h 96"/>
                  <a:gd name="T74" fmla="*/ 50 w 88"/>
                  <a:gd name="T75" fmla="*/ 1 h 96"/>
                  <a:gd name="T76" fmla="*/ 40 w 88"/>
                  <a:gd name="T77" fmla="*/ 0 h 96"/>
                  <a:gd name="T78" fmla="*/ 40 w 88"/>
                  <a:gd name="T79" fmla="*/ 0 h 96"/>
                  <a:gd name="T80" fmla="*/ 42 w 88"/>
                  <a:gd name="T81" fmla="*/ 33 h 96"/>
                  <a:gd name="T82" fmla="*/ 42 w 88"/>
                  <a:gd name="T83" fmla="*/ 33 h 96"/>
                  <a:gd name="T84" fmla="*/ 39 w 88"/>
                  <a:gd name="T85" fmla="*/ 32 h 96"/>
                  <a:gd name="T86" fmla="*/ 36 w 88"/>
                  <a:gd name="T87" fmla="*/ 30 h 96"/>
                  <a:gd name="T88" fmla="*/ 35 w 88"/>
                  <a:gd name="T89" fmla="*/ 28 h 96"/>
                  <a:gd name="T90" fmla="*/ 34 w 88"/>
                  <a:gd name="T91" fmla="*/ 24 h 96"/>
                  <a:gd name="T92" fmla="*/ 34 w 88"/>
                  <a:gd name="T93" fmla="*/ 24 h 96"/>
                  <a:gd name="T94" fmla="*/ 35 w 88"/>
                  <a:gd name="T95" fmla="*/ 21 h 96"/>
                  <a:gd name="T96" fmla="*/ 36 w 88"/>
                  <a:gd name="T97" fmla="*/ 19 h 96"/>
                  <a:gd name="T98" fmla="*/ 39 w 88"/>
                  <a:gd name="T99" fmla="*/ 17 h 96"/>
                  <a:gd name="T100" fmla="*/ 42 w 88"/>
                  <a:gd name="T101" fmla="*/ 15 h 96"/>
                  <a:gd name="T102" fmla="*/ 42 w 88"/>
                  <a:gd name="T103" fmla="*/ 15 h 96"/>
                  <a:gd name="T104" fmla="*/ 46 w 88"/>
                  <a:gd name="T105" fmla="*/ 17 h 96"/>
                  <a:gd name="T106" fmla="*/ 49 w 88"/>
                  <a:gd name="T107" fmla="*/ 19 h 96"/>
                  <a:gd name="T108" fmla="*/ 51 w 88"/>
                  <a:gd name="T109" fmla="*/ 21 h 96"/>
                  <a:gd name="T110" fmla="*/ 51 w 88"/>
                  <a:gd name="T111" fmla="*/ 24 h 96"/>
                  <a:gd name="T112" fmla="*/ 51 w 88"/>
                  <a:gd name="T113" fmla="*/ 24 h 96"/>
                  <a:gd name="T114" fmla="*/ 51 w 88"/>
                  <a:gd name="T115" fmla="*/ 28 h 96"/>
                  <a:gd name="T116" fmla="*/ 49 w 88"/>
                  <a:gd name="T117" fmla="*/ 30 h 96"/>
                  <a:gd name="T118" fmla="*/ 46 w 88"/>
                  <a:gd name="T119" fmla="*/ 32 h 96"/>
                  <a:gd name="T120" fmla="*/ 42 w 88"/>
                  <a:gd name="T121" fmla="*/ 33 h 96"/>
                  <a:gd name="T122" fmla="*/ 42 w 88"/>
                  <a:gd name="T123" fmla="*/ 3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88" h="96">
                    <a:moveTo>
                      <a:pt x="40" y="0"/>
                    </a:moveTo>
                    <a:lnTo>
                      <a:pt x="40" y="0"/>
                    </a:lnTo>
                    <a:lnTo>
                      <a:pt x="34" y="0"/>
                    </a:lnTo>
                    <a:lnTo>
                      <a:pt x="28" y="1"/>
                    </a:lnTo>
                    <a:lnTo>
                      <a:pt x="23" y="3"/>
                    </a:lnTo>
                    <a:lnTo>
                      <a:pt x="18" y="5"/>
                    </a:lnTo>
                    <a:lnTo>
                      <a:pt x="13" y="8"/>
                    </a:lnTo>
                    <a:lnTo>
                      <a:pt x="9" y="11"/>
                    </a:lnTo>
                    <a:lnTo>
                      <a:pt x="4" y="15"/>
                    </a:lnTo>
                    <a:lnTo>
                      <a:pt x="1" y="20"/>
                    </a:lnTo>
                    <a:lnTo>
                      <a:pt x="28" y="46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4" y="79"/>
                    </a:lnTo>
                    <a:lnTo>
                      <a:pt x="8" y="83"/>
                    </a:lnTo>
                    <a:lnTo>
                      <a:pt x="13" y="86"/>
                    </a:lnTo>
                    <a:lnTo>
                      <a:pt x="18" y="90"/>
                    </a:lnTo>
                    <a:lnTo>
                      <a:pt x="23" y="92"/>
                    </a:lnTo>
                    <a:lnTo>
                      <a:pt x="28" y="94"/>
                    </a:lnTo>
                    <a:lnTo>
                      <a:pt x="34" y="95"/>
                    </a:lnTo>
                    <a:lnTo>
                      <a:pt x="40" y="96"/>
                    </a:lnTo>
                    <a:lnTo>
                      <a:pt x="40" y="96"/>
                    </a:lnTo>
                    <a:lnTo>
                      <a:pt x="50" y="95"/>
                    </a:lnTo>
                    <a:lnTo>
                      <a:pt x="59" y="92"/>
                    </a:lnTo>
                    <a:lnTo>
                      <a:pt x="67" y="87"/>
                    </a:lnTo>
                    <a:lnTo>
                      <a:pt x="73" y="81"/>
                    </a:lnTo>
                    <a:lnTo>
                      <a:pt x="80" y="74"/>
                    </a:lnTo>
                    <a:lnTo>
                      <a:pt x="84" y="66"/>
                    </a:lnTo>
                    <a:lnTo>
                      <a:pt x="87" y="57"/>
                    </a:lnTo>
                    <a:lnTo>
                      <a:pt x="88" y="47"/>
                    </a:lnTo>
                    <a:lnTo>
                      <a:pt x="88" y="47"/>
                    </a:lnTo>
                    <a:lnTo>
                      <a:pt x="87" y="38"/>
                    </a:lnTo>
                    <a:lnTo>
                      <a:pt x="84" y="29"/>
                    </a:lnTo>
                    <a:lnTo>
                      <a:pt x="80" y="21"/>
                    </a:lnTo>
                    <a:lnTo>
                      <a:pt x="73" y="13"/>
                    </a:lnTo>
                    <a:lnTo>
                      <a:pt x="67" y="8"/>
                    </a:lnTo>
                    <a:lnTo>
                      <a:pt x="59" y="3"/>
                    </a:lnTo>
                    <a:lnTo>
                      <a:pt x="50" y="1"/>
                    </a:lnTo>
                    <a:lnTo>
                      <a:pt x="40" y="0"/>
                    </a:lnTo>
                    <a:lnTo>
                      <a:pt x="40" y="0"/>
                    </a:lnTo>
                    <a:close/>
                    <a:moveTo>
                      <a:pt x="42" y="33"/>
                    </a:moveTo>
                    <a:lnTo>
                      <a:pt x="42" y="33"/>
                    </a:lnTo>
                    <a:lnTo>
                      <a:pt x="39" y="32"/>
                    </a:lnTo>
                    <a:lnTo>
                      <a:pt x="36" y="30"/>
                    </a:lnTo>
                    <a:lnTo>
                      <a:pt x="35" y="28"/>
                    </a:lnTo>
                    <a:lnTo>
                      <a:pt x="34" y="24"/>
                    </a:lnTo>
                    <a:lnTo>
                      <a:pt x="34" y="24"/>
                    </a:lnTo>
                    <a:lnTo>
                      <a:pt x="35" y="21"/>
                    </a:lnTo>
                    <a:lnTo>
                      <a:pt x="36" y="19"/>
                    </a:lnTo>
                    <a:lnTo>
                      <a:pt x="39" y="17"/>
                    </a:lnTo>
                    <a:lnTo>
                      <a:pt x="42" y="15"/>
                    </a:lnTo>
                    <a:lnTo>
                      <a:pt x="42" y="15"/>
                    </a:lnTo>
                    <a:lnTo>
                      <a:pt x="46" y="17"/>
                    </a:lnTo>
                    <a:lnTo>
                      <a:pt x="49" y="19"/>
                    </a:lnTo>
                    <a:lnTo>
                      <a:pt x="51" y="21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51" y="28"/>
                    </a:lnTo>
                    <a:lnTo>
                      <a:pt x="49" y="30"/>
                    </a:lnTo>
                    <a:lnTo>
                      <a:pt x="46" y="32"/>
                    </a:lnTo>
                    <a:lnTo>
                      <a:pt x="42" y="33"/>
                    </a:lnTo>
                    <a:lnTo>
                      <a:pt x="42" y="33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4" name="Freeform 24"/>
              <p:cNvSpPr>
                <a:spLocks/>
              </p:cNvSpPr>
              <p:nvPr/>
            </p:nvSpPr>
            <p:spPr bwMode="auto">
              <a:xfrm>
                <a:off x="1769" y="707"/>
                <a:ext cx="226" cy="138"/>
              </a:xfrm>
              <a:custGeom>
                <a:avLst/>
                <a:gdLst>
                  <a:gd name="T0" fmla="*/ 209 w 226"/>
                  <a:gd name="T1" fmla="*/ 0 h 138"/>
                  <a:gd name="T2" fmla="*/ 17 w 226"/>
                  <a:gd name="T3" fmla="*/ 0 h 138"/>
                  <a:gd name="T4" fmla="*/ 17 w 226"/>
                  <a:gd name="T5" fmla="*/ 0 h 138"/>
                  <a:gd name="T6" fmla="*/ 13 w 226"/>
                  <a:gd name="T7" fmla="*/ 0 h 138"/>
                  <a:gd name="T8" fmla="*/ 11 w 226"/>
                  <a:gd name="T9" fmla="*/ 1 h 138"/>
                  <a:gd name="T10" fmla="*/ 6 w 226"/>
                  <a:gd name="T11" fmla="*/ 4 h 138"/>
                  <a:gd name="T12" fmla="*/ 2 w 226"/>
                  <a:gd name="T13" fmla="*/ 9 h 138"/>
                  <a:gd name="T14" fmla="*/ 0 w 226"/>
                  <a:gd name="T15" fmla="*/ 12 h 138"/>
                  <a:gd name="T16" fmla="*/ 0 w 226"/>
                  <a:gd name="T17" fmla="*/ 15 h 138"/>
                  <a:gd name="T18" fmla="*/ 0 w 226"/>
                  <a:gd name="T19" fmla="*/ 41 h 138"/>
                  <a:gd name="T20" fmla="*/ 0 w 226"/>
                  <a:gd name="T21" fmla="*/ 41 h 138"/>
                  <a:gd name="T22" fmla="*/ 0 w 226"/>
                  <a:gd name="T23" fmla="*/ 44 h 138"/>
                  <a:gd name="T24" fmla="*/ 2 w 226"/>
                  <a:gd name="T25" fmla="*/ 47 h 138"/>
                  <a:gd name="T26" fmla="*/ 6 w 226"/>
                  <a:gd name="T27" fmla="*/ 52 h 138"/>
                  <a:gd name="T28" fmla="*/ 11 w 226"/>
                  <a:gd name="T29" fmla="*/ 55 h 138"/>
                  <a:gd name="T30" fmla="*/ 13 w 226"/>
                  <a:gd name="T31" fmla="*/ 56 h 138"/>
                  <a:gd name="T32" fmla="*/ 17 w 226"/>
                  <a:gd name="T33" fmla="*/ 57 h 138"/>
                  <a:gd name="T34" fmla="*/ 169 w 226"/>
                  <a:gd name="T35" fmla="*/ 57 h 138"/>
                  <a:gd name="T36" fmla="*/ 186 w 226"/>
                  <a:gd name="T37" fmla="*/ 138 h 138"/>
                  <a:gd name="T38" fmla="*/ 201 w 226"/>
                  <a:gd name="T39" fmla="*/ 57 h 138"/>
                  <a:gd name="T40" fmla="*/ 209 w 226"/>
                  <a:gd name="T41" fmla="*/ 57 h 138"/>
                  <a:gd name="T42" fmla="*/ 209 w 226"/>
                  <a:gd name="T43" fmla="*/ 57 h 138"/>
                  <a:gd name="T44" fmla="*/ 213 w 226"/>
                  <a:gd name="T45" fmla="*/ 56 h 138"/>
                  <a:gd name="T46" fmla="*/ 216 w 226"/>
                  <a:gd name="T47" fmla="*/ 55 h 138"/>
                  <a:gd name="T48" fmla="*/ 221 w 226"/>
                  <a:gd name="T49" fmla="*/ 52 h 138"/>
                  <a:gd name="T50" fmla="*/ 225 w 226"/>
                  <a:gd name="T51" fmla="*/ 47 h 138"/>
                  <a:gd name="T52" fmla="*/ 226 w 226"/>
                  <a:gd name="T53" fmla="*/ 44 h 138"/>
                  <a:gd name="T54" fmla="*/ 226 w 226"/>
                  <a:gd name="T55" fmla="*/ 41 h 138"/>
                  <a:gd name="T56" fmla="*/ 226 w 226"/>
                  <a:gd name="T57" fmla="*/ 15 h 138"/>
                  <a:gd name="T58" fmla="*/ 226 w 226"/>
                  <a:gd name="T59" fmla="*/ 15 h 138"/>
                  <a:gd name="T60" fmla="*/ 226 w 226"/>
                  <a:gd name="T61" fmla="*/ 12 h 138"/>
                  <a:gd name="T62" fmla="*/ 225 w 226"/>
                  <a:gd name="T63" fmla="*/ 9 h 138"/>
                  <a:gd name="T64" fmla="*/ 221 w 226"/>
                  <a:gd name="T65" fmla="*/ 4 h 138"/>
                  <a:gd name="T66" fmla="*/ 216 w 226"/>
                  <a:gd name="T67" fmla="*/ 1 h 138"/>
                  <a:gd name="T68" fmla="*/ 213 w 226"/>
                  <a:gd name="T69" fmla="*/ 0 h 138"/>
                  <a:gd name="T70" fmla="*/ 209 w 226"/>
                  <a:gd name="T71" fmla="*/ 0 h 138"/>
                  <a:gd name="T72" fmla="*/ 209 w 226"/>
                  <a:gd name="T73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26" h="138">
                    <a:moveTo>
                      <a:pt x="209" y="0"/>
                    </a:moveTo>
                    <a:lnTo>
                      <a:pt x="17" y="0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11" y="1"/>
                    </a:lnTo>
                    <a:lnTo>
                      <a:pt x="6" y="4"/>
                    </a:lnTo>
                    <a:lnTo>
                      <a:pt x="2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0" y="44"/>
                    </a:lnTo>
                    <a:lnTo>
                      <a:pt x="2" y="47"/>
                    </a:lnTo>
                    <a:lnTo>
                      <a:pt x="6" y="52"/>
                    </a:lnTo>
                    <a:lnTo>
                      <a:pt x="11" y="55"/>
                    </a:lnTo>
                    <a:lnTo>
                      <a:pt x="13" y="56"/>
                    </a:lnTo>
                    <a:lnTo>
                      <a:pt x="17" y="57"/>
                    </a:lnTo>
                    <a:lnTo>
                      <a:pt x="169" y="57"/>
                    </a:lnTo>
                    <a:lnTo>
                      <a:pt x="186" y="138"/>
                    </a:lnTo>
                    <a:lnTo>
                      <a:pt x="201" y="57"/>
                    </a:lnTo>
                    <a:lnTo>
                      <a:pt x="209" y="57"/>
                    </a:lnTo>
                    <a:lnTo>
                      <a:pt x="209" y="57"/>
                    </a:lnTo>
                    <a:lnTo>
                      <a:pt x="213" y="56"/>
                    </a:lnTo>
                    <a:lnTo>
                      <a:pt x="216" y="55"/>
                    </a:lnTo>
                    <a:lnTo>
                      <a:pt x="221" y="52"/>
                    </a:lnTo>
                    <a:lnTo>
                      <a:pt x="225" y="47"/>
                    </a:lnTo>
                    <a:lnTo>
                      <a:pt x="226" y="44"/>
                    </a:lnTo>
                    <a:lnTo>
                      <a:pt x="226" y="41"/>
                    </a:lnTo>
                    <a:lnTo>
                      <a:pt x="226" y="15"/>
                    </a:lnTo>
                    <a:lnTo>
                      <a:pt x="226" y="15"/>
                    </a:lnTo>
                    <a:lnTo>
                      <a:pt x="226" y="12"/>
                    </a:lnTo>
                    <a:lnTo>
                      <a:pt x="225" y="9"/>
                    </a:lnTo>
                    <a:lnTo>
                      <a:pt x="221" y="4"/>
                    </a:lnTo>
                    <a:lnTo>
                      <a:pt x="216" y="1"/>
                    </a:lnTo>
                    <a:lnTo>
                      <a:pt x="213" y="0"/>
                    </a:lnTo>
                    <a:lnTo>
                      <a:pt x="209" y="0"/>
                    </a:lnTo>
                    <a:lnTo>
                      <a:pt x="209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5" name="Freeform 25"/>
              <p:cNvSpPr>
                <a:spLocks noEditPoints="1"/>
              </p:cNvSpPr>
              <p:nvPr/>
            </p:nvSpPr>
            <p:spPr bwMode="auto">
              <a:xfrm>
                <a:off x="1776" y="861"/>
                <a:ext cx="87" cy="96"/>
              </a:xfrm>
              <a:custGeom>
                <a:avLst/>
                <a:gdLst>
                  <a:gd name="T0" fmla="*/ 59 w 87"/>
                  <a:gd name="T1" fmla="*/ 46 h 96"/>
                  <a:gd name="T2" fmla="*/ 86 w 87"/>
                  <a:gd name="T3" fmla="*/ 20 h 96"/>
                  <a:gd name="T4" fmla="*/ 86 w 87"/>
                  <a:gd name="T5" fmla="*/ 20 h 96"/>
                  <a:gd name="T6" fmla="*/ 82 w 87"/>
                  <a:gd name="T7" fmla="*/ 15 h 96"/>
                  <a:gd name="T8" fmla="*/ 79 w 87"/>
                  <a:gd name="T9" fmla="*/ 11 h 96"/>
                  <a:gd name="T10" fmla="*/ 74 w 87"/>
                  <a:gd name="T11" fmla="*/ 8 h 96"/>
                  <a:gd name="T12" fmla="*/ 70 w 87"/>
                  <a:gd name="T13" fmla="*/ 5 h 96"/>
                  <a:gd name="T14" fmla="*/ 64 w 87"/>
                  <a:gd name="T15" fmla="*/ 3 h 96"/>
                  <a:gd name="T16" fmla="*/ 58 w 87"/>
                  <a:gd name="T17" fmla="*/ 1 h 96"/>
                  <a:gd name="T18" fmla="*/ 53 w 87"/>
                  <a:gd name="T19" fmla="*/ 0 h 96"/>
                  <a:gd name="T20" fmla="*/ 47 w 87"/>
                  <a:gd name="T21" fmla="*/ 0 h 96"/>
                  <a:gd name="T22" fmla="*/ 47 w 87"/>
                  <a:gd name="T23" fmla="*/ 0 h 96"/>
                  <a:gd name="T24" fmla="*/ 38 w 87"/>
                  <a:gd name="T25" fmla="*/ 1 h 96"/>
                  <a:gd name="T26" fmla="*/ 28 w 87"/>
                  <a:gd name="T27" fmla="*/ 3 h 96"/>
                  <a:gd name="T28" fmla="*/ 20 w 87"/>
                  <a:gd name="T29" fmla="*/ 8 h 96"/>
                  <a:gd name="T30" fmla="*/ 13 w 87"/>
                  <a:gd name="T31" fmla="*/ 13 h 96"/>
                  <a:gd name="T32" fmla="*/ 8 w 87"/>
                  <a:gd name="T33" fmla="*/ 21 h 96"/>
                  <a:gd name="T34" fmla="*/ 3 w 87"/>
                  <a:gd name="T35" fmla="*/ 29 h 96"/>
                  <a:gd name="T36" fmla="*/ 1 w 87"/>
                  <a:gd name="T37" fmla="*/ 38 h 96"/>
                  <a:gd name="T38" fmla="*/ 0 w 87"/>
                  <a:gd name="T39" fmla="*/ 47 h 96"/>
                  <a:gd name="T40" fmla="*/ 0 w 87"/>
                  <a:gd name="T41" fmla="*/ 47 h 96"/>
                  <a:gd name="T42" fmla="*/ 1 w 87"/>
                  <a:gd name="T43" fmla="*/ 57 h 96"/>
                  <a:gd name="T44" fmla="*/ 3 w 87"/>
                  <a:gd name="T45" fmla="*/ 66 h 96"/>
                  <a:gd name="T46" fmla="*/ 8 w 87"/>
                  <a:gd name="T47" fmla="*/ 74 h 96"/>
                  <a:gd name="T48" fmla="*/ 13 w 87"/>
                  <a:gd name="T49" fmla="*/ 81 h 96"/>
                  <a:gd name="T50" fmla="*/ 20 w 87"/>
                  <a:gd name="T51" fmla="*/ 87 h 96"/>
                  <a:gd name="T52" fmla="*/ 28 w 87"/>
                  <a:gd name="T53" fmla="*/ 92 h 96"/>
                  <a:gd name="T54" fmla="*/ 38 w 87"/>
                  <a:gd name="T55" fmla="*/ 95 h 96"/>
                  <a:gd name="T56" fmla="*/ 47 w 87"/>
                  <a:gd name="T57" fmla="*/ 96 h 96"/>
                  <a:gd name="T58" fmla="*/ 47 w 87"/>
                  <a:gd name="T59" fmla="*/ 96 h 96"/>
                  <a:gd name="T60" fmla="*/ 53 w 87"/>
                  <a:gd name="T61" fmla="*/ 95 h 96"/>
                  <a:gd name="T62" fmla="*/ 59 w 87"/>
                  <a:gd name="T63" fmla="*/ 94 h 96"/>
                  <a:gd name="T64" fmla="*/ 64 w 87"/>
                  <a:gd name="T65" fmla="*/ 92 h 96"/>
                  <a:gd name="T66" fmla="*/ 70 w 87"/>
                  <a:gd name="T67" fmla="*/ 90 h 96"/>
                  <a:gd name="T68" fmla="*/ 75 w 87"/>
                  <a:gd name="T69" fmla="*/ 86 h 96"/>
                  <a:gd name="T70" fmla="*/ 79 w 87"/>
                  <a:gd name="T71" fmla="*/ 83 h 96"/>
                  <a:gd name="T72" fmla="*/ 83 w 87"/>
                  <a:gd name="T73" fmla="*/ 79 h 96"/>
                  <a:gd name="T74" fmla="*/ 87 w 87"/>
                  <a:gd name="T75" fmla="*/ 74 h 96"/>
                  <a:gd name="T76" fmla="*/ 59 w 87"/>
                  <a:gd name="T77" fmla="*/ 46 h 96"/>
                  <a:gd name="T78" fmla="*/ 44 w 87"/>
                  <a:gd name="T79" fmla="*/ 33 h 96"/>
                  <a:gd name="T80" fmla="*/ 44 w 87"/>
                  <a:gd name="T81" fmla="*/ 33 h 96"/>
                  <a:gd name="T82" fmla="*/ 41 w 87"/>
                  <a:gd name="T83" fmla="*/ 32 h 96"/>
                  <a:gd name="T84" fmla="*/ 39 w 87"/>
                  <a:gd name="T85" fmla="*/ 30 h 96"/>
                  <a:gd name="T86" fmla="*/ 37 w 87"/>
                  <a:gd name="T87" fmla="*/ 28 h 96"/>
                  <a:gd name="T88" fmla="*/ 36 w 87"/>
                  <a:gd name="T89" fmla="*/ 24 h 96"/>
                  <a:gd name="T90" fmla="*/ 36 w 87"/>
                  <a:gd name="T91" fmla="*/ 24 h 96"/>
                  <a:gd name="T92" fmla="*/ 37 w 87"/>
                  <a:gd name="T93" fmla="*/ 21 h 96"/>
                  <a:gd name="T94" fmla="*/ 39 w 87"/>
                  <a:gd name="T95" fmla="*/ 19 h 96"/>
                  <a:gd name="T96" fmla="*/ 41 w 87"/>
                  <a:gd name="T97" fmla="*/ 17 h 96"/>
                  <a:gd name="T98" fmla="*/ 44 w 87"/>
                  <a:gd name="T99" fmla="*/ 15 h 96"/>
                  <a:gd name="T100" fmla="*/ 44 w 87"/>
                  <a:gd name="T101" fmla="*/ 15 h 96"/>
                  <a:gd name="T102" fmla="*/ 48 w 87"/>
                  <a:gd name="T103" fmla="*/ 17 h 96"/>
                  <a:gd name="T104" fmla="*/ 50 w 87"/>
                  <a:gd name="T105" fmla="*/ 19 h 96"/>
                  <a:gd name="T106" fmla="*/ 52 w 87"/>
                  <a:gd name="T107" fmla="*/ 21 h 96"/>
                  <a:gd name="T108" fmla="*/ 53 w 87"/>
                  <a:gd name="T109" fmla="*/ 24 h 96"/>
                  <a:gd name="T110" fmla="*/ 53 w 87"/>
                  <a:gd name="T111" fmla="*/ 24 h 96"/>
                  <a:gd name="T112" fmla="*/ 52 w 87"/>
                  <a:gd name="T113" fmla="*/ 28 h 96"/>
                  <a:gd name="T114" fmla="*/ 50 w 87"/>
                  <a:gd name="T115" fmla="*/ 30 h 96"/>
                  <a:gd name="T116" fmla="*/ 48 w 87"/>
                  <a:gd name="T117" fmla="*/ 32 h 96"/>
                  <a:gd name="T118" fmla="*/ 44 w 87"/>
                  <a:gd name="T119" fmla="*/ 33 h 96"/>
                  <a:gd name="T120" fmla="*/ 44 w 87"/>
                  <a:gd name="T121" fmla="*/ 3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87" h="96">
                    <a:moveTo>
                      <a:pt x="59" y="46"/>
                    </a:moveTo>
                    <a:lnTo>
                      <a:pt x="86" y="20"/>
                    </a:lnTo>
                    <a:lnTo>
                      <a:pt x="86" y="20"/>
                    </a:lnTo>
                    <a:lnTo>
                      <a:pt x="82" y="15"/>
                    </a:lnTo>
                    <a:lnTo>
                      <a:pt x="79" y="11"/>
                    </a:lnTo>
                    <a:lnTo>
                      <a:pt x="74" y="8"/>
                    </a:lnTo>
                    <a:lnTo>
                      <a:pt x="70" y="5"/>
                    </a:lnTo>
                    <a:lnTo>
                      <a:pt x="64" y="3"/>
                    </a:lnTo>
                    <a:lnTo>
                      <a:pt x="58" y="1"/>
                    </a:lnTo>
                    <a:lnTo>
                      <a:pt x="53" y="0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38" y="1"/>
                    </a:lnTo>
                    <a:lnTo>
                      <a:pt x="28" y="3"/>
                    </a:lnTo>
                    <a:lnTo>
                      <a:pt x="20" y="8"/>
                    </a:lnTo>
                    <a:lnTo>
                      <a:pt x="13" y="13"/>
                    </a:lnTo>
                    <a:lnTo>
                      <a:pt x="8" y="21"/>
                    </a:lnTo>
                    <a:lnTo>
                      <a:pt x="3" y="29"/>
                    </a:lnTo>
                    <a:lnTo>
                      <a:pt x="1" y="38"/>
                    </a:lnTo>
                    <a:lnTo>
                      <a:pt x="0" y="47"/>
                    </a:lnTo>
                    <a:lnTo>
                      <a:pt x="0" y="47"/>
                    </a:lnTo>
                    <a:lnTo>
                      <a:pt x="1" y="57"/>
                    </a:lnTo>
                    <a:lnTo>
                      <a:pt x="3" y="66"/>
                    </a:lnTo>
                    <a:lnTo>
                      <a:pt x="8" y="74"/>
                    </a:lnTo>
                    <a:lnTo>
                      <a:pt x="13" y="81"/>
                    </a:lnTo>
                    <a:lnTo>
                      <a:pt x="20" y="87"/>
                    </a:lnTo>
                    <a:lnTo>
                      <a:pt x="28" y="92"/>
                    </a:lnTo>
                    <a:lnTo>
                      <a:pt x="38" y="95"/>
                    </a:lnTo>
                    <a:lnTo>
                      <a:pt x="47" y="96"/>
                    </a:lnTo>
                    <a:lnTo>
                      <a:pt x="47" y="96"/>
                    </a:lnTo>
                    <a:lnTo>
                      <a:pt x="53" y="95"/>
                    </a:lnTo>
                    <a:lnTo>
                      <a:pt x="59" y="94"/>
                    </a:lnTo>
                    <a:lnTo>
                      <a:pt x="64" y="92"/>
                    </a:lnTo>
                    <a:lnTo>
                      <a:pt x="70" y="90"/>
                    </a:lnTo>
                    <a:lnTo>
                      <a:pt x="75" y="86"/>
                    </a:lnTo>
                    <a:lnTo>
                      <a:pt x="79" y="83"/>
                    </a:lnTo>
                    <a:lnTo>
                      <a:pt x="83" y="79"/>
                    </a:lnTo>
                    <a:lnTo>
                      <a:pt x="87" y="74"/>
                    </a:lnTo>
                    <a:lnTo>
                      <a:pt x="59" y="46"/>
                    </a:lnTo>
                    <a:close/>
                    <a:moveTo>
                      <a:pt x="44" y="33"/>
                    </a:moveTo>
                    <a:lnTo>
                      <a:pt x="44" y="33"/>
                    </a:lnTo>
                    <a:lnTo>
                      <a:pt x="41" y="32"/>
                    </a:lnTo>
                    <a:lnTo>
                      <a:pt x="39" y="30"/>
                    </a:lnTo>
                    <a:lnTo>
                      <a:pt x="37" y="28"/>
                    </a:lnTo>
                    <a:lnTo>
                      <a:pt x="36" y="24"/>
                    </a:lnTo>
                    <a:lnTo>
                      <a:pt x="36" y="24"/>
                    </a:lnTo>
                    <a:lnTo>
                      <a:pt x="37" y="21"/>
                    </a:lnTo>
                    <a:lnTo>
                      <a:pt x="39" y="19"/>
                    </a:lnTo>
                    <a:lnTo>
                      <a:pt x="41" y="17"/>
                    </a:lnTo>
                    <a:lnTo>
                      <a:pt x="44" y="15"/>
                    </a:lnTo>
                    <a:lnTo>
                      <a:pt x="44" y="15"/>
                    </a:lnTo>
                    <a:lnTo>
                      <a:pt x="48" y="17"/>
                    </a:lnTo>
                    <a:lnTo>
                      <a:pt x="50" y="19"/>
                    </a:lnTo>
                    <a:lnTo>
                      <a:pt x="52" y="21"/>
                    </a:lnTo>
                    <a:lnTo>
                      <a:pt x="53" y="24"/>
                    </a:lnTo>
                    <a:lnTo>
                      <a:pt x="53" y="24"/>
                    </a:lnTo>
                    <a:lnTo>
                      <a:pt x="52" y="28"/>
                    </a:lnTo>
                    <a:lnTo>
                      <a:pt x="50" y="30"/>
                    </a:lnTo>
                    <a:lnTo>
                      <a:pt x="48" y="32"/>
                    </a:lnTo>
                    <a:lnTo>
                      <a:pt x="44" y="33"/>
                    </a:lnTo>
                    <a:lnTo>
                      <a:pt x="44" y="33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6" name="Freeform 26"/>
              <p:cNvSpPr>
                <a:spLocks/>
              </p:cNvSpPr>
              <p:nvPr/>
            </p:nvSpPr>
            <p:spPr bwMode="auto">
              <a:xfrm>
                <a:off x="1766" y="781"/>
                <a:ext cx="162" cy="125"/>
              </a:xfrm>
              <a:custGeom>
                <a:avLst/>
                <a:gdLst>
                  <a:gd name="T0" fmla="*/ 146 w 162"/>
                  <a:gd name="T1" fmla="*/ 0 h 125"/>
                  <a:gd name="T2" fmla="*/ 17 w 162"/>
                  <a:gd name="T3" fmla="*/ 0 h 125"/>
                  <a:gd name="T4" fmla="*/ 17 w 162"/>
                  <a:gd name="T5" fmla="*/ 0 h 125"/>
                  <a:gd name="T6" fmla="*/ 14 w 162"/>
                  <a:gd name="T7" fmla="*/ 1 h 125"/>
                  <a:gd name="T8" fmla="*/ 11 w 162"/>
                  <a:gd name="T9" fmla="*/ 1 h 125"/>
                  <a:gd name="T10" fmla="*/ 6 w 162"/>
                  <a:gd name="T11" fmla="*/ 5 h 125"/>
                  <a:gd name="T12" fmla="*/ 2 w 162"/>
                  <a:gd name="T13" fmla="*/ 10 h 125"/>
                  <a:gd name="T14" fmla="*/ 1 w 162"/>
                  <a:gd name="T15" fmla="*/ 13 h 125"/>
                  <a:gd name="T16" fmla="*/ 0 w 162"/>
                  <a:gd name="T17" fmla="*/ 16 h 125"/>
                  <a:gd name="T18" fmla="*/ 0 w 162"/>
                  <a:gd name="T19" fmla="*/ 41 h 125"/>
                  <a:gd name="T20" fmla="*/ 0 w 162"/>
                  <a:gd name="T21" fmla="*/ 41 h 125"/>
                  <a:gd name="T22" fmla="*/ 1 w 162"/>
                  <a:gd name="T23" fmla="*/ 45 h 125"/>
                  <a:gd name="T24" fmla="*/ 2 w 162"/>
                  <a:gd name="T25" fmla="*/ 48 h 125"/>
                  <a:gd name="T26" fmla="*/ 6 w 162"/>
                  <a:gd name="T27" fmla="*/ 52 h 125"/>
                  <a:gd name="T28" fmla="*/ 11 w 162"/>
                  <a:gd name="T29" fmla="*/ 56 h 125"/>
                  <a:gd name="T30" fmla="*/ 14 w 162"/>
                  <a:gd name="T31" fmla="*/ 57 h 125"/>
                  <a:gd name="T32" fmla="*/ 17 w 162"/>
                  <a:gd name="T33" fmla="*/ 57 h 125"/>
                  <a:gd name="T34" fmla="*/ 100 w 162"/>
                  <a:gd name="T35" fmla="*/ 57 h 125"/>
                  <a:gd name="T36" fmla="*/ 114 w 162"/>
                  <a:gd name="T37" fmla="*/ 125 h 125"/>
                  <a:gd name="T38" fmla="*/ 128 w 162"/>
                  <a:gd name="T39" fmla="*/ 57 h 125"/>
                  <a:gd name="T40" fmla="*/ 146 w 162"/>
                  <a:gd name="T41" fmla="*/ 57 h 125"/>
                  <a:gd name="T42" fmla="*/ 146 w 162"/>
                  <a:gd name="T43" fmla="*/ 57 h 125"/>
                  <a:gd name="T44" fmla="*/ 150 w 162"/>
                  <a:gd name="T45" fmla="*/ 57 h 125"/>
                  <a:gd name="T46" fmla="*/ 153 w 162"/>
                  <a:gd name="T47" fmla="*/ 56 h 125"/>
                  <a:gd name="T48" fmla="*/ 158 w 162"/>
                  <a:gd name="T49" fmla="*/ 52 h 125"/>
                  <a:gd name="T50" fmla="*/ 161 w 162"/>
                  <a:gd name="T51" fmla="*/ 48 h 125"/>
                  <a:gd name="T52" fmla="*/ 162 w 162"/>
                  <a:gd name="T53" fmla="*/ 45 h 125"/>
                  <a:gd name="T54" fmla="*/ 162 w 162"/>
                  <a:gd name="T55" fmla="*/ 41 h 125"/>
                  <a:gd name="T56" fmla="*/ 162 w 162"/>
                  <a:gd name="T57" fmla="*/ 16 h 125"/>
                  <a:gd name="T58" fmla="*/ 162 w 162"/>
                  <a:gd name="T59" fmla="*/ 16 h 125"/>
                  <a:gd name="T60" fmla="*/ 162 w 162"/>
                  <a:gd name="T61" fmla="*/ 13 h 125"/>
                  <a:gd name="T62" fmla="*/ 161 w 162"/>
                  <a:gd name="T63" fmla="*/ 10 h 125"/>
                  <a:gd name="T64" fmla="*/ 158 w 162"/>
                  <a:gd name="T65" fmla="*/ 5 h 125"/>
                  <a:gd name="T66" fmla="*/ 153 w 162"/>
                  <a:gd name="T67" fmla="*/ 1 h 125"/>
                  <a:gd name="T68" fmla="*/ 150 w 162"/>
                  <a:gd name="T69" fmla="*/ 1 h 125"/>
                  <a:gd name="T70" fmla="*/ 146 w 162"/>
                  <a:gd name="T71" fmla="*/ 0 h 125"/>
                  <a:gd name="T72" fmla="*/ 146 w 162"/>
                  <a:gd name="T73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62" h="125">
                    <a:moveTo>
                      <a:pt x="146" y="0"/>
                    </a:moveTo>
                    <a:lnTo>
                      <a:pt x="17" y="0"/>
                    </a:lnTo>
                    <a:lnTo>
                      <a:pt x="17" y="0"/>
                    </a:lnTo>
                    <a:lnTo>
                      <a:pt x="14" y="1"/>
                    </a:lnTo>
                    <a:lnTo>
                      <a:pt x="11" y="1"/>
                    </a:lnTo>
                    <a:lnTo>
                      <a:pt x="6" y="5"/>
                    </a:lnTo>
                    <a:lnTo>
                      <a:pt x="2" y="10"/>
                    </a:lnTo>
                    <a:lnTo>
                      <a:pt x="1" y="13"/>
                    </a:lnTo>
                    <a:lnTo>
                      <a:pt x="0" y="16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1" y="45"/>
                    </a:lnTo>
                    <a:lnTo>
                      <a:pt x="2" y="48"/>
                    </a:lnTo>
                    <a:lnTo>
                      <a:pt x="6" y="52"/>
                    </a:lnTo>
                    <a:lnTo>
                      <a:pt x="11" y="56"/>
                    </a:lnTo>
                    <a:lnTo>
                      <a:pt x="14" y="57"/>
                    </a:lnTo>
                    <a:lnTo>
                      <a:pt x="17" y="57"/>
                    </a:lnTo>
                    <a:lnTo>
                      <a:pt x="100" y="57"/>
                    </a:lnTo>
                    <a:lnTo>
                      <a:pt x="114" y="125"/>
                    </a:lnTo>
                    <a:lnTo>
                      <a:pt x="128" y="57"/>
                    </a:lnTo>
                    <a:lnTo>
                      <a:pt x="146" y="57"/>
                    </a:lnTo>
                    <a:lnTo>
                      <a:pt x="146" y="57"/>
                    </a:lnTo>
                    <a:lnTo>
                      <a:pt x="150" y="57"/>
                    </a:lnTo>
                    <a:lnTo>
                      <a:pt x="153" y="56"/>
                    </a:lnTo>
                    <a:lnTo>
                      <a:pt x="158" y="52"/>
                    </a:lnTo>
                    <a:lnTo>
                      <a:pt x="161" y="48"/>
                    </a:lnTo>
                    <a:lnTo>
                      <a:pt x="162" y="45"/>
                    </a:lnTo>
                    <a:lnTo>
                      <a:pt x="162" y="41"/>
                    </a:lnTo>
                    <a:lnTo>
                      <a:pt x="162" y="16"/>
                    </a:lnTo>
                    <a:lnTo>
                      <a:pt x="162" y="16"/>
                    </a:lnTo>
                    <a:lnTo>
                      <a:pt x="162" y="13"/>
                    </a:lnTo>
                    <a:lnTo>
                      <a:pt x="161" y="10"/>
                    </a:lnTo>
                    <a:lnTo>
                      <a:pt x="158" y="5"/>
                    </a:lnTo>
                    <a:lnTo>
                      <a:pt x="153" y="1"/>
                    </a:lnTo>
                    <a:lnTo>
                      <a:pt x="150" y="1"/>
                    </a:lnTo>
                    <a:lnTo>
                      <a:pt x="146" y="0"/>
                    </a:lnTo>
                    <a:lnTo>
                      <a:pt x="146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7" name="Freeform 27"/>
              <p:cNvSpPr>
                <a:spLocks/>
              </p:cNvSpPr>
              <p:nvPr/>
            </p:nvSpPr>
            <p:spPr bwMode="auto">
              <a:xfrm>
                <a:off x="4341" y="2302"/>
                <a:ext cx="9" cy="28"/>
              </a:xfrm>
              <a:custGeom>
                <a:avLst/>
                <a:gdLst>
                  <a:gd name="T0" fmla="*/ 0 w 9"/>
                  <a:gd name="T1" fmla="*/ 0 h 28"/>
                  <a:gd name="T2" fmla="*/ 0 w 9"/>
                  <a:gd name="T3" fmla="*/ 23 h 28"/>
                  <a:gd name="T4" fmla="*/ 0 w 9"/>
                  <a:gd name="T5" fmla="*/ 23 h 28"/>
                  <a:gd name="T6" fmla="*/ 0 w 9"/>
                  <a:gd name="T7" fmla="*/ 25 h 28"/>
                  <a:gd name="T8" fmla="*/ 1 w 9"/>
                  <a:gd name="T9" fmla="*/ 26 h 28"/>
                  <a:gd name="T10" fmla="*/ 3 w 9"/>
                  <a:gd name="T11" fmla="*/ 27 h 28"/>
                  <a:gd name="T12" fmla="*/ 4 w 9"/>
                  <a:gd name="T13" fmla="*/ 28 h 28"/>
                  <a:gd name="T14" fmla="*/ 4 w 9"/>
                  <a:gd name="T15" fmla="*/ 28 h 28"/>
                  <a:gd name="T16" fmla="*/ 6 w 9"/>
                  <a:gd name="T17" fmla="*/ 27 h 28"/>
                  <a:gd name="T18" fmla="*/ 8 w 9"/>
                  <a:gd name="T19" fmla="*/ 26 h 28"/>
                  <a:gd name="T20" fmla="*/ 9 w 9"/>
                  <a:gd name="T21" fmla="*/ 25 h 28"/>
                  <a:gd name="T22" fmla="*/ 9 w 9"/>
                  <a:gd name="T23" fmla="*/ 23 h 28"/>
                  <a:gd name="T24" fmla="*/ 9 w 9"/>
                  <a:gd name="T2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" h="28">
                    <a:moveTo>
                      <a:pt x="0" y="0"/>
                    </a:moveTo>
                    <a:lnTo>
                      <a:pt x="0" y="23"/>
                    </a:lnTo>
                    <a:lnTo>
                      <a:pt x="0" y="23"/>
                    </a:lnTo>
                    <a:lnTo>
                      <a:pt x="0" y="25"/>
                    </a:lnTo>
                    <a:lnTo>
                      <a:pt x="1" y="26"/>
                    </a:lnTo>
                    <a:lnTo>
                      <a:pt x="3" y="27"/>
                    </a:lnTo>
                    <a:lnTo>
                      <a:pt x="4" y="28"/>
                    </a:lnTo>
                    <a:lnTo>
                      <a:pt x="4" y="28"/>
                    </a:lnTo>
                    <a:lnTo>
                      <a:pt x="6" y="27"/>
                    </a:lnTo>
                    <a:lnTo>
                      <a:pt x="8" y="26"/>
                    </a:lnTo>
                    <a:lnTo>
                      <a:pt x="9" y="25"/>
                    </a:lnTo>
                    <a:lnTo>
                      <a:pt x="9" y="23"/>
                    </a:lnTo>
                    <a:lnTo>
                      <a:pt x="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8" name="Freeform 28"/>
              <p:cNvSpPr>
                <a:spLocks/>
              </p:cNvSpPr>
              <p:nvPr/>
            </p:nvSpPr>
            <p:spPr bwMode="auto">
              <a:xfrm>
                <a:off x="4365" y="2299"/>
                <a:ext cx="10" cy="31"/>
              </a:xfrm>
              <a:custGeom>
                <a:avLst/>
                <a:gdLst>
                  <a:gd name="T0" fmla="*/ 0 w 10"/>
                  <a:gd name="T1" fmla="*/ 2 h 31"/>
                  <a:gd name="T2" fmla="*/ 0 w 10"/>
                  <a:gd name="T3" fmla="*/ 26 h 31"/>
                  <a:gd name="T4" fmla="*/ 0 w 10"/>
                  <a:gd name="T5" fmla="*/ 26 h 31"/>
                  <a:gd name="T6" fmla="*/ 0 w 10"/>
                  <a:gd name="T7" fmla="*/ 28 h 31"/>
                  <a:gd name="T8" fmla="*/ 1 w 10"/>
                  <a:gd name="T9" fmla="*/ 29 h 31"/>
                  <a:gd name="T10" fmla="*/ 3 w 10"/>
                  <a:gd name="T11" fmla="*/ 30 h 31"/>
                  <a:gd name="T12" fmla="*/ 4 w 10"/>
                  <a:gd name="T13" fmla="*/ 31 h 31"/>
                  <a:gd name="T14" fmla="*/ 4 w 10"/>
                  <a:gd name="T15" fmla="*/ 31 h 31"/>
                  <a:gd name="T16" fmla="*/ 7 w 10"/>
                  <a:gd name="T17" fmla="*/ 30 h 31"/>
                  <a:gd name="T18" fmla="*/ 9 w 10"/>
                  <a:gd name="T19" fmla="*/ 29 h 31"/>
                  <a:gd name="T20" fmla="*/ 10 w 10"/>
                  <a:gd name="T21" fmla="*/ 28 h 31"/>
                  <a:gd name="T22" fmla="*/ 10 w 10"/>
                  <a:gd name="T23" fmla="*/ 26 h 31"/>
                  <a:gd name="T24" fmla="*/ 10 w 10"/>
                  <a:gd name="T25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" h="31">
                    <a:moveTo>
                      <a:pt x="0" y="2"/>
                    </a:moveTo>
                    <a:lnTo>
                      <a:pt x="0" y="26"/>
                    </a:lnTo>
                    <a:lnTo>
                      <a:pt x="0" y="26"/>
                    </a:lnTo>
                    <a:lnTo>
                      <a:pt x="0" y="28"/>
                    </a:lnTo>
                    <a:lnTo>
                      <a:pt x="1" y="29"/>
                    </a:lnTo>
                    <a:lnTo>
                      <a:pt x="3" y="30"/>
                    </a:lnTo>
                    <a:lnTo>
                      <a:pt x="4" y="31"/>
                    </a:lnTo>
                    <a:lnTo>
                      <a:pt x="4" y="31"/>
                    </a:lnTo>
                    <a:lnTo>
                      <a:pt x="7" y="30"/>
                    </a:lnTo>
                    <a:lnTo>
                      <a:pt x="9" y="29"/>
                    </a:lnTo>
                    <a:lnTo>
                      <a:pt x="10" y="28"/>
                    </a:lnTo>
                    <a:lnTo>
                      <a:pt x="10" y="26"/>
                    </a:lnTo>
                    <a:lnTo>
                      <a:pt x="1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9" name="Freeform 29"/>
              <p:cNvSpPr>
                <a:spLocks noEditPoints="1"/>
              </p:cNvSpPr>
              <p:nvPr/>
            </p:nvSpPr>
            <p:spPr bwMode="auto">
              <a:xfrm>
                <a:off x="4242" y="2116"/>
                <a:ext cx="271" cy="177"/>
              </a:xfrm>
              <a:custGeom>
                <a:avLst/>
                <a:gdLst>
                  <a:gd name="T0" fmla="*/ 271 w 271"/>
                  <a:gd name="T1" fmla="*/ 49 h 177"/>
                  <a:gd name="T2" fmla="*/ 225 w 271"/>
                  <a:gd name="T3" fmla="*/ 31 h 177"/>
                  <a:gd name="T4" fmla="*/ 220 w 271"/>
                  <a:gd name="T5" fmla="*/ 21 h 177"/>
                  <a:gd name="T6" fmla="*/ 213 w 271"/>
                  <a:gd name="T7" fmla="*/ 12 h 177"/>
                  <a:gd name="T8" fmla="*/ 204 w 271"/>
                  <a:gd name="T9" fmla="*/ 6 h 177"/>
                  <a:gd name="T10" fmla="*/ 193 w 271"/>
                  <a:gd name="T11" fmla="*/ 1 h 177"/>
                  <a:gd name="T12" fmla="*/ 185 w 271"/>
                  <a:gd name="T13" fmla="*/ 0 h 177"/>
                  <a:gd name="T14" fmla="*/ 170 w 271"/>
                  <a:gd name="T15" fmla="*/ 0 h 177"/>
                  <a:gd name="T16" fmla="*/ 154 w 271"/>
                  <a:gd name="T17" fmla="*/ 6 h 177"/>
                  <a:gd name="T18" fmla="*/ 141 w 271"/>
                  <a:gd name="T19" fmla="*/ 17 h 177"/>
                  <a:gd name="T20" fmla="*/ 135 w 271"/>
                  <a:gd name="T21" fmla="*/ 24 h 177"/>
                  <a:gd name="T22" fmla="*/ 104 w 271"/>
                  <a:gd name="T23" fmla="*/ 67 h 177"/>
                  <a:gd name="T24" fmla="*/ 86 w 271"/>
                  <a:gd name="T25" fmla="*/ 83 h 177"/>
                  <a:gd name="T26" fmla="*/ 70 w 271"/>
                  <a:gd name="T27" fmla="*/ 96 h 177"/>
                  <a:gd name="T28" fmla="*/ 52 w 271"/>
                  <a:gd name="T29" fmla="*/ 107 h 177"/>
                  <a:gd name="T30" fmla="*/ 35 w 271"/>
                  <a:gd name="T31" fmla="*/ 112 h 177"/>
                  <a:gd name="T32" fmla="*/ 17 w 271"/>
                  <a:gd name="T33" fmla="*/ 113 h 177"/>
                  <a:gd name="T34" fmla="*/ 0 w 271"/>
                  <a:gd name="T35" fmla="*/ 109 h 177"/>
                  <a:gd name="T36" fmla="*/ 6 w 271"/>
                  <a:gd name="T37" fmla="*/ 119 h 177"/>
                  <a:gd name="T38" fmla="*/ 25 w 271"/>
                  <a:gd name="T39" fmla="*/ 143 h 177"/>
                  <a:gd name="T40" fmla="*/ 39 w 271"/>
                  <a:gd name="T41" fmla="*/ 155 h 177"/>
                  <a:gd name="T42" fmla="*/ 58 w 271"/>
                  <a:gd name="T43" fmla="*/ 166 h 177"/>
                  <a:gd name="T44" fmla="*/ 78 w 271"/>
                  <a:gd name="T45" fmla="*/ 174 h 177"/>
                  <a:gd name="T46" fmla="*/ 103 w 271"/>
                  <a:gd name="T47" fmla="*/ 177 h 177"/>
                  <a:gd name="T48" fmla="*/ 116 w 271"/>
                  <a:gd name="T49" fmla="*/ 177 h 177"/>
                  <a:gd name="T50" fmla="*/ 139 w 271"/>
                  <a:gd name="T51" fmla="*/ 172 h 177"/>
                  <a:gd name="T52" fmla="*/ 159 w 271"/>
                  <a:gd name="T53" fmla="*/ 163 h 177"/>
                  <a:gd name="T54" fmla="*/ 177 w 271"/>
                  <a:gd name="T55" fmla="*/ 151 h 177"/>
                  <a:gd name="T56" fmla="*/ 191 w 271"/>
                  <a:gd name="T57" fmla="*/ 137 h 177"/>
                  <a:gd name="T58" fmla="*/ 204 w 271"/>
                  <a:gd name="T59" fmla="*/ 119 h 177"/>
                  <a:gd name="T60" fmla="*/ 214 w 271"/>
                  <a:gd name="T61" fmla="*/ 100 h 177"/>
                  <a:gd name="T62" fmla="*/ 224 w 271"/>
                  <a:gd name="T63" fmla="*/ 69 h 177"/>
                  <a:gd name="T64" fmla="*/ 187 w 271"/>
                  <a:gd name="T65" fmla="*/ 49 h 177"/>
                  <a:gd name="T66" fmla="*/ 183 w 271"/>
                  <a:gd name="T67" fmla="*/ 48 h 177"/>
                  <a:gd name="T68" fmla="*/ 178 w 271"/>
                  <a:gd name="T69" fmla="*/ 43 h 177"/>
                  <a:gd name="T70" fmla="*/ 178 w 271"/>
                  <a:gd name="T71" fmla="*/ 39 h 177"/>
                  <a:gd name="T72" fmla="*/ 180 w 271"/>
                  <a:gd name="T73" fmla="*/ 33 h 177"/>
                  <a:gd name="T74" fmla="*/ 187 w 271"/>
                  <a:gd name="T75" fmla="*/ 30 h 177"/>
                  <a:gd name="T76" fmla="*/ 191 w 271"/>
                  <a:gd name="T77" fmla="*/ 31 h 177"/>
                  <a:gd name="T78" fmla="*/ 196 w 271"/>
                  <a:gd name="T79" fmla="*/ 36 h 177"/>
                  <a:gd name="T80" fmla="*/ 196 w 271"/>
                  <a:gd name="T81" fmla="*/ 39 h 177"/>
                  <a:gd name="T82" fmla="*/ 194 w 271"/>
                  <a:gd name="T83" fmla="*/ 46 h 177"/>
                  <a:gd name="T84" fmla="*/ 187 w 271"/>
                  <a:gd name="T85" fmla="*/ 49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71" h="177">
                    <a:moveTo>
                      <a:pt x="224" y="69"/>
                    </a:moveTo>
                    <a:lnTo>
                      <a:pt x="271" y="49"/>
                    </a:lnTo>
                    <a:lnTo>
                      <a:pt x="225" y="31"/>
                    </a:lnTo>
                    <a:lnTo>
                      <a:pt x="225" y="31"/>
                    </a:lnTo>
                    <a:lnTo>
                      <a:pt x="223" y="26"/>
                    </a:lnTo>
                    <a:lnTo>
                      <a:pt x="220" y="21"/>
                    </a:lnTo>
                    <a:lnTo>
                      <a:pt x="217" y="16"/>
                    </a:lnTo>
                    <a:lnTo>
                      <a:pt x="213" y="12"/>
                    </a:lnTo>
                    <a:lnTo>
                      <a:pt x="209" y="9"/>
                    </a:lnTo>
                    <a:lnTo>
                      <a:pt x="204" y="6"/>
                    </a:lnTo>
                    <a:lnTo>
                      <a:pt x="198" y="3"/>
                    </a:lnTo>
                    <a:lnTo>
                      <a:pt x="193" y="1"/>
                    </a:lnTo>
                    <a:lnTo>
                      <a:pt x="193" y="1"/>
                    </a:lnTo>
                    <a:lnTo>
                      <a:pt x="185" y="0"/>
                    </a:lnTo>
                    <a:lnTo>
                      <a:pt x="177" y="0"/>
                    </a:lnTo>
                    <a:lnTo>
                      <a:pt x="170" y="0"/>
                    </a:lnTo>
                    <a:lnTo>
                      <a:pt x="161" y="2"/>
                    </a:lnTo>
                    <a:lnTo>
                      <a:pt x="154" y="6"/>
                    </a:lnTo>
                    <a:lnTo>
                      <a:pt x="147" y="11"/>
                    </a:lnTo>
                    <a:lnTo>
                      <a:pt x="141" y="17"/>
                    </a:lnTo>
                    <a:lnTo>
                      <a:pt x="135" y="24"/>
                    </a:lnTo>
                    <a:lnTo>
                      <a:pt x="135" y="24"/>
                    </a:lnTo>
                    <a:lnTo>
                      <a:pt x="119" y="47"/>
                    </a:lnTo>
                    <a:lnTo>
                      <a:pt x="104" y="67"/>
                    </a:lnTo>
                    <a:lnTo>
                      <a:pt x="95" y="75"/>
                    </a:lnTo>
                    <a:lnTo>
                      <a:pt x="86" y="83"/>
                    </a:lnTo>
                    <a:lnTo>
                      <a:pt x="78" y="90"/>
                    </a:lnTo>
                    <a:lnTo>
                      <a:pt x="70" y="96"/>
                    </a:lnTo>
                    <a:lnTo>
                      <a:pt x="61" y="102"/>
                    </a:lnTo>
                    <a:lnTo>
                      <a:pt x="52" y="107"/>
                    </a:lnTo>
                    <a:lnTo>
                      <a:pt x="43" y="110"/>
                    </a:lnTo>
                    <a:lnTo>
                      <a:pt x="35" y="112"/>
                    </a:lnTo>
                    <a:lnTo>
                      <a:pt x="26" y="113"/>
                    </a:lnTo>
                    <a:lnTo>
                      <a:pt x="17" y="113"/>
                    </a:lnTo>
                    <a:lnTo>
                      <a:pt x="8" y="112"/>
                    </a:lnTo>
                    <a:lnTo>
                      <a:pt x="0" y="109"/>
                    </a:lnTo>
                    <a:lnTo>
                      <a:pt x="0" y="109"/>
                    </a:lnTo>
                    <a:lnTo>
                      <a:pt x="6" y="119"/>
                    </a:lnTo>
                    <a:lnTo>
                      <a:pt x="14" y="130"/>
                    </a:lnTo>
                    <a:lnTo>
                      <a:pt x="25" y="143"/>
                    </a:lnTo>
                    <a:lnTo>
                      <a:pt x="32" y="149"/>
                    </a:lnTo>
                    <a:lnTo>
                      <a:pt x="39" y="155"/>
                    </a:lnTo>
                    <a:lnTo>
                      <a:pt x="48" y="161"/>
                    </a:lnTo>
                    <a:lnTo>
                      <a:pt x="58" y="166"/>
                    </a:lnTo>
                    <a:lnTo>
                      <a:pt x="68" y="171"/>
                    </a:lnTo>
                    <a:lnTo>
                      <a:pt x="78" y="174"/>
                    </a:lnTo>
                    <a:lnTo>
                      <a:pt x="90" y="176"/>
                    </a:lnTo>
                    <a:lnTo>
                      <a:pt x="103" y="177"/>
                    </a:lnTo>
                    <a:lnTo>
                      <a:pt x="103" y="177"/>
                    </a:lnTo>
                    <a:lnTo>
                      <a:pt x="116" y="177"/>
                    </a:lnTo>
                    <a:lnTo>
                      <a:pt x="128" y="175"/>
                    </a:lnTo>
                    <a:lnTo>
                      <a:pt x="139" y="172"/>
                    </a:lnTo>
                    <a:lnTo>
                      <a:pt x="150" y="167"/>
                    </a:lnTo>
                    <a:lnTo>
                      <a:pt x="159" y="163"/>
                    </a:lnTo>
                    <a:lnTo>
                      <a:pt x="169" y="157"/>
                    </a:lnTo>
                    <a:lnTo>
                      <a:pt x="177" y="151"/>
                    </a:lnTo>
                    <a:lnTo>
                      <a:pt x="184" y="144"/>
                    </a:lnTo>
                    <a:lnTo>
                      <a:pt x="191" y="137"/>
                    </a:lnTo>
                    <a:lnTo>
                      <a:pt x="197" y="128"/>
                    </a:lnTo>
                    <a:lnTo>
                      <a:pt x="204" y="119"/>
                    </a:lnTo>
                    <a:lnTo>
                      <a:pt x="209" y="110"/>
                    </a:lnTo>
                    <a:lnTo>
                      <a:pt x="214" y="100"/>
                    </a:lnTo>
                    <a:lnTo>
                      <a:pt x="218" y="89"/>
                    </a:lnTo>
                    <a:lnTo>
                      <a:pt x="224" y="69"/>
                    </a:lnTo>
                    <a:lnTo>
                      <a:pt x="224" y="69"/>
                    </a:lnTo>
                    <a:close/>
                    <a:moveTo>
                      <a:pt x="187" y="49"/>
                    </a:moveTo>
                    <a:lnTo>
                      <a:pt x="187" y="49"/>
                    </a:lnTo>
                    <a:lnTo>
                      <a:pt x="183" y="48"/>
                    </a:lnTo>
                    <a:lnTo>
                      <a:pt x="180" y="46"/>
                    </a:lnTo>
                    <a:lnTo>
                      <a:pt x="178" y="43"/>
                    </a:lnTo>
                    <a:lnTo>
                      <a:pt x="178" y="39"/>
                    </a:lnTo>
                    <a:lnTo>
                      <a:pt x="178" y="39"/>
                    </a:lnTo>
                    <a:lnTo>
                      <a:pt x="178" y="36"/>
                    </a:lnTo>
                    <a:lnTo>
                      <a:pt x="180" y="33"/>
                    </a:lnTo>
                    <a:lnTo>
                      <a:pt x="183" y="31"/>
                    </a:lnTo>
                    <a:lnTo>
                      <a:pt x="187" y="30"/>
                    </a:lnTo>
                    <a:lnTo>
                      <a:pt x="187" y="30"/>
                    </a:lnTo>
                    <a:lnTo>
                      <a:pt x="191" y="31"/>
                    </a:lnTo>
                    <a:lnTo>
                      <a:pt x="194" y="33"/>
                    </a:lnTo>
                    <a:lnTo>
                      <a:pt x="196" y="36"/>
                    </a:lnTo>
                    <a:lnTo>
                      <a:pt x="196" y="39"/>
                    </a:lnTo>
                    <a:lnTo>
                      <a:pt x="196" y="39"/>
                    </a:lnTo>
                    <a:lnTo>
                      <a:pt x="196" y="43"/>
                    </a:lnTo>
                    <a:lnTo>
                      <a:pt x="194" y="46"/>
                    </a:lnTo>
                    <a:lnTo>
                      <a:pt x="191" y="48"/>
                    </a:lnTo>
                    <a:lnTo>
                      <a:pt x="187" y="49"/>
                    </a:lnTo>
                    <a:lnTo>
                      <a:pt x="187" y="4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0" name="Freeform 30"/>
              <p:cNvSpPr>
                <a:spLocks/>
              </p:cNvSpPr>
              <p:nvPr/>
            </p:nvSpPr>
            <p:spPr bwMode="auto">
              <a:xfrm>
                <a:off x="1093" y="1277"/>
                <a:ext cx="65" cy="63"/>
              </a:xfrm>
              <a:custGeom>
                <a:avLst/>
                <a:gdLst>
                  <a:gd name="T0" fmla="*/ 0 w 65"/>
                  <a:gd name="T1" fmla="*/ 31 h 63"/>
                  <a:gd name="T2" fmla="*/ 0 w 65"/>
                  <a:gd name="T3" fmla="*/ 31 h 63"/>
                  <a:gd name="T4" fmla="*/ 1 w 65"/>
                  <a:gd name="T5" fmla="*/ 25 h 63"/>
                  <a:gd name="T6" fmla="*/ 3 w 65"/>
                  <a:gd name="T7" fmla="*/ 19 h 63"/>
                  <a:gd name="T8" fmla="*/ 6 w 65"/>
                  <a:gd name="T9" fmla="*/ 13 h 63"/>
                  <a:gd name="T10" fmla="*/ 9 w 65"/>
                  <a:gd name="T11" fmla="*/ 9 h 63"/>
                  <a:gd name="T12" fmla="*/ 14 w 65"/>
                  <a:gd name="T13" fmla="*/ 5 h 63"/>
                  <a:gd name="T14" fmla="*/ 19 w 65"/>
                  <a:gd name="T15" fmla="*/ 2 h 63"/>
                  <a:gd name="T16" fmla="*/ 25 w 65"/>
                  <a:gd name="T17" fmla="*/ 0 h 63"/>
                  <a:gd name="T18" fmla="*/ 32 w 65"/>
                  <a:gd name="T19" fmla="*/ 0 h 63"/>
                  <a:gd name="T20" fmla="*/ 32 w 65"/>
                  <a:gd name="T21" fmla="*/ 0 h 63"/>
                  <a:gd name="T22" fmla="*/ 39 w 65"/>
                  <a:gd name="T23" fmla="*/ 0 h 63"/>
                  <a:gd name="T24" fmla="*/ 45 w 65"/>
                  <a:gd name="T25" fmla="*/ 2 h 63"/>
                  <a:gd name="T26" fmla="*/ 50 w 65"/>
                  <a:gd name="T27" fmla="*/ 5 h 63"/>
                  <a:gd name="T28" fmla="*/ 55 w 65"/>
                  <a:gd name="T29" fmla="*/ 9 h 63"/>
                  <a:gd name="T30" fmla="*/ 58 w 65"/>
                  <a:gd name="T31" fmla="*/ 13 h 63"/>
                  <a:gd name="T32" fmla="*/ 61 w 65"/>
                  <a:gd name="T33" fmla="*/ 19 h 63"/>
                  <a:gd name="T34" fmla="*/ 64 w 65"/>
                  <a:gd name="T35" fmla="*/ 25 h 63"/>
                  <a:gd name="T36" fmla="*/ 65 w 65"/>
                  <a:gd name="T37" fmla="*/ 31 h 63"/>
                  <a:gd name="T38" fmla="*/ 65 w 65"/>
                  <a:gd name="T39" fmla="*/ 31 h 63"/>
                  <a:gd name="T40" fmla="*/ 64 w 65"/>
                  <a:gd name="T41" fmla="*/ 38 h 63"/>
                  <a:gd name="T42" fmla="*/ 61 w 65"/>
                  <a:gd name="T43" fmla="*/ 44 h 63"/>
                  <a:gd name="T44" fmla="*/ 58 w 65"/>
                  <a:gd name="T45" fmla="*/ 49 h 63"/>
                  <a:gd name="T46" fmla="*/ 55 w 65"/>
                  <a:gd name="T47" fmla="*/ 54 h 63"/>
                  <a:gd name="T48" fmla="*/ 50 w 65"/>
                  <a:gd name="T49" fmla="*/ 58 h 63"/>
                  <a:gd name="T50" fmla="*/ 45 w 65"/>
                  <a:gd name="T51" fmla="*/ 61 h 63"/>
                  <a:gd name="T52" fmla="*/ 39 w 65"/>
                  <a:gd name="T53" fmla="*/ 63 h 63"/>
                  <a:gd name="T54" fmla="*/ 32 w 65"/>
                  <a:gd name="T55" fmla="*/ 63 h 63"/>
                  <a:gd name="T56" fmla="*/ 32 w 65"/>
                  <a:gd name="T57" fmla="*/ 63 h 63"/>
                  <a:gd name="T58" fmla="*/ 25 w 65"/>
                  <a:gd name="T59" fmla="*/ 63 h 63"/>
                  <a:gd name="T60" fmla="*/ 19 w 65"/>
                  <a:gd name="T61" fmla="*/ 61 h 63"/>
                  <a:gd name="T62" fmla="*/ 14 w 65"/>
                  <a:gd name="T63" fmla="*/ 58 h 63"/>
                  <a:gd name="T64" fmla="*/ 9 w 65"/>
                  <a:gd name="T65" fmla="*/ 54 h 63"/>
                  <a:gd name="T66" fmla="*/ 6 w 65"/>
                  <a:gd name="T67" fmla="*/ 49 h 63"/>
                  <a:gd name="T68" fmla="*/ 3 w 65"/>
                  <a:gd name="T69" fmla="*/ 44 h 63"/>
                  <a:gd name="T70" fmla="*/ 1 w 65"/>
                  <a:gd name="T71" fmla="*/ 38 h 63"/>
                  <a:gd name="T72" fmla="*/ 0 w 65"/>
                  <a:gd name="T73" fmla="*/ 31 h 63"/>
                  <a:gd name="T74" fmla="*/ 0 w 65"/>
                  <a:gd name="T75" fmla="*/ 3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5" h="63">
                    <a:moveTo>
                      <a:pt x="0" y="31"/>
                    </a:moveTo>
                    <a:lnTo>
                      <a:pt x="0" y="31"/>
                    </a:lnTo>
                    <a:lnTo>
                      <a:pt x="1" y="25"/>
                    </a:lnTo>
                    <a:lnTo>
                      <a:pt x="3" y="19"/>
                    </a:lnTo>
                    <a:lnTo>
                      <a:pt x="6" y="13"/>
                    </a:lnTo>
                    <a:lnTo>
                      <a:pt x="9" y="9"/>
                    </a:lnTo>
                    <a:lnTo>
                      <a:pt x="14" y="5"/>
                    </a:lnTo>
                    <a:lnTo>
                      <a:pt x="19" y="2"/>
                    </a:lnTo>
                    <a:lnTo>
                      <a:pt x="25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39" y="0"/>
                    </a:lnTo>
                    <a:lnTo>
                      <a:pt x="45" y="2"/>
                    </a:lnTo>
                    <a:lnTo>
                      <a:pt x="50" y="5"/>
                    </a:lnTo>
                    <a:lnTo>
                      <a:pt x="55" y="9"/>
                    </a:lnTo>
                    <a:lnTo>
                      <a:pt x="58" y="13"/>
                    </a:lnTo>
                    <a:lnTo>
                      <a:pt x="61" y="19"/>
                    </a:lnTo>
                    <a:lnTo>
                      <a:pt x="64" y="25"/>
                    </a:lnTo>
                    <a:lnTo>
                      <a:pt x="65" y="31"/>
                    </a:lnTo>
                    <a:lnTo>
                      <a:pt x="65" y="31"/>
                    </a:lnTo>
                    <a:lnTo>
                      <a:pt x="64" y="38"/>
                    </a:lnTo>
                    <a:lnTo>
                      <a:pt x="61" y="44"/>
                    </a:lnTo>
                    <a:lnTo>
                      <a:pt x="58" y="49"/>
                    </a:lnTo>
                    <a:lnTo>
                      <a:pt x="55" y="54"/>
                    </a:lnTo>
                    <a:lnTo>
                      <a:pt x="50" y="58"/>
                    </a:lnTo>
                    <a:lnTo>
                      <a:pt x="45" y="61"/>
                    </a:lnTo>
                    <a:lnTo>
                      <a:pt x="39" y="63"/>
                    </a:lnTo>
                    <a:lnTo>
                      <a:pt x="32" y="63"/>
                    </a:lnTo>
                    <a:lnTo>
                      <a:pt x="32" y="63"/>
                    </a:lnTo>
                    <a:lnTo>
                      <a:pt x="25" y="63"/>
                    </a:lnTo>
                    <a:lnTo>
                      <a:pt x="19" y="61"/>
                    </a:lnTo>
                    <a:lnTo>
                      <a:pt x="14" y="58"/>
                    </a:lnTo>
                    <a:lnTo>
                      <a:pt x="9" y="54"/>
                    </a:lnTo>
                    <a:lnTo>
                      <a:pt x="6" y="49"/>
                    </a:lnTo>
                    <a:lnTo>
                      <a:pt x="3" y="44"/>
                    </a:lnTo>
                    <a:lnTo>
                      <a:pt x="1" y="38"/>
                    </a:lnTo>
                    <a:lnTo>
                      <a:pt x="0" y="31"/>
                    </a:lnTo>
                    <a:lnTo>
                      <a:pt x="0" y="31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1" name="Freeform 31"/>
              <p:cNvSpPr>
                <a:spLocks/>
              </p:cNvSpPr>
              <p:nvPr/>
            </p:nvSpPr>
            <p:spPr bwMode="auto">
              <a:xfrm>
                <a:off x="1045" y="1272"/>
                <a:ext cx="119" cy="230"/>
              </a:xfrm>
              <a:custGeom>
                <a:avLst/>
                <a:gdLst>
                  <a:gd name="T0" fmla="*/ 98 w 119"/>
                  <a:gd name="T1" fmla="*/ 230 h 230"/>
                  <a:gd name="T2" fmla="*/ 98 w 119"/>
                  <a:gd name="T3" fmla="*/ 230 h 230"/>
                  <a:gd name="T4" fmla="*/ 100 w 119"/>
                  <a:gd name="T5" fmla="*/ 218 h 230"/>
                  <a:gd name="T6" fmla="*/ 103 w 119"/>
                  <a:gd name="T7" fmla="*/ 204 h 230"/>
                  <a:gd name="T8" fmla="*/ 107 w 119"/>
                  <a:gd name="T9" fmla="*/ 177 h 230"/>
                  <a:gd name="T10" fmla="*/ 107 w 119"/>
                  <a:gd name="T11" fmla="*/ 177 h 230"/>
                  <a:gd name="T12" fmla="*/ 109 w 119"/>
                  <a:gd name="T13" fmla="*/ 172 h 230"/>
                  <a:gd name="T14" fmla="*/ 112 w 119"/>
                  <a:gd name="T15" fmla="*/ 169 h 230"/>
                  <a:gd name="T16" fmla="*/ 114 w 119"/>
                  <a:gd name="T17" fmla="*/ 166 h 230"/>
                  <a:gd name="T18" fmla="*/ 115 w 119"/>
                  <a:gd name="T19" fmla="*/ 161 h 230"/>
                  <a:gd name="T20" fmla="*/ 115 w 119"/>
                  <a:gd name="T21" fmla="*/ 161 h 230"/>
                  <a:gd name="T22" fmla="*/ 118 w 119"/>
                  <a:gd name="T23" fmla="*/ 134 h 230"/>
                  <a:gd name="T24" fmla="*/ 119 w 119"/>
                  <a:gd name="T25" fmla="*/ 114 h 230"/>
                  <a:gd name="T26" fmla="*/ 119 w 119"/>
                  <a:gd name="T27" fmla="*/ 99 h 230"/>
                  <a:gd name="T28" fmla="*/ 119 w 119"/>
                  <a:gd name="T29" fmla="*/ 94 h 230"/>
                  <a:gd name="T30" fmla="*/ 119 w 119"/>
                  <a:gd name="T31" fmla="*/ 94 h 230"/>
                  <a:gd name="T32" fmla="*/ 118 w 119"/>
                  <a:gd name="T33" fmla="*/ 91 h 230"/>
                  <a:gd name="T34" fmla="*/ 115 w 119"/>
                  <a:gd name="T35" fmla="*/ 88 h 230"/>
                  <a:gd name="T36" fmla="*/ 111 w 119"/>
                  <a:gd name="T37" fmla="*/ 85 h 230"/>
                  <a:gd name="T38" fmla="*/ 105 w 119"/>
                  <a:gd name="T39" fmla="*/ 83 h 230"/>
                  <a:gd name="T40" fmla="*/ 99 w 119"/>
                  <a:gd name="T41" fmla="*/ 81 h 230"/>
                  <a:gd name="T42" fmla="*/ 93 w 119"/>
                  <a:gd name="T43" fmla="*/ 80 h 230"/>
                  <a:gd name="T44" fmla="*/ 85 w 119"/>
                  <a:gd name="T45" fmla="*/ 79 h 230"/>
                  <a:gd name="T46" fmla="*/ 78 w 119"/>
                  <a:gd name="T47" fmla="*/ 79 h 230"/>
                  <a:gd name="T48" fmla="*/ 78 w 119"/>
                  <a:gd name="T49" fmla="*/ 79 h 230"/>
                  <a:gd name="T50" fmla="*/ 59 w 119"/>
                  <a:gd name="T51" fmla="*/ 80 h 230"/>
                  <a:gd name="T52" fmla="*/ 51 w 119"/>
                  <a:gd name="T53" fmla="*/ 79 h 230"/>
                  <a:gd name="T54" fmla="*/ 49 w 119"/>
                  <a:gd name="T55" fmla="*/ 78 h 230"/>
                  <a:gd name="T56" fmla="*/ 47 w 119"/>
                  <a:gd name="T57" fmla="*/ 76 h 230"/>
                  <a:gd name="T58" fmla="*/ 47 w 119"/>
                  <a:gd name="T59" fmla="*/ 76 h 230"/>
                  <a:gd name="T60" fmla="*/ 19 w 119"/>
                  <a:gd name="T61" fmla="*/ 7 h 230"/>
                  <a:gd name="T62" fmla="*/ 19 w 119"/>
                  <a:gd name="T63" fmla="*/ 7 h 230"/>
                  <a:gd name="T64" fmla="*/ 17 w 119"/>
                  <a:gd name="T65" fmla="*/ 4 h 230"/>
                  <a:gd name="T66" fmla="*/ 14 w 119"/>
                  <a:gd name="T67" fmla="*/ 1 h 230"/>
                  <a:gd name="T68" fmla="*/ 11 w 119"/>
                  <a:gd name="T69" fmla="*/ 0 h 230"/>
                  <a:gd name="T70" fmla="*/ 7 w 119"/>
                  <a:gd name="T71" fmla="*/ 1 h 230"/>
                  <a:gd name="T72" fmla="*/ 7 w 119"/>
                  <a:gd name="T73" fmla="*/ 1 h 230"/>
                  <a:gd name="T74" fmla="*/ 4 w 119"/>
                  <a:gd name="T75" fmla="*/ 4 h 230"/>
                  <a:gd name="T76" fmla="*/ 1 w 119"/>
                  <a:gd name="T77" fmla="*/ 7 h 230"/>
                  <a:gd name="T78" fmla="*/ 0 w 119"/>
                  <a:gd name="T79" fmla="*/ 11 h 230"/>
                  <a:gd name="T80" fmla="*/ 1 w 119"/>
                  <a:gd name="T81" fmla="*/ 14 h 230"/>
                  <a:gd name="T82" fmla="*/ 1 w 119"/>
                  <a:gd name="T83" fmla="*/ 14 h 230"/>
                  <a:gd name="T84" fmla="*/ 34 w 119"/>
                  <a:gd name="T85" fmla="*/ 97 h 230"/>
                  <a:gd name="T86" fmla="*/ 34 w 119"/>
                  <a:gd name="T87" fmla="*/ 97 h 230"/>
                  <a:gd name="T88" fmla="*/ 39 w 119"/>
                  <a:gd name="T89" fmla="*/ 109 h 230"/>
                  <a:gd name="T90" fmla="*/ 40 w 119"/>
                  <a:gd name="T91" fmla="*/ 119 h 230"/>
                  <a:gd name="T92" fmla="*/ 40 w 119"/>
                  <a:gd name="T93" fmla="*/ 119 h 230"/>
                  <a:gd name="T94" fmla="*/ 50 w 119"/>
                  <a:gd name="T95" fmla="*/ 185 h 230"/>
                  <a:gd name="T96" fmla="*/ 54 w 119"/>
                  <a:gd name="T97" fmla="*/ 213 h 230"/>
                  <a:gd name="T98" fmla="*/ 57 w 119"/>
                  <a:gd name="T99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9" h="230">
                    <a:moveTo>
                      <a:pt x="98" y="230"/>
                    </a:moveTo>
                    <a:lnTo>
                      <a:pt x="98" y="230"/>
                    </a:lnTo>
                    <a:lnTo>
                      <a:pt x="100" y="218"/>
                    </a:lnTo>
                    <a:lnTo>
                      <a:pt x="103" y="204"/>
                    </a:lnTo>
                    <a:lnTo>
                      <a:pt x="107" y="177"/>
                    </a:lnTo>
                    <a:lnTo>
                      <a:pt x="107" y="177"/>
                    </a:lnTo>
                    <a:lnTo>
                      <a:pt x="109" y="172"/>
                    </a:lnTo>
                    <a:lnTo>
                      <a:pt x="112" y="169"/>
                    </a:lnTo>
                    <a:lnTo>
                      <a:pt x="114" y="166"/>
                    </a:lnTo>
                    <a:lnTo>
                      <a:pt x="115" y="161"/>
                    </a:lnTo>
                    <a:lnTo>
                      <a:pt x="115" y="161"/>
                    </a:lnTo>
                    <a:lnTo>
                      <a:pt x="118" y="134"/>
                    </a:lnTo>
                    <a:lnTo>
                      <a:pt x="119" y="114"/>
                    </a:lnTo>
                    <a:lnTo>
                      <a:pt x="119" y="99"/>
                    </a:lnTo>
                    <a:lnTo>
                      <a:pt x="119" y="94"/>
                    </a:lnTo>
                    <a:lnTo>
                      <a:pt x="119" y="94"/>
                    </a:lnTo>
                    <a:lnTo>
                      <a:pt x="118" y="91"/>
                    </a:lnTo>
                    <a:lnTo>
                      <a:pt x="115" y="88"/>
                    </a:lnTo>
                    <a:lnTo>
                      <a:pt x="111" y="85"/>
                    </a:lnTo>
                    <a:lnTo>
                      <a:pt x="105" y="83"/>
                    </a:lnTo>
                    <a:lnTo>
                      <a:pt x="99" y="81"/>
                    </a:lnTo>
                    <a:lnTo>
                      <a:pt x="93" y="80"/>
                    </a:lnTo>
                    <a:lnTo>
                      <a:pt x="85" y="79"/>
                    </a:lnTo>
                    <a:lnTo>
                      <a:pt x="78" y="79"/>
                    </a:lnTo>
                    <a:lnTo>
                      <a:pt x="78" y="79"/>
                    </a:lnTo>
                    <a:lnTo>
                      <a:pt x="59" y="80"/>
                    </a:lnTo>
                    <a:lnTo>
                      <a:pt x="51" y="79"/>
                    </a:lnTo>
                    <a:lnTo>
                      <a:pt x="49" y="78"/>
                    </a:lnTo>
                    <a:lnTo>
                      <a:pt x="47" y="76"/>
                    </a:lnTo>
                    <a:lnTo>
                      <a:pt x="47" y="76"/>
                    </a:lnTo>
                    <a:lnTo>
                      <a:pt x="19" y="7"/>
                    </a:lnTo>
                    <a:lnTo>
                      <a:pt x="19" y="7"/>
                    </a:lnTo>
                    <a:lnTo>
                      <a:pt x="17" y="4"/>
                    </a:lnTo>
                    <a:lnTo>
                      <a:pt x="14" y="1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7" y="1"/>
                    </a:lnTo>
                    <a:lnTo>
                      <a:pt x="4" y="4"/>
                    </a:lnTo>
                    <a:lnTo>
                      <a:pt x="1" y="7"/>
                    </a:lnTo>
                    <a:lnTo>
                      <a:pt x="0" y="11"/>
                    </a:lnTo>
                    <a:lnTo>
                      <a:pt x="1" y="14"/>
                    </a:lnTo>
                    <a:lnTo>
                      <a:pt x="1" y="14"/>
                    </a:lnTo>
                    <a:lnTo>
                      <a:pt x="34" y="97"/>
                    </a:lnTo>
                    <a:lnTo>
                      <a:pt x="34" y="97"/>
                    </a:lnTo>
                    <a:lnTo>
                      <a:pt x="39" y="109"/>
                    </a:lnTo>
                    <a:lnTo>
                      <a:pt x="40" y="119"/>
                    </a:lnTo>
                    <a:lnTo>
                      <a:pt x="40" y="119"/>
                    </a:lnTo>
                    <a:lnTo>
                      <a:pt x="50" y="185"/>
                    </a:lnTo>
                    <a:lnTo>
                      <a:pt x="54" y="213"/>
                    </a:lnTo>
                    <a:lnTo>
                      <a:pt x="57" y="2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2" name="Freeform 32"/>
              <p:cNvSpPr>
                <a:spLocks/>
              </p:cNvSpPr>
              <p:nvPr/>
            </p:nvSpPr>
            <p:spPr bwMode="auto">
              <a:xfrm>
                <a:off x="1188" y="1277"/>
                <a:ext cx="64" cy="63"/>
              </a:xfrm>
              <a:custGeom>
                <a:avLst/>
                <a:gdLst>
                  <a:gd name="T0" fmla="*/ 64 w 64"/>
                  <a:gd name="T1" fmla="*/ 31 h 63"/>
                  <a:gd name="T2" fmla="*/ 64 w 64"/>
                  <a:gd name="T3" fmla="*/ 31 h 63"/>
                  <a:gd name="T4" fmla="*/ 64 w 64"/>
                  <a:gd name="T5" fmla="*/ 25 h 63"/>
                  <a:gd name="T6" fmla="*/ 62 w 64"/>
                  <a:gd name="T7" fmla="*/ 19 h 63"/>
                  <a:gd name="T8" fmla="*/ 59 w 64"/>
                  <a:gd name="T9" fmla="*/ 13 h 63"/>
                  <a:gd name="T10" fmla="*/ 55 w 64"/>
                  <a:gd name="T11" fmla="*/ 9 h 63"/>
                  <a:gd name="T12" fmla="*/ 51 w 64"/>
                  <a:gd name="T13" fmla="*/ 5 h 63"/>
                  <a:gd name="T14" fmla="*/ 45 w 64"/>
                  <a:gd name="T15" fmla="*/ 2 h 63"/>
                  <a:gd name="T16" fmla="*/ 38 w 64"/>
                  <a:gd name="T17" fmla="*/ 0 h 63"/>
                  <a:gd name="T18" fmla="*/ 32 w 64"/>
                  <a:gd name="T19" fmla="*/ 0 h 63"/>
                  <a:gd name="T20" fmla="*/ 32 w 64"/>
                  <a:gd name="T21" fmla="*/ 0 h 63"/>
                  <a:gd name="T22" fmla="*/ 26 w 64"/>
                  <a:gd name="T23" fmla="*/ 0 h 63"/>
                  <a:gd name="T24" fmla="*/ 20 w 64"/>
                  <a:gd name="T25" fmla="*/ 2 h 63"/>
                  <a:gd name="T26" fmla="*/ 15 w 64"/>
                  <a:gd name="T27" fmla="*/ 5 h 63"/>
                  <a:gd name="T28" fmla="*/ 10 w 64"/>
                  <a:gd name="T29" fmla="*/ 9 h 63"/>
                  <a:gd name="T30" fmla="*/ 6 w 64"/>
                  <a:gd name="T31" fmla="*/ 13 h 63"/>
                  <a:gd name="T32" fmla="*/ 2 w 64"/>
                  <a:gd name="T33" fmla="*/ 19 h 63"/>
                  <a:gd name="T34" fmla="*/ 0 w 64"/>
                  <a:gd name="T35" fmla="*/ 25 h 63"/>
                  <a:gd name="T36" fmla="*/ 0 w 64"/>
                  <a:gd name="T37" fmla="*/ 31 h 63"/>
                  <a:gd name="T38" fmla="*/ 0 w 64"/>
                  <a:gd name="T39" fmla="*/ 31 h 63"/>
                  <a:gd name="T40" fmla="*/ 0 w 64"/>
                  <a:gd name="T41" fmla="*/ 38 h 63"/>
                  <a:gd name="T42" fmla="*/ 2 w 64"/>
                  <a:gd name="T43" fmla="*/ 44 h 63"/>
                  <a:gd name="T44" fmla="*/ 6 w 64"/>
                  <a:gd name="T45" fmla="*/ 49 h 63"/>
                  <a:gd name="T46" fmla="*/ 10 w 64"/>
                  <a:gd name="T47" fmla="*/ 54 h 63"/>
                  <a:gd name="T48" fmla="*/ 15 w 64"/>
                  <a:gd name="T49" fmla="*/ 58 h 63"/>
                  <a:gd name="T50" fmla="*/ 20 w 64"/>
                  <a:gd name="T51" fmla="*/ 61 h 63"/>
                  <a:gd name="T52" fmla="*/ 26 w 64"/>
                  <a:gd name="T53" fmla="*/ 63 h 63"/>
                  <a:gd name="T54" fmla="*/ 32 w 64"/>
                  <a:gd name="T55" fmla="*/ 63 h 63"/>
                  <a:gd name="T56" fmla="*/ 32 w 64"/>
                  <a:gd name="T57" fmla="*/ 63 h 63"/>
                  <a:gd name="T58" fmla="*/ 38 w 64"/>
                  <a:gd name="T59" fmla="*/ 63 h 63"/>
                  <a:gd name="T60" fmla="*/ 45 w 64"/>
                  <a:gd name="T61" fmla="*/ 61 h 63"/>
                  <a:gd name="T62" fmla="*/ 51 w 64"/>
                  <a:gd name="T63" fmla="*/ 58 h 63"/>
                  <a:gd name="T64" fmla="*/ 55 w 64"/>
                  <a:gd name="T65" fmla="*/ 54 h 63"/>
                  <a:gd name="T66" fmla="*/ 59 w 64"/>
                  <a:gd name="T67" fmla="*/ 49 h 63"/>
                  <a:gd name="T68" fmla="*/ 62 w 64"/>
                  <a:gd name="T69" fmla="*/ 44 h 63"/>
                  <a:gd name="T70" fmla="*/ 64 w 64"/>
                  <a:gd name="T71" fmla="*/ 38 h 63"/>
                  <a:gd name="T72" fmla="*/ 64 w 64"/>
                  <a:gd name="T73" fmla="*/ 31 h 63"/>
                  <a:gd name="T74" fmla="*/ 64 w 64"/>
                  <a:gd name="T75" fmla="*/ 3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4" h="63">
                    <a:moveTo>
                      <a:pt x="64" y="31"/>
                    </a:moveTo>
                    <a:lnTo>
                      <a:pt x="64" y="31"/>
                    </a:lnTo>
                    <a:lnTo>
                      <a:pt x="64" y="25"/>
                    </a:lnTo>
                    <a:lnTo>
                      <a:pt x="62" y="19"/>
                    </a:lnTo>
                    <a:lnTo>
                      <a:pt x="59" y="13"/>
                    </a:lnTo>
                    <a:lnTo>
                      <a:pt x="55" y="9"/>
                    </a:lnTo>
                    <a:lnTo>
                      <a:pt x="51" y="5"/>
                    </a:lnTo>
                    <a:lnTo>
                      <a:pt x="45" y="2"/>
                    </a:lnTo>
                    <a:lnTo>
                      <a:pt x="38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0" y="2"/>
                    </a:lnTo>
                    <a:lnTo>
                      <a:pt x="15" y="5"/>
                    </a:lnTo>
                    <a:lnTo>
                      <a:pt x="10" y="9"/>
                    </a:lnTo>
                    <a:lnTo>
                      <a:pt x="6" y="13"/>
                    </a:lnTo>
                    <a:lnTo>
                      <a:pt x="2" y="19"/>
                    </a:lnTo>
                    <a:lnTo>
                      <a:pt x="0" y="25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8"/>
                    </a:lnTo>
                    <a:lnTo>
                      <a:pt x="2" y="44"/>
                    </a:lnTo>
                    <a:lnTo>
                      <a:pt x="6" y="49"/>
                    </a:lnTo>
                    <a:lnTo>
                      <a:pt x="10" y="54"/>
                    </a:lnTo>
                    <a:lnTo>
                      <a:pt x="15" y="58"/>
                    </a:lnTo>
                    <a:lnTo>
                      <a:pt x="20" y="61"/>
                    </a:lnTo>
                    <a:lnTo>
                      <a:pt x="26" y="63"/>
                    </a:lnTo>
                    <a:lnTo>
                      <a:pt x="32" y="63"/>
                    </a:lnTo>
                    <a:lnTo>
                      <a:pt x="32" y="63"/>
                    </a:lnTo>
                    <a:lnTo>
                      <a:pt x="38" y="63"/>
                    </a:lnTo>
                    <a:lnTo>
                      <a:pt x="45" y="61"/>
                    </a:lnTo>
                    <a:lnTo>
                      <a:pt x="51" y="58"/>
                    </a:lnTo>
                    <a:lnTo>
                      <a:pt x="55" y="54"/>
                    </a:lnTo>
                    <a:lnTo>
                      <a:pt x="59" y="49"/>
                    </a:lnTo>
                    <a:lnTo>
                      <a:pt x="62" y="44"/>
                    </a:lnTo>
                    <a:lnTo>
                      <a:pt x="64" y="38"/>
                    </a:lnTo>
                    <a:lnTo>
                      <a:pt x="64" y="31"/>
                    </a:lnTo>
                    <a:lnTo>
                      <a:pt x="64" y="31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3" name="Freeform 33"/>
              <p:cNvSpPr>
                <a:spLocks/>
              </p:cNvSpPr>
              <p:nvPr/>
            </p:nvSpPr>
            <p:spPr bwMode="auto">
              <a:xfrm>
                <a:off x="1181" y="1272"/>
                <a:ext cx="118" cy="230"/>
              </a:xfrm>
              <a:custGeom>
                <a:avLst/>
                <a:gdLst>
                  <a:gd name="T0" fmla="*/ 22 w 118"/>
                  <a:gd name="T1" fmla="*/ 230 h 230"/>
                  <a:gd name="T2" fmla="*/ 22 w 118"/>
                  <a:gd name="T3" fmla="*/ 230 h 230"/>
                  <a:gd name="T4" fmla="*/ 19 w 118"/>
                  <a:gd name="T5" fmla="*/ 218 h 230"/>
                  <a:gd name="T6" fmla="*/ 17 w 118"/>
                  <a:gd name="T7" fmla="*/ 204 h 230"/>
                  <a:gd name="T8" fmla="*/ 12 w 118"/>
                  <a:gd name="T9" fmla="*/ 177 h 230"/>
                  <a:gd name="T10" fmla="*/ 12 w 118"/>
                  <a:gd name="T11" fmla="*/ 177 h 230"/>
                  <a:gd name="T12" fmla="*/ 11 w 118"/>
                  <a:gd name="T13" fmla="*/ 172 h 230"/>
                  <a:gd name="T14" fmla="*/ 8 w 118"/>
                  <a:gd name="T15" fmla="*/ 169 h 230"/>
                  <a:gd name="T16" fmla="*/ 6 w 118"/>
                  <a:gd name="T17" fmla="*/ 166 h 230"/>
                  <a:gd name="T18" fmla="*/ 4 w 118"/>
                  <a:gd name="T19" fmla="*/ 161 h 230"/>
                  <a:gd name="T20" fmla="*/ 4 w 118"/>
                  <a:gd name="T21" fmla="*/ 161 h 230"/>
                  <a:gd name="T22" fmla="*/ 1 w 118"/>
                  <a:gd name="T23" fmla="*/ 134 h 230"/>
                  <a:gd name="T24" fmla="*/ 0 w 118"/>
                  <a:gd name="T25" fmla="*/ 114 h 230"/>
                  <a:gd name="T26" fmla="*/ 1 w 118"/>
                  <a:gd name="T27" fmla="*/ 99 h 230"/>
                  <a:gd name="T28" fmla="*/ 1 w 118"/>
                  <a:gd name="T29" fmla="*/ 94 h 230"/>
                  <a:gd name="T30" fmla="*/ 1 w 118"/>
                  <a:gd name="T31" fmla="*/ 94 h 230"/>
                  <a:gd name="T32" fmla="*/ 2 w 118"/>
                  <a:gd name="T33" fmla="*/ 91 h 230"/>
                  <a:gd name="T34" fmla="*/ 4 w 118"/>
                  <a:gd name="T35" fmla="*/ 88 h 230"/>
                  <a:gd name="T36" fmla="*/ 8 w 118"/>
                  <a:gd name="T37" fmla="*/ 85 h 230"/>
                  <a:gd name="T38" fmla="*/ 14 w 118"/>
                  <a:gd name="T39" fmla="*/ 83 h 230"/>
                  <a:gd name="T40" fmla="*/ 20 w 118"/>
                  <a:gd name="T41" fmla="*/ 81 h 230"/>
                  <a:gd name="T42" fmla="*/ 27 w 118"/>
                  <a:gd name="T43" fmla="*/ 80 h 230"/>
                  <a:gd name="T44" fmla="*/ 34 w 118"/>
                  <a:gd name="T45" fmla="*/ 79 h 230"/>
                  <a:gd name="T46" fmla="*/ 42 w 118"/>
                  <a:gd name="T47" fmla="*/ 79 h 230"/>
                  <a:gd name="T48" fmla="*/ 42 w 118"/>
                  <a:gd name="T49" fmla="*/ 79 h 230"/>
                  <a:gd name="T50" fmla="*/ 60 w 118"/>
                  <a:gd name="T51" fmla="*/ 80 h 230"/>
                  <a:gd name="T52" fmla="*/ 68 w 118"/>
                  <a:gd name="T53" fmla="*/ 79 h 230"/>
                  <a:gd name="T54" fmla="*/ 71 w 118"/>
                  <a:gd name="T55" fmla="*/ 78 h 230"/>
                  <a:gd name="T56" fmla="*/ 73 w 118"/>
                  <a:gd name="T57" fmla="*/ 76 h 230"/>
                  <a:gd name="T58" fmla="*/ 73 w 118"/>
                  <a:gd name="T59" fmla="*/ 76 h 230"/>
                  <a:gd name="T60" fmla="*/ 100 w 118"/>
                  <a:gd name="T61" fmla="*/ 7 h 230"/>
                  <a:gd name="T62" fmla="*/ 100 w 118"/>
                  <a:gd name="T63" fmla="*/ 7 h 230"/>
                  <a:gd name="T64" fmla="*/ 102 w 118"/>
                  <a:gd name="T65" fmla="*/ 4 h 230"/>
                  <a:gd name="T66" fmla="*/ 105 w 118"/>
                  <a:gd name="T67" fmla="*/ 1 h 230"/>
                  <a:gd name="T68" fmla="*/ 109 w 118"/>
                  <a:gd name="T69" fmla="*/ 0 h 230"/>
                  <a:gd name="T70" fmla="*/ 112 w 118"/>
                  <a:gd name="T71" fmla="*/ 1 h 230"/>
                  <a:gd name="T72" fmla="*/ 112 w 118"/>
                  <a:gd name="T73" fmla="*/ 1 h 230"/>
                  <a:gd name="T74" fmla="*/ 115 w 118"/>
                  <a:gd name="T75" fmla="*/ 4 h 230"/>
                  <a:gd name="T76" fmla="*/ 117 w 118"/>
                  <a:gd name="T77" fmla="*/ 7 h 230"/>
                  <a:gd name="T78" fmla="*/ 118 w 118"/>
                  <a:gd name="T79" fmla="*/ 11 h 230"/>
                  <a:gd name="T80" fmla="*/ 117 w 118"/>
                  <a:gd name="T81" fmla="*/ 14 h 230"/>
                  <a:gd name="T82" fmla="*/ 117 w 118"/>
                  <a:gd name="T83" fmla="*/ 14 h 230"/>
                  <a:gd name="T84" fmla="*/ 85 w 118"/>
                  <a:gd name="T85" fmla="*/ 97 h 230"/>
                  <a:gd name="T86" fmla="*/ 85 w 118"/>
                  <a:gd name="T87" fmla="*/ 97 h 230"/>
                  <a:gd name="T88" fmla="*/ 81 w 118"/>
                  <a:gd name="T89" fmla="*/ 109 h 230"/>
                  <a:gd name="T90" fmla="*/ 79 w 118"/>
                  <a:gd name="T91" fmla="*/ 119 h 230"/>
                  <a:gd name="T92" fmla="*/ 79 w 118"/>
                  <a:gd name="T93" fmla="*/ 119 h 230"/>
                  <a:gd name="T94" fmla="*/ 70 w 118"/>
                  <a:gd name="T95" fmla="*/ 185 h 230"/>
                  <a:gd name="T96" fmla="*/ 65 w 118"/>
                  <a:gd name="T97" fmla="*/ 213 h 230"/>
                  <a:gd name="T98" fmla="*/ 62 w 118"/>
                  <a:gd name="T99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8" h="230">
                    <a:moveTo>
                      <a:pt x="22" y="230"/>
                    </a:moveTo>
                    <a:lnTo>
                      <a:pt x="22" y="230"/>
                    </a:lnTo>
                    <a:lnTo>
                      <a:pt x="19" y="218"/>
                    </a:lnTo>
                    <a:lnTo>
                      <a:pt x="17" y="204"/>
                    </a:lnTo>
                    <a:lnTo>
                      <a:pt x="12" y="177"/>
                    </a:lnTo>
                    <a:lnTo>
                      <a:pt x="12" y="177"/>
                    </a:lnTo>
                    <a:lnTo>
                      <a:pt x="11" y="172"/>
                    </a:lnTo>
                    <a:lnTo>
                      <a:pt x="8" y="169"/>
                    </a:lnTo>
                    <a:lnTo>
                      <a:pt x="6" y="166"/>
                    </a:lnTo>
                    <a:lnTo>
                      <a:pt x="4" y="161"/>
                    </a:lnTo>
                    <a:lnTo>
                      <a:pt x="4" y="161"/>
                    </a:lnTo>
                    <a:lnTo>
                      <a:pt x="1" y="134"/>
                    </a:lnTo>
                    <a:lnTo>
                      <a:pt x="0" y="114"/>
                    </a:lnTo>
                    <a:lnTo>
                      <a:pt x="1" y="99"/>
                    </a:lnTo>
                    <a:lnTo>
                      <a:pt x="1" y="94"/>
                    </a:lnTo>
                    <a:lnTo>
                      <a:pt x="1" y="94"/>
                    </a:lnTo>
                    <a:lnTo>
                      <a:pt x="2" y="91"/>
                    </a:lnTo>
                    <a:lnTo>
                      <a:pt x="4" y="88"/>
                    </a:lnTo>
                    <a:lnTo>
                      <a:pt x="8" y="85"/>
                    </a:lnTo>
                    <a:lnTo>
                      <a:pt x="14" y="83"/>
                    </a:lnTo>
                    <a:lnTo>
                      <a:pt x="20" y="81"/>
                    </a:lnTo>
                    <a:lnTo>
                      <a:pt x="27" y="80"/>
                    </a:lnTo>
                    <a:lnTo>
                      <a:pt x="34" y="79"/>
                    </a:lnTo>
                    <a:lnTo>
                      <a:pt x="42" y="79"/>
                    </a:lnTo>
                    <a:lnTo>
                      <a:pt x="42" y="79"/>
                    </a:lnTo>
                    <a:lnTo>
                      <a:pt x="60" y="80"/>
                    </a:lnTo>
                    <a:lnTo>
                      <a:pt x="68" y="79"/>
                    </a:lnTo>
                    <a:lnTo>
                      <a:pt x="71" y="78"/>
                    </a:lnTo>
                    <a:lnTo>
                      <a:pt x="73" y="76"/>
                    </a:lnTo>
                    <a:lnTo>
                      <a:pt x="73" y="76"/>
                    </a:lnTo>
                    <a:lnTo>
                      <a:pt x="100" y="7"/>
                    </a:lnTo>
                    <a:lnTo>
                      <a:pt x="100" y="7"/>
                    </a:lnTo>
                    <a:lnTo>
                      <a:pt x="102" y="4"/>
                    </a:lnTo>
                    <a:lnTo>
                      <a:pt x="105" y="1"/>
                    </a:lnTo>
                    <a:lnTo>
                      <a:pt x="109" y="0"/>
                    </a:lnTo>
                    <a:lnTo>
                      <a:pt x="112" y="1"/>
                    </a:lnTo>
                    <a:lnTo>
                      <a:pt x="112" y="1"/>
                    </a:lnTo>
                    <a:lnTo>
                      <a:pt x="115" y="4"/>
                    </a:lnTo>
                    <a:lnTo>
                      <a:pt x="117" y="7"/>
                    </a:lnTo>
                    <a:lnTo>
                      <a:pt x="118" y="11"/>
                    </a:lnTo>
                    <a:lnTo>
                      <a:pt x="117" y="14"/>
                    </a:lnTo>
                    <a:lnTo>
                      <a:pt x="117" y="14"/>
                    </a:lnTo>
                    <a:lnTo>
                      <a:pt x="85" y="97"/>
                    </a:lnTo>
                    <a:lnTo>
                      <a:pt x="85" y="97"/>
                    </a:lnTo>
                    <a:lnTo>
                      <a:pt x="81" y="109"/>
                    </a:lnTo>
                    <a:lnTo>
                      <a:pt x="79" y="119"/>
                    </a:lnTo>
                    <a:lnTo>
                      <a:pt x="79" y="119"/>
                    </a:lnTo>
                    <a:lnTo>
                      <a:pt x="70" y="185"/>
                    </a:lnTo>
                    <a:lnTo>
                      <a:pt x="65" y="213"/>
                    </a:lnTo>
                    <a:lnTo>
                      <a:pt x="62" y="2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4" name="Freeform 34"/>
              <p:cNvSpPr>
                <a:spLocks/>
              </p:cNvSpPr>
              <p:nvPr/>
            </p:nvSpPr>
            <p:spPr bwMode="auto">
              <a:xfrm>
                <a:off x="782" y="1050"/>
                <a:ext cx="89" cy="90"/>
              </a:xfrm>
              <a:custGeom>
                <a:avLst/>
                <a:gdLst>
                  <a:gd name="T0" fmla="*/ 89 w 89"/>
                  <a:gd name="T1" fmla="*/ 45 h 90"/>
                  <a:gd name="T2" fmla="*/ 89 w 89"/>
                  <a:gd name="T3" fmla="*/ 45 h 90"/>
                  <a:gd name="T4" fmla="*/ 88 w 89"/>
                  <a:gd name="T5" fmla="*/ 36 h 90"/>
                  <a:gd name="T6" fmla="*/ 86 w 89"/>
                  <a:gd name="T7" fmla="*/ 28 h 90"/>
                  <a:gd name="T8" fmla="*/ 81 w 89"/>
                  <a:gd name="T9" fmla="*/ 20 h 90"/>
                  <a:gd name="T10" fmla="*/ 75 w 89"/>
                  <a:gd name="T11" fmla="*/ 14 h 90"/>
                  <a:gd name="T12" fmla="*/ 69 w 89"/>
                  <a:gd name="T13" fmla="*/ 9 h 90"/>
                  <a:gd name="T14" fmla="*/ 62 w 89"/>
                  <a:gd name="T15" fmla="*/ 4 h 90"/>
                  <a:gd name="T16" fmla="*/ 54 w 89"/>
                  <a:gd name="T17" fmla="*/ 1 h 90"/>
                  <a:gd name="T18" fmla="*/ 44 w 89"/>
                  <a:gd name="T19" fmla="*/ 0 h 90"/>
                  <a:gd name="T20" fmla="*/ 44 w 89"/>
                  <a:gd name="T21" fmla="*/ 0 h 90"/>
                  <a:gd name="T22" fmla="*/ 35 w 89"/>
                  <a:gd name="T23" fmla="*/ 1 h 90"/>
                  <a:gd name="T24" fmla="*/ 27 w 89"/>
                  <a:gd name="T25" fmla="*/ 4 h 90"/>
                  <a:gd name="T26" fmla="*/ 20 w 89"/>
                  <a:gd name="T27" fmla="*/ 9 h 90"/>
                  <a:gd name="T28" fmla="*/ 13 w 89"/>
                  <a:gd name="T29" fmla="*/ 14 h 90"/>
                  <a:gd name="T30" fmla="*/ 7 w 89"/>
                  <a:gd name="T31" fmla="*/ 20 h 90"/>
                  <a:gd name="T32" fmla="*/ 3 w 89"/>
                  <a:gd name="T33" fmla="*/ 28 h 90"/>
                  <a:gd name="T34" fmla="*/ 1 w 89"/>
                  <a:gd name="T35" fmla="*/ 36 h 90"/>
                  <a:gd name="T36" fmla="*/ 0 w 89"/>
                  <a:gd name="T37" fmla="*/ 45 h 90"/>
                  <a:gd name="T38" fmla="*/ 0 w 89"/>
                  <a:gd name="T39" fmla="*/ 45 h 90"/>
                  <a:gd name="T40" fmla="*/ 1 w 89"/>
                  <a:gd name="T41" fmla="*/ 54 h 90"/>
                  <a:gd name="T42" fmla="*/ 3 w 89"/>
                  <a:gd name="T43" fmla="*/ 62 h 90"/>
                  <a:gd name="T44" fmla="*/ 7 w 89"/>
                  <a:gd name="T45" fmla="*/ 70 h 90"/>
                  <a:gd name="T46" fmla="*/ 13 w 89"/>
                  <a:gd name="T47" fmla="*/ 76 h 90"/>
                  <a:gd name="T48" fmla="*/ 20 w 89"/>
                  <a:gd name="T49" fmla="*/ 82 h 90"/>
                  <a:gd name="T50" fmla="*/ 27 w 89"/>
                  <a:gd name="T51" fmla="*/ 86 h 90"/>
                  <a:gd name="T52" fmla="*/ 35 w 89"/>
                  <a:gd name="T53" fmla="*/ 89 h 90"/>
                  <a:gd name="T54" fmla="*/ 44 w 89"/>
                  <a:gd name="T55" fmla="*/ 90 h 90"/>
                  <a:gd name="T56" fmla="*/ 44 w 89"/>
                  <a:gd name="T57" fmla="*/ 90 h 90"/>
                  <a:gd name="T58" fmla="*/ 54 w 89"/>
                  <a:gd name="T59" fmla="*/ 89 h 90"/>
                  <a:gd name="T60" fmla="*/ 62 w 89"/>
                  <a:gd name="T61" fmla="*/ 86 h 90"/>
                  <a:gd name="T62" fmla="*/ 69 w 89"/>
                  <a:gd name="T63" fmla="*/ 82 h 90"/>
                  <a:gd name="T64" fmla="*/ 75 w 89"/>
                  <a:gd name="T65" fmla="*/ 76 h 90"/>
                  <a:gd name="T66" fmla="*/ 81 w 89"/>
                  <a:gd name="T67" fmla="*/ 70 h 90"/>
                  <a:gd name="T68" fmla="*/ 86 w 89"/>
                  <a:gd name="T69" fmla="*/ 62 h 90"/>
                  <a:gd name="T70" fmla="*/ 88 w 89"/>
                  <a:gd name="T71" fmla="*/ 54 h 90"/>
                  <a:gd name="T72" fmla="*/ 89 w 89"/>
                  <a:gd name="T73" fmla="*/ 45 h 90"/>
                  <a:gd name="T74" fmla="*/ 89 w 89"/>
                  <a:gd name="T75" fmla="*/ 45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89" h="90">
                    <a:moveTo>
                      <a:pt x="89" y="45"/>
                    </a:moveTo>
                    <a:lnTo>
                      <a:pt x="89" y="45"/>
                    </a:lnTo>
                    <a:lnTo>
                      <a:pt x="88" y="36"/>
                    </a:lnTo>
                    <a:lnTo>
                      <a:pt x="86" y="28"/>
                    </a:lnTo>
                    <a:lnTo>
                      <a:pt x="81" y="20"/>
                    </a:lnTo>
                    <a:lnTo>
                      <a:pt x="75" y="14"/>
                    </a:lnTo>
                    <a:lnTo>
                      <a:pt x="69" y="9"/>
                    </a:lnTo>
                    <a:lnTo>
                      <a:pt x="62" y="4"/>
                    </a:lnTo>
                    <a:lnTo>
                      <a:pt x="54" y="1"/>
                    </a:lnTo>
                    <a:lnTo>
                      <a:pt x="44" y="0"/>
                    </a:lnTo>
                    <a:lnTo>
                      <a:pt x="44" y="0"/>
                    </a:lnTo>
                    <a:lnTo>
                      <a:pt x="35" y="1"/>
                    </a:lnTo>
                    <a:lnTo>
                      <a:pt x="27" y="4"/>
                    </a:lnTo>
                    <a:lnTo>
                      <a:pt x="20" y="9"/>
                    </a:lnTo>
                    <a:lnTo>
                      <a:pt x="13" y="14"/>
                    </a:lnTo>
                    <a:lnTo>
                      <a:pt x="7" y="20"/>
                    </a:lnTo>
                    <a:lnTo>
                      <a:pt x="3" y="28"/>
                    </a:lnTo>
                    <a:lnTo>
                      <a:pt x="1" y="36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1" y="54"/>
                    </a:lnTo>
                    <a:lnTo>
                      <a:pt x="3" y="62"/>
                    </a:lnTo>
                    <a:lnTo>
                      <a:pt x="7" y="70"/>
                    </a:lnTo>
                    <a:lnTo>
                      <a:pt x="13" y="76"/>
                    </a:lnTo>
                    <a:lnTo>
                      <a:pt x="20" y="82"/>
                    </a:lnTo>
                    <a:lnTo>
                      <a:pt x="27" y="86"/>
                    </a:lnTo>
                    <a:lnTo>
                      <a:pt x="35" y="89"/>
                    </a:lnTo>
                    <a:lnTo>
                      <a:pt x="44" y="90"/>
                    </a:lnTo>
                    <a:lnTo>
                      <a:pt x="44" y="90"/>
                    </a:lnTo>
                    <a:lnTo>
                      <a:pt x="54" y="89"/>
                    </a:lnTo>
                    <a:lnTo>
                      <a:pt x="62" y="86"/>
                    </a:lnTo>
                    <a:lnTo>
                      <a:pt x="69" y="82"/>
                    </a:lnTo>
                    <a:lnTo>
                      <a:pt x="75" y="76"/>
                    </a:lnTo>
                    <a:lnTo>
                      <a:pt x="81" y="70"/>
                    </a:lnTo>
                    <a:lnTo>
                      <a:pt x="86" y="62"/>
                    </a:lnTo>
                    <a:lnTo>
                      <a:pt x="88" y="54"/>
                    </a:lnTo>
                    <a:lnTo>
                      <a:pt x="89" y="45"/>
                    </a:lnTo>
                    <a:lnTo>
                      <a:pt x="89" y="4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5" name="Freeform 35"/>
              <p:cNvSpPr>
                <a:spLocks/>
              </p:cNvSpPr>
              <p:nvPr/>
            </p:nvSpPr>
            <p:spPr bwMode="auto">
              <a:xfrm>
                <a:off x="779" y="1157"/>
                <a:ext cx="108" cy="50"/>
              </a:xfrm>
              <a:custGeom>
                <a:avLst/>
                <a:gdLst>
                  <a:gd name="T0" fmla="*/ 108 w 108"/>
                  <a:gd name="T1" fmla="*/ 50 h 50"/>
                  <a:gd name="T2" fmla="*/ 108 w 108"/>
                  <a:gd name="T3" fmla="*/ 50 h 50"/>
                  <a:gd name="T4" fmla="*/ 107 w 108"/>
                  <a:gd name="T5" fmla="*/ 31 h 50"/>
                  <a:gd name="T6" fmla="*/ 107 w 108"/>
                  <a:gd name="T7" fmla="*/ 25 h 50"/>
                  <a:gd name="T8" fmla="*/ 107 w 108"/>
                  <a:gd name="T9" fmla="*/ 25 h 50"/>
                  <a:gd name="T10" fmla="*/ 106 w 108"/>
                  <a:gd name="T11" fmla="*/ 23 h 50"/>
                  <a:gd name="T12" fmla="*/ 106 w 108"/>
                  <a:gd name="T13" fmla="*/ 20 h 50"/>
                  <a:gd name="T14" fmla="*/ 102 w 108"/>
                  <a:gd name="T15" fmla="*/ 16 h 50"/>
                  <a:gd name="T16" fmla="*/ 96 w 108"/>
                  <a:gd name="T17" fmla="*/ 12 h 50"/>
                  <a:gd name="T18" fmla="*/ 89 w 108"/>
                  <a:gd name="T19" fmla="*/ 7 h 50"/>
                  <a:gd name="T20" fmla="*/ 79 w 108"/>
                  <a:gd name="T21" fmla="*/ 4 h 50"/>
                  <a:gd name="T22" fmla="*/ 69 w 108"/>
                  <a:gd name="T23" fmla="*/ 2 h 50"/>
                  <a:gd name="T24" fmla="*/ 59 w 108"/>
                  <a:gd name="T25" fmla="*/ 1 h 50"/>
                  <a:gd name="T26" fmla="*/ 47 w 108"/>
                  <a:gd name="T27" fmla="*/ 0 h 50"/>
                  <a:gd name="T28" fmla="*/ 47 w 108"/>
                  <a:gd name="T29" fmla="*/ 0 h 50"/>
                  <a:gd name="T30" fmla="*/ 34 w 108"/>
                  <a:gd name="T31" fmla="*/ 1 h 50"/>
                  <a:gd name="T32" fmla="*/ 22 w 108"/>
                  <a:gd name="T33" fmla="*/ 3 h 50"/>
                  <a:gd name="T34" fmla="*/ 10 w 108"/>
                  <a:gd name="T35" fmla="*/ 6 h 50"/>
                  <a:gd name="T36" fmla="*/ 0 w 108"/>
                  <a:gd name="T37" fmla="*/ 11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8" h="50">
                    <a:moveTo>
                      <a:pt x="108" y="50"/>
                    </a:moveTo>
                    <a:lnTo>
                      <a:pt x="108" y="50"/>
                    </a:lnTo>
                    <a:lnTo>
                      <a:pt x="107" y="31"/>
                    </a:lnTo>
                    <a:lnTo>
                      <a:pt x="107" y="25"/>
                    </a:lnTo>
                    <a:lnTo>
                      <a:pt x="107" y="25"/>
                    </a:lnTo>
                    <a:lnTo>
                      <a:pt x="106" y="23"/>
                    </a:lnTo>
                    <a:lnTo>
                      <a:pt x="106" y="20"/>
                    </a:lnTo>
                    <a:lnTo>
                      <a:pt x="102" y="16"/>
                    </a:lnTo>
                    <a:lnTo>
                      <a:pt x="96" y="12"/>
                    </a:lnTo>
                    <a:lnTo>
                      <a:pt x="89" y="7"/>
                    </a:lnTo>
                    <a:lnTo>
                      <a:pt x="79" y="4"/>
                    </a:lnTo>
                    <a:lnTo>
                      <a:pt x="69" y="2"/>
                    </a:lnTo>
                    <a:lnTo>
                      <a:pt x="59" y="1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34" y="1"/>
                    </a:lnTo>
                    <a:lnTo>
                      <a:pt x="22" y="3"/>
                    </a:lnTo>
                    <a:lnTo>
                      <a:pt x="10" y="6"/>
                    </a:lnTo>
                    <a:lnTo>
                      <a:pt x="0" y="1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6" name="Freeform 36"/>
              <p:cNvSpPr>
                <a:spLocks/>
              </p:cNvSpPr>
              <p:nvPr/>
            </p:nvSpPr>
            <p:spPr bwMode="auto">
              <a:xfrm>
                <a:off x="643" y="1019"/>
                <a:ext cx="123" cy="123"/>
              </a:xfrm>
              <a:custGeom>
                <a:avLst/>
                <a:gdLst>
                  <a:gd name="T0" fmla="*/ 123 w 123"/>
                  <a:gd name="T1" fmla="*/ 61 h 123"/>
                  <a:gd name="T2" fmla="*/ 123 w 123"/>
                  <a:gd name="T3" fmla="*/ 61 h 123"/>
                  <a:gd name="T4" fmla="*/ 122 w 123"/>
                  <a:gd name="T5" fmla="*/ 55 h 123"/>
                  <a:gd name="T6" fmla="*/ 121 w 123"/>
                  <a:gd name="T7" fmla="*/ 49 h 123"/>
                  <a:gd name="T8" fmla="*/ 118 w 123"/>
                  <a:gd name="T9" fmla="*/ 37 h 123"/>
                  <a:gd name="T10" fmla="*/ 112 w 123"/>
                  <a:gd name="T11" fmla="*/ 27 h 123"/>
                  <a:gd name="T12" fmla="*/ 104 w 123"/>
                  <a:gd name="T13" fmla="*/ 18 h 123"/>
                  <a:gd name="T14" fmla="*/ 96 w 123"/>
                  <a:gd name="T15" fmla="*/ 11 h 123"/>
                  <a:gd name="T16" fmla="*/ 85 w 123"/>
                  <a:gd name="T17" fmla="*/ 6 h 123"/>
                  <a:gd name="T18" fmla="*/ 73 w 123"/>
                  <a:gd name="T19" fmla="*/ 1 h 123"/>
                  <a:gd name="T20" fmla="*/ 67 w 123"/>
                  <a:gd name="T21" fmla="*/ 0 h 123"/>
                  <a:gd name="T22" fmla="*/ 61 w 123"/>
                  <a:gd name="T23" fmla="*/ 0 h 123"/>
                  <a:gd name="T24" fmla="*/ 61 w 123"/>
                  <a:gd name="T25" fmla="*/ 0 h 123"/>
                  <a:gd name="T26" fmla="*/ 55 w 123"/>
                  <a:gd name="T27" fmla="*/ 0 h 123"/>
                  <a:gd name="T28" fmla="*/ 49 w 123"/>
                  <a:gd name="T29" fmla="*/ 1 h 123"/>
                  <a:gd name="T30" fmla="*/ 37 w 123"/>
                  <a:gd name="T31" fmla="*/ 6 h 123"/>
                  <a:gd name="T32" fmla="*/ 27 w 123"/>
                  <a:gd name="T33" fmla="*/ 11 h 123"/>
                  <a:gd name="T34" fmla="*/ 18 w 123"/>
                  <a:gd name="T35" fmla="*/ 18 h 123"/>
                  <a:gd name="T36" fmla="*/ 11 w 123"/>
                  <a:gd name="T37" fmla="*/ 27 h 123"/>
                  <a:gd name="T38" fmla="*/ 5 w 123"/>
                  <a:gd name="T39" fmla="*/ 37 h 123"/>
                  <a:gd name="T40" fmla="*/ 1 w 123"/>
                  <a:gd name="T41" fmla="*/ 49 h 123"/>
                  <a:gd name="T42" fmla="*/ 0 w 123"/>
                  <a:gd name="T43" fmla="*/ 55 h 123"/>
                  <a:gd name="T44" fmla="*/ 0 w 123"/>
                  <a:gd name="T45" fmla="*/ 61 h 123"/>
                  <a:gd name="T46" fmla="*/ 0 w 123"/>
                  <a:gd name="T47" fmla="*/ 61 h 123"/>
                  <a:gd name="T48" fmla="*/ 0 w 123"/>
                  <a:gd name="T49" fmla="*/ 67 h 123"/>
                  <a:gd name="T50" fmla="*/ 1 w 123"/>
                  <a:gd name="T51" fmla="*/ 73 h 123"/>
                  <a:gd name="T52" fmla="*/ 5 w 123"/>
                  <a:gd name="T53" fmla="*/ 85 h 123"/>
                  <a:gd name="T54" fmla="*/ 11 w 123"/>
                  <a:gd name="T55" fmla="*/ 95 h 123"/>
                  <a:gd name="T56" fmla="*/ 18 w 123"/>
                  <a:gd name="T57" fmla="*/ 104 h 123"/>
                  <a:gd name="T58" fmla="*/ 27 w 123"/>
                  <a:gd name="T59" fmla="*/ 112 h 123"/>
                  <a:gd name="T60" fmla="*/ 37 w 123"/>
                  <a:gd name="T61" fmla="*/ 118 h 123"/>
                  <a:gd name="T62" fmla="*/ 49 w 123"/>
                  <a:gd name="T63" fmla="*/ 121 h 123"/>
                  <a:gd name="T64" fmla="*/ 55 w 123"/>
                  <a:gd name="T65" fmla="*/ 122 h 123"/>
                  <a:gd name="T66" fmla="*/ 61 w 123"/>
                  <a:gd name="T67" fmla="*/ 123 h 123"/>
                  <a:gd name="T68" fmla="*/ 61 w 123"/>
                  <a:gd name="T69" fmla="*/ 123 h 123"/>
                  <a:gd name="T70" fmla="*/ 67 w 123"/>
                  <a:gd name="T71" fmla="*/ 122 h 123"/>
                  <a:gd name="T72" fmla="*/ 73 w 123"/>
                  <a:gd name="T73" fmla="*/ 121 h 123"/>
                  <a:gd name="T74" fmla="*/ 85 w 123"/>
                  <a:gd name="T75" fmla="*/ 118 h 123"/>
                  <a:gd name="T76" fmla="*/ 96 w 123"/>
                  <a:gd name="T77" fmla="*/ 112 h 123"/>
                  <a:gd name="T78" fmla="*/ 104 w 123"/>
                  <a:gd name="T79" fmla="*/ 104 h 123"/>
                  <a:gd name="T80" fmla="*/ 112 w 123"/>
                  <a:gd name="T81" fmla="*/ 95 h 123"/>
                  <a:gd name="T82" fmla="*/ 118 w 123"/>
                  <a:gd name="T83" fmla="*/ 85 h 123"/>
                  <a:gd name="T84" fmla="*/ 121 w 123"/>
                  <a:gd name="T85" fmla="*/ 73 h 123"/>
                  <a:gd name="T86" fmla="*/ 122 w 123"/>
                  <a:gd name="T87" fmla="*/ 67 h 123"/>
                  <a:gd name="T88" fmla="*/ 123 w 123"/>
                  <a:gd name="T89" fmla="*/ 61 h 123"/>
                  <a:gd name="T90" fmla="*/ 123 w 123"/>
                  <a:gd name="T91" fmla="*/ 61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23" h="123">
                    <a:moveTo>
                      <a:pt x="123" y="61"/>
                    </a:moveTo>
                    <a:lnTo>
                      <a:pt x="123" y="61"/>
                    </a:lnTo>
                    <a:lnTo>
                      <a:pt x="122" y="55"/>
                    </a:lnTo>
                    <a:lnTo>
                      <a:pt x="121" y="49"/>
                    </a:lnTo>
                    <a:lnTo>
                      <a:pt x="118" y="37"/>
                    </a:lnTo>
                    <a:lnTo>
                      <a:pt x="112" y="27"/>
                    </a:lnTo>
                    <a:lnTo>
                      <a:pt x="104" y="18"/>
                    </a:lnTo>
                    <a:lnTo>
                      <a:pt x="96" y="11"/>
                    </a:lnTo>
                    <a:lnTo>
                      <a:pt x="85" y="6"/>
                    </a:lnTo>
                    <a:lnTo>
                      <a:pt x="73" y="1"/>
                    </a:lnTo>
                    <a:lnTo>
                      <a:pt x="67" y="0"/>
                    </a:lnTo>
                    <a:lnTo>
                      <a:pt x="61" y="0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49" y="1"/>
                    </a:lnTo>
                    <a:lnTo>
                      <a:pt x="37" y="6"/>
                    </a:lnTo>
                    <a:lnTo>
                      <a:pt x="27" y="11"/>
                    </a:lnTo>
                    <a:lnTo>
                      <a:pt x="18" y="18"/>
                    </a:lnTo>
                    <a:lnTo>
                      <a:pt x="11" y="27"/>
                    </a:lnTo>
                    <a:lnTo>
                      <a:pt x="5" y="37"/>
                    </a:lnTo>
                    <a:lnTo>
                      <a:pt x="1" y="49"/>
                    </a:lnTo>
                    <a:lnTo>
                      <a:pt x="0" y="55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0" y="67"/>
                    </a:lnTo>
                    <a:lnTo>
                      <a:pt x="1" y="73"/>
                    </a:lnTo>
                    <a:lnTo>
                      <a:pt x="5" y="85"/>
                    </a:lnTo>
                    <a:lnTo>
                      <a:pt x="11" y="95"/>
                    </a:lnTo>
                    <a:lnTo>
                      <a:pt x="18" y="104"/>
                    </a:lnTo>
                    <a:lnTo>
                      <a:pt x="27" y="112"/>
                    </a:lnTo>
                    <a:lnTo>
                      <a:pt x="37" y="118"/>
                    </a:lnTo>
                    <a:lnTo>
                      <a:pt x="49" y="121"/>
                    </a:lnTo>
                    <a:lnTo>
                      <a:pt x="55" y="122"/>
                    </a:lnTo>
                    <a:lnTo>
                      <a:pt x="61" y="123"/>
                    </a:lnTo>
                    <a:lnTo>
                      <a:pt x="61" y="123"/>
                    </a:lnTo>
                    <a:lnTo>
                      <a:pt x="67" y="122"/>
                    </a:lnTo>
                    <a:lnTo>
                      <a:pt x="73" y="121"/>
                    </a:lnTo>
                    <a:lnTo>
                      <a:pt x="85" y="118"/>
                    </a:lnTo>
                    <a:lnTo>
                      <a:pt x="96" y="112"/>
                    </a:lnTo>
                    <a:lnTo>
                      <a:pt x="104" y="104"/>
                    </a:lnTo>
                    <a:lnTo>
                      <a:pt x="112" y="95"/>
                    </a:lnTo>
                    <a:lnTo>
                      <a:pt x="118" y="85"/>
                    </a:lnTo>
                    <a:lnTo>
                      <a:pt x="121" y="73"/>
                    </a:lnTo>
                    <a:lnTo>
                      <a:pt x="122" y="67"/>
                    </a:lnTo>
                    <a:lnTo>
                      <a:pt x="123" y="61"/>
                    </a:lnTo>
                    <a:lnTo>
                      <a:pt x="123" y="61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7" name="Freeform 37"/>
              <p:cNvSpPr>
                <a:spLocks/>
              </p:cNvSpPr>
              <p:nvPr/>
            </p:nvSpPr>
            <p:spPr bwMode="auto">
              <a:xfrm>
                <a:off x="622" y="1167"/>
                <a:ext cx="165" cy="66"/>
              </a:xfrm>
              <a:custGeom>
                <a:avLst/>
                <a:gdLst>
                  <a:gd name="T0" fmla="*/ 165 w 165"/>
                  <a:gd name="T1" fmla="*/ 66 h 66"/>
                  <a:gd name="T2" fmla="*/ 165 w 165"/>
                  <a:gd name="T3" fmla="*/ 66 h 66"/>
                  <a:gd name="T4" fmla="*/ 164 w 165"/>
                  <a:gd name="T5" fmla="*/ 42 h 66"/>
                  <a:gd name="T6" fmla="*/ 164 w 165"/>
                  <a:gd name="T7" fmla="*/ 33 h 66"/>
                  <a:gd name="T8" fmla="*/ 164 w 165"/>
                  <a:gd name="T9" fmla="*/ 33 h 66"/>
                  <a:gd name="T10" fmla="*/ 163 w 165"/>
                  <a:gd name="T11" fmla="*/ 29 h 66"/>
                  <a:gd name="T12" fmla="*/ 162 w 165"/>
                  <a:gd name="T13" fmla="*/ 26 h 66"/>
                  <a:gd name="T14" fmla="*/ 160 w 165"/>
                  <a:gd name="T15" fmla="*/ 23 h 66"/>
                  <a:gd name="T16" fmla="*/ 157 w 165"/>
                  <a:gd name="T17" fmla="*/ 20 h 66"/>
                  <a:gd name="T18" fmla="*/ 149 w 165"/>
                  <a:gd name="T19" fmla="*/ 14 h 66"/>
                  <a:gd name="T20" fmla="*/ 139 w 165"/>
                  <a:gd name="T21" fmla="*/ 10 h 66"/>
                  <a:gd name="T22" fmla="*/ 126 w 165"/>
                  <a:gd name="T23" fmla="*/ 6 h 66"/>
                  <a:gd name="T24" fmla="*/ 113 w 165"/>
                  <a:gd name="T25" fmla="*/ 3 h 66"/>
                  <a:gd name="T26" fmla="*/ 97 w 165"/>
                  <a:gd name="T27" fmla="*/ 1 h 66"/>
                  <a:gd name="T28" fmla="*/ 82 w 165"/>
                  <a:gd name="T29" fmla="*/ 0 h 66"/>
                  <a:gd name="T30" fmla="*/ 82 w 165"/>
                  <a:gd name="T31" fmla="*/ 0 h 66"/>
                  <a:gd name="T32" fmla="*/ 67 w 165"/>
                  <a:gd name="T33" fmla="*/ 1 h 66"/>
                  <a:gd name="T34" fmla="*/ 52 w 165"/>
                  <a:gd name="T35" fmla="*/ 3 h 66"/>
                  <a:gd name="T36" fmla="*/ 38 w 165"/>
                  <a:gd name="T37" fmla="*/ 6 h 66"/>
                  <a:gd name="T38" fmla="*/ 25 w 165"/>
                  <a:gd name="T39" fmla="*/ 10 h 66"/>
                  <a:gd name="T40" fmla="*/ 15 w 165"/>
                  <a:gd name="T41" fmla="*/ 14 h 66"/>
                  <a:gd name="T42" fmla="*/ 8 w 165"/>
                  <a:gd name="T43" fmla="*/ 20 h 66"/>
                  <a:gd name="T44" fmla="*/ 5 w 165"/>
                  <a:gd name="T45" fmla="*/ 23 h 66"/>
                  <a:gd name="T46" fmla="*/ 3 w 165"/>
                  <a:gd name="T47" fmla="*/ 26 h 66"/>
                  <a:gd name="T48" fmla="*/ 1 w 165"/>
                  <a:gd name="T49" fmla="*/ 29 h 66"/>
                  <a:gd name="T50" fmla="*/ 1 w 165"/>
                  <a:gd name="T51" fmla="*/ 33 h 66"/>
                  <a:gd name="T52" fmla="*/ 1 w 165"/>
                  <a:gd name="T53" fmla="*/ 33 h 66"/>
                  <a:gd name="T54" fmla="*/ 0 w 165"/>
                  <a:gd name="T55" fmla="*/ 42 h 66"/>
                  <a:gd name="T56" fmla="*/ 0 w 165"/>
                  <a:gd name="T5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65" h="66">
                    <a:moveTo>
                      <a:pt x="165" y="66"/>
                    </a:moveTo>
                    <a:lnTo>
                      <a:pt x="165" y="66"/>
                    </a:lnTo>
                    <a:lnTo>
                      <a:pt x="164" y="42"/>
                    </a:lnTo>
                    <a:lnTo>
                      <a:pt x="164" y="33"/>
                    </a:lnTo>
                    <a:lnTo>
                      <a:pt x="164" y="33"/>
                    </a:lnTo>
                    <a:lnTo>
                      <a:pt x="163" y="29"/>
                    </a:lnTo>
                    <a:lnTo>
                      <a:pt x="162" y="26"/>
                    </a:lnTo>
                    <a:lnTo>
                      <a:pt x="160" y="23"/>
                    </a:lnTo>
                    <a:lnTo>
                      <a:pt x="157" y="20"/>
                    </a:lnTo>
                    <a:lnTo>
                      <a:pt x="149" y="14"/>
                    </a:lnTo>
                    <a:lnTo>
                      <a:pt x="139" y="10"/>
                    </a:lnTo>
                    <a:lnTo>
                      <a:pt x="126" y="6"/>
                    </a:lnTo>
                    <a:lnTo>
                      <a:pt x="113" y="3"/>
                    </a:lnTo>
                    <a:lnTo>
                      <a:pt x="97" y="1"/>
                    </a:lnTo>
                    <a:lnTo>
                      <a:pt x="82" y="0"/>
                    </a:lnTo>
                    <a:lnTo>
                      <a:pt x="82" y="0"/>
                    </a:lnTo>
                    <a:lnTo>
                      <a:pt x="67" y="1"/>
                    </a:lnTo>
                    <a:lnTo>
                      <a:pt x="52" y="3"/>
                    </a:lnTo>
                    <a:lnTo>
                      <a:pt x="38" y="6"/>
                    </a:lnTo>
                    <a:lnTo>
                      <a:pt x="25" y="10"/>
                    </a:lnTo>
                    <a:lnTo>
                      <a:pt x="15" y="14"/>
                    </a:lnTo>
                    <a:lnTo>
                      <a:pt x="8" y="20"/>
                    </a:lnTo>
                    <a:lnTo>
                      <a:pt x="5" y="23"/>
                    </a:lnTo>
                    <a:lnTo>
                      <a:pt x="3" y="26"/>
                    </a:lnTo>
                    <a:lnTo>
                      <a:pt x="1" y="29"/>
                    </a:lnTo>
                    <a:lnTo>
                      <a:pt x="1" y="33"/>
                    </a:lnTo>
                    <a:lnTo>
                      <a:pt x="1" y="33"/>
                    </a:lnTo>
                    <a:lnTo>
                      <a:pt x="0" y="42"/>
                    </a:lnTo>
                    <a:lnTo>
                      <a:pt x="0" y="6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8" name="Freeform 38"/>
              <p:cNvSpPr>
                <a:spLocks/>
              </p:cNvSpPr>
              <p:nvPr/>
            </p:nvSpPr>
            <p:spPr bwMode="auto">
              <a:xfrm>
                <a:off x="2048" y="438"/>
                <a:ext cx="110" cy="94"/>
              </a:xfrm>
              <a:custGeom>
                <a:avLst/>
                <a:gdLst>
                  <a:gd name="T0" fmla="*/ 0 w 110"/>
                  <a:gd name="T1" fmla="*/ 31 h 94"/>
                  <a:gd name="T2" fmla="*/ 0 w 110"/>
                  <a:gd name="T3" fmla="*/ 31 h 94"/>
                  <a:gd name="T4" fmla="*/ 23 w 110"/>
                  <a:gd name="T5" fmla="*/ 0 h 94"/>
                  <a:gd name="T6" fmla="*/ 110 w 110"/>
                  <a:gd name="T7" fmla="*/ 62 h 94"/>
                  <a:gd name="T8" fmla="*/ 88 w 110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94">
                    <a:moveTo>
                      <a:pt x="0" y="31"/>
                    </a:moveTo>
                    <a:lnTo>
                      <a:pt x="0" y="31"/>
                    </a:lnTo>
                    <a:lnTo>
                      <a:pt x="23" y="0"/>
                    </a:lnTo>
                    <a:lnTo>
                      <a:pt x="110" y="62"/>
                    </a:lnTo>
                    <a:lnTo>
                      <a:pt x="88" y="9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9" name="Freeform 39"/>
              <p:cNvSpPr>
                <a:spLocks/>
              </p:cNvSpPr>
              <p:nvPr/>
            </p:nvSpPr>
            <p:spPr bwMode="auto">
              <a:xfrm>
                <a:off x="2083" y="282"/>
                <a:ext cx="41" cy="154"/>
              </a:xfrm>
              <a:custGeom>
                <a:avLst/>
                <a:gdLst>
                  <a:gd name="T0" fmla="*/ 41 w 41"/>
                  <a:gd name="T1" fmla="*/ 2 h 154"/>
                  <a:gd name="T2" fmla="*/ 41 w 41"/>
                  <a:gd name="T3" fmla="*/ 2 h 154"/>
                  <a:gd name="T4" fmla="*/ 37 w 41"/>
                  <a:gd name="T5" fmla="*/ 0 h 154"/>
                  <a:gd name="T6" fmla="*/ 32 w 41"/>
                  <a:gd name="T7" fmla="*/ 0 h 154"/>
                  <a:gd name="T8" fmla="*/ 32 w 41"/>
                  <a:gd name="T9" fmla="*/ 0 h 154"/>
                  <a:gd name="T10" fmla="*/ 28 w 41"/>
                  <a:gd name="T11" fmla="*/ 1 h 154"/>
                  <a:gd name="T12" fmla="*/ 24 w 41"/>
                  <a:gd name="T13" fmla="*/ 4 h 154"/>
                  <a:gd name="T14" fmla="*/ 22 w 41"/>
                  <a:gd name="T15" fmla="*/ 8 h 154"/>
                  <a:gd name="T16" fmla="*/ 21 w 41"/>
                  <a:gd name="T17" fmla="*/ 13 h 154"/>
                  <a:gd name="T18" fmla="*/ 21 w 41"/>
                  <a:gd name="T19" fmla="*/ 13 h 154"/>
                  <a:gd name="T20" fmla="*/ 21 w 41"/>
                  <a:gd name="T21" fmla="*/ 119 h 154"/>
                  <a:gd name="T22" fmla="*/ 0 w 41"/>
                  <a:gd name="T23" fmla="*/ 154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1" h="154">
                    <a:moveTo>
                      <a:pt x="41" y="2"/>
                    </a:moveTo>
                    <a:lnTo>
                      <a:pt x="41" y="2"/>
                    </a:lnTo>
                    <a:lnTo>
                      <a:pt x="37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8" y="1"/>
                    </a:lnTo>
                    <a:lnTo>
                      <a:pt x="24" y="4"/>
                    </a:lnTo>
                    <a:lnTo>
                      <a:pt x="22" y="8"/>
                    </a:lnTo>
                    <a:lnTo>
                      <a:pt x="21" y="13"/>
                    </a:lnTo>
                    <a:lnTo>
                      <a:pt x="21" y="13"/>
                    </a:lnTo>
                    <a:lnTo>
                      <a:pt x="21" y="119"/>
                    </a:lnTo>
                    <a:lnTo>
                      <a:pt x="0" y="15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0" name="Freeform 40"/>
              <p:cNvSpPr>
                <a:spLocks/>
              </p:cNvSpPr>
              <p:nvPr/>
            </p:nvSpPr>
            <p:spPr bwMode="auto">
              <a:xfrm>
                <a:off x="2126" y="256"/>
                <a:ext cx="30" cy="90"/>
              </a:xfrm>
              <a:custGeom>
                <a:avLst/>
                <a:gdLst>
                  <a:gd name="T0" fmla="*/ 30 w 30"/>
                  <a:gd name="T1" fmla="*/ 13 h 90"/>
                  <a:gd name="T2" fmla="*/ 30 w 30"/>
                  <a:gd name="T3" fmla="*/ 13 h 90"/>
                  <a:gd name="T4" fmla="*/ 29 w 30"/>
                  <a:gd name="T5" fmla="*/ 8 h 90"/>
                  <a:gd name="T6" fmla="*/ 27 w 30"/>
                  <a:gd name="T7" fmla="*/ 3 h 90"/>
                  <a:gd name="T8" fmla="*/ 23 w 30"/>
                  <a:gd name="T9" fmla="*/ 1 h 90"/>
                  <a:gd name="T10" fmla="*/ 18 w 30"/>
                  <a:gd name="T11" fmla="*/ 0 h 90"/>
                  <a:gd name="T12" fmla="*/ 18 w 30"/>
                  <a:gd name="T13" fmla="*/ 0 h 90"/>
                  <a:gd name="T14" fmla="*/ 13 w 30"/>
                  <a:gd name="T15" fmla="*/ 1 h 90"/>
                  <a:gd name="T16" fmla="*/ 9 w 30"/>
                  <a:gd name="T17" fmla="*/ 4 h 90"/>
                  <a:gd name="T18" fmla="*/ 7 w 30"/>
                  <a:gd name="T19" fmla="*/ 8 h 90"/>
                  <a:gd name="T20" fmla="*/ 6 w 30"/>
                  <a:gd name="T21" fmla="*/ 13 h 90"/>
                  <a:gd name="T22" fmla="*/ 6 w 30"/>
                  <a:gd name="T23" fmla="*/ 13 h 90"/>
                  <a:gd name="T24" fmla="*/ 0 w 30"/>
                  <a:gd name="T2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0" h="90">
                    <a:moveTo>
                      <a:pt x="30" y="13"/>
                    </a:moveTo>
                    <a:lnTo>
                      <a:pt x="30" y="13"/>
                    </a:lnTo>
                    <a:lnTo>
                      <a:pt x="29" y="8"/>
                    </a:lnTo>
                    <a:lnTo>
                      <a:pt x="27" y="3"/>
                    </a:lnTo>
                    <a:lnTo>
                      <a:pt x="23" y="1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3" y="1"/>
                    </a:lnTo>
                    <a:lnTo>
                      <a:pt x="9" y="4"/>
                    </a:lnTo>
                    <a:lnTo>
                      <a:pt x="7" y="8"/>
                    </a:lnTo>
                    <a:lnTo>
                      <a:pt x="6" y="13"/>
                    </a:lnTo>
                    <a:lnTo>
                      <a:pt x="6" y="13"/>
                    </a:lnTo>
                    <a:lnTo>
                      <a:pt x="0" y="9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1" name="Freeform 41"/>
              <p:cNvSpPr>
                <a:spLocks/>
              </p:cNvSpPr>
              <p:nvPr/>
            </p:nvSpPr>
            <p:spPr bwMode="auto">
              <a:xfrm>
                <a:off x="2146" y="244"/>
                <a:ext cx="109" cy="237"/>
              </a:xfrm>
              <a:custGeom>
                <a:avLst/>
                <a:gdLst>
                  <a:gd name="T0" fmla="*/ 5 w 109"/>
                  <a:gd name="T1" fmla="*/ 223 h 237"/>
                  <a:gd name="T2" fmla="*/ 105 w 109"/>
                  <a:gd name="T3" fmla="*/ 183 h 237"/>
                  <a:gd name="T4" fmla="*/ 108 w 109"/>
                  <a:gd name="T5" fmla="*/ 179 h 237"/>
                  <a:gd name="T6" fmla="*/ 108 w 109"/>
                  <a:gd name="T7" fmla="*/ 170 h 237"/>
                  <a:gd name="T8" fmla="*/ 106 w 109"/>
                  <a:gd name="T9" fmla="*/ 166 h 237"/>
                  <a:gd name="T10" fmla="*/ 97 w 109"/>
                  <a:gd name="T11" fmla="*/ 161 h 237"/>
                  <a:gd name="T12" fmla="*/ 87 w 109"/>
                  <a:gd name="T13" fmla="*/ 165 h 237"/>
                  <a:gd name="T14" fmla="*/ 65 w 109"/>
                  <a:gd name="T15" fmla="*/ 182 h 237"/>
                  <a:gd name="T16" fmla="*/ 59 w 109"/>
                  <a:gd name="T17" fmla="*/ 185 h 237"/>
                  <a:gd name="T18" fmla="*/ 51 w 109"/>
                  <a:gd name="T19" fmla="*/ 186 h 237"/>
                  <a:gd name="T20" fmla="*/ 42 w 109"/>
                  <a:gd name="T21" fmla="*/ 184 h 237"/>
                  <a:gd name="T22" fmla="*/ 34 w 109"/>
                  <a:gd name="T23" fmla="*/ 179 h 237"/>
                  <a:gd name="T24" fmla="*/ 29 w 109"/>
                  <a:gd name="T25" fmla="*/ 171 h 237"/>
                  <a:gd name="T26" fmla="*/ 27 w 109"/>
                  <a:gd name="T27" fmla="*/ 161 h 237"/>
                  <a:gd name="T28" fmla="*/ 27 w 109"/>
                  <a:gd name="T29" fmla="*/ 156 h 237"/>
                  <a:gd name="T30" fmla="*/ 31 w 109"/>
                  <a:gd name="T31" fmla="*/ 148 h 237"/>
                  <a:gd name="T32" fmla="*/ 38 w 109"/>
                  <a:gd name="T33" fmla="*/ 141 h 237"/>
                  <a:gd name="T34" fmla="*/ 46 w 109"/>
                  <a:gd name="T35" fmla="*/ 137 h 237"/>
                  <a:gd name="T36" fmla="*/ 51 w 109"/>
                  <a:gd name="T37" fmla="*/ 137 h 237"/>
                  <a:gd name="T38" fmla="*/ 60 w 109"/>
                  <a:gd name="T39" fmla="*/ 139 h 237"/>
                  <a:gd name="T40" fmla="*/ 68 w 109"/>
                  <a:gd name="T41" fmla="*/ 143 h 237"/>
                  <a:gd name="T42" fmla="*/ 87 w 109"/>
                  <a:gd name="T43" fmla="*/ 157 h 237"/>
                  <a:gd name="T44" fmla="*/ 92 w 109"/>
                  <a:gd name="T45" fmla="*/ 159 h 237"/>
                  <a:gd name="T46" fmla="*/ 102 w 109"/>
                  <a:gd name="T47" fmla="*/ 159 h 237"/>
                  <a:gd name="T48" fmla="*/ 106 w 109"/>
                  <a:gd name="T49" fmla="*/ 156 h 237"/>
                  <a:gd name="T50" fmla="*/ 109 w 109"/>
                  <a:gd name="T51" fmla="*/ 147 h 237"/>
                  <a:gd name="T52" fmla="*/ 105 w 109"/>
                  <a:gd name="T53" fmla="*/ 138 h 237"/>
                  <a:gd name="T54" fmla="*/ 37 w 109"/>
                  <a:gd name="T55" fmla="*/ 102 h 237"/>
                  <a:gd name="T56" fmla="*/ 50 w 109"/>
                  <a:gd name="T57" fmla="*/ 14 h 237"/>
                  <a:gd name="T58" fmla="*/ 50 w 109"/>
                  <a:gd name="T59" fmla="*/ 9 h 237"/>
                  <a:gd name="T60" fmla="*/ 44 w 109"/>
                  <a:gd name="T61" fmla="*/ 2 h 237"/>
                  <a:gd name="T62" fmla="*/ 40 w 109"/>
                  <a:gd name="T63" fmla="*/ 0 h 237"/>
                  <a:gd name="T64" fmla="*/ 31 w 109"/>
                  <a:gd name="T65" fmla="*/ 3 h 237"/>
                  <a:gd name="T66" fmla="*/ 26 w 109"/>
                  <a:gd name="T67" fmla="*/ 11 h 237"/>
                  <a:gd name="T68" fmla="*/ 7 w 109"/>
                  <a:gd name="T69" fmla="*/ 102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09" h="237">
                    <a:moveTo>
                      <a:pt x="0" y="237"/>
                    </a:moveTo>
                    <a:lnTo>
                      <a:pt x="5" y="223"/>
                    </a:lnTo>
                    <a:lnTo>
                      <a:pt x="71" y="223"/>
                    </a:lnTo>
                    <a:lnTo>
                      <a:pt x="105" y="183"/>
                    </a:lnTo>
                    <a:lnTo>
                      <a:pt x="105" y="183"/>
                    </a:lnTo>
                    <a:lnTo>
                      <a:pt x="108" y="179"/>
                    </a:lnTo>
                    <a:lnTo>
                      <a:pt x="109" y="174"/>
                    </a:lnTo>
                    <a:lnTo>
                      <a:pt x="108" y="170"/>
                    </a:lnTo>
                    <a:lnTo>
                      <a:pt x="106" y="166"/>
                    </a:lnTo>
                    <a:lnTo>
                      <a:pt x="106" y="166"/>
                    </a:lnTo>
                    <a:lnTo>
                      <a:pt x="102" y="162"/>
                    </a:lnTo>
                    <a:lnTo>
                      <a:pt x="97" y="161"/>
                    </a:lnTo>
                    <a:lnTo>
                      <a:pt x="92" y="161"/>
                    </a:lnTo>
                    <a:lnTo>
                      <a:pt x="87" y="165"/>
                    </a:lnTo>
                    <a:lnTo>
                      <a:pt x="87" y="165"/>
                    </a:lnTo>
                    <a:lnTo>
                      <a:pt x="65" y="182"/>
                    </a:lnTo>
                    <a:lnTo>
                      <a:pt x="65" y="182"/>
                    </a:lnTo>
                    <a:lnTo>
                      <a:pt x="59" y="185"/>
                    </a:lnTo>
                    <a:lnTo>
                      <a:pt x="51" y="186"/>
                    </a:lnTo>
                    <a:lnTo>
                      <a:pt x="51" y="186"/>
                    </a:lnTo>
                    <a:lnTo>
                      <a:pt x="46" y="186"/>
                    </a:lnTo>
                    <a:lnTo>
                      <a:pt x="42" y="184"/>
                    </a:lnTo>
                    <a:lnTo>
                      <a:pt x="38" y="182"/>
                    </a:lnTo>
                    <a:lnTo>
                      <a:pt x="34" y="179"/>
                    </a:lnTo>
                    <a:lnTo>
                      <a:pt x="31" y="175"/>
                    </a:lnTo>
                    <a:lnTo>
                      <a:pt x="29" y="171"/>
                    </a:lnTo>
                    <a:lnTo>
                      <a:pt x="27" y="167"/>
                    </a:lnTo>
                    <a:lnTo>
                      <a:pt x="27" y="161"/>
                    </a:lnTo>
                    <a:lnTo>
                      <a:pt x="27" y="161"/>
                    </a:lnTo>
                    <a:lnTo>
                      <a:pt x="27" y="156"/>
                    </a:lnTo>
                    <a:lnTo>
                      <a:pt x="29" y="152"/>
                    </a:lnTo>
                    <a:lnTo>
                      <a:pt x="31" y="148"/>
                    </a:lnTo>
                    <a:lnTo>
                      <a:pt x="34" y="144"/>
                    </a:lnTo>
                    <a:lnTo>
                      <a:pt x="38" y="141"/>
                    </a:lnTo>
                    <a:lnTo>
                      <a:pt x="42" y="139"/>
                    </a:lnTo>
                    <a:lnTo>
                      <a:pt x="46" y="137"/>
                    </a:lnTo>
                    <a:lnTo>
                      <a:pt x="51" y="137"/>
                    </a:lnTo>
                    <a:lnTo>
                      <a:pt x="51" y="137"/>
                    </a:lnTo>
                    <a:lnTo>
                      <a:pt x="55" y="137"/>
                    </a:lnTo>
                    <a:lnTo>
                      <a:pt x="60" y="139"/>
                    </a:lnTo>
                    <a:lnTo>
                      <a:pt x="64" y="141"/>
                    </a:lnTo>
                    <a:lnTo>
                      <a:pt x="68" y="143"/>
                    </a:lnTo>
                    <a:lnTo>
                      <a:pt x="68" y="143"/>
                    </a:lnTo>
                    <a:lnTo>
                      <a:pt x="87" y="157"/>
                    </a:lnTo>
                    <a:lnTo>
                      <a:pt x="87" y="157"/>
                    </a:lnTo>
                    <a:lnTo>
                      <a:pt x="92" y="159"/>
                    </a:lnTo>
                    <a:lnTo>
                      <a:pt x="97" y="160"/>
                    </a:lnTo>
                    <a:lnTo>
                      <a:pt x="102" y="159"/>
                    </a:lnTo>
                    <a:lnTo>
                      <a:pt x="106" y="156"/>
                    </a:lnTo>
                    <a:lnTo>
                      <a:pt x="106" y="156"/>
                    </a:lnTo>
                    <a:lnTo>
                      <a:pt x="108" y="152"/>
                    </a:lnTo>
                    <a:lnTo>
                      <a:pt x="109" y="147"/>
                    </a:lnTo>
                    <a:lnTo>
                      <a:pt x="108" y="143"/>
                    </a:lnTo>
                    <a:lnTo>
                      <a:pt x="105" y="138"/>
                    </a:lnTo>
                    <a:lnTo>
                      <a:pt x="74" y="102"/>
                    </a:lnTo>
                    <a:lnTo>
                      <a:pt x="37" y="102"/>
                    </a:lnTo>
                    <a:lnTo>
                      <a:pt x="37" y="102"/>
                    </a:lnTo>
                    <a:lnTo>
                      <a:pt x="50" y="14"/>
                    </a:lnTo>
                    <a:lnTo>
                      <a:pt x="50" y="14"/>
                    </a:lnTo>
                    <a:lnTo>
                      <a:pt x="50" y="9"/>
                    </a:lnTo>
                    <a:lnTo>
                      <a:pt x="48" y="4"/>
                    </a:lnTo>
                    <a:lnTo>
                      <a:pt x="44" y="2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35" y="0"/>
                    </a:lnTo>
                    <a:lnTo>
                      <a:pt x="31" y="3"/>
                    </a:lnTo>
                    <a:lnTo>
                      <a:pt x="27" y="6"/>
                    </a:lnTo>
                    <a:lnTo>
                      <a:pt x="26" y="11"/>
                    </a:lnTo>
                    <a:lnTo>
                      <a:pt x="26" y="11"/>
                    </a:lnTo>
                    <a:lnTo>
                      <a:pt x="7" y="102"/>
                    </a:lnTo>
                    <a:lnTo>
                      <a:pt x="3" y="10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2" name="Freeform 42"/>
              <p:cNvSpPr>
                <a:spLocks/>
              </p:cNvSpPr>
              <p:nvPr/>
            </p:nvSpPr>
            <p:spPr bwMode="auto">
              <a:xfrm>
                <a:off x="3511" y="1623"/>
                <a:ext cx="191" cy="261"/>
              </a:xfrm>
              <a:custGeom>
                <a:avLst/>
                <a:gdLst>
                  <a:gd name="T0" fmla="*/ 185 w 191"/>
                  <a:gd name="T1" fmla="*/ 18 h 261"/>
                  <a:gd name="T2" fmla="*/ 185 w 191"/>
                  <a:gd name="T3" fmla="*/ 18 h 261"/>
                  <a:gd name="T4" fmla="*/ 181 w 191"/>
                  <a:gd name="T5" fmla="*/ 11 h 261"/>
                  <a:gd name="T6" fmla="*/ 176 w 191"/>
                  <a:gd name="T7" fmla="*/ 5 h 261"/>
                  <a:gd name="T8" fmla="*/ 168 w 191"/>
                  <a:gd name="T9" fmla="*/ 2 h 261"/>
                  <a:gd name="T10" fmla="*/ 165 w 191"/>
                  <a:gd name="T11" fmla="*/ 1 h 261"/>
                  <a:gd name="T12" fmla="*/ 161 w 191"/>
                  <a:gd name="T13" fmla="*/ 0 h 261"/>
                  <a:gd name="T14" fmla="*/ 9 w 191"/>
                  <a:gd name="T15" fmla="*/ 0 h 261"/>
                  <a:gd name="T16" fmla="*/ 9 w 191"/>
                  <a:gd name="T17" fmla="*/ 0 h 261"/>
                  <a:gd name="T18" fmla="*/ 6 w 191"/>
                  <a:gd name="T19" fmla="*/ 1 h 261"/>
                  <a:gd name="T20" fmla="*/ 3 w 191"/>
                  <a:gd name="T21" fmla="*/ 3 h 261"/>
                  <a:gd name="T22" fmla="*/ 1 w 191"/>
                  <a:gd name="T23" fmla="*/ 6 h 261"/>
                  <a:gd name="T24" fmla="*/ 0 w 191"/>
                  <a:gd name="T25" fmla="*/ 9 h 261"/>
                  <a:gd name="T26" fmla="*/ 0 w 191"/>
                  <a:gd name="T27" fmla="*/ 243 h 261"/>
                  <a:gd name="T28" fmla="*/ 0 w 191"/>
                  <a:gd name="T29" fmla="*/ 243 h 261"/>
                  <a:gd name="T30" fmla="*/ 1 w 191"/>
                  <a:gd name="T31" fmla="*/ 247 h 261"/>
                  <a:gd name="T32" fmla="*/ 2 w 191"/>
                  <a:gd name="T33" fmla="*/ 250 h 261"/>
                  <a:gd name="T34" fmla="*/ 3 w 191"/>
                  <a:gd name="T35" fmla="*/ 253 h 261"/>
                  <a:gd name="T36" fmla="*/ 6 w 191"/>
                  <a:gd name="T37" fmla="*/ 256 h 261"/>
                  <a:gd name="T38" fmla="*/ 8 w 191"/>
                  <a:gd name="T39" fmla="*/ 258 h 261"/>
                  <a:gd name="T40" fmla="*/ 11 w 191"/>
                  <a:gd name="T41" fmla="*/ 259 h 261"/>
                  <a:gd name="T42" fmla="*/ 15 w 191"/>
                  <a:gd name="T43" fmla="*/ 261 h 261"/>
                  <a:gd name="T44" fmla="*/ 18 w 191"/>
                  <a:gd name="T45" fmla="*/ 261 h 261"/>
                  <a:gd name="T46" fmla="*/ 172 w 191"/>
                  <a:gd name="T47" fmla="*/ 261 h 261"/>
                  <a:gd name="T48" fmla="*/ 172 w 191"/>
                  <a:gd name="T49" fmla="*/ 261 h 261"/>
                  <a:gd name="T50" fmla="*/ 177 w 191"/>
                  <a:gd name="T51" fmla="*/ 261 h 261"/>
                  <a:gd name="T52" fmla="*/ 180 w 191"/>
                  <a:gd name="T53" fmla="*/ 259 h 261"/>
                  <a:gd name="T54" fmla="*/ 183 w 191"/>
                  <a:gd name="T55" fmla="*/ 258 h 261"/>
                  <a:gd name="T56" fmla="*/ 186 w 191"/>
                  <a:gd name="T57" fmla="*/ 256 h 261"/>
                  <a:gd name="T58" fmla="*/ 188 w 191"/>
                  <a:gd name="T59" fmla="*/ 253 h 261"/>
                  <a:gd name="T60" fmla="*/ 190 w 191"/>
                  <a:gd name="T61" fmla="*/ 250 h 261"/>
                  <a:gd name="T62" fmla="*/ 191 w 191"/>
                  <a:gd name="T63" fmla="*/ 247 h 261"/>
                  <a:gd name="T64" fmla="*/ 191 w 191"/>
                  <a:gd name="T65" fmla="*/ 243 h 261"/>
                  <a:gd name="T66" fmla="*/ 191 w 191"/>
                  <a:gd name="T67" fmla="*/ 32 h 261"/>
                  <a:gd name="T68" fmla="*/ 191 w 191"/>
                  <a:gd name="T69" fmla="*/ 32 h 261"/>
                  <a:gd name="T70" fmla="*/ 191 w 191"/>
                  <a:gd name="T71" fmla="*/ 28 h 261"/>
                  <a:gd name="T72" fmla="*/ 190 w 191"/>
                  <a:gd name="T73" fmla="*/ 25 h 261"/>
                  <a:gd name="T74" fmla="*/ 187 w 191"/>
                  <a:gd name="T75" fmla="*/ 21 h 261"/>
                  <a:gd name="T76" fmla="*/ 185 w 191"/>
                  <a:gd name="T77" fmla="*/ 18 h 261"/>
                  <a:gd name="T78" fmla="*/ 185 w 191"/>
                  <a:gd name="T79" fmla="*/ 18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91" h="261">
                    <a:moveTo>
                      <a:pt x="185" y="18"/>
                    </a:moveTo>
                    <a:lnTo>
                      <a:pt x="185" y="18"/>
                    </a:lnTo>
                    <a:lnTo>
                      <a:pt x="181" y="11"/>
                    </a:lnTo>
                    <a:lnTo>
                      <a:pt x="176" y="5"/>
                    </a:lnTo>
                    <a:lnTo>
                      <a:pt x="168" y="2"/>
                    </a:lnTo>
                    <a:lnTo>
                      <a:pt x="165" y="1"/>
                    </a:lnTo>
                    <a:lnTo>
                      <a:pt x="161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6" y="1"/>
                    </a:lnTo>
                    <a:lnTo>
                      <a:pt x="3" y="3"/>
                    </a:lnTo>
                    <a:lnTo>
                      <a:pt x="1" y="6"/>
                    </a:lnTo>
                    <a:lnTo>
                      <a:pt x="0" y="9"/>
                    </a:lnTo>
                    <a:lnTo>
                      <a:pt x="0" y="243"/>
                    </a:lnTo>
                    <a:lnTo>
                      <a:pt x="0" y="243"/>
                    </a:lnTo>
                    <a:lnTo>
                      <a:pt x="1" y="247"/>
                    </a:lnTo>
                    <a:lnTo>
                      <a:pt x="2" y="250"/>
                    </a:lnTo>
                    <a:lnTo>
                      <a:pt x="3" y="253"/>
                    </a:lnTo>
                    <a:lnTo>
                      <a:pt x="6" y="256"/>
                    </a:lnTo>
                    <a:lnTo>
                      <a:pt x="8" y="258"/>
                    </a:lnTo>
                    <a:lnTo>
                      <a:pt x="11" y="259"/>
                    </a:lnTo>
                    <a:lnTo>
                      <a:pt x="15" y="261"/>
                    </a:lnTo>
                    <a:lnTo>
                      <a:pt x="18" y="261"/>
                    </a:lnTo>
                    <a:lnTo>
                      <a:pt x="172" y="261"/>
                    </a:lnTo>
                    <a:lnTo>
                      <a:pt x="172" y="261"/>
                    </a:lnTo>
                    <a:lnTo>
                      <a:pt x="177" y="261"/>
                    </a:lnTo>
                    <a:lnTo>
                      <a:pt x="180" y="259"/>
                    </a:lnTo>
                    <a:lnTo>
                      <a:pt x="183" y="258"/>
                    </a:lnTo>
                    <a:lnTo>
                      <a:pt x="186" y="256"/>
                    </a:lnTo>
                    <a:lnTo>
                      <a:pt x="188" y="253"/>
                    </a:lnTo>
                    <a:lnTo>
                      <a:pt x="190" y="250"/>
                    </a:lnTo>
                    <a:lnTo>
                      <a:pt x="191" y="247"/>
                    </a:lnTo>
                    <a:lnTo>
                      <a:pt x="191" y="243"/>
                    </a:lnTo>
                    <a:lnTo>
                      <a:pt x="191" y="32"/>
                    </a:lnTo>
                    <a:lnTo>
                      <a:pt x="191" y="32"/>
                    </a:lnTo>
                    <a:lnTo>
                      <a:pt x="191" y="28"/>
                    </a:lnTo>
                    <a:lnTo>
                      <a:pt x="190" y="25"/>
                    </a:lnTo>
                    <a:lnTo>
                      <a:pt x="187" y="21"/>
                    </a:lnTo>
                    <a:lnTo>
                      <a:pt x="185" y="18"/>
                    </a:lnTo>
                    <a:lnTo>
                      <a:pt x="185" y="1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3" name="Freeform 43"/>
              <p:cNvSpPr>
                <a:spLocks/>
              </p:cNvSpPr>
              <p:nvPr/>
            </p:nvSpPr>
            <p:spPr bwMode="auto">
              <a:xfrm>
                <a:off x="3568" y="1768"/>
                <a:ext cx="77" cy="31"/>
              </a:xfrm>
              <a:custGeom>
                <a:avLst/>
                <a:gdLst>
                  <a:gd name="T0" fmla="*/ 0 w 77"/>
                  <a:gd name="T1" fmla="*/ 31 h 31"/>
                  <a:gd name="T2" fmla="*/ 0 w 77"/>
                  <a:gd name="T3" fmla="*/ 31 h 31"/>
                  <a:gd name="T4" fmla="*/ 0 w 77"/>
                  <a:gd name="T5" fmla="*/ 16 h 31"/>
                  <a:gd name="T6" fmla="*/ 0 w 77"/>
                  <a:gd name="T7" fmla="*/ 16 h 31"/>
                  <a:gd name="T8" fmla="*/ 1 w 77"/>
                  <a:gd name="T9" fmla="*/ 13 h 31"/>
                  <a:gd name="T10" fmla="*/ 4 w 77"/>
                  <a:gd name="T11" fmla="*/ 9 h 31"/>
                  <a:gd name="T12" fmla="*/ 7 w 77"/>
                  <a:gd name="T13" fmla="*/ 7 h 31"/>
                  <a:gd name="T14" fmla="*/ 13 w 77"/>
                  <a:gd name="T15" fmla="*/ 5 h 31"/>
                  <a:gd name="T16" fmla="*/ 18 w 77"/>
                  <a:gd name="T17" fmla="*/ 3 h 31"/>
                  <a:gd name="T18" fmla="*/ 25 w 77"/>
                  <a:gd name="T19" fmla="*/ 1 h 31"/>
                  <a:gd name="T20" fmla="*/ 31 w 77"/>
                  <a:gd name="T21" fmla="*/ 0 h 31"/>
                  <a:gd name="T22" fmla="*/ 38 w 77"/>
                  <a:gd name="T23" fmla="*/ 0 h 31"/>
                  <a:gd name="T24" fmla="*/ 38 w 77"/>
                  <a:gd name="T25" fmla="*/ 0 h 31"/>
                  <a:gd name="T26" fmla="*/ 46 w 77"/>
                  <a:gd name="T27" fmla="*/ 0 h 31"/>
                  <a:gd name="T28" fmla="*/ 53 w 77"/>
                  <a:gd name="T29" fmla="*/ 1 h 31"/>
                  <a:gd name="T30" fmla="*/ 59 w 77"/>
                  <a:gd name="T31" fmla="*/ 3 h 31"/>
                  <a:gd name="T32" fmla="*/ 65 w 77"/>
                  <a:gd name="T33" fmla="*/ 5 h 31"/>
                  <a:gd name="T34" fmla="*/ 69 w 77"/>
                  <a:gd name="T35" fmla="*/ 7 h 31"/>
                  <a:gd name="T36" fmla="*/ 73 w 77"/>
                  <a:gd name="T37" fmla="*/ 9 h 31"/>
                  <a:gd name="T38" fmla="*/ 75 w 77"/>
                  <a:gd name="T39" fmla="*/ 13 h 31"/>
                  <a:gd name="T40" fmla="*/ 76 w 77"/>
                  <a:gd name="T41" fmla="*/ 16 h 31"/>
                  <a:gd name="T42" fmla="*/ 76 w 77"/>
                  <a:gd name="T43" fmla="*/ 16 h 31"/>
                  <a:gd name="T44" fmla="*/ 77 w 77"/>
                  <a:gd name="T45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7" h="31">
                    <a:moveTo>
                      <a:pt x="0" y="31"/>
                    </a:moveTo>
                    <a:lnTo>
                      <a:pt x="0" y="31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13"/>
                    </a:lnTo>
                    <a:lnTo>
                      <a:pt x="4" y="9"/>
                    </a:lnTo>
                    <a:lnTo>
                      <a:pt x="7" y="7"/>
                    </a:lnTo>
                    <a:lnTo>
                      <a:pt x="13" y="5"/>
                    </a:lnTo>
                    <a:lnTo>
                      <a:pt x="18" y="3"/>
                    </a:lnTo>
                    <a:lnTo>
                      <a:pt x="25" y="1"/>
                    </a:lnTo>
                    <a:lnTo>
                      <a:pt x="31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46" y="0"/>
                    </a:lnTo>
                    <a:lnTo>
                      <a:pt x="53" y="1"/>
                    </a:lnTo>
                    <a:lnTo>
                      <a:pt x="59" y="3"/>
                    </a:lnTo>
                    <a:lnTo>
                      <a:pt x="65" y="5"/>
                    </a:lnTo>
                    <a:lnTo>
                      <a:pt x="69" y="7"/>
                    </a:lnTo>
                    <a:lnTo>
                      <a:pt x="73" y="9"/>
                    </a:lnTo>
                    <a:lnTo>
                      <a:pt x="75" y="13"/>
                    </a:lnTo>
                    <a:lnTo>
                      <a:pt x="76" y="16"/>
                    </a:lnTo>
                    <a:lnTo>
                      <a:pt x="76" y="16"/>
                    </a:lnTo>
                    <a:lnTo>
                      <a:pt x="77" y="3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4" name="Freeform 44"/>
              <p:cNvSpPr>
                <a:spLocks/>
              </p:cNvSpPr>
              <p:nvPr/>
            </p:nvSpPr>
            <p:spPr bwMode="auto">
              <a:xfrm>
                <a:off x="3579" y="1700"/>
                <a:ext cx="56" cy="57"/>
              </a:xfrm>
              <a:custGeom>
                <a:avLst/>
                <a:gdLst>
                  <a:gd name="T0" fmla="*/ 0 w 56"/>
                  <a:gd name="T1" fmla="*/ 28 h 57"/>
                  <a:gd name="T2" fmla="*/ 0 w 56"/>
                  <a:gd name="T3" fmla="*/ 28 h 57"/>
                  <a:gd name="T4" fmla="*/ 0 w 56"/>
                  <a:gd name="T5" fmla="*/ 23 h 57"/>
                  <a:gd name="T6" fmla="*/ 2 w 56"/>
                  <a:gd name="T7" fmla="*/ 18 h 57"/>
                  <a:gd name="T8" fmla="*/ 5 w 56"/>
                  <a:gd name="T9" fmla="*/ 13 h 57"/>
                  <a:gd name="T10" fmla="*/ 8 w 56"/>
                  <a:gd name="T11" fmla="*/ 9 h 57"/>
                  <a:gd name="T12" fmla="*/ 12 w 56"/>
                  <a:gd name="T13" fmla="*/ 4 h 57"/>
                  <a:gd name="T14" fmla="*/ 17 w 56"/>
                  <a:gd name="T15" fmla="*/ 2 h 57"/>
                  <a:gd name="T16" fmla="*/ 22 w 56"/>
                  <a:gd name="T17" fmla="*/ 0 h 57"/>
                  <a:gd name="T18" fmla="*/ 27 w 56"/>
                  <a:gd name="T19" fmla="*/ 0 h 57"/>
                  <a:gd name="T20" fmla="*/ 27 w 56"/>
                  <a:gd name="T21" fmla="*/ 0 h 57"/>
                  <a:gd name="T22" fmla="*/ 33 w 56"/>
                  <a:gd name="T23" fmla="*/ 0 h 57"/>
                  <a:gd name="T24" fmla="*/ 39 w 56"/>
                  <a:gd name="T25" fmla="*/ 2 h 57"/>
                  <a:gd name="T26" fmla="*/ 44 w 56"/>
                  <a:gd name="T27" fmla="*/ 4 h 57"/>
                  <a:gd name="T28" fmla="*/ 48 w 56"/>
                  <a:gd name="T29" fmla="*/ 9 h 57"/>
                  <a:gd name="T30" fmla="*/ 51 w 56"/>
                  <a:gd name="T31" fmla="*/ 13 h 57"/>
                  <a:gd name="T32" fmla="*/ 54 w 56"/>
                  <a:gd name="T33" fmla="*/ 18 h 57"/>
                  <a:gd name="T34" fmla="*/ 55 w 56"/>
                  <a:gd name="T35" fmla="*/ 23 h 57"/>
                  <a:gd name="T36" fmla="*/ 56 w 56"/>
                  <a:gd name="T37" fmla="*/ 28 h 57"/>
                  <a:gd name="T38" fmla="*/ 56 w 56"/>
                  <a:gd name="T39" fmla="*/ 28 h 57"/>
                  <a:gd name="T40" fmla="*/ 55 w 56"/>
                  <a:gd name="T41" fmla="*/ 34 h 57"/>
                  <a:gd name="T42" fmla="*/ 54 w 56"/>
                  <a:gd name="T43" fmla="*/ 39 h 57"/>
                  <a:gd name="T44" fmla="*/ 51 w 56"/>
                  <a:gd name="T45" fmla="*/ 45 h 57"/>
                  <a:gd name="T46" fmla="*/ 48 w 56"/>
                  <a:gd name="T47" fmla="*/ 49 h 57"/>
                  <a:gd name="T48" fmla="*/ 44 w 56"/>
                  <a:gd name="T49" fmla="*/ 52 h 57"/>
                  <a:gd name="T50" fmla="*/ 39 w 56"/>
                  <a:gd name="T51" fmla="*/ 55 h 57"/>
                  <a:gd name="T52" fmla="*/ 33 w 56"/>
                  <a:gd name="T53" fmla="*/ 56 h 57"/>
                  <a:gd name="T54" fmla="*/ 27 w 56"/>
                  <a:gd name="T55" fmla="*/ 57 h 57"/>
                  <a:gd name="T56" fmla="*/ 27 w 56"/>
                  <a:gd name="T57" fmla="*/ 57 h 57"/>
                  <a:gd name="T58" fmla="*/ 22 w 56"/>
                  <a:gd name="T59" fmla="*/ 56 h 57"/>
                  <a:gd name="T60" fmla="*/ 17 w 56"/>
                  <a:gd name="T61" fmla="*/ 55 h 57"/>
                  <a:gd name="T62" fmla="*/ 12 w 56"/>
                  <a:gd name="T63" fmla="*/ 52 h 57"/>
                  <a:gd name="T64" fmla="*/ 8 w 56"/>
                  <a:gd name="T65" fmla="*/ 49 h 57"/>
                  <a:gd name="T66" fmla="*/ 5 w 56"/>
                  <a:gd name="T67" fmla="*/ 45 h 57"/>
                  <a:gd name="T68" fmla="*/ 2 w 56"/>
                  <a:gd name="T69" fmla="*/ 39 h 57"/>
                  <a:gd name="T70" fmla="*/ 0 w 56"/>
                  <a:gd name="T71" fmla="*/ 34 h 57"/>
                  <a:gd name="T72" fmla="*/ 0 w 56"/>
                  <a:gd name="T73" fmla="*/ 28 h 57"/>
                  <a:gd name="T74" fmla="*/ 0 w 56"/>
                  <a:gd name="T75" fmla="*/ 28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6" h="57">
                    <a:moveTo>
                      <a:pt x="0" y="28"/>
                    </a:moveTo>
                    <a:lnTo>
                      <a:pt x="0" y="28"/>
                    </a:lnTo>
                    <a:lnTo>
                      <a:pt x="0" y="23"/>
                    </a:lnTo>
                    <a:lnTo>
                      <a:pt x="2" y="18"/>
                    </a:lnTo>
                    <a:lnTo>
                      <a:pt x="5" y="13"/>
                    </a:lnTo>
                    <a:lnTo>
                      <a:pt x="8" y="9"/>
                    </a:lnTo>
                    <a:lnTo>
                      <a:pt x="12" y="4"/>
                    </a:lnTo>
                    <a:lnTo>
                      <a:pt x="17" y="2"/>
                    </a:lnTo>
                    <a:lnTo>
                      <a:pt x="22" y="0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33" y="0"/>
                    </a:lnTo>
                    <a:lnTo>
                      <a:pt x="39" y="2"/>
                    </a:lnTo>
                    <a:lnTo>
                      <a:pt x="44" y="4"/>
                    </a:lnTo>
                    <a:lnTo>
                      <a:pt x="48" y="9"/>
                    </a:lnTo>
                    <a:lnTo>
                      <a:pt x="51" y="13"/>
                    </a:lnTo>
                    <a:lnTo>
                      <a:pt x="54" y="18"/>
                    </a:lnTo>
                    <a:lnTo>
                      <a:pt x="55" y="23"/>
                    </a:lnTo>
                    <a:lnTo>
                      <a:pt x="56" y="28"/>
                    </a:lnTo>
                    <a:lnTo>
                      <a:pt x="56" y="28"/>
                    </a:lnTo>
                    <a:lnTo>
                      <a:pt x="55" y="34"/>
                    </a:lnTo>
                    <a:lnTo>
                      <a:pt x="54" y="39"/>
                    </a:lnTo>
                    <a:lnTo>
                      <a:pt x="51" y="45"/>
                    </a:lnTo>
                    <a:lnTo>
                      <a:pt x="48" y="49"/>
                    </a:lnTo>
                    <a:lnTo>
                      <a:pt x="44" y="52"/>
                    </a:lnTo>
                    <a:lnTo>
                      <a:pt x="39" y="55"/>
                    </a:lnTo>
                    <a:lnTo>
                      <a:pt x="33" y="56"/>
                    </a:lnTo>
                    <a:lnTo>
                      <a:pt x="27" y="57"/>
                    </a:lnTo>
                    <a:lnTo>
                      <a:pt x="27" y="57"/>
                    </a:lnTo>
                    <a:lnTo>
                      <a:pt x="22" y="56"/>
                    </a:lnTo>
                    <a:lnTo>
                      <a:pt x="17" y="55"/>
                    </a:lnTo>
                    <a:lnTo>
                      <a:pt x="12" y="52"/>
                    </a:lnTo>
                    <a:lnTo>
                      <a:pt x="8" y="49"/>
                    </a:lnTo>
                    <a:lnTo>
                      <a:pt x="5" y="45"/>
                    </a:lnTo>
                    <a:lnTo>
                      <a:pt x="2" y="39"/>
                    </a:lnTo>
                    <a:lnTo>
                      <a:pt x="0" y="34"/>
                    </a:lnTo>
                    <a:lnTo>
                      <a:pt x="0" y="28"/>
                    </a:lnTo>
                    <a:lnTo>
                      <a:pt x="0" y="2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5" name="Line 45"/>
              <p:cNvSpPr>
                <a:spLocks noChangeShapeType="1"/>
              </p:cNvSpPr>
              <p:nvPr/>
            </p:nvSpPr>
            <p:spPr bwMode="auto">
              <a:xfrm flipH="1">
                <a:off x="3522" y="1637"/>
                <a:ext cx="161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6" name="Freeform 46"/>
              <p:cNvSpPr>
                <a:spLocks/>
              </p:cNvSpPr>
              <p:nvPr/>
            </p:nvSpPr>
            <p:spPr bwMode="auto">
              <a:xfrm>
                <a:off x="5092" y="2765"/>
                <a:ext cx="50" cy="48"/>
              </a:xfrm>
              <a:custGeom>
                <a:avLst/>
                <a:gdLst>
                  <a:gd name="T0" fmla="*/ 50 w 50"/>
                  <a:gd name="T1" fmla="*/ 24 h 48"/>
                  <a:gd name="T2" fmla="*/ 50 w 50"/>
                  <a:gd name="T3" fmla="*/ 24 h 48"/>
                  <a:gd name="T4" fmla="*/ 49 w 50"/>
                  <a:gd name="T5" fmla="*/ 19 h 48"/>
                  <a:gd name="T6" fmla="*/ 48 w 50"/>
                  <a:gd name="T7" fmla="*/ 14 h 48"/>
                  <a:gd name="T8" fmla="*/ 46 w 50"/>
                  <a:gd name="T9" fmla="*/ 10 h 48"/>
                  <a:gd name="T10" fmla="*/ 43 w 50"/>
                  <a:gd name="T11" fmla="*/ 7 h 48"/>
                  <a:gd name="T12" fmla="*/ 39 w 50"/>
                  <a:gd name="T13" fmla="*/ 4 h 48"/>
                  <a:gd name="T14" fmla="*/ 34 w 50"/>
                  <a:gd name="T15" fmla="*/ 2 h 48"/>
                  <a:gd name="T16" fmla="*/ 30 w 50"/>
                  <a:gd name="T17" fmla="*/ 0 h 48"/>
                  <a:gd name="T18" fmla="*/ 25 w 50"/>
                  <a:gd name="T19" fmla="*/ 0 h 48"/>
                  <a:gd name="T20" fmla="*/ 25 w 50"/>
                  <a:gd name="T21" fmla="*/ 0 h 48"/>
                  <a:gd name="T22" fmla="*/ 20 w 50"/>
                  <a:gd name="T23" fmla="*/ 0 h 48"/>
                  <a:gd name="T24" fmla="*/ 15 w 50"/>
                  <a:gd name="T25" fmla="*/ 2 h 48"/>
                  <a:gd name="T26" fmla="*/ 11 w 50"/>
                  <a:gd name="T27" fmla="*/ 4 h 48"/>
                  <a:gd name="T28" fmla="*/ 8 w 50"/>
                  <a:gd name="T29" fmla="*/ 7 h 48"/>
                  <a:gd name="T30" fmla="*/ 5 w 50"/>
                  <a:gd name="T31" fmla="*/ 10 h 48"/>
                  <a:gd name="T32" fmla="*/ 3 w 50"/>
                  <a:gd name="T33" fmla="*/ 14 h 48"/>
                  <a:gd name="T34" fmla="*/ 0 w 50"/>
                  <a:gd name="T35" fmla="*/ 19 h 48"/>
                  <a:gd name="T36" fmla="*/ 0 w 50"/>
                  <a:gd name="T37" fmla="*/ 24 h 48"/>
                  <a:gd name="T38" fmla="*/ 0 w 50"/>
                  <a:gd name="T39" fmla="*/ 24 h 48"/>
                  <a:gd name="T40" fmla="*/ 0 w 50"/>
                  <a:gd name="T41" fmla="*/ 29 h 48"/>
                  <a:gd name="T42" fmla="*/ 3 w 50"/>
                  <a:gd name="T43" fmla="*/ 34 h 48"/>
                  <a:gd name="T44" fmla="*/ 5 w 50"/>
                  <a:gd name="T45" fmla="*/ 38 h 48"/>
                  <a:gd name="T46" fmla="*/ 8 w 50"/>
                  <a:gd name="T47" fmla="*/ 41 h 48"/>
                  <a:gd name="T48" fmla="*/ 11 w 50"/>
                  <a:gd name="T49" fmla="*/ 44 h 48"/>
                  <a:gd name="T50" fmla="*/ 15 w 50"/>
                  <a:gd name="T51" fmla="*/ 47 h 48"/>
                  <a:gd name="T52" fmla="*/ 20 w 50"/>
                  <a:gd name="T53" fmla="*/ 48 h 48"/>
                  <a:gd name="T54" fmla="*/ 25 w 50"/>
                  <a:gd name="T55" fmla="*/ 48 h 48"/>
                  <a:gd name="T56" fmla="*/ 25 w 50"/>
                  <a:gd name="T57" fmla="*/ 48 h 48"/>
                  <a:gd name="T58" fmla="*/ 30 w 50"/>
                  <a:gd name="T59" fmla="*/ 48 h 48"/>
                  <a:gd name="T60" fmla="*/ 34 w 50"/>
                  <a:gd name="T61" fmla="*/ 47 h 48"/>
                  <a:gd name="T62" fmla="*/ 39 w 50"/>
                  <a:gd name="T63" fmla="*/ 44 h 48"/>
                  <a:gd name="T64" fmla="*/ 43 w 50"/>
                  <a:gd name="T65" fmla="*/ 41 h 48"/>
                  <a:gd name="T66" fmla="*/ 46 w 50"/>
                  <a:gd name="T67" fmla="*/ 38 h 48"/>
                  <a:gd name="T68" fmla="*/ 48 w 50"/>
                  <a:gd name="T69" fmla="*/ 34 h 48"/>
                  <a:gd name="T70" fmla="*/ 49 w 50"/>
                  <a:gd name="T71" fmla="*/ 29 h 48"/>
                  <a:gd name="T72" fmla="*/ 50 w 50"/>
                  <a:gd name="T73" fmla="*/ 24 h 48"/>
                  <a:gd name="T74" fmla="*/ 50 w 50"/>
                  <a:gd name="T75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0" h="48">
                    <a:moveTo>
                      <a:pt x="50" y="24"/>
                    </a:moveTo>
                    <a:lnTo>
                      <a:pt x="50" y="24"/>
                    </a:lnTo>
                    <a:lnTo>
                      <a:pt x="49" y="19"/>
                    </a:lnTo>
                    <a:lnTo>
                      <a:pt x="48" y="14"/>
                    </a:lnTo>
                    <a:lnTo>
                      <a:pt x="46" y="10"/>
                    </a:lnTo>
                    <a:lnTo>
                      <a:pt x="43" y="7"/>
                    </a:lnTo>
                    <a:lnTo>
                      <a:pt x="39" y="4"/>
                    </a:lnTo>
                    <a:lnTo>
                      <a:pt x="34" y="2"/>
                    </a:lnTo>
                    <a:lnTo>
                      <a:pt x="3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5" y="2"/>
                    </a:lnTo>
                    <a:lnTo>
                      <a:pt x="11" y="4"/>
                    </a:lnTo>
                    <a:lnTo>
                      <a:pt x="8" y="7"/>
                    </a:lnTo>
                    <a:lnTo>
                      <a:pt x="5" y="10"/>
                    </a:lnTo>
                    <a:lnTo>
                      <a:pt x="3" y="14"/>
                    </a:lnTo>
                    <a:lnTo>
                      <a:pt x="0" y="19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3" y="34"/>
                    </a:lnTo>
                    <a:lnTo>
                      <a:pt x="5" y="38"/>
                    </a:lnTo>
                    <a:lnTo>
                      <a:pt x="8" y="41"/>
                    </a:lnTo>
                    <a:lnTo>
                      <a:pt x="11" y="44"/>
                    </a:lnTo>
                    <a:lnTo>
                      <a:pt x="15" y="47"/>
                    </a:lnTo>
                    <a:lnTo>
                      <a:pt x="20" y="48"/>
                    </a:lnTo>
                    <a:lnTo>
                      <a:pt x="25" y="48"/>
                    </a:lnTo>
                    <a:lnTo>
                      <a:pt x="25" y="48"/>
                    </a:lnTo>
                    <a:lnTo>
                      <a:pt x="30" y="48"/>
                    </a:lnTo>
                    <a:lnTo>
                      <a:pt x="34" y="47"/>
                    </a:lnTo>
                    <a:lnTo>
                      <a:pt x="39" y="44"/>
                    </a:lnTo>
                    <a:lnTo>
                      <a:pt x="43" y="41"/>
                    </a:lnTo>
                    <a:lnTo>
                      <a:pt x="46" y="38"/>
                    </a:lnTo>
                    <a:lnTo>
                      <a:pt x="48" y="34"/>
                    </a:lnTo>
                    <a:lnTo>
                      <a:pt x="49" y="29"/>
                    </a:lnTo>
                    <a:lnTo>
                      <a:pt x="50" y="24"/>
                    </a:lnTo>
                    <a:lnTo>
                      <a:pt x="50" y="24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7" name="Freeform 47"/>
              <p:cNvSpPr>
                <a:spLocks/>
              </p:cNvSpPr>
              <p:nvPr/>
            </p:nvSpPr>
            <p:spPr bwMode="auto">
              <a:xfrm>
                <a:off x="5085" y="2821"/>
                <a:ext cx="63" cy="116"/>
              </a:xfrm>
              <a:custGeom>
                <a:avLst/>
                <a:gdLst>
                  <a:gd name="T0" fmla="*/ 48 w 63"/>
                  <a:gd name="T1" fmla="*/ 116 h 116"/>
                  <a:gd name="T2" fmla="*/ 48 w 63"/>
                  <a:gd name="T3" fmla="*/ 116 h 116"/>
                  <a:gd name="T4" fmla="*/ 50 w 63"/>
                  <a:gd name="T5" fmla="*/ 106 h 116"/>
                  <a:gd name="T6" fmla="*/ 52 w 63"/>
                  <a:gd name="T7" fmla="*/ 95 h 116"/>
                  <a:gd name="T8" fmla="*/ 55 w 63"/>
                  <a:gd name="T9" fmla="*/ 75 h 116"/>
                  <a:gd name="T10" fmla="*/ 55 w 63"/>
                  <a:gd name="T11" fmla="*/ 75 h 116"/>
                  <a:gd name="T12" fmla="*/ 56 w 63"/>
                  <a:gd name="T13" fmla="*/ 71 h 116"/>
                  <a:gd name="T14" fmla="*/ 58 w 63"/>
                  <a:gd name="T15" fmla="*/ 69 h 116"/>
                  <a:gd name="T16" fmla="*/ 59 w 63"/>
                  <a:gd name="T17" fmla="*/ 67 h 116"/>
                  <a:gd name="T18" fmla="*/ 60 w 63"/>
                  <a:gd name="T19" fmla="*/ 63 h 116"/>
                  <a:gd name="T20" fmla="*/ 60 w 63"/>
                  <a:gd name="T21" fmla="*/ 63 h 116"/>
                  <a:gd name="T22" fmla="*/ 63 w 63"/>
                  <a:gd name="T23" fmla="*/ 42 h 116"/>
                  <a:gd name="T24" fmla="*/ 63 w 63"/>
                  <a:gd name="T25" fmla="*/ 27 h 116"/>
                  <a:gd name="T26" fmla="*/ 63 w 63"/>
                  <a:gd name="T27" fmla="*/ 12 h 116"/>
                  <a:gd name="T28" fmla="*/ 63 w 63"/>
                  <a:gd name="T29" fmla="*/ 12 h 116"/>
                  <a:gd name="T30" fmla="*/ 62 w 63"/>
                  <a:gd name="T31" fmla="*/ 10 h 116"/>
                  <a:gd name="T32" fmla="*/ 60 w 63"/>
                  <a:gd name="T33" fmla="*/ 8 h 116"/>
                  <a:gd name="T34" fmla="*/ 58 w 63"/>
                  <a:gd name="T35" fmla="*/ 5 h 116"/>
                  <a:gd name="T36" fmla="*/ 54 w 63"/>
                  <a:gd name="T37" fmla="*/ 3 h 116"/>
                  <a:gd name="T38" fmla="*/ 43 w 63"/>
                  <a:gd name="T39" fmla="*/ 1 h 116"/>
                  <a:gd name="T40" fmla="*/ 32 w 63"/>
                  <a:gd name="T41" fmla="*/ 0 h 116"/>
                  <a:gd name="T42" fmla="*/ 32 w 63"/>
                  <a:gd name="T43" fmla="*/ 0 h 116"/>
                  <a:gd name="T44" fmla="*/ 21 w 63"/>
                  <a:gd name="T45" fmla="*/ 1 h 116"/>
                  <a:gd name="T46" fmla="*/ 11 w 63"/>
                  <a:gd name="T47" fmla="*/ 3 h 116"/>
                  <a:gd name="T48" fmla="*/ 6 w 63"/>
                  <a:gd name="T49" fmla="*/ 5 h 116"/>
                  <a:gd name="T50" fmla="*/ 3 w 63"/>
                  <a:gd name="T51" fmla="*/ 8 h 116"/>
                  <a:gd name="T52" fmla="*/ 1 w 63"/>
                  <a:gd name="T53" fmla="*/ 10 h 116"/>
                  <a:gd name="T54" fmla="*/ 1 w 63"/>
                  <a:gd name="T55" fmla="*/ 12 h 116"/>
                  <a:gd name="T56" fmla="*/ 1 w 63"/>
                  <a:gd name="T57" fmla="*/ 12 h 116"/>
                  <a:gd name="T58" fmla="*/ 0 w 63"/>
                  <a:gd name="T59" fmla="*/ 27 h 116"/>
                  <a:gd name="T60" fmla="*/ 1 w 63"/>
                  <a:gd name="T61" fmla="*/ 42 h 116"/>
                  <a:gd name="T62" fmla="*/ 3 w 63"/>
                  <a:gd name="T63" fmla="*/ 63 h 116"/>
                  <a:gd name="T64" fmla="*/ 3 w 63"/>
                  <a:gd name="T65" fmla="*/ 63 h 116"/>
                  <a:gd name="T66" fmla="*/ 4 w 63"/>
                  <a:gd name="T67" fmla="*/ 67 h 116"/>
                  <a:gd name="T68" fmla="*/ 6 w 63"/>
                  <a:gd name="T69" fmla="*/ 69 h 116"/>
                  <a:gd name="T70" fmla="*/ 7 w 63"/>
                  <a:gd name="T71" fmla="*/ 71 h 116"/>
                  <a:gd name="T72" fmla="*/ 8 w 63"/>
                  <a:gd name="T73" fmla="*/ 75 h 116"/>
                  <a:gd name="T74" fmla="*/ 8 w 63"/>
                  <a:gd name="T75" fmla="*/ 75 h 116"/>
                  <a:gd name="T76" fmla="*/ 13 w 63"/>
                  <a:gd name="T77" fmla="*/ 95 h 116"/>
                  <a:gd name="T78" fmla="*/ 15 w 63"/>
                  <a:gd name="T79" fmla="*/ 106 h 116"/>
                  <a:gd name="T80" fmla="*/ 17 w 63"/>
                  <a:gd name="T81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63" h="116">
                    <a:moveTo>
                      <a:pt x="48" y="116"/>
                    </a:moveTo>
                    <a:lnTo>
                      <a:pt x="48" y="116"/>
                    </a:lnTo>
                    <a:lnTo>
                      <a:pt x="50" y="106"/>
                    </a:lnTo>
                    <a:lnTo>
                      <a:pt x="52" y="95"/>
                    </a:lnTo>
                    <a:lnTo>
                      <a:pt x="55" y="75"/>
                    </a:lnTo>
                    <a:lnTo>
                      <a:pt x="55" y="75"/>
                    </a:lnTo>
                    <a:lnTo>
                      <a:pt x="56" y="71"/>
                    </a:lnTo>
                    <a:lnTo>
                      <a:pt x="58" y="69"/>
                    </a:lnTo>
                    <a:lnTo>
                      <a:pt x="59" y="67"/>
                    </a:lnTo>
                    <a:lnTo>
                      <a:pt x="60" y="63"/>
                    </a:lnTo>
                    <a:lnTo>
                      <a:pt x="60" y="63"/>
                    </a:lnTo>
                    <a:lnTo>
                      <a:pt x="63" y="42"/>
                    </a:lnTo>
                    <a:lnTo>
                      <a:pt x="63" y="27"/>
                    </a:lnTo>
                    <a:lnTo>
                      <a:pt x="63" y="12"/>
                    </a:lnTo>
                    <a:lnTo>
                      <a:pt x="63" y="12"/>
                    </a:lnTo>
                    <a:lnTo>
                      <a:pt x="62" y="10"/>
                    </a:lnTo>
                    <a:lnTo>
                      <a:pt x="60" y="8"/>
                    </a:lnTo>
                    <a:lnTo>
                      <a:pt x="58" y="5"/>
                    </a:lnTo>
                    <a:lnTo>
                      <a:pt x="54" y="3"/>
                    </a:lnTo>
                    <a:lnTo>
                      <a:pt x="43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1" y="1"/>
                    </a:lnTo>
                    <a:lnTo>
                      <a:pt x="11" y="3"/>
                    </a:lnTo>
                    <a:lnTo>
                      <a:pt x="6" y="5"/>
                    </a:lnTo>
                    <a:lnTo>
                      <a:pt x="3" y="8"/>
                    </a:lnTo>
                    <a:lnTo>
                      <a:pt x="1" y="10"/>
                    </a:lnTo>
                    <a:lnTo>
                      <a:pt x="1" y="12"/>
                    </a:lnTo>
                    <a:lnTo>
                      <a:pt x="1" y="12"/>
                    </a:lnTo>
                    <a:lnTo>
                      <a:pt x="0" y="27"/>
                    </a:lnTo>
                    <a:lnTo>
                      <a:pt x="1" y="42"/>
                    </a:lnTo>
                    <a:lnTo>
                      <a:pt x="3" y="63"/>
                    </a:lnTo>
                    <a:lnTo>
                      <a:pt x="3" y="63"/>
                    </a:lnTo>
                    <a:lnTo>
                      <a:pt x="4" y="67"/>
                    </a:lnTo>
                    <a:lnTo>
                      <a:pt x="6" y="69"/>
                    </a:lnTo>
                    <a:lnTo>
                      <a:pt x="7" y="71"/>
                    </a:lnTo>
                    <a:lnTo>
                      <a:pt x="8" y="75"/>
                    </a:lnTo>
                    <a:lnTo>
                      <a:pt x="8" y="75"/>
                    </a:lnTo>
                    <a:lnTo>
                      <a:pt x="13" y="95"/>
                    </a:lnTo>
                    <a:lnTo>
                      <a:pt x="15" y="106"/>
                    </a:lnTo>
                    <a:lnTo>
                      <a:pt x="17" y="1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8" name="Freeform 48"/>
              <p:cNvSpPr>
                <a:spLocks/>
              </p:cNvSpPr>
              <p:nvPr/>
            </p:nvSpPr>
            <p:spPr bwMode="auto">
              <a:xfrm>
                <a:off x="4906" y="2765"/>
                <a:ext cx="49" cy="48"/>
              </a:xfrm>
              <a:custGeom>
                <a:avLst/>
                <a:gdLst>
                  <a:gd name="T0" fmla="*/ 49 w 49"/>
                  <a:gd name="T1" fmla="*/ 24 h 48"/>
                  <a:gd name="T2" fmla="*/ 49 w 49"/>
                  <a:gd name="T3" fmla="*/ 24 h 48"/>
                  <a:gd name="T4" fmla="*/ 49 w 49"/>
                  <a:gd name="T5" fmla="*/ 19 h 48"/>
                  <a:gd name="T6" fmla="*/ 48 w 49"/>
                  <a:gd name="T7" fmla="*/ 14 h 48"/>
                  <a:gd name="T8" fmla="*/ 45 w 49"/>
                  <a:gd name="T9" fmla="*/ 10 h 48"/>
                  <a:gd name="T10" fmla="*/ 41 w 49"/>
                  <a:gd name="T11" fmla="*/ 7 h 48"/>
                  <a:gd name="T12" fmla="*/ 38 w 49"/>
                  <a:gd name="T13" fmla="*/ 4 h 48"/>
                  <a:gd name="T14" fmla="*/ 34 w 49"/>
                  <a:gd name="T15" fmla="*/ 2 h 48"/>
                  <a:gd name="T16" fmla="*/ 29 w 49"/>
                  <a:gd name="T17" fmla="*/ 0 h 48"/>
                  <a:gd name="T18" fmla="*/ 25 w 49"/>
                  <a:gd name="T19" fmla="*/ 0 h 48"/>
                  <a:gd name="T20" fmla="*/ 25 w 49"/>
                  <a:gd name="T21" fmla="*/ 0 h 48"/>
                  <a:gd name="T22" fmla="*/ 20 w 49"/>
                  <a:gd name="T23" fmla="*/ 0 h 48"/>
                  <a:gd name="T24" fmla="*/ 15 w 49"/>
                  <a:gd name="T25" fmla="*/ 2 h 48"/>
                  <a:gd name="T26" fmla="*/ 11 w 49"/>
                  <a:gd name="T27" fmla="*/ 4 h 48"/>
                  <a:gd name="T28" fmla="*/ 8 w 49"/>
                  <a:gd name="T29" fmla="*/ 7 h 48"/>
                  <a:gd name="T30" fmla="*/ 4 w 49"/>
                  <a:gd name="T31" fmla="*/ 10 h 48"/>
                  <a:gd name="T32" fmla="*/ 2 w 49"/>
                  <a:gd name="T33" fmla="*/ 14 h 48"/>
                  <a:gd name="T34" fmla="*/ 0 w 49"/>
                  <a:gd name="T35" fmla="*/ 19 h 48"/>
                  <a:gd name="T36" fmla="*/ 0 w 49"/>
                  <a:gd name="T37" fmla="*/ 24 h 48"/>
                  <a:gd name="T38" fmla="*/ 0 w 49"/>
                  <a:gd name="T39" fmla="*/ 24 h 48"/>
                  <a:gd name="T40" fmla="*/ 0 w 49"/>
                  <a:gd name="T41" fmla="*/ 29 h 48"/>
                  <a:gd name="T42" fmla="*/ 2 w 49"/>
                  <a:gd name="T43" fmla="*/ 34 h 48"/>
                  <a:gd name="T44" fmla="*/ 4 w 49"/>
                  <a:gd name="T45" fmla="*/ 38 h 48"/>
                  <a:gd name="T46" fmla="*/ 8 w 49"/>
                  <a:gd name="T47" fmla="*/ 41 h 48"/>
                  <a:gd name="T48" fmla="*/ 11 w 49"/>
                  <a:gd name="T49" fmla="*/ 44 h 48"/>
                  <a:gd name="T50" fmla="*/ 15 w 49"/>
                  <a:gd name="T51" fmla="*/ 47 h 48"/>
                  <a:gd name="T52" fmla="*/ 20 w 49"/>
                  <a:gd name="T53" fmla="*/ 48 h 48"/>
                  <a:gd name="T54" fmla="*/ 25 w 49"/>
                  <a:gd name="T55" fmla="*/ 48 h 48"/>
                  <a:gd name="T56" fmla="*/ 25 w 49"/>
                  <a:gd name="T57" fmla="*/ 48 h 48"/>
                  <a:gd name="T58" fmla="*/ 29 w 49"/>
                  <a:gd name="T59" fmla="*/ 48 h 48"/>
                  <a:gd name="T60" fmla="*/ 34 w 49"/>
                  <a:gd name="T61" fmla="*/ 47 h 48"/>
                  <a:gd name="T62" fmla="*/ 38 w 49"/>
                  <a:gd name="T63" fmla="*/ 44 h 48"/>
                  <a:gd name="T64" fmla="*/ 41 w 49"/>
                  <a:gd name="T65" fmla="*/ 41 h 48"/>
                  <a:gd name="T66" fmla="*/ 45 w 49"/>
                  <a:gd name="T67" fmla="*/ 38 h 48"/>
                  <a:gd name="T68" fmla="*/ 48 w 49"/>
                  <a:gd name="T69" fmla="*/ 34 h 48"/>
                  <a:gd name="T70" fmla="*/ 49 w 49"/>
                  <a:gd name="T71" fmla="*/ 29 h 48"/>
                  <a:gd name="T72" fmla="*/ 49 w 49"/>
                  <a:gd name="T73" fmla="*/ 24 h 48"/>
                  <a:gd name="T74" fmla="*/ 49 w 49"/>
                  <a:gd name="T75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48">
                    <a:moveTo>
                      <a:pt x="49" y="24"/>
                    </a:moveTo>
                    <a:lnTo>
                      <a:pt x="49" y="24"/>
                    </a:lnTo>
                    <a:lnTo>
                      <a:pt x="49" y="19"/>
                    </a:lnTo>
                    <a:lnTo>
                      <a:pt x="48" y="14"/>
                    </a:lnTo>
                    <a:lnTo>
                      <a:pt x="45" y="10"/>
                    </a:lnTo>
                    <a:lnTo>
                      <a:pt x="41" y="7"/>
                    </a:lnTo>
                    <a:lnTo>
                      <a:pt x="38" y="4"/>
                    </a:lnTo>
                    <a:lnTo>
                      <a:pt x="34" y="2"/>
                    </a:lnTo>
                    <a:lnTo>
                      <a:pt x="29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5" y="2"/>
                    </a:lnTo>
                    <a:lnTo>
                      <a:pt x="11" y="4"/>
                    </a:lnTo>
                    <a:lnTo>
                      <a:pt x="8" y="7"/>
                    </a:lnTo>
                    <a:lnTo>
                      <a:pt x="4" y="10"/>
                    </a:lnTo>
                    <a:lnTo>
                      <a:pt x="2" y="14"/>
                    </a:lnTo>
                    <a:lnTo>
                      <a:pt x="0" y="19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8" y="41"/>
                    </a:lnTo>
                    <a:lnTo>
                      <a:pt x="11" y="44"/>
                    </a:lnTo>
                    <a:lnTo>
                      <a:pt x="15" y="47"/>
                    </a:lnTo>
                    <a:lnTo>
                      <a:pt x="20" y="48"/>
                    </a:lnTo>
                    <a:lnTo>
                      <a:pt x="25" y="48"/>
                    </a:lnTo>
                    <a:lnTo>
                      <a:pt x="25" y="48"/>
                    </a:lnTo>
                    <a:lnTo>
                      <a:pt x="29" y="48"/>
                    </a:lnTo>
                    <a:lnTo>
                      <a:pt x="34" y="47"/>
                    </a:lnTo>
                    <a:lnTo>
                      <a:pt x="38" y="44"/>
                    </a:lnTo>
                    <a:lnTo>
                      <a:pt x="41" y="41"/>
                    </a:lnTo>
                    <a:lnTo>
                      <a:pt x="45" y="38"/>
                    </a:lnTo>
                    <a:lnTo>
                      <a:pt x="48" y="34"/>
                    </a:lnTo>
                    <a:lnTo>
                      <a:pt x="49" y="29"/>
                    </a:lnTo>
                    <a:lnTo>
                      <a:pt x="49" y="24"/>
                    </a:lnTo>
                    <a:lnTo>
                      <a:pt x="49" y="24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9" name="Freeform 49"/>
              <p:cNvSpPr>
                <a:spLocks/>
              </p:cNvSpPr>
              <p:nvPr/>
            </p:nvSpPr>
            <p:spPr bwMode="auto">
              <a:xfrm>
                <a:off x="4899" y="2821"/>
                <a:ext cx="63" cy="116"/>
              </a:xfrm>
              <a:custGeom>
                <a:avLst/>
                <a:gdLst>
                  <a:gd name="T0" fmla="*/ 47 w 63"/>
                  <a:gd name="T1" fmla="*/ 116 h 116"/>
                  <a:gd name="T2" fmla="*/ 47 w 63"/>
                  <a:gd name="T3" fmla="*/ 116 h 116"/>
                  <a:gd name="T4" fmla="*/ 49 w 63"/>
                  <a:gd name="T5" fmla="*/ 106 h 116"/>
                  <a:gd name="T6" fmla="*/ 52 w 63"/>
                  <a:gd name="T7" fmla="*/ 95 h 116"/>
                  <a:gd name="T8" fmla="*/ 55 w 63"/>
                  <a:gd name="T9" fmla="*/ 75 h 116"/>
                  <a:gd name="T10" fmla="*/ 55 w 63"/>
                  <a:gd name="T11" fmla="*/ 75 h 116"/>
                  <a:gd name="T12" fmla="*/ 56 w 63"/>
                  <a:gd name="T13" fmla="*/ 71 h 116"/>
                  <a:gd name="T14" fmla="*/ 58 w 63"/>
                  <a:gd name="T15" fmla="*/ 69 h 116"/>
                  <a:gd name="T16" fmla="*/ 59 w 63"/>
                  <a:gd name="T17" fmla="*/ 67 h 116"/>
                  <a:gd name="T18" fmla="*/ 60 w 63"/>
                  <a:gd name="T19" fmla="*/ 63 h 116"/>
                  <a:gd name="T20" fmla="*/ 60 w 63"/>
                  <a:gd name="T21" fmla="*/ 63 h 116"/>
                  <a:gd name="T22" fmla="*/ 63 w 63"/>
                  <a:gd name="T23" fmla="*/ 42 h 116"/>
                  <a:gd name="T24" fmla="*/ 63 w 63"/>
                  <a:gd name="T25" fmla="*/ 27 h 116"/>
                  <a:gd name="T26" fmla="*/ 63 w 63"/>
                  <a:gd name="T27" fmla="*/ 12 h 116"/>
                  <a:gd name="T28" fmla="*/ 63 w 63"/>
                  <a:gd name="T29" fmla="*/ 12 h 116"/>
                  <a:gd name="T30" fmla="*/ 62 w 63"/>
                  <a:gd name="T31" fmla="*/ 10 h 116"/>
                  <a:gd name="T32" fmla="*/ 60 w 63"/>
                  <a:gd name="T33" fmla="*/ 8 h 116"/>
                  <a:gd name="T34" fmla="*/ 57 w 63"/>
                  <a:gd name="T35" fmla="*/ 5 h 116"/>
                  <a:gd name="T36" fmla="*/ 53 w 63"/>
                  <a:gd name="T37" fmla="*/ 3 h 116"/>
                  <a:gd name="T38" fmla="*/ 43 w 63"/>
                  <a:gd name="T39" fmla="*/ 1 h 116"/>
                  <a:gd name="T40" fmla="*/ 32 w 63"/>
                  <a:gd name="T41" fmla="*/ 0 h 116"/>
                  <a:gd name="T42" fmla="*/ 32 w 63"/>
                  <a:gd name="T43" fmla="*/ 0 h 116"/>
                  <a:gd name="T44" fmla="*/ 20 w 63"/>
                  <a:gd name="T45" fmla="*/ 1 h 116"/>
                  <a:gd name="T46" fmla="*/ 10 w 63"/>
                  <a:gd name="T47" fmla="*/ 3 h 116"/>
                  <a:gd name="T48" fmla="*/ 6 w 63"/>
                  <a:gd name="T49" fmla="*/ 5 h 116"/>
                  <a:gd name="T50" fmla="*/ 3 w 63"/>
                  <a:gd name="T51" fmla="*/ 8 h 116"/>
                  <a:gd name="T52" fmla="*/ 1 w 63"/>
                  <a:gd name="T53" fmla="*/ 10 h 116"/>
                  <a:gd name="T54" fmla="*/ 0 w 63"/>
                  <a:gd name="T55" fmla="*/ 12 h 116"/>
                  <a:gd name="T56" fmla="*/ 0 w 63"/>
                  <a:gd name="T57" fmla="*/ 12 h 116"/>
                  <a:gd name="T58" fmla="*/ 0 w 63"/>
                  <a:gd name="T59" fmla="*/ 27 h 116"/>
                  <a:gd name="T60" fmla="*/ 1 w 63"/>
                  <a:gd name="T61" fmla="*/ 42 h 116"/>
                  <a:gd name="T62" fmla="*/ 3 w 63"/>
                  <a:gd name="T63" fmla="*/ 63 h 116"/>
                  <a:gd name="T64" fmla="*/ 3 w 63"/>
                  <a:gd name="T65" fmla="*/ 63 h 116"/>
                  <a:gd name="T66" fmla="*/ 4 w 63"/>
                  <a:gd name="T67" fmla="*/ 67 h 116"/>
                  <a:gd name="T68" fmla="*/ 5 w 63"/>
                  <a:gd name="T69" fmla="*/ 69 h 116"/>
                  <a:gd name="T70" fmla="*/ 7 w 63"/>
                  <a:gd name="T71" fmla="*/ 71 h 116"/>
                  <a:gd name="T72" fmla="*/ 8 w 63"/>
                  <a:gd name="T73" fmla="*/ 75 h 116"/>
                  <a:gd name="T74" fmla="*/ 8 w 63"/>
                  <a:gd name="T75" fmla="*/ 75 h 116"/>
                  <a:gd name="T76" fmla="*/ 12 w 63"/>
                  <a:gd name="T77" fmla="*/ 95 h 116"/>
                  <a:gd name="T78" fmla="*/ 13 w 63"/>
                  <a:gd name="T79" fmla="*/ 106 h 116"/>
                  <a:gd name="T80" fmla="*/ 16 w 63"/>
                  <a:gd name="T81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63" h="116">
                    <a:moveTo>
                      <a:pt x="47" y="116"/>
                    </a:moveTo>
                    <a:lnTo>
                      <a:pt x="47" y="116"/>
                    </a:lnTo>
                    <a:lnTo>
                      <a:pt x="49" y="106"/>
                    </a:lnTo>
                    <a:lnTo>
                      <a:pt x="52" y="95"/>
                    </a:lnTo>
                    <a:lnTo>
                      <a:pt x="55" y="75"/>
                    </a:lnTo>
                    <a:lnTo>
                      <a:pt x="55" y="75"/>
                    </a:lnTo>
                    <a:lnTo>
                      <a:pt x="56" y="71"/>
                    </a:lnTo>
                    <a:lnTo>
                      <a:pt x="58" y="69"/>
                    </a:lnTo>
                    <a:lnTo>
                      <a:pt x="59" y="67"/>
                    </a:lnTo>
                    <a:lnTo>
                      <a:pt x="60" y="63"/>
                    </a:lnTo>
                    <a:lnTo>
                      <a:pt x="60" y="63"/>
                    </a:lnTo>
                    <a:lnTo>
                      <a:pt x="63" y="42"/>
                    </a:lnTo>
                    <a:lnTo>
                      <a:pt x="63" y="27"/>
                    </a:lnTo>
                    <a:lnTo>
                      <a:pt x="63" y="12"/>
                    </a:lnTo>
                    <a:lnTo>
                      <a:pt x="63" y="12"/>
                    </a:lnTo>
                    <a:lnTo>
                      <a:pt x="62" y="10"/>
                    </a:lnTo>
                    <a:lnTo>
                      <a:pt x="60" y="8"/>
                    </a:lnTo>
                    <a:lnTo>
                      <a:pt x="57" y="5"/>
                    </a:lnTo>
                    <a:lnTo>
                      <a:pt x="53" y="3"/>
                    </a:lnTo>
                    <a:lnTo>
                      <a:pt x="43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0" y="1"/>
                    </a:lnTo>
                    <a:lnTo>
                      <a:pt x="10" y="3"/>
                    </a:lnTo>
                    <a:lnTo>
                      <a:pt x="6" y="5"/>
                    </a:lnTo>
                    <a:lnTo>
                      <a:pt x="3" y="8"/>
                    </a:lnTo>
                    <a:lnTo>
                      <a:pt x="1" y="1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27"/>
                    </a:lnTo>
                    <a:lnTo>
                      <a:pt x="1" y="42"/>
                    </a:lnTo>
                    <a:lnTo>
                      <a:pt x="3" y="63"/>
                    </a:lnTo>
                    <a:lnTo>
                      <a:pt x="3" y="63"/>
                    </a:lnTo>
                    <a:lnTo>
                      <a:pt x="4" y="67"/>
                    </a:lnTo>
                    <a:lnTo>
                      <a:pt x="5" y="69"/>
                    </a:lnTo>
                    <a:lnTo>
                      <a:pt x="7" y="71"/>
                    </a:lnTo>
                    <a:lnTo>
                      <a:pt x="8" y="75"/>
                    </a:lnTo>
                    <a:lnTo>
                      <a:pt x="8" y="75"/>
                    </a:lnTo>
                    <a:lnTo>
                      <a:pt x="12" y="95"/>
                    </a:lnTo>
                    <a:lnTo>
                      <a:pt x="13" y="106"/>
                    </a:lnTo>
                    <a:lnTo>
                      <a:pt x="16" y="1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0" name="Freeform 50"/>
              <p:cNvSpPr>
                <a:spLocks/>
              </p:cNvSpPr>
              <p:nvPr/>
            </p:nvSpPr>
            <p:spPr bwMode="auto">
              <a:xfrm>
                <a:off x="4989" y="2725"/>
                <a:ext cx="71" cy="71"/>
              </a:xfrm>
              <a:custGeom>
                <a:avLst/>
                <a:gdLst>
                  <a:gd name="T0" fmla="*/ 71 w 71"/>
                  <a:gd name="T1" fmla="*/ 35 h 71"/>
                  <a:gd name="T2" fmla="*/ 71 w 71"/>
                  <a:gd name="T3" fmla="*/ 35 h 71"/>
                  <a:gd name="T4" fmla="*/ 70 w 71"/>
                  <a:gd name="T5" fmla="*/ 27 h 71"/>
                  <a:gd name="T6" fmla="*/ 67 w 71"/>
                  <a:gd name="T7" fmla="*/ 21 h 71"/>
                  <a:gd name="T8" fmla="*/ 64 w 71"/>
                  <a:gd name="T9" fmla="*/ 15 h 71"/>
                  <a:gd name="T10" fmla="*/ 60 w 71"/>
                  <a:gd name="T11" fmla="*/ 10 h 71"/>
                  <a:gd name="T12" fmla="*/ 55 w 71"/>
                  <a:gd name="T13" fmla="*/ 6 h 71"/>
                  <a:gd name="T14" fmla="*/ 49 w 71"/>
                  <a:gd name="T15" fmla="*/ 2 h 71"/>
                  <a:gd name="T16" fmla="*/ 42 w 71"/>
                  <a:gd name="T17" fmla="*/ 0 h 71"/>
                  <a:gd name="T18" fmla="*/ 35 w 71"/>
                  <a:gd name="T19" fmla="*/ 0 h 71"/>
                  <a:gd name="T20" fmla="*/ 35 w 71"/>
                  <a:gd name="T21" fmla="*/ 0 h 71"/>
                  <a:gd name="T22" fmla="*/ 27 w 71"/>
                  <a:gd name="T23" fmla="*/ 0 h 71"/>
                  <a:gd name="T24" fmla="*/ 21 w 71"/>
                  <a:gd name="T25" fmla="*/ 2 h 71"/>
                  <a:gd name="T26" fmla="*/ 15 w 71"/>
                  <a:gd name="T27" fmla="*/ 6 h 71"/>
                  <a:gd name="T28" fmla="*/ 10 w 71"/>
                  <a:gd name="T29" fmla="*/ 10 h 71"/>
                  <a:gd name="T30" fmla="*/ 5 w 71"/>
                  <a:gd name="T31" fmla="*/ 15 h 71"/>
                  <a:gd name="T32" fmla="*/ 2 w 71"/>
                  <a:gd name="T33" fmla="*/ 21 h 71"/>
                  <a:gd name="T34" fmla="*/ 0 w 71"/>
                  <a:gd name="T35" fmla="*/ 27 h 71"/>
                  <a:gd name="T36" fmla="*/ 0 w 71"/>
                  <a:gd name="T37" fmla="*/ 35 h 71"/>
                  <a:gd name="T38" fmla="*/ 0 w 71"/>
                  <a:gd name="T39" fmla="*/ 35 h 71"/>
                  <a:gd name="T40" fmla="*/ 0 w 71"/>
                  <a:gd name="T41" fmla="*/ 42 h 71"/>
                  <a:gd name="T42" fmla="*/ 2 w 71"/>
                  <a:gd name="T43" fmla="*/ 49 h 71"/>
                  <a:gd name="T44" fmla="*/ 5 w 71"/>
                  <a:gd name="T45" fmla="*/ 55 h 71"/>
                  <a:gd name="T46" fmla="*/ 10 w 71"/>
                  <a:gd name="T47" fmla="*/ 60 h 71"/>
                  <a:gd name="T48" fmla="*/ 15 w 71"/>
                  <a:gd name="T49" fmla="*/ 64 h 71"/>
                  <a:gd name="T50" fmla="*/ 21 w 71"/>
                  <a:gd name="T51" fmla="*/ 68 h 71"/>
                  <a:gd name="T52" fmla="*/ 27 w 71"/>
                  <a:gd name="T53" fmla="*/ 70 h 71"/>
                  <a:gd name="T54" fmla="*/ 35 w 71"/>
                  <a:gd name="T55" fmla="*/ 71 h 71"/>
                  <a:gd name="T56" fmla="*/ 35 w 71"/>
                  <a:gd name="T57" fmla="*/ 71 h 71"/>
                  <a:gd name="T58" fmla="*/ 42 w 71"/>
                  <a:gd name="T59" fmla="*/ 70 h 71"/>
                  <a:gd name="T60" fmla="*/ 49 w 71"/>
                  <a:gd name="T61" fmla="*/ 68 h 71"/>
                  <a:gd name="T62" fmla="*/ 55 w 71"/>
                  <a:gd name="T63" fmla="*/ 64 h 71"/>
                  <a:gd name="T64" fmla="*/ 60 w 71"/>
                  <a:gd name="T65" fmla="*/ 60 h 71"/>
                  <a:gd name="T66" fmla="*/ 64 w 71"/>
                  <a:gd name="T67" fmla="*/ 55 h 71"/>
                  <a:gd name="T68" fmla="*/ 67 w 71"/>
                  <a:gd name="T69" fmla="*/ 49 h 71"/>
                  <a:gd name="T70" fmla="*/ 70 w 71"/>
                  <a:gd name="T71" fmla="*/ 42 h 71"/>
                  <a:gd name="T72" fmla="*/ 71 w 71"/>
                  <a:gd name="T73" fmla="*/ 35 h 71"/>
                  <a:gd name="T74" fmla="*/ 71 w 71"/>
                  <a:gd name="T75" fmla="*/ 3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1" h="71">
                    <a:moveTo>
                      <a:pt x="71" y="35"/>
                    </a:moveTo>
                    <a:lnTo>
                      <a:pt x="71" y="35"/>
                    </a:lnTo>
                    <a:lnTo>
                      <a:pt x="70" y="27"/>
                    </a:lnTo>
                    <a:lnTo>
                      <a:pt x="67" y="21"/>
                    </a:lnTo>
                    <a:lnTo>
                      <a:pt x="64" y="15"/>
                    </a:lnTo>
                    <a:lnTo>
                      <a:pt x="60" y="10"/>
                    </a:lnTo>
                    <a:lnTo>
                      <a:pt x="55" y="6"/>
                    </a:lnTo>
                    <a:lnTo>
                      <a:pt x="49" y="2"/>
                    </a:lnTo>
                    <a:lnTo>
                      <a:pt x="42" y="0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0" y="10"/>
                    </a:lnTo>
                    <a:lnTo>
                      <a:pt x="5" y="15"/>
                    </a:lnTo>
                    <a:lnTo>
                      <a:pt x="2" y="21"/>
                    </a:lnTo>
                    <a:lnTo>
                      <a:pt x="0" y="27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0" y="42"/>
                    </a:lnTo>
                    <a:lnTo>
                      <a:pt x="2" y="49"/>
                    </a:lnTo>
                    <a:lnTo>
                      <a:pt x="5" y="55"/>
                    </a:lnTo>
                    <a:lnTo>
                      <a:pt x="10" y="60"/>
                    </a:lnTo>
                    <a:lnTo>
                      <a:pt x="15" y="64"/>
                    </a:lnTo>
                    <a:lnTo>
                      <a:pt x="21" y="68"/>
                    </a:lnTo>
                    <a:lnTo>
                      <a:pt x="27" y="70"/>
                    </a:lnTo>
                    <a:lnTo>
                      <a:pt x="35" y="71"/>
                    </a:lnTo>
                    <a:lnTo>
                      <a:pt x="35" y="71"/>
                    </a:lnTo>
                    <a:lnTo>
                      <a:pt x="42" y="70"/>
                    </a:lnTo>
                    <a:lnTo>
                      <a:pt x="49" y="68"/>
                    </a:lnTo>
                    <a:lnTo>
                      <a:pt x="55" y="64"/>
                    </a:lnTo>
                    <a:lnTo>
                      <a:pt x="60" y="60"/>
                    </a:lnTo>
                    <a:lnTo>
                      <a:pt x="64" y="55"/>
                    </a:lnTo>
                    <a:lnTo>
                      <a:pt x="67" y="49"/>
                    </a:lnTo>
                    <a:lnTo>
                      <a:pt x="70" y="42"/>
                    </a:lnTo>
                    <a:lnTo>
                      <a:pt x="71" y="35"/>
                    </a:lnTo>
                    <a:lnTo>
                      <a:pt x="71" y="3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1" name="Freeform 51"/>
              <p:cNvSpPr>
                <a:spLocks/>
              </p:cNvSpPr>
              <p:nvPr/>
            </p:nvSpPr>
            <p:spPr bwMode="auto">
              <a:xfrm>
                <a:off x="4978" y="2806"/>
                <a:ext cx="92" cy="169"/>
              </a:xfrm>
              <a:custGeom>
                <a:avLst/>
                <a:gdLst>
                  <a:gd name="T0" fmla="*/ 68 w 92"/>
                  <a:gd name="T1" fmla="*/ 169 h 169"/>
                  <a:gd name="T2" fmla="*/ 68 w 92"/>
                  <a:gd name="T3" fmla="*/ 169 h 169"/>
                  <a:gd name="T4" fmla="*/ 71 w 92"/>
                  <a:gd name="T5" fmla="*/ 155 h 169"/>
                  <a:gd name="T6" fmla="*/ 74 w 92"/>
                  <a:gd name="T7" fmla="*/ 139 h 169"/>
                  <a:gd name="T8" fmla="*/ 79 w 92"/>
                  <a:gd name="T9" fmla="*/ 110 h 169"/>
                  <a:gd name="T10" fmla="*/ 79 w 92"/>
                  <a:gd name="T11" fmla="*/ 110 h 169"/>
                  <a:gd name="T12" fmla="*/ 81 w 92"/>
                  <a:gd name="T13" fmla="*/ 104 h 169"/>
                  <a:gd name="T14" fmla="*/ 84 w 92"/>
                  <a:gd name="T15" fmla="*/ 101 h 169"/>
                  <a:gd name="T16" fmla="*/ 86 w 92"/>
                  <a:gd name="T17" fmla="*/ 98 h 169"/>
                  <a:gd name="T18" fmla="*/ 87 w 92"/>
                  <a:gd name="T19" fmla="*/ 92 h 169"/>
                  <a:gd name="T20" fmla="*/ 87 w 92"/>
                  <a:gd name="T21" fmla="*/ 92 h 169"/>
                  <a:gd name="T22" fmla="*/ 89 w 92"/>
                  <a:gd name="T23" fmla="*/ 77 h 169"/>
                  <a:gd name="T24" fmla="*/ 91 w 92"/>
                  <a:gd name="T25" fmla="*/ 63 h 169"/>
                  <a:gd name="T26" fmla="*/ 92 w 92"/>
                  <a:gd name="T27" fmla="*/ 39 h 169"/>
                  <a:gd name="T28" fmla="*/ 91 w 92"/>
                  <a:gd name="T29" fmla="*/ 24 h 169"/>
                  <a:gd name="T30" fmla="*/ 91 w 92"/>
                  <a:gd name="T31" fmla="*/ 17 h 169"/>
                  <a:gd name="T32" fmla="*/ 91 w 92"/>
                  <a:gd name="T33" fmla="*/ 17 h 169"/>
                  <a:gd name="T34" fmla="*/ 90 w 92"/>
                  <a:gd name="T35" fmla="*/ 14 h 169"/>
                  <a:gd name="T36" fmla="*/ 87 w 92"/>
                  <a:gd name="T37" fmla="*/ 11 h 169"/>
                  <a:gd name="T38" fmla="*/ 83 w 92"/>
                  <a:gd name="T39" fmla="*/ 8 h 169"/>
                  <a:gd name="T40" fmla="*/ 77 w 92"/>
                  <a:gd name="T41" fmla="*/ 5 h 169"/>
                  <a:gd name="T42" fmla="*/ 70 w 92"/>
                  <a:gd name="T43" fmla="*/ 3 h 169"/>
                  <a:gd name="T44" fmla="*/ 62 w 92"/>
                  <a:gd name="T45" fmla="*/ 2 h 169"/>
                  <a:gd name="T46" fmla="*/ 54 w 92"/>
                  <a:gd name="T47" fmla="*/ 1 h 169"/>
                  <a:gd name="T48" fmla="*/ 46 w 92"/>
                  <a:gd name="T49" fmla="*/ 0 h 169"/>
                  <a:gd name="T50" fmla="*/ 46 w 92"/>
                  <a:gd name="T51" fmla="*/ 0 h 169"/>
                  <a:gd name="T52" fmla="*/ 37 w 92"/>
                  <a:gd name="T53" fmla="*/ 1 h 169"/>
                  <a:gd name="T54" fmla="*/ 29 w 92"/>
                  <a:gd name="T55" fmla="*/ 2 h 169"/>
                  <a:gd name="T56" fmla="*/ 21 w 92"/>
                  <a:gd name="T57" fmla="*/ 3 h 169"/>
                  <a:gd name="T58" fmla="*/ 15 w 92"/>
                  <a:gd name="T59" fmla="*/ 5 h 169"/>
                  <a:gd name="T60" fmla="*/ 9 w 92"/>
                  <a:gd name="T61" fmla="*/ 8 h 169"/>
                  <a:gd name="T62" fmla="*/ 4 w 92"/>
                  <a:gd name="T63" fmla="*/ 11 h 169"/>
                  <a:gd name="T64" fmla="*/ 1 w 92"/>
                  <a:gd name="T65" fmla="*/ 14 h 169"/>
                  <a:gd name="T66" fmla="*/ 0 w 92"/>
                  <a:gd name="T67" fmla="*/ 17 h 169"/>
                  <a:gd name="T68" fmla="*/ 0 w 92"/>
                  <a:gd name="T69" fmla="*/ 17 h 169"/>
                  <a:gd name="T70" fmla="*/ 0 w 92"/>
                  <a:gd name="T71" fmla="*/ 24 h 169"/>
                  <a:gd name="T72" fmla="*/ 0 w 92"/>
                  <a:gd name="T73" fmla="*/ 39 h 169"/>
                  <a:gd name="T74" fmla="*/ 1 w 92"/>
                  <a:gd name="T75" fmla="*/ 63 h 169"/>
                  <a:gd name="T76" fmla="*/ 2 w 92"/>
                  <a:gd name="T77" fmla="*/ 77 h 169"/>
                  <a:gd name="T78" fmla="*/ 4 w 92"/>
                  <a:gd name="T79" fmla="*/ 92 h 169"/>
                  <a:gd name="T80" fmla="*/ 4 w 92"/>
                  <a:gd name="T81" fmla="*/ 92 h 169"/>
                  <a:gd name="T82" fmla="*/ 5 w 92"/>
                  <a:gd name="T83" fmla="*/ 98 h 169"/>
                  <a:gd name="T84" fmla="*/ 9 w 92"/>
                  <a:gd name="T85" fmla="*/ 101 h 169"/>
                  <a:gd name="T86" fmla="*/ 11 w 92"/>
                  <a:gd name="T87" fmla="*/ 104 h 169"/>
                  <a:gd name="T88" fmla="*/ 13 w 92"/>
                  <a:gd name="T89" fmla="*/ 110 h 169"/>
                  <a:gd name="T90" fmla="*/ 13 w 92"/>
                  <a:gd name="T91" fmla="*/ 110 h 169"/>
                  <a:gd name="T92" fmla="*/ 17 w 92"/>
                  <a:gd name="T93" fmla="*/ 139 h 169"/>
                  <a:gd name="T94" fmla="*/ 20 w 92"/>
                  <a:gd name="T95" fmla="*/ 155 h 169"/>
                  <a:gd name="T96" fmla="*/ 23 w 92"/>
                  <a:gd name="T97" fmla="*/ 169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2" h="169">
                    <a:moveTo>
                      <a:pt x="68" y="169"/>
                    </a:moveTo>
                    <a:lnTo>
                      <a:pt x="68" y="169"/>
                    </a:lnTo>
                    <a:lnTo>
                      <a:pt x="71" y="155"/>
                    </a:lnTo>
                    <a:lnTo>
                      <a:pt x="74" y="139"/>
                    </a:lnTo>
                    <a:lnTo>
                      <a:pt x="79" y="110"/>
                    </a:lnTo>
                    <a:lnTo>
                      <a:pt x="79" y="110"/>
                    </a:lnTo>
                    <a:lnTo>
                      <a:pt x="81" y="104"/>
                    </a:lnTo>
                    <a:lnTo>
                      <a:pt x="84" y="101"/>
                    </a:lnTo>
                    <a:lnTo>
                      <a:pt x="86" y="98"/>
                    </a:lnTo>
                    <a:lnTo>
                      <a:pt x="87" y="92"/>
                    </a:lnTo>
                    <a:lnTo>
                      <a:pt x="87" y="92"/>
                    </a:lnTo>
                    <a:lnTo>
                      <a:pt x="89" y="77"/>
                    </a:lnTo>
                    <a:lnTo>
                      <a:pt x="91" y="63"/>
                    </a:lnTo>
                    <a:lnTo>
                      <a:pt x="92" y="39"/>
                    </a:lnTo>
                    <a:lnTo>
                      <a:pt x="91" y="24"/>
                    </a:lnTo>
                    <a:lnTo>
                      <a:pt x="91" y="17"/>
                    </a:lnTo>
                    <a:lnTo>
                      <a:pt x="91" y="17"/>
                    </a:lnTo>
                    <a:lnTo>
                      <a:pt x="90" y="14"/>
                    </a:lnTo>
                    <a:lnTo>
                      <a:pt x="87" y="11"/>
                    </a:lnTo>
                    <a:lnTo>
                      <a:pt x="83" y="8"/>
                    </a:lnTo>
                    <a:lnTo>
                      <a:pt x="77" y="5"/>
                    </a:lnTo>
                    <a:lnTo>
                      <a:pt x="70" y="3"/>
                    </a:lnTo>
                    <a:lnTo>
                      <a:pt x="62" y="2"/>
                    </a:lnTo>
                    <a:lnTo>
                      <a:pt x="54" y="1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9" y="2"/>
                    </a:lnTo>
                    <a:lnTo>
                      <a:pt x="21" y="3"/>
                    </a:lnTo>
                    <a:lnTo>
                      <a:pt x="15" y="5"/>
                    </a:lnTo>
                    <a:lnTo>
                      <a:pt x="9" y="8"/>
                    </a:lnTo>
                    <a:lnTo>
                      <a:pt x="4" y="11"/>
                    </a:lnTo>
                    <a:lnTo>
                      <a:pt x="1" y="14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0" y="24"/>
                    </a:lnTo>
                    <a:lnTo>
                      <a:pt x="0" y="39"/>
                    </a:lnTo>
                    <a:lnTo>
                      <a:pt x="1" y="63"/>
                    </a:lnTo>
                    <a:lnTo>
                      <a:pt x="2" y="77"/>
                    </a:lnTo>
                    <a:lnTo>
                      <a:pt x="4" y="92"/>
                    </a:lnTo>
                    <a:lnTo>
                      <a:pt x="4" y="92"/>
                    </a:lnTo>
                    <a:lnTo>
                      <a:pt x="5" y="98"/>
                    </a:lnTo>
                    <a:lnTo>
                      <a:pt x="9" y="101"/>
                    </a:lnTo>
                    <a:lnTo>
                      <a:pt x="11" y="104"/>
                    </a:lnTo>
                    <a:lnTo>
                      <a:pt x="13" y="110"/>
                    </a:lnTo>
                    <a:lnTo>
                      <a:pt x="13" y="110"/>
                    </a:lnTo>
                    <a:lnTo>
                      <a:pt x="17" y="139"/>
                    </a:lnTo>
                    <a:lnTo>
                      <a:pt x="20" y="155"/>
                    </a:lnTo>
                    <a:lnTo>
                      <a:pt x="23" y="16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2" name="Freeform 52"/>
              <p:cNvSpPr>
                <a:spLocks/>
              </p:cNvSpPr>
              <p:nvPr/>
            </p:nvSpPr>
            <p:spPr bwMode="auto">
              <a:xfrm>
                <a:off x="998" y="1538"/>
                <a:ext cx="123" cy="122"/>
              </a:xfrm>
              <a:custGeom>
                <a:avLst/>
                <a:gdLst>
                  <a:gd name="T0" fmla="*/ 0 w 123"/>
                  <a:gd name="T1" fmla="*/ 62 h 122"/>
                  <a:gd name="T2" fmla="*/ 0 w 123"/>
                  <a:gd name="T3" fmla="*/ 62 h 122"/>
                  <a:gd name="T4" fmla="*/ 0 w 123"/>
                  <a:gd name="T5" fmla="*/ 55 h 122"/>
                  <a:gd name="T6" fmla="*/ 1 w 123"/>
                  <a:gd name="T7" fmla="*/ 49 h 122"/>
                  <a:gd name="T8" fmla="*/ 5 w 123"/>
                  <a:gd name="T9" fmla="*/ 37 h 122"/>
                  <a:gd name="T10" fmla="*/ 10 w 123"/>
                  <a:gd name="T11" fmla="*/ 27 h 122"/>
                  <a:gd name="T12" fmla="*/ 18 w 123"/>
                  <a:gd name="T13" fmla="*/ 17 h 122"/>
                  <a:gd name="T14" fmla="*/ 27 w 123"/>
                  <a:gd name="T15" fmla="*/ 10 h 122"/>
                  <a:gd name="T16" fmla="*/ 37 w 123"/>
                  <a:gd name="T17" fmla="*/ 5 h 122"/>
                  <a:gd name="T18" fmla="*/ 48 w 123"/>
                  <a:gd name="T19" fmla="*/ 1 h 122"/>
                  <a:gd name="T20" fmla="*/ 55 w 123"/>
                  <a:gd name="T21" fmla="*/ 0 h 122"/>
                  <a:gd name="T22" fmla="*/ 61 w 123"/>
                  <a:gd name="T23" fmla="*/ 0 h 122"/>
                  <a:gd name="T24" fmla="*/ 61 w 123"/>
                  <a:gd name="T25" fmla="*/ 0 h 122"/>
                  <a:gd name="T26" fmla="*/ 68 w 123"/>
                  <a:gd name="T27" fmla="*/ 0 h 122"/>
                  <a:gd name="T28" fmla="*/ 73 w 123"/>
                  <a:gd name="T29" fmla="*/ 1 h 122"/>
                  <a:gd name="T30" fmla="*/ 86 w 123"/>
                  <a:gd name="T31" fmla="*/ 5 h 122"/>
                  <a:gd name="T32" fmla="*/ 96 w 123"/>
                  <a:gd name="T33" fmla="*/ 10 h 122"/>
                  <a:gd name="T34" fmla="*/ 105 w 123"/>
                  <a:gd name="T35" fmla="*/ 17 h 122"/>
                  <a:gd name="T36" fmla="*/ 112 w 123"/>
                  <a:gd name="T37" fmla="*/ 27 h 122"/>
                  <a:gd name="T38" fmla="*/ 117 w 123"/>
                  <a:gd name="T39" fmla="*/ 37 h 122"/>
                  <a:gd name="T40" fmla="*/ 122 w 123"/>
                  <a:gd name="T41" fmla="*/ 49 h 122"/>
                  <a:gd name="T42" fmla="*/ 123 w 123"/>
                  <a:gd name="T43" fmla="*/ 55 h 122"/>
                  <a:gd name="T44" fmla="*/ 123 w 123"/>
                  <a:gd name="T45" fmla="*/ 62 h 122"/>
                  <a:gd name="T46" fmla="*/ 123 w 123"/>
                  <a:gd name="T47" fmla="*/ 62 h 122"/>
                  <a:gd name="T48" fmla="*/ 123 w 123"/>
                  <a:gd name="T49" fmla="*/ 68 h 122"/>
                  <a:gd name="T50" fmla="*/ 122 w 123"/>
                  <a:gd name="T51" fmla="*/ 74 h 122"/>
                  <a:gd name="T52" fmla="*/ 117 w 123"/>
                  <a:gd name="T53" fmla="*/ 85 h 122"/>
                  <a:gd name="T54" fmla="*/ 112 w 123"/>
                  <a:gd name="T55" fmla="*/ 95 h 122"/>
                  <a:gd name="T56" fmla="*/ 105 w 123"/>
                  <a:gd name="T57" fmla="*/ 105 h 122"/>
                  <a:gd name="T58" fmla="*/ 96 w 123"/>
                  <a:gd name="T59" fmla="*/ 112 h 122"/>
                  <a:gd name="T60" fmla="*/ 86 w 123"/>
                  <a:gd name="T61" fmla="*/ 117 h 122"/>
                  <a:gd name="T62" fmla="*/ 73 w 123"/>
                  <a:gd name="T63" fmla="*/ 121 h 122"/>
                  <a:gd name="T64" fmla="*/ 68 w 123"/>
                  <a:gd name="T65" fmla="*/ 122 h 122"/>
                  <a:gd name="T66" fmla="*/ 61 w 123"/>
                  <a:gd name="T67" fmla="*/ 122 h 122"/>
                  <a:gd name="T68" fmla="*/ 61 w 123"/>
                  <a:gd name="T69" fmla="*/ 122 h 122"/>
                  <a:gd name="T70" fmla="*/ 55 w 123"/>
                  <a:gd name="T71" fmla="*/ 122 h 122"/>
                  <a:gd name="T72" fmla="*/ 48 w 123"/>
                  <a:gd name="T73" fmla="*/ 121 h 122"/>
                  <a:gd name="T74" fmla="*/ 37 w 123"/>
                  <a:gd name="T75" fmla="*/ 117 h 122"/>
                  <a:gd name="T76" fmla="*/ 27 w 123"/>
                  <a:gd name="T77" fmla="*/ 112 h 122"/>
                  <a:gd name="T78" fmla="*/ 18 w 123"/>
                  <a:gd name="T79" fmla="*/ 105 h 122"/>
                  <a:gd name="T80" fmla="*/ 10 w 123"/>
                  <a:gd name="T81" fmla="*/ 95 h 122"/>
                  <a:gd name="T82" fmla="*/ 5 w 123"/>
                  <a:gd name="T83" fmla="*/ 85 h 122"/>
                  <a:gd name="T84" fmla="*/ 1 w 123"/>
                  <a:gd name="T85" fmla="*/ 74 h 122"/>
                  <a:gd name="T86" fmla="*/ 0 w 123"/>
                  <a:gd name="T87" fmla="*/ 68 h 122"/>
                  <a:gd name="T88" fmla="*/ 0 w 123"/>
                  <a:gd name="T89" fmla="*/ 62 h 122"/>
                  <a:gd name="T90" fmla="*/ 0 w 123"/>
                  <a:gd name="T91" fmla="*/ 62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23" h="122">
                    <a:moveTo>
                      <a:pt x="0" y="62"/>
                    </a:moveTo>
                    <a:lnTo>
                      <a:pt x="0" y="62"/>
                    </a:lnTo>
                    <a:lnTo>
                      <a:pt x="0" y="55"/>
                    </a:lnTo>
                    <a:lnTo>
                      <a:pt x="1" y="49"/>
                    </a:lnTo>
                    <a:lnTo>
                      <a:pt x="5" y="37"/>
                    </a:lnTo>
                    <a:lnTo>
                      <a:pt x="10" y="27"/>
                    </a:lnTo>
                    <a:lnTo>
                      <a:pt x="18" y="17"/>
                    </a:lnTo>
                    <a:lnTo>
                      <a:pt x="27" y="10"/>
                    </a:lnTo>
                    <a:lnTo>
                      <a:pt x="37" y="5"/>
                    </a:lnTo>
                    <a:lnTo>
                      <a:pt x="48" y="1"/>
                    </a:lnTo>
                    <a:lnTo>
                      <a:pt x="55" y="0"/>
                    </a:lnTo>
                    <a:lnTo>
                      <a:pt x="61" y="0"/>
                    </a:lnTo>
                    <a:lnTo>
                      <a:pt x="61" y="0"/>
                    </a:lnTo>
                    <a:lnTo>
                      <a:pt x="68" y="0"/>
                    </a:lnTo>
                    <a:lnTo>
                      <a:pt x="73" y="1"/>
                    </a:lnTo>
                    <a:lnTo>
                      <a:pt x="86" y="5"/>
                    </a:lnTo>
                    <a:lnTo>
                      <a:pt x="96" y="10"/>
                    </a:lnTo>
                    <a:lnTo>
                      <a:pt x="105" y="17"/>
                    </a:lnTo>
                    <a:lnTo>
                      <a:pt x="112" y="27"/>
                    </a:lnTo>
                    <a:lnTo>
                      <a:pt x="117" y="37"/>
                    </a:lnTo>
                    <a:lnTo>
                      <a:pt x="122" y="49"/>
                    </a:lnTo>
                    <a:lnTo>
                      <a:pt x="123" y="55"/>
                    </a:lnTo>
                    <a:lnTo>
                      <a:pt x="123" y="62"/>
                    </a:lnTo>
                    <a:lnTo>
                      <a:pt x="123" y="62"/>
                    </a:lnTo>
                    <a:lnTo>
                      <a:pt x="123" y="68"/>
                    </a:lnTo>
                    <a:lnTo>
                      <a:pt x="122" y="74"/>
                    </a:lnTo>
                    <a:lnTo>
                      <a:pt x="117" y="85"/>
                    </a:lnTo>
                    <a:lnTo>
                      <a:pt x="112" y="95"/>
                    </a:lnTo>
                    <a:lnTo>
                      <a:pt x="105" y="105"/>
                    </a:lnTo>
                    <a:lnTo>
                      <a:pt x="96" y="112"/>
                    </a:lnTo>
                    <a:lnTo>
                      <a:pt x="86" y="117"/>
                    </a:lnTo>
                    <a:lnTo>
                      <a:pt x="73" y="121"/>
                    </a:lnTo>
                    <a:lnTo>
                      <a:pt x="68" y="122"/>
                    </a:lnTo>
                    <a:lnTo>
                      <a:pt x="61" y="122"/>
                    </a:lnTo>
                    <a:lnTo>
                      <a:pt x="61" y="122"/>
                    </a:lnTo>
                    <a:lnTo>
                      <a:pt x="55" y="122"/>
                    </a:lnTo>
                    <a:lnTo>
                      <a:pt x="48" y="121"/>
                    </a:lnTo>
                    <a:lnTo>
                      <a:pt x="37" y="117"/>
                    </a:lnTo>
                    <a:lnTo>
                      <a:pt x="27" y="112"/>
                    </a:lnTo>
                    <a:lnTo>
                      <a:pt x="18" y="105"/>
                    </a:lnTo>
                    <a:lnTo>
                      <a:pt x="10" y="95"/>
                    </a:lnTo>
                    <a:lnTo>
                      <a:pt x="5" y="85"/>
                    </a:lnTo>
                    <a:lnTo>
                      <a:pt x="1" y="74"/>
                    </a:lnTo>
                    <a:lnTo>
                      <a:pt x="0" y="68"/>
                    </a:lnTo>
                    <a:lnTo>
                      <a:pt x="0" y="62"/>
                    </a:lnTo>
                    <a:lnTo>
                      <a:pt x="0" y="62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3" name="Freeform 53"/>
              <p:cNvSpPr>
                <a:spLocks/>
              </p:cNvSpPr>
              <p:nvPr/>
            </p:nvSpPr>
            <p:spPr bwMode="auto">
              <a:xfrm>
                <a:off x="1110" y="1564"/>
                <a:ext cx="61" cy="104"/>
              </a:xfrm>
              <a:custGeom>
                <a:avLst/>
                <a:gdLst>
                  <a:gd name="T0" fmla="*/ 56 w 61"/>
                  <a:gd name="T1" fmla="*/ 62 h 104"/>
                  <a:gd name="T2" fmla="*/ 56 w 61"/>
                  <a:gd name="T3" fmla="*/ 62 h 104"/>
                  <a:gd name="T4" fmla="*/ 53 w 61"/>
                  <a:gd name="T5" fmla="*/ 70 h 104"/>
                  <a:gd name="T6" fmla="*/ 49 w 61"/>
                  <a:gd name="T7" fmla="*/ 78 h 104"/>
                  <a:gd name="T8" fmla="*/ 44 w 61"/>
                  <a:gd name="T9" fmla="*/ 84 h 104"/>
                  <a:gd name="T10" fmla="*/ 39 w 61"/>
                  <a:gd name="T11" fmla="*/ 90 h 104"/>
                  <a:gd name="T12" fmla="*/ 35 w 61"/>
                  <a:gd name="T13" fmla="*/ 95 h 104"/>
                  <a:gd name="T14" fmla="*/ 29 w 61"/>
                  <a:gd name="T15" fmla="*/ 99 h 104"/>
                  <a:gd name="T16" fmla="*/ 24 w 61"/>
                  <a:gd name="T17" fmla="*/ 102 h 104"/>
                  <a:gd name="T18" fmla="*/ 19 w 61"/>
                  <a:gd name="T19" fmla="*/ 104 h 104"/>
                  <a:gd name="T20" fmla="*/ 19 w 61"/>
                  <a:gd name="T21" fmla="*/ 104 h 104"/>
                  <a:gd name="T22" fmla="*/ 12 w 61"/>
                  <a:gd name="T23" fmla="*/ 103 h 104"/>
                  <a:gd name="T24" fmla="*/ 7 w 61"/>
                  <a:gd name="T25" fmla="*/ 102 h 104"/>
                  <a:gd name="T26" fmla="*/ 3 w 61"/>
                  <a:gd name="T27" fmla="*/ 99 h 104"/>
                  <a:gd name="T28" fmla="*/ 0 w 61"/>
                  <a:gd name="T29" fmla="*/ 91 h 104"/>
                  <a:gd name="T30" fmla="*/ 0 w 61"/>
                  <a:gd name="T31" fmla="*/ 91 h 104"/>
                  <a:gd name="T32" fmla="*/ 0 w 61"/>
                  <a:gd name="T33" fmla="*/ 89 h 104"/>
                  <a:gd name="T34" fmla="*/ 0 w 61"/>
                  <a:gd name="T35" fmla="*/ 89 h 104"/>
                  <a:gd name="T36" fmla="*/ 15 w 61"/>
                  <a:gd name="T37" fmla="*/ 76 h 104"/>
                  <a:gd name="T38" fmla="*/ 15 w 61"/>
                  <a:gd name="T39" fmla="*/ 76 h 104"/>
                  <a:gd name="T40" fmla="*/ 17 w 61"/>
                  <a:gd name="T41" fmla="*/ 74 h 104"/>
                  <a:gd name="T42" fmla="*/ 18 w 61"/>
                  <a:gd name="T43" fmla="*/ 75 h 104"/>
                  <a:gd name="T44" fmla="*/ 18 w 61"/>
                  <a:gd name="T45" fmla="*/ 75 h 104"/>
                  <a:gd name="T46" fmla="*/ 28 w 61"/>
                  <a:gd name="T47" fmla="*/ 78 h 104"/>
                  <a:gd name="T48" fmla="*/ 28 w 61"/>
                  <a:gd name="T49" fmla="*/ 78 h 104"/>
                  <a:gd name="T50" fmla="*/ 29 w 61"/>
                  <a:gd name="T51" fmla="*/ 78 h 104"/>
                  <a:gd name="T52" fmla="*/ 30 w 61"/>
                  <a:gd name="T53" fmla="*/ 78 h 104"/>
                  <a:gd name="T54" fmla="*/ 30 w 61"/>
                  <a:gd name="T55" fmla="*/ 78 h 104"/>
                  <a:gd name="T56" fmla="*/ 36 w 61"/>
                  <a:gd name="T57" fmla="*/ 68 h 104"/>
                  <a:gd name="T58" fmla="*/ 39 w 61"/>
                  <a:gd name="T59" fmla="*/ 63 h 104"/>
                  <a:gd name="T60" fmla="*/ 41 w 61"/>
                  <a:gd name="T61" fmla="*/ 57 h 104"/>
                  <a:gd name="T62" fmla="*/ 41 w 61"/>
                  <a:gd name="T63" fmla="*/ 57 h 104"/>
                  <a:gd name="T64" fmla="*/ 43 w 61"/>
                  <a:gd name="T65" fmla="*/ 51 h 104"/>
                  <a:gd name="T66" fmla="*/ 44 w 61"/>
                  <a:gd name="T67" fmla="*/ 46 h 104"/>
                  <a:gd name="T68" fmla="*/ 46 w 61"/>
                  <a:gd name="T69" fmla="*/ 34 h 104"/>
                  <a:gd name="T70" fmla="*/ 46 w 61"/>
                  <a:gd name="T71" fmla="*/ 34 h 104"/>
                  <a:gd name="T72" fmla="*/ 46 w 61"/>
                  <a:gd name="T73" fmla="*/ 33 h 104"/>
                  <a:gd name="T74" fmla="*/ 44 w 61"/>
                  <a:gd name="T75" fmla="*/ 32 h 104"/>
                  <a:gd name="T76" fmla="*/ 44 w 61"/>
                  <a:gd name="T77" fmla="*/ 32 h 104"/>
                  <a:gd name="T78" fmla="*/ 34 w 61"/>
                  <a:gd name="T79" fmla="*/ 29 h 104"/>
                  <a:gd name="T80" fmla="*/ 34 w 61"/>
                  <a:gd name="T81" fmla="*/ 29 h 104"/>
                  <a:gd name="T82" fmla="*/ 33 w 61"/>
                  <a:gd name="T83" fmla="*/ 28 h 104"/>
                  <a:gd name="T84" fmla="*/ 32 w 61"/>
                  <a:gd name="T85" fmla="*/ 26 h 104"/>
                  <a:gd name="T86" fmla="*/ 32 w 61"/>
                  <a:gd name="T87" fmla="*/ 26 h 104"/>
                  <a:gd name="T88" fmla="*/ 30 w 61"/>
                  <a:gd name="T89" fmla="*/ 6 h 104"/>
                  <a:gd name="T90" fmla="*/ 30 w 61"/>
                  <a:gd name="T91" fmla="*/ 6 h 104"/>
                  <a:gd name="T92" fmla="*/ 31 w 61"/>
                  <a:gd name="T93" fmla="*/ 5 h 104"/>
                  <a:gd name="T94" fmla="*/ 39 w 61"/>
                  <a:gd name="T95" fmla="*/ 0 h 104"/>
                  <a:gd name="T96" fmla="*/ 39 w 61"/>
                  <a:gd name="T97" fmla="*/ 0 h 104"/>
                  <a:gd name="T98" fmla="*/ 43 w 61"/>
                  <a:gd name="T99" fmla="*/ 1 h 104"/>
                  <a:gd name="T100" fmla="*/ 48 w 61"/>
                  <a:gd name="T101" fmla="*/ 3 h 104"/>
                  <a:gd name="T102" fmla="*/ 55 w 61"/>
                  <a:gd name="T103" fmla="*/ 7 h 104"/>
                  <a:gd name="T104" fmla="*/ 55 w 61"/>
                  <a:gd name="T105" fmla="*/ 7 h 104"/>
                  <a:gd name="T106" fmla="*/ 57 w 61"/>
                  <a:gd name="T107" fmla="*/ 12 h 104"/>
                  <a:gd name="T108" fmla="*/ 59 w 61"/>
                  <a:gd name="T109" fmla="*/ 17 h 104"/>
                  <a:gd name="T110" fmla="*/ 61 w 61"/>
                  <a:gd name="T111" fmla="*/ 24 h 104"/>
                  <a:gd name="T112" fmla="*/ 61 w 61"/>
                  <a:gd name="T113" fmla="*/ 30 h 104"/>
                  <a:gd name="T114" fmla="*/ 61 w 61"/>
                  <a:gd name="T115" fmla="*/ 39 h 104"/>
                  <a:gd name="T116" fmla="*/ 60 w 61"/>
                  <a:gd name="T117" fmla="*/ 46 h 104"/>
                  <a:gd name="T118" fmla="*/ 59 w 61"/>
                  <a:gd name="T119" fmla="*/ 54 h 104"/>
                  <a:gd name="T120" fmla="*/ 56 w 61"/>
                  <a:gd name="T121" fmla="*/ 62 h 104"/>
                  <a:gd name="T122" fmla="*/ 56 w 61"/>
                  <a:gd name="T123" fmla="*/ 62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1" h="104">
                    <a:moveTo>
                      <a:pt x="56" y="62"/>
                    </a:moveTo>
                    <a:lnTo>
                      <a:pt x="56" y="62"/>
                    </a:lnTo>
                    <a:lnTo>
                      <a:pt x="53" y="70"/>
                    </a:lnTo>
                    <a:lnTo>
                      <a:pt x="49" y="78"/>
                    </a:lnTo>
                    <a:lnTo>
                      <a:pt x="44" y="84"/>
                    </a:lnTo>
                    <a:lnTo>
                      <a:pt x="39" y="90"/>
                    </a:lnTo>
                    <a:lnTo>
                      <a:pt x="35" y="95"/>
                    </a:lnTo>
                    <a:lnTo>
                      <a:pt x="29" y="99"/>
                    </a:lnTo>
                    <a:lnTo>
                      <a:pt x="24" y="102"/>
                    </a:lnTo>
                    <a:lnTo>
                      <a:pt x="19" y="104"/>
                    </a:lnTo>
                    <a:lnTo>
                      <a:pt x="19" y="104"/>
                    </a:lnTo>
                    <a:lnTo>
                      <a:pt x="12" y="103"/>
                    </a:lnTo>
                    <a:lnTo>
                      <a:pt x="7" y="102"/>
                    </a:lnTo>
                    <a:lnTo>
                      <a:pt x="3" y="99"/>
                    </a:lnTo>
                    <a:lnTo>
                      <a:pt x="0" y="91"/>
                    </a:lnTo>
                    <a:lnTo>
                      <a:pt x="0" y="91"/>
                    </a:lnTo>
                    <a:lnTo>
                      <a:pt x="0" y="89"/>
                    </a:lnTo>
                    <a:lnTo>
                      <a:pt x="0" y="89"/>
                    </a:lnTo>
                    <a:lnTo>
                      <a:pt x="15" y="76"/>
                    </a:lnTo>
                    <a:lnTo>
                      <a:pt x="15" y="76"/>
                    </a:lnTo>
                    <a:lnTo>
                      <a:pt x="17" y="74"/>
                    </a:lnTo>
                    <a:lnTo>
                      <a:pt x="18" y="75"/>
                    </a:lnTo>
                    <a:lnTo>
                      <a:pt x="18" y="75"/>
                    </a:lnTo>
                    <a:lnTo>
                      <a:pt x="28" y="78"/>
                    </a:lnTo>
                    <a:lnTo>
                      <a:pt x="28" y="78"/>
                    </a:lnTo>
                    <a:lnTo>
                      <a:pt x="29" y="78"/>
                    </a:lnTo>
                    <a:lnTo>
                      <a:pt x="30" y="78"/>
                    </a:lnTo>
                    <a:lnTo>
                      <a:pt x="30" y="78"/>
                    </a:lnTo>
                    <a:lnTo>
                      <a:pt x="36" y="68"/>
                    </a:lnTo>
                    <a:lnTo>
                      <a:pt x="39" y="63"/>
                    </a:lnTo>
                    <a:lnTo>
                      <a:pt x="41" y="57"/>
                    </a:lnTo>
                    <a:lnTo>
                      <a:pt x="41" y="57"/>
                    </a:lnTo>
                    <a:lnTo>
                      <a:pt x="43" y="51"/>
                    </a:lnTo>
                    <a:lnTo>
                      <a:pt x="44" y="46"/>
                    </a:lnTo>
                    <a:lnTo>
                      <a:pt x="46" y="34"/>
                    </a:lnTo>
                    <a:lnTo>
                      <a:pt x="46" y="34"/>
                    </a:lnTo>
                    <a:lnTo>
                      <a:pt x="46" y="33"/>
                    </a:lnTo>
                    <a:lnTo>
                      <a:pt x="44" y="32"/>
                    </a:lnTo>
                    <a:lnTo>
                      <a:pt x="44" y="32"/>
                    </a:lnTo>
                    <a:lnTo>
                      <a:pt x="34" y="29"/>
                    </a:lnTo>
                    <a:lnTo>
                      <a:pt x="34" y="29"/>
                    </a:lnTo>
                    <a:lnTo>
                      <a:pt x="33" y="28"/>
                    </a:lnTo>
                    <a:lnTo>
                      <a:pt x="32" y="26"/>
                    </a:lnTo>
                    <a:lnTo>
                      <a:pt x="32" y="26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31" y="5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43" y="1"/>
                    </a:lnTo>
                    <a:lnTo>
                      <a:pt x="48" y="3"/>
                    </a:lnTo>
                    <a:lnTo>
                      <a:pt x="55" y="7"/>
                    </a:lnTo>
                    <a:lnTo>
                      <a:pt x="55" y="7"/>
                    </a:lnTo>
                    <a:lnTo>
                      <a:pt x="57" y="12"/>
                    </a:lnTo>
                    <a:lnTo>
                      <a:pt x="59" y="17"/>
                    </a:lnTo>
                    <a:lnTo>
                      <a:pt x="61" y="24"/>
                    </a:lnTo>
                    <a:lnTo>
                      <a:pt x="61" y="30"/>
                    </a:lnTo>
                    <a:lnTo>
                      <a:pt x="61" y="39"/>
                    </a:lnTo>
                    <a:lnTo>
                      <a:pt x="60" y="46"/>
                    </a:lnTo>
                    <a:lnTo>
                      <a:pt x="59" y="54"/>
                    </a:lnTo>
                    <a:lnTo>
                      <a:pt x="56" y="62"/>
                    </a:lnTo>
                    <a:lnTo>
                      <a:pt x="56" y="62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4" name="Freeform 54"/>
              <p:cNvSpPr>
                <a:spLocks/>
              </p:cNvSpPr>
              <p:nvPr/>
            </p:nvSpPr>
            <p:spPr bwMode="auto">
              <a:xfrm>
                <a:off x="988" y="1653"/>
                <a:ext cx="243" cy="147"/>
              </a:xfrm>
              <a:custGeom>
                <a:avLst/>
                <a:gdLst>
                  <a:gd name="T0" fmla="*/ 3 w 243"/>
                  <a:gd name="T1" fmla="*/ 146 h 147"/>
                  <a:gd name="T2" fmla="*/ 3 w 243"/>
                  <a:gd name="T3" fmla="*/ 146 h 147"/>
                  <a:gd name="T4" fmla="*/ 1 w 243"/>
                  <a:gd name="T5" fmla="*/ 109 h 147"/>
                  <a:gd name="T6" fmla="*/ 0 w 243"/>
                  <a:gd name="T7" fmla="*/ 79 h 147"/>
                  <a:gd name="T8" fmla="*/ 1 w 243"/>
                  <a:gd name="T9" fmla="*/ 61 h 147"/>
                  <a:gd name="T10" fmla="*/ 1 w 243"/>
                  <a:gd name="T11" fmla="*/ 53 h 147"/>
                  <a:gd name="T12" fmla="*/ 1 w 243"/>
                  <a:gd name="T13" fmla="*/ 53 h 147"/>
                  <a:gd name="T14" fmla="*/ 1 w 243"/>
                  <a:gd name="T15" fmla="*/ 50 h 147"/>
                  <a:gd name="T16" fmla="*/ 2 w 243"/>
                  <a:gd name="T17" fmla="*/ 47 h 147"/>
                  <a:gd name="T18" fmla="*/ 7 w 243"/>
                  <a:gd name="T19" fmla="*/ 42 h 147"/>
                  <a:gd name="T20" fmla="*/ 13 w 243"/>
                  <a:gd name="T21" fmla="*/ 37 h 147"/>
                  <a:gd name="T22" fmla="*/ 22 w 243"/>
                  <a:gd name="T23" fmla="*/ 33 h 147"/>
                  <a:gd name="T24" fmla="*/ 33 w 243"/>
                  <a:gd name="T25" fmla="*/ 30 h 147"/>
                  <a:gd name="T26" fmla="*/ 45 w 243"/>
                  <a:gd name="T27" fmla="*/ 27 h 147"/>
                  <a:gd name="T28" fmla="*/ 58 w 243"/>
                  <a:gd name="T29" fmla="*/ 26 h 147"/>
                  <a:gd name="T30" fmla="*/ 71 w 243"/>
                  <a:gd name="T31" fmla="*/ 25 h 147"/>
                  <a:gd name="T32" fmla="*/ 71 w 243"/>
                  <a:gd name="T33" fmla="*/ 25 h 147"/>
                  <a:gd name="T34" fmla="*/ 84 w 243"/>
                  <a:gd name="T35" fmla="*/ 25 h 147"/>
                  <a:gd name="T36" fmla="*/ 94 w 243"/>
                  <a:gd name="T37" fmla="*/ 27 h 147"/>
                  <a:gd name="T38" fmla="*/ 105 w 243"/>
                  <a:gd name="T39" fmla="*/ 28 h 147"/>
                  <a:gd name="T40" fmla="*/ 113 w 243"/>
                  <a:gd name="T41" fmla="*/ 30 h 147"/>
                  <a:gd name="T42" fmla="*/ 125 w 243"/>
                  <a:gd name="T43" fmla="*/ 35 h 147"/>
                  <a:gd name="T44" fmla="*/ 135 w 243"/>
                  <a:gd name="T45" fmla="*/ 39 h 147"/>
                  <a:gd name="T46" fmla="*/ 178 w 243"/>
                  <a:gd name="T47" fmla="*/ 63 h 147"/>
                  <a:gd name="T48" fmla="*/ 161 w 243"/>
                  <a:gd name="T49" fmla="*/ 30 h 147"/>
                  <a:gd name="T50" fmla="*/ 161 w 243"/>
                  <a:gd name="T51" fmla="*/ 30 h 147"/>
                  <a:gd name="T52" fmla="*/ 160 w 243"/>
                  <a:gd name="T53" fmla="*/ 26 h 147"/>
                  <a:gd name="T54" fmla="*/ 159 w 243"/>
                  <a:gd name="T55" fmla="*/ 22 h 147"/>
                  <a:gd name="T56" fmla="*/ 159 w 243"/>
                  <a:gd name="T57" fmla="*/ 17 h 147"/>
                  <a:gd name="T58" fmla="*/ 160 w 243"/>
                  <a:gd name="T59" fmla="*/ 13 h 147"/>
                  <a:gd name="T60" fmla="*/ 162 w 243"/>
                  <a:gd name="T61" fmla="*/ 10 h 147"/>
                  <a:gd name="T62" fmla="*/ 164 w 243"/>
                  <a:gd name="T63" fmla="*/ 7 h 147"/>
                  <a:gd name="T64" fmla="*/ 168 w 243"/>
                  <a:gd name="T65" fmla="*/ 4 h 147"/>
                  <a:gd name="T66" fmla="*/ 171 w 243"/>
                  <a:gd name="T67" fmla="*/ 2 h 147"/>
                  <a:gd name="T68" fmla="*/ 171 w 243"/>
                  <a:gd name="T69" fmla="*/ 2 h 147"/>
                  <a:gd name="T70" fmla="*/ 175 w 243"/>
                  <a:gd name="T71" fmla="*/ 0 h 147"/>
                  <a:gd name="T72" fmla="*/ 179 w 243"/>
                  <a:gd name="T73" fmla="*/ 0 h 147"/>
                  <a:gd name="T74" fmla="*/ 183 w 243"/>
                  <a:gd name="T75" fmla="*/ 0 h 147"/>
                  <a:gd name="T76" fmla="*/ 187 w 243"/>
                  <a:gd name="T77" fmla="*/ 0 h 147"/>
                  <a:gd name="T78" fmla="*/ 190 w 243"/>
                  <a:gd name="T79" fmla="*/ 2 h 147"/>
                  <a:gd name="T80" fmla="*/ 194 w 243"/>
                  <a:gd name="T81" fmla="*/ 4 h 147"/>
                  <a:gd name="T82" fmla="*/ 196 w 243"/>
                  <a:gd name="T83" fmla="*/ 7 h 147"/>
                  <a:gd name="T84" fmla="*/ 199 w 243"/>
                  <a:gd name="T85" fmla="*/ 11 h 147"/>
                  <a:gd name="T86" fmla="*/ 243 w 243"/>
                  <a:gd name="T87" fmla="*/ 98 h 147"/>
                  <a:gd name="T88" fmla="*/ 204 w 243"/>
                  <a:gd name="T89" fmla="*/ 124 h 147"/>
                  <a:gd name="T90" fmla="*/ 143 w 243"/>
                  <a:gd name="T91" fmla="*/ 92 h 147"/>
                  <a:gd name="T92" fmla="*/ 143 w 243"/>
                  <a:gd name="T93" fmla="*/ 92 h 147"/>
                  <a:gd name="T94" fmla="*/ 142 w 243"/>
                  <a:gd name="T95" fmla="*/ 116 h 147"/>
                  <a:gd name="T96" fmla="*/ 140 w 243"/>
                  <a:gd name="T97" fmla="*/ 147 h 147"/>
                  <a:gd name="T98" fmla="*/ 139 w 243"/>
                  <a:gd name="T99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43" h="147">
                    <a:moveTo>
                      <a:pt x="3" y="146"/>
                    </a:moveTo>
                    <a:lnTo>
                      <a:pt x="3" y="146"/>
                    </a:lnTo>
                    <a:lnTo>
                      <a:pt x="1" y="109"/>
                    </a:lnTo>
                    <a:lnTo>
                      <a:pt x="0" y="79"/>
                    </a:lnTo>
                    <a:lnTo>
                      <a:pt x="1" y="61"/>
                    </a:lnTo>
                    <a:lnTo>
                      <a:pt x="1" y="53"/>
                    </a:lnTo>
                    <a:lnTo>
                      <a:pt x="1" y="53"/>
                    </a:lnTo>
                    <a:lnTo>
                      <a:pt x="1" y="50"/>
                    </a:lnTo>
                    <a:lnTo>
                      <a:pt x="2" y="47"/>
                    </a:lnTo>
                    <a:lnTo>
                      <a:pt x="7" y="42"/>
                    </a:lnTo>
                    <a:lnTo>
                      <a:pt x="13" y="37"/>
                    </a:lnTo>
                    <a:lnTo>
                      <a:pt x="22" y="33"/>
                    </a:lnTo>
                    <a:lnTo>
                      <a:pt x="33" y="30"/>
                    </a:lnTo>
                    <a:lnTo>
                      <a:pt x="45" y="27"/>
                    </a:lnTo>
                    <a:lnTo>
                      <a:pt x="58" y="26"/>
                    </a:lnTo>
                    <a:lnTo>
                      <a:pt x="71" y="25"/>
                    </a:lnTo>
                    <a:lnTo>
                      <a:pt x="71" y="25"/>
                    </a:lnTo>
                    <a:lnTo>
                      <a:pt x="84" y="25"/>
                    </a:lnTo>
                    <a:lnTo>
                      <a:pt x="94" y="27"/>
                    </a:lnTo>
                    <a:lnTo>
                      <a:pt x="105" y="28"/>
                    </a:lnTo>
                    <a:lnTo>
                      <a:pt x="113" y="30"/>
                    </a:lnTo>
                    <a:lnTo>
                      <a:pt x="125" y="35"/>
                    </a:lnTo>
                    <a:lnTo>
                      <a:pt x="135" y="39"/>
                    </a:lnTo>
                    <a:lnTo>
                      <a:pt x="178" y="63"/>
                    </a:lnTo>
                    <a:lnTo>
                      <a:pt x="161" y="30"/>
                    </a:lnTo>
                    <a:lnTo>
                      <a:pt x="161" y="30"/>
                    </a:lnTo>
                    <a:lnTo>
                      <a:pt x="160" y="26"/>
                    </a:lnTo>
                    <a:lnTo>
                      <a:pt x="159" y="22"/>
                    </a:lnTo>
                    <a:lnTo>
                      <a:pt x="159" y="17"/>
                    </a:lnTo>
                    <a:lnTo>
                      <a:pt x="160" y="13"/>
                    </a:lnTo>
                    <a:lnTo>
                      <a:pt x="162" y="10"/>
                    </a:lnTo>
                    <a:lnTo>
                      <a:pt x="164" y="7"/>
                    </a:lnTo>
                    <a:lnTo>
                      <a:pt x="168" y="4"/>
                    </a:lnTo>
                    <a:lnTo>
                      <a:pt x="171" y="2"/>
                    </a:lnTo>
                    <a:lnTo>
                      <a:pt x="171" y="2"/>
                    </a:lnTo>
                    <a:lnTo>
                      <a:pt x="175" y="0"/>
                    </a:lnTo>
                    <a:lnTo>
                      <a:pt x="179" y="0"/>
                    </a:lnTo>
                    <a:lnTo>
                      <a:pt x="183" y="0"/>
                    </a:lnTo>
                    <a:lnTo>
                      <a:pt x="187" y="0"/>
                    </a:lnTo>
                    <a:lnTo>
                      <a:pt x="190" y="2"/>
                    </a:lnTo>
                    <a:lnTo>
                      <a:pt x="194" y="4"/>
                    </a:lnTo>
                    <a:lnTo>
                      <a:pt x="196" y="7"/>
                    </a:lnTo>
                    <a:lnTo>
                      <a:pt x="199" y="11"/>
                    </a:lnTo>
                    <a:lnTo>
                      <a:pt x="243" y="98"/>
                    </a:lnTo>
                    <a:lnTo>
                      <a:pt x="204" y="124"/>
                    </a:lnTo>
                    <a:lnTo>
                      <a:pt x="143" y="92"/>
                    </a:lnTo>
                    <a:lnTo>
                      <a:pt x="143" y="92"/>
                    </a:lnTo>
                    <a:lnTo>
                      <a:pt x="142" y="116"/>
                    </a:lnTo>
                    <a:lnTo>
                      <a:pt x="140" y="147"/>
                    </a:lnTo>
                    <a:lnTo>
                      <a:pt x="139" y="14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5" name="Freeform 55"/>
              <p:cNvSpPr>
                <a:spLocks/>
              </p:cNvSpPr>
              <p:nvPr/>
            </p:nvSpPr>
            <p:spPr bwMode="auto">
              <a:xfrm>
                <a:off x="1560" y="941"/>
                <a:ext cx="77" cy="131"/>
              </a:xfrm>
              <a:custGeom>
                <a:avLst/>
                <a:gdLst>
                  <a:gd name="T0" fmla="*/ 7 w 77"/>
                  <a:gd name="T1" fmla="*/ 78 h 131"/>
                  <a:gd name="T2" fmla="*/ 15 w 77"/>
                  <a:gd name="T3" fmla="*/ 98 h 131"/>
                  <a:gd name="T4" fmla="*/ 26 w 77"/>
                  <a:gd name="T5" fmla="*/ 113 h 131"/>
                  <a:gd name="T6" fmla="*/ 40 w 77"/>
                  <a:gd name="T7" fmla="*/ 125 h 131"/>
                  <a:gd name="T8" fmla="*/ 53 w 77"/>
                  <a:gd name="T9" fmla="*/ 131 h 131"/>
                  <a:gd name="T10" fmla="*/ 62 w 77"/>
                  <a:gd name="T11" fmla="*/ 129 h 131"/>
                  <a:gd name="T12" fmla="*/ 73 w 77"/>
                  <a:gd name="T13" fmla="*/ 125 h 131"/>
                  <a:gd name="T14" fmla="*/ 76 w 77"/>
                  <a:gd name="T15" fmla="*/ 113 h 131"/>
                  <a:gd name="T16" fmla="*/ 76 w 77"/>
                  <a:gd name="T17" fmla="*/ 111 h 131"/>
                  <a:gd name="T18" fmla="*/ 58 w 77"/>
                  <a:gd name="T19" fmla="*/ 94 h 131"/>
                  <a:gd name="T20" fmla="*/ 56 w 77"/>
                  <a:gd name="T21" fmla="*/ 93 h 131"/>
                  <a:gd name="T22" fmla="*/ 53 w 77"/>
                  <a:gd name="T23" fmla="*/ 93 h 131"/>
                  <a:gd name="T24" fmla="*/ 42 w 77"/>
                  <a:gd name="T25" fmla="*/ 97 h 131"/>
                  <a:gd name="T26" fmla="*/ 39 w 77"/>
                  <a:gd name="T27" fmla="*/ 97 h 131"/>
                  <a:gd name="T28" fmla="*/ 35 w 77"/>
                  <a:gd name="T29" fmla="*/ 92 h 131"/>
                  <a:gd name="T30" fmla="*/ 27 w 77"/>
                  <a:gd name="T31" fmla="*/ 79 h 131"/>
                  <a:gd name="T32" fmla="*/ 24 w 77"/>
                  <a:gd name="T33" fmla="*/ 72 h 131"/>
                  <a:gd name="T34" fmla="*/ 20 w 77"/>
                  <a:gd name="T35" fmla="*/ 57 h 131"/>
                  <a:gd name="T36" fmla="*/ 19 w 77"/>
                  <a:gd name="T37" fmla="*/ 43 h 131"/>
                  <a:gd name="T38" fmla="*/ 20 w 77"/>
                  <a:gd name="T39" fmla="*/ 42 h 131"/>
                  <a:gd name="T40" fmla="*/ 21 w 77"/>
                  <a:gd name="T41" fmla="*/ 41 h 131"/>
                  <a:gd name="T42" fmla="*/ 34 w 77"/>
                  <a:gd name="T43" fmla="*/ 37 h 131"/>
                  <a:gd name="T44" fmla="*/ 36 w 77"/>
                  <a:gd name="T45" fmla="*/ 33 h 131"/>
                  <a:gd name="T46" fmla="*/ 38 w 77"/>
                  <a:gd name="T47" fmla="*/ 9 h 131"/>
                  <a:gd name="T48" fmla="*/ 38 w 77"/>
                  <a:gd name="T49" fmla="*/ 7 h 131"/>
                  <a:gd name="T50" fmla="*/ 27 w 77"/>
                  <a:gd name="T51" fmla="*/ 0 h 131"/>
                  <a:gd name="T52" fmla="*/ 21 w 77"/>
                  <a:gd name="T53" fmla="*/ 2 h 131"/>
                  <a:gd name="T54" fmla="*/ 9 w 77"/>
                  <a:gd name="T55" fmla="*/ 9 h 131"/>
                  <a:gd name="T56" fmla="*/ 5 w 77"/>
                  <a:gd name="T57" fmla="*/ 15 h 131"/>
                  <a:gd name="T58" fmla="*/ 1 w 77"/>
                  <a:gd name="T59" fmla="*/ 30 h 131"/>
                  <a:gd name="T60" fmla="*/ 0 w 77"/>
                  <a:gd name="T61" fmla="*/ 49 h 131"/>
                  <a:gd name="T62" fmla="*/ 3 w 77"/>
                  <a:gd name="T63" fmla="*/ 68 h 131"/>
                  <a:gd name="T64" fmla="*/ 7 w 77"/>
                  <a:gd name="T65" fmla="*/ 78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7" h="131">
                    <a:moveTo>
                      <a:pt x="7" y="78"/>
                    </a:moveTo>
                    <a:lnTo>
                      <a:pt x="7" y="78"/>
                    </a:lnTo>
                    <a:lnTo>
                      <a:pt x="11" y="89"/>
                    </a:lnTo>
                    <a:lnTo>
                      <a:pt x="15" y="98"/>
                    </a:lnTo>
                    <a:lnTo>
                      <a:pt x="20" y="106"/>
                    </a:lnTo>
                    <a:lnTo>
                      <a:pt x="26" y="113"/>
                    </a:lnTo>
                    <a:lnTo>
                      <a:pt x="33" y="120"/>
                    </a:lnTo>
                    <a:lnTo>
                      <a:pt x="40" y="125"/>
                    </a:lnTo>
                    <a:lnTo>
                      <a:pt x="46" y="128"/>
                    </a:lnTo>
                    <a:lnTo>
                      <a:pt x="53" y="131"/>
                    </a:lnTo>
                    <a:lnTo>
                      <a:pt x="53" y="131"/>
                    </a:lnTo>
                    <a:lnTo>
                      <a:pt x="62" y="129"/>
                    </a:lnTo>
                    <a:lnTo>
                      <a:pt x="68" y="128"/>
                    </a:lnTo>
                    <a:lnTo>
                      <a:pt x="73" y="125"/>
                    </a:lnTo>
                    <a:lnTo>
                      <a:pt x="76" y="113"/>
                    </a:lnTo>
                    <a:lnTo>
                      <a:pt x="76" y="113"/>
                    </a:lnTo>
                    <a:lnTo>
                      <a:pt x="77" y="112"/>
                    </a:lnTo>
                    <a:lnTo>
                      <a:pt x="76" y="111"/>
                    </a:lnTo>
                    <a:lnTo>
                      <a:pt x="76" y="111"/>
                    </a:lnTo>
                    <a:lnTo>
                      <a:pt x="58" y="94"/>
                    </a:lnTo>
                    <a:lnTo>
                      <a:pt x="58" y="94"/>
                    </a:lnTo>
                    <a:lnTo>
                      <a:pt x="56" y="93"/>
                    </a:lnTo>
                    <a:lnTo>
                      <a:pt x="53" y="93"/>
                    </a:lnTo>
                    <a:lnTo>
                      <a:pt x="53" y="93"/>
                    </a:lnTo>
                    <a:lnTo>
                      <a:pt x="42" y="97"/>
                    </a:lnTo>
                    <a:lnTo>
                      <a:pt x="42" y="97"/>
                    </a:lnTo>
                    <a:lnTo>
                      <a:pt x="40" y="98"/>
                    </a:lnTo>
                    <a:lnTo>
                      <a:pt x="39" y="97"/>
                    </a:lnTo>
                    <a:lnTo>
                      <a:pt x="39" y="97"/>
                    </a:lnTo>
                    <a:lnTo>
                      <a:pt x="35" y="92"/>
                    </a:lnTo>
                    <a:lnTo>
                      <a:pt x="31" y="86"/>
                    </a:lnTo>
                    <a:lnTo>
                      <a:pt x="27" y="79"/>
                    </a:lnTo>
                    <a:lnTo>
                      <a:pt x="24" y="72"/>
                    </a:lnTo>
                    <a:lnTo>
                      <a:pt x="24" y="72"/>
                    </a:lnTo>
                    <a:lnTo>
                      <a:pt x="22" y="65"/>
                    </a:lnTo>
                    <a:lnTo>
                      <a:pt x="20" y="57"/>
                    </a:lnTo>
                    <a:lnTo>
                      <a:pt x="19" y="51"/>
                    </a:lnTo>
                    <a:lnTo>
                      <a:pt x="19" y="43"/>
                    </a:lnTo>
                    <a:lnTo>
                      <a:pt x="19" y="43"/>
                    </a:lnTo>
                    <a:lnTo>
                      <a:pt x="20" y="42"/>
                    </a:lnTo>
                    <a:lnTo>
                      <a:pt x="21" y="41"/>
                    </a:lnTo>
                    <a:lnTo>
                      <a:pt x="21" y="41"/>
                    </a:lnTo>
                    <a:lnTo>
                      <a:pt x="34" y="37"/>
                    </a:lnTo>
                    <a:lnTo>
                      <a:pt x="34" y="37"/>
                    </a:lnTo>
                    <a:lnTo>
                      <a:pt x="36" y="35"/>
                    </a:lnTo>
                    <a:lnTo>
                      <a:pt x="36" y="33"/>
                    </a:lnTo>
                    <a:lnTo>
                      <a:pt x="36" y="33"/>
                    </a:lnTo>
                    <a:lnTo>
                      <a:pt x="38" y="9"/>
                    </a:lnTo>
                    <a:lnTo>
                      <a:pt x="38" y="9"/>
                    </a:lnTo>
                    <a:lnTo>
                      <a:pt x="38" y="7"/>
                    </a:lnTo>
                    <a:lnTo>
                      <a:pt x="38" y="6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7" y="3"/>
                    </a:lnTo>
                    <a:lnTo>
                      <a:pt x="9" y="9"/>
                    </a:lnTo>
                    <a:lnTo>
                      <a:pt x="9" y="9"/>
                    </a:lnTo>
                    <a:lnTo>
                      <a:pt x="5" y="15"/>
                    </a:lnTo>
                    <a:lnTo>
                      <a:pt x="3" y="22"/>
                    </a:lnTo>
                    <a:lnTo>
                      <a:pt x="1" y="30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1" y="58"/>
                    </a:lnTo>
                    <a:lnTo>
                      <a:pt x="3" y="68"/>
                    </a:lnTo>
                    <a:lnTo>
                      <a:pt x="7" y="78"/>
                    </a:lnTo>
                    <a:lnTo>
                      <a:pt x="7" y="78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6" name="Freeform 56"/>
              <p:cNvSpPr>
                <a:spLocks/>
              </p:cNvSpPr>
              <p:nvPr/>
            </p:nvSpPr>
            <p:spPr bwMode="auto">
              <a:xfrm>
                <a:off x="1248" y="2107"/>
                <a:ext cx="214" cy="173"/>
              </a:xfrm>
              <a:custGeom>
                <a:avLst/>
                <a:gdLst>
                  <a:gd name="T0" fmla="*/ 214 w 214"/>
                  <a:gd name="T1" fmla="*/ 69 h 173"/>
                  <a:gd name="T2" fmla="*/ 214 w 214"/>
                  <a:gd name="T3" fmla="*/ 69 h 173"/>
                  <a:gd name="T4" fmla="*/ 213 w 214"/>
                  <a:gd name="T5" fmla="*/ 62 h 173"/>
                  <a:gd name="T6" fmla="*/ 210 w 214"/>
                  <a:gd name="T7" fmla="*/ 55 h 173"/>
                  <a:gd name="T8" fmla="*/ 207 w 214"/>
                  <a:gd name="T9" fmla="*/ 49 h 173"/>
                  <a:gd name="T10" fmla="*/ 203 w 214"/>
                  <a:gd name="T11" fmla="*/ 42 h 173"/>
                  <a:gd name="T12" fmla="*/ 199 w 214"/>
                  <a:gd name="T13" fmla="*/ 36 h 173"/>
                  <a:gd name="T14" fmla="*/ 192 w 214"/>
                  <a:gd name="T15" fmla="*/ 30 h 173"/>
                  <a:gd name="T16" fmla="*/ 186 w 214"/>
                  <a:gd name="T17" fmla="*/ 25 h 173"/>
                  <a:gd name="T18" fmla="*/ 180 w 214"/>
                  <a:gd name="T19" fmla="*/ 20 h 173"/>
                  <a:gd name="T20" fmla="*/ 172 w 214"/>
                  <a:gd name="T21" fmla="*/ 15 h 173"/>
                  <a:gd name="T22" fmla="*/ 165 w 214"/>
                  <a:gd name="T23" fmla="*/ 12 h 173"/>
                  <a:gd name="T24" fmla="*/ 155 w 214"/>
                  <a:gd name="T25" fmla="*/ 8 h 173"/>
                  <a:gd name="T26" fmla="*/ 147 w 214"/>
                  <a:gd name="T27" fmla="*/ 5 h 173"/>
                  <a:gd name="T28" fmla="*/ 138 w 214"/>
                  <a:gd name="T29" fmla="*/ 3 h 173"/>
                  <a:gd name="T30" fmla="*/ 128 w 214"/>
                  <a:gd name="T31" fmla="*/ 2 h 173"/>
                  <a:gd name="T32" fmla="*/ 117 w 214"/>
                  <a:gd name="T33" fmla="*/ 1 h 173"/>
                  <a:gd name="T34" fmla="*/ 107 w 214"/>
                  <a:gd name="T35" fmla="*/ 0 h 173"/>
                  <a:gd name="T36" fmla="*/ 107 w 214"/>
                  <a:gd name="T37" fmla="*/ 0 h 173"/>
                  <a:gd name="T38" fmla="*/ 97 w 214"/>
                  <a:gd name="T39" fmla="*/ 1 h 173"/>
                  <a:gd name="T40" fmla="*/ 85 w 214"/>
                  <a:gd name="T41" fmla="*/ 2 h 173"/>
                  <a:gd name="T42" fmla="*/ 75 w 214"/>
                  <a:gd name="T43" fmla="*/ 4 h 173"/>
                  <a:gd name="T44" fmla="*/ 66 w 214"/>
                  <a:gd name="T45" fmla="*/ 6 h 173"/>
                  <a:gd name="T46" fmla="*/ 57 w 214"/>
                  <a:gd name="T47" fmla="*/ 9 h 173"/>
                  <a:gd name="T48" fmla="*/ 47 w 214"/>
                  <a:gd name="T49" fmla="*/ 13 h 173"/>
                  <a:gd name="T50" fmla="*/ 39 w 214"/>
                  <a:gd name="T51" fmla="*/ 17 h 173"/>
                  <a:gd name="T52" fmla="*/ 32 w 214"/>
                  <a:gd name="T53" fmla="*/ 22 h 173"/>
                  <a:gd name="T54" fmla="*/ 25 w 214"/>
                  <a:gd name="T55" fmla="*/ 27 h 173"/>
                  <a:gd name="T56" fmla="*/ 19 w 214"/>
                  <a:gd name="T57" fmla="*/ 33 h 173"/>
                  <a:gd name="T58" fmla="*/ 13 w 214"/>
                  <a:gd name="T59" fmla="*/ 40 h 173"/>
                  <a:gd name="T60" fmla="*/ 8 w 214"/>
                  <a:gd name="T61" fmla="*/ 47 h 173"/>
                  <a:gd name="T62" fmla="*/ 5 w 214"/>
                  <a:gd name="T63" fmla="*/ 54 h 173"/>
                  <a:gd name="T64" fmla="*/ 2 w 214"/>
                  <a:gd name="T65" fmla="*/ 61 h 173"/>
                  <a:gd name="T66" fmla="*/ 1 w 214"/>
                  <a:gd name="T67" fmla="*/ 69 h 173"/>
                  <a:gd name="T68" fmla="*/ 0 w 214"/>
                  <a:gd name="T69" fmla="*/ 77 h 173"/>
                  <a:gd name="T70" fmla="*/ 0 w 214"/>
                  <a:gd name="T71" fmla="*/ 77 h 173"/>
                  <a:gd name="T72" fmla="*/ 1 w 214"/>
                  <a:gd name="T73" fmla="*/ 85 h 173"/>
                  <a:gd name="T74" fmla="*/ 2 w 214"/>
                  <a:gd name="T75" fmla="*/ 92 h 173"/>
                  <a:gd name="T76" fmla="*/ 5 w 214"/>
                  <a:gd name="T77" fmla="*/ 100 h 173"/>
                  <a:gd name="T78" fmla="*/ 8 w 214"/>
                  <a:gd name="T79" fmla="*/ 108 h 173"/>
                  <a:gd name="T80" fmla="*/ 13 w 214"/>
                  <a:gd name="T81" fmla="*/ 114 h 173"/>
                  <a:gd name="T82" fmla="*/ 19 w 214"/>
                  <a:gd name="T83" fmla="*/ 120 h 173"/>
                  <a:gd name="T84" fmla="*/ 25 w 214"/>
                  <a:gd name="T85" fmla="*/ 126 h 173"/>
                  <a:gd name="T86" fmla="*/ 32 w 214"/>
                  <a:gd name="T87" fmla="*/ 132 h 173"/>
                  <a:gd name="T88" fmla="*/ 13 w 214"/>
                  <a:gd name="T89" fmla="*/ 173 h 173"/>
                  <a:gd name="T90" fmla="*/ 63 w 214"/>
                  <a:gd name="T91" fmla="*/ 148 h 173"/>
                  <a:gd name="T92" fmla="*/ 63 w 214"/>
                  <a:gd name="T93" fmla="*/ 148 h 173"/>
                  <a:gd name="T94" fmla="*/ 81 w 214"/>
                  <a:gd name="T95" fmla="*/ 152 h 173"/>
                  <a:gd name="T96" fmla="*/ 91 w 214"/>
                  <a:gd name="T97" fmla="*/ 153 h 173"/>
                  <a:gd name="T98" fmla="*/ 100 w 214"/>
                  <a:gd name="T99" fmla="*/ 154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14" h="173">
                    <a:moveTo>
                      <a:pt x="214" y="69"/>
                    </a:moveTo>
                    <a:lnTo>
                      <a:pt x="214" y="69"/>
                    </a:lnTo>
                    <a:lnTo>
                      <a:pt x="213" y="62"/>
                    </a:lnTo>
                    <a:lnTo>
                      <a:pt x="210" y="55"/>
                    </a:lnTo>
                    <a:lnTo>
                      <a:pt x="207" y="49"/>
                    </a:lnTo>
                    <a:lnTo>
                      <a:pt x="203" y="42"/>
                    </a:lnTo>
                    <a:lnTo>
                      <a:pt x="199" y="36"/>
                    </a:lnTo>
                    <a:lnTo>
                      <a:pt x="192" y="30"/>
                    </a:lnTo>
                    <a:lnTo>
                      <a:pt x="186" y="25"/>
                    </a:lnTo>
                    <a:lnTo>
                      <a:pt x="180" y="20"/>
                    </a:lnTo>
                    <a:lnTo>
                      <a:pt x="172" y="15"/>
                    </a:lnTo>
                    <a:lnTo>
                      <a:pt x="165" y="12"/>
                    </a:lnTo>
                    <a:lnTo>
                      <a:pt x="155" y="8"/>
                    </a:lnTo>
                    <a:lnTo>
                      <a:pt x="147" y="5"/>
                    </a:lnTo>
                    <a:lnTo>
                      <a:pt x="138" y="3"/>
                    </a:lnTo>
                    <a:lnTo>
                      <a:pt x="128" y="2"/>
                    </a:lnTo>
                    <a:lnTo>
                      <a:pt x="117" y="1"/>
                    </a:lnTo>
                    <a:lnTo>
                      <a:pt x="107" y="0"/>
                    </a:lnTo>
                    <a:lnTo>
                      <a:pt x="107" y="0"/>
                    </a:lnTo>
                    <a:lnTo>
                      <a:pt x="97" y="1"/>
                    </a:lnTo>
                    <a:lnTo>
                      <a:pt x="85" y="2"/>
                    </a:lnTo>
                    <a:lnTo>
                      <a:pt x="75" y="4"/>
                    </a:lnTo>
                    <a:lnTo>
                      <a:pt x="66" y="6"/>
                    </a:lnTo>
                    <a:lnTo>
                      <a:pt x="57" y="9"/>
                    </a:lnTo>
                    <a:lnTo>
                      <a:pt x="47" y="13"/>
                    </a:lnTo>
                    <a:lnTo>
                      <a:pt x="39" y="17"/>
                    </a:lnTo>
                    <a:lnTo>
                      <a:pt x="32" y="22"/>
                    </a:lnTo>
                    <a:lnTo>
                      <a:pt x="25" y="27"/>
                    </a:lnTo>
                    <a:lnTo>
                      <a:pt x="19" y="33"/>
                    </a:lnTo>
                    <a:lnTo>
                      <a:pt x="13" y="40"/>
                    </a:lnTo>
                    <a:lnTo>
                      <a:pt x="8" y="47"/>
                    </a:lnTo>
                    <a:lnTo>
                      <a:pt x="5" y="54"/>
                    </a:lnTo>
                    <a:lnTo>
                      <a:pt x="2" y="61"/>
                    </a:lnTo>
                    <a:lnTo>
                      <a:pt x="1" y="69"/>
                    </a:lnTo>
                    <a:lnTo>
                      <a:pt x="0" y="77"/>
                    </a:lnTo>
                    <a:lnTo>
                      <a:pt x="0" y="77"/>
                    </a:lnTo>
                    <a:lnTo>
                      <a:pt x="1" y="85"/>
                    </a:lnTo>
                    <a:lnTo>
                      <a:pt x="2" y="92"/>
                    </a:lnTo>
                    <a:lnTo>
                      <a:pt x="5" y="100"/>
                    </a:lnTo>
                    <a:lnTo>
                      <a:pt x="8" y="108"/>
                    </a:lnTo>
                    <a:lnTo>
                      <a:pt x="13" y="114"/>
                    </a:lnTo>
                    <a:lnTo>
                      <a:pt x="19" y="120"/>
                    </a:lnTo>
                    <a:lnTo>
                      <a:pt x="25" y="126"/>
                    </a:lnTo>
                    <a:lnTo>
                      <a:pt x="32" y="132"/>
                    </a:lnTo>
                    <a:lnTo>
                      <a:pt x="13" y="173"/>
                    </a:lnTo>
                    <a:lnTo>
                      <a:pt x="63" y="148"/>
                    </a:lnTo>
                    <a:lnTo>
                      <a:pt x="63" y="148"/>
                    </a:lnTo>
                    <a:lnTo>
                      <a:pt x="81" y="152"/>
                    </a:lnTo>
                    <a:lnTo>
                      <a:pt x="91" y="153"/>
                    </a:lnTo>
                    <a:lnTo>
                      <a:pt x="100" y="15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7" name="Freeform 57"/>
              <p:cNvSpPr>
                <a:spLocks/>
              </p:cNvSpPr>
              <p:nvPr/>
            </p:nvSpPr>
            <p:spPr bwMode="auto">
              <a:xfrm>
                <a:off x="1353" y="2183"/>
                <a:ext cx="163" cy="132"/>
              </a:xfrm>
              <a:custGeom>
                <a:avLst/>
                <a:gdLst>
                  <a:gd name="T0" fmla="*/ 81 w 163"/>
                  <a:gd name="T1" fmla="*/ 0 h 132"/>
                  <a:gd name="T2" fmla="*/ 81 w 163"/>
                  <a:gd name="T3" fmla="*/ 0 h 132"/>
                  <a:gd name="T4" fmla="*/ 98 w 163"/>
                  <a:gd name="T5" fmla="*/ 1 h 132"/>
                  <a:gd name="T6" fmla="*/ 113 w 163"/>
                  <a:gd name="T7" fmla="*/ 4 h 132"/>
                  <a:gd name="T8" fmla="*/ 127 w 163"/>
                  <a:gd name="T9" fmla="*/ 10 h 132"/>
                  <a:gd name="T10" fmla="*/ 140 w 163"/>
                  <a:gd name="T11" fmla="*/ 17 h 132"/>
                  <a:gd name="T12" fmla="*/ 145 w 163"/>
                  <a:gd name="T13" fmla="*/ 21 h 132"/>
                  <a:gd name="T14" fmla="*/ 149 w 163"/>
                  <a:gd name="T15" fmla="*/ 25 h 132"/>
                  <a:gd name="T16" fmla="*/ 153 w 163"/>
                  <a:gd name="T17" fmla="*/ 30 h 132"/>
                  <a:gd name="T18" fmla="*/ 157 w 163"/>
                  <a:gd name="T19" fmla="*/ 36 h 132"/>
                  <a:gd name="T20" fmla="*/ 159 w 163"/>
                  <a:gd name="T21" fmla="*/ 41 h 132"/>
                  <a:gd name="T22" fmla="*/ 161 w 163"/>
                  <a:gd name="T23" fmla="*/ 46 h 132"/>
                  <a:gd name="T24" fmla="*/ 162 w 163"/>
                  <a:gd name="T25" fmla="*/ 52 h 132"/>
                  <a:gd name="T26" fmla="*/ 163 w 163"/>
                  <a:gd name="T27" fmla="*/ 58 h 132"/>
                  <a:gd name="T28" fmla="*/ 163 w 163"/>
                  <a:gd name="T29" fmla="*/ 58 h 132"/>
                  <a:gd name="T30" fmla="*/ 162 w 163"/>
                  <a:gd name="T31" fmla="*/ 64 h 132"/>
                  <a:gd name="T32" fmla="*/ 161 w 163"/>
                  <a:gd name="T33" fmla="*/ 71 h 132"/>
                  <a:gd name="T34" fmla="*/ 159 w 163"/>
                  <a:gd name="T35" fmla="*/ 76 h 132"/>
                  <a:gd name="T36" fmla="*/ 157 w 163"/>
                  <a:gd name="T37" fmla="*/ 81 h 132"/>
                  <a:gd name="T38" fmla="*/ 153 w 163"/>
                  <a:gd name="T39" fmla="*/ 86 h 132"/>
                  <a:gd name="T40" fmla="*/ 149 w 163"/>
                  <a:gd name="T41" fmla="*/ 91 h 132"/>
                  <a:gd name="T42" fmla="*/ 144 w 163"/>
                  <a:gd name="T43" fmla="*/ 96 h 132"/>
                  <a:gd name="T44" fmla="*/ 139 w 163"/>
                  <a:gd name="T45" fmla="*/ 100 h 132"/>
                  <a:gd name="T46" fmla="*/ 153 w 163"/>
                  <a:gd name="T47" fmla="*/ 132 h 132"/>
                  <a:gd name="T48" fmla="*/ 115 w 163"/>
                  <a:gd name="T49" fmla="*/ 112 h 132"/>
                  <a:gd name="T50" fmla="*/ 115 w 163"/>
                  <a:gd name="T51" fmla="*/ 112 h 132"/>
                  <a:gd name="T52" fmla="*/ 107 w 163"/>
                  <a:gd name="T53" fmla="*/ 114 h 132"/>
                  <a:gd name="T54" fmla="*/ 99 w 163"/>
                  <a:gd name="T55" fmla="*/ 116 h 132"/>
                  <a:gd name="T56" fmla="*/ 90 w 163"/>
                  <a:gd name="T57" fmla="*/ 117 h 132"/>
                  <a:gd name="T58" fmla="*/ 81 w 163"/>
                  <a:gd name="T59" fmla="*/ 117 h 132"/>
                  <a:gd name="T60" fmla="*/ 81 w 163"/>
                  <a:gd name="T61" fmla="*/ 117 h 132"/>
                  <a:gd name="T62" fmla="*/ 65 w 163"/>
                  <a:gd name="T63" fmla="*/ 116 h 132"/>
                  <a:gd name="T64" fmla="*/ 49 w 163"/>
                  <a:gd name="T65" fmla="*/ 113 h 132"/>
                  <a:gd name="T66" fmla="*/ 36 w 163"/>
                  <a:gd name="T67" fmla="*/ 107 h 132"/>
                  <a:gd name="T68" fmla="*/ 24 w 163"/>
                  <a:gd name="T69" fmla="*/ 100 h 132"/>
                  <a:gd name="T70" fmla="*/ 18 w 163"/>
                  <a:gd name="T71" fmla="*/ 95 h 132"/>
                  <a:gd name="T72" fmla="*/ 14 w 163"/>
                  <a:gd name="T73" fmla="*/ 91 h 132"/>
                  <a:gd name="T74" fmla="*/ 10 w 163"/>
                  <a:gd name="T75" fmla="*/ 86 h 132"/>
                  <a:gd name="T76" fmla="*/ 6 w 163"/>
                  <a:gd name="T77" fmla="*/ 81 h 132"/>
                  <a:gd name="T78" fmla="*/ 4 w 163"/>
                  <a:gd name="T79" fmla="*/ 76 h 132"/>
                  <a:gd name="T80" fmla="*/ 2 w 163"/>
                  <a:gd name="T81" fmla="*/ 71 h 132"/>
                  <a:gd name="T82" fmla="*/ 0 w 163"/>
                  <a:gd name="T83" fmla="*/ 64 h 132"/>
                  <a:gd name="T84" fmla="*/ 0 w 163"/>
                  <a:gd name="T85" fmla="*/ 58 h 132"/>
                  <a:gd name="T86" fmla="*/ 0 w 163"/>
                  <a:gd name="T87" fmla="*/ 58 h 132"/>
                  <a:gd name="T88" fmla="*/ 0 w 163"/>
                  <a:gd name="T89" fmla="*/ 52 h 132"/>
                  <a:gd name="T90" fmla="*/ 2 w 163"/>
                  <a:gd name="T91" fmla="*/ 46 h 132"/>
                  <a:gd name="T92" fmla="*/ 4 w 163"/>
                  <a:gd name="T93" fmla="*/ 41 h 132"/>
                  <a:gd name="T94" fmla="*/ 6 w 163"/>
                  <a:gd name="T95" fmla="*/ 36 h 132"/>
                  <a:gd name="T96" fmla="*/ 10 w 163"/>
                  <a:gd name="T97" fmla="*/ 30 h 132"/>
                  <a:gd name="T98" fmla="*/ 14 w 163"/>
                  <a:gd name="T99" fmla="*/ 25 h 132"/>
                  <a:gd name="T100" fmla="*/ 18 w 163"/>
                  <a:gd name="T101" fmla="*/ 21 h 132"/>
                  <a:gd name="T102" fmla="*/ 24 w 163"/>
                  <a:gd name="T103" fmla="*/ 17 h 132"/>
                  <a:gd name="T104" fmla="*/ 36 w 163"/>
                  <a:gd name="T105" fmla="*/ 10 h 132"/>
                  <a:gd name="T106" fmla="*/ 49 w 163"/>
                  <a:gd name="T107" fmla="*/ 4 h 132"/>
                  <a:gd name="T108" fmla="*/ 65 w 163"/>
                  <a:gd name="T109" fmla="*/ 1 h 132"/>
                  <a:gd name="T110" fmla="*/ 81 w 163"/>
                  <a:gd name="T111" fmla="*/ 0 h 132"/>
                  <a:gd name="T112" fmla="*/ 81 w 163"/>
                  <a:gd name="T113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63" h="132">
                    <a:moveTo>
                      <a:pt x="81" y="0"/>
                    </a:moveTo>
                    <a:lnTo>
                      <a:pt x="81" y="0"/>
                    </a:lnTo>
                    <a:lnTo>
                      <a:pt x="98" y="1"/>
                    </a:lnTo>
                    <a:lnTo>
                      <a:pt x="113" y="4"/>
                    </a:lnTo>
                    <a:lnTo>
                      <a:pt x="127" y="10"/>
                    </a:lnTo>
                    <a:lnTo>
                      <a:pt x="140" y="17"/>
                    </a:lnTo>
                    <a:lnTo>
                      <a:pt x="145" y="21"/>
                    </a:lnTo>
                    <a:lnTo>
                      <a:pt x="149" y="25"/>
                    </a:lnTo>
                    <a:lnTo>
                      <a:pt x="153" y="30"/>
                    </a:lnTo>
                    <a:lnTo>
                      <a:pt x="157" y="36"/>
                    </a:lnTo>
                    <a:lnTo>
                      <a:pt x="159" y="41"/>
                    </a:lnTo>
                    <a:lnTo>
                      <a:pt x="161" y="46"/>
                    </a:lnTo>
                    <a:lnTo>
                      <a:pt x="162" y="52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2" y="64"/>
                    </a:lnTo>
                    <a:lnTo>
                      <a:pt x="161" y="71"/>
                    </a:lnTo>
                    <a:lnTo>
                      <a:pt x="159" y="76"/>
                    </a:lnTo>
                    <a:lnTo>
                      <a:pt x="157" y="81"/>
                    </a:lnTo>
                    <a:lnTo>
                      <a:pt x="153" y="86"/>
                    </a:lnTo>
                    <a:lnTo>
                      <a:pt x="149" y="91"/>
                    </a:lnTo>
                    <a:lnTo>
                      <a:pt x="144" y="96"/>
                    </a:lnTo>
                    <a:lnTo>
                      <a:pt x="139" y="100"/>
                    </a:lnTo>
                    <a:lnTo>
                      <a:pt x="153" y="132"/>
                    </a:lnTo>
                    <a:lnTo>
                      <a:pt x="115" y="112"/>
                    </a:lnTo>
                    <a:lnTo>
                      <a:pt x="115" y="112"/>
                    </a:lnTo>
                    <a:lnTo>
                      <a:pt x="107" y="114"/>
                    </a:lnTo>
                    <a:lnTo>
                      <a:pt x="99" y="116"/>
                    </a:lnTo>
                    <a:lnTo>
                      <a:pt x="90" y="117"/>
                    </a:lnTo>
                    <a:lnTo>
                      <a:pt x="81" y="117"/>
                    </a:lnTo>
                    <a:lnTo>
                      <a:pt x="81" y="117"/>
                    </a:lnTo>
                    <a:lnTo>
                      <a:pt x="65" y="116"/>
                    </a:lnTo>
                    <a:lnTo>
                      <a:pt x="49" y="113"/>
                    </a:lnTo>
                    <a:lnTo>
                      <a:pt x="36" y="107"/>
                    </a:lnTo>
                    <a:lnTo>
                      <a:pt x="24" y="100"/>
                    </a:lnTo>
                    <a:lnTo>
                      <a:pt x="18" y="95"/>
                    </a:lnTo>
                    <a:lnTo>
                      <a:pt x="14" y="91"/>
                    </a:lnTo>
                    <a:lnTo>
                      <a:pt x="10" y="86"/>
                    </a:lnTo>
                    <a:lnTo>
                      <a:pt x="6" y="81"/>
                    </a:lnTo>
                    <a:lnTo>
                      <a:pt x="4" y="76"/>
                    </a:lnTo>
                    <a:lnTo>
                      <a:pt x="2" y="71"/>
                    </a:lnTo>
                    <a:lnTo>
                      <a:pt x="0" y="64"/>
                    </a:lnTo>
                    <a:lnTo>
                      <a:pt x="0" y="58"/>
                    </a:lnTo>
                    <a:lnTo>
                      <a:pt x="0" y="58"/>
                    </a:lnTo>
                    <a:lnTo>
                      <a:pt x="0" y="52"/>
                    </a:lnTo>
                    <a:lnTo>
                      <a:pt x="2" y="46"/>
                    </a:lnTo>
                    <a:lnTo>
                      <a:pt x="4" y="41"/>
                    </a:lnTo>
                    <a:lnTo>
                      <a:pt x="6" y="36"/>
                    </a:lnTo>
                    <a:lnTo>
                      <a:pt x="10" y="30"/>
                    </a:lnTo>
                    <a:lnTo>
                      <a:pt x="14" y="25"/>
                    </a:lnTo>
                    <a:lnTo>
                      <a:pt x="18" y="21"/>
                    </a:lnTo>
                    <a:lnTo>
                      <a:pt x="24" y="17"/>
                    </a:lnTo>
                    <a:lnTo>
                      <a:pt x="36" y="10"/>
                    </a:lnTo>
                    <a:lnTo>
                      <a:pt x="49" y="4"/>
                    </a:lnTo>
                    <a:lnTo>
                      <a:pt x="65" y="1"/>
                    </a:lnTo>
                    <a:lnTo>
                      <a:pt x="81" y="0"/>
                    </a:lnTo>
                    <a:lnTo>
                      <a:pt x="81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8" name="Freeform 58"/>
              <p:cNvSpPr>
                <a:spLocks/>
              </p:cNvSpPr>
              <p:nvPr/>
            </p:nvSpPr>
            <p:spPr bwMode="auto">
              <a:xfrm>
                <a:off x="1214" y="42"/>
                <a:ext cx="72" cy="71"/>
              </a:xfrm>
              <a:custGeom>
                <a:avLst/>
                <a:gdLst>
                  <a:gd name="T0" fmla="*/ 0 w 72"/>
                  <a:gd name="T1" fmla="*/ 35 h 71"/>
                  <a:gd name="T2" fmla="*/ 0 w 72"/>
                  <a:gd name="T3" fmla="*/ 35 h 71"/>
                  <a:gd name="T4" fmla="*/ 1 w 72"/>
                  <a:gd name="T5" fmla="*/ 28 h 71"/>
                  <a:gd name="T6" fmla="*/ 3 w 72"/>
                  <a:gd name="T7" fmla="*/ 22 h 71"/>
                  <a:gd name="T8" fmla="*/ 6 w 72"/>
                  <a:gd name="T9" fmla="*/ 16 h 71"/>
                  <a:gd name="T10" fmla="*/ 11 w 72"/>
                  <a:gd name="T11" fmla="*/ 11 h 71"/>
                  <a:gd name="T12" fmla="*/ 17 w 72"/>
                  <a:gd name="T13" fmla="*/ 7 h 71"/>
                  <a:gd name="T14" fmla="*/ 23 w 72"/>
                  <a:gd name="T15" fmla="*/ 3 h 71"/>
                  <a:gd name="T16" fmla="*/ 29 w 72"/>
                  <a:gd name="T17" fmla="*/ 1 h 71"/>
                  <a:gd name="T18" fmla="*/ 36 w 72"/>
                  <a:gd name="T19" fmla="*/ 0 h 71"/>
                  <a:gd name="T20" fmla="*/ 36 w 72"/>
                  <a:gd name="T21" fmla="*/ 0 h 71"/>
                  <a:gd name="T22" fmla="*/ 43 w 72"/>
                  <a:gd name="T23" fmla="*/ 1 h 71"/>
                  <a:gd name="T24" fmla="*/ 51 w 72"/>
                  <a:gd name="T25" fmla="*/ 3 h 71"/>
                  <a:gd name="T26" fmla="*/ 56 w 72"/>
                  <a:gd name="T27" fmla="*/ 7 h 71"/>
                  <a:gd name="T28" fmla="*/ 62 w 72"/>
                  <a:gd name="T29" fmla="*/ 11 h 71"/>
                  <a:gd name="T30" fmla="*/ 66 w 72"/>
                  <a:gd name="T31" fmla="*/ 16 h 71"/>
                  <a:gd name="T32" fmla="*/ 69 w 72"/>
                  <a:gd name="T33" fmla="*/ 22 h 71"/>
                  <a:gd name="T34" fmla="*/ 71 w 72"/>
                  <a:gd name="T35" fmla="*/ 28 h 71"/>
                  <a:gd name="T36" fmla="*/ 72 w 72"/>
                  <a:gd name="T37" fmla="*/ 35 h 71"/>
                  <a:gd name="T38" fmla="*/ 72 w 72"/>
                  <a:gd name="T39" fmla="*/ 35 h 71"/>
                  <a:gd name="T40" fmla="*/ 71 w 72"/>
                  <a:gd name="T41" fmla="*/ 43 h 71"/>
                  <a:gd name="T42" fmla="*/ 69 w 72"/>
                  <a:gd name="T43" fmla="*/ 50 h 71"/>
                  <a:gd name="T44" fmla="*/ 66 w 72"/>
                  <a:gd name="T45" fmla="*/ 56 h 71"/>
                  <a:gd name="T46" fmla="*/ 62 w 72"/>
                  <a:gd name="T47" fmla="*/ 61 h 71"/>
                  <a:gd name="T48" fmla="*/ 56 w 72"/>
                  <a:gd name="T49" fmla="*/ 65 h 71"/>
                  <a:gd name="T50" fmla="*/ 51 w 72"/>
                  <a:gd name="T51" fmla="*/ 68 h 71"/>
                  <a:gd name="T52" fmla="*/ 43 w 72"/>
                  <a:gd name="T53" fmla="*/ 70 h 71"/>
                  <a:gd name="T54" fmla="*/ 36 w 72"/>
                  <a:gd name="T55" fmla="*/ 71 h 71"/>
                  <a:gd name="T56" fmla="*/ 36 w 72"/>
                  <a:gd name="T57" fmla="*/ 71 h 71"/>
                  <a:gd name="T58" fmla="*/ 29 w 72"/>
                  <a:gd name="T59" fmla="*/ 70 h 71"/>
                  <a:gd name="T60" fmla="*/ 23 w 72"/>
                  <a:gd name="T61" fmla="*/ 68 h 71"/>
                  <a:gd name="T62" fmla="*/ 17 w 72"/>
                  <a:gd name="T63" fmla="*/ 65 h 71"/>
                  <a:gd name="T64" fmla="*/ 11 w 72"/>
                  <a:gd name="T65" fmla="*/ 61 h 71"/>
                  <a:gd name="T66" fmla="*/ 6 w 72"/>
                  <a:gd name="T67" fmla="*/ 56 h 71"/>
                  <a:gd name="T68" fmla="*/ 3 w 72"/>
                  <a:gd name="T69" fmla="*/ 50 h 71"/>
                  <a:gd name="T70" fmla="*/ 1 w 72"/>
                  <a:gd name="T71" fmla="*/ 43 h 71"/>
                  <a:gd name="T72" fmla="*/ 0 w 72"/>
                  <a:gd name="T73" fmla="*/ 35 h 71"/>
                  <a:gd name="T74" fmla="*/ 0 w 72"/>
                  <a:gd name="T75" fmla="*/ 3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1">
                    <a:moveTo>
                      <a:pt x="0" y="35"/>
                    </a:moveTo>
                    <a:lnTo>
                      <a:pt x="0" y="35"/>
                    </a:lnTo>
                    <a:lnTo>
                      <a:pt x="1" y="28"/>
                    </a:lnTo>
                    <a:lnTo>
                      <a:pt x="3" y="22"/>
                    </a:lnTo>
                    <a:lnTo>
                      <a:pt x="6" y="16"/>
                    </a:lnTo>
                    <a:lnTo>
                      <a:pt x="11" y="11"/>
                    </a:lnTo>
                    <a:lnTo>
                      <a:pt x="17" y="7"/>
                    </a:lnTo>
                    <a:lnTo>
                      <a:pt x="23" y="3"/>
                    </a:lnTo>
                    <a:lnTo>
                      <a:pt x="29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43" y="1"/>
                    </a:lnTo>
                    <a:lnTo>
                      <a:pt x="51" y="3"/>
                    </a:lnTo>
                    <a:lnTo>
                      <a:pt x="56" y="7"/>
                    </a:lnTo>
                    <a:lnTo>
                      <a:pt x="62" y="11"/>
                    </a:lnTo>
                    <a:lnTo>
                      <a:pt x="66" y="16"/>
                    </a:lnTo>
                    <a:lnTo>
                      <a:pt x="69" y="22"/>
                    </a:lnTo>
                    <a:lnTo>
                      <a:pt x="71" y="28"/>
                    </a:lnTo>
                    <a:lnTo>
                      <a:pt x="72" y="35"/>
                    </a:lnTo>
                    <a:lnTo>
                      <a:pt x="72" y="35"/>
                    </a:lnTo>
                    <a:lnTo>
                      <a:pt x="71" y="43"/>
                    </a:lnTo>
                    <a:lnTo>
                      <a:pt x="69" y="50"/>
                    </a:lnTo>
                    <a:lnTo>
                      <a:pt x="66" y="56"/>
                    </a:lnTo>
                    <a:lnTo>
                      <a:pt x="62" y="61"/>
                    </a:lnTo>
                    <a:lnTo>
                      <a:pt x="56" y="65"/>
                    </a:lnTo>
                    <a:lnTo>
                      <a:pt x="51" y="68"/>
                    </a:lnTo>
                    <a:lnTo>
                      <a:pt x="43" y="70"/>
                    </a:lnTo>
                    <a:lnTo>
                      <a:pt x="36" y="71"/>
                    </a:lnTo>
                    <a:lnTo>
                      <a:pt x="36" y="71"/>
                    </a:lnTo>
                    <a:lnTo>
                      <a:pt x="29" y="70"/>
                    </a:lnTo>
                    <a:lnTo>
                      <a:pt x="23" y="68"/>
                    </a:lnTo>
                    <a:lnTo>
                      <a:pt x="17" y="65"/>
                    </a:lnTo>
                    <a:lnTo>
                      <a:pt x="11" y="61"/>
                    </a:lnTo>
                    <a:lnTo>
                      <a:pt x="6" y="56"/>
                    </a:lnTo>
                    <a:lnTo>
                      <a:pt x="3" y="50"/>
                    </a:lnTo>
                    <a:lnTo>
                      <a:pt x="1" y="43"/>
                    </a:lnTo>
                    <a:lnTo>
                      <a:pt x="0" y="35"/>
                    </a:lnTo>
                    <a:lnTo>
                      <a:pt x="0" y="3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9" name="Freeform 59"/>
              <p:cNvSpPr>
                <a:spLocks/>
              </p:cNvSpPr>
              <p:nvPr/>
            </p:nvSpPr>
            <p:spPr bwMode="auto">
              <a:xfrm>
                <a:off x="1204" y="171"/>
                <a:ext cx="23" cy="121"/>
              </a:xfrm>
              <a:custGeom>
                <a:avLst/>
                <a:gdLst>
                  <a:gd name="T0" fmla="*/ 0 w 23"/>
                  <a:gd name="T1" fmla="*/ 12 h 121"/>
                  <a:gd name="T2" fmla="*/ 11 w 23"/>
                  <a:gd name="T3" fmla="*/ 0 h 121"/>
                  <a:gd name="T4" fmla="*/ 11 w 23"/>
                  <a:gd name="T5" fmla="*/ 0 h 121"/>
                  <a:gd name="T6" fmla="*/ 11 w 23"/>
                  <a:gd name="T7" fmla="*/ 38 h 121"/>
                  <a:gd name="T8" fmla="*/ 12 w 23"/>
                  <a:gd name="T9" fmla="*/ 53 h 121"/>
                  <a:gd name="T10" fmla="*/ 13 w 23"/>
                  <a:gd name="T11" fmla="*/ 63 h 121"/>
                  <a:gd name="T12" fmla="*/ 13 w 23"/>
                  <a:gd name="T13" fmla="*/ 63 h 121"/>
                  <a:gd name="T14" fmla="*/ 17 w 23"/>
                  <a:gd name="T15" fmla="*/ 91 h 121"/>
                  <a:gd name="T16" fmla="*/ 20 w 23"/>
                  <a:gd name="T17" fmla="*/ 108 h 121"/>
                  <a:gd name="T18" fmla="*/ 23 w 23"/>
                  <a:gd name="T19" fmla="*/ 121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" h="121">
                    <a:moveTo>
                      <a:pt x="0" y="12"/>
                    </a:moveTo>
                    <a:lnTo>
                      <a:pt x="11" y="0"/>
                    </a:lnTo>
                    <a:lnTo>
                      <a:pt x="11" y="0"/>
                    </a:lnTo>
                    <a:lnTo>
                      <a:pt x="11" y="38"/>
                    </a:lnTo>
                    <a:lnTo>
                      <a:pt x="12" y="53"/>
                    </a:lnTo>
                    <a:lnTo>
                      <a:pt x="13" y="63"/>
                    </a:lnTo>
                    <a:lnTo>
                      <a:pt x="13" y="63"/>
                    </a:lnTo>
                    <a:lnTo>
                      <a:pt x="17" y="91"/>
                    </a:lnTo>
                    <a:lnTo>
                      <a:pt x="20" y="108"/>
                    </a:lnTo>
                    <a:lnTo>
                      <a:pt x="23" y="12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0" name="Freeform 60"/>
              <p:cNvSpPr>
                <a:spLocks/>
              </p:cNvSpPr>
              <p:nvPr/>
            </p:nvSpPr>
            <p:spPr bwMode="auto">
              <a:xfrm>
                <a:off x="1190" y="124"/>
                <a:ext cx="106" cy="168"/>
              </a:xfrm>
              <a:custGeom>
                <a:avLst/>
                <a:gdLst>
                  <a:gd name="T0" fmla="*/ 83 w 106"/>
                  <a:gd name="T1" fmla="*/ 168 h 168"/>
                  <a:gd name="T2" fmla="*/ 83 w 106"/>
                  <a:gd name="T3" fmla="*/ 168 h 168"/>
                  <a:gd name="T4" fmla="*/ 86 w 106"/>
                  <a:gd name="T5" fmla="*/ 155 h 168"/>
                  <a:gd name="T6" fmla="*/ 89 w 106"/>
                  <a:gd name="T7" fmla="*/ 138 h 168"/>
                  <a:gd name="T8" fmla="*/ 94 w 106"/>
                  <a:gd name="T9" fmla="*/ 110 h 168"/>
                  <a:gd name="T10" fmla="*/ 94 w 106"/>
                  <a:gd name="T11" fmla="*/ 110 h 168"/>
                  <a:gd name="T12" fmla="*/ 95 w 106"/>
                  <a:gd name="T13" fmla="*/ 104 h 168"/>
                  <a:gd name="T14" fmla="*/ 98 w 106"/>
                  <a:gd name="T15" fmla="*/ 100 h 168"/>
                  <a:gd name="T16" fmla="*/ 100 w 106"/>
                  <a:gd name="T17" fmla="*/ 97 h 168"/>
                  <a:gd name="T18" fmla="*/ 101 w 106"/>
                  <a:gd name="T19" fmla="*/ 92 h 168"/>
                  <a:gd name="T20" fmla="*/ 101 w 106"/>
                  <a:gd name="T21" fmla="*/ 92 h 168"/>
                  <a:gd name="T22" fmla="*/ 103 w 106"/>
                  <a:gd name="T23" fmla="*/ 77 h 168"/>
                  <a:gd name="T24" fmla="*/ 105 w 106"/>
                  <a:gd name="T25" fmla="*/ 62 h 168"/>
                  <a:gd name="T26" fmla="*/ 106 w 106"/>
                  <a:gd name="T27" fmla="*/ 39 h 168"/>
                  <a:gd name="T28" fmla="*/ 105 w 106"/>
                  <a:gd name="T29" fmla="*/ 23 h 168"/>
                  <a:gd name="T30" fmla="*/ 105 w 106"/>
                  <a:gd name="T31" fmla="*/ 18 h 168"/>
                  <a:gd name="T32" fmla="*/ 105 w 106"/>
                  <a:gd name="T33" fmla="*/ 18 h 168"/>
                  <a:gd name="T34" fmla="*/ 104 w 106"/>
                  <a:gd name="T35" fmla="*/ 14 h 168"/>
                  <a:gd name="T36" fmla="*/ 101 w 106"/>
                  <a:gd name="T37" fmla="*/ 11 h 168"/>
                  <a:gd name="T38" fmla="*/ 97 w 106"/>
                  <a:gd name="T39" fmla="*/ 8 h 168"/>
                  <a:gd name="T40" fmla="*/ 91 w 106"/>
                  <a:gd name="T41" fmla="*/ 5 h 168"/>
                  <a:gd name="T42" fmla="*/ 85 w 106"/>
                  <a:gd name="T43" fmla="*/ 3 h 168"/>
                  <a:gd name="T44" fmla="*/ 77 w 106"/>
                  <a:gd name="T45" fmla="*/ 2 h 168"/>
                  <a:gd name="T46" fmla="*/ 68 w 106"/>
                  <a:gd name="T47" fmla="*/ 1 h 168"/>
                  <a:gd name="T48" fmla="*/ 60 w 106"/>
                  <a:gd name="T49" fmla="*/ 0 h 168"/>
                  <a:gd name="T50" fmla="*/ 60 w 106"/>
                  <a:gd name="T51" fmla="*/ 0 h 168"/>
                  <a:gd name="T52" fmla="*/ 48 w 106"/>
                  <a:gd name="T53" fmla="*/ 1 h 168"/>
                  <a:gd name="T54" fmla="*/ 39 w 106"/>
                  <a:gd name="T55" fmla="*/ 4 h 168"/>
                  <a:gd name="T56" fmla="*/ 31 w 106"/>
                  <a:gd name="T57" fmla="*/ 8 h 168"/>
                  <a:gd name="T58" fmla="*/ 26 w 106"/>
                  <a:gd name="T59" fmla="*/ 12 h 168"/>
                  <a:gd name="T60" fmla="*/ 0 w 106"/>
                  <a:gd name="T61" fmla="*/ 4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06" h="168">
                    <a:moveTo>
                      <a:pt x="83" y="168"/>
                    </a:moveTo>
                    <a:lnTo>
                      <a:pt x="83" y="168"/>
                    </a:lnTo>
                    <a:lnTo>
                      <a:pt x="86" y="155"/>
                    </a:lnTo>
                    <a:lnTo>
                      <a:pt x="89" y="138"/>
                    </a:lnTo>
                    <a:lnTo>
                      <a:pt x="94" y="110"/>
                    </a:lnTo>
                    <a:lnTo>
                      <a:pt x="94" y="110"/>
                    </a:lnTo>
                    <a:lnTo>
                      <a:pt x="95" y="104"/>
                    </a:lnTo>
                    <a:lnTo>
                      <a:pt x="98" y="100"/>
                    </a:lnTo>
                    <a:lnTo>
                      <a:pt x="100" y="97"/>
                    </a:lnTo>
                    <a:lnTo>
                      <a:pt x="101" y="92"/>
                    </a:lnTo>
                    <a:lnTo>
                      <a:pt x="101" y="92"/>
                    </a:lnTo>
                    <a:lnTo>
                      <a:pt x="103" y="77"/>
                    </a:lnTo>
                    <a:lnTo>
                      <a:pt x="105" y="62"/>
                    </a:lnTo>
                    <a:lnTo>
                      <a:pt x="106" y="39"/>
                    </a:lnTo>
                    <a:lnTo>
                      <a:pt x="105" y="23"/>
                    </a:lnTo>
                    <a:lnTo>
                      <a:pt x="105" y="18"/>
                    </a:lnTo>
                    <a:lnTo>
                      <a:pt x="105" y="18"/>
                    </a:lnTo>
                    <a:lnTo>
                      <a:pt x="104" y="14"/>
                    </a:lnTo>
                    <a:lnTo>
                      <a:pt x="101" y="11"/>
                    </a:lnTo>
                    <a:lnTo>
                      <a:pt x="97" y="8"/>
                    </a:lnTo>
                    <a:lnTo>
                      <a:pt x="91" y="5"/>
                    </a:lnTo>
                    <a:lnTo>
                      <a:pt x="85" y="3"/>
                    </a:lnTo>
                    <a:lnTo>
                      <a:pt x="77" y="2"/>
                    </a:lnTo>
                    <a:lnTo>
                      <a:pt x="68" y="1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48" y="1"/>
                    </a:lnTo>
                    <a:lnTo>
                      <a:pt x="39" y="4"/>
                    </a:lnTo>
                    <a:lnTo>
                      <a:pt x="31" y="8"/>
                    </a:lnTo>
                    <a:lnTo>
                      <a:pt x="26" y="12"/>
                    </a:lnTo>
                    <a:lnTo>
                      <a:pt x="0" y="4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1" name="Freeform 61"/>
              <p:cNvSpPr>
                <a:spLocks/>
              </p:cNvSpPr>
              <p:nvPr/>
            </p:nvSpPr>
            <p:spPr bwMode="auto">
              <a:xfrm>
                <a:off x="1082" y="42"/>
                <a:ext cx="72" cy="71"/>
              </a:xfrm>
              <a:custGeom>
                <a:avLst/>
                <a:gdLst>
                  <a:gd name="T0" fmla="*/ 72 w 72"/>
                  <a:gd name="T1" fmla="*/ 35 h 71"/>
                  <a:gd name="T2" fmla="*/ 72 w 72"/>
                  <a:gd name="T3" fmla="*/ 35 h 71"/>
                  <a:gd name="T4" fmla="*/ 71 w 72"/>
                  <a:gd name="T5" fmla="*/ 28 h 71"/>
                  <a:gd name="T6" fmla="*/ 69 w 72"/>
                  <a:gd name="T7" fmla="*/ 22 h 71"/>
                  <a:gd name="T8" fmla="*/ 66 w 72"/>
                  <a:gd name="T9" fmla="*/ 16 h 71"/>
                  <a:gd name="T10" fmla="*/ 61 w 72"/>
                  <a:gd name="T11" fmla="*/ 11 h 71"/>
                  <a:gd name="T12" fmla="*/ 56 w 72"/>
                  <a:gd name="T13" fmla="*/ 7 h 71"/>
                  <a:gd name="T14" fmla="*/ 50 w 72"/>
                  <a:gd name="T15" fmla="*/ 3 h 71"/>
                  <a:gd name="T16" fmla="*/ 44 w 72"/>
                  <a:gd name="T17" fmla="*/ 1 h 71"/>
                  <a:gd name="T18" fmla="*/ 36 w 72"/>
                  <a:gd name="T19" fmla="*/ 0 h 71"/>
                  <a:gd name="T20" fmla="*/ 36 w 72"/>
                  <a:gd name="T21" fmla="*/ 0 h 71"/>
                  <a:gd name="T22" fmla="*/ 29 w 72"/>
                  <a:gd name="T23" fmla="*/ 1 h 71"/>
                  <a:gd name="T24" fmla="*/ 22 w 72"/>
                  <a:gd name="T25" fmla="*/ 3 h 71"/>
                  <a:gd name="T26" fmla="*/ 17 w 72"/>
                  <a:gd name="T27" fmla="*/ 7 h 71"/>
                  <a:gd name="T28" fmla="*/ 11 w 72"/>
                  <a:gd name="T29" fmla="*/ 11 h 71"/>
                  <a:gd name="T30" fmla="*/ 7 w 72"/>
                  <a:gd name="T31" fmla="*/ 16 h 71"/>
                  <a:gd name="T32" fmla="*/ 4 w 72"/>
                  <a:gd name="T33" fmla="*/ 22 h 71"/>
                  <a:gd name="T34" fmla="*/ 2 w 72"/>
                  <a:gd name="T35" fmla="*/ 28 h 71"/>
                  <a:gd name="T36" fmla="*/ 0 w 72"/>
                  <a:gd name="T37" fmla="*/ 35 h 71"/>
                  <a:gd name="T38" fmla="*/ 0 w 72"/>
                  <a:gd name="T39" fmla="*/ 35 h 71"/>
                  <a:gd name="T40" fmla="*/ 2 w 72"/>
                  <a:gd name="T41" fmla="*/ 43 h 71"/>
                  <a:gd name="T42" fmla="*/ 4 w 72"/>
                  <a:gd name="T43" fmla="*/ 50 h 71"/>
                  <a:gd name="T44" fmla="*/ 7 w 72"/>
                  <a:gd name="T45" fmla="*/ 56 h 71"/>
                  <a:gd name="T46" fmla="*/ 11 w 72"/>
                  <a:gd name="T47" fmla="*/ 61 h 71"/>
                  <a:gd name="T48" fmla="*/ 17 w 72"/>
                  <a:gd name="T49" fmla="*/ 65 h 71"/>
                  <a:gd name="T50" fmla="*/ 22 w 72"/>
                  <a:gd name="T51" fmla="*/ 68 h 71"/>
                  <a:gd name="T52" fmla="*/ 29 w 72"/>
                  <a:gd name="T53" fmla="*/ 70 h 71"/>
                  <a:gd name="T54" fmla="*/ 36 w 72"/>
                  <a:gd name="T55" fmla="*/ 71 h 71"/>
                  <a:gd name="T56" fmla="*/ 36 w 72"/>
                  <a:gd name="T57" fmla="*/ 71 h 71"/>
                  <a:gd name="T58" fmla="*/ 44 w 72"/>
                  <a:gd name="T59" fmla="*/ 70 h 71"/>
                  <a:gd name="T60" fmla="*/ 50 w 72"/>
                  <a:gd name="T61" fmla="*/ 68 h 71"/>
                  <a:gd name="T62" fmla="*/ 56 w 72"/>
                  <a:gd name="T63" fmla="*/ 65 h 71"/>
                  <a:gd name="T64" fmla="*/ 61 w 72"/>
                  <a:gd name="T65" fmla="*/ 61 h 71"/>
                  <a:gd name="T66" fmla="*/ 66 w 72"/>
                  <a:gd name="T67" fmla="*/ 56 h 71"/>
                  <a:gd name="T68" fmla="*/ 69 w 72"/>
                  <a:gd name="T69" fmla="*/ 50 h 71"/>
                  <a:gd name="T70" fmla="*/ 71 w 72"/>
                  <a:gd name="T71" fmla="*/ 43 h 71"/>
                  <a:gd name="T72" fmla="*/ 72 w 72"/>
                  <a:gd name="T73" fmla="*/ 35 h 71"/>
                  <a:gd name="T74" fmla="*/ 72 w 72"/>
                  <a:gd name="T75" fmla="*/ 3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1">
                    <a:moveTo>
                      <a:pt x="72" y="35"/>
                    </a:moveTo>
                    <a:lnTo>
                      <a:pt x="72" y="35"/>
                    </a:lnTo>
                    <a:lnTo>
                      <a:pt x="71" y="28"/>
                    </a:lnTo>
                    <a:lnTo>
                      <a:pt x="69" y="22"/>
                    </a:lnTo>
                    <a:lnTo>
                      <a:pt x="66" y="16"/>
                    </a:lnTo>
                    <a:lnTo>
                      <a:pt x="61" y="11"/>
                    </a:lnTo>
                    <a:lnTo>
                      <a:pt x="56" y="7"/>
                    </a:lnTo>
                    <a:lnTo>
                      <a:pt x="50" y="3"/>
                    </a:lnTo>
                    <a:lnTo>
                      <a:pt x="44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2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7" y="16"/>
                    </a:lnTo>
                    <a:lnTo>
                      <a:pt x="4" y="22"/>
                    </a:lnTo>
                    <a:lnTo>
                      <a:pt x="2" y="28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2" y="43"/>
                    </a:lnTo>
                    <a:lnTo>
                      <a:pt x="4" y="50"/>
                    </a:lnTo>
                    <a:lnTo>
                      <a:pt x="7" y="56"/>
                    </a:lnTo>
                    <a:lnTo>
                      <a:pt x="11" y="61"/>
                    </a:lnTo>
                    <a:lnTo>
                      <a:pt x="17" y="65"/>
                    </a:lnTo>
                    <a:lnTo>
                      <a:pt x="22" y="68"/>
                    </a:lnTo>
                    <a:lnTo>
                      <a:pt x="29" y="70"/>
                    </a:lnTo>
                    <a:lnTo>
                      <a:pt x="36" y="71"/>
                    </a:lnTo>
                    <a:lnTo>
                      <a:pt x="36" y="71"/>
                    </a:lnTo>
                    <a:lnTo>
                      <a:pt x="44" y="70"/>
                    </a:lnTo>
                    <a:lnTo>
                      <a:pt x="50" y="68"/>
                    </a:lnTo>
                    <a:lnTo>
                      <a:pt x="56" y="65"/>
                    </a:lnTo>
                    <a:lnTo>
                      <a:pt x="61" y="61"/>
                    </a:lnTo>
                    <a:lnTo>
                      <a:pt x="66" y="56"/>
                    </a:lnTo>
                    <a:lnTo>
                      <a:pt x="69" y="50"/>
                    </a:lnTo>
                    <a:lnTo>
                      <a:pt x="71" y="43"/>
                    </a:lnTo>
                    <a:lnTo>
                      <a:pt x="72" y="35"/>
                    </a:lnTo>
                    <a:lnTo>
                      <a:pt x="72" y="3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2" name="Freeform 62"/>
              <p:cNvSpPr>
                <a:spLocks/>
              </p:cNvSpPr>
              <p:nvPr/>
            </p:nvSpPr>
            <p:spPr bwMode="auto">
              <a:xfrm>
                <a:off x="1072" y="124"/>
                <a:ext cx="124" cy="168"/>
              </a:xfrm>
              <a:custGeom>
                <a:avLst/>
                <a:gdLst>
                  <a:gd name="T0" fmla="*/ 69 w 124"/>
                  <a:gd name="T1" fmla="*/ 168 h 168"/>
                  <a:gd name="T2" fmla="*/ 69 w 124"/>
                  <a:gd name="T3" fmla="*/ 168 h 168"/>
                  <a:gd name="T4" fmla="*/ 72 w 124"/>
                  <a:gd name="T5" fmla="*/ 155 h 168"/>
                  <a:gd name="T6" fmla="*/ 75 w 124"/>
                  <a:gd name="T7" fmla="*/ 138 h 168"/>
                  <a:gd name="T8" fmla="*/ 79 w 124"/>
                  <a:gd name="T9" fmla="*/ 110 h 168"/>
                  <a:gd name="T10" fmla="*/ 79 w 124"/>
                  <a:gd name="T11" fmla="*/ 110 h 168"/>
                  <a:gd name="T12" fmla="*/ 80 w 124"/>
                  <a:gd name="T13" fmla="*/ 100 h 168"/>
                  <a:gd name="T14" fmla="*/ 81 w 124"/>
                  <a:gd name="T15" fmla="*/ 85 h 168"/>
                  <a:gd name="T16" fmla="*/ 81 w 124"/>
                  <a:gd name="T17" fmla="*/ 47 h 168"/>
                  <a:gd name="T18" fmla="*/ 104 w 124"/>
                  <a:gd name="T19" fmla="*/ 72 h 168"/>
                  <a:gd name="T20" fmla="*/ 104 w 124"/>
                  <a:gd name="T21" fmla="*/ 72 h 168"/>
                  <a:gd name="T22" fmla="*/ 104 w 124"/>
                  <a:gd name="T23" fmla="*/ 72 h 168"/>
                  <a:gd name="T24" fmla="*/ 104 w 124"/>
                  <a:gd name="T25" fmla="*/ 72 h 168"/>
                  <a:gd name="T26" fmla="*/ 108 w 124"/>
                  <a:gd name="T27" fmla="*/ 75 h 168"/>
                  <a:gd name="T28" fmla="*/ 112 w 124"/>
                  <a:gd name="T29" fmla="*/ 76 h 168"/>
                  <a:gd name="T30" fmla="*/ 116 w 124"/>
                  <a:gd name="T31" fmla="*/ 75 h 168"/>
                  <a:gd name="T32" fmla="*/ 121 w 124"/>
                  <a:gd name="T33" fmla="*/ 73 h 168"/>
                  <a:gd name="T34" fmla="*/ 121 w 124"/>
                  <a:gd name="T35" fmla="*/ 73 h 168"/>
                  <a:gd name="T36" fmla="*/ 123 w 124"/>
                  <a:gd name="T37" fmla="*/ 69 h 168"/>
                  <a:gd name="T38" fmla="*/ 124 w 124"/>
                  <a:gd name="T39" fmla="*/ 64 h 168"/>
                  <a:gd name="T40" fmla="*/ 123 w 124"/>
                  <a:gd name="T41" fmla="*/ 60 h 168"/>
                  <a:gd name="T42" fmla="*/ 121 w 124"/>
                  <a:gd name="T43" fmla="*/ 56 h 168"/>
                  <a:gd name="T44" fmla="*/ 80 w 124"/>
                  <a:gd name="T45" fmla="*/ 12 h 168"/>
                  <a:gd name="T46" fmla="*/ 80 w 124"/>
                  <a:gd name="T47" fmla="*/ 12 h 168"/>
                  <a:gd name="T48" fmla="*/ 75 w 124"/>
                  <a:gd name="T49" fmla="*/ 8 h 168"/>
                  <a:gd name="T50" fmla="*/ 68 w 124"/>
                  <a:gd name="T51" fmla="*/ 4 h 168"/>
                  <a:gd name="T52" fmla="*/ 59 w 124"/>
                  <a:gd name="T53" fmla="*/ 1 h 168"/>
                  <a:gd name="T54" fmla="*/ 46 w 124"/>
                  <a:gd name="T55" fmla="*/ 0 h 168"/>
                  <a:gd name="T56" fmla="*/ 46 w 124"/>
                  <a:gd name="T57" fmla="*/ 0 h 168"/>
                  <a:gd name="T58" fmla="*/ 38 w 124"/>
                  <a:gd name="T59" fmla="*/ 1 h 168"/>
                  <a:gd name="T60" fmla="*/ 30 w 124"/>
                  <a:gd name="T61" fmla="*/ 2 h 168"/>
                  <a:gd name="T62" fmla="*/ 22 w 124"/>
                  <a:gd name="T63" fmla="*/ 3 h 168"/>
                  <a:gd name="T64" fmla="*/ 16 w 124"/>
                  <a:gd name="T65" fmla="*/ 5 h 168"/>
                  <a:gd name="T66" fmla="*/ 9 w 124"/>
                  <a:gd name="T67" fmla="*/ 8 h 168"/>
                  <a:gd name="T68" fmla="*/ 5 w 124"/>
                  <a:gd name="T69" fmla="*/ 11 h 168"/>
                  <a:gd name="T70" fmla="*/ 2 w 124"/>
                  <a:gd name="T71" fmla="*/ 14 h 168"/>
                  <a:gd name="T72" fmla="*/ 1 w 124"/>
                  <a:gd name="T73" fmla="*/ 18 h 168"/>
                  <a:gd name="T74" fmla="*/ 1 w 124"/>
                  <a:gd name="T75" fmla="*/ 18 h 168"/>
                  <a:gd name="T76" fmla="*/ 1 w 124"/>
                  <a:gd name="T77" fmla="*/ 23 h 168"/>
                  <a:gd name="T78" fmla="*/ 0 w 124"/>
                  <a:gd name="T79" fmla="*/ 39 h 168"/>
                  <a:gd name="T80" fmla="*/ 1 w 124"/>
                  <a:gd name="T81" fmla="*/ 62 h 168"/>
                  <a:gd name="T82" fmla="*/ 3 w 124"/>
                  <a:gd name="T83" fmla="*/ 77 h 168"/>
                  <a:gd name="T84" fmla="*/ 5 w 124"/>
                  <a:gd name="T85" fmla="*/ 92 h 168"/>
                  <a:gd name="T86" fmla="*/ 5 w 124"/>
                  <a:gd name="T87" fmla="*/ 92 h 168"/>
                  <a:gd name="T88" fmla="*/ 6 w 124"/>
                  <a:gd name="T89" fmla="*/ 97 h 168"/>
                  <a:gd name="T90" fmla="*/ 8 w 124"/>
                  <a:gd name="T91" fmla="*/ 100 h 168"/>
                  <a:gd name="T92" fmla="*/ 12 w 124"/>
                  <a:gd name="T93" fmla="*/ 104 h 168"/>
                  <a:gd name="T94" fmla="*/ 13 w 124"/>
                  <a:gd name="T95" fmla="*/ 110 h 168"/>
                  <a:gd name="T96" fmla="*/ 13 w 124"/>
                  <a:gd name="T97" fmla="*/ 110 h 168"/>
                  <a:gd name="T98" fmla="*/ 18 w 124"/>
                  <a:gd name="T99" fmla="*/ 138 h 168"/>
                  <a:gd name="T100" fmla="*/ 21 w 124"/>
                  <a:gd name="T101" fmla="*/ 155 h 168"/>
                  <a:gd name="T102" fmla="*/ 24 w 124"/>
                  <a:gd name="T103" fmla="*/ 16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24" h="168">
                    <a:moveTo>
                      <a:pt x="69" y="168"/>
                    </a:moveTo>
                    <a:lnTo>
                      <a:pt x="69" y="168"/>
                    </a:lnTo>
                    <a:lnTo>
                      <a:pt x="72" y="155"/>
                    </a:lnTo>
                    <a:lnTo>
                      <a:pt x="75" y="138"/>
                    </a:lnTo>
                    <a:lnTo>
                      <a:pt x="79" y="110"/>
                    </a:lnTo>
                    <a:lnTo>
                      <a:pt x="79" y="110"/>
                    </a:lnTo>
                    <a:lnTo>
                      <a:pt x="80" y="100"/>
                    </a:lnTo>
                    <a:lnTo>
                      <a:pt x="81" y="85"/>
                    </a:lnTo>
                    <a:lnTo>
                      <a:pt x="81" y="47"/>
                    </a:lnTo>
                    <a:lnTo>
                      <a:pt x="104" y="72"/>
                    </a:lnTo>
                    <a:lnTo>
                      <a:pt x="104" y="72"/>
                    </a:lnTo>
                    <a:lnTo>
                      <a:pt x="104" y="72"/>
                    </a:lnTo>
                    <a:lnTo>
                      <a:pt x="104" y="72"/>
                    </a:lnTo>
                    <a:lnTo>
                      <a:pt x="108" y="75"/>
                    </a:lnTo>
                    <a:lnTo>
                      <a:pt x="112" y="76"/>
                    </a:lnTo>
                    <a:lnTo>
                      <a:pt x="116" y="75"/>
                    </a:lnTo>
                    <a:lnTo>
                      <a:pt x="121" y="73"/>
                    </a:lnTo>
                    <a:lnTo>
                      <a:pt x="121" y="73"/>
                    </a:lnTo>
                    <a:lnTo>
                      <a:pt x="123" y="69"/>
                    </a:lnTo>
                    <a:lnTo>
                      <a:pt x="124" y="64"/>
                    </a:lnTo>
                    <a:lnTo>
                      <a:pt x="123" y="60"/>
                    </a:lnTo>
                    <a:lnTo>
                      <a:pt x="121" y="56"/>
                    </a:lnTo>
                    <a:lnTo>
                      <a:pt x="80" y="12"/>
                    </a:lnTo>
                    <a:lnTo>
                      <a:pt x="80" y="12"/>
                    </a:lnTo>
                    <a:lnTo>
                      <a:pt x="75" y="8"/>
                    </a:lnTo>
                    <a:lnTo>
                      <a:pt x="68" y="4"/>
                    </a:lnTo>
                    <a:lnTo>
                      <a:pt x="59" y="1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8" y="1"/>
                    </a:lnTo>
                    <a:lnTo>
                      <a:pt x="30" y="2"/>
                    </a:lnTo>
                    <a:lnTo>
                      <a:pt x="22" y="3"/>
                    </a:lnTo>
                    <a:lnTo>
                      <a:pt x="16" y="5"/>
                    </a:lnTo>
                    <a:lnTo>
                      <a:pt x="9" y="8"/>
                    </a:lnTo>
                    <a:lnTo>
                      <a:pt x="5" y="11"/>
                    </a:lnTo>
                    <a:lnTo>
                      <a:pt x="2" y="14"/>
                    </a:lnTo>
                    <a:lnTo>
                      <a:pt x="1" y="18"/>
                    </a:lnTo>
                    <a:lnTo>
                      <a:pt x="1" y="18"/>
                    </a:lnTo>
                    <a:lnTo>
                      <a:pt x="1" y="23"/>
                    </a:lnTo>
                    <a:lnTo>
                      <a:pt x="0" y="39"/>
                    </a:lnTo>
                    <a:lnTo>
                      <a:pt x="1" y="62"/>
                    </a:lnTo>
                    <a:lnTo>
                      <a:pt x="3" y="77"/>
                    </a:lnTo>
                    <a:lnTo>
                      <a:pt x="5" y="92"/>
                    </a:lnTo>
                    <a:lnTo>
                      <a:pt x="5" y="92"/>
                    </a:lnTo>
                    <a:lnTo>
                      <a:pt x="6" y="97"/>
                    </a:lnTo>
                    <a:lnTo>
                      <a:pt x="8" y="100"/>
                    </a:lnTo>
                    <a:lnTo>
                      <a:pt x="12" y="104"/>
                    </a:lnTo>
                    <a:lnTo>
                      <a:pt x="13" y="110"/>
                    </a:lnTo>
                    <a:lnTo>
                      <a:pt x="13" y="110"/>
                    </a:lnTo>
                    <a:lnTo>
                      <a:pt x="18" y="138"/>
                    </a:lnTo>
                    <a:lnTo>
                      <a:pt x="21" y="155"/>
                    </a:lnTo>
                    <a:lnTo>
                      <a:pt x="24" y="16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3" name="Freeform 63"/>
              <p:cNvSpPr>
                <a:spLocks/>
              </p:cNvSpPr>
              <p:nvPr/>
            </p:nvSpPr>
            <p:spPr bwMode="auto">
              <a:xfrm>
                <a:off x="937" y="2010"/>
                <a:ext cx="63" cy="143"/>
              </a:xfrm>
              <a:custGeom>
                <a:avLst/>
                <a:gdLst>
                  <a:gd name="T0" fmla="*/ 23 w 63"/>
                  <a:gd name="T1" fmla="*/ 143 h 143"/>
                  <a:gd name="T2" fmla="*/ 63 w 63"/>
                  <a:gd name="T3" fmla="*/ 143 h 143"/>
                  <a:gd name="T4" fmla="*/ 63 w 63"/>
                  <a:gd name="T5" fmla="*/ 0 h 143"/>
                  <a:gd name="T6" fmla="*/ 0 w 63"/>
                  <a:gd name="T7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143">
                    <a:moveTo>
                      <a:pt x="23" y="143"/>
                    </a:moveTo>
                    <a:lnTo>
                      <a:pt x="63" y="143"/>
                    </a:lnTo>
                    <a:lnTo>
                      <a:pt x="63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4" name="Freeform 64"/>
              <p:cNvSpPr>
                <a:spLocks/>
              </p:cNvSpPr>
              <p:nvPr/>
            </p:nvSpPr>
            <p:spPr bwMode="auto">
              <a:xfrm>
                <a:off x="971" y="2121"/>
                <a:ext cx="14" cy="13"/>
              </a:xfrm>
              <a:custGeom>
                <a:avLst/>
                <a:gdLst>
                  <a:gd name="T0" fmla="*/ 8 w 14"/>
                  <a:gd name="T1" fmla="*/ 0 h 13"/>
                  <a:gd name="T2" fmla="*/ 8 w 14"/>
                  <a:gd name="T3" fmla="*/ 0 h 13"/>
                  <a:gd name="T4" fmla="*/ 10 w 14"/>
                  <a:gd name="T5" fmla="*/ 0 h 13"/>
                  <a:gd name="T6" fmla="*/ 12 w 14"/>
                  <a:gd name="T7" fmla="*/ 2 h 13"/>
                  <a:gd name="T8" fmla="*/ 14 w 14"/>
                  <a:gd name="T9" fmla="*/ 4 h 13"/>
                  <a:gd name="T10" fmla="*/ 14 w 14"/>
                  <a:gd name="T11" fmla="*/ 6 h 13"/>
                  <a:gd name="T12" fmla="*/ 14 w 14"/>
                  <a:gd name="T13" fmla="*/ 6 h 13"/>
                  <a:gd name="T14" fmla="*/ 14 w 14"/>
                  <a:gd name="T15" fmla="*/ 9 h 13"/>
                  <a:gd name="T16" fmla="*/ 12 w 14"/>
                  <a:gd name="T17" fmla="*/ 11 h 13"/>
                  <a:gd name="T18" fmla="*/ 10 w 14"/>
                  <a:gd name="T19" fmla="*/ 13 h 13"/>
                  <a:gd name="T20" fmla="*/ 8 w 14"/>
                  <a:gd name="T21" fmla="*/ 13 h 13"/>
                  <a:gd name="T22" fmla="*/ 8 w 14"/>
                  <a:gd name="T23" fmla="*/ 13 h 13"/>
                  <a:gd name="T24" fmla="*/ 5 w 14"/>
                  <a:gd name="T25" fmla="*/ 13 h 13"/>
                  <a:gd name="T26" fmla="*/ 2 w 14"/>
                  <a:gd name="T27" fmla="*/ 11 h 13"/>
                  <a:gd name="T28" fmla="*/ 0 w 14"/>
                  <a:gd name="T29" fmla="*/ 9 h 13"/>
                  <a:gd name="T30" fmla="*/ 0 w 14"/>
                  <a:gd name="T31" fmla="*/ 6 h 13"/>
                  <a:gd name="T32" fmla="*/ 0 w 14"/>
                  <a:gd name="T33" fmla="*/ 6 h 13"/>
                  <a:gd name="T34" fmla="*/ 0 w 14"/>
                  <a:gd name="T35" fmla="*/ 4 h 13"/>
                  <a:gd name="T36" fmla="*/ 2 w 14"/>
                  <a:gd name="T37" fmla="*/ 2 h 13"/>
                  <a:gd name="T38" fmla="*/ 5 w 14"/>
                  <a:gd name="T39" fmla="*/ 0 h 13"/>
                  <a:gd name="T40" fmla="*/ 8 w 14"/>
                  <a:gd name="T41" fmla="*/ 0 h 13"/>
                  <a:gd name="T42" fmla="*/ 8 w 14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3">
                    <a:moveTo>
                      <a:pt x="8" y="0"/>
                    </a:moveTo>
                    <a:lnTo>
                      <a:pt x="8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4" y="4"/>
                    </a:lnTo>
                    <a:lnTo>
                      <a:pt x="14" y="6"/>
                    </a:lnTo>
                    <a:lnTo>
                      <a:pt x="14" y="6"/>
                    </a:lnTo>
                    <a:lnTo>
                      <a:pt x="14" y="9"/>
                    </a:lnTo>
                    <a:lnTo>
                      <a:pt x="12" y="11"/>
                    </a:lnTo>
                    <a:lnTo>
                      <a:pt x="10" y="13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5" y="13"/>
                    </a:lnTo>
                    <a:lnTo>
                      <a:pt x="2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5" y="0"/>
                    </a:lnTo>
                    <a:lnTo>
                      <a:pt x="8" y="0"/>
                    </a:lnTo>
                    <a:lnTo>
                      <a:pt x="8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5" name="Freeform 65"/>
              <p:cNvSpPr>
                <a:spLocks/>
              </p:cNvSpPr>
              <p:nvPr/>
            </p:nvSpPr>
            <p:spPr bwMode="auto">
              <a:xfrm>
                <a:off x="1010" y="1919"/>
                <a:ext cx="208" cy="234"/>
              </a:xfrm>
              <a:custGeom>
                <a:avLst/>
                <a:gdLst>
                  <a:gd name="T0" fmla="*/ 0 w 208"/>
                  <a:gd name="T1" fmla="*/ 216 h 234"/>
                  <a:gd name="T2" fmla="*/ 11 w 208"/>
                  <a:gd name="T3" fmla="*/ 216 h 234"/>
                  <a:gd name="T4" fmla="*/ 25 w 208"/>
                  <a:gd name="T5" fmla="*/ 219 h 234"/>
                  <a:gd name="T6" fmla="*/ 57 w 208"/>
                  <a:gd name="T7" fmla="*/ 232 h 234"/>
                  <a:gd name="T8" fmla="*/ 71 w 208"/>
                  <a:gd name="T9" fmla="*/ 234 h 234"/>
                  <a:gd name="T10" fmla="*/ 159 w 208"/>
                  <a:gd name="T11" fmla="*/ 234 h 234"/>
                  <a:gd name="T12" fmla="*/ 166 w 208"/>
                  <a:gd name="T13" fmla="*/ 233 h 234"/>
                  <a:gd name="T14" fmla="*/ 171 w 208"/>
                  <a:gd name="T15" fmla="*/ 229 h 234"/>
                  <a:gd name="T16" fmla="*/ 175 w 208"/>
                  <a:gd name="T17" fmla="*/ 224 h 234"/>
                  <a:gd name="T18" fmla="*/ 176 w 208"/>
                  <a:gd name="T19" fmla="*/ 216 h 234"/>
                  <a:gd name="T20" fmla="*/ 176 w 208"/>
                  <a:gd name="T21" fmla="*/ 212 h 234"/>
                  <a:gd name="T22" fmla="*/ 172 w 208"/>
                  <a:gd name="T23" fmla="*/ 205 h 234"/>
                  <a:gd name="T24" fmla="*/ 170 w 208"/>
                  <a:gd name="T25" fmla="*/ 203 h 234"/>
                  <a:gd name="T26" fmla="*/ 168 w 208"/>
                  <a:gd name="T27" fmla="*/ 200 h 234"/>
                  <a:gd name="T28" fmla="*/ 170 w 208"/>
                  <a:gd name="T29" fmla="*/ 199 h 234"/>
                  <a:gd name="T30" fmla="*/ 176 w 208"/>
                  <a:gd name="T31" fmla="*/ 198 h 234"/>
                  <a:gd name="T32" fmla="*/ 183 w 208"/>
                  <a:gd name="T33" fmla="*/ 194 h 234"/>
                  <a:gd name="T34" fmla="*/ 186 w 208"/>
                  <a:gd name="T35" fmla="*/ 189 h 234"/>
                  <a:gd name="T36" fmla="*/ 188 w 208"/>
                  <a:gd name="T37" fmla="*/ 181 h 234"/>
                  <a:gd name="T38" fmla="*/ 187 w 208"/>
                  <a:gd name="T39" fmla="*/ 177 h 234"/>
                  <a:gd name="T40" fmla="*/ 183 w 208"/>
                  <a:gd name="T41" fmla="*/ 170 h 234"/>
                  <a:gd name="T42" fmla="*/ 180 w 208"/>
                  <a:gd name="T43" fmla="*/ 167 h 234"/>
                  <a:gd name="T44" fmla="*/ 179 w 208"/>
                  <a:gd name="T45" fmla="*/ 165 h 234"/>
                  <a:gd name="T46" fmla="*/ 180 w 208"/>
                  <a:gd name="T47" fmla="*/ 164 h 234"/>
                  <a:gd name="T48" fmla="*/ 188 w 208"/>
                  <a:gd name="T49" fmla="*/ 163 h 234"/>
                  <a:gd name="T50" fmla="*/ 193 w 208"/>
                  <a:gd name="T51" fmla="*/ 159 h 234"/>
                  <a:gd name="T52" fmla="*/ 197 w 208"/>
                  <a:gd name="T53" fmla="*/ 154 h 234"/>
                  <a:gd name="T54" fmla="*/ 198 w 208"/>
                  <a:gd name="T55" fmla="*/ 146 h 234"/>
                  <a:gd name="T56" fmla="*/ 197 w 208"/>
                  <a:gd name="T57" fmla="*/ 142 h 234"/>
                  <a:gd name="T58" fmla="*/ 194 w 208"/>
                  <a:gd name="T59" fmla="*/ 135 h 234"/>
                  <a:gd name="T60" fmla="*/ 191 w 208"/>
                  <a:gd name="T61" fmla="*/ 132 h 234"/>
                  <a:gd name="T62" fmla="*/ 190 w 208"/>
                  <a:gd name="T63" fmla="*/ 130 h 234"/>
                  <a:gd name="T64" fmla="*/ 191 w 208"/>
                  <a:gd name="T65" fmla="*/ 129 h 234"/>
                  <a:gd name="T66" fmla="*/ 198 w 208"/>
                  <a:gd name="T67" fmla="*/ 128 h 234"/>
                  <a:gd name="T68" fmla="*/ 203 w 208"/>
                  <a:gd name="T69" fmla="*/ 124 h 234"/>
                  <a:gd name="T70" fmla="*/ 207 w 208"/>
                  <a:gd name="T71" fmla="*/ 119 h 234"/>
                  <a:gd name="T72" fmla="*/ 208 w 208"/>
                  <a:gd name="T73" fmla="*/ 111 h 234"/>
                  <a:gd name="T74" fmla="*/ 208 w 208"/>
                  <a:gd name="T75" fmla="*/ 108 h 234"/>
                  <a:gd name="T76" fmla="*/ 205 w 208"/>
                  <a:gd name="T77" fmla="*/ 101 h 234"/>
                  <a:gd name="T78" fmla="*/ 201 w 208"/>
                  <a:gd name="T79" fmla="*/ 97 h 234"/>
                  <a:gd name="T80" fmla="*/ 195 w 208"/>
                  <a:gd name="T81" fmla="*/ 94 h 234"/>
                  <a:gd name="T82" fmla="*/ 191 w 208"/>
                  <a:gd name="T83" fmla="*/ 94 h 234"/>
                  <a:gd name="T84" fmla="*/ 116 w 208"/>
                  <a:gd name="T85" fmla="*/ 94 h 234"/>
                  <a:gd name="T86" fmla="*/ 111 w 208"/>
                  <a:gd name="T87" fmla="*/ 91 h 234"/>
                  <a:gd name="T88" fmla="*/ 111 w 208"/>
                  <a:gd name="T89" fmla="*/ 85 h 234"/>
                  <a:gd name="T90" fmla="*/ 115 w 208"/>
                  <a:gd name="T91" fmla="*/ 68 h 234"/>
                  <a:gd name="T92" fmla="*/ 117 w 208"/>
                  <a:gd name="T93" fmla="*/ 38 h 234"/>
                  <a:gd name="T94" fmla="*/ 116 w 208"/>
                  <a:gd name="T95" fmla="*/ 27 h 234"/>
                  <a:gd name="T96" fmla="*/ 112 w 208"/>
                  <a:gd name="T97" fmla="*/ 17 h 234"/>
                  <a:gd name="T98" fmla="*/ 105 w 208"/>
                  <a:gd name="T99" fmla="*/ 8 h 234"/>
                  <a:gd name="T100" fmla="*/ 97 w 208"/>
                  <a:gd name="T101" fmla="*/ 2 h 234"/>
                  <a:gd name="T102" fmla="*/ 88 w 208"/>
                  <a:gd name="T103" fmla="*/ 0 h 234"/>
                  <a:gd name="T104" fmla="*/ 84 w 208"/>
                  <a:gd name="T105" fmla="*/ 1 h 234"/>
                  <a:gd name="T106" fmla="*/ 78 w 208"/>
                  <a:gd name="T107" fmla="*/ 3 h 234"/>
                  <a:gd name="T108" fmla="*/ 75 w 208"/>
                  <a:gd name="T109" fmla="*/ 9 h 234"/>
                  <a:gd name="T110" fmla="*/ 74 w 208"/>
                  <a:gd name="T111" fmla="*/ 18 h 234"/>
                  <a:gd name="T112" fmla="*/ 74 w 208"/>
                  <a:gd name="T113" fmla="*/ 41 h 234"/>
                  <a:gd name="T114" fmla="*/ 68 w 208"/>
                  <a:gd name="T115" fmla="*/ 53 h 234"/>
                  <a:gd name="T116" fmla="*/ 42 w 208"/>
                  <a:gd name="T117" fmla="*/ 98 h 234"/>
                  <a:gd name="T118" fmla="*/ 39 w 208"/>
                  <a:gd name="T119" fmla="*/ 101 h 234"/>
                  <a:gd name="T120" fmla="*/ 30 w 208"/>
                  <a:gd name="T121" fmla="*/ 107 h 234"/>
                  <a:gd name="T122" fmla="*/ 22 w 208"/>
                  <a:gd name="T123" fmla="*/ 108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08" h="234">
                    <a:moveTo>
                      <a:pt x="0" y="216"/>
                    </a:moveTo>
                    <a:lnTo>
                      <a:pt x="0" y="216"/>
                    </a:lnTo>
                    <a:lnTo>
                      <a:pt x="11" y="216"/>
                    </a:lnTo>
                    <a:lnTo>
                      <a:pt x="11" y="216"/>
                    </a:lnTo>
                    <a:lnTo>
                      <a:pt x="18" y="217"/>
                    </a:lnTo>
                    <a:lnTo>
                      <a:pt x="25" y="219"/>
                    </a:lnTo>
                    <a:lnTo>
                      <a:pt x="42" y="226"/>
                    </a:lnTo>
                    <a:lnTo>
                      <a:pt x="57" y="232"/>
                    </a:lnTo>
                    <a:lnTo>
                      <a:pt x="64" y="234"/>
                    </a:lnTo>
                    <a:lnTo>
                      <a:pt x="71" y="234"/>
                    </a:lnTo>
                    <a:lnTo>
                      <a:pt x="159" y="234"/>
                    </a:lnTo>
                    <a:lnTo>
                      <a:pt x="159" y="234"/>
                    </a:lnTo>
                    <a:lnTo>
                      <a:pt x="163" y="234"/>
                    </a:lnTo>
                    <a:lnTo>
                      <a:pt x="166" y="233"/>
                    </a:lnTo>
                    <a:lnTo>
                      <a:pt x="169" y="231"/>
                    </a:lnTo>
                    <a:lnTo>
                      <a:pt x="171" y="229"/>
                    </a:lnTo>
                    <a:lnTo>
                      <a:pt x="173" y="227"/>
                    </a:lnTo>
                    <a:lnTo>
                      <a:pt x="175" y="224"/>
                    </a:lnTo>
                    <a:lnTo>
                      <a:pt x="176" y="220"/>
                    </a:lnTo>
                    <a:lnTo>
                      <a:pt x="176" y="216"/>
                    </a:lnTo>
                    <a:lnTo>
                      <a:pt x="176" y="216"/>
                    </a:lnTo>
                    <a:lnTo>
                      <a:pt x="176" y="212"/>
                    </a:lnTo>
                    <a:lnTo>
                      <a:pt x="174" y="209"/>
                    </a:lnTo>
                    <a:lnTo>
                      <a:pt x="172" y="205"/>
                    </a:lnTo>
                    <a:lnTo>
                      <a:pt x="170" y="203"/>
                    </a:lnTo>
                    <a:lnTo>
                      <a:pt x="170" y="203"/>
                    </a:lnTo>
                    <a:lnTo>
                      <a:pt x="168" y="201"/>
                    </a:lnTo>
                    <a:lnTo>
                      <a:pt x="168" y="200"/>
                    </a:lnTo>
                    <a:lnTo>
                      <a:pt x="170" y="199"/>
                    </a:lnTo>
                    <a:lnTo>
                      <a:pt x="170" y="199"/>
                    </a:lnTo>
                    <a:lnTo>
                      <a:pt x="173" y="199"/>
                    </a:lnTo>
                    <a:lnTo>
                      <a:pt x="176" y="198"/>
                    </a:lnTo>
                    <a:lnTo>
                      <a:pt x="179" y="196"/>
                    </a:lnTo>
                    <a:lnTo>
                      <a:pt x="183" y="194"/>
                    </a:lnTo>
                    <a:lnTo>
                      <a:pt x="185" y="192"/>
                    </a:lnTo>
                    <a:lnTo>
                      <a:pt x="186" y="189"/>
                    </a:lnTo>
                    <a:lnTo>
                      <a:pt x="187" y="185"/>
                    </a:lnTo>
                    <a:lnTo>
                      <a:pt x="188" y="181"/>
                    </a:lnTo>
                    <a:lnTo>
                      <a:pt x="188" y="181"/>
                    </a:lnTo>
                    <a:lnTo>
                      <a:pt x="187" y="177"/>
                    </a:lnTo>
                    <a:lnTo>
                      <a:pt x="186" y="173"/>
                    </a:lnTo>
                    <a:lnTo>
                      <a:pt x="183" y="170"/>
                    </a:lnTo>
                    <a:lnTo>
                      <a:pt x="180" y="167"/>
                    </a:lnTo>
                    <a:lnTo>
                      <a:pt x="180" y="167"/>
                    </a:lnTo>
                    <a:lnTo>
                      <a:pt x="178" y="166"/>
                    </a:lnTo>
                    <a:lnTo>
                      <a:pt x="179" y="165"/>
                    </a:lnTo>
                    <a:lnTo>
                      <a:pt x="180" y="164"/>
                    </a:lnTo>
                    <a:lnTo>
                      <a:pt x="180" y="164"/>
                    </a:lnTo>
                    <a:lnTo>
                      <a:pt x="184" y="164"/>
                    </a:lnTo>
                    <a:lnTo>
                      <a:pt x="188" y="163"/>
                    </a:lnTo>
                    <a:lnTo>
                      <a:pt x="190" y="161"/>
                    </a:lnTo>
                    <a:lnTo>
                      <a:pt x="193" y="159"/>
                    </a:lnTo>
                    <a:lnTo>
                      <a:pt x="195" y="157"/>
                    </a:lnTo>
                    <a:lnTo>
                      <a:pt x="197" y="154"/>
                    </a:lnTo>
                    <a:lnTo>
                      <a:pt x="198" y="151"/>
                    </a:lnTo>
                    <a:lnTo>
                      <a:pt x="198" y="146"/>
                    </a:lnTo>
                    <a:lnTo>
                      <a:pt x="198" y="146"/>
                    </a:lnTo>
                    <a:lnTo>
                      <a:pt x="197" y="142"/>
                    </a:lnTo>
                    <a:lnTo>
                      <a:pt x="196" y="138"/>
                    </a:lnTo>
                    <a:lnTo>
                      <a:pt x="194" y="135"/>
                    </a:lnTo>
                    <a:lnTo>
                      <a:pt x="191" y="132"/>
                    </a:lnTo>
                    <a:lnTo>
                      <a:pt x="191" y="132"/>
                    </a:lnTo>
                    <a:lnTo>
                      <a:pt x="190" y="131"/>
                    </a:lnTo>
                    <a:lnTo>
                      <a:pt x="190" y="130"/>
                    </a:lnTo>
                    <a:lnTo>
                      <a:pt x="191" y="129"/>
                    </a:lnTo>
                    <a:lnTo>
                      <a:pt x="191" y="129"/>
                    </a:lnTo>
                    <a:lnTo>
                      <a:pt x="195" y="129"/>
                    </a:lnTo>
                    <a:lnTo>
                      <a:pt x="198" y="128"/>
                    </a:lnTo>
                    <a:lnTo>
                      <a:pt x="201" y="126"/>
                    </a:lnTo>
                    <a:lnTo>
                      <a:pt x="203" y="124"/>
                    </a:lnTo>
                    <a:lnTo>
                      <a:pt x="205" y="122"/>
                    </a:lnTo>
                    <a:lnTo>
                      <a:pt x="207" y="119"/>
                    </a:lnTo>
                    <a:lnTo>
                      <a:pt x="208" y="115"/>
                    </a:lnTo>
                    <a:lnTo>
                      <a:pt x="208" y="111"/>
                    </a:lnTo>
                    <a:lnTo>
                      <a:pt x="208" y="111"/>
                    </a:lnTo>
                    <a:lnTo>
                      <a:pt x="208" y="108"/>
                    </a:lnTo>
                    <a:lnTo>
                      <a:pt x="207" y="104"/>
                    </a:lnTo>
                    <a:lnTo>
                      <a:pt x="205" y="101"/>
                    </a:lnTo>
                    <a:lnTo>
                      <a:pt x="203" y="99"/>
                    </a:lnTo>
                    <a:lnTo>
                      <a:pt x="201" y="97"/>
                    </a:lnTo>
                    <a:lnTo>
                      <a:pt x="198" y="95"/>
                    </a:lnTo>
                    <a:lnTo>
                      <a:pt x="195" y="94"/>
                    </a:lnTo>
                    <a:lnTo>
                      <a:pt x="191" y="94"/>
                    </a:lnTo>
                    <a:lnTo>
                      <a:pt x="191" y="94"/>
                    </a:lnTo>
                    <a:lnTo>
                      <a:pt x="116" y="94"/>
                    </a:lnTo>
                    <a:lnTo>
                      <a:pt x="116" y="94"/>
                    </a:lnTo>
                    <a:lnTo>
                      <a:pt x="113" y="93"/>
                    </a:lnTo>
                    <a:lnTo>
                      <a:pt x="111" y="91"/>
                    </a:lnTo>
                    <a:lnTo>
                      <a:pt x="111" y="88"/>
                    </a:lnTo>
                    <a:lnTo>
                      <a:pt x="111" y="85"/>
                    </a:lnTo>
                    <a:lnTo>
                      <a:pt x="111" y="85"/>
                    </a:lnTo>
                    <a:lnTo>
                      <a:pt x="115" y="68"/>
                    </a:lnTo>
                    <a:lnTo>
                      <a:pt x="117" y="53"/>
                    </a:lnTo>
                    <a:lnTo>
                      <a:pt x="117" y="38"/>
                    </a:lnTo>
                    <a:lnTo>
                      <a:pt x="116" y="27"/>
                    </a:lnTo>
                    <a:lnTo>
                      <a:pt x="116" y="27"/>
                    </a:lnTo>
                    <a:lnTo>
                      <a:pt x="114" y="22"/>
                    </a:lnTo>
                    <a:lnTo>
                      <a:pt x="112" y="17"/>
                    </a:lnTo>
                    <a:lnTo>
                      <a:pt x="108" y="12"/>
                    </a:lnTo>
                    <a:lnTo>
                      <a:pt x="105" y="8"/>
                    </a:lnTo>
                    <a:lnTo>
                      <a:pt x="101" y="4"/>
                    </a:lnTo>
                    <a:lnTo>
                      <a:pt x="97" y="2"/>
                    </a:lnTo>
                    <a:lnTo>
                      <a:pt x="92" y="1"/>
                    </a:lnTo>
                    <a:lnTo>
                      <a:pt x="88" y="0"/>
                    </a:lnTo>
                    <a:lnTo>
                      <a:pt x="88" y="0"/>
                    </a:lnTo>
                    <a:lnTo>
                      <a:pt x="84" y="1"/>
                    </a:lnTo>
                    <a:lnTo>
                      <a:pt x="81" y="2"/>
                    </a:lnTo>
                    <a:lnTo>
                      <a:pt x="78" y="3"/>
                    </a:lnTo>
                    <a:lnTo>
                      <a:pt x="77" y="5"/>
                    </a:lnTo>
                    <a:lnTo>
                      <a:pt x="75" y="9"/>
                    </a:lnTo>
                    <a:lnTo>
                      <a:pt x="74" y="11"/>
                    </a:lnTo>
                    <a:lnTo>
                      <a:pt x="74" y="18"/>
                    </a:lnTo>
                    <a:lnTo>
                      <a:pt x="74" y="41"/>
                    </a:lnTo>
                    <a:lnTo>
                      <a:pt x="74" y="41"/>
                    </a:lnTo>
                    <a:lnTo>
                      <a:pt x="72" y="46"/>
                    </a:lnTo>
                    <a:lnTo>
                      <a:pt x="68" y="53"/>
                    </a:lnTo>
                    <a:lnTo>
                      <a:pt x="58" y="71"/>
                    </a:lnTo>
                    <a:lnTo>
                      <a:pt x="42" y="98"/>
                    </a:lnTo>
                    <a:lnTo>
                      <a:pt x="42" y="98"/>
                    </a:lnTo>
                    <a:lnTo>
                      <a:pt x="39" y="101"/>
                    </a:lnTo>
                    <a:lnTo>
                      <a:pt x="35" y="104"/>
                    </a:lnTo>
                    <a:lnTo>
                      <a:pt x="30" y="107"/>
                    </a:lnTo>
                    <a:lnTo>
                      <a:pt x="22" y="108"/>
                    </a:lnTo>
                    <a:lnTo>
                      <a:pt x="22" y="108"/>
                    </a:lnTo>
                    <a:lnTo>
                      <a:pt x="0" y="10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6" name="Line 66"/>
              <p:cNvSpPr>
                <a:spLocks noChangeShapeType="1"/>
              </p:cNvSpPr>
              <p:nvPr/>
            </p:nvSpPr>
            <p:spPr bwMode="auto">
              <a:xfrm flipH="1" flipV="1">
                <a:off x="3929" y="2312"/>
                <a:ext cx="51" cy="28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7" name="Line 67"/>
              <p:cNvSpPr>
                <a:spLocks noChangeShapeType="1"/>
              </p:cNvSpPr>
              <p:nvPr/>
            </p:nvSpPr>
            <p:spPr bwMode="auto">
              <a:xfrm>
                <a:off x="3939" y="2297"/>
                <a:ext cx="49" cy="28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8" name="Line 68"/>
              <p:cNvSpPr>
                <a:spLocks noChangeShapeType="1"/>
              </p:cNvSpPr>
              <p:nvPr/>
            </p:nvSpPr>
            <p:spPr bwMode="auto">
              <a:xfrm flipV="1">
                <a:off x="3929" y="2366"/>
                <a:ext cx="51" cy="27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9" name="Line 69"/>
              <p:cNvSpPr>
                <a:spLocks noChangeShapeType="1"/>
              </p:cNvSpPr>
              <p:nvPr/>
            </p:nvSpPr>
            <p:spPr bwMode="auto">
              <a:xfrm flipH="1">
                <a:off x="3939" y="2381"/>
                <a:ext cx="49" cy="27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0" name="Freeform 70"/>
              <p:cNvSpPr>
                <a:spLocks/>
              </p:cNvSpPr>
              <p:nvPr/>
            </p:nvSpPr>
            <p:spPr bwMode="auto">
              <a:xfrm>
                <a:off x="3986" y="2316"/>
                <a:ext cx="72" cy="73"/>
              </a:xfrm>
              <a:custGeom>
                <a:avLst/>
                <a:gdLst>
                  <a:gd name="T0" fmla="*/ 0 w 72"/>
                  <a:gd name="T1" fmla="*/ 36 h 73"/>
                  <a:gd name="T2" fmla="*/ 0 w 72"/>
                  <a:gd name="T3" fmla="*/ 36 h 73"/>
                  <a:gd name="T4" fmla="*/ 0 w 72"/>
                  <a:gd name="T5" fmla="*/ 44 h 73"/>
                  <a:gd name="T6" fmla="*/ 2 w 72"/>
                  <a:gd name="T7" fmla="*/ 51 h 73"/>
                  <a:gd name="T8" fmla="*/ 6 w 72"/>
                  <a:gd name="T9" fmla="*/ 57 h 73"/>
                  <a:gd name="T10" fmla="*/ 10 w 72"/>
                  <a:gd name="T11" fmla="*/ 62 h 73"/>
                  <a:gd name="T12" fmla="*/ 15 w 72"/>
                  <a:gd name="T13" fmla="*/ 67 h 73"/>
                  <a:gd name="T14" fmla="*/ 21 w 72"/>
                  <a:gd name="T15" fmla="*/ 70 h 73"/>
                  <a:gd name="T16" fmla="*/ 29 w 72"/>
                  <a:gd name="T17" fmla="*/ 72 h 73"/>
                  <a:gd name="T18" fmla="*/ 36 w 72"/>
                  <a:gd name="T19" fmla="*/ 73 h 73"/>
                  <a:gd name="T20" fmla="*/ 36 w 72"/>
                  <a:gd name="T21" fmla="*/ 73 h 73"/>
                  <a:gd name="T22" fmla="*/ 43 w 72"/>
                  <a:gd name="T23" fmla="*/ 72 h 73"/>
                  <a:gd name="T24" fmla="*/ 50 w 72"/>
                  <a:gd name="T25" fmla="*/ 70 h 73"/>
                  <a:gd name="T26" fmla="*/ 56 w 72"/>
                  <a:gd name="T27" fmla="*/ 67 h 73"/>
                  <a:gd name="T28" fmla="*/ 62 w 72"/>
                  <a:gd name="T29" fmla="*/ 62 h 73"/>
                  <a:gd name="T30" fmla="*/ 66 w 72"/>
                  <a:gd name="T31" fmla="*/ 57 h 73"/>
                  <a:gd name="T32" fmla="*/ 70 w 72"/>
                  <a:gd name="T33" fmla="*/ 51 h 73"/>
                  <a:gd name="T34" fmla="*/ 72 w 72"/>
                  <a:gd name="T35" fmla="*/ 44 h 73"/>
                  <a:gd name="T36" fmla="*/ 72 w 72"/>
                  <a:gd name="T37" fmla="*/ 36 h 73"/>
                  <a:gd name="T38" fmla="*/ 72 w 72"/>
                  <a:gd name="T39" fmla="*/ 36 h 73"/>
                  <a:gd name="T40" fmla="*/ 72 w 72"/>
                  <a:gd name="T41" fmla="*/ 29 h 73"/>
                  <a:gd name="T42" fmla="*/ 70 w 72"/>
                  <a:gd name="T43" fmla="*/ 23 h 73"/>
                  <a:gd name="T44" fmla="*/ 66 w 72"/>
                  <a:gd name="T45" fmla="*/ 17 h 73"/>
                  <a:gd name="T46" fmla="*/ 62 w 72"/>
                  <a:gd name="T47" fmla="*/ 11 h 73"/>
                  <a:gd name="T48" fmla="*/ 56 w 72"/>
                  <a:gd name="T49" fmla="*/ 7 h 73"/>
                  <a:gd name="T50" fmla="*/ 50 w 72"/>
                  <a:gd name="T51" fmla="*/ 3 h 73"/>
                  <a:gd name="T52" fmla="*/ 43 w 72"/>
                  <a:gd name="T53" fmla="*/ 1 h 73"/>
                  <a:gd name="T54" fmla="*/ 36 w 72"/>
                  <a:gd name="T55" fmla="*/ 0 h 73"/>
                  <a:gd name="T56" fmla="*/ 36 w 72"/>
                  <a:gd name="T57" fmla="*/ 0 h 73"/>
                  <a:gd name="T58" fmla="*/ 29 w 72"/>
                  <a:gd name="T59" fmla="*/ 1 h 73"/>
                  <a:gd name="T60" fmla="*/ 21 w 72"/>
                  <a:gd name="T61" fmla="*/ 3 h 73"/>
                  <a:gd name="T62" fmla="*/ 15 w 72"/>
                  <a:gd name="T63" fmla="*/ 7 h 73"/>
                  <a:gd name="T64" fmla="*/ 10 w 72"/>
                  <a:gd name="T65" fmla="*/ 11 h 73"/>
                  <a:gd name="T66" fmla="*/ 6 w 72"/>
                  <a:gd name="T67" fmla="*/ 17 h 73"/>
                  <a:gd name="T68" fmla="*/ 2 w 72"/>
                  <a:gd name="T69" fmla="*/ 23 h 73"/>
                  <a:gd name="T70" fmla="*/ 0 w 72"/>
                  <a:gd name="T71" fmla="*/ 29 h 73"/>
                  <a:gd name="T72" fmla="*/ 0 w 72"/>
                  <a:gd name="T73" fmla="*/ 36 h 73"/>
                  <a:gd name="T74" fmla="*/ 0 w 72"/>
                  <a:gd name="T75" fmla="*/ 36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3">
                    <a:moveTo>
                      <a:pt x="0" y="36"/>
                    </a:moveTo>
                    <a:lnTo>
                      <a:pt x="0" y="36"/>
                    </a:lnTo>
                    <a:lnTo>
                      <a:pt x="0" y="44"/>
                    </a:lnTo>
                    <a:lnTo>
                      <a:pt x="2" y="51"/>
                    </a:lnTo>
                    <a:lnTo>
                      <a:pt x="6" y="57"/>
                    </a:lnTo>
                    <a:lnTo>
                      <a:pt x="10" y="62"/>
                    </a:lnTo>
                    <a:lnTo>
                      <a:pt x="15" y="67"/>
                    </a:lnTo>
                    <a:lnTo>
                      <a:pt x="21" y="70"/>
                    </a:lnTo>
                    <a:lnTo>
                      <a:pt x="29" y="72"/>
                    </a:lnTo>
                    <a:lnTo>
                      <a:pt x="36" y="73"/>
                    </a:lnTo>
                    <a:lnTo>
                      <a:pt x="36" y="73"/>
                    </a:lnTo>
                    <a:lnTo>
                      <a:pt x="43" y="72"/>
                    </a:lnTo>
                    <a:lnTo>
                      <a:pt x="50" y="70"/>
                    </a:lnTo>
                    <a:lnTo>
                      <a:pt x="56" y="67"/>
                    </a:lnTo>
                    <a:lnTo>
                      <a:pt x="62" y="62"/>
                    </a:lnTo>
                    <a:lnTo>
                      <a:pt x="66" y="57"/>
                    </a:lnTo>
                    <a:lnTo>
                      <a:pt x="70" y="51"/>
                    </a:lnTo>
                    <a:lnTo>
                      <a:pt x="72" y="44"/>
                    </a:lnTo>
                    <a:lnTo>
                      <a:pt x="72" y="36"/>
                    </a:lnTo>
                    <a:lnTo>
                      <a:pt x="72" y="36"/>
                    </a:lnTo>
                    <a:lnTo>
                      <a:pt x="72" y="29"/>
                    </a:lnTo>
                    <a:lnTo>
                      <a:pt x="70" y="23"/>
                    </a:lnTo>
                    <a:lnTo>
                      <a:pt x="66" y="17"/>
                    </a:lnTo>
                    <a:lnTo>
                      <a:pt x="62" y="11"/>
                    </a:lnTo>
                    <a:lnTo>
                      <a:pt x="56" y="7"/>
                    </a:lnTo>
                    <a:lnTo>
                      <a:pt x="50" y="3"/>
                    </a:lnTo>
                    <a:lnTo>
                      <a:pt x="43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1" y="3"/>
                    </a:lnTo>
                    <a:lnTo>
                      <a:pt x="15" y="7"/>
                    </a:lnTo>
                    <a:lnTo>
                      <a:pt x="10" y="11"/>
                    </a:lnTo>
                    <a:lnTo>
                      <a:pt x="6" y="17"/>
                    </a:lnTo>
                    <a:lnTo>
                      <a:pt x="2" y="23"/>
                    </a:lnTo>
                    <a:lnTo>
                      <a:pt x="0" y="29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1" name="Freeform 71"/>
              <p:cNvSpPr>
                <a:spLocks/>
              </p:cNvSpPr>
              <p:nvPr/>
            </p:nvSpPr>
            <p:spPr bwMode="auto">
              <a:xfrm>
                <a:off x="3859" y="2247"/>
                <a:ext cx="73" cy="73"/>
              </a:xfrm>
              <a:custGeom>
                <a:avLst/>
                <a:gdLst>
                  <a:gd name="T0" fmla="*/ 0 w 73"/>
                  <a:gd name="T1" fmla="*/ 37 h 73"/>
                  <a:gd name="T2" fmla="*/ 0 w 73"/>
                  <a:gd name="T3" fmla="*/ 37 h 73"/>
                  <a:gd name="T4" fmla="*/ 1 w 73"/>
                  <a:gd name="T5" fmla="*/ 45 h 73"/>
                  <a:gd name="T6" fmla="*/ 3 w 73"/>
                  <a:gd name="T7" fmla="*/ 51 h 73"/>
                  <a:gd name="T8" fmla="*/ 7 w 73"/>
                  <a:gd name="T9" fmla="*/ 57 h 73"/>
                  <a:gd name="T10" fmla="*/ 12 w 73"/>
                  <a:gd name="T11" fmla="*/ 63 h 73"/>
                  <a:gd name="T12" fmla="*/ 17 w 73"/>
                  <a:gd name="T13" fmla="*/ 67 h 73"/>
                  <a:gd name="T14" fmla="*/ 23 w 73"/>
                  <a:gd name="T15" fmla="*/ 70 h 73"/>
                  <a:gd name="T16" fmla="*/ 30 w 73"/>
                  <a:gd name="T17" fmla="*/ 72 h 73"/>
                  <a:gd name="T18" fmla="*/ 37 w 73"/>
                  <a:gd name="T19" fmla="*/ 73 h 73"/>
                  <a:gd name="T20" fmla="*/ 37 w 73"/>
                  <a:gd name="T21" fmla="*/ 73 h 73"/>
                  <a:gd name="T22" fmla="*/ 45 w 73"/>
                  <a:gd name="T23" fmla="*/ 72 h 73"/>
                  <a:gd name="T24" fmla="*/ 51 w 73"/>
                  <a:gd name="T25" fmla="*/ 70 h 73"/>
                  <a:gd name="T26" fmla="*/ 57 w 73"/>
                  <a:gd name="T27" fmla="*/ 67 h 73"/>
                  <a:gd name="T28" fmla="*/ 63 w 73"/>
                  <a:gd name="T29" fmla="*/ 63 h 73"/>
                  <a:gd name="T30" fmla="*/ 67 w 73"/>
                  <a:gd name="T31" fmla="*/ 57 h 73"/>
                  <a:gd name="T32" fmla="*/ 70 w 73"/>
                  <a:gd name="T33" fmla="*/ 51 h 73"/>
                  <a:gd name="T34" fmla="*/ 72 w 73"/>
                  <a:gd name="T35" fmla="*/ 45 h 73"/>
                  <a:gd name="T36" fmla="*/ 73 w 73"/>
                  <a:gd name="T37" fmla="*/ 37 h 73"/>
                  <a:gd name="T38" fmla="*/ 73 w 73"/>
                  <a:gd name="T39" fmla="*/ 37 h 73"/>
                  <a:gd name="T40" fmla="*/ 72 w 73"/>
                  <a:gd name="T41" fmla="*/ 30 h 73"/>
                  <a:gd name="T42" fmla="*/ 70 w 73"/>
                  <a:gd name="T43" fmla="*/ 23 h 73"/>
                  <a:gd name="T44" fmla="*/ 67 w 73"/>
                  <a:gd name="T45" fmla="*/ 17 h 73"/>
                  <a:gd name="T46" fmla="*/ 63 w 73"/>
                  <a:gd name="T47" fmla="*/ 12 h 73"/>
                  <a:gd name="T48" fmla="*/ 57 w 73"/>
                  <a:gd name="T49" fmla="*/ 7 h 73"/>
                  <a:gd name="T50" fmla="*/ 51 w 73"/>
                  <a:gd name="T51" fmla="*/ 4 h 73"/>
                  <a:gd name="T52" fmla="*/ 45 w 73"/>
                  <a:gd name="T53" fmla="*/ 1 h 73"/>
                  <a:gd name="T54" fmla="*/ 37 w 73"/>
                  <a:gd name="T55" fmla="*/ 0 h 73"/>
                  <a:gd name="T56" fmla="*/ 37 w 73"/>
                  <a:gd name="T57" fmla="*/ 0 h 73"/>
                  <a:gd name="T58" fmla="*/ 30 w 73"/>
                  <a:gd name="T59" fmla="*/ 1 h 73"/>
                  <a:gd name="T60" fmla="*/ 23 w 73"/>
                  <a:gd name="T61" fmla="*/ 4 h 73"/>
                  <a:gd name="T62" fmla="*/ 17 w 73"/>
                  <a:gd name="T63" fmla="*/ 7 h 73"/>
                  <a:gd name="T64" fmla="*/ 12 w 73"/>
                  <a:gd name="T65" fmla="*/ 12 h 73"/>
                  <a:gd name="T66" fmla="*/ 7 w 73"/>
                  <a:gd name="T67" fmla="*/ 17 h 73"/>
                  <a:gd name="T68" fmla="*/ 3 w 73"/>
                  <a:gd name="T69" fmla="*/ 23 h 73"/>
                  <a:gd name="T70" fmla="*/ 1 w 73"/>
                  <a:gd name="T71" fmla="*/ 30 h 73"/>
                  <a:gd name="T72" fmla="*/ 0 w 73"/>
                  <a:gd name="T73" fmla="*/ 37 h 73"/>
                  <a:gd name="T74" fmla="*/ 0 w 73"/>
                  <a:gd name="T75" fmla="*/ 37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3" h="73">
                    <a:moveTo>
                      <a:pt x="0" y="37"/>
                    </a:moveTo>
                    <a:lnTo>
                      <a:pt x="0" y="37"/>
                    </a:lnTo>
                    <a:lnTo>
                      <a:pt x="1" y="45"/>
                    </a:lnTo>
                    <a:lnTo>
                      <a:pt x="3" y="51"/>
                    </a:lnTo>
                    <a:lnTo>
                      <a:pt x="7" y="57"/>
                    </a:lnTo>
                    <a:lnTo>
                      <a:pt x="12" y="63"/>
                    </a:lnTo>
                    <a:lnTo>
                      <a:pt x="17" y="67"/>
                    </a:lnTo>
                    <a:lnTo>
                      <a:pt x="23" y="70"/>
                    </a:lnTo>
                    <a:lnTo>
                      <a:pt x="30" y="72"/>
                    </a:lnTo>
                    <a:lnTo>
                      <a:pt x="37" y="73"/>
                    </a:lnTo>
                    <a:lnTo>
                      <a:pt x="37" y="73"/>
                    </a:lnTo>
                    <a:lnTo>
                      <a:pt x="45" y="72"/>
                    </a:lnTo>
                    <a:lnTo>
                      <a:pt x="51" y="70"/>
                    </a:lnTo>
                    <a:lnTo>
                      <a:pt x="57" y="67"/>
                    </a:lnTo>
                    <a:lnTo>
                      <a:pt x="63" y="63"/>
                    </a:lnTo>
                    <a:lnTo>
                      <a:pt x="67" y="57"/>
                    </a:lnTo>
                    <a:lnTo>
                      <a:pt x="70" y="51"/>
                    </a:lnTo>
                    <a:lnTo>
                      <a:pt x="72" y="45"/>
                    </a:lnTo>
                    <a:lnTo>
                      <a:pt x="73" y="37"/>
                    </a:lnTo>
                    <a:lnTo>
                      <a:pt x="73" y="37"/>
                    </a:lnTo>
                    <a:lnTo>
                      <a:pt x="72" y="30"/>
                    </a:lnTo>
                    <a:lnTo>
                      <a:pt x="70" y="23"/>
                    </a:lnTo>
                    <a:lnTo>
                      <a:pt x="67" y="17"/>
                    </a:lnTo>
                    <a:lnTo>
                      <a:pt x="63" y="12"/>
                    </a:lnTo>
                    <a:lnTo>
                      <a:pt x="57" y="7"/>
                    </a:lnTo>
                    <a:lnTo>
                      <a:pt x="51" y="4"/>
                    </a:lnTo>
                    <a:lnTo>
                      <a:pt x="45" y="1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3" y="23"/>
                    </a:lnTo>
                    <a:lnTo>
                      <a:pt x="1" y="30"/>
                    </a:lnTo>
                    <a:lnTo>
                      <a:pt x="0" y="37"/>
                    </a:lnTo>
                    <a:lnTo>
                      <a:pt x="0" y="37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2" name="Freeform 72"/>
              <p:cNvSpPr>
                <a:spLocks/>
              </p:cNvSpPr>
              <p:nvPr/>
            </p:nvSpPr>
            <p:spPr bwMode="auto">
              <a:xfrm>
                <a:off x="3859" y="2385"/>
                <a:ext cx="73" cy="72"/>
              </a:xfrm>
              <a:custGeom>
                <a:avLst/>
                <a:gdLst>
                  <a:gd name="T0" fmla="*/ 0 w 73"/>
                  <a:gd name="T1" fmla="*/ 36 h 72"/>
                  <a:gd name="T2" fmla="*/ 0 w 73"/>
                  <a:gd name="T3" fmla="*/ 36 h 72"/>
                  <a:gd name="T4" fmla="*/ 1 w 73"/>
                  <a:gd name="T5" fmla="*/ 43 h 72"/>
                  <a:gd name="T6" fmla="*/ 3 w 73"/>
                  <a:gd name="T7" fmla="*/ 51 h 72"/>
                  <a:gd name="T8" fmla="*/ 7 w 73"/>
                  <a:gd name="T9" fmla="*/ 57 h 72"/>
                  <a:gd name="T10" fmla="*/ 12 w 73"/>
                  <a:gd name="T11" fmla="*/ 62 h 72"/>
                  <a:gd name="T12" fmla="*/ 17 w 73"/>
                  <a:gd name="T13" fmla="*/ 66 h 72"/>
                  <a:gd name="T14" fmla="*/ 23 w 73"/>
                  <a:gd name="T15" fmla="*/ 70 h 72"/>
                  <a:gd name="T16" fmla="*/ 30 w 73"/>
                  <a:gd name="T17" fmla="*/ 72 h 72"/>
                  <a:gd name="T18" fmla="*/ 37 w 73"/>
                  <a:gd name="T19" fmla="*/ 72 h 72"/>
                  <a:gd name="T20" fmla="*/ 37 w 73"/>
                  <a:gd name="T21" fmla="*/ 72 h 72"/>
                  <a:gd name="T22" fmla="*/ 45 w 73"/>
                  <a:gd name="T23" fmla="*/ 72 h 72"/>
                  <a:gd name="T24" fmla="*/ 51 w 73"/>
                  <a:gd name="T25" fmla="*/ 70 h 72"/>
                  <a:gd name="T26" fmla="*/ 57 w 73"/>
                  <a:gd name="T27" fmla="*/ 66 h 72"/>
                  <a:gd name="T28" fmla="*/ 63 w 73"/>
                  <a:gd name="T29" fmla="*/ 62 h 72"/>
                  <a:gd name="T30" fmla="*/ 67 w 73"/>
                  <a:gd name="T31" fmla="*/ 57 h 72"/>
                  <a:gd name="T32" fmla="*/ 70 w 73"/>
                  <a:gd name="T33" fmla="*/ 51 h 72"/>
                  <a:gd name="T34" fmla="*/ 72 w 73"/>
                  <a:gd name="T35" fmla="*/ 43 h 72"/>
                  <a:gd name="T36" fmla="*/ 73 w 73"/>
                  <a:gd name="T37" fmla="*/ 36 h 72"/>
                  <a:gd name="T38" fmla="*/ 73 w 73"/>
                  <a:gd name="T39" fmla="*/ 36 h 72"/>
                  <a:gd name="T40" fmla="*/ 72 w 73"/>
                  <a:gd name="T41" fmla="*/ 29 h 72"/>
                  <a:gd name="T42" fmla="*/ 70 w 73"/>
                  <a:gd name="T43" fmla="*/ 22 h 72"/>
                  <a:gd name="T44" fmla="*/ 67 w 73"/>
                  <a:gd name="T45" fmla="*/ 16 h 72"/>
                  <a:gd name="T46" fmla="*/ 63 w 73"/>
                  <a:gd name="T47" fmla="*/ 11 h 72"/>
                  <a:gd name="T48" fmla="*/ 57 w 73"/>
                  <a:gd name="T49" fmla="*/ 6 h 72"/>
                  <a:gd name="T50" fmla="*/ 51 w 73"/>
                  <a:gd name="T51" fmla="*/ 2 h 72"/>
                  <a:gd name="T52" fmla="*/ 45 w 73"/>
                  <a:gd name="T53" fmla="*/ 0 h 72"/>
                  <a:gd name="T54" fmla="*/ 37 w 73"/>
                  <a:gd name="T55" fmla="*/ 0 h 72"/>
                  <a:gd name="T56" fmla="*/ 37 w 73"/>
                  <a:gd name="T57" fmla="*/ 0 h 72"/>
                  <a:gd name="T58" fmla="*/ 30 w 73"/>
                  <a:gd name="T59" fmla="*/ 0 h 72"/>
                  <a:gd name="T60" fmla="*/ 23 w 73"/>
                  <a:gd name="T61" fmla="*/ 2 h 72"/>
                  <a:gd name="T62" fmla="*/ 17 w 73"/>
                  <a:gd name="T63" fmla="*/ 6 h 72"/>
                  <a:gd name="T64" fmla="*/ 12 w 73"/>
                  <a:gd name="T65" fmla="*/ 11 h 72"/>
                  <a:gd name="T66" fmla="*/ 7 w 73"/>
                  <a:gd name="T67" fmla="*/ 16 h 72"/>
                  <a:gd name="T68" fmla="*/ 3 w 73"/>
                  <a:gd name="T69" fmla="*/ 22 h 72"/>
                  <a:gd name="T70" fmla="*/ 1 w 73"/>
                  <a:gd name="T71" fmla="*/ 29 h 72"/>
                  <a:gd name="T72" fmla="*/ 0 w 73"/>
                  <a:gd name="T73" fmla="*/ 36 h 72"/>
                  <a:gd name="T74" fmla="*/ 0 w 73"/>
                  <a:gd name="T75" fmla="*/ 3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3" h="72">
                    <a:moveTo>
                      <a:pt x="0" y="36"/>
                    </a:moveTo>
                    <a:lnTo>
                      <a:pt x="0" y="36"/>
                    </a:lnTo>
                    <a:lnTo>
                      <a:pt x="1" y="43"/>
                    </a:lnTo>
                    <a:lnTo>
                      <a:pt x="3" y="51"/>
                    </a:lnTo>
                    <a:lnTo>
                      <a:pt x="7" y="57"/>
                    </a:lnTo>
                    <a:lnTo>
                      <a:pt x="12" y="62"/>
                    </a:lnTo>
                    <a:lnTo>
                      <a:pt x="17" y="66"/>
                    </a:lnTo>
                    <a:lnTo>
                      <a:pt x="23" y="70"/>
                    </a:lnTo>
                    <a:lnTo>
                      <a:pt x="30" y="72"/>
                    </a:lnTo>
                    <a:lnTo>
                      <a:pt x="37" y="72"/>
                    </a:lnTo>
                    <a:lnTo>
                      <a:pt x="37" y="72"/>
                    </a:lnTo>
                    <a:lnTo>
                      <a:pt x="45" y="72"/>
                    </a:lnTo>
                    <a:lnTo>
                      <a:pt x="51" y="70"/>
                    </a:lnTo>
                    <a:lnTo>
                      <a:pt x="57" y="66"/>
                    </a:lnTo>
                    <a:lnTo>
                      <a:pt x="63" y="62"/>
                    </a:lnTo>
                    <a:lnTo>
                      <a:pt x="67" y="57"/>
                    </a:lnTo>
                    <a:lnTo>
                      <a:pt x="70" y="51"/>
                    </a:lnTo>
                    <a:lnTo>
                      <a:pt x="72" y="43"/>
                    </a:lnTo>
                    <a:lnTo>
                      <a:pt x="73" y="36"/>
                    </a:lnTo>
                    <a:lnTo>
                      <a:pt x="73" y="36"/>
                    </a:lnTo>
                    <a:lnTo>
                      <a:pt x="72" y="29"/>
                    </a:lnTo>
                    <a:lnTo>
                      <a:pt x="70" y="22"/>
                    </a:lnTo>
                    <a:lnTo>
                      <a:pt x="67" y="16"/>
                    </a:lnTo>
                    <a:lnTo>
                      <a:pt x="63" y="11"/>
                    </a:lnTo>
                    <a:lnTo>
                      <a:pt x="57" y="6"/>
                    </a:lnTo>
                    <a:lnTo>
                      <a:pt x="51" y="2"/>
                    </a:lnTo>
                    <a:lnTo>
                      <a:pt x="45" y="0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0" y="0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12" y="11"/>
                    </a:lnTo>
                    <a:lnTo>
                      <a:pt x="7" y="16"/>
                    </a:lnTo>
                    <a:lnTo>
                      <a:pt x="3" y="22"/>
                    </a:lnTo>
                    <a:lnTo>
                      <a:pt x="1" y="29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3" name="Freeform 73"/>
              <p:cNvSpPr>
                <a:spLocks/>
              </p:cNvSpPr>
              <p:nvPr/>
            </p:nvSpPr>
            <p:spPr bwMode="auto">
              <a:xfrm>
                <a:off x="636" y="796"/>
                <a:ext cx="14" cy="17"/>
              </a:xfrm>
              <a:custGeom>
                <a:avLst/>
                <a:gdLst>
                  <a:gd name="T0" fmla="*/ 0 w 14"/>
                  <a:gd name="T1" fmla="*/ 8 h 17"/>
                  <a:gd name="T2" fmla="*/ 0 w 14"/>
                  <a:gd name="T3" fmla="*/ 8 h 17"/>
                  <a:gd name="T4" fmla="*/ 1 w 14"/>
                  <a:gd name="T5" fmla="*/ 12 h 17"/>
                  <a:gd name="T6" fmla="*/ 2 w 14"/>
                  <a:gd name="T7" fmla="*/ 14 h 17"/>
                  <a:gd name="T8" fmla="*/ 4 w 14"/>
                  <a:gd name="T9" fmla="*/ 16 h 17"/>
                  <a:gd name="T10" fmla="*/ 7 w 14"/>
                  <a:gd name="T11" fmla="*/ 17 h 17"/>
                  <a:gd name="T12" fmla="*/ 7 w 14"/>
                  <a:gd name="T13" fmla="*/ 17 h 17"/>
                  <a:gd name="T14" fmla="*/ 9 w 14"/>
                  <a:gd name="T15" fmla="*/ 16 h 17"/>
                  <a:gd name="T16" fmla="*/ 11 w 14"/>
                  <a:gd name="T17" fmla="*/ 14 h 17"/>
                  <a:gd name="T18" fmla="*/ 14 w 14"/>
                  <a:gd name="T19" fmla="*/ 12 h 17"/>
                  <a:gd name="T20" fmla="*/ 14 w 14"/>
                  <a:gd name="T21" fmla="*/ 8 h 17"/>
                  <a:gd name="T22" fmla="*/ 14 w 14"/>
                  <a:gd name="T23" fmla="*/ 8 h 17"/>
                  <a:gd name="T24" fmla="*/ 14 w 14"/>
                  <a:gd name="T25" fmla="*/ 5 h 17"/>
                  <a:gd name="T26" fmla="*/ 11 w 14"/>
                  <a:gd name="T27" fmla="*/ 2 h 17"/>
                  <a:gd name="T28" fmla="*/ 9 w 14"/>
                  <a:gd name="T29" fmla="*/ 1 h 17"/>
                  <a:gd name="T30" fmla="*/ 7 w 14"/>
                  <a:gd name="T31" fmla="*/ 0 h 17"/>
                  <a:gd name="T32" fmla="*/ 7 w 14"/>
                  <a:gd name="T33" fmla="*/ 0 h 17"/>
                  <a:gd name="T34" fmla="*/ 4 w 14"/>
                  <a:gd name="T35" fmla="*/ 1 h 17"/>
                  <a:gd name="T36" fmla="*/ 2 w 14"/>
                  <a:gd name="T37" fmla="*/ 2 h 17"/>
                  <a:gd name="T38" fmla="*/ 1 w 14"/>
                  <a:gd name="T39" fmla="*/ 5 h 17"/>
                  <a:gd name="T40" fmla="*/ 0 w 14"/>
                  <a:gd name="T41" fmla="*/ 8 h 17"/>
                  <a:gd name="T42" fmla="*/ 0 w 14"/>
                  <a:gd name="T43" fmla="*/ 8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7">
                    <a:moveTo>
                      <a:pt x="0" y="8"/>
                    </a:moveTo>
                    <a:lnTo>
                      <a:pt x="0" y="8"/>
                    </a:lnTo>
                    <a:lnTo>
                      <a:pt x="1" y="12"/>
                    </a:lnTo>
                    <a:lnTo>
                      <a:pt x="2" y="14"/>
                    </a:lnTo>
                    <a:lnTo>
                      <a:pt x="4" y="16"/>
                    </a:lnTo>
                    <a:lnTo>
                      <a:pt x="7" y="17"/>
                    </a:lnTo>
                    <a:lnTo>
                      <a:pt x="7" y="17"/>
                    </a:lnTo>
                    <a:lnTo>
                      <a:pt x="9" y="16"/>
                    </a:lnTo>
                    <a:lnTo>
                      <a:pt x="11" y="14"/>
                    </a:lnTo>
                    <a:lnTo>
                      <a:pt x="14" y="12"/>
                    </a:lnTo>
                    <a:lnTo>
                      <a:pt x="14" y="8"/>
                    </a:lnTo>
                    <a:lnTo>
                      <a:pt x="14" y="8"/>
                    </a:lnTo>
                    <a:lnTo>
                      <a:pt x="14" y="5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5"/>
                    </a:lnTo>
                    <a:lnTo>
                      <a:pt x="0" y="8"/>
                    </a:lnTo>
                    <a:lnTo>
                      <a:pt x="0" y="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4" name="Freeform 74"/>
              <p:cNvSpPr>
                <a:spLocks/>
              </p:cNvSpPr>
              <p:nvPr/>
            </p:nvSpPr>
            <p:spPr bwMode="auto">
              <a:xfrm>
                <a:off x="521" y="750"/>
                <a:ext cx="48" cy="2"/>
              </a:xfrm>
              <a:custGeom>
                <a:avLst/>
                <a:gdLst>
                  <a:gd name="T0" fmla="*/ 0 w 48"/>
                  <a:gd name="T1" fmla="*/ 2 h 2"/>
                  <a:gd name="T2" fmla="*/ 0 w 48"/>
                  <a:gd name="T3" fmla="*/ 2 h 2"/>
                  <a:gd name="T4" fmla="*/ 12 w 48"/>
                  <a:gd name="T5" fmla="*/ 1 h 2"/>
                  <a:gd name="T6" fmla="*/ 25 w 48"/>
                  <a:gd name="T7" fmla="*/ 0 h 2"/>
                  <a:gd name="T8" fmla="*/ 25 w 48"/>
                  <a:gd name="T9" fmla="*/ 0 h 2"/>
                  <a:gd name="T10" fmla="*/ 36 w 48"/>
                  <a:gd name="T11" fmla="*/ 1 h 2"/>
                  <a:gd name="T12" fmla="*/ 48 w 48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2">
                    <a:moveTo>
                      <a:pt x="0" y="2"/>
                    </a:moveTo>
                    <a:lnTo>
                      <a:pt x="0" y="2"/>
                    </a:lnTo>
                    <a:lnTo>
                      <a:pt x="12" y="1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36" y="1"/>
                    </a:lnTo>
                    <a:lnTo>
                      <a:pt x="48" y="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5" name="Freeform 75"/>
              <p:cNvSpPr>
                <a:spLocks/>
              </p:cNvSpPr>
              <p:nvPr/>
            </p:nvSpPr>
            <p:spPr bwMode="auto">
              <a:xfrm>
                <a:off x="496" y="909"/>
                <a:ext cx="98" cy="16"/>
              </a:xfrm>
              <a:custGeom>
                <a:avLst/>
                <a:gdLst>
                  <a:gd name="T0" fmla="*/ 98 w 98"/>
                  <a:gd name="T1" fmla="*/ 16 h 16"/>
                  <a:gd name="T2" fmla="*/ 98 w 98"/>
                  <a:gd name="T3" fmla="*/ 16 h 16"/>
                  <a:gd name="T4" fmla="*/ 86 w 98"/>
                  <a:gd name="T5" fmla="*/ 2 h 16"/>
                  <a:gd name="T6" fmla="*/ 86 w 98"/>
                  <a:gd name="T7" fmla="*/ 2 h 16"/>
                  <a:gd name="T8" fmla="*/ 83 w 98"/>
                  <a:gd name="T9" fmla="*/ 1 h 16"/>
                  <a:gd name="T10" fmla="*/ 78 w 98"/>
                  <a:gd name="T11" fmla="*/ 1 h 16"/>
                  <a:gd name="T12" fmla="*/ 78 w 98"/>
                  <a:gd name="T13" fmla="*/ 1 h 16"/>
                  <a:gd name="T14" fmla="*/ 64 w 98"/>
                  <a:gd name="T15" fmla="*/ 2 h 16"/>
                  <a:gd name="T16" fmla="*/ 50 w 98"/>
                  <a:gd name="T17" fmla="*/ 3 h 16"/>
                  <a:gd name="T18" fmla="*/ 50 w 98"/>
                  <a:gd name="T19" fmla="*/ 3 h 16"/>
                  <a:gd name="T20" fmla="*/ 34 w 98"/>
                  <a:gd name="T21" fmla="*/ 2 h 16"/>
                  <a:gd name="T22" fmla="*/ 19 w 98"/>
                  <a:gd name="T23" fmla="*/ 0 h 16"/>
                  <a:gd name="T24" fmla="*/ 19 w 98"/>
                  <a:gd name="T25" fmla="*/ 0 h 16"/>
                  <a:gd name="T26" fmla="*/ 17 w 98"/>
                  <a:gd name="T27" fmla="*/ 0 h 16"/>
                  <a:gd name="T28" fmla="*/ 14 w 98"/>
                  <a:gd name="T29" fmla="*/ 2 h 16"/>
                  <a:gd name="T30" fmla="*/ 14 w 98"/>
                  <a:gd name="T31" fmla="*/ 2 h 16"/>
                  <a:gd name="T32" fmla="*/ 0 w 98"/>
                  <a:gd name="T3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8" h="16">
                    <a:moveTo>
                      <a:pt x="98" y="16"/>
                    </a:moveTo>
                    <a:lnTo>
                      <a:pt x="98" y="16"/>
                    </a:lnTo>
                    <a:lnTo>
                      <a:pt x="86" y="2"/>
                    </a:lnTo>
                    <a:lnTo>
                      <a:pt x="86" y="2"/>
                    </a:lnTo>
                    <a:lnTo>
                      <a:pt x="83" y="1"/>
                    </a:lnTo>
                    <a:lnTo>
                      <a:pt x="78" y="1"/>
                    </a:lnTo>
                    <a:lnTo>
                      <a:pt x="78" y="1"/>
                    </a:lnTo>
                    <a:lnTo>
                      <a:pt x="64" y="2"/>
                    </a:lnTo>
                    <a:lnTo>
                      <a:pt x="50" y="3"/>
                    </a:lnTo>
                    <a:lnTo>
                      <a:pt x="50" y="3"/>
                    </a:lnTo>
                    <a:lnTo>
                      <a:pt x="34" y="2"/>
                    </a:lnTo>
                    <a:lnTo>
                      <a:pt x="19" y="0"/>
                    </a:lnTo>
                    <a:lnTo>
                      <a:pt x="19" y="0"/>
                    </a:lnTo>
                    <a:lnTo>
                      <a:pt x="17" y="0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0" y="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6" name="Freeform 76"/>
              <p:cNvSpPr>
                <a:spLocks/>
              </p:cNvSpPr>
              <p:nvPr/>
            </p:nvSpPr>
            <p:spPr bwMode="auto">
              <a:xfrm>
                <a:off x="403" y="729"/>
                <a:ext cx="293" cy="195"/>
              </a:xfrm>
              <a:custGeom>
                <a:avLst/>
                <a:gdLst>
                  <a:gd name="T0" fmla="*/ 49 w 293"/>
                  <a:gd name="T1" fmla="*/ 195 h 195"/>
                  <a:gd name="T2" fmla="*/ 59 w 293"/>
                  <a:gd name="T3" fmla="*/ 163 h 195"/>
                  <a:gd name="T4" fmla="*/ 58 w 293"/>
                  <a:gd name="T5" fmla="*/ 159 h 195"/>
                  <a:gd name="T6" fmla="*/ 50 w 293"/>
                  <a:gd name="T7" fmla="*/ 153 h 195"/>
                  <a:gd name="T8" fmla="*/ 36 w 293"/>
                  <a:gd name="T9" fmla="*/ 138 h 195"/>
                  <a:gd name="T10" fmla="*/ 25 w 293"/>
                  <a:gd name="T11" fmla="*/ 121 h 195"/>
                  <a:gd name="T12" fmla="*/ 20 w 293"/>
                  <a:gd name="T13" fmla="*/ 102 h 195"/>
                  <a:gd name="T14" fmla="*/ 20 w 293"/>
                  <a:gd name="T15" fmla="*/ 93 h 195"/>
                  <a:gd name="T16" fmla="*/ 22 w 293"/>
                  <a:gd name="T17" fmla="*/ 75 h 195"/>
                  <a:gd name="T18" fmla="*/ 28 w 293"/>
                  <a:gd name="T19" fmla="*/ 59 h 195"/>
                  <a:gd name="T20" fmla="*/ 29 w 293"/>
                  <a:gd name="T21" fmla="*/ 58 h 195"/>
                  <a:gd name="T22" fmla="*/ 27 w 293"/>
                  <a:gd name="T23" fmla="*/ 54 h 195"/>
                  <a:gd name="T24" fmla="*/ 25 w 293"/>
                  <a:gd name="T25" fmla="*/ 53 h 195"/>
                  <a:gd name="T26" fmla="*/ 13 w 293"/>
                  <a:gd name="T27" fmla="*/ 44 h 195"/>
                  <a:gd name="T28" fmla="*/ 4 w 293"/>
                  <a:gd name="T29" fmla="*/ 32 h 195"/>
                  <a:gd name="T30" fmla="*/ 2 w 293"/>
                  <a:gd name="T31" fmla="*/ 27 h 195"/>
                  <a:gd name="T32" fmla="*/ 0 w 293"/>
                  <a:gd name="T33" fmla="*/ 16 h 195"/>
                  <a:gd name="T34" fmla="*/ 2 w 293"/>
                  <a:gd name="T35" fmla="*/ 10 h 195"/>
                  <a:gd name="T36" fmla="*/ 7 w 293"/>
                  <a:gd name="T37" fmla="*/ 5 h 195"/>
                  <a:gd name="T38" fmla="*/ 13 w 293"/>
                  <a:gd name="T39" fmla="*/ 2 h 195"/>
                  <a:gd name="T40" fmla="*/ 20 w 293"/>
                  <a:gd name="T41" fmla="*/ 4 h 195"/>
                  <a:gd name="T42" fmla="*/ 25 w 293"/>
                  <a:gd name="T43" fmla="*/ 8 h 195"/>
                  <a:gd name="T44" fmla="*/ 27 w 293"/>
                  <a:gd name="T45" fmla="*/ 11 h 195"/>
                  <a:gd name="T46" fmla="*/ 31 w 293"/>
                  <a:gd name="T47" fmla="*/ 19 h 195"/>
                  <a:gd name="T48" fmla="*/ 31 w 293"/>
                  <a:gd name="T49" fmla="*/ 27 h 195"/>
                  <a:gd name="T50" fmla="*/ 25 w 293"/>
                  <a:gd name="T51" fmla="*/ 39 h 195"/>
                  <a:gd name="T52" fmla="*/ 34 w 293"/>
                  <a:gd name="T53" fmla="*/ 44 h 195"/>
                  <a:gd name="T54" fmla="*/ 36 w 293"/>
                  <a:gd name="T55" fmla="*/ 44 h 195"/>
                  <a:gd name="T56" fmla="*/ 42 w 293"/>
                  <a:gd name="T57" fmla="*/ 42 h 195"/>
                  <a:gd name="T58" fmla="*/ 50 w 293"/>
                  <a:gd name="T59" fmla="*/ 33 h 195"/>
                  <a:gd name="T60" fmla="*/ 72 w 293"/>
                  <a:gd name="T61" fmla="*/ 19 h 195"/>
                  <a:gd name="T62" fmla="*/ 97 w 293"/>
                  <a:gd name="T63" fmla="*/ 9 h 195"/>
                  <a:gd name="T64" fmla="*/ 127 w 293"/>
                  <a:gd name="T65" fmla="*/ 2 h 195"/>
                  <a:gd name="T66" fmla="*/ 143 w 293"/>
                  <a:gd name="T67" fmla="*/ 2 h 195"/>
                  <a:gd name="T68" fmla="*/ 163 w 293"/>
                  <a:gd name="T69" fmla="*/ 4 h 195"/>
                  <a:gd name="T70" fmla="*/ 182 w 293"/>
                  <a:gd name="T71" fmla="*/ 7 h 195"/>
                  <a:gd name="T72" fmla="*/ 200 w 293"/>
                  <a:gd name="T73" fmla="*/ 13 h 195"/>
                  <a:gd name="T74" fmla="*/ 217 w 293"/>
                  <a:gd name="T75" fmla="*/ 21 h 195"/>
                  <a:gd name="T76" fmla="*/ 226 w 293"/>
                  <a:gd name="T77" fmla="*/ 14 h 195"/>
                  <a:gd name="T78" fmla="*/ 249 w 293"/>
                  <a:gd name="T79" fmla="*/ 1 h 195"/>
                  <a:gd name="T80" fmla="*/ 257 w 293"/>
                  <a:gd name="T81" fmla="*/ 0 h 195"/>
                  <a:gd name="T82" fmla="*/ 245 w 293"/>
                  <a:gd name="T83" fmla="*/ 45 h 195"/>
                  <a:gd name="T84" fmla="*/ 255 w 293"/>
                  <a:gd name="T85" fmla="*/ 57 h 195"/>
                  <a:gd name="T86" fmla="*/ 261 w 293"/>
                  <a:gd name="T87" fmla="*/ 70 h 195"/>
                  <a:gd name="T88" fmla="*/ 262 w 293"/>
                  <a:gd name="T89" fmla="*/ 72 h 195"/>
                  <a:gd name="T90" fmla="*/ 264 w 293"/>
                  <a:gd name="T91" fmla="*/ 74 h 195"/>
                  <a:gd name="T92" fmla="*/ 289 w 293"/>
                  <a:gd name="T93" fmla="*/ 83 h 195"/>
                  <a:gd name="T94" fmla="*/ 292 w 293"/>
                  <a:gd name="T95" fmla="*/ 85 h 195"/>
                  <a:gd name="T96" fmla="*/ 292 w 293"/>
                  <a:gd name="T97" fmla="*/ 89 h 195"/>
                  <a:gd name="T98" fmla="*/ 275 w 293"/>
                  <a:gd name="T99" fmla="*/ 130 h 195"/>
                  <a:gd name="T100" fmla="*/ 272 w 293"/>
                  <a:gd name="T101" fmla="*/ 134 h 195"/>
                  <a:gd name="T102" fmla="*/ 267 w 293"/>
                  <a:gd name="T103" fmla="*/ 135 h 195"/>
                  <a:gd name="T104" fmla="*/ 255 w 293"/>
                  <a:gd name="T105" fmla="*/ 135 h 195"/>
                  <a:gd name="T106" fmla="*/ 252 w 293"/>
                  <a:gd name="T107" fmla="*/ 136 h 195"/>
                  <a:gd name="T108" fmla="*/ 248 w 293"/>
                  <a:gd name="T109" fmla="*/ 139 h 195"/>
                  <a:gd name="T110" fmla="*/ 237 w 293"/>
                  <a:gd name="T111" fmla="*/ 150 h 195"/>
                  <a:gd name="T112" fmla="*/ 226 w 293"/>
                  <a:gd name="T113" fmla="*/ 159 h 195"/>
                  <a:gd name="T114" fmla="*/ 225 w 293"/>
                  <a:gd name="T115" fmla="*/ 164 h 195"/>
                  <a:gd name="T116" fmla="*/ 235 w 293"/>
                  <a:gd name="T117" fmla="*/ 195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3" h="195">
                    <a:moveTo>
                      <a:pt x="49" y="195"/>
                    </a:moveTo>
                    <a:lnTo>
                      <a:pt x="49" y="195"/>
                    </a:lnTo>
                    <a:lnTo>
                      <a:pt x="59" y="163"/>
                    </a:lnTo>
                    <a:lnTo>
                      <a:pt x="59" y="163"/>
                    </a:lnTo>
                    <a:lnTo>
                      <a:pt x="59" y="161"/>
                    </a:lnTo>
                    <a:lnTo>
                      <a:pt x="58" y="159"/>
                    </a:lnTo>
                    <a:lnTo>
                      <a:pt x="58" y="159"/>
                    </a:lnTo>
                    <a:lnTo>
                      <a:pt x="50" y="153"/>
                    </a:lnTo>
                    <a:lnTo>
                      <a:pt x="43" y="145"/>
                    </a:lnTo>
                    <a:lnTo>
                      <a:pt x="36" y="138"/>
                    </a:lnTo>
                    <a:lnTo>
                      <a:pt x="31" y="130"/>
                    </a:lnTo>
                    <a:lnTo>
                      <a:pt x="25" y="121"/>
                    </a:lnTo>
                    <a:lnTo>
                      <a:pt x="22" y="111"/>
                    </a:lnTo>
                    <a:lnTo>
                      <a:pt x="20" y="102"/>
                    </a:lnTo>
                    <a:lnTo>
                      <a:pt x="20" y="93"/>
                    </a:lnTo>
                    <a:lnTo>
                      <a:pt x="20" y="93"/>
                    </a:lnTo>
                    <a:lnTo>
                      <a:pt x="20" y="84"/>
                    </a:lnTo>
                    <a:lnTo>
                      <a:pt x="22" y="75"/>
                    </a:lnTo>
                    <a:lnTo>
                      <a:pt x="24" y="67"/>
                    </a:lnTo>
                    <a:lnTo>
                      <a:pt x="28" y="59"/>
                    </a:lnTo>
                    <a:lnTo>
                      <a:pt x="28" y="59"/>
                    </a:lnTo>
                    <a:lnTo>
                      <a:pt x="29" y="58"/>
                    </a:lnTo>
                    <a:lnTo>
                      <a:pt x="28" y="56"/>
                    </a:lnTo>
                    <a:lnTo>
                      <a:pt x="27" y="54"/>
                    </a:lnTo>
                    <a:lnTo>
                      <a:pt x="25" y="53"/>
                    </a:lnTo>
                    <a:lnTo>
                      <a:pt x="25" y="53"/>
                    </a:lnTo>
                    <a:lnTo>
                      <a:pt x="19" y="48"/>
                    </a:lnTo>
                    <a:lnTo>
                      <a:pt x="13" y="44"/>
                    </a:lnTo>
                    <a:lnTo>
                      <a:pt x="9" y="38"/>
                    </a:lnTo>
                    <a:lnTo>
                      <a:pt x="4" y="32"/>
                    </a:lnTo>
                    <a:lnTo>
                      <a:pt x="4" y="32"/>
                    </a:lnTo>
                    <a:lnTo>
                      <a:pt x="2" y="27"/>
                    </a:lnTo>
                    <a:lnTo>
                      <a:pt x="0" y="21"/>
                    </a:lnTo>
                    <a:lnTo>
                      <a:pt x="0" y="16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4" y="7"/>
                    </a:lnTo>
                    <a:lnTo>
                      <a:pt x="7" y="5"/>
                    </a:lnTo>
                    <a:lnTo>
                      <a:pt x="10" y="4"/>
                    </a:lnTo>
                    <a:lnTo>
                      <a:pt x="13" y="2"/>
                    </a:lnTo>
                    <a:lnTo>
                      <a:pt x="17" y="2"/>
                    </a:lnTo>
                    <a:lnTo>
                      <a:pt x="20" y="4"/>
                    </a:lnTo>
                    <a:lnTo>
                      <a:pt x="22" y="6"/>
                    </a:lnTo>
                    <a:lnTo>
                      <a:pt x="25" y="8"/>
                    </a:lnTo>
                    <a:lnTo>
                      <a:pt x="25" y="8"/>
                    </a:lnTo>
                    <a:lnTo>
                      <a:pt x="27" y="11"/>
                    </a:lnTo>
                    <a:lnTo>
                      <a:pt x="29" y="15"/>
                    </a:lnTo>
                    <a:lnTo>
                      <a:pt x="31" y="19"/>
                    </a:lnTo>
                    <a:lnTo>
                      <a:pt x="31" y="23"/>
                    </a:lnTo>
                    <a:lnTo>
                      <a:pt x="31" y="27"/>
                    </a:lnTo>
                    <a:lnTo>
                      <a:pt x="29" y="31"/>
                    </a:lnTo>
                    <a:lnTo>
                      <a:pt x="25" y="39"/>
                    </a:lnTo>
                    <a:lnTo>
                      <a:pt x="25" y="39"/>
                    </a:lnTo>
                    <a:lnTo>
                      <a:pt x="34" y="44"/>
                    </a:lnTo>
                    <a:lnTo>
                      <a:pt x="34" y="44"/>
                    </a:lnTo>
                    <a:lnTo>
                      <a:pt x="36" y="44"/>
                    </a:lnTo>
                    <a:lnTo>
                      <a:pt x="38" y="44"/>
                    </a:lnTo>
                    <a:lnTo>
                      <a:pt x="42" y="42"/>
                    </a:lnTo>
                    <a:lnTo>
                      <a:pt x="42" y="42"/>
                    </a:lnTo>
                    <a:lnTo>
                      <a:pt x="50" y="33"/>
                    </a:lnTo>
                    <a:lnTo>
                      <a:pt x="60" y="25"/>
                    </a:lnTo>
                    <a:lnTo>
                      <a:pt x="72" y="19"/>
                    </a:lnTo>
                    <a:lnTo>
                      <a:pt x="84" y="13"/>
                    </a:lnTo>
                    <a:lnTo>
                      <a:pt x="97" y="9"/>
                    </a:lnTo>
                    <a:lnTo>
                      <a:pt x="112" y="5"/>
                    </a:lnTo>
                    <a:lnTo>
                      <a:pt x="127" y="2"/>
                    </a:lnTo>
                    <a:lnTo>
                      <a:pt x="143" y="2"/>
                    </a:lnTo>
                    <a:lnTo>
                      <a:pt x="143" y="2"/>
                    </a:lnTo>
                    <a:lnTo>
                      <a:pt x="153" y="2"/>
                    </a:lnTo>
                    <a:lnTo>
                      <a:pt x="163" y="4"/>
                    </a:lnTo>
                    <a:lnTo>
                      <a:pt x="172" y="5"/>
                    </a:lnTo>
                    <a:lnTo>
                      <a:pt x="182" y="7"/>
                    </a:lnTo>
                    <a:lnTo>
                      <a:pt x="191" y="10"/>
                    </a:lnTo>
                    <a:lnTo>
                      <a:pt x="200" y="13"/>
                    </a:lnTo>
                    <a:lnTo>
                      <a:pt x="208" y="17"/>
                    </a:lnTo>
                    <a:lnTo>
                      <a:pt x="217" y="21"/>
                    </a:lnTo>
                    <a:lnTo>
                      <a:pt x="217" y="21"/>
                    </a:lnTo>
                    <a:lnTo>
                      <a:pt x="226" y="14"/>
                    </a:lnTo>
                    <a:lnTo>
                      <a:pt x="237" y="7"/>
                    </a:lnTo>
                    <a:lnTo>
                      <a:pt x="249" y="1"/>
                    </a:lnTo>
                    <a:lnTo>
                      <a:pt x="253" y="0"/>
                    </a:lnTo>
                    <a:lnTo>
                      <a:pt x="257" y="0"/>
                    </a:lnTo>
                    <a:lnTo>
                      <a:pt x="245" y="45"/>
                    </a:lnTo>
                    <a:lnTo>
                      <a:pt x="245" y="45"/>
                    </a:lnTo>
                    <a:lnTo>
                      <a:pt x="251" y="51"/>
                    </a:lnTo>
                    <a:lnTo>
                      <a:pt x="255" y="57"/>
                    </a:lnTo>
                    <a:lnTo>
                      <a:pt x="258" y="63"/>
                    </a:lnTo>
                    <a:lnTo>
                      <a:pt x="261" y="70"/>
                    </a:lnTo>
                    <a:lnTo>
                      <a:pt x="261" y="70"/>
                    </a:lnTo>
                    <a:lnTo>
                      <a:pt x="262" y="72"/>
                    </a:lnTo>
                    <a:lnTo>
                      <a:pt x="264" y="74"/>
                    </a:lnTo>
                    <a:lnTo>
                      <a:pt x="264" y="74"/>
                    </a:lnTo>
                    <a:lnTo>
                      <a:pt x="289" y="83"/>
                    </a:lnTo>
                    <a:lnTo>
                      <a:pt x="289" y="83"/>
                    </a:lnTo>
                    <a:lnTo>
                      <a:pt x="291" y="84"/>
                    </a:lnTo>
                    <a:lnTo>
                      <a:pt x="292" y="85"/>
                    </a:lnTo>
                    <a:lnTo>
                      <a:pt x="293" y="87"/>
                    </a:lnTo>
                    <a:lnTo>
                      <a:pt x="292" y="89"/>
                    </a:lnTo>
                    <a:lnTo>
                      <a:pt x="275" y="130"/>
                    </a:lnTo>
                    <a:lnTo>
                      <a:pt x="275" y="130"/>
                    </a:lnTo>
                    <a:lnTo>
                      <a:pt x="274" y="132"/>
                    </a:lnTo>
                    <a:lnTo>
                      <a:pt x="272" y="134"/>
                    </a:lnTo>
                    <a:lnTo>
                      <a:pt x="270" y="135"/>
                    </a:lnTo>
                    <a:lnTo>
                      <a:pt x="267" y="135"/>
                    </a:lnTo>
                    <a:lnTo>
                      <a:pt x="267" y="135"/>
                    </a:lnTo>
                    <a:lnTo>
                      <a:pt x="255" y="135"/>
                    </a:lnTo>
                    <a:lnTo>
                      <a:pt x="255" y="135"/>
                    </a:lnTo>
                    <a:lnTo>
                      <a:pt x="252" y="136"/>
                    </a:lnTo>
                    <a:lnTo>
                      <a:pt x="250" y="137"/>
                    </a:lnTo>
                    <a:lnTo>
                      <a:pt x="248" y="139"/>
                    </a:lnTo>
                    <a:lnTo>
                      <a:pt x="248" y="139"/>
                    </a:lnTo>
                    <a:lnTo>
                      <a:pt x="237" y="150"/>
                    </a:lnTo>
                    <a:lnTo>
                      <a:pt x="226" y="159"/>
                    </a:lnTo>
                    <a:lnTo>
                      <a:pt x="226" y="159"/>
                    </a:lnTo>
                    <a:lnTo>
                      <a:pt x="225" y="161"/>
                    </a:lnTo>
                    <a:lnTo>
                      <a:pt x="225" y="164"/>
                    </a:lnTo>
                    <a:lnTo>
                      <a:pt x="225" y="164"/>
                    </a:lnTo>
                    <a:lnTo>
                      <a:pt x="235" y="19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7" name="Line 77"/>
              <p:cNvSpPr>
                <a:spLocks noChangeShapeType="1"/>
              </p:cNvSpPr>
              <p:nvPr/>
            </p:nvSpPr>
            <p:spPr bwMode="auto">
              <a:xfrm>
                <a:off x="425" y="766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8" name="Freeform 78"/>
              <p:cNvSpPr>
                <a:spLocks/>
              </p:cNvSpPr>
              <p:nvPr/>
            </p:nvSpPr>
            <p:spPr bwMode="auto">
              <a:xfrm>
                <a:off x="384" y="774"/>
                <a:ext cx="32" cy="6"/>
              </a:xfrm>
              <a:custGeom>
                <a:avLst/>
                <a:gdLst>
                  <a:gd name="T0" fmla="*/ 0 w 32"/>
                  <a:gd name="T1" fmla="*/ 0 h 6"/>
                  <a:gd name="T2" fmla="*/ 0 w 32"/>
                  <a:gd name="T3" fmla="*/ 0 h 6"/>
                  <a:gd name="T4" fmla="*/ 7 w 32"/>
                  <a:gd name="T5" fmla="*/ 4 h 6"/>
                  <a:gd name="T6" fmla="*/ 16 w 32"/>
                  <a:gd name="T7" fmla="*/ 6 h 6"/>
                  <a:gd name="T8" fmla="*/ 24 w 32"/>
                  <a:gd name="T9" fmla="*/ 6 h 6"/>
                  <a:gd name="T10" fmla="*/ 32 w 32"/>
                  <a:gd name="T11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6">
                    <a:moveTo>
                      <a:pt x="0" y="0"/>
                    </a:moveTo>
                    <a:lnTo>
                      <a:pt x="0" y="0"/>
                    </a:lnTo>
                    <a:lnTo>
                      <a:pt x="7" y="4"/>
                    </a:lnTo>
                    <a:lnTo>
                      <a:pt x="16" y="6"/>
                    </a:lnTo>
                    <a:lnTo>
                      <a:pt x="24" y="6"/>
                    </a:lnTo>
                    <a:lnTo>
                      <a:pt x="32" y="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9" name="Freeform 79"/>
              <p:cNvSpPr>
                <a:spLocks/>
              </p:cNvSpPr>
              <p:nvPr/>
            </p:nvSpPr>
            <p:spPr bwMode="auto">
              <a:xfrm>
                <a:off x="522" y="674"/>
                <a:ext cx="46" cy="46"/>
              </a:xfrm>
              <a:custGeom>
                <a:avLst/>
                <a:gdLst>
                  <a:gd name="T0" fmla="*/ 0 w 46"/>
                  <a:gd name="T1" fmla="*/ 24 h 46"/>
                  <a:gd name="T2" fmla="*/ 0 w 46"/>
                  <a:gd name="T3" fmla="*/ 24 h 46"/>
                  <a:gd name="T4" fmla="*/ 1 w 46"/>
                  <a:gd name="T5" fmla="*/ 28 h 46"/>
                  <a:gd name="T6" fmla="*/ 2 w 46"/>
                  <a:gd name="T7" fmla="*/ 32 h 46"/>
                  <a:gd name="T8" fmla="*/ 4 w 46"/>
                  <a:gd name="T9" fmla="*/ 36 h 46"/>
                  <a:gd name="T10" fmla="*/ 7 w 46"/>
                  <a:gd name="T11" fmla="*/ 39 h 46"/>
                  <a:gd name="T12" fmla="*/ 10 w 46"/>
                  <a:gd name="T13" fmla="*/ 42 h 46"/>
                  <a:gd name="T14" fmla="*/ 14 w 46"/>
                  <a:gd name="T15" fmla="*/ 44 h 46"/>
                  <a:gd name="T16" fmla="*/ 18 w 46"/>
                  <a:gd name="T17" fmla="*/ 46 h 46"/>
                  <a:gd name="T18" fmla="*/ 24 w 46"/>
                  <a:gd name="T19" fmla="*/ 46 h 46"/>
                  <a:gd name="T20" fmla="*/ 24 w 46"/>
                  <a:gd name="T21" fmla="*/ 46 h 46"/>
                  <a:gd name="T22" fmla="*/ 28 w 46"/>
                  <a:gd name="T23" fmla="*/ 46 h 46"/>
                  <a:gd name="T24" fmla="*/ 33 w 46"/>
                  <a:gd name="T25" fmla="*/ 44 h 46"/>
                  <a:gd name="T26" fmla="*/ 36 w 46"/>
                  <a:gd name="T27" fmla="*/ 42 h 46"/>
                  <a:gd name="T28" fmla="*/ 40 w 46"/>
                  <a:gd name="T29" fmla="*/ 39 h 46"/>
                  <a:gd name="T30" fmla="*/ 42 w 46"/>
                  <a:gd name="T31" fmla="*/ 36 h 46"/>
                  <a:gd name="T32" fmla="*/ 45 w 46"/>
                  <a:gd name="T33" fmla="*/ 32 h 46"/>
                  <a:gd name="T34" fmla="*/ 46 w 46"/>
                  <a:gd name="T35" fmla="*/ 28 h 46"/>
                  <a:gd name="T36" fmla="*/ 46 w 46"/>
                  <a:gd name="T37" fmla="*/ 24 h 46"/>
                  <a:gd name="T38" fmla="*/ 46 w 46"/>
                  <a:gd name="T39" fmla="*/ 24 h 46"/>
                  <a:gd name="T40" fmla="*/ 46 w 46"/>
                  <a:gd name="T41" fmla="*/ 18 h 46"/>
                  <a:gd name="T42" fmla="*/ 45 w 46"/>
                  <a:gd name="T43" fmla="*/ 14 h 46"/>
                  <a:gd name="T44" fmla="*/ 42 w 46"/>
                  <a:gd name="T45" fmla="*/ 10 h 46"/>
                  <a:gd name="T46" fmla="*/ 40 w 46"/>
                  <a:gd name="T47" fmla="*/ 7 h 46"/>
                  <a:gd name="T48" fmla="*/ 36 w 46"/>
                  <a:gd name="T49" fmla="*/ 4 h 46"/>
                  <a:gd name="T50" fmla="*/ 33 w 46"/>
                  <a:gd name="T51" fmla="*/ 2 h 46"/>
                  <a:gd name="T52" fmla="*/ 28 w 46"/>
                  <a:gd name="T53" fmla="*/ 1 h 46"/>
                  <a:gd name="T54" fmla="*/ 24 w 46"/>
                  <a:gd name="T55" fmla="*/ 0 h 46"/>
                  <a:gd name="T56" fmla="*/ 24 w 46"/>
                  <a:gd name="T57" fmla="*/ 0 h 46"/>
                  <a:gd name="T58" fmla="*/ 18 w 46"/>
                  <a:gd name="T59" fmla="*/ 1 h 46"/>
                  <a:gd name="T60" fmla="*/ 14 w 46"/>
                  <a:gd name="T61" fmla="*/ 2 h 46"/>
                  <a:gd name="T62" fmla="*/ 10 w 46"/>
                  <a:gd name="T63" fmla="*/ 4 h 46"/>
                  <a:gd name="T64" fmla="*/ 7 w 46"/>
                  <a:gd name="T65" fmla="*/ 7 h 46"/>
                  <a:gd name="T66" fmla="*/ 4 w 46"/>
                  <a:gd name="T67" fmla="*/ 10 h 46"/>
                  <a:gd name="T68" fmla="*/ 2 w 46"/>
                  <a:gd name="T69" fmla="*/ 14 h 46"/>
                  <a:gd name="T70" fmla="*/ 1 w 46"/>
                  <a:gd name="T71" fmla="*/ 18 h 46"/>
                  <a:gd name="T72" fmla="*/ 0 w 46"/>
                  <a:gd name="T73" fmla="*/ 24 h 46"/>
                  <a:gd name="T74" fmla="*/ 0 w 46"/>
                  <a:gd name="T75" fmla="*/ 24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6" h="46">
                    <a:moveTo>
                      <a:pt x="0" y="24"/>
                    </a:moveTo>
                    <a:lnTo>
                      <a:pt x="0" y="24"/>
                    </a:lnTo>
                    <a:lnTo>
                      <a:pt x="1" y="28"/>
                    </a:lnTo>
                    <a:lnTo>
                      <a:pt x="2" y="32"/>
                    </a:lnTo>
                    <a:lnTo>
                      <a:pt x="4" y="36"/>
                    </a:lnTo>
                    <a:lnTo>
                      <a:pt x="7" y="39"/>
                    </a:lnTo>
                    <a:lnTo>
                      <a:pt x="10" y="42"/>
                    </a:lnTo>
                    <a:lnTo>
                      <a:pt x="14" y="44"/>
                    </a:lnTo>
                    <a:lnTo>
                      <a:pt x="18" y="46"/>
                    </a:lnTo>
                    <a:lnTo>
                      <a:pt x="24" y="46"/>
                    </a:lnTo>
                    <a:lnTo>
                      <a:pt x="24" y="46"/>
                    </a:lnTo>
                    <a:lnTo>
                      <a:pt x="28" y="46"/>
                    </a:lnTo>
                    <a:lnTo>
                      <a:pt x="33" y="44"/>
                    </a:lnTo>
                    <a:lnTo>
                      <a:pt x="36" y="42"/>
                    </a:lnTo>
                    <a:lnTo>
                      <a:pt x="40" y="39"/>
                    </a:lnTo>
                    <a:lnTo>
                      <a:pt x="42" y="36"/>
                    </a:lnTo>
                    <a:lnTo>
                      <a:pt x="45" y="32"/>
                    </a:lnTo>
                    <a:lnTo>
                      <a:pt x="46" y="28"/>
                    </a:lnTo>
                    <a:lnTo>
                      <a:pt x="46" y="24"/>
                    </a:lnTo>
                    <a:lnTo>
                      <a:pt x="46" y="24"/>
                    </a:lnTo>
                    <a:lnTo>
                      <a:pt x="46" y="18"/>
                    </a:lnTo>
                    <a:lnTo>
                      <a:pt x="45" y="14"/>
                    </a:lnTo>
                    <a:lnTo>
                      <a:pt x="42" y="10"/>
                    </a:lnTo>
                    <a:lnTo>
                      <a:pt x="40" y="7"/>
                    </a:lnTo>
                    <a:lnTo>
                      <a:pt x="36" y="4"/>
                    </a:lnTo>
                    <a:lnTo>
                      <a:pt x="33" y="2"/>
                    </a:lnTo>
                    <a:lnTo>
                      <a:pt x="28" y="1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8" y="1"/>
                    </a:lnTo>
                    <a:lnTo>
                      <a:pt x="14" y="2"/>
                    </a:lnTo>
                    <a:lnTo>
                      <a:pt x="10" y="4"/>
                    </a:lnTo>
                    <a:lnTo>
                      <a:pt x="7" y="7"/>
                    </a:lnTo>
                    <a:lnTo>
                      <a:pt x="4" y="10"/>
                    </a:lnTo>
                    <a:lnTo>
                      <a:pt x="2" y="14"/>
                    </a:lnTo>
                    <a:lnTo>
                      <a:pt x="1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0" name="Freeform 80"/>
              <p:cNvSpPr>
                <a:spLocks/>
              </p:cNvSpPr>
              <p:nvPr/>
            </p:nvSpPr>
            <p:spPr bwMode="auto">
              <a:xfrm>
                <a:off x="1048" y="404"/>
                <a:ext cx="87" cy="34"/>
              </a:xfrm>
              <a:custGeom>
                <a:avLst/>
                <a:gdLst>
                  <a:gd name="T0" fmla="*/ 70 w 87"/>
                  <a:gd name="T1" fmla="*/ 27 h 34"/>
                  <a:gd name="T2" fmla="*/ 87 w 87"/>
                  <a:gd name="T3" fmla="*/ 0 h 34"/>
                  <a:gd name="T4" fmla="*/ 0 w 87"/>
                  <a:gd name="T5" fmla="*/ 0 h 34"/>
                  <a:gd name="T6" fmla="*/ 0 w 87"/>
                  <a:gd name="T7" fmla="*/ 0 h 34"/>
                  <a:gd name="T8" fmla="*/ 21 w 87"/>
                  <a:gd name="T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4">
                    <a:moveTo>
                      <a:pt x="70" y="27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1" y="3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1" name="Freeform 81"/>
              <p:cNvSpPr>
                <a:spLocks/>
              </p:cNvSpPr>
              <p:nvPr/>
            </p:nvSpPr>
            <p:spPr bwMode="auto">
              <a:xfrm>
                <a:off x="1062" y="432"/>
                <a:ext cx="73" cy="18"/>
              </a:xfrm>
              <a:custGeom>
                <a:avLst/>
                <a:gdLst>
                  <a:gd name="T0" fmla="*/ 73 w 73"/>
                  <a:gd name="T1" fmla="*/ 0 h 18"/>
                  <a:gd name="T2" fmla="*/ 73 w 73"/>
                  <a:gd name="T3" fmla="*/ 0 h 18"/>
                  <a:gd name="T4" fmla="*/ 64 w 73"/>
                  <a:gd name="T5" fmla="*/ 4 h 18"/>
                  <a:gd name="T6" fmla="*/ 54 w 73"/>
                  <a:gd name="T7" fmla="*/ 8 h 18"/>
                  <a:gd name="T8" fmla="*/ 38 w 73"/>
                  <a:gd name="T9" fmla="*/ 14 h 18"/>
                  <a:gd name="T10" fmla="*/ 24 w 73"/>
                  <a:gd name="T11" fmla="*/ 16 h 18"/>
                  <a:gd name="T12" fmla="*/ 12 w 73"/>
                  <a:gd name="T13" fmla="*/ 18 h 18"/>
                  <a:gd name="T14" fmla="*/ 0 w 73"/>
                  <a:gd name="T1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3" h="18">
                    <a:moveTo>
                      <a:pt x="73" y="0"/>
                    </a:moveTo>
                    <a:lnTo>
                      <a:pt x="73" y="0"/>
                    </a:lnTo>
                    <a:lnTo>
                      <a:pt x="64" y="4"/>
                    </a:lnTo>
                    <a:lnTo>
                      <a:pt x="54" y="8"/>
                    </a:lnTo>
                    <a:lnTo>
                      <a:pt x="38" y="14"/>
                    </a:lnTo>
                    <a:lnTo>
                      <a:pt x="24" y="16"/>
                    </a:lnTo>
                    <a:lnTo>
                      <a:pt x="12" y="18"/>
                    </a:lnTo>
                    <a:lnTo>
                      <a:pt x="0" y="1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2" name="Freeform 82"/>
              <p:cNvSpPr>
                <a:spLocks/>
              </p:cNvSpPr>
              <p:nvPr/>
            </p:nvSpPr>
            <p:spPr bwMode="auto">
              <a:xfrm>
                <a:off x="1091" y="453"/>
                <a:ext cx="27" cy="2"/>
              </a:xfrm>
              <a:custGeom>
                <a:avLst/>
                <a:gdLst>
                  <a:gd name="T0" fmla="*/ 27 w 27"/>
                  <a:gd name="T1" fmla="*/ 0 h 2"/>
                  <a:gd name="T2" fmla="*/ 27 w 27"/>
                  <a:gd name="T3" fmla="*/ 0 h 2"/>
                  <a:gd name="T4" fmla="*/ 18 w 27"/>
                  <a:gd name="T5" fmla="*/ 2 h 2"/>
                  <a:gd name="T6" fmla="*/ 11 w 27"/>
                  <a:gd name="T7" fmla="*/ 2 h 2"/>
                  <a:gd name="T8" fmla="*/ 0 w 27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2">
                    <a:moveTo>
                      <a:pt x="27" y="0"/>
                    </a:moveTo>
                    <a:lnTo>
                      <a:pt x="27" y="0"/>
                    </a:lnTo>
                    <a:lnTo>
                      <a:pt x="18" y="2"/>
                    </a:lnTo>
                    <a:lnTo>
                      <a:pt x="11" y="2"/>
                    </a:lnTo>
                    <a:lnTo>
                      <a:pt x="0" y="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3" name="Line 83"/>
              <p:cNvSpPr>
                <a:spLocks noChangeShapeType="1"/>
              </p:cNvSpPr>
              <p:nvPr/>
            </p:nvSpPr>
            <p:spPr bwMode="auto">
              <a:xfrm>
                <a:off x="1137" y="458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4" name="Freeform 84"/>
              <p:cNvSpPr>
                <a:spLocks noEditPoints="1"/>
              </p:cNvSpPr>
              <p:nvPr/>
            </p:nvSpPr>
            <p:spPr bwMode="auto">
              <a:xfrm>
                <a:off x="993" y="465"/>
                <a:ext cx="197" cy="220"/>
              </a:xfrm>
              <a:custGeom>
                <a:avLst/>
                <a:gdLst>
                  <a:gd name="T0" fmla="*/ 188 w 197"/>
                  <a:gd name="T1" fmla="*/ 38 h 220"/>
                  <a:gd name="T2" fmla="*/ 176 w 197"/>
                  <a:gd name="T3" fmla="*/ 24 h 220"/>
                  <a:gd name="T4" fmla="*/ 143 w 197"/>
                  <a:gd name="T5" fmla="*/ 6 h 220"/>
                  <a:gd name="T6" fmla="*/ 82 w 197"/>
                  <a:gd name="T7" fmla="*/ 0 h 220"/>
                  <a:gd name="T8" fmla="*/ 55 w 197"/>
                  <a:gd name="T9" fmla="*/ 6 h 220"/>
                  <a:gd name="T10" fmla="*/ 22 w 197"/>
                  <a:gd name="T11" fmla="*/ 24 h 220"/>
                  <a:gd name="T12" fmla="*/ 9 w 197"/>
                  <a:gd name="T13" fmla="*/ 38 h 220"/>
                  <a:gd name="T14" fmla="*/ 0 w 197"/>
                  <a:gd name="T15" fmla="*/ 187 h 220"/>
                  <a:gd name="T16" fmla="*/ 6 w 197"/>
                  <a:gd name="T17" fmla="*/ 205 h 220"/>
                  <a:gd name="T18" fmla="*/ 21 w 197"/>
                  <a:gd name="T19" fmla="*/ 217 h 220"/>
                  <a:gd name="T20" fmla="*/ 165 w 197"/>
                  <a:gd name="T21" fmla="*/ 220 h 220"/>
                  <a:gd name="T22" fmla="*/ 177 w 197"/>
                  <a:gd name="T23" fmla="*/ 217 h 220"/>
                  <a:gd name="T24" fmla="*/ 191 w 197"/>
                  <a:gd name="T25" fmla="*/ 205 h 220"/>
                  <a:gd name="T26" fmla="*/ 197 w 197"/>
                  <a:gd name="T27" fmla="*/ 187 h 220"/>
                  <a:gd name="T28" fmla="*/ 88 w 197"/>
                  <a:gd name="T29" fmla="*/ 156 h 220"/>
                  <a:gd name="T30" fmla="*/ 71 w 197"/>
                  <a:gd name="T31" fmla="*/ 152 h 220"/>
                  <a:gd name="T32" fmla="*/ 65 w 197"/>
                  <a:gd name="T33" fmla="*/ 149 h 220"/>
                  <a:gd name="T34" fmla="*/ 74 w 197"/>
                  <a:gd name="T35" fmla="*/ 129 h 220"/>
                  <a:gd name="T36" fmla="*/ 89 w 197"/>
                  <a:gd name="T37" fmla="*/ 134 h 220"/>
                  <a:gd name="T38" fmla="*/ 96 w 197"/>
                  <a:gd name="T39" fmla="*/ 135 h 220"/>
                  <a:gd name="T40" fmla="*/ 103 w 197"/>
                  <a:gd name="T41" fmla="*/ 133 h 220"/>
                  <a:gd name="T42" fmla="*/ 106 w 197"/>
                  <a:gd name="T43" fmla="*/ 129 h 220"/>
                  <a:gd name="T44" fmla="*/ 105 w 197"/>
                  <a:gd name="T45" fmla="*/ 127 h 220"/>
                  <a:gd name="T46" fmla="*/ 103 w 197"/>
                  <a:gd name="T47" fmla="*/ 125 h 220"/>
                  <a:gd name="T48" fmla="*/ 93 w 197"/>
                  <a:gd name="T49" fmla="*/ 119 h 220"/>
                  <a:gd name="T50" fmla="*/ 78 w 197"/>
                  <a:gd name="T51" fmla="*/ 113 h 220"/>
                  <a:gd name="T52" fmla="*/ 74 w 197"/>
                  <a:gd name="T53" fmla="*/ 110 h 220"/>
                  <a:gd name="T54" fmla="*/ 67 w 197"/>
                  <a:gd name="T55" fmla="*/ 97 h 220"/>
                  <a:gd name="T56" fmla="*/ 66 w 197"/>
                  <a:gd name="T57" fmla="*/ 92 h 220"/>
                  <a:gd name="T58" fmla="*/ 70 w 197"/>
                  <a:gd name="T59" fmla="*/ 79 h 220"/>
                  <a:gd name="T60" fmla="*/ 80 w 197"/>
                  <a:gd name="T61" fmla="*/ 69 h 220"/>
                  <a:gd name="T62" fmla="*/ 89 w 197"/>
                  <a:gd name="T63" fmla="*/ 65 h 220"/>
                  <a:gd name="T64" fmla="*/ 109 w 197"/>
                  <a:gd name="T65" fmla="*/ 64 h 220"/>
                  <a:gd name="T66" fmla="*/ 127 w 197"/>
                  <a:gd name="T67" fmla="*/ 69 h 220"/>
                  <a:gd name="T68" fmla="*/ 123 w 197"/>
                  <a:gd name="T69" fmla="*/ 91 h 220"/>
                  <a:gd name="T70" fmla="*/ 113 w 197"/>
                  <a:gd name="T71" fmla="*/ 86 h 220"/>
                  <a:gd name="T72" fmla="*/ 102 w 197"/>
                  <a:gd name="T73" fmla="*/ 84 h 220"/>
                  <a:gd name="T74" fmla="*/ 95 w 197"/>
                  <a:gd name="T75" fmla="*/ 86 h 220"/>
                  <a:gd name="T76" fmla="*/ 94 w 197"/>
                  <a:gd name="T77" fmla="*/ 88 h 220"/>
                  <a:gd name="T78" fmla="*/ 93 w 197"/>
                  <a:gd name="T79" fmla="*/ 90 h 220"/>
                  <a:gd name="T80" fmla="*/ 96 w 197"/>
                  <a:gd name="T81" fmla="*/ 94 h 220"/>
                  <a:gd name="T82" fmla="*/ 107 w 197"/>
                  <a:gd name="T83" fmla="*/ 99 h 220"/>
                  <a:gd name="T84" fmla="*/ 113 w 197"/>
                  <a:gd name="T85" fmla="*/ 101 h 220"/>
                  <a:gd name="T86" fmla="*/ 127 w 197"/>
                  <a:gd name="T87" fmla="*/ 110 h 220"/>
                  <a:gd name="T88" fmla="*/ 132 w 197"/>
                  <a:gd name="T89" fmla="*/ 122 h 220"/>
                  <a:gd name="T90" fmla="*/ 133 w 197"/>
                  <a:gd name="T91" fmla="*/ 127 h 220"/>
                  <a:gd name="T92" fmla="*/ 129 w 197"/>
                  <a:gd name="T93" fmla="*/ 141 h 220"/>
                  <a:gd name="T94" fmla="*/ 118 w 197"/>
                  <a:gd name="T95" fmla="*/ 151 h 220"/>
                  <a:gd name="T96" fmla="*/ 108 w 197"/>
                  <a:gd name="T97" fmla="*/ 154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7" h="220">
                    <a:moveTo>
                      <a:pt x="188" y="41"/>
                    </a:moveTo>
                    <a:lnTo>
                      <a:pt x="188" y="41"/>
                    </a:lnTo>
                    <a:lnTo>
                      <a:pt x="188" y="38"/>
                    </a:lnTo>
                    <a:lnTo>
                      <a:pt x="186" y="35"/>
                    </a:lnTo>
                    <a:lnTo>
                      <a:pt x="182" y="30"/>
                    </a:lnTo>
                    <a:lnTo>
                      <a:pt x="176" y="24"/>
                    </a:lnTo>
                    <a:lnTo>
                      <a:pt x="167" y="18"/>
                    </a:lnTo>
                    <a:lnTo>
                      <a:pt x="155" y="11"/>
                    </a:lnTo>
                    <a:lnTo>
                      <a:pt x="143" y="6"/>
                    </a:lnTo>
                    <a:lnTo>
                      <a:pt x="130" y="2"/>
                    </a:lnTo>
                    <a:lnTo>
                      <a:pt x="115" y="0"/>
                    </a:lnTo>
                    <a:lnTo>
                      <a:pt x="82" y="0"/>
                    </a:lnTo>
                    <a:lnTo>
                      <a:pt x="82" y="0"/>
                    </a:lnTo>
                    <a:lnTo>
                      <a:pt x="68" y="2"/>
                    </a:lnTo>
                    <a:lnTo>
                      <a:pt x="55" y="6"/>
                    </a:lnTo>
                    <a:lnTo>
                      <a:pt x="42" y="11"/>
                    </a:lnTo>
                    <a:lnTo>
                      <a:pt x="31" y="18"/>
                    </a:lnTo>
                    <a:lnTo>
                      <a:pt x="22" y="24"/>
                    </a:lnTo>
                    <a:lnTo>
                      <a:pt x="15" y="30"/>
                    </a:lnTo>
                    <a:lnTo>
                      <a:pt x="10" y="35"/>
                    </a:lnTo>
                    <a:lnTo>
                      <a:pt x="9" y="38"/>
                    </a:lnTo>
                    <a:lnTo>
                      <a:pt x="9" y="41"/>
                    </a:lnTo>
                    <a:lnTo>
                      <a:pt x="0" y="187"/>
                    </a:lnTo>
                    <a:lnTo>
                      <a:pt x="0" y="187"/>
                    </a:lnTo>
                    <a:lnTo>
                      <a:pt x="1" y="193"/>
                    </a:lnTo>
                    <a:lnTo>
                      <a:pt x="3" y="200"/>
                    </a:lnTo>
                    <a:lnTo>
                      <a:pt x="6" y="205"/>
                    </a:lnTo>
                    <a:lnTo>
                      <a:pt x="9" y="210"/>
                    </a:lnTo>
                    <a:lnTo>
                      <a:pt x="14" y="214"/>
                    </a:lnTo>
                    <a:lnTo>
                      <a:pt x="21" y="217"/>
                    </a:lnTo>
                    <a:lnTo>
                      <a:pt x="27" y="219"/>
                    </a:lnTo>
                    <a:lnTo>
                      <a:pt x="33" y="220"/>
                    </a:lnTo>
                    <a:lnTo>
                      <a:pt x="165" y="220"/>
                    </a:lnTo>
                    <a:lnTo>
                      <a:pt x="165" y="220"/>
                    </a:lnTo>
                    <a:lnTo>
                      <a:pt x="171" y="219"/>
                    </a:lnTo>
                    <a:lnTo>
                      <a:pt x="177" y="217"/>
                    </a:lnTo>
                    <a:lnTo>
                      <a:pt x="183" y="214"/>
                    </a:lnTo>
                    <a:lnTo>
                      <a:pt x="187" y="210"/>
                    </a:lnTo>
                    <a:lnTo>
                      <a:pt x="191" y="205"/>
                    </a:lnTo>
                    <a:lnTo>
                      <a:pt x="194" y="200"/>
                    </a:lnTo>
                    <a:lnTo>
                      <a:pt x="196" y="193"/>
                    </a:lnTo>
                    <a:lnTo>
                      <a:pt x="197" y="187"/>
                    </a:lnTo>
                    <a:lnTo>
                      <a:pt x="188" y="41"/>
                    </a:lnTo>
                    <a:close/>
                    <a:moveTo>
                      <a:pt x="88" y="169"/>
                    </a:moveTo>
                    <a:lnTo>
                      <a:pt x="88" y="156"/>
                    </a:lnTo>
                    <a:lnTo>
                      <a:pt x="88" y="156"/>
                    </a:lnTo>
                    <a:lnTo>
                      <a:pt x="76" y="153"/>
                    </a:lnTo>
                    <a:lnTo>
                      <a:pt x="71" y="152"/>
                    </a:lnTo>
                    <a:lnTo>
                      <a:pt x="67" y="150"/>
                    </a:lnTo>
                    <a:lnTo>
                      <a:pt x="67" y="150"/>
                    </a:lnTo>
                    <a:lnTo>
                      <a:pt x="65" y="149"/>
                    </a:lnTo>
                    <a:lnTo>
                      <a:pt x="71" y="128"/>
                    </a:lnTo>
                    <a:lnTo>
                      <a:pt x="74" y="129"/>
                    </a:lnTo>
                    <a:lnTo>
                      <a:pt x="74" y="129"/>
                    </a:lnTo>
                    <a:lnTo>
                      <a:pt x="78" y="131"/>
                    </a:lnTo>
                    <a:lnTo>
                      <a:pt x="83" y="133"/>
                    </a:lnTo>
                    <a:lnTo>
                      <a:pt x="89" y="134"/>
                    </a:lnTo>
                    <a:lnTo>
                      <a:pt x="96" y="135"/>
                    </a:lnTo>
                    <a:lnTo>
                      <a:pt x="96" y="135"/>
                    </a:lnTo>
                    <a:lnTo>
                      <a:pt x="96" y="135"/>
                    </a:lnTo>
                    <a:lnTo>
                      <a:pt x="100" y="134"/>
                    </a:lnTo>
                    <a:lnTo>
                      <a:pt x="103" y="133"/>
                    </a:lnTo>
                    <a:lnTo>
                      <a:pt x="103" y="133"/>
                    </a:lnTo>
                    <a:lnTo>
                      <a:pt x="103" y="133"/>
                    </a:lnTo>
                    <a:lnTo>
                      <a:pt x="105" y="132"/>
                    </a:lnTo>
                    <a:lnTo>
                      <a:pt x="106" y="129"/>
                    </a:lnTo>
                    <a:lnTo>
                      <a:pt x="106" y="129"/>
                    </a:lnTo>
                    <a:lnTo>
                      <a:pt x="106" y="129"/>
                    </a:lnTo>
                    <a:lnTo>
                      <a:pt x="105" y="127"/>
                    </a:lnTo>
                    <a:lnTo>
                      <a:pt x="103" y="125"/>
                    </a:lnTo>
                    <a:lnTo>
                      <a:pt x="103" y="125"/>
                    </a:lnTo>
                    <a:lnTo>
                      <a:pt x="103" y="125"/>
                    </a:lnTo>
                    <a:lnTo>
                      <a:pt x="99" y="122"/>
                    </a:lnTo>
                    <a:lnTo>
                      <a:pt x="93" y="119"/>
                    </a:lnTo>
                    <a:lnTo>
                      <a:pt x="93" y="119"/>
                    </a:lnTo>
                    <a:lnTo>
                      <a:pt x="93" y="119"/>
                    </a:lnTo>
                    <a:lnTo>
                      <a:pt x="82" y="115"/>
                    </a:lnTo>
                    <a:lnTo>
                      <a:pt x="78" y="113"/>
                    </a:lnTo>
                    <a:lnTo>
                      <a:pt x="74" y="110"/>
                    </a:lnTo>
                    <a:lnTo>
                      <a:pt x="74" y="110"/>
                    </a:lnTo>
                    <a:lnTo>
                      <a:pt x="74" y="110"/>
                    </a:lnTo>
                    <a:lnTo>
                      <a:pt x="71" y="106"/>
                    </a:lnTo>
                    <a:lnTo>
                      <a:pt x="68" y="102"/>
                    </a:lnTo>
                    <a:lnTo>
                      <a:pt x="67" y="97"/>
                    </a:lnTo>
                    <a:lnTo>
                      <a:pt x="66" y="92"/>
                    </a:lnTo>
                    <a:lnTo>
                      <a:pt x="66" y="92"/>
                    </a:lnTo>
                    <a:lnTo>
                      <a:pt x="66" y="92"/>
                    </a:lnTo>
                    <a:lnTo>
                      <a:pt x="67" y="88"/>
                    </a:lnTo>
                    <a:lnTo>
                      <a:pt x="68" y="82"/>
                    </a:lnTo>
                    <a:lnTo>
                      <a:pt x="70" y="79"/>
                    </a:lnTo>
                    <a:lnTo>
                      <a:pt x="72" y="75"/>
                    </a:lnTo>
                    <a:lnTo>
                      <a:pt x="76" y="72"/>
                    </a:lnTo>
                    <a:lnTo>
                      <a:pt x="80" y="69"/>
                    </a:lnTo>
                    <a:lnTo>
                      <a:pt x="84" y="67"/>
                    </a:lnTo>
                    <a:lnTo>
                      <a:pt x="89" y="65"/>
                    </a:lnTo>
                    <a:lnTo>
                      <a:pt x="89" y="65"/>
                    </a:lnTo>
                    <a:lnTo>
                      <a:pt x="89" y="52"/>
                    </a:lnTo>
                    <a:lnTo>
                      <a:pt x="109" y="52"/>
                    </a:lnTo>
                    <a:lnTo>
                      <a:pt x="109" y="64"/>
                    </a:lnTo>
                    <a:lnTo>
                      <a:pt x="109" y="64"/>
                    </a:lnTo>
                    <a:lnTo>
                      <a:pt x="119" y="66"/>
                    </a:lnTo>
                    <a:lnTo>
                      <a:pt x="127" y="69"/>
                    </a:lnTo>
                    <a:lnTo>
                      <a:pt x="127" y="69"/>
                    </a:lnTo>
                    <a:lnTo>
                      <a:pt x="129" y="70"/>
                    </a:lnTo>
                    <a:lnTo>
                      <a:pt x="123" y="91"/>
                    </a:lnTo>
                    <a:lnTo>
                      <a:pt x="120" y="90"/>
                    </a:lnTo>
                    <a:lnTo>
                      <a:pt x="120" y="90"/>
                    </a:lnTo>
                    <a:lnTo>
                      <a:pt x="113" y="86"/>
                    </a:lnTo>
                    <a:lnTo>
                      <a:pt x="108" y="85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97" y="85"/>
                    </a:lnTo>
                    <a:lnTo>
                      <a:pt x="95" y="86"/>
                    </a:lnTo>
                    <a:lnTo>
                      <a:pt x="95" y="86"/>
                    </a:lnTo>
                    <a:lnTo>
                      <a:pt x="95" y="86"/>
                    </a:lnTo>
                    <a:lnTo>
                      <a:pt x="94" y="88"/>
                    </a:lnTo>
                    <a:lnTo>
                      <a:pt x="93" y="90"/>
                    </a:lnTo>
                    <a:lnTo>
                      <a:pt x="93" y="90"/>
                    </a:lnTo>
                    <a:lnTo>
                      <a:pt x="93" y="90"/>
                    </a:lnTo>
                    <a:lnTo>
                      <a:pt x="94" y="92"/>
                    </a:lnTo>
                    <a:lnTo>
                      <a:pt x="96" y="94"/>
                    </a:lnTo>
                    <a:lnTo>
                      <a:pt x="96" y="94"/>
                    </a:lnTo>
                    <a:lnTo>
                      <a:pt x="96" y="94"/>
                    </a:lnTo>
                    <a:lnTo>
                      <a:pt x="100" y="96"/>
                    </a:lnTo>
                    <a:lnTo>
                      <a:pt x="107" y="99"/>
                    </a:lnTo>
                    <a:lnTo>
                      <a:pt x="107" y="99"/>
                    </a:lnTo>
                    <a:lnTo>
                      <a:pt x="107" y="99"/>
                    </a:lnTo>
                    <a:lnTo>
                      <a:pt x="113" y="101"/>
                    </a:lnTo>
                    <a:lnTo>
                      <a:pt x="118" y="104"/>
                    </a:lnTo>
                    <a:lnTo>
                      <a:pt x="122" y="107"/>
                    </a:lnTo>
                    <a:lnTo>
                      <a:pt x="127" y="110"/>
                    </a:lnTo>
                    <a:lnTo>
                      <a:pt x="129" y="113"/>
                    </a:lnTo>
                    <a:lnTo>
                      <a:pt x="131" y="117"/>
                    </a:lnTo>
                    <a:lnTo>
                      <a:pt x="132" y="122"/>
                    </a:lnTo>
                    <a:lnTo>
                      <a:pt x="133" y="127"/>
                    </a:lnTo>
                    <a:lnTo>
                      <a:pt x="133" y="127"/>
                    </a:lnTo>
                    <a:lnTo>
                      <a:pt x="133" y="127"/>
                    </a:lnTo>
                    <a:lnTo>
                      <a:pt x="132" y="132"/>
                    </a:lnTo>
                    <a:lnTo>
                      <a:pt x="131" y="137"/>
                    </a:lnTo>
                    <a:lnTo>
                      <a:pt x="129" y="141"/>
                    </a:lnTo>
                    <a:lnTo>
                      <a:pt x="125" y="144"/>
                    </a:lnTo>
                    <a:lnTo>
                      <a:pt x="122" y="148"/>
                    </a:lnTo>
                    <a:lnTo>
                      <a:pt x="118" y="151"/>
                    </a:lnTo>
                    <a:lnTo>
                      <a:pt x="113" y="153"/>
                    </a:lnTo>
                    <a:lnTo>
                      <a:pt x="108" y="154"/>
                    </a:lnTo>
                    <a:lnTo>
                      <a:pt x="108" y="154"/>
                    </a:lnTo>
                    <a:lnTo>
                      <a:pt x="108" y="169"/>
                    </a:lnTo>
                    <a:lnTo>
                      <a:pt x="88" y="16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5" name="Freeform 85"/>
              <p:cNvSpPr>
                <a:spLocks/>
              </p:cNvSpPr>
              <p:nvPr/>
            </p:nvSpPr>
            <p:spPr bwMode="auto">
              <a:xfrm>
                <a:off x="1591" y="340"/>
                <a:ext cx="125" cy="228"/>
              </a:xfrm>
              <a:custGeom>
                <a:avLst/>
                <a:gdLst>
                  <a:gd name="T0" fmla="*/ 0 w 125"/>
                  <a:gd name="T1" fmla="*/ 165 h 228"/>
                  <a:gd name="T2" fmla="*/ 0 w 125"/>
                  <a:gd name="T3" fmla="*/ 165 h 228"/>
                  <a:gd name="T4" fmla="*/ 1 w 125"/>
                  <a:gd name="T5" fmla="*/ 154 h 228"/>
                  <a:gd name="T6" fmla="*/ 2 w 125"/>
                  <a:gd name="T7" fmla="*/ 144 h 228"/>
                  <a:gd name="T8" fmla="*/ 5 w 125"/>
                  <a:gd name="T9" fmla="*/ 134 h 228"/>
                  <a:gd name="T10" fmla="*/ 8 w 125"/>
                  <a:gd name="T11" fmla="*/ 124 h 228"/>
                  <a:gd name="T12" fmla="*/ 17 w 125"/>
                  <a:gd name="T13" fmla="*/ 106 h 228"/>
                  <a:gd name="T14" fmla="*/ 27 w 125"/>
                  <a:gd name="T15" fmla="*/ 86 h 228"/>
                  <a:gd name="T16" fmla="*/ 38 w 125"/>
                  <a:gd name="T17" fmla="*/ 66 h 228"/>
                  <a:gd name="T18" fmla="*/ 48 w 125"/>
                  <a:gd name="T19" fmla="*/ 46 h 228"/>
                  <a:gd name="T20" fmla="*/ 53 w 125"/>
                  <a:gd name="T21" fmla="*/ 36 h 228"/>
                  <a:gd name="T22" fmla="*/ 56 w 125"/>
                  <a:gd name="T23" fmla="*/ 24 h 228"/>
                  <a:gd name="T24" fmla="*/ 60 w 125"/>
                  <a:gd name="T25" fmla="*/ 12 h 228"/>
                  <a:gd name="T26" fmla="*/ 62 w 125"/>
                  <a:gd name="T27" fmla="*/ 0 h 228"/>
                  <a:gd name="T28" fmla="*/ 62 w 125"/>
                  <a:gd name="T29" fmla="*/ 0 h 228"/>
                  <a:gd name="T30" fmla="*/ 65 w 125"/>
                  <a:gd name="T31" fmla="*/ 12 h 228"/>
                  <a:gd name="T32" fmla="*/ 68 w 125"/>
                  <a:gd name="T33" fmla="*/ 24 h 228"/>
                  <a:gd name="T34" fmla="*/ 73 w 125"/>
                  <a:gd name="T35" fmla="*/ 36 h 228"/>
                  <a:gd name="T36" fmla="*/ 77 w 125"/>
                  <a:gd name="T37" fmla="*/ 46 h 228"/>
                  <a:gd name="T38" fmla="*/ 87 w 125"/>
                  <a:gd name="T39" fmla="*/ 66 h 228"/>
                  <a:gd name="T40" fmla="*/ 98 w 125"/>
                  <a:gd name="T41" fmla="*/ 86 h 228"/>
                  <a:gd name="T42" fmla="*/ 109 w 125"/>
                  <a:gd name="T43" fmla="*/ 106 h 228"/>
                  <a:gd name="T44" fmla="*/ 117 w 125"/>
                  <a:gd name="T45" fmla="*/ 124 h 228"/>
                  <a:gd name="T46" fmla="*/ 120 w 125"/>
                  <a:gd name="T47" fmla="*/ 134 h 228"/>
                  <a:gd name="T48" fmla="*/ 123 w 125"/>
                  <a:gd name="T49" fmla="*/ 144 h 228"/>
                  <a:gd name="T50" fmla="*/ 125 w 125"/>
                  <a:gd name="T51" fmla="*/ 154 h 228"/>
                  <a:gd name="T52" fmla="*/ 125 w 125"/>
                  <a:gd name="T53" fmla="*/ 165 h 228"/>
                  <a:gd name="T54" fmla="*/ 125 w 125"/>
                  <a:gd name="T55" fmla="*/ 165 h 228"/>
                  <a:gd name="T56" fmla="*/ 125 w 125"/>
                  <a:gd name="T57" fmla="*/ 171 h 228"/>
                  <a:gd name="T58" fmla="*/ 124 w 125"/>
                  <a:gd name="T59" fmla="*/ 178 h 228"/>
                  <a:gd name="T60" fmla="*/ 122 w 125"/>
                  <a:gd name="T61" fmla="*/ 184 h 228"/>
                  <a:gd name="T62" fmla="*/ 120 w 125"/>
                  <a:gd name="T63" fmla="*/ 189 h 228"/>
                  <a:gd name="T64" fmla="*/ 115 w 125"/>
                  <a:gd name="T65" fmla="*/ 200 h 228"/>
                  <a:gd name="T66" fmla="*/ 107 w 125"/>
                  <a:gd name="T67" fmla="*/ 209 h 228"/>
                  <a:gd name="T68" fmla="*/ 97 w 125"/>
                  <a:gd name="T69" fmla="*/ 217 h 228"/>
                  <a:gd name="T70" fmla="*/ 87 w 125"/>
                  <a:gd name="T71" fmla="*/ 223 h 228"/>
                  <a:gd name="T72" fmla="*/ 81 w 125"/>
                  <a:gd name="T73" fmla="*/ 225 h 228"/>
                  <a:gd name="T74" fmla="*/ 75 w 125"/>
                  <a:gd name="T75" fmla="*/ 226 h 228"/>
                  <a:gd name="T76" fmla="*/ 68 w 125"/>
                  <a:gd name="T77" fmla="*/ 227 h 228"/>
                  <a:gd name="T78" fmla="*/ 62 w 125"/>
                  <a:gd name="T79" fmla="*/ 228 h 228"/>
                  <a:gd name="T80" fmla="*/ 62 w 125"/>
                  <a:gd name="T81" fmla="*/ 228 h 228"/>
                  <a:gd name="T82" fmla="*/ 56 w 125"/>
                  <a:gd name="T83" fmla="*/ 227 h 228"/>
                  <a:gd name="T84" fmla="*/ 50 w 125"/>
                  <a:gd name="T85" fmla="*/ 226 h 228"/>
                  <a:gd name="T86" fmla="*/ 44 w 125"/>
                  <a:gd name="T87" fmla="*/ 225 h 228"/>
                  <a:gd name="T88" fmla="*/ 38 w 125"/>
                  <a:gd name="T89" fmla="*/ 223 h 228"/>
                  <a:gd name="T90" fmla="*/ 27 w 125"/>
                  <a:gd name="T91" fmla="*/ 217 h 228"/>
                  <a:gd name="T92" fmla="*/ 18 w 125"/>
                  <a:gd name="T93" fmla="*/ 209 h 228"/>
                  <a:gd name="T94" fmla="*/ 10 w 125"/>
                  <a:gd name="T95" fmla="*/ 200 h 228"/>
                  <a:gd name="T96" fmla="*/ 5 w 125"/>
                  <a:gd name="T97" fmla="*/ 189 h 228"/>
                  <a:gd name="T98" fmla="*/ 3 w 125"/>
                  <a:gd name="T99" fmla="*/ 184 h 228"/>
                  <a:gd name="T100" fmla="*/ 1 w 125"/>
                  <a:gd name="T101" fmla="*/ 178 h 228"/>
                  <a:gd name="T102" fmla="*/ 0 w 125"/>
                  <a:gd name="T103" fmla="*/ 171 h 228"/>
                  <a:gd name="T104" fmla="*/ 0 w 125"/>
                  <a:gd name="T105" fmla="*/ 165 h 228"/>
                  <a:gd name="T106" fmla="*/ 0 w 125"/>
                  <a:gd name="T107" fmla="*/ 165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25" h="228">
                    <a:moveTo>
                      <a:pt x="0" y="165"/>
                    </a:moveTo>
                    <a:lnTo>
                      <a:pt x="0" y="165"/>
                    </a:lnTo>
                    <a:lnTo>
                      <a:pt x="1" y="154"/>
                    </a:lnTo>
                    <a:lnTo>
                      <a:pt x="2" y="144"/>
                    </a:lnTo>
                    <a:lnTo>
                      <a:pt x="5" y="134"/>
                    </a:lnTo>
                    <a:lnTo>
                      <a:pt x="8" y="124"/>
                    </a:lnTo>
                    <a:lnTo>
                      <a:pt x="17" y="106"/>
                    </a:lnTo>
                    <a:lnTo>
                      <a:pt x="27" y="86"/>
                    </a:lnTo>
                    <a:lnTo>
                      <a:pt x="38" y="66"/>
                    </a:lnTo>
                    <a:lnTo>
                      <a:pt x="48" y="46"/>
                    </a:lnTo>
                    <a:lnTo>
                      <a:pt x="53" y="36"/>
                    </a:lnTo>
                    <a:lnTo>
                      <a:pt x="56" y="24"/>
                    </a:lnTo>
                    <a:lnTo>
                      <a:pt x="60" y="12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65" y="12"/>
                    </a:lnTo>
                    <a:lnTo>
                      <a:pt x="68" y="24"/>
                    </a:lnTo>
                    <a:lnTo>
                      <a:pt x="73" y="36"/>
                    </a:lnTo>
                    <a:lnTo>
                      <a:pt x="77" y="46"/>
                    </a:lnTo>
                    <a:lnTo>
                      <a:pt x="87" y="66"/>
                    </a:lnTo>
                    <a:lnTo>
                      <a:pt x="98" y="86"/>
                    </a:lnTo>
                    <a:lnTo>
                      <a:pt x="109" y="106"/>
                    </a:lnTo>
                    <a:lnTo>
                      <a:pt x="117" y="124"/>
                    </a:lnTo>
                    <a:lnTo>
                      <a:pt x="120" y="134"/>
                    </a:lnTo>
                    <a:lnTo>
                      <a:pt x="123" y="144"/>
                    </a:lnTo>
                    <a:lnTo>
                      <a:pt x="125" y="154"/>
                    </a:lnTo>
                    <a:lnTo>
                      <a:pt x="125" y="165"/>
                    </a:lnTo>
                    <a:lnTo>
                      <a:pt x="125" y="165"/>
                    </a:lnTo>
                    <a:lnTo>
                      <a:pt x="125" y="171"/>
                    </a:lnTo>
                    <a:lnTo>
                      <a:pt x="124" y="178"/>
                    </a:lnTo>
                    <a:lnTo>
                      <a:pt x="122" y="184"/>
                    </a:lnTo>
                    <a:lnTo>
                      <a:pt x="120" y="189"/>
                    </a:lnTo>
                    <a:lnTo>
                      <a:pt x="115" y="200"/>
                    </a:lnTo>
                    <a:lnTo>
                      <a:pt x="107" y="209"/>
                    </a:lnTo>
                    <a:lnTo>
                      <a:pt x="97" y="217"/>
                    </a:lnTo>
                    <a:lnTo>
                      <a:pt x="87" y="223"/>
                    </a:lnTo>
                    <a:lnTo>
                      <a:pt x="81" y="225"/>
                    </a:lnTo>
                    <a:lnTo>
                      <a:pt x="75" y="226"/>
                    </a:lnTo>
                    <a:lnTo>
                      <a:pt x="68" y="227"/>
                    </a:lnTo>
                    <a:lnTo>
                      <a:pt x="62" y="228"/>
                    </a:lnTo>
                    <a:lnTo>
                      <a:pt x="62" y="228"/>
                    </a:lnTo>
                    <a:lnTo>
                      <a:pt x="56" y="227"/>
                    </a:lnTo>
                    <a:lnTo>
                      <a:pt x="50" y="226"/>
                    </a:lnTo>
                    <a:lnTo>
                      <a:pt x="44" y="225"/>
                    </a:lnTo>
                    <a:lnTo>
                      <a:pt x="38" y="223"/>
                    </a:lnTo>
                    <a:lnTo>
                      <a:pt x="27" y="217"/>
                    </a:lnTo>
                    <a:lnTo>
                      <a:pt x="18" y="209"/>
                    </a:lnTo>
                    <a:lnTo>
                      <a:pt x="10" y="200"/>
                    </a:lnTo>
                    <a:lnTo>
                      <a:pt x="5" y="189"/>
                    </a:lnTo>
                    <a:lnTo>
                      <a:pt x="3" y="184"/>
                    </a:lnTo>
                    <a:lnTo>
                      <a:pt x="1" y="178"/>
                    </a:lnTo>
                    <a:lnTo>
                      <a:pt x="0" y="171"/>
                    </a:lnTo>
                    <a:lnTo>
                      <a:pt x="0" y="165"/>
                    </a:lnTo>
                    <a:lnTo>
                      <a:pt x="0" y="16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6" name="Line 86"/>
              <p:cNvSpPr>
                <a:spLocks noChangeShapeType="1"/>
              </p:cNvSpPr>
              <p:nvPr/>
            </p:nvSpPr>
            <p:spPr bwMode="auto">
              <a:xfrm>
                <a:off x="1613" y="505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7" name="Freeform 87"/>
              <p:cNvSpPr>
                <a:spLocks/>
              </p:cNvSpPr>
              <p:nvPr/>
            </p:nvSpPr>
            <p:spPr bwMode="auto">
              <a:xfrm>
                <a:off x="1610" y="433"/>
                <a:ext cx="29" cy="68"/>
              </a:xfrm>
              <a:custGeom>
                <a:avLst/>
                <a:gdLst>
                  <a:gd name="T0" fmla="*/ 29 w 29"/>
                  <a:gd name="T1" fmla="*/ 1 h 68"/>
                  <a:gd name="T2" fmla="*/ 29 w 29"/>
                  <a:gd name="T3" fmla="*/ 1 h 68"/>
                  <a:gd name="T4" fmla="*/ 26 w 29"/>
                  <a:gd name="T5" fmla="*/ 0 h 68"/>
                  <a:gd name="T6" fmla="*/ 24 w 29"/>
                  <a:gd name="T7" fmla="*/ 2 h 68"/>
                  <a:gd name="T8" fmla="*/ 24 w 29"/>
                  <a:gd name="T9" fmla="*/ 2 h 68"/>
                  <a:gd name="T10" fmla="*/ 24 w 29"/>
                  <a:gd name="T11" fmla="*/ 2 h 68"/>
                  <a:gd name="T12" fmla="*/ 14 w 29"/>
                  <a:gd name="T13" fmla="*/ 19 h 68"/>
                  <a:gd name="T14" fmla="*/ 7 w 29"/>
                  <a:gd name="T15" fmla="*/ 35 h 68"/>
                  <a:gd name="T16" fmla="*/ 4 w 29"/>
                  <a:gd name="T17" fmla="*/ 43 h 68"/>
                  <a:gd name="T18" fmla="*/ 1 w 29"/>
                  <a:gd name="T19" fmla="*/ 52 h 68"/>
                  <a:gd name="T20" fmla="*/ 0 w 29"/>
                  <a:gd name="T21" fmla="*/ 60 h 68"/>
                  <a:gd name="T22" fmla="*/ 0 w 29"/>
                  <a:gd name="T23" fmla="*/ 68 h 68"/>
                  <a:gd name="T24" fmla="*/ 0 w 29"/>
                  <a:gd name="T25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9" h="68">
                    <a:moveTo>
                      <a:pt x="29" y="1"/>
                    </a:moveTo>
                    <a:lnTo>
                      <a:pt x="29" y="1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24" y="2"/>
                    </a:lnTo>
                    <a:lnTo>
                      <a:pt x="24" y="2"/>
                    </a:lnTo>
                    <a:lnTo>
                      <a:pt x="14" y="19"/>
                    </a:lnTo>
                    <a:lnTo>
                      <a:pt x="7" y="35"/>
                    </a:lnTo>
                    <a:lnTo>
                      <a:pt x="4" y="43"/>
                    </a:lnTo>
                    <a:lnTo>
                      <a:pt x="1" y="52"/>
                    </a:lnTo>
                    <a:lnTo>
                      <a:pt x="0" y="60"/>
                    </a:lnTo>
                    <a:lnTo>
                      <a:pt x="0" y="68"/>
                    </a:lnTo>
                    <a:lnTo>
                      <a:pt x="0" y="6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8" name="Freeform 88"/>
              <p:cNvSpPr>
                <a:spLocks/>
              </p:cNvSpPr>
              <p:nvPr/>
            </p:nvSpPr>
            <p:spPr bwMode="auto">
              <a:xfrm>
                <a:off x="3077" y="1985"/>
                <a:ext cx="88" cy="161"/>
              </a:xfrm>
              <a:custGeom>
                <a:avLst/>
                <a:gdLst>
                  <a:gd name="T0" fmla="*/ 0 w 88"/>
                  <a:gd name="T1" fmla="*/ 116 h 161"/>
                  <a:gd name="T2" fmla="*/ 0 w 88"/>
                  <a:gd name="T3" fmla="*/ 116 h 161"/>
                  <a:gd name="T4" fmla="*/ 0 w 88"/>
                  <a:gd name="T5" fmla="*/ 109 h 161"/>
                  <a:gd name="T6" fmla="*/ 2 w 88"/>
                  <a:gd name="T7" fmla="*/ 102 h 161"/>
                  <a:gd name="T8" fmla="*/ 3 w 88"/>
                  <a:gd name="T9" fmla="*/ 95 h 161"/>
                  <a:gd name="T10" fmla="*/ 6 w 88"/>
                  <a:gd name="T11" fmla="*/ 88 h 161"/>
                  <a:gd name="T12" fmla="*/ 12 w 88"/>
                  <a:gd name="T13" fmla="*/ 74 h 161"/>
                  <a:gd name="T14" fmla="*/ 19 w 88"/>
                  <a:gd name="T15" fmla="*/ 61 h 161"/>
                  <a:gd name="T16" fmla="*/ 26 w 88"/>
                  <a:gd name="T17" fmla="*/ 47 h 161"/>
                  <a:gd name="T18" fmla="*/ 34 w 88"/>
                  <a:gd name="T19" fmla="*/ 33 h 161"/>
                  <a:gd name="T20" fmla="*/ 40 w 88"/>
                  <a:gd name="T21" fmla="*/ 17 h 161"/>
                  <a:gd name="T22" fmla="*/ 43 w 88"/>
                  <a:gd name="T23" fmla="*/ 8 h 161"/>
                  <a:gd name="T24" fmla="*/ 44 w 88"/>
                  <a:gd name="T25" fmla="*/ 0 h 161"/>
                  <a:gd name="T26" fmla="*/ 44 w 88"/>
                  <a:gd name="T27" fmla="*/ 0 h 161"/>
                  <a:gd name="T28" fmla="*/ 46 w 88"/>
                  <a:gd name="T29" fmla="*/ 8 h 161"/>
                  <a:gd name="T30" fmla="*/ 48 w 88"/>
                  <a:gd name="T31" fmla="*/ 17 h 161"/>
                  <a:gd name="T32" fmla="*/ 54 w 88"/>
                  <a:gd name="T33" fmla="*/ 33 h 161"/>
                  <a:gd name="T34" fmla="*/ 61 w 88"/>
                  <a:gd name="T35" fmla="*/ 47 h 161"/>
                  <a:gd name="T36" fmla="*/ 70 w 88"/>
                  <a:gd name="T37" fmla="*/ 61 h 161"/>
                  <a:gd name="T38" fmla="*/ 77 w 88"/>
                  <a:gd name="T39" fmla="*/ 74 h 161"/>
                  <a:gd name="T40" fmla="*/ 83 w 88"/>
                  <a:gd name="T41" fmla="*/ 88 h 161"/>
                  <a:gd name="T42" fmla="*/ 85 w 88"/>
                  <a:gd name="T43" fmla="*/ 95 h 161"/>
                  <a:gd name="T44" fmla="*/ 87 w 88"/>
                  <a:gd name="T45" fmla="*/ 102 h 161"/>
                  <a:gd name="T46" fmla="*/ 88 w 88"/>
                  <a:gd name="T47" fmla="*/ 109 h 161"/>
                  <a:gd name="T48" fmla="*/ 88 w 88"/>
                  <a:gd name="T49" fmla="*/ 116 h 161"/>
                  <a:gd name="T50" fmla="*/ 88 w 88"/>
                  <a:gd name="T51" fmla="*/ 116 h 161"/>
                  <a:gd name="T52" fmla="*/ 88 w 88"/>
                  <a:gd name="T53" fmla="*/ 126 h 161"/>
                  <a:gd name="T54" fmla="*/ 85 w 88"/>
                  <a:gd name="T55" fmla="*/ 134 h 161"/>
                  <a:gd name="T56" fmla="*/ 81 w 88"/>
                  <a:gd name="T57" fmla="*/ 141 h 161"/>
                  <a:gd name="T58" fmla="*/ 76 w 88"/>
                  <a:gd name="T59" fmla="*/ 148 h 161"/>
                  <a:gd name="T60" fmla="*/ 69 w 88"/>
                  <a:gd name="T61" fmla="*/ 153 h 161"/>
                  <a:gd name="T62" fmla="*/ 61 w 88"/>
                  <a:gd name="T63" fmla="*/ 158 h 161"/>
                  <a:gd name="T64" fmla="*/ 53 w 88"/>
                  <a:gd name="T65" fmla="*/ 161 h 161"/>
                  <a:gd name="T66" fmla="*/ 44 w 88"/>
                  <a:gd name="T67" fmla="*/ 161 h 161"/>
                  <a:gd name="T68" fmla="*/ 44 w 88"/>
                  <a:gd name="T69" fmla="*/ 161 h 161"/>
                  <a:gd name="T70" fmla="*/ 36 w 88"/>
                  <a:gd name="T71" fmla="*/ 161 h 161"/>
                  <a:gd name="T72" fmla="*/ 26 w 88"/>
                  <a:gd name="T73" fmla="*/ 158 h 161"/>
                  <a:gd name="T74" fmla="*/ 19 w 88"/>
                  <a:gd name="T75" fmla="*/ 153 h 161"/>
                  <a:gd name="T76" fmla="*/ 13 w 88"/>
                  <a:gd name="T77" fmla="*/ 148 h 161"/>
                  <a:gd name="T78" fmla="*/ 7 w 88"/>
                  <a:gd name="T79" fmla="*/ 141 h 161"/>
                  <a:gd name="T80" fmla="*/ 3 w 88"/>
                  <a:gd name="T81" fmla="*/ 134 h 161"/>
                  <a:gd name="T82" fmla="*/ 1 w 88"/>
                  <a:gd name="T83" fmla="*/ 126 h 161"/>
                  <a:gd name="T84" fmla="*/ 0 w 88"/>
                  <a:gd name="T85" fmla="*/ 116 h 161"/>
                  <a:gd name="T86" fmla="*/ 0 w 88"/>
                  <a:gd name="T87" fmla="*/ 116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88" h="161">
                    <a:moveTo>
                      <a:pt x="0" y="116"/>
                    </a:moveTo>
                    <a:lnTo>
                      <a:pt x="0" y="116"/>
                    </a:lnTo>
                    <a:lnTo>
                      <a:pt x="0" y="109"/>
                    </a:lnTo>
                    <a:lnTo>
                      <a:pt x="2" y="102"/>
                    </a:lnTo>
                    <a:lnTo>
                      <a:pt x="3" y="95"/>
                    </a:lnTo>
                    <a:lnTo>
                      <a:pt x="6" y="88"/>
                    </a:lnTo>
                    <a:lnTo>
                      <a:pt x="12" y="74"/>
                    </a:lnTo>
                    <a:lnTo>
                      <a:pt x="19" y="61"/>
                    </a:lnTo>
                    <a:lnTo>
                      <a:pt x="26" y="47"/>
                    </a:lnTo>
                    <a:lnTo>
                      <a:pt x="34" y="33"/>
                    </a:lnTo>
                    <a:lnTo>
                      <a:pt x="40" y="17"/>
                    </a:lnTo>
                    <a:lnTo>
                      <a:pt x="43" y="8"/>
                    </a:lnTo>
                    <a:lnTo>
                      <a:pt x="44" y="0"/>
                    </a:lnTo>
                    <a:lnTo>
                      <a:pt x="44" y="0"/>
                    </a:lnTo>
                    <a:lnTo>
                      <a:pt x="46" y="8"/>
                    </a:lnTo>
                    <a:lnTo>
                      <a:pt x="48" y="17"/>
                    </a:lnTo>
                    <a:lnTo>
                      <a:pt x="54" y="33"/>
                    </a:lnTo>
                    <a:lnTo>
                      <a:pt x="61" y="47"/>
                    </a:lnTo>
                    <a:lnTo>
                      <a:pt x="70" y="61"/>
                    </a:lnTo>
                    <a:lnTo>
                      <a:pt x="77" y="74"/>
                    </a:lnTo>
                    <a:lnTo>
                      <a:pt x="83" y="88"/>
                    </a:lnTo>
                    <a:lnTo>
                      <a:pt x="85" y="95"/>
                    </a:lnTo>
                    <a:lnTo>
                      <a:pt x="87" y="102"/>
                    </a:lnTo>
                    <a:lnTo>
                      <a:pt x="88" y="109"/>
                    </a:lnTo>
                    <a:lnTo>
                      <a:pt x="88" y="116"/>
                    </a:lnTo>
                    <a:lnTo>
                      <a:pt x="88" y="116"/>
                    </a:lnTo>
                    <a:lnTo>
                      <a:pt x="88" y="126"/>
                    </a:lnTo>
                    <a:lnTo>
                      <a:pt x="85" y="134"/>
                    </a:lnTo>
                    <a:lnTo>
                      <a:pt x="81" y="141"/>
                    </a:lnTo>
                    <a:lnTo>
                      <a:pt x="76" y="148"/>
                    </a:lnTo>
                    <a:lnTo>
                      <a:pt x="69" y="153"/>
                    </a:lnTo>
                    <a:lnTo>
                      <a:pt x="61" y="158"/>
                    </a:lnTo>
                    <a:lnTo>
                      <a:pt x="53" y="161"/>
                    </a:lnTo>
                    <a:lnTo>
                      <a:pt x="44" y="161"/>
                    </a:lnTo>
                    <a:lnTo>
                      <a:pt x="44" y="161"/>
                    </a:lnTo>
                    <a:lnTo>
                      <a:pt x="36" y="161"/>
                    </a:lnTo>
                    <a:lnTo>
                      <a:pt x="26" y="158"/>
                    </a:lnTo>
                    <a:lnTo>
                      <a:pt x="19" y="153"/>
                    </a:lnTo>
                    <a:lnTo>
                      <a:pt x="13" y="148"/>
                    </a:lnTo>
                    <a:lnTo>
                      <a:pt x="7" y="141"/>
                    </a:lnTo>
                    <a:lnTo>
                      <a:pt x="3" y="134"/>
                    </a:lnTo>
                    <a:lnTo>
                      <a:pt x="1" y="126"/>
                    </a:lnTo>
                    <a:lnTo>
                      <a:pt x="0" y="116"/>
                    </a:lnTo>
                    <a:lnTo>
                      <a:pt x="0" y="1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9" name="Line 89"/>
              <p:cNvSpPr>
                <a:spLocks noChangeShapeType="1"/>
              </p:cNvSpPr>
              <p:nvPr/>
            </p:nvSpPr>
            <p:spPr bwMode="auto">
              <a:xfrm>
                <a:off x="3095" y="2099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0" name="Line 90"/>
              <p:cNvSpPr>
                <a:spLocks noChangeShapeType="1"/>
              </p:cNvSpPr>
              <p:nvPr/>
            </p:nvSpPr>
            <p:spPr bwMode="auto">
              <a:xfrm>
                <a:off x="3093" y="2101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1" name="Freeform 91"/>
              <p:cNvSpPr>
                <a:spLocks/>
              </p:cNvSpPr>
              <p:nvPr/>
            </p:nvSpPr>
            <p:spPr bwMode="auto">
              <a:xfrm>
                <a:off x="3090" y="2051"/>
                <a:ext cx="21" cy="48"/>
              </a:xfrm>
              <a:custGeom>
                <a:avLst/>
                <a:gdLst>
                  <a:gd name="T0" fmla="*/ 21 w 21"/>
                  <a:gd name="T1" fmla="*/ 0 h 48"/>
                  <a:gd name="T2" fmla="*/ 21 w 21"/>
                  <a:gd name="T3" fmla="*/ 0 h 48"/>
                  <a:gd name="T4" fmla="*/ 19 w 21"/>
                  <a:gd name="T5" fmla="*/ 0 h 48"/>
                  <a:gd name="T6" fmla="*/ 18 w 21"/>
                  <a:gd name="T7" fmla="*/ 1 h 48"/>
                  <a:gd name="T8" fmla="*/ 18 w 21"/>
                  <a:gd name="T9" fmla="*/ 1 h 48"/>
                  <a:gd name="T10" fmla="*/ 18 w 21"/>
                  <a:gd name="T11" fmla="*/ 1 h 48"/>
                  <a:gd name="T12" fmla="*/ 11 w 21"/>
                  <a:gd name="T13" fmla="*/ 13 h 48"/>
                  <a:gd name="T14" fmla="*/ 5 w 21"/>
                  <a:gd name="T15" fmla="*/ 25 h 48"/>
                  <a:gd name="T16" fmla="*/ 2 w 21"/>
                  <a:gd name="T17" fmla="*/ 36 h 48"/>
                  <a:gd name="T18" fmla="*/ 0 w 21"/>
                  <a:gd name="T19" fmla="*/ 42 h 48"/>
                  <a:gd name="T20" fmla="*/ 0 w 21"/>
                  <a:gd name="T21" fmla="*/ 48 h 48"/>
                  <a:gd name="T22" fmla="*/ 0 w 21"/>
                  <a:gd name="T2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" h="48">
                    <a:moveTo>
                      <a:pt x="21" y="0"/>
                    </a:moveTo>
                    <a:lnTo>
                      <a:pt x="21" y="0"/>
                    </a:lnTo>
                    <a:lnTo>
                      <a:pt x="19" y="0"/>
                    </a:lnTo>
                    <a:lnTo>
                      <a:pt x="18" y="1"/>
                    </a:lnTo>
                    <a:lnTo>
                      <a:pt x="18" y="1"/>
                    </a:lnTo>
                    <a:lnTo>
                      <a:pt x="18" y="1"/>
                    </a:lnTo>
                    <a:lnTo>
                      <a:pt x="11" y="13"/>
                    </a:lnTo>
                    <a:lnTo>
                      <a:pt x="5" y="25"/>
                    </a:lnTo>
                    <a:lnTo>
                      <a:pt x="2" y="36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0" y="4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2" name="Freeform 92"/>
              <p:cNvSpPr>
                <a:spLocks/>
              </p:cNvSpPr>
              <p:nvPr/>
            </p:nvSpPr>
            <p:spPr bwMode="auto">
              <a:xfrm>
                <a:off x="825" y="1624"/>
                <a:ext cx="69" cy="126"/>
              </a:xfrm>
              <a:custGeom>
                <a:avLst/>
                <a:gdLst>
                  <a:gd name="T0" fmla="*/ 0 w 69"/>
                  <a:gd name="T1" fmla="*/ 92 h 126"/>
                  <a:gd name="T2" fmla="*/ 0 w 69"/>
                  <a:gd name="T3" fmla="*/ 92 h 126"/>
                  <a:gd name="T4" fmla="*/ 0 w 69"/>
                  <a:gd name="T5" fmla="*/ 86 h 126"/>
                  <a:gd name="T6" fmla="*/ 1 w 69"/>
                  <a:gd name="T7" fmla="*/ 80 h 126"/>
                  <a:gd name="T8" fmla="*/ 4 w 69"/>
                  <a:gd name="T9" fmla="*/ 69 h 126"/>
                  <a:gd name="T10" fmla="*/ 10 w 69"/>
                  <a:gd name="T11" fmla="*/ 59 h 126"/>
                  <a:gd name="T12" fmla="*/ 15 w 69"/>
                  <a:gd name="T13" fmla="*/ 47 h 126"/>
                  <a:gd name="T14" fmla="*/ 21 w 69"/>
                  <a:gd name="T15" fmla="*/ 37 h 126"/>
                  <a:gd name="T16" fmla="*/ 27 w 69"/>
                  <a:gd name="T17" fmla="*/ 26 h 126"/>
                  <a:gd name="T18" fmla="*/ 31 w 69"/>
                  <a:gd name="T19" fmla="*/ 14 h 126"/>
                  <a:gd name="T20" fmla="*/ 34 w 69"/>
                  <a:gd name="T21" fmla="*/ 0 h 126"/>
                  <a:gd name="T22" fmla="*/ 34 w 69"/>
                  <a:gd name="T23" fmla="*/ 0 h 126"/>
                  <a:gd name="T24" fmla="*/ 37 w 69"/>
                  <a:gd name="T25" fmla="*/ 14 h 126"/>
                  <a:gd name="T26" fmla="*/ 43 w 69"/>
                  <a:gd name="T27" fmla="*/ 26 h 126"/>
                  <a:gd name="T28" fmla="*/ 49 w 69"/>
                  <a:gd name="T29" fmla="*/ 37 h 126"/>
                  <a:gd name="T30" fmla="*/ 54 w 69"/>
                  <a:gd name="T31" fmla="*/ 47 h 126"/>
                  <a:gd name="T32" fmla="*/ 60 w 69"/>
                  <a:gd name="T33" fmla="*/ 59 h 126"/>
                  <a:gd name="T34" fmla="*/ 65 w 69"/>
                  <a:gd name="T35" fmla="*/ 69 h 126"/>
                  <a:gd name="T36" fmla="*/ 68 w 69"/>
                  <a:gd name="T37" fmla="*/ 80 h 126"/>
                  <a:gd name="T38" fmla="*/ 69 w 69"/>
                  <a:gd name="T39" fmla="*/ 86 h 126"/>
                  <a:gd name="T40" fmla="*/ 69 w 69"/>
                  <a:gd name="T41" fmla="*/ 92 h 126"/>
                  <a:gd name="T42" fmla="*/ 69 w 69"/>
                  <a:gd name="T43" fmla="*/ 92 h 126"/>
                  <a:gd name="T44" fmla="*/ 68 w 69"/>
                  <a:gd name="T45" fmla="*/ 99 h 126"/>
                  <a:gd name="T46" fmla="*/ 66 w 69"/>
                  <a:gd name="T47" fmla="*/ 105 h 126"/>
                  <a:gd name="T48" fmla="*/ 63 w 69"/>
                  <a:gd name="T49" fmla="*/ 111 h 126"/>
                  <a:gd name="T50" fmla="*/ 59 w 69"/>
                  <a:gd name="T51" fmla="*/ 116 h 126"/>
                  <a:gd name="T52" fmla="*/ 54 w 69"/>
                  <a:gd name="T53" fmla="*/ 121 h 126"/>
                  <a:gd name="T54" fmla="*/ 49 w 69"/>
                  <a:gd name="T55" fmla="*/ 124 h 126"/>
                  <a:gd name="T56" fmla="*/ 42 w 69"/>
                  <a:gd name="T57" fmla="*/ 126 h 126"/>
                  <a:gd name="T58" fmla="*/ 34 w 69"/>
                  <a:gd name="T59" fmla="*/ 126 h 126"/>
                  <a:gd name="T60" fmla="*/ 34 w 69"/>
                  <a:gd name="T61" fmla="*/ 126 h 126"/>
                  <a:gd name="T62" fmla="*/ 28 w 69"/>
                  <a:gd name="T63" fmla="*/ 126 h 126"/>
                  <a:gd name="T64" fmla="*/ 21 w 69"/>
                  <a:gd name="T65" fmla="*/ 124 h 126"/>
                  <a:gd name="T66" fmla="*/ 15 w 69"/>
                  <a:gd name="T67" fmla="*/ 121 h 126"/>
                  <a:gd name="T68" fmla="*/ 10 w 69"/>
                  <a:gd name="T69" fmla="*/ 116 h 126"/>
                  <a:gd name="T70" fmla="*/ 6 w 69"/>
                  <a:gd name="T71" fmla="*/ 111 h 126"/>
                  <a:gd name="T72" fmla="*/ 2 w 69"/>
                  <a:gd name="T73" fmla="*/ 105 h 126"/>
                  <a:gd name="T74" fmla="*/ 0 w 69"/>
                  <a:gd name="T75" fmla="*/ 99 h 126"/>
                  <a:gd name="T76" fmla="*/ 0 w 69"/>
                  <a:gd name="T77" fmla="*/ 92 h 126"/>
                  <a:gd name="T78" fmla="*/ 0 w 69"/>
                  <a:gd name="T79" fmla="*/ 9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9" h="126">
                    <a:moveTo>
                      <a:pt x="0" y="92"/>
                    </a:moveTo>
                    <a:lnTo>
                      <a:pt x="0" y="92"/>
                    </a:lnTo>
                    <a:lnTo>
                      <a:pt x="0" y="86"/>
                    </a:lnTo>
                    <a:lnTo>
                      <a:pt x="1" y="80"/>
                    </a:lnTo>
                    <a:lnTo>
                      <a:pt x="4" y="69"/>
                    </a:lnTo>
                    <a:lnTo>
                      <a:pt x="10" y="59"/>
                    </a:lnTo>
                    <a:lnTo>
                      <a:pt x="15" y="47"/>
                    </a:lnTo>
                    <a:lnTo>
                      <a:pt x="21" y="37"/>
                    </a:lnTo>
                    <a:lnTo>
                      <a:pt x="27" y="26"/>
                    </a:lnTo>
                    <a:lnTo>
                      <a:pt x="31" y="14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37" y="14"/>
                    </a:lnTo>
                    <a:lnTo>
                      <a:pt x="43" y="26"/>
                    </a:lnTo>
                    <a:lnTo>
                      <a:pt x="49" y="37"/>
                    </a:lnTo>
                    <a:lnTo>
                      <a:pt x="54" y="47"/>
                    </a:lnTo>
                    <a:lnTo>
                      <a:pt x="60" y="59"/>
                    </a:lnTo>
                    <a:lnTo>
                      <a:pt x="65" y="69"/>
                    </a:lnTo>
                    <a:lnTo>
                      <a:pt x="68" y="80"/>
                    </a:lnTo>
                    <a:lnTo>
                      <a:pt x="69" y="86"/>
                    </a:lnTo>
                    <a:lnTo>
                      <a:pt x="69" y="92"/>
                    </a:lnTo>
                    <a:lnTo>
                      <a:pt x="69" y="92"/>
                    </a:lnTo>
                    <a:lnTo>
                      <a:pt x="68" y="99"/>
                    </a:lnTo>
                    <a:lnTo>
                      <a:pt x="66" y="105"/>
                    </a:lnTo>
                    <a:lnTo>
                      <a:pt x="63" y="111"/>
                    </a:lnTo>
                    <a:lnTo>
                      <a:pt x="59" y="116"/>
                    </a:lnTo>
                    <a:lnTo>
                      <a:pt x="54" y="121"/>
                    </a:lnTo>
                    <a:lnTo>
                      <a:pt x="49" y="124"/>
                    </a:lnTo>
                    <a:lnTo>
                      <a:pt x="42" y="126"/>
                    </a:lnTo>
                    <a:lnTo>
                      <a:pt x="34" y="126"/>
                    </a:lnTo>
                    <a:lnTo>
                      <a:pt x="34" y="126"/>
                    </a:lnTo>
                    <a:lnTo>
                      <a:pt x="28" y="126"/>
                    </a:lnTo>
                    <a:lnTo>
                      <a:pt x="21" y="124"/>
                    </a:lnTo>
                    <a:lnTo>
                      <a:pt x="15" y="121"/>
                    </a:lnTo>
                    <a:lnTo>
                      <a:pt x="10" y="116"/>
                    </a:lnTo>
                    <a:lnTo>
                      <a:pt x="6" y="111"/>
                    </a:lnTo>
                    <a:lnTo>
                      <a:pt x="2" y="105"/>
                    </a:lnTo>
                    <a:lnTo>
                      <a:pt x="0" y="99"/>
                    </a:lnTo>
                    <a:lnTo>
                      <a:pt x="0" y="92"/>
                    </a:lnTo>
                    <a:lnTo>
                      <a:pt x="0" y="9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3" name="Line 93"/>
              <p:cNvSpPr>
                <a:spLocks noChangeShapeType="1"/>
              </p:cNvSpPr>
              <p:nvPr/>
            </p:nvSpPr>
            <p:spPr bwMode="auto">
              <a:xfrm>
                <a:off x="840" y="1714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4" name="Line 94"/>
              <p:cNvSpPr>
                <a:spLocks noChangeShapeType="1"/>
              </p:cNvSpPr>
              <p:nvPr/>
            </p:nvSpPr>
            <p:spPr bwMode="auto">
              <a:xfrm>
                <a:off x="838" y="1716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5" name="Freeform 95"/>
              <p:cNvSpPr>
                <a:spLocks/>
              </p:cNvSpPr>
              <p:nvPr/>
            </p:nvSpPr>
            <p:spPr bwMode="auto">
              <a:xfrm>
                <a:off x="836" y="1676"/>
                <a:ext cx="16" cy="38"/>
              </a:xfrm>
              <a:custGeom>
                <a:avLst/>
                <a:gdLst>
                  <a:gd name="T0" fmla="*/ 16 w 16"/>
                  <a:gd name="T1" fmla="*/ 1 h 38"/>
                  <a:gd name="T2" fmla="*/ 16 w 16"/>
                  <a:gd name="T3" fmla="*/ 1 h 38"/>
                  <a:gd name="T4" fmla="*/ 14 w 16"/>
                  <a:gd name="T5" fmla="*/ 0 h 38"/>
                  <a:gd name="T6" fmla="*/ 13 w 16"/>
                  <a:gd name="T7" fmla="*/ 1 h 38"/>
                  <a:gd name="T8" fmla="*/ 13 w 16"/>
                  <a:gd name="T9" fmla="*/ 1 h 38"/>
                  <a:gd name="T10" fmla="*/ 13 w 16"/>
                  <a:gd name="T11" fmla="*/ 1 h 38"/>
                  <a:gd name="T12" fmla="*/ 8 w 16"/>
                  <a:gd name="T13" fmla="*/ 10 h 38"/>
                  <a:gd name="T14" fmla="*/ 4 w 16"/>
                  <a:gd name="T15" fmla="*/ 19 h 38"/>
                  <a:gd name="T16" fmla="*/ 1 w 16"/>
                  <a:gd name="T17" fmla="*/ 28 h 38"/>
                  <a:gd name="T18" fmla="*/ 0 w 16"/>
                  <a:gd name="T19" fmla="*/ 38 h 38"/>
                  <a:gd name="T20" fmla="*/ 0 w 16"/>
                  <a:gd name="T21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38">
                    <a:moveTo>
                      <a:pt x="16" y="1"/>
                    </a:moveTo>
                    <a:lnTo>
                      <a:pt x="16" y="1"/>
                    </a:lnTo>
                    <a:lnTo>
                      <a:pt x="14" y="0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8" y="10"/>
                    </a:lnTo>
                    <a:lnTo>
                      <a:pt x="4" y="19"/>
                    </a:lnTo>
                    <a:lnTo>
                      <a:pt x="1" y="28"/>
                    </a:lnTo>
                    <a:lnTo>
                      <a:pt x="0" y="38"/>
                    </a:lnTo>
                    <a:lnTo>
                      <a:pt x="0" y="3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6" name="Freeform 96"/>
              <p:cNvSpPr>
                <a:spLocks/>
              </p:cNvSpPr>
              <p:nvPr/>
            </p:nvSpPr>
            <p:spPr bwMode="auto">
              <a:xfrm>
                <a:off x="4110" y="2206"/>
                <a:ext cx="69" cy="127"/>
              </a:xfrm>
              <a:custGeom>
                <a:avLst/>
                <a:gdLst>
                  <a:gd name="T0" fmla="*/ 0 w 69"/>
                  <a:gd name="T1" fmla="*/ 92 h 127"/>
                  <a:gd name="T2" fmla="*/ 0 w 69"/>
                  <a:gd name="T3" fmla="*/ 92 h 127"/>
                  <a:gd name="T4" fmla="*/ 0 w 69"/>
                  <a:gd name="T5" fmla="*/ 86 h 127"/>
                  <a:gd name="T6" fmla="*/ 1 w 69"/>
                  <a:gd name="T7" fmla="*/ 81 h 127"/>
                  <a:gd name="T8" fmla="*/ 4 w 69"/>
                  <a:gd name="T9" fmla="*/ 69 h 127"/>
                  <a:gd name="T10" fmla="*/ 10 w 69"/>
                  <a:gd name="T11" fmla="*/ 59 h 127"/>
                  <a:gd name="T12" fmla="*/ 15 w 69"/>
                  <a:gd name="T13" fmla="*/ 49 h 127"/>
                  <a:gd name="T14" fmla="*/ 21 w 69"/>
                  <a:gd name="T15" fmla="*/ 37 h 127"/>
                  <a:gd name="T16" fmla="*/ 27 w 69"/>
                  <a:gd name="T17" fmla="*/ 26 h 127"/>
                  <a:gd name="T18" fmla="*/ 31 w 69"/>
                  <a:gd name="T19" fmla="*/ 14 h 127"/>
                  <a:gd name="T20" fmla="*/ 34 w 69"/>
                  <a:gd name="T21" fmla="*/ 0 h 127"/>
                  <a:gd name="T22" fmla="*/ 34 w 69"/>
                  <a:gd name="T23" fmla="*/ 0 h 127"/>
                  <a:gd name="T24" fmla="*/ 38 w 69"/>
                  <a:gd name="T25" fmla="*/ 14 h 127"/>
                  <a:gd name="T26" fmla="*/ 42 w 69"/>
                  <a:gd name="T27" fmla="*/ 26 h 127"/>
                  <a:gd name="T28" fmla="*/ 49 w 69"/>
                  <a:gd name="T29" fmla="*/ 37 h 127"/>
                  <a:gd name="T30" fmla="*/ 55 w 69"/>
                  <a:gd name="T31" fmla="*/ 49 h 127"/>
                  <a:gd name="T32" fmla="*/ 60 w 69"/>
                  <a:gd name="T33" fmla="*/ 59 h 127"/>
                  <a:gd name="T34" fmla="*/ 65 w 69"/>
                  <a:gd name="T35" fmla="*/ 69 h 127"/>
                  <a:gd name="T36" fmla="*/ 68 w 69"/>
                  <a:gd name="T37" fmla="*/ 81 h 127"/>
                  <a:gd name="T38" fmla="*/ 69 w 69"/>
                  <a:gd name="T39" fmla="*/ 86 h 127"/>
                  <a:gd name="T40" fmla="*/ 69 w 69"/>
                  <a:gd name="T41" fmla="*/ 92 h 127"/>
                  <a:gd name="T42" fmla="*/ 69 w 69"/>
                  <a:gd name="T43" fmla="*/ 92 h 127"/>
                  <a:gd name="T44" fmla="*/ 69 w 69"/>
                  <a:gd name="T45" fmla="*/ 99 h 127"/>
                  <a:gd name="T46" fmla="*/ 67 w 69"/>
                  <a:gd name="T47" fmla="*/ 105 h 127"/>
                  <a:gd name="T48" fmla="*/ 63 w 69"/>
                  <a:gd name="T49" fmla="*/ 111 h 127"/>
                  <a:gd name="T50" fmla="*/ 59 w 69"/>
                  <a:gd name="T51" fmla="*/ 117 h 127"/>
                  <a:gd name="T52" fmla="*/ 54 w 69"/>
                  <a:gd name="T53" fmla="*/ 121 h 127"/>
                  <a:gd name="T54" fmla="*/ 49 w 69"/>
                  <a:gd name="T55" fmla="*/ 124 h 127"/>
                  <a:gd name="T56" fmla="*/ 41 w 69"/>
                  <a:gd name="T57" fmla="*/ 126 h 127"/>
                  <a:gd name="T58" fmla="*/ 34 w 69"/>
                  <a:gd name="T59" fmla="*/ 127 h 127"/>
                  <a:gd name="T60" fmla="*/ 34 w 69"/>
                  <a:gd name="T61" fmla="*/ 127 h 127"/>
                  <a:gd name="T62" fmla="*/ 28 w 69"/>
                  <a:gd name="T63" fmla="*/ 126 h 127"/>
                  <a:gd name="T64" fmla="*/ 21 w 69"/>
                  <a:gd name="T65" fmla="*/ 124 h 127"/>
                  <a:gd name="T66" fmla="*/ 16 w 69"/>
                  <a:gd name="T67" fmla="*/ 121 h 127"/>
                  <a:gd name="T68" fmla="*/ 11 w 69"/>
                  <a:gd name="T69" fmla="*/ 117 h 127"/>
                  <a:gd name="T70" fmla="*/ 5 w 69"/>
                  <a:gd name="T71" fmla="*/ 111 h 127"/>
                  <a:gd name="T72" fmla="*/ 2 w 69"/>
                  <a:gd name="T73" fmla="*/ 105 h 127"/>
                  <a:gd name="T74" fmla="*/ 0 w 69"/>
                  <a:gd name="T75" fmla="*/ 99 h 127"/>
                  <a:gd name="T76" fmla="*/ 0 w 69"/>
                  <a:gd name="T77" fmla="*/ 92 h 127"/>
                  <a:gd name="T78" fmla="*/ 0 w 69"/>
                  <a:gd name="T79" fmla="*/ 92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9" h="127">
                    <a:moveTo>
                      <a:pt x="0" y="92"/>
                    </a:moveTo>
                    <a:lnTo>
                      <a:pt x="0" y="92"/>
                    </a:lnTo>
                    <a:lnTo>
                      <a:pt x="0" y="86"/>
                    </a:lnTo>
                    <a:lnTo>
                      <a:pt x="1" y="81"/>
                    </a:lnTo>
                    <a:lnTo>
                      <a:pt x="4" y="69"/>
                    </a:lnTo>
                    <a:lnTo>
                      <a:pt x="10" y="59"/>
                    </a:lnTo>
                    <a:lnTo>
                      <a:pt x="15" y="49"/>
                    </a:lnTo>
                    <a:lnTo>
                      <a:pt x="21" y="37"/>
                    </a:lnTo>
                    <a:lnTo>
                      <a:pt x="27" y="26"/>
                    </a:lnTo>
                    <a:lnTo>
                      <a:pt x="31" y="14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38" y="14"/>
                    </a:lnTo>
                    <a:lnTo>
                      <a:pt x="42" y="26"/>
                    </a:lnTo>
                    <a:lnTo>
                      <a:pt x="49" y="37"/>
                    </a:lnTo>
                    <a:lnTo>
                      <a:pt x="55" y="49"/>
                    </a:lnTo>
                    <a:lnTo>
                      <a:pt x="60" y="59"/>
                    </a:lnTo>
                    <a:lnTo>
                      <a:pt x="65" y="69"/>
                    </a:lnTo>
                    <a:lnTo>
                      <a:pt x="68" y="81"/>
                    </a:lnTo>
                    <a:lnTo>
                      <a:pt x="69" y="86"/>
                    </a:lnTo>
                    <a:lnTo>
                      <a:pt x="69" y="92"/>
                    </a:lnTo>
                    <a:lnTo>
                      <a:pt x="69" y="92"/>
                    </a:lnTo>
                    <a:lnTo>
                      <a:pt x="69" y="99"/>
                    </a:lnTo>
                    <a:lnTo>
                      <a:pt x="67" y="105"/>
                    </a:lnTo>
                    <a:lnTo>
                      <a:pt x="63" y="111"/>
                    </a:lnTo>
                    <a:lnTo>
                      <a:pt x="59" y="117"/>
                    </a:lnTo>
                    <a:lnTo>
                      <a:pt x="54" y="121"/>
                    </a:lnTo>
                    <a:lnTo>
                      <a:pt x="49" y="124"/>
                    </a:lnTo>
                    <a:lnTo>
                      <a:pt x="41" y="126"/>
                    </a:lnTo>
                    <a:lnTo>
                      <a:pt x="34" y="127"/>
                    </a:lnTo>
                    <a:lnTo>
                      <a:pt x="34" y="127"/>
                    </a:lnTo>
                    <a:lnTo>
                      <a:pt x="28" y="126"/>
                    </a:lnTo>
                    <a:lnTo>
                      <a:pt x="21" y="124"/>
                    </a:lnTo>
                    <a:lnTo>
                      <a:pt x="16" y="121"/>
                    </a:lnTo>
                    <a:lnTo>
                      <a:pt x="11" y="117"/>
                    </a:lnTo>
                    <a:lnTo>
                      <a:pt x="5" y="111"/>
                    </a:lnTo>
                    <a:lnTo>
                      <a:pt x="2" y="105"/>
                    </a:lnTo>
                    <a:lnTo>
                      <a:pt x="0" y="99"/>
                    </a:lnTo>
                    <a:lnTo>
                      <a:pt x="0" y="92"/>
                    </a:lnTo>
                    <a:lnTo>
                      <a:pt x="0" y="9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7" name="Line 97"/>
              <p:cNvSpPr>
                <a:spLocks noChangeShapeType="1"/>
              </p:cNvSpPr>
              <p:nvPr/>
            </p:nvSpPr>
            <p:spPr bwMode="auto">
              <a:xfrm>
                <a:off x="4125" y="2296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8" name="Line 98"/>
              <p:cNvSpPr>
                <a:spLocks noChangeShapeType="1"/>
              </p:cNvSpPr>
              <p:nvPr/>
            </p:nvSpPr>
            <p:spPr bwMode="auto">
              <a:xfrm>
                <a:off x="4123" y="2298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9" name="Freeform 99"/>
              <p:cNvSpPr>
                <a:spLocks/>
              </p:cNvSpPr>
              <p:nvPr/>
            </p:nvSpPr>
            <p:spPr bwMode="auto">
              <a:xfrm>
                <a:off x="4121" y="2259"/>
                <a:ext cx="16" cy="37"/>
              </a:xfrm>
              <a:custGeom>
                <a:avLst/>
                <a:gdLst>
                  <a:gd name="T0" fmla="*/ 16 w 16"/>
                  <a:gd name="T1" fmla="*/ 0 h 37"/>
                  <a:gd name="T2" fmla="*/ 16 w 16"/>
                  <a:gd name="T3" fmla="*/ 0 h 37"/>
                  <a:gd name="T4" fmla="*/ 14 w 16"/>
                  <a:gd name="T5" fmla="*/ 0 h 37"/>
                  <a:gd name="T6" fmla="*/ 13 w 16"/>
                  <a:gd name="T7" fmla="*/ 1 h 37"/>
                  <a:gd name="T8" fmla="*/ 13 w 16"/>
                  <a:gd name="T9" fmla="*/ 1 h 37"/>
                  <a:gd name="T10" fmla="*/ 13 w 16"/>
                  <a:gd name="T11" fmla="*/ 1 h 37"/>
                  <a:gd name="T12" fmla="*/ 8 w 16"/>
                  <a:gd name="T13" fmla="*/ 9 h 37"/>
                  <a:gd name="T14" fmla="*/ 4 w 16"/>
                  <a:gd name="T15" fmla="*/ 18 h 37"/>
                  <a:gd name="T16" fmla="*/ 1 w 16"/>
                  <a:gd name="T17" fmla="*/ 28 h 37"/>
                  <a:gd name="T18" fmla="*/ 0 w 16"/>
                  <a:gd name="T19" fmla="*/ 37 h 37"/>
                  <a:gd name="T20" fmla="*/ 0 w 16"/>
                  <a:gd name="T21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37">
                    <a:moveTo>
                      <a:pt x="16" y="0"/>
                    </a:moveTo>
                    <a:lnTo>
                      <a:pt x="16" y="0"/>
                    </a:lnTo>
                    <a:lnTo>
                      <a:pt x="14" y="0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8" y="9"/>
                    </a:lnTo>
                    <a:lnTo>
                      <a:pt x="4" y="18"/>
                    </a:lnTo>
                    <a:lnTo>
                      <a:pt x="1" y="28"/>
                    </a:lnTo>
                    <a:lnTo>
                      <a:pt x="0" y="37"/>
                    </a:lnTo>
                    <a:lnTo>
                      <a:pt x="0" y="3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0" name="Freeform 100"/>
              <p:cNvSpPr>
                <a:spLocks/>
              </p:cNvSpPr>
              <p:nvPr/>
            </p:nvSpPr>
            <p:spPr bwMode="auto">
              <a:xfrm>
                <a:off x="5259" y="3082"/>
                <a:ext cx="68" cy="123"/>
              </a:xfrm>
              <a:custGeom>
                <a:avLst/>
                <a:gdLst>
                  <a:gd name="T0" fmla="*/ 0 w 68"/>
                  <a:gd name="T1" fmla="*/ 89 h 123"/>
                  <a:gd name="T2" fmla="*/ 0 w 68"/>
                  <a:gd name="T3" fmla="*/ 89 h 123"/>
                  <a:gd name="T4" fmla="*/ 0 w 68"/>
                  <a:gd name="T5" fmla="*/ 83 h 123"/>
                  <a:gd name="T6" fmla="*/ 1 w 68"/>
                  <a:gd name="T7" fmla="*/ 78 h 123"/>
                  <a:gd name="T8" fmla="*/ 4 w 68"/>
                  <a:gd name="T9" fmla="*/ 67 h 123"/>
                  <a:gd name="T10" fmla="*/ 9 w 68"/>
                  <a:gd name="T11" fmla="*/ 57 h 123"/>
                  <a:gd name="T12" fmla="*/ 14 w 68"/>
                  <a:gd name="T13" fmla="*/ 47 h 123"/>
                  <a:gd name="T14" fmla="*/ 21 w 68"/>
                  <a:gd name="T15" fmla="*/ 36 h 123"/>
                  <a:gd name="T16" fmla="*/ 26 w 68"/>
                  <a:gd name="T17" fmla="*/ 25 h 123"/>
                  <a:gd name="T18" fmla="*/ 31 w 68"/>
                  <a:gd name="T19" fmla="*/ 13 h 123"/>
                  <a:gd name="T20" fmla="*/ 34 w 68"/>
                  <a:gd name="T21" fmla="*/ 0 h 123"/>
                  <a:gd name="T22" fmla="*/ 34 w 68"/>
                  <a:gd name="T23" fmla="*/ 0 h 123"/>
                  <a:gd name="T24" fmla="*/ 37 w 68"/>
                  <a:gd name="T25" fmla="*/ 13 h 123"/>
                  <a:gd name="T26" fmla="*/ 41 w 68"/>
                  <a:gd name="T27" fmla="*/ 25 h 123"/>
                  <a:gd name="T28" fmla="*/ 47 w 68"/>
                  <a:gd name="T29" fmla="*/ 36 h 123"/>
                  <a:gd name="T30" fmla="*/ 53 w 68"/>
                  <a:gd name="T31" fmla="*/ 47 h 123"/>
                  <a:gd name="T32" fmla="*/ 59 w 68"/>
                  <a:gd name="T33" fmla="*/ 57 h 123"/>
                  <a:gd name="T34" fmla="*/ 63 w 68"/>
                  <a:gd name="T35" fmla="*/ 67 h 123"/>
                  <a:gd name="T36" fmla="*/ 67 w 68"/>
                  <a:gd name="T37" fmla="*/ 78 h 123"/>
                  <a:gd name="T38" fmla="*/ 67 w 68"/>
                  <a:gd name="T39" fmla="*/ 83 h 123"/>
                  <a:gd name="T40" fmla="*/ 68 w 68"/>
                  <a:gd name="T41" fmla="*/ 89 h 123"/>
                  <a:gd name="T42" fmla="*/ 68 w 68"/>
                  <a:gd name="T43" fmla="*/ 89 h 123"/>
                  <a:gd name="T44" fmla="*/ 67 w 68"/>
                  <a:gd name="T45" fmla="*/ 95 h 123"/>
                  <a:gd name="T46" fmla="*/ 65 w 68"/>
                  <a:gd name="T47" fmla="*/ 102 h 123"/>
                  <a:gd name="T48" fmla="*/ 62 w 68"/>
                  <a:gd name="T49" fmla="*/ 108 h 123"/>
                  <a:gd name="T50" fmla="*/ 58 w 68"/>
                  <a:gd name="T51" fmla="*/ 113 h 123"/>
                  <a:gd name="T52" fmla="*/ 53 w 68"/>
                  <a:gd name="T53" fmla="*/ 117 h 123"/>
                  <a:gd name="T54" fmla="*/ 47 w 68"/>
                  <a:gd name="T55" fmla="*/ 120 h 123"/>
                  <a:gd name="T56" fmla="*/ 41 w 68"/>
                  <a:gd name="T57" fmla="*/ 122 h 123"/>
                  <a:gd name="T58" fmla="*/ 34 w 68"/>
                  <a:gd name="T59" fmla="*/ 123 h 123"/>
                  <a:gd name="T60" fmla="*/ 34 w 68"/>
                  <a:gd name="T61" fmla="*/ 123 h 123"/>
                  <a:gd name="T62" fmla="*/ 27 w 68"/>
                  <a:gd name="T63" fmla="*/ 122 h 123"/>
                  <a:gd name="T64" fmla="*/ 21 w 68"/>
                  <a:gd name="T65" fmla="*/ 120 h 123"/>
                  <a:gd name="T66" fmla="*/ 15 w 68"/>
                  <a:gd name="T67" fmla="*/ 117 h 123"/>
                  <a:gd name="T68" fmla="*/ 10 w 68"/>
                  <a:gd name="T69" fmla="*/ 113 h 123"/>
                  <a:gd name="T70" fmla="*/ 6 w 68"/>
                  <a:gd name="T71" fmla="*/ 108 h 123"/>
                  <a:gd name="T72" fmla="*/ 3 w 68"/>
                  <a:gd name="T73" fmla="*/ 102 h 123"/>
                  <a:gd name="T74" fmla="*/ 1 w 68"/>
                  <a:gd name="T75" fmla="*/ 95 h 123"/>
                  <a:gd name="T76" fmla="*/ 0 w 68"/>
                  <a:gd name="T77" fmla="*/ 89 h 123"/>
                  <a:gd name="T78" fmla="*/ 0 w 68"/>
                  <a:gd name="T79" fmla="*/ 89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8" h="123">
                    <a:moveTo>
                      <a:pt x="0" y="89"/>
                    </a:moveTo>
                    <a:lnTo>
                      <a:pt x="0" y="89"/>
                    </a:lnTo>
                    <a:lnTo>
                      <a:pt x="0" y="83"/>
                    </a:lnTo>
                    <a:lnTo>
                      <a:pt x="1" y="78"/>
                    </a:lnTo>
                    <a:lnTo>
                      <a:pt x="4" y="67"/>
                    </a:lnTo>
                    <a:lnTo>
                      <a:pt x="9" y="57"/>
                    </a:lnTo>
                    <a:lnTo>
                      <a:pt x="14" y="47"/>
                    </a:lnTo>
                    <a:lnTo>
                      <a:pt x="21" y="36"/>
                    </a:lnTo>
                    <a:lnTo>
                      <a:pt x="26" y="25"/>
                    </a:lnTo>
                    <a:lnTo>
                      <a:pt x="31" y="13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37" y="13"/>
                    </a:lnTo>
                    <a:lnTo>
                      <a:pt x="41" y="25"/>
                    </a:lnTo>
                    <a:lnTo>
                      <a:pt x="47" y="36"/>
                    </a:lnTo>
                    <a:lnTo>
                      <a:pt x="53" y="47"/>
                    </a:lnTo>
                    <a:lnTo>
                      <a:pt x="59" y="57"/>
                    </a:lnTo>
                    <a:lnTo>
                      <a:pt x="63" y="67"/>
                    </a:lnTo>
                    <a:lnTo>
                      <a:pt x="67" y="78"/>
                    </a:lnTo>
                    <a:lnTo>
                      <a:pt x="67" y="83"/>
                    </a:lnTo>
                    <a:lnTo>
                      <a:pt x="68" y="89"/>
                    </a:lnTo>
                    <a:lnTo>
                      <a:pt x="68" y="89"/>
                    </a:lnTo>
                    <a:lnTo>
                      <a:pt x="67" y="95"/>
                    </a:lnTo>
                    <a:lnTo>
                      <a:pt x="65" y="102"/>
                    </a:lnTo>
                    <a:lnTo>
                      <a:pt x="62" y="108"/>
                    </a:lnTo>
                    <a:lnTo>
                      <a:pt x="58" y="113"/>
                    </a:lnTo>
                    <a:lnTo>
                      <a:pt x="53" y="117"/>
                    </a:lnTo>
                    <a:lnTo>
                      <a:pt x="47" y="120"/>
                    </a:lnTo>
                    <a:lnTo>
                      <a:pt x="41" y="122"/>
                    </a:lnTo>
                    <a:lnTo>
                      <a:pt x="34" y="123"/>
                    </a:lnTo>
                    <a:lnTo>
                      <a:pt x="34" y="123"/>
                    </a:lnTo>
                    <a:lnTo>
                      <a:pt x="27" y="122"/>
                    </a:lnTo>
                    <a:lnTo>
                      <a:pt x="21" y="120"/>
                    </a:lnTo>
                    <a:lnTo>
                      <a:pt x="15" y="117"/>
                    </a:lnTo>
                    <a:lnTo>
                      <a:pt x="10" y="113"/>
                    </a:lnTo>
                    <a:lnTo>
                      <a:pt x="6" y="108"/>
                    </a:lnTo>
                    <a:lnTo>
                      <a:pt x="3" y="102"/>
                    </a:lnTo>
                    <a:lnTo>
                      <a:pt x="1" y="95"/>
                    </a:lnTo>
                    <a:lnTo>
                      <a:pt x="0" y="89"/>
                    </a:lnTo>
                    <a:lnTo>
                      <a:pt x="0" y="8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1" name="Line 101"/>
              <p:cNvSpPr>
                <a:spLocks noChangeShapeType="1"/>
              </p:cNvSpPr>
              <p:nvPr/>
            </p:nvSpPr>
            <p:spPr bwMode="auto">
              <a:xfrm>
                <a:off x="5271" y="3171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2" name="Freeform 102"/>
              <p:cNvSpPr>
                <a:spLocks/>
              </p:cNvSpPr>
              <p:nvPr/>
            </p:nvSpPr>
            <p:spPr bwMode="auto">
              <a:xfrm>
                <a:off x="5271" y="3135"/>
                <a:ext cx="14" cy="35"/>
              </a:xfrm>
              <a:custGeom>
                <a:avLst/>
                <a:gdLst>
                  <a:gd name="T0" fmla="*/ 14 w 14"/>
                  <a:gd name="T1" fmla="*/ 0 h 35"/>
                  <a:gd name="T2" fmla="*/ 14 w 14"/>
                  <a:gd name="T3" fmla="*/ 0 h 35"/>
                  <a:gd name="T4" fmla="*/ 14 w 14"/>
                  <a:gd name="T5" fmla="*/ 0 h 35"/>
                  <a:gd name="T6" fmla="*/ 9 w 14"/>
                  <a:gd name="T7" fmla="*/ 8 h 35"/>
                  <a:gd name="T8" fmla="*/ 5 w 14"/>
                  <a:gd name="T9" fmla="*/ 17 h 35"/>
                  <a:gd name="T10" fmla="*/ 1 w 14"/>
                  <a:gd name="T11" fmla="*/ 26 h 35"/>
                  <a:gd name="T12" fmla="*/ 0 w 14"/>
                  <a:gd name="T13" fmla="*/ 35 h 35"/>
                  <a:gd name="T14" fmla="*/ 0 w 14"/>
                  <a:gd name="T1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35">
                    <a:moveTo>
                      <a:pt x="14" y="0"/>
                    </a:moveTo>
                    <a:lnTo>
                      <a:pt x="14" y="0"/>
                    </a:lnTo>
                    <a:lnTo>
                      <a:pt x="14" y="0"/>
                    </a:lnTo>
                    <a:lnTo>
                      <a:pt x="9" y="8"/>
                    </a:lnTo>
                    <a:lnTo>
                      <a:pt x="5" y="17"/>
                    </a:lnTo>
                    <a:lnTo>
                      <a:pt x="1" y="26"/>
                    </a:lnTo>
                    <a:lnTo>
                      <a:pt x="0" y="35"/>
                    </a:lnTo>
                    <a:lnTo>
                      <a:pt x="0" y="3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3" name="Freeform 103"/>
              <p:cNvSpPr>
                <a:spLocks/>
              </p:cNvSpPr>
              <p:nvPr/>
            </p:nvSpPr>
            <p:spPr bwMode="auto">
              <a:xfrm>
                <a:off x="743" y="441"/>
                <a:ext cx="22" cy="9"/>
              </a:xfrm>
              <a:custGeom>
                <a:avLst/>
                <a:gdLst>
                  <a:gd name="T0" fmla="*/ 22 w 22"/>
                  <a:gd name="T1" fmla="*/ 9 h 9"/>
                  <a:gd name="T2" fmla="*/ 22 w 22"/>
                  <a:gd name="T3" fmla="*/ 9 h 9"/>
                  <a:gd name="T4" fmla="*/ 0 w 22"/>
                  <a:gd name="T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9">
                    <a:moveTo>
                      <a:pt x="22" y="9"/>
                    </a:moveTo>
                    <a:lnTo>
                      <a:pt x="22" y="9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4" name="Freeform 104"/>
              <p:cNvSpPr>
                <a:spLocks/>
              </p:cNvSpPr>
              <p:nvPr/>
            </p:nvSpPr>
            <p:spPr bwMode="auto">
              <a:xfrm>
                <a:off x="623" y="430"/>
                <a:ext cx="185" cy="203"/>
              </a:xfrm>
              <a:custGeom>
                <a:avLst/>
                <a:gdLst>
                  <a:gd name="T0" fmla="*/ 82 w 185"/>
                  <a:gd name="T1" fmla="*/ 2 h 203"/>
                  <a:gd name="T2" fmla="*/ 82 w 185"/>
                  <a:gd name="T3" fmla="*/ 2 h 203"/>
                  <a:gd name="T4" fmla="*/ 69 w 185"/>
                  <a:gd name="T5" fmla="*/ 0 h 203"/>
                  <a:gd name="T6" fmla="*/ 56 w 185"/>
                  <a:gd name="T7" fmla="*/ 0 h 203"/>
                  <a:gd name="T8" fmla="*/ 56 w 185"/>
                  <a:gd name="T9" fmla="*/ 0 h 203"/>
                  <a:gd name="T10" fmla="*/ 48 w 185"/>
                  <a:gd name="T11" fmla="*/ 0 h 203"/>
                  <a:gd name="T12" fmla="*/ 40 w 185"/>
                  <a:gd name="T13" fmla="*/ 1 h 203"/>
                  <a:gd name="T14" fmla="*/ 33 w 185"/>
                  <a:gd name="T15" fmla="*/ 2 h 203"/>
                  <a:gd name="T16" fmla="*/ 25 w 185"/>
                  <a:gd name="T17" fmla="*/ 4 h 203"/>
                  <a:gd name="T18" fmla="*/ 19 w 185"/>
                  <a:gd name="T19" fmla="*/ 7 h 203"/>
                  <a:gd name="T20" fmla="*/ 14 w 185"/>
                  <a:gd name="T21" fmla="*/ 11 h 203"/>
                  <a:gd name="T22" fmla="*/ 9 w 185"/>
                  <a:gd name="T23" fmla="*/ 17 h 203"/>
                  <a:gd name="T24" fmla="*/ 5 w 185"/>
                  <a:gd name="T25" fmla="*/ 22 h 203"/>
                  <a:gd name="T26" fmla="*/ 5 w 185"/>
                  <a:gd name="T27" fmla="*/ 22 h 203"/>
                  <a:gd name="T28" fmla="*/ 3 w 185"/>
                  <a:gd name="T29" fmla="*/ 27 h 203"/>
                  <a:gd name="T30" fmla="*/ 1 w 185"/>
                  <a:gd name="T31" fmla="*/ 31 h 203"/>
                  <a:gd name="T32" fmla="*/ 0 w 185"/>
                  <a:gd name="T33" fmla="*/ 36 h 203"/>
                  <a:gd name="T34" fmla="*/ 0 w 185"/>
                  <a:gd name="T35" fmla="*/ 41 h 203"/>
                  <a:gd name="T36" fmla="*/ 0 w 185"/>
                  <a:gd name="T37" fmla="*/ 41 h 203"/>
                  <a:gd name="T38" fmla="*/ 1 w 185"/>
                  <a:gd name="T39" fmla="*/ 49 h 203"/>
                  <a:gd name="T40" fmla="*/ 2 w 185"/>
                  <a:gd name="T41" fmla="*/ 58 h 203"/>
                  <a:gd name="T42" fmla="*/ 5 w 185"/>
                  <a:gd name="T43" fmla="*/ 65 h 203"/>
                  <a:gd name="T44" fmla="*/ 9 w 185"/>
                  <a:gd name="T45" fmla="*/ 73 h 203"/>
                  <a:gd name="T46" fmla="*/ 13 w 185"/>
                  <a:gd name="T47" fmla="*/ 81 h 203"/>
                  <a:gd name="T48" fmla="*/ 19 w 185"/>
                  <a:gd name="T49" fmla="*/ 90 h 203"/>
                  <a:gd name="T50" fmla="*/ 33 w 185"/>
                  <a:gd name="T51" fmla="*/ 107 h 203"/>
                  <a:gd name="T52" fmla="*/ 33 w 185"/>
                  <a:gd name="T53" fmla="*/ 107 h 203"/>
                  <a:gd name="T54" fmla="*/ 49 w 185"/>
                  <a:gd name="T55" fmla="*/ 124 h 203"/>
                  <a:gd name="T56" fmla="*/ 69 w 185"/>
                  <a:gd name="T57" fmla="*/ 140 h 203"/>
                  <a:gd name="T58" fmla="*/ 91 w 185"/>
                  <a:gd name="T59" fmla="*/ 156 h 203"/>
                  <a:gd name="T60" fmla="*/ 116 w 185"/>
                  <a:gd name="T61" fmla="*/ 172 h 203"/>
                  <a:gd name="T62" fmla="*/ 116 w 185"/>
                  <a:gd name="T63" fmla="*/ 172 h 203"/>
                  <a:gd name="T64" fmla="*/ 133 w 185"/>
                  <a:gd name="T65" fmla="*/ 181 h 203"/>
                  <a:gd name="T66" fmla="*/ 151 w 185"/>
                  <a:gd name="T67" fmla="*/ 190 h 203"/>
                  <a:gd name="T68" fmla="*/ 168 w 185"/>
                  <a:gd name="T69" fmla="*/ 198 h 203"/>
                  <a:gd name="T70" fmla="*/ 185 w 185"/>
                  <a:gd name="T71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85" h="203">
                    <a:moveTo>
                      <a:pt x="82" y="2"/>
                    </a:moveTo>
                    <a:lnTo>
                      <a:pt x="82" y="2"/>
                    </a:lnTo>
                    <a:lnTo>
                      <a:pt x="69" y="0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48" y="0"/>
                    </a:lnTo>
                    <a:lnTo>
                      <a:pt x="40" y="1"/>
                    </a:lnTo>
                    <a:lnTo>
                      <a:pt x="33" y="2"/>
                    </a:lnTo>
                    <a:lnTo>
                      <a:pt x="25" y="4"/>
                    </a:lnTo>
                    <a:lnTo>
                      <a:pt x="19" y="7"/>
                    </a:lnTo>
                    <a:lnTo>
                      <a:pt x="14" y="11"/>
                    </a:lnTo>
                    <a:lnTo>
                      <a:pt x="9" y="17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3" y="27"/>
                    </a:lnTo>
                    <a:lnTo>
                      <a:pt x="1" y="31"/>
                    </a:lnTo>
                    <a:lnTo>
                      <a:pt x="0" y="36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1" y="49"/>
                    </a:lnTo>
                    <a:lnTo>
                      <a:pt x="2" y="58"/>
                    </a:lnTo>
                    <a:lnTo>
                      <a:pt x="5" y="65"/>
                    </a:lnTo>
                    <a:lnTo>
                      <a:pt x="9" y="73"/>
                    </a:lnTo>
                    <a:lnTo>
                      <a:pt x="13" y="81"/>
                    </a:lnTo>
                    <a:lnTo>
                      <a:pt x="19" y="90"/>
                    </a:lnTo>
                    <a:lnTo>
                      <a:pt x="33" y="107"/>
                    </a:lnTo>
                    <a:lnTo>
                      <a:pt x="33" y="107"/>
                    </a:lnTo>
                    <a:lnTo>
                      <a:pt x="49" y="124"/>
                    </a:lnTo>
                    <a:lnTo>
                      <a:pt x="69" y="140"/>
                    </a:lnTo>
                    <a:lnTo>
                      <a:pt x="91" y="156"/>
                    </a:lnTo>
                    <a:lnTo>
                      <a:pt x="116" y="172"/>
                    </a:lnTo>
                    <a:lnTo>
                      <a:pt x="116" y="172"/>
                    </a:lnTo>
                    <a:lnTo>
                      <a:pt x="133" y="181"/>
                    </a:lnTo>
                    <a:lnTo>
                      <a:pt x="151" y="190"/>
                    </a:lnTo>
                    <a:lnTo>
                      <a:pt x="168" y="198"/>
                    </a:lnTo>
                    <a:lnTo>
                      <a:pt x="185" y="20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5" name="Freeform 105"/>
              <p:cNvSpPr>
                <a:spLocks/>
              </p:cNvSpPr>
              <p:nvPr/>
            </p:nvSpPr>
            <p:spPr bwMode="auto">
              <a:xfrm>
                <a:off x="847" y="505"/>
                <a:ext cx="81" cy="140"/>
              </a:xfrm>
              <a:custGeom>
                <a:avLst/>
                <a:gdLst>
                  <a:gd name="T0" fmla="*/ 0 w 81"/>
                  <a:gd name="T1" fmla="*/ 138 h 140"/>
                  <a:gd name="T2" fmla="*/ 0 w 81"/>
                  <a:gd name="T3" fmla="*/ 138 h 140"/>
                  <a:gd name="T4" fmla="*/ 12 w 81"/>
                  <a:gd name="T5" fmla="*/ 139 h 140"/>
                  <a:gd name="T6" fmla="*/ 25 w 81"/>
                  <a:gd name="T7" fmla="*/ 140 h 140"/>
                  <a:gd name="T8" fmla="*/ 25 w 81"/>
                  <a:gd name="T9" fmla="*/ 140 h 140"/>
                  <a:gd name="T10" fmla="*/ 33 w 81"/>
                  <a:gd name="T11" fmla="*/ 140 h 140"/>
                  <a:gd name="T12" fmla="*/ 41 w 81"/>
                  <a:gd name="T13" fmla="*/ 139 h 140"/>
                  <a:gd name="T14" fmla="*/ 48 w 81"/>
                  <a:gd name="T15" fmla="*/ 137 h 140"/>
                  <a:gd name="T16" fmla="*/ 56 w 81"/>
                  <a:gd name="T17" fmla="*/ 135 h 140"/>
                  <a:gd name="T18" fmla="*/ 62 w 81"/>
                  <a:gd name="T19" fmla="*/ 132 h 140"/>
                  <a:gd name="T20" fmla="*/ 68 w 81"/>
                  <a:gd name="T21" fmla="*/ 128 h 140"/>
                  <a:gd name="T22" fmla="*/ 72 w 81"/>
                  <a:gd name="T23" fmla="*/ 124 h 140"/>
                  <a:gd name="T24" fmla="*/ 76 w 81"/>
                  <a:gd name="T25" fmla="*/ 117 h 140"/>
                  <a:gd name="T26" fmla="*/ 76 w 81"/>
                  <a:gd name="T27" fmla="*/ 117 h 140"/>
                  <a:gd name="T28" fmla="*/ 79 w 81"/>
                  <a:gd name="T29" fmla="*/ 113 h 140"/>
                  <a:gd name="T30" fmla="*/ 80 w 81"/>
                  <a:gd name="T31" fmla="*/ 108 h 140"/>
                  <a:gd name="T32" fmla="*/ 81 w 81"/>
                  <a:gd name="T33" fmla="*/ 103 h 140"/>
                  <a:gd name="T34" fmla="*/ 81 w 81"/>
                  <a:gd name="T35" fmla="*/ 98 h 140"/>
                  <a:gd name="T36" fmla="*/ 81 w 81"/>
                  <a:gd name="T37" fmla="*/ 98 h 140"/>
                  <a:gd name="T38" fmla="*/ 81 w 81"/>
                  <a:gd name="T39" fmla="*/ 91 h 140"/>
                  <a:gd name="T40" fmla="*/ 79 w 81"/>
                  <a:gd name="T41" fmla="*/ 82 h 140"/>
                  <a:gd name="T42" fmla="*/ 76 w 81"/>
                  <a:gd name="T43" fmla="*/ 74 h 140"/>
                  <a:gd name="T44" fmla="*/ 73 w 81"/>
                  <a:gd name="T45" fmla="*/ 66 h 140"/>
                  <a:gd name="T46" fmla="*/ 68 w 81"/>
                  <a:gd name="T47" fmla="*/ 58 h 140"/>
                  <a:gd name="T48" fmla="*/ 62 w 81"/>
                  <a:gd name="T49" fmla="*/ 50 h 140"/>
                  <a:gd name="T50" fmla="*/ 48 w 81"/>
                  <a:gd name="T51" fmla="*/ 33 h 140"/>
                  <a:gd name="T52" fmla="*/ 48 w 81"/>
                  <a:gd name="T53" fmla="*/ 33 h 140"/>
                  <a:gd name="T54" fmla="*/ 32 w 81"/>
                  <a:gd name="T55" fmla="*/ 17 h 140"/>
                  <a:gd name="T56" fmla="*/ 13 w 81"/>
                  <a:gd name="T57" fmla="*/ 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81" h="140">
                    <a:moveTo>
                      <a:pt x="0" y="138"/>
                    </a:moveTo>
                    <a:lnTo>
                      <a:pt x="0" y="138"/>
                    </a:lnTo>
                    <a:lnTo>
                      <a:pt x="12" y="139"/>
                    </a:lnTo>
                    <a:lnTo>
                      <a:pt x="25" y="140"/>
                    </a:lnTo>
                    <a:lnTo>
                      <a:pt x="25" y="140"/>
                    </a:lnTo>
                    <a:lnTo>
                      <a:pt x="33" y="140"/>
                    </a:lnTo>
                    <a:lnTo>
                      <a:pt x="41" y="139"/>
                    </a:lnTo>
                    <a:lnTo>
                      <a:pt x="48" y="137"/>
                    </a:lnTo>
                    <a:lnTo>
                      <a:pt x="56" y="135"/>
                    </a:lnTo>
                    <a:lnTo>
                      <a:pt x="62" y="132"/>
                    </a:lnTo>
                    <a:lnTo>
                      <a:pt x="68" y="128"/>
                    </a:lnTo>
                    <a:lnTo>
                      <a:pt x="72" y="124"/>
                    </a:lnTo>
                    <a:lnTo>
                      <a:pt x="76" y="117"/>
                    </a:lnTo>
                    <a:lnTo>
                      <a:pt x="76" y="117"/>
                    </a:lnTo>
                    <a:lnTo>
                      <a:pt x="79" y="113"/>
                    </a:lnTo>
                    <a:lnTo>
                      <a:pt x="80" y="108"/>
                    </a:lnTo>
                    <a:lnTo>
                      <a:pt x="81" y="103"/>
                    </a:lnTo>
                    <a:lnTo>
                      <a:pt x="81" y="98"/>
                    </a:lnTo>
                    <a:lnTo>
                      <a:pt x="81" y="98"/>
                    </a:lnTo>
                    <a:lnTo>
                      <a:pt x="81" y="91"/>
                    </a:lnTo>
                    <a:lnTo>
                      <a:pt x="79" y="82"/>
                    </a:lnTo>
                    <a:lnTo>
                      <a:pt x="76" y="74"/>
                    </a:lnTo>
                    <a:lnTo>
                      <a:pt x="73" y="66"/>
                    </a:lnTo>
                    <a:lnTo>
                      <a:pt x="68" y="58"/>
                    </a:lnTo>
                    <a:lnTo>
                      <a:pt x="62" y="50"/>
                    </a:lnTo>
                    <a:lnTo>
                      <a:pt x="48" y="33"/>
                    </a:lnTo>
                    <a:lnTo>
                      <a:pt x="48" y="33"/>
                    </a:lnTo>
                    <a:lnTo>
                      <a:pt x="32" y="17"/>
                    </a:lnTo>
                    <a:lnTo>
                      <a:pt x="13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6" name="Freeform 106"/>
              <p:cNvSpPr>
                <a:spLocks/>
              </p:cNvSpPr>
              <p:nvPr/>
            </p:nvSpPr>
            <p:spPr bwMode="auto">
              <a:xfrm>
                <a:off x="810" y="600"/>
                <a:ext cx="6" cy="4"/>
              </a:xfrm>
              <a:custGeom>
                <a:avLst/>
                <a:gdLst>
                  <a:gd name="T0" fmla="*/ 0 w 6"/>
                  <a:gd name="T1" fmla="*/ 4 h 4"/>
                  <a:gd name="T2" fmla="*/ 0 w 6"/>
                  <a:gd name="T3" fmla="*/ 4 h 4"/>
                  <a:gd name="T4" fmla="*/ 3 w 6"/>
                  <a:gd name="T5" fmla="*/ 2 h 4"/>
                  <a:gd name="T6" fmla="*/ 3 w 6"/>
                  <a:gd name="T7" fmla="*/ 2 h 4"/>
                  <a:gd name="T8" fmla="*/ 6 w 6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4">
                    <a:moveTo>
                      <a:pt x="0" y="4"/>
                    </a:moveTo>
                    <a:lnTo>
                      <a:pt x="0" y="4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7" name="Freeform 107"/>
              <p:cNvSpPr>
                <a:spLocks/>
              </p:cNvSpPr>
              <p:nvPr/>
            </p:nvSpPr>
            <p:spPr bwMode="auto">
              <a:xfrm>
                <a:off x="743" y="627"/>
                <a:ext cx="19" cy="6"/>
              </a:xfrm>
              <a:custGeom>
                <a:avLst/>
                <a:gdLst>
                  <a:gd name="T0" fmla="*/ 0 w 19"/>
                  <a:gd name="T1" fmla="*/ 6 h 6"/>
                  <a:gd name="T2" fmla="*/ 0 w 19"/>
                  <a:gd name="T3" fmla="*/ 6 h 6"/>
                  <a:gd name="T4" fmla="*/ 19 w 1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6">
                    <a:moveTo>
                      <a:pt x="0" y="6"/>
                    </a:moveTo>
                    <a:lnTo>
                      <a:pt x="0" y="6"/>
                    </a:lnTo>
                    <a:lnTo>
                      <a:pt x="1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8" name="Freeform 108"/>
              <p:cNvSpPr>
                <a:spLocks/>
              </p:cNvSpPr>
              <p:nvPr/>
            </p:nvSpPr>
            <p:spPr bwMode="auto">
              <a:xfrm>
                <a:off x="860" y="557"/>
                <a:ext cx="15" cy="13"/>
              </a:xfrm>
              <a:custGeom>
                <a:avLst/>
                <a:gdLst>
                  <a:gd name="T0" fmla="*/ 0 w 15"/>
                  <a:gd name="T1" fmla="*/ 13 h 13"/>
                  <a:gd name="T2" fmla="*/ 0 w 15"/>
                  <a:gd name="T3" fmla="*/ 13 h 13"/>
                  <a:gd name="T4" fmla="*/ 15 w 15"/>
                  <a:gd name="T5" fmla="*/ 1 h 13"/>
                  <a:gd name="T6" fmla="*/ 15 w 15"/>
                  <a:gd name="T7" fmla="*/ 1 h 13"/>
                  <a:gd name="T8" fmla="*/ 15 w 15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3">
                    <a:moveTo>
                      <a:pt x="0" y="13"/>
                    </a:moveTo>
                    <a:lnTo>
                      <a:pt x="0" y="13"/>
                    </a:lnTo>
                    <a:lnTo>
                      <a:pt x="15" y="1"/>
                    </a:lnTo>
                    <a:lnTo>
                      <a:pt x="15" y="1"/>
                    </a:lnTo>
                    <a:lnTo>
                      <a:pt x="15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9" name="Freeform 109"/>
              <p:cNvSpPr>
                <a:spLocks/>
              </p:cNvSpPr>
              <p:nvPr/>
            </p:nvSpPr>
            <p:spPr bwMode="auto">
              <a:xfrm>
                <a:off x="718" y="517"/>
                <a:ext cx="1" cy="38"/>
              </a:xfrm>
              <a:custGeom>
                <a:avLst/>
                <a:gdLst>
                  <a:gd name="T0" fmla="*/ 0 w 1"/>
                  <a:gd name="T1" fmla="*/ 38 h 38"/>
                  <a:gd name="T2" fmla="*/ 0 w 1"/>
                  <a:gd name="T3" fmla="*/ 38 h 38"/>
                  <a:gd name="T4" fmla="*/ 0 w 1"/>
                  <a:gd name="T5" fmla="*/ 20 h 38"/>
                  <a:gd name="T6" fmla="*/ 0 w 1"/>
                  <a:gd name="T7" fmla="*/ 20 h 38"/>
                  <a:gd name="T8" fmla="*/ 1 w 1"/>
                  <a:gd name="T9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8">
                    <a:moveTo>
                      <a:pt x="0" y="38"/>
                    </a:moveTo>
                    <a:lnTo>
                      <a:pt x="0" y="38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1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0" name="Freeform 110"/>
              <p:cNvSpPr>
                <a:spLocks/>
              </p:cNvSpPr>
              <p:nvPr/>
            </p:nvSpPr>
            <p:spPr bwMode="auto">
              <a:xfrm>
                <a:off x="725" y="384"/>
                <a:ext cx="90" cy="87"/>
              </a:xfrm>
              <a:custGeom>
                <a:avLst/>
                <a:gdLst>
                  <a:gd name="T0" fmla="*/ 0 w 90"/>
                  <a:gd name="T1" fmla="*/ 87 h 87"/>
                  <a:gd name="T2" fmla="*/ 0 w 90"/>
                  <a:gd name="T3" fmla="*/ 87 h 87"/>
                  <a:gd name="T4" fmla="*/ 5 w 90"/>
                  <a:gd name="T5" fmla="*/ 63 h 87"/>
                  <a:gd name="T6" fmla="*/ 12 w 90"/>
                  <a:gd name="T7" fmla="*/ 42 h 87"/>
                  <a:gd name="T8" fmla="*/ 12 w 90"/>
                  <a:gd name="T9" fmla="*/ 42 h 87"/>
                  <a:gd name="T10" fmla="*/ 16 w 90"/>
                  <a:gd name="T11" fmla="*/ 32 h 87"/>
                  <a:gd name="T12" fmla="*/ 21 w 90"/>
                  <a:gd name="T13" fmla="*/ 24 h 87"/>
                  <a:gd name="T14" fmla="*/ 26 w 90"/>
                  <a:gd name="T15" fmla="*/ 16 h 87"/>
                  <a:gd name="T16" fmla="*/ 31 w 90"/>
                  <a:gd name="T17" fmla="*/ 10 h 87"/>
                  <a:gd name="T18" fmla="*/ 31 w 90"/>
                  <a:gd name="T19" fmla="*/ 10 h 87"/>
                  <a:gd name="T20" fmla="*/ 37 w 90"/>
                  <a:gd name="T21" fmla="*/ 5 h 87"/>
                  <a:gd name="T22" fmla="*/ 42 w 90"/>
                  <a:gd name="T23" fmla="*/ 2 h 87"/>
                  <a:gd name="T24" fmla="*/ 46 w 90"/>
                  <a:gd name="T25" fmla="*/ 1 h 87"/>
                  <a:gd name="T26" fmla="*/ 51 w 90"/>
                  <a:gd name="T27" fmla="*/ 0 h 87"/>
                  <a:gd name="T28" fmla="*/ 51 w 90"/>
                  <a:gd name="T29" fmla="*/ 0 h 87"/>
                  <a:gd name="T30" fmla="*/ 55 w 90"/>
                  <a:gd name="T31" fmla="*/ 1 h 87"/>
                  <a:gd name="T32" fmla="*/ 60 w 90"/>
                  <a:gd name="T33" fmla="*/ 2 h 87"/>
                  <a:gd name="T34" fmla="*/ 65 w 90"/>
                  <a:gd name="T35" fmla="*/ 5 h 87"/>
                  <a:gd name="T36" fmla="*/ 71 w 90"/>
                  <a:gd name="T37" fmla="*/ 10 h 87"/>
                  <a:gd name="T38" fmla="*/ 71 w 90"/>
                  <a:gd name="T39" fmla="*/ 10 h 87"/>
                  <a:gd name="T40" fmla="*/ 76 w 90"/>
                  <a:gd name="T41" fmla="*/ 16 h 87"/>
                  <a:gd name="T42" fmla="*/ 81 w 90"/>
                  <a:gd name="T43" fmla="*/ 25 h 87"/>
                  <a:gd name="T44" fmla="*/ 86 w 90"/>
                  <a:gd name="T45" fmla="*/ 35 h 87"/>
                  <a:gd name="T46" fmla="*/ 90 w 90"/>
                  <a:gd name="T47" fmla="*/ 45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0" h="87">
                    <a:moveTo>
                      <a:pt x="0" y="87"/>
                    </a:moveTo>
                    <a:lnTo>
                      <a:pt x="0" y="87"/>
                    </a:lnTo>
                    <a:lnTo>
                      <a:pt x="5" y="63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16" y="32"/>
                    </a:lnTo>
                    <a:lnTo>
                      <a:pt x="21" y="24"/>
                    </a:lnTo>
                    <a:lnTo>
                      <a:pt x="26" y="16"/>
                    </a:lnTo>
                    <a:lnTo>
                      <a:pt x="31" y="10"/>
                    </a:lnTo>
                    <a:lnTo>
                      <a:pt x="31" y="10"/>
                    </a:lnTo>
                    <a:lnTo>
                      <a:pt x="37" y="5"/>
                    </a:lnTo>
                    <a:lnTo>
                      <a:pt x="42" y="2"/>
                    </a:lnTo>
                    <a:lnTo>
                      <a:pt x="46" y="1"/>
                    </a:lnTo>
                    <a:lnTo>
                      <a:pt x="51" y="0"/>
                    </a:lnTo>
                    <a:lnTo>
                      <a:pt x="51" y="0"/>
                    </a:lnTo>
                    <a:lnTo>
                      <a:pt x="55" y="1"/>
                    </a:lnTo>
                    <a:lnTo>
                      <a:pt x="60" y="2"/>
                    </a:lnTo>
                    <a:lnTo>
                      <a:pt x="65" y="5"/>
                    </a:lnTo>
                    <a:lnTo>
                      <a:pt x="71" y="10"/>
                    </a:lnTo>
                    <a:lnTo>
                      <a:pt x="71" y="10"/>
                    </a:lnTo>
                    <a:lnTo>
                      <a:pt x="76" y="16"/>
                    </a:lnTo>
                    <a:lnTo>
                      <a:pt x="81" y="25"/>
                    </a:lnTo>
                    <a:lnTo>
                      <a:pt x="86" y="35"/>
                    </a:lnTo>
                    <a:lnTo>
                      <a:pt x="90" y="4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1" name="Freeform 111"/>
              <p:cNvSpPr>
                <a:spLocks/>
              </p:cNvSpPr>
              <p:nvPr/>
            </p:nvSpPr>
            <p:spPr bwMode="auto">
              <a:xfrm>
                <a:off x="676" y="430"/>
                <a:ext cx="252" cy="99"/>
              </a:xfrm>
              <a:custGeom>
                <a:avLst/>
                <a:gdLst>
                  <a:gd name="T0" fmla="*/ 227 w 252"/>
                  <a:gd name="T1" fmla="*/ 99 h 99"/>
                  <a:gd name="T2" fmla="*/ 227 w 252"/>
                  <a:gd name="T3" fmla="*/ 99 h 99"/>
                  <a:gd name="T4" fmla="*/ 237 w 252"/>
                  <a:gd name="T5" fmla="*/ 84 h 99"/>
                  <a:gd name="T6" fmla="*/ 245 w 252"/>
                  <a:gd name="T7" fmla="*/ 69 h 99"/>
                  <a:gd name="T8" fmla="*/ 248 w 252"/>
                  <a:gd name="T9" fmla="*/ 63 h 99"/>
                  <a:gd name="T10" fmla="*/ 250 w 252"/>
                  <a:gd name="T11" fmla="*/ 56 h 99"/>
                  <a:gd name="T12" fmla="*/ 252 w 252"/>
                  <a:gd name="T13" fmla="*/ 48 h 99"/>
                  <a:gd name="T14" fmla="*/ 252 w 252"/>
                  <a:gd name="T15" fmla="*/ 41 h 99"/>
                  <a:gd name="T16" fmla="*/ 252 w 252"/>
                  <a:gd name="T17" fmla="*/ 41 h 99"/>
                  <a:gd name="T18" fmla="*/ 252 w 252"/>
                  <a:gd name="T19" fmla="*/ 36 h 99"/>
                  <a:gd name="T20" fmla="*/ 251 w 252"/>
                  <a:gd name="T21" fmla="*/ 31 h 99"/>
                  <a:gd name="T22" fmla="*/ 250 w 252"/>
                  <a:gd name="T23" fmla="*/ 27 h 99"/>
                  <a:gd name="T24" fmla="*/ 247 w 252"/>
                  <a:gd name="T25" fmla="*/ 22 h 99"/>
                  <a:gd name="T26" fmla="*/ 247 w 252"/>
                  <a:gd name="T27" fmla="*/ 22 h 99"/>
                  <a:gd name="T28" fmla="*/ 242 w 252"/>
                  <a:gd name="T29" fmla="*/ 16 h 99"/>
                  <a:gd name="T30" fmla="*/ 236 w 252"/>
                  <a:gd name="T31" fmla="*/ 9 h 99"/>
                  <a:gd name="T32" fmla="*/ 229 w 252"/>
                  <a:gd name="T33" fmla="*/ 5 h 99"/>
                  <a:gd name="T34" fmla="*/ 220 w 252"/>
                  <a:gd name="T35" fmla="*/ 3 h 99"/>
                  <a:gd name="T36" fmla="*/ 220 w 252"/>
                  <a:gd name="T37" fmla="*/ 3 h 99"/>
                  <a:gd name="T38" fmla="*/ 207 w 252"/>
                  <a:gd name="T39" fmla="*/ 0 h 99"/>
                  <a:gd name="T40" fmla="*/ 196 w 252"/>
                  <a:gd name="T41" fmla="*/ 0 h 99"/>
                  <a:gd name="T42" fmla="*/ 183 w 252"/>
                  <a:gd name="T43" fmla="*/ 0 h 99"/>
                  <a:gd name="T44" fmla="*/ 183 w 252"/>
                  <a:gd name="T45" fmla="*/ 0 h 99"/>
                  <a:gd name="T46" fmla="*/ 170 w 252"/>
                  <a:gd name="T47" fmla="*/ 2 h 99"/>
                  <a:gd name="T48" fmla="*/ 156 w 252"/>
                  <a:gd name="T49" fmla="*/ 4 h 99"/>
                  <a:gd name="T50" fmla="*/ 141 w 252"/>
                  <a:gd name="T51" fmla="*/ 8 h 99"/>
                  <a:gd name="T52" fmla="*/ 126 w 252"/>
                  <a:gd name="T53" fmla="*/ 14 h 99"/>
                  <a:gd name="T54" fmla="*/ 110 w 252"/>
                  <a:gd name="T55" fmla="*/ 20 h 99"/>
                  <a:gd name="T56" fmla="*/ 95 w 252"/>
                  <a:gd name="T57" fmla="*/ 26 h 99"/>
                  <a:gd name="T58" fmla="*/ 78 w 252"/>
                  <a:gd name="T59" fmla="*/ 34 h 99"/>
                  <a:gd name="T60" fmla="*/ 63 w 252"/>
                  <a:gd name="T61" fmla="*/ 43 h 99"/>
                  <a:gd name="T62" fmla="*/ 63 w 252"/>
                  <a:gd name="T63" fmla="*/ 43 h 99"/>
                  <a:gd name="T64" fmla="*/ 45 w 252"/>
                  <a:gd name="T65" fmla="*/ 54 h 99"/>
                  <a:gd name="T66" fmla="*/ 29 w 252"/>
                  <a:gd name="T67" fmla="*/ 65 h 99"/>
                  <a:gd name="T68" fmla="*/ 15 w 252"/>
                  <a:gd name="T69" fmla="*/ 76 h 99"/>
                  <a:gd name="T70" fmla="*/ 0 w 252"/>
                  <a:gd name="T71" fmla="*/ 88 h 99"/>
                  <a:gd name="T72" fmla="*/ 0 w 252"/>
                  <a:gd name="T73" fmla="*/ 88 h 99"/>
                  <a:gd name="T74" fmla="*/ 1 w 252"/>
                  <a:gd name="T75" fmla="*/ 88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52" h="99">
                    <a:moveTo>
                      <a:pt x="227" y="99"/>
                    </a:moveTo>
                    <a:lnTo>
                      <a:pt x="227" y="99"/>
                    </a:lnTo>
                    <a:lnTo>
                      <a:pt x="237" y="84"/>
                    </a:lnTo>
                    <a:lnTo>
                      <a:pt x="245" y="69"/>
                    </a:lnTo>
                    <a:lnTo>
                      <a:pt x="248" y="63"/>
                    </a:lnTo>
                    <a:lnTo>
                      <a:pt x="250" y="56"/>
                    </a:lnTo>
                    <a:lnTo>
                      <a:pt x="252" y="48"/>
                    </a:lnTo>
                    <a:lnTo>
                      <a:pt x="252" y="41"/>
                    </a:lnTo>
                    <a:lnTo>
                      <a:pt x="252" y="41"/>
                    </a:lnTo>
                    <a:lnTo>
                      <a:pt x="252" y="36"/>
                    </a:lnTo>
                    <a:lnTo>
                      <a:pt x="251" y="31"/>
                    </a:lnTo>
                    <a:lnTo>
                      <a:pt x="250" y="27"/>
                    </a:lnTo>
                    <a:lnTo>
                      <a:pt x="247" y="22"/>
                    </a:lnTo>
                    <a:lnTo>
                      <a:pt x="247" y="22"/>
                    </a:lnTo>
                    <a:lnTo>
                      <a:pt x="242" y="16"/>
                    </a:lnTo>
                    <a:lnTo>
                      <a:pt x="236" y="9"/>
                    </a:lnTo>
                    <a:lnTo>
                      <a:pt x="229" y="5"/>
                    </a:lnTo>
                    <a:lnTo>
                      <a:pt x="220" y="3"/>
                    </a:lnTo>
                    <a:lnTo>
                      <a:pt x="220" y="3"/>
                    </a:lnTo>
                    <a:lnTo>
                      <a:pt x="207" y="0"/>
                    </a:lnTo>
                    <a:lnTo>
                      <a:pt x="196" y="0"/>
                    </a:lnTo>
                    <a:lnTo>
                      <a:pt x="183" y="0"/>
                    </a:lnTo>
                    <a:lnTo>
                      <a:pt x="183" y="0"/>
                    </a:lnTo>
                    <a:lnTo>
                      <a:pt x="170" y="2"/>
                    </a:lnTo>
                    <a:lnTo>
                      <a:pt x="156" y="4"/>
                    </a:lnTo>
                    <a:lnTo>
                      <a:pt x="141" y="8"/>
                    </a:lnTo>
                    <a:lnTo>
                      <a:pt x="126" y="14"/>
                    </a:lnTo>
                    <a:lnTo>
                      <a:pt x="110" y="20"/>
                    </a:lnTo>
                    <a:lnTo>
                      <a:pt x="95" y="26"/>
                    </a:lnTo>
                    <a:lnTo>
                      <a:pt x="78" y="34"/>
                    </a:lnTo>
                    <a:lnTo>
                      <a:pt x="63" y="43"/>
                    </a:lnTo>
                    <a:lnTo>
                      <a:pt x="63" y="43"/>
                    </a:lnTo>
                    <a:lnTo>
                      <a:pt x="45" y="54"/>
                    </a:lnTo>
                    <a:lnTo>
                      <a:pt x="29" y="65"/>
                    </a:lnTo>
                    <a:lnTo>
                      <a:pt x="15" y="76"/>
                    </a:lnTo>
                    <a:lnTo>
                      <a:pt x="0" y="88"/>
                    </a:lnTo>
                    <a:lnTo>
                      <a:pt x="0" y="88"/>
                    </a:lnTo>
                    <a:lnTo>
                      <a:pt x="1" y="8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2" name="Freeform 112"/>
              <p:cNvSpPr>
                <a:spLocks/>
              </p:cNvSpPr>
              <p:nvPr/>
            </p:nvSpPr>
            <p:spPr bwMode="auto">
              <a:xfrm>
                <a:off x="623" y="546"/>
                <a:ext cx="82" cy="99"/>
              </a:xfrm>
              <a:custGeom>
                <a:avLst/>
                <a:gdLst>
                  <a:gd name="T0" fmla="*/ 25 w 82"/>
                  <a:gd name="T1" fmla="*/ 0 h 99"/>
                  <a:gd name="T2" fmla="*/ 25 w 82"/>
                  <a:gd name="T3" fmla="*/ 0 h 99"/>
                  <a:gd name="T4" fmla="*/ 15 w 82"/>
                  <a:gd name="T5" fmla="*/ 15 h 99"/>
                  <a:gd name="T6" fmla="*/ 7 w 82"/>
                  <a:gd name="T7" fmla="*/ 29 h 99"/>
                  <a:gd name="T8" fmla="*/ 4 w 82"/>
                  <a:gd name="T9" fmla="*/ 36 h 99"/>
                  <a:gd name="T10" fmla="*/ 2 w 82"/>
                  <a:gd name="T11" fmla="*/ 44 h 99"/>
                  <a:gd name="T12" fmla="*/ 1 w 82"/>
                  <a:gd name="T13" fmla="*/ 51 h 99"/>
                  <a:gd name="T14" fmla="*/ 0 w 82"/>
                  <a:gd name="T15" fmla="*/ 57 h 99"/>
                  <a:gd name="T16" fmla="*/ 0 w 82"/>
                  <a:gd name="T17" fmla="*/ 57 h 99"/>
                  <a:gd name="T18" fmla="*/ 0 w 82"/>
                  <a:gd name="T19" fmla="*/ 57 h 99"/>
                  <a:gd name="T20" fmla="*/ 0 w 82"/>
                  <a:gd name="T21" fmla="*/ 57 h 99"/>
                  <a:gd name="T22" fmla="*/ 0 w 82"/>
                  <a:gd name="T23" fmla="*/ 57 h 99"/>
                  <a:gd name="T24" fmla="*/ 0 w 82"/>
                  <a:gd name="T25" fmla="*/ 63 h 99"/>
                  <a:gd name="T26" fmla="*/ 2 w 82"/>
                  <a:gd name="T27" fmla="*/ 68 h 99"/>
                  <a:gd name="T28" fmla="*/ 2 w 82"/>
                  <a:gd name="T29" fmla="*/ 68 h 99"/>
                  <a:gd name="T30" fmla="*/ 5 w 82"/>
                  <a:gd name="T31" fmla="*/ 76 h 99"/>
                  <a:gd name="T32" fmla="*/ 5 w 82"/>
                  <a:gd name="T33" fmla="*/ 76 h 99"/>
                  <a:gd name="T34" fmla="*/ 9 w 82"/>
                  <a:gd name="T35" fmla="*/ 83 h 99"/>
                  <a:gd name="T36" fmla="*/ 14 w 82"/>
                  <a:gd name="T37" fmla="*/ 87 h 99"/>
                  <a:gd name="T38" fmla="*/ 19 w 82"/>
                  <a:gd name="T39" fmla="*/ 91 h 99"/>
                  <a:gd name="T40" fmla="*/ 25 w 82"/>
                  <a:gd name="T41" fmla="*/ 94 h 99"/>
                  <a:gd name="T42" fmla="*/ 33 w 82"/>
                  <a:gd name="T43" fmla="*/ 96 h 99"/>
                  <a:gd name="T44" fmla="*/ 40 w 82"/>
                  <a:gd name="T45" fmla="*/ 98 h 99"/>
                  <a:gd name="T46" fmla="*/ 48 w 82"/>
                  <a:gd name="T47" fmla="*/ 99 h 99"/>
                  <a:gd name="T48" fmla="*/ 56 w 82"/>
                  <a:gd name="T49" fmla="*/ 99 h 99"/>
                  <a:gd name="T50" fmla="*/ 56 w 82"/>
                  <a:gd name="T51" fmla="*/ 99 h 99"/>
                  <a:gd name="T52" fmla="*/ 69 w 82"/>
                  <a:gd name="T53" fmla="*/ 98 h 99"/>
                  <a:gd name="T54" fmla="*/ 82 w 82"/>
                  <a:gd name="T55" fmla="*/ 97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82" h="99">
                    <a:moveTo>
                      <a:pt x="25" y="0"/>
                    </a:moveTo>
                    <a:lnTo>
                      <a:pt x="25" y="0"/>
                    </a:lnTo>
                    <a:lnTo>
                      <a:pt x="15" y="15"/>
                    </a:lnTo>
                    <a:lnTo>
                      <a:pt x="7" y="29"/>
                    </a:lnTo>
                    <a:lnTo>
                      <a:pt x="4" y="36"/>
                    </a:lnTo>
                    <a:lnTo>
                      <a:pt x="2" y="44"/>
                    </a:lnTo>
                    <a:lnTo>
                      <a:pt x="1" y="51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63"/>
                    </a:lnTo>
                    <a:lnTo>
                      <a:pt x="2" y="68"/>
                    </a:lnTo>
                    <a:lnTo>
                      <a:pt x="2" y="68"/>
                    </a:lnTo>
                    <a:lnTo>
                      <a:pt x="5" y="76"/>
                    </a:lnTo>
                    <a:lnTo>
                      <a:pt x="5" y="76"/>
                    </a:lnTo>
                    <a:lnTo>
                      <a:pt x="9" y="83"/>
                    </a:lnTo>
                    <a:lnTo>
                      <a:pt x="14" y="87"/>
                    </a:lnTo>
                    <a:lnTo>
                      <a:pt x="19" y="91"/>
                    </a:lnTo>
                    <a:lnTo>
                      <a:pt x="25" y="94"/>
                    </a:lnTo>
                    <a:lnTo>
                      <a:pt x="33" y="96"/>
                    </a:lnTo>
                    <a:lnTo>
                      <a:pt x="40" y="98"/>
                    </a:lnTo>
                    <a:lnTo>
                      <a:pt x="48" y="99"/>
                    </a:lnTo>
                    <a:lnTo>
                      <a:pt x="56" y="99"/>
                    </a:lnTo>
                    <a:lnTo>
                      <a:pt x="56" y="99"/>
                    </a:lnTo>
                    <a:lnTo>
                      <a:pt x="69" y="98"/>
                    </a:lnTo>
                    <a:lnTo>
                      <a:pt x="82" y="9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3" name="Freeform 113"/>
              <p:cNvSpPr>
                <a:spLocks/>
              </p:cNvSpPr>
              <p:nvPr/>
            </p:nvSpPr>
            <p:spPr bwMode="auto">
              <a:xfrm>
                <a:off x="725" y="464"/>
                <a:ext cx="108" cy="227"/>
              </a:xfrm>
              <a:custGeom>
                <a:avLst/>
                <a:gdLst>
                  <a:gd name="T0" fmla="*/ 100 w 108"/>
                  <a:gd name="T1" fmla="*/ 0 h 227"/>
                  <a:gd name="T2" fmla="*/ 100 w 108"/>
                  <a:gd name="T3" fmla="*/ 0 h 227"/>
                  <a:gd name="T4" fmla="*/ 101 w 108"/>
                  <a:gd name="T5" fmla="*/ 5 h 227"/>
                  <a:gd name="T6" fmla="*/ 104 w 108"/>
                  <a:gd name="T7" fmla="*/ 22 h 227"/>
                  <a:gd name="T8" fmla="*/ 107 w 108"/>
                  <a:gd name="T9" fmla="*/ 44 h 227"/>
                  <a:gd name="T10" fmla="*/ 108 w 108"/>
                  <a:gd name="T11" fmla="*/ 73 h 227"/>
                  <a:gd name="T12" fmla="*/ 108 w 108"/>
                  <a:gd name="T13" fmla="*/ 73 h 227"/>
                  <a:gd name="T14" fmla="*/ 108 w 108"/>
                  <a:gd name="T15" fmla="*/ 90 h 227"/>
                  <a:gd name="T16" fmla="*/ 107 w 108"/>
                  <a:gd name="T17" fmla="*/ 105 h 227"/>
                  <a:gd name="T18" fmla="*/ 104 w 108"/>
                  <a:gd name="T19" fmla="*/ 120 h 227"/>
                  <a:gd name="T20" fmla="*/ 102 w 108"/>
                  <a:gd name="T21" fmla="*/ 135 h 227"/>
                  <a:gd name="T22" fmla="*/ 100 w 108"/>
                  <a:gd name="T23" fmla="*/ 149 h 227"/>
                  <a:gd name="T24" fmla="*/ 97 w 108"/>
                  <a:gd name="T25" fmla="*/ 162 h 227"/>
                  <a:gd name="T26" fmla="*/ 93 w 108"/>
                  <a:gd name="T27" fmla="*/ 174 h 227"/>
                  <a:gd name="T28" fmla="*/ 89 w 108"/>
                  <a:gd name="T29" fmla="*/ 185 h 227"/>
                  <a:gd name="T30" fmla="*/ 89 w 108"/>
                  <a:gd name="T31" fmla="*/ 185 h 227"/>
                  <a:gd name="T32" fmla="*/ 85 w 108"/>
                  <a:gd name="T33" fmla="*/ 194 h 227"/>
                  <a:gd name="T34" fmla="*/ 80 w 108"/>
                  <a:gd name="T35" fmla="*/ 204 h 227"/>
                  <a:gd name="T36" fmla="*/ 75 w 108"/>
                  <a:gd name="T37" fmla="*/ 211 h 227"/>
                  <a:gd name="T38" fmla="*/ 71 w 108"/>
                  <a:gd name="T39" fmla="*/ 217 h 227"/>
                  <a:gd name="T40" fmla="*/ 71 w 108"/>
                  <a:gd name="T41" fmla="*/ 217 h 227"/>
                  <a:gd name="T42" fmla="*/ 65 w 108"/>
                  <a:gd name="T43" fmla="*/ 221 h 227"/>
                  <a:gd name="T44" fmla="*/ 60 w 108"/>
                  <a:gd name="T45" fmla="*/ 224 h 227"/>
                  <a:gd name="T46" fmla="*/ 55 w 108"/>
                  <a:gd name="T47" fmla="*/ 226 h 227"/>
                  <a:gd name="T48" fmla="*/ 51 w 108"/>
                  <a:gd name="T49" fmla="*/ 227 h 227"/>
                  <a:gd name="T50" fmla="*/ 51 w 108"/>
                  <a:gd name="T51" fmla="*/ 227 h 227"/>
                  <a:gd name="T52" fmla="*/ 46 w 108"/>
                  <a:gd name="T53" fmla="*/ 226 h 227"/>
                  <a:gd name="T54" fmla="*/ 42 w 108"/>
                  <a:gd name="T55" fmla="*/ 224 h 227"/>
                  <a:gd name="T56" fmla="*/ 37 w 108"/>
                  <a:gd name="T57" fmla="*/ 221 h 227"/>
                  <a:gd name="T58" fmla="*/ 31 w 108"/>
                  <a:gd name="T59" fmla="*/ 217 h 227"/>
                  <a:gd name="T60" fmla="*/ 31 w 108"/>
                  <a:gd name="T61" fmla="*/ 217 h 227"/>
                  <a:gd name="T62" fmla="*/ 26 w 108"/>
                  <a:gd name="T63" fmla="*/ 211 h 227"/>
                  <a:gd name="T64" fmla="*/ 22 w 108"/>
                  <a:gd name="T65" fmla="*/ 205 h 227"/>
                  <a:gd name="T66" fmla="*/ 17 w 108"/>
                  <a:gd name="T67" fmla="*/ 197 h 227"/>
                  <a:gd name="T68" fmla="*/ 13 w 108"/>
                  <a:gd name="T69" fmla="*/ 187 h 227"/>
                  <a:gd name="T70" fmla="*/ 6 w 108"/>
                  <a:gd name="T71" fmla="*/ 167 h 227"/>
                  <a:gd name="T72" fmla="*/ 0 w 108"/>
                  <a:gd name="T73" fmla="*/ 143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8" h="227">
                    <a:moveTo>
                      <a:pt x="100" y="0"/>
                    </a:moveTo>
                    <a:lnTo>
                      <a:pt x="100" y="0"/>
                    </a:lnTo>
                    <a:lnTo>
                      <a:pt x="101" y="5"/>
                    </a:lnTo>
                    <a:lnTo>
                      <a:pt x="104" y="22"/>
                    </a:lnTo>
                    <a:lnTo>
                      <a:pt x="107" y="44"/>
                    </a:lnTo>
                    <a:lnTo>
                      <a:pt x="108" y="73"/>
                    </a:lnTo>
                    <a:lnTo>
                      <a:pt x="108" y="73"/>
                    </a:lnTo>
                    <a:lnTo>
                      <a:pt x="108" y="90"/>
                    </a:lnTo>
                    <a:lnTo>
                      <a:pt x="107" y="105"/>
                    </a:lnTo>
                    <a:lnTo>
                      <a:pt x="104" y="120"/>
                    </a:lnTo>
                    <a:lnTo>
                      <a:pt x="102" y="135"/>
                    </a:lnTo>
                    <a:lnTo>
                      <a:pt x="100" y="149"/>
                    </a:lnTo>
                    <a:lnTo>
                      <a:pt x="97" y="162"/>
                    </a:lnTo>
                    <a:lnTo>
                      <a:pt x="93" y="174"/>
                    </a:lnTo>
                    <a:lnTo>
                      <a:pt x="89" y="185"/>
                    </a:lnTo>
                    <a:lnTo>
                      <a:pt x="89" y="185"/>
                    </a:lnTo>
                    <a:lnTo>
                      <a:pt x="85" y="194"/>
                    </a:lnTo>
                    <a:lnTo>
                      <a:pt x="80" y="204"/>
                    </a:lnTo>
                    <a:lnTo>
                      <a:pt x="75" y="211"/>
                    </a:lnTo>
                    <a:lnTo>
                      <a:pt x="71" y="217"/>
                    </a:lnTo>
                    <a:lnTo>
                      <a:pt x="71" y="217"/>
                    </a:lnTo>
                    <a:lnTo>
                      <a:pt x="65" y="221"/>
                    </a:lnTo>
                    <a:lnTo>
                      <a:pt x="60" y="224"/>
                    </a:lnTo>
                    <a:lnTo>
                      <a:pt x="55" y="226"/>
                    </a:lnTo>
                    <a:lnTo>
                      <a:pt x="51" y="227"/>
                    </a:lnTo>
                    <a:lnTo>
                      <a:pt x="51" y="227"/>
                    </a:lnTo>
                    <a:lnTo>
                      <a:pt x="46" y="226"/>
                    </a:lnTo>
                    <a:lnTo>
                      <a:pt x="42" y="224"/>
                    </a:lnTo>
                    <a:lnTo>
                      <a:pt x="37" y="221"/>
                    </a:lnTo>
                    <a:lnTo>
                      <a:pt x="31" y="217"/>
                    </a:lnTo>
                    <a:lnTo>
                      <a:pt x="31" y="217"/>
                    </a:lnTo>
                    <a:lnTo>
                      <a:pt x="26" y="211"/>
                    </a:lnTo>
                    <a:lnTo>
                      <a:pt x="22" y="205"/>
                    </a:lnTo>
                    <a:lnTo>
                      <a:pt x="17" y="197"/>
                    </a:lnTo>
                    <a:lnTo>
                      <a:pt x="13" y="187"/>
                    </a:lnTo>
                    <a:lnTo>
                      <a:pt x="6" y="167"/>
                    </a:lnTo>
                    <a:lnTo>
                      <a:pt x="0" y="14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4" name="Freeform 114"/>
              <p:cNvSpPr>
                <a:spLocks/>
              </p:cNvSpPr>
              <p:nvPr/>
            </p:nvSpPr>
            <p:spPr bwMode="auto">
              <a:xfrm>
                <a:off x="807" y="469"/>
                <a:ext cx="9" cy="6"/>
              </a:xfrm>
              <a:custGeom>
                <a:avLst/>
                <a:gdLst>
                  <a:gd name="T0" fmla="*/ 9 w 9"/>
                  <a:gd name="T1" fmla="*/ 6 h 6"/>
                  <a:gd name="T2" fmla="*/ 9 w 9"/>
                  <a:gd name="T3" fmla="*/ 6 h 6"/>
                  <a:gd name="T4" fmla="*/ 6 w 9"/>
                  <a:gd name="T5" fmla="*/ 4 h 6"/>
                  <a:gd name="T6" fmla="*/ 6 w 9"/>
                  <a:gd name="T7" fmla="*/ 4 h 6"/>
                  <a:gd name="T8" fmla="*/ 0 w 9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6">
                    <a:moveTo>
                      <a:pt x="9" y="6"/>
                    </a:moveTo>
                    <a:lnTo>
                      <a:pt x="9" y="6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5" name="Freeform 115"/>
              <p:cNvSpPr>
                <a:spLocks/>
              </p:cNvSpPr>
              <p:nvPr/>
            </p:nvSpPr>
            <p:spPr bwMode="auto">
              <a:xfrm>
                <a:off x="750" y="511"/>
                <a:ext cx="52" cy="52"/>
              </a:xfrm>
              <a:custGeom>
                <a:avLst/>
                <a:gdLst>
                  <a:gd name="T0" fmla="*/ 52 w 52"/>
                  <a:gd name="T1" fmla="*/ 26 h 52"/>
                  <a:gd name="T2" fmla="*/ 52 w 52"/>
                  <a:gd name="T3" fmla="*/ 26 h 52"/>
                  <a:gd name="T4" fmla="*/ 51 w 52"/>
                  <a:gd name="T5" fmla="*/ 31 h 52"/>
                  <a:gd name="T6" fmla="*/ 50 w 52"/>
                  <a:gd name="T7" fmla="*/ 36 h 52"/>
                  <a:gd name="T8" fmla="*/ 48 w 52"/>
                  <a:gd name="T9" fmla="*/ 40 h 52"/>
                  <a:gd name="T10" fmla="*/ 43 w 52"/>
                  <a:gd name="T11" fmla="*/ 45 h 52"/>
                  <a:gd name="T12" fmla="*/ 40 w 52"/>
                  <a:gd name="T13" fmla="*/ 48 h 52"/>
                  <a:gd name="T14" fmla="*/ 35 w 52"/>
                  <a:gd name="T15" fmla="*/ 50 h 52"/>
                  <a:gd name="T16" fmla="*/ 31 w 52"/>
                  <a:gd name="T17" fmla="*/ 52 h 52"/>
                  <a:gd name="T18" fmla="*/ 26 w 52"/>
                  <a:gd name="T19" fmla="*/ 52 h 52"/>
                  <a:gd name="T20" fmla="*/ 26 w 52"/>
                  <a:gd name="T21" fmla="*/ 52 h 52"/>
                  <a:gd name="T22" fmla="*/ 21 w 52"/>
                  <a:gd name="T23" fmla="*/ 52 h 52"/>
                  <a:gd name="T24" fmla="*/ 16 w 52"/>
                  <a:gd name="T25" fmla="*/ 50 h 52"/>
                  <a:gd name="T26" fmla="*/ 12 w 52"/>
                  <a:gd name="T27" fmla="*/ 48 h 52"/>
                  <a:gd name="T28" fmla="*/ 7 w 52"/>
                  <a:gd name="T29" fmla="*/ 45 h 52"/>
                  <a:gd name="T30" fmla="*/ 4 w 52"/>
                  <a:gd name="T31" fmla="*/ 40 h 52"/>
                  <a:gd name="T32" fmla="*/ 2 w 52"/>
                  <a:gd name="T33" fmla="*/ 36 h 52"/>
                  <a:gd name="T34" fmla="*/ 0 w 52"/>
                  <a:gd name="T35" fmla="*/ 31 h 52"/>
                  <a:gd name="T36" fmla="*/ 0 w 52"/>
                  <a:gd name="T37" fmla="*/ 26 h 52"/>
                  <a:gd name="T38" fmla="*/ 0 w 52"/>
                  <a:gd name="T39" fmla="*/ 26 h 52"/>
                  <a:gd name="T40" fmla="*/ 0 w 52"/>
                  <a:gd name="T41" fmla="*/ 21 h 52"/>
                  <a:gd name="T42" fmla="*/ 2 w 52"/>
                  <a:gd name="T43" fmla="*/ 16 h 52"/>
                  <a:gd name="T44" fmla="*/ 4 w 52"/>
                  <a:gd name="T45" fmla="*/ 12 h 52"/>
                  <a:gd name="T46" fmla="*/ 7 w 52"/>
                  <a:gd name="T47" fmla="*/ 8 h 52"/>
                  <a:gd name="T48" fmla="*/ 12 w 52"/>
                  <a:gd name="T49" fmla="*/ 4 h 52"/>
                  <a:gd name="T50" fmla="*/ 16 w 52"/>
                  <a:gd name="T51" fmla="*/ 2 h 52"/>
                  <a:gd name="T52" fmla="*/ 21 w 52"/>
                  <a:gd name="T53" fmla="*/ 1 h 52"/>
                  <a:gd name="T54" fmla="*/ 26 w 52"/>
                  <a:gd name="T55" fmla="*/ 0 h 52"/>
                  <a:gd name="T56" fmla="*/ 26 w 52"/>
                  <a:gd name="T57" fmla="*/ 0 h 52"/>
                  <a:gd name="T58" fmla="*/ 31 w 52"/>
                  <a:gd name="T59" fmla="*/ 1 h 52"/>
                  <a:gd name="T60" fmla="*/ 35 w 52"/>
                  <a:gd name="T61" fmla="*/ 2 h 52"/>
                  <a:gd name="T62" fmla="*/ 40 w 52"/>
                  <a:gd name="T63" fmla="*/ 4 h 52"/>
                  <a:gd name="T64" fmla="*/ 43 w 52"/>
                  <a:gd name="T65" fmla="*/ 8 h 52"/>
                  <a:gd name="T66" fmla="*/ 48 w 52"/>
                  <a:gd name="T67" fmla="*/ 12 h 52"/>
                  <a:gd name="T68" fmla="*/ 50 w 52"/>
                  <a:gd name="T69" fmla="*/ 16 h 52"/>
                  <a:gd name="T70" fmla="*/ 51 w 52"/>
                  <a:gd name="T71" fmla="*/ 21 h 52"/>
                  <a:gd name="T72" fmla="*/ 52 w 52"/>
                  <a:gd name="T73" fmla="*/ 26 h 52"/>
                  <a:gd name="T74" fmla="*/ 52 w 52"/>
                  <a:gd name="T75" fmla="*/ 2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2" h="52">
                    <a:moveTo>
                      <a:pt x="52" y="26"/>
                    </a:moveTo>
                    <a:lnTo>
                      <a:pt x="52" y="26"/>
                    </a:lnTo>
                    <a:lnTo>
                      <a:pt x="51" y="31"/>
                    </a:lnTo>
                    <a:lnTo>
                      <a:pt x="50" y="36"/>
                    </a:lnTo>
                    <a:lnTo>
                      <a:pt x="48" y="40"/>
                    </a:lnTo>
                    <a:lnTo>
                      <a:pt x="43" y="45"/>
                    </a:lnTo>
                    <a:lnTo>
                      <a:pt x="40" y="48"/>
                    </a:lnTo>
                    <a:lnTo>
                      <a:pt x="35" y="50"/>
                    </a:lnTo>
                    <a:lnTo>
                      <a:pt x="31" y="52"/>
                    </a:lnTo>
                    <a:lnTo>
                      <a:pt x="26" y="52"/>
                    </a:lnTo>
                    <a:lnTo>
                      <a:pt x="26" y="52"/>
                    </a:lnTo>
                    <a:lnTo>
                      <a:pt x="21" y="52"/>
                    </a:lnTo>
                    <a:lnTo>
                      <a:pt x="16" y="50"/>
                    </a:lnTo>
                    <a:lnTo>
                      <a:pt x="12" y="48"/>
                    </a:lnTo>
                    <a:lnTo>
                      <a:pt x="7" y="45"/>
                    </a:lnTo>
                    <a:lnTo>
                      <a:pt x="4" y="40"/>
                    </a:lnTo>
                    <a:lnTo>
                      <a:pt x="2" y="36"/>
                    </a:lnTo>
                    <a:lnTo>
                      <a:pt x="0" y="31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0" y="21"/>
                    </a:lnTo>
                    <a:lnTo>
                      <a:pt x="2" y="16"/>
                    </a:lnTo>
                    <a:lnTo>
                      <a:pt x="4" y="12"/>
                    </a:lnTo>
                    <a:lnTo>
                      <a:pt x="7" y="8"/>
                    </a:lnTo>
                    <a:lnTo>
                      <a:pt x="12" y="4"/>
                    </a:lnTo>
                    <a:lnTo>
                      <a:pt x="16" y="2"/>
                    </a:lnTo>
                    <a:lnTo>
                      <a:pt x="21" y="1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31" y="1"/>
                    </a:lnTo>
                    <a:lnTo>
                      <a:pt x="35" y="2"/>
                    </a:lnTo>
                    <a:lnTo>
                      <a:pt x="40" y="4"/>
                    </a:lnTo>
                    <a:lnTo>
                      <a:pt x="43" y="8"/>
                    </a:lnTo>
                    <a:lnTo>
                      <a:pt x="48" y="12"/>
                    </a:lnTo>
                    <a:lnTo>
                      <a:pt x="50" y="16"/>
                    </a:lnTo>
                    <a:lnTo>
                      <a:pt x="51" y="21"/>
                    </a:lnTo>
                    <a:lnTo>
                      <a:pt x="52" y="26"/>
                    </a:lnTo>
                    <a:lnTo>
                      <a:pt x="52" y="2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6" name="Freeform 116"/>
              <p:cNvSpPr>
                <a:spLocks/>
              </p:cNvSpPr>
              <p:nvPr/>
            </p:nvSpPr>
            <p:spPr bwMode="auto">
              <a:xfrm>
                <a:off x="1286" y="343"/>
                <a:ext cx="200" cy="230"/>
              </a:xfrm>
              <a:custGeom>
                <a:avLst/>
                <a:gdLst>
                  <a:gd name="T0" fmla="*/ 62 w 200"/>
                  <a:gd name="T1" fmla="*/ 207 h 230"/>
                  <a:gd name="T2" fmla="*/ 33 w 200"/>
                  <a:gd name="T3" fmla="*/ 207 h 230"/>
                  <a:gd name="T4" fmla="*/ 25 w 200"/>
                  <a:gd name="T5" fmla="*/ 203 h 230"/>
                  <a:gd name="T6" fmla="*/ 21 w 200"/>
                  <a:gd name="T7" fmla="*/ 195 h 230"/>
                  <a:gd name="T8" fmla="*/ 45 w 200"/>
                  <a:gd name="T9" fmla="*/ 179 h 230"/>
                  <a:gd name="T10" fmla="*/ 49 w 200"/>
                  <a:gd name="T11" fmla="*/ 178 h 230"/>
                  <a:gd name="T12" fmla="*/ 55 w 200"/>
                  <a:gd name="T13" fmla="*/ 172 h 230"/>
                  <a:gd name="T14" fmla="*/ 56 w 200"/>
                  <a:gd name="T15" fmla="*/ 168 h 230"/>
                  <a:gd name="T16" fmla="*/ 53 w 200"/>
                  <a:gd name="T17" fmla="*/ 161 h 230"/>
                  <a:gd name="T18" fmla="*/ 45 w 200"/>
                  <a:gd name="T19" fmla="*/ 158 h 230"/>
                  <a:gd name="T20" fmla="*/ 21 w 200"/>
                  <a:gd name="T21" fmla="*/ 141 h 230"/>
                  <a:gd name="T22" fmla="*/ 0 w 200"/>
                  <a:gd name="T23" fmla="*/ 141 h 230"/>
                  <a:gd name="T24" fmla="*/ 15 w 200"/>
                  <a:gd name="T25" fmla="*/ 69 h 230"/>
                  <a:gd name="T26" fmla="*/ 18 w 200"/>
                  <a:gd name="T27" fmla="*/ 61 h 230"/>
                  <a:gd name="T28" fmla="*/ 28 w 200"/>
                  <a:gd name="T29" fmla="*/ 41 h 230"/>
                  <a:gd name="T30" fmla="*/ 47 w 200"/>
                  <a:gd name="T31" fmla="*/ 19 h 230"/>
                  <a:gd name="T32" fmla="*/ 67 w 200"/>
                  <a:gd name="T33" fmla="*/ 8 h 230"/>
                  <a:gd name="T34" fmla="*/ 81 w 200"/>
                  <a:gd name="T35" fmla="*/ 3 h 230"/>
                  <a:gd name="T36" fmla="*/ 97 w 200"/>
                  <a:gd name="T37" fmla="*/ 0 h 230"/>
                  <a:gd name="T38" fmla="*/ 105 w 200"/>
                  <a:gd name="T39" fmla="*/ 0 h 230"/>
                  <a:gd name="T40" fmla="*/ 125 w 200"/>
                  <a:gd name="T41" fmla="*/ 2 h 230"/>
                  <a:gd name="T42" fmla="*/ 142 w 200"/>
                  <a:gd name="T43" fmla="*/ 7 h 230"/>
                  <a:gd name="T44" fmla="*/ 157 w 200"/>
                  <a:gd name="T45" fmla="*/ 16 h 230"/>
                  <a:gd name="T46" fmla="*/ 172 w 200"/>
                  <a:gd name="T47" fmla="*/ 27 h 230"/>
                  <a:gd name="T48" fmla="*/ 183 w 200"/>
                  <a:gd name="T49" fmla="*/ 41 h 230"/>
                  <a:gd name="T50" fmla="*/ 191 w 200"/>
                  <a:gd name="T51" fmla="*/ 57 h 230"/>
                  <a:gd name="T52" fmla="*/ 198 w 200"/>
                  <a:gd name="T53" fmla="*/ 75 h 230"/>
                  <a:gd name="T54" fmla="*/ 200 w 200"/>
                  <a:gd name="T55" fmla="*/ 94 h 230"/>
                  <a:gd name="T56" fmla="*/ 199 w 200"/>
                  <a:gd name="T57" fmla="*/ 106 h 230"/>
                  <a:gd name="T58" fmla="*/ 192 w 200"/>
                  <a:gd name="T59" fmla="*/ 128 h 230"/>
                  <a:gd name="T60" fmla="*/ 182 w 200"/>
                  <a:gd name="T61" fmla="*/ 148 h 230"/>
                  <a:gd name="T62" fmla="*/ 168 w 200"/>
                  <a:gd name="T63" fmla="*/ 164 h 230"/>
                  <a:gd name="T64" fmla="*/ 159 w 200"/>
                  <a:gd name="T65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00" h="230">
                    <a:moveTo>
                      <a:pt x="62" y="230"/>
                    </a:moveTo>
                    <a:lnTo>
                      <a:pt x="62" y="207"/>
                    </a:lnTo>
                    <a:lnTo>
                      <a:pt x="33" y="207"/>
                    </a:lnTo>
                    <a:lnTo>
                      <a:pt x="33" y="207"/>
                    </a:lnTo>
                    <a:lnTo>
                      <a:pt x="28" y="206"/>
                    </a:lnTo>
                    <a:lnTo>
                      <a:pt x="25" y="203"/>
                    </a:lnTo>
                    <a:lnTo>
                      <a:pt x="22" y="200"/>
                    </a:lnTo>
                    <a:lnTo>
                      <a:pt x="21" y="195"/>
                    </a:lnTo>
                    <a:lnTo>
                      <a:pt x="21" y="179"/>
                    </a:lnTo>
                    <a:lnTo>
                      <a:pt x="45" y="179"/>
                    </a:lnTo>
                    <a:lnTo>
                      <a:pt x="45" y="179"/>
                    </a:lnTo>
                    <a:lnTo>
                      <a:pt x="49" y="178"/>
                    </a:lnTo>
                    <a:lnTo>
                      <a:pt x="53" y="176"/>
                    </a:lnTo>
                    <a:lnTo>
                      <a:pt x="55" y="172"/>
                    </a:lnTo>
                    <a:lnTo>
                      <a:pt x="56" y="168"/>
                    </a:lnTo>
                    <a:lnTo>
                      <a:pt x="56" y="168"/>
                    </a:lnTo>
                    <a:lnTo>
                      <a:pt x="55" y="164"/>
                    </a:lnTo>
                    <a:lnTo>
                      <a:pt x="53" y="161"/>
                    </a:lnTo>
                    <a:lnTo>
                      <a:pt x="49" y="159"/>
                    </a:lnTo>
                    <a:lnTo>
                      <a:pt x="45" y="158"/>
                    </a:lnTo>
                    <a:lnTo>
                      <a:pt x="21" y="158"/>
                    </a:lnTo>
                    <a:lnTo>
                      <a:pt x="21" y="141"/>
                    </a:lnTo>
                    <a:lnTo>
                      <a:pt x="0" y="141"/>
                    </a:lnTo>
                    <a:lnTo>
                      <a:pt x="0" y="141"/>
                    </a:lnTo>
                    <a:lnTo>
                      <a:pt x="6" y="110"/>
                    </a:lnTo>
                    <a:lnTo>
                      <a:pt x="15" y="69"/>
                    </a:lnTo>
                    <a:lnTo>
                      <a:pt x="15" y="69"/>
                    </a:lnTo>
                    <a:lnTo>
                      <a:pt x="18" y="61"/>
                    </a:lnTo>
                    <a:lnTo>
                      <a:pt x="20" y="54"/>
                    </a:lnTo>
                    <a:lnTo>
                      <a:pt x="28" y="41"/>
                    </a:lnTo>
                    <a:lnTo>
                      <a:pt x="37" y="30"/>
                    </a:lnTo>
                    <a:lnTo>
                      <a:pt x="47" y="19"/>
                    </a:lnTo>
                    <a:lnTo>
                      <a:pt x="61" y="11"/>
                    </a:lnTo>
                    <a:lnTo>
                      <a:pt x="67" y="8"/>
                    </a:lnTo>
                    <a:lnTo>
                      <a:pt x="74" y="5"/>
                    </a:lnTo>
                    <a:lnTo>
                      <a:pt x="81" y="3"/>
                    </a:lnTo>
                    <a:lnTo>
                      <a:pt x="90" y="1"/>
                    </a:lnTo>
                    <a:lnTo>
                      <a:pt x="97" y="0"/>
                    </a:lnTo>
                    <a:lnTo>
                      <a:pt x="105" y="0"/>
                    </a:lnTo>
                    <a:lnTo>
                      <a:pt x="105" y="0"/>
                    </a:lnTo>
                    <a:lnTo>
                      <a:pt x="115" y="1"/>
                    </a:lnTo>
                    <a:lnTo>
                      <a:pt x="125" y="2"/>
                    </a:lnTo>
                    <a:lnTo>
                      <a:pt x="133" y="4"/>
                    </a:lnTo>
                    <a:lnTo>
                      <a:pt x="142" y="7"/>
                    </a:lnTo>
                    <a:lnTo>
                      <a:pt x="150" y="11"/>
                    </a:lnTo>
                    <a:lnTo>
                      <a:pt x="157" y="16"/>
                    </a:lnTo>
                    <a:lnTo>
                      <a:pt x="165" y="21"/>
                    </a:lnTo>
                    <a:lnTo>
                      <a:pt x="172" y="27"/>
                    </a:lnTo>
                    <a:lnTo>
                      <a:pt x="178" y="34"/>
                    </a:lnTo>
                    <a:lnTo>
                      <a:pt x="183" y="41"/>
                    </a:lnTo>
                    <a:lnTo>
                      <a:pt x="188" y="49"/>
                    </a:lnTo>
                    <a:lnTo>
                      <a:pt x="191" y="57"/>
                    </a:lnTo>
                    <a:lnTo>
                      <a:pt x="196" y="66"/>
                    </a:lnTo>
                    <a:lnTo>
                      <a:pt x="198" y="75"/>
                    </a:lnTo>
                    <a:lnTo>
                      <a:pt x="199" y="84"/>
                    </a:lnTo>
                    <a:lnTo>
                      <a:pt x="200" y="94"/>
                    </a:lnTo>
                    <a:lnTo>
                      <a:pt x="200" y="94"/>
                    </a:lnTo>
                    <a:lnTo>
                      <a:pt x="199" y="106"/>
                    </a:lnTo>
                    <a:lnTo>
                      <a:pt x="197" y="117"/>
                    </a:lnTo>
                    <a:lnTo>
                      <a:pt x="192" y="128"/>
                    </a:lnTo>
                    <a:lnTo>
                      <a:pt x="188" y="139"/>
                    </a:lnTo>
                    <a:lnTo>
                      <a:pt x="182" y="148"/>
                    </a:lnTo>
                    <a:lnTo>
                      <a:pt x="175" y="156"/>
                    </a:lnTo>
                    <a:lnTo>
                      <a:pt x="168" y="164"/>
                    </a:lnTo>
                    <a:lnTo>
                      <a:pt x="159" y="171"/>
                    </a:lnTo>
                    <a:lnTo>
                      <a:pt x="159" y="2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7" name="Freeform 117"/>
              <p:cNvSpPr>
                <a:spLocks/>
              </p:cNvSpPr>
              <p:nvPr/>
            </p:nvSpPr>
            <p:spPr bwMode="auto">
              <a:xfrm>
                <a:off x="1322" y="426"/>
                <a:ext cx="23" cy="23"/>
              </a:xfrm>
              <a:custGeom>
                <a:avLst/>
                <a:gdLst>
                  <a:gd name="T0" fmla="*/ 0 w 23"/>
                  <a:gd name="T1" fmla="*/ 11 h 23"/>
                  <a:gd name="T2" fmla="*/ 0 w 23"/>
                  <a:gd name="T3" fmla="*/ 11 h 23"/>
                  <a:gd name="T4" fmla="*/ 1 w 23"/>
                  <a:gd name="T5" fmla="*/ 15 h 23"/>
                  <a:gd name="T6" fmla="*/ 3 w 23"/>
                  <a:gd name="T7" fmla="*/ 20 h 23"/>
                  <a:gd name="T8" fmla="*/ 7 w 23"/>
                  <a:gd name="T9" fmla="*/ 22 h 23"/>
                  <a:gd name="T10" fmla="*/ 11 w 23"/>
                  <a:gd name="T11" fmla="*/ 23 h 23"/>
                  <a:gd name="T12" fmla="*/ 11 w 23"/>
                  <a:gd name="T13" fmla="*/ 23 h 23"/>
                  <a:gd name="T14" fmla="*/ 16 w 23"/>
                  <a:gd name="T15" fmla="*/ 22 h 23"/>
                  <a:gd name="T16" fmla="*/ 20 w 23"/>
                  <a:gd name="T17" fmla="*/ 20 h 23"/>
                  <a:gd name="T18" fmla="*/ 22 w 23"/>
                  <a:gd name="T19" fmla="*/ 15 h 23"/>
                  <a:gd name="T20" fmla="*/ 23 w 23"/>
                  <a:gd name="T21" fmla="*/ 11 h 23"/>
                  <a:gd name="T22" fmla="*/ 23 w 23"/>
                  <a:gd name="T23" fmla="*/ 11 h 23"/>
                  <a:gd name="T24" fmla="*/ 22 w 23"/>
                  <a:gd name="T25" fmla="*/ 7 h 23"/>
                  <a:gd name="T26" fmla="*/ 20 w 23"/>
                  <a:gd name="T27" fmla="*/ 3 h 23"/>
                  <a:gd name="T28" fmla="*/ 16 w 23"/>
                  <a:gd name="T29" fmla="*/ 1 h 23"/>
                  <a:gd name="T30" fmla="*/ 11 w 23"/>
                  <a:gd name="T31" fmla="*/ 0 h 23"/>
                  <a:gd name="T32" fmla="*/ 11 w 23"/>
                  <a:gd name="T33" fmla="*/ 0 h 23"/>
                  <a:gd name="T34" fmla="*/ 7 w 23"/>
                  <a:gd name="T35" fmla="*/ 1 h 23"/>
                  <a:gd name="T36" fmla="*/ 3 w 23"/>
                  <a:gd name="T37" fmla="*/ 3 h 23"/>
                  <a:gd name="T38" fmla="*/ 1 w 23"/>
                  <a:gd name="T39" fmla="*/ 7 h 23"/>
                  <a:gd name="T40" fmla="*/ 0 w 23"/>
                  <a:gd name="T41" fmla="*/ 11 h 23"/>
                  <a:gd name="T42" fmla="*/ 0 w 23"/>
                  <a:gd name="T43" fmla="*/ 1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3" h="23">
                    <a:moveTo>
                      <a:pt x="0" y="11"/>
                    </a:moveTo>
                    <a:lnTo>
                      <a:pt x="0" y="11"/>
                    </a:lnTo>
                    <a:lnTo>
                      <a:pt x="1" y="15"/>
                    </a:lnTo>
                    <a:lnTo>
                      <a:pt x="3" y="20"/>
                    </a:lnTo>
                    <a:lnTo>
                      <a:pt x="7" y="22"/>
                    </a:lnTo>
                    <a:lnTo>
                      <a:pt x="11" y="23"/>
                    </a:lnTo>
                    <a:lnTo>
                      <a:pt x="11" y="23"/>
                    </a:lnTo>
                    <a:lnTo>
                      <a:pt x="16" y="22"/>
                    </a:lnTo>
                    <a:lnTo>
                      <a:pt x="20" y="20"/>
                    </a:lnTo>
                    <a:lnTo>
                      <a:pt x="22" y="15"/>
                    </a:lnTo>
                    <a:lnTo>
                      <a:pt x="23" y="11"/>
                    </a:lnTo>
                    <a:lnTo>
                      <a:pt x="23" y="11"/>
                    </a:lnTo>
                    <a:lnTo>
                      <a:pt x="22" y="7"/>
                    </a:lnTo>
                    <a:lnTo>
                      <a:pt x="20" y="3"/>
                    </a:lnTo>
                    <a:lnTo>
                      <a:pt x="16" y="1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3" y="3"/>
                    </a:lnTo>
                    <a:lnTo>
                      <a:pt x="1" y="7"/>
                    </a:lnTo>
                    <a:lnTo>
                      <a:pt x="0" y="11"/>
                    </a:lnTo>
                    <a:lnTo>
                      <a:pt x="0" y="1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8" name="Freeform 118"/>
              <p:cNvSpPr>
                <a:spLocks/>
              </p:cNvSpPr>
              <p:nvPr/>
            </p:nvSpPr>
            <p:spPr bwMode="auto">
              <a:xfrm>
                <a:off x="1286" y="504"/>
                <a:ext cx="13" cy="14"/>
              </a:xfrm>
              <a:custGeom>
                <a:avLst/>
                <a:gdLst>
                  <a:gd name="T0" fmla="*/ 6 w 13"/>
                  <a:gd name="T1" fmla="*/ 0 h 14"/>
                  <a:gd name="T2" fmla="*/ 6 w 13"/>
                  <a:gd name="T3" fmla="*/ 0 h 14"/>
                  <a:gd name="T4" fmla="*/ 4 w 13"/>
                  <a:gd name="T5" fmla="*/ 1 h 14"/>
                  <a:gd name="T6" fmla="*/ 2 w 13"/>
                  <a:gd name="T7" fmla="*/ 2 h 14"/>
                  <a:gd name="T8" fmla="*/ 0 w 13"/>
                  <a:gd name="T9" fmla="*/ 4 h 14"/>
                  <a:gd name="T10" fmla="*/ 0 w 13"/>
                  <a:gd name="T11" fmla="*/ 7 h 14"/>
                  <a:gd name="T12" fmla="*/ 0 w 13"/>
                  <a:gd name="T13" fmla="*/ 7 h 14"/>
                  <a:gd name="T14" fmla="*/ 0 w 13"/>
                  <a:gd name="T15" fmla="*/ 9 h 14"/>
                  <a:gd name="T16" fmla="*/ 2 w 13"/>
                  <a:gd name="T17" fmla="*/ 11 h 14"/>
                  <a:gd name="T18" fmla="*/ 4 w 13"/>
                  <a:gd name="T19" fmla="*/ 14 h 14"/>
                  <a:gd name="T20" fmla="*/ 6 w 13"/>
                  <a:gd name="T21" fmla="*/ 14 h 14"/>
                  <a:gd name="T22" fmla="*/ 6 w 13"/>
                  <a:gd name="T23" fmla="*/ 14 h 14"/>
                  <a:gd name="T24" fmla="*/ 9 w 13"/>
                  <a:gd name="T25" fmla="*/ 14 h 14"/>
                  <a:gd name="T26" fmla="*/ 11 w 13"/>
                  <a:gd name="T27" fmla="*/ 11 h 14"/>
                  <a:gd name="T28" fmla="*/ 12 w 13"/>
                  <a:gd name="T29" fmla="*/ 9 h 14"/>
                  <a:gd name="T30" fmla="*/ 13 w 13"/>
                  <a:gd name="T31" fmla="*/ 7 h 14"/>
                  <a:gd name="T32" fmla="*/ 13 w 13"/>
                  <a:gd name="T33" fmla="*/ 7 h 14"/>
                  <a:gd name="T34" fmla="*/ 12 w 13"/>
                  <a:gd name="T35" fmla="*/ 4 h 14"/>
                  <a:gd name="T36" fmla="*/ 11 w 13"/>
                  <a:gd name="T37" fmla="*/ 2 h 14"/>
                  <a:gd name="T38" fmla="*/ 9 w 13"/>
                  <a:gd name="T39" fmla="*/ 1 h 14"/>
                  <a:gd name="T40" fmla="*/ 6 w 13"/>
                  <a:gd name="T41" fmla="*/ 0 h 14"/>
                  <a:gd name="T42" fmla="*/ 6 w 13"/>
                  <a:gd name="T4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4">
                    <a:moveTo>
                      <a:pt x="6" y="0"/>
                    </a:moveTo>
                    <a:lnTo>
                      <a:pt x="6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2" y="11"/>
                    </a:lnTo>
                    <a:lnTo>
                      <a:pt x="4" y="14"/>
                    </a:lnTo>
                    <a:lnTo>
                      <a:pt x="6" y="14"/>
                    </a:lnTo>
                    <a:lnTo>
                      <a:pt x="6" y="14"/>
                    </a:lnTo>
                    <a:lnTo>
                      <a:pt x="9" y="14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9" name="Freeform 119"/>
              <p:cNvSpPr>
                <a:spLocks/>
              </p:cNvSpPr>
              <p:nvPr/>
            </p:nvSpPr>
            <p:spPr bwMode="auto">
              <a:xfrm>
                <a:off x="1261" y="515"/>
                <a:ext cx="14" cy="14"/>
              </a:xfrm>
              <a:custGeom>
                <a:avLst/>
                <a:gdLst>
                  <a:gd name="T0" fmla="*/ 8 w 14"/>
                  <a:gd name="T1" fmla="*/ 0 h 14"/>
                  <a:gd name="T2" fmla="*/ 8 w 14"/>
                  <a:gd name="T3" fmla="*/ 0 h 14"/>
                  <a:gd name="T4" fmla="*/ 5 w 14"/>
                  <a:gd name="T5" fmla="*/ 2 h 14"/>
                  <a:gd name="T6" fmla="*/ 2 w 14"/>
                  <a:gd name="T7" fmla="*/ 3 h 14"/>
                  <a:gd name="T8" fmla="*/ 1 w 14"/>
                  <a:gd name="T9" fmla="*/ 5 h 14"/>
                  <a:gd name="T10" fmla="*/ 0 w 14"/>
                  <a:gd name="T11" fmla="*/ 8 h 14"/>
                  <a:gd name="T12" fmla="*/ 0 w 14"/>
                  <a:gd name="T13" fmla="*/ 8 h 14"/>
                  <a:gd name="T14" fmla="*/ 1 w 14"/>
                  <a:gd name="T15" fmla="*/ 10 h 14"/>
                  <a:gd name="T16" fmla="*/ 2 w 14"/>
                  <a:gd name="T17" fmla="*/ 12 h 14"/>
                  <a:gd name="T18" fmla="*/ 5 w 14"/>
                  <a:gd name="T19" fmla="*/ 14 h 14"/>
                  <a:gd name="T20" fmla="*/ 8 w 14"/>
                  <a:gd name="T21" fmla="*/ 14 h 14"/>
                  <a:gd name="T22" fmla="*/ 8 w 14"/>
                  <a:gd name="T23" fmla="*/ 14 h 14"/>
                  <a:gd name="T24" fmla="*/ 10 w 14"/>
                  <a:gd name="T25" fmla="*/ 14 h 14"/>
                  <a:gd name="T26" fmla="*/ 12 w 14"/>
                  <a:gd name="T27" fmla="*/ 12 h 14"/>
                  <a:gd name="T28" fmla="*/ 14 w 14"/>
                  <a:gd name="T29" fmla="*/ 10 h 14"/>
                  <a:gd name="T30" fmla="*/ 14 w 14"/>
                  <a:gd name="T31" fmla="*/ 8 h 14"/>
                  <a:gd name="T32" fmla="*/ 14 w 14"/>
                  <a:gd name="T33" fmla="*/ 8 h 14"/>
                  <a:gd name="T34" fmla="*/ 14 w 14"/>
                  <a:gd name="T35" fmla="*/ 5 h 14"/>
                  <a:gd name="T36" fmla="*/ 12 w 14"/>
                  <a:gd name="T37" fmla="*/ 3 h 14"/>
                  <a:gd name="T38" fmla="*/ 10 w 14"/>
                  <a:gd name="T39" fmla="*/ 2 h 14"/>
                  <a:gd name="T40" fmla="*/ 8 w 14"/>
                  <a:gd name="T41" fmla="*/ 0 h 14"/>
                  <a:gd name="T42" fmla="*/ 8 w 14"/>
                  <a:gd name="T4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4">
                    <a:moveTo>
                      <a:pt x="8" y="0"/>
                    </a:moveTo>
                    <a:lnTo>
                      <a:pt x="8" y="0"/>
                    </a:lnTo>
                    <a:lnTo>
                      <a:pt x="5" y="2"/>
                    </a:lnTo>
                    <a:lnTo>
                      <a:pt x="2" y="3"/>
                    </a:lnTo>
                    <a:lnTo>
                      <a:pt x="1" y="5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10"/>
                    </a:lnTo>
                    <a:lnTo>
                      <a:pt x="2" y="12"/>
                    </a:lnTo>
                    <a:lnTo>
                      <a:pt x="5" y="14"/>
                    </a:lnTo>
                    <a:lnTo>
                      <a:pt x="8" y="14"/>
                    </a:lnTo>
                    <a:lnTo>
                      <a:pt x="8" y="14"/>
                    </a:lnTo>
                    <a:lnTo>
                      <a:pt x="10" y="14"/>
                    </a:lnTo>
                    <a:lnTo>
                      <a:pt x="12" y="12"/>
                    </a:lnTo>
                    <a:lnTo>
                      <a:pt x="14" y="10"/>
                    </a:lnTo>
                    <a:lnTo>
                      <a:pt x="14" y="8"/>
                    </a:lnTo>
                    <a:lnTo>
                      <a:pt x="14" y="8"/>
                    </a:lnTo>
                    <a:lnTo>
                      <a:pt x="14" y="5"/>
                    </a:lnTo>
                    <a:lnTo>
                      <a:pt x="12" y="3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8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0" name="Freeform 120"/>
              <p:cNvSpPr>
                <a:spLocks/>
              </p:cNvSpPr>
              <p:nvPr/>
            </p:nvSpPr>
            <p:spPr bwMode="auto">
              <a:xfrm>
                <a:off x="1261" y="493"/>
                <a:ext cx="14" cy="13"/>
              </a:xfrm>
              <a:custGeom>
                <a:avLst/>
                <a:gdLst>
                  <a:gd name="T0" fmla="*/ 8 w 14"/>
                  <a:gd name="T1" fmla="*/ 0 h 13"/>
                  <a:gd name="T2" fmla="*/ 8 w 14"/>
                  <a:gd name="T3" fmla="*/ 0 h 13"/>
                  <a:gd name="T4" fmla="*/ 5 w 14"/>
                  <a:gd name="T5" fmla="*/ 1 h 13"/>
                  <a:gd name="T6" fmla="*/ 2 w 14"/>
                  <a:gd name="T7" fmla="*/ 2 h 13"/>
                  <a:gd name="T8" fmla="*/ 1 w 14"/>
                  <a:gd name="T9" fmla="*/ 4 h 13"/>
                  <a:gd name="T10" fmla="*/ 0 w 14"/>
                  <a:gd name="T11" fmla="*/ 7 h 13"/>
                  <a:gd name="T12" fmla="*/ 0 w 14"/>
                  <a:gd name="T13" fmla="*/ 7 h 13"/>
                  <a:gd name="T14" fmla="*/ 1 w 14"/>
                  <a:gd name="T15" fmla="*/ 9 h 13"/>
                  <a:gd name="T16" fmla="*/ 2 w 14"/>
                  <a:gd name="T17" fmla="*/ 11 h 13"/>
                  <a:gd name="T18" fmla="*/ 5 w 14"/>
                  <a:gd name="T19" fmla="*/ 13 h 13"/>
                  <a:gd name="T20" fmla="*/ 8 w 14"/>
                  <a:gd name="T21" fmla="*/ 13 h 13"/>
                  <a:gd name="T22" fmla="*/ 8 w 14"/>
                  <a:gd name="T23" fmla="*/ 13 h 13"/>
                  <a:gd name="T24" fmla="*/ 10 w 14"/>
                  <a:gd name="T25" fmla="*/ 13 h 13"/>
                  <a:gd name="T26" fmla="*/ 12 w 14"/>
                  <a:gd name="T27" fmla="*/ 11 h 13"/>
                  <a:gd name="T28" fmla="*/ 14 w 14"/>
                  <a:gd name="T29" fmla="*/ 9 h 13"/>
                  <a:gd name="T30" fmla="*/ 14 w 14"/>
                  <a:gd name="T31" fmla="*/ 7 h 13"/>
                  <a:gd name="T32" fmla="*/ 14 w 14"/>
                  <a:gd name="T33" fmla="*/ 7 h 13"/>
                  <a:gd name="T34" fmla="*/ 14 w 14"/>
                  <a:gd name="T35" fmla="*/ 4 h 13"/>
                  <a:gd name="T36" fmla="*/ 12 w 14"/>
                  <a:gd name="T37" fmla="*/ 2 h 13"/>
                  <a:gd name="T38" fmla="*/ 10 w 14"/>
                  <a:gd name="T39" fmla="*/ 1 h 13"/>
                  <a:gd name="T40" fmla="*/ 8 w 14"/>
                  <a:gd name="T41" fmla="*/ 0 h 13"/>
                  <a:gd name="T42" fmla="*/ 8 w 14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3">
                    <a:moveTo>
                      <a:pt x="8" y="0"/>
                    </a:moveTo>
                    <a:lnTo>
                      <a:pt x="8" y="0"/>
                    </a:lnTo>
                    <a:lnTo>
                      <a:pt x="5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5" y="13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10" y="13"/>
                    </a:lnTo>
                    <a:lnTo>
                      <a:pt x="12" y="11"/>
                    </a:lnTo>
                    <a:lnTo>
                      <a:pt x="14" y="9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4" y="4"/>
                    </a:lnTo>
                    <a:lnTo>
                      <a:pt x="12" y="2"/>
                    </a:lnTo>
                    <a:lnTo>
                      <a:pt x="10" y="1"/>
                    </a:lnTo>
                    <a:lnTo>
                      <a:pt x="8" y="0"/>
                    </a:lnTo>
                    <a:lnTo>
                      <a:pt x="8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1" name="Freeform 121"/>
              <p:cNvSpPr>
                <a:spLocks/>
              </p:cNvSpPr>
              <p:nvPr/>
            </p:nvSpPr>
            <p:spPr bwMode="auto">
              <a:xfrm>
                <a:off x="1238" y="527"/>
                <a:ext cx="13" cy="13"/>
              </a:xfrm>
              <a:custGeom>
                <a:avLst/>
                <a:gdLst>
                  <a:gd name="T0" fmla="*/ 7 w 13"/>
                  <a:gd name="T1" fmla="*/ 0 h 13"/>
                  <a:gd name="T2" fmla="*/ 7 w 13"/>
                  <a:gd name="T3" fmla="*/ 0 h 13"/>
                  <a:gd name="T4" fmla="*/ 4 w 13"/>
                  <a:gd name="T5" fmla="*/ 1 h 13"/>
                  <a:gd name="T6" fmla="*/ 2 w 13"/>
                  <a:gd name="T7" fmla="*/ 2 h 13"/>
                  <a:gd name="T8" fmla="*/ 1 w 13"/>
                  <a:gd name="T9" fmla="*/ 4 h 13"/>
                  <a:gd name="T10" fmla="*/ 0 w 13"/>
                  <a:gd name="T11" fmla="*/ 7 h 13"/>
                  <a:gd name="T12" fmla="*/ 0 w 13"/>
                  <a:gd name="T13" fmla="*/ 7 h 13"/>
                  <a:gd name="T14" fmla="*/ 1 w 13"/>
                  <a:gd name="T15" fmla="*/ 9 h 13"/>
                  <a:gd name="T16" fmla="*/ 2 w 13"/>
                  <a:gd name="T17" fmla="*/ 11 h 13"/>
                  <a:gd name="T18" fmla="*/ 4 w 13"/>
                  <a:gd name="T19" fmla="*/ 13 h 13"/>
                  <a:gd name="T20" fmla="*/ 7 w 13"/>
                  <a:gd name="T21" fmla="*/ 13 h 13"/>
                  <a:gd name="T22" fmla="*/ 7 w 13"/>
                  <a:gd name="T23" fmla="*/ 13 h 13"/>
                  <a:gd name="T24" fmla="*/ 9 w 13"/>
                  <a:gd name="T25" fmla="*/ 13 h 13"/>
                  <a:gd name="T26" fmla="*/ 11 w 13"/>
                  <a:gd name="T27" fmla="*/ 11 h 13"/>
                  <a:gd name="T28" fmla="*/ 12 w 13"/>
                  <a:gd name="T29" fmla="*/ 9 h 13"/>
                  <a:gd name="T30" fmla="*/ 13 w 13"/>
                  <a:gd name="T31" fmla="*/ 7 h 13"/>
                  <a:gd name="T32" fmla="*/ 13 w 13"/>
                  <a:gd name="T33" fmla="*/ 7 h 13"/>
                  <a:gd name="T34" fmla="*/ 12 w 13"/>
                  <a:gd name="T35" fmla="*/ 4 h 13"/>
                  <a:gd name="T36" fmla="*/ 11 w 13"/>
                  <a:gd name="T37" fmla="*/ 2 h 13"/>
                  <a:gd name="T38" fmla="*/ 9 w 13"/>
                  <a:gd name="T39" fmla="*/ 1 h 13"/>
                  <a:gd name="T40" fmla="*/ 7 w 13"/>
                  <a:gd name="T41" fmla="*/ 0 h 13"/>
                  <a:gd name="T42" fmla="*/ 7 w 13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3">
                    <a:moveTo>
                      <a:pt x="7" y="0"/>
                    </a:move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7" y="13"/>
                    </a:lnTo>
                    <a:lnTo>
                      <a:pt x="7" y="13"/>
                    </a:lnTo>
                    <a:lnTo>
                      <a:pt x="9" y="13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2" name="Freeform 122"/>
              <p:cNvSpPr>
                <a:spLocks/>
              </p:cNvSpPr>
              <p:nvPr/>
            </p:nvSpPr>
            <p:spPr bwMode="auto">
              <a:xfrm>
                <a:off x="1238" y="504"/>
                <a:ext cx="13" cy="14"/>
              </a:xfrm>
              <a:custGeom>
                <a:avLst/>
                <a:gdLst>
                  <a:gd name="T0" fmla="*/ 7 w 13"/>
                  <a:gd name="T1" fmla="*/ 0 h 14"/>
                  <a:gd name="T2" fmla="*/ 7 w 13"/>
                  <a:gd name="T3" fmla="*/ 0 h 14"/>
                  <a:gd name="T4" fmla="*/ 4 w 13"/>
                  <a:gd name="T5" fmla="*/ 1 h 14"/>
                  <a:gd name="T6" fmla="*/ 2 w 13"/>
                  <a:gd name="T7" fmla="*/ 2 h 14"/>
                  <a:gd name="T8" fmla="*/ 1 w 13"/>
                  <a:gd name="T9" fmla="*/ 4 h 14"/>
                  <a:gd name="T10" fmla="*/ 0 w 13"/>
                  <a:gd name="T11" fmla="*/ 7 h 14"/>
                  <a:gd name="T12" fmla="*/ 0 w 13"/>
                  <a:gd name="T13" fmla="*/ 7 h 14"/>
                  <a:gd name="T14" fmla="*/ 1 w 13"/>
                  <a:gd name="T15" fmla="*/ 9 h 14"/>
                  <a:gd name="T16" fmla="*/ 2 w 13"/>
                  <a:gd name="T17" fmla="*/ 11 h 14"/>
                  <a:gd name="T18" fmla="*/ 4 w 13"/>
                  <a:gd name="T19" fmla="*/ 14 h 14"/>
                  <a:gd name="T20" fmla="*/ 7 w 13"/>
                  <a:gd name="T21" fmla="*/ 14 h 14"/>
                  <a:gd name="T22" fmla="*/ 7 w 13"/>
                  <a:gd name="T23" fmla="*/ 14 h 14"/>
                  <a:gd name="T24" fmla="*/ 9 w 13"/>
                  <a:gd name="T25" fmla="*/ 14 h 14"/>
                  <a:gd name="T26" fmla="*/ 11 w 13"/>
                  <a:gd name="T27" fmla="*/ 11 h 14"/>
                  <a:gd name="T28" fmla="*/ 12 w 13"/>
                  <a:gd name="T29" fmla="*/ 9 h 14"/>
                  <a:gd name="T30" fmla="*/ 13 w 13"/>
                  <a:gd name="T31" fmla="*/ 7 h 14"/>
                  <a:gd name="T32" fmla="*/ 13 w 13"/>
                  <a:gd name="T33" fmla="*/ 7 h 14"/>
                  <a:gd name="T34" fmla="*/ 12 w 13"/>
                  <a:gd name="T35" fmla="*/ 4 h 14"/>
                  <a:gd name="T36" fmla="*/ 11 w 13"/>
                  <a:gd name="T37" fmla="*/ 2 h 14"/>
                  <a:gd name="T38" fmla="*/ 9 w 13"/>
                  <a:gd name="T39" fmla="*/ 1 h 14"/>
                  <a:gd name="T40" fmla="*/ 7 w 13"/>
                  <a:gd name="T41" fmla="*/ 0 h 14"/>
                  <a:gd name="T42" fmla="*/ 7 w 13"/>
                  <a:gd name="T4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4">
                    <a:moveTo>
                      <a:pt x="7" y="0"/>
                    </a:move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4" y="14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9" y="14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3" name="Freeform 123"/>
              <p:cNvSpPr>
                <a:spLocks/>
              </p:cNvSpPr>
              <p:nvPr/>
            </p:nvSpPr>
            <p:spPr bwMode="auto">
              <a:xfrm>
                <a:off x="1238" y="482"/>
                <a:ext cx="13" cy="13"/>
              </a:xfrm>
              <a:custGeom>
                <a:avLst/>
                <a:gdLst>
                  <a:gd name="T0" fmla="*/ 7 w 13"/>
                  <a:gd name="T1" fmla="*/ 0 h 13"/>
                  <a:gd name="T2" fmla="*/ 7 w 13"/>
                  <a:gd name="T3" fmla="*/ 0 h 13"/>
                  <a:gd name="T4" fmla="*/ 4 w 13"/>
                  <a:gd name="T5" fmla="*/ 1 h 13"/>
                  <a:gd name="T6" fmla="*/ 2 w 13"/>
                  <a:gd name="T7" fmla="*/ 2 h 13"/>
                  <a:gd name="T8" fmla="*/ 1 w 13"/>
                  <a:gd name="T9" fmla="*/ 4 h 13"/>
                  <a:gd name="T10" fmla="*/ 0 w 13"/>
                  <a:gd name="T11" fmla="*/ 7 h 13"/>
                  <a:gd name="T12" fmla="*/ 0 w 13"/>
                  <a:gd name="T13" fmla="*/ 7 h 13"/>
                  <a:gd name="T14" fmla="*/ 1 w 13"/>
                  <a:gd name="T15" fmla="*/ 9 h 13"/>
                  <a:gd name="T16" fmla="*/ 2 w 13"/>
                  <a:gd name="T17" fmla="*/ 11 h 13"/>
                  <a:gd name="T18" fmla="*/ 4 w 13"/>
                  <a:gd name="T19" fmla="*/ 13 h 13"/>
                  <a:gd name="T20" fmla="*/ 7 w 13"/>
                  <a:gd name="T21" fmla="*/ 13 h 13"/>
                  <a:gd name="T22" fmla="*/ 7 w 13"/>
                  <a:gd name="T23" fmla="*/ 13 h 13"/>
                  <a:gd name="T24" fmla="*/ 9 w 13"/>
                  <a:gd name="T25" fmla="*/ 13 h 13"/>
                  <a:gd name="T26" fmla="*/ 11 w 13"/>
                  <a:gd name="T27" fmla="*/ 11 h 13"/>
                  <a:gd name="T28" fmla="*/ 12 w 13"/>
                  <a:gd name="T29" fmla="*/ 9 h 13"/>
                  <a:gd name="T30" fmla="*/ 13 w 13"/>
                  <a:gd name="T31" fmla="*/ 7 h 13"/>
                  <a:gd name="T32" fmla="*/ 13 w 13"/>
                  <a:gd name="T33" fmla="*/ 7 h 13"/>
                  <a:gd name="T34" fmla="*/ 12 w 13"/>
                  <a:gd name="T35" fmla="*/ 4 h 13"/>
                  <a:gd name="T36" fmla="*/ 11 w 13"/>
                  <a:gd name="T37" fmla="*/ 2 h 13"/>
                  <a:gd name="T38" fmla="*/ 9 w 13"/>
                  <a:gd name="T39" fmla="*/ 1 h 13"/>
                  <a:gd name="T40" fmla="*/ 7 w 13"/>
                  <a:gd name="T41" fmla="*/ 0 h 13"/>
                  <a:gd name="T42" fmla="*/ 7 w 13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3">
                    <a:moveTo>
                      <a:pt x="7" y="0"/>
                    </a:move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7" y="13"/>
                    </a:lnTo>
                    <a:lnTo>
                      <a:pt x="7" y="13"/>
                    </a:lnTo>
                    <a:lnTo>
                      <a:pt x="9" y="13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4" name="Freeform 124"/>
              <p:cNvSpPr>
                <a:spLocks/>
              </p:cNvSpPr>
              <p:nvPr/>
            </p:nvSpPr>
            <p:spPr bwMode="auto">
              <a:xfrm>
                <a:off x="1521" y="145"/>
                <a:ext cx="44" cy="44"/>
              </a:xfrm>
              <a:custGeom>
                <a:avLst/>
                <a:gdLst>
                  <a:gd name="T0" fmla="*/ 0 w 44"/>
                  <a:gd name="T1" fmla="*/ 44 h 44"/>
                  <a:gd name="T2" fmla="*/ 0 w 44"/>
                  <a:gd name="T3" fmla="*/ 44 h 44"/>
                  <a:gd name="T4" fmla="*/ 0 w 44"/>
                  <a:gd name="T5" fmla="*/ 36 h 44"/>
                  <a:gd name="T6" fmla="*/ 3 w 44"/>
                  <a:gd name="T7" fmla="*/ 28 h 44"/>
                  <a:gd name="T8" fmla="*/ 7 w 44"/>
                  <a:gd name="T9" fmla="*/ 20 h 44"/>
                  <a:gd name="T10" fmla="*/ 12 w 44"/>
                  <a:gd name="T11" fmla="*/ 14 h 44"/>
                  <a:gd name="T12" fmla="*/ 19 w 44"/>
                  <a:gd name="T13" fmla="*/ 8 h 44"/>
                  <a:gd name="T14" fmla="*/ 26 w 44"/>
                  <a:gd name="T15" fmla="*/ 4 h 44"/>
                  <a:gd name="T16" fmla="*/ 35 w 44"/>
                  <a:gd name="T17" fmla="*/ 1 h 44"/>
                  <a:gd name="T18" fmla="*/ 44 w 44"/>
                  <a:gd name="T19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4" h="44">
                    <a:moveTo>
                      <a:pt x="0" y="44"/>
                    </a:moveTo>
                    <a:lnTo>
                      <a:pt x="0" y="44"/>
                    </a:lnTo>
                    <a:lnTo>
                      <a:pt x="0" y="36"/>
                    </a:lnTo>
                    <a:lnTo>
                      <a:pt x="3" y="28"/>
                    </a:lnTo>
                    <a:lnTo>
                      <a:pt x="7" y="20"/>
                    </a:lnTo>
                    <a:lnTo>
                      <a:pt x="12" y="14"/>
                    </a:lnTo>
                    <a:lnTo>
                      <a:pt x="19" y="8"/>
                    </a:lnTo>
                    <a:lnTo>
                      <a:pt x="26" y="4"/>
                    </a:lnTo>
                    <a:lnTo>
                      <a:pt x="35" y="1"/>
                    </a:lnTo>
                    <a:lnTo>
                      <a:pt x="44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5" name="Freeform 125"/>
              <p:cNvSpPr>
                <a:spLocks/>
              </p:cNvSpPr>
              <p:nvPr/>
            </p:nvSpPr>
            <p:spPr bwMode="auto">
              <a:xfrm>
                <a:off x="1396" y="39"/>
                <a:ext cx="341" cy="309"/>
              </a:xfrm>
              <a:custGeom>
                <a:avLst/>
                <a:gdLst>
                  <a:gd name="T0" fmla="*/ 262 w 341"/>
                  <a:gd name="T1" fmla="*/ 229 h 309"/>
                  <a:gd name="T2" fmla="*/ 170 w 341"/>
                  <a:gd name="T3" fmla="*/ 309 h 309"/>
                  <a:gd name="T4" fmla="*/ 126 w 341"/>
                  <a:gd name="T5" fmla="*/ 212 h 309"/>
                  <a:gd name="T6" fmla="*/ 145 w 341"/>
                  <a:gd name="T7" fmla="*/ 222 h 309"/>
                  <a:gd name="T8" fmla="*/ 169 w 341"/>
                  <a:gd name="T9" fmla="*/ 226 h 309"/>
                  <a:gd name="T10" fmla="*/ 190 w 341"/>
                  <a:gd name="T11" fmla="*/ 222 h 309"/>
                  <a:gd name="T12" fmla="*/ 210 w 341"/>
                  <a:gd name="T13" fmla="*/ 213 h 309"/>
                  <a:gd name="T14" fmla="*/ 226 w 341"/>
                  <a:gd name="T15" fmla="*/ 199 h 309"/>
                  <a:gd name="T16" fmla="*/ 238 w 341"/>
                  <a:gd name="T17" fmla="*/ 180 h 309"/>
                  <a:gd name="T18" fmla="*/ 243 w 341"/>
                  <a:gd name="T19" fmla="*/ 159 h 309"/>
                  <a:gd name="T20" fmla="*/ 243 w 341"/>
                  <a:gd name="T21" fmla="*/ 143 h 309"/>
                  <a:gd name="T22" fmla="*/ 238 w 341"/>
                  <a:gd name="T23" fmla="*/ 122 h 309"/>
                  <a:gd name="T24" fmla="*/ 226 w 341"/>
                  <a:gd name="T25" fmla="*/ 103 h 309"/>
                  <a:gd name="T26" fmla="*/ 210 w 341"/>
                  <a:gd name="T27" fmla="*/ 89 h 309"/>
                  <a:gd name="T28" fmla="*/ 190 w 341"/>
                  <a:gd name="T29" fmla="*/ 80 h 309"/>
                  <a:gd name="T30" fmla="*/ 169 w 341"/>
                  <a:gd name="T31" fmla="*/ 76 h 309"/>
                  <a:gd name="T32" fmla="*/ 153 w 341"/>
                  <a:gd name="T33" fmla="*/ 77 h 309"/>
                  <a:gd name="T34" fmla="*/ 133 w 341"/>
                  <a:gd name="T35" fmla="*/ 85 h 309"/>
                  <a:gd name="T36" fmla="*/ 115 w 341"/>
                  <a:gd name="T37" fmla="*/ 98 h 309"/>
                  <a:gd name="T38" fmla="*/ 103 w 341"/>
                  <a:gd name="T39" fmla="*/ 116 h 309"/>
                  <a:gd name="T40" fmla="*/ 95 w 341"/>
                  <a:gd name="T41" fmla="*/ 136 h 309"/>
                  <a:gd name="T42" fmla="*/ 94 w 341"/>
                  <a:gd name="T43" fmla="*/ 150 h 309"/>
                  <a:gd name="T44" fmla="*/ 101 w 341"/>
                  <a:gd name="T45" fmla="*/ 183 h 309"/>
                  <a:gd name="T46" fmla="*/ 74 w 341"/>
                  <a:gd name="T47" fmla="*/ 223 h 309"/>
                  <a:gd name="T48" fmla="*/ 32 w 341"/>
                  <a:gd name="T49" fmla="*/ 183 h 309"/>
                  <a:gd name="T50" fmla="*/ 11 w 341"/>
                  <a:gd name="T51" fmla="*/ 151 h 309"/>
                  <a:gd name="T52" fmla="*/ 1 w 341"/>
                  <a:gd name="T53" fmla="*/ 120 h 309"/>
                  <a:gd name="T54" fmla="*/ 0 w 341"/>
                  <a:gd name="T55" fmla="*/ 89 h 309"/>
                  <a:gd name="T56" fmla="*/ 8 w 341"/>
                  <a:gd name="T57" fmla="*/ 60 h 309"/>
                  <a:gd name="T58" fmla="*/ 23 w 341"/>
                  <a:gd name="T59" fmla="*/ 35 h 309"/>
                  <a:gd name="T60" fmla="*/ 42 w 341"/>
                  <a:gd name="T61" fmla="*/ 17 h 309"/>
                  <a:gd name="T62" fmla="*/ 68 w 341"/>
                  <a:gd name="T63" fmla="*/ 4 h 309"/>
                  <a:gd name="T64" fmla="*/ 97 w 341"/>
                  <a:gd name="T65" fmla="*/ 0 h 309"/>
                  <a:gd name="T66" fmla="*/ 128 w 341"/>
                  <a:gd name="T67" fmla="*/ 6 h 309"/>
                  <a:gd name="T68" fmla="*/ 160 w 341"/>
                  <a:gd name="T69" fmla="*/ 23 h 309"/>
                  <a:gd name="T70" fmla="*/ 181 w 341"/>
                  <a:gd name="T71" fmla="*/ 23 h 309"/>
                  <a:gd name="T72" fmla="*/ 213 w 341"/>
                  <a:gd name="T73" fmla="*/ 6 h 309"/>
                  <a:gd name="T74" fmla="*/ 244 w 341"/>
                  <a:gd name="T75" fmla="*/ 0 h 309"/>
                  <a:gd name="T76" fmla="*/ 273 w 341"/>
                  <a:gd name="T77" fmla="*/ 4 h 309"/>
                  <a:gd name="T78" fmla="*/ 297 w 341"/>
                  <a:gd name="T79" fmla="*/ 17 h 309"/>
                  <a:gd name="T80" fmla="*/ 318 w 341"/>
                  <a:gd name="T81" fmla="*/ 35 h 309"/>
                  <a:gd name="T82" fmla="*/ 332 w 341"/>
                  <a:gd name="T83" fmla="*/ 60 h 309"/>
                  <a:gd name="T84" fmla="*/ 341 w 341"/>
                  <a:gd name="T85" fmla="*/ 89 h 309"/>
                  <a:gd name="T86" fmla="*/ 340 w 341"/>
                  <a:gd name="T87" fmla="*/ 120 h 309"/>
                  <a:gd name="T88" fmla="*/ 329 w 341"/>
                  <a:gd name="T89" fmla="*/ 151 h 309"/>
                  <a:gd name="T90" fmla="*/ 309 w 341"/>
                  <a:gd name="T91" fmla="*/ 183 h 3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41" h="309">
                    <a:moveTo>
                      <a:pt x="299" y="194"/>
                    </a:moveTo>
                    <a:lnTo>
                      <a:pt x="299" y="194"/>
                    </a:lnTo>
                    <a:lnTo>
                      <a:pt x="262" y="229"/>
                    </a:lnTo>
                    <a:lnTo>
                      <a:pt x="220" y="267"/>
                    </a:lnTo>
                    <a:lnTo>
                      <a:pt x="170" y="309"/>
                    </a:lnTo>
                    <a:lnTo>
                      <a:pt x="170" y="309"/>
                    </a:lnTo>
                    <a:lnTo>
                      <a:pt x="147" y="289"/>
                    </a:lnTo>
                    <a:lnTo>
                      <a:pt x="96" y="244"/>
                    </a:lnTo>
                    <a:lnTo>
                      <a:pt x="126" y="212"/>
                    </a:lnTo>
                    <a:lnTo>
                      <a:pt x="126" y="212"/>
                    </a:lnTo>
                    <a:lnTo>
                      <a:pt x="135" y="218"/>
                    </a:lnTo>
                    <a:lnTo>
                      <a:pt x="145" y="222"/>
                    </a:lnTo>
                    <a:lnTo>
                      <a:pt x="156" y="225"/>
                    </a:lnTo>
                    <a:lnTo>
                      <a:pt x="169" y="226"/>
                    </a:lnTo>
                    <a:lnTo>
                      <a:pt x="169" y="226"/>
                    </a:lnTo>
                    <a:lnTo>
                      <a:pt x="176" y="226"/>
                    </a:lnTo>
                    <a:lnTo>
                      <a:pt x="183" y="225"/>
                    </a:lnTo>
                    <a:lnTo>
                      <a:pt x="190" y="222"/>
                    </a:lnTo>
                    <a:lnTo>
                      <a:pt x="198" y="219"/>
                    </a:lnTo>
                    <a:lnTo>
                      <a:pt x="204" y="216"/>
                    </a:lnTo>
                    <a:lnTo>
                      <a:pt x="210" y="213"/>
                    </a:lnTo>
                    <a:lnTo>
                      <a:pt x="216" y="209"/>
                    </a:lnTo>
                    <a:lnTo>
                      <a:pt x="221" y="204"/>
                    </a:lnTo>
                    <a:lnTo>
                      <a:pt x="226" y="199"/>
                    </a:lnTo>
                    <a:lnTo>
                      <a:pt x="231" y="193"/>
                    </a:lnTo>
                    <a:lnTo>
                      <a:pt x="235" y="186"/>
                    </a:lnTo>
                    <a:lnTo>
                      <a:pt x="238" y="180"/>
                    </a:lnTo>
                    <a:lnTo>
                      <a:pt x="240" y="173"/>
                    </a:lnTo>
                    <a:lnTo>
                      <a:pt x="242" y="166"/>
                    </a:lnTo>
                    <a:lnTo>
                      <a:pt x="243" y="159"/>
                    </a:lnTo>
                    <a:lnTo>
                      <a:pt x="243" y="150"/>
                    </a:lnTo>
                    <a:lnTo>
                      <a:pt x="243" y="150"/>
                    </a:lnTo>
                    <a:lnTo>
                      <a:pt x="243" y="143"/>
                    </a:lnTo>
                    <a:lnTo>
                      <a:pt x="242" y="136"/>
                    </a:lnTo>
                    <a:lnTo>
                      <a:pt x="240" y="129"/>
                    </a:lnTo>
                    <a:lnTo>
                      <a:pt x="238" y="122"/>
                    </a:lnTo>
                    <a:lnTo>
                      <a:pt x="235" y="116"/>
                    </a:lnTo>
                    <a:lnTo>
                      <a:pt x="231" y="109"/>
                    </a:lnTo>
                    <a:lnTo>
                      <a:pt x="226" y="103"/>
                    </a:lnTo>
                    <a:lnTo>
                      <a:pt x="221" y="98"/>
                    </a:lnTo>
                    <a:lnTo>
                      <a:pt x="216" y="93"/>
                    </a:lnTo>
                    <a:lnTo>
                      <a:pt x="210" y="89"/>
                    </a:lnTo>
                    <a:lnTo>
                      <a:pt x="204" y="85"/>
                    </a:lnTo>
                    <a:lnTo>
                      <a:pt x="198" y="82"/>
                    </a:lnTo>
                    <a:lnTo>
                      <a:pt x="190" y="80"/>
                    </a:lnTo>
                    <a:lnTo>
                      <a:pt x="183" y="77"/>
                    </a:lnTo>
                    <a:lnTo>
                      <a:pt x="176" y="76"/>
                    </a:lnTo>
                    <a:lnTo>
                      <a:pt x="169" y="76"/>
                    </a:lnTo>
                    <a:lnTo>
                      <a:pt x="169" y="76"/>
                    </a:lnTo>
                    <a:lnTo>
                      <a:pt x="161" y="76"/>
                    </a:lnTo>
                    <a:lnTo>
                      <a:pt x="153" y="77"/>
                    </a:lnTo>
                    <a:lnTo>
                      <a:pt x="146" y="80"/>
                    </a:lnTo>
                    <a:lnTo>
                      <a:pt x="139" y="82"/>
                    </a:lnTo>
                    <a:lnTo>
                      <a:pt x="133" y="85"/>
                    </a:lnTo>
                    <a:lnTo>
                      <a:pt x="127" y="89"/>
                    </a:lnTo>
                    <a:lnTo>
                      <a:pt x="120" y="93"/>
                    </a:lnTo>
                    <a:lnTo>
                      <a:pt x="115" y="98"/>
                    </a:lnTo>
                    <a:lnTo>
                      <a:pt x="110" y="103"/>
                    </a:lnTo>
                    <a:lnTo>
                      <a:pt x="106" y="109"/>
                    </a:lnTo>
                    <a:lnTo>
                      <a:pt x="103" y="116"/>
                    </a:lnTo>
                    <a:lnTo>
                      <a:pt x="99" y="122"/>
                    </a:lnTo>
                    <a:lnTo>
                      <a:pt x="97" y="129"/>
                    </a:lnTo>
                    <a:lnTo>
                      <a:pt x="95" y="136"/>
                    </a:lnTo>
                    <a:lnTo>
                      <a:pt x="94" y="143"/>
                    </a:lnTo>
                    <a:lnTo>
                      <a:pt x="94" y="150"/>
                    </a:lnTo>
                    <a:lnTo>
                      <a:pt x="94" y="150"/>
                    </a:lnTo>
                    <a:lnTo>
                      <a:pt x="95" y="163"/>
                    </a:lnTo>
                    <a:lnTo>
                      <a:pt x="97" y="173"/>
                    </a:lnTo>
                    <a:lnTo>
                      <a:pt x="101" y="183"/>
                    </a:lnTo>
                    <a:lnTo>
                      <a:pt x="107" y="194"/>
                    </a:lnTo>
                    <a:lnTo>
                      <a:pt x="74" y="223"/>
                    </a:lnTo>
                    <a:lnTo>
                      <a:pt x="74" y="223"/>
                    </a:lnTo>
                    <a:lnTo>
                      <a:pt x="41" y="194"/>
                    </a:lnTo>
                    <a:lnTo>
                      <a:pt x="41" y="194"/>
                    </a:lnTo>
                    <a:lnTo>
                      <a:pt x="32" y="183"/>
                    </a:lnTo>
                    <a:lnTo>
                      <a:pt x="24" y="173"/>
                    </a:lnTo>
                    <a:lnTo>
                      <a:pt x="18" y="162"/>
                    </a:lnTo>
                    <a:lnTo>
                      <a:pt x="11" y="151"/>
                    </a:lnTo>
                    <a:lnTo>
                      <a:pt x="7" y="141"/>
                    </a:lnTo>
                    <a:lnTo>
                      <a:pt x="3" y="130"/>
                    </a:lnTo>
                    <a:lnTo>
                      <a:pt x="1" y="120"/>
                    </a:lnTo>
                    <a:lnTo>
                      <a:pt x="0" y="109"/>
                    </a:lnTo>
                    <a:lnTo>
                      <a:pt x="0" y="98"/>
                    </a:lnTo>
                    <a:lnTo>
                      <a:pt x="0" y="89"/>
                    </a:lnTo>
                    <a:lnTo>
                      <a:pt x="2" y="78"/>
                    </a:lnTo>
                    <a:lnTo>
                      <a:pt x="4" y="69"/>
                    </a:lnTo>
                    <a:lnTo>
                      <a:pt x="8" y="60"/>
                    </a:lnTo>
                    <a:lnTo>
                      <a:pt x="13" y="52"/>
                    </a:lnTo>
                    <a:lnTo>
                      <a:pt x="17" y="44"/>
                    </a:lnTo>
                    <a:lnTo>
                      <a:pt x="23" y="35"/>
                    </a:lnTo>
                    <a:lnTo>
                      <a:pt x="29" y="28"/>
                    </a:lnTo>
                    <a:lnTo>
                      <a:pt x="35" y="22"/>
                    </a:lnTo>
                    <a:lnTo>
                      <a:pt x="42" y="17"/>
                    </a:lnTo>
                    <a:lnTo>
                      <a:pt x="51" y="12"/>
                    </a:lnTo>
                    <a:lnTo>
                      <a:pt x="59" y="8"/>
                    </a:lnTo>
                    <a:lnTo>
                      <a:pt x="68" y="4"/>
                    </a:lnTo>
                    <a:lnTo>
                      <a:pt x="77" y="1"/>
                    </a:lnTo>
                    <a:lnTo>
                      <a:pt x="87" y="0"/>
                    </a:lnTo>
                    <a:lnTo>
                      <a:pt x="97" y="0"/>
                    </a:lnTo>
                    <a:lnTo>
                      <a:pt x="106" y="1"/>
                    </a:lnTo>
                    <a:lnTo>
                      <a:pt x="117" y="3"/>
                    </a:lnTo>
                    <a:lnTo>
                      <a:pt x="128" y="6"/>
                    </a:lnTo>
                    <a:lnTo>
                      <a:pt x="138" y="11"/>
                    </a:lnTo>
                    <a:lnTo>
                      <a:pt x="149" y="16"/>
                    </a:lnTo>
                    <a:lnTo>
                      <a:pt x="160" y="23"/>
                    </a:lnTo>
                    <a:lnTo>
                      <a:pt x="170" y="31"/>
                    </a:lnTo>
                    <a:lnTo>
                      <a:pt x="170" y="31"/>
                    </a:lnTo>
                    <a:lnTo>
                      <a:pt x="181" y="23"/>
                    </a:lnTo>
                    <a:lnTo>
                      <a:pt x="191" y="16"/>
                    </a:lnTo>
                    <a:lnTo>
                      <a:pt x="203" y="11"/>
                    </a:lnTo>
                    <a:lnTo>
                      <a:pt x="213" y="6"/>
                    </a:lnTo>
                    <a:lnTo>
                      <a:pt x="223" y="3"/>
                    </a:lnTo>
                    <a:lnTo>
                      <a:pt x="235" y="1"/>
                    </a:lnTo>
                    <a:lnTo>
                      <a:pt x="244" y="0"/>
                    </a:lnTo>
                    <a:lnTo>
                      <a:pt x="254" y="0"/>
                    </a:lnTo>
                    <a:lnTo>
                      <a:pt x="263" y="1"/>
                    </a:lnTo>
                    <a:lnTo>
                      <a:pt x="273" y="4"/>
                    </a:lnTo>
                    <a:lnTo>
                      <a:pt x="282" y="8"/>
                    </a:lnTo>
                    <a:lnTo>
                      <a:pt x="290" y="12"/>
                    </a:lnTo>
                    <a:lnTo>
                      <a:pt x="297" y="17"/>
                    </a:lnTo>
                    <a:lnTo>
                      <a:pt x="306" y="22"/>
                    </a:lnTo>
                    <a:lnTo>
                      <a:pt x="312" y="28"/>
                    </a:lnTo>
                    <a:lnTo>
                      <a:pt x="318" y="35"/>
                    </a:lnTo>
                    <a:lnTo>
                      <a:pt x="324" y="44"/>
                    </a:lnTo>
                    <a:lnTo>
                      <a:pt x="328" y="52"/>
                    </a:lnTo>
                    <a:lnTo>
                      <a:pt x="332" y="60"/>
                    </a:lnTo>
                    <a:lnTo>
                      <a:pt x="336" y="69"/>
                    </a:lnTo>
                    <a:lnTo>
                      <a:pt x="339" y="78"/>
                    </a:lnTo>
                    <a:lnTo>
                      <a:pt x="341" y="89"/>
                    </a:lnTo>
                    <a:lnTo>
                      <a:pt x="341" y="98"/>
                    </a:lnTo>
                    <a:lnTo>
                      <a:pt x="341" y="109"/>
                    </a:lnTo>
                    <a:lnTo>
                      <a:pt x="340" y="120"/>
                    </a:lnTo>
                    <a:lnTo>
                      <a:pt x="338" y="130"/>
                    </a:lnTo>
                    <a:lnTo>
                      <a:pt x="333" y="141"/>
                    </a:lnTo>
                    <a:lnTo>
                      <a:pt x="329" y="151"/>
                    </a:lnTo>
                    <a:lnTo>
                      <a:pt x="323" y="162"/>
                    </a:lnTo>
                    <a:lnTo>
                      <a:pt x="317" y="173"/>
                    </a:lnTo>
                    <a:lnTo>
                      <a:pt x="309" y="183"/>
                    </a:lnTo>
                    <a:lnTo>
                      <a:pt x="299" y="194"/>
                    </a:lnTo>
                    <a:lnTo>
                      <a:pt x="299" y="194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6" name="Freeform 126"/>
              <p:cNvSpPr>
                <a:spLocks/>
              </p:cNvSpPr>
              <p:nvPr/>
            </p:nvSpPr>
            <p:spPr bwMode="auto">
              <a:xfrm>
                <a:off x="4537" y="2635"/>
                <a:ext cx="94" cy="110"/>
              </a:xfrm>
              <a:custGeom>
                <a:avLst/>
                <a:gdLst>
                  <a:gd name="T0" fmla="*/ 26 w 94"/>
                  <a:gd name="T1" fmla="*/ 0 h 110"/>
                  <a:gd name="T2" fmla="*/ 0 w 94"/>
                  <a:gd name="T3" fmla="*/ 0 h 110"/>
                  <a:gd name="T4" fmla="*/ 18 w 94"/>
                  <a:gd name="T5" fmla="*/ 110 h 110"/>
                  <a:gd name="T6" fmla="*/ 76 w 94"/>
                  <a:gd name="T7" fmla="*/ 110 h 110"/>
                  <a:gd name="T8" fmla="*/ 94 w 94"/>
                  <a:gd name="T9" fmla="*/ 0 h 110"/>
                  <a:gd name="T10" fmla="*/ 58 w 94"/>
                  <a:gd name="T11" fmla="*/ 0 h 110"/>
                  <a:gd name="T12" fmla="*/ 58 w 94"/>
                  <a:gd name="T13" fmla="*/ 0 h 110"/>
                  <a:gd name="T14" fmla="*/ 58 w 94"/>
                  <a:gd name="T15" fmla="*/ 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4" h="110">
                    <a:moveTo>
                      <a:pt x="26" y="0"/>
                    </a:moveTo>
                    <a:lnTo>
                      <a:pt x="0" y="0"/>
                    </a:lnTo>
                    <a:lnTo>
                      <a:pt x="18" y="110"/>
                    </a:lnTo>
                    <a:lnTo>
                      <a:pt x="76" y="110"/>
                    </a:lnTo>
                    <a:lnTo>
                      <a:pt x="94" y="0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8" y="1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7" name="Freeform 127"/>
              <p:cNvSpPr>
                <a:spLocks/>
              </p:cNvSpPr>
              <p:nvPr/>
            </p:nvSpPr>
            <p:spPr bwMode="auto">
              <a:xfrm>
                <a:off x="4597" y="2381"/>
                <a:ext cx="232" cy="207"/>
              </a:xfrm>
              <a:custGeom>
                <a:avLst/>
                <a:gdLst>
                  <a:gd name="T0" fmla="*/ 0 w 232"/>
                  <a:gd name="T1" fmla="*/ 198 h 207"/>
                  <a:gd name="T2" fmla="*/ 5 w 232"/>
                  <a:gd name="T3" fmla="*/ 205 h 207"/>
                  <a:gd name="T4" fmla="*/ 5 w 232"/>
                  <a:gd name="T5" fmla="*/ 205 h 207"/>
                  <a:gd name="T6" fmla="*/ 7 w 232"/>
                  <a:gd name="T7" fmla="*/ 207 h 207"/>
                  <a:gd name="T8" fmla="*/ 9 w 232"/>
                  <a:gd name="T9" fmla="*/ 207 h 207"/>
                  <a:gd name="T10" fmla="*/ 11 w 232"/>
                  <a:gd name="T11" fmla="*/ 207 h 207"/>
                  <a:gd name="T12" fmla="*/ 13 w 232"/>
                  <a:gd name="T13" fmla="*/ 207 h 207"/>
                  <a:gd name="T14" fmla="*/ 30 w 232"/>
                  <a:gd name="T15" fmla="*/ 195 h 207"/>
                  <a:gd name="T16" fmla="*/ 30 w 232"/>
                  <a:gd name="T17" fmla="*/ 195 h 207"/>
                  <a:gd name="T18" fmla="*/ 30 w 232"/>
                  <a:gd name="T19" fmla="*/ 195 h 207"/>
                  <a:gd name="T20" fmla="*/ 31 w 232"/>
                  <a:gd name="T21" fmla="*/ 196 h 207"/>
                  <a:gd name="T22" fmla="*/ 33 w 232"/>
                  <a:gd name="T23" fmla="*/ 196 h 207"/>
                  <a:gd name="T24" fmla="*/ 35 w 232"/>
                  <a:gd name="T25" fmla="*/ 196 h 207"/>
                  <a:gd name="T26" fmla="*/ 37 w 232"/>
                  <a:gd name="T27" fmla="*/ 195 h 207"/>
                  <a:gd name="T28" fmla="*/ 37 w 232"/>
                  <a:gd name="T29" fmla="*/ 195 h 207"/>
                  <a:gd name="T30" fmla="*/ 39 w 232"/>
                  <a:gd name="T31" fmla="*/ 193 h 207"/>
                  <a:gd name="T32" fmla="*/ 40 w 232"/>
                  <a:gd name="T33" fmla="*/ 191 h 207"/>
                  <a:gd name="T34" fmla="*/ 40 w 232"/>
                  <a:gd name="T35" fmla="*/ 189 h 207"/>
                  <a:gd name="T36" fmla="*/ 39 w 232"/>
                  <a:gd name="T37" fmla="*/ 188 h 207"/>
                  <a:gd name="T38" fmla="*/ 41 w 232"/>
                  <a:gd name="T39" fmla="*/ 186 h 207"/>
                  <a:gd name="T40" fmla="*/ 41 w 232"/>
                  <a:gd name="T41" fmla="*/ 186 h 207"/>
                  <a:gd name="T42" fmla="*/ 46 w 232"/>
                  <a:gd name="T43" fmla="*/ 184 h 207"/>
                  <a:gd name="T44" fmla="*/ 50 w 232"/>
                  <a:gd name="T45" fmla="*/ 183 h 207"/>
                  <a:gd name="T46" fmla="*/ 59 w 232"/>
                  <a:gd name="T47" fmla="*/ 183 h 207"/>
                  <a:gd name="T48" fmla="*/ 78 w 232"/>
                  <a:gd name="T49" fmla="*/ 184 h 207"/>
                  <a:gd name="T50" fmla="*/ 89 w 232"/>
                  <a:gd name="T51" fmla="*/ 183 h 207"/>
                  <a:gd name="T52" fmla="*/ 95 w 232"/>
                  <a:gd name="T53" fmla="*/ 182 h 207"/>
                  <a:gd name="T54" fmla="*/ 103 w 232"/>
                  <a:gd name="T55" fmla="*/ 180 h 207"/>
                  <a:gd name="T56" fmla="*/ 110 w 232"/>
                  <a:gd name="T57" fmla="*/ 177 h 207"/>
                  <a:gd name="T58" fmla="*/ 118 w 232"/>
                  <a:gd name="T59" fmla="*/ 173 h 207"/>
                  <a:gd name="T60" fmla="*/ 127 w 232"/>
                  <a:gd name="T61" fmla="*/ 168 h 207"/>
                  <a:gd name="T62" fmla="*/ 138 w 232"/>
                  <a:gd name="T63" fmla="*/ 161 h 207"/>
                  <a:gd name="T64" fmla="*/ 224 w 232"/>
                  <a:gd name="T65" fmla="*/ 101 h 207"/>
                  <a:gd name="T66" fmla="*/ 224 w 232"/>
                  <a:gd name="T67" fmla="*/ 101 h 207"/>
                  <a:gd name="T68" fmla="*/ 228 w 232"/>
                  <a:gd name="T69" fmla="*/ 98 h 207"/>
                  <a:gd name="T70" fmla="*/ 230 w 232"/>
                  <a:gd name="T71" fmla="*/ 94 h 207"/>
                  <a:gd name="T72" fmla="*/ 232 w 232"/>
                  <a:gd name="T73" fmla="*/ 91 h 207"/>
                  <a:gd name="T74" fmla="*/ 232 w 232"/>
                  <a:gd name="T75" fmla="*/ 87 h 207"/>
                  <a:gd name="T76" fmla="*/ 231 w 232"/>
                  <a:gd name="T77" fmla="*/ 82 h 207"/>
                  <a:gd name="T78" fmla="*/ 230 w 232"/>
                  <a:gd name="T79" fmla="*/ 78 h 207"/>
                  <a:gd name="T80" fmla="*/ 224 w 232"/>
                  <a:gd name="T81" fmla="*/ 69 h 207"/>
                  <a:gd name="T82" fmla="*/ 186 w 232"/>
                  <a:gd name="T83" fmla="*/ 15 h 207"/>
                  <a:gd name="T84" fmla="*/ 186 w 232"/>
                  <a:gd name="T85" fmla="*/ 15 h 207"/>
                  <a:gd name="T86" fmla="*/ 179 w 232"/>
                  <a:gd name="T87" fmla="*/ 6 h 207"/>
                  <a:gd name="T88" fmla="*/ 176 w 232"/>
                  <a:gd name="T89" fmla="*/ 3 h 207"/>
                  <a:gd name="T90" fmla="*/ 173 w 232"/>
                  <a:gd name="T91" fmla="*/ 1 h 207"/>
                  <a:gd name="T92" fmla="*/ 168 w 232"/>
                  <a:gd name="T93" fmla="*/ 0 h 207"/>
                  <a:gd name="T94" fmla="*/ 165 w 232"/>
                  <a:gd name="T95" fmla="*/ 0 h 207"/>
                  <a:gd name="T96" fmla="*/ 161 w 232"/>
                  <a:gd name="T97" fmla="*/ 2 h 207"/>
                  <a:gd name="T98" fmla="*/ 156 w 232"/>
                  <a:gd name="T99" fmla="*/ 4 h 207"/>
                  <a:gd name="T100" fmla="*/ 71 w 232"/>
                  <a:gd name="T101" fmla="*/ 65 h 207"/>
                  <a:gd name="T102" fmla="*/ 71 w 232"/>
                  <a:gd name="T103" fmla="*/ 65 h 207"/>
                  <a:gd name="T104" fmla="*/ 53 w 232"/>
                  <a:gd name="T105" fmla="*/ 77 h 207"/>
                  <a:gd name="T106" fmla="*/ 42 w 232"/>
                  <a:gd name="T107" fmla="*/ 90 h 207"/>
                  <a:gd name="T108" fmla="*/ 34 w 232"/>
                  <a:gd name="T109" fmla="*/ 100 h 207"/>
                  <a:gd name="T110" fmla="*/ 30 w 232"/>
                  <a:gd name="T111" fmla="*/ 109 h 207"/>
                  <a:gd name="T112" fmla="*/ 26 w 232"/>
                  <a:gd name="T113" fmla="*/ 118 h 207"/>
                  <a:gd name="T114" fmla="*/ 24 w 232"/>
                  <a:gd name="T115" fmla="*/ 127 h 207"/>
                  <a:gd name="T116" fmla="*/ 21 w 232"/>
                  <a:gd name="T117" fmla="*/ 134 h 207"/>
                  <a:gd name="T118" fmla="*/ 17 w 232"/>
                  <a:gd name="T119" fmla="*/ 141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32" h="207">
                    <a:moveTo>
                      <a:pt x="0" y="198"/>
                    </a:moveTo>
                    <a:lnTo>
                      <a:pt x="5" y="205"/>
                    </a:lnTo>
                    <a:lnTo>
                      <a:pt x="5" y="205"/>
                    </a:lnTo>
                    <a:lnTo>
                      <a:pt x="7" y="207"/>
                    </a:lnTo>
                    <a:lnTo>
                      <a:pt x="9" y="207"/>
                    </a:lnTo>
                    <a:lnTo>
                      <a:pt x="11" y="207"/>
                    </a:lnTo>
                    <a:lnTo>
                      <a:pt x="13" y="207"/>
                    </a:lnTo>
                    <a:lnTo>
                      <a:pt x="30" y="195"/>
                    </a:lnTo>
                    <a:lnTo>
                      <a:pt x="30" y="195"/>
                    </a:lnTo>
                    <a:lnTo>
                      <a:pt x="30" y="195"/>
                    </a:lnTo>
                    <a:lnTo>
                      <a:pt x="31" y="196"/>
                    </a:lnTo>
                    <a:lnTo>
                      <a:pt x="33" y="196"/>
                    </a:lnTo>
                    <a:lnTo>
                      <a:pt x="35" y="196"/>
                    </a:lnTo>
                    <a:lnTo>
                      <a:pt x="37" y="195"/>
                    </a:lnTo>
                    <a:lnTo>
                      <a:pt x="37" y="195"/>
                    </a:lnTo>
                    <a:lnTo>
                      <a:pt x="39" y="193"/>
                    </a:lnTo>
                    <a:lnTo>
                      <a:pt x="40" y="191"/>
                    </a:lnTo>
                    <a:lnTo>
                      <a:pt x="40" y="189"/>
                    </a:lnTo>
                    <a:lnTo>
                      <a:pt x="39" y="188"/>
                    </a:lnTo>
                    <a:lnTo>
                      <a:pt x="41" y="186"/>
                    </a:lnTo>
                    <a:lnTo>
                      <a:pt x="41" y="186"/>
                    </a:lnTo>
                    <a:lnTo>
                      <a:pt x="46" y="184"/>
                    </a:lnTo>
                    <a:lnTo>
                      <a:pt x="50" y="183"/>
                    </a:lnTo>
                    <a:lnTo>
                      <a:pt x="59" y="183"/>
                    </a:lnTo>
                    <a:lnTo>
                      <a:pt x="78" y="184"/>
                    </a:lnTo>
                    <a:lnTo>
                      <a:pt x="89" y="183"/>
                    </a:lnTo>
                    <a:lnTo>
                      <a:pt x="95" y="182"/>
                    </a:lnTo>
                    <a:lnTo>
                      <a:pt x="103" y="180"/>
                    </a:lnTo>
                    <a:lnTo>
                      <a:pt x="110" y="177"/>
                    </a:lnTo>
                    <a:lnTo>
                      <a:pt x="118" y="173"/>
                    </a:lnTo>
                    <a:lnTo>
                      <a:pt x="127" y="168"/>
                    </a:lnTo>
                    <a:lnTo>
                      <a:pt x="138" y="161"/>
                    </a:lnTo>
                    <a:lnTo>
                      <a:pt x="224" y="101"/>
                    </a:lnTo>
                    <a:lnTo>
                      <a:pt x="224" y="101"/>
                    </a:lnTo>
                    <a:lnTo>
                      <a:pt x="228" y="98"/>
                    </a:lnTo>
                    <a:lnTo>
                      <a:pt x="230" y="94"/>
                    </a:lnTo>
                    <a:lnTo>
                      <a:pt x="232" y="91"/>
                    </a:lnTo>
                    <a:lnTo>
                      <a:pt x="232" y="87"/>
                    </a:lnTo>
                    <a:lnTo>
                      <a:pt x="231" y="82"/>
                    </a:lnTo>
                    <a:lnTo>
                      <a:pt x="230" y="78"/>
                    </a:lnTo>
                    <a:lnTo>
                      <a:pt x="224" y="69"/>
                    </a:lnTo>
                    <a:lnTo>
                      <a:pt x="186" y="15"/>
                    </a:lnTo>
                    <a:lnTo>
                      <a:pt x="186" y="15"/>
                    </a:lnTo>
                    <a:lnTo>
                      <a:pt x="179" y="6"/>
                    </a:lnTo>
                    <a:lnTo>
                      <a:pt x="176" y="3"/>
                    </a:lnTo>
                    <a:lnTo>
                      <a:pt x="173" y="1"/>
                    </a:lnTo>
                    <a:lnTo>
                      <a:pt x="168" y="0"/>
                    </a:lnTo>
                    <a:lnTo>
                      <a:pt x="165" y="0"/>
                    </a:lnTo>
                    <a:lnTo>
                      <a:pt x="161" y="2"/>
                    </a:lnTo>
                    <a:lnTo>
                      <a:pt x="156" y="4"/>
                    </a:lnTo>
                    <a:lnTo>
                      <a:pt x="71" y="65"/>
                    </a:lnTo>
                    <a:lnTo>
                      <a:pt x="71" y="65"/>
                    </a:lnTo>
                    <a:lnTo>
                      <a:pt x="53" y="77"/>
                    </a:lnTo>
                    <a:lnTo>
                      <a:pt x="42" y="90"/>
                    </a:lnTo>
                    <a:lnTo>
                      <a:pt x="34" y="100"/>
                    </a:lnTo>
                    <a:lnTo>
                      <a:pt x="30" y="109"/>
                    </a:lnTo>
                    <a:lnTo>
                      <a:pt x="26" y="118"/>
                    </a:lnTo>
                    <a:lnTo>
                      <a:pt x="24" y="127"/>
                    </a:lnTo>
                    <a:lnTo>
                      <a:pt x="21" y="134"/>
                    </a:lnTo>
                    <a:lnTo>
                      <a:pt x="17" y="14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8" name="Freeform 128"/>
              <p:cNvSpPr>
                <a:spLocks/>
              </p:cNvSpPr>
              <p:nvPr/>
            </p:nvSpPr>
            <p:spPr bwMode="auto">
              <a:xfrm>
                <a:off x="4564" y="2674"/>
                <a:ext cx="39" cy="51"/>
              </a:xfrm>
              <a:custGeom>
                <a:avLst/>
                <a:gdLst>
                  <a:gd name="T0" fmla="*/ 0 w 39"/>
                  <a:gd name="T1" fmla="*/ 0 h 51"/>
                  <a:gd name="T2" fmla="*/ 0 w 39"/>
                  <a:gd name="T3" fmla="*/ 0 h 51"/>
                  <a:gd name="T4" fmla="*/ 8 w 39"/>
                  <a:gd name="T5" fmla="*/ 51 h 51"/>
                  <a:gd name="T6" fmla="*/ 31 w 39"/>
                  <a:gd name="T7" fmla="*/ 51 h 51"/>
                  <a:gd name="T8" fmla="*/ 31 w 39"/>
                  <a:gd name="T9" fmla="*/ 51 h 51"/>
                  <a:gd name="T10" fmla="*/ 39 w 39"/>
                  <a:gd name="T11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51">
                    <a:moveTo>
                      <a:pt x="0" y="0"/>
                    </a:moveTo>
                    <a:lnTo>
                      <a:pt x="0" y="0"/>
                    </a:lnTo>
                    <a:lnTo>
                      <a:pt x="8" y="51"/>
                    </a:lnTo>
                    <a:lnTo>
                      <a:pt x="31" y="51"/>
                    </a:lnTo>
                    <a:lnTo>
                      <a:pt x="31" y="51"/>
                    </a:lnTo>
                    <a:lnTo>
                      <a:pt x="3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9" name="Freeform 129"/>
              <p:cNvSpPr>
                <a:spLocks/>
              </p:cNvSpPr>
              <p:nvPr/>
            </p:nvSpPr>
            <p:spPr bwMode="auto">
              <a:xfrm>
                <a:off x="4579" y="2527"/>
                <a:ext cx="39" cy="147"/>
              </a:xfrm>
              <a:custGeom>
                <a:avLst/>
                <a:gdLst>
                  <a:gd name="T0" fmla="*/ 39 w 39"/>
                  <a:gd name="T1" fmla="*/ 16 h 147"/>
                  <a:gd name="T2" fmla="*/ 39 w 39"/>
                  <a:gd name="T3" fmla="*/ 16 h 147"/>
                  <a:gd name="T4" fmla="*/ 37 w 39"/>
                  <a:gd name="T5" fmla="*/ 15 h 147"/>
                  <a:gd name="T6" fmla="*/ 29 w 39"/>
                  <a:gd name="T7" fmla="*/ 2 h 147"/>
                  <a:gd name="T8" fmla="*/ 29 w 39"/>
                  <a:gd name="T9" fmla="*/ 2 h 147"/>
                  <a:gd name="T10" fmla="*/ 28 w 39"/>
                  <a:gd name="T11" fmla="*/ 1 h 147"/>
                  <a:gd name="T12" fmla="*/ 26 w 39"/>
                  <a:gd name="T13" fmla="*/ 0 h 147"/>
                  <a:gd name="T14" fmla="*/ 24 w 39"/>
                  <a:gd name="T15" fmla="*/ 1 h 147"/>
                  <a:gd name="T16" fmla="*/ 22 w 39"/>
                  <a:gd name="T17" fmla="*/ 2 h 147"/>
                  <a:gd name="T18" fmla="*/ 22 w 39"/>
                  <a:gd name="T19" fmla="*/ 2 h 147"/>
                  <a:gd name="T20" fmla="*/ 21 w 39"/>
                  <a:gd name="T21" fmla="*/ 3 h 147"/>
                  <a:gd name="T22" fmla="*/ 20 w 39"/>
                  <a:gd name="T23" fmla="*/ 5 h 147"/>
                  <a:gd name="T24" fmla="*/ 19 w 39"/>
                  <a:gd name="T25" fmla="*/ 7 h 147"/>
                  <a:gd name="T26" fmla="*/ 20 w 39"/>
                  <a:gd name="T27" fmla="*/ 8 h 147"/>
                  <a:gd name="T28" fmla="*/ 2 w 39"/>
                  <a:gd name="T29" fmla="*/ 21 h 147"/>
                  <a:gd name="T30" fmla="*/ 2 w 39"/>
                  <a:gd name="T31" fmla="*/ 21 h 147"/>
                  <a:gd name="T32" fmla="*/ 1 w 39"/>
                  <a:gd name="T33" fmla="*/ 22 h 147"/>
                  <a:gd name="T34" fmla="*/ 0 w 39"/>
                  <a:gd name="T35" fmla="*/ 24 h 147"/>
                  <a:gd name="T36" fmla="*/ 0 w 39"/>
                  <a:gd name="T37" fmla="*/ 26 h 147"/>
                  <a:gd name="T38" fmla="*/ 1 w 39"/>
                  <a:gd name="T39" fmla="*/ 28 h 147"/>
                  <a:gd name="T40" fmla="*/ 12 w 39"/>
                  <a:gd name="T41" fmla="*/ 42 h 147"/>
                  <a:gd name="T42" fmla="*/ 12 w 39"/>
                  <a:gd name="T43" fmla="*/ 42 h 147"/>
                  <a:gd name="T44" fmla="*/ 6 w 39"/>
                  <a:gd name="T45" fmla="*/ 51 h 147"/>
                  <a:gd name="T46" fmla="*/ 4 w 39"/>
                  <a:gd name="T47" fmla="*/ 59 h 147"/>
                  <a:gd name="T48" fmla="*/ 4 w 39"/>
                  <a:gd name="T49" fmla="*/ 59 h 147"/>
                  <a:gd name="T50" fmla="*/ 2 w 39"/>
                  <a:gd name="T51" fmla="*/ 65 h 147"/>
                  <a:gd name="T52" fmla="*/ 1 w 39"/>
                  <a:gd name="T53" fmla="*/ 72 h 147"/>
                  <a:gd name="T54" fmla="*/ 1 w 39"/>
                  <a:gd name="T55" fmla="*/ 90 h 147"/>
                  <a:gd name="T56" fmla="*/ 1 w 39"/>
                  <a:gd name="T57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9" h="147">
                    <a:moveTo>
                      <a:pt x="39" y="16"/>
                    </a:moveTo>
                    <a:lnTo>
                      <a:pt x="39" y="16"/>
                    </a:lnTo>
                    <a:lnTo>
                      <a:pt x="37" y="15"/>
                    </a:lnTo>
                    <a:lnTo>
                      <a:pt x="29" y="2"/>
                    </a:lnTo>
                    <a:lnTo>
                      <a:pt x="29" y="2"/>
                    </a:lnTo>
                    <a:lnTo>
                      <a:pt x="28" y="1"/>
                    </a:lnTo>
                    <a:lnTo>
                      <a:pt x="26" y="0"/>
                    </a:lnTo>
                    <a:lnTo>
                      <a:pt x="24" y="1"/>
                    </a:lnTo>
                    <a:lnTo>
                      <a:pt x="22" y="2"/>
                    </a:lnTo>
                    <a:lnTo>
                      <a:pt x="22" y="2"/>
                    </a:lnTo>
                    <a:lnTo>
                      <a:pt x="21" y="3"/>
                    </a:lnTo>
                    <a:lnTo>
                      <a:pt x="20" y="5"/>
                    </a:lnTo>
                    <a:lnTo>
                      <a:pt x="19" y="7"/>
                    </a:lnTo>
                    <a:lnTo>
                      <a:pt x="20" y="8"/>
                    </a:lnTo>
                    <a:lnTo>
                      <a:pt x="2" y="21"/>
                    </a:lnTo>
                    <a:lnTo>
                      <a:pt x="2" y="21"/>
                    </a:lnTo>
                    <a:lnTo>
                      <a:pt x="1" y="22"/>
                    </a:lnTo>
                    <a:lnTo>
                      <a:pt x="0" y="24"/>
                    </a:lnTo>
                    <a:lnTo>
                      <a:pt x="0" y="26"/>
                    </a:lnTo>
                    <a:lnTo>
                      <a:pt x="1" y="28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6" y="51"/>
                    </a:lnTo>
                    <a:lnTo>
                      <a:pt x="4" y="59"/>
                    </a:lnTo>
                    <a:lnTo>
                      <a:pt x="4" y="59"/>
                    </a:lnTo>
                    <a:lnTo>
                      <a:pt x="2" y="65"/>
                    </a:lnTo>
                    <a:lnTo>
                      <a:pt x="1" y="72"/>
                    </a:lnTo>
                    <a:lnTo>
                      <a:pt x="1" y="90"/>
                    </a:lnTo>
                    <a:lnTo>
                      <a:pt x="1" y="14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0" name="Freeform 130"/>
              <p:cNvSpPr>
                <a:spLocks/>
              </p:cNvSpPr>
              <p:nvPr/>
            </p:nvSpPr>
            <p:spPr bwMode="auto">
              <a:xfrm>
                <a:off x="4684" y="2427"/>
                <a:ext cx="54" cy="92"/>
              </a:xfrm>
              <a:custGeom>
                <a:avLst/>
                <a:gdLst>
                  <a:gd name="T0" fmla="*/ 38 w 54"/>
                  <a:gd name="T1" fmla="*/ 92 h 92"/>
                  <a:gd name="T2" fmla="*/ 0 w 54"/>
                  <a:gd name="T3" fmla="*/ 38 h 92"/>
                  <a:gd name="T4" fmla="*/ 54 w 54"/>
                  <a:gd name="T5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2">
                    <a:moveTo>
                      <a:pt x="38" y="92"/>
                    </a:moveTo>
                    <a:lnTo>
                      <a:pt x="0" y="38"/>
                    </a:lnTo>
                    <a:lnTo>
                      <a:pt x="54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1" name="Freeform 131"/>
              <p:cNvSpPr>
                <a:spLocks/>
              </p:cNvSpPr>
              <p:nvPr/>
            </p:nvSpPr>
            <p:spPr bwMode="auto">
              <a:xfrm>
                <a:off x="2105" y="1352"/>
                <a:ext cx="50" cy="27"/>
              </a:xfrm>
              <a:custGeom>
                <a:avLst/>
                <a:gdLst>
                  <a:gd name="T0" fmla="*/ 50 w 50"/>
                  <a:gd name="T1" fmla="*/ 27 h 27"/>
                  <a:gd name="T2" fmla="*/ 50 w 50"/>
                  <a:gd name="T3" fmla="*/ 27 h 27"/>
                  <a:gd name="T4" fmla="*/ 48 w 50"/>
                  <a:gd name="T5" fmla="*/ 26 h 27"/>
                  <a:gd name="T6" fmla="*/ 47 w 50"/>
                  <a:gd name="T7" fmla="*/ 24 h 27"/>
                  <a:gd name="T8" fmla="*/ 47 w 50"/>
                  <a:gd name="T9" fmla="*/ 24 h 27"/>
                  <a:gd name="T10" fmla="*/ 47 w 50"/>
                  <a:gd name="T11" fmla="*/ 19 h 27"/>
                  <a:gd name="T12" fmla="*/ 45 w 50"/>
                  <a:gd name="T13" fmla="*/ 15 h 27"/>
                  <a:gd name="T14" fmla="*/ 43 w 50"/>
                  <a:gd name="T15" fmla="*/ 11 h 27"/>
                  <a:gd name="T16" fmla="*/ 40 w 50"/>
                  <a:gd name="T17" fmla="*/ 7 h 27"/>
                  <a:gd name="T18" fmla="*/ 40 w 50"/>
                  <a:gd name="T19" fmla="*/ 7 h 27"/>
                  <a:gd name="T20" fmla="*/ 36 w 50"/>
                  <a:gd name="T21" fmla="*/ 4 h 27"/>
                  <a:gd name="T22" fmla="*/ 32 w 50"/>
                  <a:gd name="T23" fmla="*/ 2 h 27"/>
                  <a:gd name="T24" fmla="*/ 27 w 50"/>
                  <a:gd name="T25" fmla="*/ 0 h 27"/>
                  <a:gd name="T26" fmla="*/ 21 w 50"/>
                  <a:gd name="T27" fmla="*/ 0 h 27"/>
                  <a:gd name="T28" fmla="*/ 21 w 50"/>
                  <a:gd name="T29" fmla="*/ 0 h 27"/>
                  <a:gd name="T30" fmla="*/ 16 w 50"/>
                  <a:gd name="T31" fmla="*/ 0 h 27"/>
                  <a:gd name="T32" fmla="*/ 12 w 50"/>
                  <a:gd name="T33" fmla="*/ 2 h 27"/>
                  <a:gd name="T34" fmla="*/ 8 w 50"/>
                  <a:gd name="T35" fmla="*/ 4 h 27"/>
                  <a:gd name="T36" fmla="*/ 4 w 50"/>
                  <a:gd name="T37" fmla="*/ 7 h 27"/>
                  <a:gd name="T38" fmla="*/ 4 w 50"/>
                  <a:gd name="T39" fmla="*/ 7 h 27"/>
                  <a:gd name="T40" fmla="*/ 4 w 50"/>
                  <a:gd name="T41" fmla="*/ 7 h 27"/>
                  <a:gd name="T42" fmla="*/ 2 w 50"/>
                  <a:gd name="T43" fmla="*/ 8 h 27"/>
                  <a:gd name="T44" fmla="*/ 0 w 50"/>
                  <a:gd name="T45" fmla="*/ 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0" h="27">
                    <a:moveTo>
                      <a:pt x="50" y="27"/>
                    </a:moveTo>
                    <a:lnTo>
                      <a:pt x="50" y="27"/>
                    </a:lnTo>
                    <a:lnTo>
                      <a:pt x="48" y="26"/>
                    </a:lnTo>
                    <a:lnTo>
                      <a:pt x="47" y="24"/>
                    </a:lnTo>
                    <a:lnTo>
                      <a:pt x="47" y="24"/>
                    </a:lnTo>
                    <a:lnTo>
                      <a:pt x="47" y="19"/>
                    </a:lnTo>
                    <a:lnTo>
                      <a:pt x="45" y="15"/>
                    </a:lnTo>
                    <a:lnTo>
                      <a:pt x="43" y="11"/>
                    </a:lnTo>
                    <a:lnTo>
                      <a:pt x="40" y="7"/>
                    </a:lnTo>
                    <a:lnTo>
                      <a:pt x="40" y="7"/>
                    </a:lnTo>
                    <a:lnTo>
                      <a:pt x="36" y="4"/>
                    </a:lnTo>
                    <a:lnTo>
                      <a:pt x="32" y="2"/>
                    </a:lnTo>
                    <a:lnTo>
                      <a:pt x="27" y="0"/>
                    </a:lnTo>
                    <a:lnTo>
                      <a:pt x="21" y="0"/>
                    </a:lnTo>
                    <a:lnTo>
                      <a:pt x="21" y="0"/>
                    </a:lnTo>
                    <a:lnTo>
                      <a:pt x="16" y="0"/>
                    </a:lnTo>
                    <a:lnTo>
                      <a:pt x="12" y="2"/>
                    </a:lnTo>
                    <a:lnTo>
                      <a:pt x="8" y="4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2" y="8"/>
                    </a:lnTo>
                    <a:lnTo>
                      <a:pt x="0" y="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2" name="Freeform 132"/>
              <p:cNvSpPr>
                <a:spLocks/>
              </p:cNvSpPr>
              <p:nvPr/>
            </p:nvSpPr>
            <p:spPr bwMode="auto">
              <a:xfrm>
                <a:off x="2044" y="1372"/>
                <a:ext cx="208" cy="199"/>
              </a:xfrm>
              <a:custGeom>
                <a:avLst/>
                <a:gdLst>
                  <a:gd name="T0" fmla="*/ 61 w 208"/>
                  <a:gd name="T1" fmla="*/ 176 h 199"/>
                  <a:gd name="T2" fmla="*/ 11 w 208"/>
                  <a:gd name="T3" fmla="*/ 176 h 199"/>
                  <a:gd name="T4" fmla="*/ 11 w 208"/>
                  <a:gd name="T5" fmla="*/ 176 h 199"/>
                  <a:gd name="T6" fmla="*/ 7 w 208"/>
                  <a:gd name="T7" fmla="*/ 177 h 199"/>
                  <a:gd name="T8" fmla="*/ 4 w 208"/>
                  <a:gd name="T9" fmla="*/ 179 h 199"/>
                  <a:gd name="T10" fmla="*/ 1 w 208"/>
                  <a:gd name="T11" fmla="*/ 182 h 199"/>
                  <a:gd name="T12" fmla="*/ 0 w 208"/>
                  <a:gd name="T13" fmla="*/ 187 h 199"/>
                  <a:gd name="T14" fmla="*/ 0 w 208"/>
                  <a:gd name="T15" fmla="*/ 187 h 199"/>
                  <a:gd name="T16" fmla="*/ 1 w 208"/>
                  <a:gd name="T17" fmla="*/ 192 h 199"/>
                  <a:gd name="T18" fmla="*/ 4 w 208"/>
                  <a:gd name="T19" fmla="*/ 196 h 199"/>
                  <a:gd name="T20" fmla="*/ 7 w 208"/>
                  <a:gd name="T21" fmla="*/ 198 h 199"/>
                  <a:gd name="T22" fmla="*/ 11 w 208"/>
                  <a:gd name="T23" fmla="*/ 199 h 199"/>
                  <a:gd name="T24" fmla="*/ 197 w 208"/>
                  <a:gd name="T25" fmla="*/ 199 h 199"/>
                  <a:gd name="T26" fmla="*/ 197 w 208"/>
                  <a:gd name="T27" fmla="*/ 199 h 199"/>
                  <a:gd name="T28" fmla="*/ 201 w 208"/>
                  <a:gd name="T29" fmla="*/ 198 h 199"/>
                  <a:gd name="T30" fmla="*/ 205 w 208"/>
                  <a:gd name="T31" fmla="*/ 196 h 199"/>
                  <a:gd name="T32" fmla="*/ 207 w 208"/>
                  <a:gd name="T33" fmla="*/ 192 h 199"/>
                  <a:gd name="T34" fmla="*/ 208 w 208"/>
                  <a:gd name="T35" fmla="*/ 187 h 199"/>
                  <a:gd name="T36" fmla="*/ 208 w 208"/>
                  <a:gd name="T37" fmla="*/ 187 h 199"/>
                  <a:gd name="T38" fmla="*/ 207 w 208"/>
                  <a:gd name="T39" fmla="*/ 182 h 199"/>
                  <a:gd name="T40" fmla="*/ 205 w 208"/>
                  <a:gd name="T41" fmla="*/ 179 h 199"/>
                  <a:gd name="T42" fmla="*/ 201 w 208"/>
                  <a:gd name="T43" fmla="*/ 177 h 199"/>
                  <a:gd name="T44" fmla="*/ 197 w 208"/>
                  <a:gd name="T45" fmla="*/ 176 h 199"/>
                  <a:gd name="T46" fmla="*/ 188 w 208"/>
                  <a:gd name="T47" fmla="*/ 176 h 199"/>
                  <a:gd name="T48" fmla="*/ 188 w 208"/>
                  <a:gd name="T49" fmla="*/ 176 h 199"/>
                  <a:gd name="T50" fmla="*/ 185 w 208"/>
                  <a:gd name="T51" fmla="*/ 167 h 199"/>
                  <a:gd name="T52" fmla="*/ 182 w 208"/>
                  <a:gd name="T53" fmla="*/ 159 h 199"/>
                  <a:gd name="T54" fmla="*/ 178 w 208"/>
                  <a:gd name="T55" fmla="*/ 151 h 199"/>
                  <a:gd name="T56" fmla="*/ 174 w 208"/>
                  <a:gd name="T57" fmla="*/ 145 h 199"/>
                  <a:gd name="T58" fmla="*/ 166 w 208"/>
                  <a:gd name="T59" fmla="*/ 134 h 199"/>
                  <a:gd name="T60" fmla="*/ 157 w 208"/>
                  <a:gd name="T61" fmla="*/ 126 h 199"/>
                  <a:gd name="T62" fmla="*/ 157 w 208"/>
                  <a:gd name="T63" fmla="*/ 126 h 199"/>
                  <a:gd name="T64" fmla="*/ 160 w 208"/>
                  <a:gd name="T65" fmla="*/ 112 h 199"/>
                  <a:gd name="T66" fmla="*/ 161 w 208"/>
                  <a:gd name="T67" fmla="*/ 100 h 199"/>
                  <a:gd name="T68" fmla="*/ 161 w 208"/>
                  <a:gd name="T69" fmla="*/ 89 h 199"/>
                  <a:gd name="T70" fmla="*/ 161 w 208"/>
                  <a:gd name="T71" fmla="*/ 77 h 199"/>
                  <a:gd name="T72" fmla="*/ 160 w 208"/>
                  <a:gd name="T73" fmla="*/ 68 h 199"/>
                  <a:gd name="T74" fmla="*/ 157 w 208"/>
                  <a:gd name="T75" fmla="*/ 59 h 199"/>
                  <a:gd name="T76" fmla="*/ 155 w 208"/>
                  <a:gd name="T77" fmla="*/ 51 h 199"/>
                  <a:gd name="T78" fmla="*/ 152 w 208"/>
                  <a:gd name="T79" fmla="*/ 42 h 199"/>
                  <a:gd name="T80" fmla="*/ 149 w 208"/>
                  <a:gd name="T81" fmla="*/ 35 h 199"/>
                  <a:gd name="T82" fmla="*/ 145 w 208"/>
                  <a:gd name="T83" fmla="*/ 29 h 199"/>
                  <a:gd name="T84" fmla="*/ 141 w 208"/>
                  <a:gd name="T85" fmla="*/ 23 h 199"/>
                  <a:gd name="T86" fmla="*/ 136 w 208"/>
                  <a:gd name="T87" fmla="*/ 17 h 199"/>
                  <a:gd name="T88" fmla="*/ 126 w 208"/>
                  <a:gd name="T89" fmla="*/ 7 h 199"/>
                  <a:gd name="T90" fmla="*/ 113 w 208"/>
                  <a:gd name="T91" fmla="*/ 0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08" h="199">
                    <a:moveTo>
                      <a:pt x="61" y="176"/>
                    </a:moveTo>
                    <a:lnTo>
                      <a:pt x="11" y="176"/>
                    </a:lnTo>
                    <a:lnTo>
                      <a:pt x="11" y="176"/>
                    </a:lnTo>
                    <a:lnTo>
                      <a:pt x="7" y="177"/>
                    </a:lnTo>
                    <a:lnTo>
                      <a:pt x="4" y="179"/>
                    </a:lnTo>
                    <a:lnTo>
                      <a:pt x="1" y="182"/>
                    </a:lnTo>
                    <a:lnTo>
                      <a:pt x="0" y="187"/>
                    </a:lnTo>
                    <a:lnTo>
                      <a:pt x="0" y="187"/>
                    </a:lnTo>
                    <a:lnTo>
                      <a:pt x="1" y="192"/>
                    </a:lnTo>
                    <a:lnTo>
                      <a:pt x="4" y="196"/>
                    </a:lnTo>
                    <a:lnTo>
                      <a:pt x="7" y="198"/>
                    </a:lnTo>
                    <a:lnTo>
                      <a:pt x="11" y="199"/>
                    </a:lnTo>
                    <a:lnTo>
                      <a:pt x="197" y="199"/>
                    </a:lnTo>
                    <a:lnTo>
                      <a:pt x="197" y="199"/>
                    </a:lnTo>
                    <a:lnTo>
                      <a:pt x="201" y="198"/>
                    </a:lnTo>
                    <a:lnTo>
                      <a:pt x="205" y="196"/>
                    </a:lnTo>
                    <a:lnTo>
                      <a:pt x="207" y="192"/>
                    </a:lnTo>
                    <a:lnTo>
                      <a:pt x="208" y="187"/>
                    </a:lnTo>
                    <a:lnTo>
                      <a:pt x="208" y="187"/>
                    </a:lnTo>
                    <a:lnTo>
                      <a:pt x="207" y="182"/>
                    </a:lnTo>
                    <a:lnTo>
                      <a:pt x="205" y="179"/>
                    </a:lnTo>
                    <a:lnTo>
                      <a:pt x="201" y="177"/>
                    </a:lnTo>
                    <a:lnTo>
                      <a:pt x="197" y="176"/>
                    </a:lnTo>
                    <a:lnTo>
                      <a:pt x="188" y="176"/>
                    </a:lnTo>
                    <a:lnTo>
                      <a:pt x="188" y="176"/>
                    </a:lnTo>
                    <a:lnTo>
                      <a:pt x="185" y="167"/>
                    </a:lnTo>
                    <a:lnTo>
                      <a:pt x="182" y="159"/>
                    </a:lnTo>
                    <a:lnTo>
                      <a:pt x="178" y="151"/>
                    </a:lnTo>
                    <a:lnTo>
                      <a:pt x="174" y="145"/>
                    </a:lnTo>
                    <a:lnTo>
                      <a:pt x="166" y="134"/>
                    </a:lnTo>
                    <a:lnTo>
                      <a:pt x="157" y="126"/>
                    </a:lnTo>
                    <a:lnTo>
                      <a:pt x="157" y="126"/>
                    </a:lnTo>
                    <a:lnTo>
                      <a:pt x="160" y="112"/>
                    </a:lnTo>
                    <a:lnTo>
                      <a:pt x="161" y="100"/>
                    </a:lnTo>
                    <a:lnTo>
                      <a:pt x="161" y="89"/>
                    </a:lnTo>
                    <a:lnTo>
                      <a:pt x="161" y="77"/>
                    </a:lnTo>
                    <a:lnTo>
                      <a:pt x="160" y="68"/>
                    </a:lnTo>
                    <a:lnTo>
                      <a:pt x="157" y="59"/>
                    </a:lnTo>
                    <a:lnTo>
                      <a:pt x="155" y="51"/>
                    </a:lnTo>
                    <a:lnTo>
                      <a:pt x="152" y="42"/>
                    </a:lnTo>
                    <a:lnTo>
                      <a:pt x="149" y="35"/>
                    </a:lnTo>
                    <a:lnTo>
                      <a:pt x="145" y="29"/>
                    </a:lnTo>
                    <a:lnTo>
                      <a:pt x="141" y="23"/>
                    </a:lnTo>
                    <a:lnTo>
                      <a:pt x="136" y="17"/>
                    </a:lnTo>
                    <a:lnTo>
                      <a:pt x="126" y="7"/>
                    </a:lnTo>
                    <a:lnTo>
                      <a:pt x="113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3" name="Freeform 133"/>
              <p:cNvSpPr>
                <a:spLocks/>
              </p:cNvSpPr>
              <p:nvPr/>
            </p:nvSpPr>
            <p:spPr bwMode="auto">
              <a:xfrm>
                <a:off x="2046" y="1403"/>
                <a:ext cx="106" cy="139"/>
              </a:xfrm>
              <a:custGeom>
                <a:avLst/>
                <a:gdLst>
                  <a:gd name="T0" fmla="*/ 27 w 106"/>
                  <a:gd name="T1" fmla="*/ 19 h 139"/>
                  <a:gd name="T2" fmla="*/ 27 w 106"/>
                  <a:gd name="T3" fmla="*/ 19 h 139"/>
                  <a:gd name="T4" fmla="*/ 26 w 106"/>
                  <a:gd name="T5" fmla="*/ 20 h 139"/>
                  <a:gd name="T6" fmla="*/ 25 w 106"/>
                  <a:gd name="T7" fmla="*/ 20 h 139"/>
                  <a:gd name="T8" fmla="*/ 25 w 106"/>
                  <a:gd name="T9" fmla="*/ 20 h 139"/>
                  <a:gd name="T10" fmla="*/ 24 w 106"/>
                  <a:gd name="T11" fmla="*/ 20 h 139"/>
                  <a:gd name="T12" fmla="*/ 17 w 106"/>
                  <a:gd name="T13" fmla="*/ 17 h 139"/>
                  <a:gd name="T14" fmla="*/ 17 w 106"/>
                  <a:gd name="T15" fmla="*/ 17 h 139"/>
                  <a:gd name="T16" fmla="*/ 17 w 106"/>
                  <a:gd name="T17" fmla="*/ 17 h 139"/>
                  <a:gd name="T18" fmla="*/ 17 w 106"/>
                  <a:gd name="T19" fmla="*/ 17 h 139"/>
                  <a:gd name="T20" fmla="*/ 15 w 106"/>
                  <a:gd name="T21" fmla="*/ 17 h 139"/>
                  <a:gd name="T22" fmla="*/ 12 w 106"/>
                  <a:gd name="T23" fmla="*/ 17 h 139"/>
                  <a:gd name="T24" fmla="*/ 11 w 106"/>
                  <a:gd name="T25" fmla="*/ 18 h 139"/>
                  <a:gd name="T26" fmla="*/ 9 w 106"/>
                  <a:gd name="T27" fmla="*/ 20 h 139"/>
                  <a:gd name="T28" fmla="*/ 9 w 106"/>
                  <a:gd name="T29" fmla="*/ 20 h 139"/>
                  <a:gd name="T30" fmla="*/ 9 w 106"/>
                  <a:gd name="T31" fmla="*/ 21 h 139"/>
                  <a:gd name="T32" fmla="*/ 9 w 106"/>
                  <a:gd name="T33" fmla="*/ 23 h 139"/>
                  <a:gd name="T34" fmla="*/ 10 w 106"/>
                  <a:gd name="T35" fmla="*/ 25 h 139"/>
                  <a:gd name="T36" fmla="*/ 12 w 106"/>
                  <a:gd name="T37" fmla="*/ 26 h 139"/>
                  <a:gd name="T38" fmla="*/ 16 w 106"/>
                  <a:gd name="T39" fmla="*/ 28 h 139"/>
                  <a:gd name="T40" fmla="*/ 24 w 106"/>
                  <a:gd name="T41" fmla="*/ 49 h 139"/>
                  <a:gd name="T42" fmla="*/ 24 w 106"/>
                  <a:gd name="T43" fmla="*/ 49 h 139"/>
                  <a:gd name="T44" fmla="*/ 25 w 106"/>
                  <a:gd name="T45" fmla="*/ 51 h 139"/>
                  <a:gd name="T46" fmla="*/ 26 w 106"/>
                  <a:gd name="T47" fmla="*/ 53 h 139"/>
                  <a:gd name="T48" fmla="*/ 28 w 106"/>
                  <a:gd name="T49" fmla="*/ 53 h 139"/>
                  <a:gd name="T50" fmla="*/ 30 w 106"/>
                  <a:gd name="T51" fmla="*/ 53 h 139"/>
                  <a:gd name="T52" fmla="*/ 52 w 106"/>
                  <a:gd name="T53" fmla="*/ 44 h 139"/>
                  <a:gd name="T54" fmla="*/ 55 w 106"/>
                  <a:gd name="T55" fmla="*/ 46 h 139"/>
                  <a:gd name="T56" fmla="*/ 55 w 106"/>
                  <a:gd name="T57" fmla="*/ 46 h 139"/>
                  <a:gd name="T58" fmla="*/ 58 w 106"/>
                  <a:gd name="T59" fmla="*/ 46 h 139"/>
                  <a:gd name="T60" fmla="*/ 58 w 106"/>
                  <a:gd name="T61" fmla="*/ 46 h 139"/>
                  <a:gd name="T62" fmla="*/ 60 w 106"/>
                  <a:gd name="T63" fmla="*/ 45 h 139"/>
                  <a:gd name="T64" fmla="*/ 62 w 106"/>
                  <a:gd name="T65" fmla="*/ 43 h 139"/>
                  <a:gd name="T66" fmla="*/ 62 w 106"/>
                  <a:gd name="T67" fmla="*/ 43 h 139"/>
                  <a:gd name="T68" fmla="*/ 63 w 106"/>
                  <a:gd name="T69" fmla="*/ 41 h 139"/>
                  <a:gd name="T70" fmla="*/ 62 w 106"/>
                  <a:gd name="T71" fmla="*/ 39 h 139"/>
                  <a:gd name="T72" fmla="*/ 61 w 106"/>
                  <a:gd name="T73" fmla="*/ 38 h 139"/>
                  <a:gd name="T74" fmla="*/ 60 w 106"/>
                  <a:gd name="T75" fmla="*/ 37 h 139"/>
                  <a:gd name="T76" fmla="*/ 76 w 106"/>
                  <a:gd name="T77" fmla="*/ 1 h 139"/>
                  <a:gd name="T78" fmla="*/ 76 w 106"/>
                  <a:gd name="T79" fmla="*/ 1 h 139"/>
                  <a:gd name="T80" fmla="*/ 80 w 106"/>
                  <a:gd name="T81" fmla="*/ 2 h 139"/>
                  <a:gd name="T82" fmla="*/ 80 w 106"/>
                  <a:gd name="T83" fmla="*/ 2 h 139"/>
                  <a:gd name="T84" fmla="*/ 87 w 106"/>
                  <a:gd name="T85" fmla="*/ 1 h 139"/>
                  <a:gd name="T86" fmla="*/ 92 w 106"/>
                  <a:gd name="T87" fmla="*/ 0 h 139"/>
                  <a:gd name="T88" fmla="*/ 92 w 106"/>
                  <a:gd name="T89" fmla="*/ 0 h 139"/>
                  <a:gd name="T90" fmla="*/ 97 w 106"/>
                  <a:gd name="T91" fmla="*/ 7 h 139"/>
                  <a:gd name="T92" fmla="*/ 101 w 106"/>
                  <a:gd name="T93" fmla="*/ 18 h 139"/>
                  <a:gd name="T94" fmla="*/ 104 w 106"/>
                  <a:gd name="T95" fmla="*/ 28 h 139"/>
                  <a:gd name="T96" fmla="*/ 106 w 106"/>
                  <a:gd name="T97" fmla="*/ 39 h 139"/>
                  <a:gd name="T98" fmla="*/ 106 w 106"/>
                  <a:gd name="T99" fmla="*/ 51 h 139"/>
                  <a:gd name="T100" fmla="*/ 105 w 106"/>
                  <a:gd name="T101" fmla="*/ 64 h 139"/>
                  <a:gd name="T102" fmla="*/ 102 w 106"/>
                  <a:gd name="T103" fmla="*/ 76 h 139"/>
                  <a:gd name="T104" fmla="*/ 97 w 106"/>
                  <a:gd name="T105" fmla="*/ 87 h 139"/>
                  <a:gd name="T106" fmla="*/ 0 w 106"/>
                  <a:gd name="T107" fmla="*/ 87 h 139"/>
                  <a:gd name="T108" fmla="*/ 31 w 106"/>
                  <a:gd name="T109" fmla="*/ 127 h 139"/>
                  <a:gd name="T110" fmla="*/ 31 w 106"/>
                  <a:gd name="T111" fmla="*/ 127 h 139"/>
                  <a:gd name="T112" fmla="*/ 28 w 106"/>
                  <a:gd name="T113" fmla="*/ 133 h 139"/>
                  <a:gd name="T114" fmla="*/ 25 w 106"/>
                  <a:gd name="T115" fmla="*/ 139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6" h="139">
                    <a:moveTo>
                      <a:pt x="27" y="19"/>
                    </a:moveTo>
                    <a:lnTo>
                      <a:pt x="27" y="19"/>
                    </a:lnTo>
                    <a:lnTo>
                      <a:pt x="26" y="20"/>
                    </a:lnTo>
                    <a:lnTo>
                      <a:pt x="25" y="20"/>
                    </a:lnTo>
                    <a:lnTo>
                      <a:pt x="25" y="20"/>
                    </a:lnTo>
                    <a:lnTo>
                      <a:pt x="24" y="20"/>
                    </a:lnTo>
                    <a:lnTo>
                      <a:pt x="17" y="17"/>
                    </a:lnTo>
                    <a:lnTo>
                      <a:pt x="17" y="17"/>
                    </a:lnTo>
                    <a:lnTo>
                      <a:pt x="17" y="17"/>
                    </a:lnTo>
                    <a:lnTo>
                      <a:pt x="17" y="17"/>
                    </a:lnTo>
                    <a:lnTo>
                      <a:pt x="15" y="17"/>
                    </a:lnTo>
                    <a:lnTo>
                      <a:pt x="12" y="17"/>
                    </a:lnTo>
                    <a:lnTo>
                      <a:pt x="11" y="18"/>
                    </a:lnTo>
                    <a:lnTo>
                      <a:pt x="9" y="20"/>
                    </a:lnTo>
                    <a:lnTo>
                      <a:pt x="9" y="20"/>
                    </a:lnTo>
                    <a:lnTo>
                      <a:pt x="9" y="21"/>
                    </a:lnTo>
                    <a:lnTo>
                      <a:pt x="9" y="23"/>
                    </a:lnTo>
                    <a:lnTo>
                      <a:pt x="10" y="25"/>
                    </a:lnTo>
                    <a:lnTo>
                      <a:pt x="12" y="26"/>
                    </a:lnTo>
                    <a:lnTo>
                      <a:pt x="16" y="28"/>
                    </a:lnTo>
                    <a:lnTo>
                      <a:pt x="24" y="49"/>
                    </a:lnTo>
                    <a:lnTo>
                      <a:pt x="24" y="49"/>
                    </a:lnTo>
                    <a:lnTo>
                      <a:pt x="25" y="51"/>
                    </a:lnTo>
                    <a:lnTo>
                      <a:pt x="26" y="53"/>
                    </a:lnTo>
                    <a:lnTo>
                      <a:pt x="28" y="53"/>
                    </a:lnTo>
                    <a:lnTo>
                      <a:pt x="30" y="53"/>
                    </a:lnTo>
                    <a:lnTo>
                      <a:pt x="52" y="44"/>
                    </a:lnTo>
                    <a:lnTo>
                      <a:pt x="55" y="46"/>
                    </a:lnTo>
                    <a:lnTo>
                      <a:pt x="55" y="46"/>
                    </a:lnTo>
                    <a:lnTo>
                      <a:pt x="58" y="46"/>
                    </a:lnTo>
                    <a:lnTo>
                      <a:pt x="58" y="46"/>
                    </a:lnTo>
                    <a:lnTo>
                      <a:pt x="60" y="45"/>
                    </a:lnTo>
                    <a:lnTo>
                      <a:pt x="62" y="43"/>
                    </a:lnTo>
                    <a:lnTo>
                      <a:pt x="62" y="43"/>
                    </a:lnTo>
                    <a:lnTo>
                      <a:pt x="63" y="41"/>
                    </a:lnTo>
                    <a:lnTo>
                      <a:pt x="62" y="39"/>
                    </a:lnTo>
                    <a:lnTo>
                      <a:pt x="61" y="38"/>
                    </a:lnTo>
                    <a:lnTo>
                      <a:pt x="60" y="37"/>
                    </a:lnTo>
                    <a:lnTo>
                      <a:pt x="76" y="1"/>
                    </a:lnTo>
                    <a:lnTo>
                      <a:pt x="76" y="1"/>
                    </a:lnTo>
                    <a:lnTo>
                      <a:pt x="80" y="2"/>
                    </a:lnTo>
                    <a:lnTo>
                      <a:pt x="80" y="2"/>
                    </a:lnTo>
                    <a:lnTo>
                      <a:pt x="87" y="1"/>
                    </a:lnTo>
                    <a:lnTo>
                      <a:pt x="92" y="0"/>
                    </a:lnTo>
                    <a:lnTo>
                      <a:pt x="92" y="0"/>
                    </a:lnTo>
                    <a:lnTo>
                      <a:pt x="97" y="7"/>
                    </a:lnTo>
                    <a:lnTo>
                      <a:pt x="101" y="18"/>
                    </a:lnTo>
                    <a:lnTo>
                      <a:pt x="104" y="28"/>
                    </a:lnTo>
                    <a:lnTo>
                      <a:pt x="106" y="39"/>
                    </a:lnTo>
                    <a:lnTo>
                      <a:pt x="106" y="51"/>
                    </a:lnTo>
                    <a:lnTo>
                      <a:pt x="105" y="64"/>
                    </a:lnTo>
                    <a:lnTo>
                      <a:pt x="102" y="76"/>
                    </a:lnTo>
                    <a:lnTo>
                      <a:pt x="97" y="87"/>
                    </a:lnTo>
                    <a:lnTo>
                      <a:pt x="0" y="87"/>
                    </a:lnTo>
                    <a:lnTo>
                      <a:pt x="31" y="127"/>
                    </a:lnTo>
                    <a:lnTo>
                      <a:pt x="31" y="127"/>
                    </a:lnTo>
                    <a:lnTo>
                      <a:pt x="28" y="133"/>
                    </a:lnTo>
                    <a:lnTo>
                      <a:pt x="25" y="13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4" name="Freeform 134"/>
              <p:cNvSpPr>
                <a:spLocks/>
              </p:cNvSpPr>
              <p:nvPr/>
            </p:nvSpPr>
            <p:spPr bwMode="auto">
              <a:xfrm>
                <a:off x="2065" y="1281"/>
                <a:ext cx="69" cy="133"/>
              </a:xfrm>
              <a:custGeom>
                <a:avLst/>
                <a:gdLst>
                  <a:gd name="T0" fmla="*/ 69 w 69"/>
                  <a:gd name="T1" fmla="*/ 0 h 133"/>
                  <a:gd name="T2" fmla="*/ 53 w 69"/>
                  <a:gd name="T3" fmla="*/ 33 h 133"/>
                  <a:gd name="T4" fmla="*/ 48 w 69"/>
                  <a:gd name="T5" fmla="*/ 31 h 133"/>
                  <a:gd name="T6" fmla="*/ 48 w 69"/>
                  <a:gd name="T7" fmla="*/ 31 h 133"/>
                  <a:gd name="T8" fmla="*/ 46 w 69"/>
                  <a:gd name="T9" fmla="*/ 30 h 133"/>
                  <a:gd name="T10" fmla="*/ 44 w 69"/>
                  <a:gd name="T11" fmla="*/ 30 h 133"/>
                  <a:gd name="T12" fmla="*/ 43 w 69"/>
                  <a:gd name="T13" fmla="*/ 31 h 133"/>
                  <a:gd name="T14" fmla="*/ 42 w 69"/>
                  <a:gd name="T15" fmla="*/ 33 h 133"/>
                  <a:gd name="T16" fmla="*/ 42 w 69"/>
                  <a:gd name="T17" fmla="*/ 33 h 133"/>
                  <a:gd name="T18" fmla="*/ 41 w 69"/>
                  <a:gd name="T19" fmla="*/ 35 h 133"/>
                  <a:gd name="T20" fmla="*/ 41 w 69"/>
                  <a:gd name="T21" fmla="*/ 37 h 133"/>
                  <a:gd name="T22" fmla="*/ 42 w 69"/>
                  <a:gd name="T23" fmla="*/ 38 h 133"/>
                  <a:gd name="T24" fmla="*/ 44 w 69"/>
                  <a:gd name="T25" fmla="*/ 40 h 133"/>
                  <a:gd name="T26" fmla="*/ 0 w 69"/>
                  <a:gd name="T27" fmla="*/ 13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9" h="133">
                    <a:moveTo>
                      <a:pt x="69" y="0"/>
                    </a:moveTo>
                    <a:lnTo>
                      <a:pt x="53" y="33"/>
                    </a:lnTo>
                    <a:lnTo>
                      <a:pt x="48" y="31"/>
                    </a:lnTo>
                    <a:lnTo>
                      <a:pt x="48" y="31"/>
                    </a:lnTo>
                    <a:lnTo>
                      <a:pt x="46" y="30"/>
                    </a:lnTo>
                    <a:lnTo>
                      <a:pt x="44" y="30"/>
                    </a:lnTo>
                    <a:lnTo>
                      <a:pt x="43" y="31"/>
                    </a:lnTo>
                    <a:lnTo>
                      <a:pt x="42" y="33"/>
                    </a:lnTo>
                    <a:lnTo>
                      <a:pt x="42" y="33"/>
                    </a:lnTo>
                    <a:lnTo>
                      <a:pt x="41" y="35"/>
                    </a:lnTo>
                    <a:lnTo>
                      <a:pt x="41" y="37"/>
                    </a:lnTo>
                    <a:lnTo>
                      <a:pt x="42" y="38"/>
                    </a:lnTo>
                    <a:lnTo>
                      <a:pt x="44" y="40"/>
                    </a:lnTo>
                    <a:lnTo>
                      <a:pt x="0" y="13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5" name="Line 135"/>
              <p:cNvSpPr>
                <a:spLocks noChangeShapeType="1"/>
              </p:cNvSpPr>
              <p:nvPr/>
            </p:nvSpPr>
            <p:spPr bwMode="auto">
              <a:xfrm flipH="1" flipV="1">
                <a:off x="2135" y="1272"/>
                <a:ext cx="37" cy="18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6" name="Freeform 136"/>
              <p:cNvSpPr>
                <a:spLocks/>
              </p:cNvSpPr>
              <p:nvPr/>
            </p:nvSpPr>
            <p:spPr bwMode="auto">
              <a:xfrm>
                <a:off x="2146" y="1296"/>
                <a:ext cx="23" cy="57"/>
              </a:xfrm>
              <a:custGeom>
                <a:avLst/>
                <a:gdLst>
                  <a:gd name="T0" fmla="*/ 0 w 23"/>
                  <a:gd name="T1" fmla="*/ 57 h 57"/>
                  <a:gd name="T2" fmla="*/ 6 w 23"/>
                  <a:gd name="T3" fmla="*/ 44 h 57"/>
                  <a:gd name="T4" fmla="*/ 6 w 23"/>
                  <a:gd name="T5" fmla="*/ 44 h 57"/>
                  <a:gd name="T6" fmla="*/ 8 w 23"/>
                  <a:gd name="T7" fmla="*/ 45 h 57"/>
                  <a:gd name="T8" fmla="*/ 8 w 23"/>
                  <a:gd name="T9" fmla="*/ 45 h 57"/>
                  <a:gd name="T10" fmla="*/ 11 w 23"/>
                  <a:gd name="T11" fmla="*/ 44 h 57"/>
                  <a:gd name="T12" fmla="*/ 12 w 23"/>
                  <a:gd name="T13" fmla="*/ 42 h 57"/>
                  <a:gd name="T14" fmla="*/ 12 w 23"/>
                  <a:gd name="T15" fmla="*/ 42 h 57"/>
                  <a:gd name="T16" fmla="*/ 13 w 23"/>
                  <a:gd name="T17" fmla="*/ 40 h 57"/>
                  <a:gd name="T18" fmla="*/ 13 w 23"/>
                  <a:gd name="T19" fmla="*/ 38 h 57"/>
                  <a:gd name="T20" fmla="*/ 12 w 23"/>
                  <a:gd name="T21" fmla="*/ 36 h 57"/>
                  <a:gd name="T22" fmla="*/ 10 w 23"/>
                  <a:gd name="T23" fmla="*/ 35 h 57"/>
                  <a:gd name="T24" fmla="*/ 5 w 23"/>
                  <a:gd name="T25" fmla="*/ 33 h 57"/>
                  <a:gd name="T26" fmla="*/ 20 w 23"/>
                  <a:gd name="T27" fmla="*/ 0 h 57"/>
                  <a:gd name="T28" fmla="*/ 23 w 23"/>
                  <a:gd name="T29" fmla="*/ 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" h="57">
                    <a:moveTo>
                      <a:pt x="0" y="57"/>
                    </a:moveTo>
                    <a:lnTo>
                      <a:pt x="6" y="44"/>
                    </a:lnTo>
                    <a:lnTo>
                      <a:pt x="6" y="44"/>
                    </a:lnTo>
                    <a:lnTo>
                      <a:pt x="8" y="45"/>
                    </a:lnTo>
                    <a:lnTo>
                      <a:pt x="8" y="45"/>
                    </a:lnTo>
                    <a:lnTo>
                      <a:pt x="11" y="44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13" y="40"/>
                    </a:lnTo>
                    <a:lnTo>
                      <a:pt x="13" y="38"/>
                    </a:lnTo>
                    <a:lnTo>
                      <a:pt x="12" y="36"/>
                    </a:lnTo>
                    <a:lnTo>
                      <a:pt x="10" y="35"/>
                    </a:lnTo>
                    <a:lnTo>
                      <a:pt x="5" y="33"/>
                    </a:lnTo>
                    <a:lnTo>
                      <a:pt x="20" y="0"/>
                    </a:lnTo>
                    <a:lnTo>
                      <a:pt x="23" y="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7" name="Freeform 137"/>
              <p:cNvSpPr>
                <a:spLocks/>
              </p:cNvSpPr>
              <p:nvPr/>
            </p:nvSpPr>
            <p:spPr bwMode="auto">
              <a:xfrm>
                <a:off x="2118" y="1368"/>
                <a:ext cx="18" cy="18"/>
              </a:xfrm>
              <a:custGeom>
                <a:avLst/>
                <a:gdLst>
                  <a:gd name="T0" fmla="*/ 8 w 18"/>
                  <a:gd name="T1" fmla="*/ 18 h 18"/>
                  <a:gd name="T2" fmla="*/ 8 w 18"/>
                  <a:gd name="T3" fmla="*/ 18 h 18"/>
                  <a:gd name="T4" fmla="*/ 5 w 18"/>
                  <a:gd name="T5" fmla="*/ 18 h 18"/>
                  <a:gd name="T6" fmla="*/ 2 w 18"/>
                  <a:gd name="T7" fmla="*/ 16 h 18"/>
                  <a:gd name="T8" fmla="*/ 0 w 18"/>
                  <a:gd name="T9" fmla="*/ 12 h 18"/>
                  <a:gd name="T10" fmla="*/ 0 w 18"/>
                  <a:gd name="T11" fmla="*/ 8 h 18"/>
                  <a:gd name="T12" fmla="*/ 0 w 18"/>
                  <a:gd name="T13" fmla="*/ 8 h 18"/>
                  <a:gd name="T14" fmla="*/ 0 w 18"/>
                  <a:gd name="T15" fmla="*/ 5 h 18"/>
                  <a:gd name="T16" fmla="*/ 2 w 18"/>
                  <a:gd name="T17" fmla="*/ 2 h 18"/>
                  <a:gd name="T18" fmla="*/ 5 w 18"/>
                  <a:gd name="T19" fmla="*/ 0 h 18"/>
                  <a:gd name="T20" fmla="*/ 8 w 18"/>
                  <a:gd name="T21" fmla="*/ 0 h 18"/>
                  <a:gd name="T22" fmla="*/ 8 w 18"/>
                  <a:gd name="T23" fmla="*/ 0 h 18"/>
                  <a:gd name="T24" fmla="*/ 12 w 18"/>
                  <a:gd name="T25" fmla="*/ 0 h 18"/>
                  <a:gd name="T26" fmla="*/ 16 w 18"/>
                  <a:gd name="T27" fmla="*/ 2 h 18"/>
                  <a:gd name="T28" fmla="*/ 18 w 18"/>
                  <a:gd name="T29" fmla="*/ 5 h 18"/>
                  <a:gd name="T30" fmla="*/ 18 w 18"/>
                  <a:gd name="T31" fmla="*/ 8 h 18"/>
                  <a:gd name="T32" fmla="*/ 18 w 18"/>
                  <a:gd name="T33" fmla="*/ 8 h 18"/>
                  <a:gd name="T34" fmla="*/ 18 w 18"/>
                  <a:gd name="T35" fmla="*/ 12 h 18"/>
                  <a:gd name="T36" fmla="*/ 16 w 18"/>
                  <a:gd name="T37" fmla="*/ 16 h 18"/>
                  <a:gd name="T38" fmla="*/ 12 w 18"/>
                  <a:gd name="T39" fmla="*/ 18 h 18"/>
                  <a:gd name="T40" fmla="*/ 8 w 18"/>
                  <a:gd name="T41" fmla="*/ 18 h 18"/>
                  <a:gd name="T42" fmla="*/ 8 w 18"/>
                  <a:gd name="T4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8" h="18">
                    <a:moveTo>
                      <a:pt x="8" y="18"/>
                    </a:moveTo>
                    <a:lnTo>
                      <a:pt x="8" y="18"/>
                    </a:lnTo>
                    <a:lnTo>
                      <a:pt x="5" y="18"/>
                    </a:lnTo>
                    <a:lnTo>
                      <a:pt x="2" y="16"/>
                    </a:lnTo>
                    <a:lnTo>
                      <a:pt x="0" y="12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2" y="2"/>
                    </a:lnTo>
                    <a:lnTo>
                      <a:pt x="5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6" y="2"/>
                    </a:lnTo>
                    <a:lnTo>
                      <a:pt x="18" y="5"/>
                    </a:lnTo>
                    <a:lnTo>
                      <a:pt x="18" y="8"/>
                    </a:lnTo>
                    <a:lnTo>
                      <a:pt x="18" y="8"/>
                    </a:lnTo>
                    <a:lnTo>
                      <a:pt x="18" y="12"/>
                    </a:lnTo>
                    <a:lnTo>
                      <a:pt x="16" y="16"/>
                    </a:lnTo>
                    <a:lnTo>
                      <a:pt x="12" y="18"/>
                    </a:lnTo>
                    <a:lnTo>
                      <a:pt x="8" y="18"/>
                    </a:lnTo>
                    <a:lnTo>
                      <a:pt x="8" y="1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8" name="Freeform 138"/>
              <p:cNvSpPr>
                <a:spLocks/>
              </p:cNvSpPr>
              <p:nvPr/>
            </p:nvSpPr>
            <p:spPr bwMode="auto">
              <a:xfrm>
                <a:off x="2020" y="1471"/>
                <a:ext cx="98" cy="13"/>
              </a:xfrm>
              <a:custGeom>
                <a:avLst/>
                <a:gdLst>
                  <a:gd name="T0" fmla="*/ 98 w 98"/>
                  <a:gd name="T1" fmla="*/ 13 h 13"/>
                  <a:gd name="T2" fmla="*/ 98 w 98"/>
                  <a:gd name="T3" fmla="*/ 0 h 13"/>
                  <a:gd name="T4" fmla="*/ 0 w 98"/>
                  <a:gd name="T5" fmla="*/ 0 h 13"/>
                  <a:gd name="T6" fmla="*/ 0 w 98"/>
                  <a:gd name="T7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8" h="13">
                    <a:moveTo>
                      <a:pt x="98" y="13"/>
                    </a:moveTo>
                    <a:lnTo>
                      <a:pt x="98" y="0"/>
                    </a:lnTo>
                    <a:lnTo>
                      <a:pt x="0" y="0"/>
                    </a:lnTo>
                    <a:lnTo>
                      <a:pt x="0" y="1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9" name="Freeform 139"/>
              <p:cNvSpPr>
                <a:spLocks/>
              </p:cNvSpPr>
              <p:nvPr/>
            </p:nvSpPr>
            <p:spPr bwMode="auto">
              <a:xfrm>
                <a:off x="3322" y="1702"/>
                <a:ext cx="25" cy="20"/>
              </a:xfrm>
              <a:custGeom>
                <a:avLst/>
                <a:gdLst>
                  <a:gd name="T0" fmla="*/ 0 w 25"/>
                  <a:gd name="T1" fmla="*/ 0 h 20"/>
                  <a:gd name="T2" fmla="*/ 21 w 25"/>
                  <a:gd name="T3" fmla="*/ 20 h 20"/>
                  <a:gd name="T4" fmla="*/ 21 w 25"/>
                  <a:gd name="T5" fmla="*/ 20 h 20"/>
                  <a:gd name="T6" fmla="*/ 23 w 25"/>
                  <a:gd name="T7" fmla="*/ 13 h 20"/>
                  <a:gd name="T8" fmla="*/ 25 w 25"/>
                  <a:gd name="T9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0">
                    <a:moveTo>
                      <a:pt x="0" y="0"/>
                    </a:moveTo>
                    <a:lnTo>
                      <a:pt x="21" y="20"/>
                    </a:lnTo>
                    <a:lnTo>
                      <a:pt x="21" y="20"/>
                    </a:lnTo>
                    <a:lnTo>
                      <a:pt x="23" y="13"/>
                    </a:lnTo>
                    <a:lnTo>
                      <a:pt x="25" y="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0" name="Freeform 140"/>
              <p:cNvSpPr>
                <a:spLocks/>
              </p:cNvSpPr>
              <p:nvPr/>
            </p:nvSpPr>
            <p:spPr bwMode="auto">
              <a:xfrm>
                <a:off x="3506" y="1513"/>
                <a:ext cx="38" cy="26"/>
              </a:xfrm>
              <a:custGeom>
                <a:avLst/>
                <a:gdLst>
                  <a:gd name="T0" fmla="*/ 0 w 38"/>
                  <a:gd name="T1" fmla="*/ 0 h 26"/>
                  <a:gd name="T2" fmla="*/ 26 w 38"/>
                  <a:gd name="T3" fmla="*/ 26 h 26"/>
                  <a:gd name="T4" fmla="*/ 26 w 38"/>
                  <a:gd name="T5" fmla="*/ 26 h 26"/>
                  <a:gd name="T6" fmla="*/ 32 w 38"/>
                  <a:gd name="T7" fmla="*/ 22 h 26"/>
                  <a:gd name="T8" fmla="*/ 38 w 38"/>
                  <a:gd name="T9" fmla="*/ 17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26">
                    <a:moveTo>
                      <a:pt x="0" y="0"/>
                    </a:moveTo>
                    <a:lnTo>
                      <a:pt x="26" y="26"/>
                    </a:lnTo>
                    <a:lnTo>
                      <a:pt x="26" y="26"/>
                    </a:lnTo>
                    <a:lnTo>
                      <a:pt x="32" y="22"/>
                    </a:lnTo>
                    <a:lnTo>
                      <a:pt x="38" y="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1" name="Freeform 141"/>
              <p:cNvSpPr>
                <a:spLocks/>
              </p:cNvSpPr>
              <p:nvPr/>
            </p:nvSpPr>
            <p:spPr bwMode="auto">
              <a:xfrm>
                <a:off x="3495" y="1541"/>
                <a:ext cx="26" cy="8"/>
              </a:xfrm>
              <a:custGeom>
                <a:avLst/>
                <a:gdLst>
                  <a:gd name="T0" fmla="*/ 0 w 26"/>
                  <a:gd name="T1" fmla="*/ 0 h 8"/>
                  <a:gd name="T2" fmla="*/ 10 w 26"/>
                  <a:gd name="T3" fmla="*/ 8 h 8"/>
                  <a:gd name="T4" fmla="*/ 10 w 26"/>
                  <a:gd name="T5" fmla="*/ 8 h 8"/>
                  <a:gd name="T6" fmla="*/ 18 w 26"/>
                  <a:gd name="T7" fmla="*/ 6 h 8"/>
                  <a:gd name="T8" fmla="*/ 26 w 26"/>
                  <a:gd name="T9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8">
                    <a:moveTo>
                      <a:pt x="0" y="0"/>
                    </a:moveTo>
                    <a:lnTo>
                      <a:pt x="10" y="8"/>
                    </a:lnTo>
                    <a:lnTo>
                      <a:pt x="10" y="8"/>
                    </a:lnTo>
                    <a:lnTo>
                      <a:pt x="18" y="6"/>
                    </a:lnTo>
                    <a:lnTo>
                      <a:pt x="26" y="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2" name="Freeform 142"/>
              <p:cNvSpPr>
                <a:spLocks/>
              </p:cNvSpPr>
              <p:nvPr/>
            </p:nvSpPr>
            <p:spPr bwMode="auto">
              <a:xfrm>
                <a:off x="3299" y="1717"/>
                <a:ext cx="39" cy="29"/>
              </a:xfrm>
              <a:custGeom>
                <a:avLst/>
                <a:gdLst>
                  <a:gd name="T0" fmla="*/ 0 w 39"/>
                  <a:gd name="T1" fmla="*/ 0 h 29"/>
                  <a:gd name="T2" fmla="*/ 30 w 39"/>
                  <a:gd name="T3" fmla="*/ 29 h 29"/>
                  <a:gd name="T4" fmla="*/ 30 w 39"/>
                  <a:gd name="T5" fmla="*/ 29 h 29"/>
                  <a:gd name="T6" fmla="*/ 35 w 39"/>
                  <a:gd name="T7" fmla="*/ 22 h 29"/>
                  <a:gd name="T8" fmla="*/ 39 w 39"/>
                  <a:gd name="T9" fmla="*/ 16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29">
                    <a:moveTo>
                      <a:pt x="0" y="0"/>
                    </a:moveTo>
                    <a:lnTo>
                      <a:pt x="30" y="29"/>
                    </a:lnTo>
                    <a:lnTo>
                      <a:pt x="30" y="29"/>
                    </a:lnTo>
                    <a:lnTo>
                      <a:pt x="35" y="22"/>
                    </a:lnTo>
                    <a:lnTo>
                      <a:pt x="39" y="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3" name="Freeform 143"/>
              <p:cNvSpPr>
                <a:spLocks/>
              </p:cNvSpPr>
              <p:nvPr/>
            </p:nvSpPr>
            <p:spPr bwMode="auto">
              <a:xfrm>
                <a:off x="3435" y="1590"/>
                <a:ext cx="22" cy="20"/>
              </a:xfrm>
              <a:custGeom>
                <a:avLst/>
                <a:gdLst>
                  <a:gd name="T0" fmla="*/ 0 w 22"/>
                  <a:gd name="T1" fmla="*/ 0 h 20"/>
                  <a:gd name="T2" fmla="*/ 20 w 22"/>
                  <a:gd name="T3" fmla="*/ 20 h 20"/>
                  <a:gd name="T4" fmla="*/ 20 w 22"/>
                  <a:gd name="T5" fmla="*/ 20 h 20"/>
                  <a:gd name="T6" fmla="*/ 22 w 22"/>
                  <a:gd name="T7" fmla="*/ 2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20">
                    <a:moveTo>
                      <a:pt x="0" y="0"/>
                    </a:moveTo>
                    <a:lnTo>
                      <a:pt x="20" y="20"/>
                    </a:lnTo>
                    <a:lnTo>
                      <a:pt x="20" y="20"/>
                    </a:lnTo>
                    <a:lnTo>
                      <a:pt x="22" y="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4" name="Freeform 144"/>
              <p:cNvSpPr>
                <a:spLocks/>
              </p:cNvSpPr>
              <p:nvPr/>
            </p:nvSpPr>
            <p:spPr bwMode="auto">
              <a:xfrm>
                <a:off x="3408" y="1602"/>
                <a:ext cx="43" cy="35"/>
              </a:xfrm>
              <a:custGeom>
                <a:avLst/>
                <a:gdLst>
                  <a:gd name="T0" fmla="*/ 0 w 43"/>
                  <a:gd name="T1" fmla="*/ 0 h 35"/>
                  <a:gd name="T2" fmla="*/ 36 w 43"/>
                  <a:gd name="T3" fmla="*/ 35 h 35"/>
                  <a:gd name="T4" fmla="*/ 36 w 43"/>
                  <a:gd name="T5" fmla="*/ 35 h 35"/>
                  <a:gd name="T6" fmla="*/ 40 w 43"/>
                  <a:gd name="T7" fmla="*/ 28 h 35"/>
                  <a:gd name="T8" fmla="*/ 43 w 43"/>
                  <a:gd name="T9" fmla="*/ 2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35">
                    <a:moveTo>
                      <a:pt x="0" y="0"/>
                    </a:moveTo>
                    <a:lnTo>
                      <a:pt x="36" y="35"/>
                    </a:lnTo>
                    <a:lnTo>
                      <a:pt x="36" y="35"/>
                    </a:lnTo>
                    <a:lnTo>
                      <a:pt x="40" y="28"/>
                    </a:lnTo>
                    <a:lnTo>
                      <a:pt x="43" y="2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5" name="Freeform 145"/>
              <p:cNvSpPr>
                <a:spLocks/>
              </p:cNvSpPr>
              <p:nvPr/>
            </p:nvSpPr>
            <p:spPr bwMode="auto">
              <a:xfrm>
                <a:off x="3385" y="1654"/>
                <a:ext cx="24" cy="5"/>
              </a:xfrm>
              <a:custGeom>
                <a:avLst/>
                <a:gdLst>
                  <a:gd name="T0" fmla="*/ 0 w 24"/>
                  <a:gd name="T1" fmla="*/ 0 h 5"/>
                  <a:gd name="T2" fmla="*/ 5 w 24"/>
                  <a:gd name="T3" fmla="*/ 5 h 5"/>
                  <a:gd name="T4" fmla="*/ 5 w 24"/>
                  <a:gd name="T5" fmla="*/ 5 h 5"/>
                  <a:gd name="T6" fmla="*/ 24 w 24"/>
                  <a:gd name="T7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5">
                    <a:moveTo>
                      <a:pt x="0" y="0"/>
                    </a:moveTo>
                    <a:lnTo>
                      <a:pt x="5" y="5"/>
                    </a:lnTo>
                    <a:lnTo>
                      <a:pt x="5" y="5"/>
                    </a:lnTo>
                    <a:lnTo>
                      <a:pt x="24" y="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6" name="Freeform 146"/>
              <p:cNvSpPr>
                <a:spLocks/>
              </p:cNvSpPr>
              <p:nvPr/>
            </p:nvSpPr>
            <p:spPr bwMode="auto">
              <a:xfrm>
                <a:off x="3392" y="1623"/>
                <a:ext cx="43" cy="30"/>
              </a:xfrm>
              <a:custGeom>
                <a:avLst/>
                <a:gdLst>
                  <a:gd name="T0" fmla="*/ 0 w 43"/>
                  <a:gd name="T1" fmla="*/ 0 h 30"/>
                  <a:gd name="T2" fmla="*/ 29 w 43"/>
                  <a:gd name="T3" fmla="*/ 30 h 30"/>
                  <a:gd name="T4" fmla="*/ 29 w 43"/>
                  <a:gd name="T5" fmla="*/ 30 h 30"/>
                  <a:gd name="T6" fmla="*/ 36 w 43"/>
                  <a:gd name="T7" fmla="*/ 26 h 30"/>
                  <a:gd name="T8" fmla="*/ 43 w 43"/>
                  <a:gd name="T9" fmla="*/ 2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30">
                    <a:moveTo>
                      <a:pt x="0" y="0"/>
                    </a:moveTo>
                    <a:lnTo>
                      <a:pt x="29" y="30"/>
                    </a:lnTo>
                    <a:lnTo>
                      <a:pt x="29" y="30"/>
                    </a:lnTo>
                    <a:lnTo>
                      <a:pt x="36" y="26"/>
                    </a:lnTo>
                    <a:lnTo>
                      <a:pt x="43" y="2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7" name="Freeform 147"/>
              <p:cNvSpPr>
                <a:spLocks/>
              </p:cNvSpPr>
              <p:nvPr/>
            </p:nvSpPr>
            <p:spPr bwMode="auto">
              <a:xfrm>
                <a:off x="3373" y="1578"/>
                <a:ext cx="86" cy="83"/>
              </a:xfrm>
              <a:custGeom>
                <a:avLst/>
                <a:gdLst>
                  <a:gd name="T0" fmla="*/ 0 w 86"/>
                  <a:gd name="T1" fmla="*/ 83 h 83"/>
                  <a:gd name="T2" fmla="*/ 0 w 86"/>
                  <a:gd name="T3" fmla="*/ 83 h 83"/>
                  <a:gd name="T4" fmla="*/ 3 w 86"/>
                  <a:gd name="T5" fmla="*/ 83 h 83"/>
                  <a:gd name="T6" fmla="*/ 3 w 86"/>
                  <a:gd name="T7" fmla="*/ 83 h 83"/>
                  <a:gd name="T8" fmla="*/ 5 w 86"/>
                  <a:gd name="T9" fmla="*/ 65 h 83"/>
                  <a:gd name="T10" fmla="*/ 9 w 86"/>
                  <a:gd name="T11" fmla="*/ 48 h 83"/>
                  <a:gd name="T12" fmla="*/ 11 w 86"/>
                  <a:gd name="T13" fmla="*/ 41 h 83"/>
                  <a:gd name="T14" fmla="*/ 15 w 86"/>
                  <a:gd name="T15" fmla="*/ 34 h 83"/>
                  <a:gd name="T16" fmla="*/ 19 w 86"/>
                  <a:gd name="T17" fmla="*/ 27 h 83"/>
                  <a:gd name="T18" fmla="*/ 25 w 86"/>
                  <a:gd name="T19" fmla="*/ 22 h 83"/>
                  <a:gd name="T20" fmla="*/ 25 w 86"/>
                  <a:gd name="T21" fmla="*/ 22 h 83"/>
                  <a:gd name="T22" fmla="*/ 31 w 86"/>
                  <a:gd name="T23" fmla="*/ 15 h 83"/>
                  <a:gd name="T24" fmla="*/ 37 w 86"/>
                  <a:gd name="T25" fmla="*/ 11 h 83"/>
                  <a:gd name="T26" fmla="*/ 44 w 86"/>
                  <a:gd name="T27" fmla="*/ 8 h 83"/>
                  <a:gd name="T28" fmla="*/ 52 w 86"/>
                  <a:gd name="T29" fmla="*/ 5 h 83"/>
                  <a:gd name="T30" fmla="*/ 69 w 86"/>
                  <a:gd name="T31" fmla="*/ 2 h 83"/>
                  <a:gd name="T32" fmla="*/ 86 w 86"/>
                  <a:gd name="T33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6" h="83">
                    <a:moveTo>
                      <a:pt x="0" y="83"/>
                    </a:moveTo>
                    <a:lnTo>
                      <a:pt x="0" y="83"/>
                    </a:lnTo>
                    <a:lnTo>
                      <a:pt x="3" y="83"/>
                    </a:lnTo>
                    <a:lnTo>
                      <a:pt x="3" y="83"/>
                    </a:lnTo>
                    <a:lnTo>
                      <a:pt x="5" y="65"/>
                    </a:lnTo>
                    <a:lnTo>
                      <a:pt x="9" y="48"/>
                    </a:lnTo>
                    <a:lnTo>
                      <a:pt x="11" y="41"/>
                    </a:lnTo>
                    <a:lnTo>
                      <a:pt x="15" y="34"/>
                    </a:lnTo>
                    <a:lnTo>
                      <a:pt x="19" y="27"/>
                    </a:lnTo>
                    <a:lnTo>
                      <a:pt x="25" y="22"/>
                    </a:lnTo>
                    <a:lnTo>
                      <a:pt x="25" y="22"/>
                    </a:lnTo>
                    <a:lnTo>
                      <a:pt x="31" y="15"/>
                    </a:lnTo>
                    <a:lnTo>
                      <a:pt x="37" y="11"/>
                    </a:lnTo>
                    <a:lnTo>
                      <a:pt x="44" y="8"/>
                    </a:lnTo>
                    <a:lnTo>
                      <a:pt x="52" y="5"/>
                    </a:lnTo>
                    <a:lnTo>
                      <a:pt x="69" y="2"/>
                    </a:lnTo>
                    <a:lnTo>
                      <a:pt x="8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8" name="Freeform 148"/>
              <p:cNvSpPr>
                <a:spLocks/>
              </p:cNvSpPr>
              <p:nvPr/>
            </p:nvSpPr>
            <p:spPr bwMode="auto">
              <a:xfrm>
                <a:off x="3491" y="1546"/>
                <a:ext cx="70" cy="29"/>
              </a:xfrm>
              <a:custGeom>
                <a:avLst/>
                <a:gdLst>
                  <a:gd name="T0" fmla="*/ 0 w 70"/>
                  <a:gd name="T1" fmla="*/ 29 h 29"/>
                  <a:gd name="T2" fmla="*/ 0 w 70"/>
                  <a:gd name="T3" fmla="*/ 29 h 29"/>
                  <a:gd name="T4" fmla="*/ 19 w 70"/>
                  <a:gd name="T5" fmla="*/ 26 h 29"/>
                  <a:gd name="T6" fmla="*/ 28 w 70"/>
                  <a:gd name="T7" fmla="*/ 24 h 29"/>
                  <a:gd name="T8" fmla="*/ 37 w 70"/>
                  <a:gd name="T9" fmla="*/ 21 h 29"/>
                  <a:gd name="T10" fmla="*/ 46 w 70"/>
                  <a:gd name="T11" fmla="*/ 16 h 29"/>
                  <a:gd name="T12" fmla="*/ 55 w 70"/>
                  <a:gd name="T13" fmla="*/ 12 h 29"/>
                  <a:gd name="T14" fmla="*/ 63 w 70"/>
                  <a:gd name="T15" fmla="*/ 6 h 29"/>
                  <a:gd name="T16" fmla="*/ 70 w 70"/>
                  <a:gd name="T17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0" h="29">
                    <a:moveTo>
                      <a:pt x="0" y="29"/>
                    </a:moveTo>
                    <a:lnTo>
                      <a:pt x="0" y="29"/>
                    </a:lnTo>
                    <a:lnTo>
                      <a:pt x="19" y="26"/>
                    </a:lnTo>
                    <a:lnTo>
                      <a:pt x="28" y="24"/>
                    </a:lnTo>
                    <a:lnTo>
                      <a:pt x="37" y="21"/>
                    </a:lnTo>
                    <a:lnTo>
                      <a:pt x="46" y="16"/>
                    </a:lnTo>
                    <a:lnTo>
                      <a:pt x="55" y="12"/>
                    </a:lnTo>
                    <a:lnTo>
                      <a:pt x="63" y="6"/>
                    </a:lnTo>
                    <a:lnTo>
                      <a:pt x="7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9" name="Freeform 149"/>
              <p:cNvSpPr>
                <a:spLocks/>
              </p:cNvSpPr>
              <p:nvPr/>
            </p:nvSpPr>
            <p:spPr bwMode="auto">
              <a:xfrm>
                <a:off x="3344" y="1693"/>
                <a:ext cx="29" cy="70"/>
              </a:xfrm>
              <a:custGeom>
                <a:avLst/>
                <a:gdLst>
                  <a:gd name="T0" fmla="*/ 0 w 29"/>
                  <a:gd name="T1" fmla="*/ 70 h 70"/>
                  <a:gd name="T2" fmla="*/ 0 w 29"/>
                  <a:gd name="T3" fmla="*/ 70 h 70"/>
                  <a:gd name="T4" fmla="*/ 7 w 29"/>
                  <a:gd name="T5" fmla="*/ 62 h 70"/>
                  <a:gd name="T6" fmla="*/ 12 w 29"/>
                  <a:gd name="T7" fmla="*/ 55 h 70"/>
                  <a:gd name="T8" fmla="*/ 18 w 29"/>
                  <a:gd name="T9" fmla="*/ 45 h 70"/>
                  <a:gd name="T10" fmla="*/ 21 w 29"/>
                  <a:gd name="T11" fmla="*/ 37 h 70"/>
                  <a:gd name="T12" fmla="*/ 24 w 29"/>
                  <a:gd name="T13" fmla="*/ 28 h 70"/>
                  <a:gd name="T14" fmla="*/ 26 w 29"/>
                  <a:gd name="T15" fmla="*/ 19 h 70"/>
                  <a:gd name="T16" fmla="*/ 29 w 29"/>
                  <a:gd name="T17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" h="70">
                    <a:moveTo>
                      <a:pt x="0" y="70"/>
                    </a:moveTo>
                    <a:lnTo>
                      <a:pt x="0" y="70"/>
                    </a:lnTo>
                    <a:lnTo>
                      <a:pt x="7" y="62"/>
                    </a:lnTo>
                    <a:lnTo>
                      <a:pt x="12" y="55"/>
                    </a:lnTo>
                    <a:lnTo>
                      <a:pt x="18" y="45"/>
                    </a:lnTo>
                    <a:lnTo>
                      <a:pt x="21" y="37"/>
                    </a:lnTo>
                    <a:lnTo>
                      <a:pt x="24" y="28"/>
                    </a:lnTo>
                    <a:lnTo>
                      <a:pt x="26" y="19"/>
                    </a:lnTo>
                    <a:lnTo>
                      <a:pt x="2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0" name="Freeform 150"/>
              <p:cNvSpPr>
                <a:spLocks/>
              </p:cNvSpPr>
              <p:nvPr/>
            </p:nvSpPr>
            <p:spPr bwMode="auto">
              <a:xfrm>
                <a:off x="3289" y="1490"/>
                <a:ext cx="217" cy="217"/>
              </a:xfrm>
              <a:custGeom>
                <a:avLst/>
                <a:gdLst>
                  <a:gd name="T0" fmla="*/ 217 w 217"/>
                  <a:gd name="T1" fmla="*/ 0 h 217"/>
                  <a:gd name="T2" fmla="*/ 217 w 217"/>
                  <a:gd name="T3" fmla="*/ 0 h 217"/>
                  <a:gd name="T4" fmla="*/ 208 w 217"/>
                  <a:gd name="T5" fmla="*/ 11 h 217"/>
                  <a:gd name="T6" fmla="*/ 202 w 217"/>
                  <a:gd name="T7" fmla="*/ 21 h 217"/>
                  <a:gd name="T8" fmla="*/ 197 w 217"/>
                  <a:gd name="T9" fmla="*/ 32 h 217"/>
                  <a:gd name="T10" fmla="*/ 193 w 217"/>
                  <a:gd name="T11" fmla="*/ 44 h 217"/>
                  <a:gd name="T12" fmla="*/ 190 w 217"/>
                  <a:gd name="T13" fmla="*/ 56 h 217"/>
                  <a:gd name="T14" fmla="*/ 189 w 217"/>
                  <a:gd name="T15" fmla="*/ 67 h 217"/>
                  <a:gd name="T16" fmla="*/ 186 w 217"/>
                  <a:gd name="T17" fmla="*/ 92 h 217"/>
                  <a:gd name="T18" fmla="*/ 186 w 217"/>
                  <a:gd name="T19" fmla="*/ 92 h 217"/>
                  <a:gd name="T20" fmla="*/ 184 w 217"/>
                  <a:gd name="T21" fmla="*/ 113 h 217"/>
                  <a:gd name="T22" fmla="*/ 183 w 217"/>
                  <a:gd name="T23" fmla="*/ 123 h 217"/>
                  <a:gd name="T24" fmla="*/ 181 w 217"/>
                  <a:gd name="T25" fmla="*/ 132 h 217"/>
                  <a:gd name="T26" fmla="*/ 177 w 217"/>
                  <a:gd name="T27" fmla="*/ 141 h 217"/>
                  <a:gd name="T28" fmla="*/ 174 w 217"/>
                  <a:gd name="T29" fmla="*/ 150 h 217"/>
                  <a:gd name="T30" fmla="*/ 169 w 217"/>
                  <a:gd name="T31" fmla="*/ 158 h 217"/>
                  <a:gd name="T32" fmla="*/ 164 w 217"/>
                  <a:gd name="T33" fmla="*/ 164 h 217"/>
                  <a:gd name="T34" fmla="*/ 164 w 217"/>
                  <a:gd name="T35" fmla="*/ 164 h 217"/>
                  <a:gd name="T36" fmla="*/ 157 w 217"/>
                  <a:gd name="T37" fmla="*/ 170 h 217"/>
                  <a:gd name="T38" fmla="*/ 149 w 217"/>
                  <a:gd name="T39" fmla="*/ 175 h 217"/>
                  <a:gd name="T40" fmla="*/ 140 w 217"/>
                  <a:gd name="T41" fmla="*/ 178 h 217"/>
                  <a:gd name="T42" fmla="*/ 131 w 217"/>
                  <a:gd name="T43" fmla="*/ 181 h 217"/>
                  <a:gd name="T44" fmla="*/ 122 w 217"/>
                  <a:gd name="T45" fmla="*/ 184 h 217"/>
                  <a:gd name="T46" fmla="*/ 112 w 217"/>
                  <a:gd name="T47" fmla="*/ 185 h 217"/>
                  <a:gd name="T48" fmla="*/ 91 w 217"/>
                  <a:gd name="T49" fmla="*/ 187 h 217"/>
                  <a:gd name="T50" fmla="*/ 91 w 217"/>
                  <a:gd name="T51" fmla="*/ 187 h 217"/>
                  <a:gd name="T52" fmla="*/ 67 w 217"/>
                  <a:gd name="T53" fmla="*/ 189 h 217"/>
                  <a:gd name="T54" fmla="*/ 55 w 217"/>
                  <a:gd name="T55" fmla="*/ 191 h 217"/>
                  <a:gd name="T56" fmla="*/ 43 w 217"/>
                  <a:gd name="T57" fmla="*/ 194 h 217"/>
                  <a:gd name="T58" fmla="*/ 31 w 217"/>
                  <a:gd name="T59" fmla="*/ 197 h 217"/>
                  <a:gd name="T60" fmla="*/ 20 w 217"/>
                  <a:gd name="T61" fmla="*/ 202 h 217"/>
                  <a:gd name="T62" fmla="*/ 10 w 217"/>
                  <a:gd name="T63" fmla="*/ 209 h 217"/>
                  <a:gd name="T64" fmla="*/ 0 w 217"/>
                  <a:gd name="T65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7" h="217">
                    <a:moveTo>
                      <a:pt x="217" y="0"/>
                    </a:moveTo>
                    <a:lnTo>
                      <a:pt x="217" y="0"/>
                    </a:lnTo>
                    <a:lnTo>
                      <a:pt x="208" y="11"/>
                    </a:lnTo>
                    <a:lnTo>
                      <a:pt x="202" y="21"/>
                    </a:lnTo>
                    <a:lnTo>
                      <a:pt x="197" y="32"/>
                    </a:lnTo>
                    <a:lnTo>
                      <a:pt x="193" y="44"/>
                    </a:lnTo>
                    <a:lnTo>
                      <a:pt x="190" y="56"/>
                    </a:lnTo>
                    <a:lnTo>
                      <a:pt x="189" y="67"/>
                    </a:lnTo>
                    <a:lnTo>
                      <a:pt x="186" y="92"/>
                    </a:lnTo>
                    <a:lnTo>
                      <a:pt x="186" y="92"/>
                    </a:lnTo>
                    <a:lnTo>
                      <a:pt x="184" y="113"/>
                    </a:lnTo>
                    <a:lnTo>
                      <a:pt x="183" y="123"/>
                    </a:lnTo>
                    <a:lnTo>
                      <a:pt x="181" y="132"/>
                    </a:lnTo>
                    <a:lnTo>
                      <a:pt x="177" y="141"/>
                    </a:lnTo>
                    <a:lnTo>
                      <a:pt x="174" y="150"/>
                    </a:lnTo>
                    <a:lnTo>
                      <a:pt x="169" y="158"/>
                    </a:lnTo>
                    <a:lnTo>
                      <a:pt x="164" y="164"/>
                    </a:lnTo>
                    <a:lnTo>
                      <a:pt x="164" y="164"/>
                    </a:lnTo>
                    <a:lnTo>
                      <a:pt x="157" y="170"/>
                    </a:lnTo>
                    <a:lnTo>
                      <a:pt x="149" y="175"/>
                    </a:lnTo>
                    <a:lnTo>
                      <a:pt x="140" y="178"/>
                    </a:lnTo>
                    <a:lnTo>
                      <a:pt x="131" y="181"/>
                    </a:lnTo>
                    <a:lnTo>
                      <a:pt x="122" y="184"/>
                    </a:lnTo>
                    <a:lnTo>
                      <a:pt x="112" y="185"/>
                    </a:lnTo>
                    <a:lnTo>
                      <a:pt x="91" y="187"/>
                    </a:lnTo>
                    <a:lnTo>
                      <a:pt x="91" y="187"/>
                    </a:lnTo>
                    <a:lnTo>
                      <a:pt x="67" y="189"/>
                    </a:lnTo>
                    <a:lnTo>
                      <a:pt x="55" y="191"/>
                    </a:lnTo>
                    <a:lnTo>
                      <a:pt x="43" y="194"/>
                    </a:lnTo>
                    <a:lnTo>
                      <a:pt x="31" y="197"/>
                    </a:lnTo>
                    <a:lnTo>
                      <a:pt x="20" y="202"/>
                    </a:lnTo>
                    <a:lnTo>
                      <a:pt x="10" y="209"/>
                    </a:lnTo>
                    <a:lnTo>
                      <a:pt x="0" y="2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1" name="Freeform 151"/>
              <p:cNvSpPr>
                <a:spLocks noEditPoints="1"/>
              </p:cNvSpPr>
              <p:nvPr/>
            </p:nvSpPr>
            <p:spPr bwMode="auto">
              <a:xfrm>
                <a:off x="2111" y="880"/>
                <a:ext cx="163" cy="212"/>
              </a:xfrm>
              <a:custGeom>
                <a:avLst/>
                <a:gdLst>
                  <a:gd name="T0" fmla="*/ 78 w 163"/>
                  <a:gd name="T1" fmla="*/ 6 h 212"/>
                  <a:gd name="T2" fmla="*/ 67 w 163"/>
                  <a:gd name="T3" fmla="*/ 16 h 212"/>
                  <a:gd name="T4" fmla="*/ 47 w 163"/>
                  <a:gd name="T5" fmla="*/ 54 h 212"/>
                  <a:gd name="T6" fmla="*/ 36 w 163"/>
                  <a:gd name="T7" fmla="*/ 72 h 212"/>
                  <a:gd name="T8" fmla="*/ 16 w 163"/>
                  <a:gd name="T9" fmla="*/ 94 h 212"/>
                  <a:gd name="T10" fmla="*/ 4 w 163"/>
                  <a:gd name="T11" fmla="*/ 116 h 212"/>
                  <a:gd name="T12" fmla="*/ 0 w 163"/>
                  <a:gd name="T13" fmla="*/ 136 h 212"/>
                  <a:gd name="T14" fmla="*/ 1 w 163"/>
                  <a:gd name="T15" fmla="*/ 155 h 212"/>
                  <a:gd name="T16" fmla="*/ 17 w 163"/>
                  <a:gd name="T17" fmla="*/ 187 h 212"/>
                  <a:gd name="T18" fmla="*/ 46 w 163"/>
                  <a:gd name="T19" fmla="*/ 206 h 212"/>
                  <a:gd name="T20" fmla="*/ 78 w 163"/>
                  <a:gd name="T21" fmla="*/ 212 h 212"/>
                  <a:gd name="T22" fmla="*/ 98 w 163"/>
                  <a:gd name="T23" fmla="*/ 207 h 212"/>
                  <a:gd name="T24" fmla="*/ 121 w 163"/>
                  <a:gd name="T25" fmla="*/ 194 h 212"/>
                  <a:gd name="T26" fmla="*/ 140 w 163"/>
                  <a:gd name="T27" fmla="*/ 175 h 212"/>
                  <a:gd name="T28" fmla="*/ 152 w 163"/>
                  <a:gd name="T29" fmla="*/ 152 h 212"/>
                  <a:gd name="T30" fmla="*/ 163 w 163"/>
                  <a:gd name="T31" fmla="*/ 99 h 212"/>
                  <a:gd name="T32" fmla="*/ 161 w 163"/>
                  <a:gd name="T33" fmla="*/ 70 h 212"/>
                  <a:gd name="T34" fmla="*/ 151 w 163"/>
                  <a:gd name="T35" fmla="*/ 36 h 212"/>
                  <a:gd name="T36" fmla="*/ 134 w 163"/>
                  <a:gd name="T37" fmla="*/ 14 h 212"/>
                  <a:gd name="T38" fmla="*/ 114 w 163"/>
                  <a:gd name="T39" fmla="*/ 3 h 212"/>
                  <a:gd name="T40" fmla="*/ 95 w 163"/>
                  <a:gd name="T41" fmla="*/ 1 h 212"/>
                  <a:gd name="T42" fmla="*/ 82 w 163"/>
                  <a:gd name="T43" fmla="*/ 4 h 212"/>
                  <a:gd name="T44" fmla="*/ 60 w 163"/>
                  <a:gd name="T45" fmla="*/ 164 h 212"/>
                  <a:gd name="T46" fmla="*/ 48 w 163"/>
                  <a:gd name="T47" fmla="*/ 159 h 212"/>
                  <a:gd name="T48" fmla="*/ 42 w 163"/>
                  <a:gd name="T49" fmla="*/ 148 h 212"/>
                  <a:gd name="T50" fmla="*/ 42 w 163"/>
                  <a:gd name="T51" fmla="*/ 138 h 212"/>
                  <a:gd name="T52" fmla="*/ 48 w 163"/>
                  <a:gd name="T53" fmla="*/ 127 h 212"/>
                  <a:gd name="T54" fmla="*/ 60 w 163"/>
                  <a:gd name="T55" fmla="*/ 122 h 212"/>
                  <a:gd name="T56" fmla="*/ 69 w 163"/>
                  <a:gd name="T57" fmla="*/ 122 h 212"/>
                  <a:gd name="T58" fmla="*/ 79 w 163"/>
                  <a:gd name="T59" fmla="*/ 127 h 212"/>
                  <a:gd name="T60" fmla="*/ 85 w 163"/>
                  <a:gd name="T61" fmla="*/ 138 h 212"/>
                  <a:gd name="T62" fmla="*/ 85 w 163"/>
                  <a:gd name="T63" fmla="*/ 148 h 212"/>
                  <a:gd name="T64" fmla="*/ 79 w 163"/>
                  <a:gd name="T65" fmla="*/ 159 h 212"/>
                  <a:gd name="T66" fmla="*/ 69 w 163"/>
                  <a:gd name="T67" fmla="*/ 164 h 212"/>
                  <a:gd name="T68" fmla="*/ 88 w 163"/>
                  <a:gd name="T69" fmla="*/ 65 h 212"/>
                  <a:gd name="T70" fmla="*/ 81 w 163"/>
                  <a:gd name="T71" fmla="*/ 63 h 212"/>
                  <a:gd name="T72" fmla="*/ 78 w 163"/>
                  <a:gd name="T73" fmla="*/ 56 h 212"/>
                  <a:gd name="T74" fmla="*/ 84 w 163"/>
                  <a:gd name="T75" fmla="*/ 47 h 212"/>
                  <a:gd name="T76" fmla="*/ 93 w 163"/>
                  <a:gd name="T77" fmla="*/ 47 h 212"/>
                  <a:gd name="T78" fmla="*/ 99 w 163"/>
                  <a:gd name="T79" fmla="*/ 56 h 212"/>
                  <a:gd name="T80" fmla="*/ 96 w 163"/>
                  <a:gd name="T81" fmla="*/ 63 h 212"/>
                  <a:gd name="T82" fmla="*/ 88 w 163"/>
                  <a:gd name="T83" fmla="*/ 65 h 212"/>
                  <a:gd name="T84" fmla="*/ 111 w 163"/>
                  <a:gd name="T85" fmla="*/ 111 h 212"/>
                  <a:gd name="T86" fmla="*/ 103 w 163"/>
                  <a:gd name="T87" fmla="*/ 97 h 212"/>
                  <a:gd name="T88" fmla="*/ 107 w 163"/>
                  <a:gd name="T89" fmla="*/ 88 h 212"/>
                  <a:gd name="T90" fmla="*/ 116 w 163"/>
                  <a:gd name="T91" fmla="*/ 84 h 212"/>
                  <a:gd name="T92" fmla="*/ 130 w 163"/>
                  <a:gd name="T93" fmla="*/ 92 h 212"/>
                  <a:gd name="T94" fmla="*/ 130 w 163"/>
                  <a:gd name="T95" fmla="*/ 103 h 212"/>
                  <a:gd name="T96" fmla="*/ 116 w 163"/>
                  <a:gd name="T97" fmla="*/ 11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3" h="212">
                    <a:moveTo>
                      <a:pt x="82" y="4"/>
                    </a:moveTo>
                    <a:lnTo>
                      <a:pt x="82" y="4"/>
                    </a:lnTo>
                    <a:lnTo>
                      <a:pt x="78" y="6"/>
                    </a:lnTo>
                    <a:lnTo>
                      <a:pt x="74" y="9"/>
                    </a:lnTo>
                    <a:lnTo>
                      <a:pt x="70" y="13"/>
                    </a:lnTo>
                    <a:lnTo>
                      <a:pt x="67" y="16"/>
                    </a:lnTo>
                    <a:lnTo>
                      <a:pt x="61" y="25"/>
                    </a:lnTo>
                    <a:lnTo>
                      <a:pt x="57" y="35"/>
                    </a:lnTo>
                    <a:lnTo>
                      <a:pt x="47" y="54"/>
                    </a:lnTo>
                    <a:lnTo>
                      <a:pt x="42" y="63"/>
                    </a:lnTo>
                    <a:lnTo>
                      <a:pt x="36" y="72"/>
                    </a:lnTo>
                    <a:lnTo>
                      <a:pt x="36" y="72"/>
                    </a:lnTo>
                    <a:lnTo>
                      <a:pt x="29" y="79"/>
                    </a:lnTo>
                    <a:lnTo>
                      <a:pt x="22" y="86"/>
                    </a:lnTo>
                    <a:lnTo>
                      <a:pt x="16" y="94"/>
                    </a:lnTo>
                    <a:lnTo>
                      <a:pt x="11" y="101"/>
                    </a:lnTo>
                    <a:lnTo>
                      <a:pt x="7" y="109"/>
                    </a:lnTo>
                    <a:lnTo>
                      <a:pt x="4" y="116"/>
                    </a:lnTo>
                    <a:lnTo>
                      <a:pt x="2" y="123"/>
                    </a:lnTo>
                    <a:lnTo>
                      <a:pt x="1" y="130"/>
                    </a:lnTo>
                    <a:lnTo>
                      <a:pt x="0" y="136"/>
                    </a:lnTo>
                    <a:lnTo>
                      <a:pt x="0" y="143"/>
                    </a:lnTo>
                    <a:lnTo>
                      <a:pt x="0" y="149"/>
                    </a:lnTo>
                    <a:lnTo>
                      <a:pt x="1" y="155"/>
                    </a:lnTo>
                    <a:lnTo>
                      <a:pt x="5" y="166"/>
                    </a:lnTo>
                    <a:lnTo>
                      <a:pt x="10" y="177"/>
                    </a:lnTo>
                    <a:lnTo>
                      <a:pt x="17" y="187"/>
                    </a:lnTo>
                    <a:lnTo>
                      <a:pt x="26" y="194"/>
                    </a:lnTo>
                    <a:lnTo>
                      <a:pt x="36" y="201"/>
                    </a:lnTo>
                    <a:lnTo>
                      <a:pt x="46" y="206"/>
                    </a:lnTo>
                    <a:lnTo>
                      <a:pt x="57" y="210"/>
                    </a:lnTo>
                    <a:lnTo>
                      <a:pt x="67" y="211"/>
                    </a:lnTo>
                    <a:lnTo>
                      <a:pt x="78" y="212"/>
                    </a:lnTo>
                    <a:lnTo>
                      <a:pt x="88" y="210"/>
                    </a:lnTo>
                    <a:lnTo>
                      <a:pt x="88" y="210"/>
                    </a:lnTo>
                    <a:lnTo>
                      <a:pt x="98" y="207"/>
                    </a:lnTo>
                    <a:lnTo>
                      <a:pt x="106" y="204"/>
                    </a:lnTo>
                    <a:lnTo>
                      <a:pt x="114" y="199"/>
                    </a:lnTo>
                    <a:lnTo>
                      <a:pt x="121" y="194"/>
                    </a:lnTo>
                    <a:lnTo>
                      <a:pt x="129" y="188"/>
                    </a:lnTo>
                    <a:lnTo>
                      <a:pt x="134" y="182"/>
                    </a:lnTo>
                    <a:lnTo>
                      <a:pt x="140" y="175"/>
                    </a:lnTo>
                    <a:lnTo>
                      <a:pt x="145" y="168"/>
                    </a:lnTo>
                    <a:lnTo>
                      <a:pt x="149" y="160"/>
                    </a:lnTo>
                    <a:lnTo>
                      <a:pt x="152" y="152"/>
                    </a:lnTo>
                    <a:lnTo>
                      <a:pt x="158" y="135"/>
                    </a:lnTo>
                    <a:lnTo>
                      <a:pt x="161" y="118"/>
                    </a:lnTo>
                    <a:lnTo>
                      <a:pt x="163" y="99"/>
                    </a:lnTo>
                    <a:lnTo>
                      <a:pt x="163" y="99"/>
                    </a:lnTo>
                    <a:lnTo>
                      <a:pt x="162" y="84"/>
                    </a:lnTo>
                    <a:lnTo>
                      <a:pt x="161" y="70"/>
                    </a:lnTo>
                    <a:lnTo>
                      <a:pt x="158" y="57"/>
                    </a:lnTo>
                    <a:lnTo>
                      <a:pt x="155" y="46"/>
                    </a:lnTo>
                    <a:lnTo>
                      <a:pt x="151" y="36"/>
                    </a:lnTo>
                    <a:lnTo>
                      <a:pt x="146" y="27"/>
                    </a:lnTo>
                    <a:lnTo>
                      <a:pt x="140" y="20"/>
                    </a:lnTo>
                    <a:lnTo>
                      <a:pt x="134" y="14"/>
                    </a:lnTo>
                    <a:lnTo>
                      <a:pt x="127" y="9"/>
                    </a:lnTo>
                    <a:lnTo>
                      <a:pt x="120" y="5"/>
                    </a:lnTo>
                    <a:lnTo>
                      <a:pt x="114" y="3"/>
                    </a:lnTo>
                    <a:lnTo>
                      <a:pt x="107" y="1"/>
                    </a:lnTo>
                    <a:lnTo>
                      <a:pt x="101" y="0"/>
                    </a:lnTo>
                    <a:lnTo>
                      <a:pt x="95" y="1"/>
                    </a:lnTo>
                    <a:lnTo>
                      <a:pt x="88" y="2"/>
                    </a:lnTo>
                    <a:lnTo>
                      <a:pt x="82" y="4"/>
                    </a:lnTo>
                    <a:lnTo>
                      <a:pt x="82" y="4"/>
                    </a:lnTo>
                    <a:close/>
                    <a:moveTo>
                      <a:pt x="64" y="165"/>
                    </a:moveTo>
                    <a:lnTo>
                      <a:pt x="64" y="165"/>
                    </a:lnTo>
                    <a:lnTo>
                      <a:pt x="60" y="164"/>
                    </a:lnTo>
                    <a:lnTo>
                      <a:pt x="55" y="163"/>
                    </a:lnTo>
                    <a:lnTo>
                      <a:pt x="51" y="161"/>
                    </a:lnTo>
                    <a:lnTo>
                      <a:pt x="48" y="159"/>
                    </a:lnTo>
                    <a:lnTo>
                      <a:pt x="46" y="155"/>
                    </a:lnTo>
                    <a:lnTo>
                      <a:pt x="44" y="152"/>
                    </a:lnTo>
                    <a:lnTo>
                      <a:pt x="42" y="148"/>
                    </a:lnTo>
                    <a:lnTo>
                      <a:pt x="42" y="144"/>
                    </a:lnTo>
                    <a:lnTo>
                      <a:pt x="42" y="144"/>
                    </a:lnTo>
                    <a:lnTo>
                      <a:pt x="42" y="138"/>
                    </a:lnTo>
                    <a:lnTo>
                      <a:pt x="44" y="134"/>
                    </a:lnTo>
                    <a:lnTo>
                      <a:pt x="46" y="131"/>
                    </a:lnTo>
                    <a:lnTo>
                      <a:pt x="48" y="127"/>
                    </a:lnTo>
                    <a:lnTo>
                      <a:pt x="51" y="125"/>
                    </a:lnTo>
                    <a:lnTo>
                      <a:pt x="55" y="123"/>
                    </a:lnTo>
                    <a:lnTo>
                      <a:pt x="60" y="122"/>
                    </a:lnTo>
                    <a:lnTo>
                      <a:pt x="64" y="121"/>
                    </a:lnTo>
                    <a:lnTo>
                      <a:pt x="64" y="121"/>
                    </a:lnTo>
                    <a:lnTo>
                      <a:pt x="69" y="122"/>
                    </a:lnTo>
                    <a:lnTo>
                      <a:pt x="73" y="123"/>
                    </a:lnTo>
                    <a:lnTo>
                      <a:pt x="76" y="125"/>
                    </a:lnTo>
                    <a:lnTo>
                      <a:pt x="79" y="127"/>
                    </a:lnTo>
                    <a:lnTo>
                      <a:pt x="82" y="131"/>
                    </a:lnTo>
                    <a:lnTo>
                      <a:pt x="84" y="134"/>
                    </a:lnTo>
                    <a:lnTo>
                      <a:pt x="85" y="138"/>
                    </a:lnTo>
                    <a:lnTo>
                      <a:pt x="86" y="144"/>
                    </a:lnTo>
                    <a:lnTo>
                      <a:pt x="86" y="144"/>
                    </a:lnTo>
                    <a:lnTo>
                      <a:pt x="85" y="148"/>
                    </a:lnTo>
                    <a:lnTo>
                      <a:pt x="84" y="152"/>
                    </a:lnTo>
                    <a:lnTo>
                      <a:pt x="82" y="155"/>
                    </a:lnTo>
                    <a:lnTo>
                      <a:pt x="79" y="159"/>
                    </a:lnTo>
                    <a:lnTo>
                      <a:pt x="76" y="161"/>
                    </a:lnTo>
                    <a:lnTo>
                      <a:pt x="73" y="163"/>
                    </a:lnTo>
                    <a:lnTo>
                      <a:pt x="69" y="164"/>
                    </a:lnTo>
                    <a:lnTo>
                      <a:pt x="64" y="165"/>
                    </a:lnTo>
                    <a:lnTo>
                      <a:pt x="64" y="165"/>
                    </a:lnTo>
                    <a:close/>
                    <a:moveTo>
                      <a:pt x="88" y="65"/>
                    </a:moveTo>
                    <a:lnTo>
                      <a:pt x="88" y="65"/>
                    </a:lnTo>
                    <a:lnTo>
                      <a:pt x="84" y="65"/>
                    </a:lnTo>
                    <a:lnTo>
                      <a:pt x="81" y="63"/>
                    </a:lnTo>
                    <a:lnTo>
                      <a:pt x="79" y="60"/>
                    </a:lnTo>
                    <a:lnTo>
                      <a:pt x="78" y="56"/>
                    </a:lnTo>
                    <a:lnTo>
                      <a:pt x="78" y="56"/>
                    </a:lnTo>
                    <a:lnTo>
                      <a:pt x="79" y="52"/>
                    </a:lnTo>
                    <a:lnTo>
                      <a:pt x="81" y="49"/>
                    </a:lnTo>
                    <a:lnTo>
                      <a:pt x="84" y="47"/>
                    </a:lnTo>
                    <a:lnTo>
                      <a:pt x="88" y="46"/>
                    </a:lnTo>
                    <a:lnTo>
                      <a:pt x="88" y="46"/>
                    </a:lnTo>
                    <a:lnTo>
                      <a:pt x="93" y="47"/>
                    </a:lnTo>
                    <a:lnTo>
                      <a:pt x="96" y="49"/>
                    </a:lnTo>
                    <a:lnTo>
                      <a:pt x="98" y="52"/>
                    </a:lnTo>
                    <a:lnTo>
                      <a:pt x="99" y="56"/>
                    </a:lnTo>
                    <a:lnTo>
                      <a:pt x="99" y="56"/>
                    </a:lnTo>
                    <a:lnTo>
                      <a:pt x="98" y="60"/>
                    </a:lnTo>
                    <a:lnTo>
                      <a:pt x="96" y="63"/>
                    </a:lnTo>
                    <a:lnTo>
                      <a:pt x="93" y="65"/>
                    </a:lnTo>
                    <a:lnTo>
                      <a:pt x="88" y="65"/>
                    </a:lnTo>
                    <a:lnTo>
                      <a:pt x="88" y="65"/>
                    </a:lnTo>
                    <a:close/>
                    <a:moveTo>
                      <a:pt x="116" y="112"/>
                    </a:moveTo>
                    <a:lnTo>
                      <a:pt x="116" y="112"/>
                    </a:lnTo>
                    <a:lnTo>
                      <a:pt x="111" y="111"/>
                    </a:lnTo>
                    <a:lnTo>
                      <a:pt x="107" y="108"/>
                    </a:lnTo>
                    <a:lnTo>
                      <a:pt x="104" y="103"/>
                    </a:lnTo>
                    <a:lnTo>
                      <a:pt x="103" y="97"/>
                    </a:lnTo>
                    <a:lnTo>
                      <a:pt x="103" y="97"/>
                    </a:lnTo>
                    <a:lnTo>
                      <a:pt x="104" y="92"/>
                    </a:lnTo>
                    <a:lnTo>
                      <a:pt x="107" y="88"/>
                    </a:lnTo>
                    <a:lnTo>
                      <a:pt x="111" y="85"/>
                    </a:lnTo>
                    <a:lnTo>
                      <a:pt x="116" y="84"/>
                    </a:lnTo>
                    <a:lnTo>
                      <a:pt x="116" y="84"/>
                    </a:lnTo>
                    <a:lnTo>
                      <a:pt x="122" y="85"/>
                    </a:lnTo>
                    <a:lnTo>
                      <a:pt x="126" y="88"/>
                    </a:lnTo>
                    <a:lnTo>
                      <a:pt x="130" y="92"/>
                    </a:lnTo>
                    <a:lnTo>
                      <a:pt x="131" y="97"/>
                    </a:lnTo>
                    <a:lnTo>
                      <a:pt x="131" y="97"/>
                    </a:lnTo>
                    <a:lnTo>
                      <a:pt x="130" y="103"/>
                    </a:lnTo>
                    <a:lnTo>
                      <a:pt x="126" y="108"/>
                    </a:lnTo>
                    <a:lnTo>
                      <a:pt x="122" y="111"/>
                    </a:lnTo>
                    <a:lnTo>
                      <a:pt x="116" y="112"/>
                    </a:lnTo>
                    <a:lnTo>
                      <a:pt x="116" y="112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2" name="Freeform 152"/>
              <p:cNvSpPr>
                <a:spLocks/>
              </p:cNvSpPr>
              <p:nvPr/>
            </p:nvSpPr>
            <p:spPr bwMode="auto">
              <a:xfrm>
                <a:off x="2087" y="928"/>
                <a:ext cx="43" cy="31"/>
              </a:xfrm>
              <a:custGeom>
                <a:avLst/>
                <a:gdLst>
                  <a:gd name="T0" fmla="*/ 43 w 43"/>
                  <a:gd name="T1" fmla="*/ 25 h 31"/>
                  <a:gd name="T2" fmla="*/ 30 w 43"/>
                  <a:gd name="T3" fmla="*/ 18 h 31"/>
                  <a:gd name="T4" fmla="*/ 30 w 43"/>
                  <a:gd name="T5" fmla="*/ 18 h 31"/>
                  <a:gd name="T6" fmla="*/ 31 w 43"/>
                  <a:gd name="T7" fmla="*/ 15 h 31"/>
                  <a:gd name="T8" fmla="*/ 31 w 43"/>
                  <a:gd name="T9" fmla="*/ 15 h 31"/>
                  <a:gd name="T10" fmla="*/ 30 w 43"/>
                  <a:gd name="T11" fmla="*/ 12 h 31"/>
                  <a:gd name="T12" fmla="*/ 29 w 43"/>
                  <a:gd name="T13" fmla="*/ 9 h 31"/>
                  <a:gd name="T14" fmla="*/ 26 w 43"/>
                  <a:gd name="T15" fmla="*/ 5 h 31"/>
                  <a:gd name="T16" fmla="*/ 21 w 43"/>
                  <a:gd name="T17" fmla="*/ 1 h 31"/>
                  <a:gd name="T18" fmla="*/ 19 w 43"/>
                  <a:gd name="T19" fmla="*/ 0 h 31"/>
                  <a:gd name="T20" fmla="*/ 16 w 43"/>
                  <a:gd name="T21" fmla="*/ 0 h 31"/>
                  <a:gd name="T22" fmla="*/ 16 w 43"/>
                  <a:gd name="T23" fmla="*/ 0 h 31"/>
                  <a:gd name="T24" fmla="*/ 13 w 43"/>
                  <a:gd name="T25" fmla="*/ 0 h 31"/>
                  <a:gd name="T26" fmla="*/ 10 w 43"/>
                  <a:gd name="T27" fmla="*/ 1 h 31"/>
                  <a:gd name="T28" fmla="*/ 4 w 43"/>
                  <a:gd name="T29" fmla="*/ 5 h 31"/>
                  <a:gd name="T30" fmla="*/ 1 w 43"/>
                  <a:gd name="T31" fmla="*/ 9 h 31"/>
                  <a:gd name="T32" fmla="*/ 0 w 43"/>
                  <a:gd name="T33" fmla="*/ 12 h 31"/>
                  <a:gd name="T34" fmla="*/ 0 w 43"/>
                  <a:gd name="T35" fmla="*/ 15 h 31"/>
                  <a:gd name="T36" fmla="*/ 0 w 43"/>
                  <a:gd name="T37" fmla="*/ 15 h 31"/>
                  <a:gd name="T38" fmla="*/ 0 w 43"/>
                  <a:gd name="T39" fmla="*/ 18 h 31"/>
                  <a:gd name="T40" fmla="*/ 1 w 43"/>
                  <a:gd name="T41" fmla="*/ 22 h 31"/>
                  <a:gd name="T42" fmla="*/ 4 w 43"/>
                  <a:gd name="T43" fmla="*/ 27 h 31"/>
                  <a:gd name="T44" fmla="*/ 10 w 43"/>
                  <a:gd name="T45" fmla="*/ 30 h 31"/>
                  <a:gd name="T46" fmla="*/ 13 w 43"/>
                  <a:gd name="T47" fmla="*/ 31 h 31"/>
                  <a:gd name="T48" fmla="*/ 16 w 43"/>
                  <a:gd name="T49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3" h="31">
                    <a:moveTo>
                      <a:pt x="43" y="25"/>
                    </a:moveTo>
                    <a:lnTo>
                      <a:pt x="30" y="18"/>
                    </a:lnTo>
                    <a:lnTo>
                      <a:pt x="30" y="18"/>
                    </a:lnTo>
                    <a:lnTo>
                      <a:pt x="31" y="15"/>
                    </a:lnTo>
                    <a:lnTo>
                      <a:pt x="31" y="15"/>
                    </a:lnTo>
                    <a:lnTo>
                      <a:pt x="30" y="12"/>
                    </a:lnTo>
                    <a:lnTo>
                      <a:pt x="29" y="9"/>
                    </a:lnTo>
                    <a:lnTo>
                      <a:pt x="26" y="5"/>
                    </a:lnTo>
                    <a:lnTo>
                      <a:pt x="21" y="1"/>
                    </a:lnTo>
                    <a:lnTo>
                      <a:pt x="19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4" y="5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2"/>
                    </a:lnTo>
                    <a:lnTo>
                      <a:pt x="4" y="27"/>
                    </a:lnTo>
                    <a:lnTo>
                      <a:pt x="10" y="30"/>
                    </a:lnTo>
                    <a:lnTo>
                      <a:pt x="13" y="31"/>
                    </a:lnTo>
                    <a:lnTo>
                      <a:pt x="16" y="3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3" name="Freeform 153"/>
              <p:cNvSpPr>
                <a:spLocks/>
              </p:cNvSpPr>
              <p:nvPr/>
            </p:nvSpPr>
            <p:spPr bwMode="auto">
              <a:xfrm>
                <a:off x="2122" y="881"/>
                <a:ext cx="35" cy="37"/>
              </a:xfrm>
              <a:custGeom>
                <a:avLst/>
                <a:gdLst>
                  <a:gd name="T0" fmla="*/ 33 w 35"/>
                  <a:gd name="T1" fmla="*/ 37 h 37"/>
                  <a:gd name="T2" fmla="*/ 33 w 35"/>
                  <a:gd name="T3" fmla="*/ 37 h 37"/>
                  <a:gd name="T4" fmla="*/ 35 w 35"/>
                  <a:gd name="T5" fmla="*/ 30 h 37"/>
                  <a:gd name="T6" fmla="*/ 29 w 35"/>
                  <a:gd name="T7" fmla="*/ 23 h 37"/>
                  <a:gd name="T8" fmla="*/ 29 w 35"/>
                  <a:gd name="T9" fmla="*/ 23 h 37"/>
                  <a:gd name="T10" fmla="*/ 30 w 35"/>
                  <a:gd name="T11" fmla="*/ 21 h 37"/>
                  <a:gd name="T12" fmla="*/ 30 w 35"/>
                  <a:gd name="T13" fmla="*/ 21 h 37"/>
                  <a:gd name="T14" fmla="*/ 31 w 35"/>
                  <a:gd name="T15" fmla="*/ 18 h 37"/>
                  <a:gd name="T16" fmla="*/ 31 w 35"/>
                  <a:gd name="T17" fmla="*/ 15 h 37"/>
                  <a:gd name="T18" fmla="*/ 30 w 35"/>
                  <a:gd name="T19" fmla="*/ 9 h 37"/>
                  <a:gd name="T20" fmla="*/ 27 w 35"/>
                  <a:gd name="T21" fmla="*/ 4 h 37"/>
                  <a:gd name="T22" fmla="*/ 24 w 35"/>
                  <a:gd name="T23" fmla="*/ 3 h 37"/>
                  <a:gd name="T24" fmla="*/ 22 w 35"/>
                  <a:gd name="T25" fmla="*/ 1 h 37"/>
                  <a:gd name="T26" fmla="*/ 22 w 35"/>
                  <a:gd name="T27" fmla="*/ 1 h 37"/>
                  <a:gd name="T28" fmla="*/ 19 w 35"/>
                  <a:gd name="T29" fmla="*/ 0 h 37"/>
                  <a:gd name="T30" fmla="*/ 16 w 35"/>
                  <a:gd name="T31" fmla="*/ 0 h 37"/>
                  <a:gd name="T32" fmla="*/ 10 w 35"/>
                  <a:gd name="T33" fmla="*/ 1 h 37"/>
                  <a:gd name="T34" fmla="*/ 5 w 35"/>
                  <a:gd name="T35" fmla="*/ 4 h 37"/>
                  <a:gd name="T36" fmla="*/ 3 w 35"/>
                  <a:gd name="T37" fmla="*/ 7 h 37"/>
                  <a:gd name="T38" fmla="*/ 1 w 35"/>
                  <a:gd name="T39" fmla="*/ 9 h 37"/>
                  <a:gd name="T40" fmla="*/ 1 w 35"/>
                  <a:gd name="T41" fmla="*/ 9 h 37"/>
                  <a:gd name="T42" fmla="*/ 0 w 35"/>
                  <a:gd name="T43" fmla="*/ 12 h 37"/>
                  <a:gd name="T44" fmla="*/ 0 w 35"/>
                  <a:gd name="T45" fmla="*/ 15 h 37"/>
                  <a:gd name="T46" fmla="*/ 1 w 35"/>
                  <a:gd name="T47" fmla="*/ 21 h 37"/>
                  <a:gd name="T48" fmla="*/ 5 w 35"/>
                  <a:gd name="T49" fmla="*/ 26 h 37"/>
                  <a:gd name="T50" fmla="*/ 7 w 35"/>
                  <a:gd name="T51" fmla="*/ 27 h 37"/>
                  <a:gd name="T52" fmla="*/ 10 w 35"/>
                  <a:gd name="T53" fmla="*/ 29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5" h="37">
                    <a:moveTo>
                      <a:pt x="33" y="37"/>
                    </a:moveTo>
                    <a:lnTo>
                      <a:pt x="33" y="37"/>
                    </a:lnTo>
                    <a:lnTo>
                      <a:pt x="35" y="30"/>
                    </a:lnTo>
                    <a:lnTo>
                      <a:pt x="29" y="23"/>
                    </a:lnTo>
                    <a:lnTo>
                      <a:pt x="29" y="23"/>
                    </a:lnTo>
                    <a:lnTo>
                      <a:pt x="30" y="21"/>
                    </a:lnTo>
                    <a:lnTo>
                      <a:pt x="30" y="21"/>
                    </a:lnTo>
                    <a:lnTo>
                      <a:pt x="31" y="18"/>
                    </a:lnTo>
                    <a:lnTo>
                      <a:pt x="31" y="15"/>
                    </a:lnTo>
                    <a:lnTo>
                      <a:pt x="30" y="9"/>
                    </a:lnTo>
                    <a:lnTo>
                      <a:pt x="27" y="4"/>
                    </a:lnTo>
                    <a:lnTo>
                      <a:pt x="24" y="3"/>
                    </a:lnTo>
                    <a:lnTo>
                      <a:pt x="22" y="1"/>
                    </a:lnTo>
                    <a:lnTo>
                      <a:pt x="22" y="1"/>
                    </a:lnTo>
                    <a:lnTo>
                      <a:pt x="19" y="0"/>
                    </a:lnTo>
                    <a:lnTo>
                      <a:pt x="16" y="0"/>
                    </a:lnTo>
                    <a:lnTo>
                      <a:pt x="10" y="1"/>
                    </a:lnTo>
                    <a:lnTo>
                      <a:pt x="5" y="4"/>
                    </a:lnTo>
                    <a:lnTo>
                      <a:pt x="3" y="7"/>
                    </a:lnTo>
                    <a:lnTo>
                      <a:pt x="1" y="9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1" y="21"/>
                    </a:lnTo>
                    <a:lnTo>
                      <a:pt x="5" y="26"/>
                    </a:lnTo>
                    <a:lnTo>
                      <a:pt x="7" y="27"/>
                    </a:lnTo>
                    <a:lnTo>
                      <a:pt x="1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4" name="Freeform 154"/>
              <p:cNvSpPr>
                <a:spLocks/>
              </p:cNvSpPr>
              <p:nvPr/>
            </p:nvSpPr>
            <p:spPr bwMode="auto">
              <a:xfrm>
                <a:off x="2163" y="826"/>
                <a:ext cx="31" cy="47"/>
              </a:xfrm>
              <a:custGeom>
                <a:avLst/>
                <a:gdLst>
                  <a:gd name="T0" fmla="*/ 26 w 31"/>
                  <a:gd name="T1" fmla="*/ 47 h 47"/>
                  <a:gd name="T2" fmla="*/ 26 w 31"/>
                  <a:gd name="T3" fmla="*/ 47 h 47"/>
                  <a:gd name="T4" fmla="*/ 29 w 31"/>
                  <a:gd name="T5" fmla="*/ 46 h 47"/>
                  <a:gd name="T6" fmla="*/ 24 w 31"/>
                  <a:gd name="T7" fmla="*/ 28 h 47"/>
                  <a:gd name="T8" fmla="*/ 24 w 31"/>
                  <a:gd name="T9" fmla="*/ 28 h 47"/>
                  <a:gd name="T10" fmla="*/ 26 w 31"/>
                  <a:gd name="T11" fmla="*/ 27 h 47"/>
                  <a:gd name="T12" fmla="*/ 26 w 31"/>
                  <a:gd name="T13" fmla="*/ 27 h 47"/>
                  <a:gd name="T14" fmla="*/ 28 w 31"/>
                  <a:gd name="T15" fmla="*/ 24 h 47"/>
                  <a:gd name="T16" fmla="*/ 30 w 31"/>
                  <a:gd name="T17" fmla="*/ 22 h 47"/>
                  <a:gd name="T18" fmla="*/ 31 w 31"/>
                  <a:gd name="T19" fmla="*/ 16 h 47"/>
                  <a:gd name="T20" fmla="*/ 30 w 31"/>
                  <a:gd name="T21" fmla="*/ 10 h 47"/>
                  <a:gd name="T22" fmla="*/ 29 w 31"/>
                  <a:gd name="T23" fmla="*/ 7 h 47"/>
                  <a:gd name="T24" fmla="*/ 27 w 31"/>
                  <a:gd name="T25" fmla="*/ 5 h 47"/>
                  <a:gd name="T26" fmla="*/ 27 w 31"/>
                  <a:gd name="T27" fmla="*/ 5 h 47"/>
                  <a:gd name="T28" fmla="*/ 25 w 31"/>
                  <a:gd name="T29" fmla="*/ 3 h 47"/>
                  <a:gd name="T30" fmla="*/ 22 w 31"/>
                  <a:gd name="T31" fmla="*/ 1 h 47"/>
                  <a:gd name="T32" fmla="*/ 17 w 31"/>
                  <a:gd name="T33" fmla="*/ 0 h 47"/>
                  <a:gd name="T34" fmla="*/ 11 w 31"/>
                  <a:gd name="T35" fmla="*/ 1 h 47"/>
                  <a:gd name="T36" fmla="*/ 8 w 31"/>
                  <a:gd name="T37" fmla="*/ 2 h 47"/>
                  <a:gd name="T38" fmla="*/ 6 w 31"/>
                  <a:gd name="T39" fmla="*/ 4 h 47"/>
                  <a:gd name="T40" fmla="*/ 6 w 31"/>
                  <a:gd name="T41" fmla="*/ 4 h 47"/>
                  <a:gd name="T42" fmla="*/ 3 w 31"/>
                  <a:gd name="T43" fmla="*/ 6 h 47"/>
                  <a:gd name="T44" fmla="*/ 1 w 31"/>
                  <a:gd name="T45" fmla="*/ 9 h 47"/>
                  <a:gd name="T46" fmla="*/ 0 w 31"/>
                  <a:gd name="T47" fmla="*/ 14 h 47"/>
                  <a:gd name="T48" fmla="*/ 1 w 31"/>
                  <a:gd name="T49" fmla="*/ 21 h 47"/>
                  <a:gd name="T50" fmla="*/ 2 w 31"/>
                  <a:gd name="T51" fmla="*/ 24 h 47"/>
                  <a:gd name="T52" fmla="*/ 5 w 31"/>
                  <a:gd name="T53" fmla="*/ 2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1" h="47">
                    <a:moveTo>
                      <a:pt x="26" y="47"/>
                    </a:moveTo>
                    <a:lnTo>
                      <a:pt x="26" y="47"/>
                    </a:lnTo>
                    <a:lnTo>
                      <a:pt x="29" y="46"/>
                    </a:lnTo>
                    <a:lnTo>
                      <a:pt x="24" y="28"/>
                    </a:lnTo>
                    <a:lnTo>
                      <a:pt x="24" y="28"/>
                    </a:lnTo>
                    <a:lnTo>
                      <a:pt x="26" y="27"/>
                    </a:lnTo>
                    <a:lnTo>
                      <a:pt x="26" y="27"/>
                    </a:lnTo>
                    <a:lnTo>
                      <a:pt x="28" y="24"/>
                    </a:lnTo>
                    <a:lnTo>
                      <a:pt x="30" y="22"/>
                    </a:lnTo>
                    <a:lnTo>
                      <a:pt x="31" y="16"/>
                    </a:lnTo>
                    <a:lnTo>
                      <a:pt x="30" y="10"/>
                    </a:lnTo>
                    <a:lnTo>
                      <a:pt x="29" y="7"/>
                    </a:lnTo>
                    <a:lnTo>
                      <a:pt x="27" y="5"/>
                    </a:lnTo>
                    <a:lnTo>
                      <a:pt x="27" y="5"/>
                    </a:lnTo>
                    <a:lnTo>
                      <a:pt x="25" y="3"/>
                    </a:lnTo>
                    <a:lnTo>
                      <a:pt x="22" y="1"/>
                    </a:lnTo>
                    <a:lnTo>
                      <a:pt x="17" y="0"/>
                    </a:lnTo>
                    <a:lnTo>
                      <a:pt x="11" y="1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3" y="6"/>
                    </a:lnTo>
                    <a:lnTo>
                      <a:pt x="1" y="9"/>
                    </a:lnTo>
                    <a:lnTo>
                      <a:pt x="0" y="14"/>
                    </a:lnTo>
                    <a:lnTo>
                      <a:pt x="1" y="21"/>
                    </a:lnTo>
                    <a:lnTo>
                      <a:pt x="2" y="24"/>
                    </a:lnTo>
                    <a:lnTo>
                      <a:pt x="5" y="2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5" name="Freeform 155"/>
              <p:cNvSpPr>
                <a:spLocks/>
              </p:cNvSpPr>
              <p:nvPr/>
            </p:nvSpPr>
            <p:spPr bwMode="auto">
              <a:xfrm>
                <a:off x="2245" y="822"/>
                <a:ext cx="30" cy="61"/>
              </a:xfrm>
              <a:custGeom>
                <a:avLst/>
                <a:gdLst>
                  <a:gd name="T0" fmla="*/ 0 w 30"/>
                  <a:gd name="T1" fmla="*/ 59 h 61"/>
                  <a:gd name="T2" fmla="*/ 0 w 30"/>
                  <a:gd name="T3" fmla="*/ 59 h 61"/>
                  <a:gd name="T4" fmla="*/ 3 w 30"/>
                  <a:gd name="T5" fmla="*/ 61 h 61"/>
                  <a:gd name="T6" fmla="*/ 14 w 30"/>
                  <a:gd name="T7" fmla="*/ 31 h 61"/>
                  <a:gd name="T8" fmla="*/ 14 w 30"/>
                  <a:gd name="T9" fmla="*/ 31 h 61"/>
                  <a:gd name="T10" fmla="*/ 17 w 30"/>
                  <a:gd name="T11" fmla="*/ 31 h 61"/>
                  <a:gd name="T12" fmla="*/ 17 w 30"/>
                  <a:gd name="T13" fmla="*/ 31 h 61"/>
                  <a:gd name="T14" fmla="*/ 20 w 30"/>
                  <a:gd name="T15" fmla="*/ 30 h 61"/>
                  <a:gd name="T16" fmla="*/ 22 w 30"/>
                  <a:gd name="T17" fmla="*/ 29 h 61"/>
                  <a:gd name="T18" fmla="*/ 27 w 30"/>
                  <a:gd name="T19" fmla="*/ 25 h 61"/>
                  <a:gd name="T20" fmla="*/ 29 w 30"/>
                  <a:gd name="T21" fmla="*/ 20 h 61"/>
                  <a:gd name="T22" fmla="*/ 30 w 30"/>
                  <a:gd name="T23" fmla="*/ 16 h 61"/>
                  <a:gd name="T24" fmla="*/ 30 w 30"/>
                  <a:gd name="T25" fmla="*/ 13 h 61"/>
                  <a:gd name="T26" fmla="*/ 30 w 30"/>
                  <a:gd name="T27" fmla="*/ 13 h 61"/>
                  <a:gd name="T28" fmla="*/ 29 w 30"/>
                  <a:gd name="T29" fmla="*/ 10 h 61"/>
                  <a:gd name="T30" fmla="*/ 28 w 30"/>
                  <a:gd name="T31" fmla="*/ 7 h 61"/>
                  <a:gd name="T32" fmla="*/ 24 w 30"/>
                  <a:gd name="T33" fmla="*/ 3 h 61"/>
                  <a:gd name="T34" fmla="*/ 19 w 30"/>
                  <a:gd name="T35" fmla="*/ 1 h 61"/>
                  <a:gd name="T36" fmla="*/ 16 w 30"/>
                  <a:gd name="T37" fmla="*/ 0 h 61"/>
                  <a:gd name="T38" fmla="*/ 13 w 30"/>
                  <a:gd name="T39" fmla="*/ 0 h 61"/>
                  <a:gd name="T40" fmla="*/ 13 w 30"/>
                  <a:gd name="T41" fmla="*/ 0 h 61"/>
                  <a:gd name="T42" fmla="*/ 10 w 30"/>
                  <a:gd name="T43" fmla="*/ 1 h 61"/>
                  <a:gd name="T44" fmla="*/ 7 w 30"/>
                  <a:gd name="T45" fmla="*/ 2 h 61"/>
                  <a:gd name="T46" fmla="*/ 3 w 30"/>
                  <a:gd name="T47" fmla="*/ 6 h 61"/>
                  <a:gd name="T48" fmla="*/ 0 w 30"/>
                  <a:gd name="T49" fmla="*/ 11 h 61"/>
                  <a:gd name="T50" fmla="*/ 0 w 30"/>
                  <a:gd name="T51" fmla="*/ 14 h 61"/>
                  <a:gd name="T52" fmla="*/ 0 w 30"/>
                  <a:gd name="T53" fmla="*/ 17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0" h="61">
                    <a:moveTo>
                      <a:pt x="0" y="59"/>
                    </a:moveTo>
                    <a:lnTo>
                      <a:pt x="0" y="59"/>
                    </a:lnTo>
                    <a:lnTo>
                      <a:pt x="3" y="61"/>
                    </a:lnTo>
                    <a:lnTo>
                      <a:pt x="14" y="31"/>
                    </a:lnTo>
                    <a:lnTo>
                      <a:pt x="14" y="31"/>
                    </a:lnTo>
                    <a:lnTo>
                      <a:pt x="17" y="31"/>
                    </a:lnTo>
                    <a:lnTo>
                      <a:pt x="17" y="31"/>
                    </a:lnTo>
                    <a:lnTo>
                      <a:pt x="20" y="30"/>
                    </a:lnTo>
                    <a:lnTo>
                      <a:pt x="22" y="29"/>
                    </a:lnTo>
                    <a:lnTo>
                      <a:pt x="27" y="25"/>
                    </a:lnTo>
                    <a:lnTo>
                      <a:pt x="29" y="20"/>
                    </a:lnTo>
                    <a:lnTo>
                      <a:pt x="30" y="16"/>
                    </a:lnTo>
                    <a:lnTo>
                      <a:pt x="30" y="13"/>
                    </a:lnTo>
                    <a:lnTo>
                      <a:pt x="30" y="13"/>
                    </a:lnTo>
                    <a:lnTo>
                      <a:pt x="29" y="10"/>
                    </a:lnTo>
                    <a:lnTo>
                      <a:pt x="28" y="7"/>
                    </a:lnTo>
                    <a:lnTo>
                      <a:pt x="24" y="3"/>
                    </a:lnTo>
                    <a:lnTo>
                      <a:pt x="19" y="1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7" y="2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6" name="Freeform 156"/>
              <p:cNvSpPr>
                <a:spLocks/>
              </p:cNvSpPr>
              <p:nvPr/>
            </p:nvSpPr>
            <p:spPr bwMode="auto">
              <a:xfrm>
                <a:off x="2051" y="977"/>
                <a:ext cx="54" cy="31"/>
              </a:xfrm>
              <a:custGeom>
                <a:avLst/>
                <a:gdLst>
                  <a:gd name="T0" fmla="*/ 54 w 54"/>
                  <a:gd name="T1" fmla="*/ 18 h 31"/>
                  <a:gd name="T2" fmla="*/ 31 w 54"/>
                  <a:gd name="T3" fmla="*/ 14 h 31"/>
                  <a:gd name="T4" fmla="*/ 31 w 54"/>
                  <a:gd name="T5" fmla="*/ 14 h 31"/>
                  <a:gd name="T6" fmla="*/ 30 w 54"/>
                  <a:gd name="T7" fmla="*/ 11 h 31"/>
                  <a:gd name="T8" fmla="*/ 30 w 54"/>
                  <a:gd name="T9" fmla="*/ 11 h 31"/>
                  <a:gd name="T10" fmla="*/ 29 w 54"/>
                  <a:gd name="T11" fmla="*/ 9 h 31"/>
                  <a:gd name="T12" fmla="*/ 27 w 54"/>
                  <a:gd name="T13" fmla="*/ 5 h 31"/>
                  <a:gd name="T14" fmla="*/ 23 w 54"/>
                  <a:gd name="T15" fmla="*/ 2 h 31"/>
                  <a:gd name="T16" fmla="*/ 17 w 54"/>
                  <a:gd name="T17" fmla="*/ 0 h 31"/>
                  <a:gd name="T18" fmla="*/ 14 w 54"/>
                  <a:gd name="T19" fmla="*/ 0 h 31"/>
                  <a:gd name="T20" fmla="*/ 12 w 54"/>
                  <a:gd name="T21" fmla="*/ 1 h 31"/>
                  <a:gd name="T22" fmla="*/ 12 w 54"/>
                  <a:gd name="T23" fmla="*/ 1 h 31"/>
                  <a:gd name="T24" fmla="*/ 9 w 54"/>
                  <a:gd name="T25" fmla="*/ 2 h 31"/>
                  <a:gd name="T26" fmla="*/ 5 w 54"/>
                  <a:gd name="T27" fmla="*/ 4 h 31"/>
                  <a:gd name="T28" fmla="*/ 2 w 54"/>
                  <a:gd name="T29" fmla="*/ 10 h 31"/>
                  <a:gd name="T30" fmla="*/ 0 w 54"/>
                  <a:gd name="T31" fmla="*/ 15 h 31"/>
                  <a:gd name="T32" fmla="*/ 0 w 54"/>
                  <a:gd name="T33" fmla="*/ 18 h 31"/>
                  <a:gd name="T34" fmla="*/ 1 w 54"/>
                  <a:gd name="T35" fmla="*/ 21 h 31"/>
                  <a:gd name="T36" fmla="*/ 1 w 54"/>
                  <a:gd name="T37" fmla="*/ 21 h 31"/>
                  <a:gd name="T38" fmla="*/ 2 w 54"/>
                  <a:gd name="T39" fmla="*/ 24 h 31"/>
                  <a:gd name="T40" fmla="*/ 4 w 54"/>
                  <a:gd name="T41" fmla="*/ 26 h 31"/>
                  <a:gd name="T42" fmla="*/ 10 w 54"/>
                  <a:gd name="T43" fmla="*/ 30 h 31"/>
                  <a:gd name="T44" fmla="*/ 15 w 54"/>
                  <a:gd name="T45" fmla="*/ 31 h 31"/>
                  <a:gd name="T46" fmla="*/ 18 w 54"/>
                  <a:gd name="T47" fmla="*/ 31 h 31"/>
                  <a:gd name="T48" fmla="*/ 21 w 54"/>
                  <a:gd name="T49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54" h="31">
                    <a:moveTo>
                      <a:pt x="54" y="18"/>
                    </a:moveTo>
                    <a:lnTo>
                      <a:pt x="31" y="14"/>
                    </a:lnTo>
                    <a:lnTo>
                      <a:pt x="31" y="14"/>
                    </a:lnTo>
                    <a:lnTo>
                      <a:pt x="30" y="11"/>
                    </a:lnTo>
                    <a:lnTo>
                      <a:pt x="30" y="11"/>
                    </a:lnTo>
                    <a:lnTo>
                      <a:pt x="29" y="9"/>
                    </a:lnTo>
                    <a:lnTo>
                      <a:pt x="27" y="5"/>
                    </a:lnTo>
                    <a:lnTo>
                      <a:pt x="23" y="2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2" y="1"/>
                    </a:lnTo>
                    <a:lnTo>
                      <a:pt x="12" y="1"/>
                    </a:lnTo>
                    <a:lnTo>
                      <a:pt x="9" y="2"/>
                    </a:lnTo>
                    <a:lnTo>
                      <a:pt x="5" y="4"/>
                    </a:lnTo>
                    <a:lnTo>
                      <a:pt x="2" y="10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1" y="21"/>
                    </a:lnTo>
                    <a:lnTo>
                      <a:pt x="2" y="24"/>
                    </a:lnTo>
                    <a:lnTo>
                      <a:pt x="4" y="26"/>
                    </a:lnTo>
                    <a:lnTo>
                      <a:pt x="10" y="30"/>
                    </a:lnTo>
                    <a:lnTo>
                      <a:pt x="15" y="31"/>
                    </a:lnTo>
                    <a:lnTo>
                      <a:pt x="18" y="31"/>
                    </a:lnTo>
                    <a:lnTo>
                      <a:pt x="21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7" name="Freeform 157"/>
              <p:cNvSpPr>
                <a:spLocks/>
              </p:cNvSpPr>
              <p:nvPr/>
            </p:nvSpPr>
            <p:spPr bwMode="auto">
              <a:xfrm>
                <a:off x="2270" y="1033"/>
                <a:ext cx="50" cy="31"/>
              </a:xfrm>
              <a:custGeom>
                <a:avLst/>
                <a:gdLst>
                  <a:gd name="T0" fmla="*/ 0 w 50"/>
                  <a:gd name="T1" fmla="*/ 9 h 31"/>
                  <a:gd name="T2" fmla="*/ 20 w 50"/>
                  <a:gd name="T3" fmla="*/ 15 h 31"/>
                  <a:gd name="T4" fmla="*/ 20 w 50"/>
                  <a:gd name="T5" fmla="*/ 15 h 31"/>
                  <a:gd name="T6" fmla="*/ 21 w 50"/>
                  <a:gd name="T7" fmla="*/ 21 h 31"/>
                  <a:gd name="T8" fmla="*/ 22 w 50"/>
                  <a:gd name="T9" fmla="*/ 23 h 31"/>
                  <a:gd name="T10" fmla="*/ 24 w 50"/>
                  <a:gd name="T11" fmla="*/ 27 h 31"/>
                  <a:gd name="T12" fmla="*/ 24 w 50"/>
                  <a:gd name="T13" fmla="*/ 27 h 31"/>
                  <a:gd name="T14" fmla="*/ 26 w 50"/>
                  <a:gd name="T15" fmla="*/ 29 h 31"/>
                  <a:gd name="T16" fmla="*/ 29 w 50"/>
                  <a:gd name="T17" fmla="*/ 30 h 31"/>
                  <a:gd name="T18" fmla="*/ 34 w 50"/>
                  <a:gd name="T19" fmla="*/ 31 h 31"/>
                  <a:gd name="T20" fmla="*/ 40 w 50"/>
                  <a:gd name="T21" fmla="*/ 30 h 31"/>
                  <a:gd name="T22" fmla="*/ 44 w 50"/>
                  <a:gd name="T23" fmla="*/ 29 h 31"/>
                  <a:gd name="T24" fmla="*/ 46 w 50"/>
                  <a:gd name="T25" fmla="*/ 27 h 31"/>
                  <a:gd name="T26" fmla="*/ 46 w 50"/>
                  <a:gd name="T27" fmla="*/ 27 h 31"/>
                  <a:gd name="T28" fmla="*/ 48 w 50"/>
                  <a:gd name="T29" fmla="*/ 24 h 31"/>
                  <a:gd name="T30" fmla="*/ 49 w 50"/>
                  <a:gd name="T31" fmla="*/ 21 h 31"/>
                  <a:gd name="T32" fmla="*/ 50 w 50"/>
                  <a:gd name="T33" fmla="*/ 16 h 31"/>
                  <a:gd name="T34" fmla="*/ 50 w 50"/>
                  <a:gd name="T35" fmla="*/ 10 h 31"/>
                  <a:gd name="T36" fmla="*/ 48 w 50"/>
                  <a:gd name="T37" fmla="*/ 7 h 31"/>
                  <a:gd name="T38" fmla="*/ 46 w 50"/>
                  <a:gd name="T39" fmla="*/ 5 h 31"/>
                  <a:gd name="T40" fmla="*/ 46 w 50"/>
                  <a:gd name="T41" fmla="*/ 5 h 31"/>
                  <a:gd name="T42" fmla="*/ 44 w 50"/>
                  <a:gd name="T43" fmla="*/ 3 h 31"/>
                  <a:gd name="T44" fmla="*/ 40 w 50"/>
                  <a:gd name="T45" fmla="*/ 2 h 31"/>
                  <a:gd name="T46" fmla="*/ 35 w 50"/>
                  <a:gd name="T47" fmla="*/ 0 h 31"/>
                  <a:gd name="T48" fmla="*/ 29 w 50"/>
                  <a:gd name="T49" fmla="*/ 1 h 31"/>
                  <a:gd name="T50" fmla="*/ 27 w 50"/>
                  <a:gd name="T51" fmla="*/ 3 h 31"/>
                  <a:gd name="T52" fmla="*/ 24 w 50"/>
                  <a:gd name="T53" fmla="*/ 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0" h="31">
                    <a:moveTo>
                      <a:pt x="0" y="9"/>
                    </a:moveTo>
                    <a:lnTo>
                      <a:pt x="20" y="15"/>
                    </a:lnTo>
                    <a:lnTo>
                      <a:pt x="20" y="15"/>
                    </a:lnTo>
                    <a:lnTo>
                      <a:pt x="21" y="21"/>
                    </a:lnTo>
                    <a:lnTo>
                      <a:pt x="22" y="23"/>
                    </a:lnTo>
                    <a:lnTo>
                      <a:pt x="24" y="27"/>
                    </a:lnTo>
                    <a:lnTo>
                      <a:pt x="24" y="27"/>
                    </a:lnTo>
                    <a:lnTo>
                      <a:pt x="26" y="29"/>
                    </a:lnTo>
                    <a:lnTo>
                      <a:pt x="29" y="30"/>
                    </a:lnTo>
                    <a:lnTo>
                      <a:pt x="34" y="31"/>
                    </a:lnTo>
                    <a:lnTo>
                      <a:pt x="40" y="30"/>
                    </a:lnTo>
                    <a:lnTo>
                      <a:pt x="44" y="29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8" y="24"/>
                    </a:lnTo>
                    <a:lnTo>
                      <a:pt x="49" y="21"/>
                    </a:lnTo>
                    <a:lnTo>
                      <a:pt x="50" y="16"/>
                    </a:lnTo>
                    <a:lnTo>
                      <a:pt x="50" y="10"/>
                    </a:lnTo>
                    <a:lnTo>
                      <a:pt x="48" y="7"/>
                    </a:lnTo>
                    <a:lnTo>
                      <a:pt x="46" y="5"/>
                    </a:lnTo>
                    <a:lnTo>
                      <a:pt x="46" y="5"/>
                    </a:lnTo>
                    <a:lnTo>
                      <a:pt x="44" y="3"/>
                    </a:lnTo>
                    <a:lnTo>
                      <a:pt x="40" y="2"/>
                    </a:lnTo>
                    <a:lnTo>
                      <a:pt x="35" y="0"/>
                    </a:lnTo>
                    <a:lnTo>
                      <a:pt x="29" y="1"/>
                    </a:lnTo>
                    <a:lnTo>
                      <a:pt x="27" y="3"/>
                    </a:lnTo>
                    <a:lnTo>
                      <a:pt x="24" y="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8" name="Freeform 158"/>
              <p:cNvSpPr>
                <a:spLocks/>
              </p:cNvSpPr>
              <p:nvPr/>
            </p:nvSpPr>
            <p:spPr bwMode="auto">
              <a:xfrm>
                <a:off x="2285" y="964"/>
                <a:ext cx="56" cy="30"/>
              </a:xfrm>
              <a:custGeom>
                <a:avLst/>
                <a:gdLst>
                  <a:gd name="T0" fmla="*/ 0 w 56"/>
                  <a:gd name="T1" fmla="*/ 16 h 30"/>
                  <a:gd name="T2" fmla="*/ 0 w 56"/>
                  <a:gd name="T3" fmla="*/ 16 h 30"/>
                  <a:gd name="T4" fmla="*/ 0 w 56"/>
                  <a:gd name="T5" fmla="*/ 19 h 30"/>
                  <a:gd name="T6" fmla="*/ 26 w 56"/>
                  <a:gd name="T7" fmla="*/ 19 h 30"/>
                  <a:gd name="T8" fmla="*/ 26 w 56"/>
                  <a:gd name="T9" fmla="*/ 19 h 30"/>
                  <a:gd name="T10" fmla="*/ 29 w 56"/>
                  <a:gd name="T11" fmla="*/ 25 h 30"/>
                  <a:gd name="T12" fmla="*/ 31 w 56"/>
                  <a:gd name="T13" fmla="*/ 27 h 30"/>
                  <a:gd name="T14" fmla="*/ 34 w 56"/>
                  <a:gd name="T15" fmla="*/ 29 h 30"/>
                  <a:gd name="T16" fmla="*/ 34 w 56"/>
                  <a:gd name="T17" fmla="*/ 29 h 30"/>
                  <a:gd name="T18" fmla="*/ 37 w 56"/>
                  <a:gd name="T19" fmla="*/ 30 h 30"/>
                  <a:gd name="T20" fmla="*/ 39 w 56"/>
                  <a:gd name="T21" fmla="*/ 30 h 30"/>
                  <a:gd name="T22" fmla="*/ 45 w 56"/>
                  <a:gd name="T23" fmla="*/ 30 h 30"/>
                  <a:gd name="T24" fmla="*/ 50 w 56"/>
                  <a:gd name="T25" fmla="*/ 27 h 30"/>
                  <a:gd name="T26" fmla="*/ 52 w 56"/>
                  <a:gd name="T27" fmla="*/ 25 h 30"/>
                  <a:gd name="T28" fmla="*/ 54 w 56"/>
                  <a:gd name="T29" fmla="*/ 22 h 30"/>
                  <a:gd name="T30" fmla="*/ 54 w 56"/>
                  <a:gd name="T31" fmla="*/ 22 h 30"/>
                  <a:gd name="T32" fmla="*/ 55 w 56"/>
                  <a:gd name="T33" fmla="*/ 18 h 30"/>
                  <a:gd name="T34" fmla="*/ 56 w 56"/>
                  <a:gd name="T35" fmla="*/ 16 h 30"/>
                  <a:gd name="T36" fmla="*/ 55 w 56"/>
                  <a:gd name="T37" fmla="*/ 10 h 30"/>
                  <a:gd name="T38" fmla="*/ 52 w 56"/>
                  <a:gd name="T39" fmla="*/ 5 h 30"/>
                  <a:gd name="T40" fmla="*/ 50 w 56"/>
                  <a:gd name="T41" fmla="*/ 3 h 30"/>
                  <a:gd name="T42" fmla="*/ 48 w 56"/>
                  <a:gd name="T43" fmla="*/ 1 h 30"/>
                  <a:gd name="T44" fmla="*/ 48 w 56"/>
                  <a:gd name="T45" fmla="*/ 1 h 30"/>
                  <a:gd name="T46" fmla="*/ 45 w 56"/>
                  <a:gd name="T47" fmla="*/ 0 h 30"/>
                  <a:gd name="T48" fmla="*/ 42 w 56"/>
                  <a:gd name="T49" fmla="*/ 0 h 30"/>
                  <a:gd name="T50" fmla="*/ 36 w 56"/>
                  <a:gd name="T51" fmla="*/ 0 h 30"/>
                  <a:gd name="T52" fmla="*/ 31 w 56"/>
                  <a:gd name="T53" fmla="*/ 3 h 30"/>
                  <a:gd name="T54" fmla="*/ 29 w 56"/>
                  <a:gd name="T55" fmla="*/ 5 h 30"/>
                  <a:gd name="T56" fmla="*/ 28 w 56"/>
                  <a:gd name="T57" fmla="*/ 7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56" h="30">
                    <a:moveTo>
                      <a:pt x="0" y="16"/>
                    </a:moveTo>
                    <a:lnTo>
                      <a:pt x="0" y="16"/>
                    </a:lnTo>
                    <a:lnTo>
                      <a:pt x="0" y="19"/>
                    </a:lnTo>
                    <a:lnTo>
                      <a:pt x="26" y="19"/>
                    </a:lnTo>
                    <a:lnTo>
                      <a:pt x="26" y="19"/>
                    </a:lnTo>
                    <a:lnTo>
                      <a:pt x="29" y="25"/>
                    </a:lnTo>
                    <a:lnTo>
                      <a:pt x="31" y="27"/>
                    </a:lnTo>
                    <a:lnTo>
                      <a:pt x="34" y="29"/>
                    </a:lnTo>
                    <a:lnTo>
                      <a:pt x="34" y="29"/>
                    </a:lnTo>
                    <a:lnTo>
                      <a:pt x="37" y="30"/>
                    </a:lnTo>
                    <a:lnTo>
                      <a:pt x="39" y="30"/>
                    </a:lnTo>
                    <a:lnTo>
                      <a:pt x="45" y="30"/>
                    </a:lnTo>
                    <a:lnTo>
                      <a:pt x="50" y="27"/>
                    </a:lnTo>
                    <a:lnTo>
                      <a:pt x="52" y="25"/>
                    </a:lnTo>
                    <a:lnTo>
                      <a:pt x="54" y="22"/>
                    </a:lnTo>
                    <a:lnTo>
                      <a:pt x="54" y="22"/>
                    </a:lnTo>
                    <a:lnTo>
                      <a:pt x="55" y="18"/>
                    </a:lnTo>
                    <a:lnTo>
                      <a:pt x="56" y="16"/>
                    </a:lnTo>
                    <a:lnTo>
                      <a:pt x="55" y="10"/>
                    </a:lnTo>
                    <a:lnTo>
                      <a:pt x="52" y="5"/>
                    </a:lnTo>
                    <a:lnTo>
                      <a:pt x="50" y="3"/>
                    </a:lnTo>
                    <a:lnTo>
                      <a:pt x="48" y="1"/>
                    </a:lnTo>
                    <a:lnTo>
                      <a:pt x="48" y="1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6" y="0"/>
                    </a:lnTo>
                    <a:lnTo>
                      <a:pt x="31" y="3"/>
                    </a:lnTo>
                    <a:lnTo>
                      <a:pt x="29" y="5"/>
                    </a:lnTo>
                    <a:lnTo>
                      <a:pt x="28" y="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9" name="Freeform 159"/>
              <p:cNvSpPr>
                <a:spLocks/>
              </p:cNvSpPr>
              <p:nvPr/>
            </p:nvSpPr>
            <p:spPr bwMode="auto">
              <a:xfrm>
                <a:off x="2278" y="887"/>
                <a:ext cx="48" cy="39"/>
              </a:xfrm>
              <a:custGeom>
                <a:avLst/>
                <a:gdLst>
                  <a:gd name="T0" fmla="*/ 0 w 48"/>
                  <a:gd name="T1" fmla="*/ 39 h 39"/>
                  <a:gd name="T2" fmla="*/ 22 w 48"/>
                  <a:gd name="T3" fmla="*/ 27 h 39"/>
                  <a:gd name="T4" fmla="*/ 22 w 48"/>
                  <a:gd name="T5" fmla="*/ 27 h 39"/>
                  <a:gd name="T6" fmla="*/ 26 w 48"/>
                  <a:gd name="T7" fmla="*/ 30 h 39"/>
                  <a:gd name="T8" fmla="*/ 29 w 48"/>
                  <a:gd name="T9" fmla="*/ 31 h 39"/>
                  <a:gd name="T10" fmla="*/ 32 w 48"/>
                  <a:gd name="T11" fmla="*/ 31 h 39"/>
                  <a:gd name="T12" fmla="*/ 32 w 48"/>
                  <a:gd name="T13" fmla="*/ 31 h 39"/>
                  <a:gd name="T14" fmla="*/ 36 w 48"/>
                  <a:gd name="T15" fmla="*/ 30 h 39"/>
                  <a:gd name="T16" fmla="*/ 39 w 48"/>
                  <a:gd name="T17" fmla="*/ 30 h 39"/>
                  <a:gd name="T18" fmla="*/ 44 w 48"/>
                  <a:gd name="T19" fmla="*/ 25 h 39"/>
                  <a:gd name="T20" fmla="*/ 47 w 48"/>
                  <a:gd name="T21" fmla="*/ 20 h 39"/>
                  <a:gd name="T22" fmla="*/ 47 w 48"/>
                  <a:gd name="T23" fmla="*/ 18 h 39"/>
                  <a:gd name="T24" fmla="*/ 48 w 48"/>
                  <a:gd name="T25" fmla="*/ 15 h 39"/>
                  <a:gd name="T26" fmla="*/ 48 w 48"/>
                  <a:gd name="T27" fmla="*/ 15 h 39"/>
                  <a:gd name="T28" fmla="*/ 47 w 48"/>
                  <a:gd name="T29" fmla="*/ 12 h 39"/>
                  <a:gd name="T30" fmla="*/ 46 w 48"/>
                  <a:gd name="T31" fmla="*/ 9 h 39"/>
                  <a:gd name="T32" fmla="*/ 43 w 48"/>
                  <a:gd name="T33" fmla="*/ 4 h 39"/>
                  <a:gd name="T34" fmla="*/ 38 w 48"/>
                  <a:gd name="T35" fmla="*/ 1 h 39"/>
                  <a:gd name="T36" fmla="*/ 35 w 48"/>
                  <a:gd name="T37" fmla="*/ 0 h 39"/>
                  <a:gd name="T38" fmla="*/ 31 w 48"/>
                  <a:gd name="T39" fmla="*/ 0 h 39"/>
                  <a:gd name="T40" fmla="*/ 31 w 48"/>
                  <a:gd name="T41" fmla="*/ 0 h 39"/>
                  <a:gd name="T42" fmla="*/ 28 w 48"/>
                  <a:gd name="T43" fmla="*/ 0 h 39"/>
                  <a:gd name="T44" fmla="*/ 26 w 48"/>
                  <a:gd name="T45" fmla="*/ 1 h 39"/>
                  <a:gd name="T46" fmla="*/ 21 w 48"/>
                  <a:gd name="T47" fmla="*/ 5 h 39"/>
                  <a:gd name="T48" fmla="*/ 18 w 48"/>
                  <a:gd name="T49" fmla="*/ 10 h 39"/>
                  <a:gd name="T50" fmla="*/ 17 w 48"/>
                  <a:gd name="T51" fmla="*/ 12 h 39"/>
                  <a:gd name="T52" fmla="*/ 17 w 48"/>
                  <a:gd name="T53" fmla="*/ 1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8" h="39">
                    <a:moveTo>
                      <a:pt x="0" y="39"/>
                    </a:moveTo>
                    <a:lnTo>
                      <a:pt x="22" y="27"/>
                    </a:lnTo>
                    <a:lnTo>
                      <a:pt x="22" y="27"/>
                    </a:lnTo>
                    <a:lnTo>
                      <a:pt x="26" y="30"/>
                    </a:lnTo>
                    <a:lnTo>
                      <a:pt x="29" y="31"/>
                    </a:lnTo>
                    <a:lnTo>
                      <a:pt x="32" y="31"/>
                    </a:lnTo>
                    <a:lnTo>
                      <a:pt x="32" y="31"/>
                    </a:lnTo>
                    <a:lnTo>
                      <a:pt x="36" y="30"/>
                    </a:lnTo>
                    <a:lnTo>
                      <a:pt x="39" y="30"/>
                    </a:lnTo>
                    <a:lnTo>
                      <a:pt x="44" y="25"/>
                    </a:lnTo>
                    <a:lnTo>
                      <a:pt x="47" y="20"/>
                    </a:lnTo>
                    <a:lnTo>
                      <a:pt x="47" y="18"/>
                    </a:lnTo>
                    <a:lnTo>
                      <a:pt x="48" y="15"/>
                    </a:lnTo>
                    <a:lnTo>
                      <a:pt x="48" y="15"/>
                    </a:lnTo>
                    <a:lnTo>
                      <a:pt x="47" y="12"/>
                    </a:lnTo>
                    <a:lnTo>
                      <a:pt x="46" y="9"/>
                    </a:lnTo>
                    <a:lnTo>
                      <a:pt x="43" y="4"/>
                    </a:lnTo>
                    <a:lnTo>
                      <a:pt x="38" y="1"/>
                    </a:lnTo>
                    <a:lnTo>
                      <a:pt x="35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28" y="0"/>
                    </a:lnTo>
                    <a:lnTo>
                      <a:pt x="26" y="1"/>
                    </a:lnTo>
                    <a:lnTo>
                      <a:pt x="21" y="5"/>
                    </a:lnTo>
                    <a:lnTo>
                      <a:pt x="18" y="10"/>
                    </a:lnTo>
                    <a:lnTo>
                      <a:pt x="17" y="12"/>
                    </a:lnTo>
                    <a:lnTo>
                      <a:pt x="17" y="1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0" name="Freeform 160"/>
              <p:cNvSpPr>
                <a:spLocks/>
              </p:cNvSpPr>
              <p:nvPr/>
            </p:nvSpPr>
            <p:spPr bwMode="auto">
              <a:xfrm>
                <a:off x="2237" y="1083"/>
                <a:ext cx="43" cy="39"/>
              </a:xfrm>
              <a:custGeom>
                <a:avLst/>
                <a:gdLst>
                  <a:gd name="T0" fmla="*/ 0 w 43"/>
                  <a:gd name="T1" fmla="*/ 0 h 39"/>
                  <a:gd name="T2" fmla="*/ 15 w 43"/>
                  <a:gd name="T3" fmla="*/ 16 h 39"/>
                  <a:gd name="T4" fmla="*/ 15 w 43"/>
                  <a:gd name="T5" fmla="*/ 16 h 39"/>
                  <a:gd name="T6" fmla="*/ 13 w 43"/>
                  <a:gd name="T7" fmla="*/ 22 h 39"/>
                  <a:gd name="T8" fmla="*/ 13 w 43"/>
                  <a:gd name="T9" fmla="*/ 25 h 39"/>
                  <a:gd name="T10" fmla="*/ 13 w 43"/>
                  <a:gd name="T11" fmla="*/ 27 h 39"/>
                  <a:gd name="T12" fmla="*/ 13 w 43"/>
                  <a:gd name="T13" fmla="*/ 27 h 39"/>
                  <a:gd name="T14" fmla="*/ 14 w 43"/>
                  <a:gd name="T15" fmla="*/ 30 h 39"/>
                  <a:gd name="T16" fmla="*/ 16 w 43"/>
                  <a:gd name="T17" fmla="*/ 33 h 39"/>
                  <a:gd name="T18" fmla="*/ 20 w 43"/>
                  <a:gd name="T19" fmla="*/ 37 h 39"/>
                  <a:gd name="T20" fmla="*/ 25 w 43"/>
                  <a:gd name="T21" fmla="*/ 38 h 39"/>
                  <a:gd name="T22" fmla="*/ 28 w 43"/>
                  <a:gd name="T23" fmla="*/ 39 h 39"/>
                  <a:gd name="T24" fmla="*/ 31 w 43"/>
                  <a:gd name="T25" fmla="*/ 38 h 39"/>
                  <a:gd name="T26" fmla="*/ 31 w 43"/>
                  <a:gd name="T27" fmla="*/ 38 h 39"/>
                  <a:gd name="T28" fmla="*/ 34 w 43"/>
                  <a:gd name="T29" fmla="*/ 37 h 39"/>
                  <a:gd name="T30" fmla="*/ 37 w 43"/>
                  <a:gd name="T31" fmla="*/ 36 h 39"/>
                  <a:gd name="T32" fmla="*/ 41 w 43"/>
                  <a:gd name="T33" fmla="*/ 31 h 39"/>
                  <a:gd name="T34" fmla="*/ 43 w 43"/>
                  <a:gd name="T35" fmla="*/ 26 h 39"/>
                  <a:gd name="T36" fmla="*/ 43 w 43"/>
                  <a:gd name="T37" fmla="*/ 23 h 39"/>
                  <a:gd name="T38" fmla="*/ 43 w 43"/>
                  <a:gd name="T39" fmla="*/ 20 h 39"/>
                  <a:gd name="T40" fmla="*/ 43 w 43"/>
                  <a:gd name="T41" fmla="*/ 20 h 39"/>
                  <a:gd name="T42" fmla="*/ 42 w 43"/>
                  <a:gd name="T43" fmla="*/ 17 h 39"/>
                  <a:gd name="T44" fmla="*/ 40 w 43"/>
                  <a:gd name="T45" fmla="*/ 15 h 39"/>
                  <a:gd name="T46" fmla="*/ 35 w 43"/>
                  <a:gd name="T47" fmla="*/ 10 h 39"/>
                  <a:gd name="T48" fmla="*/ 30 w 43"/>
                  <a:gd name="T49" fmla="*/ 8 h 39"/>
                  <a:gd name="T50" fmla="*/ 27 w 43"/>
                  <a:gd name="T51" fmla="*/ 8 h 39"/>
                  <a:gd name="T52" fmla="*/ 24 w 43"/>
                  <a:gd name="T53" fmla="*/ 8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3" h="39">
                    <a:moveTo>
                      <a:pt x="0" y="0"/>
                    </a:moveTo>
                    <a:lnTo>
                      <a:pt x="15" y="16"/>
                    </a:lnTo>
                    <a:lnTo>
                      <a:pt x="15" y="16"/>
                    </a:lnTo>
                    <a:lnTo>
                      <a:pt x="13" y="22"/>
                    </a:lnTo>
                    <a:lnTo>
                      <a:pt x="13" y="25"/>
                    </a:lnTo>
                    <a:lnTo>
                      <a:pt x="13" y="27"/>
                    </a:lnTo>
                    <a:lnTo>
                      <a:pt x="13" y="27"/>
                    </a:lnTo>
                    <a:lnTo>
                      <a:pt x="14" y="30"/>
                    </a:lnTo>
                    <a:lnTo>
                      <a:pt x="16" y="33"/>
                    </a:lnTo>
                    <a:lnTo>
                      <a:pt x="20" y="37"/>
                    </a:lnTo>
                    <a:lnTo>
                      <a:pt x="25" y="38"/>
                    </a:lnTo>
                    <a:lnTo>
                      <a:pt x="28" y="39"/>
                    </a:lnTo>
                    <a:lnTo>
                      <a:pt x="31" y="38"/>
                    </a:lnTo>
                    <a:lnTo>
                      <a:pt x="31" y="38"/>
                    </a:lnTo>
                    <a:lnTo>
                      <a:pt x="34" y="37"/>
                    </a:lnTo>
                    <a:lnTo>
                      <a:pt x="37" y="36"/>
                    </a:lnTo>
                    <a:lnTo>
                      <a:pt x="41" y="31"/>
                    </a:lnTo>
                    <a:lnTo>
                      <a:pt x="43" y="26"/>
                    </a:lnTo>
                    <a:lnTo>
                      <a:pt x="43" y="23"/>
                    </a:lnTo>
                    <a:lnTo>
                      <a:pt x="43" y="20"/>
                    </a:lnTo>
                    <a:lnTo>
                      <a:pt x="43" y="20"/>
                    </a:lnTo>
                    <a:lnTo>
                      <a:pt x="42" y="17"/>
                    </a:lnTo>
                    <a:lnTo>
                      <a:pt x="40" y="15"/>
                    </a:lnTo>
                    <a:lnTo>
                      <a:pt x="35" y="10"/>
                    </a:lnTo>
                    <a:lnTo>
                      <a:pt x="30" y="8"/>
                    </a:lnTo>
                    <a:lnTo>
                      <a:pt x="27" y="8"/>
                    </a:lnTo>
                    <a:lnTo>
                      <a:pt x="24" y="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1" name="Freeform 161"/>
              <p:cNvSpPr>
                <a:spLocks/>
              </p:cNvSpPr>
              <p:nvPr/>
            </p:nvSpPr>
            <p:spPr bwMode="auto">
              <a:xfrm>
                <a:off x="2186" y="1103"/>
                <a:ext cx="31" cy="65"/>
              </a:xfrm>
              <a:custGeom>
                <a:avLst/>
                <a:gdLst>
                  <a:gd name="T0" fmla="*/ 5 w 31"/>
                  <a:gd name="T1" fmla="*/ 0 h 65"/>
                  <a:gd name="T2" fmla="*/ 9 w 31"/>
                  <a:gd name="T3" fmla="*/ 35 h 65"/>
                  <a:gd name="T4" fmla="*/ 9 w 31"/>
                  <a:gd name="T5" fmla="*/ 35 h 65"/>
                  <a:gd name="T6" fmla="*/ 4 w 31"/>
                  <a:gd name="T7" fmla="*/ 39 h 65"/>
                  <a:gd name="T8" fmla="*/ 2 w 31"/>
                  <a:gd name="T9" fmla="*/ 41 h 65"/>
                  <a:gd name="T10" fmla="*/ 1 w 31"/>
                  <a:gd name="T11" fmla="*/ 44 h 65"/>
                  <a:gd name="T12" fmla="*/ 1 w 31"/>
                  <a:gd name="T13" fmla="*/ 44 h 65"/>
                  <a:gd name="T14" fmla="*/ 0 w 31"/>
                  <a:gd name="T15" fmla="*/ 47 h 65"/>
                  <a:gd name="T16" fmla="*/ 0 w 31"/>
                  <a:gd name="T17" fmla="*/ 50 h 65"/>
                  <a:gd name="T18" fmla="*/ 1 w 31"/>
                  <a:gd name="T19" fmla="*/ 55 h 65"/>
                  <a:gd name="T20" fmla="*/ 5 w 31"/>
                  <a:gd name="T21" fmla="*/ 60 h 65"/>
                  <a:gd name="T22" fmla="*/ 7 w 31"/>
                  <a:gd name="T23" fmla="*/ 62 h 65"/>
                  <a:gd name="T24" fmla="*/ 10 w 31"/>
                  <a:gd name="T25" fmla="*/ 64 h 65"/>
                  <a:gd name="T26" fmla="*/ 10 w 31"/>
                  <a:gd name="T27" fmla="*/ 64 h 65"/>
                  <a:gd name="T28" fmla="*/ 13 w 31"/>
                  <a:gd name="T29" fmla="*/ 65 h 65"/>
                  <a:gd name="T30" fmla="*/ 16 w 31"/>
                  <a:gd name="T31" fmla="*/ 65 h 65"/>
                  <a:gd name="T32" fmla="*/ 22 w 31"/>
                  <a:gd name="T33" fmla="*/ 62 h 65"/>
                  <a:gd name="T34" fmla="*/ 27 w 31"/>
                  <a:gd name="T35" fmla="*/ 59 h 65"/>
                  <a:gd name="T36" fmla="*/ 28 w 31"/>
                  <a:gd name="T37" fmla="*/ 57 h 65"/>
                  <a:gd name="T38" fmla="*/ 30 w 31"/>
                  <a:gd name="T39" fmla="*/ 54 h 65"/>
                  <a:gd name="T40" fmla="*/ 30 w 31"/>
                  <a:gd name="T41" fmla="*/ 54 h 65"/>
                  <a:gd name="T42" fmla="*/ 30 w 31"/>
                  <a:gd name="T43" fmla="*/ 51 h 65"/>
                  <a:gd name="T44" fmla="*/ 31 w 31"/>
                  <a:gd name="T45" fmla="*/ 48 h 65"/>
                  <a:gd name="T46" fmla="*/ 29 w 31"/>
                  <a:gd name="T47" fmla="*/ 42 h 65"/>
                  <a:gd name="T48" fmla="*/ 26 w 31"/>
                  <a:gd name="T49" fmla="*/ 38 h 65"/>
                  <a:gd name="T50" fmla="*/ 23 w 31"/>
                  <a:gd name="T51" fmla="*/ 36 h 65"/>
                  <a:gd name="T52" fmla="*/ 21 w 31"/>
                  <a:gd name="T53" fmla="*/ 3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1" h="65">
                    <a:moveTo>
                      <a:pt x="5" y="0"/>
                    </a:moveTo>
                    <a:lnTo>
                      <a:pt x="9" y="35"/>
                    </a:lnTo>
                    <a:lnTo>
                      <a:pt x="9" y="35"/>
                    </a:lnTo>
                    <a:lnTo>
                      <a:pt x="4" y="39"/>
                    </a:lnTo>
                    <a:lnTo>
                      <a:pt x="2" y="41"/>
                    </a:lnTo>
                    <a:lnTo>
                      <a:pt x="1" y="44"/>
                    </a:lnTo>
                    <a:lnTo>
                      <a:pt x="1" y="44"/>
                    </a:lnTo>
                    <a:lnTo>
                      <a:pt x="0" y="47"/>
                    </a:lnTo>
                    <a:lnTo>
                      <a:pt x="0" y="50"/>
                    </a:lnTo>
                    <a:lnTo>
                      <a:pt x="1" y="55"/>
                    </a:lnTo>
                    <a:lnTo>
                      <a:pt x="5" y="60"/>
                    </a:lnTo>
                    <a:lnTo>
                      <a:pt x="7" y="62"/>
                    </a:lnTo>
                    <a:lnTo>
                      <a:pt x="10" y="64"/>
                    </a:lnTo>
                    <a:lnTo>
                      <a:pt x="10" y="64"/>
                    </a:lnTo>
                    <a:lnTo>
                      <a:pt x="13" y="65"/>
                    </a:lnTo>
                    <a:lnTo>
                      <a:pt x="16" y="65"/>
                    </a:lnTo>
                    <a:lnTo>
                      <a:pt x="22" y="62"/>
                    </a:lnTo>
                    <a:lnTo>
                      <a:pt x="27" y="59"/>
                    </a:lnTo>
                    <a:lnTo>
                      <a:pt x="28" y="57"/>
                    </a:lnTo>
                    <a:lnTo>
                      <a:pt x="30" y="54"/>
                    </a:lnTo>
                    <a:lnTo>
                      <a:pt x="30" y="54"/>
                    </a:lnTo>
                    <a:lnTo>
                      <a:pt x="30" y="51"/>
                    </a:lnTo>
                    <a:lnTo>
                      <a:pt x="31" y="48"/>
                    </a:lnTo>
                    <a:lnTo>
                      <a:pt x="29" y="42"/>
                    </a:lnTo>
                    <a:lnTo>
                      <a:pt x="26" y="38"/>
                    </a:lnTo>
                    <a:lnTo>
                      <a:pt x="23" y="36"/>
                    </a:lnTo>
                    <a:lnTo>
                      <a:pt x="21" y="3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2" name="Freeform 162"/>
              <p:cNvSpPr>
                <a:spLocks/>
              </p:cNvSpPr>
              <p:nvPr/>
            </p:nvSpPr>
            <p:spPr bwMode="auto">
              <a:xfrm>
                <a:off x="2064" y="1048"/>
                <a:ext cx="41" cy="32"/>
              </a:xfrm>
              <a:custGeom>
                <a:avLst/>
                <a:gdLst>
                  <a:gd name="T0" fmla="*/ 41 w 41"/>
                  <a:gd name="T1" fmla="*/ 0 h 32"/>
                  <a:gd name="T2" fmla="*/ 26 w 41"/>
                  <a:gd name="T3" fmla="*/ 6 h 32"/>
                  <a:gd name="T4" fmla="*/ 26 w 41"/>
                  <a:gd name="T5" fmla="*/ 6 h 32"/>
                  <a:gd name="T6" fmla="*/ 24 w 41"/>
                  <a:gd name="T7" fmla="*/ 5 h 32"/>
                  <a:gd name="T8" fmla="*/ 24 w 41"/>
                  <a:gd name="T9" fmla="*/ 5 h 32"/>
                  <a:gd name="T10" fmla="*/ 22 w 41"/>
                  <a:gd name="T11" fmla="*/ 3 h 32"/>
                  <a:gd name="T12" fmla="*/ 19 w 41"/>
                  <a:gd name="T13" fmla="*/ 2 h 32"/>
                  <a:gd name="T14" fmla="*/ 13 w 41"/>
                  <a:gd name="T15" fmla="*/ 1 h 32"/>
                  <a:gd name="T16" fmla="*/ 8 w 41"/>
                  <a:gd name="T17" fmla="*/ 3 h 32"/>
                  <a:gd name="T18" fmla="*/ 5 w 41"/>
                  <a:gd name="T19" fmla="*/ 5 h 32"/>
                  <a:gd name="T20" fmla="*/ 3 w 41"/>
                  <a:gd name="T21" fmla="*/ 7 h 32"/>
                  <a:gd name="T22" fmla="*/ 3 w 41"/>
                  <a:gd name="T23" fmla="*/ 7 h 32"/>
                  <a:gd name="T24" fmla="*/ 2 w 41"/>
                  <a:gd name="T25" fmla="*/ 9 h 32"/>
                  <a:gd name="T26" fmla="*/ 0 w 41"/>
                  <a:gd name="T27" fmla="*/ 13 h 32"/>
                  <a:gd name="T28" fmla="*/ 0 w 41"/>
                  <a:gd name="T29" fmla="*/ 19 h 32"/>
                  <a:gd name="T30" fmla="*/ 2 w 41"/>
                  <a:gd name="T31" fmla="*/ 24 h 32"/>
                  <a:gd name="T32" fmla="*/ 3 w 41"/>
                  <a:gd name="T33" fmla="*/ 27 h 32"/>
                  <a:gd name="T34" fmla="*/ 5 w 41"/>
                  <a:gd name="T35" fmla="*/ 29 h 32"/>
                  <a:gd name="T36" fmla="*/ 5 w 41"/>
                  <a:gd name="T37" fmla="*/ 29 h 32"/>
                  <a:gd name="T38" fmla="*/ 8 w 41"/>
                  <a:gd name="T39" fmla="*/ 31 h 32"/>
                  <a:gd name="T40" fmla="*/ 11 w 41"/>
                  <a:gd name="T41" fmla="*/ 32 h 32"/>
                  <a:gd name="T42" fmla="*/ 16 w 41"/>
                  <a:gd name="T43" fmla="*/ 32 h 32"/>
                  <a:gd name="T44" fmla="*/ 22 w 41"/>
                  <a:gd name="T45" fmla="*/ 30 h 32"/>
                  <a:gd name="T46" fmla="*/ 24 w 41"/>
                  <a:gd name="T47" fmla="*/ 29 h 32"/>
                  <a:gd name="T48" fmla="*/ 26 w 41"/>
                  <a:gd name="T49" fmla="*/ 2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1" h="32">
                    <a:moveTo>
                      <a:pt x="41" y="0"/>
                    </a:moveTo>
                    <a:lnTo>
                      <a:pt x="26" y="6"/>
                    </a:lnTo>
                    <a:lnTo>
                      <a:pt x="26" y="6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2" y="3"/>
                    </a:lnTo>
                    <a:lnTo>
                      <a:pt x="19" y="2"/>
                    </a:lnTo>
                    <a:lnTo>
                      <a:pt x="13" y="1"/>
                    </a:lnTo>
                    <a:lnTo>
                      <a:pt x="8" y="3"/>
                    </a:lnTo>
                    <a:lnTo>
                      <a:pt x="5" y="5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2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3" y="27"/>
                    </a:lnTo>
                    <a:lnTo>
                      <a:pt x="5" y="29"/>
                    </a:lnTo>
                    <a:lnTo>
                      <a:pt x="5" y="29"/>
                    </a:lnTo>
                    <a:lnTo>
                      <a:pt x="8" y="31"/>
                    </a:lnTo>
                    <a:lnTo>
                      <a:pt x="11" y="32"/>
                    </a:lnTo>
                    <a:lnTo>
                      <a:pt x="16" y="32"/>
                    </a:lnTo>
                    <a:lnTo>
                      <a:pt x="22" y="30"/>
                    </a:lnTo>
                    <a:lnTo>
                      <a:pt x="24" y="29"/>
                    </a:lnTo>
                    <a:lnTo>
                      <a:pt x="26" y="2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3" name="Freeform 163"/>
              <p:cNvSpPr>
                <a:spLocks/>
              </p:cNvSpPr>
              <p:nvPr/>
            </p:nvSpPr>
            <p:spPr bwMode="auto">
              <a:xfrm>
                <a:off x="2109" y="1088"/>
                <a:ext cx="30" cy="52"/>
              </a:xfrm>
              <a:custGeom>
                <a:avLst/>
                <a:gdLst>
                  <a:gd name="T0" fmla="*/ 29 w 30"/>
                  <a:gd name="T1" fmla="*/ 0 h 52"/>
                  <a:gd name="T2" fmla="*/ 17 w 30"/>
                  <a:gd name="T3" fmla="*/ 21 h 52"/>
                  <a:gd name="T4" fmla="*/ 17 w 30"/>
                  <a:gd name="T5" fmla="*/ 21 h 52"/>
                  <a:gd name="T6" fmla="*/ 15 w 30"/>
                  <a:gd name="T7" fmla="*/ 21 h 52"/>
                  <a:gd name="T8" fmla="*/ 15 w 30"/>
                  <a:gd name="T9" fmla="*/ 21 h 52"/>
                  <a:gd name="T10" fmla="*/ 12 w 30"/>
                  <a:gd name="T11" fmla="*/ 21 h 52"/>
                  <a:gd name="T12" fmla="*/ 9 w 30"/>
                  <a:gd name="T13" fmla="*/ 22 h 52"/>
                  <a:gd name="T14" fmla="*/ 4 w 30"/>
                  <a:gd name="T15" fmla="*/ 25 h 52"/>
                  <a:gd name="T16" fmla="*/ 1 w 30"/>
                  <a:gd name="T17" fmla="*/ 30 h 52"/>
                  <a:gd name="T18" fmla="*/ 0 w 30"/>
                  <a:gd name="T19" fmla="*/ 33 h 52"/>
                  <a:gd name="T20" fmla="*/ 0 w 30"/>
                  <a:gd name="T21" fmla="*/ 36 h 52"/>
                  <a:gd name="T22" fmla="*/ 0 w 30"/>
                  <a:gd name="T23" fmla="*/ 36 h 52"/>
                  <a:gd name="T24" fmla="*/ 0 w 30"/>
                  <a:gd name="T25" fmla="*/ 39 h 52"/>
                  <a:gd name="T26" fmla="*/ 1 w 30"/>
                  <a:gd name="T27" fmla="*/ 43 h 52"/>
                  <a:gd name="T28" fmla="*/ 4 w 30"/>
                  <a:gd name="T29" fmla="*/ 47 h 52"/>
                  <a:gd name="T30" fmla="*/ 9 w 30"/>
                  <a:gd name="T31" fmla="*/ 51 h 52"/>
                  <a:gd name="T32" fmla="*/ 11 w 30"/>
                  <a:gd name="T33" fmla="*/ 51 h 52"/>
                  <a:gd name="T34" fmla="*/ 14 w 30"/>
                  <a:gd name="T35" fmla="*/ 52 h 52"/>
                  <a:gd name="T36" fmla="*/ 14 w 30"/>
                  <a:gd name="T37" fmla="*/ 52 h 52"/>
                  <a:gd name="T38" fmla="*/ 17 w 30"/>
                  <a:gd name="T39" fmla="*/ 52 h 52"/>
                  <a:gd name="T40" fmla="*/ 20 w 30"/>
                  <a:gd name="T41" fmla="*/ 51 h 52"/>
                  <a:gd name="T42" fmla="*/ 26 w 30"/>
                  <a:gd name="T43" fmla="*/ 48 h 52"/>
                  <a:gd name="T44" fmla="*/ 29 w 30"/>
                  <a:gd name="T45" fmla="*/ 43 h 52"/>
                  <a:gd name="T46" fmla="*/ 30 w 30"/>
                  <a:gd name="T47" fmla="*/ 39 h 52"/>
                  <a:gd name="T48" fmla="*/ 30 w 30"/>
                  <a:gd name="T49" fmla="*/ 3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0" h="52">
                    <a:moveTo>
                      <a:pt x="29" y="0"/>
                    </a:moveTo>
                    <a:lnTo>
                      <a:pt x="17" y="21"/>
                    </a:lnTo>
                    <a:lnTo>
                      <a:pt x="17" y="21"/>
                    </a:lnTo>
                    <a:lnTo>
                      <a:pt x="15" y="21"/>
                    </a:lnTo>
                    <a:lnTo>
                      <a:pt x="15" y="21"/>
                    </a:lnTo>
                    <a:lnTo>
                      <a:pt x="12" y="21"/>
                    </a:lnTo>
                    <a:lnTo>
                      <a:pt x="9" y="22"/>
                    </a:lnTo>
                    <a:lnTo>
                      <a:pt x="4" y="25"/>
                    </a:lnTo>
                    <a:lnTo>
                      <a:pt x="1" y="30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0" y="39"/>
                    </a:lnTo>
                    <a:lnTo>
                      <a:pt x="1" y="43"/>
                    </a:lnTo>
                    <a:lnTo>
                      <a:pt x="4" y="47"/>
                    </a:lnTo>
                    <a:lnTo>
                      <a:pt x="9" y="51"/>
                    </a:lnTo>
                    <a:lnTo>
                      <a:pt x="11" y="51"/>
                    </a:lnTo>
                    <a:lnTo>
                      <a:pt x="14" y="52"/>
                    </a:lnTo>
                    <a:lnTo>
                      <a:pt x="14" y="52"/>
                    </a:lnTo>
                    <a:lnTo>
                      <a:pt x="17" y="52"/>
                    </a:lnTo>
                    <a:lnTo>
                      <a:pt x="20" y="51"/>
                    </a:lnTo>
                    <a:lnTo>
                      <a:pt x="26" y="48"/>
                    </a:lnTo>
                    <a:lnTo>
                      <a:pt x="29" y="43"/>
                    </a:lnTo>
                    <a:lnTo>
                      <a:pt x="30" y="39"/>
                    </a:lnTo>
                    <a:lnTo>
                      <a:pt x="30" y="3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4" name="Freeform 164"/>
              <p:cNvSpPr>
                <a:spLocks/>
              </p:cNvSpPr>
              <p:nvPr/>
            </p:nvSpPr>
            <p:spPr bwMode="auto">
              <a:xfrm>
                <a:off x="2913" y="1206"/>
                <a:ext cx="175" cy="117"/>
              </a:xfrm>
              <a:custGeom>
                <a:avLst/>
                <a:gdLst>
                  <a:gd name="T0" fmla="*/ 171 w 175"/>
                  <a:gd name="T1" fmla="*/ 69 h 117"/>
                  <a:gd name="T2" fmla="*/ 144 w 175"/>
                  <a:gd name="T3" fmla="*/ 7 h 117"/>
                  <a:gd name="T4" fmla="*/ 144 w 175"/>
                  <a:gd name="T5" fmla="*/ 7 h 117"/>
                  <a:gd name="T6" fmla="*/ 142 w 175"/>
                  <a:gd name="T7" fmla="*/ 4 h 117"/>
                  <a:gd name="T8" fmla="*/ 140 w 175"/>
                  <a:gd name="T9" fmla="*/ 2 h 117"/>
                  <a:gd name="T10" fmla="*/ 137 w 175"/>
                  <a:gd name="T11" fmla="*/ 1 h 117"/>
                  <a:gd name="T12" fmla="*/ 134 w 175"/>
                  <a:gd name="T13" fmla="*/ 0 h 117"/>
                  <a:gd name="T14" fmla="*/ 41 w 175"/>
                  <a:gd name="T15" fmla="*/ 0 h 117"/>
                  <a:gd name="T16" fmla="*/ 41 w 175"/>
                  <a:gd name="T17" fmla="*/ 0 h 117"/>
                  <a:gd name="T18" fmla="*/ 41 w 175"/>
                  <a:gd name="T19" fmla="*/ 0 h 117"/>
                  <a:gd name="T20" fmla="*/ 41 w 175"/>
                  <a:gd name="T21" fmla="*/ 0 h 117"/>
                  <a:gd name="T22" fmla="*/ 38 w 175"/>
                  <a:gd name="T23" fmla="*/ 1 h 117"/>
                  <a:gd name="T24" fmla="*/ 35 w 175"/>
                  <a:gd name="T25" fmla="*/ 2 h 117"/>
                  <a:gd name="T26" fmla="*/ 33 w 175"/>
                  <a:gd name="T27" fmla="*/ 4 h 117"/>
                  <a:gd name="T28" fmla="*/ 31 w 175"/>
                  <a:gd name="T29" fmla="*/ 7 h 117"/>
                  <a:gd name="T30" fmla="*/ 4 w 175"/>
                  <a:gd name="T31" fmla="*/ 69 h 117"/>
                  <a:gd name="T32" fmla="*/ 4 w 175"/>
                  <a:gd name="T33" fmla="*/ 69 h 117"/>
                  <a:gd name="T34" fmla="*/ 2 w 175"/>
                  <a:gd name="T35" fmla="*/ 76 h 117"/>
                  <a:gd name="T36" fmla="*/ 0 w 175"/>
                  <a:gd name="T37" fmla="*/ 85 h 117"/>
                  <a:gd name="T38" fmla="*/ 0 w 175"/>
                  <a:gd name="T39" fmla="*/ 85 h 117"/>
                  <a:gd name="T40" fmla="*/ 0 w 175"/>
                  <a:gd name="T41" fmla="*/ 85 h 117"/>
                  <a:gd name="T42" fmla="*/ 0 w 175"/>
                  <a:gd name="T43" fmla="*/ 85 h 117"/>
                  <a:gd name="T44" fmla="*/ 0 w 175"/>
                  <a:gd name="T45" fmla="*/ 110 h 117"/>
                  <a:gd name="T46" fmla="*/ 0 w 175"/>
                  <a:gd name="T47" fmla="*/ 110 h 117"/>
                  <a:gd name="T48" fmla="*/ 1 w 175"/>
                  <a:gd name="T49" fmla="*/ 113 h 117"/>
                  <a:gd name="T50" fmla="*/ 2 w 175"/>
                  <a:gd name="T51" fmla="*/ 115 h 117"/>
                  <a:gd name="T52" fmla="*/ 4 w 175"/>
                  <a:gd name="T53" fmla="*/ 116 h 117"/>
                  <a:gd name="T54" fmla="*/ 6 w 175"/>
                  <a:gd name="T55" fmla="*/ 117 h 117"/>
                  <a:gd name="T56" fmla="*/ 6 w 175"/>
                  <a:gd name="T57" fmla="*/ 117 h 117"/>
                  <a:gd name="T58" fmla="*/ 7 w 175"/>
                  <a:gd name="T59" fmla="*/ 117 h 117"/>
                  <a:gd name="T60" fmla="*/ 169 w 175"/>
                  <a:gd name="T61" fmla="*/ 117 h 117"/>
                  <a:gd name="T62" fmla="*/ 169 w 175"/>
                  <a:gd name="T63" fmla="*/ 117 h 117"/>
                  <a:gd name="T64" fmla="*/ 171 w 175"/>
                  <a:gd name="T65" fmla="*/ 116 h 117"/>
                  <a:gd name="T66" fmla="*/ 173 w 175"/>
                  <a:gd name="T67" fmla="*/ 115 h 117"/>
                  <a:gd name="T68" fmla="*/ 174 w 175"/>
                  <a:gd name="T69" fmla="*/ 113 h 117"/>
                  <a:gd name="T70" fmla="*/ 175 w 175"/>
                  <a:gd name="T71" fmla="*/ 110 h 117"/>
                  <a:gd name="T72" fmla="*/ 175 w 175"/>
                  <a:gd name="T73" fmla="*/ 85 h 117"/>
                  <a:gd name="T74" fmla="*/ 175 w 175"/>
                  <a:gd name="T75" fmla="*/ 85 h 117"/>
                  <a:gd name="T76" fmla="*/ 174 w 175"/>
                  <a:gd name="T77" fmla="*/ 77 h 117"/>
                  <a:gd name="T78" fmla="*/ 171 w 175"/>
                  <a:gd name="T79" fmla="*/ 69 h 117"/>
                  <a:gd name="T80" fmla="*/ 171 w 175"/>
                  <a:gd name="T81" fmla="*/ 69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75" h="117">
                    <a:moveTo>
                      <a:pt x="171" y="69"/>
                    </a:moveTo>
                    <a:lnTo>
                      <a:pt x="144" y="7"/>
                    </a:lnTo>
                    <a:lnTo>
                      <a:pt x="144" y="7"/>
                    </a:lnTo>
                    <a:lnTo>
                      <a:pt x="142" y="4"/>
                    </a:lnTo>
                    <a:lnTo>
                      <a:pt x="140" y="2"/>
                    </a:lnTo>
                    <a:lnTo>
                      <a:pt x="137" y="1"/>
                    </a:lnTo>
                    <a:lnTo>
                      <a:pt x="134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38" y="1"/>
                    </a:lnTo>
                    <a:lnTo>
                      <a:pt x="35" y="2"/>
                    </a:lnTo>
                    <a:lnTo>
                      <a:pt x="33" y="4"/>
                    </a:lnTo>
                    <a:lnTo>
                      <a:pt x="31" y="7"/>
                    </a:lnTo>
                    <a:lnTo>
                      <a:pt x="4" y="69"/>
                    </a:lnTo>
                    <a:lnTo>
                      <a:pt x="4" y="69"/>
                    </a:lnTo>
                    <a:lnTo>
                      <a:pt x="2" y="76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110"/>
                    </a:lnTo>
                    <a:lnTo>
                      <a:pt x="0" y="110"/>
                    </a:lnTo>
                    <a:lnTo>
                      <a:pt x="1" y="113"/>
                    </a:lnTo>
                    <a:lnTo>
                      <a:pt x="2" y="115"/>
                    </a:lnTo>
                    <a:lnTo>
                      <a:pt x="4" y="116"/>
                    </a:lnTo>
                    <a:lnTo>
                      <a:pt x="6" y="117"/>
                    </a:lnTo>
                    <a:lnTo>
                      <a:pt x="6" y="117"/>
                    </a:lnTo>
                    <a:lnTo>
                      <a:pt x="7" y="117"/>
                    </a:lnTo>
                    <a:lnTo>
                      <a:pt x="169" y="117"/>
                    </a:lnTo>
                    <a:lnTo>
                      <a:pt x="169" y="117"/>
                    </a:lnTo>
                    <a:lnTo>
                      <a:pt x="171" y="116"/>
                    </a:lnTo>
                    <a:lnTo>
                      <a:pt x="173" y="115"/>
                    </a:lnTo>
                    <a:lnTo>
                      <a:pt x="174" y="113"/>
                    </a:lnTo>
                    <a:lnTo>
                      <a:pt x="175" y="110"/>
                    </a:lnTo>
                    <a:lnTo>
                      <a:pt x="175" y="85"/>
                    </a:lnTo>
                    <a:lnTo>
                      <a:pt x="175" y="85"/>
                    </a:lnTo>
                    <a:lnTo>
                      <a:pt x="174" y="77"/>
                    </a:lnTo>
                    <a:lnTo>
                      <a:pt x="171" y="69"/>
                    </a:lnTo>
                    <a:lnTo>
                      <a:pt x="171" y="6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5" name="Freeform 165"/>
              <p:cNvSpPr>
                <a:spLocks/>
              </p:cNvSpPr>
              <p:nvPr/>
            </p:nvSpPr>
            <p:spPr bwMode="auto">
              <a:xfrm>
                <a:off x="2986" y="1224"/>
                <a:ext cx="14" cy="7"/>
              </a:xfrm>
              <a:custGeom>
                <a:avLst/>
                <a:gdLst>
                  <a:gd name="T0" fmla="*/ 0 w 14"/>
                  <a:gd name="T1" fmla="*/ 7 h 7"/>
                  <a:gd name="T2" fmla="*/ 0 w 14"/>
                  <a:gd name="T3" fmla="*/ 0 h 7"/>
                  <a:gd name="T4" fmla="*/ 14 w 14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7">
                    <a:moveTo>
                      <a:pt x="0" y="7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6" name="Freeform 166"/>
              <p:cNvSpPr>
                <a:spLocks/>
              </p:cNvSpPr>
              <p:nvPr/>
            </p:nvSpPr>
            <p:spPr bwMode="auto">
              <a:xfrm>
                <a:off x="2984" y="1239"/>
                <a:ext cx="16" cy="8"/>
              </a:xfrm>
              <a:custGeom>
                <a:avLst/>
                <a:gdLst>
                  <a:gd name="T0" fmla="*/ 0 w 16"/>
                  <a:gd name="T1" fmla="*/ 8 h 8"/>
                  <a:gd name="T2" fmla="*/ 1 w 16"/>
                  <a:gd name="T3" fmla="*/ 0 h 8"/>
                  <a:gd name="T4" fmla="*/ 16 w 16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8">
                    <a:moveTo>
                      <a:pt x="0" y="8"/>
                    </a:moveTo>
                    <a:lnTo>
                      <a:pt x="1" y="0"/>
                    </a:lnTo>
                    <a:lnTo>
                      <a:pt x="1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7" name="Freeform 167"/>
              <p:cNvSpPr>
                <a:spLocks/>
              </p:cNvSpPr>
              <p:nvPr/>
            </p:nvSpPr>
            <p:spPr bwMode="auto">
              <a:xfrm>
                <a:off x="2946" y="1224"/>
                <a:ext cx="29" cy="42"/>
              </a:xfrm>
              <a:custGeom>
                <a:avLst/>
                <a:gdLst>
                  <a:gd name="T0" fmla="*/ 0 w 29"/>
                  <a:gd name="T1" fmla="*/ 42 h 42"/>
                  <a:gd name="T2" fmla="*/ 10 w 29"/>
                  <a:gd name="T3" fmla="*/ 0 h 42"/>
                  <a:gd name="T4" fmla="*/ 29 w 29"/>
                  <a:gd name="T5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" h="42">
                    <a:moveTo>
                      <a:pt x="0" y="42"/>
                    </a:moveTo>
                    <a:lnTo>
                      <a:pt x="10" y="0"/>
                    </a:lnTo>
                    <a:lnTo>
                      <a:pt x="2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8" name="Freeform 168"/>
              <p:cNvSpPr>
                <a:spLocks/>
              </p:cNvSpPr>
              <p:nvPr/>
            </p:nvSpPr>
            <p:spPr bwMode="auto">
              <a:xfrm>
                <a:off x="2983" y="1256"/>
                <a:ext cx="17" cy="10"/>
              </a:xfrm>
              <a:custGeom>
                <a:avLst/>
                <a:gdLst>
                  <a:gd name="T0" fmla="*/ 0 w 17"/>
                  <a:gd name="T1" fmla="*/ 10 h 10"/>
                  <a:gd name="T2" fmla="*/ 1 w 17"/>
                  <a:gd name="T3" fmla="*/ 0 h 10"/>
                  <a:gd name="T4" fmla="*/ 17 w 17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10">
                    <a:moveTo>
                      <a:pt x="0" y="10"/>
                    </a:moveTo>
                    <a:lnTo>
                      <a:pt x="1" y="0"/>
                    </a:lnTo>
                    <a:lnTo>
                      <a:pt x="1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9" name="Freeform 169"/>
              <p:cNvSpPr>
                <a:spLocks/>
              </p:cNvSpPr>
              <p:nvPr/>
            </p:nvSpPr>
            <p:spPr bwMode="auto">
              <a:xfrm>
                <a:off x="3010" y="1224"/>
                <a:ext cx="12" cy="7"/>
              </a:xfrm>
              <a:custGeom>
                <a:avLst/>
                <a:gdLst>
                  <a:gd name="T0" fmla="*/ 0 w 12"/>
                  <a:gd name="T1" fmla="*/ 7 h 7"/>
                  <a:gd name="T2" fmla="*/ 0 w 12"/>
                  <a:gd name="T3" fmla="*/ 0 h 7"/>
                  <a:gd name="T4" fmla="*/ 12 w 12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7">
                    <a:moveTo>
                      <a:pt x="0" y="7"/>
                    </a:moveTo>
                    <a:lnTo>
                      <a:pt x="0" y="0"/>
                    </a:lnTo>
                    <a:lnTo>
                      <a:pt x="12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0" name="Freeform 170"/>
              <p:cNvSpPr>
                <a:spLocks/>
              </p:cNvSpPr>
              <p:nvPr/>
            </p:nvSpPr>
            <p:spPr bwMode="auto">
              <a:xfrm>
                <a:off x="3010" y="1239"/>
                <a:ext cx="14" cy="8"/>
              </a:xfrm>
              <a:custGeom>
                <a:avLst/>
                <a:gdLst>
                  <a:gd name="T0" fmla="*/ 0 w 14"/>
                  <a:gd name="T1" fmla="*/ 8 h 8"/>
                  <a:gd name="T2" fmla="*/ 0 w 14"/>
                  <a:gd name="T3" fmla="*/ 0 h 8"/>
                  <a:gd name="T4" fmla="*/ 14 w 14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8">
                    <a:moveTo>
                      <a:pt x="0" y="8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1" name="Freeform 171"/>
              <p:cNvSpPr>
                <a:spLocks/>
              </p:cNvSpPr>
              <p:nvPr/>
            </p:nvSpPr>
            <p:spPr bwMode="auto">
              <a:xfrm>
                <a:off x="3011" y="1256"/>
                <a:ext cx="15" cy="10"/>
              </a:xfrm>
              <a:custGeom>
                <a:avLst/>
                <a:gdLst>
                  <a:gd name="T0" fmla="*/ 0 w 15"/>
                  <a:gd name="T1" fmla="*/ 10 h 10"/>
                  <a:gd name="T2" fmla="*/ 0 w 15"/>
                  <a:gd name="T3" fmla="*/ 0 h 10"/>
                  <a:gd name="T4" fmla="*/ 15 w 15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10">
                    <a:moveTo>
                      <a:pt x="0" y="10"/>
                    </a:moveTo>
                    <a:lnTo>
                      <a:pt x="0" y="0"/>
                    </a:lnTo>
                    <a:lnTo>
                      <a:pt x="15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2" name="Freeform 172"/>
              <p:cNvSpPr>
                <a:spLocks/>
              </p:cNvSpPr>
              <p:nvPr/>
            </p:nvSpPr>
            <p:spPr bwMode="auto">
              <a:xfrm>
                <a:off x="3032" y="1224"/>
                <a:ext cx="13" cy="7"/>
              </a:xfrm>
              <a:custGeom>
                <a:avLst/>
                <a:gdLst>
                  <a:gd name="T0" fmla="*/ 1 w 13"/>
                  <a:gd name="T1" fmla="*/ 7 h 7"/>
                  <a:gd name="T2" fmla="*/ 0 w 13"/>
                  <a:gd name="T3" fmla="*/ 0 h 7"/>
                  <a:gd name="T4" fmla="*/ 13 w 13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7">
                    <a:moveTo>
                      <a:pt x="1" y="7"/>
                    </a:moveTo>
                    <a:lnTo>
                      <a:pt x="0" y="0"/>
                    </a:lnTo>
                    <a:lnTo>
                      <a:pt x="13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3" name="Freeform 173"/>
              <p:cNvSpPr>
                <a:spLocks/>
              </p:cNvSpPr>
              <p:nvPr/>
            </p:nvSpPr>
            <p:spPr bwMode="auto">
              <a:xfrm>
                <a:off x="3035" y="1239"/>
                <a:ext cx="14" cy="8"/>
              </a:xfrm>
              <a:custGeom>
                <a:avLst/>
                <a:gdLst>
                  <a:gd name="T0" fmla="*/ 1 w 14"/>
                  <a:gd name="T1" fmla="*/ 8 h 8"/>
                  <a:gd name="T2" fmla="*/ 0 w 14"/>
                  <a:gd name="T3" fmla="*/ 0 h 8"/>
                  <a:gd name="T4" fmla="*/ 14 w 14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8">
                    <a:moveTo>
                      <a:pt x="1" y="8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4" name="Freeform 174"/>
              <p:cNvSpPr>
                <a:spLocks/>
              </p:cNvSpPr>
              <p:nvPr/>
            </p:nvSpPr>
            <p:spPr bwMode="auto">
              <a:xfrm>
                <a:off x="3038" y="1256"/>
                <a:ext cx="15" cy="10"/>
              </a:xfrm>
              <a:custGeom>
                <a:avLst/>
                <a:gdLst>
                  <a:gd name="T0" fmla="*/ 1 w 15"/>
                  <a:gd name="T1" fmla="*/ 10 h 10"/>
                  <a:gd name="T2" fmla="*/ 0 w 15"/>
                  <a:gd name="T3" fmla="*/ 0 h 10"/>
                  <a:gd name="T4" fmla="*/ 15 w 15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10">
                    <a:moveTo>
                      <a:pt x="1" y="10"/>
                    </a:moveTo>
                    <a:lnTo>
                      <a:pt x="0" y="0"/>
                    </a:lnTo>
                    <a:lnTo>
                      <a:pt x="15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5" name="Freeform 175"/>
              <p:cNvSpPr>
                <a:spLocks/>
              </p:cNvSpPr>
              <p:nvPr/>
            </p:nvSpPr>
            <p:spPr bwMode="auto">
              <a:xfrm>
                <a:off x="2869" y="1245"/>
                <a:ext cx="33" cy="50"/>
              </a:xfrm>
              <a:custGeom>
                <a:avLst/>
                <a:gdLst>
                  <a:gd name="T0" fmla="*/ 10 w 33"/>
                  <a:gd name="T1" fmla="*/ 0 h 50"/>
                  <a:gd name="T2" fmla="*/ 10 w 33"/>
                  <a:gd name="T3" fmla="*/ 0 h 50"/>
                  <a:gd name="T4" fmla="*/ 6 w 33"/>
                  <a:gd name="T5" fmla="*/ 4 h 50"/>
                  <a:gd name="T6" fmla="*/ 3 w 33"/>
                  <a:gd name="T7" fmla="*/ 8 h 50"/>
                  <a:gd name="T8" fmla="*/ 1 w 33"/>
                  <a:gd name="T9" fmla="*/ 13 h 50"/>
                  <a:gd name="T10" fmla="*/ 0 w 33"/>
                  <a:gd name="T11" fmla="*/ 18 h 50"/>
                  <a:gd name="T12" fmla="*/ 0 w 33"/>
                  <a:gd name="T13" fmla="*/ 18 h 50"/>
                  <a:gd name="T14" fmla="*/ 1 w 33"/>
                  <a:gd name="T15" fmla="*/ 23 h 50"/>
                  <a:gd name="T16" fmla="*/ 3 w 33"/>
                  <a:gd name="T17" fmla="*/ 28 h 50"/>
                  <a:gd name="T18" fmla="*/ 6 w 33"/>
                  <a:gd name="T19" fmla="*/ 33 h 50"/>
                  <a:gd name="T20" fmla="*/ 10 w 33"/>
                  <a:gd name="T21" fmla="*/ 37 h 50"/>
                  <a:gd name="T22" fmla="*/ 10 w 33"/>
                  <a:gd name="T23" fmla="*/ 37 h 50"/>
                  <a:gd name="T24" fmla="*/ 20 w 33"/>
                  <a:gd name="T25" fmla="*/ 44 h 50"/>
                  <a:gd name="T26" fmla="*/ 33 w 33"/>
                  <a:gd name="T2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3" h="50">
                    <a:moveTo>
                      <a:pt x="10" y="0"/>
                    </a:moveTo>
                    <a:lnTo>
                      <a:pt x="10" y="0"/>
                    </a:lnTo>
                    <a:lnTo>
                      <a:pt x="6" y="4"/>
                    </a:lnTo>
                    <a:lnTo>
                      <a:pt x="3" y="8"/>
                    </a:lnTo>
                    <a:lnTo>
                      <a:pt x="1" y="13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1" y="23"/>
                    </a:lnTo>
                    <a:lnTo>
                      <a:pt x="3" y="28"/>
                    </a:lnTo>
                    <a:lnTo>
                      <a:pt x="6" y="33"/>
                    </a:lnTo>
                    <a:lnTo>
                      <a:pt x="10" y="37"/>
                    </a:lnTo>
                    <a:lnTo>
                      <a:pt x="10" y="37"/>
                    </a:lnTo>
                    <a:lnTo>
                      <a:pt x="20" y="44"/>
                    </a:lnTo>
                    <a:lnTo>
                      <a:pt x="33" y="5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6" name="Freeform 176"/>
              <p:cNvSpPr>
                <a:spLocks/>
              </p:cNvSpPr>
              <p:nvPr/>
            </p:nvSpPr>
            <p:spPr bwMode="auto">
              <a:xfrm>
                <a:off x="2888" y="1174"/>
                <a:ext cx="227" cy="66"/>
              </a:xfrm>
              <a:custGeom>
                <a:avLst/>
                <a:gdLst>
                  <a:gd name="T0" fmla="*/ 39 w 227"/>
                  <a:gd name="T1" fmla="*/ 66 h 66"/>
                  <a:gd name="T2" fmla="*/ 39 w 227"/>
                  <a:gd name="T3" fmla="*/ 66 h 66"/>
                  <a:gd name="T4" fmla="*/ 3 w 227"/>
                  <a:gd name="T5" fmla="*/ 66 h 66"/>
                  <a:gd name="T6" fmla="*/ 3 w 227"/>
                  <a:gd name="T7" fmla="*/ 66 h 66"/>
                  <a:gd name="T8" fmla="*/ 0 w 227"/>
                  <a:gd name="T9" fmla="*/ 57 h 66"/>
                  <a:gd name="T10" fmla="*/ 0 w 227"/>
                  <a:gd name="T11" fmla="*/ 49 h 66"/>
                  <a:gd name="T12" fmla="*/ 3 w 227"/>
                  <a:gd name="T13" fmla="*/ 41 h 66"/>
                  <a:gd name="T14" fmla="*/ 4 w 227"/>
                  <a:gd name="T15" fmla="*/ 34 h 66"/>
                  <a:gd name="T16" fmla="*/ 4 w 227"/>
                  <a:gd name="T17" fmla="*/ 34 h 66"/>
                  <a:gd name="T18" fmla="*/ 8 w 227"/>
                  <a:gd name="T19" fmla="*/ 30 h 66"/>
                  <a:gd name="T20" fmla="*/ 12 w 227"/>
                  <a:gd name="T21" fmla="*/ 25 h 66"/>
                  <a:gd name="T22" fmla="*/ 22 w 227"/>
                  <a:gd name="T23" fmla="*/ 18 h 66"/>
                  <a:gd name="T24" fmla="*/ 34 w 227"/>
                  <a:gd name="T25" fmla="*/ 12 h 66"/>
                  <a:gd name="T26" fmla="*/ 48 w 227"/>
                  <a:gd name="T27" fmla="*/ 8 h 66"/>
                  <a:gd name="T28" fmla="*/ 63 w 227"/>
                  <a:gd name="T29" fmla="*/ 4 h 66"/>
                  <a:gd name="T30" fmla="*/ 79 w 227"/>
                  <a:gd name="T31" fmla="*/ 2 h 66"/>
                  <a:gd name="T32" fmla="*/ 96 w 227"/>
                  <a:gd name="T33" fmla="*/ 1 h 66"/>
                  <a:gd name="T34" fmla="*/ 114 w 227"/>
                  <a:gd name="T35" fmla="*/ 0 h 66"/>
                  <a:gd name="T36" fmla="*/ 114 w 227"/>
                  <a:gd name="T37" fmla="*/ 0 h 66"/>
                  <a:gd name="T38" fmla="*/ 131 w 227"/>
                  <a:gd name="T39" fmla="*/ 1 h 66"/>
                  <a:gd name="T40" fmla="*/ 148 w 227"/>
                  <a:gd name="T41" fmla="*/ 2 h 66"/>
                  <a:gd name="T42" fmla="*/ 164 w 227"/>
                  <a:gd name="T43" fmla="*/ 4 h 66"/>
                  <a:gd name="T44" fmla="*/ 179 w 227"/>
                  <a:gd name="T45" fmla="*/ 8 h 66"/>
                  <a:gd name="T46" fmla="*/ 193 w 227"/>
                  <a:gd name="T47" fmla="*/ 12 h 66"/>
                  <a:gd name="T48" fmla="*/ 205 w 227"/>
                  <a:gd name="T49" fmla="*/ 18 h 66"/>
                  <a:gd name="T50" fmla="*/ 215 w 227"/>
                  <a:gd name="T51" fmla="*/ 25 h 66"/>
                  <a:gd name="T52" fmla="*/ 220 w 227"/>
                  <a:gd name="T53" fmla="*/ 30 h 66"/>
                  <a:gd name="T54" fmla="*/ 223 w 227"/>
                  <a:gd name="T55" fmla="*/ 34 h 66"/>
                  <a:gd name="T56" fmla="*/ 223 w 227"/>
                  <a:gd name="T57" fmla="*/ 34 h 66"/>
                  <a:gd name="T58" fmla="*/ 225 w 227"/>
                  <a:gd name="T59" fmla="*/ 41 h 66"/>
                  <a:gd name="T60" fmla="*/ 226 w 227"/>
                  <a:gd name="T61" fmla="*/ 49 h 66"/>
                  <a:gd name="T62" fmla="*/ 227 w 227"/>
                  <a:gd name="T63" fmla="*/ 57 h 66"/>
                  <a:gd name="T64" fmla="*/ 225 w 227"/>
                  <a:gd name="T65" fmla="*/ 66 h 66"/>
                  <a:gd name="T66" fmla="*/ 225 w 227"/>
                  <a:gd name="T67" fmla="*/ 66 h 66"/>
                  <a:gd name="T68" fmla="*/ 188 w 227"/>
                  <a:gd name="T6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27" h="66">
                    <a:moveTo>
                      <a:pt x="39" y="66"/>
                    </a:moveTo>
                    <a:lnTo>
                      <a:pt x="39" y="66"/>
                    </a:lnTo>
                    <a:lnTo>
                      <a:pt x="3" y="66"/>
                    </a:lnTo>
                    <a:lnTo>
                      <a:pt x="3" y="66"/>
                    </a:lnTo>
                    <a:lnTo>
                      <a:pt x="0" y="57"/>
                    </a:lnTo>
                    <a:lnTo>
                      <a:pt x="0" y="49"/>
                    </a:lnTo>
                    <a:lnTo>
                      <a:pt x="3" y="41"/>
                    </a:lnTo>
                    <a:lnTo>
                      <a:pt x="4" y="34"/>
                    </a:lnTo>
                    <a:lnTo>
                      <a:pt x="4" y="34"/>
                    </a:lnTo>
                    <a:lnTo>
                      <a:pt x="8" y="30"/>
                    </a:lnTo>
                    <a:lnTo>
                      <a:pt x="12" y="25"/>
                    </a:lnTo>
                    <a:lnTo>
                      <a:pt x="22" y="18"/>
                    </a:lnTo>
                    <a:lnTo>
                      <a:pt x="34" y="12"/>
                    </a:lnTo>
                    <a:lnTo>
                      <a:pt x="48" y="8"/>
                    </a:lnTo>
                    <a:lnTo>
                      <a:pt x="63" y="4"/>
                    </a:lnTo>
                    <a:lnTo>
                      <a:pt x="79" y="2"/>
                    </a:lnTo>
                    <a:lnTo>
                      <a:pt x="96" y="1"/>
                    </a:lnTo>
                    <a:lnTo>
                      <a:pt x="114" y="0"/>
                    </a:lnTo>
                    <a:lnTo>
                      <a:pt x="114" y="0"/>
                    </a:lnTo>
                    <a:lnTo>
                      <a:pt x="131" y="1"/>
                    </a:lnTo>
                    <a:lnTo>
                      <a:pt x="148" y="2"/>
                    </a:lnTo>
                    <a:lnTo>
                      <a:pt x="164" y="4"/>
                    </a:lnTo>
                    <a:lnTo>
                      <a:pt x="179" y="8"/>
                    </a:lnTo>
                    <a:lnTo>
                      <a:pt x="193" y="12"/>
                    </a:lnTo>
                    <a:lnTo>
                      <a:pt x="205" y="18"/>
                    </a:lnTo>
                    <a:lnTo>
                      <a:pt x="215" y="25"/>
                    </a:lnTo>
                    <a:lnTo>
                      <a:pt x="220" y="30"/>
                    </a:lnTo>
                    <a:lnTo>
                      <a:pt x="223" y="34"/>
                    </a:lnTo>
                    <a:lnTo>
                      <a:pt x="223" y="34"/>
                    </a:lnTo>
                    <a:lnTo>
                      <a:pt x="225" y="41"/>
                    </a:lnTo>
                    <a:lnTo>
                      <a:pt x="226" y="49"/>
                    </a:lnTo>
                    <a:lnTo>
                      <a:pt x="227" y="57"/>
                    </a:lnTo>
                    <a:lnTo>
                      <a:pt x="225" y="66"/>
                    </a:lnTo>
                    <a:lnTo>
                      <a:pt x="225" y="66"/>
                    </a:lnTo>
                    <a:lnTo>
                      <a:pt x="188" y="6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7" name="Freeform 177"/>
              <p:cNvSpPr>
                <a:spLocks/>
              </p:cNvSpPr>
              <p:nvPr/>
            </p:nvSpPr>
            <p:spPr bwMode="auto">
              <a:xfrm>
                <a:off x="4704" y="2660"/>
                <a:ext cx="118" cy="30"/>
              </a:xfrm>
              <a:custGeom>
                <a:avLst/>
                <a:gdLst>
                  <a:gd name="T0" fmla="*/ 118 w 118"/>
                  <a:gd name="T1" fmla="*/ 30 h 30"/>
                  <a:gd name="T2" fmla="*/ 118 w 118"/>
                  <a:gd name="T3" fmla="*/ 30 h 30"/>
                  <a:gd name="T4" fmla="*/ 107 w 118"/>
                  <a:gd name="T5" fmla="*/ 17 h 30"/>
                  <a:gd name="T6" fmla="*/ 102 w 118"/>
                  <a:gd name="T7" fmla="*/ 11 h 30"/>
                  <a:gd name="T8" fmla="*/ 102 w 118"/>
                  <a:gd name="T9" fmla="*/ 11 h 30"/>
                  <a:gd name="T10" fmla="*/ 98 w 118"/>
                  <a:gd name="T11" fmla="*/ 9 h 30"/>
                  <a:gd name="T12" fmla="*/ 94 w 118"/>
                  <a:gd name="T13" fmla="*/ 7 h 30"/>
                  <a:gd name="T14" fmla="*/ 84 w 118"/>
                  <a:gd name="T15" fmla="*/ 3 h 30"/>
                  <a:gd name="T16" fmla="*/ 72 w 118"/>
                  <a:gd name="T17" fmla="*/ 1 h 30"/>
                  <a:gd name="T18" fmla="*/ 59 w 118"/>
                  <a:gd name="T19" fmla="*/ 0 h 30"/>
                  <a:gd name="T20" fmla="*/ 59 w 118"/>
                  <a:gd name="T21" fmla="*/ 0 h 30"/>
                  <a:gd name="T22" fmla="*/ 46 w 118"/>
                  <a:gd name="T23" fmla="*/ 1 h 30"/>
                  <a:gd name="T24" fmla="*/ 35 w 118"/>
                  <a:gd name="T25" fmla="*/ 3 h 30"/>
                  <a:gd name="T26" fmla="*/ 24 w 118"/>
                  <a:gd name="T27" fmla="*/ 7 h 30"/>
                  <a:gd name="T28" fmla="*/ 20 w 118"/>
                  <a:gd name="T29" fmla="*/ 9 h 30"/>
                  <a:gd name="T30" fmla="*/ 17 w 118"/>
                  <a:gd name="T31" fmla="*/ 11 h 30"/>
                  <a:gd name="T32" fmla="*/ 17 w 118"/>
                  <a:gd name="T33" fmla="*/ 11 h 30"/>
                  <a:gd name="T34" fmla="*/ 11 w 118"/>
                  <a:gd name="T35" fmla="*/ 17 h 30"/>
                  <a:gd name="T36" fmla="*/ 0 w 118"/>
                  <a:gd name="T3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8" h="30">
                    <a:moveTo>
                      <a:pt x="118" y="30"/>
                    </a:moveTo>
                    <a:lnTo>
                      <a:pt x="118" y="30"/>
                    </a:lnTo>
                    <a:lnTo>
                      <a:pt x="107" y="17"/>
                    </a:lnTo>
                    <a:lnTo>
                      <a:pt x="102" y="11"/>
                    </a:lnTo>
                    <a:lnTo>
                      <a:pt x="102" y="11"/>
                    </a:lnTo>
                    <a:lnTo>
                      <a:pt x="98" y="9"/>
                    </a:lnTo>
                    <a:lnTo>
                      <a:pt x="94" y="7"/>
                    </a:lnTo>
                    <a:lnTo>
                      <a:pt x="84" y="3"/>
                    </a:lnTo>
                    <a:lnTo>
                      <a:pt x="72" y="1"/>
                    </a:lnTo>
                    <a:lnTo>
                      <a:pt x="59" y="0"/>
                    </a:lnTo>
                    <a:lnTo>
                      <a:pt x="59" y="0"/>
                    </a:lnTo>
                    <a:lnTo>
                      <a:pt x="46" y="1"/>
                    </a:lnTo>
                    <a:lnTo>
                      <a:pt x="35" y="3"/>
                    </a:lnTo>
                    <a:lnTo>
                      <a:pt x="24" y="7"/>
                    </a:lnTo>
                    <a:lnTo>
                      <a:pt x="20" y="9"/>
                    </a:lnTo>
                    <a:lnTo>
                      <a:pt x="17" y="11"/>
                    </a:lnTo>
                    <a:lnTo>
                      <a:pt x="17" y="11"/>
                    </a:lnTo>
                    <a:lnTo>
                      <a:pt x="11" y="17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8" name="Freeform 178"/>
              <p:cNvSpPr>
                <a:spLocks/>
              </p:cNvSpPr>
              <p:nvPr/>
            </p:nvSpPr>
            <p:spPr bwMode="auto">
              <a:xfrm>
                <a:off x="4727" y="2580"/>
                <a:ext cx="72" cy="72"/>
              </a:xfrm>
              <a:custGeom>
                <a:avLst/>
                <a:gdLst>
                  <a:gd name="T0" fmla="*/ 36 w 72"/>
                  <a:gd name="T1" fmla="*/ 72 h 72"/>
                  <a:gd name="T2" fmla="*/ 36 w 72"/>
                  <a:gd name="T3" fmla="*/ 72 h 72"/>
                  <a:gd name="T4" fmla="*/ 44 w 72"/>
                  <a:gd name="T5" fmla="*/ 72 h 72"/>
                  <a:gd name="T6" fmla="*/ 50 w 72"/>
                  <a:gd name="T7" fmla="*/ 69 h 72"/>
                  <a:gd name="T8" fmla="*/ 56 w 72"/>
                  <a:gd name="T9" fmla="*/ 65 h 72"/>
                  <a:gd name="T10" fmla="*/ 62 w 72"/>
                  <a:gd name="T11" fmla="*/ 61 h 72"/>
                  <a:gd name="T12" fmla="*/ 66 w 72"/>
                  <a:gd name="T13" fmla="*/ 56 h 72"/>
                  <a:gd name="T14" fmla="*/ 69 w 72"/>
                  <a:gd name="T15" fmla="*/ 50 h 72"/>
                  <a:gd name="T16" fmla="*/ 71 w 72"/>
                  <a:gd name="T17" fmla="*/ 43 h 72"/>
                  <a:gd name="T18" fmla="*/ 72 w 72"/>
                  <a:gd name="T19" fmla="*/ 36 h 72"/>
                  <a:gd name="T20" fmla="*/ 72 w 72"/>
                  <a:gd name="T21" fmla="*/ 36 h 72"/>
                  <a:gd name="T22" fmla="*/ 71 w 72"/>
                  <a:gd name="T23" fmla="*/ 28 h 72"/>
                  <a:gd name="T24" fmla="*/ 69 w 72"/>
                  <a:gd name="T25" fmla="*/ 21 h 72"/>
                  <a:gd name="T26" fmla="*/ 66 w 72"/>
                  <a:gd name="T27" fmla="*/ 15 h 72"/>
                  <a:gd name="T28" fmla="*/ 62 w 72"/>
                  <a:gd name="T29" fmla="*/ 10 h 72"/>
                  <a:gd name="T30" fmla="*/ 56 w 72"/>
                  <a:gd name="T31" fmla="*/ 6 h 72"/>
                  <a:gd name="T32" fmla="*/ 50 w 72"/>
                  <a:gd name="T33" fmla="*/ 3 h 72"/>
                  <a:gd name="T34" fmla="*/ 44 w 72"/>
                  <a:gd name="T35" fmla="*/ 1 h 72"/>
                  <a:gd name="T36" fmla="*/ 36 w 72"/>
                  <a:gd name="T37" fmla="*/ 0 h 72"/>
                  <a:gd name="T38" fmla="*/ 36 w 72"/>
                  <a:gd name="T39" fmla="*/ 0 h 72"/>
                  <a:gd name="T40" fmla="*/ 29 w 72"/>
                  <a:gd name="T41" fmla="*/ 1 h 72"/>
                  <a:gd name="T42" fmla="*/ 22 w 72"/>
                  <a:gd name="T43" fmla="*/ 3 h 72"/>
                  <a:gd name="T44" fmla="*/ 16 w 72"/>
                  <a:gd name="T45" fmla="*/ 6 h 72"/>
                  <a:gd name="T46" fmla="*/ 11 w 72"/>
                  <a:gd name="T47" fmla="*/ 10 h 72"/>
                  <a:gd name="T48" fmla="*/ 7 w 72"/>
                  <a:gd name="T49" fmla="*/ 15 h 72"/>
                  <a:gd name="T50" fmla="*/ 2 w 72"/>
                  <a:gd name="T51" fmla="*/ 21 h 72"/>
                  <a:gd name="T52" fmla="*/ 0 w 72"/>
                  <a:gd name="T53" fmla="*/ 28 h 72"/>
                  <a:gd name="T54" fmla="*/ 0 w 72"/>
                  <a:gd name="T55" fmla="*/ 36 h 72"/>
                  <a:gd name="T56" fmla="*/ 0 w 72"/>
                  <a:gd name="T57" fmla="*/ 36 h 72"/>
                  <a:gd name="T58" fmla="*/ 0 w 72"/>
                  <a:gd name="T59" fmla="*/ 43 h 72"/>
                  <a:gd name="T60" fmla="*/ 2 w 72"/>
                  <a:gd name="T61" fmla="*/ 50 h 72"/>
                  <a:gd name="T62" fmla="*/ 7 w 72"/>
                  <a:gd name="T63" fmla="*/ 56 h 72"/>
                  <a:gd name="T64" fmla="*/ 11 w 72"/>
                  <a:gd name="T65" fmla="*/ 61 h 72"/>
                  <a:gd name="T66" fmla="*/ 16 w 72"/>
                  <a:gd name="T67" fmla="*/ 65 h 72"/>
                  <a:gd name="T68" fmla="*/ 22 w 72"/>
                  <a:gd name="T69" fmla="*/ 69 h 72"/>
                  <a:gd name="T70" fmla="*/ 29 w 72"/>
                  <a:gd name="T71" fmla="*/ 72 h 72"/>
                  <a:gd name="T72" fmla="*/ 36 w 72"/>
                  <a:gd name="T73" fmla="*/ 72 h 72"/>
                  <a:gd name="T74" fmla="*/ 36 w 72"/>
                  <a:gd name="T75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2">
                    <a:moveTo>
                      <a:pt x="36" y="72"/>
                    </a:moveTo>
                    <a:lnTo>
                      <a:pt x="36" y="72"/>
                    </a:lnTo>
                    <a:lnTo>
                      <a:pt x="44" y="72"/>
                    </a:lnTo>
                    <a:lnTo>
                      <a:pt x="50" y="69"/>
                    </a:lnTo>
                    <a:lnTo>
                      <a:pt x="56" y="65"/>
                    </a:lnTo>
                    <a:lnTo>
                      <a:pt x="62" y="61"/>
                    </a:lnTo>
                    <a:lnTo>
                      <a:pt x="66" y="56"/>
                    </a:lnTo>
                    <a:lnTo>
                      <a:pt x="69" y="50"/>
                    </a:lnTo>
                    <a:lnTo>
                      <a:pt x="71" y="43"/>
                    </a:lnTo>
                    <a:lnTo>
                      <a:pt x="72" y="36"/>
                    </a:lnTo>
                    <a:lnTo>
                      <a:pt x="72" y="36"/>
                    </a:lnTo>
                    <a:lnTo>
                      <a:pt x="71" y="28"/>
                    </a:lnTo>
                    <a:lnTo>
                      <a:pt x="69" y="21"/>
                    </a:lnTo>
                    <a:lnTo>
                      <a:pt x="66" y="15"/>
                    </a:lnTo>
                    <a:lnTo>
                      <a:pt x="62" y="10"/>
                    </a:lnTo>
                    <a:lnTo>
                      <a:pt x="56" y="6"/>
                    </a:lnTo>
                    <a:lnTo>
                      <a:pt x="50" y="3"/>
                    </a:lnTo>
                    <a:lnTo>
                      <a:pt x="44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2" y="3"/>
                    </a:lnTo>
                    <a:lnTo>
                      <a:pt x="16" y="6"/>
                    </a:lnTo>
                    <a:lnTo>
                      <a:pt x="11" y="10"/>
                    </a:lnTo>
                    <a:lnTo>
                      <a:pt x="7" y="15"/>
                    </a:lnTo>
                    <a:lnTo>
                      <a:pt x="2" y="21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0" y="43"/>
                    </a:lnTo>
                    <a:lnTo>
                      <a:pt x="2" y="50"/>
                    </a:lnTo>
                    <a:lnTo>
                      <a:pt x="7" y="56"/>
                    </a:lnTo>
                    <a:lnTo>
                      <a:pt x="11" y="61"/>
                    </a:lnTo>
                    <a:lnTo>
                      <a:pt x="16" y="65"/>
                    </a:lnTo>
                    <a:lnTo>
                      <a:pt x="22" y="69"/>
                    </a:lnTo>
                    <a:lnTo>
                      <a:pt x="29" y="72"/>
                    </a:lnTo>
                    <a:lnTo>
                      <a:pt x="36" y="72"/>
                    </a:lnTo>
                    <a:lnTo>
                      <a:pt x="36" y="72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9" name="Freeform 179"/>
              <p:cNvSpPr>
                <a:spLocks/>
              </p:cNvSpPr>
              <p:nvPr/>
            </p:nvSpPr>
            <p:spPr bwMode="auto">
              <a:xfrm>
                <a:off x="4665" y="2668"/>
                <a:ext cx="243" cy="125"/>
              </a:xfrm>
              <a:custGeom>
                <a:avLst/>
                <a:gdLst>
                  <a:gd name="T0" fmla="*/ 175 w 243"/>
                  <a:gd name="T1" fmla="*/ 3 h 125"/>
                  <a:gd name="T2" fmla="*/ 175 w 243"/>
                  <a:gd name="T3" fmla="*/ 3 h 125"/>
                  <a:gd name="T4" fmla="*/ 172 w 243"/>
                  <a:gd name="T5" fmla="*/ 1 h 125"/>
                  <a:gd name="T6" fmla="*/ 170 w 243"/>
                  <a:gd name="T7" fmla="*/ 0 h 125"/>
                  <a:gd name="T8" fmla="*/ 168 w 243"/>
                  <a:gd name="T9" fmla="*/ 0 h 125"/>
                  <a:gd name="T10" fmla="*/ 166 w 243"/>
                  <a:gd name="T11" fmla="*/ 1 h 125"/>
                  <a:gd name="T12" fmla="*/ 165 w 243"/>
                  <a:gd name="T13" fmla="*/ 3 h 125"/>
                  <a:gd name="T14" fmla="*/ 165 w 243"/>
                  <a:gd name="T15" fmla="*/ 6 h 125"/>
                  <a:gd name="T16" fmla="*/ 164 w 243"/>
                  <a:gd name="T17" fmla="*/ 9 h 125"/>
                  <a:gd name="T18" fmla="*/ 165 w 243"/>
                  <a:gd name="T19" fmla="*/ 12 h 125"/>
                  <a:gd name="T20" fmla="*/ 170 w 243"/>
                  <a:gd name="T21" fmla="*/ 32 h 125"/>
                  <a:gd name="T22" fmla="*/ 0 w 243"/>
                  <a:gd name="T23" fmla="*/ 32 h 125"/>
                  <a:gd name="T24" fmla="*/ 0 w 243"/>
                  <a:gd name="T25" fmla="*/ 93 h 125"/>
                  <a:gd name="T26" fmla="*/ 170 w 243"/>
                  <a:gd name="T27" fmla="*/ 93 h 125"/>
                  <a:gd name="T28" fmla="*/ 165 w 243"/>
                  <a:gd name="T29" fmla="*/ 112 h 125"/>
                  <a:gd name="T30" fmla="*/ 165 w 243"/>
                  <a:gd name="T31" fmla="*/ 112 h 125"/>
                  <a:gd name="T32" fmla="*/ 164 w 243"/>
                  <a:gd name="T33" fmla="*/ 115 h 125"/>
                  <a:gd name="T34" fmla="*/ 165 w 243"/>
                  <a:gd name="T35" fmla="*/ 118 h 125"/>
                  <a:gd name="T36" fmla="*/ 165 w 243"/>
                  <a:gd name="T37" fmla="*/ 121 h 125"/>
                  <a:gd name="T38" fmla="*/ 166 w 243"/>
                  <a:gd name="T39" fmla="*/ 122 h 125"/>
                  <a:gd name="T40" fmla="*/ 168 w 243"/>
                  <a:gd name="T41" fmla="*/ 125 h 125"/>
                  <a:gd name="T42" fmla="*/ 170 w 243"/>
                  <a:gd name="T43" fmla="*/ 125 h 125"/>
                  <a:gd name="T44" fmla="*/ 172 w 243"/>
                  <a:gd name="T45" fmla="*/ 123 h 125"/>
                  <a:gd name="T46" fmla="*/ 175 w 243"/>
                  <a:gd name="T47" fmla="*/ 121 h 125"/>
                  <a:gd name="T48" fmla="*/ 175 w 243"/>
                  <a:gd name="T49" fmla="*/ 121 h 125"/>
                  <a:gd name="T50" fmla="*/ 243 w 243"/>
                  <a:gd name="T51" fmla="*/ 62 h 125"/>
                  <a:gd name="T52" fmla="*/ 243 w 243"/>
                  <a:gd name="T53" fmla="*/ 62 h 125"/>
                  <a:gd name="T54" fmla="*/ 175 w 243"/>
                  <a:gd name="T55" fmla="*/ 3 h 125"/>
                  <a:gd name="T56" fmla="*/ 175 w 243"/>
                  <a:gd name="T57" fmla="*/ 3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43" h="125">
                    <a:moveTo>
                      <a:pt x="175" y="3"/>
                    </a:moveTo>
                    <a:lnTo>
                      <a:pt x="175" y="3"/>
                    </a:lnTo>
                    <a:lnTo>
                      <a:pt x="172" y="1"/>
                    </a:lnTo>
                    <a:lnTo>
                      <a:pt x="170" y="0"/>
                    </a:lnTo>
                    <a:lnTo>
                      <a:pt x="168" y="0"/>
                    </a:lnTo>
                    <a:lnTo>
                      <a:pt x="166" y="1"/>
                    </a:lnTo>
                    <a:lnTo>
                      <a:pt x="165" y="3"/>
                    </a:lnTo>
                    <a:lnTo>
                      <a:pt x="165" y="6"/>
                    </a:lnTo>
                    <a:lnTo>
                      <a:pt x="164" y="9"/>
                    </a:lnTo>
                    <a:lnTo>
                      <a:pt x="165" y="12"/>
                    </a:lnTo>
                    <a:lnTo>
                      <a:pt x="170" y="32"/>
                    </a:lnTo>
                    <a:lnTo>
                      <a:pt x="0" y="32"/>
                    </a:lnTo>
                    <a:lnTo>
                      <a:pt x="0" y="93"/>
                    </a:lnTo>
                    <a:lnTo>
                      <a:pt x="170" y="93"/>
                    </a:lnTo>
                    <a:lnTo>
                      <a:pt x="165" y="112"/>
                    </a:lnTo>
                    <a:lnTo>
                      <a:pt x="165" y="112"/>
                    </a:lnTo>
                    <a:lnTo>
                      <a:pt x="164" y="115"/>
                    </a:lnTo>
                    <a:lnTo>
                      <a:pt x="165" y="118"/>
                    </a:lnTo>
                    <a:lnTo>
                      <a:pt x="165" y="121"/>
                    </a:lnTo>
                    <a:lnTo>
                      <a:pt x="166" y="122"/>
                    </a:lnTo>
                    <a:lnTo>
                      <a:pt x="168" y="125"/>
                    </a:lnTo>
                    <a:lnTo>
                      <a:pt x="170" y="125"/>
                    </a:lnTo>
                    <a:lnTo>
                      <a:pt x="172" y="123"/>
                    </a:lnTo>
                    <a:lnTo>
                      <a:pt x="175" y="121"/>
                    </a:lnTo>
                    <a:lnTo>
                      <a:pt x="175" y="121"/>
                    </a:lnTo>
                    <a:lnTo>
                      <a:pt x="243" y="62"/>
                    </a:lnTo>
                    <a:lnTo>
                      <a:pt x="243" y="62"/>
                    </a:lnTo>
                    <a:lnTo>
                      <a:pt x="175" y="3"/>
                    </a:lnTo>
                    <a:lnTo>
                      <a:pt x="175" y="3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0" name="Freeform 180"/>
              <p:cNvSpPr>
                <a:spLocks/>
              </p:cNvSpPr>
              <p:nvPr/>
            </p:nvSpPr>
            <p:spPr bwMode="auto">
              <a:xfrm>
                <a:off x="4729" y="2769"/>
                <a:ext cx="68" cy="77"/>
              </a:xfrm>
              <a:custGeom>
                <a:avLst/>
                <a:gdLst>
                  <a:gd name="T0" fmla="*/ 0 w 68"/>
                  <a:gd name="T1" fmla="*/ 0 h 77"/>
                  <a:gd name="T2" fmla="*/ 0 w 68"/>
                  <a:gd name="T3" fmla="*/ 0 h 77"/>
                  <a:gd name="T4" fmla="*/ 7 w 68"/>
                  <a:gd name="T5" fmla="*/ 43 h 77"/>
                  <a:gd name="T6" fmla="*/ 12 w 68"/>
                  <a:gd name="T7" fmla="*/ 68 h 77"/>
                  <a:gd name="T8" fmla="*/ 12 w 68"/>
                  <a:gd name="T9" fmla="*/ 68 h 77"/>
                  <a:gd name="T10" fmla="*/ 13 w 68"/>
                  <a:gd name="T11" fmla="*/ 73 h 77"/>
                  <a:gd name="T12" fmla="*/ 14 w 68"/>
                  <a:gd name="T13" fmla="*/ 75 h 77"/>
                  <a:gd name="T14" fmla="*/ 16 w 68"/>
                  <a:gd name="T15" fmla="*/ 76 h 77"/>
                  <a:gd name="T16" fmla="*/ 18 w 68"/>
                  <a:gd name="T17" fmla="*/ 77 h 77"/>
                  <a:gd name="T18" fmla="*/ 50 w 68"/>
                  <a:gd name="T19" fmla="*/ 77 h 77"/>
                  <a:gd name="T20" fmla="*/ 50 w 68"/>
                  <a:gd name="T21" fmla="*/ 77 h 77"/>
                  <a:gd name="T22" fmla="*/ 53 w 68"/>
                  <a:gd name="T23" fmla="*/ 76 h 77"/>
                  <a:gd name="T24" fmla="*/ 54 w 68"/>
                  <a:gd name="T25" fmla="*/ 75 h 77"/>
                  <a:gd name="T26" fmla="*/ 56 w 68"/>
                  <a:gd name="T27" fmla="*/ 73 h 77"/>
                  <a:gd name="T28" fmla="*/ 57 w 68"/>
                  <a:gd name="T29" fmla="*/ 68 h 77"/>
                  <a:gd name="T30" fmla="*/ 57 w 68"/>
                  <a:gd name="T31" fmla="*/ 68 h 77"/>
                  <a:gd name="T32" fmla="*/ 62 w 68"/>
                  <a:gd name="T33" fmla="*/ 39 h 77"/>
                  <a:gd name="T34" fmla="*/ 68 w 68"/>
                  <a:gd name="T35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8" h="77">
                    <a:moveTo>
                      <a:pt x="0" y="0"/>
                    </a:moveTo>
                    <a:lnTo>
                      <a:pt x="0" y="0"/>
                    </a:lnTo>
                    <a:lnTo>
                      <a:pt x="7" y="43"/>
                    </a:lnTo>
                    <a:lnTo>
                      <a:pt x="12" y="68"/>
                    </a:lnTo>
                    <a:lnTo>
                      <a:pt x="12" y="68"/>
                    </a:lnTo>
                    <a:lnTo>
                      <a:pt x="13" y="73"/>
                    </a:lnTo>
                    <a:lnTo>
                      <a:pt x="14" y="75"/>
                    </a:lnTo>
                    <a:lnTo>
                      <a:pt x="16" y="76"/>
                    </a:lnTo>
                    <a:lnTo>
                      <a:pt x="18" y="77"/>
                    </a:lnTo>
                    <a:lnTo>
                      <a:pt x="50" y="77"/>
                    </a:lnTo>
                    <a:lnTo>
                      <a:pt x="50" y="77"/>
                    </a:lnTo>
                    <a:lnTo>
                      <a:pt x="53" y="76"/>
                    </a:lnTo>
                    <a:lnTo>
                      <a:pt x="54" y="75"/>
                    </a:lnTo>
                    <a:lnTo>
                      <a:pt x="56" y="73"/>
                    </a:lnTo>
                    <a:lnTo>
                      <a:pt x="57" y="68"/>
                    </a:lnTo>
                    <a:lnTo>
                      <a:pt x="57" y="68"/>
                    </a:lnTo>
                    <a:lnTo>
                      <a:pt x="62" y="39"/>
                    </a:lnTo>
                    <a:lnTo>
                      <a:pt x="68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1" name="Rectangle 181"/>
              <p:cNvSpPr>
                <a:spLocks noChangeArrowheads="1"/>
              </p:cNvSpPr>
              <p:nvPr/>
            </p:nvSpPr>
            <p:spPr bwMode="auto">
              <a:xfrm>
                <a:off x="908" y="1538"/>
                <a:ext cx="1" cy="1"/>
              </a:xfrm>
              <a:prstGeom prst="rect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2" name="Freeform 182"/>
              <p:cNvSpPr>
                <a:spLocks noEditPoints="1"/>
              </p:cNvSpPr>
              <p:nvPr/>
            </p:nvSpPr>
            <p:spPr bwMode="auto">
              <a:xfrm>
                <a:off x="825" y="1244"/>
                <a:ext cx="166" cy="165"/>
              </a:xfrm>
              <a:custGeom>
                <a:avLst/>
                <a:gdLst>
                  <a:gd name="T0" fmla="*/ 83 w 166"/>
                  <a:gd name="T1" fmla="*/ 165 h 165"/>
                  <a:gd name="T2" fmla="*/ 95 w 166"/>
                  <a:gd name="T3" fmla="*/ 158 h 165"/>
                  <a:gd name="T4" fmla="*/ 108 w 166"/>
                  <a:gd name="T5" fmla="*/ 144 h 165"/>
                  <a:gd name="T6" fmla="*/ 122 w 166"/>
                  <a:gd name="T7" fmla="*/ 142 h 165"/>
                  <a:gd name="T8" fmla="*/ 133 w 166"/>
                  <a:gd name="T9" fmla="*/ 148 h 165"/>
                  <a:gd name="T10" fmla="*/ 148 w 166"/>
                  <a:gd name="T11" fmla="*/ 132 h 165"/>
                  <a:gd name="T12" fmla="*/ 142 w 166"/>
                  <a:gd name="T13" fmla="*/ 114 h 165"/>
                  <a:gd name="T14" fmla="*/ 147 w 166"/>
                  <a:gd name="T15" fmla="*/ 101 h 165"/>
                  <a:gd name="T16" fmla="*/ 165 w 166"/>
                  <a:gd name="T17" fmla="*/ 92 h 165"/>
                  <a:gd name="T18" fmla="*/ 165 w 166"/>
                  <a:gd name="T19" fmla="*/ 72 h 165"/>
                  <a:gd name="T20" fmla="*/ 153 w 166"/>
                  <a:gd name="T21" fmla="*/ 67 h 165"/>
                  <a:gd name="T22" fmla="*/ 144 w 166"/>
                  <a:gd name="T23" fmla="*/ 56 h 165"/>
                  <a:gd name="T24" fmla="*/ 144 w 166"/>
                  <a:gd name="T25" fmla="*/ 37 h 165"/>
                  <a:gd name="T26" fmla="*/ 141 w 166"/>
                  <a:gd name="T27" fmla="*/ 23 h 165"/>
                  <a:gd name="T28" fmla="*/ 128 w 166"/>
                  <a:gd name="T29" fmla="*/ 20 h 165"/>
                  <a:gd name="T30" fmla="*/ 108 w 166"/>
                  <a:gd name="T31" fmla="*/ 20 h 165"/>
                  <a:gd name="T32" fmla="*/ 98 w 166"/>
                  <a:gd name="T33" fmla="*/ 12 h 165"/>
                  <a:gd name="T34" fmla="*/ 93 w 166"/>
                  <a:gd name="T35" fmla="*/ 0 h 165"/>
                  <a:gd name="T36" fmla="*/ 72 w 166"/>
                  <a:gd name="T37" fmla="*/ 0 h 165"/>
                  <a:gd name="T38" fmla="*/ 63 w 166"/>
                  <a:gd name="T39" fmla="*/ 17 h 165"/>
                  <a:gd name="T40" fmla="*/ 51 w 166"/>
                  <a:gd name="T41" fmla="*/ 22 h 165"/>
                  <a:gd name="T42" fmla="*/ 32 w 166"/>
                  <a:gd name="T43" fmla="*/ 16 h 165"/>
                  <a:gd name="T44" fmla="*/ 18 w 166"/>
                  <a:gd name="T45" fmla="*/ 32 h 165"/>
                  <a:gd name="T46" fmla="*/ 23 w 166"/>
                  <a:gd name="T47" fmla="*/ 43 h 165"/>
                  <a:gd name="T48" fmla="*/ 21 w 166"/>
                  <a:gd name="T49" fmla="*/ 56 h 165"/>
                  <a:gd name="T50" fmla="*/ 8 w 166"/>
                  <a:gd name="T51" fmla="*/ 70 h 165"/>
                  <a:gd name="T52" fmla="*/ 0 w 166"/>
                  <a:gd name="T53" fmla="*/ 82 h 165"/>
                  <a:gd name="T54" fmla="*/ 8 w 166"/>
                  <a:gd name="T55" fmla="*/ 94 h 165"/>
                  <a:gd name="T56" fmla="*/ 21 w 166"/>
                  <a:gd name="T57" fmla="*/ 108 h 165"/>
                  <a:gd name="T58" fmla="*/ 23 w 166"/>
                  <a:gd name="T59" fmla="*/ 121 h 165"/>
                  <a:gd name="T60" fmla="*/ 18 w 166"/>
                  <a:gd name="T61" fmla="*/ 132 h 165"/>
                  <a:gd name="T62" fmla="*/ 32 w 166"/>
                  <a:gd name="T63" fmla="*/ 148 h 165"/>
                  <a:gd name="T64" fmla="*/ 51 w 166"/>
                  <a:gd name="T65" fmla="*/ 142 h 165"/>
                  <a:gd name="T66" fmla="*/ 63 w 166"/>
                  <a:gd name="T67" fmla="*/ 147 h 165"/>
                  <a:gd name="T68" fmla="*/ 72 w 166"/>
                  <a:gd name="T69" fmla="*/ 164 h 165"/>
                  <a:gd name="T70" fmla="*/ 58 w 166"/>
                  <a:gd name="T71" fmla="*/ 82 h 165"/>
                  <a:gd name="T72" fmla="*/ 63 w 166"/>
                  <a:gd name="T73" fmla="*/ 69 h 165"/>
                  <a:gd name="T74" fmla="*/ 73 w 166"/>
                  <a:gd name="T75" fmla="*/ 59 h 165"/>
                  <a:gd name="T76" fmla="*/ 83 w 166"/>
                  <a:gd name="T77" fmla="*/ 57 h 165"/>
                  <a:gd name="T78" fmla="*/ 97 w 166"/>
                  <a:gd name="T79" fmla="*/ 61 h 165"/>
                  <a:gd name="T80" fmla="*/ 105 w 166"/>
                  <a:gd name="T81" fmla="*/ 73 h 165"/>
                  <a:gd name="T82" fmla="*/ 107 w 166"/>
                  <a:gd name="T83" fmla="*/ 82 h 165"/>
                  <a:gd name="T84" fmla="*/ 103 w 166"/>
                  <a:gd name="T85" fmla="*/ 95 h 165"/>
                  <a:gd name="T86" fmla="*/ 93 w 166"/>
                  <a:gd name="T87" fmla="*/ 105 h 165"/>
                  <a:gd name="T88" fmla="*/ 83 w 166"/>
                  <a:gd name="T89" fmla="*/ 107 h 165"/>
                  <a:gd name="T90" fmla="*/ 69 w 166"/>
                  <a:gd name="T91" fmla="*/ 102 h 165"/>
                  <a:gd name="T92" fmla="*/ 60 w 166"/>
                  <a:gd name="T93" fmla="*/ 91 h 165"/>
                  <a:gd name="T94" fmla="*/ 58 w 166"/>
                  <a:gd name="T95" fmla="*/ 82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66" h="165">
                    <a:moveTo>
                      <a:pt x="72" y="164"/>
                    </a:moveTo>
                    <a:lnTo>
                      <a:pt x="72" y="164"/>
                    </a:lnTo>
                    <a:lnTo>
                      <a:pt x="83" y="165"/>
                    </a:lnTo>
                    <a:lnTo>
                      <a:pt x="93" y="164"/>
                    </a:lnTo>
                    <a:lnTo>
                      <a:pt x="93" y="164"/>
                    </a:lnTo>
                    <a:lnTo>
                      <a:pt x="95" y="158"/>
                    </a:lnTo>
                    <a:lnTo>
                      <a:pt x="98" y="152"/>
                    </a:lnTo>
                    <a:lnTo>
                      <a:pt x="102" y="147"/>
                    </a:lnTo>
                    <a:lnTo>
                      <a:pt x="108" y="144"/>
                    </a:lnTo>
                    <a:lnTo>
                      <a:pt x="108" y="144"/>
                    </a:lnTo>
                    <a:lnTo>
                      <a:pt x="115" y="142"/>
                    </a:lnTo>
                    <a:lnTo>
                      <a:pt x="122" y="142"/>
                    </a:lnTo>
                    <a:lnTo>
                      <a:pt x="128" y="144"/>
                    </a:lnTo>
                    <a:lnTo>
                      <a:pt x="133" y="148"/>
                    </a:lnTo>
                    <a:lnTo>
                      <a:pt x="133" y="148"/>
                    </a:lnTo>
                    <a:lnTo>
                      <a:pt x="141" y="141"/>
                    </a:lnTo>
                    <a:lnTo>
                      <a:pt x="148" y="132"/>
                    </a:lnTo>
                    <a:lnTo>
                      <a:pt x="148" y="132"/>
                    </a:lnTo>
                    <a:lnTo>
                      <a:pt x="144" y="127"/>
                    </a:lnTo>
                    <a:lnTo>
                      <a:pt x="143" y="121"/>
                    </a:lnTo>
                    <a:lnTo>
                      <a:pt x="142" y="114"/>
                    </a:lnTo>
                    <a:lnTo>
                      <a:pt x="144" y="108"/>
                    </a:lnTo>
                    <a:lnTo>
                      <a:pt x="144" y="108"/>
                    </a:lnTo>
                    <a:lnTo>
                      <a:pt x="147" y="101"/>
                    </a:lnTo>
                    <a:lnTo>
                      <a:pt x="153" y="97"/>
                    </a:lnTo>
                    <a:lnTo>
                      <a:pt x="159" y="94"/>
                    </a:lnTo>
                    <a:lnTo>
                      <a:pt x="165" y="92"/>
                    </a:lnTo>
                    <a:lnTo>
                      <a:pt x="165" y="92"/>
                    </a:lnTo>
                    <a:lnTo>
                      <a:pt x="166" y="82"/>
                    </a:lnTo>
                    <a:lnTo>
                      <a:pt x="165" y="72"/>
                    </a:lnTo>
                    <a:lnTo>
                      <a:pt x="165" y="72"/>
                    </a:lnTo>
                    <a:lnTo>
                      <a:pt x="159" y="70"/>
                    </a:lnTo>
                    <a:lnTo>
                      <a:pt x="153" y="67"/>
                    </a:lnTo>
                    <a:lnTo>
                      <a:pt x="147" y="62"/>
                    </a:lnTo>
                    <a:lnTo>
                      <a:pt x="144" y="56"/>
                    </a:lnTo>
                    <a:lnTo>
                      <a:pt x="144" y="56"/>
                    </a:lnTo>
                    <a:lnTo>
                      <a:pt x="142" y="50"/>
                    </a:lnTo>
                    <a:lnTo>
                      <a:pt x="143" y="43"/>
                    </a:lnTo>
                    <a:lnTo>
                      <a:pt x="144" y="37"/>
                    </a:lnTo>
                    <a:lnTo>
                      <a:pt x="148" y="32"/>
                    </a:lnTo>
                    <a:lnTo>
                      <a:pt x="148" y="32"/>
                    </a:lnTo>
                    <a:lnTo>
                      <a:pt x="141" y="23"/>
                    </a:lnTo>
                    <a:lnTo>
                      <a:pt x="133" y="16"/>
                    </a:lnTo>
                    <a:lnTo>
                      <a:pt x="133" y="16"/>
                    </a:lnTo>
                    <a:lnTo>
                      <a:pt x="128" y="20"/>
                    </a:lnTo>
                    <a:lnTo>
                      <a:pt x="122" y="22"/>
                    </a:lnTo>
                    <a:lnTo>
                      <a:pt x="115" y="22"/>
                    </a:lnTo>
                    <a:lnTo>
                      <a:pt x="108" y="20"/>
                    </a:lnTo>
                    <a:lnTo>
                      <a:pt x="108" y="20"/>
                    </a:lnTo>
                    <a:lnTo>
                      <a:pt x="102" y="17"/>
                    </a:lnTo>
                    <a:lnTo>
                      <a:pt x="98" y="12"/>
                    </a:lnTo>
                    <a:lnTo>
                      <a:pt x="95" y="6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83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71" y="6"/>
                    </a:lnTo>
                    <a:lnTo>
                      <a:pt x="68" y="12"/>
                    </a:lnTo>
                    <a:lnTo>
                      <a:pt x="63" y="17"/>
                    </a:lnTo>
                    <a:lnTo>
                      <a:pt x="57" y="20"/>
                    </a:lnTo>
                    <a:lnTo>
                      <a:pt x="57" y="20"/>
                    </a:lnTo>
                    <a:lnTo>
                      <a:pt x="51" y="22"/>
                    </a:lnTo>
                    <a:lnTo>
                      <a:pt x="44" y="22"/>
                    </a:lnTo>
                    <a:lnTo>
                      <a:pt x="37" y="20"/>
                    </a:lnTo>
                    <a:lnTo>
                      <a:pt x="32" y="16"/>
                    </a:lnTo>
                    <a:lnTo>
                      <a:pt x="32" y="16"/>
                    </a:lnTo>
                    <a:lnTo>
                      <a:pt x="24" y="23"/>
                    </a:lnTo>
                    <a:lnTo>
                      <a:pt x="18" y="32"/>
                    </a:lnTo>
                    <a:lnTo>
                      <a:pt x="18" y="32"/>
                    </a:lnTo>
                    <a:lnTo>
                      <a:pt x="21" y="37"/>
                    </a:lnTo>
                    <a:lnTo>
                      <a:pt x="23" y="43"/>
                    </a:lnTo>
                    <a:lnTo>
                      <a:pt x="23" y="50"/>
                    </a:lnTo>
                    <a:lnTo>
                      <a:pt x="21" y="56"/>
                    </a:lnTo>
                    <a:lnTo>
                      <a:pt x="21" y="56"/>
                    </a:lnTo>
                    <a:lnTo>
                      <a:pt x="18" y="62"/>
                    </a:lnTo>
                    <a:lnTo>
                      <a:pt x="13" y="67"/>
                    </a:lnTo>
                    <a:lnTo>
                      <a:pt x="8" y="70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82"/>
                    </a:lnTo>
                    <a:lnTo>
                      <a:pt x="0" y="92"/>
                    </a:lnTo>
                    <a:lnTo>
                      <a:pt x="0" y="92"/>
                    </a:lnTo>
                    <a:lnTo>
                      <a:pt x="8" y="94"/>
                    </a:lnTo>
                    <a:lnTo>
                      <a:pt x="13" y="97"/>
                    </a:lnTo>
                    <a:lnTo>
                      <a:pt x="18" y="101"/>
                    </a:lnTo>
                    <a:lnTo>
                      <a:pt x="21" y="108"/>
                    </a:lnTo>
                    <a:lnTo>
                      <a:pt x="21" y="108"/>
                    </a:lnTo>
                    <a:lnTo>
                      <a:pt x="23" y="114"/>
                    </a:lnTo>
                    <a:lnTo>
                      <a:pt x="23" y="121"/>
                    </a:lnTo>
                    <a:lnTo>
                      <a:pt x="21" y="127"/>
                    </a:lnTo>
                    <a:lnTo>
                      <a:pt x="18" y="132"/>
                    </a:lnTo>
                    <a:lnTo>
                      <a:pt x="18" y="132"/>
                    </a:lnTo>
                    <a:lnTo>
                      <a:pt x="24" y="141"/>
                    </a:lnTo>
                    <a:lnTo>
                      <a:pt x="32" y="148"/>
                    </a:lnTo>
                    <a:lnTo>
                      <a:pt x="32" y="148"/>
                    </a:lnTo>
                    <a:lnTo>
                      <a:pt x="37" y="144"/>
                    </a:lnTo>
                    <a:lnTo>
                      <a:pt x="44" y="142"/>
                    </a:lnTo>
                    <a:lnTo>
                      <a:pt x="51" y="142"/>
                    </a:lnTo>
                    <a:lnTo>
                      <a:pt x="57" y="144"/>
                    </a:lnTo>
                    <a:lnTo>
                      <a:pt x="57" y="144"/>
                    </a:lnTo>
                    <a:lnTo>
                      <a:pt x="63" y="147"/>
                    </a:lnTo>
                    <a:lnTo>
                      <a:pt x="68" y="152"/>
                    </a:lnTo>
                    <a:lnTo>
                      <a:pt x="71" y="158"/>
                    </a:lnTo>
                    <a:lnTo>
                      <a:pt x="72" y="164"/>
                    </a:lnTo>
                    <a:lnTo>
                      <a:pt x="72" y="164"/>
                    </a:lnTo>
                    <a:close/>
                    <a:moveTo>
                      <a:pt x="58" y="82"/>
                    </a:moveTo>
                    <a:lnTo>
                      <a:pt x="58" y="82"/>
                    </a:lnTo>
                    <a:lnTo>
                      <a:pt x="59" y="77"/>
                    </a:lnTo>
                    <a:lnTo>
                      <a:pt x="60" y="73"/>
                    </a:lnTo>
                    <a:lnTo>
                      <a:pt x="63" y="69"/>
                    </a:lnTo>
                    <a:lnTo>
                      <a:pt x="65" y="64"/>
                    </a:lnTo>
                    <a:lnTo>
                      <a:pt x="69" y="61"/>
                    </a:lnTo>
                    <a:lnTo>
                      <a:pt x="73" y="59"/>
                    </a:lnTo>
                    <a:lnTo>
                      <a:pt x="78" y="58"/>
                    </a:lnTo>
                    <a:lnTo>
                      <a:pt x="83" y="57"/>
                    </a:lnTo>
                    <a:lnTo>
                      <a:pt x="83" y="57"/>
                    </a:lnTo>
                    <a:lnTo>
                      <a:pt x="88" y="58"/>
                    </a:lnTo>
                    <a:lnTo>
                      <a:pt x="93" y="59"/>
                    </a:lnTo>
                    <a:lnTo>
                      <a:pt x="97" y="61"/>
                    </a:lnTo>
                    <a:lnTo>
                      <a:pt x="100" y="64"/>
                    </a:lnTo>
                    <a:lnTo>
                      <a:pt x="103" y="69"/>
                    </a:lnTo>
                    <a:lnTo>
                      <a:pt x="105" y="73"/>
                    </a:lnTo>
                    <a:lnTo>
                      <a:pt x="107" y="77"/>
                    </a:lnTo>
                    <a:lnTo>
                      <a:pt x="107" y="82"/>
                    </a:lnTo>
                    <a:lnTo>
                      <a:pt x="107" y="82"/>
                    </a:lnTo>
                    <a:lnTo>
                      <a:pt x="107" y="87"/>
                    </a:lnTo>
                    <a:lnTo>
                      <a:pt x="105" y="91"/>
                    </a:lnTo>
                    <a:lnTo>
                      <a:pt x="103" y="95"/>
                    </a:lnTo>
                    <a:lnTo>
                      <a:pt x="100" y="99"/>
                    </a:lnTo>
                    <a:lnTo>
                      <a:pt x="97" y="102"/>
                    </a:lnTo>
                    <a:lnTo>
                      <a:pt x="93" y="105"/>
                    </a:lnTo>
                    <a:lnTo>
                      <a:pt x="88" y="106"/>
                    </a:lnTo>
                    <a:lnTo>
                      <a:pt x="83" y="107"/>
                    </a:lnTo>
                    <a:lnTo>
                      <a:pt x="83" y="107"/>
                    </a:lnTo>
                    <a:lnTo>
                      <a:pt x="78" y="106"/>
                    </a:lnTo>
                    <a:lnTo>
                      <a:pt x="73" y="105"/>
                    </a:lnTo>
                    <a:lnTo>
                      <a:pt x="69" y="102"/>
                    </a:lnTo>
                    <a:lnTo>
                      <a:pt x="65" y="99"/>
                    </a:lnTo>
                    <a:lnTo>
                      <a:pt x="63" y="95"/>
                    </a:lnTo>
                    <a:lnTo>
                      <a:pt x="60" y="91"/>
                    </a:lnTo>
                    <a:lnTo>
                      <a:pt x="59" y="87"/>
                    </a:lnTo>
                    <a:lnTo>
                      <a:pt x="58" y="82"/>
                    </a:lnTo>
                    <a:lnTo>
                      <a:pt x="58" y="82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3" name="Freeform 183"/>
              <p:cNvSpPr>
                <a:spLocks/>
              </p:cNvSpPr>
              <p:nvPr/>
            </p:nvSpPr>
            <p:spPr bwMode="auto">
              <a:xfrm>
                <a:off x="898" y="1402"/>
                <a:ext cx="115" cy="138"/>
              </a:xfrm>
              <a:custGeom>
                <a:avLst/>
                <a:gdLst>
                  <a:gd name="T0" fmla="*/ 0 w 115"/>
                  <a:gd name="T1" fmla="*/ 132 h 138"/>
                  <a:gd name="T2" fmla="*/ 10 w 115"/>
                  <a:gd name="T3" fmla="*/ 136 h 138"/>
                  <a:gd name="T4" fmla="*/ 10 w 115"/>
                  <a:gd name="T5" fmla="*/ 136 h 138"/>
                  <a:gd name="T6" fmla="*/ 13 w 115"/>
                  <a:gd name="T7" fmla="*/ 131 h 138"/>
                  <a:gd name="T8" fmla="*/ 17 w 115"/>
                  <a:gd name="T9" fmla="*/ 128 h 138"/>
                  <a:gd name="T10" fmla="*/ 22 w 115"/>
                  <a:gd name="T11" fmla="*/ 124 h 138"/>
                  <a:gd name="T12" fmla="*/ 27 w 115"/>
                  <a:gd name="T13" fmla="*/ 123 h 138"/>
                  <a:gd name="T14" fmla="*/ 27 w 115"/>
                  <a:gd name="T15" fmla="*/ 123 h 138"/>
                  <a:gd name="T16" fmla="*/ 28 w 115"/>
                  <a:gd name="T17" fmla="*/ 123 h 138"/>
                  <a:gd name="T18" fmla="*/ 28 w 115"/>
                  <a:gd name="T19" fmla="*/ 123 h 138"/>
                  <a:gd name="T20" fmla="*/ 34 w 115"/>
                  <a:gd name="T21" fmla="*/ 124 h 138"/>
                  <a:gd name="T22" fmla="*/ 38 w 115"/>
                  <a:gd name="T23" fmla="*/ 127 h 138"/>
                  <a:gd name="T24" fmla="*/ 43 w 115"/>
                  <a:gd name="T25" fmla="*/ 130 h 138"/>
                  <a:gd name="T26" fmla="*/ 47 w 115"/>
                  <a:gd name="T27" fmla="*/ 134 h 138"/>
                  <a:gd name="T28" fmla="*/ 49 w 115"/>
                  <a:gd name="T29" fmla="*/ 138 h 138"/>
                  <a:gd name="T30" fmla="*/ 52 w 115"/>
                  <a:gd name="T31" fmla="*/ 137 h 138"/>
                  <a:gd name="T32" fmla="*/ 52 w 115"/>
                  <a:gd name="T33" fmla="*/ 137 h 138"/>
                  <a:gd name="T34" fmla="*/ 63 w 115"/>
                  <a:gd name="T35" fmla="*/ 132 h 138"/>
                  <a:gd name="T36" fmla="*/ 73 w 115"/>
                  <a:gd name="T37" fmla="*/ 127 h 138"/>
                  <a:gd name="T38" fmla="*/ 76 w 115"/>
                  <a:gd name="T39" fmla="*/ 124 h 138"/>
                  <a:gd name="T40" fmla="*/ 75 w 115"/>
                  <a:gd name="T41" fmla="*/ 120 h 138"/>
                  <a:gd name="T42" fmla="*/ 75 w 115"/>
                  <a:gd name="T43" fmla="*/ 120 h 138"/>
                  <a:gd name="T44" fmla="*/ 74 w 115"/>
                  <a:gd name="T45" fmla="*/ 117 h 138"/>
                  <a:gd name="T46" fmla="*/ 74 w 115"/>
                  <a:gd name="T47" fmla="*/ 113 h 138"/>
                  <a:gd name="T48" fmla="*/ 74 w 115"/>
                  <a:gd name="T49" fmla="*/ 113 h 138"/>
                  <a:gd name="T50" fmla="*/ 74 w 115"/>
                  <a:gd name="T51" fmla="*/ 110 h 138"/>
                  <a:gd name="T52" fmla="*/ 75 w 115"/>
                  <a:gd name="T53" fmla="*/ 106 h 138"/>
                  <a:gd name="T54" fmla="*/ 78 w 115"/>
                  <a:gd name="T55" fmla="*/ 103 h 138"/>
                  <a:gd name="T56" fmla="*/ 80 w 115"/>
                  <a:gd name="T57" fmla="*/ 100 h 138"/>
                  <a:gd name="T58" fmla="*/ 80 w 115"/>
                  <a:gd name="T59" fmla="*/ 100 h 138"/>
                  <a:gd name="T60" fmla="*/ 83 w 115"/>
                  <a:gd name="T61" fmla="*/ 97 h 138"/>
                  <a:gd name="T62" fmla="*/ 87 w 115"/>
                  <a:gd name="T63" fmla="*/ 95 h 138"/>
                  <a:gd name="T64" fmla="*/ 90 w 115"/>
                  <a:gd name="T65" fmla="*/ 94 h 138"/>
                  <a:gd name="T66" fmla="*/ 95 w 115"/>
                  <a:gd name="T67" fmla="*/ 93 h 138"/>
                  <a:gd name="T68" fmla="*/ 95 w 115"/>
                  <a:gd name="T69" fmla="*/ 93 h 138"/>
                  <a:gd name="T70" fmla="*/ 100 w 115"/>
                  <a:gd name="T71" fmla="*/ 94 h 138"/>
                  <a:gd name="T72" fmla="*/ 104 w 115"/>
                  <a:gd name="T73" fmla="*/ 95 h 138"/>
                  <a:gd name="T74" fmla="*/ 105 w 115"/>
                  <a:gd name="T75" fmla="*/ 91 h 138"/>
                  <a:gd name="T76" fmla="*/ 105 w 115"/>
                  <a:gd name="T77" fmla="*/ 91 h 138"/>
                  <a:gd name="T78" fmla="*/ 110 w 115"/>
                  <a:gd name="T79" fmla="*/ 80 h 138"/>
                  <a:gd name="T80" fmla="*/ 114 w 115"/>
                  <a:gd name="T81" fmla="*/ 69 h 138"/>
                  <a:gd name="T82" fmla="*/ 115 w 115"/>
                  <a:gd name="T83" fmla="*/ 65 h 138"/>
                  <a:gd name="T84" fmla="*/ 110 w 115"/>
                  <a:gd name="T85" fmla="*/ 64 h 138"/>
                  <a:gd name="T86" fmla="*/ 110 w 115"/>
                  <a:gd name="T87" fmla="*/ 64 h 138"/>
                  <a:gd name="T88" fmla="*/ 106 w 115"/>
                  <a:gd name="T89" fmla="*/ 61 h 138"/>
                  <a:gd name="T90" fmla="*/ 102 w 115"/>
                  <a:gd name="T91" fmla="*/ 57 h 138"/>
                  <a:gd name="T92" fmla="*/ 100 w 115"/>
                  <a:gd name="T93" fmla="*/ 51 h 138"/>
                  <a:gd name="T94" fmla="*/ 99 w 115"/>
                  <a:gd name="T95" fmla="*/ 45 h 138"/>
                  <a:gd name="T96" fmla="*/ 99 w 115"/>
                  <a:gd name="T97" fmla="*/ 45 h 138"/>
                  <a:gd name="T98" fmla="*/ 99 w 115"/>
                  <a:gd name="T99" fmla="*/ 44 h 138"/>
                  <a:gd name="T100" fmla="*/ 99 w 115"/>
                  <a:gd name="T101" fmla="*/ 44 h 138"/>
                  <a:gd name="T102" fmla="*/ 99 w 115"/>
                  <a:gd name="T103" fmla="*/ 39 h 138"/>
                  <a:gd name="T104" fmla="*/ 101 w 115"/>
                  <a:gd name="T105" fmla="*/ 34 h 138"/>
                  <a:gd name="T106" fmla="*/ 105 w 115"/>
                  <a:gd name="T107" fmla="*/ 30 h 138"/>
                  <a:gd name="T108" fmla="*/ 109 w 115"/>
                  <a:gd name="T109" fmla="*/ 27 h 138"/>
                  <a:gd name="T110" fmla="*/ 112 w 115"/>
                  <a:gd name="T111" fmla="*/ 25 h 138"/>
                  <a:gd name="T112" fmla="*/ 111 w 115"/>
                  <a:gd name="T113" fmla="*/ 21 h 138"/>
                  <a:gd name="T114" fmla="*/ 111 w 115"/>
                  <a:gd name="T115" fmla="*/ 21 h 138"/>
                  <a:gd name="T116" fmla="*/ 107 w 115"/>
                  <a:gd name="T117" fmla="*/ 10 h 138"/>
                  <a:gd name="T118" fmla="*/ 101 w 115"/>
                  <a:gd name="T11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15" h="138">
                    <a:moveTo>
                      <a:pt x="0" y="132"/>
                    </a:moveTo>
                    <a:lnTo>
                      <a:pt x="10" y="136"/>
                    </a:lnTo>
                    <a:lnTo>
                      <a:pt x="10" y="136"/>
                    </a:lnTo>
                    <a:lnTo>
                      <a:pt x="13" y="131"/>
                    </a:lnTo>
                    <a:lnTo>
                      <a:pt x="17" y="128"/>
                    </a:lnTo>
                    <a:lnTo>
                      <a:pt x="22" y="124"/>
                    </a:lnTo>
                    <a:lnTo>
                      <a:pt x="27" y="123"/>
                    </a:lnTo>
                    <a:lnTo>
                      <a:pt x="27" y="123"/>
                    </a:lnTo>
                    <a:lnTo>
                      <a:pt x="28" y="123"/>
                    </a:lnTo>
                    <a:lnTo>
                      <a:pt x="28" y="123"/>
                    </a:lnTo>
                    <a:lnTo>
                      <a:pt x="34" y="124"/>
                    </a:lnTo>
                    <a:lnTo>
                      <a:pt x="38" y="127"/>
                    </a:lnTo>
                    <a:lnTo>
                      <a:pt x="43" y="130"/>
                    </a:lnTo>
                    <a:lnTo>
                      <a:pt x="47" y="134"/>
                    </a:lnTo>
                    <a:lnTo>
                      <a:pt x="49" y="138"/>
                    </a:lnTo>
                    <a:lnTo>
                      <a:pt x="52" y="137"/>
                    </a:lnTo>
                    <a:lnTo>
                      <a:pt x="52" y="137"/>
                    </a:lnTo>
                    <a:lnTo>
                      <a:pt x="63" y="132"/>
                    </a:lnTo>
                    <a:lnTo>
                      <a:pt x="73" y="127"/>
                    </a:lnTo>
                    <a:lnTo>
                      <a:pt x="76" y="124"/>
                    </a:lnTo>
                    <a:lnTo>
                      <a:pt x="75" y="120"/>
                    </a:lnTo>
                    <a:lnTo>
                      <a:pt x="75" y="120"/>
                    </a:lnTo>
                    <a:lnTo>
                      <a:pt x="74" y="117"/>
                    </a:lnTo>
                    <a:lnTo>
                      <a:pt x="74" y="113"/>
                    </a:lnTo>
                    <a:lnTo>
                      <a:pt x="74" y="113"/>
                    </a:lnTo>
                    <a:lnTo>
                      <a:pt x="74" y="110"/>
                    </a:lnTo>
                    <a:lnTo>
                      <a:pt x="75" y="106"/>
                    </a:lnTo>
                    <a:lnTo>
                      <a:pt x="78" y="103"/>
                    </a:lnTo>
                    <a:lnTo>
                      <a:pt x="80" y="100"/>
                    </a:lnTo>
                    <a:lnTo>
                      <a:pt x="80" y="100"/>
                    </a:lnTo>
                    <a:lnTo>
                      <a:pt x="83" y="97"/>
                    </a:lnTo>
                    <a:lnTo>
                      <a:pt x="87" y="95"/>
                    </a:lnTo>
                    <a:lnTo>
                      <a:pt x="90" y="94"/>
                    </a:lnTo>
                    <a:lnTo>
                      <a:pt x="95" y="93"/>
                    </a:lnTo>
                    <a:lnTo>
                      <a:pt x="95" y="93"/>
                    </a:lnTo>
                    <a:lnTo>
                      <a:pt x="100" y="94"/>
                    </a:lnTo>
                    <a:lnTo>
                      <a:pt x="104" y="95"/>
                    </a:lnTo>
                    <a:lnTo>
                      <a:pt x="105" y="91"/>
                    </a:lnTo>
                    <a:lnTo>
                      <a:pt x="105" y="91"/>
                    </a:lnTo>
                    <a:lnTo>
                      <a:pt x="110" y="80"/>
                    </a:lnTo>
                    <a:lnTo>
                      <a:pt x="114" y="69"/>
                    </a:lnTo>
                    <a:lnTo>
                      <a:pt x="115" y="65"/>
                    </a:lnTo>
                    <a:lnTo>
                      <a:pt x="110" y="64"/>
                    </a:lnTo>
                    <a:lnTo>
                      <a:pt x="110" y="64"/>
                    </a:lnTo>
                    <a:lnTo>
                      <a:pt x="106" y="61"/>
                    </a:lnTo>
                    <a:lnTo>
                      <a:pt x="102" y="57"/>
                    </a:lnTo>
                    <a:lnTo>
                      <a:pt x="100" y="51"/>
                    </a:lnTo>
                    <a:lnTo>
                      <a:pt x="99" y="45"/>
                    </a:lnTo>
                    <a:lnTo>
                      <a:pt x="99" y="45"/>
                    </a:lnTo>
                    <a:lnTo>
                      <a:pt x="99" y="44"/>
                    </a:lnTo>
                    <a:lnTo>
                      <a:pt x="99" y="44"/>
                    </a:lnTo>
                    <a:lnTo>
                      <a:pt x="99" y="39"/>
                    </a:lnTo>
                    <a:lnTo>
                      <a:pt x="101" y="34"/>
                    </a:lnTo>
                    <a:lnTo>
                      <a:pt x="105" y="30"/>
                    </a:lnTo>
                    <a:lnTo>
                      <a:pt x="109" y="27"/>
                    </a:lnTo>
                    <a:lnTo>
                      <a:pt x="112" y="25"/>
                    </a:lnTo>
                    <a:lnTo>
                      <a:pt x="111" y="21"/>
                    </a:lnTo>
                    <a:lnTo>
                      <a:pt x="111" y="21"/>
                    </a:lnTo>
                    <a:lnTo>
                      <a:pt x="107" y="10"/>
                    </a:lnTo>
                    <a:lnTo>
                      <a:pt x="101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4" name="Line 184"/>
              <p:cNvSpPr>
                <a:spLocks noChangeShapeType="1"/>
              </p:cNvSpPr>
              <p:nvPr/>
            </p:nvSpPr>
            <p:spPr bwMode="auto">
              <a:xfrm>
                <a:off x="987" y="1448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5" name="Freeform 185"/>
              <p:cNvSpPr>
                <a:spLocks/>
              </p:cNvSpPr>
              <p:nvPr/>
            </p:nvSpPr>
            <p:spPr bwMode="auto">
              <a:xfrm>
                <a:off x="888" y="1414"/>
                <a:ext cx="75" cy="75"/>
              </a:xfrm>
              <a:custGeom>
                <a:avLst/>
                <a:gdLst>
                  <a:gd name="T0" fmla="*/ 0 w 75"/>
                  <a:gd name="T1" fmla="*/ 36 h 75"/>
                  <a:gd name="T2" fmla="*/ 0 w 75"/>
                  <a:gd name="T3" fmla="*/ 36 h 75"/>
                  <a:gd name="T4" fmla="*/ 0 w 75"/>
                  <a:gd name="T5" fmla="*/ 38 h 75"/>
                  <a:gd name="T6" fmla="*/ 0 w 75"/>
                  <a:gd name="T7" fmla="*/ 38 h 75"/>
                  <a:gd name="T8" fmla="*/ 1 w 75"/>
                  <a:gd name="T9" fmla="*/ 46 h 75"/>
                  <a:gd name="T10" fmla="*/ 3 w 75"/>
                  <a:gd name="T11" fmla="*/ 53 h 75"/>
                  <a:gd name="T12" fmla="*/ 7 w 75"/>
                  <a:gd name="T13" fmla="*/ 59 h 75"/>
                  <a:gd name="T14" fmla="*/ 11 w 75"/>
                  <a:gd name="T15" fmla="*/ 64 h 75"/>
                  <a:gd name="T16" fmla="*/ 17 w 75"/>
                  <a:gd name="T17" fmla="*/ 69 h 75"/>
                  <a:gd name="T18" fmla="*/ 24 w 75"/>
                  <a:gd name="T19" fmla="*/ 72 h 75"/>
                  <a:gd name="T20" fmla="*/ 30 w 75"/>
                  <a:gd name="T21" fmla="*/ 74 h 75"/>
                  <a:gd name="T22" fmla="*/ 38 w 75"/>
                  <a:gd name="T23" fmla="*/ 75 h 75"/>
                  <a:gd name="T24" fmla="*/ 38 w 75"/>
                  <a:gd name="T25" fmla="*/ 75 h 75"/>
                  <a:gd name="T26" fmla="*/ 45 w 75"/>
                  <a:gd name="T27" fmla="*/ 74 h 75"/>
                  <a:gd name="T28" fmla="*/ 53 w 75"/>
                  <a:gd name="T29" fmla="*/ 72 h 75"/>
                  <a:gd name="T30" fmla="*/ 59 w 75"/>
                  <a:gd name="T31" fmla="*/ 69 h 75"/>
                  <a:gd name="T32" fmla="*/ 64 w 75"/>
                  <a:gd name="T33" fmla="*/ 64 h 75"/>
                  <a:gd name="T34" fmla="*/ 69 w 75"/>
                  <a:gd name="T35" fmla="*/ 59 h 75"/>
                  <a:gd name="T36" fmla="*/ 72 w 75"/>
                  <a:gd name="T37" fmla="*/ 53 h 75"/>
                  <a:gd name="T38" fmla="*/ 74 w 75"/>
                  <a:gd name="T39" fmla="*/ 46 h 75"/>
                  <a:gd name="T40" fmla="*/ 75 w 75"/>
                  <a:gd name="T41" fmla="*/ 38 h 75"/>
                  <a:gd name="T42" fmla="*/ 75 w 75"/>
                  <a:gd name="T43" fmla="*/ 38 h 75"/>
                  <a:gd name="T44" fmla="*/ 74 w 75"/>
                  <a:gd name="T45" fmla="*/ 30 h 75"/>
                  <a:gd name="T46" fmla="*/ 72 w 75"/>
                  <a:gd name="T47" fmla="*/ 24 h 75"/>
                  <a:gd name="T48" fmla="*/ 69 w 75"/>
                  <a:gd name="T49" fmla="*/ 18 h 75"/>
                  <a:gd name="T50" fmla="*/ 65 w 75"/>
                  <a:gd name="T51" fmla="*/ 12 h 75"/>
                  <a:gd name="T52" fmla="*/ 60 w 75"/>
                  <a:gd name="T53" fmla="*/ 8 h 75"/>
                  <a:gd name="T54" fmla="*/ 54 w 75"/>
                  <a:gd name="T55" fmla="*/ 3 h 75"/>
                  <a:gd name="T56" fmla="*/ 46 w 75"/>
                  <a:gd name="T57" fmla="*/ 1 h 75"/>
                  <a:gd name="T58" fmla="*/ 39 w 75"/>
                  <a:gd name="T59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75" h="75">
                    <a:moveTo>
                      <a:pt x="0" y="36"/>
                    </a:moveTo>
                    <a:lnTo>
                      <a:pt x="0" y="36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1" y="46"/>
                    </a:lnTo>
                    <a:lnTo>
                      <a:pt x="3" y="53"/>
                    </a:lnTo>
                    <a:lnTo>
                      <a:pt x="7" y="59"/>
                    </a:lnTo>
                    <a:lnTo>
                      <a:pt x="11" y="64"/>
                    </a:lnTo>
                    <a:lnTo>
                      <a:pt x="17" y="69"/>
                    </a:lnTo>
                    <a:lnTo>
                      <a:pt x="24" y="72"/>
                    </a:lnTo>
                    <a:lnTo>
                      <a:pt x="30" y="74"/>
                    </a:lnTo>
                    <a:lnTo>
                      <a:pt x="38" y="75"/>
                    </a:lnTo>
                    <a:lnTo>
                      <a:pt x="38" y="75"/>
                    </a:lnTo>
                    <a:lnTo>
                      <a:pt x="45" y="74"/>
                    </a:lnTo>
                    <a:lnTo>
                      <a:pt x="53" y="72"/>
                    </a:lnTo>
                    <a:lnTo>
                      <a:pt x="59" y="69"/>
                    </a:lnTo>
                    <a:lnTo>
                      <a:pt x="64" y="64"/>
                    </a:lnTo>
                    <a:lnTo>
                      <a:pt x="69" y="59"/>
                    </a:lnTo>
                    <a:lnTo>
                      <a:pt x="72" y="53"/>
                    </a:lnTo>
                    <a:lnTo>
                      <a:pt x="74" y="46"/>
                    </a:lnTo>
                    <a:lnTo>
                      <a:pt x="75" y="38"/>
                    </a:lnTo>
                    <a:lnTo>
                      <a:pt x="75" y="38"/>
                    </a:lnTo>
                    <a:lnTo>
                      <a:pt x="74" y="30"/>
                    </a:lnTo>
                    <a:lnTo>
                      <a:pt x="72" y="24"/>
                    </a:lnTo>
                    <a:lnTo>
                      <a:pt x="69" y="18"/>
                    </a:lnTo>
                    <a:lnTo>
                      <a:pt x="65" y="12"/>
                    </a:lnTo>
                    <a:lnTo>
                      <a:pt x="60" y="8"/>
                    </a:lnTo>
                    <a:lnTo>
                      <a:pt x="54" y="3"/>
                    </a:lnTo>
                    <a:lnTo>
                      <a:pt x="46" y="1"/>
                    </a:lnTo>
                    <a:lnTo>
                      <a:pt x="3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6" name="Line 186"/>
              <p:cNvSpPr>
                <a:spLocks noChangeShapeType="1"/>
              </p:cNvSpPr>
              <p:nvPr/>
            </p:nvSpPr>
            <p:spPr bwMode="auto">
              <a:xfrm>
                <a:off x="898" y="1452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7" name="Freeform 187"/>
              <p:cNvSpPr>
                <a:spLocks noEditPoints="1"/>
              </p:cNvSpPr>
              <p:nvPr/>
            </p:nvSpPr>
            <p:spPr bwMode="auto">
              <a:xfrm>
                <a:off x="658" y="1356"/>
                <a:ext cx="222" cy="222"/>
              </a:xfrm>
              <a:custGeom>
                <a:avLst/>
                <a:gdLst>
                  <a:gd name="T0" fmla="*/ 217 w 222"/>
                  <a:gd name="T1" fmla="*/ 67 h 222"/>
                  <a:gd name="T2" fmla="*/ 201 w 222"/>
                  <a:gd name="T3" fmla="*/ 55 h 222"/>
                  <a:gd name="T4" fmla="*/ 184 w 222"/>
                  <a:gd name="T5" fmla="*/ 51 h 222"/>
                  <a:gd name="T6" fmla="*/ 176 w 222"/>
                  <a:gd name="T7" fmla="*/ 46 h 222"/>
                  <a:gd name="T8" fmla="*/ 168 w 222"/>
                  <a:gd name="T9" fmla="*/ 34 h 222"/>
                  <a:gd name="T10" fmla="*/ 167 w 222"/>
                  <a:gd name="T11" fmla="*/ 11 h 222"/>
                  <a:gd name="T12" fmla="*/ 141 w 222"/>
                  <a:gd name="T13" fmla="*/ 0 h 222"/>
                  <a:gd name="T14" fmla="*/ 128 w 222"/>
                  <a:gd name="T15" fmla="*/ 13 h 222"/>
                  <a:gd name="T16" fmla="*/ 116 w 222"/>
                  <a:gd name="T17" fmla="*/ 18 h 222"/>
                  <a:gd name="T18" fmla="*/ 106 w 222"/>
                  <a:gd name="T19" fmla="*/ 18 h 222"/>
                  <a:gd name="T20" fmla="*/ 92 w 222"/>
                  <a:gd name="T21" fmla="*/ 13 h 222"/>
                  <a:gd name="T22" fmla="*/ 81 w 222"/>
                  <a:gd name="T23" fmla="*/ 0 h 222"/>
                  <a:gd name="T24" fmla="*/ 53 w 222"/>
                  <a:gd name="T25" fmla="*/ 11 h 222"/>
                  <a:gd name="T26" fmla="*/ 53 w 222"/>
                  <a:gd name="T27" fmla="*/ 34 h 222"/>
                  <a:gd name="T28" fmla="*/ 45 w 222"/>
                  <a:gd name="T29" fmla="*/ 46 h 222"/>
                  <a:gd name="T30" fmla="*/ 38 w 222"/>
                  <a:gd name="T31" fmla="*/ 51 h 222"/>
                  <a:gd name="T32" fmla="*/ 20 w 222"/>
                  <a:gd name="T33" fmla="*/ 55 h 222"/>
                  <a:gd name="T34" fmla="*/ 5 w 222"/>
                  <a:gd name="T35" fmla="*/ 67 h 222"/>
                  <a:gd name="T36" fmla="*/ 4 w 222"/>
                  <a:gd name="T37" fmla="*/ 83 h 222"/>
                  <a:gd name="T38" fmla="*/ 15 w 222"/>
                  <a:gd name="T39" fmla="*/ 97 h 222"/>
                  <a:gd name="T40" fmla="*/ 18 w 222"/>
                  <a:gd name="T41" fmla="*/ 111 h 222"/>
                  <a:gd name="T42" fmla="*/ 17 w 222"/>
                  <a:gd name="T43" fmla="*/ 120 h 222"/>
                  <a:gd name="T44" fmla="*/ 7 w 222"/>
                  <a:gd name="T45" fmla="*/ 136 h 222"/>
                  <a:gd name="T46" fmla="*/ 0 w 222"/>
                  <a:gd name="T47" fmla="*/ 141 h 222"/>
                  <a:gd name="T48" fmla="*/ 11 w 222"/>
                  <a:gd name="T49" fmla="*/ 167 h 222"/>
                  <a:gd name="T50" fmla="*/ 34 w 222"/>
                  <a:gd name="T51" fmla="*/ 168 h 222"/>
                  <a:gd name="T52" fmla="*/ 45 w 222"/>
                  <a:gd name="T53" fmla="*/ 177 h 222"/>
                  <a:gd name="T54" fmla="*/ 51 w 222"/>
                  <a:gd name="T55" fmla="*/ 184 h 222"/>
                  <a:gd name="T56" fmla="*/ 55 w 222"/>
                  <a:gd name="T57" fmla="*/ 201 h 222"/>
                  <a:gd name="T58" fmla="*/ 67 w 222"/>
                  <a:gd name="T59" fmla="*/ 217 h 222"/>
                  <a:gd name="T60" fmla="*/ 83 w 222"/>
                  <a:gd name="T61" fmla="*/ 218 h 222"/>
                  <a:gd name="T62" fmla="*/ 96 w 222"/>
                  <a:gd name="T63" fmla="*/ 206 h 222"/>
                  <a:gd name="T64" fmla="*/ 111 w 222"/>
                  <a:gd name="T65" fmla="*/ 203 h 222"/>
                  <a:gd name="T66" fmla="*/ 120 w 222"/>
                  <a:gd name="T67" fmla="*/ 204 h 222"/>
                  <a:gd name="T68" fmla="*/ 135 w 222"/>
                  <a:gd name="T69" fmla="*/ 214 h 222"/>
                  <a:gd name="T70" fmla="*/ 155 w 222"/>
                  <a:gd name="T71" fmla="*/ 217 h 222"/>
                  <a:gd name="T72" fmla="*/ 166 w 222"/>
                  <a:gd name="T73" fmla="*/ 201 h 222"/>
                  <a:gd name="T74" fmla="*/ 170 w 222"/>
                  <a:gd name="T75" fmla="*/ 184 h 222"/>
                  <a:gd name="T76" fmla="*/ 176 w 222"/>
                  <a:gd name="T77" fmla="*/ 177 h 222"/>
                  <a:gd name="T78" fmla="*/ 188 w 222"/>
                  <a:gd name="T79" fmla="*/ 168 h 222"/>
                  <a:gd name="T80" fmla="*/ 211 w 222"/>
                  <a:gd name="T81" fmla="*/ 167 h 222"/>
                  <a:gd name="T82" fmla="*/ 222 w 222"/>
                  <a:gd name="T83" fmla="*/ 141 h 222"/>
                  <a:gd name="T84" fmla="*/ 209 w 222"/>
                  <a:gd name="T85" fmla="*/ 128 h 222"/>
                  <a:gd name="T86" fmla="*/ 203 w 222"/>
                  <a:gd name="T87" fmla="*/ 116 h 222"/>
                  <a:gd name="T88" fmla="*/ 203 w 222"/>
                  <a:gd name="T89" fmla="*/ 106 h 222"/>
                  <a:gd name="T90" fmla="*/ 209 w 222"/>
                  <a:gd name="T91" fmla="*/ 93 h 222"/>
                  <a:gd name="T92" fmla="*/ 222 w 222"/>
                  <a:gd name="T93" fmla="*/ 81 h 222"/>
                  <a:gd name="T94" fmla="*/ 104 w 222"/>
                  <a:gd name="T95" fmla="*/ 144 h 222"/>
                  <a:gd name="T96" fmla="*/ 87 w 222"/>
                  <a:gd name="T97" fmla="*/ 134 h 222"/>
                  <a:gd name="T98" fmla="*/ 78 w 222"/>
                  <a:gd name="T99" fmla="*/ 118 h 222"/>
                  <a:gd name="T100" fmla="*/ 78 w 222"/>
                  <a:gd name="T101" fmla="*/ 104 h 222"/>
                  <a:gd name="T102" fmla="*/ 87 w 222"/>
                  <a:gd name="T103" fmla="*/ 87 h 222"/>
                  <a:gd name="T104" fmla="*/ 104 w 222"/>
                  <a:gd name="T105" fmla="*/ 78 h 222"/>
                  <a:gd name="T106" fmla="*/ 117 w 222"/>
                  <a:gd name="T107" fmla="*/ 78 h 222"/>
                  <a:gd name="T108" fmla="*/ 134 w 222"/>
                  <a:gd name="T109" fmla="*/ 87 h 222"/>
                  <a:gd name="T110" fmla="*/ 144 w 222"/>
                  <a:gd name="T111" fmla="*/ 104 h 222"/>
                  <a:gd name="T112" fmla="*/ 144 w 222"/>
                  <a:gd name="T113" fmla="*/ 118 h 222"/>
                  <a:gd name="T114" fmla="*/ 134 w 222"/>
                  <a:gd name="T115" fmla="*/ 134 h 222"/>
                  <a:gd name="T116" fmla="*/ 117 w 222"/>
                  <a:gd name="T117" fmla="*/ 144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22" h="222">
                    <a:moveTo>
                      <a:pt x="222" y="81"/>
                    </a:moveTo>
                    <a:lnTo>
                      <a:pt x="222" y="81"/>
                    </a:lnTo>
                    <a:lnTo>
                      <a:pt x="217" y="67"/>
                    </a:lnTo>
                    <a:lnTo>
                      <a:pt x="211" y="54"/>
                    </a:lnTo>
                    <a:lnTo>
                      <a:pt x="211" y="54"/>
                    </a:lnTo>
                    <a:lnTo>
                      <a:pt x="201" y="55"/>
                    </a:lnTo>
                    <a:lnTo>
                      <a:pt x="192" y="54"/>
                    </a:lnTo>
                    <a:lnTo>
                      <a:pt x="188" y="53"/>
                    </a:lnTo>
                    <a:lnTo>
                      <a:pt x="184" y="51"/>
                    </a:lnTo>
                    <a:lnTo>
                      <a:pt x="180" y="49"/>
                    </a:lnTo>
                    <a:lnTo>
                      <a:pt x="176" y="46"/>
                    </a:lnTo>
                    <a:lnTo>
                      <a:pt x="176" y="46"/>
                    </a:lnTo>
                    <a:lnTo>
                      <a:pt x="173" y="42"/>
                    </a:lnTo>
                    <a:lnTo>
                      <a:pt x="170" y="38"/>
                    </a:lnTo>
                    <a:lnTo>
                      <a:pt x="168" y="34"/>
                    </a:lnTo>
                    <a:lnTo>
                      <a:pt x="167" y="30"/>
                    </a:lnTo>
                    <a:lnTo>
                      <a:pt x="166" y="20"/>
                    </a:lnTo>
                    <a:lnTo>
                      <a:pt x="167" y="11"/>
                    </a:lnTo>
                    <a:lnTo>
                      <a:pt x="167" y="11"/>
                    </a:lnTo>
                    <a:lnTo>
                      <a:pt x="155" y="5"/>
                    </a:lnTo>
                    <a:lnTo>
                      <a:pt x="141" y="0"/>
                    </a:lnTo>
                    <a:lnTo>
                      <a:pt x="141" y="0"/>
                    </a:lnTo>
                    <a:lnTo>
                      <a:pt x="135" y="8"/>
                    </a:lnTo>
                    <a:lnTo>
                      <a:pt x="128" y="13"/>
                    </a:lnTo>
                    <a:lnTo>
                      <a:pt x="124" y="15"/>
                    </a:lnTo>
                    <a:lnTo>
                      <a:pt x="120" y="17"/>
                    </a:lnTo>
                    <a:lnTo>
                      <a:pt x="116" y="18"/>
                    </a:lnTo>
                    <a:lnTo>
                      <a:pt x="111" y="18"/>
                    </a:lnTo>
                    <a:lnTo>
                      <a:pt x="111" y="18"/>
                    </a:lnTo>
                    <a:lnTo>
                      <a:pt x="106" y="18"/>
                    </a:lnTo>
                    <a:lnTo>
                      <a:pt x="102" y="17"/>
                    </a:lnTo>
                    <a:lnTo>
                      <a:pt x="96" y="15"/>
                    </a:lnTo>
                    <a:lnTo>
                      <a:pt x="92" y="13"/>
                    </a:lnTo>
                    <a:lnTo>
                      <a:pt x="86" y="8"/>
                    </a:lnTo>
                    <a:lnTo>
                      <a:pt x="81" y="0"/>
                    </a:lnTo>
                    <a:lnTo>
                      <a:pt x="81" y="0"/>
                    </a:lnTo>
                    <a:lnTo>
                      <a:pt x="67" y="5"/>
                    </a:lnTo>
                    <a:lnTo>
                      <a:pt x="53" y="11"/>
                    </a:lnTo>
                    <a:lnTo>
                      <a:pt x="53" y="11"/>
                    </a:lnTo>
                    <a:lnTo>
                      <a:pt x="55" y="20"/>
                    </a:lnTo>
                    <a:lnTo>
                      <a:pt x="54" y="30"/>
                    </a:lnTo>
                    <a:lnTo>
                      <a:pt x="53" y="34"/>
                    </a:lnTo>
                    <a:lnTo>
                      <a:pt x="51" y="38"/>
                    </a:lnTo>
                    <a:lnTo>
                      <a:pt x="48" y="42"/>
                    </a:lnTo>
                    <a:lnTo>
                      <a:pt x="45" y="46"/>
                    </a:lnTo>
                    <a:lnTo>
                      <a:pt x="45" y="46"/>
                    </a:lnTo>
                    <a:lnTo>
                      <a:pt x="42" y="49"/>
                    </a:lnTo>
                    <a:lnTo>
                      <a:pt x="38" y="51"/>
                    </a:lnTo>
                    <a:lnTo>
                      <a:pt x="34" y="53"/>
                    </a:lnTo>
                    <a:lnTo>
                      <a:pt x="30" y="54"/>
                    </a:lnTo>
                    <a:lnTo>
                      <a:pt x="20" y="55"/>
                    </a:lnTo>
                    <a:lnTo>
                      <a:pt x="11" y="54"/>
                    </a:lnTo>
                    <a:lnTo>
                      <a:pt x="11" y="54"/>
                    </a:lnTo>
                    <a:lnTo>
                      <a:pt x="5" y="67"/>
                    </a:lnTo>
                    <a:lnTo>
                      <a:pt x="0" y="81"/>
                    </a:lnTo>
                    <a:lnTo>
                      <a:pt x="0" y="81"/>
                    </a:lnTo>
                    <a:lnTo>
                      <a:pt x="4" y="83"/>
                    </a:lnTo>
                    <a:lnTo>
                      <a:pt x="7" y="86"/>
                    </a:lnTo>
                    <a:lnTo>
                      <a:pt x="13" y="93"/>
                    </a:lnTo>
                    <a:lnTo>
                      <a:pt x="15" y="97"/>
                    </a:lnTo>
                    <a:lnTo>
                      <a:pt x="17" y="102"/>
                    </a:lnTo>
                    <a:lnTo>
                      <a:pt x="18" y="106"/>
                    </a:lnTo>
                    <a:lnTo>
                      <a:pt x="18" y="111"/>
                    </a:lnTo>
                    <a:lnTo>
                      <a:pt x="18" y="111"/>
                    </a:lnTo>
                    <a:lnTo>
                      <a:pt x="18" y="116"/>
                    </a:lnTo>
                    <a:lnTo>
                      <a:pt x="17" y="120"/>
                    </a:lnTo>
                    <a:lnTo>
                      <a:pt x="15" y="124"/>
                    </a:lnTo>
                    <a:lnTo>
                      <a:pt x="13" y="128"/>
                    </a:lnTo>
                    <a:lnTo>
                      <a:pt x="7" y="136"/>
                    </a:lnTo>
                    <a:lnTo>
                      <a:pt x="4" y="139"/>
                    </a:lnTo>
                    <a:lnTo>
                      <a:pt x="0" y="141"/>
                    </a:lnTo>
                    <a:lnTo>
                      <a:pt x="0" y="141"/>
                    </a:lnTo>
                    <a:lnTo>
                      <a:pt x="5" y="155"/>
                    </a:lnTo>
                    <a:lnTo>
                      <a:pt x="11" y="167"/>
                    </a:lnTo>
                    <a:lnTo>
                      <a:pt x="11" y="167"/>
                    </a:lnTo>
                    <a:lnTo>
                      <a:pt x="20" y="166"/>
                    </a:lnTo>
                    <a:lnTo>
                      <a:pt x="30" y="167"/>
                    </a:lnTo>
                    <a:lnTo>
                      <a:pt x="34" y="168"/>
                    </a:lnTo>
                    <a:lnTo>
                      <a:pt x="38" y="170"/>
                    </a:lnTo>
                    <a:lnTo>
                      <a:pt x="42" y="173"/>
                    </a:lnTo>
                    <a:lnTo>
                      <a:pt x="45" y="177"/>
                    </a:lnTo>
                    <a:lnTo>
                      <a:pt x="45" y="177"/>
                    </a:lnTo>
                    <a:lnTo>
                      <a:pt x="48" y="180"/>
                    </a:lnTo>
                    <a:lnTo>
                      <a:pt x="51" y="184"/>
                    </a:lnTo>
                    <a:lnTo>
                      <a:pt x="53" y="188"/>
                    </a:lnTo>
                    <a:lnTo>
                      <a:pt x="54" y="192"/>
                    </a:lnTo>
                    <a:lnTo>
                      <a:pt x="55" y="201"/>
                    </a:lnTo>
                    <a:lnTo>
                      <a:pt x="53" y="211"/>
                    </a:lnTo>
                    <a:lnTo>
                      <a:pt x="53" y="211"/>
                    </a:lnTo>
                    <a:lnTo>
                      <a:pt x="67" y="217"/>
                    </a:lnTo>
                    <a:lnTo>
                      <a:pt x="81" y="222"/>
                    </a:lnTo>
                    <a:lnTo>
                      <a:pt x="81" y="222"/>
                    </a:lnTo>
                    <a:lnTo>
                      <a:pt x="83" y="218"/>
                    </a:lnTo>
                    <a:lnTo>
                      <a:pt x="86" y="214"/>
                    </a:lnTo>
                    <a:lnTo>
                      <a:pt x="92" y="209"/>
                    </a:lnTo>
                    <a:lnTo>
                      <a:pt x="96" y="206"/>
                    </a:lnTo>
                    <a:lnTo>
                      <a:pt x="102" y="204"/>
                    </a:lnTo>
                    <a:lnTo>
                      <a:pt x="106" y="203"/>
                    </a:lnTo>
                    <a:lnTo>
                      <a:pt x="111" y="203"/>
                    </a:lnTo>
                    <a:lnTo>
                      <a:pt x="111" y="203"/>
                    </a:lnTo>
                    <a:lnTo>
                      <a:pt x="116" y="203"/>
                    </a:lnTo>
                    <a:lnTo>
                      <a:pt x="120" y="204"/>
                    </a:lnTo>
                    <a:lnTo>
                      <a:pt x="124" y="206"/>
                    </a:lnTo>
                    <a:lnTo>
                      <a:pt x="128" y="209"/>
                    </a:lnTo>
                    <a:lnTo>
                      <a:pt x="135" y="214"/>
                    </a:lnTo>
                    <a:lnTo>
                      <a:pt x="141" y="222"/>
                    </a:lnTo>
                    <a:lnTo>
                      <a:pt x="141" y="222"/>
                    </a:lnTo>
                    <a:lnTo>
                      <a:pt x="155" y="217"/>
                    </a:lnTo>
                    <a:lnTo>
                      <a:pt x="167" y="211"/>
                    </a:lnTo>
                    <a:lnTo>
                      <a:pt x="167" y="211"/>
                    </a:lnTo>
                    <a:lnTo>
                      <a:pt x="166" y="201"/>
                    </a:lnTo>
                    <a:lnTo>
                      <a:pt x="167" y="192"/>
                    </a:lnTo>
                    <a:lnTo>
                      <a:pt x="168" y="188"/>
                    </a:lnTo>
                    <a:lnTo>
                      <a:pt x="170" y="184"/>
                    </a:lnTo>
                    <a:lnTo>
                      <a:pt x="173" y="180"/>
                    </a:lnTo>
                    <a:lnTo>
                      <a:pt x="176" y="177"/>
                    </a:lnTo>
                    <a:lnTo>
                      <a:pt x="176" y="177"/>
                    </a:lnTo>
                    <a:lnTo>
                      <a:pt x="180" y="173"/>
                    </a:lnTo>
                    <a:lnTo>
                      <a:pt x="184" y="170"/>
                    </a:lnTo>
                    <a:lnTo>
                      <a:pt x="188" y="168"/>
                    </a:lnTo>
                    <a:lnTo>
                      <a:pt x="192" y="167"/>
                    </a:lnTo>
                    <a:lnTo>
                      <a:pt x="201" y="166"/>
                    </a:lnTo>
                    <a:lnTo>
                      <a:pt x="211" y="167"/>
                    </a:lnTo>
                    <a:lnTo>
                      <a:pt x="211" y="167"/>
                    </a:lnTo>
                    <a:lnTo>
                      <a:pt x="217" y="155"/>
                    </a:lnTo>
                    <a:lnTo>
                      <a:pt x="222" y="141"/>
                    </a:lnTo>
                    <a:lnTo>
                      <a:pt x="222" y="141"/>
                    </a:lnTo>
                    <a:lnTo>
                      <a:pt x="214" y="136"/>
                    </a:lnTo>
                    <a:lnTo>
                      <a:pt x="209" y="128"/>
                    </a:lnTo>
                    <a:lnTo>
                      <a:pt x="206" y="124"/>
                    </a:lnTo>
                    <a:lnTo>
                      <a:pt x="204" y="120"/>
                    </a:lnTo>
                    <a:lnTo>
                      <a:pt x="203" y="116"/>
                    </a:lnTo>
                    <a:lnTo>
                      <a:pt x="203" y="111"/>
                    </a:lnTo>
                    <a:lnTo>
                      <a:pt x="203" y="111"/>
                    </a:lnTo>
                    <a:lnTo>
                      <a:pt x="203" y="106"/>
                    </a:lnTo>
                    <a:lnTo>
                      <a:pt x="204" y="102"/>
                    </a:lnTo>
                    <a:lnTo>
                      <a:pt x="206" y="97"/>
                    </a:lnTo>
                    <a:lnTo>
                      <a:pt x="209" y="93"/>
                    </a:lnTo>
                    <a:lnTo>
                      <a:pt x="214" y="86"/>
                    </a:lnTo>
                    <a:lnTo>
                      <a:pt x="222" y="81"/>
                    </a:lnTo>
                    <a:lnTo>
                      <a:pt x="222" y="81"/>
                    </a:lnTo>
                    <a:close/>
                    <a:moveTo>
                      <a:pt x="111" y="145"/>
                    </a:moveTo>
                    <a:lnTo>
                      <a:pt x="111" y="145"/>
                    </a:lnTo>
                    <a:lnTo>
                      <a:pt x="104" y="144"/>
                    </a:lnTo>
                    <a:lnTo>
                      <a:pt x="97" y="142"/>
                    </a:lnTo>
                    <a:lnTo>
                      <a:pt x="91" y="139"/>
                    </a:lnTo>
                    <a:lnTo>
                      <a:pt x="87" y="134"/>
                    </a:lnTo>
                    <a:lnTo>
                      <a:pt x="82" y="129"/>
                    </a:lnTo>
                    <a:lnTo>
                      <a:pt x="79" y="124"/>
                    </a:lnTo>
                    <a:lnTo>
                      <a:pt x="78" y="118"/>
                    </a:lnTo>
                    <a:lnTo>
                      <a:pt x="77" y="111"/>
                    </a:lnTo>
                    <a:lnTo>
                      <a:pt x="77" y="111"/>
                    </a:lnTo>
                    <a:lnTo>
                      <a:pt x="78" y="104"/>
                    </a:lnTo>
                    <a:lnTo>
                      <a:pt x="79" y="97"/>
                    </a:lnTo>
                    <a:lnTo>
                      <a:pt x="82" y="92"/>
                    </a:lnTo>
                    <a:lnTo>
                      <a:pt x="87" y="87"/>
                    </a:lnTo>
                    <a:lnTo>
                      <a:pt x="91" y="83"/>
                    </a:lnTo>
                    <a:lnTo>
                      <a:pt x="97" y="80"/>
                    </a:lnTo>
                    <a:lnTo>
                      <a:pt x="104" y="78"/>
                    </a:lnTo>
                    <a:lnTo>
                      <a:pt x="111" y="77"/>
                    </a:lnTo>
                    <a:lnTo>
                      <a:pt x="111" y="77"/>
                    </a:lnTo>
                    <a:lnTo>
                      <a:pt x="117" y="78"/>
                    </a:lnTo>
                    <a:lnTo>
                      <a:pt x="124" y="80"/>
                    </a:lnTo>
                    <a:lnTo>
                      <a:pt x="129" y="83"/>
                    </a:lnTo>
                    <a:lnTo>
                      <a:pt x="134" y="87"/>
                    </a:lnTo>
                    <a:lnTo>
                      <a:pt x="139" y="92"/>
                    </a:lnTo>
                    <a:lnTo>
                      <a:pt x="142" y="97"/>
                    </a:lnTo>
                    <a:lnTo>
                      <a:pt x="144" y="104"/>
                    </a:lnTo>
                    <a:lnTo>
                      <a:pt x="145" y="111"/>
                    </a:lnTo>
                    <a:lnTo>
                      <a:pt x="145" y="111"/>
                    </a:lnTo>
                    <a:lnTo>
                      <a:pt x="144" y="118"/>
                    </a:lnTo>
                    <a:lnTo>
                      <a:pt x="142" y="124"/>
                    </a:lnTo>
                    <a:lnTo>
                      <a:pt x="139" y="129"/>
                    </a:lnTo>
                    <a:lnTo>
                      <a:pt x="134" y="134"/>
                    </a:lnTo>
                    <a:lnTo>
                      <a:pt x="129" y="139"/>
                    </a:lnTo>
                    <a:lnTo>
                      <a:pt x="124" y="142"/>
                    </a:lnTo>
                    <a:lnTo>
                      <a:pt x="117" y="144"/>
                    </a:lnTo>
                    <a:lnTo>
                      <a:pt x="111" y="145"/>
                    </a:lnTo>
                    <a:lnTo>
                      <a:pt x="111" y="14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8" name="Freeform 188"/>
              <p:cNvSpPr>
                <a:spLocks noEditPoints="1"/>
              </p:cNvSpPr>
              <p:nvPr/>
            </p:nvSpPr>
            <p:spPr bwMode="auto">
              <a:xfrm>
                <a:off x="5072" y="2983"/>
                <a:ext cx="76" cy="76"/>
              </a:xfrm>
              <a:custGeom>
                <a:avLst/>
                <a:gdLst>
                  <a:gd name="T0" fmla="*/ 74 w 76"/>
                  <a:gd name="T1" fmla="*/ 22 h 76"/>
                  <a:gd name="T2" fmla="*/ 69 w 76"/>
                  <a:gd name="T3" fmla="*/ 18 h 76"/>
                  <a:gd name="T4" fmla="*/ 61 w 76"/>
                  <a:gd name="T5" fmla="*/ 15 h 76"/>
                  <a:gd name="T6" fmla="*/ 57 w 76"/>
                  <a:gd name="T7" fmla="*/ 10 h 76"/>
                  <a:gd name="T8" fmla="*/ 57 w 76"/>
                  <a:gd name="T9" fmla="*/ 4 h 76"/>
                  <a:gd name="T10" fmla="*/ 48 w 76"/>
                  <a:gd name="T11" fmla="*/ 0 h 76"/>
                  <a:gd name="T12" fmla="*/ 41 w 76"/>
                  <a:gd name="T13" fmla="*/ 6 h 76"/>
                  <a:gd name="T14" fmla="*/ 35 w 76"/>
                  <a:gd name="T15" fmla="*/ 6 h 76"/>
                  <a:gd name="T16" fmla="*/ 28 w 76"/>
                  <a:gd name="T17" fmla="*/ 0 h 76"/>
                  <a:gd name="T18" fmla="*/ 18 w 76"/>
                  <a:gd name="T19" fmla="*/ 4 h 76"/>
                  <a:gd name="T20" fmla="*/ 18 w 76"/>
                  <a:gd name="T21" fmla="*/ 10 h 76"/>
                  <a:gd name="T22" fmla="*/ 15 w 76"/>
                  <a:gd name="T23" fmla="*/ 15 h 76"/>
                  <a:gd name="T24" fmla="*/ 7 w 76"/>
                  <a:gd name="T25" fmla="*/ 18 h 76"/>
                  <a:gd name="T26" fmla="*/ 2 w 76"/>
                  <a:gd name="T27" fmla="*/ 22 h 76"/>
                  <a:gd name="T28" fmla="*/ 3 w 76"/>
                  <a:gd name="T29" fmla="*/ 30 h 76"/>
                  <a:gd name="T30" fmla="*/ 6 w 76"/>
                  <a:gd name="T31" fmla="*/ 38 h 76"/>
                  <a:gd name="T32" fmla="*/ 5 w 76"/>
                  <a:gd name="T33" fmla="*/ 44 h 76"/>
                  <a:gd name="T34" fmla="*/ 0 w 76"/>
                  <a:gd name="T35" fmla="*/ 48 h 76"/>
                  <a:gd name="T36" fmla="*/ 4 w 76"/>
                  <a:gd name="T37" fmla="*/ 57 h 76"/>
                  <a:gd name="T38" fmla="*/ 13 w 76"/>
                  <a:gd name="T39" fmla="*/ 58 h 76"/>
                  <a:gd name="T40" fmla="*/ 17 w 76"/>
                  <a:gd name="T41" fmla="*/ 63 h 76"/>
                  <a:gd name="T42" fmla="*/ 18 w 76"/>
                  <a:gd name="T43" fmla="*/ 72 h 76"/>
                  <a:gd name="T44" fmla="*/ 28 w 76"/>
                  <a:gd name="T45" fmla="*/ 76 h 76"/>
                  <a:gd name="T46" fmla="*/ 32 w 76"/>
                  <a:gd name="T47" fmla="*/ 71 h 76"/>
                  <a:gd name="T48" fmla="*/ 38 w 76"/>
                  <a:gd name="T49" fmla="*/ 70 h 76"/>
                  <a:gd name="T50" fmla="*/ 46 w 76"/>
                  <a:gd name="T51" fmla="*/ 73 h 76"/>
                  <a:gd name="T52" fmla="*/ 53 w 76"/>
                  <a:gd name="T53" fmla="*/ 74 h 76"/>
                  <a:gd name="T54" fmla="*/ 56 w 76"/>
                  <a:gd name="T55" fmla="*/ 69 h 76"/>
                  <a:gd name="T56" fmla="*/ 61 w 76"/>
                  <a:gd name="T57" fmla="*/ 60 h 76"/>
                  <a:gd name="T58" fmla="*/ 66 w 76"/>
                  <a:gd name="T59" fmla="*/ 57 h 76"/>
                  <a:gd name="T60" fmla="*/ 72 w 76"/>
                  <a:gd name="T61" fmla="*/ 57 h 76"/>
                  <a:gd name="T62" fmla="*/ 76 w 76"/>
                  <a:gd name="T63" fmla="*/ 48 h 76"/>
                  <a:gd name="T64" fmla="*/ 70 w 76"/>
                  <a:gd name="T65" fmla="*/ 41 h 76"/>
                  <a:gd name="T66" fmla="*/ 70 w 76"/>
                  <a:gd name="T67" fmla="*/ 35 h 76"/>
                  <a:gd name="T68" fmla="*/ 76 w 76"/>
                  <a:gd name="T69" fmla="*/ 28 h 76"/>
                  <a:gd name="T70" fmla="*/ 38 w 76"/>
                  <a:gd name="T71" fmla="*/ 49 h 76"/>
                  <a:gd name="T72" fmla="*/ 28 w 76"/>
                  <a:gd name="T73" fmla="*/ 42 h 76"/>
                  <a:gd name="T74" fmla="*/ 28 w 76"/>
                  <a:gd name="T75" fmla="*/ 33 h 76"/>
                  <a:gd name="T76" fmla="*/ 38 w 76"/>
                  <a:gd name="T77" fmla="*/ 27 h 76"/>
                  <a:gd name="T78" fmla="*/ 46 w 76"/>
                  <a:gd name="T79" fmla="*/ 30 h 76"/>
                  <a:gd name="T80" fmla="*/ 49 w 76"/>
                  <a:gd name="T81" fmla="*/ 38 h 76"/>
                  <a:gd name="T82" fmla="*/ 42 w 76"/>
                  <a:gd name="T83" fmla="*/ 4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6" h="76">
                    <a:moveTo>
                      <a:pt x="76" y="28"/>
                    </a:moveTo>
                    <a:lnTo>
                      <a:pt x="76" y="28"/>
                    </a:lnTo>
                    <a:lnTo>
                      <a:pt x="74" y="22"/>
                    </a:lnTo>
                    <a:lnTo>
                      <a:pt x="72" y="18"/>
                    </a:lnTo>
                    <a:lnTo>
                      <a:pt x="72" y="18"/>
                    </a:lnTo>
                    <a:lnTo>
                      <a:pt x="69" y="18"/>
                    </a:lnTo>
                    <a:lnTo>
                      <a:pt x="66" y="18"/>
                    </a:lnTo>
                    <a:lnTo>
                      <a:pt x="63" y="17"/>
                    </a:lnTo>
                    <a:lnTo>
                      <a:pt x="61" y="15"/>
                    </a:lnTo>
                    <a:lnTo>
                      <a:pt x="61" y="15"/>
                    </a:lnTo>
                    <a:lnTo>
                      <a:pt x="59" y="13"/>
                    </a:lnTo>
                    <a:lnTo>
                      <a:pt x="57" y="10"/>
                    </a:lnTo>
                    <a:lnTo>
                      <a:pt x="56" y="7"/>
                    </a:lnTo>
                    <a:lnTo>
                      <a:pt x="57" y="4"/>
                    </a:lnTo>
                    <a:lnTo>
                      <a:pt x="57" y="4"/>
                    </a:lnTo>
                    <a:lnTo>
                      <a:pt x="53" y="2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6" y="3"/>
                    </a:lnTo>
                    <a:lnTo>
                      <a:pt x="44" y="4"/>
                    </a:lnTo>
                    <a:lnTo>
                      <a:pt x="41" y="6"/>
                    </a:lnTo>
                    <a:lnTo>
                      <a:pt x="38" y="6"/>
                    </a:lnTo>
                    <a:lnTo>
                      <a:pt x="38" y="6"/>
                    </a:lnTo>
                    <a:lnTo>
                      <a:pt x="35" y="6"/>
                    </a:lnTo>
                    <a:lnTo>
                      <a:pt x="32" y="4"/>
                    </a:lnTo>
                    <a:lnTo>
                      <a:pt x="30" y="3"/>
                    </a:lnTo>
                    <a:lnTo>
                      <a:pt x="28" y="0"/>
                    </a:lnTo>
                    <a:lnTo>
                      <a:pt x="28" y="0"/>
                    </a:lnTo>
                    <a:lnTo>
                      <a:pt x="23" y="2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9" y="7"/>
                    </a:lnTo>
                    <a:lnTo>
                      <a:pt x="18" y="10"/>
                    </a:lnTo>
                    <a:lnTo>
                      <a:pt x="17" y="13"/>
                    </a:lnTo>
                    <a:lnTo>
                      <a:pt x="15" y="15"/>
                    </a:lnTo>
                    <a:lnTo>
                      <a:pt x="15" y="15"/>
                    </a:lnTo>
                    <a:lnTo>
                      <a:pt x="13" y="17"/>
                    </a:lnTo>
                    <a:lnTo>
                      <a:pt x="10" y="18"/>
                    </a:lnTo>
                    <a:lnTo>
                      <a:pt x="7" y="18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2" y="22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3" y="30"/>
                    </a:lnTo>
                    <a:lnTo>
                      <a:pt x="5" y="32"/>
                    </a:lnTo>
                    <a:lnTo>
                      <a:pt x="6" y="35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6" y="41"/>
                    </a:lnTo>
                    <a:lnTo>
                      <a:pt x="5" y="44"/>
                    </a:lnTo>
                    <a:lnTo>
                      <a:pt x="3" y="46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2" y="53"/>
                    </a:lnTo>
                    <a:lnTo>
                      <a:pt x="4" y="57"/>
                    </a:lnTo>
                    <a:lnTo>
                      <a:pt x="4" y="57"/>
                    </a:lnTo>
                    <a:lnTo>
                      <a:pt x="7" y="56"/>
                    </a:lnTo>
                    <a:lnTo>
                      <a:pt x="10" y="57"/>
                    </a:lnTo>
                    <a:lnTo>
                      <a:pt x="13" y="58"/>
                    </a:lnTo>
                    <a:lnTo>
                      <a:pt x="15" y="60"/>
                    </a:lnTo>
                    <a:lnTo>
                      <a:pt x="15" y="60"/>
                    </a:lnTo>
                    <a:lnTo>
                      <a:pt x="17" y="63"/>
                    </a:lnTo>
                    <a:lnTo>
                      <a:pt x="18" y="66"/>
                    </a:lnTo>
                    <a:lnTo>
                      <a:pt x="19" y="69"/>
                    </a:lnTo>
                    <a:lnTo>
                      <a:pt x="18" y="72"/>
                    </a:lnTo>
                    <a:lnTo>
                      <a:pt x="18" y="72"/>
                    </a:lnTo>
                    <a:lnTo>
                      <a:pt x="23" y="74"/>
                    </a:lnTo>
                    <a:lnTo>
                      <a:pt x="28" y="76"/>
                    </a:lnTo>
                    <a:lnTo>
                      <a:pt x="28" y="76"/>
                    </a:lnTo>
                    <a:lnTo>
                      <a:pt x="30" y="73"/>
                    </a:lnTo>
                    <a:lnTo>
                      <a:pt x="32" y="71"/>
                    </a:lnTo>
                    <a:lnTo>
                      <a:pt x="35" y="70"/>
                    </a:lnTo>
                    <a:lnTo>
                      <a:pt x="38" y="70"/>
                    </a:lnTo>
                    <a:lnTo>
                      <a:pt x="38" y="70"/>
                    </a:lnTo>
                    <a:lnTo>
                      <a:pt x="41" y="70"/>
                    </a:lnTo>
                    <a:lnTo>
                      <a:pt x="44" y="71"/>
                    </a:lnTo>
                    <a:lnTo>
                      <a:pt x="46" y="73"/>
                    </a:lnTo>
                    <a:lnTo>
                      <a:pt x="48" y="76"/>
                    </a:lnTo>
                    <a:lnTo>
                      <a:pt x="48" y="76"/>
                    </a:lnTo>
                    <a:lnTo>
                      <a:pt x="53" y="74"/>
                    </a:lnTo>
                    <a:lnTo>
                      <a:pt x="57" y="72"/>
                    </a:lnTo>
                    <a:lnTo>
                      <a:pt x="57" y="72"/>
                    </a:lnTo>
                    <a:lnTo>
                      <a:pt x="56" y="69"/>
                    </a:lnTo>
                    <a:lnTo>
                      <a:pt x="57" y="66"/>
                    </a:lnTo>
                    <a:lnTo>
                      <a:pt x="59" y="63"/>
                    </a:lnTo>
                    <a:lnTo>
                      <a:pt x="61" y="60"/>
                    </a:lnTo>
                    <a:lnTo>
                      <a:pt x="61" y="60"/>
                    </a:lnTo>
                    <a:lnTo>
                      <a:pt x="63" y="58"/>
                    </a:lnTo>
                    <a:lnTo>
                      <a:pt x="66" y="57"/>
                    </a:lnTo>
                    <a:lnTo>
                      <a:pt x="69" y="56"/>
                    </a:lnTo>
                    <a:lnTo>
                      <a:pt x="72" y="57"/>
                    </a:lnTo>
                    <a:lnTo>
                      <a:pt x="72" y="57"/>
                    </a:lnTo>
                    <a:lnTo>
                      <a:pt x="74" y="53"/>
                    </a:lnTo>
                    <a:lnTo>
                      <a:pt x="76" y="48"/>
                    </a:lnTo>
                    <a:lnTo>
                      <a:pt x="76" y="48"/>
                    </a:lnTo>
                    <a:lnTo>
                      <a:pt x="73" y="46"/>
                    </a:lnTo>
                    <a:lnTo>
                      <a:pt x="71" y="44"/>
                    </a:lnTo>
                    <a:lnTo>
                      <a:pt x="70" y="41"/>
                    </a:lnTo>
                    <a:lnTo>
                      <a:pt x="70" y="38"/>
                    </a:lnTo>
                    <a:lnTo>
                      <a:pt x="70" y="38"/>
                    </a:lnTo>
                    <a:lnTo>
                      <a:pt x="70" y="35"/>
                    </a:lnTo>
                    <a:lnTo>
                      <a:pt x="71" y="32"/>
                    </a:lnTo>
                    <a:lnTo>
                      <a:pt x="73" y="30"/>
                    </a:lnTo>
                    <a:lnTo>
                      <a:pt x="76" y="28"/>
                    </a:lnTo>
                    <a:lnTo>
                      <a:pt x="76" y="28"/>
                    </a:lnTo>
                    <a:close/>
                    <a:moveTo>
                      <a:pt x="38" y="49"/>
                    </a:moveTo>
                    <a:lnTo>
                      <a:pt x="38" y="49"/>
                    </a:lnTo>
                    <a:lnTo>
                      <a:pt x="34" y="48"/>
                    </a:lnTo>
                    <a:lnTo>
                      <a:pt x="30" y="46"/>
                    </a:lnTo>
                    <a:lnTo>
                      <a:pt x="28" y="42"/>
                    </a:lnTo>
                    <a:lnTo>
                      <a:pt x="27" y="38"/>
                    </a:lnTo>
                    <a:lnTo>
                      <a:pt x="27" y="38"/>
                    </a:lnTo>
                    <a:lnTo>
                      <a:pt x="28" y="33"/>
                    </a:lnTo>
                    <a:lnTo>
                      <a:pt x="30" y="30"/>
                    </a:lnTo>
                    <a:lnTo>
                      <a:pt x="34" y="27"/>
                    </a:lnTo>
                    <a:lnTo>
                      <a:pt x="38" y="27"/>
                    </a:lnTo>
                    <a:lnTo>
                      <a:pt x="38" y="27"/>
                    </a:lnTo>
                    <a:lnTo>
                      <a:pt x="42" y="27"/>
                    </a:lnTo>
                    <a:lnTo>
                      <a:pt x="46" y="30"/>
                    </a:lnTo>
                    <a:lnTo>
                      <a:pt x="48" y="33"/>
                    </a:lnTo>
                    <a:lnTo>
                      <a:pt x="49" y="38"/>
                    </a:lnTo>
                    <a:lnTo>
                      <a:pt x="49" y="38"/>
                    </a:lnTo>
                    <a:lnTo>
                      <a:pt x="48" y="42"/>
                    </a:lnTo>
                    <a:lnTo>
                      <a:pt x="46" y="46"/>
                    </a:lnTo>
                    <a:lnTo>
                      <a:pt x="42" y="48"/>
                    </a:lnTo>
                    <a:lnTo>
                      <a:pt x="38" y="49"/>
                    </a:lnTo>
                    <a:lnTo>
                      <a:pt x="38" y="4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9" name="Freeform 189"/>
              <p:cNvSpPr>
                <a:spLocks noEditPoints="1"/>
              </p:cNvSpPr>
              <p:nvPr/>
            </p:nvSpPr>
            <p:spPr bwMode="auto">
              <a:xfrm>
                <a:off x="5172" y="2844"/>
                <a:ext cx="76" cy="76"/>
              </a:xfrm>
              <a:custGeom>
                <a:avLst/>
                <a:gdLst>
                  <a:gd name="T0" fmla="*/ 74 w 76"/>
                  <a:gd name="T1" fmla="*/ 23 h 76"/>
                  <a:gd name="T2" fmla="*/ 69 w 76"/>
                  <a:gd name="T3" fmla="*/ 18 h 76"/>
                  <a:gd name="T4" fmla="*/ 60 w 76"/>
                  <a:gd name="T5" fmla="*/ 15 h 76"/>
                  <a:gd name="T6" fmla="*/ 57 w 76"/>
                  <a:gd name="T7" fmla="*/ 10 h 76"/>
                  <a:gd name="T8" fmla="*/ 57 w 76"/>
                  <a:gd name="T9" fmla="*/ 4 h 76"/>
                  <a:gd name="T10" fmla="*/ 48 w 76"/>
                  <a:gd name="T11" fmla="*/ 0 h 76"/>
                  <a:gd name="T12" fmla="*/ 41 w 76"/>
                  <a:gd name="T13" fmla="*/ 6 h 76"/>
                  <a:gd name="T14" fmla="*/ 35 w 76"/>
                  <a:gd name="T15" fmla="*/ 6 h 76"/>
                  <a:gd name="T16" fmla="*/ 27 w 76"/>
                  <a:gd name="T17" fmla="*/ 0 h 76"/>
                  <a:gd name="T18" fmla="*/ 18 w 76"/>
                  <a:gd name="T19" fmla="*/ 4 h 76"/>
                  <a:gd name="T20" fmla="*/ 18 w 76"/>
                  <a:gd name="T21" fmla="*/ 10 h 76"/>
                  <a:gd name="T22" fmla="*/ 15 w 76"/>
                  <a:gd name="T23" fmla="*/ 15 h 76"/>
                  <a:gd name="T24" fmla="*/ 7 w 76"/>
                  <a:gd name="T25" fmla="*/ 18 h 76"/>
                  <a:gd name="T26" fmla="*/ 2 w 76"/>
                  <a:gd name="T27" fmla="*/ 23 h 76"/>
                  <a:gd name="T28" fmla="*/ 2 w 76"/>
                  <a:gd name="T29" fmla="*/ 29 h 76"/>
                  <a:gd name="T30" fmla="*/ 6 w 76"/>
                  <a:gd name="T31" fmla="*/ 38 h 76"/>
                  <a:gd name="T32" fmla="*/ 4 w 76"/>
                  <a:gd name="T33" fmla="*/ 44 h 76"/>
                  <a:gd name="T34" fmla="*/ 0 w 76"/>
                  <a:gd name="T35" fmla="*/ 48 h 76"/>
                  <a:gd name="T36" fmla="*/ 4 w 76"/>
                  <a:gd name="T37" fmla="*/ 58 h 76"/>
                  <a:gd name="T38" fmla="*/ 13 w 76"/>
                  <a:gd name="T39" fmla="*/ 59 h 76"/>
                  <a:gd name="T40" fmla="*/ 17 w 76"/>
                  <a:gd name="T41" fmla="*/ 63 h 76"/>
                  <a:gd name="T42" fmla="*/ 18 w 76"/>
                  <a:gd name="T43" fmla="*/ 72 h 76"/>
                  <a:gd name="T44" fmla="*/ 27 w 76"/>
                  <a:gd name="T45" fmla="*/ 76 h 76"/>
                  <a:gd name="T46" fmla="*/ 32 w 76"/>
                  <a:gd name="T47" fmla="*/ 71 h 76"/>
                  <a:gd name="T48" fmla="*/ 38 w 76"/>
                  <a:gd name="T49" fmla="*/ 69 h 76"/>
                  <a:gd name="T50" fmla="*/ 46 w 76"/>
                  <a:gd name="T51" fmla="*/ 73 h 76"/>
                  <a:gd name="T52" fmla="*/ 52 w 76"/>
                  <a:gd name="T53" fmla="*/ 74 h 76"/>
                  <a:gd name="T54" fmla="*/ 56 w 76"/>
                  <a:gd name="T55" fmla="*/ 69 h 76"/>
                  <a:gd name="T56" fmla="*/ 60 w 76"/>
                  <a:gd name="T57" fmla="*/ 60 h 76"/>
                  <a:gd name="T58" fmla="*/ 65 w 76"/>
                  <a:gd name="T59" fmla="*/ 57 h 76"/>
                  <a:gd name="T60" fmla="*/ 72 w 76"/>
                  <a:gd name="T61" fmla="*/ 58 h 76"/>
                  <a:gd name="T62" fmla="*/ 76 w 76"/>
                  <a:gd name="T63" fmla="*/ 48 h 76"/>
                  <a:gd name="T64" fmla="*/ 70 w 76"/>
                  <a:gd name="T65" fmla="*/ 41 h 76"/>
                  <a:gd name="T66" fmla="*/ 70 w 76"/>
                  <a:gd name="T67" fmla="*/ 35 h 76"/>
                  <a:gd name="T68" fmla="*/ 76 w 76"/>
                  <a:gd name="T69" fmla="*/ 28 h 76"/>
                  <a:gd name="T70" fmla="*/ 38 w 76"/>
                  <a:gd name="T71" fmla="*/ 49 h 76"/>
                  <a:gd name="T72" fmla="*/ 26 w 76"/>
                  <a:gd name="T73" fmla="*/ 42 h 76"/>
                  <a:gd name="T74" fmla="*/ 26 w 76"/>
                  <a:gd name="T75" fmla="*/ 33 h 76"/>
                  <a:gd name="T76" fmla="*/ 38 w 76"/>
                  <a:gd name="T77" fmla="*/ 26 h 76"/>
                  <a:gd name="T78" fmla="*/ 46 w 76"/>
                  <a:gd name="T79" fmla="*/ 30 h 76"/>
                  <a:gd name="T80" fmla="*/ 49 w 76"/>
                  <a:gd name="T81" fmla="*/ 38 h 76"/>
                  <a:gd name="T82" fmla="*/ 42 w 76"/>
                  <a:gd name="T83" fmla="*/ 4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6" h="76">
                    <a:moveTo>
                      <a:pt x="76" y="28"/>
                    </a:moveTo>
                    <a:lnTo>
                      <a:pt x="76" y="28"/>
                    </a:lnTo>
                    <a:lnTo>
                      <a:pt x="74" y="23"/>
                    </a:lnTo>
                    <a:lnTo>
                      <a:pt x="72" y="18"/>
                    </a:lnTo>
                    <a:lnTo>
                      <a:pt x="72" y="18"/>
                    </a:lnTo>
                    <a:lnTo>
                      <a:pt x="69" y="18"/>
                    </a:lnTo>
                    <a:lnTo>
                      <a:pt x="65" y="18"/>
                    </a:lnTo>
                    <a:lnTo>
                      <a:pt x="62" y="17"/>
                    </a:lnTo>
                    <a:lnTo>
                      <a:pt x="60" y="15"/>
                    </a:lnTo>
                    <a:lnTo>
                      <a:pt x="60" y="15"/>
                    </a:lnTo>
                    <a:lnTo>
                      <a:pt x="58" y="12"/>
                    </a:lnTo>
                    <a:lnTo>
                      <a:pt x="57" y="10"/>
                    </a:lnTo>
                    <a:lnTo>
                      <a:pt x="56" y="7"/>
                    </a:lnTo>
                    <a:lnTo>
                      <a:pt x="57" y="4"/>
                    </a:lnTo>
                    <a:lnTo>
                      <a:pt x="57" y="4"/>
                    </a:lnTo>
                    <a:lnTo>
                      <a:pt x="52" y="1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6" y="2"/>
                    </a:lnTo>
                    <a:lnTo>
                      <a:pt x="44" y="4"/>
                    </a:lnTo>
                    <a:lnTo>
                      <a:pt x="41" y="6"/>
                    </a:lnTo>
                    <a:lnTo>
                      <a:pt x="38" y="6"/>
                    </a:lnTo>
                    <a:lnTo>
                      <a:pt x="38" y="6"/>
                    </a:lnTo>
                    <a:lnTo>
                      <a:pt x="35" y="6"/>
                    </a:lnTo>
                    <a:lnTo>
                      <a:pt x="32" y="4"/>
                    </a:lnTo>
                    <a:lnTo>
                      <a:pt x="29" y="2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2" y="1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8" y="7"/>
                    </a:lnTo>
                    <a:lnTo>
                      <a:pt x="18" y="10"/>
                    </a:lnTo>
                    <a:lnTo>
                      <a:pt x="17" y="12"/>
                    </a:lnTo>
                    <a:lnTo>
                      <a:pt x="15" y="15"/>
                    </a:lnTo>
                    <a:lnTo>
                      <a:pt x="15" y="15"/>
                    </a:lnTo>
                    <a:lnTo>
                      <a:pt x="13" y="17"/>
                    </a:lnTo>
                    <a:lnTo>
                      <a:pt x="10" y="18"/>
                    </a:lnTo>
                    <a:lnTo>
                      <a:pt x="7" y="18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2" y="23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2" y="29"/>
                    </a:lnTo>
                    <a:lnTo>
                      <a:pt x="4" y="32"/>
                    </a:lnTo>
                    <a:lnTo>
                      <a:pt x="6" y="35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6" y="41"/>
                    </a:lnTo>
                    <a:lnTo>
                      <a:pt x="4" y="44"/>
                    </a:lnTo>
                    <a:lnTo>
                      <a:pt x="2" y="46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2" y="52"/>
                    </a:lnTo>
                    <a:lnTo>
                      <a:pt x="4" y="58"/>
                    </a:lnTo>
                    <a:lnTo>
                      <a:pt x="4" y="58"/>
                    </a:lnTo>
                    <a:lnTo>
                      <a:pt x="7" y="57"/>
                    </a:lnTo>
                    <a:lnTo>
                      <a:pt x="10" y="57"/>
                    </a:lnTo>
                    <a:lnTo>
                      <a:pt x="13" y="59"/>
                    </a:lnTo>
                    <a:lnTo>
                      <a:pt x="15" y="60"/>
                    </a:lnTo>
                    <a:lnTo>
                      <a:pt x="15" y="60"/>
                    </a:lnTo>
                    <a:lnTo>
                      <a:pt x="17" y="63"/>
                    </a:lnTo>
                    <a:lnTo>
                      <a:pt x="18" y="66"/>
                    </a:lnTo>
                    <a:lnTo>
                      <a:pt x="18" y="69"/>
                    </a:lnTo>
                    <a:lnTo>
                      <a:pt x="18" y="72"/>
                    </a:lnTo>
                    <a:lnTo>
                      <a:pt x="18" y="72"/>
                    </a:lnTo>
                    <a:lnTo>
                      <a:pt x="22" y="74"/>
                    </a:lnTo>
                    <a:lnTo>
                      <a:pt x="27" y="76"/>
                    </a:lnTo>
                    <a:lnTo>
                      <a:pt x="27" y="76"/>
                    </a:lnTo>
                    <a:lnTo>
                      <a:pt x="29" y="73"/>
                    </a:lnTo>
                    <a:lnTo>
                      <a:pt x="32" y="71"/>
                    </a:lnTo>
                    <a:lnTo>
                      <a:pt x="35" y="70"/>
                    </a:lnTo>
                    <a:lnTo>
                      <a:pt x="38" y="69"/>
                    </a:lnTo>
                    <a:lnTo>
                      <a:pt x="38" y="69"/>
                    </a:lnTo>
                    <a:lnTo>
                      <a:pt x="41" y="70"/>
                    </a:lnTo>
                    <a:lnTo>
                      <a:pt x="44" y="71"/>
                    </a:lnTo>
                    <a:lnTo>
                      <a:pt x="46" y="73"/>
                    </a:lnTo>
                    <a:lnTo>
                      <a:pt x="48" y="76"/>
                    </a:lnTo>
                    <a:lnTo>
                      <a:pt x="48" y="76"/>
                    </a:lnTo>
                    <a:lnTo>
                      <a:pt x="52" y="74"/>
                    </a:lnTo>
                    <a:lnTo>
                      <a:pt x="57" y="72"/>
                    </a:lnTo>
                    <a:lnTo>
                      <a:pt x="57" y="72"/>
                    </a:lnTo>
                    <a:lnTo>
                      <a:pt x="56" y="69"/>
                    </a:lnTo>
                    <a:lnTo>
                      <a:pt x="57" y="66"/>
                    </a:lnTo>
                    <a:lnTo>
                      <a:pt x="58" y="63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62" y="59"/>
                    </a:lnTo>
                    <a:lnTo>
                      <a:pt x="65" y="57"/>
                    </a:lnTo>
                    <a:lnTo>
                      <a:pt x="69" y="57"/>
                    </a:lnTo>
                    <a:lnTo>
                      <a:pt x="72" y="58"/>
                    </a:lnTo>
                    <a:lnTo>
                      <a:pt x="72" y="58"/>
                    </a:lnTo>
                    <a:lnTo>
                      <a:pt x="74" y="52"/>
                    </a:lnTo>
                    <a:lnTo>
                      <a:pt x="76" y="48"/>
                    </a:lnTo>
                    <a:lnTo>
                      <a:pt x="76" y="48"/>
                    </a:lnTo>
                    <a:lnTo>
                      <a:pt x="73" y="46"/>
                    </a:lnTo>
                    <a:lnTo>
                      <a:pt x="71" y="44"/>
                    </a:lnTo>
                    <a:lnTo>
                      <a:pt x="70" y="41"/>
                    </a:lnTo>
                    <a:lnTo>
                      <a:pt x="70" y="38"/>
                    </a:lnTo>
                    <a:lnTo>
                      <a:pt x="70" y="38"/>
                    </a:lnTo>
                    <a:lnTo>
                      <a:pt x="70" y="35"/>
                    </a:lnTo>
                    <a:lnTo>
                      <a:pt x="71" y="32"/>
                    </a:lnTo>
                    <a:lnTo>
                      <a:pt x="73" y="29"/>
                    </a:lnTo>
                    <a:lnTo>
                      <a:pt x="76" y="28"/>
                    </a:lnTo>
                    <a:lnTo>
                      <a:pt x="76" y="28"/>
                    </a:lnTo>
                    <a:close/>
                    <a:moveTo>
                      <a:pt x="38" y="49"/>
                    </a:moveTo>
                    <a:lnTo>
                      <a:pt x="38" y="49"/>
                    </a:lnTo>
                    <a:lnTo>
                      <a:pt x="33" y="48"/>
                    </a:lnTo>
                    <a:lnTo>
                      <a:pt x="29" y="46"/>
                    </a:lnTo>
                    <a:lnTo>
                      <a:pt x="26" y="42"/>
                    </a:lnTo>
                    <a:lnTo>
                      <a:pt x="26" y="38"/>
                    </a:lnTo>
                    <a:lnTo>
                      <a:pt x="26" y="38"/>
                    </a:lnTo>
                    <a:lnTo>
                      <a:pt x="26" y="33"/>
                    </a:lnTo>
                    <a:lnTo>
                      <a:pt x="29" y="30"/>
                    </a:lnTo>
                    <a:lnTo>
                      <a:pt x="33" y="27"/>
                    </a:lnTo>
                    <a:lnTo>
                      <a:pt x="38" y="26"/>
                    </a:lnTo>
                    <a:lnTo>
                      <a:pt x="38" y="26"/>
                    </a:lnTo>
                    <a:lnTo>
                      <a:pt x="42" y="27"/>
                    </a:lnTo>
                    <a:lnTo>
                      <a:pt x="46" y="30"/>
                    </a:lnTo>
                    <a:lnTo>
                      <a:pt x="48" y="33"/>
                    </a:lnTo>
                    <a:lnTo>
                      <a:pt x="49" y="38"/>
                    </a:lnTo>
                    <a:lnTo>
                      <a:pt x="49" y="38"/>
                    </a:lnTo>
                    <a:lnTo>
                      <a:pt x="48" y="42"/>
                    </a:lnTo>
                    <a:lnTo>
                      <a:pt x="46" y="46"/>
                    </a:lnTo>
                    <a:lnTo>
                      <a:pt x="42" y="48"/>
                    </a:lnTo>
                    <a:lnTo>
                      <a:pt x="38" y="49"/>
                    </a:lnTo>
                    <a:lnTo>
                      <a:pt x="38" y="4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0" name="Freeform 190"/>
              <p:cNvSpPr>
                <a:spLocks/>
              </p:cNvSpPr>
              <p:nvPr/>
            </p:nvSpPr>
            <p:spPr bwMode="auto">
              <a:xfrm>
                <a:off x="477" y="44"/>
                <a:ext cx="111" cy="36"/>
              </a:xfrm>
              <a:custGeom>
                <a:avLst/>
                <a:gdLst>
                  <a:gd name="T0" fmla="*/ 111 w 111"/>
                  <a:gd name="T1" fmla="*/ 36 h 36"/>
                  <a:gd name="T2" fmla="*/ 109 w 111"/>
                  <a:gd name="T3" fmla="*/ 27 h 36"/>
                  <a:gd name="T4" fmla="*/ 109 w 111"/>
                  <a:gd name="T5" fmla="*/ 27 h 36"/>
                  <a:gd name="T6" fmla="*/ 106 w 111"/>
                  <a:gd name="T7" fmla="*/ 19 h 36"/>
                  <a:gd name="T8" fmla="*/ 104 w 111"/>
                  <a:gd name="T9" fmla="*/ 16 h 36"/>
                  <a:gd name="T10" fmla="*/ 102 w 111"/>
                  <a:gd name="T11" fmla="*/ 13 h 36"/>
                  <a:gd name="T12" fmla="*/ 102 w 111"/>
                  <a:gd name="T13" fmla="*/ 13 h 36"/>
                  <a:gd name="T14" fmla="*/ 101 w 111"/>
                  <a:gd name="T15" fmla="*/ 9 h 36"/>
                  <a:gd name="T16" fmla="*/ 97 w 111"/>
                  <a:gd name="T17" fmla="*/ 5 h 36"/>
                  <a:gd name="T18" fmla="*/ 93 w 111"/>
                  <a:gd name="T19" fmla="*/ 1 h 36"/>
                  <a:gd name="T20" fmla="*/ 88 w 111"/>
                  <a:gd name="T21" fmla="*/ 0 h 36"/>
                  <a:gd name="T22" fmla="*/ 23 w 111"/>
                  <a:gd name="T23" fmla="*/ 0 h 36"/>
                  <a:gd name="T24" fmla="*/ 23 w 111"/>
                  <a:gd name="T25" fmla="*/ 0 h 36"/>
                  <a:gd name="T26" fmla="*/ 18 w 111"/>
                  <a:gd name="T27" fmla="*/ 1 h 36"/>
                  <a:gd name="T28" fmla="*/ 14 w 111"/>
                  <a:gd name="T29" fmla="*/ 5 h 36"/>
                  <a:gd name="T30" fmla="*/ 11 w 111"/>
                  <a:gd name="T31" fmla="*/ 8 h 36"/>
                  <a:gd name="T32" fmla="*/ 10 w 111"/>
                  <a:gd name="T33" fmla="*/ 13 h 36"/>
                  <a:gd name="T34" fmla="*/ 10 w 111"/>
                  <a:gd name="T35" fmla="*/ 13 h 36"/>
                  <a:gd name="T36" fmla="*/ 8 w 111"/>
                  <a:gd name="T37" fmla="*/ 15 h 36"/>
                  <a:gd name="T38" fmla="*/ 5 w 111"/>
                  <a:gd name="T39" fmla="*/ 18 h 36"/>
                  <a:gd name="T40" fmla="*/ 4 w 111"/>
                  <a:gd name="T41" fmla="*/ 22 h 36"/>
                  <a:gd name="T42" fmla="*/ 3 w 111"/>
                  <a:gd name="T43" fmla="*/ 27 h 36"/>
                  <a:gd name="T44" fmla="*/ 0 w 111"/>
                  <a:gd name="T45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11" h="36">
                    <a:moveTo>
                      <a:pt x="111" y="36"/>
                    </a:moveTo>
                    <a:lnTo>
                      <a:pt x="109" y="27"/>
                    </a:lnTo>
                    <a:lnTo>
                      <a:pt x="109" y="27"/>
                    </a:lnTo>
                    <a:lnTo>
                      <a:pt x="106" y="19"/>
                    </a:lnTo>
                    <a:lnTo>
                      <a:pt x="104" y="16"/>
                    </a:lnTo>
                    <a:lnTo>
                      <a:pt x="102" y="13"/>
                    </a:lnTo>
                    <a:lnTo>
                      <a:pt x="102" y="13"/>
                    </a:lnTo>
                    <a:lnTo>
                      <a:pt x="101" y="9"/>
                    </a:lnTo>
                    <a:lnTo>
                      <a:pt x="97" y="5"/>
                    </a:lnTo>
                    <a:lnTo>
                      <a:pt x="93" y="1"/>
                    </a:lnTo>
                    <a:lnTo>
                      <a:pt x="88" y="0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18" y="1"/>
                    </a:lnTo>
                    <a:lnTo>
                      <a:pt x="14" y="5"/>
                    </a:lnTo>
                    <a:lnTo>
                      <a:pt x="11" y="8"/>
                    </a:lnTo>
                    <a:lnTo>
                      <a:pt x="10" y="13"/>
                    </a:lnTo>
                    <a:lnTo>
                      <a:pt x="10" y="13"/>
                    </a:lnTo>
                    <a:lnTo>
                      <a:pt x="8" y="15"/>
                    </a:lnTo>
                    <a:lnTo>
                      <a:pt x="5" y="18"/>
                    </a:lnTo>
                    <a:lnTo>
                      <a:pt x="4" y="22"/>
                    </a:lnTo>
                    <a:lnTo>
                      <a:pt x="3" y="27"/>
                    </a:lnTo>
                    <a:lnTo>
                      <a:pt x="0" y="3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1" name="Freeform 191"/>
              <p:cNvSpPr>
                <a:spLocks/>
              </p:cNvSpPr>
              <p:nvPr/>
            </p:nvSpPr>
            <p:spPr bwMode="auto">
              <a:xfrm>
                <a:off x="488" y="68"/>
                <a:ext cx="88" cy="12"/>
              </a:xfrm>
              <a:custGeom>
                <a:avLst/>
                <a:gdLst>
                  <a:gd name="T0" fmla="*/ 0 w 88"/>
                  <a:gd name="T1" fmla="*/ 12 h 12"/>
                  <a:gd name="T2" fmla="*/ 2 w 88"/>
                  <a:gd name="T3" fmla="*/ 6 h 12"/>
                  <a:gd name="T4" fmla="*/ 2 w 88"/>
                  <a:gd name="T5" fmla="*/ 6 h 12"/>
                  <a:gd name="T6" fmla="*/ 3 w 88"/>
                  <a:gd name="T7" fmla="*/ 2 h 12"/>
                  <a:gd name="T8" fmla="*/ 4 w 88"/>
                  <a:gd name="T9" fmla="*/ 0 h 12"/>
                  <a:gd name="T10" fmla="*/ 4 w 88"/>
                  <a:gd name="T11" fmla="*/ 0 h 12"/>
                  <a:gd name="T12" fmla="*/ 8 w 88"/>
                  <a:gd name="T13" fmla="*/ 2 h 12"/>
                  <a:gd name="T14" fmla="*/ 12 w 88"/>
                  <a:gd name="T15" fmla="*/ 3 h 12"/>
                  <a:gd name="T16" fmla="*/ 77 w 88"/>
                  <a:gd name="T17" fmla="*/ 3 h 12"/>
                  <a:gd name="T18" fmla="*/ 77 w 88"/>
                  <a:gd name="T19" fmla="*/ 3 h 12"/>
                  <a:gd name="T20" fmla="*/ 81 w 88"/>
                  <a:gd name="T21" fmla="*/ 2 h 12"/>
                  <a:gd name="T22" fmla="*/ 85 w 88"/>
                  <a:gd name="T23" fmla="*/ 0 h 12"/>
                  <a:gd name="T24" fmla="*/ 85 w 88"/>
                  <a:gd name="T25" fmla="*/ 0 h 12"/>
                  <a:gd name="T26" fmla="*/ 86 w 88"/>
                  <a:gd name="T27" fmla="*/ 6 h 12"/>
                  <a:gd name="T28" fmla="*/ 88 w 88"/>
                  <a:gd name="T2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8" h="12">
                    <a:moveTo>
                      <a:pt x="0" y="12"/>
                    </a:moveTo>
                    <a:lnTo>
                      <a:pt x="2" y="6"/>
                    </a:lnTo>
                    <a:lnTo>
                      <a:pt x="2" y="6"/>
                    </a:lnTo>
                    <a:lnTo>
                      <a:pt x="3" y="2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8" y="2"/>
                    </a:lnTo>
                    <a:lnTo>
                      <a:pt x="12" y="3"/>
                    </a:lnTo>
                    <a:lnTo>
                      <a:pt x="77" y="3"/>
                    </a:lnTo>
                    <a:lnTo>
                      <a:pt x="77" y="3"/>
                    </a:lnTo>
                    <a:lnTo>
                      <a:pt x="81" y="2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6" y="6"/>
                    </a:lnTo>
                    <a:lnTo>
                      <a:pt x="88" y="1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2" name="Freeform 192"/>
              <p:cNvSpPr>
                <a:spLocks/>
              </p:cNvSpPr>
              <p:nvPr/>
            </p:nvSpPr>
            <p:spPr bwMode="auto">
              <a:xfrm>
                <a:off x="392" y="88"/>
                <a:ext cx="281" cy="95"/>
              </a:xfrm>
              <a:custGeom>
                <a:avLst/>
                <a:gdLst>
                  <a:gd name="T0" fmla="*/ 262 w 281"/>
                  <a:gd name="T1" fmla="*/ 0 h 95"/>
                  <a:gd name="T2" fmla="*/ 19 w 281"/>
                  <a:gd name="T3" fmla="*/ 0 h 95"/>
                  <a:gd name="T4" fmla="*/ 19 w 281"/>
                  <a:gd name="T5" fmla="*/ 0 h 95"/>
                  <a:gd name="T6" fmla="*/ 16 w 281"/>
                  <a:gd name="T7" fmla="*/ 1 h 95"/>
                  <a:gd name="T8" fmla="*/ 12 w 281"/>
                  <a:gd name="T9" fmla="*/ 2 h 95"/>
                  <a:gd name="T10" fmla="*/ 9 w 281"/>
                  <a:gd name="T11" fmla="*/ 4 h 95"/>
                  <a:gd name="T12" fmla="*/ 6 w 281"/>
                  <a:gd name="T13" fmla="*/ 6 h 95"/>
                  <a:gd name="T14" fmla="*/ 3 w 281"/>
                  <a:gd name="T15" fmla="*/ 9 h 95"/>
                  <a:gd name="T16" fmla="*/ 1 w 281"/>
                  <a:gd name="T17" fmla="*/ 12 h 95"/>
                  <a:gd name="T18" fmla="*/ 0 w 281"/>
                  <a:gd name="T19" fmla="*/ 15 h 95"/>
                  <a:gd name="T20" fmla="*/ 0 w 281"/>
                  <a:gd name="T21" fmla="*/ 19 h 95"/>
                  <a:gd name="T22" fmla="*/ 0 w 281"/>
                  <a:gd name="T23" fmla="*/ 42 h 95"/>
                  <a:gd name="T24" fmla="*/ 0 w 281"/>
                  <a:gd name="T25" fmla="*/ 42 h 95"/>
                  <a:gd name="T26" fmla="*/ 0 w 281"/>
                  <a:gd name="T27" fmla="*/ 49 h 95"/>
                  <a:gd name="T28" fmla="*/ 1 w 281"/>
                  <a:gd name="T29" fmla="*/ 55 h 95"/>
                  <a:gd name="T30" fmla="*/ 1 w 281"/>
                  <a:gd name="T31" fmla="*/ 55 h 95"/>
                  <a:gd name="T32" fmla="*/ 2 w 281"/>
                  <a:gd name="T33" fmla="*/ 56 h 95"/>
                  <a:gd name="T34" fmla="*/ 2 w 281"/>
                  <a:gd name="T35" fmla="*/ 56 h 95"/>
                  <a:gd name="T36" fmla="*/ 5 w 281"/>
                  <a:gd name="T37" fmla="*/ 57 h 95"/>
                  <a:gd name="T38" fmla="*/ 9 w 281"/>
                  <a:gd name="T39" fmla="*/ 59 h 95"/>
                  <a:gd name="T40" fmla="*/ 20 w 281"/>
                  <a:gd name="T41" fmla="*/ 62 h 95"/>
                  <a:gd name="T42" fmla="*/ 124 w 281"/>
                  <a:gd name="T43" fmla="*/ 94 h 95"/>
                  <a:gd name="T44" fmla="*/ 124 w 281"/>
                  <a:gd name="T45" fmla="*/ 94 h 95"/>
                  <a:gd name="T46" fmla="*/ 127 w 281"/>
                  <a:gd name="T47" fmla="*/ 95 h 95"/>
                  <a:gd name="T48" fmla="*/ 127 w 281"/>
                  <a:gd name="T49" fmla="*/ 92 h 95"/>
                  <a:gd name="T50" fmla="*/ 127 w 281"/>
                  <a:gd name="T51" fmla="*/ 92 h 95"/>
                  <a:gd name="T52" fmla="*/ 128 w 281"/>
                  <a:gd name="T53" fmla="*/ 87 h 95"/>
                  <a:gd name="T54" fmla="*/ 131 w 281"/>
                  <a:gd name="T55" fmla="*/ 82 h 95"/>
                  <a:gd name="T56" fmla="*/ 135 w 281"/>
                  <a:gd name="T57" fmla="*/ 79 h 95"/>
                  <a:gd name="T58" fmla="*/ 140 w 281"/>
                  <a:gd name="T59" fmla="*/ 78 h 95"/>
                  <a:gd name="T60" fmla="*/ 140 w 281"/>
                  <a:gd name="T61" fmla="*/ 78 h 95"/>
                  <a:gd name="T62" fmla="*/ 146 w 281"/>
                  <a:gd name="T63" fmla="*/ 79 h 95"/>
                  <a:gd name="T64" fmla="*/ 151 w 281"/>
                  <a:gd name="T65" fmla="*/ 82 h 95"/>
                  <a:gd name="T66" fmla="*/ 154 w 281"/>
                  <a:gd name="T67" fmla="*/ 87 h 95"/>
                  <a:gd name="T68" fmla="*/ 155 w 281"/>
                  <a:gd name="T69" fmla="*/ 92 h 95"/>
                  <a:gd name="T70" fmla="*/ 155 w 281"/>
                  <a:gd name="T71" fmla="*/ 95 h 95"/>
                  <a:gd name="T72" fmla="*/ 155 w 281"/>
                  <a:gd name="T73" fmla="*/ 95 h 95"/>
                  <a:gd name="T74" fmla="*/ 158 w 281"/>
                  <a:gd name="T75" fmla="*/ 94 h 95"/>
                  <a:gd name="T76" fmla="*/ 262 w 281"/>
                  <a:gd name="T77" fmla="*/ 62 h 95"/>
                  <a:gd name="T78" fmla="*/ 262 w 281"/>
                  <a:gd name="T79" fmla="*/ 62 h 95"/>
                  <a:gd name="T80" fmla="*/ 273 w 281"/>
                  <a:gd name="T81" fmla="*/ 59 h 95"/>
                  <a:gd name="T82" fmla="*/ 276 w 281"/>
                  <a:gd name="T83" fmla="*/ 57 h 95"/>
                  <a:gd name="T84" fmla="*/ 279 w 281"/>
                  <a:gd name="T85" fmla="*/ 56 h 95"/>
                  <a:gd name="T86" fmla="*/ 279 w 281"/>
                  <a:gd name="T87" fmla="*/ 56 h 95"/>
                  <a:gd name="T88" fmla="*/ 280 w 281"/>
                  <a:gd name="T89" fmla="*/ 55 h 95"/>
                  <a:gd name="T90" fmla="*/ 280 w 281"/>
                  <a:gd name="T91" fmla="*/ 55 h 95"/>
                  <a:gd name="T92" fmla="*/ 281 w 281"/>
                  <a:gd name="T93" fmla="*/ 49 h 95"/>
                  <a:gd name="T94" fmla="*/ 281 w 281"/>
                  <a:gd name="T95" fmla="*/ 42 h 95"/>
                  <a:gd name="T96" fmla="*/ 281 w 281"/>
                  <a:gd name="T97" fmla="*/ 19 h 95"/>
                  <a:gd name="T98" fmla="*/ 281 w 281"/>
                  <a:gd name="T99" fmla="*/ 19 h 95"/>
                  <a:gd name="T100" fmla="*/ 281 w 281"/>
                  <a:gd name="T101" fmla="*/ 15 h 95"/>
                  <a:gd name="T102" fmla="*/ 280 w 281"/>
                  <a:gd name="T103" fmla="*/ 12 h 95"/>
                  <a:gd name="T104" fmla="*/ 278 w 281"/>
                  <a:gd name="T105" fmla="*/ 9 h 95"/>
                  <a:gd name="T106" fmla="*/ 276 w 281"/>
                  <a:gd name="T107" fmla="*/ 6 h 95"/>
                  <a:gd name="T108" fmla="*/ 273 w 281"/>
                  <a:gd name="T109" fmla="*/ 4 h 95"/>
                  <a:gd name="T110" fmla="*/ 270 w 281"/>
                  <a:gd name="T111" fmla="*/ 2 h 95"/>
                  <a:gd name="T112" fmla="*/ 266 w 281"/>
                  <a:gd name="T113" fmla="*/ 1 h 95"/>
                  <a:gd name="T114" fmla="*/ 262 w 281"/>
                  <a:gd name="T115" fmla="*/ 0 h 95"/>
                  <a:gd name="T116" fmla="*/ 262 w 281"/>
                  <a:gd name="T117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81" h="95">
                    <a:moveTo>
                      <a:pt x="262" y="0"/>
                    </a:moveTo>
                    <a:lnTo>
                      <a:pt x="19" y="0"/>
                    </a:lnTo>
                    <a:lnTo>
                      <a:pt x="19" y="0"/>
                    </a:lnTo>
                    <a:lnTo>
                      <a:pt x="16" y="1"/>
                    </a:lnTo>
                    <a:lnTo>
                      <a:pt x="12" y="2"/>
                    </a:lnTo>
                    <a:lnTo>
                      <a:pt x="9" y="4"/>
                    </a:lnTo>
                    <a:lnTo>
                      <a:pt x="6" y="6"/>
                    </a:lnTo>
                    <a:lnTo>
                      <a:pt x="3" y="9"/>
                    </a:lnTo>
                    <a:lnTo>
                      <a:pt x="1" y="12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42"/>
                    </a:lnTo>
                    <a:lnTo>
                      <a:pt x="0" y="42"/>
                    </a:lnTo>
                    <a:lnTo>
                      <a:pt x="0" y="49"/>
                    </a:lnTo>
                    <a:lnTo>
                      <a:pt x="1" y="55"/>
                    </a:lnTo>
                    <a:lnTo>
                      <a:pt x="1" y="55"/>
                    </a:lnTo>
                    <a:lnTo>
                      <a:pt x="2" y="56"/>
                    </a:lnTo>
                    <a:lnTo>
                      <a:pt x="2" y="56"/>
                    </a:lnTo>
                    <a:lnTo>
                      <a:pt x="5" y="57"/>
                    </a:lnTo>
                    <a:lnTo>
                      <a:pt x="9" y="59"/>
                    </a:lnTo>
                    <a:lnTo>
                      <a:pt x="20" y="62"/>
                    </a:lnTo>
                    <a:lnTo>
                      <a:pt x="124" y="94"/>
                    </a:lnTo>
                    <a:lnTo>
                      <a:pt x="124" y="94"/>
                    </a:lnTo>
                    <a:lnTo>
                      <a:pt x="127" y="95"/>
                    </a:lnTo>
                    <a:lnTo>
                      <a:pt x="127" y="92"/>
                    </a:lnTo>
                    <a:lnTo>
                      <a:pt x="127" y="92"/>
                    </a:lnTo>
                    <a:lnTo>
                      <a:pt x="128" y="87"/>
                    </a:lnTo>
                    <a:lnTo>
                      <a:pt x="131" y="82"/>
                    </a:lnTo>
                    <a:lnTo>
                      <a:pt x="135" y="79"/>
                    </a:lnTo>
                    <a:lnTo>
                      <a:pt x="140" y="78"/>
                    </a:lnTo>
                    <a:lnTo>
                      <a:pt x="140" y="78"/>
                    </a:lnTo>
                    <a:lnTo>
                      <a:pt x="146" y="79"/>
                    </a:lnTo>
                    <a:lnTo>
                      <a:pt x="151" y="82"/>
                    </a:lnTo>
                    <a:lnTo>
                      <a:pt x="154" y="87"/>
                    </a:lnTo>
                    <a:lnTo>
                      <a:pt x="155" y="92"/>
                    </a:lnTo>
                    <a:lnTo>
                      <a:pt x="155" y="95"/>
                    </a:lnTo>
                    <a:lnTo>
                      <a:pt x="155" y="95"/>
                    </a:lnTo>
                    <a:lnTo>
                      <a:pt x="158" y="94"/>
                    </a:lnTo>
                    <a:lnTo>
                      <a:pt x="262" y="62"/>
                    </a:lnTo>
                    <a:lnTo>
                      <a:pt x="262" y="62"/>
                    </a:lnTo>
                    <a:lnTo>
                      <a:pt x="273" y="59"/>
                    </a:lnTo>
                    <a:lnTo>
                      <a:pt x="276" y="57"/>
                    </a:lnTo>
                    <a:lnTo>
                      <a:pt x="279" y="56"/>
                    </a:lnTo>
                    <a:lnTo>
                      <a:pt x="279" y="56"/>
                    </a:lnTo>
                    <a:lnTo>
                      <a:pt x="280" y="55"/>
                    </a:lnTo>
                    <a:lnTo>
                      <a:pt x="280" y="55"/>
                    </a:lnTo>
                    <a:lnTo>
                      <a:pt x="281" y="49"/>
                    </a:lnTo>
                    <a:lnTo>
                      <a:pt x="281" y="42"/>
                    </a:lnTo>
                    <a:lnTo>
                      <a:pt x="281" y="19"/>
                    </a:lnTo>
                    <a:lnTo>
                      <a:pt x="281" y="19"/>
                    </a:lnTo>
                    <a:lnTo>
                      <a:pt x="281" y="15"/>
                    </a:lnTo>
                    <a:lnTo>
                      <a:pt x="280" y="12"/>
                    </a:lnTo>
                    <a:lnTo>
                      <a:pt x="278" y="9"/>
                    </a:lnTo>
                    <a:lnTo>
                      <a:pt x="276" y="6"/>
                    </a:lnTo>
                    <a:lnTo>
                      <a:pt x="273" y="4"/>
                    </a:lnTo>
                    <a:lnTo>
                      <a:pt x="270" y="2"/>
                    </a:lnTo>
                    <a:lnTo>
                      <a:pt x="266" y="1"/>
                    </a:lnTo>
                    <a:lnTo>
                      <a:pt x="262" y="0"/>
                    </a:lnTo>
                    <a:lnTo>
                      <a:pt x="262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3" name="Freeform 193"/>
              <p:cNvSpPr>
                <a:spLocks/>
              </p:cNvSpPr>
              <p:nvPr/>
            </p:nvSpPr>
            <p:spPr bwMode="auto">
              <a:xfrm>
                <a:off x="519" y="192"/>
                <a:ext cx="28" cy="20"/>
              </a:xfrm>
              <a:custGeom>
                <a:avLst/>
                <a:gdLst>
                  <a:gd name="T0" fmla="*/ 28 w 28"/>
                  <a:gd name="T1" fmla="*/ 0 h 20"/>
                  <a:gd name="T2" fmla="*/ 28 w 28"/>
                  <a:gd name="T3" fmla="*/ 7 h 20"/>
                  <a:gd name="T4" fmla="*/ 28 w 28"/>
                  <a:gd name="T5" fmla="*/ 7 h 20"/>
                  <a:gd name="T6" fmla="*/ 27 w 28"/>
                  <a:gd name="T7" fmla="*/ 12 h 20"/>
                  <a:gd name="T8" fmla="*/ 24 w 28"/>
                  <a:gd name="T9" fmla="*/ 16 h 20"/>
                  <a:gd name="T10" fmla="*/ 19 w 28"/>
                  <a:gd name="T11" fmla="*/ 19 h 20"/>
                  <a:gd name="T12" fmla="*/ 13 w 28"/>
                  <a:gd name="T13" fmla="*/ 20 h 20"/>
                  <a:gd name="T14" fmla="*/ 13 w 28"/>
                  <a:gd name="T15" fmla="*/ 20 h 20"/>
                  <a:gd name="T16" fmla="*/ 8 w 28"/>
                  <a:gd name="T17" fmla="*/ 19 h 20"/>
                  <a:gd name="T18" fmla="*/ 4 w 28"/>
                  <a:gd name="T19" fmla="*/ 16 h 20"/>
                  <a:gd name="T20" fmla="*/ 1 w 28"/>
                  <a:gd name="T21" fmla="*/ 12 h 20"/>
                  <a:gd name="T22" fmla="*/ 0 w 28"/>
                  <a:gd name="T23" fmla="*/ 7 h 20"/>
                  <a:gd name="T24" fmla="*/ 0 w 28"/>
                  <a:gd name="T25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20">
                    <a:moveTo>
                      <a:pt x="28" y="0"/>
                    </a:moveTo>
                    <a:lnTo>
                      <a:pt x="28" y="7"/>
                    </a:lnTo>
                    <a:lnTo>
                      <a:pt x="28" y="7"/>
                    </a:lnTo>
                    <a:lnTo>
                      <a:pt x="27" y="12"/>
                    </a:lnTo>
                    <a:lnTo>
                      <a:pt x="24" y="16"/>
                    </a:lnTo>
                    <a:lnTo>
                      <a:pt x="19" y="19"/>
                    </a:lnTo>
                    <a:lnTo>
                      <a:pt x="13" y="20"/>
                    </a:lnTo>
                    <a:lnTo>
                      <a:pt x="13" y="20"/>
                    </a:lnTo>
                    <a:lnTo>
                      <a:pt x="8" y="19"/>
                    </a:lnTo>
                    <a:lnTo>
                      <a:pt x="4" y="16"/>
                    </a:lnTo>
                    <a:lnTo>
                      <a:pt x="1" y="12"/>
                    </a:lnTo>
                    <a:lnTo>
                      <a:pt x="0" y="7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4" name="Freeform 194"/>
              <p:cNvSpPr>
                <a:spLocks/>
              </p:cNvSpPr>
              <p:nvPr/>
            </p:nvSpPr>
            <p:spPr bwMode="auto">
              <a:xfrm>
                <a:off x="394" y="153"/>
                <a:ext cx="277" cy="138"/>
              </a:xfrm>
              <a:custGeom>
                <a:avLst/>
                <a:gdLst>
                  <a:gd name="T0" fmla="*/ 0 w 277"/>
                  <a:gd name="T1" fmla="*/ 0 h 138"/>
                  <a:gd name="T2" fmla="*/ 0 w 277"/>
                  <a:gd name="T3" fmla="*/ 119 h 138"/>
                  <a:gd name="T4" fmla="*/ 0 w 277"/>
                  <a:gd name="T5" fmla="*/ 119 h 138"/>
                  <a:gd name="T6" fmla="*/ 0 w 277"/>
                  <a:gd name="T7" fmla="*/ 123 h 138"/>
                  <a:gd name="T8" fmla="*/ 1 w 277"/>
                  <a:gd name="T9" fmla="*/ 126 h 138"/>
                  <a:gd name="T10" fmla="*/ 4 w 277"/>
                  <a:gd name="T11" fmla="*/ 129 h 138"/>
                  <a:gd name="T12" fmla="*/ 6 w 277"/>
                  <a:gd name="T13" fmla="*/ 132 h 138"/>
                  <a:gd name="T14" fmla="*/ 9 w 277"/>
                  <a:gd name="T15" fmla="*/ 134 h 138"/>
                  <a:gd name="T16" fmla="*/ 12 w 277"/>
                  <a:gd name="T17" fmla="*/ 136 h 138"/>
                  <a:gd name="T18" fmla="*/ 16 w 277"/>
                  <a:gd name="T19" fmla="*/ 137 h 138"/>
                  <a:gd name="T20" fmla="*/ 20 w 277"/>
                  <a:gd name="T21" fmla="*/ 138 h 138"/>
                  <a:gd name="T22" fmla="*/ 258 w 277"/>
                  <a:gd name="T23" fmla="*/ 138 h 138"/>
                  <a:gd name="T24" fmla="*/ 258 w 277"/>
                  <a:gd name="T25" fmla="*/ 138 h 138"/>
                  <a:gd name="T26" fmla="*/ 262 w 277"/>
                  <a:gd name="T27" fmla="*/ 137 h 138"/>
                  <a:gd name="T28" fmla="*/ 265 w 277"/>
                  <a:gd name="T29" fmla="*/ 136 h 138"/>
                  <a:gd name="T30" fmla="*/ 269 w 277"/>
                  <a:gd name="T31" fmla="*/ 134 h 138"/>
                  <a:gd name="T32" fmla="*/ 271 w 277"/>
                  <a:gd name="T33" fmla="*/ 132 h 138"/>
                  <a:gd name="T34" fmla="*/ 274 w 277"/>
                  <a:gd name="T35" fmla="*/ 129 h 138"/>
                  <a:gd name="T36" fmla="*/ 275 w 277"/>
                  <a:gd name="T37" fmla="*/ 126 h 138"/>
                  <a:gd name="T38" fmla="*/ 276 w 277"/>
                  <a:gd name="T39" fmla="*/ 123 h 138"/>
                  <a:gd name="T40" fmla="*/ 277 w 277"/>
                  <a:gd name="T41" fmla="*/ 119 h 138"/>
                  <a:gd name="T42" fmla="*/ 277 w 277"/>
                  <a:gd name="T43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77" h="138">
                    <a:moveTo>
                      <a:pt x="0" y="0"/>
                    </a:moveTo>
                    <a:lnTo>
                      <a:pt x="0" y="119"/>
                    </a:lnTo>
                    <a:lnTo>
                      <a:pt x="0" y="119"/>
                    </a:lnTo>
                    <a:lnTo>
                      <a:pt x="0" y="123"/>
                    </a:lnTo>
                    <a:lnTo>
                      <a:pt x="1" y="126"/>
                    </a:lnTo>
                    <a:lnTo>
                      <a:pt x="4" y="129"/>
                    </a:lnTo>
                    <a:lnTo>
                      <a:pt x="6" y="132"/>
                    </a:lnTo>
                    <a:lnTo>
                      <a:pt x="9" y="134"/>
                    </a:lnTo>
                    <a:lnTo>
                      <a:pt x="12" y="136"/>
                    </a:lnTo>
                    <a:lnTo>
                      <a:pt x="16" y="137"/>
                    </a:lnTo>
                    <a:lnTo>
                      <a:pt x="20" y="138"/>
                    </a:lnTo>
                    <a:lnTo>
                      <a:pt x="258" y="138"/>
                    </a:lnTo>
                    <a:lnTo>
                      <a:pt x="258" y="138"/>
                    </a:lnTo>
                    <a:lnTo>
                      <a:pt x="262" y="137"/>
                    </a:lnTo>
                    <a:lnTo>
                      <a:pt x="265" y="136"/>
                    </a:lnTo>
                    <a:lnTo>
                      <a:pt x="269" y="134"/>
                    </a:lnTo>
                    <a:lnTo>
                      <a:pt x="271" y="132"/>
                    </a:lnTo>
                    <a:lnTo>
                      <a:pt x="274" y="129"/>
                    </a:lnTo>
                    <a:lnTo>
                      <a:pt x="275" y="126"/>
                    </a:lnTo>
                    <a:lnTo>
                      <a:pt x="276" y="123"/>
                    </a:lnTo>
                    <a:lnTo>
                      <a:pt x="277" y="119"/>
                    </a:lnTo>
                    <a:lnTo>
                      <a:pt x="27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5" name="Freeform 195"/>
              <p:cNvSpPr>
                <a:spLocks/>
              </p:cNvSpPr>
              <p:nvPr/>
            </p:nvSpPr>
            <p:spPr bwMode="auto">
              <a:xfrm>
                <a:off x="191" y="799"/>
                <a:ext cx="89" cy="90"/>
              </a:xfrm>
              <a:custGeom>
                <a:avLst/>
                <a:gdLst>
                  <a:gd name="T0" fmla="*/ 89 w 89"/>
                  <a:gd name="T1" fmla="*/ 3 h 90"/>
                  <a:gd name="T2" fmla="*/ 89 w 89"/>
                  <a:gd name="T3" fmla="*/ 3 h 90"/>
                  <a:gd name="T4" fmla="*/ 84 w 89"/>
                  <a:gd name="T5" fmla="*/ 14 h 90"/>
                  <a:gd name="T6" fmla="*/ 79 w 89"/>
                  <a:gd name="T7" fmla="*/ 25 h 90"/>
                  <a:gd name="T8" fmla="*/ 76 w 89"/>
                  <a:gd name="T9" fmla="*/ 38 h 90"/>
                  <a:gd name="T10" fmla="*/ 75 w 89"/>
                  <a:gd name="T11" fmla="*/ 53 h 90"/>
                  <a:gd name="T12" fmla="*/ 75 w 89"/>
                  <a:gd name="T13" fmla="*/ 53 h 90"/>
                  <a:gd name="T14" fmla="*/ 76 w 89"/>
                  <a:gd name="T15" fmla="*/ 66 h 90"/>
                  <a:gd name="T16" fmla="*/ 77 w 89"/>
                  <a:gd name="T17" fmla="*/ 75 h 90"/>
                  <a:gd name="T18" fmla="*/ 77 w 89"/>
                  <a:gd name="T19" fmla="*/ 75 h 90"/>
                  <a:gd name="T20" fmla="*/ 77 w 89"/>
                  <a:gd name="T21" fmla="*/ 82 h 90"/>
                  <a:gd name="T22" fmla="*/ 74 w 89"/>
                  <a:gd name="T23" fmla="*/ 86 h 90"/>
                  <a:gd name="T24" fmla="*/ 70 w 89"/>
                  <a:gd name="T25" fmla="*/ 89 h 90"/>
                  <a:gd name="T26" fmla="*/ 65 w 89"/>
                  <a:gd name="T27" fmla="*/ 90 h 90"/>
                  <a:gd name="T28" fmla="*/ 26 w 89"/>
                  <a:gd name="T29" fmla="*/ 90 h 90"/>
                  <a:gd name="T30" fmla="*/ 26 w 89"/>
                  <a:gd name="T31" fmla="*/ 90 h 90"/>
                  <a:gd name="T32" fmla="*/ 20 w 89"/>
                  <a:gd name="T33" fmla="*/ 89 h 90"/>
                  <a:gd name="T34" fmla="*/ 16 w 89"/>
                  <a:gd name="T35" fmla="*/ 86 h 90"/>
                  <a:gd name="T36" fmla="*/ 14 w 89"/>
                  <a:gd name="T37" fmla="*/ 82 h 90"/>
                  <a:gd name="T38" fmla="*/ 14 w 89"/>
                  <a:gd name="T39" fmla="*/ 75 h 90"/>
                  <a:gd name="T40" fmla="*/ 14 w 89"/>
                  <a:gd name="T41" fmla="*/ 75 h 90"/>
                  <a:gd name="T42" fmla="*/ 16 w 89"/>
                  <a:gd name="T43" fmla="*/ 51 h 90"/>
                  <a:gd name="T44" fmla="*/ 16 w 89"/>
                  <a:gd name="T45" fmla="*/ 51 h 90"/>
                  <a:gd name="T46" fmla="*/ 5 w 89"/>
                  <a:gd name="T47" fmla="*/ 46 h 90"/>
                  <a:gd name="T48" fmla="*/ 0 w 89"/>
                  <a:gd name="T49" fmla="*/ 43 h 90"/>
                  <a:gd name="T50" fmla="*/ 0 w 89"/>
                  <a:gd name="T51" fmla="*/ 43 h 90"/>
                  <a:gd name="T52" fmla="*/ 6 w 89"/>
                  <a:gd name="T53" fmla="*/ 33 h 90"/>
                  <a:gd name="T54" fmla="*/ 12 w 89"/>
                  <a:gd name="T55" fmla="*/ 23 h 90"/>
                  <a:gd name="T56" fmla="*/ 17 w 89"/>
                  <a:gd name="T57" fmla="*/ 12 h 90"/>
                  <a:gd name="T58" fmla="*/ 20 w 89"/>
                  <a:gd name="T59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89" h="90">
                    <a:moveTo>
                      <a:pt x="89" y="3"/>
                    </a:moveTo>
                    <a:lnTo>
                      <a:pt x="89" y="3"/>
                    </a:lnTo>
                    <a:lnTo>
                      <a:pt x="84" y="14"/>
                    </a:lnTo>
                    <a:lnTo>
                      <a:pt x="79" y="25"/>
                    </a:lnTo>
                    <a:lnTo>
                      <a:pt x="76" y="38"/>
                    </a:lnTo>
                    <a:lnTo>
                      <a:pt x="75" y="53"/>
                    </a:lnTo>
                    <a:lnTo>
                      <a:pt x="75" y="53"/>
                    </a:lnTo>
                    <a:lnTo>
                      <a:pt x="76" y="66"/>
                    </a:lnTo>
                    <a:lnTo>
                      <a:pt x="77" y="75"/>
                    </a:lnTo>
                    <a:lnTo>
                      <a:pt x="77" y="75"/>
                    </a:lnTo>
                    <a:lnTo>
                      <a:pt x="77" y="82"/>
                    </a:lnTo>
                    <a:lnTo>
                      <a:pt x="74" y="86"/>
                    </a:lnTo>
                    <a:lnTo>
                      <a:pt x="70" y="89"/>
                    </a:lnTo>
                    <a:lnTo>
                      <a:pt x="65" y="90"/>
                    </a:lnTo>
                    <a:lnTo>
                      <a:pt x="26" y="90"/>
                    </a:lnTo>
                    <a:lnTo>
                      <a:pt x="26" y="90"/>
                    </a:lnTo>
                    <a:lnTo>
                      <a:pt x="20" y="89"/>
                    </a:lnTo>
                    <a:lnTo>
                      <a:pt x="16" y="86"/>
                    </a:lnTo>
                    <a:lnTo>
                      <a:pt x="14" y="82"/>
                    </a:lnTo>
                    <a:lnTo>
                      <a:pt x="14" y="75"/>
                    </a:lnTo>
                    <a:lnTo>
                      <a:pt x="14" y="75"/>
                    </a:lnTo>
                    <a:lnTo>
                      <a:pt x="16" y="51"/>
                    </a:lnTo>
                    <a:lnTo>
                      <a:pt x="16" y="51"/>
                    </a:lnTo>
                    <a:lnTo>
                      <a:pt x="5" y="46"/>
                    </a:lnTo>
                    <a:lnTo>
                      <a:pt x="0" y="43"/>
                    </a:lnTo>
                    <a:lnTo>
                      <a:pt x="0" y="43"/>
                    </a:lnTo>
                    <a:lnTo>
                      <a:pt x="6" y="33"/>
                    </a:lnTo>
                    <a:lnTo>
                      <a:pt x="12" y="23"/>
                    </a:lnTo>
                    <a:lnTo>
                      <a:pt x="17" y="12"/>
                    </a:lnTo>
                    <a:lnTo>
                      <a:pt x="2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6" name="Freeform 196"/>
              <p:cNvSpPr>
                <a:spLocks/>
              </p:cNvSpPr>
              <p:nvPr/>
            </p:nvSpPr>
            <p:spPr bwMode="auto">
              <a:xfrm>
                <a:off x="40" y="714"/>
                <a:ext cx="30" cy="56"/>
              </a:xfrm>
              <a:custGeom>
                <a:avLst/>
                <a:gdLst>
                  <a:gd name="T0" fmla="*/ 30 w 30"/>
                  <a:gd name="T1" fmla="*/ 56 h 56"/>
                  <a:gd name="T2" fmla="*/ 0 w 30"/>
                  <a:gd name="T3" fmla="*/ 49 h 56"/>
                  <a:gd name="T4" fmla="*/ 0 w 30"/>
                  <a:gd name="T5" fmla="*/ 7 h 56"/>
                  <a:gd name="T6" fmla="*/ 30 w 30"/>
                  <a:gd name="T7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56">
                    <a:moveTo>
                      <a:pt x="30" y="56"/>
                    </a:moveTo>
                    <a:lnTo>
                      <a:pt x="0" y="49"/>
                    </a:lnTo>
                    <a:lnTo>
                      <a:pt x="0" y="7"/>
                    </a:lnTo>
                    <a:lnTo>
                      <a:pt x="3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7" name="Freeform 197"/>
              <p:cNvSpPr>
                <a:spLocks/>
              </p:cNvSpPr>
              <p:nvPr/>
            </p:nvSpPr>
            <p:spPr bwMode="auto">
              <a:xfrm>
                <a:off x="117" y="692"/>
                <a:ext cx="217" cy="128"/>
              </a:xfrm>
              <a:custGeom>
                <a:avLst/>
                <a:gdLst>
                  <a:gd name="T0" fmla="*/ 112 w 217"/>
                  <a:gd name="T1" fmla="*/ 6 h 128"/>
                  <a:gd name="T2" fmla="*/ 112 w 217"/>
                  <a:gd name="T3" fmla="*/ 6 h 128"/>
                  <a:gd name="T4" fmla="*/ 112 w 217"/>
                  <a:gd name="T5" fmla="*/ 6 h 128"/>
                  <a:gd name="T6" fmla="*/ 112 w 217"/>
                  <a:gd name="T7" fmla="*/ 6 h 128"/>
                  <a:gd name="T8" fmla="*/ 115 w 217"/>
                  <a:gd name="T9" fmla="*/ 3 h 128"/>
                  <a:gd name="T10" fmla="*/ 118 w 217"/>
                  <a:gd name="T11" fmla="*/ 1 h 128"/>
                  <a:gd name="T12" fmla="*/ 121 w 217"/>
                  <a:gd name="T13" fmla="*/ 0 h 128"/>
                  <a:gd name="T14" fmla="*/ 125 w 217"/>
                  <a:gd name="T15" fmla="*/ 0 h 128"/>
                  <a:gd name="T16" fmla="*/ 186 w 217"/>
                  <a:gd name="T17" fmla="*/ 0 h 128"/>
                  <a:gd name="T18" fmla="*/ 186 w 217"/>
                  <a:gd name="T19" fmla="*/ 0 h 128"/>
                  <a:gd name="T20" fmla="*/ 190 w 217"/>
                  <a:gd name="T21" fmla="*/ 0 h 128"/>
                  <a:gd name="T22" fmla="*/ 194 w 217"/>
                  <a:gd name="T23" fmla="*/ 1 h 128"/>
                  <a:gd name="T24" fmla="*/ 197 w 217"/>
                  <a:gd name="T25" fmla="*/ 3 h 128"/>
                  <a:gd name="T26" fmla="*/ 200 w 217"/>
                  <a:gd name="T27" fmla="*/ 6 h 128"/>
                  <a:gd name="T28" fmla="*/ 203 w 217"/>
                  <a:gd name="T29" fmla="*/ 9 h 128"/>
                  <a:gd name="T30" fmla="*/ 205 w 217"/>
                  <a:gd name="T31" fmla="*/ 13 h 128"/>
                  <a:gd name="T32" fmla="*/ 206 w 217"/>
                  <a:gd name="T33" fmla="*/ 16 h 128"/>
                  <a:gd name="T34" fmla="*/ 206 w 217"/>
                  <a:gd name="T35" fmla="*/ 20 h 128"/>
                  <a:gd name="T36" fmla="*/ 206 w 217"/>
                  <a:gd name="T37" fmla="*/ 33 h 128"/>
                  <a:gd name="T38" fmla="*/ 206 w 217"/>
                  <a:gd name="T39" fmla="*/ 35 h 128"/>
                  <a:gd name="T40" fmla="*/ 206 w 217"/>
                  <a:gd name="T41" fmla="*/ 35 h 128"/>
                  <a:gd name="T42" fmla="*/ 211 w 217"/>
                  <a:gd name="T43" fmla="*/ 37 h 128"/>
                  <a:gd name="T44" fmla="*/ 214 w 217"/>
                  <a:gd name="T45" fmla="*/ 42 h 128"/>
                  <a:gd name="T46" fmla="*/ 216 w 217"/>
                  <a:gd name="T47" fmla="*/ 46 h 128"/>
                  <a:gd name="T48" fmla="*/ 217 w 217"/>
                  <a:gd name="T49" fmla="*/ 50 h 128"/>
                  <a:gd name="T50" fmla="*/ 217 w 217"/>
                  <a:gd name="T51" fmla="*/ 50 h 128"/>
                  <a:gd name="T52" fmla="*/ 216 w 217"/>
                  <a:gd name="T53" fmla="*/ 55 h 128"/>
                  <a:gd name="T54" fmla="*/ 214 w 217"/>
                  <a:gd name="T55" fmla="*/ 59 h 128"/>
                  <a:gd name="T56" fmla="*/ 211 w 217"/>
                  <a:gd name="T57" fmla="*/ 63 h 128"/>
                  <a:gd name="T58" fmla="*/ 206 w 217"/>
                  <a:gd name="T59" fmla="*/ 65 h 128"/>
                  <a:gd name="T60" fmla="*/ 206 w 217"/>
                  <a:gd name="T61" fmla="*/ 67 h 128"/>
                  <a:gd name="T62" fmla="*/ 206 w 217"/>
                  <a:gd name="T63" fmla="*/ 81 h 128"/>
                  <a:gd name="T64" fmla="*/ 206 w 217"/>
                  <a:gd name="T65" fmla="*/ 81 h 128"/>
                  <a:gd name="T66" fmla="*/ 206 w 217"/>
                  <a:gd name="T67" fmla="*/ 85 h 128"/>
                  <a:gd name="T68" fmla="*/ 205 w 217"/>
                  <a:gd name="T69" fmla="*/ 89 h 128"/>
                  <a:gd name="T70" fmla="*/ 203 w 217"/>
                  <a:gd name="T71" fmla="*/ 92 h 128"/>
                  <a:gd name="T72" fmla="*/ 200 w 217"/>
                  <a:gd name="T73" fmla="*/ 95 h 128"/>
                  <a:gd name="T74" fmla="*/ 197 w 217"/>
                  <a:gd name="T75" fmla="*/ 97 h 128"/>
                  <a:gd name="T76" fmla="*/ 194 w 217"/>
                  <a:gd name="T77" fmla="*/ 99 h 128"/>
                  <a:gd name="T78" fmla="*/ 190 w 217"/>
                  <a:gd name="T79" fmla="*/ 100 h 128"/>
                  <a:gd name="T80" fmla="*/ 186 w 217"/>
                  <a:gd name="T81" fmla="*/ 101 h 128"/>
                  <a:gd name="T82" fmla="*/ 125 w 217"/>
                  <a:gd name="T83" fmla="*/ 101 h 128"/>
                  <a:gd name="T84" fmla="*/ 125 w 217"/>
                  <a:gd name="T85" fmla="*/ 101 h 128"/>
                  <a:gd name="T86" fmla="*/ 121 w 217"/>
                  <a:gd name="T87" fmla="*/ 100 h 128"/>
                  <a:gd name="T88" fmla="*/ 118 w 217"/>
                  <a:gd name="T89" fmla="*/ 99 h 128"/>
                  <a:gd name="T90" fmla="*/ 115 w 217"/>
                  <a:gd name="T91" fmla="*/ 98 h 128"/>
                  <a:gd name="T92" fmla="*/ 112 w 217"/>
                  <a:gd name="T93" fmla="*/ 95 h 128"/>
                  <a:gd name="T94" fmla="*/ 112 w 217"/>
                  <a:gd name="T95" fmla="*/ 95 h 128"/>
                  <a:gd name="T96" fmla="*/ 83 w 217"/>
                  <a:gd name="T97" fmla="*/ 100 h 128"/>
                  <a:gd name="T98" fmla="*/ 68 w 217"/>
                  <a:gd name="T99" fmla="*/ 103 h 128"/>
                  <a:gd name="T100" fmla="*/ 53 w 217"/>
                  <a:gd name="T101" fmla="*/ 106 h 128"/>
                  <a:gd name="T102" fmla="*/ 40 w 217"/>
                  <a:gd name="T103" fmla="*/ 110 h 128"/>
                  <a:gd name="T104" fmla="*/ 25 w 217"/>
                  <a:gd name="T105" fmla="*/ 116 h 128"/>
                  <a:gd name="T106" fmla="*/ 13 w 217"/>
                  <a:gd name="T107" fmla="*/ 122 h 128"/>
                  <a:gd name="T108" fmla="*/ 0 w 217"/>
                  <a:gd name="T109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17" h="128">
                    <a:moveTo>
                      <a:pt x="112" y="6"/>
                    </a:moveTo>
                    <a:lnTo>
                      <a:pt x="112" y="6"/>
                    </a:lnTo>
                    <a:lnTo>
                      <a:pt x="112" y="6"/>
                    </a:lnTo>
                    <a:lnTo>
                      <a:pt x="112" y="6"/>
                    </a:lnTo>
                    <a:lnTo>
                      <a:pt x="115" y="3"/>
                    </a:lnTo>
                    <a:lnTo>
                      <a:pt x="118" y="1"/>
                    </a:lnTo>
                    <a:lnTo>
                      <a:pt x="121" y="0"/>
                    </a:lnTo>
                    <a:lnTo>
                      <a:pt x="125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90" y="0"/>
                    </a:lnTo>
                    <a:lnTo>
                      <a:pt x="194" y="1"/>
                    </a:lnTo>
                    <a:lnTo>
                      <a:pt x="197" y="3"/>
                    </a:lnTo>
                    <a:lnTo>
                      <a:pt x="200" y="6"/>
                    </a:lnTo>
                    <a:lnTo>
                      <a:pt x="203" y="9"/>
                    </a:lnTo>
                    <a:lnTo>
                      <a:pt x="205" y="13"/>
                    </a:lnTo>
                    <a:lnTo>
                      <a:pt x="206" y="16"/>
                    </a:lnTo>
                    <a:lnTo>
                      <a:pt x="206" y="20"/>
                    </a:lnTo>
                    <a:lnTo>
                      <a:pt x="206" y="33"/>
                    </a:lnTo>
                    <a:lnTo>
                      <a:pt x="206" y="35"/>
                    </a:lnTo>
                    <a:lnTo>
                      <a:pt x="206" y="35"/>
                    </a:lnTo>
                    <a:lnTo>
                      <a:pt x="211" y="37"/>
                    </a:lnTo>
                    <a:lnTo>
                      <a:pt x="214" y="42"/>
                    </a:lnTo>
                    <a:lnTo>
                      <a:pt x="216" y="46"/>
                    </a:lnTo>
                    <a:lnTo>
                      <a:pt x="217" y="50"/>
                    </a:lnTo>
                    <a:lnTo>
                      <a:pt x="217" y="50"/>
                    </a:lnTo>
                    <a:lnTo>
                      <a:pt x="216" y="55"/>
                    </a:lnTo>
                    <a:lnTo>
                      <a:pt x="214" y="59"/>
                    </a:lnTo>
                    <a:lnTo>
                      <a:pt x="211" y="63"/>
                    </a:lnTo>
                    <a:lnTo>
                      <a:pt x="206" y="65"/>
                    </a:lnTo>
                    <a:lnTo>
                      <a:pt x="206" y="67"/>
                    </a:lnTo>
                    <a:lnTo>
                      <a:pt x="206" y="81"/>
                    </a:lnTo>
                    <a:lnTo>
                      <a:pt x="206" y="81"/>
                    </a:lnTo>
                    <a:lnTo>
                      <a:pt x="206" y="85"/>
                    </a:lnTo>
                    <a:lnTo>
                      <a:pt x="205" y="89"/>
                    </a:lnTo>
                    <a:lnTo>
                      <a:pt x="203" y="92"/>
                    </a:lnTo>
                    <a:lnTo>
                      <a:pt x="200" y="95"/>
                    </a:lnTo>
                    <a:lnTo>
                      <a:pt x="197" y="97"/>
                    </a:lnTo>
                    <a:lnTo>
                      <a:pt x="194" y="99"/>
                    </a:lnTo>
                    <a:lnTo>
                      <a:pt x="190" y="100"/>
                    </a:lnTo>
                    <a:lnTo>
                      <a:pt x="186" y="101"/>
                    </a:lnTo>
                    <a:lnTo>
                      <a:pt x="125" y="101"/>
                    </a:lnTo>
                    <a:lnTo>
                      <a:pt x="125" y="101"/>
                    </a:lnTo>
                    <a:lnTo>
                      <a:pt x="121" y="100"/>
                    </a:lnTo>
                    <a:lnTo>
                      <a:pt x="118" y="99"/>
                    </a:lnTo>
                    <a:lnTo>
                      <a:pt x="115" y="98"/>
                    </a:lnTo>
                    <a:lnTo>
                      <a:pt x="112" y="95"/>
                    </a:lnTo>
                    <a:lnTo>
                      <a:pt x="112" y="95"/>
                    </a:lnTo>
                    <a:lnTo>
                      <a:pt x="83" y="100"/>
                    </a:lnTo>
                    <a:lnTo>
                      <a:pt x="68" y="103"/>
                    </a:lnTo>
                    <a:lnTo>
                      <a:pt x="53" y="106"/>
                    </a:lnTo>
                    <a:lnTo>
                      <a:pt x="40" y="110"/>
                    </a:lnTo>
                    <a:lnTo>
                      <a:pt x="25" y="116"/>
                    </a:lnTo>
                    <a:lnTo>
                      <a:pt x="13" y="122"/>
                    </a:lnTo>
                    <a:lnTo>
                      <a:pt x="0" y="12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8" name="Freeform 198"/>
              <p:cNvSpPr>
                <a:spLocks/>
              </p:cNvSpPr>
              <p:nvPr/>
            </p:nvSpPr>
            <p:spPr bwMode="auto">
              <a:xfrm>
                <a:off x="117" y="665"/>
                <a:ext cx="103" cy="57"/>
              </a:xfrm>
              <a:custGeom>
                <a:avLst/>
                <a:gdLst>
                  <a:gd name="T0" fmla="*/ 0 w 103"/>
                  <a:gd name="T1" fmla="*/ 0 h 57"/>
                  <a:gd name="T2" fmla="*/ 0 w 103"/>
                  <a:gd name="T3" fmla="*/ 0 h 57"/>
                  <a:gd name="T4" fmla="*/ 12 w 103"/>
                  <a:gd name="T5" fmla="*/ 6 h 57"/>
                  <a:gd name="T6" fmla="*/ 23 w 103"/>
                  <a:gd name="T7" fmla="*/ 11 h 57"/>
                  <a:gd name="T8" fmla="*/ 36 w 103"/>
                  <a:gd name="T9" fmla="*/ 16 h 57"/>
                  <a:gd name="T10" fmla="*/ 49 w 103"/>
                  <a:gd name="T11" fmla="*/ 20 h 57"/>
                  <a:gd name="T12" fmla="*/ 76 w 103"/>
                  <a:gd name="T13" fmla="*/ 26 h 57"/>
                  <a:gd name="T14" fmla="*/ 103 w 103"/>
                  <a:gd name="T15" fmla="*/ 32 h 57"/>
                  <a:gd name="T16" fmla="*/ 103 w 103"/>
                  <a:gd name="T17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3" h="57">
                    <a:moveTo>
                      <a:pt x="0" y="0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23" y="11"/>
                    </a:lnTo>
                    <a:lnTo>
                      <a:pt x="36" y="16"/>
                    </a:lnTo>
                    <a:lnTo>
                      <a:pt x="49" y="20"/>
                    </a:lnTo>
                    <a:lnTo>
                      <a:pt x="76" y="26"/>
                    </a:lnTo>
                    <a:lnTo>
                      <a:pt x="103" y="32"/>
                    </a:lnTo>
                    <a:lnTo>
                      <a:pt x="103" y="5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9" name="Rectangle 199"/>
              <p:cNvSpPr>
                <a:spLocks noChangeArrowheads="1"/>
              </p:cNvSpPr>
              <p:nvPr/>
            </p:nvSpPr>
            <p:spPr bwMode="auto">
              <a:xfrm>
                <a:off x="78" y="646"/>
                <a:ext cx="32" cy="192"/>
              </a:xfrm>
              <a:prstGeom prst="rect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0" name="Freeform 200"/>
              <p:cNvSpPr>
                <a:spLocks/>
              </p:cNvSpPr>
              <p:nvPr/>
            </p:nvSpPr>
            <p:spPr bwMode="auto">
              <a:xfrm>
                <a:off x="4366" y="2469"/>
                <a:ext cx="82" cy="95"/>
              </a:xfrm>
              <a:custGeom>
                <a:avLst/>
                <a:gdLst>
                  <a:gd name="T0" fmla="*/ 0 w 82"/>
                  <a:gd name="T1" fmla="*/ 23 h 95"/>
                  <a:gd name="T2" fmla="*/ 0 w 82"/>
                  <a:gd name="T3" fmla="*/ 23 h 95"/>
                  <a:gd name="T4" fmla="*/ 24 w 82"/>
                  <a:gd name="T5" fmla="*/ 57 h 95"/>
                  <a:gd name="T6" fmla="*/ 34 w 82"/>
                  <a:gd name="T7" fmla="*/ 73 h 95"/>
                  <a:gd name="T8" fmla="*/ 45 w 82"/>
                  <a:gd name="T9" fmla="*/ 85 h 95"/>
                  <a:gd name="T10" fmla="*/ 45 w 82"/>
                  <a:gd name="T11" fmla="*/ 85 h 95"/>
                  <a:gd name="T12" fmla="*/ 49 w 82"/>
                  <a:gd name="T13" fmla="*/ 89 h 95"/>
                  <a:gd name="T14" fmla="*/ 53 w 82"/>
                  <a:gd name="T15" fmla="*/ 92 h 95"/>
                  <a:gd name="T16" fmla="*/ 57 w 82"/>
                  <a:gd name="T17" fmla="*/ 94 h 95"/>
                  <a:gd name="T18" fmla="*/ 61 w 82"/>
                  <a:gd name="T19" fmla="*/ 95 h 95"/>
                  <a:gd name="T20" fmla="*/ 65 w 82"/>
                  <a:gd name="T21" fmla="*/ 95 h 95"/>
                  <a:gd name="T22" fmla="*/ 69 w 82"/>
                  <a:gd name="T23" fmla="*/ 94 h 95"/>
                  <a:gd name="T24" fmla="*/ 72 w 82"/>
                  <a:gd name="T25" fmla="*/ 93 h 95"/>
                  <a:gd name="T26" fmla="*/ 75 w 82"/>
                  <a:gd name="T27" fmla="*/ 91 h 95"/>
                  <a:gd name="T28" fmla="*/ 75 w 82"/>
                  <a:gd name="T29" fmla="*/ 91 h 95"/>
                  <a:gd name="T30" fmla="*/ 77 w 82"/>
                  <a:gd name="T31" fmla="*/ 88 h 95"/>
                  <a:gd name="T32" fmla="*/ 80 w 82"/>
                  <a:gd name="T33" fmla="*/ 85 h 95"/>
                  <a:gd name="T34" fmla="*/ 82 w 82"/>
                  <a:gd name="T35" fmla="*/ 81 h 95"/>
                  <a:gd name="T36" fmla="*/ 82 w 82"/>
                  <a:gd name="T37" fmla="*/ 77 h 95"/>
                  <a:gd name="T38" fmla="*/ 82 w 82"/>
                  <a:gd name="T39" fmla="*/ 73 h 95"/>
                  <a:gd name="T40" fmla="*/ 81 w 82"/>
                  <a:gd name="T41" fmla="*/ 68 h 95"/>
                  <a:gd name="T42" fmla="*/ 79 w 82"/>
                  <a:gd name="T43" fmla="*/ 63 h 95"/>
                  <a:gd name="T44" fmla="*/ 75 w 82"/>
                  <a:gd name="T45" fmla="*/ 59 h 95"/>
                  <a:gd name="T46" fmla="*/ 75 w 82"/>
                  <a:gd name="T47" fmla="*/ 59 h 95"/>
                  <a:gd name="T48" fmla="*/ 63 w 82"/>
                  <a:gd name="T49" fmla="*/ 46 h 95"/>
                  <a:gd name="T50" fmla="*/ 50 w 82"/>
                  <a:gd name="T51" fmla="*/ 31 h 95"/>
                  <a:gd name="T52" fmla="*/ 17 w 82"/>
                  <a:gd name="T53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82" h="95">
                    <a:moveTo>
                      <a:pt x="0" y="23"/>
                    </a:moveTo>
                    <a:lnTo>
                      <a:pt x="0" y="23"/>
                    </a:lnTo>
                    <a:lnTo>
                      <a:pt x="24" y="57"/>
                    </a:lnTo>
                    <a:lnTo>
                      <a:pt x="34" y="73"/>
                    </a:lnTo>
                    <a:lnTo>
                      <a:pt x="45" y="85"/>
                    </a:lnTo>
                    <a:lnTo>
                      <a:pt x="45" y="85"/>
                    </a:lnTo>
                    <a:lnTo>
                      <a:pt x="49" y="89"/>
                    </a:lnTo>
                    <a:lnTo>
                      <a:pt x="53" y="92"/>
                    </a:lnTo>
                    <a:lnTo>
                      <a:pt x="57" y="94"/>
                    </a:lnTo>
                    <a:lnTo>
                      <a:pt x="61" y="95"/>
                    </a:lnTo>
                    <a:lnTo>
                      <a:pt x="65" y="95"/>
                    </a:lnTo>
                    <a:lnTo>
                      <a:pt x="69" y="94"/>
                    </a:lnTo>
                    <a:lnTo>
                      <a:pt x="72" y="93"/>
                    </a:lnTo>
                    <a:lnTo>
                      <a:pt x="75" y="91"/>
                    </a:lnTo>
                    <a:lnTo>
                      <a:pt x="75" y="91"/>
                    </a:lnTo>
                    <a:lnTo>
                      <a:pt x="77" y="88"/>
                    </a:lnTo>
                    <a:lnTo>
                      <a:pt x="80" y="85"/>
                    </a:lnTo>
                    <a:lnTo>
                      <a:pt x="82" y="81"/>
                    </a:lnTo>
                    <a:lnTo>
                      <a:pt x="82" y="77"/>
                    </a:lnTo>
                    <a:lnTo>
                      <a:pt x="82" y="73"/>
                    </a:lnTo>
                    <a:lnTo>
                      <a:pt x="81" y="68"/>
                    </a:lnTo>
                    <a:lnTo>
                      <a:pt x="79" y="63"/>
                    </a:lnTo>
                    <a:lnTo>
                      <a:pt x="75" y="59"/>
                    </a:lnTo>
                    <a:lnTo>
                      <a:pt x="75" y="59"/>
                    </a:lnTo>
                    <a:lnTo>
                      <a:pt x="63" y="46"/>
                    </a:lnTo>
                    <a:lnTo>
                      <a:pt x="50" y="31"/>
                    </a:lnTo>
                    <a:lnTo>
                      <a:pt x="1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1" name="Freeform 201"/>
              <p:cNvSpPr>
                <a:spLocks/>
              </p:cNvSpPr>
              <p:nvPr/>
            </p:nvSpPr>
            <p:spPr bwMode="auto">
              <a:xfrm>
                <a:off x="4245" y="2331"/>
                <a:ext cx="110" cy="124"/>
              </a:xfrm>
              <a:custGeom>
                <a:avLst/>
                <a:gdLst>
                  <a:gd name="T0" fmla="*/ 110 w 110"/>
                  <a:gd name="T1" fmla="*/ 110 h 124"/>
                  <a:gd name="T2" fmla="*/ 110 w 110"/>
                  <a:gd name="T3" fmla="*/ 110 h 124"/>
                  <a:gd name="T4" fmla="*/ 95 w 110"/>
                  <a:gd name="T5" fmla="*/ 95 h 124"/>
                  <a:gd name="T6" fmla="*/ 95 w 110"/>
                  <a:gd name="T7" fmla="*/ 95 h 124"/>
                  <a:gd name="T8" fmla="*/ 97 w 110"/>
                  <a:gd name="T9" fmla="*/ 86 h 124"/>
                  <a:gd name="T10" fmla="*/ 98 w 110"/>
                  <a:gd name="T11" fmla="*/ 79 h 124"/>
                  <a:gd name="T12" fmla="*/ 98 w 110"/>
                  <a:gd name="T13" fmla="*/ 71 h 124"/>
                  <a:gd name="T14" fmla="*/ 97 w 110"/>
                  <a:gd name="T15" fmla="*/ 64 h 124"/>
                  <a:gd name="T16" fmla="*/ 95 w 110"/>
                  <a:gd name="T17" fmla="*/ 56 h 124"/>
                  <a:gd name="T18" fmla="*/ 92 w 110"/>
                  <a:gd name="T19" fmla="*/ 49 h 124"/>
                  <a:gd name="T20" fmla="*/ 86 w 110"/>
                  <a:gd name="T21" fmla="*/ 41 h 124"/>
                  <a:gd name="T22" fmla="*/ 80 w 110"/>
                  <a:gd name="T23" fmla="*/ 33 h 124"/>
                  <a:gd name="T24" fmla="*/ 80 w 110"/>
                  <a:gd name="T25" fmla="*/ 33 h 124"/>
                  <a:gd name="T26" fmla="*/ 71 w 110"/>
                  <a:gd name="T27" fmla="*/ 23 h 124"/>
                  <a:gd name="T28" fmla="*/ 62 w 110"/>
                  <a:gd name="T29" fmla="*/ 15 h 124"/>
                  <a:gd name="T30" fmla="*/ 51 w 110"/>
                  <a:gd name="T31" fmla="*/ 8 h 124"/>
                  <a:gd name="T32" fmla="*/ 41 w 110"/>
                  <a:gd name="T33" fmla="*/ 3 h 124"/>
                  <a:gd name="T34" fmla="*/ 32 w 110"/>
                  <a:gd name="T35" fmla="*/ 0 h 124"/>
                  <a:gd name="T36" fmla="*/ 23 w 110"/>
                  <a:gd name="T37" fmla="*/ 0 h 124"/>
                  <a:gd name="T38" fmla="*/ 19 w 110"/>
                  <a:gd name="T39" fmla="*/ 0 h 124"/>
                  <a:gd name="T40" fmla="*/ 14 w 110"/>
                  <a:gd name="T41" fmla="*/ 1 h 124"/>
                  <a:gd name="T42" fmla="*/ 11 w 110"/>
                  <a:gd name="T43" fmla="*/ 2 h 124"/>
                  <a:gd name="T44" fmla="*/ 8 w 110"/>
                  <a:gd name="T45" fmla="*/ 4 h 124"/>
                  <a:gd name="T46" fmla="*/ 8 w 110"/>
                  <a:gd name="T47" fmla="*/ 4 h 124"/>
                  <a:gd name="T48" fmla="*/ 5 w 110"/>
                  <a:gd name="T49" fmla="*/ 7 h 124"/>
                  <a:gd name="T50" fmla="*/ 3 w 110"/>
                  <a:gd name="T51" fmla="*/ 10 h 124"/>
                  <a:gd name="T52" fmla="*/ 2 w 110"/>
                  <a:gd name="T53" fmla="*/ 14 h 124"/>
                  <a:gd name="T54" fmla="*/ 1 w 110"/>
                  <a:gd name="T55" fmla="*/ 17 h 124"/>
                  <a:gd name="T56" fmla="*/ 0 w 110"/>
                  <a:gd name="T57" fmla="*/ 26 h 124"/>
                  <a:gd name="T58" fmla="*/ 1 w 110"/>
                  <a:gd name="T59" fmla="*/ 37 h 124"/>
                  <a:gd name="T60" fmla="*/ 4 w 110"/>
                  <a:gd name="T61" fmla="*/ 47 h 124"/>
                  <a:gd name="T62" fmla="*/ 9 w 110"/>
                  <a:gd name="T63" fmla="*/ 58 h 124"/>
                  <a:gd name="T64" fmla="*/ 15 w 110"/>
                  <a:gd name="T65" fmla="*/ 70 h 124"/>
                  <a:gd name="T66" fmla="*/ 24 w 110"/>
                  <a:gd name="T67" fmla="*/ 80 h 124"/>
                  <a:gd name="T68" fmla="*/ 24 w 110"/>
                  <a:gd name="T69" fmla="*/ 80 h 124"/>
                  <a:gd name="T70" fmla="*/ 31 w 110"/>
                  <a:gd name="T71" fmla="*/ 88 h 124"/>
                  <a:gd name="T72" fmla="*/ 38 w 110"/>
                  <a:gd name="T73" fmla="*/ 94 h 124"/>
                  <a:gd name="T74" fmla="*/ 44 w 110"/>
                  <a:gd name="T75" fmla="*/ 98 h 124"/>
                  <a:gd name="T76" fmla="*/ 51 w 110"/>
                  <a:gd name="T77" fmla="*/ 102 h 124"/>
                  <a:gd name="T78" fmla="*/ 59 w 110"/>
                  <a:gd name="T79" fmla="*/ 104 h 124"/>
                  <a:gd name="T80" fmla="*/ 66 w 110"/>
                  <a:gd name="T81" fmla="*/ 105 h 124"/>
                  <a:gd name="T82" fmla="*/ 74 w 110"/>
                  <a:gd name="T83" fmla="*/ 106 h 124"/>
                  <a:gd name="T84" fmla="*/ 82 w 110"/>
                  <a:gd name="T85" fmla="*/ 106 h 124"/>
                  <a:gd name="T86" fmla="*/ 82 w 110"/>
                  <a:gd name="T87" fmla="*/ 106 h 124"/>
                  <a:gd name="T88" fmla="*/ 96 w 110"/>
                  <a:gd name="T89" fmla="*/ 124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0" h="124">
                    <a:moveTo>
                      <a:pt x="110" y="110"/>
                    </a:moveTo>
                    <a:lnTo>
                      <a:pt x="110" y="110"/>
                    </a:lnTo>
                    <a:lnTo>
                      <a:pt x="95" y="95"/>
                    </a:lnTo>
                    <a:lnTo>
                      <a:pt x="95" y="95"/>
                    </a:lnTo>
                    <a:lnTo>
                      <a:pt x="97" y="86"/>
                    </a:lnTo>
                    <a:lnTo>
                      <a:pt x="98" y="79"/>
                    </a:lnTo>
                    <a:lnTo>
                      <a:pt x="98" y="71"/>
                    </a:lnTo>
                    <a:lnTo>
                      <a:pt x="97" y="64"/>
                    </a:lnTo>
                    <a:lnTo>
                      <a:pt x="95" y="56"/>
                    </a:lnTo>
                    <a:lnTo>
                      <a:pt x="92" y="49"/>
                    </a:lnTo>
                    <a:lnTo>
                      <a:pt x="86" y="41"/>
                    </a:lnTo>
                    <a:lnTo>
                      <a:pt x="80" y="33"/>
                    </a:lnTo>
                    <a:lnTo>
                      <a:pt x="80" y="33"/>
                    </a:lnTo>
                    <a:lnTo>
                      <a:pt x="71" y="23"/>
                    </a:lnTo>
                    <a:lnTo>
                      <a:pt x="62" y="15"/>
                    </a:lnTo>
                    <a:lnTo>
                      <a:pt x="51" y="8"/>
                    </a:lnTo>
                    <a:lnTo>
                      <a:pt x="41" y="3"/>
                    </a:lnTo>
                    <a:lnTo>
                      <a:pt x="32" y="0"/>
                    </a:lnTo>
                    <a:lnTo>
                      <a:pt x="23" y="0"/>
                    </a:lnTo>
                    <a:lnTo>
                      <a:pt x="19" y="0"/>
                    </a:lnTo>
                    <a:lnTo>
                      <a:pt x="14" y="1"/>
                    </a:lnTo>
                    <a:lnTo>
                      <a:pt x="11" y="2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5" y="7"/>
                    </a:lnTo>
                    <a:lnTo>
                      <a:pt x="3" y="10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0" y="26"/>
                    </a:lnTo>
                    <a:lnTo>
                      <a:pt x="1" y="37"/>
                    </a:lnTo>
                    <a:lnTo>
                      <a:pt x="4" y="47"/>
                    </a:lnTo>
                    <a:lnTo>
                      <a:pt x="9" y="58"/>
                    </a:lnTo>
                    <a:lnTo>
                      <a:pt x="15" y="70"/>
                    </a:lnTo>
                    <a:lnTo>
                      <a:pt x="24" y="80"/>
                    </a:lnTo>
                    <a:lnTo>
                      <a:pt x="24" y="80"/>
                    </a:lnTo>
                    <a:lnTo>
                      <a:pt x="31" y="88"/>
                    </a:lnTo>
                    <a:lnTo>
                      <a:pt x="38" y="94"/>
                    </a:lnTo>
                    <a:lnTo>
                      <a:pt x="44" y="98"/>
                    </a:lnTo>
                    <a:lnTo>
                      <a:pt x="51" y="102"/>
                    </a:lnTo>
                    <a:lnTo>
                      <a:pt x="59" y="104"/>
                    </a:lnTo>
                    <a:lnTo>
                      <a:pt x="66" y="105"/>
                    </a:lnTo>
                    <a:lnTo>
                      <a:pt x="74" y="106"/>
                    </a:lnTo>
                    <a:lnTo>
                      <a:pt x="82" y="106"/>
                    </a:lnTo>
                    <a:lnTo>
                      <a:pt x="82" y="106"/>
                    </a:lnTo>
                    <a:lnTo>
                      <a:pt x="96" y="12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2" name="Freeform 202"/>
              <p:cNvSpPr>
                <a:spLocks/>
              </p:cNvSpPr>
              <p:nvPr/>
            </p:nvSpPr>
            <p:spPr bwMode="auto">
              <a:xfrm>
                <a:off x="4405" y="2335"/>
                <a:ext cx="57" cy="55"/>
              </a:xfrm>
              <a:custGeom>
                <a:avLst/>
                <a:gdLst>
                  <a:gd name="T0" fmla="*/ 57 w 57"/>
                  <a:gd name="T1" fmla="*/ 3 h 55"/>
                  <a:gd name="T2" fmla="*/ 57 w 57"/>
                  <a:gd name="T3" fmla="*/ 3 h 55"/>
                  <a:gd name="T4" fmla="*/ 57 w 57"/>
                  <a:gd name="T5" fmla="*/ 2 h 55"/>
                  <a:gd name="T6" fmla="*/ 56 w 57"/>
                  <a:gd name="T7" fmla="*/ 1 h 55"/>
                  <a:gd name="T8" fmla="*/ 56 w 57"/>
                  <a:gd name="T9" fmla="*/ 1 h 55"/>
                  <a:gd name="T10" fmla="*/ 55 w 57"/>
                  <a:gd name="T11" fmla="*/ 0 h 55"/>
                  <a:gd name="T12" fmla="*/ 54 w 57"/>
                  <a:gd name="T13" fmla="*/ 1 h 55"/>
                  <a:gd name="T14" fmla="*/ 5 w 57"/>
                  <a:gd name="T15" fmla="*/ 55 h 55"/>
                  <a:gd name="T16" fmla="*/ 5 w 57"/>
                  <a:gd name="T17" fmla="*/ 55 h 55"/>
                  <a:gd name="T18" fmla="*/ 2 w 57"/>
                  <a:gd name="T19" fmla="*/ 55 h 55"/>
                  <a:gd name="T20" fmla="*/ 1 w 57"/>
                  <a:gd name="T21" fmla="*/ 55 h 55"/>
                  <a:gd name="T22" fmla="*/ 1 w 57"/>
                  <a:gd name="T23" fmla="*/ 55 h 55"/>
                  <a:gd name="T24" fmla="*/ 0 w 57"/>
                  <a:gd name="T25" fmla="*/ 54 h 55"/>
                  <a:gd name="T26" fmla="*/ 0 w 57"/>
                  <a:gd name="T27" fmla="*/ 52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7" h="55">
                    <a:moveTo>
                      <a:pt x="57" y="3"/>
                    </a:moveTo>
                    <a:lnTo>
                      <a:pt x="57" y="3"/>
                    </a:lnTo>
                    <a:lnTo>
                      <a:pt x="57" y="2"/>
                    </a:lnTo>
                    <a:lnTo>
                      <a:pt x="56" y="1"/>
                    </a:lnTo>
                    <a:lnTo>
                      <a:pt x="56" y="1"/>
                    </a:lnTo>
                    <a:lnTo>
                      <a:pt x="55" y="0"/>
                    </a:lnTo>
                    <a:lnTo>
                      <a:pt x="54" y="1"/>
                    </a:lnTo>
                    <a:lnTo>
                      <a:pt x="5" y="55"/>
                    </a:lnTo>
                    <a:lnTo>
                      <a:pt x="5" y="55"/>
                    </a:lnTo>
                    <a:lnTo>
                      <a:pt x="2" y="55"/>
                    </a:lnTo>
                    <a:lnTo>
                      <a:pt x="1" y="55"/>
                    </a:lnTo>
                    <a:lnTo>
                      <a:pt x="1" y="55"/>
                    </a:lnTo>
                    <a:lnTo>
                      <a:pt x="0" y="54"/>
                    </a:lnTo>
                    <a:lnTo>
                      <a:pt x="0" y="5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3" name="Freeform 203"/>
              <p:cNvSpPr>
                <a:spLocks/>
              </p:cNvSpPr>
              <p:nvPr/>
            </p:nvSpPr>
            <p:spPr bwMode="auto">
              <a:xfrm>
                <a:off x="4416" y="2344"/>
                <a:ext cx="56" cy="56"/>
              </a:xfrm>
              <a:custGeom>
                <a:avLst/>
                <a:gdLst>
                  <a:gd name="T0" fmla="*/ 56 w 56"/>
                  <a:gd name="T1" fmla="*/ 3 h 56"/>
                  <a:gd name="T2" fmla="*/ 56 w 56"/>
                  <a:gd name="T3" fmla="*/ 3 h 56"/>
                  <a:gd name="T4" fmla="*/ 56 w 56"/>
                  <a:gd name="T5" fmla="*/ 2 h 56"/>
                  <a:gd name="T6" fmla="*/ 55 w 56"/>
                  <a:gd name="T7" fmla="*/ 0 h 56"/>
                  <a:gd name="T8" fmla="*/ 55 w 56"/>
                  <a:gd name="T9" fmla="*/ 0 h 56"/>
                  <a:gd name="T10" fmla="*/ 54 w 56"/>
                  <a:gd name="T11" fmla="*/ 0 h 56"/>
                  <a:gd name="T12" fmla="*/ 53 w 56"/>
                  <a:gd name="T13" fmla="*/ 0 h 56"/>
                  <a:gd name="T14" fmla="*/ 4 w 56"/>
                  <a:gd name="T15" fmla="*/ 55 h 56"/>
                  <a:gd name="T16" fmla="*/ 4 w 56"/>
                  <a:gd name="T17" fmla="*/ 55 h 56"/>
                  <a:gd name="T18" fmla="*/ 2 w 56"/>
                  <a:gd name="T19" fmla="*/ 56 h 56"/>
                  <a:gd name="T20" fmla="*/ 1 w 56"/>
                  <a:gd name="T21" fmla="*/ 55 h 56"/>
                  <a:gd name="T22" fmla="*/ 1 w 56"/>
                  <a:gd name="T23" fmla="*/ 55 h 56"/>
                  <a:gd name="T24" fmla="*/ 0 w 56"/>
                  <a:gd name="T25" fmla="*/ 54 h 56"/>
                  <a:gd name="T26" fmla="*/ 1 w 56"/>
                  <a:gd name="T27" fmla="*/ 53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" h="56">
                    <a:moveTo>
                      <a:pt x="56" y="3"/>
                    </a:moveTo>
                    <a:lnTo>
                      <a:pt x="56" y="3"/>
                    </a:lnTo>
                    <a:lnTo>
                      <a:pt x="56" y="2"/>
                    </a:lnTo>
                    <a:lnTo>
                      <a:pt x="55" y="0"/>
                    </a:lnTo>
                    <a:lnTo>
                      <a:pt x="55" y="0"/>
                    </a:lnTo>
                    <a:lnTo>
                      <a:pt x="54" y="0"/>
                    </a:lnTo>
                    <a:lnTo>
                      <a:pt x="53" y="0"/>
                    </a:lnTo>
                    <a:lnTo>
                      <a:pt x="4" y="55"/>
                    </a:lnTo>
                    <a:lnTo>
                      <a:pt x="4" y="55"/>
                    </a:lnTo>
                    <a:lnTo>
                      <a:pt x="2" y="56"/>
                    </a:lnTo>
                    <a:lnTo>
                      <a:pt x="1" y="55"/>
                    </a:lnTo>
                    <a:lnTo>
                      <a:pt x="1" y="55"/>
                    </a:lnTo>
                    <a:lnTo>
                      <a:pt x="0" y="54"/>
                    </a:lnTo>
                    <a:lnTo>
                      <a:pt x="1" y="5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4" name="Freeform 204"/>
              <p:cNvSpPr>
                <a:spLocks/>
              </p:cNvSpPr>
              <p:nvPr/>
            </p:nvSpPr>
            <p:spPr bwMode="auto">
              <a:xfrm>
                <a:off x="4426" y="2352"/>
                <a:ext cx="57" cy="56"/>
              </a:xfrm>
              <a:custGeom>
                <a:avLst/>
                <a:gdLst>
                  <a:gd name="T0" fmla="*/ 57 w 57"/>
                  <a:gd name="T1" fmla="*/ 3 h 56"/>
                  <a:gd name="T2" fmla="*/ 57 w 57"/>
                  <a:gd name="T3" fmla="*/ 3 h 56"/>
                  <a:gd name="T4" fmla="*/ 57 w 57"/>
                  <a:gd name="T5" fmla="*/ 2 h 56"/>
                  <a:gd name="T6" fmla="*/ 56 w 57"/>
                  <a:gd name="T7" fmla="*/ 1 h 56"/>
                  <a:gd name="T8" fmla="*/ 56 w 57"/>
                  <a:gd name="T9" fmla="*/ 1 h 56"/>
                  <a:gd name="T10" fmla="*/ 55 w 57"/>
                  <a:gd name="T11" fmla="*/ 0 h 56"/>
                  <a:gd name="T12" fmla="*/ 53 w 57"/>
                  <a:gd name="T13" fmla="*/ 1 h 56"/>
                  <a:gd name="T14" fmla="*/ 4 w 57"/>
                  <a:gd name="T15" fmla="*/ 56 h 56"/>
                  <a:gd name="T16" fmla="*/ 4 w 57"/>
                  <a:gd name="T17" fmla="*/ 56 h 56"/>
                  <a:gd name="T18" fmla="*/ 3 w 57"/>
                  <a:gd name="T19" fmla="*/ 56 h 56"/>
                  <a:gd name="T20" fmla="*/ 1 w 57"/>
                  <a:gd name="T21" fmla="*/ 56 h 56"/>
                  <a:gd name="T22" fmla="*/ 1 w 57"/>
                  <a:gd name="T23" fmla="*/ 56 h 56"/>
                  <a:gd name="T24" fmla="*/ 0 w 57"/>
                  <a:gd name="T25" fmla="*/ 55 h 56"/>
                  <a:gd name="T26" fmla="*/ 1 w 57"/>
                  <a:gd name="T27" fmla="*/ 53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7" h="56">
                    <a:moveTo>
                      <a:pt x="57" y="3"/>
                    </a:moveTo>
                    <a:lnTo>
                      <a:pt x="57" y="3"/>
                    </a:lnTo>
                    <a:lnTo>
                      <a:pt x="57" y="2"/>
                    </a:lnTo>
                    <a:lnTo>
                      <a:pt x="56" y="1"/>
                    </a:lnTo>
                    <a:lnTo>
                      <a:pt x="56" y="1"/>
                    </a:lnTo>
                    <a:lnTo>
                      <a:pt x="55" y="0"/>
                    </a:lnTo>
                    <a:lnTo>
                      <a:pt x="53" y="1"/>
                    </a:lnTo>
                    <a:lnTo>
                      <a:pt x="4" y="56"/>
                    </a:lnTo>
                    <a:lnTo>
                      <a:pt x="4" y="56"/>
                    </a:lnTo>
                    <a:lnTo>
                      <a:pt x="3" y="56"/>
                    </a:lnTo>
                    <a:lnTo>
                      <a:pt x="1" y="56"/>
                    </a:lnTo>
                    <a:lnTo>
                      <a:pt x="1" y="56"/>
                    </a:lnTo>
                    <a:lnTo>
                      <a:pt x="0" y="55"/>
                    </a:lnTo>
                    <a:lnTo>
                      <a:pt x="1" y="5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</p:grpSp>
        <p:grpSp>
          <p:nvGrpSpPr>
            <p:cNvPr id="885" name="Group 406"/>
            <p:cNvGrpSpPr>
              <a:grpSpLocks/>
            </p:cNvGrpSpPr>
            <p:nvPr/>
          </p:nvGrpSpPr>
          <p:grpSpPr bwMode="auto">
            <a:xfrm>
              <a:off x="30163" y="49213"/>
              <a:ext cx="8328025" cy="4886325"/>
              <a:chOff x="19" y="31"/>
              <a:chExt cx="5246" cy="3078"/>
            </a:xfrm>
          </p:grpSpPr>
          <p:sp>
            <p:nvSpPr>
              <p:cNvPr id="985" name="Freeform 206"/>
              <p:cNvSpPr>
                <a:spLocks/>
              </p:cNvSpPr>
              <p:nvPr/>
            </p:nvSpPr>
            <p:spPr bwMode="auto">
              <a:xfrm>
                <a:off x="4272" y="2327"/>
                <a:ext cx="180" cy="239"/>
              </a:xfrm>
              <a:custGeom>
                <a:avLst/>
                <a:gdLst>
                  <a:gd name="T0" fmla="*/ 179 w 180"/>
                  <a:gd name="T1" fmla="*/ 3 h 239"/>
                  <a:gd name="T2" fmla="*/ 179 w 180"/>
                  <a:gd name="T3" fmla="*/ 3 h 239"/>
                  <a:gd name="T4" fmla="*/ 180 w 180"/>
                  <a:gd name="T5" fmla="*/ 1 h 239"/>
                  <a:gd name="T6" fmla="*/ 179 w 180"/>
                  <a:gd name="T7" fmla="*/ 0 h 239"/>
                  <a:gd name="T8" fmla="*/ 179 w 180"/>
                  <a:gd name="T9" fmla="*/ 0 h 239"/>
                  <a:gd name="T10" fmla="*/ 177 w 180"/>
                  <a:gd name="T11" fmla="*/ 0 h 239"/>
                  <a:gd name="T12" fmla="*/ 176 w 180"/>
                  <a:gd name="T13" fmla="*/ 0 h 239"/>
                  <a:gd name="T14" fmla="*/ 127 w 180"/>
                  <a:gd name="T15" fmla="*/ 47 h 239"/>
                  <a:gd name="T16" fmla="*/ 127 w 180"/>
                  <a:gd name="T17" fmla="*/ 47 h 239"/>
                  <a:gd name="T18" fmla="*/ 121 w 180"/>
                  <a:gd name="T19" fmla="*/ 54 h 239"/>
                  <a:gd name="T20" fmla="*/ 117 w 180"/>
                  <a:gd name="T21" fmla="*/ 61 h 239"/>
                  <a:gd name="T22" fmla="*/ 113 w 180"/>
                  <a:gd name="T23" fmla="*/ 68 h 239"/>
                  <a:gd name="T24" fmla="*/ 111 w 180"/>
                  <a:gd name="T25" fmla="*/ 75 h 239"/>
                  <a:gd name="T26" fmla="*/ 110 w 180"/>
                  <a:gd name="T27" fmla="*/ 81 h 239"/>
                  <a:gd name="T28" fmla="*/ 109 w 180"/>
                  <a:gd name="T29" fmla="*/ 87 h 239"/>
                  <a:gd name="T30" fmla="*/ 110 w 180"/>
                  <a:gd name="T31" fmla="*/ 99 h 239"/>
                  <a:gd name="T32" fmla="*/ 110 w 180"/>
                  <a:gd name="T33" fmla="*/ 99 h 239"/>
                  <a:gd name="T34" fmla="*/ 81 w 180"/>
                  <a:gd name="T35" fmla="*/ 128 h 239"/>
                  <a:gd name="T36" fmla="*/ 52 w 180"/>
                  <a:gd name="T37" fmla="*/ 156 h 239"/>
                  <a:gd name="T38" fmla="*/ 26 w 180"/>
                  <a:gd name="T39" fmla="*/ 182 h 239"/>
                  <a:gd name="T40" fmla="*/ 7 w 180"/>
                  <a:gd name="T41" fmla="*/ 203 h 239"/>
                  <a:gd name="T42" fmla="*/ 7 w 180"/>
                  <a:gd name="T43" fmla="*/ 203 h 239"/>
                  <a:gd name="T44" fmla="*/ 4 w 180"/>
                  <a:gd name="T45" fmla="*/ 208 h 239"/>
                  <a:gd name="T46" fmla="*/ 1 w 180"/>
                  <a:gd name="T47" fmla="*/ 213 h 239"/>
                  <a:gd name="T48" fmla="*/ 0 w 180"/>
                  <a:gd name="T49" fmla="*/ 218 h 239"/>
                  <a:gd name="T50" fmla="*/ 0 w 180"/>
                  <a:gd name="T51" fmla="*/ 222 h 239"/>
                  <a:gd name="T52" fmla="*/ 1 w 180"/>
                  <a:gd name="T53" fmla="*/ 226 h 239"/>
                  <a:gd name="T54" fmla="*/ 2 w 180"/>
                  <a:gd name="T55" fmla="*/ 229 h 239"/>
                  <a:gd name="T56" fmla="*/ 4 w 180"/>
                  <a:gd name="T57" fmla="*/ 232 h 239"/>
                  <a:gd name="T58" fmla="*/ 6 w 180"/>
                  <a:gd name="T59" fmla="*/ 235 h 239"/>
                  <a:gd name="T60" fmla="*/ 6 w 180"/>
                  <a:gd name="T61" fmla="*/ 235 h 239"/>
                  <a:gd name="T62" fmla="*/ 9 w 180"/>
                  <a:gd name="T63" fmla="*/ 237 h 239"/>
                  <a:gd name="T64" fmla="*/ 13 w 180"/>
                  <a:gd name="T65" fmla="*/ 238 h 239"/>
                  <a:gd name="T66" fmla="*/ 16 w 180"/>
                  <a:gd name="T67" fmla="*/ 239 h 239"/>
                  <a:gd name="T68" fmla="*/ 20 w 180"/>
                  <a:gd name="T69" fmla="*/ 239 h 239"/>
                  <a:gd name="T70" fmla="*/ 25 w 180"/>
                  <a:gd name="T71" fmla="*/ 238 h 239"/>
                  <a:gd name="T72" fmla="*/ 30 w 180"/>
                  <a:gd name="T73" fmla="*/ 236 h 239"/>
                  <a:gd name="T74" fmla="*/ 34 w 180"/>
                  <a:gd name="T75" fmla="*/ 233 h 239"/>
                  <a:gd name="T76" fmla="*/ 38 w 180"/>
                  <a:gd name="T77" fmla="*/ 229 h 239"/>
                  <a:gd name="T78" fmla="*/ 38 w 180"/>
                  <a:gd name="T79" fmla="*/ 229 h 239"/>
                  <a:gd name="T80" fmla="*/ 55 w 180"/>
                  <a:gd name="T81" fmla="*/ 206 h 239"/>
                  <a:gd name="T82" fmla="*/ 76 w 180"/>
                  <a:gd name="T83" fmla="*/ 177 h 239"/>
                  <a:gd name="T84" fmla="*/ 97 w 180"/>
                  <a:gd name="T85" fmla="*/ 145 h 239"/>
                  <a:gd name="T86" fmla="*/ 121 w 180"/>
                  <a:gd name="T87" fmla="*/ 112 h 239"/>
                  <a:gd name="T88" fmla="*/ 121 w 180"/>
                  <a:gd name="T89" fmla="*/ 112 h 239"/>
                  <a:gd name="T90" fmla="*/ 134 w 180"/>
                  <a:gd name="T91" fmla="*/ 110 h 239"/>
                  <a:gd name="T92" fmla="*/ 141 w 180"/>
                  <a:gd name="T93" fmla="*/ 109 h 239"/>
                  <a:gd name="T94" fmla="*/ 147 w 180"/>
                  <a:gd name="T95" fmla="*/ 107 h 239"/>
                  <a:gd name="T96" fmla="*/ 153 w 180"/>
                  <a:gd name="T97" fmla="*/ 102 h 239"/>
                  <a:gd name="T98" fmla="*/ 159 w 180"/>
                  <a:gd name="T99" fmla="*/ 98 h 239"/>
                  <a:gd name="T100" fmla="*/ 166 w 180"/>
                  <a:gd name="T101" fmla="*/ 92 h 239"/>
                  <a:gd name="T102" fmla="*/ 173 w 180"/>
                  <a:gd name="T103" fmla="*/ 85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0" h="239">
                    <a:moveTo>
                      <a:pt x="179" y="3"/>
                    </a:moveTo>
                    <a:lnTo>
                      <a:pt x="179" y="3"/>
                    </a:lnTo>
                    <a:lnTo>
                      <a:pt x="180" y="1"/>
                    </a:lnTo>
                    <a:lnTo>
                      <a:pt x="179" y="0"/>
                    </a:lnTo>
                    <a:lnTo>
                      <a:pt x="179" y="0"/>
                    </a:lnTo>
                    <a:lnTo>
                      <a:pt x="177" y="0"/>
                    </a:lnTo>
                    <a:lnTo>
                      <a:pt x="176" y="0"/>
                    </a:lnTo>
                    <a:lnTo>
                      <a:pt x="127" y="47"/>
                    </a:lnTo>
                    <a:lnTo>
                      <a:pt x="127" y="47"/>
                    </a:lnTo>
                    <a:lnTo>
                      <a:pt x="121" y="54"/>
                    </a:lnTo>
                    <a:lnTo>
                      <a:pt x="117" y="61"/>
                    </a:lnTo>
                    <a:lnTo>
                      <a:pt x="113" y="68"/>
                    </a:lnTo>
                    <a:lnTo>
                      <a:pt x="111" y="75"/>
                    </a:lnTo>
                    <a:lnTo>
                      <a:pt x="110" y="81"/>
                    </a:lnTo>
                    <a:lnTo>
                      <a:pt x="109" y="87"/>
                    </a:lnTo>
                    <a:lnTo>
                      <a:pt x="110" y="99"/>
                    </a:lnTo>
                    <a:lnTo>
                      <a:pt x="110" y="99"/>
                    </a:lnTo>
                    <a:lnTo>
                      <a:pt x="81" y="128"/>
                    </a:lnTo>
                    <a:lnTo>
                      <a:pt x="52" y="156"/>
                    </a:lnTo>
                    <a:lnTo>
                      <a:pt x="26" y="182"/>
                    </a:lnTo>
                    <a:lnTo>
                      <a:pt x="7" y="203"/>
                    </a:lnTo>
                    <a:lnTo>
                      <a:pt x="7" y="203"/>
                    </a:lnTo>
                    <a:lnTo>
                      <a:pt x="4" y="208"/>
                    </a:lnTo>
                    <a:lnTo>
                      <a:pt x="1" y="213"/>
                    </a:lnTo>
                    <a:lnTo>
                      <a:pt x="0" y="218"/>
                    </a:lnTo>
                    <a:lnTo>
                      <a:pt x="0" y="222"/>
                    </a:lnTo>
                    <a:lnTo>
                      <a:pt x="1" y="226"/>
                    </a:lnTo>
                    <a:lnTo>
                      <a:pt x="2" y="229"/>
                    </a:lnTo>
                    <a:lnTo>
                      <a:pt x="4" y="232"/>
                    </a:lnTo>
                    <a:lnTo>
                      <a:pt x="6" y="235"/>
                    </a:lnTo>
                    <a:lnTo>
                      <a:pt x="6" y="235"/>
                    </a:lnTo>
                    <a:lnTo>
                      <a:pt x="9" y="237"/>
                    </a:lnTo>
                    <a:lnTo>
                      <a:pt x="13" y="238"/>
                    </a:lnTo>
                    <a:lnTo>
                      <a:pt x="16" y="239"/>
                    </a:lnTo>
                    <a:lnTo>
                      <a:pt x="20" y="239"/>
                    </a:lnTo>
                    <a:lnTo>
                      <a:pt x="25" y="238"/>
                    </a:lnTo>
                    <a:lnTo>
                      <a:pt x="30" y="236"/>
                    </a:lnTo>
                    <a:lnTo>
                      <a:pt x="34" y="233"/>
                    </a:lnTo>
                    <a:lnTo>
                      <a:pt x="38" y="229"/>
                    </a:lnTo>
                    <a:lnTo>
                      <a:pt x="38" y="229"/>
                    </a:lnTo>
                    <a:lnTo>
                      <a:pt x="55" y="206"/>
                    </a:lnTo>
                    <a:lnTo>
                      <a:pt x="76" y="177"/>
                    </a:lnTo>
                    <a:lnTo>
                      <a:pt x="97" y="145"/>
                    </a:lnTo>
                    <a:lnTo>
                      <a:pt x="121" y="112"/>
                    </a:lnTo>
                    <a:lnTo>
                      <a:pt x="121" y="112"/>
                    </a:lnTo>
                    <a:lnTo>
                      <a:pt x="134" y="110"/>
                    </a:lnTo>
                    <a:lnTo>
                      <a:pt x="141" y="109"/>
                    </a:lnTo>
                    <a:lnTo>
                      <a:pt x="147" y="107"/>
                    </a:lnTo>
                    <a:lnTo>
                      <a:pt x="153" y="102"/>
                    </a:lnTo>
                    <a:lnTo>
                      <a:pt x="159" y="98"/>
                    </a:lnTo>
                    <a:lnTo>
                      <a:pt x="166" y="92"/>
                    </a:lnTo>
                    <a:lnTo>
                      <a:pt x="173" y="8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86" name="Freeform 207"/>
              <p:cNvSpPr>
                <a:spLocks/>
              </p:cNvSpPr>
              <p:nvPr/>
            </p:nvSpPr>
            <p:spPr bwMode="auto">
              <a:xfrm>
                <a:off x="714" y="1864"/>
                <a:ext cx="195" cy="173"/>
              </a:xfrm>
              <a:custGeom>
                <a:avLst/>
                <a:gdLst>
                  <a:gd name="T0" fmla="*/ 172 w 195"/>
                  <a:gd name="T1" fmla="*/ 21 h 173"/>
                  <a:gd name="T2" fmla="*/ 172 w 195"/>
                  <a:gd name="T3" fmla="*/ 0 h 173"/>
                  <a:gd name="T4" fmla="*/ 158 w 195"/>
                  <a:gd name="T5" fmla="*/ 10 h 173"/>
                  <a:gd name="T6" fmla="*/ 158 w 195"/>
                  <a:gd name="T7" fmla="*/ 10 h 173"/>
                  <a:gd name="T8" fmla="*/ 151 w 195"/>
                  <a:gd name="T9" fmla="*/ 12 h 173"/>
                  <a:gd name="T10" fmla="*/ 145 w 195"/>
                  <a:gd name="T11" fmla="*/ 14 h 173"/>
                  <a:gd name="T12" fmla="*/ 131 w 195"/>
                  <a:gd name="T13" fmla="*/ 16 h 173"/>
                  <a:gd name="T14" fmla="*/ 97 w 195"/>
                  <a:gd name="T15" fmla="*/ 17 h 173"/>
                  <a:gd name="T16" fmla="*/ 79 w 195"/>
                  <a:gd name="T17" fmla="*/ 19 h 173"/>
                  <a:gd name="T18" fmla="*/ 63 w 195"/>
                  <a:gd name="T19" fmla="*/ 22 h 173"/>
                  <a:gd name="T20" fmla="*/ 55 w 195"/>
                  <a:gd name="T21" fmla="*/ 25 h 173"/>
                  <a:gd name="T22" fmla="*/ 47 w 195"/>
                  <a:gd name="T23" fmla="*/ 27 h 173"/>
                  <a:gd name="T24" fmla="*/ 39 w 195"/>
                  <a:gd name="T25" fmla="*/ 31 h 173"/>
                  <a:gd name="T26" fmla="*/ 33 w 195"/>
                  <a:gd name="T27" fmla="*/ 35 h 173"/>
                  <a:gd name="T28" fmla="*/ 33 w 195"/>
                  <a:gd name="T29" fmla="*/ 35 h 173"/>
                  <a:gd name="T30" fmla="*/ 27 w 195"/>
                  <a:gd name="T31" fmla="*/ 39 h 173"/>
                  <a:gd name="T32" fmla="*/ 21 w 195"/>
                  <a:gd name="T33" fmla="*/ 44 h 173"/>
                  <a:gd name="T34" fmla="*/ 17 w 195"/>
                  <a:gd name="T35" fmla="*/ 50 h 173"/>
                  <a:gd name="T36" fmla="*/ 13 w 195"/>
                  <a:gd name="T37" fmla="*/ 56 h 173"/>
                  <a:gd name="T38" fmla="*/ 9 w 195"/>
                  <a:gd name="T39" fmla="*/ 63 h 173"/>
                  <a:gd name="T40" fmla="*/ 5 w 195"/>
                  <a:gd name="T41" fmla="*/ 70 h 173"/>
                  <a:gd name="T42" fmla="*/ 3 w 195"/>
                  <a:gd name="T43" fmla="*/ 76 h 173"/>
                  <a:gd name="T44" fmla="*/ 1 w 195"/>
                  <a:gd name="T45" fmla="*/ 83 h 173"/>
                  <a:gd name="T46" fmla="*/ 1 w 195"/>
                  <a:gd name="T47" fmla="*/ 90 h 173"/>
                  <a:gd name="T48" fmla="*/ 0 w 195"/>
                  <a:gd name="T49" fmla="*/ 98 h 173"/>
                  <a:gd name="T50" fmla="*/ 1 w 195"/>
                  <a:gd name="T51" fmla="*/ 105 h 173"/>
                  <a:gd name="T52" fmla="*/ 2 w 195"/>
                  <a:gd name="T53" fmla="*/ 112 h 173"/>
                  <a:gd name="T54" fmla="*/ 4 w 195"/>
                  <a:gd name="T55" fmla="*/ 119 h 173"/>
                  <a:gd name="T56" fmla="*/ 6 w 195"/>
                  <a:gd name="T57" fmla="*/ 126 h 173"/>
                  <a:gd name="T58" fmla="*/ 11 w 195"/>
                  <a:gd name="T59" fmla="*/ 134 h 173"/>
                  <a:gd name="T60" fmla="*/ 15 w 195"/>
                  <a:gd name="T61" fmla="*/ 140 h 173"/>
                  <a:gd name="T62" fmla="*/ 15 w 195"/>
                  <a:gd name="T63" fmla="*/ 140 h 173"/>
                  <a:gd name="T64" fmla="*/ 19 w 195"/>
                  <a:gd name="T65" fmla="*/ 146 h 173"/>
                  <a:gd name="T66" fmla="*/ 24 w 195"/>
                  <a:gd name="T67" fmla="*/ 152 h 173"/>
                  <a:gd name="T68" fmla="*/ 30 w 195"/>
                  <a:gd name="T69" fmla="*/ 156 h 173"/>
                  <a:gd name="T70" fmla="*/ 36 w 195"/>
                  <a:gd name="T71" fmla="*/ 160 h 173"/>
                  <a:gd name="T72" fmla="*/ 42 w 195"/>
                  <a:gd name="T73" fmla="*/ 164 h 173"/>
                  <a:gd name="T74" fmla="*/ 50 w 195"/>
                  <a:gd name="T75" fmla="*/ 167 h 173"/>
                  <a:gd name="T76" fmla="*/ 56 w 195"/>
                  <a:gd name="T77" fmla="*/ 170 h 173"/>
                  <a:gd name="T78" fmla="*/ 63 w 195"/>
                  <a:gd name="T79" fmla="*/ 172 h 173"/>
                  <a:gd name="T80" fmla="*/ 70 w 195"/>
                  <a:gd name="T81" fmla="*/ 172 h 173"/>
                  <a:gd name="T82" fmla="*/ 77 w 195"/>
                  <a:gd name="T83" fmla="*/ 173 h 173"/>
                  <a:gd name="T84" fmla="*/ 85 w 195"/>
                  <a:gd name="T85" fmla="*/ 172 h 173"/>
                  <a:gd name="T86" fmla="*/ 93 w 195"/>
                  <a:gd name="T87" fmla="*/ 171 h 173"/>
                  <a:gd name="T88" fmla="*/ 99 w 195"/>
                  <a:gd name="T89" fmla="*/ 168 h 173"/>
                  <a:gd name="T90" fmla="*/ 106 w 195"/>
                  <a:gd name="T91" fmla="*/ 166 h 173"/>
                  <a:gd name="T92" fmla="*/ 113 w 195"/>
                  <a:gd name="T93" fmla="*/ 162 h 173"/>
                  <a:gd name="T94" fmla="*/ 120 w 195"/>
                  <a:gd name="T95" fmla="*/ 158 h 173"/>
                  <a:gd name="T96" fmla="*/ 120 w 195"/>
                  <a:gd name="T97" fmla="*/ 158 h 173"/>
                  <a:gd name="T98" fmla="*/ 127 w 195"/>
                  <a:gd name="T99" fmla="*/ 153 h 173"/>
                  <a:gd name="T100" fmla="*/ 132 w 195"/>
                  <a:gd name="T101" fmla="*/ 148 h 173"/>
                  <a:gd name="T102" fmla="*/ 138 w 195"/>
                  <a:gd name="T103" fmla="*/ 141 h 173"/>
                  <a:gd name="T104" fmla="*/ 142 w 195"/>
                  <a:gd name="T105" fmla="*/ 134 h 173"/>
                  <a:gd name="T106" fmla="*/ 151 w 195"/>
                  <a:gd name="T107" fmla="*/ 118 h 173"/>
                  <a:gd name="T108" fmla="*/ 159 w 195"/>
                  <a:gd name="T109" fmla="*/ 102 h 173"/>
                  <a:gd name="T110" fmla="*/ 166 w 195"/>
                  <a:gd name="T111" fmla="*/ 85 h 173"/>
                  <a:gd name="T112" fmla="*/ 172 w 195"/>
                  <a:gd name="T113" fmla="*/ 70 h 173"/>
                  <a:gd name="T114" fmla="*/ 180 w 195"/>
                  <a:gd name="T115" fmla="*/ 56 h 173"/>
                  <a:gd name="T116" fmla="*/ 184 w 195"/>
                  <a:gd name="T117" fmla="*/ 51 h 173"/>
                  <a:gd name="T118" fmla="*/ 189 w 195"/>
                  <a:gd name="T119" fmla="*/ 47 h 173"/>
                  <a:gd name="T120" fmla="*/ 195 w 195"/>
                  <a:gd name="T121" fmla="*/ 21 h 173"/>
                  <a:gd name="T122" fmla="*/ 172 w 195"/>
                  <a:gd name="T123" fmla="*/ 21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95" h="173">
                    <a:moveTo>
                      <a:pt x="172" y="21"/>
                    </a:moveTo>
                    <a:lnTo>
                      <a:pt x="172" y="0"/>
                    </a:lnTo>
                    <a:lnTo>
                      <a:pt x="158" y="10"/>
                    </a:lnTo>
                    <a:lnTo>
                      <a:pt x="158" y="10"/>
                    </a:lnTo>
                    <a:lnTo>
                      <a:pt x="151" y="12"/>
                    </a:lnTo>
                    <a:lnTo>
                      <a:pt x="145" y="14"/>
                    </a:lnTo>
                    <a:lnTo>
                      <a:pt x="131" y="16"/>
                    </a:lnTo>
                    <a:lnTo>
                      <a:pt x="97" y="17"/>
                    </a:lnTo>
                    <a:lnTo>
                      <a:pt x="79" y="19"/>
                    </a:lnTo>
                    <a:lnTo>
                      <a:pt x="63" y="22"/>
                    </a:lnTo>
                    <a:lnTo>
                      <a:pt x="55" y="25"/>
                    </a:lnTo>
                    <a:lnTo>
                      <a:pt x="47" y="27"/>
                    </a:lnTo>
                    <a:lnTo>
                      <a:pt x="39" y="31"/>
                    </a:lnTo>
                    <a:lnTo>
                      <a:pt x="33" y="35"/>
                    </a:lnTo>
                    <a:lnTo>
                      <a:pt x="33" y="35"/>
                    </a:lnTo>
                    <a:lnTo>
                      <a:pt x="27" y="39"/>
                    </a:lnTo>
                    <a:lnTo>
                      <a:pt x="21" y="44"/>
                    </a:lnTo>
                    <a:lnTo>
                      <a:pt x="17" y="50"/>
                    </a:lnTo>
                    <a:lnTo>
                      <a:pt x="13" y="56"/>
                    </a:lnTo>
                    <a:lnTo>
                      <a:pt x="9" y="63"/>
                    </a:lnTo>
                    <a:lnTo>
                      <a:pt x="5" y="70"/>
                    </a:lnTo>
                    <a:lnTo>
                      <a:pt x="3" y="76"/>
                    </a:lnTo>
                    <a:lnTo>
                      <a:pt x="1" y="83"/>
                    </a:lnTo>
                    <a:lnTo>
                      <a:pt x="1" y="90"/>
                    </a:lnTo>
                    <a:lnTo>
                      <a:pt x="0" y="98"/>
                    </a:lnTo>
                    <a:lnTo>
                      <a:pt x="1" y="105"/>
                    </a:lnTo>
                    <a:lnTo>
                      <a:pt x="2" y="112"/>
                    </a:lnTo>
                    <a:lnTo>
                      <a:pt x="4" y="119"/>
                    </a:lnTo>
                    <a:lnTo>
                      <a:pt x="6" y="126"/>
                    </a:lnTo>
                    <a:lnTo>
                      <a:pt x="11" y="134"/>
                    </a:lnTo>
                    <a:lnTo>
                      <a:pt x="15" y="140"/>
                    </a:lnTo>
                    <a:lnTo>
                      <a:pt x="15" y="140"/>
                    </a:lnTo>
                    <a:lnTo>
                      <a:pt x="19" y="146"/>
                    </a:lnTo>
                    <a:lnTo>
                      <a:pt x="24" y="152"/>
                    </a:lnTo>
                    <a:lnTo>
                      <a:pt x="30" y="156"/>
                    </a:lnTo>
                    <a:lnTo>
                      <a:pt x="36" y="160"/>
                    </a:lnTo>
                    <a:lnTo>
                      <a:pt x="42" y="164"/>
                    </a:lnTo>
                    <a:lnTo>
                      <a:pt x="50" y="167"/>
                    </a:lnTo>
                    <a:lnTo>
                      <a:pt x="56" y="170"/>
                    </a:lnTo>
                    <a:lnTo>
                      <a:pt x="63" y="172"/>
                    </a:lnTo>
                    <a:lnTo>
                      <a:pt x="70" y="172"/>
                    </a:lnTo>
                    <a:lnTo>
                      <a:pt x="77" y="173"/>
                    </a:lnTo>
                    <a:lnTo>
                      <a:pt x="85" y="172"/>
                    </a:lnTo>
                    <a:lnTo>
                      <a:pt x="93" y="171"/>
                    </a:lnTo>
                    <a:lnTo>
                      <a:pt x="99" y="168"/>
                    </a:lnTo>
                    <a:lnTo>
                      <a:pt x="106" y="166"/>
                    </a:lnTo>
                    <a:lnTo>
                      <a:pt x="113" y="162"/>
                    </a:lnTo>
                    <a:lnTo>
                      <a:pt x="120" y="158"/>
                    </a:lnTo>
                    <a:lnTo>
                      <a:pt x="120" y="158"/>
                    </a:lnTo>
                    <a:lnTo>
                      <a:pt x="127" y="153"/>
                    </a:lnTo>
                    <a:lnTo>
                      <a:pt x="132" y="148"/>
                    </a:lnTo>
                    <a:lnTo>
                      <a:pt x="138" y="141"/>
                    </a:lnTo>
                    <a:lnTo>
                      <a:pt x="142" y="134"/>
                    </a:lnTo>
                    <a:lnTo>
                      <a:pt x="151" y="118"/>
                    </a:lnTo>
                    <a:lnTo>
                      <a:pt x="159" y="102"/>
                    </a:lnTo>
                    <a:lnTo>
                      <a:pt x="166" y="85"/>
                    </a:lnTo>
                    <a:lnTo>
                      <a:pt x="172" y="70"/>
                    </a:lnTo>
                    <a:lnTo>
                      <a:pt x="180" y="56"/>
                    </a:lnTo>
                    <a:lnTo>
                      <a:pt x="184" y="51"/>
                    </a:lnTo>
                    <a:lnTo>
                      <a:pt x="189" y="47"/>
                    </a:lnTo>
                    <a:lnTo>
                      <a:pt x="195" y="21"/>
                    </a:lnTo>
                    <a:lnTo>
                      <a:pt x="172" y="2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87" name="Freeform 208"/>
              <p:cNvSpPr>
                <a:spLocks/>
              </p:cNvSpPr>
              <p:nvPr/>
            </p:nvSpPr>
            <p:spPr bwMode="auto">
              <a:xfrm>
                <a:off x="739" y="1903"/>
                <a:ext cx="49" cy="33"/>
              </a:xfrm>
              <a:custGeom>
                <a:avLst/>
                <a:gdLst>
                  <a:gd name="T0" fmla="*/ 0 w 49"/>
                  <a:gd name="T1" fmla="*/ 33 h 33"/>
                  <a:gd name="T2" fmla="*/ 0 w 49"/>
                  <a:gd name="T3" fmla="*/ 33 h 33"/>
                  <a:gd name="T4" fmla="*/ 3 w 49"/>
                  <a:gd name="T5" fmla="*/ 27 h 33"/>
                  <a:gd name="T6" fmla="*/ 7 w 49"/>
                  <a:gd name="T7" fmla="*/ 20 h 33"/>
                  <a:gd name="T8" fmla="*/ 12 w 49"/>
                  <a:gd name="T9" fmla="*/ 15 h 33"/>
                  <a:gd name="T10" fmla="*/ 18 w 49"/>
                  <a:gd name="T11" fmla="*/ 11 h 33"/>
                  <a:gd name="T12" fmla="*/ 25 w 49"/>
                  <a:gd name="T13" fmla="*/ 7 h 33"/>
                  <a:gd name="T14" fmla="*/ 32 w 49"/>
                  <a:gd name="T15" fmla="*/ 4 h 33"/>
                  <a:gd name="T16" fmla="*/ 40 w 49"/>
                  <a:gd name="T17" fmla="*/ 1 h 33"/>
                  <a:gd name="T18" fmla="*/ 49 w 49"/>
                  <a:gd name="T1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9" h="33">
                    <a:moveTo>
                      <a:pt x="0" y="33"/>
                    </a:moveTo>
                    <a:lnTo>
                      <a:pt x="0" y="33"/>
                    </a:lnTo>
                    <a:lnTo>
                      <a:pt x="3" y="27"/>
                    </a:lnTo>
                    <a:lnTo>
                      <a:pt x="7" y="20"/>
                    </a:lnTo>
                    <a:lnTo>
                      <a:pt x="12" y="15"/>
                    </a:lnTo>
                    <a:lnTo>
                      <a:pt x="18" y="11"/>
                    </a:lnTo>
                    <a:lnTo>
                      <a:pt x="25" y="7"/>
                    </a:lnTo>
                    <a:lnTo>
                      <a:pt x="32" y="4"/>
                    </a:lnTo>
                    <a:lnTo>
                      <a:pt x="40" y="1"/>
                    </a:lnTo>
                    <a:lnTo>
                      <a:pt x="4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88" name="Line 209"/>
              <p:cNvSpPr>
                <a:spLocks noChangeShapeType="1"/>
              </p:cNvSpPr>
              <p:nvPr/>
            </p:nvSpPr>
            <p:spPr bwMode="auto">
              <a:xfrm>
                <a:off x="745" y="1939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89" name="Freeform 210"/>
              <p:cNvSpPr>
                <a:spLocks/>
              </p:cNvSpPr>
              <p:nvPr/>
            </p:nvSpPr>
            <p:spPr bwMode="auto">
              <a:xfrm>
                <a:off x="894" y="1817"/>
                <a:ext cx="88" cy="87"/>
              </a:xfrm>
              <a:custGeom>
                <a:avLst/>
                <a:gdLst>
                  <a:gd name="T0" fmla="*/ 19 w 88"/>
                  <a:gd name="T1" fmla="*/ 87 h 87"/>
                  <a:gd name="T2" fmla="*/ 42 w 88"/>
                  <a:gd name="T3" fmla="*/ 69 h 87"/>
                  <a:gd name="T4" fmla="*/ 42 w 88"/>
                  <a:gd name="T5" fmla="*/ 69 h 87"/>
                  <a:gd name="T6" fmla="*/ 42 w 88"/>
                  <a:gd name="T7" fmla="*/ 69 h 87"/>
                  <a:gd name="T8" fmla="*/ 42 w 88"/>
                  <a:gd name="T9" fmla="*/ 69 h 87"/>
                  <a:gd name="T10" fmla="*/ 47 w 88"/>
                  <a:gd name="T11" fmla="*/ 72 h 87"/>
                  <a:gd name="T12" fmla="*/ 51 w 88"/>
                  <a:gd name="T13" fmla="*/ 74 h 87"/>
                  <a:gd name="T14" fmla="*/ 55 w 88"/>
                  <a:gd name="T15" fmla="*/ 75 h 87"/>
                  <a:gd name="T16" fmla="*/ 59 w 88"/>
                  <a:gd name="T17" fmla="*/ 75 h 87"/>
                  <a:gd name="T18" fmla="*/ 59 w 88"/>
                  <a:gd name="T19" fmla="*/ 75 h 87"/>
                  <a:gd name="T20" fmla="*/ 64 w 88"/>
                  <a:gd name="T21" fmla="*/ 75 h 87"/>
                  <a:gd name="T22" fmla="*/ 68 w 88"/>
                  <a:gd name="T23" fmla="*/ 74 h 87"/>
                  <a:gd name="T24" fmla="*/ 72 w 88"/>
                  <a:gd name="T25" fmla="*/ 73 h 87"/>
                  <a:gd name="T26" fmla="*/ 75 w 88"/>
                  <a:gd name="T27" fmla="*/ 70 h 87"/>
                  <a:gd name="T28" fmla="*/ 75 w 88"/>
                  <a:gd name="T29" fmla="*/ 70 h 87"/>
                  <a:gd name="T30" fmla="*/ 79 w 88"/>
                  <a:gd name="T31" fmla="*/ 66 h 87"/>
                  <a:gd name="T32" fmla="*/ 84 w 88"/>
                  <a:gd name="T33" fmla="*/ 62 h 87"/>
                  <a:gd name="T34" fmla="*/ 86 w 88"/>
                  <a:gd name="T35" fmla="*/ 57 h 87"/>
                  <a:gd name="T36" fmla="*/ 88 w 88"/>
                  <a:gd name="T37" fmla="*/ 52 h 87"/>
                  <a:gd name="T38" fmla="*/ 88 w 88"/>
                  <a:gd name="T39" fmla="*/ 52 h 87"/>
                  <a:gd name="T40" fmla="*/ 88 w 88"/>
                  <a:gd name="T41" fmla="*/ 46 h 87"/>
                  <a:gd name="T42" fmla="*/ 87 w 88"/>
                  <a:gd name="T43" fmla="*/ 41 h 87"/>
                  <a:gd name="T44" fmla="*/ 86 w 88"/>
                  <a:gd name="T45" fmla="*/ 36 h 87"/>
                  <a:gd name="T46" fmla="*/ 83 w 88"/>
                  <a:gd name="T47" fmla="*/ 30 h 87"/>
                  <a:gd name="T48" fmla="*/ 83 w 88"/>
                  <a:gd name="T49" fmla="*/ 30 h 87"/>
                  <a:gd name="T50" fmla="*/ 78 w 88"/>
                  <a:gd name="T51" fmla="*/ 26 h 87"/>
                  <a:gd name="T52" fmla="*/ 74 w 88"/>
                  <a:gd name="T53" fmla="*/ 23 h 87"/>
                  <a:gd name="T54" fmla="*/ 69 w 88"/>
                  <a:gd name="T55" fmla="*/ 20 h 87"/>
                  <a:gd name="T56" fmla="*/ 64 w 88"/>
                  <a:gd name="T57" fmla="*/ 19 h 87"/>
                  <a:gd name="T58" fmla="*/ 64 w 88"/>
                  <a:gd name="T59" fmla="*/ 19 h 87"/>
                  <a:gd name="T60" fmla="*/ 62 w 88"/>
                  <a:gd name="T61" fmla="*/ 14 h 87"/>
                  <a:gd name="T62" fmla="*/ 60 w 88"/>
                  <a:gd name="T63" fmla="*/ 10 h 87"/>
                  <a:gd name="T64" fmla="*/ 60 w 88"/>
                  <a:gd name="T65" fmla="*/ 10 h 87"/>
                  <a:gd name="T66" fmla="*/ 56 w 88"/>
                  <a:gd name="T67" fmla="*/ 6 h 87"/>
                  <a:gd name="T68" fmla="*/ 51 w 88"/>
                  <a:gd name="T69" fmla="*/ 3 h 87"/>
                  <a:gd name="T70" fmla="*/ 46 w 88"/>
                  <a:gd name="T71" fmla="*/ 1 h 87"/>
                  <a:gd name="T72" fmla="*/ 39 w 88"/>
                  <a:gd name="T73" fmla="*/ 0 h 87"/>
                  <a:gd name="T74" fmla="*/ 39 w 88"/>
                  <a:gd name="T75" fmla="*/ 0 h 87"/>
                  <a:gd name="T76" fmla="*/ 32 w 88"/>
                  <a:gd name="T77" fmla="*/ 1 h 87"/>
                  <a:gd name="T78" fmla="*/ 25 w 88"/>
                  <a:gd name="T79" fmla="*/ 4 h 87"/>
                  <a:gd name="T80" fmla="*/ 25 w 88"/>
                  <a:gd name="T81" fmla="*/ 4 h 87"/>
                  <a:gd name="T82" fmla="*/ 20 w 88"/>
                  <a:gd name="T83" fmla="*/ 9 h 87"/>
                  <a:gd name="T84" fmla="*/ 16 w 88"/>
                  <a:gd name="T85" fmla="*/ 16 h 87"/>
                  <a:gd name="T86" fmla="*/ 15 w 88"/>
                  <a:gd name="T87" fmla="*/ 23 h 87"/>
                  <a:gd name="T88" fmla="*/ 16 w 88"/>
                  <a:gd name="T89" fmla="*/ 30 h 87"/>
                  <a:gd name="T90" fmla="*/ 0 w 88"/>
                  <a:gd name="T91" fmla="*/ 42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88" h="87">
                    <a:moveTo>
                      <a:pt x="19" y="87"/>
                    </a:moveTo>
                    <a:lnTo>
                      <a:pt x="42" y="69"/>
                    </a:lnTo>
                    <a:lnTo>
                      <a:pt x="42" y="69"/>
                    </a:lnTo>
                    <a:lnTo>
                      <a:pt x="42" y="69"/>
                    </a:lnTo>
                    <a:lnTo>
                      <a:pt x="42" y="69"/>
                    </a:lnTo>
                    <a:lnTo>
                      <a:pt x="47" y="72"/>
                    </a:lnTo>
                    <a:lnTo>
                      <a:pt x="51" y="74"/>
                    </a:lnTo>
                    <a:lnTo>
                      <a:pt x="55" y="75"/>
                    </a:lnTo>
                    <a:lnTo>
                      <a:pt x="59" y="75"/>
                    </a:lnTo>
                    <a:lnTo>
                      <a:pt x="59" y="75"/>
                    </a:lnTo>
                    <a:lnTo>
                      <a:pt x="64" y="75"/>
                    </a:lnTo>
                    <a:lnTo>
                      <a:pt x="68" y="74"/>
                    </a:lnTo>
                    <a:lnTo>
                      <a:pt x="72" y="73"/>
                    </a:lnTo>
                    <a:lnTo>
                      <a:pt x="75" y="70"/>
                    </a:lnTo>
                    <a:lnTo>
                      <a:pt x="75" y="70"/>
                    </a:lnTo>
                    <a:lnTo>
                      <a:pt x="79" y="66"/>
                    </a:lnTo>
                    <a:lnTo>
                      <a:pt x="84" y="62"/>
                    </a:lnTo>
                    <a:lnTo>
                      <a:pt x="86" y="57"/>
                    </a:lnTo>
                    <a:lnTo>
                      <a:pt x="88" y="52"/>
                    </a:lnTo>
                    <a:lnTo>
                      <a:pt x="88" y="52"/>
                    </a:lnTo>
                    <a:lnTo>
                      <a:pt x="88" y="46"/>
                    </a:lnTo>
                    <a:lnTo>
                      <a:pt x="87" y="41"/>
                    </a:lnTo>
                    <a:lnTo>
                      <a:pt x="86" y="36"/>
                    </a:lnTo>
                    <a:lnTo>
                      <a:pt x="83" y="30"/>
                    </a:lnTo>
                    <a:lnTo>
                      <a:pt x="83" y="30"/>
                    </a:lnTo>
                    <a:lnTo>
                      <a:pt x="78" y="26"/>
                    </a:lnTo>
                    <a:lnTo>
                      <a:pt x="74" y="23"/>
                    </a:lnTo>
                    <a:lnTo>
                      <a:pt x="69" y="20"/>
                    </a:lnTo>
                    <a:lnTo>
                      <a:pt x="64" y="19"/>
                    </a:lnTo>
                    <a:lnTo>
                      <a:pt x="64" y="19"/>
                    </a:lnTo>
                    <a:lnTo>
                      <a:pt x="62" y="14"/>
                    </a:lnTo>
                    <a:lnTo>
                      <a:pt x="60" y="10"/>
                    </a:lnTo>
                    <a:lnTo>
                      <a:pt x="60" y="10"/>
                    </a:lnTo>
                    <a:lnTo>
                      <a:pt x="56" y="6"/>
                    </a:lnTo>
                    <a:lnTo>
                      <a:pt x="51" y="3"/>
                    </a:lnTo>
                    <a:lnTo>
                      <a:pt x="46" y="1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32" y="1"/>
                    </a:lnTo>
                    <a:lnTo>
                      <a:pt x="25" y="4"/>
                    </a:lnTo>
                    <a:lnTo>
                      <a:pt x="25" y="4"/>
                    </a:lnTo>
                    <a:lnTo>
                      <a:pt x="20" y="9"/>
                    </a:lnTo>
                    <a:lnTo>
                      <a:pt x="16" y="16"/>
                    </a:lnTo>
                    <a:lnTo>
                      <a:pt x="15" y="23"/>
                    </a:lnTo>
                    <a:lnTo>
                      <a:pt x="16" y="30"/>
                    </a:lnTo>
                    <a:lnTo>
                      <a:pt x="0" y="4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0" name="Line 211"/>
              <p:cNvSpPr>
                <a:spLocks noChangeShapeType="1"/>
              </p:cNvSpPr>
              <p:nvPr/>
            </p:nvSpPr>
            <p:spPr bwMode="auto">
              <a:xfrm>
                <a:off x="919" y="1850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1" name="Freeform 212"/>
              <p:cNvSpPr>
                <a:spLocks/>
              </p:cNvSpPr>
              <p:nvPr/>
            </p:nvSpPr>
            <p:spPr bwMode="auto">
              <a:xfrm>
                <a:off x="3132" y="2464"/>
                <a:ext cx="295" cy="141"/>
              </a:xfrm>
              <a:custGeom>
                <a:avLst/>
                <a:gdLst>
                  <a:gd name="T0" fmla="*/ 229 w 295"/>
                  <a:gd name="T1" fmla="*/ 30 h 141"/>
                  <a:gd name="T2" fmla="*/ 238 w 295"/>
                  <a:gd name="T3" fmla="*/ 53 h 141"/>
                  <a:gd name="T4" fmla="*/ 240 w 295"/>
                  <a:gd name="T5" fmla="*/ 66 h 141"/>
                  <a:gd name="T6" fmla="*/ 236 w 295"/>
                  <a:gd name="T7" fmla="*/ 71 h 141"/>
                  <a:gd name="T8" fmla="*/ 232 w 295"/>
                  <a:gd name="T9" fmla="*/ 71 h 141"/>
                  <a:gd name="T10" fmla="*/ 229 w 295"/>
                  <a:gd name="T11" fmla="*/ 66 h 141"/>
                  <a:gd name="T12" fmla="*/ 226 w 295"/>
                  <a:gd name="T13" fmla="*/ 53 h 141"/>
                  <a:gd name="T14" fmla="*/ 218 w 295"/>
                  <a:gd name="T15" fmla="*/ 35 h 141"/>
                  <a:gd name="T16" fmla="*/ 204 w 295"/>
                  <a:gd name="T17" fmla="*/ 21 h 141"/>
                  <a:gd name="T18" fmla="*/ 204 w 295"/>
                  <a:gd name="T19" fmla="*/ 20 h 141"/>
                  <a:gd name="T20" fmla="*/ 183 w 295"/>
                  <a:gd name="T21" fmla="*/ 9 h 141"/>
                  <a:gd name="T22" fmla="*/ 160 w 295"/>
                  <a:gd name="T23" fmla="*/ 3 h 141"/>
                  <a:gd name="T24" fmla="*/ 141 w 295"/>
                  <a:gd name="T25" fmla="*/ 0 h 141"/>
                  <a:gd name="T26" fmla="*/ 115 w 295"/>
                  <a:gd name="T27" fmla="*/ 4 h 141"/>
                  <a:gd name="T28" fmla="*/ 117 w 295"/>
                  <a:gd name="T29" fmla="*/ 9 h 141"/>
                  <a:gd name="T30" fmla="*/ 144 w 295"/>
                  <a:gd name="T31" fmla="*/ 22 h 141"/>
                  <a:gd name="T32" fmla="*/ 154 w 295"/>
                  <a:gd name="T33" fmla="*/ 31 h 141"/>
                  <a:gd name="T34" fmla="*/ 167 w 295"/>
                  <a:gd name="T35" fmla="*/ 48 h 141"/>
                  <a:gd name="T36" fmla="*/ 172 w 295"/>
                  <a:gd name="T37" fmla="*/ 66 h 141"/>
                  <a:gd name="T38" fmla="*/ 171 w 295"/>
                  <a:gd name="T39" fmla="*/ 70 h 141"/>
                  <a:gd name="T40" fmla="*/ 167 w 295"/>
                  <a:gd name="T41" fmla="*/ 72 h 141"/>
                  <a:gd name="T42" fmla="*/ 165 w 295"/>
                  <a:gd name="T43" fmla="*/ 72 h 141"/>
                  <a:gd name="T44" fmla="*/ 161 w 295"/>
                  <a:gd name="T45" fmla="*/ 68 h 141"/>
                  <a:gd name="T46" fmla="*/ 159 w 295"/>
                  <a:gd name="T47" fmla="*/ 57 h 141"/>
                  <a:gd name="T48" fmla="*/ 138 w 295"/>
                  <a:gd name="T49" fmla="*/ 30 h 141"/>
                  <a:gd name="T50" fmla="*/ 114 w 295"/>
                  <a:gd name="T51" fmla="*/ 19 h 141"/>
                  <a:gd name="T52" fmla="*/ 87 w 295"/>
                  <a:gd name="T53" fmla="*/ 15 h 141"/>
                  <a:gd name="T54" fmla="*/ 81 w 295"/>
                  <a:gd name="T55" fmla="*/ 15 h 141"/>
                  <a:gd name="T56" fmla="*/ 65 w 295"/>
                  <a:gd name="T57" fmla="*/ 16 h 141"/>
                  <a:gd name="T58" fmla="*/ 42 w 295"/>
                  <a:gd name="T59" fmla="*/ 22 h 141"/>
                  <a:gd name="T60" fmla="*/ 24 w 295"/>
                  <a:gd name="T61" fmla="*/ 33 h 141"/>
                  <a:gd name="T62" fmla="*/ 10 w 295"/>
                  <a:gd name="T63" fmla="*/ 48 h 141"/>
                  <a:gd name="T64" fmla="*/ 2 w 295"/>
                  <a:gd name="T65" fmla="*/ 65 h 141"/>
                  <a:gd name="T66" fmla="*/ 0 w 295"/>
                  <a:gd name="T67" fmla="*/ 78 h 141"/>
                  <a:gd name="T68" fmla="*/ 4 w 295"/>
                  <a:gd name="T69" fmla="*/ 97 h 141"/>
                  <a:gd name="T70" fmla="*/ 14 w 295"/>
                  <a:gd name="T71" fmla="*/ 114 h 141"/>
                  <a:gd name="T72" fmla="*/ 30 w 295"/>
                  <a:gd name="T73" fmla="*/ 127 h 141"/>
                  <a:gd name="T74" fmla="*/ 50 w 295"/>
                  <a:gd name="T75" fmla="*/ 136 h 141"/>
                  <a:gd name="T76" fmla="*/ 73 w 295"/>
                  <a:gd name="T77" fmla="*/ 140 h 141"/>
                  <a:gd name="T78" fmla="*/ 225 w 295"/>
                  <a:gd name="T79" fmla="*/ 141 h 141"/>
                  <a:gd name="T80" fmla="*/ 240 w 295"/>
                  <a:gd name="T81" fmla="*/ 139 h 141"/>
                  <a:gd name="T82" fmla="*/ 266 w 295"/>
                  <a:gd name="T83" fmla="*/ 130 h 141"/>
                  <a:gd name="T84" fmla="*/ 290 w 295"/>
                  <a:gd name="T85" fmla="*/ 103 h 141"/>
                  <a:gd name="T86" fmla="*/ 295 w 295"/>
                  <a:gd name="T87" fmla="*/ 87 h 141"/>
                  <a:gd name="T88" fmla="*/ 295 w 295"/>
                  <a:gd name="T89" fmla="*/ 74 h 141"/>
                  <a:gd name="T90" fmla="*/ 289 w 295"/>
                  <a:gd name="T91" fmla="*/ 57 h 141"/>
                  <a:gd name="T92" fmla="*/ 274 w 295"/>
                  <a:gd name="T93" fmla="*/ 38 h 141"/>
                  <a:gd name="T94" fmla="*/ 236 w 295"/>
                  <a:gd name="T95" fmla="*/ 2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95" h="141">
                    <a:moveTo>
                      <a:pt x="220" y="20"/>
                    </a:moveTo>
                    <a:lnTo>
                      <a:pt x="220" y="20"/>
                    </a:lnTo>
                    <a:lnTo>
                      <a:pt x="229" y="30"/>
                    </a:lnTo>
                    <a:lnTo>
                      <a:pt x="235" y="41"/>
                    </a:lnTo>
                    <a:lnTo>
                      <a:pt x="237" y="47"/>
                    </a:lnTo>
                    <a:lnTo>
                      <a:pt x="238" y="53"/>
                    </a:lnTo>
                    <a:lnTo>
                      <a:pt x="239" y="59"/>
                    </a:lnTo>
                    <a:lnTo>
                      <a:pt x="240" y="66"/>
                    </a:lnTo>
                    <a:lnTo>
                      <a:pt x="240" y="66"/>
                    </a:lnTo>
                    <a:lnTo>
                      <a:pt x="239" y="68"/>
                    </a:lnTo>
                    <a:lnTo>
                      <a:pt x="238" y="70"/>
                    </a:lnTo>
                    <a:lnTo>
                      <a:pt x="236" y="71"/>
                    </a:lnTo>
                    <a:lnTo>
                      <a:pt x="234" y="71"/>
                    </a:lnTo>
                    <a:lnTo>
                      <a:pt x="234" y="71"/>
                    </a:lnTo>
                    <a:lnTo>
                      <a:pt x="232" y="71"/>
                    </a:lnTo>
                    <a:lnTo>
                      <a:pt x="231" y="70"/>
                    </a:lnTo>
                    <a:lnTo>
                      <a:pt x="229" y="68"/>
                    </a:lnTo>
                    <a:lnTo>
                      <a:pt x="229" y="66"/>
                    </a:lnTo>
                    <a:lnTo>
                      <a:pt x="229" y="66"/>
                    </a:lnTo>
                    <a:lnTo>
                      <a:pt x="227" y="59"/>
                    </a:lnTo>
                    <a:lnTo>
                      <a:pt x="226" y="53"/>
                    </a:lnTo>
                    <a:lnTo>
                      <a:pt x="224" y="47"/>
                    </a:lnTo>
                    <a:lnTo>
                      <a:pt x="222" y="42"/>
                    </a:lnTo>
                    <a:lnTo>
                      <a:pt x="218" y="35"/>
                    </a:lnTo>
                    <a:lnTo>
                      <a:pt x="214" y="30"/>
                    </a:lnTo>
                    <a:lnTo>
                      <a:pt x="210" y="25"/>
                    </a:lnTo>
                    <a:lnTo>
                      <a:pt x="204" y="21"/>
                    </a:lnTo>
                    <a:lnTo>
                      <a:pt x="204" y="21"/>
                    </a:lnTo>
                    <a:lnTo>
                      <a:pt x="204" y="20"/>
                    </a:lnTo>
                    <a:lnTo>
                      <a:pt x="204" y="20"/>
                    </a:lnTo>
                    <a:lnTo>
                      <a:pt x="198" y="16"/>
                    </a:lnTo>
                    <a:lnTo>
                      <a:pt x="190" y="12"/>
                    </a:lnTo>
                    <a:lnTo>
                      <a:pt x="183" y="9"/>
                    </a:lnTo>
                    <a:lnTo>
                      <a:pt x="176" y="6"/>
                    </a:lnTo>
                    <a:lnTo>
                      <a:pt x="168" y="4"/>
                    </a:lnTo>
                    <a:lnTo>
                      <a:pt x="160" y="3"/>
                    </a:lnTo>
                    <a:lnTo>
                      <a:pt x="150" y="1"/>
                    </a:lnTo>
                    <a:lnTo>
                      <a:pt x="141" y="0"/>
                    </a:lnTo>
                    <a:lnTo>
                      <a:pt x="141" y="0"/>
                    </a:lnTo>
                    <a:lnTo>
                      <a:pt x="133" y="1"/>
                    </a:lnTo>
                    <a:lnTo>
                      <a:pt x="124" y="3"/>
                    </a:lnTo>
                    <a:lnTo>
                      <a:pt x="115" y="4"/>
                    </a:lnTo>
                    <a:lnTo>
                      <a:pt x="107" y="6"/>
                    </a:lnTo>
                    <a:lnTo>
                      <a:pt x="107" y="6"/>
                    </a:lnTo>
                    <a:lnTo>
                      <a:pt x="117" y="9"/>
                    </a:lnTo>
                    <a:lnTo>
                      <a:pt x="127" y="12"/>
                    </a:lnTo>
                    <a:lnTo>
                      <a:pt x="136" y="17"/>
                    </a:lnTo>
                    <a:lnTo>
                      <a:pt x="144" y="22"/>
                    </a:lnTo>
                    <a:lnTo>
                      <a:pt x="144" y="22"/>
                    </a:lnTo>
                    <a:lnTo>
                      <a:pt x="149" y="26"/>
                    </a:lnTo>
                    <a:lnTo>
                      <a:pt x="154" y="31"/>
                    </a:lnTo>
                    <a:lnTo>
                      <a:pt x="160" y="36"/>
                    </a:lnTo>
                    <a:lnTo>
                      <a:pt x="164" y="42"/>
                    </a:lnTo>
                    <a:lnTo>
                      <a:pt x="167" y="48"/>
                    </a:lnTo>
                    <a:lnTo>
                      <a:pt x="169" y="54"/>
                    </a:lnTo>
                    <a:lnTo>
                      <a:pt x="171" y="60"/>
                    </a:lnTo>
                    <a:lnTo>
                      <a:pt x="172" y="66"/>
                    </a:lnTo>
                    <a:lnTo>
                      <a:pt x="172" y="66"/>
                    </a:lnTo>
                    <a:lnTo>
                      <a:pt x="172" y="69"/>
                    </a:lnTo>
                    <a:lnTo>
                      <a:pt x="171" y="70"/>
                    </a:lnTo>
                    <a:lnTo>
                      <a:pt x="170" y="72"/>
                    </a:lnTo>
                    <a:lnTo>
                      <a:pt x="167" y="72"/>
                    </a:lnTo>
                    <a:lnTo>
                      <a:pt x="167" y="72"/>
                    </a:lnTo>
                    <a:lnTo>
                      <a:pt x="167" y="72"/>
                    </a:lnTo>
                    <a:lnTo>
                      <a:pt x="167" y="72"/>
                    </a:lnTo>
                    <a:lnTo>
                      <a:pt x="165" y="72"/>
                    </a:lnTo>
                    <a:lnTo>
                      <a:pt x="163" y="71"/>
                    </a:lnTo>
                    <a:lnTo>
                      <a:pt x="162" y="70"/>
                    </a:lnTo>
                    <a:lnTo>
                      <a:pt x="161" y="68"/>
                    </a:lnTo>
                    <a:lnTo>
                      <a:pt x="161" y="68"/>
                    </a:lnTo>
                    <a:lnTo>
                      <a:pt x="161" y="62"/>
                    </a:lnTo>
                    <a:lnTo>
                      <a:pt x="159" y="57"/>
                    </a:lnTo>
                    <a:lnTo>
                      <a:pt x="153" y="48"/>
                    </a:lnTo>
                    <a:lnTo>
                      <a:pt x="147" y="38"/>
                    </a:lnTo>
                    <a:lnTo>
                      <a:pt x="138" y="30"/>
                    </a:lnTo>
                    <a:lnTo>
                      <a:pt x="138" y="30"/>
                    </a:lnTo>
                    <a:lnTo>
                      <a:pt x="127" y="24"/>
                    </a:lnTo>
                    <a:lnTo>
                      <a:pt x="114" y="19"/>
                    </a:lnTo>
                    <a:lnTo>
                      <a:pt x="101" y="16"/>
                    </a:lnTo>
                    <a:lnTo>
                      <a:pt x="87" y="15"/>
                    </a:lnTo>
                    <a:lnTo>
                      <a:pt x="87" y="15"/>
                    </a:lnTo>
                    <a:lnTo>
                      <a:pt x="87" y="15"/>
                    </a:lnTo>
                    <a:lnTo>
                      <a:pt x="87" y="15"/>
                    </a:lnTo>
                    <a:lnTo>
                      <a:pt x="81" y="15"/>
                    </a:lnTo>
                    <a:lnTo>
                      <a:pt x="81" y="15"/>
                    </a:lnTo>
                    <a:lnTo>
                      <a:pt x="73" y="15"/>
                    </a:lnTo>
                    <a:lnTo>
                      <a:pt x="65" y="16"/>
                    </a:lnTo>
                    <a:lnTo>
                      <a:pt x="57" y="18"/>
                    </a:lnTo>
                    <a:lnTo>
                      <a:pt x="50" y="20"/>
                    </a:lnTo>
                    <a:lnTo>
                      <a:pt x="42" y="22"/>
                    </a:lnTo>
                    <a:lnTo>
                      <a:pt x="36" y="26"/>
                    </a:lnTo>
                    <a:lnTo>
                      <a:pt x="30" y="29"/>
                    </a:lnTo>
                    <a:lnTo>
                      <a:pt x="24" y="33"/>
                    </a:lnTo>
                    <a:lnTo>
                      <a:pt x="19" y="37"/>
                    </a:lnTo>
                    <a:lnTo>
                      <a:pt x="14" y="43"/>
                    </a:lnTo>
                    <a:lnTo>
                      <a:pt x="10" y="48"/>
                    </a:lnTo>
                    <a:lnTo>
                      <a:pt x="6" y="54"/>
                    </a:lnTo>
                    <a:lnTo>
                      <a:pt x="4" y="59"/>
                    </a:lnTo>
                    <a:lnTo>
                      <a:pt x="2" y="65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0" y="78"/>
                    </a:lnTo>
                    <a:lnTo>
                      <a:pt x="0" y="85"/>
                    </a:lnTo>
                    <a:lnTo>
                      <a:pt x="2" y="91"/>
                    </a:lnTo>
                    <a:lnTo>
                      <a:pt x="4" y="97"/>
                    </a:lnTo>
                    <a:lnTo>
                      <a:pt x="6" y="102"/>
                    </a:lnTo>
                    <a:lnTo>
                      <a:pt x="10" y="108"/>
                    </a:lnTo>
                    <a:lnTo>
                      <a:pt x="14" y="114"/>
                    </a:lnTo>
                    <a:lnTo>
                      <a:pt x="19" y="118"/>
                    </a:lnTo>
                    <a:lnTo>
                      <a:pt x="24" y="123"/>
                    </a:lnTo>
                    <a:lnTo>
                      <a:pt x="30" y="127"/>
                    </a:lnTo>
                    <a:lnTo>
                      <a:pt x="36" y="130"/>
                    </a:lnTo>
                    <a:lnTo>
                      <a:pt x="42" y="133"/>
                    </a:lnTo>
                    <a:lnTo>
                      <a:pt x="50" y="136"/>
                    </a:lnTo>
                    <a:lnTo>
                      <a:pt x="57" y="138"/>
                    </a:lnTo>
                    <a:lnTo>
                      <a:pt x="65" y="140"/>
                    </a:lnTo>
                    <a:lnTo>
                      <a:pt x="73" y="140"/>
                    </a:lnTo>
                    <a:lnTo>
                      <a:pt x="81" y="141"/>
                    </a:lnTo>
                    <a:lnTo>
                      <a:pt x="81" y="141"/>
                    </a:lnTo>
                    <a:lnTo>
                      <a:pt x="225" y="141"/>
                    </a:lnTo>
                    <a:lnTo>
                      <a:pt x="225" y="141"/>
                    </a:lnTo>
                    <a:lnTo>
                      <a:pt x="234" y="140"/>
                    </a:lnTo>
                    <a:lnTo>
                      <a:pt x="240" y="139"/>
                    </a:lnTo>
                    <a:lnTo>
                      <a:pt x="247" y="138"/>
                    </a:lnTo>
                    <a:lnTo>
                      <a:pt x="253" y="136"/>
                    </a:lnTo>
                    <a:lnTo>
                      <a:pt x="266" y="130"/>
                    </a:lnTo>
                    <a:lnTo>
                      <a:pt x="276" y="123"/>
                    </a:lnTo>
                    <a:lnTo>
                      <a:pt x="284" y="114"/>
                    </a:lnTo>
                    <a:lnTo>
                      <a:pt x="290" y="103"/>
                    </a:lnTo>
                    <a:lnTo>
                      <a:pt x="292" y="98"/>
                    </a:lnTo>
                    <a:lnTo>
                      <a:pt x="294" y="92"/>
                    </a:lnTo>
                    <a:lnTo>
                      <a:pt x="295" y="87"/>
                    </a:lnTo>
                    <a:lnTo>
                      <a:pt x="295" y="81"/>
                    </a:lnTo>
                    <a:lnTo>
                      <a:pt x="295" y="81"/>
                    </a:lnTo>
                    <a:lnTo>
                      <a:pt x="295" y="74"/>
                    </a:lnTo>
                    <a:lnTo>
                      <a:pt x="293" y="68"/>
                    </a:lnTo>
                    <a:lnTo>
                      <a:pt x="292" y="63"/>
                    </a:lnTo>
                    <a:lnTo>
                      <a:pt x="289" y="57"/>
                    </a:lnTo>
                    <a:lnTo>
                      <a:pt x="286" y="52"/>
                    </a:lnTo>
                    <a:lnTo>
                      <a:pt x="282" y="47"/>
                    </a:lnTo>
                    <a:lnTo>
                      <a:pt x="274" y="38"/>
                    </a:lnTo>
                    <a:lnTo>
                      <a:pt x="262" y="31"/>
                    </a:lnTo>
                    <a:lnTo>
                      <a:pt x="249" y="25"/>
                    </a:lnTo>
                    <a:lnTo>
                      <a:pt x="236" y="21"/>
                    </a:lnTo>
                    <a:lnTo>
                      <a:pt x="220" y="20"/>
                    </a:lnTo>
                    <a:lnTo>
                      <a:pt x="220" y="2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2" name="Freeform 213"/>
              <p:cNvSpPr>
                <a:spLocks/>
              </p:cNvSpPr>
              <p:nvPr/>
            </p:nvSpPr>
            <p:spPr bwMode="auto">
              <a:xfrm>
                <a:off x="3261" y="2349"/>
                <a:ext cx="29" cy="99"/>
              </a:xfrm>
              <a:custGeom>
                <a:avLst/>
                <a:gdLst>
                  <a:gd name="T0" fmla="*/ 13 w 29"/>
                  <a:gd name="T1" fmla="*/ 99 h 99"/>
                  <a:gd name="T2" fmla="*/ 13 w 29"/>
                  <a:gd name="T3" fmla="*/ 99 h 99"/>
                  <a:gd name="T4" fmla="*/ 8 w 29"/>
                  <a:gd name="T5" fmla="*/ 94 h 99"/>
                  <a:gd name="T6" fmla="*/ 4 w 29"/>
                  <a:gd name="T7" fmla="*/ 89 h 99"/>
                  <a:gd name="T8" fmla="*/ 1 w 29"/>
                  <a:gd name="T9" fmla="*/ 83 h 99"/>
                  <a:gd name="T10" fmla="*/ 0 w 29"/>
                  <a:gd name="T11" fmla="*/ 75 h 99"/>
                  <a:gd name="T12" fmla="*/ 1 w 29"/>
                  <a:gd name="T13" fmla="*/ 68 h 99"/>
                  <a:gd name="T14" fmla="*/ 4 w 29"/>
                  <a:gd name="T15" fmla="*/ 61 h 99"/>
                  <a:gd name="T16" fmla="*/ 8 w 29"/>
                  <a:gd name="T17" fmla="*/ 54 h 99"/>
                  <a:gd name="T18" fmla="*/ 14 w 29"/>
                  <a:gd name="T19" fmla="*/ 46 h 99"/>
                  <a:gd name="T20" fmla="*/ 14 w 29"/>
                  <a:gd name="T21" fmla="*/ 46 h 99"/>
                  <a:gd name="T22" fmla="*/ 19 w 29"/>
                  <a:gd name="T23" fmla="*/ 38 h 99"/>
                  <a:gd name="T24" fmla="*/ 23 w 29"/>
                  <a:gd name="T25" fmla="*/ 31 h 99"/>
                  <a:gd name="T26" fmla="*/ 27 w 29"/>
                  <a:gd name="T27" fmla="*/ 25 h 99"/>
                  <a:gd name="T28" fmla="*/ 28 w 29"/>
                  <a:gd name="T29" fmla="*/ 20 h 99"/>
                  <a:gd name="T30" fmla="*/ 29 w 29"/>
                  <a:gd name="T31" fmla="*/ 15 h 99"/>
                  <a:gd name="T32" fmla="*/ 28 w 29"/>
                  <a:gd name="T33" fmla="*/ 10 h 99"/>
                  <a:gd name="T34" fmla="*/ 25 w 29"/>
                  <a:gd name="T35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9" h="99">
                    <a:moveTo>
                      <a:pt x="13" y="99"/>
                    </a:moveTo>
                    <a:lnTo>
                      <a:pt x="13" y="99"/>
                    </a:lnTo>
                    <a:lnTo>
                      <a:pt x="8" y="94"/>
                    </a:lnTo>
                    <a:lnTo>
                      <a:pt x="4" y="89"/>
                    </a:lnTo>
                    <a:lnTo>
                      <a:pt x="1" y="83"/>
                    </a:lnTo>
                    <a:lnTo>
                      <a:pt x="0" y="75"/>
                    </a:lnTo>
                    <a:lnTo>
                      <a:pt x="1" y="68"/>
                    </a:lnTo>
                    <a:lnTo>
                      <a:pt x="4" y="61"/>
                    </a:lnTo>
                    <a:lnTo>
                      <a:pt x="8" y="54"/>
                    </a:lnTo>
                    <a:lnTo>
                      <a:pt x="14" y="46"/>
                    </a:lnTo>
                    <a:lnTo>
                      <a:pt x="14" y="46"/>
                    </a:lnTo>
                    <a:lnTo>
                      <a:pt x="19" y="38"/>
                    </a:lnTo>
                    <a:lnTo>
                      <a:pt x="23" y="31"/>
                    </a:lnTo>
                    <a:lnTo>
                      <a:pt x="27" y="25"/>
                    </a:lnTo>
                    <a:lnTo>
                      <a:pt x="28" y="20"/>
                    </a:lnTo>
                    <a:lnTo>
                      <a:pt x="29" y="15"/>
                    </a:lnTo>
                    <a:lnTo>
                      <a:pt x="28" y="10"/>
                    </a:lnTo>
                    <a:lnTo>
                      <a:pt x="25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3" name="Freeform 214"/>
              <p:cNvSpPr>
                <a:spLocks/>
              </p:cNvSpPr>
              <p:nvPr/>
            </p:nvSpPr>
            <p:spPr bwMode="auto">
              <a:xfrm>
                <a:off x="3290" y="2364"/>
                <a:ext cx="25" cy="90"/>
              </a:xfrm>
              <a:custGeom>
                <a:avLst/>
                <a:gdLst>
                  <a:gd name="T0" fmla="*/ 12 w 25"/>
                  <a:gd name="T1" fmla="*/ 90 h 90"/>
                  <a:gd name="T2" fmla="*/ 12 w 25"/>
                  <a:gd name="T3" fmla="*/ 90 h 90"/>
                  <a:gd name="T4" fmla="*/ 7 w 25"/>
                  <a:gd name="T5" fmla="*/ 85 h 90"/>
                  <a:gd name="T6" fmla="*/ 3 w 25"/>
                  <a:gd name="T7" fmla="*/ 80 h 90"/>
                  <a:gd name="T8" fmla="*/ 1 w 25"/>
                  <a:gd name="T9" fmla="*/ 75 h 90"/>
                  <a:gd name="T10" fmla="*/ 0 w 25"/>
                  <a:gd name="T11" fmla="*/ 69 h 90"/>
                  <a:gd name="T12" fmla="*/ 1 w 25"/>
                  <a:gd name="T13" fmla="*/ 62 h 90"/>
                  <a:gd name="T14" fmla="*/ 3 w 25"/>
                  <a:gd name="T15" fmla="*/ 55 h 90"/>
                  <a:gd name="T16" fmla="*/ 7 w 25"/>
                  <a:gd name="T17" fmla="*/ 48 h 90"/>
                  <a:gd name="T18" fmla="*/ 13 w 25"/>
                  <a:gd name="T19" fmla="*/ 41 h 90"/>
                  <a:gd name="T20" fmla="*/ 13 w 25"/>
                  <a:gd name="T21" fmla="*/ 41 h 90"/>
                  <a:gd name="T22" fmla="*/ 18 w 25"/>
                  <a:gd name="T23" fmla="*/ 34 h 90"/>
                  <a:gd name="T24" fmla="*/ 21 w 25"/>
                  <a:gd name="T25" fmla="*/ 28 h 90"/>
                  <a:gd name="T26" fmla="*/ 24 w 25"/>
                  <a:gd name="T27" fmla="*/ 22 h 90"/>
                  <a:gd name="T28" fmla="*/ 25 w 25"/>
                  <a:gd name="T29" fmla="*/ 17 h 90"/>
                  <a:gd name="T30" fmla="*/ 25 w 25"/>
                  <a:gd name="T31" fmla="*/ 12 h 90"/>
                  <a:gd name="T32" fmla="*/ 25 w 25"/>
                  <a:gd name="T33" fmla="*/ 8 h 90"/>
                  <a:gd name="T34" fmla="*/ 23 w 25"/>
                  <a:gd name="T35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5" h="90">
                    <a:moveTo>
                      <a:pt x="12" y="90"/>
                    </a:moveTo>
                    <a:lnTo>
                      <a:pt x="12" y="90"/>
                    </a:lnTo>
                    <a:lnTo>
                      <a:pt x="7" y="85"/>
                    </a:lnTo>
                    <a:lnTo>
                      <a:pt x="3" y="80"/>
                    </a:lnTo>
                    <a:lnTo>
                      <a:pt x="1" y="75"/>
                    </a:lnTo>
                    <a:lnTo>
                      <a:pt x="0" y="69"/>
                    </a:lnTo>
                    <a:lnTo>
                      <a:pt x="1" y="62"/>
                    </a:lnTo>
                    <a:lnTo>
                      <a:pt x="3" y="55"/>
                    </a:lnTo>
                    <a:lnTo>
                      <a:pt x="7" y="48"/>
                    </a:lnTo>
                    <a:lnTo>
                      <a:pt x="13" y="41"/>
                    </a:lnTo>
                    <a:lnTo>
                      <a:pt x="13" y="41"/>
                    </a:lnTo>
                    <a:lnTo>
                      <a:pt x="18" y="34"/>
                    </a:lnTo>
                    <a:lnTo>
                      <a:pt x="21" y="28"/>
                    </a:lnTo>
                    <a:lnTo>
                      <a:pt x="24" y="22"/>
                    </a:lnTo>
                    <a:lnTo>
                      <a:pt x="25" y="17"/>
                    </a:lnTo>
                    <a:lnTo>
                      <a:pt x="25" y="12"/>
                    </a:lnTo>
                    <a:lnTo>
                      <a:pt x="25" y="8"/>
                    </a:lnTo>
                    <a:lnTo>
                      <a:pt x="23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4" name="Freeform 215"/>
              <p:cNvSpPr>
                <a:spLocks noEditPoints="1"/>
              </p:cNvSpPr>
              <p:nvPr/>
            </p:nvSpPr>
            <p:spPr bwMode="auto">
              <a:xfrm>
                <a:off x="3776" y="1991"/>
                <a:ext cx="96" cy="99"/>
              </a:xfrm>
              <a:custGeom>
                <a:avLst/>
                <a:gdLst>
                  <a:gd name="T0" fmla="*/ 55 w 96"/>
                  <a:gd name="T1" fmla="*/ 14 h 99"/>
                  <a:gd name="T2" fmla="*/ 46 w 96"/>
                  <a:gd name="T3" fmla="*/ 16 h 99"/>
                  <a:gd name="T4" fmla="*/ 41 w 96"/>
                  <a:gd name="T5" fmla="*/ 9 h 99"/>
                  <a:gd name="T6" fmla="*/ 49 w 96"/>
                  <a:gd name="T7" fmla="*/ 0 h 99"/>
                  <a:gd name="T8" fmla="*/ 57 w 96"/>
                  <a:gd name="T9" fmla="*/ 5 h 99"/>
                  <a:gd name="T10" fmla="*/ 34 w 96"/>
                  <a:gd name="T11" fmla="*/ 11 h 99"/>
                  <a:gd name="T12" fmla="*/ 31 w 96"/>
                  <a:gd name="T13" fmla="*/ 21 h 99"/>
                  <a:gd name="T14" fmla="*/ 24 w 96"/>
                  <a:gd name="T15" fmla="*/ 20 h 99"/>
                  <a:gd name="T16" fmla="*/ 21 w 96"/>
                  <a:gd name="T17" fmla="*/ 13 h 99"/>
                  <a:gd name="T18" fmla="*/ 27 w 96"/>
                  <a:gd name="T19" fmla="*/ 8 h 99"/>
                  <a:gd name="T20" fmla="*/ 34 w 96"/>
                  <a:gd name="T21" fmla="*/ 11 h 99"/>
                  <a:gd name="T22" fmla="*/ 18 w 96"/>
                  <a:gd name="T23" fmla="*/ 28 h 99"/>
                  <a:gd name="T24" fmla="*/ 15 w 96"/>
                  <a:gd name="T25" fmla="*/ 35 h 99"/>
                  <a:gd name="T26" fmla="*/ 8 w 96"/>
                  <a:gd name="T27" fmla="*/ 35 h 99"/>
                  <a:gd name="T28" fmla="*/ 6 w 96"/>
                  <a:gd name="T29" fmla="*/ 27 h 99"/>
                  <a:gd name="T30" fmla="*/ 12 w 96"/>
                  <a:gd name="T31" fmla="*/ 24 h 99"/>
                  <a:gd name="T32" fmla="*/ 6 w 96"/>
                  <a:gd name="T33" fmla="*/ 46 h 99"/>
                  <a:gd name="T34" fmla="*/ 11 w 96"/>
                  <a:gd name="T35" fmla="*/ 52 h 99"/>
                  <a:gd name="T36" fmla="*/ 8 w 96"/>
                  <a:gd name="T37" fmla="*/ 57 h 99"/>
                  <a:gd name="T38" fmla="*/ 2 w 96"/>
                  <a:gd name="T39" fmla="*/ 56 h 99"/>
                  <a:gd name="T40" fmla="*/ 0 w 96"/>
                  <a:gd name="T41" fmla="*/ 50 h 99"/>
                  <a:gd name="T42" fmla="*/ 6 w 96"/>
                  <a:gd name="T43" fmla="*/ 46 h 99"/>
                  <a:gd name="T44" fmla="*/ 13 w 96"/>
                  <a:gd name="T45" fmla="*/ 68 h 99"/>
                  <a:gd name="T46" fmla="*/ 16 w 96"/>
                  <a:gd name="T47" fmla="*/ 73 h 99"/>
                  <a:gd name="T48" fmla="*/ 14 w 96"/>
                  <a:gd name="T49" fmla="*/ 79 h 99"/>
                  <a:gd name="T50" fmla="*/ 7 w 96"/>
                  <a:gd name="T51" fmla="*/ 76 h 99"/>
                  <a:gd name="T52" fmla="*/ 7 w 96"/>
                  <a:gd name="T53" fmla="*/ 70 h 99"/>
                  <a:gd name="T54" fmla="*/ 24 w 96"/>
                  <a:gd name="T55" fmla="*/ 87 h 99"/>
                  <a:gd name="T56" fmla="*/ 30 w 96"/>
                  <a:gd name="T57" fmla="*/ 86 h 99"/>
                  <a:gd name="T58" fmla="*/ 32 w 96"/>
                  <a:gd name="T59" fmla="*/ 90 h 99"/>
                  <a:gd name="T60" fmla="*/ 29 w 96"/>
                  <a:gd name="T61" fmla="*/ 94 h 99"/>
                  <a:gd name="T62" fmla="*/ 24 w 96"/>
                  <a:gd name="T63" fmla="*/ 92 h 99"/>
                  <a:gd name="T64" fmla="*/ 24 w 96"/>
                  <a:gd name="T65" fmla="*/ 87 h 99"/>
                  <a:gd name="T66" fmla="*/ 46 w 96"/>
                  <a:gd name="T67" fmla="*/ 92 h 99"/>
                  <a:gd name="T68" fmla="*/ 50 w 96"/>
                  <a:gd name="T69" fmla="*/ 91 h 99"/>
                  <a:gd name="T70" fmla="*/ 54 w 96"/>
                  <a:gd name="T71" fmla="*/ 95 h 99"/>
                  <a:gd name="T72" fmla="*/ 49 w 96"/>
                  <a:gd name="T73" fmla="*/ 99 h 99"/>
                  <a:gd name="T74" fmla="*/ 45 w 96"/>
                  <a:gd name="T75" fmla="*/ 97 h 99"/>
                  <a:gd name="T76" fmla="*/ 68 w 96"/>
                  <a:gd name="T77" fmla="*/ 91 h 99"/>
                  <a:gd name="T78" fmla="*/ 72 w 96"/>
                  <a:gd name="T79" fmla="*/ 86 h 99"/>
                  <a:gd name="T80" fmla="*/ 73 w 96"/>
                  <a:gd name="T81" fmla="*/ 93 h 99"/>
                  <a:gd name="T82" fmla="*/ 68 w 96"/>
                  <a:gd name="T83" fmla="*/ 91 h 99"/>
                  <a:gd name="T84" fmla="*/ 83 w 96"/>
                  <a:gd name="T85" fmla="*/ 71 h 99"/>
                  <a:gd name="T86" fmla="*/ 88 w 96"/>
                  <a:gd name="T87" fmla="*/ 70 h 99"/>
                  <a:gd name="T88" fmla="*/ 87 w 96"/>
                  <a:gd name="T89" fmla="*/ 76 h 99"/>
                  <a:gd name="T90" fmla="*/ 93 w 96"/>
                  <a:gd name="T91" fmla="*/ 55 h 99"/>
                  <a:gd name="T92" fmla="*/ 91 w 96"/>
                  <a:gd name="T93" fmla="*/ 50 h 99"/>
                  <a:gd name="T94" fmla="*/ 96 w 96"/>
                  <a:gd name="T95" fmla="*/ 52 h 99"/>
                  <a:gd name="T96" fmla="*/ 93 w 96"/>
                  <a:gd name="T97" fmla="*/ 55 h 99"/>
                  <a:gd name="T98" fmla="*/ 84 w 96"/>
                  <a:gd name="T99" fmla="*/ 31 h 99"/>
                  <a:gd name="T100" fmla="*/ 85 w 96"/>
                  <a:gd name="T101" fmla="*/ 28 h 99"/>
                  <a:gd name="T102" fmla="*/ 90 w 96"/>
                  <a:gd name="T103" fmla="*/ 31 h 99"/>
                  <a:gd name="T104" fmla="*/ 73 w 96"/>
                  <a:gd name="T105" fmla="*/ 16 h 99"/>
                  <a:gd name="T106" fmla="*/ 69 w 96"/>
                  <a:gd name="T107" fmla="*/ 15 h 99"/>
                  <a:gd name="T108" fmla="*/ 72 w 96"/>
                  <a:gd name="T109" fmla="*/ 13 h 99"/>
                  <a:gd name="T110" fmla="*/ 73 w 96"/>
                  <a:gd name="T111" fmla="*/ 1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96" h="99">
                    <a:moveTo>
                      <a:pt x="58" y="9"/>
                    </a:moveTo>
                    <a:lnTo>
                      <a:pt x="58" y="9"/>
                    </a:lnTo>
                    <a:lnTo>
                      <a:pt x="57" y="12"/>
                    </a:lnTo>
                    <a:lnTo>
                      <a:pt x="55" y="14"/>
                    </a:lnTo>
                    <a:lnTo>
                      <a:pt x="52" y="16"/>
                    </a:lnTo>
                    <a:lnTo>
                      <a:pt x="49" y="17"/>
                    </a:lnTo>
                    <a:lnTo>
                      <a:pt x="49" y="17"/>
                    </a:lnTo>
                    <a:lnTo>
                      <a:pt x="46" y="16"/>
                    </a:lnTo>
                    <a:lnTo>
                      <a:pt x="43" y="14"/>
                    </a:lnTo>
                    <a:lnTo>
                      <a:pt x="42" y="12"/>
                    </a:lnTo>
                    <a:lnTo>
                      <a:pt x="41" y="9"/>
                    </a:lnTo>
                    <a:lnTo>
                      <a:pt x="41" y="9"/>
                    </a:lnTo>
                    <a:lnTo>
                      <a:pt x="42" y="5"/>
                    </a:lnTo>
                    <a:lnTo>
                      <a:pt x="43" y="2"/>
                    </a:lnTo>
                    <a:lnTo>
                      <a:pt x="46" y="1"/>
                    </a:lnTo>
                    <a:lnTo>
                      <a:pt x="49" y="0"/>
                    </a:lnTo>
                    <a:lnTo>
                      <a:pt x="49" y="0"/>
                    </a:lnTo>
                    <a:lnTo>
                      <a:pt x="52" y="1"/>
                    </a:lnTo>
                    <a:lnTo>
                      <a:pt x="55" y="2"/>
                    </a:lnTo>
                    <a:lnTo>
                      <a:pt x="57" y="5"/>
                    </a:lnTo>
                    <a:lnTo>
                      <a:pt x="58" y="9"/>
                    </a:lnTo>
                    <a:lnTo>
                      <a:pt x="58" y="9"/>
                    </a:lnTo>
                    <a:close/>
                    <a:moveTo>
                      <a:pt x="34" y="11"/>
                    </a:moveTo>
                    <a:lnTo>
                      <a:pt x="34" y="11"/>
                    </a:lnTo>
                    <a:lnTo>
                      <a:pt x="35" y="14"/>
                    </a:lnTo>
                    <a:lnTo>
                      <a:pt x="34" y="16"/>
                    </a:lnTo>
                    <a:lnTo>
                      <a:pt x="33" y="19"/>
                    </a:lnTo>
                    <a:lnTo>
                      <a:pt x="31" y="21"/>
                    </a:lnTo>
                    <a:lnTo>
                      <a:pt x="31" y="21"/>
                    </a:lnTo>
                    <a:lnTo>
                      <a:pt x="29" y="22"/>
                    </a:lnTo>
                    <a:lnTo>
                      <a:pt x="26" y="21"/>
                    </a:lnTo>
                    <a:lnTo>
                      <a:pt x="24" y="20"/>
                    </a:lnTo>
                    <a:lnTo>
                      <a:pt x="22" y="18"/>
                    </a:lnTo>
                    <a:lnTo>
                      <a:pt x="22" y="18"/>
                    </a:lnTo>
                    <a:lnTo>
                      <a:pt x="21" y="15"/>
                    </a:lnTo>
                    <a:lnTo>
                      <a:pt x="21" y="13"/>
                    </a:lnTo>
                    <a:lnTo>
                      <a:pt x="22" y="10"/>
                    </a:lnTo>
                    <a:lnTo>
                      <a:pt x="24" y="9"/>
                    </a:lnTo>
                    <a:lnTo>
                      <a:pt x="24" y="9"/>
                    </a:lnTo>
                    <a:lnTo>
                      <a:pt x="27" y="8"/>
                    </a:lnTo>
                    <a:lnTo>
                      <a:pt x="30" y="8"/>
                    </a:lnTo>
                    <a:lnTo>
                      <a:pt x="32" y="9"/>
                    </a:lnTo>
                    <a:lnTo>
                      <a:pt x="34" y="11"/>
                    </a:lnTo>
                    <a:lnTo>
                      <a:pt x="34" y="11"/>
                    </a:lnTo>
                    <a:close/>
                    <a:moveTo>
                      <a:pt x="14" y="25"/>
                    </a:moveTo>
                    <a:lnTo>
                      <a:pt x="14" y="25"/>
                    </a:lnTo>
                    <a:lnTo>
                      <a:pt x="16" y="26"/>
                    </a:lnTo>
                    <a:lnTo>
                      <a:pt x="18" y="28"/>
                    </a:lnTo>
                    <a:lnTo>
                      <a:pt x="19" y="31"/>
                    </a:lnTo>
                    <a:lnTo>
                      <a:pt x="18" y="33"/>
                    </a:lnTo>
                    <a:lnTo>
                      <a:pt x="18" y="33"/>
                    </a:lnTo>
                    <a:lnTo>
                      <a:pt x="15" y="35"/>
                    </a:lnTo>
                    <a:lnTo>
                      <a:pt x="13" y="36"/>
                    </a:lnTo>
                    <a:lnTo>
                      <a:pt x="11" y="36"/>
                    </a:lnTo>
                    <a:lnTo>
                      <a:pt x="8" y="35"/>
                    </a:lnTo>
                    <a:lnTo>
                      <a:pt x="8" y="35"/>
                    </a:lnTo>
                    <a:lnTo>
                      <a:pt x="6" y="34"/>
                    </a:lnTo>
                    <a:lnTo>
                      <a:pt x="5" y="32"/>
                    </a:lnTo>
                    <a:lnTo>
                      <a:pt x="5" y="29"/>
                    </a:lnTo>
                    <a:lnTo>
                      <a:pt x="6" y="27"/>
                    </a:lnTo>
                    <a:lnTo>
                      <a:pt x="6" y="27"/>
                    </a:lnTo>
                    <a:lnTo>
                      <a:pt x="8" y="25"/>
                    </a:lnTo>
                    <a:lnTo>
                      <a:pt x="10" y="24"/>
                    </a:lnTo>
                    <a:lnTo>
                      <a:pt x="12" y="24"/>
                    </a:lnTo>
                    <a:lnTo>
                      <a:pt x="14" y="25"/>
                    </a:lnTo>
                    <a:lnTo>
                      <a:pt x="14" y="25"/>
                    </a:lnTo>
                    <a:close/>
                    <a:moveTo>
                      <a:pt x="6" y="46"/>
                    </a:moveTo>
                    <a:lnTo>
                      <a:pt x="6" y="46"/>
                    </a:lnTo>
                    <a:lnTo>
                      <a:pt x="8" y="47"/>
                    </a:lnTo>
                    <a:lnTo>
                      <a:pt x="10" y="48"/>
                    </a:lnTo>
                    <a:lnTo>
                      <a:pt x="11" y="50"/>
                    </a:lnTo>
                    <a:lnTo>
                      <a:pt x="11" y="52"/>
                    </a:lnTo>
                    <a:lnTo>
                      <a:pt x="11" y="52"/>
                    </a:lnTo>
                    <a:lnTo>
                      <a:pt x="11" y="54"/>
                    </a:lnTo>
                    <a:lnTo>
                      <a:pt x="10" y="56"/>
                    </a:lnTo>
                    <a:lnTo>
                      <a:pt x="8" y="57"/>
                    </a:lnTo>
                    <a:lnTo>
                      <a:pt x="6" y="58"/>
                    </a:lnTo>
                    <a:lnTo>
                      <a:pt x="6" y="58"/>
                    </a:lnTo>
                    <a:lnTo>
                      <a:pt x="3" y="57"/>
                    </a:lnTo>
                    <a:lnTo>
                      <a:pt x="2" y="56"/>
                    </a:lnTo>
                    <a:lnTo>
                      <a:pt x="0" y="54"/>
                    </a:lnTo>
                    <a:lnTo>
                      <a:pt x="0" y="52"/>
                    </a:lnTo>
                    <a:lnTo>
                      <a:pt x="0" y="52"/>
                    </a:lnTo>
                    <a:lnTo>
                      <a:pt x="0" y="50"/>
                    </a:lnTo>
                    <a:lnTo>
                      <a:pt x="2" y="48"/>
                    </a:lnTo>
                    <a:lnTo>
                      <a:pt x="3" y="47"/>
                    </a:lnTo>
                    <a:lnTo>
                      <a:pt x="6" y="46"/>
                    </a:lnTo>
                    <a:lnTo>
                      <a:pt x="6" y="46"/>
                    </a:lnTo>
                    <a:close/>
                    <a:moveTo>
                      <a:pt x="9" y="69"/>
                    </a:moveTo>
                    <a:lnTo>
                      <a:pt x="9" y="69"/>
                    </a:lnTo>
                    <a:lnTo>
                      <a:pt x="11" y="68"/>
                    </a:lnTo>
                    <a:lnTo>
                      <a:pt x="13" y="68"/>
                    </a:lnTo>
                    <a:lnTo>
                      <a:pt x="14" y="69"/>
                    </a:lnTo>
                    <a:lnTo>
                      <a:pt x="16" y="71"/>
                    </a:lnTo>
                    <a:lnTo>
                      <a:pt x="16" y="71"/>
                    </a:lnTo>
                    <a:lnTo>
                      <a:pt x="16" y="73"/>
                    </a:lnTo>
                    <a:lnTo>
                      <a:pt x="16" y="74"/>
                    </a:lnTo>
                    <a:lnTo>
                      <a:pt x="15" y="76"/>
                    </a:lnTo>
                    <a:lnTo>
                      <a:pt x="14" y="79"/>
                    </a:lnTo>
                    <a:lnTo>
                      <a:pt x="14" y="79"/>
                    </a:lnTo>
                    <a:lnTo>
                      <a:pt x="12" y="79"/>
                    </a:lnTo>
                    <a:lnTo>
                      <a:pt x="10" y="79"/>
                    </a:lnTo>
                    <a:lnTo>
                      <a:pt x="8" y="77"/>
                    </a:lnTo>
                    <a:lnTo>
                      <a:pt x="7" y="76"/>
                    </a:lnTo>
                    <a:lnTo>
                      <a:pt x="7" y="76"/>
                    </a:lnTo>
                    <a:lnTo>
                      <a:pt x="6" y="74"/>
                    </a:lnTo>
                    <a:lnTo>
                      <a:pt x="6" y="72"/>
                    </a:lnTo>
                    <a:lnTo>
                      <a:pt x="7" y="70"/>
                    </a:lnTo>
                    <a:lnTo>
                      <a:pt x="9" y="69"/>
                    </a:lnTo>
                    <a:lnTo>
                      <a:pt x="9" y="69"/>
                    </a:lnTo>
                    <a:close/>
                    <a:moveTo>
                      <a:pt x="24" y="87"/>
                    </a:moveTo>
                    <a:lnTo>
                      <a:pt x="24" y="87"/>
                    </a:lnTo>
                    <a:lnTo>
                      <a:pt x="25" y="86"/>
                    </a:lnTo>
                    <a:lnTo>
                      <a:pt x="27" y="85"/>
                    </a:lnTo>
                    <a:lnTo>
                      <a:pt x="28" y="85"/>
                    </a:lnTo>
                    <a:lnTo>
                      <a:pt x="30" y="86"/>
                    </a:lnTo>
                    <a:lnTo>
                      <a:pt x="30" y="86"/>
                    </a:lnTo>
                    <a:lnTo>
                      <a:pt x="31" y="87"/>
                    </a:lnTo>
                    <a:lnTo>
                      <a:pt x="32" y="88"/>
                    </a:lnTo>
                    <a:lnTo>
                      <a:pt x="32" y="90"/>
                    </a:lnTo>
                    <a:lnTo>
                      <a:pt x="32" y="92"/>
                    </a:lnTo>
                    <a:lnTo>
                      <a:pt x="32" y="92"/>
                    </a:lnTo>
                    <a:lnTo>
                      <a:pt x="30" y="93"/>
                    </a:lnTo>
                    <a:lnTo>
                      <a:pt x="29" y="94"/>
                    </a:lnTo>
                    <a:lnTo>
                      <a:pt x="27" y="94"/>
                    </a:lnTo>
                    <a:lnTo>
                      <a:pt x="25" y="94"/>
                    </a:lnTo>
                    <a:lnTo>
                      <a:pt x="25" y="94"/>
                    </a:lnTo>
                    <a:lnTo>
                      <a:pt x="24" y="92"/>
                    </a:lnTo>
                    <a:lnTo>
                      <a:pt x="23" y="91"/>
                    </a:lnTo>
                    <a:lnTo>
                      <a:pt x="23" y="89"/>
                    </a:lnTo>
                    <a:lnTo>
                      <a:pt x="24" y="87"/>
                    </a:lnTo>
                    <a:lnTo>
                      <a:pt x="24" y="87"/>
                    </a:lnTo>
                    <a:close/>
                    <a:moveTo>
                      <a:pt x="45" y="95"/>
                    </a:moveTo>
                    <a:lnTo>
                      <a:pt x="45" y="95"/>
                    </a:lnTo>
                    <a:lnTo>
                      <a:pt x="45" y="94"/>
                    </a:lnTo>
                    <a:lnTo>
                      <a:pt x="46" y="92"/>
                    </a:lnTo>
                    <a:lnTo>
                      <a:pt x="47" y="91"/>
                    </a:lnTo>
                    <a:lnTo>
                      <a:pt x="49" y="91"/>
                    </a:lnTo>
                    <a:lnTo>
                      <a:pt x="49" y="91"/>
                    </a:lnTo>
                    <a:lnTo>
                      <a:pt x="50" y="91"/>
                    </a:lnTo>
                    <a:lnTo>
                      <a:pt x="52" y="92"/>
                    </a:lnTo>
                    <a:lnTo>
                      <a:pt x="54" y="94"/>
                    </a:lnTo>
                    <a:lnTo>
                      <a:pt x="54" y="95"/>
                    </a:lnTo>
                    <a:lnTo>
                      <a:pt x="54" y="95"/>
                    </a:lnTo>
                    <a:lnTo>
                      <a:pt x="54" y="97"/>
                    </a:lnTo>
                    <a:lnTo>
                      <a:pt x="52" y="98"/>
                    </a:lnTo>
                    <a:lnTo>
                      <a:pt x="50" y="99"/>
                    </a:lnTo>
                    <a:lnTo>
                      <a:pt x="49" y="99"/>
                    </a:lnTo>
                    <a:lnTo>
                      <a:pt x="49" y="99"/>
                    </a:lnTo>
                    <a:lnTo>
                      <a:pt x="47" y="99"/>
                    </a:lnTo>
                    <a:lnTo>
                      <a:pt x="46" y="98"/>
                    </a:lnTo>
                    <a:lnTo>
                      <a:pt x="45" y="97"/>
                    </a:lnTo>
                    <a:lnTo>
                      <a:pt x="45" y="95"/>
                    </a:lnTo>
                    <a:lnTo>
                      <a:pt x="45" y="95"/>
                    </a:lnTo>
                    <a:close/>
                    <a:moveTo>
                      <a:pt x="68" y="91"/>
                    </a:moveTo>
                    <a:lnTo>
                      <a:pt x="68" y="91"/>
                    </a:lnTo>
                    <a:lnTo>
                      <a:pt x="67" y="89"/>
                    </a:lnTo>
                    <a:lnTo>
                      <a:pt x="69" y="86"/>
                    </a:lnTo>
                    <a:lnTo>
                      <a:pt x="69" y="86"/>
                    </a:lnTo>
                    <a:lnTo>
                      <a:pt x="72" y="86"/>
                    </a:lnTo>
                    <a:lnTo>
                      <a:pt x="74" y="88"/>
                    </a:lnTo>
                    <a:lnTo>
                      <a:pt x="74" y="88"/>
                    </a:lnTo>
                    <a:lnTo>
                      <a:pt x="74" y="91"/>
                    </a:lnTo>
                    <a:lnTo>
                      <a:pt x="73" y="93"/>
                    </a:lnTo>
                    <a:lnTo>
                      <a:pt x="73" y="93"/>
                    </a:lnTo>
                    <a:lnTo>
                      <a:pt x="70" y="93"/>
                    </a:lnTo>
                    <a:lnTo>
                      <a:pt x="68" y="91"/>
                    </a:lnTo>
                    <a:lnTo>
                      <a:pt x="68" y="91"/>
                    </a:lnTo>
                    <a:close/>
                    <a:moveTo>
                      <a:pt x="85" y="76"/>
                    </a:moveTo>
                    <a:lnTo>
                      <a:pt x="85" y="76"/>
                    </a:lnTo>
                    <a:lnTo>
                      <a:pt x="83" y="74"/>
                    </a:lnTo>
                    <a:lnTo>
                      <a:pt x="83" y="71"/>
                    </a:lnTo>
                    <a:lnTo>
                      <a:pt x="83" y="71"/>
                    </a:lnTo>
                    <a:lnTo>
                      <a:pt x="85" y="70"/>
                    </a:lnTo>
                    <a:lnTo>
                      <a:pt x="88" y="70"/>
                    </a:lnTo>
                    <a:lnTo>
                      <a:pt x="88" y="70"/>
                    </a:lnTo>
                    <a:lnTo>
                      <a:pt x="90" y="72"/>
                    </a:lnTo>
                    <a:lnTo>
                      <a:pt x="90" y="75"/>
                    </a:lnTo>
                    <a:lnTo>
                      <a:pt x="90" y="75"/>
                    </a:lnTo>
                    <a:lnTo>
                      <a:pt x="87" y="76"/>
                    </a:lnTo>
                    <a:lnTo>
                      <a:pt x="85" y="76"/>
                    </a:lnTo>
                    <a:lnTo>
                      <a:pt x="85" y="76"/>
                    </a:lnTo>
                    <a:close/>
                    <a:moveTo>
                      <a:pt x="93" y="55"/>
                    </a:moveTo>
                    <a:lnTo>
                      <a:pt x="93" y="55"/>
                    </a:lnTo>
                    <a:lnTo>
                      <a:pt x="91" y="54"/>
                    </a:lnTo>
                    <a:lnTo>
                      <a:pt x="90" y="52"/>
                    </a:lnTo>
                    <a:lnTo>
                      <a:pt x="90" y="52"/>
                    </a:lnTo>
                    <a:lnTo>
                      <a:pt x="91" y="50"/>
                    </a:lnTo>
                    <a:lnTo>
                      <a:pt x="93" y="49"/>
                    </a:lnTo>
                    <a:lnTo>
                      <a:pt x="93" y="49"/>
                    </a:lnTo>
                    <a:lnTo>
                      <a:pt x="95" y="50"/>
                    </a:lnTo>
                    <a:lnTo>
                      <a:pt x="96" y="52"/>
                    </a:lnTo>
                    <a:lnTo>
                      <a:pt x="96" y="52"/>
                    </a:lnTo>
                    <a:lnTo>
                      <a:pt x="95" y="54"/>
                    </a:lnTo>
                    <a:lnTo>
                      <a:pt x="93" y="55"/>
                    </a:lnTo>
                    <a:lnTo>
                      <a:pt x="93" y="55"/>
                    </a:lnTo>
                    <a:close/>
                    <a:moveTo>
                      <a:pt x="88" y="32"/>
                    </a:moveTo>
                    <a:lnTo>
                      <a:pt x="88" y="32"/>
                    </a:lnTo>
                    <a:lnTo>
                      <a:pt x="86" y="33"/>
                    </a:lnTo>
                    <a:lnTo>
                      <a:pt x="84" y="31"/>
                    </a:lnTo>
                    <a:lnTo>
                      <a:pt x="84" y="31"/>
                    </a:lnTo>
                    <a:lnTo>
                      <a:pt x="84" y="29"/>
                    </a:lnTo>
                    <a:lnTo>
                      <a:pt x="85" y="28"/>
                    </a:lnTo>
                    <a:lnTo>
                      <a:pt x="85" y="28"/>
                    </a:lnTo>
                    <a:lnTo>
                      <a:pt x="87" y="27"/>
                    </a:lnTo>
                    <a:lnTo>
                      <a:pt x="90" y="29"/>
                    </a:lnTo>
                    <a:lnTo>
                      <a:pt x="90" y="29"/>
                    </a:lnTo>
                    <a:lnTo>
                      <a:pt x="90" y="31"/>
                    </a:lnTo>
                    <a:lnTo>
                      <a:pt x="88" y="32"/>
                    </a:lnTo>
                    <a:lnTo>
                      <a:pt x="88" y="32"/>
                    </a:lnTo>
                    <a:close/>
                    <a:moveTo>
                      <a:pt x="73" y="16"/>
                    </a:moveTo>
                    <a:lnTo>
                      <a:pt x="73" y="16"/>
                    </a:lnTo>
                    <a:lnTo>
                      <a:pt x="71" y="17"/>
                    </a:lnTo>
                    <a:lnTo>
                      <a:pt x="70" y="17"/>
                    </a:lnTo>
                    <a:lnTo>
                      <a:pt x="70" y="17"/>
                    </a:lnTo>
                    <a:lnTo>
                      <a:pt x="69" y="15"/>
                    </a:lnTo>
                    <a:lnTo>
                      <a:pt x="69" y="13"/>
                    </a:lnTo>
                    <a:lnTo>
                      <a:pt x="69" y="13"/>
                    </a:lnTo>
                    <a:lnTo>
                      <a:pt x="70" y="12"/>
                    </a:lnTo>
                    <a:lnTo>
                      <a:pt x="72" y="13"/>
                    </a:lnTo>
                    <a:lnTo>
                      <a:pt x="72" y="13"/>
                    </a:lnTo>
                    <a:lnTo>
                      <a:pt x="73" y="14"/>
                    </a:lnTo>
                    <a:lnTo>
                      <a:pt x="73" y="16"/>
                    </a:lnTo>
                    <a:lnTo>
                      <a:pt x="73" y="1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5" name="Freeform 216"/>
              <p:cNvSpPr>
                <a:spLocks/>
              </p:cNvSpPr>
              <p:nvPr/>
            </p:nvSpPr>
            <p:spPr bwMode="auto">
              <a:xfrm>
                <a:off x="3720" y="2144"/>
                <a:ext cx="64" cy="47"/>
              </a:xfrm>
              <a:custGeom>
                <a:avLst/>
                <a:gdLst>
                  <a:gd name="T0" fmla="*/ 64 w 64"/>
                  <a:gd name="T1" fmla="*/ 0 h 47"/>
                  <a:gd name="T2" fmla="*/ 63 w 64"/>
                  <a:gd name="T3" fmla="*/ 20 h 47"/>
                  <a:gd name="T4" fmla="*/ 0 w 64"/>
                  <a:gd name="T5" fmla="*/ 34 h 47"/>
                  <a:gd name="T6" fmla="*/ 0 w 64"/>
                  <a:gd name="T7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4" h="47">
                    <a:moveTo>
                      <a:pt x="64" y="0"/>
                    </a:moveTo>
                    <a:lnTo>
                      <a:pt x="63" y="20"/>
                    </a:lnTo>
                    <a:lnTo>
                      <a:pt x="0" y="34"/>
                    </a:lnTo>
                    <a:lnTo>
                      <a:pt x="0" y="4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6" name="Freeform 217"/>
              <p:cNvSpPr>
                <a:spLocks/>
              </p:cNvSpPr>
              <p:nvPr/>
            </p:nvSpPr>
            <p:spPr bwMode="auto">
              <a:xfrm>
                <a:off x="3692" y="1957"/>
                <a:ext cx="264" cy="234"/>
              </a:xfrm>
              <a:custGeom>
                <a:avLst/>
                <a:gdLst>
                  <a:gd name="T0" fmla="*/ 235 w 264"/>
                  <a:gd name="T1" fmla="*/ 234 h 234"/>
                  <a:gd name="T2" fmla="*/ 235 w 264"/>
                  <a:gd name="T3" fmla="*/ 221 h 234"/>
                  <a:gd name="T4" fmla="*/ 172 w 264"/>
                  <a:gd name="T5" fmla="*/ 207 h 234"/>
                  <a:gd name="T6" fmla="*/ 170 w 264"/>
                  <a:gd name="T7" fmla="*/ 179 h 234"/>
                  <a:gd name="T8" fmla="*/ 245 w 264"/>
                  <a:gd name="T9" fmla="*/ 179 h 234"/>
                  <a:gd name="T10" fmla="*/ 245 w 264"/>
                  <a:gd name="T11" fmla="*/ 179 h 234"/>
                  <a:gd name="T12" fmla="*/ 249 w 264"/>
                  <a:gd name="T13" fmla="*/ 179 h 234"/>
                  <a:gd name="T14" fmla="*/ 253 w 264"/>
                  <a:gd name="T15" fmla="*/ 178 h 234"/>
                  <a:gd name="T16" fmla="*/ 256 w 264"/>
                  <a:gd name="T17" fmla="*/ 176 h 234"/>
                  <a:gd name="T18" fmla="*/ 259 w 264"/>
                  <a:gd name="T19" fmla="*/ 174 h 234"/>
                  <a:gd name="T20" fmla="*/ 261 w 264"/>
                  <a:gd name="T21" fmla="*/ 171 h 234"/>
                  <a:gd name="T22" fmla="*/ 262 w 264"/>
                  <a:gd name="T23" fmla="*/ 168 h 234"/>
                  <a:gd name="T24" fmla="*/ 264 w 264"/>
                  <a:gd name="T25" fmla="*/ 165 h 234"/>
                  <a:gd name="T26" fmla="*/ 264 w 264"/>
                  <a:gd name="T27" fmla="*/ 161 h 234"/>
                  <a:gd name="T28" fmla="*/ 264 w 264"/>
                  <a:gd name="T29" fmla="*/ 19 h 234"/>
                  <a:gd name="T30" fmla="*/ 264 w 264"/>
                  <a:gd name="T31" fmla="*/ 19 h 234"/>
                  <a:gd name="T32" fmla="*/ 264 w 264"/>
                  <a:gd name="T33" fmla="*/ 15 h 234"/>
                  <a:gd name="T34" fmla="*/ 262 w 264"/>
                  <a:gd name="T35" fmla="*/ 12 h 234"/>
                  <a:gd name="T36" fmla="*/ 261 w 264"/>
                  <a:gd name="T37" fmla="*/ 9 h 234"/>
                  <a:gd name="T38" fmla="*/ 259 w 264"/>
                  <a:gd name="T39" fmla="*/ 6 h 234"/>
                  <a:gd name="T40" fmla="*/ 256 w 264"/>
                  <a:gd name="T41" fmla="*/ 3 h 234"/>
                  <a:gd name="T42" fmla="*/ 253 w 264"/>
                  <a:gd name="T43" fmla="*/ 1 h 234"/>
                  <a:gd name="T44" fmla="*/ 249 w 264"/>
                  <a:gd name="T45" fmla="*/ 0 h 234"/>
                  <a:gd name="T46" fmla="*/ 245 w 264"/>
                  <a:gd name="T47" fmla="*/ 0 h 234"/>
                  <a:gd name="T48" fmla="*/ 18 w 264"/>
                  <a:gd name="T49" fmla="*/ 0 h 234"/>
                  <a:gd name="T50" fmla="*/ 18 w 264"/>
                  <a:gd name="T51" fmla="*/ 0 h 234"/>
                  <a:gd name="T52" fmla="*/ 14 w 264"/>
                  <a:gd name="T53" fmla="*/ 0 h 234"/>
                  <a:gd name="T54" fmla="*/ 11 w 264"/>
                  <a:gd name="T55" fmla="*/ 1 h 234"/>
                  <a:gd name="T56" fmla="*/ 8 w 264"/>
                  <a:gd name="T57" fmla="*/ 3 h 234"/>
                  <a:gd name="T58" fmla="*/ 5 w 264"/>
                  <a:gd name="T59" fmla="*/ 6 h 234"/>
                  <a:gd name="T60" fmla="*/ 3 w 264"/>
                  <a:gd name="T61" fmla="*/ 9 h 234"/>
                  <a:gd name="T62" fmla="*/ 1 w 264"/>
                  <a:gd name="T63" fmla="*/ 12 h 234"/>
                  <a:gd name="T64" fmla="*/ 0 w 264"/>
                  <a:gd name="T65" fmla="*/ 15 h 234"/>
                  <a:gd name="T66" fmla="*/ 0 w 264"/>
                  <a:gd name="T67" fmla="*/ 19 h 234"/>
                  <a:gd name="T68" fmla="*/ 0 w 264"/>
                  <a:gd name="T69" fmla="*/ 161 h 234"/>
                  <a:gd name="T70" fmla="*/ 0 w 264"/>
                  <a:gd name="T71" fmla="*/ 161 h 234"/>
                  <a:gd name="T72" fmla="*/ 0 w 264"/>
                  <a:gd name="T73" fmla="*/ 165 h 234"/>
                  <a:gd name="T74" fmla="*/ 1 w 264"/>
                  <a:gd name="T75" fmla="*/ 168 h 234"/>
                  <a:gd name="T76" fmla="*/ 3 w 264"/>
                  <a:gd name="T77" fmla="*/ 171 h 234"/>
                  <a:gd name="T78" fmla="*/ 5 w 264"/>
                  <a:gd name="T79" fmla="*/ 174 h 234"/>
                  <a:gd name="T80" fmla="*/ 8 w 264"/>
                  <a:gd name="T81" fmla="*/ 176 h 234"/>
                  <a:gd name="T82" fmla="*/ 11 w 264"/>
                  <a:gd name="T83" fmla="*/ 178 h 234"/>
                  <a:gd name="T84" fmla="*/ 14 w 264"/>
                  <a:gd name="T85" fmla="*/ 179 h 234"/>
                  <a:gd name="T86" fmla="*/ 18 w 264"/>
                  <a:gd name="T87" fmla="*/ 179 h 234"/>
                  <a:gd name="T88" fmla="*/ 111 w 264"/>
                  <a:gd name="T89" fmla="*/ 179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64" h="234">
                    <a:moveTo>
                      <a:pt x="235" y="234"/>
                    </a:moveTo>
                    <a:lnTo>
                      <a:pt x="235" y="221"/>
                    </a:lnTo>
                    <a:lnTo>
                      <a:pt x="172" y="207"/>
                    </a:lnTo>
                    <a:lnTo>
                      <a:pt x="170" y="179"/>
                    </a:lnTo>
                    <a:lnTo>
                      <a:pt x="245" y="179"/>
                    </a:lnTo>
                    <a:lnTo>
                      <a:pt x="245" y="179"/>
                    </a:lnTo>
                    <a:lnTo>
                      <a:pt x="249" y="179"/>
                    </a:lnTo>
                    <a:lnTo>
                      <a:pt x="253" y="178"/>
                    </a:lnTo>
                    <a:lnTo>
                      <a:pt x="256" y="176"/>
                    </a:lnTo>
                    <a:lnTo>
                      <a:pt x="259" y="174"/>
                    </a:lnTo>
                    <a:lnTo>
                      <a:pt x="261" y="171"/>
                    </a:lnTo>
                    <a:lnTo>
                      <a:pt x="262" y="168"/>
                    </a:lnTo>
                    <a:lnTo>
                      <a:pt x="264" y="165"/>
                    </a:lnTo>
                    <a:lnTo>
                      <a:pt x="264" y="161"/>
                    </a:lnTo>
                    <a:lnTo>
                      <a:pt x="264" y="19"/>
                    </a:lnTo>
                    <a:lnTo>
                      <a:pt x="264" y="19"/>
                    </a:lnTo>
                    <a:lnTo>
                      <a:pt x="264" y="15"/>
                    </a:lnTo>
                    <a:lnTo>
                      <a:pt x="262" y="12"/>
                    </a:lnTo>
                    <a:lnTo>
                      <a:pt x="261" y="9"/>
                    </a:lnTo>
                    <a:lnTo>
                      <a:pt x="259" y="6"/>
                    </a:lnTo>
                    <a:lnTo>
                      <a:pt x="256" y="3"/>
                    </a:lnTo>
                    <a:lnTo>
                      <a:pt x="253" y="1"/>
                    </a:lnTo>
                    <a:lnTo>
                      <a:pt x="249" y="0"/>
                    </a:lnTo>
                    <a:lnTo>
                      <a:pt x="245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8" y="3"/>
                    </a:lnTo>
                    <a:lnTo>
                      <a:pt x="5" y="6"/>
                    </a:lnTo>
                    <a:lnTo>
                      <a:pt x="3" y="9"/>
                    </a:lnTo>
                    <a:lnTo>
                      <a:pt x="1" y="12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161"/>
                    </a:lnTo>
                    <a:lnTo>
                      <a:pt x="0" y="161"/>
                    </a:lnTo>
                    <a:lnTo>
                      <a:pt x="0" y="165"/>
                    </a:lnTo>
                    <a:lnTo>
                      <a:pt x="1" y="168"/>
                    </a:lnTo>
                    <a:lnTo>
                      <a:pt x="3" y="171"/>
                    </a:lnTo>
                    <a:lnTo>
                      <a:pt x="5" y="174"/>
                    </a:lnTo>
                    <a:lnTo>
                      <a:pt x="8" y="176"/>
                    </a:lnTo>
                    <a:lnTo>
                      <a:pt x="11" y="178"/>
                    </a:lnTo>
                    <a:lnTo>
                      <a:pt x="14" y="179"/>
                    </a:lnTo>
                    <a:lnTo>
                      <a:pt x="18" y="179"/>
                    </a:lnTo>
                    <a:lnTo>
                      <a:pt x="111" y="17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7" name="Freeform 218"/>
              <p:cNvSpPr>
                <a:spLocks/>
              </p:cNvSpPr>
              <p:nvPr/>
            </p:nvSpPr>
            <p:spPr bwMode="auto">
              <a:xfrm>
                <a:off x="3706" y="1972"/>
                <a:ext cx="236" cy="140"/>
              </a:xfrm>
              <a:custGeom>
                <a:avLst/>
                <a:gdLst>
                  <a:gd name="T0" fmla="*/ 236 w 236"/>
                  <a:gd name="T1" fmla="*/ 140 h 140"/>
                  <a:gd name="T2" fmla="*/ 0 w 236"/>
                  <a:gd name="T3" fmla="*/ 140 h 140"/>
                  <a:gd name="T4" fmla="*/ 0 w 236"/>
                  <a:gd name="T5" fmla="*/ 4 h 140"/>
                  <a:gd name="T6" fmla="*/ 0 w 236"/>
                  <a:gd name="T7" fmla="*/ 4 h 140"/>
                  <a:gd name="T8" fmla="*/ 0 w 236"/>
                  <a:gd name="T9" fmla="*/ 2 h 140"/>
                  <a:gd name="T10" fmla="*/ 1 w 236"/>
                  <a:gd name="T11" fmla="*/ 1 h 140"/>
                  <a:gd name="T12" fmla="*/ 3 w 236"/>
                  <a:gd name="T13" fmla="*/ 0 h 140"/>
                  <a:gd name="T14" fmla="*/ 4 w 236"/>
                  <a:gd name="T15" fmla="*/ 0 h 140"/>
                  <a:gd name="T16" fmla="*/ 231 w 236"/>
                  <a:gd name="T17" fmla="*/ 0 h 140"/>
                  <a:gd name="T18" fmla="*/ 231 w 236"/>
                  <a:gd name="T19" fmla="*/ 0 h 140"/>
                  <a:gd name="T20" fmla="*/ 233 w 236"/>
                  <a:gd name="T21" fmla="*/ 0 h 140"/>
                  <a:gd name="T22" fmla="*/ 235 w 236"/>
                  <a:gd name="T23" fmla="*/ 1 h 140"/>
                  <a:gd name="T24" fmla="*/ 236 w 236"/>
                  <a:gd name="T25" fmla="*/ 2 h 140"/>
                  <a:gd name="T26" fmla="*/ 236 w 236"/>
                  <a:gd name="T27" fmla="*/ 4 h 140"/>
                  <a:gd name="T28" fmla="*/ 236 w 236"/>
                  <a:gd name="T29" fmla="*/ 14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6" h="140">
                    <a:moveTo>
                      <a:pt x="236" y="140"/>
                    </a:moveTo>
                    <a:lnTo>
                      <a:pt x="0" y="140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231" y="0"/>
                    </a:lnTo>
                    <a:lnTo>
                      <a:pt x="231" y="0"/>
                    </a:lnTo>
                    <a:lnTo>
                      <a:pt x="233" y="0"/>
                    </a:lnTo>
                    <a:lnTo>
                      <a:pt x="235" y="1"/>
                    </a:lnTo>
                    <a:lnTo>
                      <a:pt x="236" y="2"/>
                    </a:lnTo>
                    <a:lnTo>
                      <a:pt x="236" y="4"/>
                    </a:lnTo>
                    <a:lnTo>
                      <a:pt x="236" y="14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8" name="Freeform 219"/>
              <p:cNvSpPr>
                <a:spLocks/>
              </p:cNvSpPr>
              <p:nvPr/>
            </p:nvSpPr>
            <p:spPr bwMode="auto">
              <a:xfrm>
                <a:off x="3002" y="1329"/>
                <a:ext cx="376" cy="304"/>
              </a:xfrm>
              <a:custGeom>
                <a:avLst/>
                <a:gdLst>
                  <a:gd name="T0" fmla="*/ 376 w 376"/>
                  <a:gd name="T1" fmla="*/ 128 h 304"/>
                  <a:gd name="T2" fmla="*/ 372 w 376"/>
                  <a:gd name="T3" fmla="*/ 154 h 304"/>
                  <a:gd name="T4" fmla="*/ 362 w 376"/>
                  <a:gd name="T5" fmla="*/ 178 h 304"/>
                  <a:gd name="T6" fmla="*/ 344 w 376"/>
                  <a:gd name="T7" fmla="*/ 200 h 304"/>
                  <a:gd name="T8" fmla="*/ 322 w 376"/>
                  <a:gd name="T9" fmla="*/ 219 h 304"/>
                  <a:gd name="T10" fmla="*/ 293 w 376"/>
                  <a:gd name="T11" fmla="*/ 235 h 304"/>
                  <a:gd name="T12" fmla="*/ 261 w 376"/>
                  <a:gd name="T13" fmla="*/ 246 h 304"/>
                  <a:gd name="T14" fmla="*/ 226 w 376"/>
                  <a:gd name="T15" fmla="*/ 254 h 304"/>
                  <a:gd name="T16" fmla="*/ 188 w 376"/>
                  <a:gd name="T17" fmla="*/ 256 h 304"/>
                  <a:gd name="T18" fmla="*/ 167 w 376"/>
                  <a:gd name="T19" fmla="*/ 255 h 304"/>
                  <a:gd name="T20" fmla="*/ 64 w 376"/>
                  <a:gd name="T21" fmla="*/ 304 h 304"/>
                  <a:gd name="T22" fmla="*/ 86 w 376"/>
                  <a:gd name="T23" fmla="*/ 236 h 304"/>
                  <a:gd name="T24" fmla="*/ 50 w 376"/>
                  <a:gd name="T25" fmla="*/ 216 h 304"/>
                  <a:gd name="T26" fmla="*/ 29 w 376"/>
                  <a:gd name="T27" fmla="*/ 196 h 304"/>
                  <a:gd name="T28" fmla="*/ 18 w 376"/>
                  <a:gd name="T29" fmla="*/ 183 h 304"/>
                  <a:gd name="T30" fmla="*/ 9 w 376"/>
                  <a:gd name="T31" fmla="*/ 169 h 304"/>
                  <a:gd name="T32" fmla="*/ 3 w 376"/>
                  <a:gd name="T33" fmla="*/ 152 h 304"/>
                  <a:gd name="T34" fmla="*/ 0 w 376"/>
                  <a:gd name="T35" fmla="*/ 137 h 304"/>
                  <a:gd name="T36" fmla="*/ 0 w 376"/>
                  <a:gd name="T37" fmla="*/ 128 h 304"/>
                  <a:gd name="T38" fmla="*/ 4 w 376"/>
                  <a:gd name="T39" fmla="*/ 102 h 304"/>
                  <a:gd name="T40" fmla="*/ 14 w 376"/>
                  <a:gd name="T41" fmla="*/ 78 h 304"/>
                  <a:gd name="T42" fmla="*/ 31 w 376"/>
                  <a:gd name="T43" fmla="*/ 57 h 304"/>
                  <a:gd name="T44" fmla="*/ 55 w 376"/>
                  <a:gd name="T45" fmla="*/ 37 h 304"/>
                  <a:gd name="T46" fmla="*/ 83 w 376"/>
                  <a:gd name="T47" fmla="*/ 22 h 304"/>
                  <a:gd name="T48" fmla="*/ 115 w 376"/>
                  <a:gd name="T49" fmla="*/ 9 h 304"/>
                  <a:gd name="T50" fmla="*/ 150 w 376"/>
                  <a:gd name="T51" fmla="*/ 2 h 304"/>
                  <a:gd name="T52" fmla="*/ 188 w 376"/>
                  <a:gd name="T53" fmla="*/ 0 h 304"/>
                  <a:gd name="T54" fmla="*/ 207 w 376"/>
                  <a:gd name="T55" fmla="*/ 0 h 304"/>
                  <a:gd name="T56" fmla="*/ 244 w 376"/>
                  <a:gd name="T57" fmla="*/ 5 h 304"/>
                  <a:gd name="T58" fmla="*/ 277 w 376"/>
                  <a:gd name="T59" fmla="*/ 15 h 304"/>
                  <a:gd name="T60" fmla="*/ 308 w 376"/>
                  <a:gd name="T61" fmla="*/ 29 h 304"/>
                  <a:gd name="T62" fmla="*/ 333 w 376"/>
                  <a:gd name="T63" fmla="*/ 46 h 304"/>
                  <a:gd name="T64" fmla="*/ 353 w 376"/>
                  <a:gd name="T65" fmla="*/ 67 h 304"/>
                  <a:gd name="T66" fmla="*/ 368 w 376"/>
                  <a:gd name="T67" fmla="*/ 89 h 304"/>
                  <a:gd name="T68" fmla="*/ 375 w 376"/>
                  <a:gd name="T69" fmla="*/ 115 h 304"/>
                  <a:gd name="T70" fmla="*/ 376 w 376"/>
                  <a:gd name="T71" fmla="*/ 128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76" h="304">
                    <a:moveTo>
                      <a:pt x="376" y="128"/>
                    </a:moveTo>
                    <a:lnTo>
                      <a:pt x="376" y="128"/>
                    </a:lnTo>
                    <a:lnTo>
                      <a:pt x="375" y="141"/>
                    </a:lnTo>
                    <a:lnTo>
                      <a:pt x="372" y="154"/>
                    </a:lnTo>
                    <a:lnTo>
                      <a:pt x="368" y="166"/>
                    </a:lnTo>
                    <a:lnTo>
                      <a:pt x="362" y="178"/>
                    </a:lnTo>
                    <a:lnTo>
                      <a:pt x="353" y="189"/>
                    </a:lnTo>
                    <a:lnTo>
                      <a:pt x="344" y="200"/>
                    </a:lnTo>
                    <a:lnTo>
                      <a:pt x="333" y="210"/>
                    </a:lnTo>
                    <a:lnTo>
                      <a:pt x="322" y="219"/>
                    </a:lnTo>
                    <a:lnTo>
                      <a:pt x="308" y="227"/>
                    </a:lnTo>
                    <a:lnTo>
                      <a:pt x="293" y="235"/>
                    </a:lnTo>
                    <a:lnTo>
                      <a:pt x="277" y="241"/>
                    </a:lnTo>
                    <a:lnTo>
                      <a:pt x="261" y="246"/>
                    </a:lnTo>
                    <a:lnTo>
                      <a:pt x="244" y="250"/>
                    </a:lnTo>
                    <a:lnTo>
                      <a:pt x="226" y="254"/>
                    </a:lnTo>
                    <a:lnTo>
                      <a:pt x="207" y="255"/>
                    </a:lnTo>
                    <a:lnTo>
                      <a:pt x="188" y="256"/>
                    </a:lnTo>
                    <a:lnTo>
                      <a:pt x="188" y="256"/>
                    </a:lnTo>
                    <a:lnTo>
                      <a:pt x="167" y="255"/>
                    </a:lnTo>
                    <a:lnTo>
                      <a:pt x="149" y="253"/>
                    </a:lnTo>
                    <a:lnTo>
                      <a:pt x="64" y="304"/>
                    </a:lnTo>
                    <a:lnTo>
                      <a:pt x="86" y="236"/>
                    </a:lnTo>
                    <a:lnTo>
                      <a:pt x="86" y="236"/>
                    </a:lnTo>
                    <a:lnTo>
                      <a:pt x="67" y="226"/>
                    </a:lnTo>
                    <a:lnTo>
                      <a:pt x="50" y="216"/>
                    </a:lnTo>
                    <a:lnTo>
                      <a:pt x="36" y="204"/>
                    </a:lnTo>
                    <a:lnTo>
                      <a:pt x="29" y="196"/>
                    </a:lnTo>
                    <a:lnTo>
                      <a:pt x="23" y="190"/>
                    </a:lnTo>
                    <a:lnTo>
                      <a:pt x="18" y="183"/>
                    </a:lnTo>
                    <a:lnTo>
                      <a:pt x="13" y="176"/>
                    </a:lnTo>
                    <a:lnTo>
                      <a:pt x="9" y="169"/>
                    </a:lnTo>
                    <a:lnTo>
                      <a:pt x="6" y="160"/>
                    </a:lnTo>
                    <a:lnTo>
                      <a:pt x="3" y="152"/>
                    </a:lnTo>
                    <a:lnTo>
                      <a:pt x="1" y="145"/>
                    </a:lnTo>
                    <a:lnTo>
                      <a:pt x="0" y="137"/>
                    </a:lnTo>
                    <a:lnTo>
                      <a:pt x="0" y="128"/>
                    </a:lnTo>
                    <a:lnTo>
                      <a:pt x="0" y="128"/>
                    </a:lnTo>
                    <a:lnTo>
                      <a:pt x="1" y="115"/>
                    </a:lnTo>
                    <a:lnTo>
                      <a:pt x="4" y="102"/>
                    </a:lnTo>
                    <a:lnTo>
                      <a:pt x="8" y="89"/>
                    </a:lnTo>
                    <a:lnTo>
                      <a:pt x="14" y="78"/>
                    </a:lnTo>
                    <a:lnTo>
                      <a:pt x="22" y="67"/>
                    </a:lnTo>
                    <a:lnTo>
                      <a:pt x="31" y="57"/>
                    </a:lnTo>
                    <a:lnTo>
                      <a:pt x="43" y="46"/>
                    </a:lnTo>
                    <a:lnTo>
                      <a:pt x="55" y="37"/>
                    </a:lnTo>
                    <a:lnTo>
                      <a:pt x="69" y="29"/>
                    </a:lnTo>
                    <a:lnTo>
                      <a:pt x="83" y="22"/>
                    </a:lnTo>
                    <a:lnTo>
                      <a:pt x="98" y="15"/>
                    </a:lnTo>
                    <a:lnTo>
                      <a:pt x="115" y="9"/>
                    </a:lnTo>
                    <a:lnTo>
                      <a:pt x="132" y="5"/>
                    </a:lnTo>
                    <a:lnTo>
                      <a:pt x="150" y="2"/>
                    </a:lnTo>
                    <a:lnTo>
                      <a:pt x="168" y="0"/>
                    </a:lnTo>
                    <a:lnTo>
                      <a:pt x="188" y="0"/>
                    </a:lnTo>
                    <a:lnTo>
                      <a:pt x="188" y="0"/>
                    </a:lnTo>
                    <a:lnTo>
                      <a:pt x="207" y="0"/>
                    </a:lnTo>
                    <a:lnTo>
                      <a:pt x="226" y="2"/>
                    </a:lnTo>
                    <a:lnTo>
                      <a:pt x="244" y="5"/>
                    </a:lnTo>
                    <a:lnTo>
                      <a:pt x="261" y="9"/>
                    </a:lnTo>
                    <a:lnTo>
                      <a:pt x="277" y="15"/>
                    </a:lnTo>
                    <a:lnTo>
                      <a:pt x="293" y="22"/>
                    </a:lnTo>
                    <a:lnTo>
                      <a:pt x="308" y="29"/>
                    </a:lnTo>
                    <a:lnTo>
                      <a:pt x="322" y="37"/>
                    </a:lnTo>
                    <a:lnTo>
                      <a:pt x="333" y="46"/>
                    </a:lnTo>
                    <a:lnTo>
                      <a:pt x="344" y="57"/>
                    </a:lnTo>
                    <a:lnTo>
                      <a:pt x="353" y="67"/>
                    </a:lnTo>
                    <a:lnTo>
                      <a:pt x="362" y="78"/>
                    </a:lnTo>
                    <a:lnTo>
                      <a:pt x="368" y="89"/>
                    </a:lnTo>
                    <a:lnTo>
                      <a:pt x="372" y="102"/>
                    </a:lnTo>
                    <a:lnTo>
                      <a:pt x="375" y="115"/>
                    </a:lnTo>
                    <a:lnTo>
                      <a:pt x="376" y="128"/>
                    </a:lnTo>
                    <a:lnTo>
                      <a:pt x="376" y="12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9" name="Freeform 220"/>
              <p:cNvSpPr>
                <a:spLocks/>
              </p:cNvSpPr>
              <p:nvPr/>
            </p:nvSpPr>
            <p:spPr bwMode="auto">
              <a:xfrm>
                <a:off x="3146" y="1364"/>
                <a:ext cx="88" cy="87"/>
              </a:xfrm>
              <a:custGeom>
                <a:avLst/>
                <a:gdLst>
                  <a:gd name="T0" fmla="*/ 44 w 88"/>
                  <a:gd name="T1" fmla="*/ 0 h 87"/>
                  <a:gd name="T2" fmla="*/ 44 w 88"/>
                  <a:gd name="T3" fmla="*/ 0 h 87"/>
                  <a:gd name="T4" fmla="*/ 35 w 88"/>
                  <a:gd name="T5" fmla="*/ 1 h 87"/>
                  <a:gd name="T6" fmla="*/ 26 w 88"/>
                  <a:gd name="T7" fmla="*/ 3 h 87"/>
                  <a:gd name="T8" fmla="*/ 19 w 88"/>
                  <a:gd name="T9" fmla="*/ 7 h 87"/>
                  <a:gd name="T10" fmla="*/ 13 w 88"/>
                  <a:gd name="T11" fmla="*/ 12 h 87"/>
                  <a:gd name="T12" fmla="*/ 8 w 88"/>
                  <a:gd name="T13" fmla="*/ 20 h 87"/>
                  <a:gd name="T14" fmla="*/ 4 w 88"/>
                  <a:gd name="T15" fmla="*/ 27 h 87"/>
                  <a:gd name="T16" fmla="*/ 1 w 88"/>
                  <a:gd name="T17" fmla="*/ 35 h 87"/>
                  <a:gd name="T18" fmla="*/ 0 w 88"/>
                  <a:gd name="T19" fmla="*/ 44 h 87"/>
                  <a:gd name="T20" fmla="*/ 0 w 88"/>
                  <a:gd name="T21" fmla="*/ 44 h 87"/>
                  <a:gd name="T22" fmla="*/ 1 w 88"/>
                  <a:gd name="T23" fmla="*/ 52 h 87"/>
                  <a:gd name="T24" fmla="*/ 4 w 88"/>
                  <a:gd name="T25" fmla="*/ 61 h 87"/>
                  <a:gd name="T26" fmla="*/ 8 w 88"/>
                  <a:gd name="T27" fmla="*/ 68 h 87"/>
                  <a:gd name="T28" fmla="*/ 13 w 88"/>
                  <a:gd name="T29" fmla="*/ 75 h 87"/>
                  <a:gd name="T30" fmla="*/ 19 w 88"/>
                  <a:gd name="T31" fmla="*/ 80 h 87"/>
                  <a:gd name="T32" fmla="*/ 26 w 88"/>
                  <a:gd name="T33" fmla="*/ 84 h 87"/>
                  <a:gd name="T34" fmla="*/ 35 w 88"/>
                  <a:gd name="T35" fmla="*/ 86 h 87"/>
                  <a:gd name="T36" fmla="*/ 44 w 88"/>
                  <a:gd name="T37" fmla="*/ 87 h 87"/>
                  <a:gd name="T38" fmla="*/ 44 w 88"/>
                  <a:gd name="T39" fmla="*/ 87 h 87"/>
                  <a:gd name="T40" fmla="*/ 53 w 88"/>
                  <a:gd name="T41" fmla="*/ 86 h 87"/>
                  <a:gd name="T42" fmla="*/ 61 w 88"/>
                  <a:gd name="T43" fmla="*/ 84 h 87"/>
                  <a:gd name="T44" fmla="*/ 68 w 88"/>
                  <a:gd name="T45" fmla="*/ 80 h 87"/>
                  <a:gd name="T46" fmla="*/ 75 w 88"/>
                  <a:gd name="T47" fmla="*/ 75 h 87"/>
                  <a:gd name="T48" fmla="*/ 80 w 88"/>
                  <a:gd name="T49" fmla="*/ 68 h 87"/>
                  <a:gd name="T50" fmla="*/ 84 w 88"/>
                  <a:gd name="T51" fmla="*/ 61 h 87"/>
                  <a:gd name="T52" fmla="*/ 87 w 88"/>
                  <a:gd name="T53" fmla="*/ 52 h 87"/>
                  <a:gd name="T54" fmla="*/ 88 w 88"/>
                  <a:gd name="T55" fmla="*/ 44 h 87"/>
                  <a:gd name="T56" fmla="*/ 88 w 88"/>
                  <a:gd name="T57" fmla="*/ 44 h 87"/>
                  <a:gd name="T58" fmla="*/ 87 w 88"/>
                  <a:gd name="T59" fmla="*/ 35 h 87"/>
                  <a:gd name="T60" fmla="*/ 84 w 88"/>
                  <a:gd name="T61" fmla="*/ 27 h 87"/>
                  <a:gd name="T62" fmla="*/ 80 w 88"/>
                  <a:gd name="T63" fmla="*/ 20 h 87"/>
                  <a:gd name="T64" fmla="*/ 75 w 88"/>
                  <a:gd name="T65" fmla="*/ 12 h 87"/>
                  <a:gd name="T66" fmla="*/ 68 w 88"/>
                  <a:gd name="T67" fmla="*/ 7 h 87"/>
                  <a:gd name="T68" fmla="*/ 61 w 88"/>
                  <a:gd name="T69" fmla="*/ 3 h 87"/>
                  <a:gd name="T70" fmla="*/ 53 w 88"/>
                  <a:gd name="T71" fmla="*/ 1 h 87"/>
                  <a:gd name="T72" fmla="*/ 44 w 88"/>
                  <a:gd name="T73" fmla="*/ 0 h 87"/>
                  <a:gd name="T74" fmla="*/ 44 w 88"/>
                  <a:gd name="T75" fmla="*/ 0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88" h="87">
                    <a:moveTo>
                      <a:pt x="44" y="0"/>
                    </a:moveTo>
                    <a:lnTo>
                      <a:pt x="44" y="0"/>
                    </a:lnTo>
                    <a:lnTo>
                      <a:pt x="35" y="1"/>
                    </a:lnTo>
                    <a:lnTo>
                      <a:pt x="26" y="3"/>
                    </a:lnTo>
                    <a:lnTo>
                      <a:pt x="19" y="7"/>
                    </a:lnTo>
                    <a:lnTo>
                      <a:pt x="13" y="12"/>
                    </a:lnTo>
                    <a:lnTo>
                      <a:pt x="8" y="20"/>
                    </a:lnTo>
                    <a:lnTo>
                      <a:pt x="4" y="27"/>
                    </a:lnTo>
                    <a:lnTo>
                      <a:pt x="1" y="35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1" y="52"/>
                    </a:lnTo>
                    <a:lnTo>
                      <a:pt x="4" y="61"/>
                    </a:lnTo>
                    <a:lnTo>
                      <a:pt x="8" y="68"/>
                    </a:lnTo>
                    <a:lnTo>
                      <a:pt x="13" y="75"/>
                    </a:lnTo>
                    <a:lnTo>
                      <a:pt x="19" y="80"/>
                    </a:lnTo>
                    <a:lnTo>
                      <a:pt x="26" y="84"/>
                    </a:lnTo>
                    <a:lnTo>
                      <a:pt x="35" y="86"/>
                    </a:lnTo>
                    <a:lnTo>
                      <a:pt x="44" y="87"/>
                    </a:lnTo>
                    <a:lnTo>
                      <a:pt x="44" y="87"/>
                    </a:lnTo>
                    <a:lnTo>
                      <a:pt x="53" y="86"/>
                    </a:lnTo>
                    <a:lnTo>
                      <a:pt x="61" y="84"/>
                    </a:lnTo>
                    <a:lnTo>
                      <a:pt x="68" y="80"/>
                    </a:lnTo>
                    <a:lnTo>
                      <a:pt x="75" y="75"/>
                    </a:lnTo>
                    <a:lnTo>
                      <a:pt x="80" y="68"/>
                    </a:lnTo>
                    <a:lnTo>
                      <a:pt x="84" y="61"/>
                    </a:lnTo>
                    <a:lnTo>
                      <a:pt x="87" y="52"/>
                    </a:lnTo>
                    <a:lnTo>
                      <a:pt x="88" y="44"/>
                    </a:lnTo>
                    <a:lnTo>
                      <a:pt x="88" y="44"/>
                    </a:lnTo>
                    <a:lnTo>
                      <a:pt x="87" y="35"/>
                    </a:lnTo>
                    <a:lnTo>
                      <a:pt x="84" y="27"/>
                    </a:lnTo>
                    <a:lnTo>
                      <a:pt x="80" y="20"/>
                    </a:lnTo>
                    <a:lnTo>
                      <a:pt x="75" y="12"/>
                    </a:lnTo>
                    <a:lnTo>
                      <a:pt x="68" y="7"/>
                    </a:lnTo>
                    <a:lnTo>
                      <a:pt x="61" y="3"/>
                    </a:lnTo>
                    <a:lnTo>
                      <a:pt x="53" y="1"/>
                    </a:lnTo>
                    <a:lnTo>
                      <a:pt x="44" y="0"/>
                    </a:lnTo>
                    <a:lnTo>
                      <a:pt x="44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0" name="Freeform 221"/>
              <p:cNvSpPr>
                <a:spLocks/>
              </p:cNvSpPr>
              <p:nvPr/>
            </p:nvSpPr>
            <p:spPr bwMode="auto">
              <a:xfrm>
                <a:off x="3114" y="1468"/>
                <a:ext cx="153" cy="50"/>
              </a:xfrm>
              <a:custGeom>
                <a:avLst/>
                <a:gdLst>
                  <a:gd name="T0" fmla="*/ 153 w 153"/>
                  <a:gd name="T1" fmla="*/ 50 h 50"/>
                  <a:gd name="T2" fmla="*/ 153 w 153"/>
                  <a:gd name="T3" fmla="*/ 28 h 50"/>
                  <a:gd name="T4" fmla="*/ 153 w 153"/>
                  <a:gd name="T5" fmla="*/ 28 h 50"/>
                  <a:gd name="T6" fmla="*/ 152 w 153"/>
                  <a:gd name="T7" fmla="*/ 22 h 50"/>
                  <a:gd name="T8" fmla="*/ 150 w 153"/>
                  <a:gd name="T9" fmla="*/ 17 h 50"/>
                  <a:gd name="T10" fmla="*/ 147 w 153"/>
                  <a:gd name="T11" fmla="*/ 12 h 50"/>
                  <a:gd name="T12" fmla="*/ 143 w 153"/>
                  <a:gd name="T13" fmla="*/ 8 h 50"/>
                  <a:gd name="T14" fmla="*/ 138 w 153"/>
                  <a:gd name="T15" fmla="*/ 4 h 50"/>
                  <a:gd name="T16" fmla="*/ 131 w 153"/>
                  <a:gd name="T17" fmla="*/ 2 h 50"/>
                  <a:gd name="T18" fmla="*/ 125 w 153"/>
                  <a:gd name="T19" fmla="*/ 0 h 50"/>
                  <a:gd name="T20" fmla="*/ 119 w 153"/>
                  <a:gd name="T21" fmla="*/ 0 h 50"/>
                  <a:gd name="T22" fmla="*/ 33 w 153"/>
                  <a:gd name="T23" fmla="*/ 0 h 50"/>
                  <a:gd name="T24" fmla="*/ 33 w 153"/>
                  <a:gd name="T25" fmla="*/ 0 h 50"/>
                  <a:gd name="T26" fmla="*/ 26 w 153"/>
                  <a:gd name="T27" fmla="*/ 0 h 50"/>
                  <a:gd name="T28" fmla="*/ 20 w 153"/>
                  <a:gd name="T29" fmla="*/ 2 h 50"/>
                  <a:gd name="T30" fmla="*/ 14 w 153"/>
                  <a:gd name="T31" fmla="*/ 4 h 50"/>
                  <a:gd name="T32" fmla="*/ 9 w 153"/>
                  <a:gd name="T33" fmla="*/ 8 h 50"/>
                  <a:gd name="T34" fmla="*/ 5 w 153"/>
                  <a:gd name="T35" fmla="*/ 12 h 50"/>
                  <a:gd name="T36" fmla="*/ 2 w 153"/>
                  <a:gd name="T37" fmla="*/ 17 h 50"/>
                  <a:gd name="T38" fmla="*/ 0 w 153"/>
                  <a:gd name="T39" fmla="*/ 22 h 50"/>
                  <a:gd name="T40" fmla="*/ 0 w 153"/>
                  <a:gd name="T41" fmla="*/ 28 h 50"/>
                  <a:gd name="T42" fmla="*/ 0 w 153"/>
                  <a:gd name="T43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53" h="50">
                    <a:moveTo>
                      <a:pt x="153" y="50"/>
                    </a:moveTo>
                    <a:lnTo>
                      <a:pt x="153" y="28"/>
                    </a:lnTo>
                    <a:lnTo>
                      <a:pt x="153" y="28"/>
                    </a:lnTo>
                    <a:lnTo>
                      <a:pt x="152" y="22"/>
                    </a:lnTo>
                    <a:lnTo>
                      <a:pt x="150" y="17"/>
                    </a:lnTo>
                    <a:lnTo>
                      <a:pt x="147" y="12"/>
                    </a:lnTo>
                    <a:lnTo>
                      <a:pt x="143" y="8"/>
                    </a:lnTo>
                    <a:lnTo>
                      <a:pt x="138" y="4"/>
                    </a:lnTo>
                    <a:lnTo>
                      <a:pt x="131" y="2"/>
                    </a:lnTo>
                    <a:lnTo>
                      <a:pt x="125" y="0"/>
                    </a:lnTo>
                    <a:lnTo>
                      <a:pt x="119" y="0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26" y="0"/>
                    </a:lnTo>
                    <a:lnTo>
                      <a:pt x="20" y="2"/>
                    </a:lnTo>
                    <a:lnTo>
                      <a:pt x="14" y="4"/>
                    </a:lnTo>
                    <a:lnTo>
                      <a:pt x="9" y="8"/>
                    </a:lnTo>
                    <a:lnTo>
                      <a:pt x="5" y="12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5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1" name="Freeform 222"/>
              <p:cNvSpPr>
                <a:spLocks/>
              </p:cNvSpPr>
              <p:nvPr/>
            </p:nvSpPr>
            <p:spPr bwMode="auto">
              <a:xfrm>
                <a:off x="2360" y="2246"/>
                <a:ext cx="217" cy="302"/>
              </a:xfrm>
              <a:custGeom>
                <a:avLst/>
                <a:gdLst>
                  <a:gd name="T0" fmla="*/ 34 w 217"/>
                  <a:gd name="T1" fmla="*/ 196 h 302"/>
                  <a:gd name="T2" fmla="*/ 64 w 217"/>
                  <a:gd name="T3" fmla="*/ 238 h 302"/>
                  <a:gd name="T4" fmla="*/ 98 w 217"/>
                  <a:gd name="T5" fmla="*/ 270 h 302"/>
                  <a:gd name="T6" fmla="*/ 124 w 217"/>
                  <a:gd name="T7" fmla="*/ 287 h 302"/>
                  <a:gd name="T8" fmla="*/ 142 w 217"/>
                  <a:gd name="T9" fmla="*/ 296 h 302"/>
                  <a:gd name="T10" fmla="*/ 159 w 217"/>
                  <a:gd name="T11" fmla="*/ 301 h 302"/>
                  <a:gd name="T12" fmla="*/ 169 w 217"/>
                  <a:gd name="T13" fmla="*/ 302 h 302"/>
                  <a:gd name="T14" fmla="*/ 190 w 217"/>
                  <a:gd name="T15" fmla="*/ 295 h 302"/>
                  <a:gd name="T16" fmla="*/ 207 w 217"/>
                  <a:gd name="T17" fmla="*/ 284 h 302"/>
                  <a:gd name="T18" fmla="*/ 217 w 217"/>
                  <a:gd name="T19" fmla="*/ 250 h 302"/>
                  <a:gd name="T20" fmla="*/ 217 w 217"/>
                  <a:gd name="T21" fmla="*/ 248 h 302"/>
                  <a:gd name="T22" fmla="*/ 215 w 217"/>
                  <a:gd name="T23" fmla="*/ 246 h 302"/>
                  <a:gd name="T24" fmla="*/ 164 w 217"/>
                  <a:gd name="T25" fmla="*/ 212 h 302"/>
                  <a:gd name="T26" fmla="*/ 159 w 217"/>
                  <a:gd name="T27" fmla="*/ 209 h 302"/>
                  <a:gd name="T28" fmla="*/ 153 w 217"/>
                  <a:gd name="T29" fmla="*/ 211 h 302"/>
                  <a:gd name="T30" fmla="*/ 127 w 217"/>
                  <a:gd name="T31" fmla="*/ 227 h 302"/>
                  <a:gd name="T32" fmla="*/ 123 w 217"/>
                  <a:gd name="T33" fmla="*/ 228 h 302"/>
                  <a:gd name="T34" fmla="*/ 120 w 217"/>
                  <a:gd name="T35" fmla="*/ 227 h 302"/>
                  <a:gd name="T36" fmla="*/ 108 w 217"/>
                  <a:gd name="T37" fmla="*/ 215 h 302"/>
                  <a:gd name="T38" fmla="*/ 84 w 217"/>
                  <a:gd name="T39" fmla="*/ 189 h 302"/>
                  <a:gd name="T40" fmla="*/ 74 w 217"/>
                  <a:gd name="T41" fmla="*/ 173 h 302"/>
                  <a:gd name="T42" fmla="*/ 58 w 217"/>
                  <a:gd name="T43" fmla="*/ 139 h 302"/>
                  <a:gd name="T44" fmla="*/ 51 w 217"/>
                  <a:gd name="T45" fmla="*/ 106 h 302"/>
                  <a:gd name="T46" fmla="*/ 51 w 217"/>
                  <a:gd name="T47" fmla="*/ 104 h 302"/>
                  <a:gd name="T48" fmla="*/ 54 w 217"/>
                  <a:gd name="T49" fmla="*/ 100 h 302"/>
                  <a:gd name="T50" fmla="*/ 81 w 217"/>
                  <a:gd name="T51" fmla="*/ 85 h 302"/>
                  <a:gd name="T52" fmla="*/ 83 w 217"/>
                  <a:gd name="T53" fmla="*/ 83 h 302"/>
                  <a:gd name="T54" fmla="*/ 85 w 217"/>
                  <a:gd name="T55" fmla="*/ 79 h 302"/>
                  <a:gd name="T56" fmla="*/ 85 w 217"/>
                  <a:gd name="T57" fmla="*/ 74 h 302"/>
                  <a:gd name="T58" fmla="*/ 81 w 217"/>
                  <a:gd name="T59" fmla="*/ 14 h 302"/>
                  <a:gd name="T60" fmla="*/ 78 w 217"/>
                  <a:gd name="T61" fmla="*/ 11 h 302"/>
                  <a:gd name="T62" fmla="*/ 51 w 217"/>
                  <a:gd name="T63" fmla="*/ 0 h 302"/>
                  <a:gd name="T64" fmla="*/ 38 w 217"/>
                  <a:gd name="T65" fmla="*/ 6 h 302"/>
                  <a:gd name="T66" fmla="*/ 17 w 217"/>
                  <a:gd name="T67" fmla="*/ 20 h 302"/>
                  <a:gd name="T68" fmla="*/ 10 w 217"/>
                  <a:gd name="T69" fmla="*/ 27 h 302"/>
                  <a:gd name="T70" fmla="*/ 4 w 217"/>
                  <a:gd name="T71" fmla="*/ 44 h 302"/>
                  <a:gd name="T72" fmla="*/ 1 w 217"/>
                  <a:gd name="T73" fmla="*/ 62 h 302"/>
                  <a:gd name="T74" fmla="*/ 0 w 217"/>
                  <a:gd name="T75" fmla="*/ 83 h 302"/>
                  <a:gd name="T76" fmla="*/ 6 w 217"/>
                  <a:gd name="T77" fmla="*/ 127 h 302"/>
                  <a:gd name="T78" fmla="*/ 22 w 217"/>
                  <a:gd name="T79" fmla="*/ 173 h 302"/>
                  <a:gd name="T80" fmla="*/ 34 w 217"/>
                  <a:gd name="T81" fmla="*/ 196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17" h="302">
                    <a:moveTo>
                      <a:pt x="34" y="196"/>
                    </a:moveTo>
                    <a:lnTo>
                      <a:pt x="34" y="196"/>
                    </a:lnTo>
                    <a:lnTo>
                      <a:pt x="48" y="218"/>
                    </a:lnTo>
                    <a:lnTo>
                      <a:pt x="64" y="238"/>
                    </a:lnTo>
                    <a:lnTo>
                      <a:pt x="80" y="255"/>
                    </a:lnTo>
                    <a:lnTo>
                      <a:pt x="98" y="270"/>
                    </a:lnTo>
                    <a:lnTo>
                      <a:pt x="115" y="282"/>
                    </a:lnTo>
                    <a:lnTo>
                      <a:pt x="124" y="287"/>
                    </a:lnTo>
                    <a:lnTo>
                      <a:pt x="133" y="291"/>
                    </a:lnTo>
                    <a:lnTo>
                      <a:pt x="142" y="296"/>
                    </a:lnTo>
                    <a:lnTo>
                      <a:pt x="151" y="299"/>
                    </a:lnTo>
                    <a:lnTo>
                      <a:pt x="159" y="301"/>
                    </a:lnTo>
                    <a:lnTo>
                      <a:pt x="169" y="302"/>
                    </a:lnTo>
                    <a:lnTo>
                      <a:pt x="169" y="302"/>
                    </a:lnTo>
                    <a:lnTo>
                      <a:pt x="179" y="299"/>
                    </a:lnTo>
                    <a:lnTo>
                      <a:pt x="190" y="295"/>
                    </a:lnTo>
                    <a:lnTo>
                      <a:pt x="201" y="288"/>
                    </a:lnTo>
                    <a:lnTo>
                      <a:pt x="207" y="284"/>
                    </a:lnTo>
                    <a:lnTo>
                      <a:pt x="212" y="279"/>
                    </a:lnTo>
                    <a:lnTo>
                      <a:pt x="217" y="250"/>
                    </a:lnTo>
                    <a:lnTo>
                      <a:pt x="217" y="250"/>
                    </a:lnTo>
                    <a:lnTo>
                      <a:pt x="217" y="248"/>
                    </a:lnTo>
                    <a:lnTo>
                      <a:pt x="215" y="246"/>
                    </a:lnTo>
                    <a:lnTo>
                      <a:pt x="215" y="246"/>
                    </a:lnTo>
                    <a:lnTo>
                      <a:pt x="164" y="212"/>
                    </a:lnTo>
                    <a:lnTo>
                      <a:pt x="164" y="212"/>
                    </a:lnTo>
                    <a:lnTo>
                      <a:pt x="161" y="210"/>
                    </a:lnTo>
                    <a:lnTo>
                      <a:pt x="159" y="209"/>
                    </a:lnTo>
                    <a:lnTo>
                      <a:pt x="157" y="209"/>
                    </a:lnTo>
                    <a:lnTo>
                      <a:pt x="153" y="211"/>
                    </a:lnTo>
                    <a:lnTo>
                      <a:pt x="153" y="211"/>
                    </a:lnTo>
                    <a:lnTo>
                      <a:pt x="127" y="227"/>
                    </a:lnTo>
                    <a:lnTo>
                      <a:pt x="127" y="227"/>
                    </a:lnTo>
                    <a:lnTo>
                      <a:pt x="123" y="228"/>
                    </a:lnTo>
                    <a:lnTo>
                      <a:pt x="122" y="227"/>
                    </a:lnTo>
                    <a:lnTo>
                      <a:pt x="120" y="227"/>
                    </a:lnTo>
                    <a:lnTo>
                      <a:pt x="120" y="227"/>
                    </a:lnTo>
                    <a:lnTo>
                      <a:pt x="108" y="215"/>
                    </a:lnTo>
                    <a:lnTo>
                      <a:pt x="95" y="203"/>
                    </a:lnTo>
                    <a:lnTo>
                      <a:pt x="84" y="189"/>
                    </a:lnTo>
                    <a:lnTo>
                      <a:pt x="74" y="173"/>
                    </a:lnTo>
                    <a:lnTo>
                      <a:pt x="74" y="173"/>
                    </a:lnTo>
                    <a:lnTo>
                      <a:pt x="66" y="156"/>
                    </a:lnTo>
                    <a:lnTo>
                      <a:pt x="58" y="139"/>
                    </a:lnTo>
                    <a:lnTo>
                      <a:pt x="54" y="122"/>
                    </a:lnTo>
                    <a:lnTo>
                      <a:pt x="51" y="106"/>
                    </a:lnTo>
                    <a:lnTo>
                      <a:pt x="51" y="106"/>
                    </a:lnTo>
                    <a:lnTo>
                      <a:pt x="51" y="104"/>
                    </a:lnTo>
                    <a:lnTo>
                      <a:pt x="51" y="103"/>
                    </a:lnTo>
                    <a:lnTo>
                      <a:pt x="54" y="100"/>
                    </a:lnTo>
                    <a:lnTo>
                      <a:pt x="54" y="100"/>
                    </a:lnTo>
                    <a:lnTo>
                      <a:pt x="81" y="85"/>
                    </a:lnTo>
                    <a:lnTo>
                      <a:pt x="81" y="85"/>
                    </a:lnTo>
                    <a:lnTo>
                      <a:pt x="83" y="83"/>
                    </a:lnTo>
                    <a:lnTo>
                      <a:pt x="85" y="81"/>
                    </a:lnTo>
                    <a:lnTo>
                      <a:pt x="85" y="79"/>
                    </a:lnTo>
                    <a:lnTo>
                      <a:pt x="85" y="74"/>
                    </a:lnTo>
                    <a:lnTo>
                      <a:pt x="85" y="74"/>
                    </a:lnTo>
                    <a:lnTo>
                      <a:pt x="81" y="14"/>
                    </a:lnTo>
                    <a:lnTo>
                      <a:pt x="81" y="14"/>
                    </a:lnTo>
                    <a:lnTo>
                      <a:pt x="80" y="12"/>
                    </a:lnTo>
                    <a:lnTo>
                      <a:pt x="78" y="11"/>
                    </a:lnTo>
                    <a:lnTo>
                      <a:pt x="51" y="0"/>
                    </a:lnTo>
                    <a:lnTo>
                      <a:pt x="51" y="0"/>
                    </a:lnTo>
                    <a:lnTo>
                      <a:pt x="44" y="2"/>
                    </a:lnTo>
                    <a:lnTo>
                      <a:pt x="38" y="6"/>
                    </a:lnTo>
                    <a:lnTo>
                      <a:pt x="28" y="12"/>
                    </a:lnTo>
                    <a:lnTo>
                      <a:pt x="17" y="20"/>
                    </a:lnTo>
                    <a:lnTo>
                      <a:pt x="10" y="27"/>
                    </a:lnTo>
                    <a:lnTo>
                      <a:pt x="10" y="27"/>
                    </a:lnTo>
                    <a:lnTo>
                      <a:pt x="7" y="35"/>
                    </a:lnTo>
                    <a:lnTo>
                      <a:pt x="4" y="44"/>
                    </a:lnTo>
                    <a:lnTo>
                      <a:pt x="2" y="53"/>
                    </a:lnTo>
                    <a:lnTo>
                      <a:pt x="1" y="62"/>
                    </a:lnTo>
                    <a:lnTo>
                      <a:pt x="0" y="72"/>
                    </a:lnTo>
                    <a:lnTo>
                      <a:pt x="0" y="83"/>
                    </a:lnTo>
                    <a:lnTo>
                      <a:pt x="2" y="104"/>
                    </a:lnTo>
                    <a:lnTo>
                      <a:pt x="6" y="127"/>
                    </a:lnTo>
                    <a:lnTo>
                      <a:pt x="12" y="150"/>
                    </a:lnTo>
                    <a:lnTo>
                      <a:pt x="22" y="173"/>
                    </a:lnTo>
                    <a:lnTo>
                      <a:pt x="34" y="196"/>
                    </a:lnTo>
                    <a:lnTo>
                      <a:pt x="34" y="19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2" name="Freeform 223"/>
              <p:cNvSpPr>
                <a:spLocks/>
              </p:cNvSpPr>
              <p:nvPr/>
            </p:nvSpPr>
            <p:spPr bwMode="auto">
              <a:xfrm>
                <a:off x="2472" y="2317"/>
                <a:ext cx="121" cy="96"/>
              </a:xfrm>
              <a:custGeom>
                <a:avLst/>
                <a:gdLst>
                  <a:gd name="T0" fmla="*/ 36 w 121"/>
                  <a:gd name="T1" fmla="*/ 0 h 96"/>
                  <a:gd name="T2" fmla="*/ 36 w 121"/>
                  <a:gd name="T3" fmla="*/ 0 h 96"/>
                  <a:gd name="T4" fmla="*/ 31 w 121"/>
                  <a:gd name="T5" fmla="*/ 1 h 96"/>
                  <a:gd name="T6" fmla="*/ 27 w 121"/>
                  <a:gd name="T7" fmla="*/ 2 h 96"/>
                  <a:gd name="T8" fmla="*/ 24 w 121"/>
                  <a:gd name="T9" fmla="*/ 3 h 96"/>
                  <a:gd name="T10" fmla="*/ 23 w 121"/>
                  <a:gd name="T11" fmla="*/ 6 h 96"/>
                  <a:gd name="T12" fmla="*/ 23 w 121"/>
                  <a:gd name="T13" fmla="*/ 9 h 96"/>
                  <a:gd name="T14" fmla="*/ 24 w 121"/>
                  <a:gd name="T15" fmla="*/ 12 h 96"/>
                  <a:gd name="T16" fmla="*/ 26 w 121"/>
                  <a:gd name="T17" fmla="*/ 15 h 96"/>
                  <a:gd name="T18" fmla="*/ 30 w 121"/>
                  <a:gd name="T19" fmla="*/ 19 h 96"/>
                  <a:gd name="T20" fmla="*/ 39 w 121"/>
                  <a:gd name="T21" fmla="*/ 27 h 96"/>
                  <a:gd name="T22" fmla="*/ 39 w 121"/>
                  <a:gd name="T23" fmla="*/ 27 h 96"/>
                  <a:gd name="T24" fmla="*/ 46 w 121"/>
                  <a:gd name="T25" fmla="*/ 32 h 96"/>
                  <a:gd name="T26" fmla="*/ 0 w 121"/>
                  <a:gd name="T27" fmla="*/ 66 h 96"/>
                  <a:gd name="T28" fmla="*/ 22 w 121"/>
                  <a:gd name="T29" fmla="*/ 96 h 96"/>
                  <a:gd name="T30" fmla="*/ 68 w 121"/>
                  <a:gd name="T31" fmla="*/ 63 h 96"/>
                  <a:gd name="T32" fmla="*/ 68 w 121"/>
                  <a:gd name="T33" fmla="*/ 63 h 96"/>
                  <a:gd name="T34" fmla="*/ 71 w 121"/>
                  <a:gd name="T35" fmla="*/ 70 h 96"/>
                  <a:gd name="T36" fmla="*/ 76 w 121"/>
                  <a:gd name="T37" fmla="*/ 83 h 96"/>
                  <a:gd name="T38" fmla="*/ 76 w 121"/>
                  <a:gd name="T39" fmla="*/ 83 h 96"/>
                  <a:gd name="T40" fmla="*/ 78 w 121"/>
                  <a:gd name="T41" fmla="*/ 87 h 96"/>
                  <a:gd name="T42" fmla="*/ 81 w 121"/>
                  <a:gd name="T43" fmla="*/ 91 h 96"/>
                  <a:gd name="T44" fmla="*/ 83 w 121"/>
                  <a:gd name="T45" fmla="*/ 93 h 96"/>
                  <a:gd name="T46" fmla="*/ 86 w 121"/>
                  <a:gd name="T47" fmla="*/ 93 h 96"/>
                  <a:gd name="T48" fmla="*/ 88 w 121"/>
                  <a:gd name="T49" fmla="*/ 92 h 96"/>
                  <a:gd name="T50" fmla="*/ 90 w 121"/>
                  <a:gd name="T51" fmla="*/ 90 h 96"/>
                  <a:gd name="T52" fmla="*/ 94 w 121"/>
                  <a:gd name="T53" fmla="*/ 87 h 96"/>
                  <a:gd name="T54" fmla="*/ 95 w 121"/>
                  <a:gd name="T55" fmla="*/ 82 h 96"/>
                  <a:gd name="T56" fmla="*/ 121 w 121"/>
                  <a:gd name="T57" fmla="*/ 0 h 96"/>
                  <a:gd name="T58" fmla="*/ 36 w 121"/>
                  <a:gd name="T59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21" h="96">
                    <a:moveTo>
                      <a:pt x="36" y="0"/>
                    </a:moveTo>
                    <a:lnTo>
                      <a:pt x="36" y="0"/>
                    </a:lnTo>
                    <a:lnTo>
                      <a:pt x="31" y="1"/>
                    </a:lnTo>
                    <a:lnTo>
                      <a:pt x="27" y="2"/>
                    </a:lnTo>
                    <a:lnTo>
                      <a:pt x="24" y="3"/>
                    </a:lnTo>
                    <a:lnTo>
                      <a:pt x="23" y="6"/>
                    </a:lnTo>
                    <a:lnTo>
                      <a:pt x="23" y="9"/>
                    </a:lnTo>
                    <a:lnTo>
                      <a:pt x="24" y="12"/>
                    </a:lnTo>
                    <a:lnTo>
                      <a:pt x="26" y="15"/>
                    </a:lnTo>
                    <a:lnTo>
                      <a:pt x="30" y="19"/>
                    </a:lnTo>
                    <a:lnTo>
                      <a:pt x="39" y="27"/>
                    </a:lnTo>
                    <a:lnTo>
                      <a:pt x="39" y="27"/>
                    </a:lnTo>
                    <a:lnTo>
                      <a:pt x="46" y="32"/>
                    </a:lnTo>
                    <a:lnTo>
                      <a:pt x="0" y="66"/>
                    </a:lnTo>
                    <a:lnTo>
                      <a:pt x="22" y="96"/>
                    </a:lnTo>
                    <a:lnTo>
                      <a:pt x="68" y="63"/>
                    </a:lnTo>
                    <a:lnTo>
                      <a:pt x="68" y="63"/>
                    </a:lnTo>
                    <a:lnTo>
                      <a:pt x="71" y="70"/>
                    </a:lnTo>
                    <a:lnTo>
                      <a:pt x="76" y="83"/>
                    </a:lnTo>
                    <a:lnTo>
                      <a:pt x="76" y="83"/>
                    </a:lnTo>
                    <a:lnTo>
                      <a:pt x="78" y="87"/>
                    </a:lnTo>
                    <a:lnTo>
                      <a:pt x="81" y="91"/>
                    </a:lnTo>
                    <a:lnTo>
                      <a:pt x="83" y="93"/>
                    </a:lnTo>
                    <a:lnTo>
                      <a:pt x="86" y="93"/>
                    </a:lnTo>
                    <a:lnTo>
                      <a:pt x="88" y="92"/>
                    </a:lnTo>
                    <a:lnTo>
                      <a:pt x="90" y="90"/>
                    </a:lnTo>
                    <a:lnTo>
                      <a:pt x="94" y="87"/>
                    </a:lnTo>
                    <a:lnTo>
                      <a:pt x="95" y="82"/>
                    </a:lnTo>
                    <a:lnTo>
                      <a:pt x="121" y="0"/>
                    </a:lnTo>
                    <a:lnTo>
                      <a:pt x="36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3" name="Freeform 224"/>
              <p:cNvSpPr>
                <a:spLocks/>
              </p:cNvSpPr>
              <p:nvPr/>
            </p:nvSpPr>
            <p:spPr bwMode="auto">
              <a:xfrm>
                <a:off x="2596" y="1144"/>
                <a:ext cx="101" cy="140"/>
              </a:xfrm>
              <a:custGeom>
                <a:avLst/>
                <a:gdLst>
                  <a:gd name="T0" fmla="*/ 6 w 101"/>
                  <a:gd name="T1" fmla="*/ 13 h 140"/>
                  <a:gd name="T2" fmla="*/ 14 w 101"/>
                  <a:gd name="T3" fmla="*/ 6 h 140"/>
                  <a:gd name="T4" fmla="*/ 24 w 101"/>
                  <a:gd name="T5" fmla="*/ 0 h 140"/>
                  <a:gd name="T6" fmla="*/ 37 w 101"/>
                  <a:gd name="T7" fmla="*/ 5 h 140"/>
                  <a:gd name="T8" fmla="*/ 38 w 101"/>
                  <a:gd name="T9" fmla="*/ 7 h 140"/>
                  <a:gd name="T10" fmla="*/ 40 w 101"/>
                  <a:gd name="T11" fmla="*/ 35 h 140"/>
                  <a:gd name="T12" fmla="*/ 40 w 101"/>
                  <a:gd name="T13" fmla="*/ 38 h 140"/>
                  <a:gd name="T14" fmla="*/ 38 w 101"/>
                  <a:gd name="T15" fmla="*/ 40 h 140"/>
                  <a:gd name="T16" fmla="*/ 26 w 101"/>
                  <a:gd name="T17" fmla="*/ 46 h 140"/>
                  <a:gd name="T18" fmla="*/ 24 w 101"/>
                  <a:gd name="T19" fmla="*/ 49 h 140"/>
                  <a:gd name="T20" fmla="*/ 26 w 101"/>
                  <a:gd name="T21" fmla="*/ 56 h 140"/>
                  <a:gd name="T22" fmla="*/ 31 w 101"/>
                  <a:gd name="T23" fmla="*/ 72 h 140"/>
                  <a:gd name="T24" fmla="*/ 35 w 101"/>
                  <a:gd name="T25" fmla="*/ 80 h 140"/>
                  <a:gd name="T26" fmla="*/ 46 w 101"/>
                  <a:gd name="T27" fmla="*/ 95 h 140"/>
                  <a:gd name="T28" fmla="*/ 57 w 101"/>
                  <a:gd name="T29" fmla="*/ 105 h 140"/>
                  <a:gd name="T30" fmla="*/ 58 w 101"/>
                  <a:gd name="T31" fmla="*/ 106 h 140"/>
                  <a:gd name="T32" fmla="*/ 60 w 101"/>
                  <a:gd name="T33" fmla="*/ 105 h 140"/>
                  <a:gd name="T34" fmla="*/ 72 w 101"/>
                  <a:gd name="T35" fmla="*/ 98 h 140"/>
                  <a:gd name="T36" fmla="*/ 78 w 101"/>
                  <a:gd name="T37" fmla="*/ 99 h 140"/>
                  <a:gd name="T38" fmla="*/ 100 w 101"/>
                  <a:gd name="T39" fmla="*/ 114 h 140"/>
                  <a:gd name="T40" fmla="*/ 101 w 101"/>
                  <a:gd name="T41" fmla="*/ 115 h 140"/>
                  <a:gd name="T42" fmla="*/ 99 w 101"/>
                  <a:gd name="T43" fmla="*/ 129 h 140"/>
                  <a:gd name="T44" fmla="*/ 94 w 101"/>
                  <a:gd name="T45" fmla="*/ 134 h 140"/>
                  <a:gd name="T46" fmla="*/ 84 w 101"/>
                  <a:gd name="T47" fmla="*/ 139 h 140"/>
                  <a:gd name="T48" fmla="*/ 79 w 101"/>
                  <a:gd name="T49" fmla="*/ 140 h 140"/>
                  <a:gd name="T50" fmla="*/ 62 w 101"/>
                  <a:gd name="T51" fmla="*/ 135 h 140"/>
                  <a:gd name="T52" fmla="*/ 46 w 101"/>
                  <a:gd name="T53" fmla="*/ 125 h 140"/>
                  <a:gd name="T54" fmla="*/ 30 w 101"/>
                  <a:gd name="T55" fmla="*/ 110 h 140"/>
                  <a:gd name="T56" fmla="*/ 17 w 101"/>
                  <a:gd name="T57" fmla="*/ 90 h 140"/>
                  <a:gd name="T58" fmla="*/ 11 w 101"/>
                  <a:gd name="T59" fmla="*/ 80 h 140"/>
                  <a:gd name="T60" fmla="*/ 3 w 101"/>
                  <a:gd name="T61" fmla="*/ 59 h 140"/>
                  <a:gd name="T62" fmla="*/ 0 w 101"/>
                  <a:gd name="T63" fmla="*/ 38 h 140"/>
                  <a:gd name="T64" fmla="*/ 2 w 101"/>
                  <a:gd name="T65" fmla="*/ 20 h 140"/>
                  <a:gd name="T66" fmla="*/ 6 w 101"/>
                  <a:gd name="T67" fmla="*/ 13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01" h="140">
                    <a:moveTo>
                      <a:pt x="6" y="13"/>
                    </a:moveTo>
                    <a:lnTo>
                      <a:pt x="6" y="13"/>
                    </a:lnTo>
                    <a:lnTo>
                      <a:pt x="9" y="9"/>
                    </a:lnTo>
                    <a:lnTo>
                      <a:pt x="14" y="6"/>
                    </a:lnTo>
                    <a:lnTo>
                      <a:pt x="19" y="3"/>
                    </a:lnTo>
                    <a:lnTo>
                      <a:pt x="24" y="0"/>
                    </a:lnTo>
                    <a:lnTo>
                      <a:pt x="37" y="5"/>
                    </a:lnTo>
                    <a:lnTo>
                      <a:pt x="37" y="5"/>
                    </a:lnTo>
                    <a:lnTo>
                      <a:pt x="38" y="6"/>
                    </a:lnTo>
                    <a:lnTo>
                      <a:pt x="38" y="7"/>
                    </a:lnTo>
                    <a:lnTo>
                      <a:pt x="38" y="7"/>
                    </a:lnTo>
                    <a:lnTo>
                      <a:pt x="40" y="35"/>
                    </a:lnTo>
                    <a:lnTo>
                      <a:pt x="40" y="35"/>
                    </a:lnTo>
                    <a:lnTo>
                      <a:pt x="40" y="38"/>
                    </a:lnTo>
                    <a:lnTo>
                      <a:pt x="38" y="40"/>
                    </a:lnTo>
                    <a:lnTo>
                      <a:pt x="38" y="40"/>
                    </a:lnTo>
                    <a:lnTo>
                      <a:pt x="26" y="46"/>
                    </a:lnTo>
                    <a:lnTo>
                      <a:pt x="26" y="46"/>
                    </a:lnTo>
                    <a:lnTo>
                      <a:pt x="25" y="48"/>
                    </a:lnTo>
                    <a:lnTo>
                      <a:pt x="24" y="49"/>
                    </a:lnTo>
                    <a:lnTo>
                      <a:pt x="24" y="49"/>
                    </a:lnTo>
                    <a:lnTo>
                      <a:pt x="26" y="56"/>
                    </a:lnTo>
                    <a:lnTo>
                      <a:pt x="28" y="65"/>
                    </a:lnTo>
                    <a:lnTo>
                      <a:pt x="31" y="72"/>
                    </a:lnTo>
                    <a:lnTo>
                      <a:pt x="35" y="80"/>
                    </a:lnTo>
                    <a:lnTo>
                      <a:pt x="35" y="80"/>
                    </a:lnTo>
                    <a:lnTo>
                      <a:pt x="39" y="87"/>
                    </a:lnTo>
                    <a:lnTo>
                      <a:pt x="46" y="95"/>
                    </a:lnTo>
                    <a:lnTo>
                      <a:pt x="51" y="100"/>
                    </a:lnTo>
                    <a:lnTo>
                      <a:pt x="57" y="105"/>
                    </a:lnTo>
                    <a:lnTo>
                      <a:pt x="57" y="105"/>
                    </a:lnTo>
                    <a:lnTo>
                      <a:pt x="58" y="106"/>
                    </a:lnTo>
                    <a:lnTo>
                      <a:pt x="60" y="105"/>
                    </a:lnTo>
                    <a:lnTo>
                      <a:pt x="60" y="105"/>
                    </a:lnTo>
                    <a:lnTo>
                      <a:pt x="72" y="98"/>
                    </a:lnTo>
                    <a:lnTo>
                      <a:pt x="72" y="98"/>
                    </a:lnTo>
                    <a:lnTo>
                      <a:pt x="74" y="97"/>
                    </a:lnTo>
                    <a:lnTo>
                      <a:pt x="78" y="99"/>
                    </a:lnTo>
                    <a:lnTo>
                      <a:pt x="78" y="99"/>
                    </a:lnTo>
                    <a:lnTo>
                      <a:pt x="100" y="114"/>
                    </a:lnTo>
                    <a:lnTo>
                      <a:pt x="100" y="114"/>
                    </a:lnTo>
                    <a:lnTo>
                      <a:pt x="101" y="115"/>
                    </a:lnTo>
                    <a:lnTo>
                      <a:pt x="101" y="116"/>
                    </a:lnTo>
                    <a:lnTo>
                      <a:pt x="99" y="129"/>
                    </a:lnTo>
                    <a:lnTo>
                      <a:pt x="99" y="129"/>
                    </a:lnTo>
                    <a:lnTo>
                      <a:pt x="94" y="134"/>
                    </a:lnTo>
                    <a:lnTo>
                      <a:pt x="89" y="137"/>
                    </a:lnTo>
                    <a:lnTo>
                      <a:pt x="84" y="139"/>
                    </a:lnTo>
                    <a:lnTo>
                      <a:pt x="79" y="140"/>
                    </a:lnTo>
                    <a:lnTo>
                      <a:pt x="79" y="140"/>
                    </a:lnTo>
                    <a:lnTo>
                      <a:pt x="70" y="138"/>
                    </a:lnTo>
                    <a:lnTo>
                      <a:pt x="62" y="135"/>
                    </a:lnTo>
                    <a:lnTo>
                      <a:pt x="54" y="131"/>
                    </a:lnTo>
                    <a:lnTo>
                      <a:pt x="46" y="125"/>
                    </a:lnTo>
                    <a:lnTo>
                      <a:pt x="37" y="118"/>
                    </a:lnTo>
                    <a:lnTo>
                      <a:pt x="30" y="110"/>
                    </a:lnTo>
                    <a:lnTo>
                      <a:pt x="23" y="101"/>
                    </a:lnTo>
                    <a:lnTo>
                      <a:pt x="17" y="90"/>
                    </a:lnTo>
                    <a:lnTo>
                      <a:pt x="17" y="90"/>
                    </a:lnTo>
                    <a:lnTo>
                      <a:pt x="11" y="80"/>
                    </a:lnTo>
                    <a:lnTo>
                      <a:pt x="7" y="70"/>
                    </a:lnTo>
                    <a:lnTo>
                      <a:pt x="3" y="59"/>
                    </a:lnTo>
                    <a:lnTo>
                      <a:pt x="1" y="48"/>
                    </a:lnTo>
                    <a:lnTo>
                      <a:pt x="0" y="38"/>
                    </a:lnTo>
                    <a:lnTo>
                      <a:pt x="1" y="29"/>
                    </a:lnTo>
                    <a:lnTo>
                      <a:pt x="2" y="20"/>
                    </a:lnTo>
                    <a:lnTo>
                      <a:pt x="6" y="13"/>
                    </a:lnTo>
                    <a:lnTo>
                      <a:pt x="6" y="13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4" name="Freeform 225"/>
              <p:cNvSpPr>
                <a:spLocks noEditPoints="1"/>
              </p:cNvSpPr>
              <p:nvPr/>
            </p:nvSpPr>
            <p:spPr bwMode="auto">
              <a:xfrm>
                <a:off x="2654" y="1008"/>
                <a:ext cx="274" cy="221"/>
              </a:xfrm>
              <a:custGeom>
                <a:avLst/>
                <a:gdLst>
                  <a:gd name="T0" fmla="*/ 137 w 274"/>
                  <a:gd name="T1" fmla="*/ 0 h 221"/>
                  <a:gd name="T2" fmla="*/ 109 w 274"/>
                  <a:gd name="T3" fmla="*/ 2 h 221"/>
                  <a:gd name="T4" fmla="*/ 83 w 274"/>
                  <a:gd name="T5" fmla="*/ 7 h 221"/>
                  <a:gd name="T6" fmla="*/ 60 w 274"/>
                  <a:gd name="T7" fmla="*/ 16 h 221"/>
                  <a:gd name="T8" fmla="*/ 40 w 274"/>
                  <a:gd name="T9" fmla="*/ 27 h 221"/>
                  <a:gd name="T10" fmla="*/ 23 w 274"/>
                  <a:gd name="T11" fmla="*/ 41 h 221"/>
                  <a:gd name="T12" fmla="*/ 10 w 274"/>
                  <a:gd name="T13" fmla="*/ 57 h 221"/>
                  <a:gd name="T14" fmla="*/ 2 w 274"/>
                  <a:gd name="T15" fmla="*/ 74 h 221"/>
                  <a:gd name="T16" fmla="*/ 0 w 274"/>
                  <a:gd name="T17" fmla="*/ 93 h 221"/>
                  <a:gd name="T18" fmla="*/ 1 w 274"/>
                  <a:gd name="T19" fmla="*/ 105 h 221"/>
                  <a:gd name="T20" fmla="*/ 9 w 274"/>
                  <a:gd name="T21" fmla="*/ 128 h 221"/>
                  <a:gd name="T22" fmla="*/ 26 w 274"/>
                  <a:gd name="T23" fmla="*/ 148 h 221"/>
                  <a:gd name="T24" fmla="*/ 48 w 274"/>
                  <a:gd name="T25" fmla="*/ 165 h 221"/>
                  <a:gd name="T26" fmla="*/ 46 w 274"/>
                  <a:gd name="T27" fmla="*/ 221 h 221"/>
                  <a:gd name="T28" fmla="*/ 108 w 274"/>
                  <a:gd name="T29" fmla="*/ 184 h 221"/>
                  <a:gd name="T30" fmla="*/ 137 w 274"/>
                  <a:gd name="T31" fmla="*/ 186 h 221"/>
                  <a:gd name="T32" fmla="*/ 150 w 274"/>
                  <a:gd name="T33" fmla="*/ 186 h 221"/>
                  <a:gd name="T34" fmla="*/ 177 w 274"/>
                  <a:gd name="T35" fmla="*/ 182 h 221"/>
                  <a:gd name="T36" fmla="*/ 202 w 274"/>
                  <a:gd name="T37" fmla="*/ 175 h 221"/>
                  <a:gd name="T38" fmla="*/ 223 w 274"/>
                  <a:gd name="T39" fmla="*/ 165 h 221"/>
                  <a:gd name="T40" fmla="*/ 242 w 274"/>
                  <a:gd name="T41" fmla="*/ 152 h 221"/>
                  <a:gd name="T42" fmla="*/ 257 w 274"/>
                  <a:gd name="T43" fmla="*/ 138 h 221"/>
                  <a:gd name="T44" fmla="*/ 267 w 274"/>
                  <a:gd name="T45" fmla="*/ 120 h 221"/>
                  <a:gd name="T46" fmla="*/ 273 w 274"/>
                  <a:gd name="T47" fmla="*/ 103 h 221"/>
                  <a:gd name="T48" fmla="*/ 274 w 274"/>
                  <a:gd name="T49" fmla="*/ 93 h 221"/>
                  <a:gd name="T50" fmla="*/ 270 w 274"/>
                  <a:gd name="T51" fmla="*/ 74 h 221"/>
                  <a:gd name="T52" fmla="*/ 262 w 274"/>
                  <a:gd name="T53" fmla="*/ 57 h 221"/>
                  <a:gd name="T54" fmla="*/ 250 w 274"/>
                  <a:gd name="T55" fmla="*/ 41 h 221"/>
                  <a:gd name="T56" fmla="*/ 233 w 274"/>
                  <a:gd name="T57" fmla="*/ 27 h 221"/>
                  <a:gd name="T58" fmla="*/ 213 w 274"/>
                  <a:gd name="T59" fmla="*/ 16 h 221"/>
                  <a:gd name="T60" fmla="*/ 189 w 274"/>
                  <a:gd name="T61" fmla="*/ 7 h 221"/>
                  <a:gd name="T62" fmla="*/ 163 w 274"/>
                  <a:gd name="T63" fmla="*/ 2 h 221"/>
                  <a:gd name="T64" fmla="*/ 137 w 274"/>
                  <a:gd name="T65" fmla="*/ 0 h 221"/>
                  <a:gd name="T66" fmla="*/ 62 w 274"/>
                  <a:gd name="T67" fmla="*/ 79 h 221"/>
                  <a:gd name="T68" fmla="*/ 60 w 274"/>
                  <a:gd name="T69" fmla="*/ 78 h 221"/>
                  <a:gd name="T70" fmla="*/ 56 w 274"/>
                  <a:gd name="T71" fmla="*/ 74 h 221"/>
                  <a:gd name="T72" fmla="*/ 54 w 274"/>
                  <a:gd name="T73" fmla="*/ 71 h 221"/>
                  <a:gd name="T74" fmla="*/ 56 w 274"/>
                  <a:gd name="T75" fmla="*/ 69 h 221"/>
                  <a:gd name="T76" fmla="*/ 60 w 274"/>
                  <a:gd name="T77" fmla="*/ 65 h 221"/>
                  <a:gd name="T78" fmla="*/ 62 w 274"/>
                  <a:gd name="T79" fmla="*/ 64 h 221"/>
                  <a:gd name="T80" fmla="*/ 210 w 274"/>
                  <a:gd name="T81" fmla="*/ 64 h 221"/>
                  <a:gd name="T82" fmla="*/ 215 w 274"/>
                  <a:gd name="T83" fmla="*/ 66 h 221"/>
                  <a:gd name="T84" fmla="*/ 217 w 274"/>
                  <a:gd name="T85" fmla="*/ 71 h 221"/>
                  <a:gd name="T86" fmla="*/ 217 w 274"/>
                  <a:gd name="T87" fmla="*/ 71 h 221"/>
                  <a:gd name="T88" fmla="*/ 215 w 274"/>
                  <a:gd name="T89" fmla="*/ 76 h 221"/>
                  <a:gd name="T90" fmla="*/ 210 w 274"/>
                  <a:gd name="T91" fmla="*/ 79 h 221"/>
                  <a:gd name="T92" fmla="*/ 62 w 274"/>
                  <a:gd name="T93" fmla="*/ 79 h 221"/>
                  <a:gd name="T94" fmla="*/ 62 w 274"/>
                  <a:gd name="T95" fmla="*/ 124 h 221"/>
                  <a:gd name="T96" fmla="*/ 60 w 274"/>
                  <a:gd name="T97" fmla="*/ 124 h 221"/>
                  <a:gd name="T98" fmla="*/ 56 w 274"/>
                  <a:gd name="T99" fmla="*/ 119 h 221"/>
                  <a:gd name="T100" fmla="*/ 54 w 274"/>
                  <a:gd name="T101" fmla="*/ 116 h 221"/>
                  <a:gd name="T102" fmla="*/ 56 w 274"/>
                  <a:gd name="T103" fmla="*/ 113 h 221"/>
                  <a:gd name="T104" fmla="*/ 60 w 274"/>
                  <a:gd name="T105" fmla="*/ 110 h 221"/>
                  <a:gd name="T106" fmla="*/ 62 w 274"/>
                  <a:gd name="T107" fmla="*/ 109 h 221"/>
                  <a:gd name="T108" fmla="*/ 155 w 274"/>
                  <a:gd name="T109" fmla="*/ 109 h 221"/>
                  <a:gd name="T110" fmla="*/ 160 w 274"/>
                  <a:gd name="T111" fmla="*/ 111 h 221"/>
                  <a:gd name="T112" fmla="*/ 162 w 274"/>
                  <a:gd name="T113" fmla="*/ 116 h 221"/>
                  <a:gd name="T114" fmla="*/ 162 w 274"/>
                  <a:gd name="T115" fmla="*/ 116 h 221"/>
                  <a:gd name="T116" fmla="*/ 160 w 274"/>
                  <a:gd name="T117" fmla="*/ 121 h 221"/>
                  <a:gd name="T118" fmla="*/ 155 w 274"/>
                  <a:gd name="T119" fmla="*/ 124 h 221"/>
                  <a:gd name="T120" fmla="*/ 62 w 274"/>
                  <a:gd name="T121" fmla="*/ 124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74" h="221">
                    <a:moveTo>
                      <a:pt x="137" y="0"/>
                    </a:moveTo>
                    <a:lnTo>
                      <a:pt x="137" y="0"/>
                    </a:lnTo>
                    <a:lnTo>
                      <a:pt x="122" y="0"/>
                    </a:lnTo>
                    <a:lnTo>
                      <a:pt x="109" y="2"/>
                    </a:lnTo>
                    <a:lnTo>
                      <a:pt x="96" y="4"/>
                    </a:lnTo>
                    <a:lnTo>
                      <a:pt x="83" y="7"/>
                    </a:lnTo>
                    <a:lnTo>
                      <a:pt x="71" y="11"/>
                    </a:lnTo>
                    <a:lnTo>
                      <a:pt x="60" y="16"/>
                    </a:lnTo>
                    <a:lnTo>
                      <a:pt x="49" y="21"/>
                    </a:lnTo>
                    <a:lnTo>
                      <a:pt x="40" y="27"/>
                    </a:lnTo>
                    <a:lnTo>
                      <a:pt x="31" y="34"/>
                    </a:lnTo>
                    <a:lnTo>
                      <a:pt x="23" y="41"/>
                    </a:lnTo>
                    <a:lnTo>
                      <a:pt x="16" y="48"/>
                    </a:lnTo>
                    <a:lnTo>
                      <a:pt x="10" y="57"/>
                    </a:lnTo>
                    <a:lnTo>
                      <a:pt x="5" y="65"/>
                    </a:lnTo>
                    <a:lnTo>
                      <a:pt x="2" y="74"/>
                    </a:lnTo>
                    <a:lnTo>
                      <a:pt x="0" y="83"/>
                    </a:lnTo>
                    <a:lnTo>
                      <a:pt x="0" y="93"/>
                    </a:lnTo>
                    <a:lnTo>
                      <a:pt x="0" y="93"/>
                    </a:lnTo>
                    <a:lnTo>
                      <a:pt x="1" y="105"/>
                    </a:lnTo>
                    <a:lnTo>
                      <a:pt x="4" y="117"/>
                    </a:lnTo>
                    <a:lnTo>
                      <a:pt x="9" y="128"/>
                    </a:lnTo>
                    <a:lnTo>
                      <a:pt x="16" y="138"/>
                    </a:lnTo>
                    <a:lnTo>
                      <a:pt x="26" y="148"/>
                    </a:lnTo>
                    <a:lnTo>
                      <a:pt x="36" y="156"/>
                    </a:lnTo>
                    <a:lnTo>
                      <a:pt x="48" y="165"/>
                    </a:lnTo>
                    <a:lnTo>
                      <a:pt x="62" y="172"/>
                    </a:lnTo>
                    <a:lnTo>
                      <a:pt x="46" y="221"/>
                    </a:lnTo>
                    <a:lnTo>
                      <a:pt x="108" y="184"/>
                    </a:lnTo>
                    <a:lnTo>
                      <a:pt x="108" y="184"/>
                    </a:lnTo>
                    <a:lnTo>
                      <a:pt x="121" y="186"/>
                    </a:lnTo>
                    <a:lnTo>
                      <a:pt x="137" y="186"/>
                    </a:lnTo>
                    <a:lnTo>
                      <a:pt x="137" y="186"/>
                    </a:lnTo>
                    <a:lnTo>
                      <a:pt x="150" y="186"/>
                    </a:lnTo>
                    <a:lnTo>
                      <a:pt x="163" y="184"/>
                    </a:lnTo>
                    <a:lnTo>
                      <a:pt x="177" y="182"/>
                    </a:lnTo>
                    <a:lnTo>
                      <a:pt x="189" y="179"/>
                    </a:lnTo>
                    <a:lnTo>
                      <a:pt x="202" y="175"/>
                    </a:lnTo>
                    <a:lnTo>
                      <a:pt x="213" y="171"/>
                    </a:lnTo>
                    <a:lnTo>
                      <a:pt x="223" y="165"/>
                    </a:lnTo>
                    <a:lnTo>
                      <a:pt x="233" y="160"/>
                    </a:lnTo>
                    <a:lnTo>
                      <a:pt x="242" y="152"/>
                    </a:lnTo>
                    <a:lnTo>
                      <a:pt x="250" y="145"/>
                    </a:lnTo>
                    <a:lnTo>
                      <a:pt x="257" y="138"/>
                    </a:lnTo>
                    <a:lnTo>
                      <a:pt x="262" y="130"/>
                    </a:lnTo>
                    <a:lnTo>
                      <a:pt x="267" y="120"/>
                    </a:lnTo>
                    <a:lnTo>
                      <a:pt x="270" y="112"/>
                    </a:lnTo>
                    <a:lnTo>
                      <a:pt x="273" y="103"/>
                    </a:lnTo>
                    <a:lnTo>
                      <a:pt x="274" y="93"/>
                    </a:lnTo>
                    <a:lnTo>
                      <a:pt x="274" y="93"/>
                    </a:lnTo>
                    <a:lnTo>
                      <a:pt x="273" y="83"/>
                    </a:lnTo>
                    <a:lnTo>
                      <a:pt x="270" y="74"/>
                    </a:lnTo>
                    <a:lnTo>
                      <a:pt x="267" y="65"/>
                    </a:lnTo>
                    <a:lnTo>
                      <a:pt x="262" y="57"/>
                    </a:lnTo>
                    <a:lnTo>
                      <a:pt x="257" y="48"/>
                    </a:lnTo>
                    <a:lnTo>
                      <a:pt x="250" y="41"/>
                    </a:lnTo>
                    <a:lnTo>
                      <a:pt x="242" y="34"/>
                    </a:lnTo>
                    <a:lnTo>
                      <a:pt x="233" y="27"/>
                    </a:lnTo>
                    <a:lnTo>
                      <a:pt x="223" y="21"/>
                    </a:lnTo>
                    <a:lnTo>
                      <a:pt x="213" y="16"/>
                    </a:lnTo>
                    <a:lnTo>
                      <a:pt x="202" y="11"/>
                    </a:lnTo>
                    <a:lnTo>
                      <a:pt x="189" y="7"/>
                    </a:lnTo>
                    <a:lnTo>
                      <a:pt x="177" y="4"/>
                    </a:lnTo>
                    <a:lnTo>
                      <a:pt x="163" y="2"/>
                    </a:lnTo>
                    <a:lnTo>
                      <a:pt x="150" y="0"/>
                    </a:lnTo>
                    <a:lnTo>
                      <a:pt x="137" y="0"/>
                    </a:lnTo>
                    <a:lnTo>
                      <a:pt x="137" y="0"/>
                    </a:lnTo>
                    <a:close/>
                    <a:moveTo>
                      <a:pt x="62" y="79"/>
                    </a:moveTo>
                    <a:lnTo>
                      <a:pt x="62" y="79"/>
                    </a:lnTo>
                    <a:lnTo>
                      <a:pt x="60" y="78"/>
                    </a:lnTo>
                    <a:lnTo>
                      <a:pt x="57" y="76"/>
                    </a:lnTo>
                    <a:lnTo>
                      <a:pt x="56" y="74"/>
                    </a:lnTo>
                    <a:lnTo>
                      <a:pt x="54" y="71"/>
                    </a:lnTo>
                    <a:lnTo>
                      <a:pt x="54" y="71"/>
                    </a:lnTo>
                    <a:lnTo>
                      <a:pt x="54" y="71"/>
                    </a:lnTo>
                    <a:lnTo>
                      <a:pt x="56" y="69"/>
                    </a:lnTo>
                    <a:lnTo>
                      <a:pt x="57" y="66"/>
                    </a:lnTo>
                    <a:lnTo>
                      <a:pt x="60" y="65"/>
                    </a:lnTo>
                    <a:lnTo>
                      <a:pt x="62" y="64"/>
                    </a:lnTo>
                    <a:lnTo>
                      <a:pt x="62" y="64"/>
                    </a:lnTo>
                    <a:lnTo>
                      <a:pt x="210" y="64"/>
                    </a:lnTo>
                    <a:lnTo>
                      <a:pt x="210" y="64"/>
                    </a:lnTo>
                    <a:lnTo>
                      <a:pt x="213" y="65"/>
                    </a:lnTo>
                    <a:lnTo>
                      <a:pt x="215" y="66"/>
                    </a:lnTo>
                    <a:lnTo>
                      <a:pt x="217" y="69"/>
                    </a:lnTo>
                    <a:lnTo>
                      <a:pt x="217" y="71"/>
                    </a:lnTo>
                    <a:lnTo>
                      <a:pt x="217" y="71"/>
                    </a:lnTo>
                    <a:lnTo>
                      <a:pt x="217" y="71"/>
                    </a:lnTo>
                    <a:lnTo>
                      <a:pt x="217" y="74"/>
                    </a:lnTo>
                    <a:lnTo>
                      <a:pt x="215" y="76"/>
                    </a:lnTo>
                    <a:lnTo>
                      <a:pt x="213" y="78"/>
                    </a:lnTo>
                    <a:lnTo>
                      <a:pt x="210" y="79"/>
                    </a:lnTo>
                    <a:lnTo>
                      <a:pt x="210" y="79"/>
                    </a:lnTo>
                    <a:lnTo>
                      <a:pt x="62" y="79"/>
                    </a:lnTo>
                    <a:lnTo>
                      <a:pt x="62" y="79"/>
                    </a:lnTo>
                    <a:close/>
                    <a:moveTo>
                      <a:pt x="62" y="124"/>
                    </a:moveTo>
                    <a:lnTo>
                      <a:pt x="62" y="124"/>
                    </a:lnTo>
                    <a:lnTo>
                      <a:pt x="60" y="124"/>
                    </a:lnTo>
                    <a:lnTo>
                      <a:pt x="57" y="121"/>
                    </a:lnTo>
                    <a:lnTo>
                      <a:pt x="56" y="119"/>
                    </a:lnTo>
                    <a:lnTo>
                      <a:pt x="54" y="116"/>
                    </a:lnTo>
                    <a:lnTo>
                      <a:pt x="54" y="116"/>
                    </a:lnTo>
                    <a:lnTo>
                      <a:pt x="54" y="116"/>
                    </a:lnTo>
                    <a:lnTo>
                      <a:pt x="56" y="113"/>
                    </a:lnTo>
                    <a:lnTo>
                      <a:pt x="57" y="111"/>
                    </a:lnTo>
                    <a:lnTo>
                      <a:pt x="60" y="110"/>
                    </a:lnTo>
                    <a:lnTo>
                      <a:pt x="62" y="109"/>
                    </a:lnTo>
                    <a:lnTo>
                      <a:pt x="62" y="109"/>
                    </a:lnTo>
                    <a:lnTo>
                      <a:pt x="155" y="109"/>
                    </a:lnTo>
                    <a:lnTo>
                      <a:pt x="155" y="109"/>
                    </a:lnTo>
                    <a:lnTo>
                      <a:pt x="158" y="110"/>
                    </a:lnTo>
                    <a:lnTo>
                      <a:pt x="160" y="111"/>
                    </a:lnTo>
                    <a:lnTo>
                      <a:pt x="161" y="113"/>
                    </a:lnTo>
                    <a:lnTo>
                      <a:pt x="162" y="116"/>
                    </a:lnTo>
                    <a:lnTo>
                      <a:pt x="162" y="116"/>
                    </a:lnTo>
                    <a:lnTo>
                      <a:pt x="162" y="116"/>
                    </a:lnTo>
                    <a:lnTo>
                      <a:pt x="161" y="119"/>
                    </a:lnTo>
                    <a:lnTo>
                      <a:pt x="160" y="121"/>
                    </a:lnTo>
                    <a:lnTo>
                      <a:pt x="158" y="124"/>
                    </a:lnTo>
                    <a:lnTo>
                      <a:pt x="155" y="124"/>
                    </a:lnTo>
                    <a:lnTo>
                      <a:pt x="155" y="124"/>
                    </a:lnTo>
                    <a:lnTo>
                      <a:pt x="62" y="124"/>
                    </a:lnTo>
                    <a:lnTo>
                      <a:pt x="62" y="124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5" name="Freeform 226"/>
              <p:cNvSpPr>
                <a:spLocks/>
              </p:cNvSpPr>
              <p:nvPr/>
            </p:nvSpPr>
            <p:spPr bwMode="auto">
              <a:xfrm>
                <a:off x="409" y="1591"/>
                <a:ext cx="233" cy="212"/>
              </a:xfrm>
              <a:custGeom>
                <a:avLst/>
                <a:gdLst>
                  <a:gd name="T0" fmla="*/ 131 w 233"/>
                  <a:gd name="T1" fmla="*/ 158 h 212"/>
                  <a:gd name="T2" fmla="*/ 110 w 233"/>
                  <a:gd name="T3" fmla="*/ 158 h 212"/>
                  <a:gd name="T4" fmla="*/ 47 w 233"/>
                  <a:gd name="T5" fmla="*/ 212 h 212"/>
                  <a:gd name="T6" fmla="*/ 53 w 233"/>
                  <a:gd name="T7" fmla="*/ 158 h 212"/>
                  <a:gd name="T8" fmla="*/ 40 w 233"/>
                  <a:gd name="T9" fmla="*/ 158 h 212"/>
                  <a:gd name="T10" fmla="*/ 40 w 233"/>
                  <a:gd name="T11" fmla="*/ 158 h 212"/>
                  <a:gd name="T12" fmla="*/ 32 w 233"/>
                  <a:gd name="T13" fmla="*/ 158 h 212"/>
                  <a:gd name="T14" fmla="*/ 25 w 233"/>
                  <a:gd name="T15" fmla="*/ 155 h 212"/>
                  <a:gd name="T16" fmla="*/ 17 w 233"/>
                  <a:gd name="T17" fmla="*/ 151 h 212"/>
                  <a:gd name="T18" fmla="*/ 12 w 233"/>
                  <a:gd name="T19" fmla="*/ 146 h 212"/>
                  <a:gd name="T20" fmla="*/ 7 w 233"/>
                  <a:gd name="T21" fmla="*/ 140 h 212"/>
                  <a:gd name="T22" fmla="*/ 3 w 233"/>
                  <a:gd name="T23" fmla="*/ 133 h 212"/>
                  <a:gd name="T24" fmla="*/ 1 w 233"/>
                  <a:gd name="T25" fmla="*/ 126 h 212"/>
                  <a:gd name="T26" fmla="*/ 0 w 233"/>
                  <a:gd name="T27" fmla="*/ 118 h 212"/>
                  <a:gd name="T28" fmla="*/ 0 w 233"/>
                  <a:gd name="T29" fmla="*/ 41 h 212"/>
                  <a:gd name="T30" fmla="*/ 0 w 233"/>
                  <a:gd name="T31" fmla="*/ 41 h 212"/>
                  <a:gd name="T32" fmla="*/ 1 w 233"/>
                  <a:gd name="T33" fmla="*/ 33 h 212"/>
                  <a:gd name="T34" fmla="*/ 3 w 233"/>
                  <a:gd name="T35" fmla="*/ 25 h 212"/>
                  <a:gd name="T36" fmla="*/ 7 w 233"/>
                  <a:gd name="T37" fmla="*/ 19 h 212"/>
                  <a:gd name="T38" fmla="*/ 12 w 233"/>
                  <a:gd name="T39" fmla="*/ 13 h 212"/>
                  <a:gd name="T40" fmla="*/ 17 w 233"/>
                  <a:gd name="T41" fmla="*/ 7 h 212"/>
                  <a:gd name="T42" fmla="*/ 25 w 233"/>
                  <a:gd name="T43" fmla="*/ 3 h 212"/>
                  <a:gd name="T44" fmla="*/ 32 w 233"/>
                  <a:gd name="T45" fmla="*/ 1 h 212"/>
                  <a:gd name="T46" fmla="*/ 40 w 233"/>
                  <a:gd name="T47" fmla="*/ 0 h 212"/>
                  <a:gd name="T48" fmla="*/ 192 w 233"/>
                  <a:gd name="T49" fmla="*/ 0 h 212"/>
                  <a:gd name="T50" fmla="*/ 192 w 233"/>
                  <a:gd name="T51" fmla="*/ 0 h 212"/>
                  <a:gd name="T52" fmla="*/ 200 w 233"/>
                  <a:gd name="T53" fmla="*/ 1 h 212"/>
                  <a:gd name="T54" fmla="*/ 209 w 233"/>
                  <a:gd name="T55" fmla="*/ 3 h 212"/>
                  <a:gd name="T56" fmla="*/ 215 w 233"/>
                  <a:gd name="T57" fmla="*/ 7 h 212"/>
                  <a:gd name="T58" fmla="*/ 221 w 233"/>
                  <a:gd name="T59" fmla="*/ 13 h 212"/>
                  <a:gd name="T60" fmla="*/ 226 w 233"/>
                  <a:gd name="T61" fmla="*/ 19 h 212"/>
                  <a:gd name="T62" fmla="*/ 230 w 233"/>
                  <a:gd name="T63" fmla="*/ 25 h 212"/>
                  <a:gd name="T64" fmla="*/ 232 w 233"/>
                  <a:gd name="T65" fmla="*/ 33 h 212"/>
                  <a:gd name="T66" fmla="*/ 233 w 233"/>
                  <a:gd name="T67" fmla="*/ 41 h 212"/>
                  <a:gd name="T68" fmla="*/ 233 w 233"/>
                  <a:gd name="T69" fmla="*/ 83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33" h="212">
                    <a:moveTo>
                      <a:pt x="131" y="158"/>
                    </a:moveTo>
                    <a:lnTo>
                      <a:pt x="110" y="158"/>
                    </a:lnTo>
                    <a:lnTo>
                      <a:pt x="47" y="212"/>
                    </a:lnTo>
                    <a:lnTo>
                      <a:pt x="53" y="158"/>
                    </a:lnTo>
                    <a:lnTo>
                      <a:pt x="40" y="158"/>
                    </a:lnTo>
                    <a:lnTo>
                      <a:pt x="40" y="158"/>
                    </a:lnTo>
                    <a:lnTo>
                      <a:pt x="32" y="158"/>
                    </a:lnTo>
                    <a:lnTo>
                      <a:pt x="25" y="155"/>
                    </a:lnTo>
                    <a:lnTo>
                      <a:pt x="17" y="151"/>
                    </a:lnTo>
                    <a:lnTo>
                      <a:pt x="12" y="146"/>
                    </a:lnTo>
                    <a:lnTo>
                      <a:pt x="7" y="140"/>
                    </a:lnTo>
                    <a:lnTo>
                      <a:pt x="3" y="133"/>
                    </a:lnTo>
                    <a:lnTo>
                      <a:pt x="1" y="126"/>
                    </a:lnTo>
                    <a:lnTo>
                      <a:pt x="0" y="118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1" y="33"/>
                    </a:lnTo>
                    <a:lnTo>
                      <a:pt x="3" y="25"/>
                    </a:lnTo>
                    <a:lnTo>
                      <a:pt x="7" y="19"/>
                    </a:lnTo>
                    <a:lnTo>
                      <a:pt x="12" y="13"/>
                    </a:lnTo>
                    <a:lnTo>
                      <a:pt x="17" y="7"/>
                    </a:lnTo>
                    <a:lnTo>
                      <a:pt x="25" y="3"/>
                    </a:lnTo>
                    <a:lnTo>
                      <a:pt x="32" y="1"/>
                    </a:lnTo>
                    <a:lnTo>
                      <a:pt x="40" y="0"/>
                    </a:lnTo>
                    <a:lnTo>
                      <a:pt x="192" y="0"/>
                    </a:lnTo>
                    <a:lnTo>
                      <a:pt x="192" y="0"/>
                    </a:lnTo>
                    <a:lnTo>
                      <a:pt x="200" y="1"/>
                    </a:lnTo>
                    <a:lnTo>
                      <a:pt x="209" y="3"/>
                    </a:lnTo>
                    <a:lnTo>
                      <a:pt x="215" y="7"/>
                    </a:lnTo>
                    <a:lnTo>
                      <a:pt x="221" y="13"/>
                    </a:lnTo>
                    <a:lnTo>
                      <a:pt x="226" y="19"/>
                    </a:lnTo>
                    <a:lnTo>
                      <a:pt x="230" y="25"/>
                    </a:lnTo>
                    <a:lnTo>
                      <a:pt x="232" y="33"/>
                    </a:lnTo>
                    <a:lnTo>
                      <a:pt x="233" y="41"/>
                    </a:lnTo>
                    <a:lnTo>
                      <a:pt x="233" y="8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6" name="Line 227"/>
              <p:cNvSpPr>
                <a:spLocks noChangeShapeType="1"/>
              </p:cNvSpPr>
              <p:nvPr/>
            </p:nvSpPr>
            <p:spPr bwMode="auto">
              <a:xfrm flipH="1">
                <a:off x="460" y="1634"/>
                <a:ext cx="131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7" name="Line 228"/>
              <p:cNvSpPr>
                <a:spLocks noChangeShapeType="1"/>
              </p:cNvSpPr>
              <p:nvPr/>
            </p:nvSpPr>
            <p:spPr bwMode="auto">
              <a:xfrm flipH="1">
                <a:off x="460" y="1679"/>
                <a:ext cx="62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8" name="Freeform 229"/>
              <p:cNvSpPr>
                <a:spLocks/>
              </p:cNvSpPr>
              <p:nvPr/>
            </p:nvSpPr>
            <p:spPr bwMode="auto">
              <a:xfrm>
                <a:off x="552" y="1685"/>
                <a:ext cx="200" cy="181"/>
              </a:xfrm>
              <a:custGeom>
                <a:avLst/>
                <a:gdLst>
                  <a:gd name="T0" fmla="*/ 35 w 200"/>
                  <a:gd name="T1" fmla="*/ 0 h 181"/>
                  <a:gd name="T2" fmla="*/ 165 w 200"/>
                  <a:gd name="T3" fmla="*/ 0 h 181"/>
                  <a:gd name="T4" fmla="*/ 165 w 200"/>
                  <a:gd name="T5" fmla="*/ 0 h 181"/>
                  <a:gd name="T6" fmla="*/ 173 w 200"/>
                  <a:gd name="T7" fmla="*/ 1 h 181"/>
                  <a:gd name="T8" fmla="*/ 179 w 200"/>
                  <a:gd name="T9" fmla="*/ 3 h 181"/>
                  <a:gd name="T10" fmla="*/ 185 w 200"/>
                  <a:gd name="T11" fmla="*/ 6 h 181"/>
                  <a:gd name="T12" fmla="*/ 190 w 200"/>
                  <a:gd name="T13" fmla="*/ 10 h 181"/>
                  <a:gd name="T14" fmla="*/ 194 w 200"/>
                  <a:gd name="T15" fmla="*/ 15 h 181"/>
                  <a:gd name="T16" fmla="*/ 197 w 200"/>
                  <a:gd name="T17" fmla="*/ 21 h 181"/>
                  <a:gd name="T18" fmla="*/ 199 w 200"/>
                  <a:gd name="T19" fmla="*/ 29 h 181"/>
                  <a:gd name="T20" fmla="*/ 200 w 200"/>
                  <a:gd name="T21" fmla="*/ 35 h 181"/>
                  <a:gd name="T22" fmla="*/ 200 w 200"/>
                  <a:gd name="T23" fmla="*/ 101 h 181"/>
                  <a:gd name="T24" fmla="*/ 200 w 200"/>
                  <a:gd name="T25" fmla="*/ 101 h 181"/>
                  <a:gd name="T26" fmla="*/ 199 w 200"/>
                  <a:gd name="T27" fmla="*/ 108 h 181"/>
                  <a:gd name="T28" fmla="*/ 197 w 200"/>
                  <a:gd name="T29" fmla="*/ 114 h 181"/>
                  <a:gd name="T30" fmla="*/ 194 w 200"/>
                  <a:gd name="T31" fmla="*/ 120 h 181"/>
                  <a:gd name="T32" fmla="*/ 190 w 200"/>
                  <a:gd name="T33" fmla="*/ 125 h 181"/>
                  <a:gd name="T34" fmla="*/ 185 w 200"/>
                  <a:gd name="T35" fmla="*/ 129 h 181"/>
                  <a:gd name="T36" fmla="*/ 179 w 200"/>
                  <a:gd name="T37" fmla="*/ 133 h 181"/>
                  <a:gd name="T38" fmla="*/ 173 w 200"/>
                  <a:gd name="T39" fmla="*/ 135 h 181"/>
                  <a:gd name="T40" fmla="*/ 165 w 200"/>
                  <a:gd name="T41" fmla="*/ 136 h 181"/>
                  <a:gd name="T42" fmla="*/ 146 w 200"/>
                  <a:gd name="T43" fmla="*/ 136 h 181"/>
                  <a:gd name="T44" fmla="*/ 151 w 200"/>
                  <a:gd name="T45" fmla="*/ 181 h 181"/>
                  <a:gd name="T46" fmla="*/ 98 w 200"/>
                  <a:gd name="T47" fmla="*/ 136 h 181"/>
                  <a:gd name="T48" fmla="*/ 35 w 200"/>
                  <a:gd name="T49" fmla="*/ 136 h 181"/>
                  <a:gd name="T50" fmla="*/ 35 w 200"/>
                  <a:gd name="T51" fmla="*/ 136 h 181"/>
                  <a:gd name="T52" fmla="*/ 28 w 200"/>
                  <a:gd name="T53" fmla="*/ 135 h 181"/>
                  <a:gd name="T54" fmla="*/ 21 w 200"/>
                  <a:gd name="T55" fmla="*/ 133 h 181"/>
                  <a:gd name="T56" fmla="*/ 15 w 200"/>
                  <a:gd name="T57" fmla="*/ 129 h 181"/>
                  <a:gd name="T58" fmla="*/ 10 w 200"/>
                  <a:gd name="T59" fmla="*/ 125 h 181"/>
                  <a:gd name="T60" fmla="*/ 6 w 200"/>
                  <a:gd name="T61" fmla="*/ 120 h 181"/>
                  <a:gd name="T62" fmla="*/ 3 w 200"/>
                  <a:gd name="T63" fmla="*/ 114 h 181"/>
                  <a:gd name="T64" fmla="*/ 1 w 200"/>
                  <a:gd name="T65" fmla="*/ 108 h 181"/>
                  <a:gd name="T66" fmla="*/ 0 w 200"/>
                  <a:gd name="T67" fmla="*/ 101 h 181"/>
                  <a:gd name="T68" fmla="*/ 0 w 200"/>
                  <a:gd name="T69" fmla="*/ 35 h 181"/>
                  <a:gd name="T70" fmla="*/ 0 w 200"/>
                  <a:gd name="T71" fmla="*/ 35 h 181"/>
                  <a:gd name="T72" fmla="*/ 1 w 200"/>
                  <a:gd name="T73" fmla="*/ 29 h 181"/>
                  <a:gd name="T74" fmla="*/ 3 w 200"/>
                  <a:gd name="T75" fmla="*/ 21 h 181"/>
                  <a:gd name="T76" fmla="*/ 6 w 200"/>
                  <a:gd name="T77" fmla="*/ 15 h 181"/>
                  <a:gd name="T78" fmla="*/ 10 w 200"/>
                  <a:gd name="T79" fmla="*/ 10 h 181"/>
                  <a:gd name="T80" fmla="*/ 15 w 200"/>
                  <a:gd name="T81" fmla="*/ 6 h 181"/>
                  <a:gd name="T82" fmla="*/ 21 w 200"/>
                  <a:gd name="T83" fmla="*/ 3 h 181"/>
                  <a:gd name="T84" fmla="*/ 28 w 200"/>
                  <a:gd name="T85" fmla="*/ 1 h 181"/>
                  <a:gd name="T86" fmla="*/ 35 w 200"/>
                  <a:gd name="T87" fmla="*/ 0 h 181"/>
                  <a:gd name="T88" fmla="*/ 35 w 200"/>
                  <a:gd name="T89" fmla="*/ 0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00" h="181">
                    <a:moveTo>
                      <a:pt x="35" y="0"/>
                    </a:moveTo>
                    <a:lnTo>
                      <a:pt x="165" y="0"/>
                    </a:lnTo>
                    <a:lnTo>
                      <a:pt x="165" y="0"/>
                    </a:lnTo>
                    <a:lnTo>
                      <a:pt x="173" y="1"/>
                    </a:lnTo>
                    <a:lnTo>
                      <a:pt x="179" y="3"/>
                    </a:lnTo>
                    <a:lnTo>
                      <a:pt x="185" y="6"/>
                    </a:lnTo>
                    <a:lnTo>
                      <a:pt x="190" y="10"/>
                    </a:lnTo>
                    <a:lnTo>
                      <a:pt x="194" y="15"/>
                    </a:lnTo>
                    <a:lnTo>
                      <a:pt x="197" y="21"/>
                    </a:lnTo>
                    <a:lnTo>
                      <a:pt x="199" y="29"/>
                    </a:lnTo>
                    <a:lnTo>
                      <a:pt x="200" y="35"/>
                    </a:lnTo>
                    <a:lnTo>
                      <a:pt x="200" y="101"/>
                    </a:lnTo>
                    <a:lnTo>
                      <a:pt x="200" y="101"/>
                    </a:lnTo>
                    <a:lnTo>
                      <a:pt x="199" y="108"/>
                    </a:lnTo>
                    <a:lnTo>
                      <a:pt x="197" y="114"/>
                    </a:lnTo>
                    <a:lnTo>
                      <a:pt x="194" y="120"/>
                    </a:lnTo>
                    <a:lnTo>
                      <a:pt x="190" y="125"/>
                    </a:lnTo>
                    <a:lnTo>
                      <a:pt x="185" y="129"/>
                    </a:lnTo>
                    <a:lnTo>
                      <a:pt x="179" y="133"/>
                    </a:lnTo>
                    <a:lnTo>
                      <a:pt x="173" y="135"/>
                    </a:lnTo>
                    <a:lnTo>
                      <a:pt x="165" y="136"/>
                    </a:lnTo>
                    <a:lnTo>
                      <a:pt x="146" y="136"/>
                    </a:lnTo>
                    <a:lnTo>
                      <a:pt x="151" y="181"/>
                    </a:lnTo>
                    <a:lnTo>
                      <a:pt x="98" y="136"/>
                    </a:lnTo>
                    <a:lnTo>
                      <a:pt x="35" y="136"/>
                    </a:lnTo>
                    <a:lnTo>
                      <a:pt x="35" y="136"/>
                    </a:lnTo>
                    <a:lnTo>
                      <a:pt x="28" y="135"/>
                    </a:lnTo>
                    <a:lnTo>
                      <a:pt x="21" y="133"/>
                    </a:lnTo>
                    <a:lnTo>
                      <a:pt x="15" y="129"/>
                    </a:lnTo>
                    <a:lnTo>
                      <a:pt x="10" y="125"/>
                    </a:lnTo>
                    <a:lnTo>
                      <a:pt x="6" y="120"/>
                    </a:lnTo>
                    <a:lnTo>
                      <a:pt x="3" y="114"/>
                    </a:lnTo>
                    <a:lnTo>
                      <a:pt x="1" y="108"/>
                    </a:lnTo>
                    <a:lnTo>
                      <a:pt x="0" y="101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1" y="29"/>
                    </a:lnTo>
                    <a:lnTo>
                      <a:pt x="3" y="21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5" y="6"/>
                    </a:lnTo>
                    <a:lnTo>
                      <a:pt x="21" y="3"/>
                    </a:lnTo>
                    <a:lnTo>
                      <a:pt x="28" y="1"/>
                    </a:lnTo>
                    <a:lnTo>
                      <a:pt x="35" y="0"/>
                    </a:lnTo>
                    <a:lnTo>
                      <a:pt x="35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9" name="Line 230"/>
              <p:cNvSpPr>
                <a:spLocks noChangeShapeType="1"/>
              </p:cNvSpPr>
              <p:nvPr/>
            </p:nvSpPr>
            <p:spPr bwMode="auto">
              <a:xfrm flipH="1">
                <a:off x="587" y="1727"/>
                <a:ext cx="13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0" name="Line 231"/>
              <p:cNvSpPr>
                <a:spLocks noChangeShapeType="1"/>
              </p:cNvSpPr>
              <p:nvPr/>
            </p:nvSpPr>
            <p:spPr bwMode="auto">
              <a:xfrm flipH="1">
                <a:off x="587" y="1766"/>
                <a:ext cx="69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1" name="Freeform 232"/>
              <p:cNvSpPr>
                <a:spLocks/>
              </p:cNvSpPr>
              <p:nvPr/>
            </p:nvSpPr>
            <p:spPr bwMode="auto">
              <a:xfrm>
                <a:off x="5173" y="3053"/>
                <a:ext cx="89" cy="56"/>
              </a:xfrm>
              <a:custGeom>
                <a:avLst/>
                <a:gdLst>
                  <a:gd name="T0" fmla="*/ 0 w 89"/>
                  <a:gd name="T1" fmla="*/ 0 h 56"/>
                  <a:gd name="T2" fmla="*/ 1 w 89"/>
                  <a:gd name="T3" fmla="*/ 26 h 56"/>
                  <a:gd name="T4" fmla="*/ 1 w 89"/>
                  <a:gd name="T5" fmla="*/ 26 h 56"/>
                  <a:gd name="T6" fmla="*/ 2 w 89"/>
                  <a:gd name="T7" fmla="*/ 33 h 56"/>
                  <a:gd name="T8" fmla="*/ 4 w 89"/>
                  <a:gd name="T9" fmla="*/ 39 h 56"/>
                  <a:gd name="T10" fmla="*/ 7 w 89"/>
                  <a:gd name="T11" fmla="*/ 44 h 56"/>
                  <a:gd name="T12" fmla="*/ 11 w 89"/>
                  <a:gd name="T13" fmla="*/ 48 h 56"/>
                  <a:gd name="T14" fmla="*/ 15 w 89"/>
                  <a:gd name="T15" fmla="*/ 51 h 56"/>
                  <a:gd name="T16" fmla="*/ 20 w 89"/>
                  <a:gd name="T17" fmla="*/ 54 h 56"/>
                  <a:gd name="T18" fmla="*/ 26 w 89"/>
                  <a:gd name="T19" fmla="*/ 56 h 56"/>
                  <a:gd name="T20" fmla="*/ 32 w 89"/>
                  <a:gd name="T21" fmla="*/ 56 h 56"/>
                  <a:gd name="T22" fmla="*/ 56 w 89"/>
                  <a:gd name="T23" fmla="*/ 56 h 56"/>
                  <a:gd name="T24" fmla="*/ 56 w 89"/>
                  <a:gd name="T25" fmla="*/ 56 h 56"/>
                  <a:gd name="T26" fmla="*/ 62 w 89"/>
                  <a:gd name="T27" fmla="*/ 56 h 56"/>
                  <a:gd name="T28" fmla="*/ 68 w 89"/>
                  <a:gd name="T29" fmla="*/ 54 h 56"/>
                  <a:gd name="T30" fmla="*/ 73 w 89"/>
                  <a:gd name="T31" fmla="*/ 51 h 56"/>
                  <a:gd name="T32" fmla="*/ 78 w 89"/>
                  <a:gd name="T33" fmla="*/ 48 h 56"/>
                  <a:gd name="T34" fmla="*/ 82 w 89"/>
                  <a:gd name="T35" fmla="*/ 44 h 56"/>
                  <a:gd name="T36" fmla="*/ 85 w 89"/>
                  <a:gd name="T37" fmla="*/ 39 h 56"/>
                  <a:gd name="T38" fmla="*/ 86 w 89"/>
                  <a:gd name="T39" fmla="*/ 33 h 56"/>
                  <a:gd name="T40" fmla="*/ 87 w 89"/>
                  <a:gd name="T41" fmla="*/ 26 h 56"/>
                  <a:gd name="T42" fmla="*/ 89 w 89"/>
                  <a:gd name="T43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89" h="56">
                    <a:moveTo>
                      <a:pt x="0" y="0"/>
                    </a:moveTo>
                    <a:lnTo>
                      <a:pt x="1" y="26"/>
                    </a:lnTo>
                    <a:lnTo>
                      <a:pt x="1" y="26"/>
                    </a:lnTo>
                    <a:lnTo>
                      <a:pt x="2" y="33"/>
                    </a:lnTo>
                    <a:lnTo>
                      <a:pt x="4" y="39"/>
                    </a:lnTo>
                    <a:lnTo>
                      <a:pt x="7" y="44"/>
                    </a:lnTo>
                    <a:lnTo>
                      <a:pt x="11" y="48"/>
                    </a:lnTo>
                    <a:lnTo>
                      <a:pt x="15" y="51"/>
                    </a:lnTo>
                    <a:lnTo>
                      <a:pt x="20" y="54"/>
                    </a:lnTo>
                    <a:lnTo>
                      <a:pt x="26" y="56"/>
                    </a:lnTo>
                    <a:lnTo>
                      <a:pt x="32" y="56"/>
                    </a:lnTo>
                    <a:lnTo>
                      <a:pt x="56" y="56"/>
                    </a:lnTo>
                    <a:lnTo>
                      <a:pt x="56" y="56"/>
                    </a:lnTo>
                    <a:lnTo>
                      <a:pt x="62" y="56"/>
                    </a:lnTo>
                    <a:lnTo>
                      <a:pt x="68" y="54"/>
                    </a:lnTo>
                    <a:lnTo>
                      <a:pt x="73" y="51"/>
                    </a:lnTo>
                    <a:lnTo>
                      <a:pt x="78" y="48"/>
                    </a:lnTo>
                    <a:lnTo>
                      <a:pt x="82" y="44"/>
                    </a:lnTo>
                    <a:lnTo>
                      <a:pt x="85" y="39"/>
                    </a:lnTo>
                    <a:lnTo>
                      <a:pt x="86" y="33"/>
                    </a:lnTo>
                    <a:lnTo>
                      <a:pt x="87" y="26"/>
                    </a:lnTo>
                    <a:lnTo>
                      <a:pt x="8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2" name="Line 233"/>
              <p:cNvSpPr>
                <a:spLocks noChangeShapeType="1"/>
              </p:cNvSpPr>
              <p:nvPr/>
            </p:nvSpPr>
            <p:spPr bwMode="auto">
              <a:xfrm>
                <a:off x="5206" y="3089"/>
                <a:ext cx="22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3" name="Freeform 234"/>
              <p:cNvSpPr>
                <a:spLocks noEditPoints="1"/>
              </p:cNvSpPr>
              <p:nvPr/>
            </p:nvSpPr>
            <p:spPr bwMode="auto">
              <a:xfrm>
                <a:off x="5170" y="2940"/>
                <a:ext cx="95" cy="125"/>
              </a:xfrm>
              <a:custGeom>
                <a:avLst/>
                <a:gdLst>
                  <a:gd name="T0" fmla="*/ 92 w 95"/>
                  <a:gd name="T1" fmla="*/ 102 h 125"/>
                  <a:gd name="T2" fmla="*/ 92 w 95"/>
                  <a:gd name="T3" fmla="*/ 102 h 125"/>
                  <a:gd name="T4" fmla="*/ 83 w 95"/>
                  <a:gd name="T5" fmla="*/ 112 h 125"/>
                  <a:gd name="T6" fmla="*/ 73 w 95"/>
                  <a:gd name="T7" fmla="*/ 119 h 125"/>
                  <a:gd name="T8" fmla="*/ 60 w 95"/>
                  <a:gd name="T9" fmla="*/ 123 h 125"/>
                  <a:gd name="T10" fmla="*/ 47 w 95"/>
                  <a:gd name="T11" fmla="*/ 125 h 125"/>
                  <a:gd name="T12" fmla="*/ 41 w 95"/>
                  <a:gd name="T13" fmla="*/ 124 h 125"/>
                  <a:gd name="T14" fmla="*/ 27 w 95"/>
                  <a:gd name="T15" fmla="*/ 121 h 125"/>
                  <a:gd name="T16" fmla="*/ 16 w 95"/>
                  <a:gd name="T17" fmla="*/ 116 h 125"/>
                  <a:gd name="T18" fmla="*/ 7 w 95"/>
                  <a:gd name="T19" fmla="*/ 108 h 125"/>
                  <a:gd name="T20" fmla="*/ 3 w 95"/>
                  <a:gd name="T21" fmla="*/ 102 h 125"/>
                  <a:gd name="T22" fmla="*/ 0 w 95"/>
                  <a:gd name="T23" fmla="*/ 39 h 125"/>
                  <a:gd name="T24" fmla="*/ 2 w 95"/>
                  <a:gd name="T25" fmla="*/ 27 h 125"/>
                  <a:gd name="T26" fmla="*/ 7 w 95"/>
                  <a:gd name="T27" fmla="*/ 18 h 125"/>
                  <a:gd name="T28" fmla="*/ 16 w 95"/>
                  <a:gd name="T29" fmla="*/ 12 h 125"/>
                  <a:gd name="T30" fmla="*/ 28 w 95"/>
                  <a:gd name="T31" fmla="*/ 9 h 125"/>
                  <a:gd name="T32" fmla="*/ 62 w 95"/>
                  <a:gd name="T33" fmla="*/ 6 h 125"/>
                  <a:gd name="T34" fmla="*/ 62 w 95"/>
                  <a:gd name="T35" fmla="*/ 4 h 125"/>
                  <a:gd name="T36" fmla="*/ 66 w 95"/>
                  <a:gd name="T37" fmla="*/ 1 h 125"/>
                  <a:gd name="T38" fmla="*/ 68 w 95"/>
                  <a:gd name="T39" fmla="*/ 0 h 125"/>
                  <a:gd name="T40" fmla="*/ 73 w 95"/>
                  <a:gd name="T41" fmla="*/ 2 h 125"/>
                  <a:gd name="T42" fmla="*/ 75 w 95"/>
                  <a:gd name="T43" fmla="*/ 6 h 125"/>
                  <a:gd name="T44" fmla="*/ 75 w 95"/>
                  <a:gd name="T45" fmla="*/ 10 h 125"/>
                  <a:gd name="T46" fmla="*/ 83 w 95"/>
                  <a:gd name="T47" fmla="*/ 14 h 125"/>
                  <a:gd name="T48" fmla="*/ 90 w 95"/>
                  <a:gd name="T49" fmla="*/ 21 h 125"/>
                  <a:gd name="T50" fmla="*/ 94 w 95"/>
                  <a:gd name="T51" fmla="*/ 29 h 125"/>
                  <a:gd name="T52" fmla="*/ 95 w 95"/>
                  <a:gd name="T53" fmla="*/ 39 h 125"/>
                  <a:gd name="T54" fmla="*/ 66 w 95"/>
                  <a:gd name="T55" fmla="*/ 99 h 125"/>
                  <a:gd name="T56" fmla="*/ 71 w 95"/>
                  <a:gd name="T57" fmla="*/ 99 h 125"/>
                  <a:gd name="T58" fmla="*/ 76 w 95"/>
                  <a:gd name="T59" fmla="*/ 94 h 125"/>
                  <a:gd name="T60" fmla="*/ 77 w 95"/>
                  <a:gd name="T61" fmla="*/ 89 h 125"/>
                  <a:gd name="T62" fmla="*/ 79 w 95"/>
                  <a:gd name="T63" fmla="*/ 44 h 125"/>
                  <a:gd name="T64" fmla="*/ 76 w 95"/>
                  <a:gd name="T65" fmla="*/ 35 h 125"/>
                  <a:gd name="T66" fmla="*/ 72 w 95"/>
                  <a:gd name="T67" fmla="*/ 31 h 125"/>
                  <a:gd name="T68" fmla="*/ 28 w 95"/>
                  <a:gd name="T69" fmla="*/ 30 h 125"/>
                  <a:gd name="T70" fmla="*/ 23 w 95"/>
                  <a:gd name="T71" fmla="*/ 31 h 125"/>
                  <a:gd name="T72" fmla="*/ 19 w 95"/>
                  <a:gd name="T73" fmla="*/ 35 h 125"/>
                  <a:gd name="T74" fmla="*/ 15 w 95"/>
                  <a:gd name="T75" fmla="*/ 44 h 125"/>
                  <a:gd name="T76" fmla="*/ 17 w 95"/>
                  <a:gd name="T77" fmla="*/ 89 h 125"/>
                  <a:gd name="T78" fmla="*/ 18 w 95"/>
                  <a:gd name="T79" fmla="*/ 94 h 125"/>
                  <a:gd name="T80" fmla="*/ 23 w 95"/>
                  <a:gd name="T81" fmla="*/ 99 h 125"/>
                  <a:gd name="T82" fmla="*/ 66 w 95"/>
                  <a:gd name="T83" fmla="*/ 99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5" h="125">
                    <a:moveTo>
                      <a:pt x="95" y="39"/>
                    </a:moveTo>
                    <a:lnTo>
                      <a:pt x="92" y="102"/>
                    </a:lnTo>
                    <a:lnTo>
                      <a:pt x="92" y="102"/>
                    </a:lnTo>
                    <a:lnTo>
                      <a:pt x="92" y="102"/>
                    </a:lnTo>
                    <a:lnTo>
                      <a:pt x="88" y="108"/>
                    </a:lnTo>
                    <a:lnTo>
                      <a:pt x="83" y="112"/>
                    </a:lnTo>
                    <a:lnTo>
                      <a:pt x="78" y="116"/>
                    </a:lnTo>
                    <a:lnTo>
                      <a:pt x="73" y="119"/>
                    </a:lnTo>
                    <a:lnTo>
                      <a:pt x="66" y="121"/>
                    </a:lnTo>
                    <a:lnTo>
                      <a:pt x="60" y="123"/>
                    </a:lnTo>
                    <a:lnTo>
                      <a:pt x="54" y="124"/>
                    </a:lnTo>
                    <a:lnTo>
                      <a:pt x="47" y="125"/>
                    </a:lnTo>
                    <a:lnTo>
                      <a:pt x="47" y="125"/>
                    </a:lnTo>
                    <a:lnTo>
                      <a:pt x="41" y="124"/>
                    </a:lnTo>
                    <a:lnTo>
                      <a:pt x="34" y="123"/>
                    </a:lnTo>
                    <a:lnTo>
                      <a:pt x="27" y="121"/>
                    </a:lnTo>
                    <a:lnTo>
                      <a:pt x="22" y="119"/>
                    </a:lnTo>
                    <a:lnTo>
                      <a:pt x="16" y="116"/>
                    </a:lnTo>
                    <a:lnTo>
                      <a:pt x="11" y="112"/>
                    </a:lnTo>
                    <a:lnTo>
                      <a:pt x="7" y="108"/>
                    </a:lnTo>
                    <a:lnTo>
                      <a:pt x="3" y="102"/>
                    </a:lnTo>
                    <a:lnTo>
                      <a:pt x="3" y="102"/>
                    </a:lnTo>
                    <a:lnTo>
                      <a:pt x="0" y="39"/>
                    </a:lnTo>
                    <a:lnTo>
                      <a:pt x="0" y="39"/>
                    </a:lnTo>
                    <a:lnTo>
                      <a:pt x="0" y="34"/>
                    </a:lnTo>
                    <a:lnTo>
                      <a:pt x="2" y="27"/>
                    </a:lnTo>
                    <a:lnTo>
                      <a:pt x="4" y="22"/>
                    </a:lnTo>
                    <a:lnTo>
                      <a:pt x="7" y="18"/>
                    </a:lnTo>
                    <a:lnTo>
                      <a:pt x="12" y="14"/>
                    </a:lnTo>
                    <a:lnTo>
                      <a:pt x="16" y="12"/>
                    </a:lnTo>
                    <a:lnTo>
                      <a:pt x="22" y="10"/>
                    </a:lnTo>
                    <a:lnTo>
                      <a:pt x="28" y="9"/>
                    </a:lnTo>
                    <a:lnTo>
                      <a:pt x="62" y="9"/>
                    </a:lnTo>
                    <a:lnTo>
                      <a:pt x="62" y="6"/>
                    </a:lnTo>
                    <a:lnTo>
                      <a:pt x="62" y="6"/>
                    </a:lnTo>
                    <a:lnTo>
                      <a:pt x="62" y="4"/>
                    </a:lnTo>
                    <a:lnTo>
                      <a:pt x="64" y="2"/>
                    </a:lnTo>
                    <a:lnTo>
                      <a:pt x="66" y="1"/>
                    </a:lnTo>
                    <a:lnTo>
                      <a:pt x="68" y="0"/>
                    </a:lnTo>
                    <a:lnTo>
                      <a:pt x="68" y="0"/>
                    </a:lnTo>
                    <a:lnTo>
                      <a:pt x="71" y="1"/>
                    </a:lnTo>
                    <a:lnTo>
                      <a:pt x="73" y="2"/>
                    </a:lnTo>
                    <a:lnTo>
                      <a:pt x="74" y="4"/>
                    </a:lnTo>
                    <a:lnTo>
                      <a:pt x="75" y="6"/>
                    </a:lnTo>
                    <a:lnTo>
                      <a:pt x="75" y="10"/>
                    </a:lnTo>
                    <a:lnTo>
                      <a:pt x="75" y="10"/>
                    </a:lnTo>
                    <a:lnTo>
                      <a:pt x="79" y="12"/>
                    </a:lnTo>
                    <a:lnTo>
                      <a:pt x="83" y="14"/>
                    </a:lnTo>
                    <a:lnTo>
                      <a:pt x="87" y="17"/>
                    </a:lnTo>
                    <a:lnTo>
                      <a:pt x="90" y="21"/>
                    </a:lnTo>
                    <a:lnTo>
                      <a:pt x="92" y="25"/>
                    </a:lnTo>
                    <a:lnTo>
                      <a:pt x="94" y="29"/>
                    </a:lnTo>
                    <a:lnTo>
                      <a:pt x="95" y="35"/>
                    </a:lnTo>
                    <a:lnTo>
                      <a:pt x="95" y="39"/>
                    </a:lnTo>
                    <a:lnTo>
                      <a:pt x="95" y="39"/>
                    </a:lnTo>
                    <a:close/>
                    <a:moveTo>
                      <a:pt x="66" y="99"/>
                    </a:moveTo>
                    <a:lnTo>
                      <a:pt x="66" y="99"/>
                    </a:lnTo>
                    <a:lnTo>
                      <a:pt x="71" y="99"/>
                    </a:lnTo>
                    <a:lnTo>
                      <a:pt x="74" y="97"/>
                    </a:lnTo>
                    <a:lnTo>
                      <a:pt x="76" y="94"/>
                    </a:lnTo>
                    <a:lnTo>
                      <a:pt x="77" y="89"/>
                    </a:lnTo>
                    <a:lnTo>
                      <a:pt x="77" y="89"/>
                    </a:lnTo>
                    <a:lnTo>
                      <a:pt x="79" y="44"/>
                    </a:lnTo>
                    <a:lnTo>
                      <a:pt x="79" y="44"/>
                    </a:lnTo>
                    <a:lnTo>
                      <a:pt x="78" y="39"/>
                    </a:lnTo>
                    <a:lnTo>
                      <a:pt x="76" y="35"/>
                    </a:lnTo>
                    <a:lnTo>
                      <a:pt x="76" y="35"/>
                    </a:lnTo>
                    <a:lnTo>
                      <a:pt x="72" y="31"/>
                    </a:lnTo>
                    <a:lnTo>
                      <a:pt x="66" y="30"/>
                    </a:lnTo>
                    <a:lnTo>
                      <a:pt x="28" y="30"/>
                    </a:lnTo>
                    <a:lnTo>
                      <a:pt x="28" y="30"/>
                    </a:lnTo>
                    <a:lnTo>
                      <a:pt x="23" y="31"/>
                    </a:lnTo>
                    <a:lnTo>
                      <a:pt x="19" y="35"/>
                    </a:lnTo>
                    <a:lnTo>
                      <a:pt x="19" y="35"/>
                    </a:lnTo>
                    <a:lnTo>
                      <a:pt x="16" y="39"/>
                    </a:lnTo>
                    <a:lnTo>
                      <a:pt x="15" y="44"/>
                    </a:lnTo>
                    <a:lnTo>
                      <a:pt x="15" y="44"/>
                    </a:lnTo>
                    <a:lnTo>
                      <a:pt x="17" y="89"/>
                    </a:lnTo>
                    <a:lnTo>
                      <a:pt x="17" y="89"/>
                    </a:lnTo>
                    <a:lnTo>
                      <a:pt x="18" y="94"/>
                    </a:lnTo>
                    <a:lnTo>
                      <a:pt x="20" y="97"/>
                    </a:lnTo>
                    <a:lnTo>
                      <a:pt x="23" y="99"/>
                    </a:lnTo>
                    <a:lnTo>
                      <a:pt x="28" y="99"/>
                    </a:lnTo>
                    <a:lnTo>
                      <a:pt x="66" y="9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4" name="Freeform 235"/>
              <p:cNvSpPr>
                <a:spLocks/>
              </p:cNvSpPr>
              <p:nvPr/>
            </p:nvSpPr>
            <p:spPr bwMode="auto">
              <a:xfrm>
                <a:off x="2027" y="57"/>
                <a:ext cx="79" cy="80"/>
              </a:xfrm>
              <a:custGeom>
                <a:avLst/>
                <a:gdLst>
                  <a:gd name="T0" fmla="*/ 0 w 79"/>
                  <a:gd name="T1" fmla="*/ 40 h 80"/>
                  <a:gd name="T2" fmla="*/ 0 w 79"/>
                  <a:gd name="T3" fmla="*/ 40 h 80"/>
                  <a:gd name="T4" fmla="*/ 0 w 79"/>
                  <a:gd name="T5" fmla="*/ 32 h 80"/>
                  <a:gd name="T6" fmla="*/ 3 w 79"/>
                  <a:gd name="T7" fmla="*/ 24 h 80"/>
                  <a:gd name="T8" fmla="*/ 6 w 79"/>
                  <a:gd name="T9" fmla="*/ 17 h 80"/>
                  <a:gd name="T10" fmla="*/ 11 w 79"/>
                  <a:gd name="T11" fmla="*/ 11 h 80"/>
                  <a:gd name="T12" fmla="*/ 17 w 79"/>
                  <a:gd name="T13" fmla="*/ 6 h 80"/>
                  <a:gd name="T14" fmla="*/ 23 w 79"/>
                  <a:gd name="T15" fmla="*/ 3 h 80"/>
                  <a:gd name="T16" fmla="*/ 31 w 79"/>
                  <a:gd name="T17" fmla="*/ 1 h 80"/>
                  <a:gd name="T18" fmla="*/ 40 w 79"/>
                  <a:gd name="T19" fmla="*/ 0 h 80"/>
                  <a:gd name="T20" fmla="*/ 40 w 79"/>
                  <a:gd name="T21" fmla="*/ 0 h 80"/>
                  <a:gd name="T22" fmla="*/ 47 w 79"/>
                  <a:gd name="T23" fmla="*/ 1 h 80"/>
                  <a:gd name="T24" fmla="*/ 55 w 79"/>
                  <a:gd name="T25" fmla="*/ 3 h 80"/>
                  <a:gd name="T26" fmla="*/ 61 w 79"/>
                  <a:gd name="T27" fmla="*/ 6 h 80"/>
                  <a:gd name="T28" fmla="*/ 67 w 79"/>
                  <a:gd name="T29" fmla="*/ 11 h 80"/>
                  <a:gd name="T30" fmla="*/ 73 w 79"/>
                  <a:gd name="T31" fmla="*/ 17 h 80"/>
                  <a:gd name="T32" fmla="*/ 76 w 79"/>
                  <a:gd name="T33" fmla="*/ 24 h 80"/>
                  <a:gd name="T34" fmla="*/ 79 w 79"/>
                  <a:gd name="T35" fmla="*/ 32 h 80"/>
                  <a:gd name="T36" fmla="*/ 79 w 79"/>
                  <a:gd name="T37" fmla="*/ 40 h 80"/>
                  <a:gd name="T38" fmla="*/ 79 w 79"/>
                  <a:gd name="T39" fmla="*/ 40 h 80"/>
                  <a:gd name="T40" fmla="*/ 79 w 79"/>
                  <a:gd name="T41" fmla="*/ 48 h 80"/>
                  <a:gd name="T42" fmla="*/ 76 w 79"/>
                  <a:gd name="T43" fmla="*/ 55 h 80"/>
                  <a:gd name="T44" fmla="*/ 73 w 79"/>
                  <a:gd name="T45" fmla="*/ 63 h 80"/>
                  <a:gd name="T46" fmla="*/ 67 w 79"/>
                  <a:gd name="T47" fmla="*/ 68 h 80"/>
                  <a:gd name="T48" fmla="*/ 61 w 79"/>
                  <a:gd name="T49" fmla="*/ 73 h 80"/>
                  <a:gd name="T50" fmla="*/ 55 w 79"/>
                  <a:gd name="T51" fmla="*/ 77 h 80"/>
                  <a:gd name="T52" fmla="*/ 47 w 79"/>
                  <a:gd name="T53" fmla="*/ 79 h 80"/>
                  <a:gd name="T54" fmla="*/ 40 w 79"/>
                  <a:gd name="T55" fmla="*/ 80 h 80"/>
                  <a:gd name="T56" fmla="*/ 40 w 79"/>
                  <a:gd name="T57" fmla="*/ 80 h 80"/>
                  <a:gd name="T58" fmla="*/ 31 w 79"/>
                  <a:gd name="T59" fmla="*/ 79 h 80"/>
                  <a:gd name="T60" fmla="*/ 23 w 79"/>
                  <a:gd name="T61" fmla="*/ 77 h 80"/>
                  <a:gd name="T62" fmla="*/ 17 w 79"/>
                  <a:gd name="T63" fmla="*/ 73 h 80"/>
                  <a:gd name="T64" fmla="*/ 11 w 79"/>
                  <a:gd name="T65" fmla="*/ 68 h 80"/>
                  <a:gd name="T66" fmla="*/ 6 w 79"/>
                  <a:gd name="T67" fmla="*/ 63 h 80"/>
                  <a:gd name="T68" fmla="*/ 3 w 79"/>
                  <a:gd name="T69" fmla="*/ 55 h 80"/>
                  <a:gd name="T70" fmla="*/ 0 w 79"/>
                  <a:gd name="T71" fmla="*/ 48 h 80"/>
                  <a:gd name="T72" fmla="*/ 0 w 79"/>
                  <a:gd name="T73" fmla="*/ 40 h 80"/>
                  <a:gd name="T74" fmla="*/ 0 w 79"/>
                  <a:gd name="T75" fmla="*/ 4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9" h="80">
                    <a:moveTo>
                      <a:pt x="0" y="40"/>
                    </a:moveTo>
                    <a:lnTo>
                      <a:pt x="0" y="40"/>
                    </a:lnTo>
                    <a:lnTo>
                      <a:pt x="0" y="32"/>
                    </a:lnTo>
                    <a:lnTo>
                      <a:pt x="3" y="24"/>
                    </a:lnTo>
                    <a:lnTo>
                      <a:pt x="6" y="17"/>
                    </a:lnTo>
                    <a:lnTo>
                      <a:pt x="11" y="11"/>
                    </a:lnTo>
                    <a:lnTo>
                      <a:pt x="17" y="6"/>
                    </a:lnTo>
                    <a:lnTo>
                      <a:pt x="23" y="3"/>
                    </a:lnTo>
                    <a:lnTo>
                      <a:pt x="31" y="1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7" y="1"/>
                    </a:lnTo>
                    <a:lnTo>
                      <a:pt x="55" y="3"/>
                    </a:lnTo>
                    <a:lnTo>
                      <a:pt x="61" y="6"/>
                    </a:lnTo>
                    <a:lnTo>
                      <a:pt x="67" y="11"/>
                    </a:lnTo>
                    <a:lnTo>
                      <a:pt x="73" y="17"/>
                    </a:lnTo>
                    <a:lnTo>
                      <a:pt x="76" y="24"/>
                    </a:lnTo>
                    <a:lnTo>
                      <a:pt x="79" y="32"/>
                    </a:lnTo>
                    <a:lnTo>
                      <a:pt x="79" y="40"/>
                    </a:lnTo>
                    <a:lnTo>
                      <a:pt x="79" y="40"/>
                    </a:lnTo>
                    <a:lnTo>
                      <a:pt x="79" y="48"/>
                    </a:lnTo>
                    <a:lnTo>
                      <a:pt x="76" y="55"/>
                    </a:lnTo>
                    <a:lnTo>
                      <a:pt x="73" y="63"/>
                    </a:lnTo>
                    <a:lnTo>
                      <a:pt x="67" y="68"/>
                    </a:lnTo>
                    <a:lnTo>
                      <a:pt x="61" y="73"/>
                    </a:lnTo>
                    <a:lnTo>
                      <a:pt x="55" y="77"/>
                    </a:lnTo>
                    <a:lnTo>
                      <a:pt x="47" y="79"/>
                    </a:lnTo>
                    <a:lnTo>
                      <a:pt x="40" y="80"/>
                    </a:lnTo>
                    <a:lnTo>
                      <a:pt x="40" y="80"/>
                    </a:lnTo>
                    <a:lnTo>
                      <a:pt x="31" y="79"/>
                    </a:lnTo>
                    <a:lnTo>
                      <a:pt x="23" y="77"/>
                    </a:lnTo>
                    <a:lnTo>
                      <a:pt x="17" y="73"/>
                    </a:lnTo>
                    <a:lnTo>
                      <a:pt x="11" y="68"/>
                    </a:lnTo>
                    <a:lnTo>
                      <a:pt x="6" y="63"/>
                    </a:lnTo>
                    <a:lnTo>
                      <a:pt x="3" y="55"/>
                    </a:lnTo>
                    <a:lnTo>
                      <a:pt x="0" y="48"/>
                    </a:lnTo>
                    <a:lnTo>
                      <a:pt x="0" y="40"/>
                    </a:lnTo>
                    <a:lnTo>
                      <a:pt x="0" y="4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5" name="Freeform 236"/>
              <p:cNvSpPr>
                <a:spLocks/>
              </p:cNvSpPr>
              <p:nvPr/>
            </p:nvSpPr>
            <p:spPr bwMode="auto">
              <a:xfrm>
                <a:off x="1991" y="148"/>
                <a:ext cx="161" cy="54"/>
              </a:xfrm>
              <a:custGeom>
                <a:avLst/>
                <a:gdLst>
                  <a:gd name="T0" fmla="*/ 161 w 161"/>
                  <a:gd name="T1" fmla="*/ 54 h 54"/>
                  <a:gd name="T2" fmla="*/ 126 w 161"/>
                  <a:gd name="T3" fmla="*/ 54 h 54"/>
                  <a:gd name="T4" fmla="*/ 126 w 161"/>
                  <a:gd name="T5" fmla="*/ 54 h 54"/>
                  <a:gd name="T6" fmla="*/ 126 w 161"/>
                  <a:gd name="T7" fmla="*/ 30 h 54"/>
                  <a:gd name="T8" fmla="*/ 126 w 161"/>
                  <a:gd name="T9" fmla="*/ 21 h 54"/>
                  <a:gd name="T10" fmla="*/ 126 w 161"/>
                  <a:gd name="T11" fmla="*/ 21 h 54"/>
                  <a:gd name="T12" fmla="*/ 125 w 161"/>
                  <a:gd name="T13" fmla="*/ 17 h 54"/>
                  <a:gd name="T14" fmla="*/ 122 w 161"/>
                  <a:gd name="T15" fmla="*/ 13 h 54"/>
                  <a:gd name="T16" fmla="*/ 117 w 161"/>
                  <a:gd name="T17" fmla="*/ 10 h 54"/>
                  <a:gd name="T18" fmla="*/ 111 w 161"/>
                  <a:gd name="T19" fmla="*/ 7 h 54"/>
                  <a:gd name="T20" fmla="*/ 102 w 161"/>
                  <a:gd name="T21" fmla="*/ 4 h 54"/>
                  <a:gd name="T22" fmla="*/ 94 w 161"/>
                  <a:gd name="T23" fmla="*/ 2 h 54"/>
                  <a:gd name="T24" fmla="*/ 85 w 161"/>
                  <a:gd name="T25" fmla="*/ 1 h 54"/>
                  <a:gd name="T26" fmla="*/ 76 w 161"/>
                  <a:gd name="T27" fmla="*/ 0 h 54"/>
                  <a:gd name="T28" fmla="*/ 76 w 161"/>
                  <a:gd name="T29" fmla="*/ 0 h 54"/>
                  <a:gd name="T30" fmla="*/ 65 w 161"/>
                  <a:gd name="T31" fmla="*/ 1 h 54"/>
                  <a:gd name="T32" fmla="*/ 56 w 161"/>
                  <a:gd name="T33" fmla="*/ 2 h 54"/>
                  <a:gd name="T34" fmla="*/ 48 w 161"/>
                  <a:gd name="T35" fmla="*/ 4 h 54"/>
                  <a:gd name="T36" fmla="*/ 40 w 161"/>
                  <a:gd name="T37" fmla="*/ 7 h 54"/>
                  <a:gd name="T38" fmla="*/ 34 w 161"/>
                  <a:gd name="T39" fmla="*/ 10 h 54"/>
                  <a:gd name="T40" fmla="*/ 28 w 161"/>
                  <a:gd name="T41" fmla="*/ 13 h 54"/>
                  <a:gd name="T42" fmla="*/ 25 w 161"/>
                  <a:gd name="T43" fmla="*/ 17 h 54"/>
                  <a:gd name="T44" fmla="*/ 24 w 161"/>
                  <a:gd name="T45" fmla="*/ 21 h 54"/>
                  <a:gd name="T46" fmla="*/ 24 w 161"/>
                  <a:gd name="T47" fmla="*/ 21 h 54"/>
                  <a:gd name="T48" fmla="*/ 24 w 161"/>
                  <a:gd name="T49" fmla="*/ 30 h 54"/>
                  <a:gd name="T50" fmla="*/ 24 w 161"/>
                  <a:gd name="T51" fmla="*/ 54 h 54"/>
                  <a:gd name="T52" fmla="*/ 0 w 161"/>
                  <a:gd name="T53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61" h="54">
                    <a:moveTo>
                      <a:pt x="161" y="54"/>
                    </a:moveTo>
                    <a:lnTo>
                      <a:pt x="126" y="54"/>
                    </a:lnTo>
                    <a:lnTo>
                      <a:pt x="126" y="54"/>
                    </a:lnTo>
                    <a:lnTo>
                      <a:pt x="126" y="30"/>
                    </a:lnTo>
                    <a:lnTo>
                      <a:pt x="126" y="21"/>
                    </a:lnTo>
                    <a:lnTo>
                      <a:pt x="126" y="21"/>
                    </a:lnTo>
                    <a:lnTo>
                      <a:pt x="125" y="17"/>
                    </a:lnTo>
                    <a:lnTo>
                      <a:pt x="122" y="13"/>
                    </a:lnTo>
                    <a:lnTo>
                      <a:pt x="117" y="10"/>
                    </a:lnTo>
                    <a:lnTo>
                      <a:pt x="111" y="7"/>
                    </a:lnTo>
                    <a:lnTo>
                      <a:pt x="102" y="4"/>
                    </a:lnTo>
                    <a:lnTo>
                      <a:pt x="94" y="2"/>
                    </a:lnTo>
                    <a:lnTo>
                      <a:pt x="85" y="1"/>
                    </a:lnTo>
                    <a:lnTo>
                      <a:pt x="76" y="0"/>
                    </a:lnTo>
                    <a:lnTo>
                      <a:pt x="76" y="0"/>
                    </a:lnTo>
                    <a:lnTo>
                      <a:pt x="65" y="1"/>
                    </a:lnTo>
                    <a:lnTo>
                      <a:pt x="56" y="2"/>
                    </a:lnTo>
                    <a:lnTo>
                      <a:pt x="48" y="4"/>
                    </a:lnTo>
                    <a:lnTo>
                      <a:pt x="40" y="7"/>
                    </a:lnTo>
                    <a:lnTo>
                      <a:pt x="34" y="10"/>
                    </a:lnTo>
                    <a:lnTo>
                      <a:pt x="28" y="13"/>
                    </a:lnTo>
                    <a:lnTo>
                      <a:pt x="25" y="17"/>
                    </a:lnTo>
                    <a:lnTo>
                      <a:pt x="24" y="21"/>
                    </a:lnTo>
                    <a:lnTo>
                      <a:pt x="24" y="21"/>
                    </a:lnTo>
                    <a:lnTo>
                      <a:pt x="24" y="30"/>
                    </a:lnTo>
                    <a:lnTo>
                      <a:pt x="24" y="54"/>
                    </a:lnTo>
                    <a:lnTo>
                      <a:pt x="0" y="5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6" name="Line 237"/>
              <p:cNvSpPr>
                <a:spLocks noChangeShapeType="1"/>
              </p:cNvSpPr>
              <p:nvPr/>
            </p:nvSpPr>
            <p:spPr bwMode="auto">
              <a:xfrm flipH="1">
                <a:off x="1821" y="202"/>
                <a:ext cx="27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7" name="Freeform 238"/>
              <p:cNvSpPr>
                <a:spLocks/>
              </p:cNvSpPr>
              <p:nvPr/>
            </p:nvSpPr>
            <p:spPr bwMode="auto">
              <a:xfrm>
                <a:off x="1873" y="31"/>
                <a:ext cx="92" cy="92"/>
              </a:xfrm>
              <a:custGeom>
                <a:avLst/>
                <a:gdLst>
                  <a:gd name="T0" fmla="*/ 0 w 92"/>
                  <a:gd name="T1" fmla="*/ 46 h 92"/>
                  <a:gd name="T2" fmla="*/ 0 w 92"/>
                  <a:gd name="T3" fmla="*/ 46 h 92"/>
                  <a:gd name="T4" fmla="*/ 1 w 92"/>
                  <a:gd name="T5" fmla="*/ 36 h 92"/>
                  <a:gd name="T6" fmla="*/ 3 w 92"/>
                  <a:gd name="T7" fmla="*/ 28 h 92"/>
                  <a:gd name="T8" fmla="*/ 9 w 92"/>
                  <a:gd name="T9" fmla="*/ 20 h 92"/>
                  <a:gd name="T10" fmla="*/ 14 w 92"/>
                  <a:gd name="T11" fmla="*/ 13 h 92"/>
                  <a:gd name="T12" fmla="*/ 21 w 92"/>
                  <a:gd name="T13" fmla="*/ 7 h 92"/>
                  <a:gd name="T14" fmla="*/ 28 w 92"/>
                  <a:gd name="T15" fmla="*/ 3 h 92"/>
                  <a:gd name="T16" fmla="*/ 37 w 92"/>
                  <a:gd name="T17" fmla="*/ 1 h 92"/>
                  <a:gd name="T18" fmla="*/ 47 w 92"/>
                  <a:gd name="T19" fmla="*/ 0 h 92"/>
                  <a:gd name="T20" fmla="*/ 47 w 92"/>
                  <a:gd name="T21" fmla="*/ 0 h 92"/>
                  <a:gd name="T22" fmla="*/ 56 w 92"/>
                  <a:gd name="T23" fmla="*/ 1 h 92"/>
                  <a:gd name="T24" fmla="*/ 64 w 92"/>
                  <a:gd name="T25" fmla="*/ 3 h 92"/>
                  <a:gd name="T26" fmla="*/ 72 w 92"/>
                  <a:gd name="T27" fmla="*/ 7 h 92"/>
                  <a:gd name="T28" fmla="*/ 79 w 92"/>
                  <a:gd name="T29" fmla="*/ 13 h 92"/>
                  <a:gd name="T30" fmla="*/ 85 w 92"/>
                  <a:gd name="T31" fmla="*/ 20 h 92"/>
                  <a:gd name="T32" fmla="*/ 89 w 92"/>
                  <a:gd name="T33" fmla="*/ 28 h 92"/>
                  <a:gd name="T34" fmla="*/ 92 w 92"/>
                  <a:gd name="T35" fmla="*/ 36 h 92"/>
                  <a:gd name="T36" fmla="*/ 92 w 92"/>
                  <a:gd name="T37" fmla="*/ 46 h 92"/>
                  <a:gd name="T38" fmla="*/ 92 w 92"/>
                  <a:gd name="T39" fmla="*/ 46 h 92"/>
                  <a:gd name="T40" fmla="*/ 92 w 92"/>
                  <a:gd name="T41" fmla="*/ 56 h 92"/>
                  <a:gd name="T42" fmla="*/ 89 w 92"/>
                  <a:gd name="T43" fmla="*/ 64 h 92"/>
                  <a:gd name="T44" fmla="*/ 85 w 92"/>
                  <a:gd name="T45" fmla="*/ 72 h 92"/>
                  <a:gd name="T46" fmla="*/ 79 w 92"/>
                  <a:gd name="T47" fmla="*/ 78 h 92"/>
                  <a:gd name="T48" fmla="*/ 72 w 92"/>
                  <a:gd name="T49" fmla="*/ 84 h 92"/>
                  <a:gd name="T50" fmla="*/ 64 w 92"/>
                  <a:gd name="T51" fmla="*/ 89 h 92"/>
                  <a:gd name="T52" fmla="*/ 56 w 92"/>
                  <a:gd name="T53" fmla="*/ 91 h 92"/>
                  <a:gd name="T54" fmla="*/ 47 w 92"/>
                  <a:gd name="T55" fmla="*/ 92 h 92"/>
                  <a:gd name="T56" fmla="*/ 47 w 92"/>
                  <a:gd name="T57" fmla="*/ 92 h 92"/>
                  <a:gd name="T58" fmla="*/ 37 w 92"/>
                  <a:gd name="T59" fmla="*/ 91 h 92"/>
                  <a:gd name="T60" fmla="*/ 28 w 92"/>
                  <a:gd name="T61" fmla="*/ 89 h 92"/>
                  <a:gd name="T62" fmla="*/ 21 w 92"/>
                  <a:gd name="T63" fmla="*/ 84 h 92"/>
                  <a:gd name="T64" fmla="*/ 14 w 92"/>
                  <a:gd name="T65" fmla="*/ 78 h 92"/>
                  <a:gd name="T66" fmla="*/ 9 w 92"/>
                  <a:gd name="T67" fmla="*/ 72 h 92"/>
                  <a:gd name="T68" fmla="*/ 3 w 92"/>
                  <a:gd name="T69" fmla="*/ 64 h 92"/>
                  <a:gd name="T70" fmla="*/ 1 w 92"/>
                  <a:gd name="T71" fmla="*/ 56 h 92"/>
                  <a:gd name="T72" fmla="*/ 0 w 92"/>
                  <a:gd name="T73" fmla="*/ 46 h 92"/>
                  <a:gd name="T74" fmla="*/ 0 w 92"/>
                  <a:gd name="T75" fmla="*/ 46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92" h="92">
                    <a:moveTo>
                      <a:pt x="0" y="46"/>
                    </a:moveTo>
                    <a:lnTo>
                      <a:pt x="0" y="46"/>
                    </a:lnTo>
                    <a:lnTo>
                      <a:pt x="1" y="36"/>
                    </a:lnTo>
                    <a:lnTo>
                      <a:pt x="3" y="28"/>
                    </a:lnTo>
                    <a:lnTo>
                      <a:pt x="9" y="20"/>
                    </a:lnTo>
                    <a:lnTo>
                      <a:pt x="14" y="13"/>
                    </a:lnTo>
                    <a:lnTo>
                      <a:pt x="21" y="7"/>
                    </a:lnTo>
                    <a:lnTo>
                      <a:pt x="28" y="3"/>
                    </a:lnTo>
                    <a:lnTo>
                      <a:pt x="37" y="1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56" y="1"/>
                    </a:lnTo>
                    <a:lnTo>
                      <a:pt x="64" y="3"/>
                    </a:lnTo>
                    <a:lnTo>
                      <a:pt x="72" y="7"/>
                    </a:lnTo>
                    <a:lnTo>
                      <a:pt x="79" y="13"/>
                    </a:lnTo>
                    <a:lnTo>
                      <a:pt x="85" y="20"/>
                    </a:lnTo>
                    <a:lnTo>
                      <a:pt x="89" y="28"/>
                    </a:lnTo>
                    <a:lnTo>
                      <a:pt x="92" y="36"/>
                    </a:lnTo>
                    <a:lnTo>
                      <a:pt x="92" y="46"/>
                    </a:lnTo>
                    <a:lnTo>
                      <a:pt x="92" y="46"/>
                    </a:lnTo>
                    <a:lnTo>
                      <a:pt x="92" y="56"/>
                    </a:lnTo>
                    <a:lnTo>
                      <a:pt x="89" y="64"/>
                    </a:lnTo>
                    <a:lnTo>
                      <a:pt x="85" y="72"/>
                    </a:lnTo>
                    <a:lnTo>
                      <a:pt x="79" y="78"/>
                    </a:lnTo>
                    <a:lnTo>
                      <a:pt x="72" y="84"/>
                    </a:lnTo>
                    <a:lnTo>
                      <a:pt x="64" y="89"/>
                    </a:lnTo>
                    <a:lnTo>
                      <a:pt x="56" y="91"/>
                    </a:lnTo>
                    <a:lnTo>
                      <a:pt x="47" y="92"/>
                    </a:lnTo>
                    <a:lnTo>
                      <a:pt x="47" y="92"/>
                    </a:lnTo>
                    <a:lnTo>
                      <a:pt x="37" y="91"/>
                    </a:lnTo>
                    <a:lnTo>
                      <a:pt x="28" y="89"/>
                    </a:lnTo>
                    <a:lnTo>
                      <a:pt x="21" y="84"/>
                    </a:lnTo>
                    <a:lnTo>
                      <a:pt x="14" y="78"/>
                    </a:lnTo>
                    <a:lnTo>
                      <a:pt x="9" y="72"/>
                    </a:lnTo>
                    <a:lnTo>
                      <a:pt x="3" y="64"/>
                    </a:lnTo>
                    <a:lnTo>
                      <a:pt x="1" y="56"/>
                    </a:lnTo>
                    <a:lnTo>
                      <a:pt x="0" y="46"/>
                    </a:lnTo>
                    <a:lnTo>
                      <a:pt x="0" y="4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8" name="Freeform 239"/>
              <p:cNvSpPr>
                <a:spLocks/>
              </p:cNvSpPr>
              <p:nvPr/>
            </p:nvSpPr>
            <p:spPr bwMode="auto">
              <a:xfrm>
                <a:off x="1860" y="137"/>
                <a:ext cx="118" cy="228"/>
              </a:xfrm>
              <a:custGeom>
                <a:avLst/>
                <a:gdLst>
                  <a:gd name="T0" fmla="*/ 39 w 118"/>
                  <a:gd name="T1" fmla="*/ 228 h 228"/>
                  <a:gd name="T2" fmla="*/ 34 w 118"/>
                  <a:gd name="T3" fmla="*/ 226 h 228"/>
                  <a:gd name="T4" fmla="*/ 30 w 118"/>
                  <a:gd name="T5" fmla="*/ 217 h 228"/>
                  <a:gd name="T6" fmla="*/ 26 w 118"/>
                  <a:gd name="T7" fmla="*/ 201 h 228"/>
                  <a:gd name="T8" fmla="*/ 16 w 118"/>
                  <a:gd name="T9" fmla="*/ 141 h 228"/>
                  <a:gd name="T10" fmla="*/ 15 w 118"/>
                  <a:gd name="T11" fmla="*/ 137 h 228"/>
                  <a:gd name="T12" fmla="*/ 10 w 118"/>
                  <a:gd name="T13" fmla="*/ 130 h 228"/>
                  <a:gd name="T14" fmla="*/ 6 w 118"/>
                  <a:gd name="T15" fmla="*/ 122 h 228"/>
                  <a:gd name="T16" fmla="*/ 6 w 118"/>
                  <a:gd name="T17" fmla="*/ 118 h 228"/>
                  <a:gd name="T18" fmla="*/ 1 w 118"/>
                  <a:gd name="T19" fmla="*/ 80 h 228"/>
                  <a:gd name="T20" fmla="*/ 0 w 118"/>
                  <a:gd name="T21" fmla="*/ 30 h 228"/>
                  <a:gd name="T22" fmla="*/ 1 w 118"/>
                  <a:gd name="T23" fmla="*/ 23 h 228"/>
                  <a:gd name="T24" fmla="*/ 2 w 118"/>
                  <a:gd name="T25" fmla="*/ 19 h 228"/>
                  <a:gd name="T26" fmla="*/ 11 w 118"/>
                  <a:gd name="T27" fmla="*/ 10 h 228"/>
                  <a:gd name="T28" fmla="*/ 28 w 118"/>
                  <a:gd name="T29" fmla="*/ 4 h 228"/>
                  <a:gd name="T30" fmla="*/ 48 w 118"/>
                  <a:gd name="T31" fmla="*/ 0 h 228"/>
                  <a:gd name="T32" fmla="*/ 60 w 118"/>
                  <a:gd name="T33" fmla="*/ 0 h 228"/>
                  <a:gd name="T34" fmla="*/ 81 w 118"/>
                  <a:gd name="T35" fmla="*/ 1 h 228"/>
                  <a:gd name="T36" fmla="*/ 100 w 118"/>
                  <a:gd name="T37" fmla="*/ 6 h 228"/>
                  <a:gd name="T38" fmla="*/ 113 w 118"/>
                  <a:gd name="T39" fmla="*/ 13 h 228"/>
                  <a:gd name="T40" fmla="*/ 117 w 118"/>
                  <a:gd name="T41" fmla="*/ 21 h 228"/>
                  <a:gd name="T42" fmla="*/ 118 w 118"/>
                  <a:gd name="T43" fmla="*/ 23 h 228"/>
                  <a:gd name="T44" fmla="*/ 118 w 118"/>
                  <a:gd name="T45" fmla="*/ 50 h 228"/>
                  <a:gd name="T46" fmla="*/ 115 w 118"/>
                  <a:gd name="T47" fmla="*/ 99 h 228"/>
                  <a:gd name="T48" fmla="*/ 113 w 118"/>
                  <a:gd name="T49" fmla="*/ 118 h 228"/>
                  <a:gd name="T50" fmla="*/ 111 w 118"/>
                  <a:gd name="T51" fmla="*/ 125 h 228"/>
                  <a:gd name="T52" fmla="*/ 105 w 118"/>
                  <a:gd name="T53" fmla="*/ 134 h 228"/>
                  <a:gd name="T54" fmla="*/ 103 w 118"/>
                  <a:gd name="T55" fmla="*/ 141 h 228"/>
                  <a:gd name="T56" fmla="*/ 97 w 118"/>
                  <a:gd name="T57" fmla="*/ 179 h 228"/>
                  <a:gd name="T58" fmla="*/ 88 w 118"/>
                  <a:gd name="T59" fmla="*/ 217 h 228"/>
                  <a:gd name="T60" fmla="*/ 86 w 118"/>
                  <a:gd name="T61" fmla="*/ 223 h 228"/>
                  <a:gd name="T62" fmla="*/ 82 w 118"/>
                  <a:gd name="T63" fmla="*/ 228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8" h="228">
                    <a:moveTo>
                      <a:pt x="39" y="228"/>
                    </a:moveTo>
                    <a:lnTo>
                      <a:pt x="39" y="228"/>
                    </a:lnTo>
                    <a:lnTo>
                      <a:pt x="36" y="228"/>
                    </a:lnTo>
                    <a:lnTo>
                      <a:pt x="34" y="226"/>
                    </a:lnTo>
                    <a:lnTo>
                      <a:pt x="32" y="223"/>
                    </a:lnTo>
                    <a:lnTo>
                      <a:pt x="30" y="217"/>
                    </a:lnTo>
                    <a:lnTo>
                      <a:pt x="30" y="217"/>
                    </a:lnTo>
                    <a:lnTo>
                      <a:pt x="26" y="201"/>
                    </a:lnTo>
                    <a:lnTo>
                      <a:pt x="23" y="179"/>
                    </a:lnTo>
                    <a:lnTo>
                      <a:pt x="16" y="141"/>
                    </a:lnTo>
                    <a:lnTo>
                      <a:pt x="16" y="141"/>
                    </a:lnTo>
                    <a:lnTo>
                      <a:pt x="15" y="137"/>
                    </a:lnTo>
                    <a:lnTo>
                      <a:pt x="13" y="134"/>
                    </a:lnTo>
                    <a:lnTo>
                      <a:pt x="10" y="130"/>
                    </a:lnTo>
                    <a:lnTo>
                      <a:pt x="8" y="125"/>
                    </a:lnTo>
                    <a:lnTo>
                      <a:pt x="6" y="122"/>
                    </a:lnTo>
                    <a:lnTo>
                      <a:pt x="6" y="118"/>
                    </a:lnTo>
                    <a:lnTo>
                      <a:pt x="6" y="118"/>
                    </a:lnTo>
                    <a:lnTo>
                      <a:pt x="3" y="99"/>
                    </a:lnTo>
                    <a:lnTo>
                      <a:pt x="1" y="80"/>
                    </a:lnTo>
                    <a:lnTo>
                      <a:pt x="0" y="50"/>
                    </a:lnTo>
                    <a:lnTo>
                      <a:pt x="0" y="30"/>
                    </a:lnTo>
                    <a:lnTo>
                      <a:pt x="1" y="23"/>
                    </a:lnTo>
                    <a:lnTo>
                      <a:pt x="1" y="23"/>
                    </a:lnTo>
                    <a:lnTo>
                      <a:pt x="1" y="21"/>
                    </a:lnTo>
                    <a:lnTo>
                      <a:pt x="2" y="19"/>
                    </a:lnTo>
                    <a:lnTo>
                      <a:pt x="6" y="13"/>
                    </a:lnTo>
                    <a:lnTo>
                      <a:pt x="11" y="10"/>
                    </a:lnTo>
                    <a:lnTo>
                      <a:pt x="19" y="6"/>
                    </a:lnTo>
                    <a:lnTo>
                      <a:pt x="28" y="4"/>
                    </a:lnTo>
                    <a:lnTo>
                      <a:pt x="38" y="1"/>
                    </a:lnTo>
                    <a:lnTo>
                      <a:pt x="48" y="0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70" y="0"/>
                    </a:lnTo>
                    <a:lnTo>
                      <a:pt x="81" y="1"/>
                    </a:lnTo>
                    <a:lnTo>
                      <a:pt x="91" y="4"/>
                    </a:lnTo>
                    <a:lnTo>
                      <a:pt x="100" y="6"/>
                    </a:lnTo>
                    <a:lnTo>
                      <a:pt x="107" y="10"/>
                    </a:lnTo>
                    <a:lnTo>
                      <a:pt x="113" y="13"/>
                    </a:lnTo>
                    <a:lnTo>
                      <a:pt x="116" y="19"/>
                    </a:lnTo>
                    <a:lnTo>
                      <a:pt x="117" y="21"/>
                    </a:lnTo>
                    <a:lnTo>
                      <a:pt x="118" y="23"/>
                    </a:lnTo>
                    <a:lnTo>
                      <a:pt x="118" y="23"/>
                    </a:lnTo>
                    <a:lnTo>
                      <a:pt x="118" y="30"/>
                    </a:lnTo>
                    <a:lnTo>
                      <a:pt x="118" y="50"/>
                    </a:lnTo>
                    <a:lnTo>
                      <a:pt x="117" y="80"/>
                    </a:lnTo>
                    <a:lnTo>
                      <a:pt x="115" y="99"/>
                    </a:lnTo>
                    <a:lnTo>
                      <a:pt x="113" y="118"/>
                    </a:lnTo>
                    <a:lnTo>
                      <a:pt x="113" y="118"/>
                    </a:lnTo>
                    <a:lnTo>
                      <a:pt x="112" y="122"/>
                    </a:lnTo>
                    <a:lnTo>
                      <a:pt x="111" y="125"/>
                    </a:lnTo>
                    <a:lnTo>
                      <a:pt x="108" y="130"/>
                    </a:lnTo>
                    <a:lnTo>
                      <a:pt x="105" y="134"/>
                    </a:lnTo>
                    <a:lnTo>
                      <a:pt x="104" y="137"/>
                    </a:lnTo>
                    <a:lnTo>
                      <a:pt x="103" y="141"/>
                    </a:lnTo>
                    <a:lnTo>
                      <a:pt x="103" y="141"/>
                    </a:lnTo>
                    <a:lnTo>
                      <a:pt x="97" y="179"/>
                    </a:lnTo>
                    <a:lnTo>
                      <a:pt x="93" y="201"/>
                    </a:lnTo>
                    <a:lnTo>
                      <a:pt x="88" y="217"/>
                    </a:lnTo>
                    <a:lnTo>
                      <a:pt x="88" y="217"/>
                    </a:lnTo>
                    <a:lnTo>
                      <a:pt x="86" y="223"/>
                    </a:lnTo>
                    <a:lnTo>
                      <a:pt x="85" y="226"/>
                    </a:lnTo>
                    <a:lnTo>
                      <a:pt x="82" y="228"/>
                    </a:lnTo>
                    <a:lnTo>
                      <a:pt x="79" y="22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9" name="Freeform 240"/>
              <p:cNvSpPr>
                <a:spLocks noEditPoints="1"/>
              </p:cNvSpPr>
              <p:nvPr/>
            </p:nvSpPr>
            <p:spPr bwMode="auto">
              <a:xfrm>
                <a:off x="151" y="1193"/>
                <a:ext cx="143" cy="129"/>
              </a:xfrm>
              <a:custGeom>
                <a:avLst/>
                <a:gdLst>
                  <a:gd name="T0" fmla="*/ 143 w 143"/>
                  <a:gd name="T1" fmla="*/ 33 h 129"/>
                  <a:gd name="T2" fmla="*/ 143 w 143"/>
                  <a:gd name="T3" fmla="*/ 121 h 129"/>
                  <a:gd name="T4" fmla="*/ 143 w 143"/>
                  <a:gd name="T5" fmla="*/ 121 h 129"/>
                  <a:gd name="T6" fmla="*/ 142 w 143"/>
                  <a:gd name="T7" fmla="*/ 124 h 129"/>
                  <a:gd name="T8" fmla="*/ 141 w 143"/>
                  <a:gd name="T9" fmla="*/ 127 h 129"/>
                  <a:gd name="T10" fmla="*/ 138 w 143"/>
                  <a:gd name="T11" fmla="*/ 129 h 129"/>
                  <a:gd name="T12" fmla="*/ 134 w 143"/>
                  <a:gd name="T13" fmla="*/ 129 h 129"/>
                  <a:gd name="T14" fmla="*/ 8 w 143"/>
                  <a:gd name="T15" fmla="*/ 129 h 129"/>
                  <a:gd name="T16" fmla="*/ 8 w 143"/>
                  <a:gd name="T17" fmla="*/ 129 h 129"/>
                  <a:gd name="T18" fmla="*/ 5 w 143"/>
                  <a:gd name="T19" fmla="*/ 129 h 129"/>
                  <a:gd name="T20" fmla="*/ 3 w 143"/>
                  <a:gd name="T21" fmla="*/ 127 h 129"/>
                  <a:gd name="T22" fmla="*/ 1 w 143"/>
                  <a:gd name="T23" fmla="*/ 124 h 129"/>
                  <a:gd name="T24" fmla="*/ 0 w 143"/>
                  <a:gd name="T25" fmla="*/ 121 h 129"/>
                  <a:gd name="T26" fmla="*/ 0 w 143"/>
                  <a:gd name="T27" fmla="*/ 33 h 129"/>
                  <a:gd name="T28" fmla="*/ 0 w 143"/>
                  <a:gd name="T29" fmla="*/ 33 h 129"/>
                  <a:gd name="T30" fmla="*/ 1 w 143"/>
                  <a:gd name="T31" fmla="*/ 29 h 129"/>
                  <a:gd name="T32" fmla="*/ 3 w 143"/>
                  <a:gd name="T33" fmla="*/ 27 h 129"/>
                  <a:gd name="T34" fmla="*/ 5 w 143"/>
                  <a:gd name="T35" fmla="*/ 25 h 129"/>
                  <a:gd name="T36" fmla="*/ 8 w 143"/>
                  <a:gd name="T37" fmla="*/ 25 h 129"/>
                  <a:gd name="T38" fmla="*/ 41 w 143"/>
                  <a:gd name="T39" fmla="*/ 25 h 129"/>
                  <a:gd name="T40" fmla="*/ 41 w 143"/>
                  <a:gd name="T41" fmla="*/ 21 h 129"/>
                  <a:gd name="T42" fmla="*/ 41 w 143"/>
                  <a:gd name="T43" fmla="*/ 21 h 129"/>
                  <a:gd name="T44" fmla="*/ 42 w 143"/>
                  <a:gd name="T45" fmla="*/ 17 h 129"/>
                  <a:gd name="T46" fmla="*/ 43 w 143"/>
                  <a:gd name="T47" fmla="*/ 13 h 129"/>
                  <a:gd name="T48" fmla="*/ 45 w 143"/>
                  <a:gd name="T49" fmla="*/ 10 h 129"/>
                  <a:gd name="T50" fmla="*/ 47 w 143"/>
                  <a:gd name="T51" fmla="*/ 6 h 129"/>
                  <a:gd name="T52" fmla="*/ 50 w 143"/>
                  <a:gd name="T53" fmla="*/ 3 h 129"/>
                  <a:gd name="T54" fmla="*/ 54 w 143"/>
                  <a:gd name="T55" fmla="*/ 1 h 129"/>
                  <a:gd name="T56" fmla="*/ 58 w 143"/>
                  <a:gd name="T57" fmla="*/ 0 h 129"/>
                  <a:gd name="T58" fmla="*/ 62 w 143"/>
                  <a:gd name="T59" fmla="*/ 0 h 129"/>
                  <a:gd name="T60" fmla="*/ 81 w 143"/>
                  <a:gd name="T61" fmla="*/ 0 h 129"/>
                  <a:gd name="T62" fmla="*/ 81 w 143"/>
                  <a:gd name="T63" fmla="*/ 0 h 129"/>
                  <a:gd name="T64" fmla="*/ 85 w 143"/>
                  <a:gd name="T65" fmla="*/ 0 h 129"/>
                  <a:gd name="T66" fmla="*/ 88 w 143"/>
                  <a:gd name="T67" fmla="*/ 1 h 129"/>
                  <a:gd name="T68" fmla="*/ 92 w 143"/>
                  <a:gd name="T69" fmla="*/ 3 h 129"/>
                  <a:gd name="T70" fmla="*/ 95 w 143"/>
                  <a:gd name="T71" fmla="*/ 6 h 129"/>
                  <a:gd name="T72" fmla="*/ 97 w 143"/>
                  <a:gd name="T73" fmla="*/ 10 h 129"/>
                  <a:gd name="T74" fmla="*/ 99 w 143"/>
                  <a:gd name="T75" fmla="*/ 13 h 129"/>
                  <a:gd name="T76" fmla="*/ 100 w 143"/>
                  <a:gd name="T77" fmla="*/ 17 h 129"/>
                  <a:gd name="T78" fmla="*/ 102 w 143"/>
                  <a:gd name="T79" fmla="*/ 21 h 129"/>
                  <a:gd name="T80" fmla="*/ 102 w 143"/>
                  <a:gd name="T81" fmla="*/ 25 h 129"/>
                  <a:gd name="T82" fmla="*/ 134 w 143"/>
                  <a:gd name="T83" fmla="*/ 25 h 129"/>
                  <a:gd name="T84" fmla="*/ 134 w 143"/>
                  <a:gd name="T85" fmla="*/ 25 h 129"/>
                  <a:gd name="T86" fmla="*/ 138 w 143"/>
                  <a:gd name="T87" fmla="*/ 25 h 129"/>
                  <a:gd name="T88" fmla="*/ 141 w 143"/>
                  <a:gd name="T89" fmla="*/ 27 h 129"/>
                  <a:gd name="T90" fmla="*/ 142 w 143"/>
                  <a:gd name="T91" fmla="*/ 29 h 129"/>
                  <a:gd name="T92" fmla="*/ 143 w 143"/>
                  <a:gd name="T93" fmla="*/ 33 h 129"/>
                  <a:gd name="T94" fmla="*/ 143 w 143"/>
                  <a:gd name="T95" fmla="*/ 33 h 129"/>
                  <a:gd name="T96" fmla="*/ 54 w 143"/>
                  <a:gd name="T97" fmla="*/ 25 h 129"/>
                  <a:gd name="T98" fmla="*/ 88 w 143"/>
                  <a:gd name="T99" fmla="*/ 25 h 129"/>
                  <a:gd name="T100" fmla="*/ 88 w 143"/>
                  <a:gd name="T101" fmla="*/ 21 h 129"/>
                  <a:gd name="T102" fmla="*/ 88 w 143"/>
                  <a:gd name="T103" fmla="*/ 21 h 129"/>
                  <a:gd name="T104" fmla="*/ 88 w 143"/>
                  <a:gd name="T105" fmla="*/ 18 h 129"/>
                  <a:gd name="T106" fmla="*/ 86 w 143"/>
                  <a:gd name="T107" fmla="*/ 15 h 129"/>
                  <a:gd name="T108" fmla="*/ 84 w 143"/>
                  <a:gd name="T109" fmla="*/ 14 h 129"/>
                  <a:gd name="T110" fmla="*/ 81 w 143"/>
                  <a:gd name="T111" fmla="*/ 13 h 129"/>
                  <a:gd name="T112" fmla="*/ 62 w 143"/>
                  <a:gd name="T113" fmla="*/ 13 h 129"/>
                  <a:gd name="T114" fmla="*/ 62 w 143"/>
                  <a:gd name="T115" fmla="*/ 13 h 129"/>
                  <a:gd name="T116" fmla="*/ 59 w 143"/>
                  <a:gd name="T117" fmla="*/ 14 h 129"/>
                  <a:gd name="T118" fmla="*/ 56 w 143"/>
                  <a:gd name="T119" fmla="*/ 15 h 129"/>
                  <a:gd name="T120" fmla="*/ 55 w 143"/>
                  <a:gd name="T121" fmla="*/ 18 h 129"/>
                  <a:gd name="T122" fmla="*/ 54 w 143"/>
                  <a:gd name="T123" fmla="*/ 21 h 129"/>
                  <a:gd name="T124" fmla="*/ 54 w 143"/>
                  <a:gd name="T125" fmla="*/ 25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43" h="129">
                    <a:moveTo>
                      <a:pt x="143" y="33"/>
                    </a:moveTo>
                    <a:lnTo>
                      <a:pt x="143" y="121"/>
                    </a:lnTo>
                    <a:lnTo>
                      <a:pt x="143" y="121"/>
                    </a:lnTo>
                    <a:lnTo>
                      <a:pt x="142" y="124"/>
                    </a:lnTo>
                    <a:lnTo>
                      <a:pt x="141" y="127"/>
                    </a:lnTo>
                    <a:lnTo>
                      <a:pt x="138" y="129"/>
                    </a:lnTo>
                    <a:lnTo>
                      <a:pt x="134" y="129"/>
                    </a:lnTo>
                    <a:lnTo>
                      <a:pt x="8" y="129"/>
                    </a:lnTo>
                    <a:lnTo>
                      <a:pt x="8" y="129"/>
                    </a:lnTo>
                    <a:lnTo>
                      <a:pt x="5" y="129"/>
                    </a:lnTo>
                    <a:lnTo>
                      <a:pt x="3" y="127"/>
                    </a:lnTo>
                    <a:lnTo>
                      <a:pt x="1" y="124"/>
                    </a:lnTo>
                    <a:lnTo>
                      <a:pt x="0" y="121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1" y="29"/>
                    </a:lnTo>
                    <a:lnTo>
                      <a:pt x="3" y="27"/>
                    </a:lnTo>
                    <a:lnTo>
                      <a:pt x="5" y="25"/>
                    </a:lnTo>
                    <a:lnTo>
                      <a:pt x="8" y="25"/>
                    </a:lnTo>
                    <a:lnTo>
                      <a:pt x="41" y="25"/>
                    </a:lnTo>
                    <a:lnTo>
                      <a:pt x="41" y="21"/>
                    </a:lnTo>
                    <a:lnTo>
                      <a:pt x="41" y="21"/>
                    </a:lnTo>
                    <a:lnTo>
                      <a:pt x="42" y="17"/>
                    </a:lnTo>
                    <a:lnTo>
                      <a:pt x="43" y="13"/>
                    </a:lnTo>
                    <a:lnTo>
                      <a:pt x="45" y="10"/>
                    </a:lnTo>
                    <a:lnTo>
                      <a:pt x="47" y="6"/>
                    </a:lnTo>
                    <a:lnTo>
                      <a:pt x="50" y="3"/>
                    </a:lnTo>
                    <a:lnTo>
                      <a:pt x="54" y="1"/>
                    </a:lnTo>
                    <a:lnTo>
                      <a:pt x="58" y="0"/>
                    </a:lnTo>
                    <a:lnTo>
                      <a:pt x="62" y="0"/>
                    </a:lnTo>
                    <a:lnTo>
                      <a:pt x="81" y="0"/>
                    </a:lnTo>
                    <a:lnTo>
                      <a:pt x="81" y="0"/>
                    </a:lnTo>
                    <a:lnTo>
                      <a:pt x="85" y="0"/>
                    </a:lnTo>
                    <a:lnTo>
                      <a:pt x="88" y="1"/>
                    </a:lnTo>
                    <a:lnTo>
                      <a:pt x="92" y="3"/>
                    </a:lnTo>
                    <a:lnTo>
                      <a:pt x="95" y="6"/>
                    </a:lnTo>
                    <a:lnTo>
                      <a:pt x="97" y="10"/>
                    </a:lnTo>
                    <a:lnTo>
                      <a:pt x="99" y="13"/>
                    </a:lnTo>
                    <a:lnTo>
                      <a:pt x="100" y="17"/>
                    </a:lnTo>
                    <a:lnTo>
                      <a:pt x="102" y="21"/>
                    </a:lnTo>
                    <a:lnTo>
                      <a:pt x="102" y="25"/>
                    </a:lnTo>
                    <a:lnTo>
                      <a:pt x="134" y="25"/>
                    </a:lnTo>
                    <a:lnTo>
                      <a:pt x="134" y="25"/>
                    </a:lnTo>
                    <a:lnTo>
                      <a:pt x="138" y="25"/>
                    </a:lnTo>
                    <a:lnTo>
                      <a:pt x="141" y="27"/>
                    </a:lnTo>
                    <a:lnTo>
                      <a:pt x="142" y="29"/>
                    </a:lnTo>
                    <a:lnTo>
                      <a:pt x="143" y="33"/>
                    </a:lnTo>
                    <a:lnTo>
                      <a:pt x="143" y="33"/>
                    </a:lnTo>
                    <a:close/>
                    <a:moveTo>
                      <a:pt x="54" y="25"/>
                    </a:moveTo>
                    <a:lnTo>
                      <a:pt x="88" y="25"/>
                    </a:lnTo>
                    <a:lnTo>
                      <a:pt x="88" y="21"/>
                    </a:lnTo>
                    <a:lnTo>
                      <a:pt x="88" y="21"/>
                    </a:lnTo>
                    <a:lnTo>
                      <a:pt x="88" y="18"/>
                    </a:lnTo>
                    <a:lnTo>
                      <a:pt x="86" y="15"/>
                    </a:lnTo>
                    <a:lnTo>
                      <a:pt x="84" y="14"/>
                    </a:lnTo>
                    <a:lnTo>
                      <a:pt x="81" y="13"/>
                    </a:lnTo>
                    <a:lnTo>
                      <a:pt x="62" y="13"/>
                    </a:lnTo>
                    <a:lnTo>
                      <a:pt x="62" y="13"/>
                    </a:lnTo>
                    <a:lnTo>
                      <a:pt x="59" y="14"/>
                    </a:lnTo>
                    <a:lnTo>
                      <a:pt x="56" y="15"/>
                    </a:lnTo>
                    <a:lnTo>
                      <a:pt x="55" y="18"/>
                    </a:lnTo>
                    <a:lnTo>
                      <a:pt x="54" y="21"/>
                    </a:lnTo>
                    <a:lnTo>
                      <a:pt x="54" y="2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0" name="Freeform 241"/>
              <p:cNvSpPr>
                <a:spLocks/>
              </p:cNvSpPr>
              <p:nvPr/>
            </p:nvSpPr>
            <p:spPr bwMode="auto">
              <a:xfrm>
                <a:off x="19" y="986"/>
                <a:ext cx="168" cy="336"/>
              </a:xfrm>
              <a:custGeom>
                <a:avLst/>
                <a:gdLst>
                  <a:gd name="T0" fmla="*/ 121 w 168"/>
                  <a:gd name="T1" fmla="*/ 336 h 336"/>
                  <a:gd name="T2" fmla="*/ 87 w 168"/>
                  <a:gd name="T3" fmla="*/ 336 h 336"/>
                  <a:gd name="T4" fmla="*/ 87 w 168"/>
                  <a:gd name="T5" fmla="*/ 336 h 336"/>
                  <a:gd name="T6" fmla="*/ 84 w 168"/>
                  <a:gd name="T7" fmla="*/ 336 h 336"/>
                  <a:gd name="T8" fmla="*/ 82 w 168"/>
                  <a:gd name="T9" fmla="*/ 334 h 336"/>
                  <a:gd name="T10" fmla="*/ 80 w 168"/>
                  <a:gd name="T11" fmla="*/ 331 h 336"/>
                  <a:gd name="T12" fmla="*/ 78 w 168"/>
                  <a:gd name="T13" fmla="*/ 325 h 336"/>
                  <a:gd name="T14" fmla="*/ 78 w 168"/>
                  <a:gd name="T15" fmla="*/ 325 h 336"/>
                  <a:gd name="T16" fmla="*/ 75 w 168"/>
                  <a:gd name="T17" fmla="*/ 308 h 336"/>
                  <a:gd name="T18" fmla="*/ 71 w 168"/>
                  <a:gd name="T19" fmla="*/ 286 h 336"/>
                  <a:gd name="T20" fmla="*/ 65 w 168"/>
                  <a:gd name="T21" fmla="*/ 248 h 336"/>
                  <a:gd name="T22" fmla="*/ 65 w 168"/>
                  <a:gd name="T23" fmla="*/ 248 h 336"/>
                  <a:gd name="T24" fmla="*/ 59 w 168"/>
                  <a:gd name="T25" fmla="*/ 209 h 336"/>
                  <a:gd name="T26" fmla="*/ 53 w 168"/>
                  <a:gd name="T27" fmla="*/ 153 h 336"/>
                  <a:gd name="T28" fmla="*/ 53 w 168"/>
                  <a:gd name="T29" fmla="*/ 153 h 336"/>
                  <a:gd name="T30" fmla="*/ 20 w 168"/>
                  <a:gd name="T31" fmla="*/ 66 h 336"/>
                  <a:gd name="T32" fmla="*/ 1 w 168"/>
                  <a:gd name="T33" fmla="*/ 17 h 336"/>
                  <a:gd name="T34" fmla="*/ 1 w 168"/>
                  <a:gd name="T35" fmla="*/ 17 h 336"/>
                  <a:gd name="T36" fmla="*/ 0 w 168"/>
                  <a:gd name="T37" fmla="*/ 12 h 336"/>
                  <a:gd name="T38" fmla="*/ 1 w 168"/>
                  <a:gd name="T39" fmla="*/ 7 h 336"/>
                  <a:gd name="T40" fmla="*/ 4 w 168"/>
                  <a:gd name="T41" fmla="*/ 3 h 336"/>
                  <a:gd name="T42" fmla="*/ 9 w 168"/>
                  <a:gd name="T43" fmla="*/ 1 h 336"/>
                  <a:gd name="T44" fmla="*/ 9 w 168"/>
                  <a:gd name="T45" fmla="*/ 1 h 336"/>
                  <a:gd name="T46" fmla="*/ 13 w 168"/>
                  <a:gd name="T47" fmla="*/ 0 h 336"/>
                  <a:gd name="T48" fmla="*/ 19 w 168"/>
                  <a:gd name="T49" fmla="*/ 1 h 336"/>
                  <a:gd name="T50" fmla="*/ 23 w 168"/>
                  <a:gd name="T51" fmla="*/ 4 h 336"/>
                  <a:gd name="T52" fmla="*/ 25 w 168"/>
                  <a:gd name="T53" fmla="*/ 9 h 336"/>
                  <a:gd name="T54" fmla="*/ 74 w 168"/>
                  <a:gd name="T55" fmla="*/ 112 h 336"/>
                  <a:gd name="T56" fmla="*/ 74 w 168"/>
                  <a:gd name="T57" fmla="*/ 112 h 336"/>
                  <a:gd name="T58" fmla="*/ 91 w 168"/>
                  <a:gd name="T59" fmla="*/ 109 h 336"/>
                  <a:gd name="T60" fmla="*/ 108 w 168"/>
                  <a:gd name="T61" fmla="*/ 107 h 336"/>
                  <a:gd name="T62" fmla="*/ 108 w 168"/>
                  <a:gd name="T63" fmla="*/ 107 h 336"/>
                  <a:gd name="T64" fmla="*/ 119 w 168"/>
                  <a:gd name="T65" fmla="*/ 107 h 336"/>
                  <a:gd name="T66" fmla="*/ 130 w 168"/>
                  <a:gd name="T67" fmla="*/ 110 h 336"/>
                  <a:gd name="T68" fmla="*/ 140 w 168"/>
                  <a:gd name="T69" fmla="*/ 112 h 336"/>
                  <a:gd name="T70" fmla="*/ 148 w 168"/>
                  <a:gd name="T71" fmla="*/ 114 h 336"/>
                  <a:gd name="T72" fmla="*/ 155 w 168"/>
                  <a:gd name="T73" fmla="*/ 118 h 336"/>
                  <a:gd name="T74" fmla="*/ 162 w 168"/>
                  <a:gd name="T75" fmla="*/ 121 h 336"/>
                  <a:gd name="T76" fmla="*/ 166 w 168"/>
                  <a:gd name="T77" fmla="*/ 126 h 336"/>
                  <a:gd name="T78" fmla="*/ 166 w 168"/>
                  <a:gd name="T79" fmla="*/ 128 h 336"/>
                  <a:gd name="T80" fmla="*/ 167 w 168"/>
                  <a:gd name="T81" fmla="*/ 130 h 336"/>
                  <a:gd name="T82" fmla="*/ 167 w 168"/>
                  <a:gd name="T83" fmla="*/ 130 h 336"/>
                  <a:gd name="T84" fmla="*/ 167 w 168"/>
                  <a:gd name="T85" fmla="*/ 137 h 336"/>
                  <a:gd name="T86" fmla="*/ 168 w 168"/>
                  <a:gd name="T87" fmla="*/ 156 h 336"/>
                  <a:gd name="T88" fmla="*/ 167 w 168"/>
                  <a:gd name="T89" fmla="*/ 184 h 336"/>
                  <a:gd name="T90" fmla="*/ 165 w 168"/>
                  <a:gd name="T91" fmla="*/ 200 h 336"/>
                  <a:gd name="T92" fmla="*/ 163 w 168"/>
                  <a:gd name="T93" fmla="*/ 219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68" h="336">
                    <a:moveTo>
                      <a:pt x="121" y="336"/>
                    </a:moveTo>
                    <a:lnTo>
                      <a:pt x="87" y="336"/>
                    </a:lnTo>
                    <a:lnTo>
                      <a:pt x="87" y="336"/>
                    </a:lnTo>
                    <a:lnTo>
                      <a:pt x="84" y="336"/>
                    </a:lnTo>
                    <a:lnTo>
                      <a:pt x="82" y="334"/>
                    </a:lnTo>
                    <a:lnTo>
                      <a:pt x="80" y="331"/>
                    </a:lnTo>
                    <a:lnTo>
                      <a:pt x="78" y="325"/>
                    </a:lnTo>
                    <a:lnTo>
                      <a:pt x="78" y="325"/>
                    </a:lnTo>
                    <a:lnTo>
                      <a:pt x="75" y="308"/>
                    </a:lnTo>
                    <a:lnTo>
                      <a:pt x="71" y="286"/>
                    </a:lnTo>
                    <a:lnTo>
                      <a:pt x="65" y="248"/>
                    </a:lnTo>
                    <a:lnTo>
                      <a:pt x="65" y="248"/>
                    </a:lnTo>
                    <a:lnTo>
                      <a:pt x="59" y="209"/>
                    </a:lnTo>
                    <a:lnTo>
                      <a:pt x="53" y="153"/>
                    </a:lnTo>
                    <a:lnTo>
                      <a:pt x="53" y="153"/>
                    </a:lnTo>
                    <a:lnTo>
                      <a:pt x="20" y="66"/>
                    </a:lnTo>
                    <a:lnTo>
                      <a:pt x="1" y="17"/>
                    </a:lnTo>
                    <a:lnTo>
                      <a:pt x="1" y="17"/>
                    </a:lnTo>
                    <a:lnTo>
                      <a:pt x="0" y="12"/>
                    </a:lnTo>
                    <a:lnTo>
                      <a:pt x="1" y="7"/>
                    </a:lnTo>
                    <a:lnTo>
                      <a:pt x="4" y="3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13" y="0"/>
                    </a:lnTo>
                    <a:lnTo>
                      <a:pt x="19" y="1"/>
                    </a:lnTo>
                    <a:lnTo>
                      <a:pt x="23" y="4"/>
                    </a:lnTo>
                    <a:lnTo>
                      <a:pt x="25" y="9"/>
                    </a:lnTo>
                    <a:lnTo>
                      <a:pt x="74" y="112"/>
                    </a:lnTo>
                    <a:lnTo>
                      <a:pt x="74" y="112"/>
                    </a:lnTo>
                    <a:lnTo>
                      <a:pt x="91" y="109"/>
                    </a:lnTo>
                    <a:lnTo>
                      <a:pt x="108" y="107"/>
                    </a:lnTo>
                    <a:lnTo>
                      <a:pt x="108" y="107"/>
                    </a:lnTo>
                    <a:lnTo>
                      <a:pt x="119" y="107"/>
                    </a:lnTo>
                    <a:lnTo>
                      <a:pt x="130" y="110"/>
                    </a:lnTo>
                    <a:lnTo>
                      <a:pt x="140" y="112"/>
                    </a:lnTo>
                    <a:lnTo>
                      <a:pt x="148" y="114"/>
                    </a:lnTo>
                    <a:lnTo>
                      <a:pt x="155" y="118"/>
                    </a:lnTo>
                    <a:lnTo>
                      <a:pt x="162" y="121"/>
                    </a:lnTo>
                    <a:lnTo>
                      <a:pt x="166" y="126"/>
                    </a:lnTo>
                    <a:lnTo>
                      <a:pt x="166" y="128"/>
                    </a:lnTo>
                    <a:lnTo>
                      <a:pt x="167" y="130"/>
                    </a:lnTo>
                    <a:lnTo>
                      <a:pt x="167" y="130"/>
                    </a:lnTo>
                    <a:lnTo>
                      <a:pt x="167" y="137"/>
                    </a:lnTo>
                    <a:lnTo>
                      <a:pt x="168" y="156"/>
                    </a:lnTo>
                    <a:lnTo>
                      <a:pt x="167" y="184"/>
                    </a:lnTo>
                    <a:lnTo>
                      <a:pt x="165" y="200"/>
                    </a:lnTo>
                    <a:lnTo>
                      <a:pt x="163" y="21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1" name="Freeform 242"/>
              <p:cNvSpPr>
                <a:spLocks/>
              </p:cNvSpPr>
              <p:nvPr/>
            </p:nvSpPr>
            <p:spPr bwMode="auto">
              <a:xfrm>
                <a:off x="86" y="988"/>
                <a:ext cx="92" cy="91"/>
              </a:xfrm>
              <a:custGeom>
                <a:avLst/>
                <a:gdLst>
                  <a:gd name="T0" fmla="*/ 92 w 92"/>
                  <a:gd name="T1" fmla="*/ 46 h 91"/>
                  <a:gd name="T2" fmla="*/ 92 w 92"/>
                  <a:gd name="T3" fmla="*/ 46 h 91"/>
                  <a:gd name="T4" fmla="*/ 91 w 92"/>
                  <a:gd name="T5" fmla="*/ 37 h 91"/>
                  <a:gd name="T6" fmla="*/ 88 w 92"/>
                  <a:gd name="T7" fmla="*/ 27 h 91"/>
                  <a:gd name="T8" fmla="*/ 84 w 92"/>
                  <a:gd name="T9" fmla="*/ 19 h 91"/>
                  <a:gd name="T10" fmla="*/ 78 w 92"/>
                  <a:gd name="T11" fmla="*/ 13 h 91"/>
                  <a:gd name="T12" fmla="*/ 72 w 92"/>
                  <a:gd name="T13" fmla="*/ 7 h 91"/>
                  <a:gd name="T14" fmla="*/ 64 w 92"/>
                  <a:gd name="T15" fmla="*/ 3 h 91"/>
                  <a:gd name="T16" fmla="*/ 55 w 92"/>
                  <a:gd name="T17" fmla="*/ 1 h 91"/>
                  <a:gd name="T18" fmla="*/ 46 w 92"/>
                  <a:gd name="T19" fmla="*/ 0 h 91"/>
                  <a:gd name="T20" fmla="*/ 46 w 92"/>
                  <a:gd name="T21" fmla="*/ 0 h 91"/>
                  <a:gd name="T22" fmla="*/ 37 w 92"/>
                  <a:gd name="T23" fmla="*/ 1 h 91"/>
                  <a:gd name="T24" fmla="*/ 28 w 92"/>
                  <a:gd name="T25" fmla="*/ 3 h 91"/>
                  <a:gd name="T26" fmla="*/ 20 w 92"/>
                  <a:gd name="T27" fmla="*/ 7 h 91"/>
                  <a:gd name="T28" fmla="*/ 13 w 92"/>
                  <a:gd name="T29" fmla="*/ 13 h 91"/>
                  <a:gd name="T30" fmla="*/ 8 w 92"/>
                  <a:gd name="T31" fmla="*/ 19 h 91"/>
                  <a:gd name="T32" fmla="*/ 4 w 92"/>
                  <a:gd name="T33" fmla="*/ 27 h 91"/>
                  <a:gd name="T34" fmla="*/ 1 w 92"/>
                  <a:gd name="T35" fmla="*/ 37 h 91"/>
                  <a:gd name="T36" fmla="*/ 0 w 92"/>
                  <a:gd name="T37" fmla="*/ 46 h 91"/>
                  <a:gd name="T38" fmla="*/ 0 w 92"/>
                  <a:gd name="T39" fmla="*/ 46 h 91"/>
                  <a:gd name="T40" fmla="*/ 1 w 92"/>
                  <a:gd name="T41" fmla="*/ 55 h 91"/>
                  <a:gd name="T42" fmla="*/ 4 w 92"/>
                  <a:gd name="T43" fmla="*/ 63 h 91"/>
                  <a:gd name="T44" fmla="*/ 8 w 92"/>
                  <a:gd name="T45" fmla="*/ 72 h 91"/>
                  <a:gd name="T46" fmla="*/ 13 w 92"/>
                  <a:gd name="T47" fmla="*/ 78 h 91"/>
                  <a:gd name="T48" fmla="*/ 20 w 92"/>
                  <a:gd name="T49" fmla="*/ 84 h 91"/>
                  <a:gd name="T50" fmla="*/ 28 w 92"/>
                  <a:gd name="T51" fmla="*/ 88 h 91"/>
                  <a:gd name="T52" fmla="*/ 37 w 92"/>
                  <a:gd name="T53" fmla="*/ 90 h 91"/>
                  <a:gd name="T54" fmla="*/ 46 w 92"/>
                  <a:gd name="T55" fmla="*/ 91 h 91"/>
                  <a:gd name="T56" fmla="*/ 46 w 92"/>
                  <a:gd name="T57" fmla="*/ 91 h 91"/>
                  <a:gd name="T58" fmla="*/ 55 w 92"/>
                  <a:gd name="T59" fmla="*/ 90 h 91"/>
                  <a:gd name="T60" fmla="*/ 64 w 92"/>
                  <a:gd name="T61" fmla="*/ 88 h 91"/>
                  <a:gd name="T62" fmla="*/ 72 w 92"/>
                  <a:gd name="T63" fmla="*/ 84 h 91"/>
                  <a:gd name="T64" fmla="*/ 78 w 92"/>
                  <a:gd name="T65" fmla="*/ 78 h 91"/>
                  <a:gd name="T66" fmla="*/ 84 w 92"/>
                  <a:gd name="T67" fmla="*/ 72 h 91"/>
                  <a:gd name="T68" fmla="*/ 88 w 92"/>
                  <a:gd name="T69" fmla="*/ 63 h 91"/>
                  <a:gd name="T70" fmla="*/ 91 w 92"/>
                  <a:gd name="T71" fmla="*/ 55 h 91"/>
                  <a:gd name="T72" fmla="*/ 92 w 92"/>
                  <a:gd name="T73" fmla="*/ 46 h 91"/>
                  <a:gd name="T74" fmla="*/ 92 w 92"/>
                  <a:gd name="T75" fmla="*/ 46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92" h="91">
                    <a:moveTo>
                      <a:pt x="92" y="46"/>
                    </a:moveTo>
                    <a:lnTo>
                      <a:pt x="92" y="46"/>
                    </a:lnTo>
                    <a:lnTo>
                      <a:pt x="91" y="37"/>
                    </a:lnTo>
                    <a:lnTo>
                      <a:pt x="88" y="27"/>
                    </a:lnTo>
                    <a:lnTo>
                      <a:pt x="84" y="19"/>
                    </a:lnTo>
                    <a:lnTo>
                      <a:pt x="78" y="13"/>
                    </a:lnTo>
                    <a:lnTo>
                      <a:pt x="72" y="7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8" y="3"/>
                    </a:lnTo>
                    <a:lnTo>
                      <a:pt x="20" y="7"/>
                    </a:lnTo>
                    <a:lnTo>
                      <a:pt x="13" y="13"/>
                    </a:lnTo>
                    <a:lnTo>
                      <a:pt x="8" y="19"/>
                    </a:lnTo>
                    <a:lnTo>
                      <a:pt x="4" y="27"/>
                    </a:lnTo>
                    <a:lnTo>
                      <a:pt x="1" y="37"/>
                    </a:lnTo>
                    <a:lnTo>
                      <a:pt x="0" y="46"/>
                    </a:lnTo>
                    <a:lnTo>
                      <a:pt x="0" y="46"/>
                    </a:lnTo>
                    <a:lnTo>
                      <a:pt x="1" y="55"/>
                    </a:lnTo>
                    <a:lnTo>
                      <a:pt x="4" y="63"/>
                    </a:lnTo>
                    <a:lnTo>
                      <a:pt x="8" y="72"/>
                    </a:lnTo>
                    <a:lnTo>
                      <a:pt x="13" y="78"/>
                    </a:lnTo>
                    <a:lnTo>
                      <a:pt x="20" y="84"/>
                    </a:lnTo>
                    <a:lnTo>
                      <a:pt x="28" y="88"/>
                    </a:lnTo>
                    <a:lnTo>
                      <a:pt x="37" y="90"/>
                    </a:lnTo>
                    <a:lnTo>
                      <a:pt x="46" y="91"/>
                    </a:lnTo>
                    <a:lnTo>
                      <a:pt x="46" y="91"/>
                    </a:lnTo>
                    <a:lnTo>
                      <a:pt x="55" y="90"/>
                    </a:lnTo>
                    <a:lnTo>
                      <a:pt x="64" y="88"/>
                    </a:lnTo>
                    <a:lnTo>
                      <a:pt x="72" y="84"/>
                    </a:lnTo>
                    <a:lnTo>
                      <a:pt x="78" y="78"/>
                    </a:lnTo>
                    <a:lnTo>
                      <a:pt x="84" y="72"/>
                    </a:lnTo>
                    <a:lnTo>
                      <a:pt x="88" y="63"/>
                    </a:lnTo>
                    <a:lnTo>
                      <a:pt x="91" y="55"/>
                    </a:lnTo>
                    <a:lnTo>
                      <a:pt x="92" y="46"/>
                    </a:lnTo>
                    <a:lnTo>
                      <a:pt x="92" y="4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2" name="Freeform 243"/>
              <p:cNvSpPr>
                <a:spLocks/>
              </p:cNvSpPr>
              <p:nvPr/>
            </p:nvSpPr>
            <p:spPr bwMode="auto">
              <a:xfrm>
                <a:off x="1461" y="1628"/>
                <a:ext cx="173" cy="24"/>
              </a:xfrm>
              <a:custGeom>
                <a:avLst/>
                <a:gdLst>
                  <a:gd name="T0" fmla="*/ 161 w 173"/>
                  <a:gd name="T1" fmla="*/ 0 h 24"/>
                  <a:gd name="T2" fmla="*/ 11 w 173"/>
                  <a:gd name="T3" fmla="*/ 0 h 24"/>
                  <a:gd name="T4" fmla="*/ 11 w 173"/>
                  <a:gd name="T5" fmla="*/ 0 h 24"/>
                  <a:gd name="T6" fmla="*/ 7 w 173"/>
                  <a:gd name="T7" fmla="*/ 1 h 24"/>
                  <a:gd name="T8" fmla="*/ 3 w 173"/>
                  <a:gd name="T9" fmla="*/ 3 h 24"/>
                  <a:gd name="T10" fmla="*/ 0 w 173"/>
                  <a:gd name="T11" fmla="*/ 7 h 24"/>
                  <a:gd name="T12" fmla="*/ 0 w 173"/>
                  <a:gd name="T13" fmla="*/ 12 h 24"/>
                  <a:gd name="T14" fmla="*/ 0 w 173"/>
                  <a:gd name="T15" fmla="*/ 12 h 24"/>
                  <a:gd name="T16" fmla="*/ 0 w 173"/>
                  <a:gd name="T17" fmla="*/ 17 h 24"/>
                  <a:gd name="T18" fmla="*/ 3 w 173"/>
                  <a:gd name="T19" fmla="*/ 21 h 24"/>
                  <a:gd name="T20" fmla="*/ 7 w 173"/>
                  <a:gd name="T21" fmla="*/ 23 h 24"/>
                  <a:gd name="T22" fmla="*/ 11 w 173"/>
                  <a:gd name="T23" fmla="*/ 24 h 24"/>
                  <a:gd name="T24" fmla="*/ 161 w 173"/>
                  <a:gd name="T25" fmla="*/ 24 h 24"/>
                  <a:gd name="T26" fmla="*/ 161 w 173"/>
                  <a:gd name="T27" fmla="*/ 24 h 24"/>
                  <a:gd name="T28" fmla="*/ 166 w 173"/>
                  <a:gd name="T29" fmla="*/ 23 h 24"/>
                  <a:gd name="T30" fmla="*/ 170 w 173"/>
                  <a:gd name="T31" fmla="*/ 21 h 24"/>
                  <a:gd name="T32" fmla="*/ 172 w 173"/>
                  <a:gd name="T33" fmla="*/ 17 h 24"/>
                  <a:gd name="T34" fmla="*/ 173 w 173"/>
                  <a:gd name="T35" fmla="*/ 12 h 24"/>
                  <a:gd name="T36" fmla="*/ 173 w 173"/>
                  <a:gd name="T37" fmla="*/ 12 h 24"/>
                  <a:gd name="T38" fmla="*/ 172 w 173"/>
                  <a:gd name="T39" fmla="*/ 7 h 24"/>
                  <a:gd name="T40" fmla="*/ 170 w 173"/>
                  <a:gd name="T41" fmla="*/ 3 h 24"/>
                  <a:gd name="T42" fmla="*/ 166 w 173"/>
                  <a:gd name="T43" fmla="*/ 1 h 24"/>
                  <a:gd name="T44" fmla="*/ 161 w 173"/>
                  <a:gd name="T45" fmla="*/ 0 h 24"/>
                  <a:gd name="T46" fmla="*/ 161 w 173"/>
                  <a:gd name="T4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73" h="24">
                    <a:moveTo>
                      <a:pt x="161" y="0"/>
                    </a:moveTo>
                    <a:lnTo>
                      <a:pt x="11" y="0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3" y="3"/>
                    </a:lnTo>
                    <a:lnTo>
                      <a:pt x="0" y="7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7"/>
                    </a:lnTo>
                    <a:lnTo>
                      <a:pt x="3" y="21"/>
                    </a:lnTo>
                    <a:lnTo>
                      <a:pt x="7" y="23"/>
                    </a:lnTo>
                    <a:lnTo>
                      <a:pt x="11" y="24"/>
                    </a:lnTo>
                    <a:lnTo>
                      <a:pt x="161" y="24"/>
                    </a:lnTo>
                    <a:lnTo>
                      <a:pt x="161" y="24"/>
                    </a:lnTo>
                    <a:lnTo>
                      <a:pt x="166" y="23"/>
                    </a:lnTo>
                    <a:lnTo>
                      <a:pt x="170" y="21"/>
                    </a:lnTo>
                    <a:lnTo>
                      <a:pt x="172" y="17"/>
                    </a:lnTo>
                    <a:lnTo>
                      <a:pt x="173" y="12"/>
                    </a:lnTo>
                    <a:lnTo>
                      <a:pt x="173" y="12"/>
                    </a:lnTo>
                    <a:lnTo>
                      <a:pt x="172" y="7"/>
                    </a:lnTo>
                    <a:lnTo>
                      <a:pt x="170" y="3"/>
                    </a:lnTo>
                    <a:lnTo>
                      <a:pt x="166" y="1"/>
                    </a:lnTo>
                    <a:lnTo>
                      <a:pt x="161" y="0"/>
                    </a:lnTo>
                    <a:lnTo>
                      <a:pt x="161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3" name="Freeform 244"/>
              <p:cNvSpPr>
                <a:spLocks noEditPoints="1"/>
              </p:cNvSpPr>
              <p:nvPr/>
            </p:nvSpPr>
            <p:spPr bwMode="auto">
              <a:xfrm>
                <a:off x="1332" y="1456"/>
                <a:ext cx="307" cy="156"/>
              </a:xfrm>
              <a:custGeom>
                <a:avLst/>
                <a:gdLst>
                  <a:gd name="T0" fmla="*/ 206 w 307"/>
                  <a:gd name="T1" fmla="*/ 7 h 156"/>
                  <a:gd name="T2" fmla="*/ 204 w 307"/>
                  <a:gd name="T3" fmla="*/ 2 h 156"/>
                  <a:gd name="T4" fmla="*/ 199 w 307"/>
                  <a:gd name="T5" fmla="*/ 0 h 156"/>
                  <a:gd name="T6" fmla="*/ 193 w 307"/>
                  <a:gd name="T7" fmla="*/ 5 h 156"/>
                  <a:gd name="T8" fmla="*/ 192 w 307"/>
                  <a:gd name="T9" fmla="*/ 47 h 156"/>
                  <a:gd name="T10" fmla="*/ 57 w 307"/>
                  <a:gd name="T11" fmla="*/ 43 h 156"/>
                  <a:gd name="T12" fmla="*/ 48 w 307"/>
                  <a:gd name="T13" fmla="*/ 32 h 156"/>
                  <a:gd name="T14" fmla="*/ 35 w 307"/>
                  <a:gd name="T15" fmla="*/ 27 h 156"/>
                  <a:gd name="T16" fmla="*/ 24 w 307"/>
                  <a:gd name="T17" fmla="*/ 27 h 156"/>
                  <a:gd name="T18" fmla="*/ 10 w 307"/>
                  <a:gd name="T19" fmla="*/ 36 h 156"/>
                  <a:gd name="T20" fmla="*/ 1 w 307"/>
                  <a:gd name="T21" fmla="*/ 50 h 156"/>
                  <a:gd name="T22" fmla="*/ 1 w 307"/>
                  <a:gd name="T23" fmla="*/ 62 h 156"/>
                  <a:gd name="T24" fmla="*/ 10 w 307"/>
                  <a:gd name="T25" fmla="*/ 78 h 156"/>
                  <a:gd name="T26" fmla="*/ 24 w 307"/>
                  <a:gd name="T27" fmla="*/ 86 h 156"/>
                  <a:gd name="T28" fmla="*/ 38 w 307"/>
                  <a:gd name="T29" fmla="*/ 85 h 156"/>
                  <a:gd name="T30" fmla="*/ 56 w 307"/>
                  <a:gd name="T31" fmla="*/ 73 h 156"/>
                  <a:gd name="T32" fmla="*/ 90 w 307"/>
                  <a:gd name="T33" fmla="*/ 85 h 156"/>
                  <a:gd name="T34" fmla="*/ 127 w 307"/>
                  <a:gd name="T35" fmla="*/ 110 h 156"/>
                  <a:gd name="T36" fmla="*/ 140 w 307"/>
                  <a:gd name="T37" fmla="*/ 137 h 156"/>
                  <a:gd name="T38" fmla="*/ 163 w 307"/>
                  <a:gd name="T39" fmla="*/ 155 h 156"/>
                  <a:gd name="T40" fmla="*/ 172 w 307"/>
                  <a:gd name="T41" fmla="*/ 156 h 156"/>
                  <a:gd name="T42" fmla="*/ 253 w 307"/>
                  <a:gd name="T43" fmla="*/ 155 h 156"/>
                  <a:gd name="T44" fmla="*/ 288 w 307"/>
                  <a:gd name="T45" fmla="*/ 144 h 156"/>
                  <a:gd name="T46" fmla="*/ 306 w 307"/>
                  <a:gd name="T47" fmla="*/ 122 h 156"/>
                  <a:gd name="T48" fmla="*/ 307 w 307"/>
                  <a:gd name="T49" fmla="*/ 114 h 156"/>
                  <a:gd name="T50" fmla="*/ 302 w 307"/>
                  <a:gd name="T51" fmla="*/ 99 h 156"/>
                  <a:gd name="T52" fmla="*/ 278 w 307"/>
                  <a:gd name="T53" fmla="*/ 72 h 156"/>
                  <a:gd name="T54" fmla="*/ 242 w 307"/>
                  <a:gd name="T55" fmla="*/ 51 h 156"/>
                  <a:gd name="T56" fmla="*/ 219 w 307"/>
                  <a:gd name="T57" fmla="*/ 47 h 156"/>
                  <a:gd name="T58" fmla="*/ 30 w 307"/>
                  <a:gd name="T59" fmla="*/ 78 h 156"/>
                  <a:gd name="T60" fmla="*/ 19 w 307"/>
                  <a:gd name="T61" fmla="*/ 74 h 156"/>
                  <a:gd name="T62" fmla="*/ 11 w 307"/>
                  <a:gd name="T63" fmla="*/ 64 h 156"/>
                  <a:gd name="T64" fmla="*/ 10 w 307"/>
                  <a:gd name="T65" fmla="*/ 56 h 156"/>
                  <a:gd name="T66" fmla="*/ 13 w 307"/>
                  <a:gd name="T67" fmla="*/ 45 h 156"/>
                  <a:gd name="T68" fmla="*/ 22 w 307"/>
                  <a:gd name="T69" fmla="*/ 37 h 156"/>
                  <a:gd name="T70" fmla="*/ 30 w 307"/>
                  <a:gd name="T71" fmla="*/ 36 h 156"/>
                  <a:gd name="T72" fmla="*/ 46 w 307"/>
                  <a:gd name="T73" fmla="*/ 43 h 156"/>
                  <a:gd name="T74" fmla="*/ 30 w 307"/>
                  <a:gd name="T75" fmla="*/ 47 h 156"/>
                  <a:gd name="T76" fmla="*/ 30 w 307"/>
                  <a:gd name="T77" fmla="*/ 47 h 156"/>
                  <a:gd name="T78" fmla="*/ 23 w 307"/>
                  <a:gd name="T79" fmla="*/ 53 h 156"/>
                  <a:gd name="T80" fmla="*/ 23 w 307"/>
                  <a:gd name="T81" fmla="*/ 58 h 156"/>
                  <a:gd name="T82" fmla="*/ 28 w 307"/>
                  <a:gd name="T83" fmla="*/ 63 h 156"/>
                  <a:gd name="T84" fmla="*/ 47 w 307"/>
                  <a:gd name="T85" fmla="*/ 69 h 156"/>
                  <a:gd name="T86" fmla="*/ 35 w 307"/>
                  <a:gd name="T87" fmla="*/ 77 h 156"/>
                  <a:gd name="T88" fmla="*/ 215 w 307"/>
                  <a:gd name="T89" fmla="*/ 99 h 156"/>
                  <a:gd name="T90" fmla="*/ 219 w 307"/>
                  <a:gd name="T91" fmla="*/ 60 h 156"/>
                  <a:gd name="T92" fmla="*/ 238 w 307"/>
                  <a:gd name="T93" fmla="*/ 64 h 156"/>
                  <a:gd name="T94" fmla="*/ 266 w 307"/>
                  <a:gd name="T95" fmla="*/ 80 h 156"/>
                  <a:gd name="T96" fmla="*/ 285 w 307"/>
                  <a:gd name="T97" fmla="*/ 99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07" h="156">
                    <a:moveTo>
                      <a:pt x="219" y="47"/>
                    </a:moveTo>
                    <a:lnTo>
                      <a:pt x="206" y="47"/>
                    </a:lnTo>
                    <a:lnTo>
                      <a:pt x="206" y="7"/>
                    </a:lnTo>
                    <a:lnTo>
                      <a:pt x="206" y="7"/>
                    </a:lnTo>
                    <a:lnTo>
                      <a:pt x="206" y="5"/>
                    </a:lnTo>
                    <a:lnTo>
                      <a:pt x="204" y="2"/>
                    </a:lnTo>
                    <a:lnTo>
                      <a:pt x="202" y="1"/>
                    </a:lnTo>
                    <a:lnTo>
                      <a:pt x="199" y="0"/>
                    </a:lnTo>
                    <a:lnTo>
                      <a:pt x="199" y="0"/>
                    </a:lnTo>
                    <a:lnTo>
                      <a:pt x="196" y="1"/>
                    </a:lnTo>
                    <a:lnTo>
                      <a:pt x="194" y="2"/>
                    </a:lnTo>
                    <a:lnTo>
                      <a:pt x="193" y="5"/>
                    </a:lnTo>
                    <a:lnTo>
                      <a:pt x="192" y="7"/>
                    </a:lnTo>
                    <a:lnTo>
                      <a:pt x="192" y="47"/>
                    </a:lnTo>
                    <a:lnTo>
                      <a:pt x="192" y="47"/>
                    </a:lnTo>
                    <a:lnTo>
                      <a:pt x="59" y="47"/>
                    </a:lnTo>
                    <a:lnTo>
                      <a:pt x="59" y="47"/>
                    </a:lnTo>
                    <a:lnTo>
                      <a:pt x="57" y="43"/>
                    </a:lnTo>
                    <a:lnTo>
                      <a:pt x="55" y="39"/>
                    </a:lnTo>
                    <a:lnTo>
                      <a:pt x="52" y="36"/>
                    </a:lnTo>
                    <a:lnTo>
                      <a:pt x="48" y="32"/>
                    </a:lnTo>
                    <a:lnTo>
                      <a:pt x="45" y="30"/>
                    </a:lnTo>
                    <a:lnTo>
                      <a:pt x="39" y="28"/>
                    </a:lnTo>
                    <a:lnTo>
                      <a:pt x="35" y="27"/>
                    </a:lnTo>
                    <a:lnTo>
                      <a:pt x="30" y="26"/>
                    </a:lnTo>
                    <a:lnTo>
                      <a:pt x="30" y="26"/>
                    </a:lnTo>
                    <a:lnTo>
                      <a:pt x="24" y="27"/>
                    </a:lnTo>
                    <a:lnTo>
                      <a:pt x="19" y="29"/>
                    </a:lnTo>
                    <a:lnTo>
                      <a:pt x="14" y="31"/>
                    </a:lnTo>
                    <a:lnTo>
                      <a:pt x="10" y="36"/>
                    </a:lnTo>
                    <a:lnTo>
                      <a:pt x="6" y="40"/>
                    </a:lnTo>
                    <a:lnTo>
                      <a:pt x="3" y="45"/>
                    </a:lnTo>
                    <a:lnTo>
                      <a:pt x="1" y="50"/>
                    </a:lnTo>
                    <a:lnTo>
                      <a:pt x="0" y="56"/>
                    </a:lnTo>
                    <a:lnTo>
                      <a:pt x="0" y="56"/>
                    </a:lnTo>
                    <a:lnTo>
                      <a:pt x="1" y="62"/>
                    </a:lnTo>
                    <a:lnTo>
                      <a:pt x="3" y="68"/>
                    </a:lnTo>
                    <a:lnTo>
                      <a:pt x="6" y="73"/>
                    </a:lnTo>
                    <a:lnTo>
                      <a:pt x="10" y="78"/>
                    </a:lnTo>
                    <a:lnTo>
                      <a:pt x="14" y="81"/>
                    </a:lnTo>
                    <a:lnTo>
                      <a:pt x="19" y="84"/>
                    </a:lnTo>
                    <a:lnTo>
                      <a:pt x="24" y="86"/>
                    </a:lnTo>
                    <a:lnTo>
                      <a:pt x="30" y="86"/>
                    </a:lnTo>
                    <a:lnTo>
                      <a:pt x="30" y="86"/>
                    </a:lnTo>
                    <a:lnTo>
                      <a:pt x="38" y="85"/>
                    </a:lnTo>
                    <a:lnTo>
                      <a:pt x="45" y="82"/>
                    </a:lnTo>
                    <a:lnTo>
                      <a:pt x="51" y="78"/>
                    </a:lnTo>
                    <a:lnTo>
                      <a:pt x="56" y="73"/>
                    </a:lnTo>
                    <a:lnTo>
                      <a:pt x="56" y="73"/>
                    </a:lnTo>
                    <a:lnTo>
                      <a:pt x="72" y="78"/>
                    </a:lnTo>
                    <a:lnTo>
                      <a:pt x="90" y="85"/>
                    </a:lnTo>
                    <a:lnTo>
                      <a:pt x="126" y="99"/>
                    </a:lnTo>
                    <a:lnTo>
                      <a:pt x="126" y="99"/>
                    </a:lnTo>
                    <a:lnTo>
                      <a:pt x="127" y="110"/>
                    </a:lnTo>
                    <a:lnTo>
                      <a:pt x="129" y="119"/>
                    </a:lnTo>
                    <a:lnTo>
                      <a:pt x="134" y="129"/>
                    </a:lnTo>
                    <a:lnTo>
                      <a:pt x="140" y="137"/>
                    </a:lnTo>
                    <a:lnTo>
                      <a:pt x="146" y="146"/>
                    </a:lnTo>
                    <a:lnTo>
                      <a:pt x="155" y="151"/>
                    </a:lnTo>
                    <a:lnTo>
                      <a:pt x="163" y="155"/>
                    </a:lnTo>
                    <a:lnTo>
                      <a:pt x="167" y="156"/>
                    </a:lnTo>
                    <a:lnTo>
                      <a:pt x="172" y="156"/>
                    </a:lnTo>
                    <a:lnTo>
                      <a:pt x="172" y="156"/>
                    </a:lnTo>
                    <a:lnTo>
                      <a:pt x="238" y="156"/>
                    </a:lnTo>
                    <a:lnTo>
                      <a:pt x="238" y="156"/>
                    </a:lnTo>
                    <a:lnTo>
                      <a:pt x="253" y="155"/>
                    </a:lnTo>
                    <a:lnTo>
                      <a:pt x="267" y="153"/>
                    </a:lnTo>
                    <a:lnTo>
                      <a:pt x="278" y="149"/>
                    </a:lnTo>
                    <a:lnTo>
                      <a:pt x="288" y="144"/>
                    </a:lnTo>
                    <a:lnTo>
                      <a:pt x="297" y="137"/>
                    </a:lnTo>
                    <a:lnTo>
                      <a:pt x="302" y="130"/>
                    </a:lnTo>
                    <a:lnTo>
                      <a:pt x="306" y="122"/>
                    </a:lnTo>
                    <a:lnTo>
                      <a:pt x="307" y="118"/>
                    </a:lnTo>
                    <a:lnTo>
                      <a:pt x="307" y="114"/>
                    </a:lnTo>
                    <a:lnTo>
                      <a:pt x="307" y="114"/>
                    </a:lnTo>
                    <a:lnTo>
                      <a:pt x="306" y="110"/>
                    </a:lnTo>
                    <a:lnTo>
                      <a:pt x="305" y="104"/>
                    </a:lnTo>
                    <a:lnTo>
                      <a:pt x="302" y="99"/>
                    </a:lnTo>
                    <a:lnTo>
                      <a:pt x="299" y="93"/>
                    </a:lnTo>
                    <a:lnTo>
                      <a:pt x="289" y="83"/>
                    </a:lnTo>
                    <a:lnTo>
                      <a:pt x="278" y="72"/>
                    </a:lnTo>
                    <a:lnTo>
                      <a:pt x="265" y="62"/>
                    </a:lnTo>
                    <a:lnTo>
                      <a:pt x="249" y="54"/>
                    </a:lnTo>
                    <a:lnTo>
                      <a:pt x="242" y="51"/>
                    </a:lnTo>
                    <a:lnTo>
                      <a:pt x="234" y="49"/>
                    </a:lnTo>
                    <a:lnTo>
                      <a:pt x="227" y="48"/>
                    </a:lnTo>
                    <a:lnTo>
                      <a:pt x="219" y="47"/>
                    </a:lnTo>
                    <a:lnTo>
                      <a:pt x="219" y="47"/>
                    </a:lnTo>
                    <a:close/>
                    <a:moveTo>
                      <a:pt x="30" y="78"/>
                    </a:moveTo>
                    <a:lnTo>
                      <a:pt x="30" y="78"/>
                    </a:lnTo>
                    <a:lnTo>
                      <a:pt x="26" y="77"/>
                    </a:lnTo>
                    <a:lnTo>
                      <a:pt x="22" y="76"/>
                    </a:lnTo>
                    <a:lnTo>
                      <a:pt x="19" y="74"/>
                    </a:lnTo>
                    <a:lnTo>
                      <a:pt x="16" y="72"/>
                    </a:lnTo>
                    <a:lnTo>
                      <a:pt x="13" y="68"/>
                    </a:lnTo>
                    <a:lnTo>
                      <a:pt x="11" y="64"/>
                    </a:lnTo>
                    <a:lnTo>
                      <a:pt x="10" y="60"/>
                    </a:lnTo>
                    <a:lnTo>
                      <a:pt x="10" y="56"/>
                    </a:lnTo>
                    <a:lnTo>
                      <a:pt x="10" y="56"/>
                    </a:lnTo>
                    <a:lnTo>
                      <a:pt x="10" y="52"/>
                    </a:lnTo>
                    <a:lnTo>
                      <a:pt x="11" y="48"/>
                    </a:lnTo>
                    <a:lnTo>
                      <a:pt x="13" y="45"/>
                    </a:lnTo>
                    <a:lnTo>
                      <a:pt x="16" y="42"/>
                    </a:lnTo>
                    <a:lnTo>
                      <a:pt x="19" y="39"/>
                    </a:lnTo>
                    <a:lnTo>
                      <a:pt x="22" y="37"/>
                    </a:lnTo>
                    <a:lnTo>
                      <a:pt x="26" y="36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36" y="37"/>
                    </a:lnTo>
                    <a:lnTo>
                      <a:pt x="42" y="39"/>
                    </a:lnTo>
                    <a:lnTo>
                      <a:pt x="46" y="43"/>
                    </a:lnTo>
                    <a:lnTo>
                      <a:pt x="50" y="47"/>
                    </a:lnTo>
                    <a:lnTo>
                      <a:pt x="50" y="47"/>
                    </a:lnTo>
                    <a:lnTo>
                      <a:pt x="30" y="47"/>
                    </a:lnTo>
                    <a:lnTo>
                      <a:pt x="30" y="47"/>
                    </a:lnTo>
                    <a:lnTo>
                      <a:pt x="30" y="47"/>
                    </a:lnTo>
                    <a:lnTo>
                      <a:pt x="30" y="47"/>
                    </a:lnTo>
                    <a:lnTo>
                      <a:pt x="27" y="48"/>
                    </a:lnTo>
                    <a:lnTo>
                      <a:pt x="24" y="50"/>
                    </a:lnTo>
                    <a:lnTo>
                      <a:pt x="23" y="53"/>
                    </a:lnTo>
                    <a:lnTo>
                      <a:pt x="22" y="56"/>
                    </a:lnTo>
                    <a:lnTo>
                      <a:pt x="22" y="56"/>
                    </a:lnTo>
                    <a:lnTo>
                      <a:pt x="23" y="58"/>
                    </a:lnTo>
                    <a:lnTo>
                      <a:pt x="24" y="60"/>
                    </a:lnTo>
                    <a:lnTo>
                      <a:pt x="25" y="62"/>
                    </a:lnTo>
                    <a:lnTo>
                      <a:pt x="28" y="63"/>
                    </a:lnTo>
                    <a:lnTo>
                      <a:pt x="28" y="63"/>
                    </a:lnTo>
                    <a:lnTo>
                      <a:pt x="47" y="69"/>
                    </a:lnTo>
                    <a:lnTo>
                      <a:pt x="47" y="69"/>
                    </a:lnTo>
                    <a:lnTo>
                      <a:pt x="44" y="73"/>
                    </a:lnTo>
                    <a:lnTo>
                      <a:pt x="39" y="76"/>
                    </a:lnTo>
                    <a:lnTo>
                      <a:pt x="35" y="77"/>
                    </a:lnTo>
                    <a:lnTo>
                      <a:pt x="30" y="78"/>
                    </a:lnTo>
                    <a:lnTo>
                      <a:pt x="30" y="78"/>
                    </a:lnTo>
                    <a:close/>
                    <a:moveTo>
                      <a:pt x="215" y="99"/>
                    </a:moveTo>
                    <a:lnTo>
                      <a:pt x="201" y="60"/>
                    </a:lnTo>
                    <a:lnTo>
                      <a:pt x="201" y="60"/>
                    </a:lnTo>
                    <a:lnTo>
                      <a:pt x="219" y="60"/>
                    </a:lnTo>
                    <a:lnTo>
                      <a:pt x="219" y="60"/>
                    </a:lnTo>
                    <a:lnTo>
                      <a:pt x="229" y="61"/>
                    </a:lnTo>
                    <a:lnTo>
                      <a:pt x="238" y="64"/>
                    </a:lnTo>
                    <a:lnTo>
                      <a:pt x="248" y="68"/>
                    </a:lnTo>
                    <a:lnTo>
                      <a:pt x="256" y="74"/>
                    </a:lnTo>
                    <a:lnTo>
                      <a:pt x="266" y="80"/>
                    </a:lnTo>
                    <a:lnTo>
                      <a:pt x="273" y="86"/>
                    </a:lnTo>
                    <a:lnTo>
                      <a:pt x="280" y="93"/>
                    </a:lnTo>
                    <a:lnTo>
                      <a:pt x="285" y="99"/>
                    </a:lnTo>
                    <a:lnTo>
                      <a:pt x="215" y="9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4" name="Freeform 245"/>
              <p:cNvSpPr>
                <a:spLocks/>
              </p:cNvSpPr>
              <p:nvPr/>
            </p:nvSpPr>
            <p:spPr bwMode="auto">
              <a:xfrm>
                <a:off x="1401" y="1469"/>
                <a:ext cx="111" cy="12"/>
              </a:xfrm>
              <a:custGeom>
                <a:avLst/>
                <a:gdLst>
                  <a:gd name="T0" fmla="*/ 111 w 111"/>
                  <a:gd name="T1" fmla="*/ 12 h 12"/>
                  <a:gd name="T2" fmla="*/ 111 w 111"/>
                  <a:gd name="T3" fmla="*/ 12 h 12"/>
                  <a:gd name="T4" fmla="*/ 5 w 111"/>
                  <a:gd name="T5" fmla="*/ 12 h 12"/>
                  <a:gd name="T6" fmla="*/ 5 w 111"/>
                  <a:gd name="T7" fmla="*/ 12 h 12"/>
                  <a:gd name="T8" fmla="*/ 5 w 111"/>
                  <a:gd name="T9" fmla="*/ 12 h 12"/>
                  <a:gd name="T10" fmla="*/ 3 w 111"/>
                  <a:gd name="T11" fmla="*/ 11 h 12"/>
                  <a:gd name="T12" fmla="*/ 1 w 111"/>
                  <a:gd name="T13" fmla="*/ 10 h 12"/>
                  <a:gd name="T14" fmla="*/ 0 w 111"/>
                  <a:gd name="T15" fmla="*/ 8 h 12"/>
                  <a:gd name="T16" fmla="*/ 0 w 111"/>
                  <a:gd name="T17" fmla="*/ 6 h 12"/>
                  <a:gd name="T18" fmla="*/ 0 w 111"/>
                  <a:gd name="T19" fmla="*/ 6 h 12"/>
                  <a:gd name="T20" fmla="*/ 0 w 111"/>
                  <a:gd name="T21" fmla="*/ 6 h 12"/>
                  <a:gd name="T22" fmla="*/ 0 w 111"/>
                  <a:gd name="T23" fmla="*/ 4 h 12"/>
                  <a:gd name="T24" fmla="*/ 1 w 111"/>
                  <a:gd name="T25" fmla="*/ 2 h 12"/>
                  <a:gd name="T26" fmla="*/ 3 w 111"/>
                  <a:gd name="T27" fmla="*/ 1 h 12"/>
                  <a:gd name="T28" fmla="*/ 5 w 111"/>
                  <a:gd name="T29" fmla="*/ 0 h 12"/>
                  <a:gd name="T30" fmla="*/ 5 w 111"/>
                  <a:gd name="T31" fmla="*/ 0 h 12"/>
                  <a:gd name="T32" fmla="*/ 111 w 111"/>
                  <a:gd name="T3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1" h="12">
                    <a:moveTo>
                      <a:pt x="111" y="12"/>
                    </a:moveTo>
                    <a:lnTo>
                      <a:pt x="111" y="12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3" y="11"/>
                    </a:lnTo>
                    <a:lnTo>
                      <a:pt x="1" y="10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3" y="1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111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5" name="Freeform 246"/>
              <p:cNvSpPr>
                <a:spLocks/>
              </p:cNvSpPr>
              <p:nvPr/>
            </p:nvSpPr>
            <p:spPr bwMode="auto">
              <a:xfrm>
                <a:off x="1549" y="1469"/>
                <a:ext cx="113" cy="12"/>
              </a:xfrm>
              <a:custGeom>
                <a:avLst/>
                <a:gdLst>
                  <a:gd name="T0" fmla="*/ 0 w 113"/>
                  <a:gd name="T1" fmla="*/ 0 h 12"/>
                  <a:gd name="T2" fmla="*/ 0 w 113"/>
                  <a:gd name="T3" fmla="*/ 0 h 12"/>
                  <a:gd name="T4" fmla="*/ 106 w 113"/>
                  <a:gd name="T5" fmla="*/ 0 h 12"/>
                  <a:gd name="T6" fmla="*/ 106 w 113"/>
                  <a:gd name="T7" fmla="*/ 0 h 12"/>
                  <a:gd name="T8" fmla="*/ 108 w 113"/>
                  <a:gd name="T9" fmla="*/ 1 h 12"/>
                  <a:gd name="T10" fmla="*/ 110 w 113"/>
                  <a:gd name="T11" fmla="*/ 2 h 12"/>
                  <a:gd name="T12" fmla="*/ 113 w 113"/>
                  <a:gd name="T13" fmla="*/ 4 h 12"/>
                  <a:gd name="T14" fmla="*/ 113 w 113"/>
                  <a:gd name="T15" fmla="*/ 6 h 12"/>
                  <a:gd name="T16" fmla="*/ 113 w 113"/>
                  <a:gd name="T17" fmla="*/ 6 h 12"/>
                  <a:gd name="T18" fmla="*/ 113 w 113"/>
                  <a:gd name="T19" fmla="*/ 6 h 12"/>
                  <a:gd name="T20" fmla="*/ 113 w 113"/>
                  <a:gd name="T21" fmla="*/ 8 h 12"/>
                  <a:gd name="T22" fmla="*/ 110 w 113"/>
                  <a:gd name="T23" fmla="*/ 10 h 12"/>
                  <a:gd name="T24" fmla="*/ 108 w 113"/>
                  <a:gd name="T25" fmla="*/ 11 h 12"/>
                  <a:gd name="T26" fmla="*/ 106 w 113"/>
                  <a:gd name="T27" fmla="*/ 12 h 12"/>
                  <a:gd name="T28" fmla="*/ 106 w 113"/>
                  <a:gd name="T29" fmla="*/ 12 h 12"/>
                  <a:gd name="T30" fmla="*/ 0 w 113"/>
                  <a:gd name="T31" fmla="*/ 12 h 12"/>
                  <a:gd name="T32" fmla="*/ 0 w 113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3" h="12">
                    <a:moveTo>
                      <a:pt x="0" y="0"/>
                    </a:moveTo>
                    <a:lnTo>
                      <a:pt x="0" y="0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8" y="1"/>
                    </a:lnTo>
                    <a:lnTo>
                      <a:pt x="110" y="2"/>
                    </a:lnTo>
                    <a:lnTo>
                      <a:pt x="113" y="4"/>
                    </a:lnTo>
                    <a:lnTo>
                      <a:pt x="113" y="6"/>
                    </a:lnTo>
                    <a:lnTo>
                      <a:pt x="113" y="6"/>
                    </a:lnTo>
                    <a:lnTo>
                      <a:pt x="113" y="6"/>
                    </a:lnTo>
                    <a:lnTo>
                      <a:pt x="113" y="8"/>
                    </a:lnTo>
                    <a:lnTo>
                      <a:pt x="110" y="10"/>
                    </a:lnTo>
                    <a:lnTo>
                      <a:pt x="108" y="11"/>
                    </a:lnTo>
                    <a:lnTo>
                      <a:pt x="106" y="12"/>
                    </a:lnTo>
                    <a:lnTo>
                      <a:pt x="106" y="12"/>
                    </a:lnTo>
                    <a:lnTo>
                      <a:pt x="0" y="12"/>
                    </a:lnTo>
                    <a:lnTo>
                      <a:pt x="0" y="1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6" name="Freeform 247"/>
              <p:cNvSpPr>
                <a:spLocks noEditPoints="1"/>
              </p:cNvSpPr>
              <p:nvPr/>
            </p:nvSpPr>
            <p:spPr bwMode="auto">
              <a:xfrm>
                <a:off x="1081" y="760"/>
                <a:ext cx="229" cy="224"/>
              </a:xfrm>
              <a:custGeom>
                <a:avLst/>
                <a:gdLst>
                  <a:gd name="T0" fmla="*/ 10 w 229"/>
                  <a:gd name="T1" fmla="*/ 223 h 224"/>
                  <a:gd name="T2" fmla="*/ 1 w 229"/>
                  <a:gd name="T3" fmla="*/ 209 h 224"/>
                  <a:gd name="T4" fmla="*/ 0 w 229"/>
                  <a:gd name="T5" fmla="*/ 42 h 224"/>
                  <a:gd name="T6" fmla="*/ 3 w 229"/>
                  <a:gd name="T7" fmla="*/ 33 h 224"/>
                  <a:gd name="T8" fmla="*/ 13 w 229"/>
                  <a:gd name="T9" fmla="*/ 22 h 224"/>
                  <a:gd name="T10" fmla="*/ 34 w 229"/>
                  <a:gd name="T11" fmla="*/ 10 h 224"/>
                  <a:gd name="T12" fmla="*/ 76 w 229"/>
                  <a:gd name="T13" fmla="*/ 2 h 224"/>
                  <a:gd name="T14" fmla="*/ 115 w 229"/>
                  <a:gd name="T15" fmla="*/ 0 h 224"/>
                  <a:gd name="T16" fmla="*/ 170 w 229"/>
                  <a:gd name="T17" fmla="*/ 4 h 224"/>
                  <a:gd name="T18" fmla="*/ 204 w 229"/>
                  <a:gd name="T19" fmla="*/ 14 h 224"/>
                  <a:gd name="T20" fmla="*/ 222 w 229"/>
                  <a:gd name="T21" fmla="*/ 25 h 224"/>
                  <a:gd name="T22" fmla="*/ 228 w 229"/>
                  <a:gd name="T23" fmla="*/ 36 h 224"/>
                  <a:gd name="T24" fmla="*/ 229 w 229"/>
                  <a:gd name="T25" fmla="*/ 200 h 224"/>
                  <a:gd name="T26" fmla="*/ 226 w 229"/>
                  <a:gd name="T27" fmla="*/ 216 h 224"/>
                  <a:gd name="T28" fmla="*/ 217 w 229"/>
                  <a:gd name="T29" fmla="*/ 224 h 224"/>
                  <a:gd name="T30" fmla="*/ 12 w 229"/>
                  <a:gd name="T31" fmla="*/ 224 h 224"/>
                  <a:gd name="T32" fmla="*/ 211 w 229"/>
                  <a:gd name="T33" fmla="*/ 42 h 224"/>
                  <a:gd name="T34" fmla="*/ 204 w 229"/>
                  <a:gd name="T35" fmla="*/ 38 h 224"/>
                  <a:gd name="T36" fmla="*/ 23 w 229"/>
                  <a:gd name="T37" fmla="*/ 38 h 224"/>
                  <a:gd name="T38" fmla="*/ 18 w 229"/>
                  <a:gd name="T39" fmla="*/ 46 h 224"/>
                  <a:gd name="T40" fmla="*/ 19 w 229"/>
                  <a:gd name="T41" fmla="*/ 133 h 224"/>
                  <a:gd name="T42" fmla="*/ 26 w 229"/>
                  <a:gd name="T43" fmla="*/ 138 h 224"/>
                  <a:gd name="T44" fmla="*/ 207 w 229"/>
                  <a:gd name="T45" fmla="*/ 137 h 224"/>
                  <a:gd name="T46" fmla="*/ 211 w 229"/>
                  <a:gd name="T47" fmla="*/ 130 h 224"/>
                  <a:gd name="T48" fmla="*/ 33 w 229"/>
                  <a:gd name="T49" fmla="*/ 174 h 224"/>
                  <a:gd name="T50" fmla="*/ 24 w 229"/>
                  <a:gd name="T51" fmla="*/ 180 h 224"/>
                  <a:gd name="T52" fmla="*/ 24 w 229"/>
                  <a:gd name="T53" fmla="*/ 188 h 224"/>
                  <a:gd name="T54" fmla="*/ 33 w 229"/>
                  <a:gd name="T55" fmla="*/ 195 h 224"/>
                  <a:gd name="T56" fmla="*/ 41 w 229"/>
                  <a:gd name="T57" fmla="*/ 192 h 224"/>
                  <a:gd name="T58" fmla="*/ 44 w 229"/>
                  <a:gd name="T59" fmla="*/ 184 h 224"/>
                  <a:gd name="T60" fmla="*/ 37 w 229"/>
                  <a:gd name="T61" fmla="*/ 175 h 224"/>
                  <a:gd name="T62" fmla="*/ 196 w 229"/>
                  <a:gd name="T63" fmla="*/ 174 h 224"/>
                  <a:gd name="T64" fmla="*/ 189 w 229"/>
                  <a:gd name="T65" fmla="*/ 177 h 224"/>
                  <a:gd name="T66" fmla="*/ 186 w 229"/>
                  <a:gd name="T67" fmla="*/ 184 h 224"/>
                  <a:gd name="T68" fmla="*/ 192 w 229"/>
                  <a:gd name="T69" fmla="*/ 195 h 224"/>
                  <a:gd name="T70" fmla="*/ 200 w 229"/>
                  <a:gd name="T71" fmla="*/ 195 h 224"/>
                  <a:gd name="T72" fmla="*/ 206 w 229"/>
                  <a:gd name="T73" fmla="*/ 184 h 224"/>
                  <a:gd name="T74" fmla="*/ 203 w 229"/>
                  <a:gd name="T75" fmla="*/ 177 h 224"/>
                  <a:gd name="T76" fmla="*/ 196 w 229"/>
                  <a:gd name="T77" fmla="*/ 174 h 224"/>
                  <a:gd name="T78" fmla="*/ 149 w 229"/>
                  <a:gd name="T79" fmla="*/ 26 h 224"/>
                  <a:gd name="T80" fmla="*/ 152 w 229"/>
                  <a:gd name="T81" fmla="*/ 25 h 224"/>
                  <a:gd name="T82" fmla="*/ 154 w 229"/>
                  <a:gd name="T83" fmla="*/ 21 h 224"/>
                  <a:gd name="T84" fmla="*/ 152 w 229"/>
                  <a:gd name="T85" fmla="*/ 18 h 224"/>
                  <a:gd name="T86" fmla="*/ 86 w 229"/>
                  <a:gd name="T87" fmla="*/ 16 h 224"/>
                  <a:gd name="T88" fmla="*/ 84 w 229"/>
                  <a:gd name="T89" fmla="*/ 17 h 224"/>
                  <a:gd name="T90" fmla="*/ 81 w 229"/>
                  <a:gd name="T91" fmla="*/ 21 h 224"/>
                  <a:gd name="T92" fmla="*/ 81 w 229"/>
                  <a:gd name="T93" fmla="*/ 23 h 224"/>
                  <a:gd name="T94" fmla="*/ 86 w 229"/>
                  <a:gd name="T95" fmla="*/ 26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9" h="224">
                    <a:moveTo>
                      <a:pt x="12" y="224"/>
                    </a:moveTo>
                    <a:lnTo>
                      <a:pt x="12" y="224"/>
                    </a:lnTo>
                    <a:lnTo>
                      <a:pt x="10" y="223"/>
                    </a:lnTo>
                    <a:lnTo>
                      <a:pt x="8" y="222"/>
                    </a:lnTo>
                    <a:lnTo>
                      <a:pt x="4" y="216"/>
                    </a:lnTo>
                    <a:lnTo>
                      <a:pt x="1" y="209"/>
                    </a:lnTo>
                    <a:lnTo>
                      <a:pt x="0" y="200"/>
                    </a:lnTo>
                    <a:lnTo>
                      <a:pt x="0" y="42"/>
                    </a:lnTo>
                    <a:lnTo>
                      <a:pt x="0" y="42"/>
                    </a:lnTo>
                    <a:lnTo>
                      <a:pt x="0" y="41"/>
                    </a:lnTo>
                    <a:lnTo>
                      <a:pt x="1" y="36"/>
                    </a:lnTo>
                    <a:lnTo>
                      <a:pt x="3" y="33"/>
                    </a:lnTo>
                    <a:lnTo>
                      <a:pt x="5" y="29"/>
                    </a:lnTo>
                    <a:lnTo>
                      <a:pt x="8" y="25"/>
                    </a:lnTo>
                    <a:lnTo>
                      <a:pt x="13" y="22"/>
                    </a:lnTo>
                    <a:lnTo>
                      <a:pt x="18" y="18"/>
                    </a:lnTo>
                    <a:lnTo>
                      <a:pt x="25" y="14"/>
                    </a:lnTo>
                    <a:lnTo>
                      <a:pt x="34" y="10"/>
                    </a:lnTo>
                    <a:lnTo>
                      <a:pt x="46" y="6"/>
                    </a:lnTo>
                    <a:lnTo>
                      <a:pt x="59" y="4"/>
                    </a:lnTo>
                    <a:lnTo>
                      <a:pt x="76" y="2"/>
                    </a:lnTo>
                    <a:lnTo>
                      <a:pt x="93" y="0"/>
                    </a:lnTo>
                    <a:lnTo>
                      <a:pt x="115" y="0"/>
                    </a:lnTo>
                    <a:lnTo>
                      <a:pt x="115" y="0"/>
                    </a:lnTo>
                    <a:lnTo>
                      <a:pt x="136" y="0"/>
                    </a:lnTo>
                    <a:lnTo>
                      <a:pt x="155" y="2"/>
                    </a:lnTo>
                    <a:lnTo>
                      <a:pt x="170" y="4"/>
                    </a:lnTo>
                    <a:lnTo>
                      <a:pt x="184" y="6"/>
                    </a:lnTo>
                    <a:lnTo>
                      <a:pt x="195" y="10"/>
                    </a:lnTo>
                    <a:lnTo>
                      <a:pt x="204" y="14"/>
                    </a:lnTo>
                    <a:lnTo>
                      <a:pt x="211" y="18"/>
                    </a:lnTo>
                    <a:lnTo>
                      <a:pt x="217" y="22"/>
                    </a:lnTo>
                    <a:lnTo>
                      <a:pt x="222" y="25"/>
                    </a:lnTo>
                    <a:lnTo>
                      <a:pt x="225" y="29"/>
                    </a:lnTo>
                    <a:lnTo>
                      <a:pt x="227" y="33"/>
                    </a:lnTo>
                    <a:lnTo>
                      <a:pt x="228" y="36"/>
                    </a:lnTo>
                    <a:lnTo>
                      <a:pt x="229" y="41"/>
                    </a:lnTo>
                    <a:lnTo>
                      <a:pt x="229" y="42"/>
                    </a:lnTo>
                    <a:lnTo>
                      <a:pt x="229" y="200"/>
                    </a:lnTo>
                    <a:lnTo>
                      <a:pt x="229" y="200"/>
                    </a:lnTo>
                    <a:lnTo>
                      <a:pt x="228" y="209"/>
                    </a:lnTo>
                    <a:lnTo>
                      <a:pt x="226" y="216"/>
                    </a:lnTo>
                    <a:lnTo>
                      <a:pt x="223" y="222"/>
                    </a:lnTo>
                    <a:lnTo>
                      <a:pt x="221" y="223"/>
                    </a:lnTo>
                    <a:lnTo>
                      <a:pt x="217" y="224"/>
                    </a:lnTo>
                    <a:lnTo>
                      <a:pt x="217" y="224"/>
                    </a:lnTo>
                    <a:lnTo>
                      <a:pt x="12" y="224"/>
                    </a:lnTo>
                    <a:lnTo>
                      <a:pt x="12" y="224"/>
                    </a:lnTo>
                    <a:close/>
                    <a:moveTo>
                      <a:pt x="211" y="46"/>
                    </a:moveTo>
                    <a:lnTo>
                      <a:pt x="211" y="46"/>
                    </a:lnTo>
                    <a:lnTo>
                      <a:pt x="211" y="42"/>
                    </a:lnTo>
                    <a:lnTo>
                      <a:pt x="209" y="40"/>
                    </a:lnTo>
                    <a:lnTo>
                      <a:pt x="207" y="38"/>
                    </a:lnTo>
                    <a:lnTo>
                      <a:pt x="204" y="38"/>
                    </a:lnTo>
                    <a:lnTo>
                      <a:pt x="26" y="38"/>
                    </a:lnTo>
                    <a:lnTo>
                      <a:pt x="26" y="38"/>
                    </a:lnTo>
                    <a:lnTo>
                      <a:pt x="23" y="38"/>
                    </a:lnTo>
                    <a:lnTo>
                      <a:pt x="20" y="40"/>
                    </a:lnTo>
                    <a:lnTo>
                      <a:pt x="19" y="42"/>
                    </a:lnTo>
                    <a:lnTo>
                      <a:pt x="18" y="46"/>
                    </a:lnTo>
                    <a:lnTo>
                      <a:pt x="18" y="130"/>
                    </a:lnTo>
                    <a:lnTo>
                      <a:pt x="18" y="130"/>
                    </a:lnTo>
                    <a:lnTo>
                      <a:pt x="19" y="133"/>
                    </a:lnTo>
                    <a:lnTo>
                      <a:pt x="20" y="135"/>
                    </a:lnTo>
                    <a:lnTo>
                      <a:pt x="23" y="137"/>
                    </a:lnTo>
                    <a:lnTo>
                      <a:pt x="26" y="138"/>
                    </a:lnTo>
                    <a:lnTo>
                      <a:pt x="204" y="138"/>
                    </a:lnTo>
                    <a:lnTo>
                      <a:pt x="204" y="138"/>
                    </a:lnTo>
                    <a:lnTo>
                      <a:pt x="207" y="137"/>
                    </a:lnTo>
                    <a:lnTo>
                      <a:pt x="209" y="135"/>
                    </a:lnTo>
                    <a:lnTo>
                      <a:pt x="211" y="133"/>
                    </a:lnTo>
                    <a:lnTo>
                      <a:pt x="211" y="130"/>
                    </a:lnTo>
                    <a:lnTo>
                      <a:pt x="211" y="46"/>
                    </a:lnTo>
                    <a:close/>
                    <a:moveTo>
                      <a:pt x="33" y="174"/>
                    </a:moveTo>
                    <a:lnTo>
                      <a:pt x="33" y="174"/>
                    </a:lnTo>
                    <a:lnTo>
                      <a:pt x="29" y="175"/>
                    </a:lnTo>
                    <a:lnTo>
                      <a:pt x="26" y="177"/>
                    </a:lnTo>
                    <a:lnTo>
                      <a:pt x="24" y="180"/>
                    </a:lnTo>
                    <a:lnTo>
                      <a:pt x="23" y="184"/>
                    </a:lnTo>
                    <a:lnTo>
                      <a:pt x="23" y="184"/>
                    </a:lnTo>
                    <a:lnTo>
                      <a:pt x="24" y="188"/>
                    </a:lnTo>
                    <a:lnTo>
                      <a:pt x="26" y="192"/>
                    </a:lnTo>
                    <a:lnTo>
                      <a:pt x="29" y="195"/>
                    </a:lnTo>
                    <a:lnTo>
                      <a:pt x="33" y="195"/>
                    </a:lnTo>
                    <a:lnTo>
                      <a:pt x="33" y="195"/>
                    </a:lnTo>
                    <a:lnTo>
                      <a:pt x="37" y="195"/>
                    </a:lnTo>
                    <a:lnTo>
                      <a:pt x="41" y="192"/>
                    </a:lnTo>
                    <a:lnTo>
                      <a:pt x="43" y="188"/>
                    </a:lnTo>
                    <a:lnTo>
                      <a:pt x="44" y="184"/>
                    </a:lnTo>
                    <a:lnTo>
                      <a:pt x="44" y="184"/>
                    </a:lnTo>
                    <a:lnTo>
                      <a:pt x="43" y="180"/>
                    </a:lnTo>
                    <a:lnTo>
                      <a:pt x="41" y="177"/>
                    </a:lnTo>
                    <a:lnTo>
                      <a:pt x="37" y="175"/>
                    </a:lnTo>
                    <a:lnTo>
                      <a:pt x="33" y="174"/>
                    </a:lnTo>
                    <a:lnTo>
                      <a:pt x="33" y="174"/>
                    </a:lnTo>
                    <a:close/>
                    <a:moveTo>
                      <a:pt x="196" y="174"/>
                    </a:moveTo>
                    <a:lnTo>
                      <a:pt x="196" y="174"/>
                    </a:lnTo>
                    <a:lnTo>
                      <a:pt x="192" y="175"/>
                    </a:lnTo>
                    <a:lnTo>
                      <a:pt x="189" y="177"/>
                    </a:lnTo>
                    <a:lnTo>
                      <a:pt x="187" y="180"/>
                    </a:lnTo>
                    <a:lnTo>
                      <a:pt x="186" y="184"/>
                    </a:lnTo>
                    <a:lnTo>
                      <a:pt x="186" y="184"/>
                    </a:lnTo>
                    <a:lnTo>
                      <a:pt x="187" y="188"/>
                    </a:lnTo>
                    <a:lnTo>
                      <a:pt x="189" y="192"/>
                    </a:lnTo>
                    <a:lnTo>
                      <a:pt x="192" y="195"/>
                    </a:lnTo>
                    <a:lnTo>
                      <a:pt x="196" y="195"/>
                    </a:lnTo>
                    <a:lnTo>
                      <a:pt x="196" y="195"/>
                    </a:lnTo>
                    <a:lnTo>
                      <a:pt x="200" y="195"/>
                    </a:lnTo>
                    <a:lnTo>
                      <a:pt x="203" y="192"/>
                    </a:lnTo>
                    <a:lnTo>
                      <a:pt x="205" y="188"/>
                    </a:lnTo>
                    <a:lnTo>
                      <a:pt x="206" y="184"/>
                    </a:lnTo>
                    <a:lnTo>
                      <a:pt x="206" y="184"/>
                    </a:lnTo>
                    <a:lnTo>
                      <a:pt x="205" y="180"/>
                    </a:lnTo>
                    <a:lnTo>
                      <a:pt x="203" y="177"/>
                    </a:lnTo>
                    <a:lnTo>
                      <a:pt x="200" y="175"/>
                    </a:lnTo>
                    <a:lnTo>
                      <a:pt x="196" y="174"/>
                    </a:lnTo>
                    <a:lnTo>
                      <a:pt x="196" y="174"/>
                    </a:lnTo>
                    <a:close/>
                    <a:moveTo>
                      <a:pt x="86" y="26"/>
                    </a:moveTo>
                    <a:lnTo>
                      <a:pt x="149" y="26"/>
                    </a:lnTo>
                    <a:lnTo>
                      <a:pt x="149" y="26"/>
                    </a:lnTo>
                    <a:lnTo>
                      <a:pt x="149" y="26"/>
                    </a:lnTo>
                    <a:lnTo>
                      <a:pt x="151" y="26"/>
                    </a:lnTo>
                    <a:lnTo>
                      <a:pt x="152" y="25"/>
                    </a:lnTo>
                    <a:lnTo>
                      <a:pt x="153" y="23"/>
                    </a:lnTo>
                    <a:lnTo>
                      <a:pt x="154" y="21"/>
                    </a:lnTo>
                    <a:lnTo>
                      <a:pt x="154" y="21"/>
                    </a:lnTo>
                    <a:lnTo>
                      <a:pt x="154" y="21"/>
                    </a:lnTo>
                    <a:lnTo>
                      <a:pt x="153" y="19"/>
                    </a:lnTo>
                    <a:lnTo>
                      <a:pt x="152" y="18"/>
                    </a:lnTo>
                    <a:lnTo>
                      <a:pt x="151" y="17"/>
                    </a:lnTo>
                    <a:lnTo>
                      <a:pt x="149" y="16"/>
                    </a:lnTo>
                    <a:lnTo>
                      <a:pt x="86" y="16"/>
                    </a:lnTo>
                    <a:lnTo>
                      <a:pt x="86" y="16"/>
                    </a:lnTo>
                    <a:lnTo>
                      <a:pt x="86" y="16"/>
                    </a:lnTo>
                    <a:lnTo>
                      <a:pt x="84" y="17"/>
                    </a:lnTo>
                    <a:lnTo>
                      <a:pt x="82" y="18"/>
                    </a:lnTo>
                    <a:lnTo>
                      <a:pt x="81" y="19"/>
                    </a:lnTo>
                    <a:lnTo>
                      <a:pt x="81" y="21"/>
                    </a:lnTo>
                    <a:lnTo>
                      <a:pt x="81" y="21"/>
                    </a:lnTo>
                    <a:lnTo>
                      <a:pt x="81" y="21"/>
                    </a:lnTo>
                    <a:lnTo>
                      <a:pt x="81" y="23"/>
                    </a:lnTo>
                    <a:lnTo>
                      <a:pt x="82" y="25"/>
                    </a:lnTo>
                    <a:lnTo>
                      <a:pt x="84" y="26"/>
                    </a:lnTo>
                    <a:lnTo>
                      <a:pt x="86" y="26"/>
                    </a:lnTo>
                    <a:lnTo>
                      <a:pt x="86" y="2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7" name="Freeform 248"/>
              <p:cNvSpPr>
                <a:spLocks/>
              </p:cNvSpPr>
              <p:nvPr/>
            </p:nvSpPr>
            <p:spPr bwMode="auto">
              <a:xfrm>
                <a:off x="1091" y="995"/>
                <a:ext cx="38" cy="32"/>
              </a:xfrm>
              <a:custGeom>
                <a:avLst/>
                <a:gdLst>
                  <a:gd name="T0" fmla="*/ 38 w 38"/>
                  <a:gd name="T1" fmla="*/ 0 h 32"/>
                  <a:gd name="T2" fmla="*/ 38 w 38"/>
                  <a:gd name="T3" fmla="*/ 27 h 32"/>
                  <a:gd name="T4" fmla="*/ 38 w 38"/>
                  <a:gd name="T5" fmla="*/ 27 h 32"/>
                  <a:gd name="T6" fmla="*/ 37 w 38"/>
                  <a:gd name="T7" fmla="*/ 29 h 32"/>
                  <a:gd name="T8" fmla="*/ 36 w 38"/>
                  <a:gd name="T9" fmla="*/ 31 h 32"/>
                  <a:gd name="T10" fmla="*/ 34 w 38"/>
                  <a:gd name="T11" fmla="*/ 32 h 32"/>
                  <a:gd name="T12" fmla="*/ 32 w 38"/>
                  <a:gd name="T13" fmla="*/ 32 h 32"/>
                  <a:gd name="T14" fmla="*/ 5 w 38"/>
                  <a:gd name="T15" fmla="*/ 32 h 32"/>
                  <a:gd name="T16" fmla="*/ 5 w 38"/>
                  <a:gd name="T17" fmla="*/ 32 h 32"/>
                  <a:gd name="T18" fmla="*/ 3 w 38"/>
                  <a:gd name="T19" fmla="*/ 32 h 32"/>
                  <a:gd name="T20" fmla="*/ 1 w 38"/>
                  <a:gd name="T21" fmla="*/ 31 h 32"/>
                  <a:gd name="T22" fmla="*/ 0 w 38"/>
                  <a:gd name="T23" fmla="*/ 29 h 32"/>
                  <a:gd name="T24" fmla="*/ 0 w 38"/>
                  <a:gd name="T25" fmla="*/ 27 h 32"/>
                  <a:gd name="T26" fmla="*/ 0 w 38"/>
                  <a:gd name="T2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8" h="32">
                    <a:moveTo>
                      <a:pt x="38" y="0"/>
                    </a:moveTo>
                    <a:lnTo>
                      <a:pt x="38" y="27"/>
                    </a:lnTo>
                    <a:lnTo>
                      <a:pt x="38" y="27"/>
                    </a:lnTo>
                    <a:lnTo>
                      <a:pt x="37" y="29"/>
                    </a:lnTo>
                    <a:lnTo>
                      <a:pt x="36" y="31"/>
                    </a:lnTo>
                    <a:lnTo>
                      <a:pt x="34" y="32"/>
                    </a:lnTo>
                    <a:lnTo>
                      <a:pt x="32" y="32"/>
                    </a:lnTo>
                    <a:lnTo>
                      <a:pt x="5" y="32"/>
                    </a:lnTo>
                    <a:lnTo>
                      <a:pt x="5" y="32"/>
                    </a:lnTo>
                    <a:lnTo>
                      <a:pt x="3" y="32"/>
                    </a:lnTo>
                    <a:lnTo>
                      <a:pt x="1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8" name="Freeform 249"/>
              <p:cNvSpPr>
                <a:spLocks/>
              </p:cNvSpPr>
              <p:nvPr/>
            </p:nvSpPr>
            <p:spPr bwMode="auto">
              <a:xfrm>
                <a:off x="1263" y="995"/>
                <a:ext cx="39" cy="32"/>
              </a:xfrm>
              <a:custGeom>
                <a:avLst/>
                <a:gdLst>
                  <a:gd name="T0" fmla="*/ 39 w 39"/>
                  <a:gd name="T1" fmla="*/ 0 h 32"/>
                  <a:gd name="T2" fmla="*/ 39 w 39"/>
                  <a:gd name="T3" fmla="*/ 27 h 32"/>
                  <a:gd name="T4" fmla="*/ 39 w 39"/>
                  <a:gd name="T5" fmla="*/ 27 h 32"/>
                  <a:gd name="T6" fmla="*/ 38 w 39"/>
                  <a:gd name="T7" fmla="*/ 29 h 32"/>
                  <a:gd name="T8" fmla="*/ 36 w 39"/>
                  <a:gd name="T9" fmla="*/ 31 h 32"/>
                  <a:gd name="T10" fmla="*/ 35 w 39"/>
                  <a:gd name="T11" fmla="*/ 32 h 32"/>
                  <a:gd name="T12" fmla="*/ 33 w 39"/>
                  <a:gd name="T13" fmla="*/ 32 h 32"/>
                  <a:gd name="T14" fmla="*/ 6 w 39"/>
                  <a:gd name="T15" fmla="*/ 32 h 32"/>
                  <a:gd name="T16" fmla="*/ 6 w 39"/>
                  <a:gd name="T17" fmla="*/ 32 h 32"/>
                  <a:gd name="T18" fmla="*/ 4 w 39"/>
                  <a:gd name="T19" fmla="*/ 32 h 32"/>
                  <a:gd name="T20" fmla="*/ 2 w 39"/>
                  <a:gd name="T21" fmla="*/ 31 h 32"/>
                  <a:gd name="T22" fmla="*/ 0 w 39"/>
                  <a:gd name="T23" fmla="*/ 29 h 32"/>
                  <a:gd name="T24" fmla="*/ 0 w 39"/>
                  <a:gd name="T25" fmla="*/ 27 h 32"/>
                  <a:gd name="T26" fmla="*/ 0 w 39"/>
                  <a:gd name="T2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" h="32">
                    <a:moveTo>
                      <a:pt x="39" y="0"/>
                    </a:moveTo>
                    <a:lnTo>
                      <a:pt x="39" y="27"/>
                    </a:lnTo>
                    <a:lnTo>
                      <a:pt x="39" y="27"/>
                    </a:lnTo>
                    <a:lnTo>
                      <a:pt x="38" y="29"/>
                    </a:lnTo>
                    <a:lnTo>
                      <a:pt x="36" y="31"/>
                    </a:lnTo>
                    <a:lnTo>
                      <a:pt x="35" y="32"/>
                    </a:lnTo>
                    <a:lnTo>
                      <a:pt x="33" y="32"/>
                    </a:lnTo>
                    <a:lnTo>
                      <a:pt x="6" y="32"/>
                    </a:lnTo>
                    <a:lnTo>
                      <a:pt x="6" y="32"/>
                    </a:lnTo>
                    <a:lnTo>
                      <a:pt x="4" y="32"/>
                    </a:lnTo>
                    <a:lnTo>
                      <a:pt x="2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9" name="Freeform 250"/>
              <p:cNvSpPr>
                <a:spLocks/>
              </p:cNvSpPr>
              <p:nvPr/>
            </p:nvSpPr>
            <p:spPr bwMode="auto">
              <a:xfrm>
                <a:off x="1272" y="1092"/>
                <a:ext cx="148" cy="129"/>
              </a:xfrm>
              <a:custGeom>
                <a:avLst/>
                <a:gdLst>
                  <a:gd name="T0" fmla="*/ 148 w 148"/>
                  <a:gd name="T1" fmla="*/ 0 h 129"/>
                  <a:gd name="T2" fmla="*/ 0 w 148"/>
                  <a:gd name="T3" fmla="*/ 107 h 129"/>
                  <a:gd name="T4" fmla="*/ 0 w 148"/>
                  <a:gd name="T5" fmla="*/ 129 h 129"/>
                  <a:gd name="T6" fmla="*/ 148 w 148"/>
                  <a:gd name="T7" fmla="*/ 76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8" h="129">
                    <a:moveTo>
                      <a:pt x="148" y="0"/>
                    </a:moveTo>
                    <a:lnTo>
                      <a:pt x="0" y="107"/>
                    </a:lnTo>
                    <a:lnTo>
                      <a:pt x="0" y="129"/>
                    </a:lnTo>
                    <a:lnTo>
                      <a:pt x="148" y="7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0" name="Freeform 251"/>
              <p:cNvSpPr>
                <a:spLocks/>
              </p:cNvSpPr>
              <p:nvPr/>
            </p:nvSpPr>
            <p:spPr bwMode="auto">
              <a:xfrm>
                <a:off x="1497" y="1095"/>
                <a:ext cx="146" cy="126"/>
              </a:xfrm>
              <a:custGeom>
                <a:avLst/>
                <a:gdLst>
                  <a:gd name="T0" fmla="*/ 0 w 146"/>
                  <a:gd name="T1" fmla="*/ 73 h 126"/>
                  <a:gd name="T2" fmla="*/ 146 w 146"/>
                  <a:gd name="T3" fmla="*/ 126 h 126"/>
                  <a:gd name="T4" fmla="*/ 146 w 146"/>
                  <a:gd name="T5" fmla="*/ 104 h 126"/>
                  <a:gd name="T6" fmla="*/ 0 w 146"/>
                  <a:gd name="T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6" h="126">
                    <a:moveTo>
                      <a:pt x="0" y="73"/>
                    </a:moveTo>
                    <a:lnTo>
                      <a:pt x="146" y="126"/>
                    </a:lnTo>
                    <a:lnTo>
                      <a:pt x="146" y="104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1" name="Freeform 252"/>
              <p:cNvSpPr>
                <a:spLocks/>
              </p:cNvSpPr>
              <p:nvPr/>
            </p:nvSpPr>
            <p:spPr bwMode="auto">
              <a:xfrm>
                <a:off x="1361" y="944"/>
                <a:ext cx="193" cy="390"/>
              </a:xfrm>
              <a:custGeom>
                <a:avLst/>
                <a:gdLst>
                  <a:gd name="T0" fmla="*/ 126 w 193"/>
                  <a:gd name="T1" fmla="*/ 39 h 390"/>
                  <a:gd name="T2" fmla="*/ 126 w 193"/>
                  <a:gd name="T3" fmla="*/ 39 h 390"/>
                  <a:gd name="T4" fmla="*/ 125 w 193"/>
                  <a:gd name="T5" fmla="*/ 34 h 390"/>
                  <a:gd name="T6" fmla="*/ 124 w 193"/>
                  <a:gd name="T7" fmla="*/ 28 h 390"/>
                  <a:gd name="T8" fmla="*/ 121 w 193"/>
                  <a:gd name="T9" fmla="*/ 22 h 390"/>
                  <a:gd name="T10" fmla="*/ 117 w 193"/>
                  <a:gd name="T11" fmla="*/ 16 h 390"/>
                  <a:gd name="T12" fmla="*/ 113 w 193"/>
                  <a:gd name="T13" fmla="*/ 10 h 390"/>
                  <a:gd name="T14" fmla="*/ 108 w 193"/>
                  <a:gd name="T15" fmla="*/ 6 h 390"/>
                  <a:gd name="T16" fmla="*/ 103 w 193"/>
                  <a:gd name="T17" fmla="*/ 2 h 390"/>
                  <a:gd name="T18" fmla="*/ 98 w 193"/>
                  <a:gd name="T19" fmla="*/ 0 h 390"/>
                  <a:gd name="T20" fmla="*/ 98 w 193"/>
                  <a:gd name="T21" fmla="*/ 0 h 390"/>
                  <a:gd name="T22" fmla="*/ 92 w 193"/>
                  <a:gd name="T23" fmla="*/ 2 h 390"/>
                  <a:gd name="T24" fmla="*/ 87 w 193"/>
                  <a:gd name="T25" fmla="*/ 6 h 390"/>
                  <a:gd name="T26" fmla="*/ 81 w 193"/>
                  <a:gd name="T27" fmla="*/ 10 h 390"/>
                  <a:gd name="T28" fmla="*/ 77 w 193"/>
                  <a:gd name="T29" fmla="*/ 16 h 390"/>
                  <a:gd name="T30" fmla="*/ 74 w 193"/>
                  <a:gd name="T31" fmla="*/ 22 h 390"/>
                  <a:gd name="T32" fmla="*/ 71 w 193"/>
                  <a:gd name="T33" fmla="*/ 28 h 390"/>
                  <a:gd name="T34" fmla="*/ 70 w 193"/>
                  <a:gd name="T35" fmla="*/ 34 h 390"/>
                  <a:gd name="T36" fmla="*/ 69 w 193"/>
                  <a:gd name="T37" fmla="*/ 39 h 390"/>
                  <a:gd name="T38" fmla="*/ 69 w 193"/>
                  <a:gd name="T39" fmla="*/ 282 h 390"/>
                  <a:gd name="T40" fmla="*/ 69 w 193"/>
                  <a:gd name="T41" fmla="*/ 282 h 390"/>
                  <a:gd name="T42" fmla="*/ 70 w 193"/>
                  <a:gd name="T43" fmla="*/ 304 h 390"/>
                  <a:gd name="T44" fmla="*/ 71 w 193"/>
                  <a:gd name="T45" fmla="*/ 323 h 390"/>
                  <a:gd name="T46" fmla="*/ 0 w 193"/>
                  <a:gd name="T47" fmla="*/ 371 h 390"/>
                  <a:gd name="T48" fmla="*/ 0 w 193"/>
                  <a:gd name="T49" fmla="*/ 390 h 390"/>
                  <a:gd name="T50" fmla="*/ 97 w 193"/>
                  <a:gd name="T51" fmla="*/ 357 h 390"/>
                  <a:gd name="T52" fmla="*/ 193 w 193"/>
                  <a:gd name="T53" fmla="*/ 390 h 390"/>
                  <a:gd name="T54" fmla="*/ 193 w 193"/>
                  <a:gd name="T55" fmla="*/ 371 h 390"/>
                  <a:gd name="T56" fmla="*/ 124 w 193"/>
                  <a:gd name="T57" fmla="*/ 324 h 390"/>
                  <a:gd name="T58" fmla="*/ 124 w 193"/>
                  <a:gd name="T59" fmla="*/ 324 h 390"/>
                  <a:gd name="T60" fmla="*/ 126 w 193"/>
                  <a:gd name="T61" fmla="*/ 305 h 390"/>
                  <a:gd name="T62" fmla="*/ 126 w 193"/>
                  <a:gd name="T63" fmla="*/ 282 h 390"/>
                  <a:gd name="T64" fmla="*/ 126 w 193"/>
                  <a:gd name="T65" fmla="*/ 39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93" h="390">
                    <a:moveTo>
                      <a:pt x="126" y="39"/>
                    </a:moveTo>
                    <a:lnTo>
                      <a:pt x="126" y="39"/>
                    </a:lnTo>
                    <a:lnTo>
                      <a:pt x="125" y="34"/>
                    </a:lnTo>
                    <a:lnTo>
                      <a:pt x="124" y="28"/>
                    </a:lnTo>
                    <a:lnTo>
                      <a:pt x="121" y="22"/>
                    </a:lnTo>
                    <a:lnTo>
                      <a:pt x="117" y="16"/>
                    </a:lnTo>
                    <a:lnTo>
                      <a:pt x="113" y="10"/>
                    </a:lnTo>
                    <a:lnTo>
                      <a:pt x="108" y="6"/>
                    </a:lnTo>
                    <a:lnTo>
                      <a:pt x="103" y="2"/>
                    </a:lnTo>
                    <a:lnTo>
                      <a:pt x="98" y="0"/>
                    </a:lnTo>
                    <a:lnTo>
                      <a:pt x="98" y="0"/>
                    </a:lnTo>
                    <a:lnTo>
                      <a:pt x="92" y="2"/>
                    </a:lnTo>
                    <a:lnTo>
                      <a:pt x="87" y="6"/>
                    </a:lnTo>
                    <a:lnTo>
                      <a:pt x="81" y="10"/>
                    </a:lnTo>
                    <a:lnTo>
                      <a:pt x="77" y="16"/>
                    </a:lnTo>
                    <a:lnTo>
                      <a:pt x="74" y="22"/>
                    </a:lnTo>
                    <a:lnTo>
                      <a:pt x="71" y="28"/>
                    </a:lnTo>
                    <a:lnTo>
                      <a:pt x="70" y="34"/>
                    </a:lnTo>
                    <a:lnTo>
                      <a:pt x="69" y="39"/>
                    </a:lnTo>
                    <a:lnTo>
                      <a:pt x="69" y="282"/>
                    </a:lnTo>
                    <a:lnTo>
                      <a:pt x="69" y="282"/>
                    </a:lnTo>
                    <a:lnTo>
                      <a:pt x="70" y="304"/>
                    </a:lnTo>
                    <a:lnTo>
                      <a:pt x="71" y="323"/>
                    </a:lnTo>
                    <a:lnTo>
                      <a:pt x="0" y="371"/>
                    </a:lnTo>
                    <a:lnTo>
                      <a:pt x="0" y="390"/>
                    </a:lnTo>
                    <a:lnTo>
                      <a:pt x="97" y="357"/>
                    </a:lnTo>
                    <a:lnTo>
                      <a:pt x="193" y="390"/>
                    </a:lnTo>
                    <a:lnTo>
                      <a:pt x="193" y="371"/>
                    </a:lnTo>
                    <a:lnTo>
                      <a:pt x="124" y="324"/>
                    </a:lnTo>
                    <a:lnTo>
                      <a:pt x="124" y="324"/>
                    </a:lnTo>
                    <a:lnTo>
                      <a:pt x="126" y="305"/>
                    </a:lnTo>
                    <a:lnTo>
                      <a:pt x="126" y="282"/>
                    </a:lnTo>
                    <a:lnTo>
                      <a:pt x="126" y="3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2" name="Freeform 253"/>
              <p:cNvSpPr>
                <a:spLocks/>
              </p:cNvSpPr>
              <p:nvPr/>
            </p:nvSpPr>
            <p:spPr bwMode="auto">
              <a:xfrm>
                <a:off x="1462" y="632"/>
                <a:ext cx="113" cy="47"/>
              </a:xfrm>
              <a:custGeom>
                <a:avLst/>
                <a:gdLst>
                  <a:gd name="T0" fmla="*/ 113 w 113"/>
                  <a:gd name="T1" fmla="*/ 47 h 47"/>
                  <a:gd name="T2" fmla="*/ 113 w 113"/>
                  <a:gd name="T3" fmla="*/ 39 h 47"/>
                  <a:gd name="T4" fmla="*/ 113 w 113"/>
                  <a:gd name="T5" fmla="*/ 39 h 47"/>
                  <a:gd name="T6" fmla="*/ 113 w 113"/>
                  <a:gd name="T7" fmla="*/ 32 h 47"/>
                  <a:gd name="T8" fmla="*/ 110 w 113"/>
                  <a:gd name="T9" fmla="*/ 23 h 47"/>
                  <a:gd name="T10" fmla="*/ 107 w 113"/>
                  <a:gd name="T11" fmla="*/ 17 h 47"/>
                  <a:gd name="T12" fmla="*/ 102 w 113"/>
                  <a:gd name="T13" fmla="*/ 11 h 47"/>
                  <a:gd name="T14" fmla="*/ 97 w 113"/>
                  <a:gd name="T15" fmla="*/ 7 h 47"/>
                  <a:gd name="T16" fmla="*/ 89 w 113"/>
                  <a:gd name="T17" fmla="*/ 3 h 47"/>
                  <a:gd name="T18" fmla="*/ 82 w 113"/>
                  <a:gd name="T19" fmla="*/ 1 h 47"/>
                  <a:gd name="T20" fmla="*/ 74 w 113"/>
                  <a:gd name="T21" fmla="*/ 0 h 47"/>
                  <a:gd name="T22" fmla="*/ 39 w 113"/>
                  <a:gd name="T23" fmla="*/ 0 h 47"/>
                  <a:gd name="T24" fmla="*/ 39 w 113"/>
                  <a:gd name="T25" fmla="*/ 0 h 47"/>
                  <a:gd name="T26" fmla="*/ 32 w 113"/>
                  <a:gd name="T27" fmla="*/ 1 h 47"/>
                  <a:gd name="T28" fmla="*/ 24 w 113"/>
                  <a:gd name="T29" fmla="*/ 3 h 47"/>
                  <a:gd name="T30" fmla="*/ 17 w 113"/>
                  <a:gd name="T31" fmla="*/ 7 h 47"/>
                  <a:gd name="T32" fmla="*/ 11 w 113"/>
                  <a:gd name="T33" fmla="*/ 11 h 47"/>
                  <a:gd name="T34" fmla="*/ 7 w 113"/>
                  <a:gd name="T35" fmla="*/ 17 h 47"/>
                  <a:gd name="T36" fmla="*/ 3 w 113"/>
                  <a:gd name="T37" fmla="*/ 23 h 47"/>
                  <a:gd name="T38" fmla="*/ 1 w 113"/>
                  <a:gd name="T39" fmla="*/ 32 h 47"/>
                  <a:gd name="T40" fmla="*/ 0 w 113"/>
                  <a:gd name="T41" fmla="*/ 39 h 47"/>
                  <a:gd name="T42" fmla="*/ 0 w 113"/>
                  <a:gd name="T43" fmla="*/ 47 h 47"/>
                  <a:gd name="T44" fmla="*/ 25 w 113"/>
                  <a:gd name="T45" fmla="*/ 47 h 47"/>
                  <a:gd name="T46" fmla="*/ 25 w 113"/>
                  <a:gd name="T47" fmla="*/ 39 h 47"/>
                  <a:gd name="T48" fmla="*/ 25 w 113"/>
                  <a:gd name="T49" fmla="*/ 39 h 47"/>
                  <a:gd name="T50" fmla="*/ 26 w 113"/>
                  <a:gd name="T51" fmla="*/ 34 h 47"/>
                  <a:gd name="T52" fmla="*/ 29 w 113"/>
                  <a:gd name="T53" fmla="*/ 29 h 47"/>
                  <a:gd name="T54" fmla="*/ 34 w 113"/>
                  <a:gd name="T55" fmla="*/ 25 h 47"/>
                  <a:gd name="T56" fmla="*/ 39 w 113"/>
                  <a:gd name="T57" fmla="*/ 24 h 47"/>
                  <a:gd name="T58" fmla="*/ 74 w 113"/>
                  <a:gd name="T59" fmla="*/ 24 h 47"/>
                  <a:gd name="T60" fmla="*/ 74 w 113"/>
                  <a:gd name="T61" fmla="*/ 24 h 47"/>
                  <a:gd name="T62" fmla="*/ 80 w 113"/>
                  <a:gd name="T63" fmla="*/ 25 h 47"/>
                  <a:gd name="T64" fmla="*/ 84 w 113"/>
                  <a:gd name="T65" fmla="*/ 29 h 47"/>
                  <a:gd name="T66" fmla="*/ 88 w 113"/>
                  <a:gd name="T67" fmla="*/ 34 h 47"/>
                  <a:gd name="T68" fmla="*/ 89 w 113"/>
                  <a:gd name="T69" fmla="*/ 39 h 47"/>
                  <a:gd name="T70" fmla="*/ 89 w 113"/>
                  <a:gd name="T71" fmla="*/ 47 h 47"/>
                  <a:gd name="T72" fmla="*/ 113 w 113"/>
                  <a:gd name="T7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13" h="47">
                    <a:moveTo>
                      <a:pt x="113" y="47"/>
                    </a:moveTo>
                    <a:lnTo>
                      <a:pt x="113" y="39"/>
                    </a:lnTo>
                    <a:lnTo>
                      <a:pt x="113" y="39"/>
                    </a:lnTo>
                    <a:lnTo>
                      <a:pt x="113" y="32"/>
                    </a:lnTo>
                    <a:lnTo>
                      <a:pt x="110" y="23"/>
                    </a:lnTo>
                    <a:lnTo>
                      <a:pt x="107" y="17"/>
                    </a:lnTo>
                    <a:lnTo>
                      <a:pt x="102" y="11"/>
                    </a:lnTo>
                    <a:lnTo>
                      <a:pt x="97" y="7"/>
                    </a:lnTo>
                    <a:lnTo>
                      <a:pt x="89" y="3"/>
                    </a:lnTo>
                    <a:lnTo>
                      <a:pt x="82" y="1"/>
                    </a:lnTo>
                    <a:lnTo>
                      <a:pt x="74" y="0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32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7" y="17"/>
                    </a:lnTo>
                    <a:lnTo>
                      <a:pt x="3" y="23"/>
                    </a:lnTo>
                    <a:lnTo>
                      <a:pt x="1" y="32"/>
                    </a:lnTo>
                    <a:lnTo>
                      <a:pt x="0" y="39"/>
                    </a:lnTo>
                    <a:lnTo>
                      <a:pt x="0" y="47"/>
                    </a:lnTo>
                    <a:lnTo>
                      <a:pt x="25" y="47"/>
                    </a:lnTo>
                    <a:lnTo>
                      <a:pt x="25" y="39"/>
                    </a:lnTo>
                    <a:lnTo>
                      <a:pt x="25" y="39"/>
                    </a:lnTo>
                    <a:lnTo>
                      <a:pt x="26" y="34"/>
                    </a:lnTo>
                    <a:lnTo>
                      <a:pt x="29" y="29"/>
                    </a:lnTo>
                    <a:lnTo>
                      <a:pt x="34" y="25"/>
                    </a:lnTo>
                    <a:lnTo>
                      <a:pt x="39" y="24"/>
                    </a:lnTo>
                    <a:lnTo>
                      <a:pt x="74" y="24"/>
                    </a:lnTo>
                    <a:lnTo>
                      <a:pt x="74" y="24"/>
                    </a:lnTo>
                    <a:lnTo>
                      <a:pt x="80" y="25"/>
                    </a:lnTo>
                    <a:lnTo>
                      <a:pt x="84" y="29"/>
                    </a:lnTo>
                    <a:lnTo>
                      <a:pt x="88" y="34"/>
                    </a:lnTo>
                    <a:lnTo>
                      <a:pt x="89" y="39"/>
                    </a:lnTo>
                    <a:lnTo>
                      <a:pt x="89" y="47"/>
                    </a:lnTo>
                    <a:lnTo>
                      <a:pt x="113" y="47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3" name="Freeform 254"/>
              <p:cNvSpPr>
                <a:spLocks/>
              </p:cNvSpPr>
              <p:nvPr/>
            </p:nvSpPr>
            <p:spPr bwMode="auto">
              <a:xfrm>
                <a:off x="1384" y="688"/>
                <a:ext cx="36" cy="197"/>
              </a:xfrm>
              <a:custGeom>
                <a:avLst/>
                <a:gdLst>
                  <a:gd name="T0" fmla="*/ 36 w 36"/>
                  <a:gd name="T1" fmla="*/ 0 h 197"/>
                  <a:gd name="T2" fmla="*/ 15 w 36"/>
                  <a:gd name="T3" fmla="*/ 0 h 197"/>
                  <a:gd name="T4" fmla="*/ 15 w 36"/>
                  <a:gd name="T5" fmla="*/ 0 h 197"/>
                  <a:gd name="T6" fmla="*/ 12 w 36"/>
                  <a:gd name="T7" fmla="*/ 0 h 197"/>
                  <a:gd name="T8" fmla="*/ 9 w 36"/>
                  <a:gd name="T9" fmla="*/ 1 h 197"/>
                  <a:gd name="T10" fmla="*/ 5 w 36"/>
                  <a:gd name="T11" fmla="*/ 4 h 197"/>
                  <a:gd name="T12" fmla="*/ 2 w 36"/>
                  <a:gd name="T13" fmla="*/ 10 h 197"/>
                  <a:gd name="T14" fmla="*/ 1 w 36"/>
                  <a:gd name="T15" fmla="*/ 13 h 197"/>
                  <a:gd name="T16" fmla="*/ 0 w 36"/>
                  <a:gd name="T17" fmla="*/ 16 h 197"/>
                  <a:gd name="T18" fmla="*/ 0 w 36"/>
                  <a:gd name="T19" fmla="*/ 182 h 197"/>
                  <a:gd name="T20" fmla="*/ 0 w 36"/>
                  <a:gd name="T21" fmla="*/ 182 h 197"/>
                  <a:gd name="T22" fmla="*/ 1 w 36"/>
                  <a:gd name="T23" fmla="*/ 184 h 197"/>
                  <a:gd name="T24" fmla="*/ 2 w 36"/>
                  <a:gd name="T25" fmla="*/ 187 h 197"/>
                  <a:gd name="T26" fmla="*/ 5 w 36"/>
                  <a:gd name="T27" fmla="*/ 193 h 197"/>
                  <a:gd name="T28" fmla="*/ 9 w 36"/>
                  <a:gd name="T29" fmla="*/ 196 h 197"/>
                  <a:gd name="T30" fmla="*/ 12 w 36"/>
                  <a:gd name="T31" fmla="*/ 197 h 197"/>
                  <a:gd name="T32" fmla="*/ 15 w 36"/>
                  <a:gd name="T33" fmla="*/ 197 h 197"/>
                  <a:gd name="T34" fmla="*/ 36 w 36"/>
                  <a:gd name="T35" fmla="*/ 197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6" h="197">
                    <a:moveTo>
                      <a:pt x="36" y="0"/>
                    </a:moveTo>
                    <a:lnTo>
                      <a:pt x="15" y="0"/>
                    </a:lnTo>
                    <a:lnTo>
                      <a:pt x="15" y="0"/>
                    </a:lnTo>
                    <a:lnTo>
                      <a:pt x="12" y="0"/>
                    </a:lnTo>
                    <a:lnTo>
                      <a:pt x="9" y="1"/>
                    </a:lnTo>
                    <a:lnTo>
                      <a:pt x="5" y="4"/>
                    </a:lnTo>
                    <a:lnTo>
                      <a:pt x="2" y="10"/>
                    </a:lnTo>
                    <a:lnTo>
                      <a:pt x="1" y="13"/>
                    </a:lnTo>
                    <a:lnTo>
                      <a:pt x="0" y="16"/>
                    </a:lnTo>
                    <a:lnTo>
                      <a:pt x="0" y="182"/>
                    </a:lnTo>
                    <a:lnTo>
                      <a:pt x="0" y="182"/>
                    </a:lnTo>
                    <a:lnTo>
                      <a:pt x="1" y="184"/>
                    </a:lnTo>
                    <a:lnTo>
                      <a:pt x="2" y="187"/>
                    </a:lnTo>
                    <a:lnTo>
                      <a:pt x="5" y="193"/>
                    </a:lnTo>
                    <a:lnTo>
                      <a:pt x="9" y="196"/>
                    </a:lnTo>
                    <a:lnTo>
                      <a:pt x="12" y="197"/>
                    </a:lnTo>
                    <a:lnTo>
                      <a:pt x="15" y="197"/>
                    </a:lnTo>
                    <a:lnTo>
                      <a:pt x="36" y="19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4" name="Rectangle 255"/>
              <p:cNvSpPr>
                <a:spLocks noChangeArrowheads="1"/>
              </p:cNvSpPr>
              <p:nvPr/>
            </p:nvSpPr>
            <p:spPr bwMode="auto">
              <a:xfrm>
                <a:off x="1440" y="688"/>
                <a:ext cx="157" cy="197"/>
              </a:xfrm>
              <a:prstGeom prst="rect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5" name="Freeform 256"/>
              <p:cNvSpPr>
                <a:spLocks/>
              </p:cNvSpPr>
              <p:nvPr/>
            </p:nvSpPr>
            <p:spPr bwMode="auto">
              <a:xfrm>
                <a:off x="1618" y="688"/>
                <a:ext cx="35" cy="197"/>
              </a:xfrm>
              <a:custGeom>
                <a:avLst/>
                <a:gdLst>
                  <a:gd name="T0" fmla="*/ 0 w 35"/>
                  <a:gd name="T1" fmla="*/ 197 h 197"/>
                  <a:gd name="T2" fmla="*/ 20 w 35"/>
                  <a:gd name="T3" fmla="*/ 197 h 197"/>
                  <a:gd name="T4" fmla="*/ 20 w 35"/>
                  <a:gd name="T5" fmla="*/ 197 h 197"/>
                  <a:gd name="T6" fmla="*/ 23 w 35"/>
                  <a:gd name="T7" fmla="*/ 197 h 197"/>
                  <a:gd name="T8" fmla="*/ 26 w 35"/>
                  <a:gd name="T9" fmla="*/ 196 h 197"/>
                  <a:gd name="T10" fmla="*/ 31 w 35"/>
                  <a:gd name="T11" fmla="*/ 193 h 197"/>
                  <a:gd name="T12" fmla="*/ 34 w 35"/>
                  <a:gd name="T13" fmla="*/ 187 h 197"/>
                  <a:gd name="T14" fmla="*/ 35 w 35"/>
                  <a:gd name="T15" fmla="*/ 184 h 197"/>
                  <a:gd name="T16" fmla="*/ 35 w 35"/>
                  <a:gd name="T17" fmla="*/ 182 h 197"/>
                  <a:gd name="T18" fmla="*/ 35 w 35"/>
                  <a:gd name="T19" fmla="*/ 16 h 197"/>
                  <a:gd name="T20" fmla="*/ 35 w 35"/>
                  <a:gd name="T21" fmla="*/ 16 h 197"/>
                  <a:gd name="T22" fmla="*/ 35 w 35"/>
                  <a:gd name="T23" fmla="*/ 13 h 197"/>
                  <a:gd name="T24" fmla="*/ 34 w 35"/>
                  <a:gd name="T25" fmla="*/ 10 h 197"/>
                  <a:gd name="T26" fmla="*/ 31 w 35"/>
                  <a:gd name="T27" fmla="*/ 4 h 197"/>
                  <a:gd name="T28" fmla="*/ 26 w 35"/>
                  <a:gd name="T29" fmla="*/ 1 h 197"/>
                  <a:gd name="T30" fmla="*/ 23 w 35"/>
                  <a:gd name="T31" fmla="*/ 0 h 197"/>
                  <a:gd name="T32" fmla="*/ 20 w 35"/>
                  <a:gd name="T33" fmla="*/ 0 h 197"/>
                  <a:gd name="T34" fmla="*/ 0 w 35"/>
                  <a:gd name="T35" fmla="*/ 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5" h="197">
                    <a:moveTo>
                      <a:pt x="0" y="197"/>
                    </a:moveTo>
                    <a:lnTo>
                      <a:pt x="20" y="197"/>
                    </a:lnTo>
                    <a:lnTo>
                      <a:pt x="20" y="197"/>
                    </a:lnTo>
                    <a:lnTo>
                      <a:pt x="23" y="197"/>
                    </a:lnTo>
                    <a:lnTo>
                      <a:pt x="26" y="196"/>
                    </a:lnTo>
                    <a:lnTo>
                      <a:pt x="31" y="193"/>
                    </a:lnTo>
                    <a:lnTo>
                      <a:pt x="34" y="187"/>
                    </a:lnTo>
                    <a:lnTo>
                      <a:pt x="35" y="184"/>
                    </a:lnTo>
                    <a:lnTo>
                      <a:pt x="35" y="182"/>
                    </a:lnTo>
                    <a:lnTo>
                      <a:pt x="35" y="16"/>
                    </a:lnTo>
                    <a:lnTo>
                      <a:pt x="35" y="16"/>
                    </a:lnTo>
                    <a:lnTo>
                      <a:pt x="35" y="13"/>
                    </a:lnTo>
                    <a:lnTo>
                      <a:pt x="34" y="10"/>
                    </a:lnTo>
                    <a:lnTo>
                      <a:pt x="31" y="4"/>
                    </a:lnTo>
                    <a:lnTo>
                      <a:pt x="26" y="1"/>
                    </a:lnTo>
                    <a:lnTo>
                      <a:pt x="23" y="0"/>
                    </a:lnTo>
                    <a:lnTo>
                      <a:pt x="20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6" name="Freeform 257"/>
              <p:cNvSpPr>
                <a:spLocks/>
              </p:cNvSpPr>
              <p:nvPr/>
            </p:nvSpPr>
            <p:spPr bwMode="auto">
              <a:xfrm>
                <a:off x="267" y="969"/>
                <a:ext cx="294" cy="267"/>
              </a:xfrm>
              <a:custGeom>
                <a:avLst/>
                <a:gdLst>
                  <a:gd name="T0" fmla="*/ 205 w 294"/>
                  <a:gd name="T1" fmla="*/ 115 h 267"/>
                  <a:gd name="T2" fmla="*/ 210 w 294"/>
                  <a:gd name="T3" fmla="*/ 109 h 267"/>
                  <a:gd name="T4" fmla="*/ 218 w 294"/>
                  <a:gd name="T5" fmla="*/ 106 h 267"/>
                  <a:gd name="T6" fmla="*/ 223 w 294"/>
                  <a:gd name="T7" fmla="*/ 107 h 267"/>
                  <a:gd name="T8" fmla="*/ 231 w 294"/>
                  <a:gd name="T9" fmla="*/ 115 h 267"/>
                  <a:gd name="T10" fmla="*/ 232 w 294"/>
                  <a:gd name="T11" fmla="*/ 120 h 267"/>
                  <a:gd name="T12" fmla="*/ 228 w 294"/>
                  <a:gd name="T13" fmla="*/ 131 h 267"/>
                  <a:gd name="T14" fmla="*/ 218 w 294"/>
                  <a:gd name="T15" fmla="*/ 135 h 267"/>
                  <a:gd name="T16" fmla="*/ 214 w 294"/>
                  <a:gd name="T17" fmla="*/ 135 h 267"/>
                  <a:gd name="T18" fmla="*/ 207 w 294"/>
                  <a:gd name="T19" fmla="*/ 131 h 267"/>
                  <a:gd name="T20" fmla="*/ 185 w 294"/>
                  <a:gd name="T21" fmla="*/ 127 h 267"/>
                  <a:gd name="T22" fmla="*/ 154 w 294"/>
                  <a:gd name="T23" fmla="*/ 116 h 267"/>
                  <a:gd name="T24" fmla="*/ 101 w 294"/>
                  <a:gd name="T25" fmla="*/ 78 h 267"/>
                  <a:gd name="T26" fmla="*/ 63 w 294"/>
                  <a:gd name="T27" fmla="*/ 123 h 267"/>
                  <a:gd name="T28" fmla="*/ 13 w 294"/>
                  <a:gd name="T29" fmla="*/ 137 h 267"/>
                  <a:gd name="T30" fmla="*/ 17 w 294"/>
                  <a:gd name="T31" fmla="*/ 145 h 267"/>
                  <a:gd name="T32" fmla="*/ 29 w 294"/>
                  <a:gd name="T33" fmla="*/ 159 h 267"/>
                  <a:gd name="T34" fmla="*/ 36 w 294"/>
                  <a:gd name="T35" fmla="*/ 167 h 267"/>
                  <a:gd name="T36" fmla="*/ 105 w 294"/>
                  <a:gd name="T37" fmla="*/ 230 h 267"/>
                  <a:gd name="T38" fmla="*/ 147 w 294"/>
                  <a:gd name="T39" fmla="*/ 267 h 267"/>
                  <a:gd name="T40" fmla="*/ 226 w 294"/>
                  <a:gd name="T41" fmla="*/ 198 h 267"/>
                  <a:gd name="T42" fmla="*/ 258 w 294"/>
                  <a:gd name="T43" fmla="*/ 167 h 267"/>
                  <a:gd name="T44" fmla="*/ 273 w 294"/>
                  <a:gd name="T45" fmla="*/ 149 h 267"/>
                  <a:gd name="T46" fmla="*/ 285 w 294"/>
                  <a:gd name="T47" fmla="*/ 131 h 267"/>
                  <a:gd name="T48" fmla="*/ 291 w 294"/>
                  <a:gd name="T49" fmla="*/ 112 h 267"/>
                  <a:gd name="T50" fmla="*/ 294 w 294"/>
                  <a:gd name="T51" fmla="*/ 94 h 267"/>
                  <a:gd name="T52" fmla="*/ 294 w 294"/>
                  <a:gd name="T53" fmla="*/ 76 h 267"/>
                  <a:gd name="T54" fmla="*/ 290 w 294"/>
                  <a:gd name="T55" fmla="*/ 60 h 267"/>
                  <a:gd name="T56" fmla="*/ 284 w 294"/>
                  <a:gd name="T57" fmla="*/ 44 h 267"/>
                  <a:gd name="T58" fmla="*/ 275 w 294"/>
                  <a:gd name="T59" fmla="*/ 31 h 267"/>
                  <a:gd name="T60" fmla="*/ 263 w 294"/>
                  <a:gd name="T61" fmla="*/ 19 h 267"/>
                  <a:gd name="T62" fmla="*/ 251 w 294"/>
                  <a:gd name="T63" fmla="*/ 10 h 267"/>
                  <a:gd name="T64" fmla="*/ 235 w 294"/>
                  <a:gd name="T65" fmla="*/ 3 h 267"/>
                  <a:gd name="T66" fmla="*/ 220 w 294"/>
                  <a:gd name="T67" fmla="*/ 0 h 267"/>
                  <a:gd name="T68" fmla="*/ 203 w 294"/>
                  <a:gd name="T69" fmla="*/ 1 h 267"/>
                  <a:gd name="T70" fmla="*/ 184 w 294"/>
                  <a:gd name="T71" fmla="*/ 5 h 267"/>
                  <a:gd name="T72" fmla="*/ 165 w 294"/>
                  <a:gd name="T73" fmla="*/ 14 h 267"/>
                  <a:gd name="T74" fmla="*/ 147 w 294"/>
                  <a:gd name="T75" fmla="*/ 28 h 267"/>
                  <a:gd name="T76" fmla="*/ 139 w 294"/>
                  <a:gd name="T77" fmla="*/ 21 h 267"/>
                  <a:gd name="T78" fmla="*/ 123 w 294"/>
                  <a:gd name="T79" fmla="*/ 11 h 267"/>
                  <a:gd name="T80" fmla="*/ 108 w 294"/>
                  <a:gd name="T81" fmla="*/ 4 h 267"/>
                  <a:gd name="T82" fmla="*/ 92 w 294"/>
                  <a:gd name="T83" fmla="*/ 1 h 267"/>
                  <a:gd name="T84" fmla="*/ 77 w 294"/>
                  <a:gd name="T85" fmla="*/ 0 h 267"/>
                  <a:gd name="T86" fmla="*/ 64 w 294"/>
                  <a:gd name="T87" fmla="*/ 2 h 267"/>
                  <a:gd name="T88" fmla="*/ 50 w 294"/>
                  <a:gd name="T89" fmla="*/ 7 h 267"/>
                  <a:gd name="T90" fmla="*/ 33 w 294"/>
                  <a:gd name="T91" fmla="*/ 18 h 267"/>
                  <a:gd name="T92" fmla="*/ 14 w 294"/>
                  <a:gd name="T93" fmla="*/ 38 h 267"/>
                  <a:gd name="T94" fmla="*/ 3 w 294"/>
                  <a:gd name="T95" fmla="*/ 64 h 267"/>
                  <a:gd name="T96" fmla="*/ 0 w 294"/>
                  <a:gd name="T97" fmla="*/ 94 h 267"/>
                  <a:gd name="T98" fmla="*/ 3 w 294"/>
                  <a:gd name="T99" fmla="*/ 109 h 267"/>
                  <a:gd name="T100" fmla="*/ 7 w 294"/>
                  <a:gd name="T101" fmla="*/ 126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94" h="267">
                    <a:moveTo>
                      <a:pt x="205" y="115"/>
                    </a:moveTo>
                    <a:lnTo>
                      <a:pt x="205" y="115"/>
                    </a:lnTo>
                    <a:lnTo>
                      <a:pt x="207" y="111"/>
                    </a:lnTo>
                    <a:lnTo>
                      <a:pt x="210" y="109"/>
                    </a:lnTo>
                    <a:lnTo>
                      <a:pt x="214" y="107"/>
                    </a:lnTo>
                    <a:lnTo>
                      <a:pt x="218" y="106"/>
                    </a:lnTo>
                    <a:lnTo>
                      <a:pt x="218" y="106"/>
                    </a:lnTo>
                    <a:lnTo>
                      <a:pt x="223" y="107"/>
                    </a:lnTo>
                    <a:lnTo>
                      <a:pt x="228" y="110"/>
                    </a:lnTo>
                    <a:lnTo>
                      <a:pt x="231" y="115"/>
                    </a:lnTo>
                    <a:lnTo>
                      <a:pt x="232" y="120"/>
                    </a:lnTo>
                    <a:lnTo>
                      <a:pt x="232" y="120"/>
                    </a:lnTo>
                    <a:lnTo>
                      <a:pt x="231" y="127"/>
                    </a:lnTo>
                    <a:lnTo>
                      <a:pt x="228" y="131"/>
                    </a:lnTo>
                    <a:lnTo>
                      <a:pt x="223" y="134"/>
                    </a:lnTo>
                    <a:lnTo>
                      <a:pt x="218" y="135"/>
                    </a:lnTo>
                    <a:lnTo>
                      <a:pt x="218" y="135"/>
                    </a:lnTo>
                    <a:lnTo>
                      <a:pt x="214" y="135"/>
                    </a:lnTo>
                    <a:lnTo>
                      <a:pt x="210" y="133"/>
                    </a:lnTo>
                    <a:lnTo>
                      <a:pt x="207" y="131"/>
                    </a:lnTo>
                    <a:lnTo>
                      <a:pt x="205" y="127"/>
                    </a:lnTo>
                    <a:lnTo>
                      <a:pt x="185" y="127"/>
                    </a:lnTo>
                    <a:lnTo>
                      <a:pt x="163" y="163"/>
                    </a:lnTo>
                    <a:lnTo>
                      <a:pt x="154" y="116"/>
                    </a:lnTo>
                    <a:lnTo>
                      <a:pt x="127" y="211"/>
                    </a:lnTo>
                    <a:lnTo>
                      <a:pt x="101" y="78"/>
                    </a:lnTo>
                    <a:lnTo>
                      <a:pt x="84" y="155"/>
                    </a:lnTo>
                    <a:lnTo>
                      <a:pt x="63" y="123"/>
                    </a:lnTo>
                    <a:lnTo>
                      <a:pt x="53" y="137"/>
                    </a:lnTo>
                    <a:lnTo>
                      <a:pt x="13" y="137"/>
                    </a:lnTo>
                    <a:lnTo>
                      <a:pt x="13" y="137"/>
                    </a:lnTo>
                    <a:lnTo>
                      <a:pt x="17" y="145"/>
                    </a:lnTo>
                    <a:lnTo>
                      <a:pt x="24" y="152"/>
                    </a:lnTo>
                    <a:lnTo>
                      <a:pt x="29" y="159"/>
                    </a:lnTo>
                    <a:lnTo>
                      <a:pt x="36" y="167"/>
                    </a:lnTo>
                    <a:lnTo>
                      <a:pt x="36" y="167"/>
                    </a:lnTo>
                    <a:lnTo>
                      <a:pt x="68" y="198"/>
                    </a:lnTo>
                    <a:lnTo>
                      <a:pt x="105" y="230"/>
                    </a:lnTo>
                    <a:lnTo>
                      <a:pt x="147" y="267"/>
                    </a:lnTo>
                    <a:lnTo>
                      <a:pt x="147" y="267"/>
                    </a:lnTo>
                    <a:lnTo>
                      <a:pt x="190" y="230"/>
                    </a:lnTo>
                    <a:lnTo>
                      <a:pt x="226" y="198"/>
                    </a:lnTo>
                    <a:lnTo>
                      <a:pt x="258" y="167"/>
                    </a:lnTo>
                    <a:lnTo>
                      <a:pt x="258" y="167"/>
                    </a:lnTo>
                    <a:lnTo>
                      <a:pt x="266" y="158"/>
                    </a:lnTo>
                    <a:lnTo>
                      <a:pt x="273" y="149"/>
                    </a:lnTo>
                    <a:lnTo>
                      <a:pt x="280" y="140"/>
                    </a:lnTo>
                    <a:lnTo>
                      <a:pt x="285" y="131"/>
                    </a:lnTo>
                    <a:lnTo>
                      <a:pt x="288" y="121"/>
                    </a:lnTo>
                    <a:lnTo>
                      <a:pt x="291" y="112"/>
                    </a:lnTo>
                    <a:lnTo>
                      <a:pt x="293" y="103"/>
                    </a:lnTo>
                    <a:lnTo>
                      <a:pt x="294" y="94"/>
                    </a:lnTo>
                    <a:lnTo>
                      <a:pt x="294" y="85"/>
                    </a:lnTo>
                    <a:lnTo>
                      <a:pt x="294" y="76"/>
                    </a:lnTo>
                    <a:lnTo>
                      <a:pt x="292" y="68"/>
                    </a:lnTo>
                    <a:lnTo>
                      <a:pt x="290" y="60"/>
                    </a:lnTo>
                    <a:lnTo>
                      <a:pt x="288" y="51"/>
                    </a:lnTo>
                    <a:lnTo>
                      <a:pt x="284" y="44"/>
                    </a:lnTo>
                    <a:lnTo>
                      <a:pt x="280" y="37"/>
                    </a:lnTo>
                    <a:lnTo>
                      <a:pt x="275" y="31"/>
                    </a:lnTo>
                    <a:lnTo>
                      <a:pt x="269" y="25"/>
                    </a:lnTo>
                    <a:lnTo>
                      <a:pt x="263" y="19"/>
                    </a:lnTo>
                    <a:lnTo>
                      <a:pt x="257" y="14"/>
                    </a:lnTo>
                    <a:lnTo>
                      <a:pt x="251" y="10"/>
                    </a:lnTo>
                    <a:lnTo>
                      <a:pt x="244" y="6"/>
                    </a:lnTo>
                    <a:lnTo>
                      <a:pt x="235" y="3"/>
                    </a:lnTo>
                    <a:lnTo>
                      <a:pt x="228" y="2"/>
                    </a:lnTo>
                    <a:lnTo>
                      <a:pt x="220" y="0"/>
                    </a:lnTo>
                    <a:lnTo>
                      <a:pt x="211" y="0"/>
                    </a:lnTo>
                    <a:lnTo>
                      <a:pt x="203" y="1"/>
                    </a:lnTo>
                    <a:lnTo>
                      <a:pt x="193" y="2"/>
                    </a:lnTo>
                    <a:lnTo>
                      <a:pt x="184" y="5"/>
                    </a:lnTo>
                    <a:lnTo>
                      <a:pt x="175" y="9"/>
                    </a:lnTo>
                    <a:lnTo>
                      <a:pt x="165" y="14"/>
                    </a:lnTo>
                    <a:lnTo>
                      <a:pt x="156" y="20"/>
                    </a:lnTo>
                    <a:lnTo>
                      <a:pt x="147" y="28"/>
                    </a:lnTo>
                    <a:lnTo>
                      <a:pt x="147" y="28"/>
                    </a:lnTo>
                    <a:lnTo>
                      <a:pt x="139" y="21"/>
                    </a:lnTo>
                    <a:lnTo>
                      <a:pt x="132" y="15"/>
                    </a:lnTo>
                    <a:lnTo>
                      <a:pt x="123" y="11"/>
                    </a:lnTo>
                    <a:lnTo>
                      <a:pt x="115" y="7"/>
                    </a:lnTo>
                    <a:lnTo>
                      <a:pt x="108" y="4"/>
                    </a:lnTo>
                    <a:lnTo>
                      <a:pt x="100" y="2"/>
                    </a:lnTo>
                    <a:lnTo>
                      <a:pt x="92" y="1"/>
                    </a:lnTo>
                    <a:lnTo>
                      <a:pt x="84" y="0"/>
                    </a:lnTo>
                    <a:lnTo>
                      <a:pt x="77" y="0"/>
                    </a:lnTo>
                    <a:lnTo>
                      <a:pt x="70" y="1"/>
                    </a:lnTo>
                    <a:lnTo>
                      <a:pt x="64" y="2"/>
                    </a:lnTo>
                    <a:lnTo>
                      <a:pt x="56" y="4"/>
                    </a:lnTo>
                    <a:lnTo>
                      <a:pt x="50" y="7"/>
                    </a:lnTo>
                    <a:lnTo>
                      <a:pt x="44" y="9"/>
                    </a:lnTo>
                    <a:lnTo>
                      <a:pt x="33" y="18"/>
                    </a:lnTo>
                    <a:lnTo>
                      <a:pt x="23" y="27"/>
                    </a:lnTo>
                    <a:lnTo>
                      <a:pt x="14" y="38"/>
                    </a:lnTo>
                    <a:lnTo>
                      <a:pt x="7" y="50"/>
                    </a:lnTo>
                    <a:lnTo>
                      <a:pt x="3" y="64"/>
                    </a:lnTo>
                    <a:lnTo>
                      <a:pt x="0" y="78"/>
                    </a:lnTo>
                    <a:lnTo>
                      <a:pt x="0" y="94"/>
                    </a:lnTo>
                    <a:lnTo>
                      <a:pt x="1" y="102"/>
                    </a:lnTo>
                    <a:lnTo>
                      <a:pt x="3" y="109"/>
                    </a:lnTo>
                    <a:lnTo>
                      <a:pt x="5" y="117"/>
                    </a:lnTo>
                    <a:lnTo>
                      <a:pt x="7" y="12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7" name="Freeform 258"/>
              <p:cNvSpPr>
                <a:spLocks/>
              </p:cNvSpPr>
              <p:nvPr/>
            </p:nvSpPr>
            <p:spPr bwMode="auto">
              <a:xfrm>
                <a:off x="1173" y="1701"/>
                <a:ext cx="291" cy="267"/>
              </a:xfrm>
              <a:custGeom>
                <a:avLst/>
                <a:gdLst>
                  <a:gd name="T0" fmla="*/ 141 w 291"/>
                  <a:gd name="T1" fmla="*/ 32 h 267"/>
                  <a:gd name="T2" fmla="*/ 141 w 291"/>
                  <a:gd name="T3" fmla="*/ 32 h 267"/>
                  <a:gd name="T4" fmla="*/ 140 w 291"/>
                  <a:gd name="T5" fmla="*/ 32 h 267"/>
                  <a:gd name="T6" fmla="*/ 140 w 291"/>
                  <a:gd name="T7" fmla="*/ 32 h 267"/>
                  <a:gd name="T8" fmla="*/ 13 w 291"/>
                  <a:gd name="T9" fmla="*/ 160 h 267"/>
                  <a:gd name="T10" fmla="*/ 13 w 291"/>
                  <a:gd name="T11" fmla="*/ 160 h 267"/>
                  <a:gd name="T12" fmla="*/ 7 w 291"/>
                  <a:gd name="T13" fmla="*/ 167 h 267"/>
                  <a:gd name="T14" fmla="*/ 3 w 291"/>
                  <a:gd name="T15" fmla="*/ 175 h 267"/>
                  <a:gd name="T16" fmla="*/ 1 w 291"/>
                  <a:gd name="T17" fmla="*/ 183 h 267"/>
                  <a:gd name="T18" fmla="*/ 0 w 291"/>
                  <a:gd name="T19" fmla="*/ 192 h 267"/>
                  <a:gd name="T20" fmla="*/ 1 w 291"/>
                  <a:gd name="T21" fmla="*/ 201 h 267"/>
                  <a:gd name="T22" fmla="*/ 3 w 291"/>
                  <a:gd name="T23" fmla="*/ 209 h 267"/>
                  <a:gd name="T24" fmla="*/ 7 w 291"/>
                  <a:gd name="T25" fmla="*/ 217 h 267"/>
                  <a:gd name="T26" fmla="*/ 13 w 291"/>
                  <a:gd name="T27" fmla="*/ 225 h 267"/>
                  <a:gd name="T28" fmla="*/ 42 w 291"/>
                  <a:gd name="T29" fmla="*/ 253 h 267"/>
                  <a:gd name="T30" fmla="*/ 42 w 291"/>
                  <a:gd name="T31" fmla="*/ 253 h 267"/>
                  <a:gd name="T32" fmla="*/ 49 w 291"/>
                  <a:gd name="T33" fmla="*/ 259 h 267"/>
                  <a:gd name="T34" fmla="*/ 58 w 291"/>
                  <a:gd name="T35" fmla="*/ 264 h 267"/>
                  <a:gd name="T36" fmla="*/ 66 w 291"/>
                  <a:gd name="T37" fmla="*/ 266 h 267"/>
                  <a:gd name="T38" fmla="*/ 74 w 291"/>
                  <a:gd name="T39" fmla="*/ 267 h 267"/>
                  <a:gd name="T40" fmla="*/ 83 w 291"/>
                  <a:gd name="T41" fmla="*/ 266 h 267"/>
                  <a:gd name="T42" fmla="*/ 92 w 291"/>
                  <a:gd name="T43" fmla="*/ 264 h 267"/>
                  <a:gd name="T44" fmla="*/ 100 w 291"/>
                  <a:gd name="T45" fmla="*/ 259 h 267"/>
                  <a:gd name="T46" fmla="*/ 107 w 291"/>
                  <a:gd name="T47" fmla="*/ 253 h 267"/>
                  <a:gd name="T48" fmla="*/ 278 w 291"/>
                  <a:gd name="T49" fmla="*/ 83 h 267"/>
                  <a:gd name="T50" fmla="*/ 278 w 291"/>
                  <a:gd name="T51" fmla="*/ 83 h 267"/>
                  <a:gd name="T52" fmla="*/ 284 w 291"/>
                  <a:gd name="T53" fmla="*/ 75 h 267"/>
                  <a:gd name="T54" fmla="*/ 288 w 291"/>
                  <a:gd name="T55" fmla="*/ 67 h 267"/>
                  <a:gd name="T56" fmla="*/ 290 w 291"/>
                  <a:gd name="T57" fmla="*/ 59 h 267"/>
                  <a:gd name="T58" fmla="*/ 291 w 291"/>
                  <a:gd name="T59" fmla="*/ 50 h 267"/>
                  <a:gd name="T60" fmla="*/ 290 w 291"/>
                  <a:gd name="T61" fmla="*/ 41 h 267"/>
                  <a:gd name="T62" fmla="*/ 288 w 291"/>
                  <a:gd name="T63" fmla="*/ 33 h 267"/>
                  <a:gd name="T64" fmla="*/ 284 w 291"/>
                  <a:gd name="T65" fmla="*/ 25 h 267"/>
                  <a:gd name="T66" fmla="*/ 278 w 291"/>
                  <a:gd name="T67" fmla="*/ 18 h 267"/>
                  <a:gd name="T68" fmla="*/ 278 w 291"/>
                  <a:gd name="T69" fmla="*/ 18 h 267"/>
                  <a:gd name="T70" fmla="*/ 262 w 291"/>
                  <a:gd name="T71" fmla="*/ 2 h 267"/>
                  <a:gd name="T72" fmla="*/ 262 w 291"/>
                  <a:gd name="T73" fmla="*/ 2 h 267"/>
                  <a:gd name="T74" fmla="*/ 260 w 291"/>
                  <a:gd name="T75" fmla="*/ 0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91" h="267">
                    <a:moveTo>
                      <a:pt x="141" y="32"/>
                    </a:moveTo>
                    <a:lnTo>
                      <a:pt x="141" y="32"/>
                    </a:lnTo>
                    <a:lnTo>
                      <a:pt x="140" y="32"/>
                    </a:lnTo>
                    <a:lnTo>
                      <a:pt x="140" y="32"/>
                    </a:lnTo>
                    <a:lnTo>
                      <a:pt x="13" y="160"/>
                    </a:lnTo>
                    <a:lnTo>
                      <a:pt x="13" y="160"/>
                    </a:lnTo>
                    <a:lnTo>
                      <a:pt x="7" y="167"/>
                    </a:lnTo>
                    <a:lnTo>
                      <a:pt x="3" y="175"/>
                    </a:lnTo>
                    <a:lnTo>
                      <a:pt x="1" y="183"/>
                    </a:lnTo>
                    <a:lnTo>
                      <a:pt x="0" y="192"/>
                    </a:lnTo>
                    <a:lnTo>
                      <a:pt x="1" y="201"/>
                    </a:lnTo>
                    <a:lnTo>
                      <a:pt x="3" y="209"/>
                    </a:lnTo>
                    <a:lnTo>
                      <a:pt x="7" y="217"/>
                    </a:lnTo>
                    <a:lnTo>
                      <a:pt x="13" y="225"/>
                    </a:lnTo>
                    <a:lnTo>
                      <a:pt x="42" y="253"/>
                    </a:lnTo>
                    <a:lnTo>
                      <a:pt x="42" y="253"/>
                    </a:lnTo>
                    <a:lnTo>
                      <a:pt x="49" y="259"/>
                    </a:lnTo>
                    <a:lnTo>
                      <a:pt x="58" y="264"/>
                    </a:lnTo>
                    <a:lnTo>
                      <a:pt x="66" y="266"/>
                    </a:lnTo>
                    <a:lnTo>
                      <a:pt x="74" y="267"/>
                    </a:lnTo>
                    <a:lnTo>
                      <a:pt x="83" y="266"/>
                    </a:lnTo>
                    <a:lnTo>
                      <a:pt x="92" y="264"/>
                    </a:lnTo>
                    <a:lnTo>
                      <a:pt x="100" y="259"/>
                    </a:lnTo>
                    <a:lnTo>
                      <a:pt x="107" y="253"/>
                    </a:lnTo>
                    <a:lnTo>
                      <a:pt x="278" y="83"/>
                    </a:lnTo>
                    <a:lnTo>
                      <a:pt x="278" y="83"/>
                    </a:lnTo>
                    <a:lnTo>
                      <a:pt x="284" y="75"/>
                    </a:lnTo>
                    <a:lnTo>
                      <a:pt x="288" y="67"/>
                    </a:lnTo>
                    <a:lnTo>
                      <a:pt x="290" y="59"/>
                    </a:lnTo>
                    <a:lnTo>
                      <a:pt x="291" y="50"/>
                    </a:lnTo>
                    <a:lnTo>
                      <a:pt x="290" y="41"/>
                    </a:lnTo>
                    <a:lnTo>
                      <a:pt x="288" y="33"/>
                    </a:lnTo>
                    <a:lnTo>
                      <a:pt x="284" y="25"/>
                    </a:lnTo>
                    <a:lnTo>
                      <a:pt x="278" y="18"/>
                    </a:lnTo>
                    <a:lnTo>
                      <a:pt x="278" y="18"/>
                    </a:lnTo>
                    <a:lnTo>
                      <a:pt x="262" y="2"/>
                    </a:lnTo>
                    <a:lnTo>
                      <a:pt x="262" y="2"/>
                    </a:lnTo>
                    <a:lnTo>
                      <a:pt x="26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8" name="Freeform 259"/>
              <p:cNvSpPr>
                <a:spLocks/>
              </p:cNvSpPr>
              <p:nvPr/>
            </p:nvSpPr>
            <p:spPr bwMode="auto">
              <a:xfrm>
                <a:off x="1259" y="1812"/>
                <a:ext cx="19" cy="20"/>
              </a:xfrm>
              <a:custGeom>
                <a:avLst/>
                <a:gdLst>
                  <a:gd name="T0" fmla="*/ 17 w 19"/>
                  <a:gd name="T1" fmla="*/ 17 h 20"/>
                  <a:gd name="T2" fmla="*/ 17 w 19"/>
                  <a:gd name="T3" fmla="*/ 17 h 20"/>
                  <a:gd name="T4" fmla="*/ 14 w 19"/>
                  <a:gd name="T5" fmla="*/ 19 h 20"/>
                  <a:gd name="T6" fmla="*/ 10 w 19"/>
                  <a:gd name="T7" fmla="*/ 20 h 20"/>
                  <a:gd name="T8" fmla="*/ 7 w 19"/>
                  <a:gd name="T9" fmla="*/ 19 h 20"/>
                  <a:gd name="T10" fmla="*/ 3 w 19"/>
                  <a:gd name="T11" fmla="*/ 17 h 20"/>
                  <a:gd name="T12" fmla="*/ 3 w 19"/>
                  <a:gd name="T13" fmla="*/ 17 h 20"/>
                  <a:gd name="T14" fmla="*/ 1 w 19"/>
                  <a:gd name="T15" fmla="*/ 14 h 20"/>
                  <a:gd name="T16" fmla="*/ 0 w 19"/>
                  <a:gd name="T17" fmla="*/ 10 h 20"/>
                  <a:gd name="T18" fmla="*/ 1 w 19"/>
                  <a:gd name="T19" fmla="*/ 7 h 20"/>
                  <a:gd name="T20" fmla="*/ 3 w 19"/>
                  <a:gd name="T21" fmla="*/ 3 h 20"/>
                  <a:gd name="T22" fmla="*/ 3 w 19"/>
                  <a:gd name="T23" fmla="*/ 3 h 20"/>
                  <a:gd name="T24" fmla="*/ 7 w 19"/>
                  <a:gd name="T25" fmla="*/ 1 h 20"/>
                  <a:gd name="T26" fmla="*/ 10 w 19"/>
                  <a:gd name="T27" fmla="*/ 0 h 20"/>
                  <a:gd name="T28" fmla="*/ 14 w 19"/>
                  <a:gd name="T29" fmla="*/ 1 h 20"/>
                  <a:gd name="T30" fmla="*/ 17 w 19"/>
                  <a:gd name="T31" fmla="*/ 3 h 20"/>
                  <a:gd name="T32" fmla="*/ 17 w 19"/>
                  <a:gd name="T33" fmla="*/ 3 h 20"/>
                  <a:gd name="T34" fmla="*/ 19 w 19"/>
                  <a:gd name="T35" fmla="*/ 7 h 20"/>
                  <a:gd name="T36" fmla="*/ 19 w 19"/>
                  <a:gd name="T37" fmla="*/ 10 h 20"/>
                  <a:gd name="T38" fmla="*/ 19 w 19"/>
                  <a:gd name="T39" fmla="*/ 14 h 20"/>
                  <a:gd name="T40" fmla="*/ 17 w 19"/>
                  <a:gd name="T41" fmla="*/ 17 h 20"/>
                  <a:gd name="T42" fmla="*/ 17 w 19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20">
                    <a:moveTo>
                      <a:pt x="17" y="17"/>
                    </a:moveTo>
                    <a:lnTo>
                      <a:pt x="17" y="17"/>
                    </a:lnTo>
                    <a:lnTo>
                      <a:pt x="14" y="19"/>
                    </a:lnTo>
                    <a:lnTo>
                      <a:pt x="10" y="20"/>
                    </a:lnTo>
                    <a:lnTo>
                      <a:pt x="7" y="19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1" y="14"/>
                    </a:lnTo>
                    <a:lnTo>
                      <a:pt x="0" y="10"/>
                    </a:lnTo>
                    <a:lnTo>
                      <a:pt x="1" y="7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0" y="0"/>
                    </a:lnTo>
                    <a:lnTo>
                      <a:pt x="14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7"/>
                    </a:lnTo>
                    <a:lnTo>
                      <a:pt x="19" y="10"/>
                    </a:lnTo>
                    <a:lnTo>
                      <a:pt x="19" y="14"/>
                    </a:lnTo>
                    <a:lnTo>
                      <a:pt x="17" y="17"/>
                    </a:lnTo>
                    <a:lnTo>
                      <a:pt x="17" y="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9" name="Freeform 260"/>
              <p:cNvSpPr>
                <a:spLocks/>
              </p:cNvSpPr>
              <p:nvPr/>
            </p:nvSpPr>
            <p:spPr bwMode="auto">
              <a:xfrm>
                <a:off x="1309" y="1763"/>
                <a:ext cx="19" cy="19"/>
              </a:xfrm>
              <a:custGeom>
                <a:avLst/>
                <a:gdLst>
                  <a:gd name="T0" fmla="*/ 3 w 19"/>
                  <a:gd name="T1" fmla="*/ 3 h 19"/>
                  <a:gd name="T2" fmla="*/ 3 w 19"/>
                  <a:gd name="T3" fmla="*/ 3 h 19"/>
                  <a:gd name="T4" fmla="*/ 6 w 19"/>
                  <a:gd name="T5" fmla="*/ 1 h 19"/>
                  <a:gd name="T6" fmla="*/ 9 w 19"/>
                  <a:gd name="T7" fmla="*/ 0 h 19"/>
                  <a:gd name="T8" fmla="*/ 13 w 19"/>
                  <a:gd name="T9" fmla="*/ 1 h 19"/>
                  <a:gd name="T10" fmla="*/ 16 w 19"/>
                  <a:gd name="T11" fmla="*/ 3 h 19"/>
                  <a:gd name="T12" fmla="*/ 16 w 19"/>
                  <a:gd name="T13" fmla="*/ 3 h 19"/>
                  <a:gd name="T14" fmla="*/ 18 w 19"/>
                  <a:gd name="T15" fmla="*/ 6 h 19"/>
                  <a:gd name="T16" fmla="*/ 19 w 19"/>
                  <a:gd name="T17" fmla="*/ 9 h 19"/>
                  <a:gd name="T18" fmla="*/ 18 w 19"/>
                  <a:gd name="T19" fmla="*/ 13 h 19"/>
                  <a:gd name="T20" fmla="*/ 16 w 19"/>
                  <a:gd name="T21" fmla="*/ 16 h 19"/>
                  <a:gd name="T22" fmla="*/ 16 w 19"/>
                  <a:gd name="T23" fmla="*/ 16 h 19"/>
                  <a:gd name="T24" fmla="*/ 13 w 19"/>
                  <a:gd name="T25" fmla="*/ 19 h 19"/>
                  <a:gd name="T26" fmla="*/ 9 w 19"/>
                  <a:gd name="T27" fmla="*/ 19 h 19"/>
                  <a:gd name="T28" fmla="*/ 6 w 19"/>
                  <a:gd name="T29" fmla="*/ 19 h 19"/>
                  <a:gd name="T30" fmla="*/ 3 w 19"/>
                  <a:gd name="T31" fmla="*/ 16 h 19"/>
                  <a:gd name="T32" fmla="*/ 3 w 19"/>
                  <a:gd name="T33" fmla="*/ 16 h 19"/>
                  <a:gd name="T34" fmla="*/ 1 w 19"/>
                  <a:gd name="T35" fmla="*/ 13 h 19"/>
                  <a:gd name="T36" fmla="*/ 0 w 19"/>
                  <a:gd name="T37" fmla="*/ 9 h 19"/>
                  <a:gd name="T38" fmla="*/ 1 w 19"/>
                  <a:gd name="T39" fmla="*/ 6 h 19"/>
                  <a:gd name="T40" fmla="*/ 3 w 19"/>
                  <a:gd name="T41" fmla="*/ 3 h 19"/>
                  <a:gd name="T42" fmla="*/ 3 w 19"/>
                  <a:gd name="T43" fmla="*/ 3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19">
                    <a:moveTo>
                      <a:pt x="3" y="3"/>
                    </a:move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8" y="6"/>
                    </a:lnTo>
                    <a:lnTo>
                      <a:pt x="19" y="9"/>
                    </a:lnTo>
                    <a:lnTo>
                      <a:pt x="18" y="13"/>
                    </a:lnTo>
                    <a:lnTo>
                      <a:pt x="16" y="16"/>
                    </a:lnTo>
                    <a:lnTo>
                      <a:pt x="16" y="16"/>
                    </a:lnTo>
                    <a:lnTo>
                      <a:pt x="13" y="19"/>
                    </a:lnTo>
                    <a:lnTo>
                      <a:pt x="9" y="19"/>
                    </a:lnTo>
                    <a:lnTo>
                      <a:pt x="6" y="19"/>
                    </a:lnTo>
                    <a:lnTo>
                      <a:pt x="3" y="16"/>
                    </a:lnTo>
                    <a:lnTo>
                      <a:pt x="3" y="16"/>
                    </a:lnTo>
                    <a:lnTo>
                      <a:pt x="1" y="13"/>
                    </a:lnTo>
                    <a:lnTo>
                      <a:pt x="0" y="9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3" y="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0" name="Freeform 261"/>
              <p:cNvSpPr>
                <a:spLocks/>
              </p:cNvSpPr>
              <p:nvPr/>
            </p:nvSpPr>
            <p:spPr bwMode="auto">
              <a:xfrm>
                <a:off x="1284" y="1837"/>
                <a:ext cx="20" cy="20"/>
              </a:xfrm>
              <a:custGeom>
                <a:avLst/>
                <a:gdLst>
                  <a:gd name="T0" fmla="*/ 17 w 20"/>
                  <a:gd name="T1" fmla="*/ 17 h 20"/>
                  <a:gd name="T2" fmla="*/ 17 w 20"/>
                  <a:gd name="T3" fmla="*/ 17 h 20"/>
                  <a:gd name="T4" fmla="*/ 13 w 20"/>
                  <a:gd name="T5" fmla="*/ 19 h 20"/>
                  <a:gd name="T6" fmla="*/ 9 w 20"/>
                  <a:gd name="T7" fmla="*/ 20 h 20"/>
                  <a:gd name="T8" fmla="*/ 6 w 20"/>
                  <a:gd name="T9" fmla="*/ 19 h 20"/>
                  <a:gd name="T10" fmla="*/ 3 w 20"/>
                  <a:gd name="T11" fmla="*/ 17 h 20"/>
                  <a:gd name="T12" fmla="*/ 3 w 20"/>
                  <a:gd name="T13" fmla="*/ 17 h 20"/>
                  <a:gd name="T14" fmla="*/ 1 w 20"/>
                  <a:gd name="T15" fmla="*/ 13 h 20"/>
                  <a:gd name="T16" fmla="*/ 0 w 20"/>
                  <a:gd name="T17" fmla="*/ 10 h 20"/>
                  <a:gd name="T18" fmla="*/ 1 w 20"/>
                  <a:gd name="T19" fmla="*/ 6 h 20"/>
                  <a:gd name="T20" fmla="*/ 3 w 20"/>
                  <a:gd name="T21" fmla="*/ 3 h 20"/>
                  <a:gd name="T22" fmla="*/ 3 w 20"/>
                  <a:gd name="T23" fmla="*/ 3 h 20"/>
                  <a:gd name="T24" fmla="*/ 6 w 20"/>
                  <a:gd name="T25" fmla="*/ 1 h 20"/>
                  <a:gd name="T26" fmla="*/ 9 w 20"/>
                  <a:gd name="T27" fmla="*/ 0 h 20"/>
                  <a:gd name="T28" fmla="*/ 13 w 20"/>
                  <a:gd name="T29" fmla="*/ 1 h 20"/>
                  <a:gd name="T30" fmla="*/ 17 w 20"/>
                  <a:gd name="T31" fmla="*/ 3 h 20"/>
                  <a:gd name="T32" fmla="*/ 17 w 20"/>
                  <a:gd name="T33" fmla="*/ 3 h 20"/>
                  <a:gd name="T34" fmla="*/ 19 w 20"/>
                  <a:gd name="T35" fmla="*/ 6 h 20"/>
                  <a:gd name="T36" fmla="*/ 20 w 20"/>
                  <a:gd name="T37" fmla="*/ 10 h 20"/>
                  <a:gd name="T38" fmla="*/ 19 w 20"/>
                  <a:gd name="T39" fmla="*/ 13 h 20"/>
                  <a:gd name="T40" fmla="*/ 17 w 20"/>
                  <a:gd name="T41" fmla="*/ 17 h 20"/>
                  <a:gd name="T42" fmla="*/ 17 w 20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20">
                    <a:moveTo>
                      <a:pt x="17" y="17"/>
                    </a:moveTo>
                    <a:lnTo>
                      <a:pt x="17" y="17"/>
                    </a:lnTo>
                    <a:lnTo>
                      <a:pt x="13" y="19"/>
                    </a:lnTo>
                    <a:lnTo>
                      <a:pt x="9" y="20"/>
                    </a:lnTo>
                    <a:lnTo>
                      <a:pt x="6" y="19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1" y="13"/>
                    </a:lnTo>
                    <a:lnTo>
                      <a:pt x="0" y="10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10"/>
                    </a:lnTo>
                    <a:lnTo>
                      <a:pt x="19" y="13"/>
                    </a:lnTo>
                    <a:lnTo>
                      <a:pt x="17" y="17"/>
                    </a:lnTo>
                    <a:lnTo>
                      <a:pt x="17" y="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1" name="Freeform 262"/>
              <p:cNvSpPr>
                <a:spLocks/>
              </p:cNvSpPr>
              <p:nvPr/>
            </p:nvSpPr>
            <p:spPr bwMode="auto">
              <a:xfrm>
                <a:off x="1284" y="1788"/>
                <a:ext cx="20" cy="18"/>
              </a:xfrm>
              <a:custGeom>
                <a:avLst/>
                <a:gdLst>
                  <a:gd name="T0" fmla="*/ 17 w 20"/>
                  <a:gd name="T1" fmla="*/ 16 h 18"/>
                  <a:gd name="T2" fmla="*/ 17 w 20"/>
                  <a:gd name="T3" fmla="*/ 16 h 18"/>
                  <a:gd name="T4" fmla="*/ 13 w 20"/>
                  <a:gd name="T5" fmla="*/ 18 h 18"/>
                  <a:gd name="T6" fmla="*/ 9 w 20"/>
                  <a:gd name="T7" fmla="*/ 18 h 18"/>
                  <a:gd name="T8" fmla="*/ 6 w 20"/>
                  <a:gd name="T9" fmla="*/ 18 h 18"/>
                  <a:gd name="T10" fmla="*/ 3 w 20"/>
                  <a:gd name="T11" fmla="*/ 16 h 18"/>
                  <a:gd name="T12" fmla="*/ 3 w 20"/>
                  <a:gd name="T13" fmla="*/ 16 h 18"/>
                  <a:gd name="T14" fmla="*/ 1 w 20"/>
                  <a:gd name="T15" fmla="*/ 13 h 18"/>
                  <a:gd name="T16" fmla="*/ 0 w 20"/>
                  <a:gd name="T17" fmla="*/ 9 h 18"/>
                  <a:gd name="T18" fmla="*/ 1 w 20"/>
                  <a:gd name="T19" fmla="*/ 6 h 18"/>
                  <a:gd name="T20" fmla="*/ 3 w 20"/>
                  <a:gd name="T21" fmla="*/ 3 h 18"/>
                  <a:gd name="T22" fmla="*/ 3 w 20"/>
                  <a:gd name="T23" fmla="*/ 3 h 18"/>
                  <a:gd name="T24" fmla="*/ 6 w 20"/>
                  <a:gd name="T25" fmla="*/ 1 h 18"/>
                  <a:gd name="T26" fmla="*/ 9 w 20"/>
                  <a:gd name="T27" fmla="*/ 0 h 18"/>
                  <a:gd name="T28" fmla="*/ 13 w 20"/>
                  <a:gd name="T29" fmla="*/ 1 h 18"/>
                  <a:gd name="T30" fmla="*/ 17 w 20"/>
                  <a:gd name="T31" fmla="*/ 3 h 18"/>
                  <a:gd name="T32" fmla="*/ 17 w 20"/>
                  <a:gd name="T33" fmla="*/ 3 h 18"/>
                  <a:gd name="T34" fmla="*/ 19 w 20"/>
                  <a:gd name="T35" fmla="*/ 6 h 18"/>
                  <a:gd name="T36" fmla="*/ 20 w 20"/>
                  <a:gd name="T37" fmla="*/ 9 h 18"/>
                  <a:gd name="T38" fmla="*/ 19 w 20"/>
                  <a:gd name="T39" fmla="*/ 13 h 18"/>
                  <a:gd name="T40" fmla="*/ 17 w 20"/>
                  <a:gd name="T41" fmla="*/ 16 h 18"/>
                  <a:gd name="T42" fmla="*/ 17 w 20"/>
                  <a:gd name="T43" fmla="*/ 1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18">
                    <a:moveTo>
                      <a:pt x="17" y="16"/>
                    </a:moveTo>
                    <a:lnTo>
                      <a:pt x="17" y="16"/>
                    </a:lnTo>
                    <a:lnTo>
                      <a:pt x="13" y="18"/>
                    </a:lnTo>
                    <a:lnTo>
                      <a:pt x="9" y="18"/>
                    </a:lnTo>
                    <a:lnTo>
                      <a:pt x="6" y="18"/>
                    </a:lnTo>
                    <a:lnTo>
                      <a:pt x="3" y="16"/>
                    </a:lnTo>
                    <a:lnTo>
                      <a:pt x="3" y="16"/>
                    </a:lnTo>
                    <a:lnTo>
                      <a:pt x="1" y="13"/>
                    </a:lnTo>
                    <a:lnTo>
                      <a:pt x="0" y="9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9"/>
                    </a:lnTo>
                    <a:lnTo>
                      <a:pt x="19" y="13"/>
                    </a:lnTo>
                    <a:lnTo>
                      <a:pt x="17" y="16"/>
                    </a:lnTo>
                    <a:lnTo>
                      <a:pt x="17" y="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2" name="Freeform 263"/>
              <p:cNvSpPr>
                <a:spLocks/>
              </p:cNvSpPr>
              <p:nvPr/>
            </p:nvSpPr>
            <p:spPr bwMode="auto">
              <a:xfrm>
                <a:off x="1309" y="1812"/>
                <a:ext cx="19" cy="20"/>
              </a:xfrm>
              <a:custGeom>
                <a:avLst/>
                <a:gdLst>
                  <a:gd name="T0" fmla="*/ 3 w 19"/>
                  <a:gd name="T1" fmla="*/ 3 h 20"/>
                  <a:gd name="T2" fmla="*/ 3 w 19"/>
                  <a:gd name="T3" fmla="*/ 3 h 20"/>
                  <a:gd name="T4" fmla="*/ 6 w 19"/>
                  <a:gd name="T5" fmla="*/ 1 h 20"/>
                  <a:gd name="T6" fmla="*/ 9 w 19"/>
                  <a:gd name="T7" fmla="*/ 0 h 20"/>
                  <a:gd name="T8" fmla="*/ 13 w 19"/>
                  <a:gd name="T9" fmla="*/ 1 h 20"/>
                  <a:gd name="T10" fmla="*/ 16 w 19"/>
                  <a:gd name="T11" fmla="*/ 3 h 20"/>
                  <a:gd name="T12" fmla="*/ 16 w 19"/>
                  <a:gd name="T13" fmla="*/ 3 h 20"/>
                  <a:gd name="T14" fmla="*/ 18 w 19"/>
                  <a:gd name="T15" fmla="*/ 7 h 20"/>
                  <a:gd name="T16" fmla="*/ 19 w 19"/>
                  <a:gd name="T17" fmla="*/ 10 h 20"/>
                  <a:gd name="T18" fmla="*/ 18 w 19"/>
                  <a:gd name="T19" fmla="*/ 14 h 20"/>
                  <a:gd name="T20" fmla="*/ 16 w 19"/>
                  <a:gd name="T21" fmla="*/ 17 h 20"/>
                  <a:gd name="T22" fmla="*/ 16 w 19"/>
                  <a:gd name="T23" fmla="*/ 17 h 20"/>
                  <a:gd name="T24" fmla="*/ 13 w 19"/>
                  <a:gd name="T25" fmla="*/ 19 h 20"/>
                  <a:gd name="T26" fmla="*/ 9 w 19"/>
                  <a:gd name="T27" fmla="*/ 20 h 20"/>
                  <a:gd name="T28" fmla="*/ 6 w 19"/>
                  <a:gd name="T29" fmla="*/ 19 h 20"/>
                  <a:gd name="T30" fmla="*/ 3 w 19"/>
                  <a:gd name="T31" fmla="*/ 17 h 20"/>
                  <a:gd name="T32" fmla="*/ 3 w 19"/>
                  <a:gd name="T33" fmla="*/ 17 h 20"/>
                  <a:gd name="T34" fmla="*/ 1 w 19"/>
                  <a:gd name="T35" fmla="*/ 14 h 20"/>
                  <a:gd name="T36" fmla="*/ 0 w 19"/>
                  <a:gd name="T37" fmla="*/ 10 h 20"/>
                  <a:gd name="T38" fmla="*/ 1 w 19"/>
                  <a:gd name="T39" fmla="*/ 7 h 20"/>
                  <a:gd name="T40" fmla="*/ 3 w 19"/>
                  <a:gd name="T41" fmla="*/ 3 h 20"/>
                  <a:gd name="T42" fmla="*/ 3 w 19"/>
                  <a:gd name="T43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20">
                    <a:moveTo>
                      <a:pt x="3" y="3"/>
                    </a:move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8" y="7"/>
                    </a:lnTo>
                    <a:lnTo>
                      <a:pt x="19" y="10"/>
                    </a:lnTo>
                    <a:lnTo>
                      <a:pt x="18" y="14"/>
                    </a:lnTo>
                    <a:lnTo>
                      <a:pt x="16" y="17"/>
                    </a:lnTo>
                    <a:lnTo>
                      <a:pt x="16" y="17"/>
                    </a:lnTo>
                    <a:lnTo>
                      <a:pt x="13" y="19"/>
                    </a:lnTo>
                    <a:lnTo>
                      <a:pt x="9" y="20"/>
                    </a:lnTo>
                    <a:lnTo>
                      <a:pt x="6" y="19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1" y="14"/>
                    </a:lnTo>
                    <a:lnTo>
                      <a:pt x="0" y="10"/>
                    </a:lnTo>
                    <a:lnTo>
                      <a:pt x="1" y="7"/>
                    </a:lnTo>
                    <a:lnTo>
                      <a:pt x="3" y="3"/>
                    </a:lnTo>
                    <a:lnTo>
                      <a:pt x="3" y="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3" name="Freeform 264"/>
              <p:cNvSpPr>
                <a:spLocks/>
              </p:cNvSpPr>
              <p:nvPr/>
            </p:nvSpPr>
            <p:spPr bwMode="auto">
              <a:xfrm>
                <a:off x="1309" y="1863"/>
                <a:ext cx="19" cy="18"/>
              </a:xfrm>
              <a:custGeom>
                <a:avLst/>
                <a:gdLst>
                  <a:gd name="T0" fmla="*/ 16 w 19"/>
                  <a:gd name="T1" fmla="*/ 15 h 18"/>
                  <a:gd name="T2" fmla="*/ 16 w 19"/>
                  <a:gd name="T3" fmla="*/ 15 h 18"/>
                  <a:gd name="T4" fmla="*/ 13 w 19"/>
                  <a:gd name="T5" fmla="*/ 17 h 18"/>
                  <a:gd name="T6" fmla="*/ 9 w 19"/>
                  <a:gd name="T7" fmla="*/ 18 h 18"/>
                  <a:gd name="T8" fmla="*/ 6 w 19"/>
                  <a:gd name="T9" fmla="*/ 17 h 18"/>
                  <a:gd name="T10" fmla="*/ 3 w 19"/>
                  <a:gd name="T11" fmla="*/ 15 h 18"/>
                  <a:gd name="T12" fmla="*/ 3 w 19"/>
                  <a:gd name="T13" fmla="*/ 15 h 18"/>
                  <a:gd name="T14" fmla="*/ 1 w 19"/>
                  <a:gd name="T15" fmla="*/ 12 h 18"/>
                  <a:gd name="T16" fmla="*/ 0 w 19"/>
                  <a:gd name="T17" fmla="*/ 9 h 18"/>
                  <a:gd name="T18" fmla="*/ 1 w 19"/>
                  <a:gd name="T19" fmla="*/ 5 h 18"/>
                  <a:gd name="T20" fmla="*/ 3 w 19"/>
                  <a:gd name="T21" fmla="*/ 2 h 18"/>
                  <a:gd name="T22" fmla="*/ 3 w 19"/>
                  <a:gd name="T23" fmla="*/ 2 h 18"/>
                  <a:gd name="T24" fmla="*/ 6 w 19"/>
                  <a:gd name="T25" fmla="*/ 0 h 18"/>
                  <a:gd name="T26" fmla="*/ 9 w 19"/>
                  <a:gd name="T27" fmla="*/ 0 h 18"/>
                  <a:gd name="T28" fmla="*/ 13 w 19"/>
                  <a:gd name="T29" fmla="*/ 0 h 18"/>
                  <a:gd name="T30" fmla="*/ 16 w 19"/>
                  <a:gd name="T31" fmla="*/ 2 h 18"/>
                  <a:gd name="T32" fmla="*/ 16 w 19"/>
                  <a:gd name="T33" fmla="*/ 2 h 18"/>
                  <a:gd name="T34" fmla="*/ 18 w 19"/>
                  <a:gd name="T35" fmla="*/ 5 h 18"/>
                  <a:gd name="T36" fmla="*/ 19 w 19"/>
                  <a:gd name="T37" fmla="*/ 9 h 18"/>
                  <a:gd name="T38" fmla="*/ 18 w 19"/>
                  <a:gd name="T39" fmla="*/ 12 h 18"/>
                  <a:gd name="T40" fmla="*/ 16 w 19"/>
                  <a:gd name="T41" fmla="*/ 15 h 18"/>
                  <a:gd name="T42" fmla="*/ 16 w 19"/>
                  <a:gd name="T43" fmla="*/ 15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18">
                    <a:moveTo>
                      <a:pt x="16" y="15"/>
                    </a:moveTo>
                    <a:lnTo>
                      <a:pt x="16" y="15"/>
                    </a:lnTo>
                    <a:lnTo>
                      <a:pt x="13" y="17"/>
                    </a:lnTo>
                    <a:lnTo>
                      <a:pt x="9" y="18"/>
                    </a:lnTo>
                    <a:lnTo>
                      <a:pt x="6" y="17"/>
                    </a:lnTo>
                    <a:lnTo>
                      <a:pt x="3" y="15"/>
                    </a:lnTo>
                    <a:lnTo>
                      <a:pt x="3" y="15"/>
                    </a:lnTo>
                    <a:lnTo>
                      <a:pt x="1" y="12"/>
                    </a:lnTo>
                    <a:lnTo>
                      <a:pt x="0" y="9"/>
                    </a:lnTo>
                    <a:lnTo>
                      <a:pt x="1" y="5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6" y="0"/>
                    </a:lnTo>
                    <a:lnTo>
                      <a:pt x="9" y="0"/>
                    </a:lnTo>
                    <a:lnTo>
                      <a:pt x="13" y="0"/>
                    </a:lnTo>
                    <a:lnTo>
                      <a:pt x="16" y="2"/>
                    </a:lnTo>
                    <a:lnTo>
                      <a:pt x="16" y="2"/>
                    </a:lnTo>
                    <a:lnTo>
                      <a:pt x="18" y="5"/>
                    </a:lnTo>
                    <a:lnTo>
                      <a:pt x="19" y="9"/>
                    </a:lnTo>
                    <a:lnTo>
                      <a:pt x="18" y="12"/>
                    </a:lnTo>
                    <a:lnTo>
                      <a:pt x="16" y="15"/>
                    </a:lnTo>
                    <a:lnTo>
                      <a:pt x="16" y="1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4" name="Freeform 265"/>
              <p:cNvSpPr>
                <a:spLocks/>
              </p:cNvSpPr>
              <p:nvPr/>
            </p:nvSpPr>
            <p:spPr bwMode="auto">
              <a:xfrm>
                <a:off x="1333" y="1837"/>
                <a:ext cx="20" cy="20"/>
              </a:xfrm>
              <a:custGeom>
                <a:avLst/>
                <a:gdLst>
                  <a:gd name="T0" fmla="*/ 17 w 20"/>
                  <a:gd name="T1" fmla="*/ 17 h 20"/>
                  <a:gd name="T2" fmla="*/ 17 w 20"/>
                  <a:gd name="T3" fmla="*/ 17 h 20"/>
                  <a:gd name="T4" fmla="*/ 14 w 20"/>
                  <a:gd name="T5" fmla="*/ 19 h 20"/>
                  <a:gd name="T6" fmla="*/ 11 w 20"/>
                  <a:gd name="T7" fmla="*/ 20 h 20"/>
                  <a:gd name="T8" fmla="*/ 7 w 20"/>
                  <a:gd name="T9" fmla="*/ 19 h 20"/>
                  <a:gd name="T10" fmla="*/ 4 w 20"/>
                  <a:gd name="T11" fmla="*/ 17 h 20"/>
                  <a:gd name="T12" fmla="*/ 4 w 20"/>
                  <a:gd name="T13" fmla="*/ 17 h 20"/>
                  <a:gd name="T14" fmla="*/ 1 w 20"/>
                  <a:gd name="T15" fmla="*/ 13 h 20"/>
                  <a:gd name="T16" fmla="*/ 0 w 20"/>
                  <a:gd name="T17" fmla="*/ 10 h 20"/>
                  <a:gd name="T18" fmla="*/ 1 w 20"/>
                  <a:gd name="T19" fmla="*/ 6 h 20"/>
                  <a:gd name="T20" fmla="*/ 4 w 20"/>
                  <a:gd name="T21" fmla="*/ 3 h 20"/>
                  <a:gd name="T22" fmla="*/ 4 w 20"/>
                  <a:gd name="T23" fmla="*/ 3 h 20"/>
                  <a:gd name="T24" fmla="*/ 7 w 20"/>
                  <a:gd name="T25" fmla="*/ 1 h 20"/>
                  <a:gd name="T26" fmla="*/ 11 w 20"/>
                  <a:gd name="T27" fmla="*/ 0 h 20"/>
                  <a:gd name="T28" fmla="*/ 14 w 20"/>
                  <a:gd name="T29" fmla="*/ 1 h 20"/>
                  <a:gd name="T30" fmla="*/ 17 w 20"/>
                  <a:gd name="T31" fmla="*/ 3 h 20"/>
                  <a:gd name="T32" fmla="*/ 17 w 20"/>
                  <a:gd name="T33" fmla="*/ 3 h 20"/>
                  <a:gd name="T34" fmla="*/ 19 w 20"/>
                  <a:gd name="T35" fmla="*/ 6 h 20"/>
                  <a:gd name="T36" fmla="*/ 20 w 20"/>
                  <a:gd name="T37" fmla="*/ 10 h 20"/>
                  <a:gd name="T38" fmla="*/ 19 w 20"/>
                  <a:gd name="T39" fmla="*/ 13 h 20"/>
                  <a:gd name="T40" fmla="*/ 17 w 20"/>
                  <a:gd name="T41" fmla="*/ 17 h 20"/>
                  <a:gd name="T42" fmla="*/ 17 w 20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20">
                    <a:moveTo>
                      <a:pt x="17" y="17"/>
                    </a:moveTo>
                    <a:lnTo>
                      <a:pt x="17" y="17"/>
                    </a:lnTo>
                    <a:lnTo>
                      <a:pt x="14" y="19"/>
                    </a:lnTo>
                    <a:lnTo>
                      <a:pt x="11" y="20"/>
                    </a:lnTo>
                    <a:lnTo>
                      <a:pt x="7" y="19"/>
                    </a:lnTo>
                    <a:lnTo>
                      <a:pt x="4" y="17"/>
                    </a:lnTo>
                    <a:lnTo>
                      <a:pt x="4" y="17"/>
                    </a:lnTo>
                    <a:lnTo>
                      <a:pt x="1" y="13"/>
                    </a:lnTo>
                    <a:lnTo>
                      <a:pt x="0" y="10"/>
                    </a:lnTo>
                    <a:lnTo>
                      <a:pt x="1" y="6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4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10"/>
                    </a:lnTo>
                    <a:lnTo>
                      <a:pt x="19" y="13"/>
                    </a:lnTo>
                    <a:lnTo>
                      <a:pt x="17" y="17"/>
                    </a:lnTo>
                    <a:lnTo>
                      <a:pt x="17" y="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5" name="Freeform 266"/>
              <p:cNvSpPr>
                <a:spLocks/>
              </p:cNvSpPr>
              <p:nvPr/>
            </p:nvSpPr>
            <p:spPr bwMode="auto">
              <a:xfrm>
                <a:off x="1333" y="1788"/>
                <a:ext cx="20" cy="19"/>
              </a:xfrm>
              <a:custGeom>
                <a:avLst/>
                <a:gdLst>
                  <a:gd name="T0" fmla="*/ 17 w 20"/>
                  <a:gd name="T1" fmla="*/ 16 h 19"/>
                  <a:gd name="T2" fmla="*/ 17 w 20"/>
                  <a:gd name="T3" fmla="*/ 16 h 19"/>
                  <a:gd name="T4" fmla="*/ 14 w 20"/>
                  <a:gd name="T5" fmla="*/ 18 h 19"/>
                  <a:gd name="T6" fmla="*/ 11 w 20"/>
                  <a:gd name="T7" fmla="*/ 19 h 19"/>
                  <a:gd name="T8" fmla="*/ 7 w 20"/>
                  <a:gd name="T9" fmla="*/ 18 h 19"/>
                  <a:gd name="T10" fmla="*/ 4 w 20"/>
                  <a:gd name="T11" fmla="*/ 16 h 19"/>
                  <a:gd name="T12" fmla="*/ 4 w 20"/>
                  <a:gd name="T13" fmla="*/ 16 h 19"/>
                  <a:gd name="T14" fmla="*/ 1 w 20"/>
                  <a:gd name="T15" fmla="*/ 13 h 19"/>
                  <a:gd name="T16" fmla="*/ 0 w 20"/>
                  <a:gd name="T17" fmla="*/ 9 h 19"/>
                  <a:gd name="T18" fmla="*/ 1 w 20"/>
                  <a:gd name="T19" fmla="*/ 6 h 19"/>
                  <a:gd name="T20" fmla="*/ 4 w 20"/>
                  <a:gd name="T21" fmla="*/ 3 h 19"/>
                  <a:gd name="T22" fmla="*/ 4 w 20"/>
                  <a:gd name="T23" fmla="*/ 3 h 19"/>
                  <a:gd name="T24" fmla="*/ 7 w 20"/>
                  <a:gd name="T25" fmla="*/ 1 h 19"/>
                  <a:gd name="T26" fmla="*/ 11 w 20"/>
                  <a:gd name="T27" fmla="*/ 0 h 19"/>
                  <a:gd name="T28" fmla="*/ 14 w 20"/>
                  <a:gd name="T29" fmla="*/ 1 h 19"/>
                  <a:gd name="T30" fmla="*/ 17 w 20"/>
                  <a:gd name="T31" fmla="*/ 3 h 19"/>
                  <a:gd name="T32" fmla="*/ 17 w 20"/>
                  <a:gd name="T33" fmla="*/ 3 h 19"/>
                  <a:gd name="T34" fmla="*/ 19 w 20"/>
                  <a:gd name="T35" fmla="*/ 6 h 19"/>
                  <a:gd name="T36" fmla="*/ 20 w 20"/>
                  <a:gd name="T37" fmla="*/ 9 h 19"/>
                  <a:gd name="T38" fmla="*/ 19 w 20"/>
                  <a:gd name="T39" fmla="*/ 13 h 19"/>
                  <a:gd name="T40" fmla="*/ 17 w 20"/>
                  <a:gd name="T41" fmla="*/ 16 h 19"/>
                  <a:gd name="T42" fmla="*/ 17 w 20"/>
                  <a:gd name="T43" fmla="*/ 1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19">
                    <a:moveTo>
                      <a:pt x="17" y="16"/>
                    </a:moveTo>
                    <a:lnTo>
                      <a:pt x="17" y="16"/>
                    </a:lnTo>
                    <a:lnTo>
                      <a:pt x="14" y="18"/>
                    </a:lnTo>
                    <a:lnTo>
                      <a:pt x="11" y="19"/>
                    </a:lnTo>
                    <a:lnTo>
                      <a:pt x="7" y="18"/>
                    </a:lnTo>
                    <a:lnTo>
                      <a:pt x="4" y="16"/>
                    </a:lnTo>
                    <a:lnTo>
                      <a:pt x="4" y="16"/>
                    </a:lnTo>
                    <a:lnTo>
                      <a:pt x="1" y="13"/>
                    </a:lnTo>
                    <a:lnTo>
                      <a:pt x="0" y="9"/>
                    </a:lnTo>
                    <a:lnTo>
                      <a:pt x="1" y="6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4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9"/>
                    </a:lnTo>
                    <a:lnTo>
                      <a:pt x="19" y="13"/>
                    </a:lnTo>
                    <a:lnTo>
                      <a:pt x="17" y="16"/>
                    </a:lnTo>
                    <a:lnTo>
                      <a:pt x="17" y="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6" name="Freeform 267"/>
              <p:cNvSpPr>
                <a:spLocks/>
              </p:cNvSpPr>
              <p:nvPr/>
            </p:nvSpPr>
            <p:spPr bwMode="auto">
              <a:xfrm>
                <a:off x="1359" y="1812"/>
                <a:ext cx="19" cy="20"/>
              </a:xfrm>
              <a:custGeom>
                <a:avLst/>
                <a:gdLst>
                  <a:gd name="T0" fmla="*/ 16 w 19"/>
                  <a:gd name="T1" fmla="*/ 17 h 20"/>
                  <a:gd name="T2" fmla="*/ 16 w 19"/>
                  <a:gd name="T3" fmla="*/ 17 h 20"/>
                  <a:gd name="T4" fmla="*/ 12 w 19"/>
                  <a:gd name="T5" fmla="*/ 19 h 20"/>
                  <a:gd name="T6" fmla="*/ 9 w 19"/>
                  <a:gd name="T7" fmla="*/ 20 h 20"/>
                  <a:gd name="T8" fmla="*/ 5 w 19"/>
                  <a:gd name="T9" fmla="*/ 19 h 20"/>
                  <a:gd name="T10" fmla="*/ 2 w 19"/>
                  <a:gd name="T11" fmla="*/ 17 h 20"/>
                  <a:gd name="T12" fmla="*/ 2 w 19"/>
                  <a:gd name="T13" fmla="*/ 17 h 20"/>
                  <a:gd name="T14" fmla="*/ 0 w 19"/>
                  <a:gd name="T15" fmla="*/ 14 h 20"/>
                  <a:gd name="T16" fmla="*/ 0 w 19"/>
                  <a:gd name="T17" fmla="*/ 10 h 20"/>
                  <a:gd name="T18" fmla="*/ 0 w 19"/>
                  <a:gd name="T19" fmla="*/ 7 h 20"/>
                  <a:gd name="T20" fmla="*/ 2 w 19"/>
                  <a:gd name="T21" fmla="*/ 3 h 20"/>
                  <a:gd name="T22" fmla="*/ 2 w 19"/>
                  <a:gd name="T23" fmla="*/ 3 h 20"/>
                  <a:gd name="T24" fmla="*/ 5 w 19"/>
                  <a:gd name="T25" fmla="*/ 1 h 20"/>
                  <a:gd name="T26" fmla="*/ 9 w 19"/>
                  <a:gd name="T27" fmla="*/ 0 h 20"/>
                  <a:gd name="T28" fmla="*/ 12 w 19"/>
                  <a:gd name="T29" fmla="*/ 1 h 20"/>
                  <a:gd name="T30" fmla="*/ 16 w 19"/>
                  <a:gd name="T31" fmla="*/ 3 h 20"/>
                  <a:gd name="T32" fmla="*/ 16 w 19"/>
                  <a:gd name="T33" fmla="*/ 3 h 20"/>
                  <a:gd name="T34" fmla="*/ 18 w 19"/>
                  <a:gd name="T35" fmla="*/ 7 h 20"/>
                  <a:gd name="T36" fmla="*/ 19 w 19"/>
                  <a:gd name="T37" fmla="*/ 10 h 20"/>
                  <a:gd name="T38" fmla="*/ 18 w 19"/>
                  <a:gd name="T39" fmla="*/ 14 h 20"/>
                  <a:gd name="T40" fmla="*/ 16 w 19"/>
                  <a:gd name="T41" fmla="*/ 17 h 20"/>
                  <a:gd name="T42" fmla="*/ 16 w 19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20">
                    <a:moveTo>
                      <a:pt x="16" y="17"/>
                    </a:moveTo>
                    <a:lnTo>
                      <a:pt x="16" y="17"/>
                    </a:lnTo>
                    <a:lnTo>
                      <a:pt x="12" y="19"/>
                    </a:lnTo>
                    <a:lnTo>
                      <a:pt x="9" y="20"/>
                    </a:lnTo>
                    <a:lnTo>
                      <a:pt x="5" y="19"/>
                    </a:lnTo>
                    <a:lnTo>
                      <a:pt x="2" y="17"/>
                    </a:lnTo>
                    <a:lnTo>
                      <a:pt x="2" y="17"/>
                    </a:lnTo>
                    <a:lnTo>
                      <a:pt x="0" y="14"/>
                    </a:lnTo>
                    <a:lnTo>
                      <a:pt x="0" y="10"/>
                    </a:lnTo>
                    <a:lnTo>
                      <a:pt x="0" y="7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5" y="1"/>
                    </a:lnTo>
                    <a:lnTo>
                      <a:pt x="9" y="0"/>
                    </a:lnTo>
                    <a:lnTo>
                      <a:pt x="12" y="1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8" y="7"/>
                    </a:lnTo>
                    <a:lnTo>
                      <a:pt x="19" y="10"/>
                    </a:lnTo>
                    <a:lnTo>
                      <a:pt x="18" y="14"/>
                    </a:lnTo>
                    <a:lnTo>
                      <a:pt x="16" y="17"/>
                    </a:lnTo>
                    <a:lnTo>
                      <a:pt x="16" y="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7" name="Freeform 268"/>
              <p:cNvSpPr>
                <a:spLocks/>
              </p:cNvSpPr>
              <p:nvPr/>
            </p:nvSpPr>
            <p:spPr bwMode="auto">
              <a:xfrm>
                <a:off x="1327" y="1701"/>
                <a:ext cx="97" cy="37"/>
              </a:xfrm>
              <a:custGeom>
                <a:avLst/>
                <a:gdLst>
                  <a:gd name="T0" fmla="*/ 95 w 97"/>
                  <a:gd name="T1" fmla="*/ 5 h 37"/>
                  <a:gd name="T2" fmla="*/ 95 w 97"/>
                  <a:gd name="T3" fmla="*/ 5 h 37"/>
                  <a:gd name="T4" fmla="*/ 97 w 97"/>
                  <a:gd name="T5" fmla="*/ 0 h 37"/>
                  <a:gd name="T6" fmla="*/ 0 w 97"/>
                  <a:gd name="T7" fmla="*/ 26 h 37"/>
                  <a:gd name="T8" fmla="*/ 46 w 97"/>
                  <a:gd name="T9" fmla="*/ 36 h 37"/>
                  <a:gd name="T10" fmla="*/ 46 w 97"/>
                  <a:gd name="T11" fmla="*/ 36 h 37"/>
                  <a:gd name="T12" fmla="*/ 54 w 97"/>
                  <a:gd name="T13" fmla="*/ 37 h 37"/>
                  <a:gd name="T14" fmla="*/ 62 w 97"/>
                  <a:gd name="T15" fmla="*/ 37 h 37"/>
                  <a:gd name="T16" fmla="*/ 70 w 97"/>
                  <a:gd name="T17" fmla="*/ 35 h 37"/>
                  <a:gd name="T18" fmla="*/ 76 w 97"/>
                  <a:gd name="T19" fmla="*/ 31 h 37"/>
                  <a:gd name="T20" fmla="*/ 84 w 97"/>
                  <a:gd name="T21" fmla="*/ 26 h 37"/>
                  <a:gd name="T22" fmla="*/ 89 w 97"/>
                  <a:gd name="T23" fmla="*/ 21 h 37"/>
                  <a:gd name="T24" fmla="*/ 93 w 97"/>
                  <a:gd name="T25" fmla="*/ 14 h 37"/>
                  <a:gd name="T26" fmla="*/ 95 w 97"/>
                  <a:gd name="T27" fmla="*/ 5 h 37"/>
                  <a:gd name="T28" fmla="*/ 95 w 97"/>
                  <a:gd name="T29" fmla="*/ 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7" h="37">
                    <a:moveTo>
                      <a:pt x="95" y="5"/>
                    </a:moveTo>
                    <a:lnTo>
                      <a:pt x="95" y="5"/>
                    </a:lnTo>
                    <a:lnTo>
                      <a:pt x="97" y="0"/>
                    </a:lnTo>
                    <a:lnTo>
                      <a:pt x="0" y="26"/>
                    </a:lnTo>
                    <a:lnTo>
                      <a:pt x="46" y="36"/>
                    </a:lnTo>
                    <a:lnTo>
                      <a:pt x="46" y="36"/>
                    </a:lnTo>
                    <a:lnTo>
                      <a:pt x="54" y="37"/>
                    </a:lnTo>
                    <a:lnTo>
                      <a:pt x="62" y="37"/>
                    </a:lnTo>
                    <a:lnTo>
                      <a:pt x="70" y="35"/>
                    </a:lnTo>
                    <a:lnTo>
                      <a:pt x="76" y="31"/>
                    </a:lnTo>
                    <a:lnTo>
                      <a:pt x="84" y="26"/>
                    </a:lnTo>
                    <a:lnTo>
                      <a:pt x="89" y="21"/>
                    </a:lnTo>
                    <a:lnTo>
                      <a:pt x="93" y="14"/>
                    </a:lnTo>
                    <a:lnTo>
                      <a:pt x="95" y="5"/>
                    </a:lnTo>
                    <a:lnTo>
                      <a:pt x="95" y="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8" name="Freeform 269"/>
              <p:cNvSpPr>
                <a:spLocks/>
              </p:cNvSpPr>
              <p:nvPr/>
            </p:nvSpPr>
            <p:spPr bwMode="auto">
              <a:xfrm>
                <a:off x="2558" y="964"/>
                <a:ext cx="38" cy="22"/>
              </a:xfrm>
              <a:custGeom>
                <a:avLst/>
                <a:gdLst>
                  <a:gd name="T0" fmla="*/ 0 w 38"/>
                  <a:gd name="T1" fmla="*/ 3 h 22"/>
                  <a:gd name="T2" fmla="*/ 22 w 38"/>
                  <a:gd name="T3" fmla="*/ 12 h 22"/>
                  <a:gd name="T4" fmla="*/ 22 w 38"/>
                  <a:gd name="T5" fmla="*/ 12 h 22"/>
                  <a:gd name="T6" fmla="*/ 21 w 38"/>
                  <a:gd name="T7" fmla="*/ 14 h 22"/>
                  <a:gd name="T8" fmla="*/ 21 w 38"/>
                  <a:gd name="T9" fmla="*/ 17 h 22"/>
                  <a:gd name="T10" fmla="*/ 23 w 38"/>
                  <a:gd name="T11" fmla="*/ 19 h 22"/>
                  <a:gd name="T12" fmla="*/ 24 w 38"/>
                  <a:gd name="T13" fmla="*/ 20 h 22"/>
                  <a:gd name="T14" fmla="*/ 24 w 38"/>
                  <a:gd name="T15" fmla="*/ 20 h 22"/>
                  <a:gd name="T16" fmla="*/ 27 w 38"/>
                  <a:gd name="T17" fmla="*/ 22 h 22"/>
                  <a:gd name="T18" fmla="*/ 30 w 38"/>
                  <a:gd name="T19" fmla="*/ 22 h 22"/>
                  <a:gd name="T20" fmla="*/ 32 w 38"/>
                  <a:gd name="T21" fmla="*/ 20 h 22"/>
                  <a:gd name="T22" fmla="*/ 34 w 38"/>
                  <a:gd name="T23" fmla="*/ 18 h 22"/>
                  <a:gd name="T24" fmla="*/ 34 w 38"/>
                  <a:gd name="T25" fmla="*/ 18 h 22"/>
                  <a:gd name="T26" fmla="*/ 35 w 38"/>
                  <a:gd name="T27" fmla="*/ 15 h 22"/>
                  <a:gd name="T28" fmla="*/ 34 w 38"/>
                  <a:gd name="T29" fmla="*/ 13 h 22"/>
                  <a:gd name="T30" fmla="*/ 34 w 38"/>
                  <a:gd name="T31" fmla="*/ 13 h 22"/>
                  <a:gd name="T32" fmla="*/ 36 w 38"/>
                  <a:gd name="T33" fmla="*/ 11 h 22"/>
                  <a:gd name="T34" fmla="*/ 37 w 38"/>
                  <a:gd name="T35" fmla="*/ 10 h 22"/>
                  <a:gd name="T36" fmla="*/ 37 w 38"/>
                  <a:gd name="T37" fmla="*/ 10 h 22"/>
                  <a:gd name="T38" fmla="*/ 38 w 38"/>
                  <a:gd name="T39" fmla="*/ 7 h 22"/>
                  <a:gd name="T40" fmla="*/ 38 w 38"/>
                  <a:gd name="T41" fmla="*/ 5 h 22"/>
                  <a:gd name="T42" fmla="*/ 37 w 38"/>
                  <a:gd name="T43" fmla="*/ 2 h 22"/>
                  <a:gd name="T44" fmla="*/ 35 w 38"/>
                  <a:gd name="T45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8" h="22">
                    <a:moveTo>
                      <a:pt x="0" y="3"/>
                    </a:moveTo>
                    <a:lnTo>
                      <a:pt x="22" y="12"/>
                    </a:lnTo>
                    <a:lnTo>
                      <a:pt x="22" y="12"/>
                    </a:lnTo>
                    <a:lnTo>
                      <a:pt x="21" y="14"/>
                    </a:lnTo>
                    <a:lnTo>
                      <a:pt x="21" y="17"/>
                    </a:lnTo>
                    <a:lnTo>
                      <a:pt x="23" y="19"/>
                    </a:lnTo>
                    <a:lnTo>
                      <a:pt x="24" y="20"/>
                    </a:lnTo>
                    <a:lnTo>
                      <a:pt x="24" y="20"/>
                    </a:lnTo>
                    <a:lnTo>
                      <a:pt x="27" y="22"/>
                    </a:lnTo>
                    <a:lnTo>
                      <a:pt x="30" y="22"/>
                    </a:lnTo>
                    <a:lnTo>
                      <a:pt x="32" y="20"/>
                    </a:lnTo>
                    <a:lnTo>
                      <a:pt x="34" y="18"/>
                    </a:lnTo>
                    <a:lnTo>
                      <a:pt x="34" y="18"/>
                    </a:lnTo>
                    <a:lnTo>
                      <a:pt x="35" y="15"/>
                    </a:lnTo>
                    <a:lnTo>
                      <a:pt x="34" y="13"/>
                    </a:lnTo>
                    <a:lnTo>
                      <a:pt x="34" y="13"/>
                    </a:lnTo>
                    <a:lnTo>
                      <a:pt x="36" y="11"/>
                    </a:lnTo>
                    <a:lnTo>
                      <a:pt x="37" y="10"/>
                    </a:lnTo>
                    <a:lnTo>
                      <a:pt x="37" y="10"/>
                    </a:lnTo>
                    <a:lnTo>
                      <a:pt x="38" y="7"/>
                    </a:lnTo>
                    <a:lnTo>
                      <a:pt x="38" y="5"/>
                    </a:lnTo>
                    <a:lnTo>
                      <a:pt x="37" y="2"/>
                    </a:lnTo>
                    <a:lnTo>
                      <a:pt x="35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9" name="Freeform 270"/>
              <p:cNvSpPr>
                <a:spLocks/>
              </p:cNvSpPr>
              <p:nvPr/>
            </p:nvSpPr>
            <p:spPr bwMode="auto">
              <a:xfrm>
                <a:off x="2513" y="936"/>
                <a:ext cx="83" cy="48"/>
              </a:xfrm>
              <a:custGeom>
                <a:avLst/>
                <a:gdLst>
                  <a:gd name="T0" fmla="*/ 13 w 83"/>
                  <a:gd name="T1" fmla="*/ 31 h 48"/>
                  <a:gd name="T2" fmla="*/ 13 w 83"/>
                  <a:gd name="T3" fmla="*/ 30 h 48"/>
                  <a:gd name="T4" fmla="*/ 11 w 83"/>
                  <a:gd name="T5" fmla="*/ 28 h 48"/>
                  <a:gd name="T6" fmla="*/ 6 w 83"/>
                  <a:gd name="T7" fmla="*/ 27 h 48"/>
                  <a:gd name="T8" fmla="*/ 3 w 83"/>
                  <a:gd name="T9" fmla="*/ 28 h 48"/>
                  <a:gd name="T10" fmla="*/ 0 w 83"/>
                  <a:gd name="T11" fmla="*/ 32 h 48"/>
                  <a:gd name="T12" fmla="*/ 1 w 83"/>
                  <a:gd name="T13" fmla="*/ 37 h 48"/>
                  <a:gd name="T14" fmla="*/ 2 w 83"/>
                  <a:gd name="T15" fmla="*/ 39 h 48"/>
                  <a:gd name="T16" fmla="*/ 4 w 83"/>
                  <a:gd name="T17" fmla="*/ 40 h 48"/>
                  <a:gd name="T18" fmla="*/ 5 w 83"/>
                  <a:gd name="T19" fmla="*/ 45 h 48"/>
                  <a:gd name="T20" fmla="*/ 7 w 83"/>
                  <a:gd name="T21" fmla="*/ 47 h 48"/>
                  <a:gd name="T22" fmla="*/ 11 w 83"/>
                  <a:gd name="T23" fmla="*/ 48 h 48"/>
                  <a:gd name="T24" fmla="*/ 14 w 83"/>
                  <a:gd name="T25" fmla="*/ 47 h 48"/>
                  <a:gd name="T26" fmla="*/ 18 w 83"/>
                  <a:gd name="T27" fmla="*/ 44 h 48"/>
                  <a:gd name="T28" fmla="*/ 18 w 83"/>
                  <a:gd name="T29" fmla="*/ 39 h 48"/>
                  <a:gd name="T30" fmla="*/ 70 w 83"/>
                  <a:gd name="T31" fmla="*/ 18 h 48"/>
                  <a:gd name="T32" fmla="*/ 71 w 83"/>
                  <a:gd name="T33" fmla="*/ 19 h 48"/>
                  <a:gd name="T34" fmla="*/ 75 w 83"/>
                  <a:gd name="T35" fmla="*/ 22 h 48"/>
                  <a:gd name="T36" fmla="*/ 80 w 83"/>
                  <a:gd name="T37" fmla="*/ 21 h 48"/>
                  <a:gd name="T38" fmla="*/ 82 w 83"/>
                  <a:gd name="T39" fmla="*/ 19 h 48"/>
                  <a:gd name="T40" fmla="*/ 83 w 83"/>
                  <a:gd name="T41" fmla="*/ 14 h 48"/>
                  <a:gd name="T42" fmla="*/ 82 w 83"/>
                  <a:gd name="T43" fmla="*/ 11 h 48"/>
                  <a:gd name="T44" fmla="*/ 79 w 83"/>
                  <a:gd name="T45" fmla="*/ 8 h 48"/>
                  <a:gd name="T46" fmla="*/ 80 w 83"/>
                  <a:gd name="T47" fmla="*/ 6 h 48"/>
                  <a:gd name="T48" fmla="*/ 79 w 83"/>
                  <a:gd name="T49" fmla="*/ 3 h 48"/>
                  <a:gd name="T50" fmla="*/ 75 w 83"/>
                  <a:gd name="T51" fmla="*/ 0 h 48"/>
                  <a:gd name="T52" fmla="*/ 69 w 83"/>
                  <a:gd name="T53" fmla="*/ 0 h 48"/>
                  <a:gd name="T54" fmla="*/ 68 w 83"/>
                  <a:gd name="T55" fmla="*/ 2 h 48"/>
                  <a:gd name="T56" fmla="*/ 66 w 83"/>
                  <a:gd name="T57" fmla="*/ 6 h 48"/>
                  <a:gd name="T58" fmla="*/ 41 w 83"/>
                  <a:gd name="T59" fmla="*/ 20 h 48"/>
                  <a:gd name="T60" fmla="*/ 18 w 83"/>
                  <a:gd name="T61" fmla="*/ 10 h 48"/>
                  <a:gd name="T62" fmla="*/ 18 w 83"/>
                  <a:gd name="T63" fmla="*/ 5 h 48"/>
                  <a:gd name="T64" fmla="*/ 14 w 83"/>
                  <a:gd name="T65" fmla="*/ 1 h 48"/>
                  <a:gd name="T66" fmla="*/ 11 w 83"/>
                  <a:gd name="T67" fmla="*/ 0 h 48"/>
                  <a:gd name="T68" fmla="*/ 7 w 83"/>
                  <a:gd name="T69" fmla="*/ 2 h 48"/>
                  <a:gd name="T70" fmla="*/ 5 w 83"/>
                  <a:gd name="T71" fmla="*/ 4 h 48"/>
                  <a:gd name="T72" fmla="*/ 4 w 83"/>
                  <a:gd name="T73" fmla="*/ 9 h 48"/>
                  <a:gd name="T74" fmla="*/ 2 w 83"/>
                  <a:gd name="T75" fmla="*/ 10 h 48"/>
                  <a:gd name="T76" fmla="*/ 1 w 83"/>
                  <a:gd name="T77" fmla="*/ 12 h 48"/>
                  <a:gd name="T78" fmla="*/ 0 w 83"/>
                  <a:gd name="T79" fmla="*/ 18 h 48"/>
                  <a:gd name="T80" fmla="*/ 3 w 83"/>
                  <a:gd name="T81" fmla="*/ 2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3" h="48">
                    <a:moveTo>
                      <a:pt x="28" y="25"/>
                    </a:moveTo>
                    <a:lnTo>
                      <a:pt x="13" y="31"/>
                    </a:lnTo>
                    <a:lnTo>
                      <a:pt x="13" y="31"/>
                    </a:lnTo>
                    <a:lnTo>
                      <a:pt x="13" y="30"/>
                    </a:lnTo>
                    <a:lnTo>
                      <a:pt x="13" y="30"/>
                    </a:lnTo>
                    <a:lnTo>
                      <a:pt x="11" y="28"/>
                    </a:lnTo>
                    <a:lnTo>
                      <a:pt x="9" y="27"/>
                    </a:lnTo>
                    <a:lnTo>
                      <a:pt x="6" y="27"/>
                    </a:lnTo>
                    <a:lnTo>
                      <a:pt x="3" y="28"/>
                    </a:lnTo>
                    <a:lnTo>
                      <a:pt x="3" y="28"/>
                    </a:lnTo>
                    <a:lnTo>
                      <a:pt x="1" y="29"/>
                    </a:lnTo>
                    <a:lnTo>
                      <a:pt x="0" y="32"/>
                    </a:lnTo>
                    <a:lnTo>
                      <a:pt x="0" y="34"/>
                    </a:lnTo>
                    <a:lnTo>
                      <a:pt x="1" y="37"/>
                    </a:lnTo>
                    <a:lnTo>
                      <a:pt x="1" y="37"/>
                    </a:lnTo>
                    <a:lnTo>
                      <a:pt x="2" y="39"/>
                    </a:lnTo>
                    <a:lnTo>
                      <a:pt x="4" y="40"/>
                    </a:lnTo>
                    <a:lnTo>
                      <a:pt x="4" y="40"/>
                    </a:lnTo>
                    <a:lnTo>
                      <a:pt x="4" y="42"/>
                    </a:lnTo>
                    <a:lnTo>
                      <a:pt x="5" y="45"/>
                    </a:lnTo>
                    <a:lnTo>
                      <a:pt x="5" y="45"/>
                    </a:lnTo>
                    <a:lnTo>
                      <a:pt x="7" y="47"/>
                    </a:lnTo>
                    <a:lnTo>
                      <a:pt x="9" y="48"/>
                    </a:lnTo>
                    <a:lnTo>
                      <a:pt x="11" y="48"/>
                    </a:lnTo>
                    <a:lnTo>
                      <a:pt x="14" y="47"/>
                    </a:lnTo>
                    <a:lnTo>
                      <a:pt x="14" y="47"/>
                    </a:lnTo>
                    <a:lnTo>
                      <a:pt x="17" y="46"/>
                    </a:lnTo>
                    <a:lnTo>
                      <a:pt x="18" y="44"/>
                    </a:lnTo>
                    <a:lnTo>
                      <a:pt x="18" y="41"/>
                    </a:lnTo>
                    <a:lnTo>
                      <a:pt x="18" y="39"/>
                    </a:lnTo>
                    <a:lnTo>
                      <a:pt x="70" y="18"/>
                    </a:lnTo>
                    <a:lnTo>
                      <a:pt x="70" y="18"/>
                    </a:lnTo>
                    <a:lnTo>
                      <a:pt x="71" y="19"/>
                    </a:lnTo>
                    <a:lnTo>
                      <a:pt x="71" y="19"/>
                    </a:lnTo>
                    <a:lnTo>
                      <a:pt x="72" y="21"/>
                    </a:lnTo>
                    <a:lnTo>
                      <a:pt x="75" y="22"/>
                    </a:lnTo>
                    <a:lnTo>
                      <a:pt x="77" y="22"/>
                    </a:lnTo>
                    <a:lnTo>
                      <a:pt x="80" y="21"/>
                    </a:lnTo>
                    <a:lnTo>
                      <a:pt x="80" y="21"/>
                    </a:lnTo>
                    <a:lnTo>
                      <a:pt x="82" y="19"/>
                    </a:lnTo>
                    <a:lnTo>
                      <a:pt x="83" y="17"/>
                    </a:lnTo>
                    <a:lnTo>
                      <a:pt x="83" y="14"/>
                    </a:lnTo>
                    <a:lnTo>
                      <a:pt x="82" y="11"/>
                    </a:lnTo>
                    <a:lnTo>
                      <a:pt x="82" y="11"/>
                    </a:lnTo>
                    <a:lnTo>
                      <a:pt x="81" y="9"/>
                    </a:lnTo>
                    <a:lnTo>
                      <a:pt x="79" y="8"/>
                    </a:lnTo>
                    <a:lnTo>
                      <a:pt x="79" y="8"/>
                    </a:lnTo>
                    <a:lnTo>
                      <a:pt x="80" y="6"/>
                    </a:lnTo>
                    <a:lnTo>
                      <a:pt x="79" y="3"/>
                    </a:lnTo>
                    <a:lnTo>
                      <a:pt x="79" y="3"/>
                    </a:lnTo>
                    <a:lnTo>
                      <a:pt x="77" y="1"/>
                    </a:lnTo>
                    <a:lnTo>
                      <a:pt x="75" y="0"/>
                    </a:lnTo>
                    <a:lnTo>
                      <a:pt x="72" y="0"/>
                    </a:lnTo>
                    <a:lnTo>
                      <a:pt x="69" y="0"/>
                    </a:lnTo>
                    <a:lnTo>
                      <a:pt x="69" y="0"/>
                    </a:lnTo>
                    <a:lnTo>
                      <a:pt x="68" y="2"/>
                    </a:lnTo>
                    <a:lnTo>
                      <a:pt x="66" y="4"/>
                    </a:lnTo>
                    <a:lnTo>
                      <a:pt x="66" y="6"/>
                    </a:lnTo>
                    <a:lnTo>
                      <a:pt x="67" y="9"/>
                    </a:lnTo>
                    <a:lnTo>
                      <a:pt x="41" y="20"/>
                    </a:lnTo>
                    <a:lnTo>
                      <a:pt x="18" y="10"/>
                    </a:lnTo>
                    <a:lnTo>
                      <a:pt x="18" y="10"/>
                    </a:lnTo>
                    <a:lnTo>
                      <a:pt x="18" y="7"/>
                    </a:lnTo>
                    <a:lnTo>
                      <a:pt x="18" y="5"/>
                    </a:lnTo>
                    <a:lnTo>
                      <a:pt x="17" y="3"/>
                    </a:lnTo>
                    <a:lnTo>
                      <a:pt x="14" y="1"/>
                    </a:lnTo>
                    <a:lnTo>
                      <a:pt x="14" y="1"/>
                    </a:lnTo>
                    <a:lnTo>
                      <a:pt x="11" y="0"/>
                    </a:lnTo>
                    <a:lnTo>
                      <a:pt x="9" y="1"/>
                    </a:lnTo>
                    <a:lnTo>
                      <a:pt x="7" y="2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4" y="9"/>
                    </a:lnTo>
                    <a:lnTo>
                      <a:pt x="2" y="10"/>
                    </a:lnTo>
                    <a:lnTo>
                      <a:pt x="1" y="12"/>
                    </a:lnTo>
                    <a:lnTo>
                      <a:pt x="1" y="12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0"/>
                    </a:lnTo>
                    <a:lnTo>
                      <a:pt x="3" y="2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0" name="Freeform 271"/>
              <p:cNvSpPr>
                <a:spLocks/>
              </p:cNvSpPr>
              <p:nvPr/>
            </p:nvSpPr>
            <p:spPr bwMode="auto">
              <a:xfrm>
                <a:off x="2477" y="748"/>
                <a:ext cx="156" cy="291"/>
              </a:xfrm>
              <a:custGeom>
                <a:avLst/>
                <a:gdLst>
                  <a:gd name="T0" fmla="*/ 46 w 156"/>
                  <a:gd name="T1" fmla="*/ 49 h 291"/>
                  <a:gd name="T2" fmla="*/ 43 w 156"/>
                  <a:gd name="T3" fmla="*/ 59 h 291"/>
                  <a:gd name="T4" fmla="*/ 31 w 156"/>
                  <a:gd name="T5" fmla="*/ 73 h 291"/>
                  <a:gd name="T6" fmla="*/ 26 w 156"/>
                  <a:gd name="T7" fmla="*/ 77 h 291"/>
                  <a:gd name="T8" fmla="*/ 16 w 156"/>
                  <a:gd name="T9" fmla="*/ 86 h 291"/>
                  <a:gd name="T10" fmla="*/ 7 w 156"/>
                  <a:gd name="T11" fmla="*/ 98 h 291"/>
                  <a:gd name="T12" fmla="*/ 1 w 156"/>
                  <a:gd name="T13" fmla="*/ 111 h 291"/>
                  <a:gd name="T14" fmla="*/ 0 w 156"/>
                  <a:gd name="T15" fmla="*/ 126 h 291"/>
                  <a:gd name="T16" fmla="*/ 0 w 156"/>
                  <a:gd name="T17" fmla="*/ 233 h 291"/>
                  <a:gd name="T18" fmla="*/ 1 w 156"/>
                  <a:gd name="T19" fmla="*/ 267 h 291"/>
                  <a:gd name="T20" fmla="*/ 4 w 156"/>
                  <a:gd name="T21" fmla="*/ 280 h 291"/>
                  <a:gd name="T22" fmla="*/ 10 w 156"/>
                  <a:gd name="T23" fmla="*/ 285 h 291"/>
                  <a:gd name="T24" fmla="*/ 18 w 156"/>
                  <a:gd name="T25" fmla="*/ 289 h 291"/>
                  <a:gd name="T26" fmla="*/ 36 w 156"/>
                  <a:gd name="T27" fmla="*/ 291 h 291"/>
                  <a:gd name="T28" fmla="*/ 119 w 156"/>
                  <a:gd name="T29" fmla="*/ 291 h 291"/>
                  <a:gd name="T30" fmla="*/ 138 w 156"/>
                  <a:gd name="T31" fmla="*/ 289 h 291"/>
                  <a:gd name="T32" fmla="*/ 146 w 156"/>
                  <a:gd name="T33" fmla="*/ 285 h 291"/>
                  <a:gd name="T34" fmla="*/ 151 w 156"/>
                  <a:gd name="T35" fmla="*/ 280 h 291"/>
                  <a:gd name="T36" fmla="*/ 155 w 156"/>
                  <a:gd name="T37" fmla="*/ 267 h 291"/>
                  <a:gd name="T38" fmla="*/ 156 w 156"/>
                  <a:gd name="T39" fmla="*/ 233 h 291"/>
                  <a:gd name="T40" fmla="*/ 156 w 156"/>
                  <a:gd name="T41" fmla="*/ 126 h 291"/>
                  <a:gd name="T42" fmla="*/ 154 w 156"/>
                  <a:gd name="T43" fmla="*/ 111 h 291"/>
                  <a:gd name="T44" fmla="*/ 149 w 156"/>
                  <a:gd name="T45" fmla="*/ 98 h 291"/>
                  <a:gd name="T46" fmla="*/ 141 w 156"/>
                  <a:gd name="T47" fmla="*/ 86 h 291"/>
                  <a:gd name="T48" fmla="*/ 130 w 156"/>
                  <a:gd name="T49" fmla="*/ 77 h 291"/>
                  <a:gd name="T50" fmla="*/ 125 w 156"/>
                  <a:gd name="T51" fmla="*/ 73 h 291"/>
                  <a:gd name="T52" fmla="*/ 114 w 156"/>
                  <a:gd name="T53" fmla="*/ 62 h 291"/>
                  <a:gd name="T54" fmla="*/ 110 w 156"/>
                  <a:gd name="T55" fmla="*/ 52 h 291"/>
                  <a:gd name="T56" fmla="*/ 109 w 156"/>
                  <a:gd name="T57" fmla="*/ 41 h 291"/>
                  <a:gd name="T58" fmla="*/ 114 w 156"/>
                  <a:gd name="T59" fmla="*/ 41 h 291"/>
                  <a:gd name="T60" fmla="*/ 117 w 156"/>
                  <a:gd name="T61" fmla="*/ 39 h 291"/>
                  <a:gd name="T62" fmla="*/ 118 w 156"/>
                  <a:gd name="T63" fmla="*/ 36 h 291"/>
                  <a:gd name="T64" fmla="*/ 118 w 156"/>
                  <a:gd name="T65" fmla="*/ 4 h 291"/>
                  <a:gd name="T66" fmla="*/ 117 w 156"/>
                  <a:gd name="T67" fmla="*/ 1 h 291"/>
                  <a:gd name="T68" fmla="*/ 114 w 156"/>
                  <a:gd name="T69" fmla="*/ 0 h 291"/>
                  <a:gd name="T70" fmla="*/ 42 w 156"/>
                  <a:gd name="T71" fmla="*/ 0 h 291"/>
                  <a:gd name="T72" fmla="*/ 39 w 156"/>
                  <a:gd name="T73" fmla="*/ 1 h 291"/>
                  <a:gd name="T74" fmla="*/ 38 w 156"/>
                  <a:gd name="T75" fmla="*/ 4 h 291"/>
                  <a:gd name="T76" fmla="*/ 38 w 156"/>
                  <a:gd name="T77" fmla="*/ 36 h 291"/>
                  <a:gd name="T78" fmla="*/ 39 w 156"/>
                  <a:gd name="T79" fmla="*/ 39 h 291"/>
                  <a:gd name="T80" fmla="*/ 42 w 156"/>
                  <a:gd name="T81" fmla="*/ 41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56" h="291">
                    <a:moveTo>
                      <a:pt x="46" y="49"/>
                    </a:moveTo>
                    <a:lnTo>
                      <a:pt x="46" y="49"/>
                    </a:lnTo>
                    <a:lnTo>
                      <a:pt x="45" y="53"/>
                    </a:lnTo>
                    <a:lnTo>
                      <a:pt x="43" y="59"/>
                    </a:lnTo>
                    <a:lnTo>
                      <a:pt x="38" y="67"/>
                    </a:lnTo>
                    <a:lnTo>
                      <a:pt x="31" y="73"/>
                    </a:lnTo>
                    <a:lnTo>
                      <a:pt x="26" y="77"/>
                    </a:lnTo>
                    <a:lnTo>
                      <a:pt x="26" y="77"/>
                    </a:lnTo>
                    <a:lnTo>
                      <a:pt x="21" y="82"/>
                    </a:lnTo>
                    <a:lnTo>
                      <a:pt x="16" y="86"/>
                    </a:lnTo>
                    <a:lnTo>
                      <a:pt x="10" y="92"/>
                    </a:lnTo>
                    <a:lnTo>
                      <a:pt x="7" y="98"/>
                    </a:lnTo>
                    <a:lnTo>
                      <a:pt x="4" y="105"/>
                    </a:lnTo>
                    <a:lnTo>
                      <a:pt x="1" y="111"/>
                    </a:lnTo>
                    <a:lnTo>
                      <a:pt x="0" y="118"/>
                    </a:lnTo>
                    <a:lnTo>
                      <a:pt x="0" y="126"/>
                    </a:lnTo>
                    <a:lnTo>
                      <a:pt x="0" y="233"/>
                    </a:lnTo>
                    <a:lnTo>
                      <a:pt x="0" y="233"/>
                    </a:lnTo>
                    <a:lnTo>
                      <a:pt x="0" y="258"/>
                    </a:lnTo>
                    <a:lnTo>
                      <a:pt x="1" y="267"/>
                    </a:lnTo>
                    <a:lnTo>
                      <a:pt x="3" y="276"/>
                    </a:lnTo>
                    <a:lnTo>
                      <a:pt x="4" y="280"/>
                    </a:lnTo>
                    <a:lnTo>
                      <a:pt x="7" y="283"/>
                    </a:lnTo>
                    <a:lnTo>
                      <a:pt x="10" y="285"/>
                    </a:lnTo>
                    <a:lnTo>
                      <a:pt x="13" y="287"/>
                    </a:lnTo>
                    <a:lnTo>
                      <a:pt x="18" y="289"/>
                    </a:lnTo>
                    <a:lnTo>
                      <a:pt x="23" y="290"/>
                    </a:lnTo>
                    <a:lnTo>
                      <a:pt x="36" y="291"/>
                    </a:lnTo>
                    <a:lnTo>
                      <a:pt x="119" y="291"/>
                    </a:lnTo>
                    <a:lnTo>
                      <a:pt x="119" y="291"/>
                    </a:lnTo>
                    <a:lnTo>
                      <a:pt x="133" y="290"/>
                    </a:lnTo>
                    <a:lnTo>
                      <a:pt x="138" y="289"/>
                    </a:lnTo>
                    <a:lnTo>
                      <a:pt x="142" y="287"/>
                    </a:lnTo>
                    <a:lnTo>
                      <a:pt x="146" y="285"/>
                    </a:lnTo>
                    <a:lnTo>
                      <a:pt x="149" y="283"/>
                    </a:lnTo>
                    <a:lnTo>
                      <a:pt x="151" y="280"/>
                    </a:lnTo>
                    <a:lnTo>
                      <a:pt x="153" y="276"/>
                    </a:lnTo>
                    <a:lnTo>
                      <a:pt x="155" y="267"/>
                    </a:lnTo>
                    <a:lnTo>
                      <a:pt x="156" y="258"/>
                    </a:lnTo>
                    <a:lnTo>
                      <a:pt x="156" y="233"/>
                    </a:lnTo>
                    <a:lnTo>
                      <a:pt x="156" y="126"/>
                    </a:lnTo>
                    <a:lnTo>
                      <a:pt x="156" y="126"/>
                    </a:lnTo>
                    <a:lnTo>
                      <a:pt x="155" y="118"/>
                    </a:lnTo>
                    <a:lnTo>
                      <a:pt x="154" y="111"/>
                    </a:lnTo>
                    <a:lnTo>
                      <a:pt x="152" y="105"/>
                    </a:lnTo>
                    <a:lnTo>
                      <a:pt x="149" y="98"/>
                    </a:lnTo>
                    <a:lnTo>
                      <a:pt x="145" y="92"/>
                    </a:lnTo>
                    <a:lnTo>
                      <a:pt x="141" y="86"/>
                    </a:lnTo>
                    <a:lnTo>
                      <a:pt x="136" y="82"/>
                    </a:lnTo>
                    <a:lnTo>
                      <a:pt x="130" y="77"/>
                    </a:lnTo>
                    <a:lnTo>
                      <a:pt x="130" y="77"/>
                    </a:lnTo>
                    <a:lnTo>
                      <a:pt x="125" y="73"/>
                    </a:lnTo>
                    <a:lnTo>
                      <a:pt x="117" y="66"/>
                    </a:lnTo>
                    <a:lnTo>
                      <a:pt x="114" y="62"/>
                    </a:lnTo>
                    <a:lnTo>
                      <a:pt x="111" y="58"/>
                    </a:lnTo>
                    <a:lnTo>
                      <a:pt x="110" y="52"/>
                    </a:lnTo>
                    <a:lnTo>
                      <a:pt x="109" y="47"/>
                    </a:lnTo>
                    <a:lnTo>
                      <a:pt x="109" y="41"/>
                    </a:lnTo>
                    <a:lnTo>
                      <a:pt x="114" y="41"/>
                    </a:lnTo>
                    <a:lnTo>
                      <a:pt x="114" y="41"/>
                    </a:lnTo>
                    <a:lnTo>
                      <a:pt x="115" y="40"/>
                    </a:lnTo>
                    <a:lnTo>
                      <a:pt x="117" y="39"/>
                    </a:lnTo>
                    <a:lnTo>
                      <a:pt x="117" y="38"/>
                    </a:lnTo>
                    <a:lnTo>
                      <a:pt x="118" y="36"/>
                    </a:lnTo>
                    <a:lnTo>
                      <a:pt x="118" y="4"/>
                    </a:lnTo>
                    <a:lnTo>
                      <a:pt x="118" y="4"/>
                    </a:lnTo>
                    <a:lnTo>
                      <a:pt x="117" y="3"/>
                    </a:lnTo>
                    <a:lnTo>
                      <a:pt x="117" y="1"/>
                    </a:lnTo>
                    <a:lnTo>
                      <a:pt x="115" y="0"/>
                    </a:lnTo>
                    <a:lnTo>
                      <a:pt x="114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0" y="0"/>
                    </a:lnTo>
                    <a:lnTo>
                      <a:pt x="39" y="1"/>
                    </a:lnTo>
                    <a:lnTo>
                      <a:pt x="38" y="3"/>
                    </a:lnTo>
                    <a:lnTo>
                      <a:pt x="38" y="4"/>
                    </a:lnTo>
                    <a:lnTo>
                      <a:pt x="38" y="36"/>
                    </a:lnTo>
                    <a:lnTo>
                      <a:pt x="38" y="36"/>
                    </a:lnTo>
                    <a:lnTo>
                      <a:pt x="38" y="38"/>
                    </a:lnTo>
                    <a:lnTo>
                      <a:pt x="39" y="39"/>
                    </a:lnTo>
                    <a:lnTo>
                      <a:pt x="40" y="40"/>
                    </a:lnTo>
                    <a:lnTo>
                      <a:pt x="42" y="41"/>
                    </a:lnTo>
                    <a:lnTo>
                      <a:pt x="77" y="4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1" name="Freeform 272"/>
              <p:cNvSpPr>
                <a:spLocks/>
              </p:cNvSpPr>
              <p:nvPr/>
            </p:nvSpPr>
            <p:spPr bwMode="auto">
              <a:xfrm>
                <a:off x="2500" y="857"/>
                <a:ext cx="111" cy="151"/>
              </a:xfrm>
              <a:custGeom>
                <a:avLst/>
                <a:gdLst>
                  <a:gd name="T0" fmla="*/ 111 w 111"/>
                  <a:gd name="T1" fmla="*/ 129 h 151"/>
                  <a:gd name="T2" fmla="*/ 111 w 111"/>
                  <a:gd name="T3" fmla="*/ 129 h 151"/>
                  <a:gd name="T4" fmla="*/ 110 w 111"/>
                  <a:gd name="T5" fmla="*/ 135 h 151"/>
                  <a:gd name="T6" fmla="*/ 110 w 111"/>
                  <a:gd name="T7" fmla="*/ 139 h 151"/>
                  <a:gd name="T8" fmla="*/ 108 w 111"/>
                  <a:gd name="T9" fmla="*/ 143 h 151"/>
                  <a:gd name="T10" fmla="*/ 106 w 111"/>
                  <a:gd name="T11" fmla="*/ 146 h 151"/>
                  <a:gd name="T12" fmla="*/ 103 w 111"/>
                  <a:gd name="T13" fmla="*/ 148 h 151"/>
                  <a:gd name="T14" fmla="*/ 98 w 111"/>
                  <a:gd name="T15" fmla="*/ 150 h 151"/>
                  <a:gd name="T16" fmla="*/ 93 w 111"/>
                  <a:gd name="T17" fmla="*/ 151 h 151"/>
                  <a:gd name="T18" fmla="*/ 88 w 111"/>
                  <a:gd name="T19" fmla="*/ 151 h 151"/>
                  <a:gd name="T20" fmla="*/ 22 w 111"/>
                  <a:gd name="T21" fmla="*/ 151 h 151"/>
                  <a:gd name="T22" fmla="*/ 22 w 111"/>
                  <a:gd name="T23" fmla="*/ 151 h 151"/>
                  <a:gd name="T24" fmla="*/ 16 w 111"/>
                  <a:gd name="T25" fmla="*/ 151 h 151"/>
                  <a:gd name="T26" fmla="*/ 12 w 111"/>
                  <a:gd name="T27" fmla="*/ 150 h 151"/>
                  <a:gd name="T28" fmla="*/ 8 w 111"/>
                  <a:gd name="T29" fmla="*/ 148 h 151"/>
                  <a:gd name="T30" fmla="*/ 5 w 111"/>
                  <a:gd name="T31" fmla="*/ 146 h 151"/>
                  <a:gd name="T32" fmla="*/ 2 w 111"/>
                  <a:gd name="T33" fmla="*/ 143 h 151"/>
                  <a:gd name="T34" fmla="*/ 1 w 111"/>
                  <a:gd name="T35" fmla="*/ 139 h 151"/>
                  <a:gd name="T36" fmla="*/ 0 w 111"/>
                  <a:gd name="T37" fmla="*/ 135 h 151"/>
                  <a:gd name="T38" fmla="*/ 0 w 111"/>
                  <a:gd name="T39" fmla="*/ 129 h 151"/>
                  <a:gd name="T40" fmla="*/ 0 w 111"/>
                  <a:gd name="T41" fmla="*/ 23 h 151"/>
                  <a:gd name="T42" fmla="*/ 0 w 111"/>
                  <a:gd name="T43" fmla="*/ 23 h 151"/>
                  <a:gd name="T44" fmla="*/ 0 w 111"/>
                  <a:gd name="T45" fmla="*/ 16 h 151"/>
                  <a:gd name="T46" fmla="*/ 1 w 111"/>
                  <a:gd name="T47" fmla="*/ 12 h 151"/>
                  <a:gd name="T48" fmla="*/ 2 w 111"/>
                  <a:gd name="T49" fmla="*/ 8 h 151"/>
                  <a:gd name="T50" fmla="*/ 5 w 111"/>
                  <a:gd name="T51" fmla="*/ 5 h 151"/>
                  <a:gd name="T52" fmla="*/ 8 w 111"/>
                  <a:gd name="T53" fmla="*/ 2 h 151"/>
                  <a:gd name="T54" fmla="*/ 12 w 111"/>
                  <a:gd name="T55" fmla="*/ 1 h 151"/>
                  <a:gd name="T56" fmla="*/ 16 w 111"/>
                  <a:gd name="T57" fmla="*/ 0 h 151"/>
                  <a:gd name="T58" fmla="*/ 22 w 111"/>
                  <a:gd name="T59" fmla="*/ 0 h 151"/>
                  <a:gd name="T60" fmla="*/ 88 w 111"/>
                  <a:gd name="T61" fmla="*/ 0 h 151"/>
                  <a:gd name="T62" fmla="*/ 88 w 111"/>
                  <a:gd name="T63" fmla="*/ 0 h 151"/>
                  <a:gd name="T64" fmla="*/ 93 w 111"/>
                  <a:gd name="T65" fmla="*/ 0 h 151"/>
                  <a:gd name="T66" fmla="*/ 98 w 111"/>
                  <a:gd name="T67" fmla="*/ 1 h 151"/>
                  <a:gd name="T68" fmla="*/ 103 w 111"/>
                  <a:gd name="T69" fmla="*/ 2 h 151"/>
                  <a:gd name="T70" fmla="*/ 106 w 111"/>
                  <a:gd name="T71" fmla="*/ 5 h 151"/>
                  <a:gd name="T72" fmla="*/ 108 w 111"/>
                  <a:gd name="T73" fmla="*/ 8 h 151"/>
                  <a:gd name="T74" fmla="*/ 110 w 111"/>
                  <a:gd name="T75" fmla="*/ 12 h 151"/>
                  <a:gd name="T76" fmla="*/ 110 w 111"/>
                  <a:gd name="T77" fmla="*/ 16 h 151"/>
                  <a:gd name="T78" fmla="*/ 111 w 111"/>
                  <a:gd name="T79" fmla="*/ 23 h 151"/>
                  <a:gd name="T80" fmla="*/ 111 w 111"/>
                  <a:gd name="T81" fmla="*/ 129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11" h="151">
                    <a:moveTo>
                      <a:pt x="111" y="129"/>
                    </a:moveTo>
                    <a:lnTo>
                      <a:pt x="111" y="129"/>
                    </a:lnTo>
                    <a:lnTo>
                      <a:pt x="110" y="135"/>
                    </a:lnTo>
                    <a:lnTo>
                      <a:pt x="110" y="139"/>
                    </a:lnTo>
                    <a:lnTo>
                      <a:pt x="108" y="143"/>
                    </a:lnTo>
                    <a:lnTo>
                      <a:pt x="106" y="146"/>
                    </a:lnTo>
                    <a:lnTo>
                      <a:pt x="103" y="148"/>
                    </a:lnTo>
                    <a:lnTo>
                      <a:pt x="98" y="150"/>
                    </a:lnTo>
                    <a:lnTo>
                      <a:pt x="93" y="151"/>
                    </a:lnTo>
                    <a:lnTo>
                      <a:pt x="88" y="151"/>
                    </a:lnTo>
                    <a:lnTo>
                      <a:pt x="22" y="151"/>
                    </a:lnTo>
                    <a:lnTo>
                      <a:pt x="22" y="151"/>
                    </a:lnTo>
                    <a:lnTo>
                      <a:pt x="16" y="151"/>
                    </a:lnTo>
                    <a:lnTo>
                      <a:pt x="12" y="150"/>
                    </a:lnTo>
                    <a:lnTo>
                      <a:pt x="8" y="148"/>
                    </a:lnTo>
                    <a:lnTo>
                      <a:pt x="5" y="146"/>
                    </a:lnTo>
                    <a:lnTo>
                      <a:pt x="2" y="143"/>
                    </a:lnTo>
                    <a:lnTo>
                      <a:pt x="1" y="139"/>
                    </a:lnTo>
                    <a:lnTo>
                      <a:pt x="0" y="135"/>
                    </a:lnTo>
                    <a:lnTo>
                      <a:pt x="0" y="129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16"/>
                    </a:lnTo>
                    <a:lnTo>
                      <a:pt x="1" y="12"/>
                    </a:lnTo>
                    <a:lnTo>
                      <a:pt x="2" y="8"/>
                    </a:lnTo>
                    <a:lnTo>
                      <a:pt x="5" y="5"/>
                    </a:lnTo>
                    <a:lnTo>
                      <a:pt x="8" y="2"/>
                    </a:lnTo>
                    <a:lnTo>
                      <a:pt x="12" y="1"/>
                    </a:lnTo>
                    <a:lnTo>
                      <a:pt x="16" y="0"/>
                    </a:lnTo>
                    <a:lnTo>
                      <a:pt x="22" y="0"/>
                    </a:lnTo>
                    <a:lnTo>
                      <a:pt x="88" y="0"/>
                    </a:lnTo>
                    <a:lnTo>
                      <a:pt x="88" y="0"/>
                    </a:lnTo>
                    <a:lnTo>
                      <a:pt x="93" y="0"/>
                    </a:lnTo>
                    <a:lnTo>
                      <a:pt x="98" y="1"/>
                    </a:lnTo>
                    <a:lnTo>
                      <a:pt x="103" y="2"/>
                    </a:lnTo>
                    <a:lnTo>
                      <a:pt x="106" y="5"/>
                    </a:lnTo>
                    <a:lnTo>
                      <a:pt x="108" y="8"/>
                    </a:lnTo>
                    <a:lnTo>
                      <a:pt x="110" y="12"/>
                    </a:lnTo>
                    <a:lnTo>
                      <a:pt x="110" y="16"/>
                    </a:lnTo>
                    <a:lnTo>
                      <a:pt x="111" y="23"/>
                    </a:lnTo>
                    <a:lnTo>
                      <a:pt x="111" y="1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2" name="Freeform 273"/>
              <p:cNvSpPr>
                <a:spLocks/>
              </p:cNvSpPr>
              <p:nvPr/>
            </p:nvSpPr>
            <p:spPr bwMode="auto">
              <a:xfrm>
                <a:off x="2523" y="874"/>
                <a:ext cx="64" cy="62"/>
              </a:xfrm>
              <a:custGeom>
                <a:avLst/>
                <a:gdLst>
                  <a:gd name="T0" fmla="*/ 50 w 64"/>
                  <a:gd name="T1" fmla="*/ 62 h 62"/>
                  <a:gd name="T2" fmla="*/ 50 w 64"/>
                  <a:gd name="T3" fmla="*/ 62 h 62"/>
                  <a:gd name="T4" fmla="*/ 51 w 64"/>
                  <a:gd name="T5" fmla="*/ 55 h 62"/>
                  <a:gd name="T6" fmla="*/ 51 w 64"/>
                  <a:gd name="T7" fmla="*/ 55 h 62"/>
                  <a:gd name="T8" fmla="*/ 52 w 64"/>
                  <a:gd name="T9" fmla="*/ 53 h 62"/>
                  <a:gd name="T10" fmla="*/ 54 w 64"/>
                  <a:gd name="T11" fmla="*/ 51 h 62"/>
                  <a:gd name="T12" fmla="*/ 54 w 64"/>
                  <a:gd name="T13" fmla="*/ 51 h 62"/>
                  <a:gd name="T14" fmla="*/ 63 w 64"/>
                  <a:gd name="T15" fmla="*/ 45 h 62"/>
                  <a:gd name="T16" fmla="*/ 63 w 64"/>
                  <a:gd name="T17" fmla="*/ 45 h 62"/>
                  <a:gd name="T18" fmla="*/ 64 w 64"/>
                  <a:gd name="T19" fmla="*/ 27 h 62"/>
                  <a:gd name="T20" fmla="*/ 64 w 64"/>
                  <a:gd name="T21" fmla="*/ 27 h 62"/>
                  <a:gd name="T22" fmla="*/ 63 w 64"/>
                  <a:gd name="T23" fmla="*/ 22 h 62"/>
                  <a:gd name="T24" fmla="*/ 61 w 64"/>
                  <a:gd name="T25" fmla="*/ 17 h 62"/>
                  <a:gd name="T26" fmla="*/ 58 w 64"/>
                  <a:gd name="T27" fmla="*/ 12 h 62"/>
                  <a:gd name="T28" fmla="*/ 54 w 64"/>
                  <a:gd name="T29" fmla="*/ 8 h 62"/>
                  <a:gd name="T30" fmla="*/ 50 w 64"/>
                  <a:gd name="T31" fmla="*/ 5 h 62"/>
                  <a:gd name="T32" fmla="*/ 45 w 64"/>
                  <a:gd name="T33" fmla="*/ 2 h 62"/>
                  <a:gd name="T34" fmla="*/ 38 w 64"/>
                  <a:gd name="T35" fmla="*/ 0 h 62"/>
                  <a:gd name="T36" fmla="*/ 32 w 64"/>
                  <a:gd name="T37" fmla="*/ 0 h 62"/>
                  <a:gd name="T38" fmla="*/ 32 w 64"/>
                  <a:gd name="T39" fmla="*/ 0 h 62"/>
                  <a:gd name="T40" fmla="*/ 26 w 64"/>
                  <a:gd name="T41" fmla="*/ 0 h 62"/>
                  <a:gd name="T42" fmla="*/ 20 w 64"/>
                  <a:gd name="T43" fmla="*/ 2 h 62"/>
                  <a:gd name="T44" fmla="*/ 15 w 64"/>
                  <a:gd name="T45" fmla="*/ 5 h 62"/>
                  <a:gd name="T46" fmla="*/ 10 w 64"/>
                  <a:gd name="T47" fmla="*/ 8 h 62"/>
                  <a:gd name="T48" fmla="*/ 6 w 64"/>
                  <a:gd name="T49" fmla="*/ 12 h 62"/>
                  <a:gd name="T50" fmla="*/ 2 w 64"/>
                  <a:gd name="T51" fmla="*/ 17 h 62"/>
                  <a:gd name="T52" fmla="*/ 0 w 64"/>
                  <a:gd name="T53" fmla="*/ 22 h 62"/>
                  <a:gd name="T54" fmla="*/ 0 w 64"/>
                  <a:gd name="T55" fmla="*/ 27 h 62"/>
                  <a:gd name="T56" fmla="*/ 0 w 64"/>
                  <a:gd name="T57" fmla="*/ 27 h 62"/>
                  <a:gd name="T58" fmla="*/ 1 w 64"/>
                  <a:gd name="T59" fmla="*/ 45 h 62"/>
                  <a:gd name="T60" fmla="*/ 1 w 64"/>
                  <a:gd name="T61" fmla="*/ 45 h 62"/>
                  <a:gd name="T62" fmla="*/ 10 w 64"/>
                  <a:gd name="T63" fmla="*/ 51 h 62"/>
                  <a:gd name="T64" fmla="*/ 10 w 64"/>
                  <a:gd name="T65" fmla="*/ 51 h 62"/>
                  <a:gd name="T66" fmla="*/ 12 w 64"/>
                  <a:gd name="T67" fmla="*/ 53 h 62"/>
                  <a:gd name="T68" fmla="*/ 13 w 64"/>
                  <a:gd name="T69" fmla="*/ 55 h 62"/>
                  <a:gd name="T70" fmla="*/ 13 w 64"/>
                  <a:gd name="T71" fmla="*/ 55 h 62"/>
                  <a:gd name="T72" fmla="*/ 14 w 64"/>
                  <a:gd name="T73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4" h="62">
                    <a:moveTo>
                      <a:pt x="50" y="62"/>
                    </a:moveTo>
                    <a:lnTo>
                      <a:pt x="50" y="62"/>
                    </a:lnTo>
                    <a:lnTo>
                      <a:pt x="51" y="55"/>
                    </a:lnTo>
                    <a:lnTo>
                      <a:pt x="51" y="55"/>
                    </a:lnTo>
                    <a:lnTo>
                      <a:pt x="52" y="53"/>
                    </a:lnTo>
                    <a:lnTo>
                      <a:pt x="54" y="51"/>
                    </a:lnTo>
                    <a:lnTo>
                      <a:pt x="54" y="51"/>
                    </a:lnTo>
                    <a:lnTo>
                      <a:pt x="63" y="45"/>
                    </a:lnTo>
                    <a:lnTo>
                      <a:pt x="63" y="45"/>
                    </a:lnTo>
                    <a:lnTo>
                      <a:pt x="64" y="27"/>
                    </a:lnTo>
                    <a:lnTo>
                      <a:pt x="64" y="27"/>
                    </a:lnTo>
                    <a:lnTo>
                      <a:pt x="63" y="22"/>
                    </a:lnTo>
                    <a:lnTo>
                      <a:pt x="61" y="17"/>
                    </a:lnTo>
                    <a:lnTo>
                      <a:pt x="58" y="12"/>
                    </a:lnTo>
                    <a:lnTo>
                      <a:pt x="54" y="8"/>
                    </a:lnTo>
                    <a:lnTo>
                      <a:pt x="50" y="5"/>
                    </a:lnTo>
                    <a:lnTo>
                      <a:pt x="45" y="2"/>
                    </a:lnTo>
                    <a:lnTo>
                      <a:pt x="38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0" y="2"/>
                    </a:lnTo>
                    <a:lnTo>
                      <a:pt x="15" y="5"/>
                    </a:lnTo>
                    <a:lnTo>
                      <a:pt x="10" y="8"/>
                    </a:lnTo>
                    <a:lnTo>
                      <a:pt x="6" y="12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0" y="27"/>
                    </a:lnTo>
                    <a:lnTo>
                      <a:pt x="1" y="45"/>
                    </a:lnTo>
                    <a:lnTo>
                      <a:pt x="1" y="45"/>
                    </a:lnTo>
                    <a:lnTo>
                      <a:pt x="10" y="51"/>
                    </a:lnTo>
                    <a:lnTo>
                      <a:pt x="10" y="51"/>
                    </a:lnTo>
                    <a:lnTo>
                      <a:pt x="12" y="53"/>
                    </a:lnTo>
                    <a:lnTo>
                      <a:pt x="13" y="55"/>
                    </a:lnTo>
                    <a:lnTo>
                      <a:pt x="13" y="55"/>
                    </a:lnTo>
                    <a:lnTo>
                      <a:pt x="14" y="6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3" name="Freeform 274"/>
              <p:cNvSpPr>
                <a:spLocks/>
              </p:cNvSpPr>
              <p:nvPr/>
            </p:nvSpPr>
            <p:spPr bwMode="auto">
              <a:xfrm>
                <a:off x="2535" y="901"/>
                <a:ext cx="13" cy="14"/>
              </a:xfrm>
              <a:custGeom>
                <a:avLst/>
                <a:gdLst>
                  <a:gd name="T0" fmla="*/ 6 w 13"/>
                  <a:gd name="T1" fmla="*/ 14 h 14"/>
                  <a:gd name="T2" fmla="*/ 6 w 13"/>
                  <a:gd name="T3" fmla="*/ 14 h 14"/>
                  <a:gd name="T4" fmla="*/ 4 w 13"/>
                  <a:gd name="T5" fmla="*/ 13 h 14"/>
                  <a:gd name="T6" fmla="*/ 1 w 13"/>
                  <a:gd name="T7" fmla="*/ 11 h 14"/>
                  <a:gd name="T8" fmla="*/ 0 w 13"/>
                  <a:gd name="T9" fmla="*/ 9 h 14"/>
                  <a:gd name="T10" fmla="*/ 0 w 13"/>
                  <a:gd name="T11" fmla="*/ 6 h 14"/>
                  <a:gd name="T12" fmla="*/ 0 w 13"/>
                  <a:gd name="T13" fmla="*/ 6 h 14"/>
                  <a:gd name="T14" fmla="*/ 0 w 13"/>
                  <a:gd name="T15" fmla="*/ 4 h 14"/>
                  <a:gd name="T16" fmla="*/ 1 w 13"/>
                  <a:gd name="T17" fmla="*/ 2 h 14"/>
                  <a:gd name="T18" fmla="*/ 4 w 13"/>
                  <a:gd name="T19" fmla="*/ 0 h 14"/>
                  <a:gd name="T20" fmla="*/ 6 w 13"/>
                  <a:gd name="T21" fmla="*/ 0 h 14"/>
                  <a:gd name="T22" fmla="*/ 6 w 13"/>
                  <a:gd name="T23" fmla="*/ 0 h 14"/>
                  <a:gd name="T24" fmla="*/ 9 w 13"/>
                  <a:gd name="T25" fmla="*/ 0 h 14"/>
                  <a:gd name="T26" fmla="*/ 11 w 13"/>
                  <a:gd name="T27" fmla="*/ 2 h 14"/>
                  <a:gd name="T28" fmla="*/ 12 w 13"/>
                  <a:gd name="T29" fmla="*/ 4 h 14"/>
                  <a:gd name="T30" fmla="*/ 13 w 13"/>
                  <a:gd name="T31" fmla="*/ 6 h 14"/>
                  <a:gd name="T32" fmla="*/ 13 w 13"/>
                  <a:gd name="T33" fmla="*/ 6 h 14"/>
                  <a:gd name="T34" fmla="*/ 12 w 13"/>
                  <a:gd name="T35" fmla="*/ 9 h 14"/>
                  <a:gd name="T36" fmla="*/ 11 w 13"/>
                  <a:gd name="T37" fmla="*/ 11 h 14"/>
                  <a:gd name="T38" fmla="*/ 9 w 13"/>
                  <a:gd name="T39" fmla="*/ 13 h 14"/>
                  <a:gd name="T40" fmla="*/ 6 w 13"/>
                  <a:gd name="T41" fmla="*/ 14 h 14"/>
                  <a:gd name="T42" fmla="*/ 6 w 13"/>
                  <a:gd name="T4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4">
                    <a:moveTo>
                      <a:pt x="6" y="14"/>
                    </a:moveTo>
                    <a:lnTo>
                      <a:pt x="6" y="14"/>
                    </a:lnTo>
                    <a:lnTo>
                      <a:pt x="4" y="13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9" y="0"/>
                    </a:lnTo>
                    <a:lnTo>
                      <a:pt x="11" y="2"/>
                    </a:lnTo>
                    <a:lnTo>
                      <a:pt x="12" y="4"/>
                    </a:lnTo>
                    <a:lnTo>
                      <a:pt x="13" y="6"/>
                    </a:lnTo>
                    <a:lnTo>
                      <a:pt x="13" y="6"/>
                    </a:lnTo>
                    <a:lnTo>
                      <a:pt x="12" y="9"/>
                    </a:lnTo>
                    <a:lnTo>
                      <a:pt x="11" y="11"/>
                    </a:lnTo>
                    <a:lnTo>
                      <a:pt x="9" y="13"/>
                    </a:lnTo>
                    <a:lnTo>
                      <a:pt x="6" y="14"/>
                    </a:lnTo>
                    <a:lnTo>
                      <a:pt x="6" y="1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4" name="Freeform 275"/>
              <p:cNvSpPr>
                <a:spLocks/>
              </p:cNvSpPr>
              <p:nvPr/>
            </p:nvSpPr>
            <p:spPr bwMode="auto">
              <a:xfrm>
                <a:off x="2562" y="901"/>
                <a:ext cx="14" cy="14"/>
              </a:xfrm>
              <a:custGeom>
                <a:avLst/>
                <a:gdLst>
                  <a:gd name="T0" fmla="*/ 7 w 14"/>
                  <a:gd name="T1" fmla="*/ 14 h 14"/>
                  <a:gd name="T2" fmla="*/ 7 w 14"/>
                  <a:gd name="T3" fmla="*/ 14 h 14"/>
                  <a:gd name="T4" fmla="*/ 5 w 14"/>
                  <a:gd name="T5" fmla="*/ 13 h 14"/>
                  <a:gd name="T6" fmla="*/ 2 w 14"/>
                  <a:gd name="T7" fmla="*/ 11 h 14"/>
                  <a:gd name="T8" fmla="*/ 0 w 14"/>
                  <a:gd name="T9" fmla="*/ 9 h 14"/>
                  <a:gd name="T10" fmla="*/ 0 w 14"/>
                  <a:gd name="T11" fmla="*/ 6 h 14"/>
                  <a:gd name="T12" fmla="*/ 0 w 14"/>
                  <a:gd name="T13" fmla="*/ 6 h 14"/>
                  <a:gd name="T14" fmla="*/ 0 w 14"/>
                  <a:gd name="T15" fmla="*/ 4 h 14"/>
                  <a:gd name="T16" fmla="*/ 2 w 14"/>
                  <a:gd name="T17" fmla="*/ 2 h 14"/>
                  <a:gd name="T18" fmla="*/ 5 w 14"/>
                  <a:gd name="T19" fmla="*/ 0 h 14"/>
                  <a:gd name="T20" fmla="*/ 7 w 14"/>
                  <a:gd name="T21" fmla="*/ 0 h 14"/>
                  <a:gd name="T22" fmla="*/ 7 w 14"/>
                  <a:gd name="T23" fmla="*/ 0 h 14"/>
                  <a:gd name="T24" fmla="*/ 10 w 14"/>
                  <a:gd name="T25" fmla="*/ 0 h 14"/>
                  <a:gd name="T26" fmla="*/ 12 w 14"/>
                  <a:gd name="T27" fmla="*/ 2 h 14"/>
                  <a:gd name="T28" fmla="*/ 13 w 14"/>
                  <a:gd name="T29" fmla="*/ 4 h 14"/>
                  <a:gd name="T30" fmla="*/ 14 w 14"/>
                  <a:gd name="T31" fmla="*/ 6 h 14"/>
                  <a:gd name="T32" fmla="*/ 14 w 14"/>
                  <a:gd name="T33" fmla="*/ 6 h 14"/>
                  <a:gd name="T34" fmla="*/ 13 w 14"/>
                  <a:gd name="T35" fmla="*/ 9 h 14"/>
                  <a:gd name="T36" fmla="*/ 12 w 14"/>
                  <a:gd name="T37" fmla="*/ 11 h 14"/>
                  <a:gd name="T38" fmla="*/ 10 w 14"/>
                  <a:gd name="T39" fmla="*/ 13 h 14"/>
                  <a:gd name="T40" fmla="*/ 7 w 14"/>
                  <a:gd name="T41" fmla="*/ 14 h 14"/>
                  <a:gd name="T42" fmla="*/ 7 w 14"/>
                  <a:gd name="T4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4">
                    <a:moveTo>
                      <a:pt x="7" y="14"/>
                    </a:moveTo>
                    <a:lnTo>
                      <a:pt x="7" y="14"/>
                    </a:lnTo>
                    <a:lnTo>
                      <a:pt x="5" y="13"/>
                    </a:lnTo>
                    <a:lnTo>
                      <a:pt x="2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3" y="4"/>
                    </a:lnTo>
                    <a:lnTo>
                      <a:pt x="14" y="6"/>
                    </a:lnTo>
                    <a:lnTo>
                      <a:pt x="14" y="6"/>
                    </a:lnTo>
                    <a:lnTo>
                      <a:pt x="13" y="9"/>
                    </a:lnTo>
                    <a:lnTo>
                      <a:pt x="12" y="11"/>
                    </a:lnTo>
                    <a:lnTo>
                      <a:pt x="10" y="13"/>
                    </a:lnTo>
                    <a:lnTo>
                      <a:pt x="7" y="14"/>
                    </a:lnTo>
                    <a:lnTo>
                      <a:pt x="7" y="1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5" name="Freeform 276"/>
              <p:cNvSpPr>
                <a:spLocks/>
              </p:cNvSpPr>
              <p:nvPr/>
            </p:nvSpPr>
            <p:spPr bwMode="auto">
              <a:xfrm>
                <a:off x="2337" y="510"/>
                <a:ext cx="70" cy="70"/>
              </a:xfrm>
              <a:custGeom>
                <a:avLst/>
                <a:gdLst>
                  <a:gd name="T0" fmla="*/ 35 w 70"/>
                  <a:gd name="T1" fmla="*/ 70 h 70"/>
                  <a:gd name="T2" fmla="*/ 35 w 70"/>
                  <a:gd name="T3" fmla="*/ 70 h 70"/>
                  <a:gd name="T4" fmla="*/ 28 w 70"/>
                  <a:gd name="T5" fmla="*/ 70 h 70"/>
                  <a:gd name="T6" fmla="*/ 22 w 70"/>
                  <a:gd name="T7" fmla="*/ 68 h 70"/>
                  <a:gd name="T8" fmla="*/ 16 w 70"/>
                  <a:gd name="T9" fmla="*/ 64 h 70"/>
                  <a:gd name="T10" fmla="*/ 10 w 70"/>
                  <a:gd name="T11" fmla="*/ 60 h 70"/>
                  <a:gd name="T12" fmla="*/ 6 w 70"/>
                  <a:gd name="T13" fmla="*/ 55 h 70"/>
                  <a:gd name="T14" fmla="*/ 3 w 70"/>
                  <a:gd name="T15" fmla="*/ 50 h 70"/>
                  <a:gd name="T16" fmla="*/ 1 w 70"/>
                  <a:gd name="T17" fmla="*/ 43 h 70"/>
                  <a:gd name="T18" fmla="*/ 0 w 70"/>
                  <a:gd name="T19" fmla="*/ 35 h 70"/>
                  <a:gd name="T20" fmla="*/ 0 w 70"/>
                  <a:gd name="T21" fmla="*/ 35 h 70"/>
                  <a:gd name="T22" fmla="*/ 1 w 70"/>
                  <a:gd name="T23" fmla="*/ 28 h 70"/>
                  <a:gd name="T24" fmla="*/ 3 w 70"/>
                  <a:gd name="T25" fmla="*/ 22 h 70"/>
                  <a:gd name="T26" fmla="*/ 6 w 70"/>
                  <a:gd name="T27" fmla="*/ 16 h 70"/>
                  <a:gd name="T28" fmla="*/ 10 w 70"/>
                  <a:gd name="T29" fmla="*/ 11 h 70"/>
                  <a:gd name="T30" fmla="*/ 16 w 70"/>
                  <a:gd name="T31" fmla="*/ 7 h 70"/>
                  <a:gd name="T32" fmla="*/ 22 w 70"/>
                  <a:gd name="T33" fmla="*/ 3 h 70"/>
                  <a:gd name="T34" fmla="*/ 28 w 70"/>
                  <a:gd name="T35" fmla="*/ 1 h 70"/>
                  <a:gd name="T36" fmla="*/ 35 w 70"/>
                  <a:gd name="T37" fmla="*/ 0 h 70"/>
                  <a:gd name="T38" fmla="*/ 35 w 70"/>
                  <a:gd name="T39" fmla="*/ 0 h 70"/>
                  <a:gd name="T40" fmla="*/ 42 w 70"/>
                  <a:gd name="T41" fmla="*/ 1 h 70"/>
                  <a:gd name="T42" fmla="*/ 49 w 70"/>
                  <a:gd name="T43" fmla="*/ 3 h 70"/>
                  <a:gd name="T44" fmla="*/ 55 w 70"/>
                  <a:gd name="T45" fmla="*/ 7 h 70"/>
                  <a:gd name="T46" fmla="*/ 60 w 70"/>
                  <a:gd name="T47" fmla="*/ 11 h 70"/>
                  <a:gd name="T48" fmla="*/ 64 w 70"/>
                  <a:gd name="T49" fmla="*/ 16 h 70"/>
                  <a:gd name="T50" fmla="*/ 67 w 70"/>
                  <a:gd name="T51" fmla="*/ 22 h 70"/>
                  <a:gd name="T52" fmla="*/ 69 w 70"/>
                  <a:gd name="T53" fmla="*/ 28 h 70"/>
                  <a:gd name="T54" fmla="*/ 70 w 70"/>
                  <a:gd name="T55" fmla="*/ 35 h 70"/>
                  <a:gd name="T56" fmla="*/ 70 w 70"/>
                  <a:gd name="T57" fmla="*/ 35 h 70"/>
                  <a:gd name="T58" fmla="*/ 69 w 70"/>
                  <a:gd name="T59" fmla="*/ 43 h 70"/>
                  <a:gd name="T60" fmla="*/ 67 w 70"/>
                  <a:gd name="T61" fmla="*/ 50 h 70"/>
                  <a:gd name="T62" fmla="*/ 64 w 70"/>
                  <a:gd name="T63" fmla="*/ 55 h 70"/>
                  <a:gd name="T64" fmla="*/ 60 w 70"/>
                  <a:gd name="T65" fmla="*/ 60 h 70"/>
                  <a:gd name="T66" fmla="*/ 55 w 70"/>
                  <a:gd name="T67" fmla="*/ 64 h 70"/>
                  <a:gd name="T68" fmla="*/ 49 w 70"/>
                  <a:gd name="T69" fmla="*/ 68 h 70"/>
                  <a:gd name="T70" fmla="*/ 42 w 70"/>
                  <a:gd name="T71" fmla="*/ 70 h 70"/>
                  <a:gd name="T72" fmla="*/ 35 w 70"/>
                  <a:gd name="T73" fmla="*/ 70 h 70"/>
                  <a:gd name="T74" fmla="*/ 35 w 70"/>
                  <a:gd name="T75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0" h="70">
                    <a:moveTo>
                      <a:pt x="35" y="70"/>
                    </a:moveTo>
                    <a:lnTo>
                      <a:pt x="35" y="70"/>
                    </a:lnTo>
                    <a:lnTo>
                      <a:pt x="28" y="70"/>
                    </a:lnTo>
                    <a:lnTo>
                      <a:pt x="22" y="68"/>
                    </a:lnTo>
                    <a:lnTo>
                      <a:pt x="16" y="64"/>
                    </a:lnTo>
                    <a:lnTo>
                      <a:pt x="10" y="60"/>
                    </a:lnTo>
                    <a:lnTo>
                      <a:pt x="6" y="55"/>
                    </a:lnTo>
                    <a:lnTo>
                      <a:pt x="3" y="50"/>
                    </a:lnTo>
                    <a:lnTo>
                      <a:pt x="1" y="43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1" y="28"/>
                    </a:lnTo>
                    <a:lnTo>
                      <a:pt x="3" y="22"/>
                    </a:lnTo>
                    <a:lnTo>
                      <a:pt x="6" y="16"/>
                    </a:lnTo>
                    <a:lnTo>
                      <a:pt x="10" y="11"/>
                    </a:lnTo>
                    <a:lnTo>
                      <a:pt x="16" y="7"/>
                    </a:lnTo>
                    <a:lnTo>
                      <a:pt x="22" y="3"/>
                    </a:lnTo>
                    <a:lnTo>
                      <a:pt x="28" y="1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42" y="1"/>
                    </a:lnTo>
                    <a:lnTo>
                      <a:pt x="49" y="3"/>
                    </a:lnTo>
                    <a:lnTo>
                      <a:pt x="55" y="7"/>
                    </a:lnTo>
                    <a:lnTo>
                      <a:pt x="60" y="11"/>
                    </a:lnTo>
                    <a:lnTo>
                      <a:pt x="64" y="16"/>
                    </a:lnTo>
                    <a:lnTo>
                      <a:pt x="67" y="22"/>
                    </a:lnTo>
                    <a:lnTo>
                      <a:pt x="69" y="28"/>
                    </a:lnTo>
                    <a:lnTo>
                      <a:pt x="70" y="35"/>
                    </a:lnTo>
                    <a:lnTo>
                      <a:pt x="70" y="35"/>
                    </a:lnTo>
                    <a:lnTo>
                      <a:pt x="69" y="43"/>
                    </a:lnTo>
                    <a:lnTo>
                      <a:pt x="67" y="50"/>
                    </a:lnTo>
                    <a:lnTo>
                      <a:pt x="64" y="55"/>
                    </a:lnTo>
                    <a:lnTo>
                      <a:pt x="60" y="60"/>
                    </a:lnTo>
                    <a:lnTo>
                      <a:pt x="55" y="64"/>
                    </a:lnTo>
                    <a:lnTo>
                      <a:pt x="49" y="68"/>
                    </a:lnTo>
                    <a:lnTo>
                      <a:pt x="42" y="70"/>
                    </a:lnTo>
                    <a:lnTo>
                      <a:pt x="35" y="70"/>
                    </a:lnTo>
                    <a:lnTo>
                      <a:pt x="35" y="7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6" name="Freeform 277"/>
              <p:cNvSpPr>
                <a:spLocks/>
              </p:cNvSpPr>
              <p:nvPr/>
            </p:nvSpPr>
            <p:spPr bwMode="auto">
              <a:xfrm>
                <a:off x="2327" y="591"/>
                <a:ext cx="90" cy="165"/>
              </a:xfrm>
              <a:custGeom>
                <a:avLst/>
                <a:gdLst>
                  <a:gd name="T0" fmla="*/ 68 w 90"/>
                  <a:gd name="T1" fmla="*/ 165 h 165"/>
                  <a:gd name="T2" fmla="*/ 68 w 90"/>
                  <a:gd name="T3" fmla="*/ 165 h 165"/>
                  <a:gd name="T4" fmla="*/ 71 w 90"/>
                  <a:gd name="T5" fmla="*/ 152 h 165"/>
                  <a:gd name="T6" fmla="*/ 73 w 90"/>
                  <a:gd name="T7" fmla="*/ 136 h 165"/>
                  <a:gd name="T8" fmla="*/ 78 w 90"/>
                  <a:gd name="T9" fmla="*/ 108 h 165"/>
                  <a:gd name="T10" fmla="*/ 78 w 90"/>
                  <a:gd name="T11" fmla="*/ 108 h 165"/>
                  <a:gd name="T12" fmla="*/ 80 w 90"/>
                  <a:gd name="T13" fmla="*/ 101 h 165"/>
                  <a:gd name="T14" fmla="*/ 82 w 90"/>
                  <a:gd name="T15" fmla="*/ 98 h 165"/>
                  <a:gd name="T16" fmla="*/ 84 w 90"/>
                  <a:gd name="T17" fmla="*/ 95 h 165"/>
                  <a:gd name="T18" fmla="*/ 86 w 90"/>
                  <a:gd name="T19" fmla="*/ 90 h 165"/>
                  <a:gd name="T20" fmla="*/ 86 w 90"/>
                  <a:gd name="T21" fmla="*/ 90 h 165"/>
                  <a:gd name="T22" fmla="*/ 88 w 90"/>
                  <a:gd name="T23" fmla="*/ 76 h 165"/>
                  <a:gd name="T24" fmla="*/ 89 w 90"/>
                  <a:gd name="T25" fmla="*/ 61 h 165"/>
                  <a:gd name="T26" fmla="*/ 90 w 90"/>
                  <a:gd name="T27" fmla="*/ 39 h 165"/>
                  <a:gd name="T28" fmla="*/ 90 w 90"/>
                  <a:gd name="T29" fmla="*/ 23 h 165"/>
                  <a:gd name="T30" fmla="*/ 89 w 90"/>
                  <a:gd name="T31" fmla="*/ 17 h 165"/>
                  <a:gd name="T32" fmla="*/ 89 w 90"/>
                  <a:gd name="T33" fmla="*/ 17 h 165"/>
                  <a:gd name="T34" fmla="*/ 88 w 90"/>
                  <a:gd name="T35" fmla="*/ 14 h 165"/>
                  <a:gd name="T36" fmla="*/ 86 w 90"/>
                  <a:gd name="T37" fmla="*/ 11 h 165"/>
                  <a:gd name="T38" fmla="*/ 81 w 90"/>
                  <a:gd name="T39" fmla="*/ 8 h 165"/>
                  <a:gd name="T40" fmla="*/ 76 w 90"/>
                  <a:gd name="T41" fmla="*/ 5 h 165"/>
                  <a:gd name="T42" fmla="*/ 69 w 90"/>
                  <a:gd name="T43" fmla="*/ 3 h 165"/>
                  <a:gd name="T44" fmla="*/ 62 w 90"/>
                  <a:gd name="T45" fmla="*/ 2 h 165"/>
                  <a:gd name="T46" fmla="*/ 53 w 90"/>
                  <a:gd name="T47" fmla="*/ 1 h 165"/>
                  <a:gd name="T48" fmla="*/ 45 w 90"/>
                  <a:gd name="T49" fmla="*/ 0 h 165"/>
                  <a:gd name="T50" fmla="*/ 45 w 90"/>
                  <a:gd name="T51" fmla="*/ 0 h 165"/>
                  <a:gd name="T52" fmla="*/ 37 w 90"/>
                  <a:gd name="T53" fmla="*/ 1 h 165"/>
                  <a:gd name="T54" fmla="*/ 29 w 90"/>
                  <a:gd name="T55" fmla="*/ 2 h 165"/>
                  <a:gd name="T56" fmla="*/ 22 w 90"/>
                  <a:gd name="T57" fmla="*/ 3 h 165"/>
                  <a:gd name="T58" fmla="*/ 14 w 90"/>
                  <a:gd name="T59" fmla="*/ 5 h 165"/>
                  <a:gd name="T60" fmla="*/ 9 w 90"/>
                  <a:gd name="T61" fmla="*/ 8 h 165"/>
                  <a:gd name="T62" fmla="*/ 5 w 90"/>
                  <a:gd name="T63" fmla="*/ 11 h 165"/>
                  <a:gd name="T64" fmla="*/ 2 w 90"/>
                  <a:gd name="T65" fmla="*/ 14 h 165"/>
                  <a:gd name="T66" fmla="*/ 1 w 90"/>
                  <a:gd name="T67" fmla="*/ 17 h 165"/>
                  <a:gd name="T68" fmla="*/ 1 w 90"/>
                  <a:gd name="T69" fmla="*/ 17 h 165"/>
                  <a:gd name="T70" fmla="*/ 1 w 90"/>
                  <a:gd name="T71" fmla="*/ 23 h 165"/>
                  <a:gd name="T72" fmla="*/ 0 w 90"/>
                  <a:gd name="T73" fmla="*/ 39 h 165"/>
                  <a:gd name="T74" fmla="*/ 1 w 90"/>
                  <a:gd name="T75" fmla="*/ 61 h 165"/>
                  <a:gd name="T76" fmla="*/ 3 w 90"/>
                  <a:gd name="T77" fmla="*/ 76 h 165"/>
                  <a:gd name="T78" fmla="*/ 5 w 90"/>
                  <a:gd name="T79" fmla="*/ 90 h 165"/>
                  <a:gd name="T80" fmla="*/ 5 w 90"/>
                  <a:gd name="T81" fmla="*/ 90 h 165"/>
                  <a:gd name="T82" fmla="*/ 6 w 90"/>
                  <a:gd name="T83" fmla="*/ 95 h 165"/>
                  <a:gd name="T84" fmla="*/ 8 w 90"/>
                  <a:gd name="T85" fmla="*/ 98 h 165"/>
                  <a:gd name="T86" fmla="*/ 10 w 90"/>
                  <a:gd name="T87" fmla="*/ 101 h 165"/>
                  <a:gd name="T88" fmla="*/ 12 w 90"/>
                  <a:gd name="T89" fmla="*/ 108 h 165"/>
                  <a:gd name="T90" fmla="*/ 12 w 90"/>
                  <a:gd name="T91" fmla="*/ 108 h 165"/>
                  <a:gd name="T92" fmla="*/ 17 w 90"/>
                  <a:gd name="T93" fmla="*/ 136 h 165"/>
                  <a:gd name="T94" fmla="*/ 20 w 90"/>
                  <a:gd name="T95" fmla="*/ 152 h 165"/>
                  <a:gd name="T96" fmla="*/ 24 w 90"/>
                  <a:gd name="T97" fmla="*/ 165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0" h="165">
                    <a:moveTo>
                      <a:pt x="68" y="165"/>
                    </a:moveTo>
                    <a:lnTo>
                      <a:pt x="68" y="165"/>
                    </a:lnTo>
                    <a:lnTo>
                      <a:pt x="71" y="152"/>
                    </a:lnTo>
                    <a:lnTo>
                      <a:pt x="73" y="136"/>
                    </a:lnTo>
                    <a:lnTo>
                      <a:pt x="78" y="108"/>
                    </a:lnTo>
                    <a:lnTo>
                      <a:pt x="78" y="108"/>
                    </a:lnTo>
                    <a:lnTo>
                      <a:pt x="80" y="101"/>
                    </a:lnTo>
                    <a:lnTo>
                      <a:pt x="82" y="98"/>
                    </a:lnTo>
                    <a:lnTo>
                      <a:pt x="84" y="95"/>
                    </a:lnTo>
                    <a:lnTo>
                      <a:pt x="86" y="90"/>
                    </a:lnTo>
                    <a:lnTo>
                      <a:pt x="86" y="90"/>
                    </a:lnTo>
                    <a:lnTo>
                      <a:pt x="88" y="76"/>
                    </a:lnTo>
                    <a:lnTo>
                      <a:pt x="89" y="61"/>
                    </a:lnTo>
                    <a:lnTo>
                      <a:pt x="90" y="39"/>
                    </a:lnTo>
                    <a:lnTo>
                      <a:pt x="90" y="23"/>
                    </a:lnTo>
                    <a:lnTo>
                      <a:pt x="89" y="17"/>
                    </a:lnTo>
                    <a:lnTo>
                      <a:pt x="89" y="17"/>
                    </a:lnTo>
                    <a:lnTo>
                      <a:pt x="88" y="14"/>
                    </a:lnTo>
                    <a:lnTo>
                      <a:pt x="86" y="11"/>
                    </a:lnTo>
                    <a:lnTo>
                      <a:pt x="81" y="8"/>
                    </a:lnTo>
                    <a:lnTo>
                      <a:pt x="76" y="5"/>
                    </a:lnTo>
                    <a:lnTo>
                      <a:pt x="69" y="3"/>
                    </a:lnTo>
                    <a:lnTo>
                      <a:pt x="62" y="2"/>
                    </a:lnTo>
                    <a:lnTo>
                      <a:pt x="53" y="1"/>
                    </a:lnTo>
                    <a:lnTo>
                      <a:pt x="45" y="0"/>
                    </a:lnTo>
                    <a:lnTo>
                      <a:pt x="45" y="0"/>
                    </a:lnTo>
                    <a:lnTo>
                      <a:pt x="37" y="1"/>
                    </a:lnTo>
                    <a:lnTo>
                      <a:pt x="29" y="2"/>
                    </a:lnTo>
                    <a:lnTo>
                      <a:pt x="22" y="3"/>
                    </a:lnTo>
                    <a:lnTo>
                      <a:pt x="14" y="5"/>
                    </a:lnTo>
                    <a:lnTo>
                      <a:pt x="9" y="8"/>
                    </a:lnTo>
                    <a:lnTo>
                      <a:pt x="5" y="11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17"/>
                    </a:lnTo>
                    <a:lnTo>
                      <a:pt x="1" y="23"/>
                    </a:lnTo>
                    <a:lnTo>
                      <a:pt x="0" y="39"/>
                    </a:lnTo>
                    <a:lnTo>
                      <a:pt x="1" y="61"/>
                    </a:lnTo>
                    <a:lnTo>
                      <a:pt x="3" y="76"/>
                    </a:lnTo>
                    <a:lnTo>
                      <a:pt x="5" y="90"/>
                    </a:lnTo>
                    <a:lnTo>
                      <a:pt x="5" y="90"/>
                    </a:lnTo>
                    <a:lnTo>
                      <a:pt x="6" y="95"/>
                    </a:lnTo>
                    <a:lnTo>
                      <a:pt x="8" y="98"/>
                    </a:lnTo>
                    <a:lnTo>
                      <a:pt x="10" y="101"/>
                    </a:lnTo>
                    <a:lnTo>
                      <a:pt x="12" y="108"/>
                    </a:lnTo>
                    <a:lnTo>
                      <a:pt x="12" y="108"/>
                    </a:lnTo>
                    <a:lnTo>
                      <a:pt x="17" y="136"/>
                    </a:lnTo>
                    <a:lnTo>
                      <a:pt x="20" y="152"/>
                    </a:lnTo>
                    <a:lnTo>
                      <a:pt x="24" y="16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7" name="Freeform 278"/>
              <p:cNvSpPr>
                <a:spLocks/>
              </p:cNvSpPr>
              <p:nvPr/>
            </p:nvSpPr>
            <p:spPr bwMode="auto">
              <a:xfrm>
                <a:off x="2221" y="514"/>
                <a:ext cx="67" cy="66"/>
              </a:xfrm>
              <a:custGeom>
                <a:avLst/>
                <a:gdLst>
                  <a:gd name="T0" fmla="*/ 33 w 67"/>
                  <a:gd name="T1" fmla="*/ 66 h 66"/>
                  <a:gd name="T2" fmla="*/ 33 w 67"/>
                  <a:gd name="T3" fmla="*/ 66 h 66"/>
                  <a:gd name="T4" fmla="*/ 40 w 67"/>
                  <a:gd name="T5" fmla="*/ 66 h 66"/>
                  <a:gd name="T6" fmla="*/ 46 w 67"/>
                  <a:gd name="T7" fmla="*/ 64 h 66"/>
                  <a:gd name="T8" fmla="*/ 51 w 67"/>
                  <a:gd name="T9" fmla="*/ 61 h 66"/>
                  <a:gd name="T10" fmla="*/ 57 w 67"/>
                  <a:gd name="T11" fmla="*/ 57 h 66"/>
                  <a:gd name="T12" fmla="*/ 61 w 67"/>
                  <a:gd name="T13" fmla="*/ 52 h 66"/>
                  <a:gd name="T14" fmla="*/ 64 w 67"/>
                  <a:gd name="T15" fmla="*/ 47 h 66"/>
                  <a:gd name="T16" fmla="*/ 66 w 67"/>
                  <a:gd name="T17" fmla="*/ 41 h 66"/>
                  <a:gd name="T18" fmla="*/ 67 w 67"/>
                  <a:gd name="T19" fmla="*/ 33 h 66"/>
                  <a:gd name="T20" fmla="*/ 67 w 67"/>
                  <a:gd name="T21" fmla="*/ 33 h 66"/>
                  <a:gd name="T22" fmla="*/ 66 w 67"/>
                  <a:gd name="T23" fmla="*/ 26 h 66"/>
                  <a:gd name="T24" fmla="*/ 64 w 67"/>
                  <a:gd name="T25" fmla="*/ 20 h 66"/>
                  <a:gd name="T26" fmla="*/ 61 w 67"/>
                  <a:gd name="T27" fmla="*/ 15 h 66"/>
                  <a:gd name="T28" fmla="*/ 57 w 67"/>
                  <a:gd name="T29" fmla="*/ 10 h 66"/>
                  <a:gd name="T30" fmla="*/ 51 w 67"/>
                  <a:gd name="T31" fmla="*/ 6 h 66"/>
                  <a:gd name="T32" fmla="*/ 46 w 67"/>
                  <a:gd name="T33" fmla="*/ 3 h 66"/>
                  <a:gd name="T34" fmla="*/ 40 w 67"/>
                  <a:gd name="T35" fmla="*/ 0 h 66"/>
                  <a:gd name="T36" fmla="*/ 33 w 67"/>
                  <a:gd name="T37" fmla="*/ 0 h 66"/>
                  <a:gd name="T38" fmla="*/ 33 w 67"/>
                  <a:gd name="T39" fmla="*/ 0 h 66"/>
                  <a:gd name="T40" fmla="*/ 27 w 67"/>
                  <a:gd name="T41" fmla="*/ 0 h 66"/>
                  <a:gd name="T42" fmla="*/ 21 w 67"/>
                  <a:gd name="T43" fmla="*/ 3 h 66"/>
                  <a:gd name="T44" fmla="*/ 14 w 67"/>
                  <a:gd name="T45" fmla="*/ 6 h 66"/>
                  <a:gd name="T46" fmla="*/ 10 w 67"/>
                  <a:gd name="T47" fmla="*/ 10 h 66"/>
                  <a:gd name="T48" fmla="*/ 6 w 67"/>
                  <a:gd name="T49" fmla="*/ 15 h 66"/>
                  <a:gd name="T50" fmla="*/ 3 w 67"/>
                  <a:gd name="T51" fmla="*/ 20 h 66"/>
                  <a:gd name="T52" fmla="*/ 1 w 67"/>
                  <a:gd name="T53" fmla="*/ 26 h 66"/>
                  <a:gd name="T54" fmla="*/ 0 w 67"/>
                  <a:gd name="T55" fmla="*/ 33 h 66"/>
                  <a:gd name="T56" fmla="*/ 0 w 67"/>
                  <a:gd name="T57" fmla="*/ 33 h 66"/>
                  <a:gd name="T58" fmla="*/ 1 w 67"/>
                  <a:gd name="T59" fmla="*/ 41 h 66"/>
                  <a:gd name="T60" fmla="*/ 3 w 67"/>
                  <a:gd name="T61" fmla="*/ 47 h 66"/>
                  <a:gd name="T62" fmla="*/ 6 w 67"/>
                  <a:gd name="T63" fmla="*/ 52 h 66"/>
                  <a:gd name="T64" fmla="*/ 10 w 67"/>
                  <a:gd name="T65" fmla="*/ 57 h 66"/>
                  <a:gd name="T66" fmla="*/ 14 w 67"/>
                  <a:gd name="T67" fmla="*/ 61 h 66"/>
                  <a:gd name="T68" fmla="*/ 21 w 67"/>
                  <a:gd name="T69" fmla="*/ 64 h 66"/>
                  <a:gd name="T70" fmla="*/ 27 w 67"/>
                  <a:gd name="T71" fmla="*/ 66 h 66"/>
                  <a:gd name="T72" fmla="*/ 33 w 67"/>
                  <a:gd name="T73" fmla="*/ 66 h 66"/>
                  <a:gd name="T74" fmla="*/ 33 w 67"/>
                  <a:gd name="T75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7" h="66">
                    <a:moveTo>
                      <a:pt x="33" y="66"/>
                    </a:moveTo>
                    <a:lnTo>
                      <a:pt x="33" y="66"/>
                    </a:lnTo>
                    <a:lnTo>
                      <a:pt x="40" y="66"/>
                    </a:lnTo>
                    <a:lnTo>
                      <a:pt x="46" y="64"/>
                    </a:lnTo>
                    <a:lnTo>
                      <a:pt x="51" y="61"/>
                    </a:lnTo>
                    <a:lnTo>
                      <a:pt x="57" y="57"/>
                    </a:lnTo>
                    <a:lnTo>
                      <a:pt x="61" y="52"/>
                    </a:lnTo>
                    <a:lnTo>
                      <a:pt x="64" y="47"/>
                    </a:lnTo>
                    <a:lnTo>
                      <a:pt x="66" y="41"/>
                    </a:lnTo>
                    <a:lnTo>
                      <a:pt x="67" y="33"/>
                    </a:lnTo>
                    <a:lnTo>
                      <a:pt x="67" y="33"/>
                    </a:lnTo>
                    <a:lnTo>
                      <a:pt x="66" y="26"/>
                    </a:lnTo>
                    <a:lnTo>
                      <a:pt x="64" y="20"/>
                    </a:lnTo>
                    <a:lnTo>
                      <a:pt x="61" y="15"/>
                    </a:lnTo>
                    <a:lnTo>
                      <a:pt x="57" y="10"/>
                    </a:lnTo>
                    <a:lnTo>
                      <a:pt x="51" y="6"/>
                    </a:lnTo>
                    <a:lnTo>
                      <a:pt x="46" y="3"/>
                    </a:lnTo>
                    <a:lnTo>
                      <a:pt x="40" y="0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27" y="0"/>
                    </a:lnTo>
                    <a:lnTo>
                      <a:pt x="21" y="3"/>
                    </a:lnTo>
                    <a:lnTo>
                      <a:pt x="14" y="6"/>
                    </a:lnTo>
                    <a:lnTo>
                      <a:pt x="10" y="10"/>
                    </a:lnTo>
                    <a:lnTo>
                      <a:pt x="6" y="15"/>
                    </a:lnTo>
                    <a:lnTo>
                      <a:pt x="3" y="20"/>
                    </a:lnTo>
                    <a:lnTo>
                      <a:pt x="1" y="26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1" y="41"/>
                    </a:lnTo>
                    <a:lnTo>
                      <a:pt x="3" y="47"/>
                    </a:lnTo>
                    <a:lnTo>
                      <a:pt x="6" y="52"/>
                    </a:lnTo>
                    <a:lnTo>
                      <a:pt x="10" y="57"/>
                    </a:lnTo>
                    <a:lnTo>
                      <a:pt x="14" y="61"/>
                    </a:lnTo>
                    <a:lnTo>
                      <a:pt x="21" y="64"/>
                    </a:lnTo>
                    <a:lnTo>
                      <a:pt x="27" y="66"/>
                    </a:lnTo>
                    <a:lnTo>
                      <a:pt x="33" y="66"/>
                    </a:lnTo>
                    <a:lnTo>
                      <a:pt x="33" y="6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8" name="Freeform 279"/>
              <p:cNvSpPr>
                <a:spLocks/>
              </p:cNvSpPr>
              <p:nvPr/>
            </p:nvSpPr>
            <p:spPr bwMode="auto">
              <a:xfrm>
                <a:off x="2196" y="591"/>
                <a:ext cx="107" cy="164"/>
              </a:xfrm>
              <a:custGeom>
                <a:avLst/>
                <a:gdLst>
                  <a:gd name="T0" fmla="*/ 72 w 107"/>
                  <a:gd name="T1" fmla="*/ 164 h 164"/>
                  <a:gd name="T2" fmla="*/ 77 w 107"/>
                  <a:gd name="T3" fmla="*/ 138 h 164"/>
                  <a:gd name="T4" fmla="*/ 107 w 107"/>
                  <a:gd name="T5" fmla="*/ 138 h 164"/>
                  <a:gd name="T6" fmla="*/ 88 w 107"/>
                  <a:gd name="T7" fmla="*/ 77 h 164"/>
                  <a:gd name="T8" fmla="*/ 88 w 107"/>
                  <a:gd name="T9" fmla="*/ 77 h 164"/>
                  <a:gd name="T10" fmla="*/ 96 w 107"/>
                  <a:gd name="T11" fmla="*/ 71 h 164"/>
                  <a:gd name="T12" fmla="*/ 102 w 107"/>
                  <a:gd name="T13" fmla="*/ 66 h 164"/>
                  <a:gd name="T14" fmla="*/ 106 w 107"/>
                  <a:gd name="T15" fmla="*/ 62 h 164"/>
                  <a:gd name="T16" fmla="*/ 96 w 107"/>
                  <a:gd name="T17" fmla="*/ 14 h 164"/>
                  <a:gd name="T18" fmla="*/ 96 w 107"/>
                  <a:gd name="T19" fmla="*/ 14 h 164"/>
                  <a:gd name="T20" fmla="*/ 94 w 107"/>
                  <a:gd name="T21" fmla="*/ 12 h 164"/>
                  <a:gd name="T22" fmla="*/ 91 w 107"/>
                  <a:gd name="T23" fmla="*/ 9 h 164"/>
                  <a:gd name="T24" fmla="*/ 87 w 107"/>
                  <a:gd name="T25" fmla="*/ 7 h 164"/>
                  <a:gd name="T26" fmla="*/ 83 w 107"/>
                  <a:gd name="T27" fmla="*/ 5 h 164"/>
                  <a:gd name="T28" fmla="*/ 71 w 107"/>
                  <a:gd name="T29" fmla="*/ 2 h 164"/>
                  <a:gd name="T30" fmla="*/ 65 w 107"/>
                  <a:gd name="T31" fmla="*/ 1 h 164"/>
                  <a:gd name="T32" fmla="*/ 58 w 107"/>
                  <a:gd name="T33" fmla="*/ 0 h 164"/>
                  <a:gd name="T34" fmla="*/ 58 w 107"/>
                  <a:gd name="T35" fmla="*/ 0 h 164"/>
                  <a:gd name="T36" fmla="*/ 48 w 107"/>
                  <a:gd name="T37" fmla="*/ 1 h 164"/>
                  <a:gd name="T38" fmla="*/ 37 w 107"/>
                  <a:gd name="T39" fmla="*/ 4 h 164"/>
                  <a:gd name="T40" fmla="*/ 29 w 107"/>
                  <a:gd name="T41" fmla="*/ 7 h 164"/>
                  <a:gd name="T42" fmla="*/ 24 w 107"/>
                  <a:gd name="T43" fmla="*/ 11 h 164"/>
                  <a:gd name="T44" fmla="*/ 24 w 107"/>
                  <a:gd name="T45" fmla="*/ 11 h 164"/>
                  <a:gd name="T46" fmla="*/ 21 w 107"/>
                  <a:gd name="T47" fmla="*/ 14 h 164"/>
                  <a:gd name="T48" fmla="*/ 21 w 107"/>
                  <a:gd name="T49" fmla="*/ 14 h 164"/>
                  <a:gd name="T50" fmla="*/ 0 w 107"/>
                  <a:gd name="T51" fmla="*/ 63 h 164"/>
                  <a:gd name="T52" fmla="*/ 0 w 107"/>
                  <a:gd name="T53" fmla="*/ 63 h 164"/>
                  <a:gd name="T54" fmla="*/ 9 w 107"/>
                  <a:gd name="T55" fmla="*/ 68 h 164"/>
                  <a:gd name="T56" fmla="*/ 18 w 107"/>
                  <a:gd name="T57" fmla="*/ 73 h 164"/>
                  <a:gd name="T58" fmla="*/ 28 w 107"/>
                  <a:gd name="T59" fmla="*/ 77 h 164"/>
                  <a:gd name="T60" fmla="*/ 9 w 107"/>
                  <a:gd name="T61" fmla="*/ 138 h 164"/>
                  <a:gd name="T62" fmla="*/ 39 w 107"/>
                  <a:gd name="T63" fmla="*/ 138 h 164"/>
                  <a:gd name="T64" fmla="*/ 45 w 107"/>
                  <a:gd name="T65" fmla="*/ 164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7" h="164">
                    <a:moveTo>
                      <a:pt x="72" y="164"/>
                    </a:moveTo>
                    <a:lnTo>
                      <a:pt x="77" y="138"/>
                    </a:lnTo>
                    <a:lnTo>
                      <a:pt x="107" y="138"/>
                    </a:lnTo>
                    <a:lnTo>
                      <a:pt x="88" y="77"/>
                    </a:lnTo>
                    <a:lnTo>
                      <a:pt x="88" y="77"/>
                    </a:lnTo>
                    <a:lnTo>
                      <a:pt x="96" y="71"/>
                    </a:lnTo>
                    <a:lnTo>
                      <a:pt x="102" y="66"/>
                    </a:lnTo>
                    <a:lnTo>
                      <a:pt x="106" y="62"/>
                    </a:lnTo>
                    <a:lnTo>
                      <a:pt x="96" y="14"/>
                    </a:lnTo>
                    <a:lnTo>
                      <a:pt x="96" y="14"/>
                    </a:lnTo>
                    <a:lnTo>
                      <a:pt x="94" y="12"/>
                    </a:lnTo>
                    <a:lnTo>
                      <a:pt x="91" y="9"/>
                    </a:lnTo>
                    <a:lnTo>
                      <a:pt x="87" y="7"/>
                    </a:lnTo>
                    <a:lnTo>
                      <a:pt x="83" y="5"/>
                    </a:lnTo>
                    <a:lnTo>
                      <a:pt x="71" y="2"/>
                    </a:lnTo>
                    <a:lnTo>
                      <a:pt x="65" y="1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48" y="1"/>
                    </a:lnTo>
                    <a:lnTo>
                      <a:pt x="37" y="4"/>
                    </a:lnTo>
                    <a:lnTo>
                      <a:pt x="29" y="7"/>
                    </a:lnTo>
                    <a:lnTo>
                      <a:pt x="24" y="11"/>
                    </a:lnTo>
                    <a:lnTo>
                      <a:pt x="24" y="11"/>
                    </a:lnTo>
                    <a:lnTo>
                      <a:pt x="21" y="14"/>
                    </a:lnTo>
                    <a:lnTo>
                      <a:pt x="21" y="14"/>
                    </a:lnTo>
                    <a:lnTo>
                      <a:pt x="0" y="63"/>
                    </a:lnTo>
                    <a:lnTo>
                      <a:pt x="0" y="63"/>
                    </a:lnTo>
                    <a:lnTo>
                      <a:pt x="9" y="68"/>
                    </a:lnTo>
                    <a:lnTo>
                      <a:pt x="18" y="73"/>
                    </a:lnTo>
                    <a:lnTo>
                      <a:pt x="28" y="77"/>
                    </a:lnTo>
                    <a:lnTo>
                      <a:pt x="9" y="138"/>
                    </a:lnTo>
                    <a:lnTo>
                      <a:pt x="39" y="138"/>
                    </a:lnTo>
                    <a:lnTo>
                      <a:pt x="45" y="16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9" name="Freeform 280"/>
              <p:cNvSpPr>
                <a:spLocks/>
              </p:cNvSpPr>
              <p:nvPr/>
            </p:nvSpPr>
            <p:spPr bwMode="auto">
              <a:xfrm>
                <a:off x="2219" y="625"/>
                <a:ext cx="24" cy="22"/>
              </a:xfrm>
              <a:custGeom>
                <a:avLst/>
                <a:gdLst>
                  <a:gd name="T0" fmla="*/ 23 w 24"/>
                  <a:gd name="T1" fmla="*/ 16 h 22"/>
                  <a:gd name="T2" fmla="*/ 23 w 24"/>
                  <a:gd name="T3" fmla="*/ 16 h 22"/>
                  <a:gd name="T4" fmla="*/ 19 w 24"/>
                  <a:gd name="T5" fmla="*/ 19 h 22"/>
                  <a:gd name="T6" fmla="*/ 15 w 24"/>
                  <a:gd name="T7" fmla="*/ 21 h 22"/>
                  <a:gd name="T8" fmla="*/ 11 w 24"/>
                  <a:gd name="T9" fmla="*/ 22 h 22"/>
                  <a:gd name="T10" fmla="*/ 7 w 24"/>
                  <a:gd name="T11" fmla="*/ 21 h 22"/>
                  <a:gd name="T12" fmla="*/ 7 w 24"/>
                  <a:gd name="T13" fmla="*/ 21 h 22"/>
                  <a:gd name="T14" fmla="*/ 3 w 24"/>
                  <a:gd name="T15" fmla="*/ 18 h 22"/>
                  <a:gd name="T16" fmla="*/ 1 w 24"/>
                  <a:gd name="T17" fmla="*/ 14 h 22"/>
                  <a:gd name="T18" fmla="*/ 0 w 24"/>
                  <a:gd name="T19" fmla="*/ 10 h 22"/>
                  <a:gd name="T20" fmla="*/ 2 w 24"/>
                  <a:gd name="T21" fmla="*/ 6 h 22"/>
                  <a:gd name="T22" fmla="*/ 2 w 24"/>
                  <a:gd name="T23" fmla="*/ 6 h 22"/>
                  <a:gd name="T24" fmla="*/ 4 w 24"/>
                  <a:gd name="T25" fmla="*/ 2 h 22"/>
                  <a:gd name="T26" fmla="*/ 8 w 24"/>
                  <a:gd name="T27" fmla="*/ 0 h 22"/>
                  <a:gd name="T28" fmla="*/ 12 w 24"/>
                  <a:gd name="T29" fmla="*/ 0 h 22"/>
                  <a:gd name="T30" fmla="*/ 17 w 24"/>
                  <a:gd name="T31" fmla="*/ 1 h 22"/>
                  <a:gd name="T32" fmla="*/ 17 w 24"/>
                  <a:gd name="T33" fmla="*/ 1 h 22"/>
                  <a:gd name="T34" fmla="*/ 21 w 24"/>
                  <a:gd name="T35" fmla="*/ 3 h 22"/>
                  <a:gd name="T36" fmla="*/ 23 w 24"/>
                  <a:gd name="T37" fmla="*/ 7 h 22"/>
                  <a:gd name="T38" fmla="*/ 24 w 24"/>
                  <a:gd name="T39" fmla="*/ 11 h 22"/>
                  <a:gd name="T40" fmla="*/ 23 w 24"/>
                  <a:gd name="T41" fmla="*/ 16 h 22"/>
                  <a:gd name="T42" fmla="*/ 23 w 24"/>
                  <a:gd name="T43" fmla="*/ 16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4" h="22">
                    <a:moveTo>
                      <a:pt x="23" y="16"/>
                    </a:moveTo>
                    <a:lnTo>
                      <a:pt x="23" y="16"/>
                    </a:lnTo>
                    <a:lnTo>
                      <a:pt x="19" y="19"/>
                    </a:lnTo>
                    <a:lnTo>
                      <a:pt x="15" y="21"/>
                    </a:lnTo>
                    <a:lnTo>
                      <a:pt x="11" y="22"/>
                    </a:lnTo>
                    <a:lnTo>
                      <a:pt x="7" y="21"/>
                    </a:lnTo>
                    <a:lnTo>
                      <a:pt x="7" y="21"/>
                    </a:lnTo>
                    <a:lnTo>
                      <a:pt x="3" y="18"/>
                    </a:lnTo>
                    <a:lnTo>
                      <a:pt x="1" y="14"/>
                    </a:lnTo>
                    <a:lnTo>
                      <a:pt x="0" y="10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7" y="1"/>
                    </a:lnTo>
                    <a:lnTo>
                      <a:pt x="17" y="1"/>
                    </a:lnTo>
                    <a:lnTo>
                      <a:pt x="21" y="3"/>
                    </a:lnTo>
                    <a:lnTo>
                      <a:pt x="23" y="7"/>
                    </a:lnTo>
                    <a:lnTo>
                      <a:pt x="24" y="11"/>
                    </a:lnTo>
                    <a:lnTo>
                      <a:pt x="23" y="16"/>
                    </a:lnTo>
                    <a:lnTo>
                      <a:pt x="23" y="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0" name="Freeform 281"/>
              <p:cNvSpPr>
                <a:spLocks/>
              </p:cNvSpPr>
              <p:nvPr/>
            </p:nvSpPr>
            <p:spPr bwMode="auto">
              <a:xfrm>
                <a:off x="2245" y="637"/>
                <a:ext cx="35" cy="24"/>
              </a:xfrm>
              <a:custGeom>
                <a:avLst/>
                <a:gdLst>
                  <a:gd name="T0" fmla="*/ 32 w 35"/>
                  <a:gd name="T1" fmla="*/ 14 h 24"/>
                  <a:gd name="T2" fmla="*/ 32 w 35"/>
                  <a:gd name="T3" fmla="*/ 14 h 24"/>
                  <a:gd name="T4" fmla="*/ 30 w 35"/>
                  <a:gd name="T5" fmla="*/ 14 h 24"/>
                  <a:gd name="T6" fmla="*/ 30 w 35"/>
                  <a:gd name="T7" fmla="*/ 14 h 24"/>
                  <a:gd name="T8" fmla="*/ 24 w 35"/>
                  <a:gd name="T9" fmla="*/ 18 h 24"/>
                  <a:gd name="T10" fmla="*/ 19 w 35"/>
                  <a:gd name="T11" fmla="*/ 21 h 24"/>
                  <a:gd name="T12" fmla="*/ 12 w 35"/>
                  <a:gd name="T13" fmla="*/ 24 h 24"/>
                  <a:gd name="T14" fmla="*/ 7 w 35"/>
                  <a:gd name="T15" fmla="*/ 21 h 24"/>
                  <a:gd name="T16" fmla="*/ 7 w 35"/>
                  <a:gd name="T17" fmla="*/ 21 h 24"/>
                  <a:gd name="T18" fmla="*/ 3 w 35"/>
                  <a:gd name="T19" fmla="*/ 18 h 24"/>
                  <a:gd name="T20" fmla="*/ 1 w 35"/>
                  <a:gd name="T21" fmla="*/ 15 h 24"/>
                  <a:gd name="T22" fmla="*/ 0 w 35"/>
                  <a:gd name="T23" fmla="*/ 10 h 24"/>
                  <a:gd name="T24" fmla="*/ 2 w 35"/>
                  <a:gd name="T25" fmla="*/ 6 h 24"/>
                  <a:gd name="T26" fmla="*/ 2 w 35"/>
                  <a:gd name="T27" fmla="*/ 6 h 24"/>
                  <a:gd name="T28" fmla="*/ 4 w 35"/>
                  <a:gd name="T29" fmla="*/ 2 h 24"/>
                  <a:gd name="T30" fmla="*/ 8 w 35"/>
                  <a:gd name="T31" fmla="*/ 0 h 24"/>
                  <a:gd name="T32" fmla="*/ 12 w 35"/>
                  <a:gd name="T33" fmla="*/ 0 h 24"/>
                  <a:gd name="T34" fmla="*/ 17 w 35"/>
                  <a:gd name="T35" fmla="*/ 1 h 24"/>
                  <a:gd name="T36" fmla="*/ 30 w 35"/>
                  <a:gd name="T37" fmla="*/ 7 h 24"/>
                  <a:gd name="T38" fmla="*/ 30 w 35"/>
                  <a:gd name="T39" fmla="*/ 7 h 24"/>
                  <a:gd name="T40" fmla="*/ 33 w 35"/>
                  <a:gd name="T41" fmla="*/ 9 h 24"/>
                  <a:gd name="T42" fmla="*/ 35 w 35"/>
                  <a:gd name="T43" fmla="*/ 12 h 24"/>
                  <a:gd name="T44" fmla="*/ 35 w 35"/>
                  <a:gd name="T45" fmla="*/ 12 h 24"/>
                  <a:gd name="T46" fmla="*/ 32 w 35"/>
                  <a:gd name="T47" fmla="*/ 14 h 24"/>
                  <a:gd name="T48" fmla="*/ 32 w 35"/>
                  <a:gd name="T49" fmla="*/ 1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5" h="24">
                    <a:moveTo>
                      <a:pt x="32" y="14"/>
                    </a:moveTo>
                    <a:lnTo>
                      <a:pt x="32" y="14"/>
                    </a:lnTo>
                    <a:lnTo>
                      <a:pt x="30" y="14"/>
                    </a:lnTo>
                    <a:lnTo>
                      <a:pt x="30" y="14"/>
                    </a:lnTo>
                    <a:lnTo>
                      <a:pt x="24" y="18"/>
                    </a:lnTo>
                    <a:lnTo>
                      <a:pt x="19" y="21"/>
                    </a:lnTo>
                    <a:lnTo>
                      <a:pt x="12" y="24"/>
                    </a:lnTo>
                    <a:lnTo>
                      <a:pt x="7" y="21"/>
                    </a:lnTo>
                    <a:lnTo>
                      <a:pt x="7" y="21"/>
                    </a:lnTo>
                    <a:lnTo>
                      <a:pt x="3" y="18"/>
                    </a:lnTo>
                    <a:lnTo>
                      <a:pt x="1" y="15"/>
                    </a:lnTo>
                    <a:lnTo>
                      <a:pt x="0" y="10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7" y="1"/>
                    </a:lnTo>
                    <a:lnTo>
                      <a:pt x="30" y="7"/>
                    </a:lnTo>
                    <a:lnTo>
                      <a:pt x="30" y="7"/>
                    </a:lnTo>
                    <a:lnTo>
                      <a:pt x="33" y="9"/>
                    </a:lnTo>
                    <a:lnTo>
                      <a:pt x="35" y="12"/>
                    </a:lnTo>
                    <a:lnTo>
                      <a:pt x="35" y="12"/>
                    </a:lnTo>
                    <a:lnTo>
                      <a:pt x="32" y="14"/>
                    </a:lnTo>
                    <a:lnTo>
                      <a:pt x="32" y="1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1" name="Freeform 282"/>
              <p:cNvSpPr>
                <a:spLocks noEditPoints="1"/>
              </p:cNvSpPr>
              <p:nvPr/>
            </p:nvSpPr>
            <p:spPr bwMode="auto">
              <a:xfrm>
                <a:off x="1979" y="2281"/>
                <a:ext cx="314" cy="206"/>
              </a:xfrm>
              <a:custGeom>
                <a:avLst/>
                <a:gdLst>
                  <a:gd name="T0" fmla="*/ 272 w 314"/>
                  <a:gd name="T1" fmla="*/ 156 h 206"/>
                  <a:gd name="T2" fmla="*/ 279 w 314"/>
                  <a:gd name="T3" fmla="*/ 159 h 206"/>
                  <a:gd name="T4" fmla="*/ 287 w 314"/>
                  <a:gd name="T5" fmla="*/ 168 h 206"/>
                  <a:gd name="T6" fmla="*/ 290 w 314"/>
                  <a:gd name="T7" fmla="*/ 180 h 206"/>
                  <a:gd name="T8" fmla="*/ 288 w 314"/>
                  <a:gd name="T9" fmla="*/ 191 h 206"/>
                  <a:gd name="T10" fmla="*/ 279 w 314"/>
                  <a:gd name="T11" fmla="*/ 202 h 206"/>
                  <a:gd name="T12" fmla="*/ 264 w 314"/>
                  <a:gd name="T13" fmla="*/ 206 h 206"/>
                  <a:gd name="T14" fmla="*/ 254 w 314"/>
                  <a:gd name="T15" fmla="*/ 204 h 206"/>
                  <a:gd name="T16" fmla="*/ 242 w 314"/>
                  <a:gd name="T17" fmla="*/ 195 h 206"/>
                  <a:gd name="T18" fmla="*/ 238 w 314"/>
                  <a:gd name="T19" fmla="*/ 180 h 206"/>
                  <a:gd name="T20" fmla="*/ 239 w 314"/>
                  <a:gd name="T21" fmla="*/ 172 h 206"/>
                  <a:gd name="T22" fmla="*/ 246 w 314"/>
                  <a:gd name="T23" fmla="*/ 162 h 206"/>
                  <a:gd name="T24" fmla="*/ 256 w 314"/>
                  <a:gd name="T25" fmla="*/ 156 h 206"/>
                  <a:gd name="T26" fmla="*/ 55 w 314"/>
                  <a:gd name="T27" fmla="*/ 156 h 206"/>
                  <a:gd name="T28" fmla="*/ 62 w 314"/>
                  <a:gd name="T29" fmla="*/ 159 h 206"/>
                  <a:gd name="T30" fmla="*/ 70 w 314"/>
                  <a:gd name="T31" fmla="*/ 168 h 206"/>
                  <a:gd name="T32" fmla="*/ 73 w 314"/>
                  <a:gd name="T33" fmla="*/ 180 h 206"/>
                  <a:gd name="T34" fmla="*/ 71 w 314"/>
                  <a:gd name="T35" fmla="*/ 191 h 206"/>
                  <a:gd name="T36" fmla="*/ 62 w 314"/>
                  <a:gd name="T37" fmla="*/ 202 h 206"/>
                  <a:gd name="T38" fmla="*/ 48 w 314"/>
                  <a:gd name="T39" fmla="*/ 206 h 206"/>
                  <a:gd name="T40" fmla="*/ 37 w 314"/>
                  <a:gd name="T41" fmla="*/ 204 h 206"/>
                  <a:gd name="T42" fmla="*/ 26 w 314"/>
                  <a:gd name="T43" fmla="*/ 195 h 206"/>
                  <a:gd name="T44" fmla="*/ 21 w 314"/>
                  <a:gd name="T45" fmla="*/ 180 h 206"/>
                  <a:gd name="T46" fmla="*/ 23 w 314"/>
                  <a:gd name="T47" fmla="*/ 172 h 206"/>
                  <a:gd name="T48" fmla="*/ 29 w 314"/>
                  <a:gd name="T49" fmla="*/ 162 h 206"/>
                  <a:gd name="T50" fmla="*/ 39 w 314"/>
                  <a:gd name="T51" fmla="*/ 156 h 206"/>
                  <a:gd name="T52" fmla="*/ 4 w 314"/>
                  <a:gd name="T53" fmla="*/ 21 h 206"/>
                  <a:gd name="T54" fmla="*/ 0 w 314"/>
                  <a:gd name="T55" fmla="*/ 13 h 206"/>
                  <a:gd name="T56" fmla="*/ 2 w 314"/>
                  <a:gd name="T57" fmla="*/ 4 h 206"/>
                  <a:gd name="T58" fmla="*/ 15 w 314"/>
                  <a:gd name="T59" fmla="*/ 0 h 206"/>
                  <a:gd name="T60" fmla="*/ 299 w 314"/>
                  <a:gd name="T61" fmla="*/ 49 h 206"/>
                  <a:gd name="T62" fmla="*/ 307 w 314"/>
                  <a:gd name="T63" fmla="*/ 49 h 206"/>
                  <a:gd name="T64" fmla="*/ 314 w 314"/>
                  <a:gd name="T65" fmla="*/ 54 h 206"/>
                  <a:gd name="T66" fmla="*/ 311 w 314"/>
                  <a:gd name="T67" fmla="*/ 66 h 206"/>
                  <a:gd name="T68" fmla="*/ 48 w 314"/>
                  <a:gd name="T69" fmla="*/ 169 h 206"/>
                  <a:gd name="T70" fmla="*/ 39 w 314"/>
                  <a:gd name="T71" fmla="*/ 172 h 206"/>
                  <a:gd name="T72" fmla="*/ 36 w 314"/>
                  <a:gd name="T73" fmla="*/ 180 h 206"/>
                  <a:gd name="T74" fmla="*/ 43 w 314"/>
                  <a:gd name="T75" fmla="*/ 191 h 206"/>
                  <a:gd name="T76" fmla="*/ 52 w 314"/>
                  <a:gd name="T77" fmla="*/ 191 h 206"/>
                  <a:gd name="T78" fmla="*/ 58 w 314"/>
                  <a:gd name="T79" fmla="*/ 180 h 206"/>
                  <a:gd name="T80" fmla="*/ 55 w 314"/>
                  <a:gd name="T81" fmla="*/ 172 h 206"/>
                  <a:gd name="T82" fmla="*/ 48 w 314"/>
                  <a:gd name="T83" fmla="*/ 169 h 206"/>
                  <a:gd name="T84" fmla="*/ 259 w 314"/>
                  <a:gd name="T85" fmla="*/ 170 h 206"/>
                  <a:gd name="T86" fmla="*/ 253 w 314"/>
                  <a:gd name="T87" fmla="*/ 180 h 206"/>
                  <a:gd name="T88" fmla="*/ 256 w 314"/>
                  <a:gd name="T89" fmla="*/ 189 h 206"/>
                  <a:gd name="T90" fmla="*/ 264 w 314"/>
                  <a:gd name="T91" fmla="*/ 192 h 206"/>
                  <a:gd name="T92" fmla="*/ 274 w 314"/>
                  <a:gd name="T93" fmla="*/ 184 h 206"/>
                  <a:gd name="T94" fmla="*/ 274 w 314"/>
                  <a:gd name="T95" fmla="*/ 176 h 206"/>
                  <a:gd name="T96" fmla="*/ 264 w 314"/>
                  <a:gd name="T97" fmla="*/ 169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14" h="206">
                    <a:moveTo>
                      <a:pt x="308" y="69"/>
                    </a:moveTo>
                    <a:lnTo>
                      <a:pt x="272" y="85"/>
                    </a:lnTo>
                    <a:lnTo>
                      <a:pt x="272" y="156"/>
                    </a:lnTo>
                    <a:lnTo>
                      <a:pt x="272" y="156"/>
                    </a:lnTo>
                    <a:lnTo>
                      <a:pt x="276" y="157"/>
                    </a:lnTo>
                    <a:lnTo>
                      <a:pt x="279" y="159"/>
                    </a:lnTo>
                    <a:lnTo>
                      <a:pt x="282" y="162"/>
                    </a:lnTo>
                    <a:lnTo>
                      <a:pt x="285" y="165"/>
                    </a:lnTo>
                    <a:lnTo>
                      <a:pt x="287" y="168"/>
                    </a:lnTo>
                    <a:lnTo>
                      <a:pt x="289" y="172"/>
                    </a:lnTo>
                    <a:lnTo>
                      <a:pt x="290" y="176"/>
                    </a:lnTo>
                    <a:lnTo>
                      <a:pt x="290" y="180"/>
                    </a:lnTo>
                    <a:lnTo>
                      <a:pt x="290" y="180"/>
                    </a:lnTo>
                    <a:lnTo>
                      <a:pt x="289" y="186"/>
                    </a:lnTo>
                    <a:lnTo>
                      <a:pt x="288" y="191"/>
                    </a:lnTo>
                    <a:lnTo>
                      <a:pt x="286" y="195"/>
                    </a:lnTo>
                    <a:lnTo>
                      <a:pt x="282" y="199"/>
                    </a:lnTo>
                    <a:lnTo>
                      <a:pt x="279" y="202"/>
                    </a:lnTo>
                    <a:lnTo>
                      <a:pt x="274" y="204"/>
                    </a:lnTo>
                    <a:lnTo>
                      <a:pt x="270" y="206"/>
                    </a:lnTo>
                    <a:lnTo>
                      <a:pt x="264" y="206"/>
                    </a:lnTo>
                    <a:lnTo>
                      <a:pt x="264" y="206"/>
                    </a:lnTo>
                    <a:lnTo>
                      <a:pt x="258" y="206"/>
                    </a:lnTo>
                    <a:lnTo>
                      <a:pt x="254" y="204"/>
                    </a:lnTo>
                    <a:lnTo>
                      <a:pt x="249" y="202"/>
                    </a:lnTo>
                    <a:lnTo>
                      <a:pt x="245" y="199"/>
                    </a:lnTo>
                    <a:lnTo>
                      <a:pt x="242" y="195"/>
                    </a:lnTo>
                    <a:lnTo>
                      <a:pt x="240" y="191"/>
                    </a:lnTo>
                    <a:lnTo>
                      <a:pt x="238" y="186"/>
                    </a:lnTo>
                    <a:lnTo>
                      <a:pt x="238" y="180"/>
                    </a:lnTo>
                    <a:lnTo>
                      <a:pt x="238" y="180"/>
                    </a:lnTo>
                    <a:lnTo>
                      <a:pt x="238" y="176"/>
                    </a:lnTo>
                    <a:lnTo>
                      <a:pt x="239" y="172"/>
                    </a:lnTo>
                    <a:lnTo>
                      <a:pt x="241" y="168"/>
                    </a:lnTo>
                    <a:lnTo>
                      <a:pt x="243" y="165"/>
                    </a:lnTo>
                    <a:lnTo>
                      <a:pt x="246" y="162"/>
                    </a:lnTo>
                    <a:lnTo>
                      <a:pt x="249" y="159"/>
                    </a:lnTo>
                    <a:lnTo>
                      <a:pt x="252" y="157"/>
                    </a:lnTo>
                    <a:lnTo>
                      <a:pt x="256" y="156"/>
                    </a:lnTo>
                    <a:lnTo>
                      <a:pt x="256" y="147"/>
                    </a:lnTo>
                    <a:lnTo>
                      <a:pt x="55" y="147"/>
                    </a:lnTo>
                    <a:lnTo>
                      <a:pt x="55" y="156"/>
                    </a:lnTo>
                    <a:lnTo>
                      <a:pt x="55" y="156"/>
                    </a:lnTo>
                    <a:lnTo>
                      <a:pt x="59" y="157"/>
                    </a:lnTo>
                    <a:lnTo>
                      <a:pt x="62" y="159"/>
                    </a:lnTo>
                    <a:lnTo>
                      <a:pt x="65" y="162"/>
                    </a:lnTo>
                    <a:lnTo>
                      <a:pt x="68" y="165"/>
                    </a:lnTo>
                    <a:lnTo>
                      <a:pt x="70" y="168"/>
                    </a:lnTo>
                    <a:lnTo>
                      <a:pt x="72" y="172"/>
                    </a:lnTo>
                    <a:lnTo>
                      <a:pt x="73" y="176"/>
                    </a:lnTo>
                    <a:lnTo>
                      <a:pt x="73" y="180"/>
                    </a:lnTo>
                    <a:lnTo>
                      <a:pt x="73" y="180"/>
                    </a:lnTo>
                    <a:lnTo>
                      <a:pt x="73" y="186"/>
                    </a:lnTo>
                    <a:lnTo>
                      <a:pt x="71" y="191"/>
                    </a:lnTo>
                    <a:lnTo>
                      <a:pt x="69" y="195"/>
                    </a:lnTo>
                    <a:lnTo>
                      <a:pt x="66" y="199"/>
                    </a:lnTo>
                    <a:lnTo>
                      <a:pt x="62" y="202"/>
                    </a:lnTo>
                    <a:lnTo>
                      <a:pt x="58" y="204"/>
                    </a:lnTo>
                    <a:lnTo>
                      <a:pt x="53" y="206"/>
                    </a:lnTo>
                    <a:lnTo>
                      <a:pt x="48" y="206"/>
                    </a:lnTo>
                    <a:lnTo>
                      <a:pt x="48" y="206"/>
                    </a:lnTo>
                    <a:lnTo>
                      <a:pt x="42" y="206"/>
                    </a:lnTo>
                    <a:lnTo>
                      <a:pt x="37" y="204"/>
                    </a:lnTo>
                    <a:lnTo>
                      <a:pt x="32" y="202"/>
                    </a:lnTo>
                    <a:lnTo>
                      <a:pt x="29" y="199"/>
                    </a:lnTo>
                    <a:lnTo>
                      <a:pt x="26" y="195"/>
                    </a:lnTo>
                    <a:lnTo>
                      <a:pt x="23" y="191"/>
                    </a:lnTo>
                    <a:lnTo>
                      <a:pt x="22" y="186"/>
                    </a:lnTo>
                    <a:lnTo>
                      <a:pt x="21" y="180"/>
                    </a:lnTo>
                    <a:lnTo>
                      <a:pt x="21" y="180"/>
                    </a:lnTo>
                    <a:lnTo>
                      <a:pt x="22" y="176"/>
                    </a:lnTo>
                    <a:lnTo>
                      <a:pt x="23" y="172"/>
                    </a:lnTo>
                    <a:lnTo>
                      <a:pt x="24" y="168"/>
                    </a:lnTo>
                    <a:lnTo>
                      <a:pt x="26" y="165"/>
                    </a:lnTo>
                    <a:lnTo>
                      <a:pt x="29" y="162"/>
                    </a:lnTo>
                    <a:lnTo>
                      <a:pt x="32" y="159"/>
                    </a:lnTo>
                    <a:lnTo>
                      <a:pt x="36" y="157"/>
                    </a:lnTo>
                    <a:lnTo>
                      <a:pt x="39" y="156"/>
                    </a:lnTo>
                    <a:lnTo>
                      <a:pt x="39" y="48"/>
                    </a:lnTo>
                    <a:lnTo>
                      <a:pt x="4" y="21"/>
                    </a:lnTo>
                    <a:lnTo>
                      <a:pt x="4" y="21"/>
                    </a:lnTo>
                    <a:lnTo>
                      <a:pt x="4" y="21"/>
                    </a:lnTo>
                    <a:lnTo>
                      <a:pt x="1" y="17"/>
                    </a:lnTo>
                    <a:lnTo>
                      <a:pt x="0" y="13"/>
                    </a:lnTo>
                    <a:lnTo>
                      <a:pt x="0" y="9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5" y="1"/>
                    </a:lnTo>
                    <a:lnTo>
                      <a:pt x="10" y="0"/>
                    </a:lnTo>
                    <a:lnTo>
                      <a:pt x="15" y="0"/>
                    </a:lnTo>
                    <a:lnTo>
                      <a:pt x="19" y="2"/>
                    </a:lnTo>
                    <a:lnTo>
                      <a:pt x="158" y="109"/>
                    </a:lnTo>
                    <a:lnTo>
                      <a:pt x="299" y="49"/>
                    </a:lnTo>
                    <a:lnTo>
                      <a:pt x="299" y="49"/>
                    </a:lnTo>
                    <a:lnTo>
                      <a:pt x="303" y="48"/>
                    </a:lnTo>
                    <a:lnTo>
                      <a:pt x="307" y="49"/>
                    </a:lnTo>
                    <a:lnTo>
                      <a:pt x="311" y="51"/>
                    </a:lnTo>
                    <a:lnTo>
                      <a:pt x="314" y="54"/>
                    </a:lnTo>
                    <a:lnTo>
                      <a:pt x="314" y="54"/>
                    </a:lnTo>
                    <a:lnTo>
                      <a:pt x="314" y="59"/>
                    </a:lnTo>
                    <a:lnTo>
                      <a:pt x="314" y="63"/>
                    </a:lnTo>
                    <a:lnTo>
                      <a:pt x="311" y="66"/>
                    </a:lnTo>
                    <a:lnTo>
                      <a:pt x="308" y="69"/>
                    </a:lnTo>
                    <a:lnTo>
                      <a:pt x="308" y="69"/>
                    </a:lnTo>
                    <a:close/>
                    <a:moveTo>
                      <a:pt x="48" y="169"/>
                    </a:moveTo>
                    <a:lnTo>
                      <a:pt x="48" y="169"/>
                    </a:lnTo>
                    <a:lnTo>
                      <a:pt x="43" y="170"/>
                    </a:lnTo>
                    <a:lnTo>
                      <a:pt x="39" y="172"/>
                    </a:lnTo>
                    <a:lnTo>
                      <a:pt x="37" y="176"/>
                    </a:lnTo>
                    <a:lnTo>
                      <a:pt x="36" y="180"/>
                    </a:lnTo>
                    <a:lnTo>
                      <a:pt x="36" y="180"/>
                    </a:lnTo>
                    <a:lnTo>
                      <a:pt x="37" y="184"/>
                    </a:lnTo>
                    <a:lnTo>
                      <a:pt x="39" y="189"/>
                    </a:lnTo>
                    <a:lnTo>
                      <a:pt x="43" y="191"/>
                    </a:lnTo>
                    <a:lnTo>
                      <a:pt x="48" y="192"/>
                    </a:lnTo>
                    <a:lnTo>
                      <a:pt x="48" y="192"/>
                    </a:lnTo>
                    <a:lnTo>
                      <a:pt x="52" y="191"/>
                    </a:lnTo>
                    <a:lnTo>
                      <a:pt x="55" y="189"/>
                    </a:lnTo>
                    <a:lnTo>
                      <a:pt x="58" y="184"/>
                    </a:lnTo>
                    <a:lnTo>
                      <a:pt x="58" y="180"/>
                    </a:lnTo>
                    <a:lnTo>
                      <a:pt x="58" y="180"/>
                    </a:lnTo>
                    <a:lnTo>
                      <a:pt x="58" y="176"/>
                    </a:lnTo>
                    <a:lnTo>
                      <a:pt x="55" y="172"/>
                    </a:lnTo>
                    <a:lnTo>
                      <a:pt x="52" y="170"/>
                    </a:lnTo>
                    <a:lnTo>
                      <a:pt x="48" y="169"/>
                    </a:lnTo>
                    <a:lnTo>
                      <a:pt x="48" y="169"/>
                    </a:lnTo>
                    <a:close/>
                    <a:moveTo>
                      <a:pt x="264" y="169"/>
                    </a:moveTo>
                    <a:lnTo>
                      <a:pt x="264" y="169"/>
                    </a:lnTo>
                    <a:lnTo>
                      <a:pt x="259" y="170"/>
                    </a:lnTo>
                    <a:lnTo>
                      <a:pt x="256" y="172"/>
                    </a:lnTo>
                    <a:lnTo>
                      <a:pt x="253" y="176"/>
                    </a:lnTo>
                    <a:lnTo>
                      <a:pt x="253" y="180"/>
                    </a:lnTo>
                    <a:lnTo>
                      <a:pt x="253" y="180"/>
                    </a:lnTo>
                    <a:lnTo>
                      <a:pt x="253" y="184"/>
                    </a:lnTo>
                    <a:lnTo>
                      <a:pt x="256" y="189"/>
                    </a:lnTo>
                    <a:lnTo>
                      <a:pt x="259" y="191"/>
                    </a:lnTo>
                    <a:lnTo>
                      <a:pt x="264" y="192"/>
                    </a:lnTo>
                    <a:lnTo>
                      <a:pt x="264" y="192"/>
                    </a:lnTo>
                    <a:lnTo>
                      <a:pt x="269" y="191"/>
                    </a:lnTo>
                    <a:lnTo>
                      <a:pt x="272" y="189"/>
                    </a:lnTo>
                    <a:lnTo>
                      <a:pt x="274" y="184"/>
                    </a:lnTo>
                    <a:lnTo>
                      <a:pt x="275" y="180"/>
                    </a:lnTo>
                    <a:lnTo>
                      <a:pt x="275" y="180"/>
                    </a:lnTo>
                    <a:lnTo>
                      <a:pt x="274" y="176"/>
                    </a:lnTo>
                    <a:lnTo>
                      <a:pt x="272" y="172"/>
                    </a:lnTo>
                    <a:lnTo>
                      <a:pt x="269" y="170"/>
                    </a:lnTo>
                    <a:lnTo>
                      <a:pt x="264" y="169"/>
                    </a:lnTo>
                    <a:lnTo>
                      <a:pt x="264" y="16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2" name="Freeform 283"/>
              <p:cNvSpPr>
                <a:spLocks/>
              </p:cNvSpPr>
              <p:nvPr/>
            </p:nvSpPr>
            <p:spPr bwMode="auto">
              <a:xfrm>
                <a:off x="2009" y="2237"/>
                <a:ext cx="49" cy="50"/>
              </a:xfrm>
              <a:custGeom>
                <a:avLst/>
                <a:gdLst>
                  <a:gd name="T0" fmla="*/ 49 w 49"/>
                  <a:gd name="T1" fmla="*/ 25 h 50"/>
                  <a:gd name="T2" fmla="*/ 49 w 49"/>
                  <a:gd name="T3" fmla="*/ 25 h 50"/>
                  <a:gd name="T4" fmla="*/ 49 w 49"/>
                  <a:gd name="T5" fmla="*/ 30 h 50"/>
                  <a:gd name="T6" fmla="*/ 48 w 49"/>
                  <a:gd name="T7" fmla="*/ 34 h 50"/>
                  <a:gd name="T8" fmla="*/ 45 w 49"/>
                  <a:gd name="T9" fmla="*/ 39 h 50"/>
                  <a:gd name="T10" fmla="*/ 42 w 49"/>
                  <a:gd name="T11" fmla="*/ 42 h 50"/>
                  <a:gd name="T12" fmla="*/ 39 w 49"/>
                  <a:gd name="T13" fmla="*/ 45 h 50"/>
                  <a:gd name="T14" fmla="*/ 35 w 49"/>
                  <a:gd name="T15" fmla="*/ 47 h 50"/>
                  <a:gd name="T16" fmla="*/ 30 w 49"/>
                  <a:gd name="T17" fmla="*/ 50 h 50"/>
                  <a:gd name="T18" fmla="*/ 25 w 49"/>
                  <a:gd name="T19" fmla="*/ 50 h 50"/>
                  <a:gd name="T20" fmla="*/ 25 w 49"/>
                  <a:gd name="T21" fmla="*/ 50 h 50"/>
                  <a:gd name="T22" fmla="*/ 20 w 49"/>
                  <a:gd name="T23" fmla="*/ 50 h 50"/>
                  <a:gd name="T24" fmla="*/ 15 w 49"/>
                  <a:gd name="T25" fmla="*/ 47 h 50"/>
                  <a:gd name="T26" fmla="*/ 10 w 49"/>
                  <a:gd name="T27" fmla="*/ 45 h 50"/>
                  <a:gd name="T28" fmla="*/ 7 w 49"/>
                  <a:gd name="T29" fmla="*/ 42 h 50"/>
                  <a:gd name="T30" fmla="*/ 4 w 49"/>
                  <a:gd name="T31" fmla="*/ 39 h 50"/>
                  <a:gd name="T32" fmla="*/ 1 w 49"/>
                  <a:gd name="T33" fmla="*/ 34 h 50"/>
                  <a:gd name="T34" fmla="*/ 0 w 49"/>
                  <a:gd name="T35" fmla="*/ 30 h 50"/>
                  <a:gd name="T36" fmla="*/ 0 w 49"/>
                  <a:gd name="T37" fmla="*/ 25 h 50"/>
                  <a:gd name="T38" fmla="*/ 0 w 49"/>
                  <a:gd name="T39" fmla="*/ 25 h 50"/>
                  <a:gd name="T40" fmla="*/ 0 w 49"/>
                  <a:gd name="T41" fmla="*/ 20 h 50"/>
                  <a:gd name="T42" fmla="*/ 1 w 49"/>
                  <a:gd name="T43" fmla="*/ 15 h 50"/>
                  <a:gd name="T44" fmla="*/ 4 w 49"/>
                  <a:gd name="T45" fmla="*/ 10 h 50"/>
                  <a:gd name="T46" fmla="*/ 7 w 49"/>
                  <a:gd name="T47" fmla="*/ 7 h 50"/>
                  <a:gd name="T48" fmla="*/ 10 w 49"/>
                  <a:gd name="T49" fmla="*/ 4 h 50"/>
                  <a:gd name="T50" fmla="*/ 15 w 49"/>
                  <a:gd name="T51" fmla="*/ 1 h 50"/>
                  <a:gd name="T52" fmla="*/ 20 w 49"/>
                  <a:gd name="T53" fmla="*/ 0 h 50"/>
                  <a:gd name="T54" fmla="*/ 25 w 49"/>
                  <a:gd name="T55" fmla="*/ 0 h 50"/>
                  <a:gd name="T56" fmla="*/ 25 w 49"/>
                  <a:gd name="T57" fmla="*/ 0 h 50"/>
                  <a:gd name="T58" fmla="*/ 30 w 49"/>
                  <a:gd name="T59" fmla="*/ 0 h 50"/>
                  <a:gd name="T60" fmla="*/ 35 w 49"/>
                  <a:gd name="T61" fmla="*/ 1 h 50"/>
                  <a:gd name="T62" fmla="*/ 39 w 49"/>
                  <a:gd name="T63" fmla="*/ 4 h 50"/>
                  <a:gd name="T64" fmla="*/ 42 w 49"/>
                  <a:gd name="T65" fmla="*/ 7 h 50"/>
                  <a:gd name="T66" fmla="*/ 45 w 49"/>
                  <a:gd name="T67" fmla="*/ 10 h 50"/>
                  <a:gd name="T68" fmla="*/ 48 w 49"/>
                  <a:gd name="T69" fmla="*/ 15 h 50"/>
                  <a:gd name="T70" fmla="*/ 49 w 49"/>
                  <a:gd name="T71" fmla="*/ 20 h 50"/>
                  <a:gd name="T72" fmla="*/ 49 w 49"/>
                  <a:gd name="T73" fmla="*/ 25 h 50"/>
                  <a:gd name="T74" fmla="*/ 49 w 49"/>
                  <a:gd name="T75" fmla="*/ 25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50">
                    <a:moveTo>
                      <a:pt x="49" y="25"/>
                    </a:moveTo>
                    <a:lnTo>
                      <a:pt x="49" y="25"/>
                    </a:lnTo>
                    <a:lnTo>
                      <a:pt x="49" y="30"/>
                    </a:lnTo>
                    <a:lnTo>
                      <a:pt x="48" y="34"/>
                    </a:lnTo>
                    <a:lnTo>
                      <a:pt x="45" y="39"/>
                    </a:lnTo>
                    <a:lnTo>
                      <a:pt x="42" y="42"/>
                    </a:lnTo>
                    <a:lnTo>
                      <a:pt x="39" y="45"/>
                    </a:lnTo>
                    <a:lnTo>
                      <a:pt x="35" y="47"/>
                    </a:lnTo>
                    <a:lnTo>
                      <a:pt x="30" y="50"/>
                    </a:lnTo>
                    <a:lnTo>
                      <a:pt x="25" y="50"/>
                    </a:lnTo>
                    <a:lnTo>
                      <a:pt x="25" y="50"/>
                    </a:lnTo>
                    <a:lnTo>
                      <a:pt x="20" y="50"/>
                    </a:lnTo>
                    <a:lnTo>
                      <a:pt x="15" y="47"/>
                    </a:lnTo>
                    <a:lnTo>
                      <a:pt x="10" y="45"/>
                    </a:lnTo>
                    <a:lnTo>
                      <a:pt x="7" y="42"/>
                    </a:lnTo>
                    <a:lnTo>
                      <a:pt x="4" y="39"/>
                    </a:lnTo>
                    <a:lnTo>
                      <a:pt x="1" y="34"/>
                    </a:lnTo>
                    <a:lnTo>
                      <a:pt x="0" y="30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0" y="20"/>
                    </a:lnTo>
                    <a:lnTo>
                      <a:pt x="1" y="15"/>
                    </a:lnTo>
                    <a:lnTo>
                      <a:pt x="4" y="10"/>
                    </a:lnTo>
                    <a:lnTo>
                      <a:pt x="7" y="7"/>
                    </a:lnTo>
                    <a:lnTo>
                      <a:pt x="10" y="4"/>
                    </a:lnTo>
                    <a:lnTo>
                      <a:pt x="15" y="1"/>
                    </a:lnTo>
                    <a:lnTo>
                      <a:pt x="2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30" y="0"/>
                    </a:lnTo>
                    <a:lnTo>
                      <a:pt x="35" y="1"/>
                    </a:lnTo>
                    <a:lnTo>
                      <a:pt x="39" y="4"/>
                    </a:lnTo>
                    <a:lnTo>
                      <a:pt x="42" y="7"/>
                    </a:lnTo>
                    <a:lnTo>
                      <a:pt x="45" y="10"/>
                    </a:lnTo>
                    <a:lnTo>
                      <a:pt x="48" y="15"/>
                    </a:lnTo>
                    <a:lnTo>
                      <a:pt x="49" y="20"/>
                    </a:lnTo>
                    <a:lnTo>
                      <a:pt x="49" y="25"/>
                    </a:lnTo>
                    <a:lnTo>
                      <a:pt x="49" y="2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3" name="Freeform 284"/>
              <p:cNvSpPr>
                <a:spLocks/>
              </p:cNvSpPr>
              <p:nvPr/>
            </p:nvSpPr>
            <p:spPr bwMode="auto">
              <a:xfrm>
                <a:off x="2054" y="2278"/>
                <a:ext cx="204" cy="57"/>
              </a:xfrm>
              <a:custGeom>
                <a:avLst/>
                <a:gdLst>
                  <a:gd name="T0" fmla="*/ 196 w 204"/>
                  <a:gd name="T1" fmla="*/ 48 h 57"/>
                  <a:gd name="T2" fmla="*/ 196 w 204"/>
                  <a:gd name="T3" fmla="*/ 48 h 57"/>
                  <a:gd name="T4" fmla="*/ 198 w 204"/>
                  <a:gd name="T5" fmla="*/ 47 h 57"/>
                  <a:gd name="T6" fmla="*/ 200 w 204"/>
                  <a:gd name="T7" fmla="*/ 45 h 57"/>
                  <a:gd name="T8" fmla="*/ 203 w 204"/>
                  <a:gd name="T9" fmla="*/ 39 h 57"/>
                  <a:gd name="T10" fmla="*/ 204 w 204"/>
                  <a:gd name="T11" fmla="*/ 34 h 57"/>
                  <a:gd name="T12" fmla="*/ 204 w 204"/>
                  <a:gd name="T13" fmla="*/ 31 h 57"/>
                  <a:gd name="T14" fmla="*/ 203 w 204"/>
                  <a:gd name="T15" fmla="*/ 28 h 57"/>
                  <a:gd name="T16" fmla="*/ 203 w 204"/>
                  <a:gd name="T17" fmla="*/ 28 h 57"/>
                  <a:gd name="T18" fmla="*/ 202 w 204"/>
                  <a:gd name="T19" fmla="*/ 25 h 57"/>
                  <a:gd name="T20" fmla="*/ 200 w 204"/>
                  <a:gd name="T21" fmla="*/ 23 h 57"/>
                  <a:gd name="T22" fmla="*/ 195 w 204"/>
                  <a:gd name="T23" fmla="*/ 20 h 57"/>
                  <a:gd name="T24" fmla="*/ 189 w 204"/>
                  <a:gd name="T25" fmla="*/ 19 h 57"/>
                  <a:gd name="T26" fmla="*/ 186 w 204"/>
                  <a:gd name="T27" fmla="*/ 20 h 57"/>
                  <a:gd name="T28" fmla="*/ 183 w 204"/>
                  <a:gd name="T29" fmla="*/ 20 h 57"/>
                  <a:gd name="T30" fmla="*/ 101 w 204"/>
                  <a:gd name="T31" fmla="*/ 57 h 57"/>
                  <a:gd name="T32" fmla="*/ 101 w 204"/>
                  <a:gd name="T33" fmla="*/ 57 h 57"/>
                  <a:gd name="T34" fmla="*/ 31 w 204"/>
                  <a:gd name="T35" fmla="*/ 4 h 57"/>
                  <a:gd name="T36" fmla="*/ 31 w 204"/>
                  <a:gd name="T37" fmla="*/ 4 h 57"/>
                  <a:gd name="T38" fmla="*/ 28 w 204"/>
                  <a:gd name="T39" fmla="*/ 2 h 57"/>
                  <a:gd name="T40" fmla="*/ 24 w 204"/>
                  <a:gd name="T41" fmla="*/ 0 h 57"/>
                  <a:gd name="T42" fmla="*/ 21 w 204"/>
                  <a:gd name="T43" fmla="*/ 0 h 57"/>
                  <a:gd name="T44" fmla="*/ 17 w 204"/>
                  <a:gd name="T45" fmla="*/ 0 h 57"/>
                  <a:gd name="T46" fmla="*/ 14 w 204"/>
                  <a:gd name="T47" fmla="*/ 1 h 57"/>
                  <a:gd name="T48" fmla="*/ 10 w 204"/>
                  <a:gd name="T49" fmla="*/ 2 h 57"/>
                  <a:gd name="T50" fmla="*/ 8 w 204"/>
                  <a:gd name="T51" fmla="*/ 4 h 57"/>
                  <a:gd name="T52" fmla="*/ 4 w 204"/>
                  <a:gd name="T53" fmla="*/ 7 h 57"/>
                  <a:gd name="T54" fmla="*/ 4 w 204"/>
                  <a:gd name="T55" fmla="*/ 7 h 57"/>
                  <a:gd name="T56" fmla="*/ 2 w 204"/>
                  <a:gd name="T57" fmla="*/ 11 h 57"/>
                  <a:gd name="T58" fmla="*/ 1 w 204"/>
                  <a:gd name="T59" fmla="*/ 15 h 57"/>
                  <a:gd name="T60" fmla="*/ 0 w 204"/>
                  <a:gd name="T61" fmla="*/ 18 h 57"/>
                  <a:gd name="T62" fmla="*/ 0 w 204"/>
                  <a:gd name="T63" fmla="*/ 22 h 57"/>
                  <a:gd name="T64" fmla="*/ 1 w 204"/>
                  <a:gd name="T65" fmla="*/ 25 h 57"/>
                  <a:gd name="T66" fmla="*/ 3 w 204"/>
                  <a:gd name="T67" fmla="*/ 28 h 57"/>
                  <a:gd name="T68" fmla="*/ 6 w 204"/>
                  <a:gd name="T69" fmla="*/ 31 h 57"/>
                  <a:gd name="T70" fmla="*/ 9 w 204"/>
                  <a:gd name="T71" fmla="*/ 34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04" h="57">
                    <a:moveTo>
                      <a:pt x="196" y="48"/>
                    </a:moveTo>
                    <a:lnTo>
                      <a:pt x="196" y="48"/>
                    </a:lnTo>
                    <a:lnTo>
                      <a:pt x="198" y="47"/>
                    </a:lnTo>
                    <a:lnTo>
                      <a:pt x="200" y="45"/>
                    </a:lnTo>
                    <a:lnTo>
                      <a:pt x="203" y="39"/>
                    </a:lnTo>
                    <a:lnTo>
                      <a:pt x="204" y="34"/>
                    </a:lnTo>
                    <a:lnTo>
                      <a:pt x="204" y="31"/>
                    </a:lnTo>
                    <a:lnTo>
                      <a:pt x="203" y="28"/>
                    </a:lnTo>
                    <a:lnTo>
                      <a:pt x="203" y="28"/>
                    </a:lnTo>
                    <a:lnTo>
                      <a:pt x="202" y="25"/>
                    </a:lnTo>
                    <a:lnTo>
                      <a:pt x="200" y="23"/>
                    </a:lnTo>
                    <a:lnTo>
                      <a:pt x="195" y="20"/>
                    </a:lnTo>
                    <a:lnTo>
                      <a:pt x="189" y="19"/>
                    </a:lnTo>
                    <a:lnTo>
                      <a:pt x="186" y="20"/>
                    </a:lnTo>
                    <a:lnTo>
                      <a:pt x="183" y="20"/>
                    </a:lnTo>
                    <a:lnTo>
                      <a:pt x="101" y="57"/>
                    </a:lnTo>
                    <a:lnTo>
                      <a:pt x="101" y="57"/>
                    </a:lnTo>
                    <a:lnTo>
                      <a:pt x="31" y="4"/>
                    </a:lnTo>
                    <a:lnTo>
                      <a:pt x="31" y="4"/>
                    </a:lnTo>
                    <a:lnTo>
                      <a:pt x="28" y="2"/>
                    </a:lnTo>
                    <a:lnTo>
                      <a:pt x="24" y="0"/>
                    </a:lnTo>
                    <a:lnTo>
                      <a:pt x="21" y="0"/>
                    </a:lnTo>
                    <a:lnTo>
                      <a:pt x="17" y="0"/>
                    </a:lnTo>
                    <a:lnTo>
                      <a:pt x="14" y="1"/>
                    </a:lnTo>
                    <a:lnTo>
                      <a:pt x="10" y="2"/>
                    </a:lnTo>
                    <a:lnTo>
                      <a:pt x="8" y="4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2" y="11"/>
                    </a:lnTo>
                    <a:lnTo>
                      <a:pt x="1" y="15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1" y="25"/>
                    </a:lnTo>
                    <a:lnTo>
                      <a:pt x="3" y="28"/>
                    </a:lnTo>
                    <a:lnTo>
                      <a:pt x="6" y="31"/>
                    </a:lnTo>
                    <a:lnTo>
                      <a:pt x="9" y="3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4" name="Freeform 285"/>
              <p:cNvSpPr>
                <a:spLocks noEditPoints="1"/>
              </p:cNvSpPr>
              <p:nvPr/>
            </p:nvSpPr>
            <p:spPr bwMode="auto">
              <a:xfrm>
                <a:off x="96" y="250"/>
                <a:ext cx="187" cy="261"/>
              </a:xfrm>
              <a:custGeom>
                <a:avLst/>
                <a:gdLst>
                  <a:gd name="T0" fmla="*/ 124 w 187"/>
                  <a:gd name="T1" fmla="*/ 27 h 261"/>
                  <a:gd name="T2" fmla="*/ 122 w 187"/>
                  <a:gd name="T3" fmla="*/ 37 h 261"/>
                  <a:gd name="T4" fmla="*/ 115 w 187"/>
                  <a:gd name="T5" fmla="*/ 45 h 261"/>
                  <a:gd name="T6" fmla="*/ 107 w 187"/>
                  <a:gd name="T7" fmla="*/ 52 h 261"/>
                  <a:gd name="T8" fmla="*/ 97 w 187"/>
                  <a:gd name="T9" fmla="*/ 54 h 261"/>
                  <a:gd name="T10" fmla="*/ 92 w 187"/>
                  <a:gd name="T11" fmla="*/ 53 h 261"/>
                  <a:gd name="T12" fmla="*/ 82 w 187"/>
                  <a:gd name="T13" fmla="*/ 48 h 261"/>
                  <a:gd name="T14" fmla="*/ 75 w 187"/>
                  <a:gd name="T15" fmla="*/ 41 h 261"/>
                  <a:gd name="T16" fmla="*/ 71 w 187"/>
                  <a:gd name="T17" fmla="*/ 32 h 261"/>
                  <a:gd name="T18" fmla="*/ 70 w 187"/>
                  <a:gd name="T19" fmla="*/ 27 h 261"/>
                  <a:gd name="T20" fmla="*/ 72 w 187"/>
                  <a:gd name="T21" fmla="*/ 17 h 261"/>
                  <a:gd name="T22" fmla="*/ 78 w 187"/>
                  <a:gd name="T23" fmla="*/ 8 h 261"/>
                  <a:gd name="T24" fmla="*/ 87 w 187"/>
                  <a:gd name="T25" fmla="*/ 2 h 261"/>
                  <a:gd name="T26" fmla="*/ 97 w 187"/>
                  <a:gd name="T27" fmla="*/ 0 h 261"/>
                  <a:gd name="T28" fmla="*/ 102 w 187"/>
                  <a:gd name="T29" fmla="*/ 1 h 261"/>
                  <a:gd name="T30" fmla="*/ 112 w 187"/>
                  <a:gd name="T31" fmla="*/ 4 h 261"/>
                  <a:gd name="T32" fmla="*/ 119 w 187"/>
                  <a:gd name="T33" fmla="*/ 11 h 261"/>
                  <a:gd name="T34" fmla="*/ 123 w 187"/>
                  <a:gd name="T35" fmla="*/ 22 h 261"/>
                  <a:gd name="T36" fmla="*/ 124 w 187"/>
                  <a:gd name="T37" fmla="*/ 27 h 261"/>
                  <a:gd name="T38" fmla="*/ 187 w 187"/>
                  <a:gd name="T39" fmla="*/ 243 h 261"/>
                  <a:gd name="T40" fmla="*/ 146 w 187"/>
                  <a:gd name="T41" fmla="*/ 152 h 261"/>
                  <a:gd name="T42" fmla="*/ 97 w 187"/>
                  <a:gd name="T43" fmla="*/ 88 h 261"/>
                  <a:gd name="T44" fmla="*/ 97 w 187"/>
                  <a:gd name="T45" fmla="*/ 79 h 261"/>
                  <a:gd name="T46" fmla="*/ 92 w 187"/>
                  <a:gd name="T47" fmla="*/ 69 h 261"/>
                  <a:gd name="T48" fmla="*/ 81 w 187"/>
                  <a:gd name="T49" fmla="*/ 63 h 261"/>
                  <a:gd name="T50" fmla="*/ 68 w 187"/>
                  <a:gd name="T51" fmla="*/ 63 h 261"/>
                  <a:gd name="T52" fmla="*/ 62 w 187"/>
                  <a:gd name="T53" fmla="*/ 65 h 261"/>
                  <a:gd name="T54" fmla="*/ 2 w 187"/>
                  <a:gd name="T55" fmla="*/ 162 h 261"/>
                  <a:gd name="T56" fmla="*/ 3 w 187"/>
                  <a:gd name="T57" fmla="*/ 166 h 261"/>
                  <a:gd name="T58" fmla="*/ 9 w 187"/>
                  <a:gd name="T59" fmla="*/ 172 h 261"/>
                  <a:gd name="T60" fmla="*/ 15 w 187"/>
                  <a:gd name="T61" fmla="*/ 173 h 261"/>
                  <a:gd name="T62" fmla="*/ 15 w 187"/>
                  <a:gd name="T63" fmla="*/ 173 h 261"/>
                  <a:gd name="T64" fmla="*/ 23 w 187"/>
                  <a:gd name="T65" fmla="*/ 170 h 261"/>
                  <a:gd name="T66" fmla="*/ 27 w 187"/>
                  <a:gd name="T67" fmla="*/ 161 h 261"/>
                  <a:gd name="T68" fmla="*/ 25 w 187"/>
                  <a:gd name="T69" fmla="*/ 107 h 261"/>
                  <a:gd name="T70" fmla="*/ 37 w 187"/>
                  <a:gd name="T71" fmla="*/ 159 h 261"/>
                  <a:gd name="T72" fmla="*/ 37 w 187"/>
                  <a:gd name="T73" fmla="*/ 164 h 261"/>
                  <a:gd name="T74" fmla="*/ 39 w 187"/>
                  <a:gd name="T75" fmla="*/ 174 h 261"/>
                  <a:gd name="T76" fmla="*/ 45 w 187"/>
                  <a:gd name="T77" fmla="*/ 181 h 261"/>
                  <a:gd name="T78" fmla="*/ 54 w 187"/>
                  <a:gd name="T79" fmla="*/ 185 h 261"/>
                  <a:gd name="T80" fmla="*/ 125 w 187"/>
                  <a:gd name="T81" fmla="*/ 185 h 261"/>
                  <a:gd name="T82" fmla="*/ 155 w 187"/>
                  <a:gd name="T83" fmla="*/ 252 h 261"/>
                  <a:gd name="T84" fmla="*/ 158 w 187"/>
                  <a:gd name="T85" fmla="*/ 255 h 261"/>
                  <a:gd name="T86" fmla="*/ 162 w 187"/>
                  <a:gd name="T87" fmla="*/ 259 h 261"/>
                  <a:gd name="T88" fmla="*/ 168 w 187"/>
                  <a:gd name="T89" fmla="*/ 261 h 261"/>
                  <a:gd name="T90" fmla="*/ 175 w 187"/>
                  <a:gd name="T91" fmla="*/ 261 h 261"/>
                  <a:gd name="T92" fmla="*/ 178 w 187"/>
                  <a:gd name="T93" fmla="*/ 260 h 261"/>
                  <a:gd name="T94" fmla="*/ 185 w 187"/>
                  <a:gd name="T95" fmla="*/ 253 h 261"/>
                  <a:gd name="T96" fmla="*/ 187 w 187"/>
                  <a:gd name="T97" fmla="*/ 243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87" h="261">
                    <a:moveTo>
                      <a:pt x="124" y="27"/>
                    </a:moveTo>
                    <a:lnTo>
                      <a:pt x="124" y="27"/>
                    </a:lnTo>
                    <a:lnTo>
                      <a:pt x="123" y="32"/>
                    </a:lnTo>
                    <a:lnTo>
                      <a:pt x="122" y="37"/>
                    </a:lnTo>
                    <a:lnTo>
                      <a:pt x="119" y="41"/>
                    </a:lnTo>
                    <a:lnTo>
                      <a:pt x="115" y="45"/>
                    </a:lnTo>
                    <a:lnTo>
                      <a:pt x="112" y="48"/>
                    </a:lnTo>
                    <a:lnTo>
                      <a:pt x="107" y="52"/>
                    </a:lnTo>
                    <a:lnTo>
                      <a:pt x="102" y="53"/>
                    </a:lnTo>
                    <a:lnTo>
                      <a:pt x="97" y="54"/>
                    </a:lnTo>
                    <a:lnTo>
                      <a:pt x="97" y="54"/>
                    </a:lnTo>
                    <a:lnTo>
                      <a:pt x="92" y="53"/>
                    </a:lnTo>
                    <a:lnTo>
                      <a:pt x="87" y="52"/>
                    </a:lnTo>
                    <a:lnTo>
                      <a:pt x="82" y="48"/>
                    </a:lnTo>
                    <a:lnTo>
                      <a:pt x="78" y="45"/>
                    </a:lnTo>
                    <a:lnTo>
                      <a:pt x="75" y="41"/>
                    </a:lnTo>
                    <a:lnTo>
                      <a:pt x="72" y="37"/>
                    </a:lnTo>
                    <a:lnTo>
                      <a:pt x="71" y="32"/>
                    </a:lnTo>
                    <a:lnTo>
                      <a:pt x="70" y="27"/>
                    </a:lnTo>
                    <a:lnTo>
                      <a:pt x="70" y="27"/>
                    </a:lnTo>
                    <a:lnTo>
                      <a:pt x="71" y="22"/>
                    </a:lnTo>
                    <a:lnTo>
                      <a:pt x="72" y="17"/>
                    </a:lnTo>
                    <a:lnTo>
                      <a:pt x="75" y="11"/>
                    </a:lnTo>
                    <a:lnTo>
                      <a:pt x="78" y="8"/>
                    </a:lnTo>
                    <a:lnTo>
                      <a:pt x="82" y="4"/>
                    </a:lnTo>
                    <a:lnTo>
                      <a:pt x="87" y="2"/>
                    </a:lnTo>
                    <a:lnTo>
                      <a:pt x="92" y="1"/>
                    </a:lnTo>
                    <a:lnTo>
                      <a:pt x="97" y="0"/>
                    </a:lnTo>
                    <a:lnTo>
                      <a:pt x="97" y="0"/>
                    </a:lnTo>
                    <a:lnTo>
                      <a:pt x="102" y="1"/>
                    </a:lnTo>
                    <a:lnTo>
                      <a:pt x="107" y="2"/>
                    </a:lnTo>
                    <a:lnTo>
                      <a:pt x="112" y="4"/>
                    </a:lnTo>
                    <a:lnTo>
                      <a:pt x="115" y="8"/>
                    </a:lnTo>
                    <a:lnTo>
                      <a:pt x="119" y="11"/>
                    </a:lnTo>
                    <a:lnTo>
                      <a:pt x="122" y="17"/>
                    </a:lnTo>
                    <a:lnTo>
                      <a:pt x="123" y="22"/>
                    </a:lnTo>
                    <a:lnTo>
                      <a:pt x="124" y="27"/>
                    </a:lnTo>
                    <a:lnTo>
                      <a:pt x="124" y="27"/>
                    </a:lnTo>
                    <a:close/>
                    <a:moveTo>
                      <a:pt x="187" y="243"/>
                    </a:moveTo>
                    <a:lnTo>
                      <a:pt x="187" y="243"/>
                    </a:lnTo>
                    <a:lnTo>
                      <a:pt x="186" y="238"/>
                    </a:lnTo>
                    <a:lnTo>
                      <a:pt x="146" y="152"/>
                    </a:lnTo>
                    <a:lnTo>
                      <a:pt x="85" y="152"/>
                    </a:lnTo>
                    <a:lnTo>
                      <a:pt x="97" y="88"/>
                    </a:lnTo>
                    <a:lnTo>
                      <a:pt x="97" y="88"/>
                    </a:lnTo>
                    <a:lnTo>
                      <a:pt x="97" y="79"/>
                    </a:lnTo>
                    <a:lnTo>
                      <a:pt x="96" y="73"/>
                    </a:lnTo>
                    <a:lnTo>
                      <a:pt x="92" y="69"/>
                    </a:lnTo>
                    <a:lnTo>
                      <a:pt x="88" y="65"/>
                    </a:lnTo>
                    <a:lnTo>
                      <a:pt x="81" y="63"/>
                    </a:lnTo>
                    <a:lnTo>
                      <a:pt x="75" y="63"/>
                    </a:lnTo>
                    <a:lnTo>
                      <a:pt x="68" y="63"/>
                    </a:lnTo>
                    <a:lnTo>
                      <a:pt x="62" y="65"/>
                    </a:lnTo>
                    <a:lnTo>
                      <a:pt x="62" y="65"/>
                    </a:lnTo>
                    <a:lnTo>
                      <a:pt x="0" y="91"/>
                    </a:lnTo>
                    <a:lnTo>
                      <a:pt x="2" y="162"/>
                    </a:lnTo>
                    <a:lnTo>
                      <a:pt x="2" y="162"/>
                    </a:lnTo>
                    <a:lnTo>
                      <a:pt x="3" y="166"/>
                    </a:lnTo>
                    <a:lnTo>
                      <a:pt x="6" y="170"/>
                    </a:lnTo>
                    <a:lnTo>
                      <a:pt x="9" y="172"/>
                    </a:lnTo>
                    <a:lnTo>
                      <a:pt x="15" y="173"/>
                    </a:lnTo>
                    <a:lnTo>
                      <a:pt x="15" y="173"/>
                    </a:lnTo>
                    <a:lnTo>
                      <a:pt x="15" y="173"/>
                    </a:lnTo>
                    <a:lnTo>
                      <a:pt x="15" y="173"/>
                    </a:lnTo>
                    <a:lnTo>
                      <a:pt x="20" y="172"/>
                    </a:lnTo>
                    <a:lnTo>
                      <a:pt x="23" y="170"/>
                    </a:lnTo>
                    <a:lnTo>
                      <a:pt x="26" y="166"/>
                    </a:lnTo>
                    <a:lnTo>
                      <a:pt x="27" y="161"/>
                    </a:lnTo>
                    <a:lnTo>
                      <a:pt x="27" y="161"/>
                    </a:lnTo>
                    <a:lnTo>
                      <a:pt x="25" y="107"/>
                    </a:lnTo>
                    <a:lnTo>
                      <a:pt x="50" y="97"/>
                    </a:lnTo>
                    <a:lnTo>
                      <a:pt x="37" y="159"/>
                    </a:lnTo>
                    <a:lnTo>
                      <a:pt x="37" y="159"/>
                    </a:lnTo>
                    <a:lnTo>
                      <a:pt x="37" y="164"/>
                    </a:lnTo>
                    <a:lnTo>
                      <a:pt x="38" y="169"/>
                    </a:lnTo>
                    <a:lnTo>
                      <a:pt x="39" y="174"/>
                    </a:lnTo>
                    <a:lnTo>
                      <a:pt x="42" y="178"/>
                    </a:lnTo>
                    <a:lnTo>
                      <a:pt x="45" y="181"/>
                    </a:lnTo>
                    <a:lnTo>
                      <a:pt x="50" y="183"/>
                    </a:lnTo>
                    <a:lnTo>
                      <a:pt x="54" y="185"/>
                    </a:lnTo>
                    <a:lnTo>
                      <a:pt x="60" y="185"/>
                    </a:lnTo>
                    <a:lnTo>
                      <a:pt x="125" y="185"/>
                    </a:lnTo>
                    <a:lnTo>
                      <a:pt x="125" y="185"/>
                    </a:lnTo>
                    <a:lnTo>
                      <a:pt x="155" y="252"/>
                    </a:lnTo>
                    <a:lnTo>
                      <a:pt x="155" y="252"/>
                    </a:lnTo>
                    <a:lnTo>
                      <a:pt x="158" y="255"/>
                    </a:lnTo>
                    <a:lnTo>
                      <a:pt x="160" y="257"/>
                    </a:lnTo>
                    <a:lnTo>
                      <a:pt x="162" y="259"/>
                    </a:lnTo>
                    <a:lnTo>
                      <a:pt x="165" y="260"/>
                    </a:lnTo>
                    <a:lnTo>
                      <a:pt x="168" y="261"/>
                    </a:lnTo>
                    <a:lnTo>
                      <a:pt x="171" y="261"/>
                    </a:lnTo>
                    <a:lnTo>
                      <a:pt x="175" y="261"/>
                    </a:lnTo>
                    <a:lnTo>
                      <a:pt x="178" y="260"/>
                    </a:lnTo>
                    <a:lnTo>
                      <a:pt x="178" y="260"/>
                    </a:lnTo>
                    <a:lnTo>
                      <a:pt x="182" y="257"/>
                    </a:lnTo>
                    <a:lnTo>
                      <a:pt x="185" y="253"/>
                    </a:lnTo>
                    <a:lnTo>
                      <a:pt x="187" y="248"/>
                    </a:lnTo>
                    <a:lnTo>
                      <a:pt x="187" y="243"/>
                    </a:lnTo>
                    <a:lnTo>
                      <a:pt x="187" y="243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5" name="Freeform 286"/>
              <p:cNvSpPr>
                <a:spLocks/>
              </p:cNvSpPr>
              <p:nvPr/>
            </p:nvSpPr>
            <p:spPr bwMode="auto">
              <a:xfrm>
                <a:off x="92" y="432"/>
                <a:ext cx="138" cy="103"/>
              </a:xfrm>
              <a:custGeom>
                <a:avLst/>
                <a:gdLst>
                  <a:gd name="T0" fmla="*/ 138 w 138"/>
                  <a:gd name="T1" fmla="*/ 50 h 103"/>
                  <a:gd name="T2" fmla="*/ 138 w 138"/>
                  <a:gd name="T3" fmla="*/ 50 h 103"/>
                  <a:gd name="T4" fmla="*/ 135 w 138"/>
                  <a:gd name="T5" fmla="*/ 59 h 103"/>
                  <a:gd name="T6" fmla="*/ 131 w 138"/>
                  <a:gd name="T7" fmla="*/ 68 h 103"/>
                  <a:gd name="T8" fmla="*/ 126 w 138"/>
                  <a:gd name="T9" fmla="*/ 75 h 103"/>
                  <a:gd name="T10" fmla="*/ 119 w 138"/>
                  <a:gd name="T11" fmla="*/ 82 h 103"/>
                  <a:gd name="T12" fmla="*/ 119 w 138"/>
                  <a:gd name="T13" fmla="*/ 82 h 103"/>
                  <a:gd name="T14" fmla="*/ 114 w 138"/>
                  <a:gd name="T15" fmla="*/ 88 h 103"/>
                  <a:gd name="T16" fmla="*/ 109 w 138"/>
                  <a:gd name="T17" fmla="*/ 92 h 103"/>
                  <a:gd name="T18" fmla="*/ 104 w 138"/>
                  <a:gd name="T19" fmla="*/ 95 h 103"/>
                  <a:gd name="T20" fmla="*/ 98 w 138"/>
                  <a:gd name="T21" fmla="*/ 98 h 103"/>
                  <a:gd name="T22" fmla="*/ 91 w 138"/>
                  <a:gd name="T23" fmla="*/ 100 h 103"/>
                  <a:gd name="T24" fmla="*/ 84 w 138"/>
                  <a:gd name="T25" fmla="*/ 102 h 103"/>
                  <a:gd name="T26" fmla="*/ 77 w 138"/>
                  <a:gd name="T27" fmla="*/ 103 h 103"/>
                  <a:gd name="T28" fmla="*/ 70 w 138"/>
                  <a:gd name="T29" fmla="*/ 103 h 103"/>
                  <a:gd name="T30" fmla="*/ 70 w 138"/>
                  <a:gd name="T31" fmla="*/ 103 h 103"/>
                  <a:gd name="T32" fmla="*/ 63 w 138"/>
                  <a:gd name="T33" fmla="*/ 103 h 103"/>
                  <a:gd name="T34" fmla="*/ 56 w 138"/>
                  <a:gd name="T35" fmla="*/ 102 h 103"/>
                  <a:gd name="T36" fmla="*/ 49 w 138"/>
                  <a:gd name="T37" fmla="*/ 100 h 103"/>
                  <a:gd name="T38" fmla="*/ 43 w 138"/>
                  <a:gd name="T39" fmla="*/ 98 h 103"/>
                  <a:gd name="T40" fmla="*/ 37 w 138"/>
                  <a:gd name="T41" fmla="*/ 95 h 103"/>
                  <a:gd name="T42" fmla="*/ 31 w 138"/>
                  <a:gd name="T43" fmla="*/ 92 h 103"/>
                  <a:gd name="T44" fmla="*/ 26 w 138"/>
                  <a:gd name="T45" fmla="*/ 88 h 103"/>
                  <a:gd name="T46" fmla="*/ 21 w 138"/>
                  <a:gd name="T47" fmla="*/ 82 h 103"/>
                  <a:gd name="T48" fmla="*/ 21 w 138"/>
                  <a:gd name="T49" fmla="*/ 82 h 103"/>
                  <a:gd name="T50" fmla="*/ 17 w 138"/>
                  <a:gd name="T51" fmla="*/ 77 h 103"/>
                  <a:gd name="T52" fmla="*/ 12 w 138"/>
                  <a:gd name="T53" fmla="*/ 72 h 103"/>
                  <a:gd name="T54" fmla="*/ 8 w 138"/>
                  <a:gd name="T55" fmla="*/ 67 h 103"/>
                  <a:gd name="T56" fmla="*/ 6 w 138"/>
                  <a:gd name="T57" fmla="*/ 61 h 103"/>
                  <a:gd name="T58" fmla="*/ 3 w 138"/>
                  <a:gd name="T59" fmla="*/ 54 h 103"/>
                  <a:gd name="T60" fmla="*/ 2 w 138"/>
                  <a:gd name="T61" fmla="*/ 47 h 103"/>
                  <a:gd name="T62" fmla="*/ 1 w 138"/>
                  <a:gd name="T63" fmla="*/ 40 h 103"/>
                  <a:gd name="T64" fmla="*/ 0 w 138"/>
                  <a:gd name="T65" fmla="*/ 33 h 103"/>
                  <a:gd name="T66" fmla="*/ 0 w 138"/>
                  <a:gd name="T67" fmla="*/ 33 h 103"/>
                  <a:gd name="T68" fmla="*/ 1 w 138"/>
                  <a:gd name="T69" fmla="*/ 25 h 103"/>
                  <a:gd name="T70" fmla="*/ 2 w 138"/>
                  <a:gd name="T71" fmla="*/ 16 h 103"/>
                  <a:gd name="T72" fmla="*/ 5 w 138"/>
                  <a:gd name="T73" fmla="*/ 8 h 103"/>
                  <a:gd name="T74" fmla="*/ 8 w 138"/>
                  <a:gd name="T75" fmla="*/ 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38" h="103">
                    <a:moveTo>
                      <a:pt x="138" y="50"/>
                    </a:moveTo>
                    <a:lnTo>
                      <a:pt x="138" y="50"/>
                    </a:lnTo>
                    <a:lnTo>
                      <a:pt x="135" y="59"/>
                    </a:lnTo>
                    <a:lnTo>
                      <a:pt x="131" y="68"/>
                    </a:lnTo>
                    <a:lnTo>
                      <a:pt x="126" y="75"/>
                    </a:lnTo>
                    <a:lnTo>
                      <a:pt x="119" y="82"/>
                    </a:lnTo>
                    <a:lnTo>
                      <a:pt x="119" y="82"/>
                    </a:lnTo>
                    <a:lnTo>
                      <a:pt x="114" y="88"/>
                    </a:lnTo>
                    <a:lnTo>
                      <a:pt x="109" y="92"/>
                    </a:lnTo>
                    <a:lnTo>
                      <a:pt x="104" y="95"/>
                    </a:lnTo>
                    <a:lnTo>
                      <a:pt x="98" y="98"/>
                    </a:lnTo>
                    <a:lnTo>
                      <a:pt x="91" y="100"/>
                    </a:lnTo>
                    <a:lnTo>
                      <a:pt x="84" y="102"/>
                    </a:lnTo>
                    <a:lnTo>
                      <a:pt x="77" y="103"/>
                    </a:lnTo>
                    <a:lnTo>
                      <a:pt x="70" y="103"/>
                    </a:lnTo>
                    <a:lnTo>
                      <a:pt x="70" y="103"/>
                    </a:lnTo>
                    <a:lnTo>
                      <a:pt x="63" y="103"/>
                    </a:lnTo>
                    <a:lnTo>
                      <a:pt x="56" y="102"/>
                    </a:lnTo>
                    <a:lnTo>
                      <a:pt x="49" y="100"/>
                    </a:lnTo>
                    <a:lnTo>
                      <a:pt x="43" y="98"/>
                    </a:lnTo>
                    <a:lnTo>
                      <a:pt x="37" y="95"/>
                    </a:lnTo>
                    <a:lnTo>
                      <a:pt x="31" y="92"/>
                    </a:lnTo>
                    <a:lnTo>
                      <a:pt x="26" y="88"/>
                    </a:lnTo>
                    <a:lnTo>
                      <a:pt x="21" y="82"/>
                    </a:lnTo>
                    <a:lnTo>
                      <a:pt x="21" y="82"/>
                    </a:lnTo>
                    <a:lnTo>
                      <a:pt x="17" y="77"/>
                    </a:lnTo>
                    <a:lnTo>
                      <a:pt x="12" y="72"/>
                    </a:lnTo>
                    <a:lnTo>
                      <a:pt x="8" y="67"/>
                    </a:lnTo>
                    <a:lnTo>
                      <a:pt x="6" y="61"/>
                    </a:lnTo>
                    <a:lnTo>
                      <a:pt x="3" y="54"/>
                    </a:lnTo>
                    <a:lnTo>
                      <a:pt x="2" y="47"/>
                    </a:lnTo>
                    <a:lnTo>
                      <a:pt x="1" y="40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1" y="25"/>
                    </a:lnTo>
                    <a:lnTo>
                      <a:pt x="2" y="16"/>
                    </a:lnTo>
                    <a:lnTo>
                      <a:pt x="5" y="8"/>
                    </a:lnTo>
                    <a:lnTo>
                      <a:pt x="8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6" name="Freeform 287"/>
              <p:cNvSpPr>
                <a:spLocks/>
              </p:cNvSpPr>
              <p:nvPr/>
            </p:nvSpPr>
            <p:spPr bwMode="auto">
              <a:xfrm>
                <a:off x="69" y="412"/>
                <a:ext cx="174" cy="146"/>
              </a:xfrm>
              <a:custGeom>
                <a:avLst/>
                <a:gdLst>
                  <a:gd name="T0" fmla="*/ 18 w 174"/>
                  <a:gd name="T1" fmla="*/ 0 h 146"/>
                  <a:gd name="T2" fmla="*/ 18 w 174"/>
                  <a:gd name="T3" fmla="*/ 0 h 146"/>
                  <a:gd name="T4" fmla="*/ 18 w 174"/>
                  <a:gd name="T5" fmla="*/ 0 h 146"/>
                  <a:gd name="T6" fmla="*/ 18 w 174"/>
                  <a:gd name="T7" fmla="*/ 0 h 146"/>
                  <a:gd name="T8" fmla="*/ 11 w 174"/>
                  <a:gd name="T9" fmla="*/ 11 h 146"/>
                  <a:gd name="T10" fmla="*/ 6 w 174"/>
                  <a:gd name="T11" fmla="*/ 24 h 146"/>
                  <a:gd name="T12" fmla="*/ 1 w 174"/>
                  <a:gd name="T13" fmla="*/ 39 h 146"/>
                  <a:gd name="T14" fmla="*/ 0 w 174"/>
                  <a:gd name="T15" fmla="*/ 53 h 146"/>
                  <a:gd name="T16" fmla="*/ 0 w 174"/>
                  <a:gd name="T17" fmla="*/ 53 h 146"/>
                  <a:gd name="T18" fmla="*/ 1 w 174"/>
                  <a:gd name="T19" fmla="*/ 62 h 146"/>
                  <a:gd name="T20" fmla="*/ 3 w 174"/>
                  <a:gd name="T21" fmla="*/ 72 h 146"/>
                  <a:gd name="T22" fmla="*/ 5 w 174"/>
                  <a:gd name="T23" fmla="*/ 81 h 146"/>
                  <a:gd name="T24" fmla="*/ 8 w 174"/>
                  <a:gd name="T25" fmla="*/ 89 h 146"/>
                  <a:gd name="T26" fmla="*/ 12 w 174"/>
                  <a:gd name="T27" fmla="*/ 97 h 146"/>
                  <a:gd name="T28" fmla="*/ 17 w 174"/>
                  <a:gd name="T29" fmla="*/ 106 h 146"/>
                  <a:gd name="T30" fmla="*/ 22 w 174"/>
                  <a:gd name="T31" fmla="*/ 112 h 146"/>
                  <a:gd name="T32" fmla="*/ 28 w 174"/>
                  <a:gd name="T33" fmla="*/ 119 h 146"/>
                  <a:gd name="T34" fmla="*/ 34 w 174"/>
                  <a:gd name="T35" fmla="*/ 125 h 146"/>
                  <a:gd name="T36" fmla="*/ 42 w 174"/>
                  <a:gd name="T37" fmla="*/ 130 h 146"/>
                  <a:gd name="T38" fmla="*/ 49 w 174"/>
                  <a:gd name="T39" fmla="*/ 134 h 146"/>
                  <a:gd name="T40" fmla="*/ 57 w 174"/>
                  <a:gd name="T41" fmla="*/ 138 h 146"/>
                  <a:gd name="T42" fmla="*/ 65 w 174"/>
                  <a:gd name="T43" fmla="*/ 142 h 146"/>
                  <a:gd name="T44" fmla="*/ 75 w 174"/>
                  <a:gd name="T45" fmla="*/ 144 h 146"/>
                  <a:gd name="T46" fmla="*/ 84 w 174"/>
                  <a:gd name="T47" fmla="*/ 146 h 146"/>
                  <a:gd name="T48" fmla="*/ 93 w 174"/>
                  <a:gd name="T49" fmla="*/ 146 h 146"/>
                  <a:gd name="T50" fmla="*/ 93 w 174"/>
                  <a:gd name="T51" fmla="*/ 146 h 146"/>
                  <a:gd name="T52" fmla="*/ 106 w 174"/>
                  <a:gd name="T53" fmla="*/ 145 h 146"/>
                  <a:gd name="T54" fmla="*/ 119 w 174"/>
                  <a:gd name="T55" fmla="*/ 143 h 146"/>
                  <a:gd name="T56" fmla="*/ 130 w 174"/>
                  <a:gd name="T57" fmla="*/ 138 h 146"/>
                  <a:gd name="T58" fmla="*/ 140 w 174"/>
                  <a:gd name="T59" fmla="*/ 132 h 146"/>
                  <a:gd name="T60" fmla="*/ 151 w 174"/>
                  <a:gd name="T61" fmla="*/ 126 h 146"/>
                  <a:gd name="T62" fmla="*/ 160 w 174"/>
                  <a:gd name="T63" fmla="*/ 118 h 146"/>
                  <a:gd name="T64" fmla="*/ 167 w 174"/>
                  <a:gd name="T65" fmla="*/ 109 h 146"/>
                  <a:gd name="T66" fmla="*/ 174 w 174"/>
                  <a:gd name="T67" fmla="*/ 98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74" h="146">
                    <a:moveTo>
                      <a:pt x="18" y="0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1" y="11"/>
                    </a:lnTo>
                    <a:lnTo>
                      <a:pt x="6" y="24"/>
                    </a:lnTo>
                    <a:lnTo>
                      <a:pt x="1" y="39"/>
                    </a:lnTo>
                    <a:lnTo>
                      <a:pt x="0" y="53"/>
                    </a:lnTo>
                    <a:lnTo>
                      <a:pt x="0" y="53"/>
                    </a:lnTo>
                    <a:lnTo>
                      <a:pt x="1" y="62"/>
                    </a:lnTo>
                    <a:lnTo>
                      <a:pt x="3" y="72"/>
                    </a:lnTo>
                    <a:lnTo>
                      <a:pt x="5" y="81"/>
                    </a:lnTo>
                    <a:lnTo>
                      <a:pt x="8" y="89"/>
                    </a:lnTo>
                    <a:lnTo>
                      <a:pt x="12" y="97"/>
                    </a:lnTo>
                    <a:lnTo>
                      <a:pt x="17" y="106"/>
                    </a:lnTo>
                    <a:lnTo>
                      <a:pt x="22" y="112"/>
                    </a:lnTo>
                    <a:lnTo>
                      <a:pt x="28" y="119"/>
                    </a:lnTo>
                    <a:lnTo>
                      <a:pt x="34" y="125"/>
                    </a:lnTo>
                    <a:lnTo>
                      <a:pt x="42" y="130"/>
                    </a:lnTo>
                    <a:lnTo>
                      <a:pt x="49" y="134"/>
                    </a:lnTo>
                    <a:lnTo>
                      <a:pt x="57" y="138"/>
                    </a:lnTo>
                    <a:lnTo>
                      <a:pt x="65" y="142"/>
                    </a:lnTo>
                    <a:lnTo>
                      <a:pt x="75" y="144"/>
                    </a:lnTo>
                    <a:lnTo>
                      <a:pt x="84" y="146"/>
                    </a:lnTo>
                    <a:lnTo>
                      <a:pt x="93" y="146"/>
                    </a:lnTo>
                    <a:lnTo>
                      <a:pt x="93" y="146"/>
                    </a:lnTo>
                    <a:lnTo>
                      <a:pt x="106" y="145"/>
                    </a:lnTo>
                    <a:lnTo>
                      <a:pt x="119" y="143"/>
                    </a:lnTo>
                    <a:lnTo>
                      <a:pt x="130" y="138"/>
                    </a:lnTo>
                    <a:lnTo>
                      <a:pt x="140" y="132"/>
                    </a:lnTo>
                    <a:lnTo>
                      <a:pt x="151" y="126"/>
                    </a:lnTo>
                    <a:lnTo>
                      <a:pt x="160" y="118"/>
                    </a:lnTo>
                    <a:lnTo>
                      <a:pt x="167" y="109"/>
                    </a:lnTo>
                    <a:lnTo>
                      <a:pt x="174" y="9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7" name="Freeform 288"/>
              <p:cNvSpPr>
                <a:spLocks noEditPoints="1"/>
              </p:cNvSpPr>
              <p:nvPr/>
            </p:nvSpPr>
            <p:spPr bwMode="auto">
              <a:xfrm>
                <a:off x="1790" y="471"/>
                <a:ext cx="200" cy="147"/>
              </a:xfrm>
              <a:custGeom>
                <a:avLst/>
                <a:gdLst>
                  <a:gd name="T0" fmla="*/ 21 w 200"/>
                  <a:gd name="T1" fmla="*/ 0 h 147"/>
                  <a:gd name="T2" fmla="*/ 21 w 200"/>
                  <a:gd name="T3" fmla="*/ 0 h 147"/>
                  <a:gd name="T4" fmla="*/ 17 w 200"/>
                  <a:gd name="T5" fmla="*/ 1 h 147"/>
                  <a:gd name="T6" fmla="*/ 12 w 200"/>
                  <a:gd name="T7" fmla="*/ 2 h 147"/>
                  <a:gd name="T8" fmla="*/ 9 w 200"/>
                  <a:gd name="T9" fmla="*/ 4 h 147"/>
                  <a:gd name="T10" fmla="*/ 6 w 200"/>
                  <a:gd name="T11" fmla="*/ 6 h 147"/>
                  <a:gd name="T12" fmla="*/ 3 w 200"/>
                  <a:gd name="T13" fmla="*/ 10 h 147"/>
                  <a:gd name="T14" fmla="*/ 2 w 200"/>
                  <a:gd name="T15" fmla="*/ 13 h 147"/>
                  <a:gd name="T16" fmla="*/ 0 w 200"/>
                  <a:gd name="T17" fmla="*/ 17 h 147"/>
                  <a:gd name="T18" fmla="*/ 0 w 200"/>
                  <a:gd name="T19" fmla="*/ 21 h 147"/>
                  <a:gd name="T20" fmla="*/ 0 w 200"/>
                  <a:gd name="T21" fmla="*/ 127 h 147"/>
                  <a:gd name="T22" fmla="*/ 0 w 200"/>
                  <a:gd name="T23" fmla="*/ 127 h 147"/>
                  <a:gd name="T24" fmla="*/ 0 w 200"/>
                  <a:gd name="T25" fmla="*/ 131 h 147"/>
                  <a:gd name="T26" fmla="*/ 2 w 200"/>
                  <a:gd name="T27" fmla="*/ 135 h 147"/>
                  <a:gd name="T28" fmla="*/ 3 w 200"/>
                  <a:gd name="T29" fmla="*/ 138 h 147"/>
                  <a:gd name="T30" fmla="*/ 6 w 200"/>
                  <a:gd name="T31" fmla="*/ 141 h 147"/>
                  <a:gd name="T32" fmla="*/ 9 w 200"/>
                  <a:gd name="T33" fmla="*/ 143 h 147"/>
                  <a:gd name="T34" fmla="*/ 12 w 200"/>
                  <a:gd name="T35" fmla="*/ 145 h 147"/>
                  <a:gd name="T36" fmla="*/ 17 w 200"/>
                  <a:gd name="T37" fmla="*/ 146 h 147"/>
                  <a:gd name="T38" fmla="*/ 21 w 200"/>
                  <a:gd name="T39" fmla="*/ 147 h 147"/>
                  <a:gd name="T40" fmla="*/ 179 w 200"/>
                  <a:gd name="T41" fmla="*/ 147 h 147"/>
                  <a:gd name="T42" fmla="*/ 179 w 200"/>
                  <a:gd name="T43" fmla="*/ 147 h 147"/>
                  <a:gd name="T44" fmla="*/ 183 w 200"/>
                  <a:gd name="T45" fmla="*/ 146 h 147"/>
                  <a:gd name="T46" fmla="*/ 187 w 200"/>
                  <a:gd name="T47" fmla="*/ 145 h 147"/>
                  <a:gd name="T48" fmla="*/ 190 w 200"/>
                  <a:gd name="T49" fmla="*/ 143 h 147"/>
                  <a:gd name="T50" fmla="*/ 193 w 200"/>
                  <a:gd name="T51" fmla="*/ 141 h 147"/>
                  <a:gd name="T52" fmla="*/ 195 w 200"/>
                  <a:gd name="T53" fmla="*/ 138 h 147"/>
                  <a:gd name="T54" fmla="*/ 198 w 200"/>
                  <a:gd name="T55" fmla="*/ 135 h 147"/>
                  <a:gd name="T56" fmla="*/ 199 w 200"/>
                  <a:gd name="T57" fmla="*/ 131 h 147"/>
                  <a:gd name="T58" fmla="*/ 200 w 200"/>
                  <a:gd name="T59" fmla="*/ 127 h 147"/>
                  <a:gd name="T60" fmla="*/ 200 w 200"/>
                  <a:gd name="T61" fmla="*/ 21 h 147"/>
                  <a:gd name="T62" fmla="*/ 200 w 200"/>
                  <a:gd name="T63" fmla="*/ 21 h 147"/>
                  <a:gd name="T64" fmla="*/ 199 w 200"/>
                  <a:gd name="T65" fmla="*/ 17 h 147"/>
                  <a:gd name="T66" fmla="*/ 198 w 200"/>
                  <a:gd name="T67" fmla="*/ 13 h 147"/>
                  <a:gd name="T68" fmla="*/ 195 w 200"/>
                  <a:gd name="T69" fmla="*/ 10 h 147"/>
                  <a:gd name="T70" fmla="*/ 193 w 200"/>
                  <a:gd name="T71" fmla="*/ 6 h 147"/>
                  <a:gd name="T72" fmla="*/ 190 w 200"/>
                  <a:gd name="T73" fmla="*/ 4 h 147"/>
                  <a:gd name="T74" fmla="*/ 187 w 200"/>
                  <a:gd name="T75" fmla="*/ 2 h 147"/>
                  <a:gd name="T76" fmla="*/ 183 w 200"/>
                  <a:gd name="T77" fmla="*/ 1 h 147"/>
                  <a:gd name="T78" fmla="*/ 179 w 200"/>
                  <a:gd name="T79" fmla="*/ 0 h 147"/>
                  <a:gd name="T80" fmla="*/ 21 w 200"/>
                  <a:gd name="T81" fmla="*/ 0 h 147"/>
                  <a:gd name="T82" fmla="*/ 135 w 200"/>
                  <a:gd name="T83" fmla="*/ 89 h 147"/>
                  <a:gd name="T84" fmla="*/ 113 w 200"/>
                  <a:gd name="T85" fmla="*/ 89 h 147"/>
                  <a:gd name="T86" fmla="*/ 113 w 200"/>
                  <a:gd name="T87" fmla="*/ 110 h 147"/>
                  <a:gd name="T88" fmla="*/ 86 w 200"/>
                  <a:gd name="T89" fmla="*/ 110 h 147"/>
                  <a:gd name="T90" fmla="*/ 86 w 200"/>
                  <a:gd name="T91" fmla="*/ 89 h 147"/>
                  <a:gd name="T92" fmla="*/ 64 w 200"/>
                  <a:gd name="T93" fmla="*/ 89 h 147"/>
                  <a:gd name="T94" fmla="*/ 64 w 200"/>
                  <a:gd name="T95" fmla="*/ 62 h 147"/>
                  <a:gd name="T96" fmla="*/ 86 w 200"/>
                  <a:gd name="T97" fmla="*/ 62 h 147"/>
                  <a:gd name="T98" fmla="*/ 86 w 200"/>
                  <a:gd name="T99" fmla="*/ 39 h 147"/>
                  <a:gd name="T100" fmla="*/ 113 w 200"/>
                  <a:gd name="T101" fmla="*/ 39 h 147"/>
                  <a:gd name="T102" fmla="*/ 113 w 200"/>
                  <a:gd name="T103" fmla="*/ 62 h 147"/>
                  <a:gd name="T104" fmla="*/ 135 w 200"/>
                  <a:gd name="T105" fmla="*/ 62 h 147"/>
                  <a:gd name="T106" fmla="*/ 135 w 200"/>
                  <a:gd name="T107" fmla="*/ 89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00" h="147">
                    <a:moveTo>
                      <a:pt x="21" y="0"/>
                    </a:moveTo>
                    <a:lnTo>
                      <a:pt x="21" y="0"/>
                    </a:lnTo>
                    <a:lnTo>
                      <a:pt x="17" y="1"/>
                    </a:lnTo>
                    <a:lnTo>
                      <a:pt x="12" y="2"/>
                    </a:lnTo>
                    <a:lnTo>
                      <a:pt x="9" y="4"/>
                    </a:lnTo>
                    <a:lnTo>
                      <a:pt x="6" y="6"/>
                    </a:lnTo>
                    <a:lnTo>
                      <a:pt x="3" y="10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21"/>
                    </a:lnTo>
                    <a:lnTo>
                      <a:pt x="0" y="127"/>
                    </a:lnTo>
                    <a:lnTo>
                      <a:pt x="0" y="127"/>
                    </a:lnTo>
                    <a:lnTo>
                      <a:pt x="0" y="131"/>
                    </a:lnTo>
                    <a:lnTo>
                      <a:pt x="2" y="135"/>
                    </a:lnTo>
                    <a:lnTo>
                      <a:pt x="3" y="138"/>
                    </a:lnTo>
                    <a:lnTo>
                      <a:pt x="6" y="141"/>
                    </a:lnTo>
                    <a:lnTo>
                      <a:pt x="9" y="143"/>
                    </a:lnTo>
                    <a:lnTo>
                      <a:pt x="12" y="145"/>
                    </a:lnTo>
                    <a:lnTo>
                      <a:pt x="17" y="146"/>
                    </a:lnTo>
                    <a:lnTo>
                      <a:pt x="21" y="147"/>
                    </a:lnTo>
                    <a:lnTo>
                      <a:pt x="179" y="147"/>
                    </a:lnTo>
                    <a:lnTo>
                      <a:pt x="179" y="147"/>
                    </a:lnTo>
                    <a:lnTo>
                      <a:pt x="183" y="146"/>
                    </a:lnTo>
                    <a:lnTo>
                      <a:pt x="187" y="145"/>
                    </a:lnTo>
                    <a:lnTo>
                      <a:pt x="190" y="143"/>
                    </a:lnTo>
                    <a:lnTo>
                      <a:pt x="193" y="141"/>
                    </a:lnTo>
                    <a:lnTo>
                      <a:pt x="195" y="138"/>
                    </a:lnTo>
                    <a:lnTo>
                      <a:pt x="198" y="135"/>
                    </a:lnTo>
                    <a:lnTo>
                      <a:pt x="199" y="131"/>
                    </a:lnTo>
                    <a:lnTo>
                      <a:pt x="200" y="127"/>
                    </a:lnTo>
                    <a:lnTo>
                      <a:pt x="200" y="21"/>
                    </a:lnTo>
                    <a:lnTo>
                      <a:pt x="200" y="21"/>
                    </a:lnTo>
                    <a:lnTo>
                      <a:pt x="199" y="17"/>
                    </a:lnTo>
                    <a:lnTo>
                      <a:pt x="198" y="13"/>
                    </a:lnTo>
                    <a:lnTo>
                      <a:pt x="195" y="10"/>
                    </a:lnTo>
                    <a:lnTo>
                      <a:pt x="193" y="6"/>
                    </a:lnTo>
                    <a:lnTo>
                      <a:pt x="190" y="4"/>
                    </a:lnTo>
                    <a:lnTo>
                      <a:pt x="187" y="2"/>
                    </a:lnTo>
                    <a:lnTo>
                      <a:pt x="183" y="1"/>
                    </a:lnTo>
                    <a:lnTo>
                      <a:pt x="179" y="0"/>
                    </a:lnTo>
                    <a:lnTo>
                      <a:pt x="21" y="0"/>
                    </a:lnTo>
                    <a:close/>
                    <a:moveTo>
                      <a:pt x="135" y="89"/>
                    </a:moveTo>
                    <a:lnTo>
                      <a:pt x="113" y="89"/>
                    </a:lnTo>
                    <a:lnTo>
                      <a:pt x="113" y="110"/>
                    </a:lnTo>
                    <a:lnTo>
                      <a:pt x="86" y="110"/>
                    </a:lnTo>
                    <a:lnTo>
                      <a:pt x="86" y="89"/>
                    </a:lnTo>
                    <a:lnTo>
                      <a:pt x="64" y="89"/>
                    </a:lnTo>
                    <a:lnTo>
                      <a:pt x="64" y="62"/>
                    </a:lnTo>
                    <a:lnTo>
                      <a:pt x="86" y="62"/>
                    </a:lnTo>
                    <a:lnTo>
                      <a:pt x="86" y="39"/>
                    </a:lnTo>
                    <a:lnTo>
                      <a:pt x="113" y="39"/>
                    </a:lnTo>
                    <a:lnTo>
                      <a:pt x="113" y="62"/>
                    </a:lnTo>
                    <a:lnTo>
                      <a:pt x="135" y="62"/>
                    </a:lnTo>
                    <a:lnTo>
                      <a:pt x="135" y="8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8" name="Freeform 289"/>
              <p:cNvSpPr>
                <a:spLocks/>
              </p:cNvSpPr>
              <p:nvPr/>
            </p:nvSpPr>
            <p:spPr bwMode="auto">
              <a:xfrm>
                <a:off x="1841" y="423"/>
                <a:ext cx="97" cy="36"/>
              </a:xfrm>
              <a:custGeom>
                <a:avLst/>
                <a:gdLst>
                  <a:gd name="T0" fmla="*/ 97 w 97"/>
                  <a:gd name="T1" fmla="*/ 36 h 36"/>
                  <a:gd name="T2" fmla="*/ 97 w 97"/>
                  <a:gd name="T3" fmla="*/ 36 h 36"/>
                  <a:gd name="T4" fmla="*/ 96 w 97"/>
                  <a:gd name="T5" fmla="*/ 33 h 36"/>
                  <a:gd name="T6" fmla="*/ 95 w 97"/>
                  <a:gd name="T7" fmla="*/ 31 h 36"/>
                  <a:gd name="T8" fmla="*/ 93 w 97"/>
                  <a:gd name="T9" fmla="*/ 29 h 36"/>
                  <a:gd name="T10" fmla="*/ 90 w 97"/>
                  <a:gd name="T11" fmla="*/ 28 h 36"/>
                  <a:gd name="T12" fmla="*/ 90 w 97"/>
                  <a:gd name="T13" fmla="*/ 26 h 36"/>
                  <a:gd name="T14" fmla="*/ 90 w 97"/>
                  <a:gd name="T15" fmla="*/ 26 h 36"/>
                  <a:gd name="T16" fmla="*/ 90 w 97"/>
                  <a:gd name="T17" fmla="*/ 21 h 36"/>
                  <a:gd name="T18" fmla="*/ 88 w 97"/>
                  <a:gd name="T19" fmla="*/ 15 h 36"/>
                  <a:gd name="T20" fmla="*/ 86 w 97"/>
                  <a:gd name="T21" fmla="*/ 11 h 36"/>
                  <a:gd name="T22" fmla="*/ 83 w 97"/>
                  <a:gd name="T23" fmla="*/ 7 h 36"/>
                  <a:gd name="T24" fmla="*/ 79 w 97"/>
                  <a:gd name="T25" fmla="*/ 4 h 36"/>
                  <a:gd name="T26" fmla="*/ 75 w 97"/>
                  <a:gd name="T27" fmla="*/ 2 h 36"/>
                  <a:gd name="T28" fmla="*/ 69 w 97"/>
                  <a:gd name="T29" fmla="*/ 0 h 36"/>
                  <a:gd name="T30" fmla="*/ 64 w 97"/>
                  <a:gd name="T31" fmla="*/ 0 h 36"/>
                  <a:gd name="T32" fmla="*/ 32 w 97"/>
                  <a:gd name="T33" fmla="*/ 0 h 36"/>
                  <a:gd name="T34" fmla="*/ 32 w 97"/>
                  <a:gd name="T35" fmla="*/ 0 h 36"/>
                  <a:gd name="T36" fmla="*/ 27 w 97"/>
                  <a:gd name="T37" fmla="*/ 0 h 36"/>
                  <a:gd name="T38" fmla="*/ 23 w 97"/>
                  <a:gd name="T39" fmla="*/ 2 h 36"/>
                  <a:gd name="T40" fmla="*/ 19 w 97"/>
                  <a:gd name="T41" fmla="*/ 4 h 36"/>
                  <a:gd name="T42" fmla="*/ 15 w 97"/>
                  <a:gd name="T43" fmla="*/ 7 h 36"/>
                  <a:gd name="T44" fmla="*/ 12 w 97"/>
                  <a:gd name="T45" fmla="*/ 11 h 36"/>
                  <a:gd name="T46" fmla="*/ 10 w 97"/>
                  <a:gd name="T47" fmla="*/ 15 h 36"/>
                  <a:gd name="T48" fmla="*/ 8 w 97"/>
                  <a:gd name="T49" fmla="*/ 21 h 36"/>
                  <a:gd name="T50" fmla="*/ 8 w 97"/>
                  <a:gd name="T51" fmla="*/ 26 h 36"/>
                  <a:gd name="T52" fmla="*/ 8 w 97"/>
                  <a:gd name="T53" fmla="*/ 28 h 36"/>
                  <a:gd name="T54" fmla="*/ 8 w 97"/>
                  <a:gd name="T55" fmla="*/ 28 h 36"/>
                  <a:gd name="T56" fmla="*/ 5 w 97"/>
                  <a:gd name="T57" fmla="*/ 29 h 36"/>
                  <a:gd name="T58" fmla="*/ 3 w 97"/>
                  <a:gd name="T59" fmla="*/ 31 h 36"/>
                  <a:gd name="T60" fmla="*/ 0 w 97"/>
                  <a:gd name="T61" fmla="*/ 33 h 36"/>
                  <a:gd name="T62" fmla="*/ 0 w 97"/>
                  <a:gd name="T6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7" h="36">
                    <a:moveTo>
                      <a:pt x="97" y="36"/>
                    </a:moveTo>
                    <a:lnTo>
                      <a:pt x="97" y="36"/>
                    </a:lnTo>
                    <a:lnTo>
                      <a:pt x="96" y="33"/>
                    </a:lnTo>
                    <a:lnTo>
                      <a:pt x="95" y="31"/>
                    </a:lnTo>
                    <a:lnTo>
                      <a:pt x="93" y="29"/>
                    </a:lnTo>
                    <a:lnTo>
                      <a:pt x="90" y="28"/>
                    </a:lnTo>
                    <a:lnTo>
                      <a:pt x="90" y="26"/>
                    </a:lnTo>
                    <a:lnTo>
                      <a:pt x="90" y="26"/>
                    </a:lnTo>
                    <a:lnTo>
                      <a:pt x="90" y="21"/>
                    </a:lnTo>
                    <a:lnTo>
                      <a:pt x="88" y="15"/>
                    </a:lnTo>
                    <a:lnTo>
                      <a:pt x="86" y="11"/>
                    </a:lnTo>
                    <a:lnTo>
                      <a:pt x="83" y="7"/>
                    </a:lnTo>
                    <a:lnTo>
                      <a:pt x="79" y="4"/>
                    </a:lnTo>
                    <a:lnTo>
                      <a:pt x="75" y="2"/>
                    </a:lnTo>
                    <a:lnTo>
                      <a:pt x="69" y="0"/>
                    </a:lnTo>
                    <a:lnTo>
                      <a:pt x="64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7" y="0"/>
                    </a:lnTo>
                    <a:lnTo>
                      <a:pt x="23" y="2"/>
                    </a:lnTo>
                    <a:lnTo>
                      <a:pt x="19" y="4"/>
                    </a:lnTo>
                    <a:lnTo>
                      <a:pt x="15" y="7"/>
                    </a:lnTo>
                    <a:lnTo>
                      <a:pt x="12" y="11"/>
                    </a:lnTo>
                    <a:lnTo>
                      <a:pt x="10" y="15"/>
                    </a:lnTo>
                    <a:lnTo>
                      <a:pt x="8" y="21"/>
                    </a:lnTo>
                    <a:lnTo>
                      <a:pt x="8" y="26"/>
                    </a:lnTo>
                    <a:lnTo>
                      <a:pt x="8" y="28"/>
                    </a:lnTo>
                    <a:lnTo>
                      <a:pt x="8" y="28"/>
                    </a:lnTo>
                    <a:lnTo>
                      <a:pt x="5" y="29"/>
                    </a:lnTo>
                    <a:lnTo>
                      <a:pt x="3" y="31"/>
                    </a:lnTo>
                    <a:lnTo>
                      <a:pt x="0" y="33"/>
                    </a:lnTo>
                    <a:lnTo>
                      <a:pt x="0" y="3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9" name="Freeform 290"/>
              <p:cNvSpPr>
                <a:spLocks/>
              </p:cNvSpPr>
              <p:nvPr/>
            </p:nvSpPr>
            <p:spPr bwMode="auto">
              <a:xfrm>
                <a:off x="1859" y="433"/>
                <a:ext cx="62" cy="26"/>
              </a:xfrm>
              <a:custGeom>
                <a:avLst/>
                <a:gdLst>
                  <a:gd name="T0" fmla="*/ 7 w 62"/>
                  <a:gd name="T1" fmla="*/ 26 h 26"/>
                  <a:gd name="T2" fmla="*/ 7 w 62"/>
                  <a:gd name="T3" fmla="*/ 26 h 26"/>
                  <a:gd name="T4" fmla="*/ 6 w 62"/>
                  <a:gd name="T5" fmla="*/ 23 h 26"/>
                  <a:gd name="T6" fmla="*/ 4 w 62"/>
                  <a:gd name="T7" fmla="*/ 21 h 26"/>
                  <a:gd name="T8" fmla="*/ 2 w 62"/>
                  <a:gd name="T9" fmla="*/ 19 h 26"/>
                  <a:gd name="T10" fmla="*/ 0 w 62"/>
                  <a:gd name="T11" fmla="*/ 18 h 26"/>
                  <a:gd name="T12" fmla="*/ 0 w 62"/>
                  <a:gd name="T13" fmla="*/ 16 h 26"/>
                  <a:gd name="T14" fmla="*/ 0 w 62"/>
                  <a:gd name="T15" fmla="*/ 16 h 26"/>
                  <a:gd name="T16" fmla="*/ 0 w 62"/>
                  <a:gd name="T17" fmla="*/ 13 h 26"/>
                  <a:gd name="T18" fmla="*/ 1 w 62"/>
                  <a:gd name="T19" fmla="*/ 9 h 26"/>
                  <a:gd name="T20" fmla="*/ 4 w 62"/>
                  <a:gd name="T21" fmla="*/ 4 h 26"/>
                  <a:gd name="T22" fmla="*/ 9 w 62"/>
                  <a:gd name="T23" fmla="*/ 1 h 26"/>
                  <a:gd name="T24" fmla="*/ 11 w 62"/>
                  <a:gd name="T25" fmla="*/ 0 h 26"/>
                  <a:gd name="T26" fmla="*/ 14 w 62"/>
                  <a:gd name="T27" fmla="*/ 0 h 26"/>
                  <a:gd name="T28" fmla="*/ 46 w 62"/>
                  <a:gd name="T29" fmla="*/ 0 h 26"/>
                  <a:gd name="T30" fmla="*/ 46 w 62"/>
                  <a:gd name="T31" fmla="*/ 0 h 26"/>
                  <a:gd name="T32" fmla="*/ 49 w 62"/>
                  <a:gd name="T33" fmla="*/ 0 h 26"/>
                  <a:gd name="T34" fmla="*/ 52 w 62"/>
                  <a:gd name="T35" fmla="*/ 1 h 26"/>
                  <a:gd name="T36" fmla="*/ 58 w 62"/>
                  <a:gd name="T37" fmla="*/ 4 h 26"/>
                  <a:gd name="T38" fmla="*/ 61 w 62"/>
                  <a:gd name="T39" fmla="*/ 9 h 26"/>
                  <a:gd name="T40" fmla="*/ 62 w 62"/>
                  <a:gd name="T41" fmla="*/ 13 h 26"/>
                  <a:gd name="T42" fmla="*/ 62 w 62"/>
                  <a:gd name="T43" fmla="*/ 16 h 26"/>
                  <a:gd name="T44" fmla="*/ 62 w 62"/>
                  <a:gd name="T45" fmla="*/ 18 h 26"/>
                  <a:gd name="T46" fmla="*/ 62 w 62"/>
                  <a:gd name="T47" fmla="*/ 18 h 26"/>
                  <a:gd name="T48" fmla="*/ 60 w 62"/>
                  <a:gd name="T49" fmla="*/ 19 h 26"/>
                  <a:gd name="T50" fmla="*/ 58 w 62"/>
                  <a:gd name="T51" fmla="*/ 21 h 26"/>
                  <a:gd name="T52" fmla="*/ 56 w 62"/>
                  <a:gd name="T53" fmla="*/ 23 h 26"/>
                  <a:gd name="T54" fmla="*/ 54 w 62"/>
                  <a:gd name="T55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2" h="26">
                    <a:moveTo>
                      <a:pt x="7" y="26"/>
                    </a:moveTo>
                    <a:lnTo>
                      <a:pt x="7" y="26"/>
                    </a:lnTo>
                    <a:lnTo>
                      <a:pt x="6" y="23"/>
                    </a:lnTo>
                    <a:lnTo>
                      <a:pt x="4" y="21"/>
                    </a:lnTo>
                    <a:lnTo>
                      <a:pt x="2" y="19"/>
                    </a:lnTo>
                    <a:lnTo>
                      <a:pt x="0" y="18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0" y="13"/>
                    </a:lnTo>
                    <a:lnTo>
                      <a:pt x="1" y="9"/>
                    </a:lnTo>
                    <a:lnTo>
                      <a:pt x="4" y="4"/>
                    </a:lnTo>
                    <a:lnTo>
                      <a:pt x="9" y="1"/>
                    </a:lnTo>
                    <a:lnTo>
                      <a:pt x="11" y="0"/>
                    </a:lnTo>
                    <a:lnTo>
                      <a:pt x="14" y="0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49" y="0"/>
                    </a:lnTo>
                    <a:lnTo>
                      <a:pt x="52" y="1"/>
                    </a:lnTo>
                    <a:lnTo>
                      <a:pt x="58" y="4"/>
                    </a:lnTo>
                    <a:lnTo>
                      <a:pt x="61" y="9"/>
                    </a:lnTo>
                    <a:lnTo>
                      <a:pt x="62" y="13"/>
                    </a:lnTo>
                    <a:lnTo>
                      <a:pt x="62" y="16"/>
                    </a:lnTo>
                    <a:lnTo>
                      <a:pt x="62" y="18"/>
                    </a:lnTo>
                    <a:lnTo>
                      <a:pt x="62" y="18"/>
                    </a:lnTo>
                    <a:lnTo>
                      <a:pt x="60" y="19"/>
                    </a:lnTo>
                    <a:lnTo>
                      <a:pt x="58" y="21"/>
                    </a:lnTo>
                    <a:lnTo>
                      <a:pt x="56" y="23"/>
                    </a:lnTo>
                    <a:lnTo>
                      <a:pt x="54" y="2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0" name="Freeform 291"/>
              <p:cNvSpPr>
                <a:spLocks noEditPoints="1"/>
              </p:cNvSpPr>
              <p:nvPr/>
            </p:nvSpPr>
            <p:spPr bwMode="auto">
              <a:xfrm>
                <a:off x="184" y="1380"/>
                <a:ext cx="250" cy="164"/>
              </a:xfrm>
              <a:custGeom>
                <a:avLst/>
                <a:gdLst>
                  <a:gd name="T0" fmla="*/ 7 w 250"/>
                  <a:gd name="T1" fmla="*/ 0 h 164"/>
                  <a:gd name="T2" fmla="*/ 0 w 250"/>
                  <a:gd name="T3" fmla="*/ 123 h 164"/>
                  <a:gd name="T4" fmla="*/ 29 w 250"/>
                  <a:gd name="T5" fmla="*/ 136 h 164"/>
                  <a:gd name="T6" fmla="*/ 33 w 250"/>
                  <a:gd name="T7" fmla="*/ 148 h 164"/>
                  <a:gd name="T8" fmla="*/ 44 w 250"/>
                  <a:gd name="T9" fmla="*/ 160 h 164"/>
                  <a:gd name="T10" fmla="*/ 60 w 250"/>
                  <a:gd name="T11" fmla="*/ 164 h 164"/>
                  <a:gd name="T12" fmla="*/ 73 w 250"/>
                  <a:gd name="T13" fmla="*/ 162 h 164"/>
                  <a:gd name="T14" fmla="*/ 86 w 250"/>
                  <a:gd name="T15" fmla="*/ 152 h 164"/>
                  <a:gd name="T16" fmla="*/ 92 w 250"/>
                  <a:gd name="T17" fmla="*/ 136 h 164"/>
                  <a:gd name="T18" fmla="*/ 179 w 250"/>
                  <a:gd name="T19" fmla="*/ 142 h 164"/>
                  <a:gd name="T20" fmla="*/ 188 w 250"/>
                  <a:gd name="T21" fmla="*/ 156 h 164"/>
                  <a:gd name="T22" fmla="*/ 203 w 250"/>
                  <a:gd name="T23" fmla="*/ 164 h 164"/>
                  <a:gd name="T24" fmla="*/ 216 w 250"/>
                  <a:gd name="T25" fmla="*/ 164 h 164"/>
                  <a:gd name="T26" fmla="*/ 230 w 250"/>
                  <a:gd name="T27" fmla="*/ 156 h 164"/>
                  <a:gd name="T28" fmla="*/ 239 w 250"/>
                  <a:gd name="T29" fmla="*/ 142 h 164"/>
                  <a:gd name="T30" fmla="*/ 250 w 250"/>
                  <a:gd name="T31" fmla="*/ 126 h 164"/>
                  <a:gd name="T32" fmla="*/ 224 w 250"/>
                  <a:gd name="T33" fmla="*/ 68 h 164"/>
                  <a:gd name="T34" fmla="*/ 202 w 250"/>
                  <a:gd name="T35" fmla="*/ 22 h 164"/>
                  <a:gd name="T36" fmla="*/ 190 w 250"/>
                  <a:gd name="T37" fmla="*/ 17 h 164"/>
                  <a:gd name="T38" fmla="*/ 60 w 250"/>
                  <a:gd name="T39" fmla="*/ 149 h 164"/>
                  <a:gd name="T40" fmla="*/ 49 w 250"/>
                  <a:gd name="T41" fmla="*/ 143 h 164"/>
                  <a:gd name="T42" fmla="*/ 45 w 250"/>
                  <a:gd name="T43" fmla="*/ 132 h 164"/>
                  <a:gd name="T44" fmla="*/ 46 w 250"/>
                  <a:gd name="T45" fmla="*/ 126 h 164"/>
                  <a:gd name="T46" fmla="*/ 57 w 250"/>
                  <a:gd name="T47" fmla="*/ 117 h 164"/>
                  <a:gd name="T48" fmla="*/ 64 w 250"/>
                  <a:gd name="T49" fmla="*/ 117 h 164"/>
                  <a:gd name="T50" fmla="*/ 76 w 250"/>
                  <a:gd name="T51" fmla="*/ 126 h 164"/>
                  <a:gd name="T52" fmla="*/ 77 w 250"/>
                  <a:gd name="T53" fmla="*/ 132 h 164"/>
                  <a:gd name="T54" fmla="*/ 73 w 250"/>
                  <a:gd name="T55" fmla="*/ 143 h 164"/>
                  <a:gd name="T56" fmla="*/ 60 w 250"/>
                  <a:gd name="T57" fmla="*/ 149 h 164"/>
                  <a:gd name="T58" fmla="*/ 128 w 250"/>
                  <a:gd name="T59" fmla="*/ 87 h 164"/>
                  <a:gd name="T60" fmla="*/ 122 w 250"/>
                  <a:gd name="T61" fmla="*/ 97 h 164"/>
                  <a:gd name="T62" fmla="*/ 53 w 250"/>
                  <a:gd name="T63" fmla="*/ 97 h 164"/>
                  <a:gd name="T64" fmla="*/ 44 w 250"/>
                  <a:gd name="T65" fmla="*/ 91 h 164"/>
                  <a:gd name="T66" fmla="*/ 43 w 250"/>
                  <a:gd name="T67" fmla="*/ 23 h 164"/>
                  <a:gd name="T68" fmla="*/ 49 w 250"/>
                  <a:gd name="T69" fmla="*/ 14 h 164"/>
                  <a:gd name="T70" fmla="*/ 118 w 250"/>
                  <a:gd name="T71" fmla="*/ 13 h 164"/>
                  <a:gd name="T72" fmla="*/ 127 w 250"/>
                  <a:gd name="T73" fmla="*/ 19 h 164"/>
                  <a:gd name="T74" fmla="*/ 163 w 250"/>
                  <a:gd name="T75" fmla="*/ 63 h 164"/>
                  <a:gd name="T76" fmla="*/ 190 w 250"/>
                  <a:gd name="T77" fmla="*/ 27 h 164"/>
                  <a:gd name="T78" fmla="*/ 209 w 250"/>
                  <a:gd name="T79" fmla="*/ 63 h 164"/>
                  <a:gd name="T80" fmla="*/ 209 w 250"/>
                  <a:gd name="T81" fmla="*/ 149 h 164"/>
                  <a:gd name="T82" fmla="*/ 198 w 250"/>
                  <a:gd name="T83" fmla="*/ 143 h 164"/>
                  <a:gd name="T84" fmla="*/ 193 w 250"/>
                  <a:gd name="T85" fmla="*/ 132 h 164"/>
                  <a:gd name="T86" fmla="*/ 194 w 250"/>
                  <a:gd name="T87" fmla="*/ 126 h 164"/>
                  <a:gd name="T88" fmla="*/ 206 w 250"/>
                  <a:gd name="T89" fmla="*/ 117 h 164"/>
                  <a:gd name="T90" fmla="*/ 213 w 250"/>
                  <a:gd name="T91" fmla="*/ 117 h 164"/>
                  <a:gd name="T92" fmla="*/ 224 w 250"/>
                  <a:gd name="T93" fmla="*/ 126 h 164"/>
                  <a:gd name="T94" fmla="*/ 226 w 250"/>
                  <a:gd name="T95" fmla="*/ 132 h 164"/>
                  <a:gd name="T96" fmla="*/ 221 w 250"/>
                  <a:gd name="T97" fmla="*/ 143 h 164"/>
                  <a:gd name="T98" fmla="*/ 209 w 250"/>
                  <a:gd name="T99" fmla="*/ 149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50" h="164">
                    <a:moveTo>
                      <a:pt x="163" y="17"/>
                    </a:moveTo>
                    <a:lnTo>
                      <a:pt x="163" y="0"/>
                    </a:lnTo>
                    <a:lnTo>
                      <a:pt x="7" y="0"/>
                    </a:lnTo>
                    <a:lnTo>
                      <a:pt x="7" y="110"/>
                    </a:lnTo>
                    <a:lnTo>
                      <a:pt x="0" y="110"/>
                    </a:lnTo>
                    <a:lnTo>
                      <a:pt x="0" y="123"/>
                    </a:lnTo>
                    <a:lnTo>
                      <a:pt x="18" y="123"/>
                    </a:lnTo>
                    <a:lnTo>
                      <a:pt x="26" y="136"/>
                    </a:lnTo>
                    <a:lnTo>
                      <a:pt x="29" y="136"/>
                    </a:lnTo>
                    <a:lnTo>
                      <a:pt x="29" y="136"/>
                    </a:lnTo>
                    <a:lnTo>
                      <a:pt x="30" y="142"/>
                    </a:lnTo>
                    <a:lnTo>
                      <a:pt x="33" y="148"/>
                    </a:lnTo>
                    <a:lnTo>
                      <a:pt x="36" y="152"/>
                    </a:lnTo>
                    <a:lnTo>
                      <a:pt x="40" y="156"/>
                    </a:lnTo>
                    <a:lnTo>
                      <a:pt x="44" y="160"/>
                    </a:lnTo>
                    <a:lnTo>
                      <a:pt x="49" y="162"/>
                    </a:lnTo>
                    <a:lnTo>
                      <a:pt x="55" y="164"/>
                    </a:lnTo>
                    <a:lnTo>
                      <a:pt x="60" y="164"/>
                    </a:lnTo>
                    <a:lnTo>
                      <a:pt x="60" y="164"/>
                    </a:lnTo>
                    <a:lnTo>
                      <a:pt x="66" y="164"/>
                    </a:lnTo>
                    <a:lnTo>
                      <a:pt x="73" y="162"/>
                    </a:lnTo>
                    <a:lnTo>
                      <a:pt x="78" y="160"/>
                    </a:lnTo>
                    <a:lnTo>
                      <a:pt x="82" y="156"/>
                    </a:lnTo>
                    <a:lnTo>
                      <a:pt x="86" y="152"/>
                    </a:lnTo>
                    <a:lnTo>
                      <a:pt x="89" y="148"/>
                    </a:lnTo>
                    <a:lnTo>
                      <a:pt x="91" y="142"/>
                    </a:lnTo>
                    <a:lnTo>
                      <a:pt x="92" y="136"/>
                    </a:lnTo>
                    <a:lnTo>
                      <a:pt x="178" y="136"/>
                    </a:lnTo>
                    <a:lnTo>
                      <a:pt x="178" y="136"/>
                    </a:lnTo>
                    <a:lnTo>
                      <a:pt x="179" y="142"/>
                    </a:lnTo>
                    <a:lnTo>
                      <a:pt x="181" y="148"/>
                    </a:lnTo>
                    <a:lnTo>
                      <a:pt x="184" y="152"/>
                    </a:lnTo>
                    <a:lnTo>
                      <a:pt x="188" y="156"/>
                    </a:lnTo>
                    <a:lnTo>
                      <a:pt x="193" y="160"/>
                    </a:lnTo>
                    <a:lnTo>
                      <a:pt x="198" y="162"/>
                    </a:lnTo>
                    <a:lnTo>
                      <a:pt x="203" y="164"/>
                    </a:lnTo>
                    <a:lnTo>
                      <a:pt x="209" y="164"/>
                    </a:lnTo>
                    <a:lnTo>
                      <a:pt x="209" y="164"/>
                    </a:lnTo>
                    <a:lnTo>
                      <a:pt x="216" y="164"/>
                    </a:lnTo>
                    <a:lnTo>
                      <a:pt x="221" y="162"/>
                    </a:lnTo>
                    <a:lnTo>
                      <a:pt x="226" y="160"/>
                    </a:lnTo>
                    <a:lnTo>
                      <a:pt x="230" y="156"/>
                    </a:lnTo>
                    <a:lnTo>
                      <a:pt x="234" y="152"/>
                    </a:lnTo>
                    <a:lnTo>
                      <a:pt x="237" y="148"/>
                    </a:lnTo>
                    <a:lnTo>
                      <a:pt x="239" y="142"/>
                    </a:lnTo>
                    <a:lnTo>
                      <a:pt x="241" y="136"/>
                    </a:lnTo>
                    <a:lnTo>
                      <a:pt x="250" y="136"/>
                    </a:lnTo>
                    <a:lnTo>
                      <a:pt x="250" y="126"/>
                    </a:lnTo>
                    <a:lnTo>
                      <a:pt x="248" y="126"/>
                    </a:lnTo>
                    <a:lnTo>
                      <a:pt x="248" y="85"/>
                    </a:lnTo>
                    <a:lnTo>
                      <a:pt x="224" y="68"/>
                    </a:lnTo>
                    <a:lnTo>
                      <a:pt x="204" y="26"/>
                    </a:lnTo>
                    <a:lnTo>
                      <a:pt x="204" y="26"/>
                    </a:lnTo>
                    <a:lnTo>
                      <a:pt x="202" y="22"/>
                    </a:lnTo>
                    <a:lnTo>
                      <a:pt x="198" y="19"/>
                    </a:lnTo>
                    <a:lnTo>
                      <a:pt x="194" y="17"/>
                    </a:lnTo>
                    <a:lnTo>
                      <a:pt x="190" y="17"/>
                    </a:lnTo>
                    <a:lnTo>
                      <a:pt x="163" y="17"/>
                    </a:lnTo>
                    <a:close/>
                    <a:moveTo>
                      <a:pt x="60" y="149"/>
                    </a:moveTo>
                    <a:lnTo>
                      <a:pt x="60" y="149"/>
                    </a:lnTo>
                    <a:lnTo>
                      <a:pt x="57" y="149"/>
                    </a:lnTo>
                    <a:lnTo>
                      <a:pt x="54" y="148"/>
                    </a:lnTo>
                    <a:lnTo>
                      <a:pt x="49" y="143"/>
                    </a:lnTo>
                    <a:lnTo>
                      <a:pt x="46" y="138"/>
                    </a:lnTo>
                    <a:lnTo>
                      <a:pt x="45" y="136"/>
                    </a:lnTo>
                    <a:lnTo>
                      <a:pt x="45" y="132"/>
                    </a:lnTo>
                    <a:lnTo>
                      <a:pt x="45" y="132"/>
                    </a:lnTo>
                    <a:lnTo>
                      <a:pt x="45" y="129"/>
                    </a:lnTo>
                    <a:lnTo>
                      <a:pt x="46" y="126"/>
                    </a:lnTo>
                    <a:lnTo>
                      <a:pt x="49" y="121"/>
                    </a:lnTo>
                    <a:lnTo>
                      <a:pt x="54" y="118"/>
                    </a:lnTo>
                    <a:lnTo>
                      <a:pt x="57" y="117"/>
                    </a:lnTo>
                    <a:lnTo>
                      <a:pt x="60" y="117"/>
                    </a:lnTo>
                    <a:lnTo>
                      <a:pt x="60" y="117"/>
                    </a:lnTo>
                    <a:lnTo>
                      <a:pt x="64" y="117"/>
                    </a:lnTo>
                    <a:lnTo>
                      <a:pt x="67" y="118"/>
                    </a:lnTo>
                    <a:lnTo>
                      <a:pt x="73" y="121"/>
                    </a:lnTo>
                    <a:lnTo>
                      <a:pt x="76" y="126"/>
                    </a:lnTo>
                    <a:lnTo>
                      <a:pt x="77" y="129"/>
                    </a:lnTo>
                    <a:lnTo>
                      <a:pt x="77" y="132"/>
                    </a:lnTo>
                    <a:lnTo>
                      <a:pt x="77" y="132"/>
                    </a:lnTo>
                    <a:lnTo>
                      <a:pt x="77" y="136"/>
                    </a:lnTo>
                    <a:lnTo>
                      <a:pt x="76" y="138"/>
                    </a:lnTo>
                    <a:lnTo>
                      <a:pt x="73" y="143"/>
                    </a:lnTo>
                    <a:lnTo>
                      <a:pt x="67" y="148"/>
                    </a:lnTo>
                    <a:lnTo>
                      <a:pt x="64" y="149"/>
                    </a:lnTo>
                    <a:lnTo>
                      <a:pt x="60" y="149"/>
                    </a:lnTo>
                    <a:lnTo>
                      <a:pt x="60" y="149"/>
                    </a:lnTo>
                    <a:close/>
                    <a:moveTo>
                      <a:pt x="128" y="87"/>
                    </a:moveTo>
                    <a:lnTo>
                      <a:pt x="128" y="87"/>
                    </a:lnTo>
                    <a:lnTo>
                      <a:pt x="127" y="91"/>
                    </a:lnTo>
                    <a:lnTo>
                      <a:pt x="125" y="94"/>
                    </a:lnTo>
                    <a:lnTo>
                      <a:pt x="122" y="97"/>
                    </a:lnTo>
                    <a:lnTo>
                      <a:pt x="118" y="97"/>
                    </a:lnTo>
                    <a:lnTo>
                      <a:pt x="53" y="97"/>
                    </a:lnTo>
                    <a:lnTo>
                      <a:pt x="53" y="97"/>
                    </a:lnTo>
                    <a:lnTo>
                      <a:pt x="49" y="97"/>
                    </a:lnTo>
                    <a:lnTo>
                      <a:pt x="46" y="94"/>
                    </a:lnTo>
                    <a:lnTo>
                      <a:pt x="44" y="91"/>
                    </a:lnTo>
                    <a:lnTo>
                      <a:pt x="43" y="87"/>
                    </a:lnTo>
                    <a:lnTo>
                      <a:pt x="43" y="23"/>
                    </a:lnTo>
                    <a:lnTo>
                      <a:pt x="43" y="23"/>
                    </a:lnTo>
                    <a:lnTo>
                      <a:pt x="44" y="19"/>
                    </a:lnTo>
                    <a:lnTo>
                      <a:pt x="46" y="16"/>
                    </a:lnTo>
                    <a:lnTo>
                      <a:pt x="49" y="14"/>
                    </a:lnTo>
                    <a:lnTo>
                      <a:pt x="53" y="13"/>
                    </a:lnTo>
                    <a:lnTo>
                      <a:pt x="118" y="13"/>
                    </a:lnTo>
                    <a:lnTo>
                      <a:pt x="118" y="13"/>
                    </a:lnTo>
                    <a:lnTo>
                      <a:pt x="122" y="14"/>
                    </a:lnTo>
                    <a:lnTo>
                      <a:pt x="125" y="16"/>
                    </a:lnTo>
                    <a:lnTo>
                      <a:pt x="127" y="19"/>
                    </a:lnTo>
                    <a:lnTo>
                      <a:pt x="128" y="23"/>
                    </a:lnTo>
                    <a:lnTo>
                      <a:pt x="128" y="87"/>
                    </a:lnTo>
                    <a:close/>
                    <a:moveTo>
                      <a:pt x="163" y="63"/>
                    </a:moveTo>
                    <a:lnTo>
                      <a:pt x="163" y="27"/>
                    </a:lnTo>
                    <a:lnTo>
                      <a:pt x="190" y="27"/>
                    </a:lnTo>
                    <a:lnTo>
                      <a:pt x="190" y="27"/>
                    </a:lnTo>
                    <a:lnTo>
                      <a:pt x="193" y="28"/>
                    </a:lnTo>
                    <a:lnTo>
                      <a:pt x="195" y="30"/>
                    </a:lnTo>
                    <a:lnTo>
                      <a:pt x="209" y="63"/>
                    </a:lnTo>
                    <a:lnTo>
                      <a:pt x="163" y="63"/>
                    </a:lnTo>
                    <a:close/>
                    <a:moveTo>
                      <a:pt x="209" y="149"/>
                    </a:moveTo>
                    <a:lnTo>
                      <a:pt x="209" y="149"/>
                    </a:lnTo>
                    <a:lnTo>
                      <a:pt x="206" y="149"/>
                    </a:lnTo>
                    <a:lnTo>
                      <a:pt x="203" y="148"/>
                    </a:lnTo>
                    <a:lnTo>
                      <a:pt x="198" y="143"/>
                    </a:lnTo>
                    <a:lnTo>
                      <a:pt x="194" y="138"/>
                    </a:lnTo>
                    <a:lnTo>
                      <a:pt x="193" y="136"/>
                    </a:lnTo>
                    <a:lnTo>
                      <a:pt x="193" y="132"/>
                    </a:lnTo>
                    <a:lnTo>
                      <a:pt x="193" y="132"/>
                    </a:lnTo>
                    <a:lnTo>
                      <a:pt x="193" y="129"/>
                    </a:lnTo>
                    <a:lnTo>
                      <a:pt x="194" y="126"/>
                    </a:lnTo>
                    <a:lnTo>
                      <a:pt x="198" y="121"/>
                    </a:lnTo>
                    <a:lnTo>
                      <a:pt x="203" y="118"/>
                    </a:lnTo>
                    <a:lnTo>
                      <a:pt x="206" y="117"/>
                    </a:lnTo>
                    <a:lnTo>
                      <a:pt x="209" y="117"/>
                    </a:lnTo>
                    <a:lnTo>
                      <a:pt x="209" y="117"/>
                    </a:lnTo>
                    <a:lnTo>
                      <a:pt x="213" y="117"/>
                    </a:lnTo>
                    <a:lnTo>
                      <a:pt x="216" y="118"/>
                    </a:lnTo>
                    <a:lnTo>
                      <a:pt x="221" y="121"/>
                    </a:lnTo>
                    <a:lnTo>
                      <a:pt x="224" y="126"/>
                    </a:lnTo>
                    <a:lnTo>
                      <a:pt x="225" y="129"/>
                    </a:lnTo>
                    <a:lnTo>
                      <a:pt x="226" y="132"/>
                    </a:lnTo>
                    <a:lnTo>
                      <a:pt x="226" y="132"/>
                    </a:lnTo>
                    <a:lnTo>
                      <a:pt x="225" y="136"/>
                    </a:lnTo>
                    <a:lnTo>
                      <a:pt x="224" y="138"/>
                    </a:lnTo>
                    <a:lnTo>
                      <a:pt x="221" y="143"/>
                    </a:lnTo>
                    <a:lnTo>
                      <a:pt x="216" y="148"/>
                    </a:lnTo>
                    <a:lnTo>
                      <a:pt x="213" y="149"/>
                    </a:lnTo>
                    <a:lnTo>
                      <a:pt x="209" y="149"/>
                    </a:lnTo>
                    <a:lnTo>
                      <a:pt x="209" y="14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1" name="Freeform 292"/>
              <p:cNvSpPr>
                <a:spLocks/>
              </p:cNvSpPr>
              <p:nvPr/>
            </p:nvSpPr>
            <p:spPr bwMode="auto">
              <a:xfrm>
                <a:off x="245" y="1410"/>
                <a:ext cx="50" cy="50"/>
              </a:xfrm>
              <a:custGeom>
                <a:avLst/>
                <a:gdLst>
                  <a:gd name="T0" fmla="*/ 50 w 50"/>
                  <a:gd name="T1" fmla="*/ 34 h 50"/>
                  <a:gd name="T2" fmla="*/ 33 w 50"/>
                  <a:gd name="T3" fmla="*/ 34 h 50"/>
                  <a:gd name="T4" fmla="*/ 33 w 50"/>
                  <a:gd name="T5" fmla="*/ 50 h 50"/>
                  <a:gd name="T6" fmla="*/ 16 w 50"/>
                  <a:gd name="T7" fmla="*/ 50 h 50"/>
                  <a:gd name="T8" fmla="*/ 16 w 50"/>
                  <a:gd name="T9" fmla="*/ 34 h 50"/>
                  <a:gd name="T10" fmla="*/ 0 w 50"/>
                  <a:gd name="T11" fmla="*/ 34 h 50"/>
                  <a:gd name="T12" fmla="*/ 0 w 50"/>
                  <a:gd name="T13" fmla="*/ 16 h 50"/>
                  <a:gd name="T14" fmla="*/ 16 w 50"/>
                  <a:gd name="T15" fmla="*/ 16 h 50"/>
                  <a:gd name="T16" fmla="*/ 16 w 50"/>
                  <a:gd name="T17" fmla="*/ 0 h 50"/>
                  <a:gd name="T18" fmla="*/ 33 w 50"/>
                  <a:gd name="T19" fmla="*/ 0 h 50"/>
                  <a:gd name="T20" fmla="*/ 33 w 50"/>
                  <a:gd name="T21" fmla="*/ 16 h 50"/>
                  <a:gd name="T22" fmla="*/ 50 w 50"/>
                  <a:gd name="T23" fmla="*/ 16 h 50"/>
                  <a:gd name="T24" fmla="*/ 50 w 50"/>
                  <a:gd name="T25" fmla="*/ 34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0" h="50">
                    <a:moveTo>
                      <a:pt x="50" y="34"/>
                    </a:moveTo>
                    <a:lnTo>
                      <a:pt x="33" y="34"/>
                    </a:lnTo>
                    <a:lnTo>
                      <a:pt x="33" y="50"/>
                    </a:lnTo>
                    <a:lnTo>
                      <a:pt x="16" y="50"/>
                    </a:lnTo>
                    <a:lnTo>
                      <a:pt x="16" y="34"/>
                    </a:lnTo>
                    <a:lnTo>
                      <a:pt x="0" y="34"/>
                    </a:lnTo>
                    <a:lnTo>
                      <a:pt x="0" y="16"/>
                    </a:lnTo>
                    <a:lnTo>
                      <a:pt x="16" y="16"/>
                    </a:lnTo>
                    <a:lnTo>
                      <a:pt x="16" y="0"/>
                    </a:lnTo>
                    <a:lnTo>
                      <a:pt x="33" y="0"/>
                    </a:lnTo>
                    <a:lnTo>
                      <a:pt x="33" y="16"/>
                    </a:lnTo>
                    <a:lnTo>
                      <a:pt x="50" y="16"/>
                    </a:lnTo>
                    <a:lnTo>
                      <a:pt x="50" y="34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2" name="Freeform 293"/>
              <p:cNvSpPr>
                <a:spLocks/>
              </p:cNvSpPr>
              <p:nvPr/>
            </p:nvSpPr>
            <p:spPr bwMode="auto">
              <a:xfrm>
                <a:off x="355" y="1380"/>
                <a:ext cx="18" cy="12"/>
              </a:xfrm>
              <a:custGeom>
                <a:avLst/>
                <a:gdLst>
                  <a:gd name="T0" fmla="*/ 18 w 18"/>
                  <a:gd name="T1" fmla="*/ 12 h 12"/>
                  <a:gd name="T2" fmla="*/ 18 w 18"/>
                  <a:gd name="T3" fmla="*/ 9 h 12"/>
                  <a:gd name="T4" fmla="*/ 18 w 18"/>
                  <a:gd name="T5" fmla="*/ 9 h 12"/>
                  <a:gd name="T6" fmla="*/ 17 w 18"/>
                  <a:gd name="T7" fmla="*/ 6 h 12"/>
                  <a:gd name="T8" fmla="*/ 16 w 18"/>
                  <a:gd name="T9" fmla="*/ 2 h 12"/>
                  <a:gd name="T10" fmla="*/ 13 w 18"/>
                  <a:gd name="T11" fmla="*/ 1 h 12"/>
                  <a:gd name="T12" fmla="*/ 10 w 18"/>
                  <a:gd name="T13" fmla="*/ 0 h 12"/>
                  <a:gd name="T14" fmla="*/ 10 w 18"/>
                  <a:gd name="T15" fmla="*/ 0 h 12"/>
                  <a:gd name="T16" fmla="*/ 6 w 18"/>
                  <a:gd name="T17" fmla="*/ 1 h 12"/>
                  <a:gd name="T18" fmla="*/ 3 w 18"/>
                  <a:gd name="T19" fmla="*/ 2 h 12"/>
                  <a:gd name="T20" fmla="*/ 1 w 18"/>
                  <a:gd name="T21" fmla="*/ 6 h 12"/>
                  <a:gd name="T22" fmla="*/ 0 w 18"/>
                  <a:gd name="T23" fmla="*/ 9 h 12"/>
                  <a:gd name="T24" fmla="*/ 0 w 18"/>
                  <a:gd name="T2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12">
                    <a:moveTo>
                      <a:pt x="18" y="12"/>
                    </a:moveTo>
                    <a:lnTo>
                      <a:pt x="18" y="9"/>
                    </a:lnTo>
                    <a:lnTo>
                      <a:pt x="18" y="9"/>
                    </a:lnTo>
                    <a:lnTo>
                      <a:pt x="17" y="6"/>
                    </a:lnTo>
                    <a:lnTo>
                      <a:pt x="16" y="2"/>
                    </a:lnTo>
                    <a:lnTo>
                      <a:pt x="13" y="1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6" y="1"/>
                    </a:lnTo>
                    <a:lnTo>
                      <a:pt x="3" y="2"/>
                    </a:lnTo>
                    <a:lnTo>
                      <a:pt x="1" y="6"/>
                    </a:lnTo>
                    <a:lnTo>
                      <a:pt x="0" y="9"/>
                    </a:lnTo>
                    <a:lnTo>
                      <a:pt x="0" y="1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3" name="Freeform 294"/>
              <p:cNvSpPr>
                <a:spLocks/>
              </p:cNvSpPr>
              <p:nvPr/>
            </p:nvSpPr>
            <p:spPr bwMode="auto">
              <a:xfrm>
                <a:off x="3569" y="2401"/>
                <a:ext cx="271" cy="231"/>
              </a:xfrm>
              <a:custGeom>
                <a:avLst/>
                <a:gdLst>
                  <a:gd name="T0" fmla="*/ 136 w 271"/>
                  <a:gd name="T1" fmla="*/ 0 h 231"/>
                  <a:gd name="T2" fmla="*/ 0 w 271"/>
                  <a:gd name="T3" fmla="*/ 127 h 231"/>
                  <a:gd name="T4" fmla="*/ 16 w 271"/>
                  <a:gd name="T5" fmla="*/ 145 h 231"/>
                  <a:gd name="T6" fmla="*/ 23 w 271"/>
                  <a:gd name="T7" fmla="*/ 139 h 231"/>
                  <a:gd name="T8" fmla="*/ 23 w 271"/>
                  <a:gd name="T9" fmla="*/ 231 h 231"/>
                  <a:gd name="T10" fmla="*/ 248 w 271"/>
                  <a:gd name="T11" fmla="*/ 231 h 231"/>
                  <a:gd name="T12" fmla="*/ 248 w 271"/>
                  <a:gd name="T13" fmla="*/ 139 h 231"/>
                  <a:gd name="T14" fmla="*/ 255 w 271"/>
                  <a:gd name="T15" fmla="*/ 145 h 231"/>
                  <a:gd name="T16" fmla="*/ 271 w 271"/>
                  <a:gd name="T17" fmla="*/ 127 h 231"/>
                  <a:gd name="T18" fmla="*/ 136 w 271"/>
                  <a:gd name="T19" fmla="*/ 0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1" h="231">
                    <a:moveTo>
                      <a:pt x="136" y="0"/>
                    </a:moveTo>
                    <a:lnTo>
                      <a:pt x="0" y="127"/>
                    </a:lnTo>
                    <a:lnTo>
                      <a:pt x="16" y="145"/>
                    </a:lnTo>
                    <a:lnTo>
                      <a:pt x="23" y="139"/>
                    </a:lnTo>
                    <a:lnTo>
                      <a:pt x="23" y="231"/>
                    </a:lnTo>
                    <a:lnTo>
                      <a:pt x="248" y="231"/>
                    </a:lnTo>
                    <a:lnTo>
                      <a:pt x="248" y="139"/>
                    </a:lnTo>
                    <a:lnTo>
                      <a:pt x="255" y="145"/>
                    </a:lnTo>
                    <a:lnTo>
                      <a:pt x="271" y="127"/>
                    </a:lnTo>
                    <a:lnTo>
                      <a:pt x="13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4" name="Freeform 295"/>
              <p:cNvSpPr>
                <a:spLocks/>
              </p:cNvSpPr>
              <p:nvPr/>
            </p:nvSpPr>
            <p:spPr bwMode="auto">
              <a:xfrm>
                <a:off x="3774" y="2532"/>
                <a:ext cx="23" cy="23"/>
              </a:xfrm>
              <a:custGeom>
                <a:avLst/>
                <a:gdLst>
                  <a:gd name="T0" fmla="*/ 11 w 23"/>
                  <a:gd name="T1" fmla="*/ 0 h 23"/>
                  <a:gd name="T2" fmla="*/ 11 w 23"/>
                  <a:gd name="T3" fmla="*/ 0 h 23"/>
                  <a:gd name="T4" fmla="*/ 15 w 23"/>
                  <a:gd name="T5" fmla="*/ 1 h 23"/>
                  <a:gd name="T6" fmla="*/ 20 w 23"/>
                  <a:gd name="T7" fmla="*/ 3 h 23"/>
                  <a:gd name="T8" fmla="*/ 22 w 23"/>
                  <a:gd name="T9" fmla="*/ 8 h 23"/>
                  <a:gd name="T10" fmla="*/ 23 w 23"/>
                  <a:gd name="T11" fmla="*/ 12 h 23"/>
                  <a:gd name="T12" fmla="*/ 23 w 23"/>
                  <a:gd name="T13" fmla="*/ 12 h 23"/>
                  <a:gd name="T14" fmla="*/ 22 w 23"/>
                  <a:gd name="T15" fmla="*/ 16 h 23"/>
                  <a:gd name="T16" fmla="*/ 20 w 23"/>
                  <a:gd name="T17" fmla="*/ 19 h 23"/>
                  <a:gd name="T18" fmla="*/ 15 w 23"/>
                  <a:gd name="T19" fmla="*/ 22 h 23"/>
                  <a:gd name="T20" fmla="*/ 11 w 23"/>
                  <a:gd name="T21" fmla="*/ 23 h 23"/>
                  <a:gd name="T22" fmla="*/ 11 w 23"/>
                  <a:gd name="T23" fmla="*/ 23 h 23"/>
                  <a:gd name="T24" fmla="*/ 7 w 23"/>
                  <a:gd name="T25" fmla="*/ 22 h 23"/>
                  <a:gd name="T26" fmla="*/ 3 w 23"/>
                  <a:gd name="T27" fmla="*/ 19 h 23"/>
                  <a:gd name="T28" fmla="*/ 1 w 23"/>
                  <a:gd name="T29" fmla="*/ 16 h 23"/>
                  <a:gd name="T30" fmla="*/ 0 w 23"/>
                  <a:gd name="T31" fmla="*/ 12 h 23"/>
                  <a:gd name="T32" fmla="*/ 0 w 23"/>
                  <a:gd name="T33" fmla="*/ 12 h 23"/>
                  <a:gd name="T34" fmla="*/ 1 w 23"/>
                  <a:gd name="T35" fmla="*/ 8 h 23"/>
                  <a:gd name="T36" fmla="*/ 3 w 23"/>
                  <a:gd name="T37" fmla="*/ 3 h 23"/>
                  <a:gd name="T38" fmla="*/ 7 w 23"/>
                  <a:gd name="T39" fmla="*/ 1 h 23"/>
                  <a:gd name="T40" fmla="*/ 11 w 23"/>
                  <a:gd name="T41" fmla="*/ 0 h 23"/>
                  <a:gd name="T42" fmla="*/ 11 w 23"/>
                  <a:gd name="T4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3" h="23">
                    <a:moveTo>
                      <a:pt x="11" y="0"/>
                    </a:moveTo>
                    <a:lnTo>
                      <a:pt x="11" y="0"/>
                    </a:lnTo>
                    <a:lnTo>
                      <a:pt x="15" y="1"/>
                    </a:lnTo>
                    <a:lnTo>
                      <a:pt x="20" y="3"/>
                    </a:lnTo>
                    <a:lnTo>
                      <a:pt x="22" y="8"/>
                    </a:lnTo>
                    <a:lnTo>
                      <a:pt x="23" y="12"/>
                    </a:lnTo>
                    <a:lnTo>
                      <a:pt x="23" y="12"/>
                    </a:lnTo>
                    <a:lnTo>
                      <a:pt x="22" y="16"/>
                    </a:lnTo>
                    <a:lnTo>
                      <a:pt x="20" y="19"/>
                    </a:lnTo>
                    <a:lnTo>
                      <a:pt x="15" y="22"/>
                    </a:lnTo>
                    <a:lnTo>
                      <a:pt x="11" y="23"/>
                    </a:lnTo>
                    <a:lnTo>
                      <a:pt x="11" y="23"/>
                    </a:lnTo>
                    <a:lnTo>
                      <a:pt x="7" y="22"/>
                    </a:lnTo>
                    <a:lnTo>
                      <a:pt x="3" y="19"/>
                    </a:lnTo>
                    <a:lnTo>
                      <a:pt x="1" y="1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" y="8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1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5" name="Freeform 296"/>
              <p:cNvSpPr>
                <a:spLocks/>
              </p:cNvSpPr>
              <p:nvPr/>
            </p:nvSpPr>
            <p:spPr bwMode="auto">
              <a:xfrm>
                <a:off x="3724" y="2491"/>
                <a:ext cx="34" cy="34"/>
              </a:xfrm>
              <a:custGeom>
                <a:avLst/>
                <a:gdLst>
                  <a:gd name="T0" fmla="*/ 17 w 34"/>
                  <a:gd name="T1" fmla="*/ 0 h 34"/>
                  <a:gd name="T2" fmla="*/ 17 w 34"/>
                  <a:gd name="T3" fmla="*/ 0 h 34"/>
                  <a:gd name="T4" fmla="*/ 20 w 34"/>
                  <a:gd name="T5" fmla="*/ 0 h 34"/>
                  <a:gd name="T6" fmla="*/ 23 w 34"/>
                  <a:gd name="T7" fmla="*/ 1 h 34"/>
                  <a:gd name="T8" fmla="*/ 26 w 34"/>
                  <a:gd name="T9" fmla="*/ 3 h 34"/>
                  <a:gd name="T10" fmla="*/ 28 w 34"/>
                  <a:gd name="T11" fmla="*/ 5 h 34"/>
                  <a:gd name="T12" fmla="*/ 30 w 34"/>
                  <a:gd name="T13" fmla="*/ 7 h 34"/>
                  <a:gd name="T14" fmla="*/ 32 w 34"/>
                  <a:gd name="T15" fmla="*/ 10 h 34"/>
                  <a:gd name="T16" fmla="*/ 34 w 34"/>
                  <a:gd name="T17" fmla="*/ 14 h 34"/>
                  <a:gd name="T18" fmla="*/ 34 w 34"/>
                  <a:gd name="T19" fmla="*/ 17 h 34"/>
                  <a:gd name="T20" fmla="*/ 34 w 34"/>
                  <a:gd name="T21" fmla="*/ 17 h 34"/>
                  <a:gd name="T22" fmla="*/ 34 w 34"/>
                  <a:gd name="T23" fmla="*/ 21 h 34"/>
                  <a:gd name="T24" fmla="*/ 32 w 34"/>
                  <a:gd name="T25" fmla="*/ 24 h 34"/>
                  <a:gd name="T26" fmla="*/ 30 w 34"/>
                  <a:gd name="T27" fmla="*/ 26 h 34"/>
                  <a:gd name="T28" fmla="*/ 28 w 34"/>
                  <a:gd name="T29" fmla="*/ 29 h 34"/>
                  <a:gd name="T30" fmla="*/ 26 w 34"/>
                  <a:gd name="T31" fmla="*/ 31 h 34"/>
                  <a:gd name="T32" fmla="*/ 23 w 34"/>
                  <a:gd name="T33" fmla="*/ 32 h 34"/>
                  <a:gd name="T34" fmla="*/ 20 w 34"/>
                  <a:gd name="T35" fmla="*/ 33 h 34"/>
                  <a:gd name="T36" fmla="*/ 17 w 34"/>
                  <a:gd name="T37" fmla="*/ 34 h 34"/>
                  <a:gd name="T38" fmla="*/ 17 w 34"/>
                  <a:gd name="T39" fmla="*/ 34 h 34"/>
                  <a:gd name="T40" fmla="*/ 13 w 34"/>
                  <a:gd name="T41" fmla="*/ 33 h 34"/>
                  <a:gd name="T42" fmla="*/ 10 w 34"/>
                  <a:gd name="T43" fmla="*/ 32 h 34"/>
                  <a:gd name="T44" fmla="*/ 8 w 34"/>
                  <a:gd name="T45" fmla="*/ 31 h 34"/>
                  <a:gd name="T46" fmla="*/ 5 w 34"/>
                  <a:gd name="T47" fmla="*/ 29 h 34"/>
                  <a:gd name="T48" fmla="*/ 3 w 34"/>
                  <a:gd name="T49" fmla="*/ 26 h 34"/>
                  <a:gd name="T50" fmla="*/ 2 w 34"/>
                  <a:gd name="T51" fmla="*/ 24 h 34"/>
                  <a:gd name="T52" fmla="*/ 1 w 34"/>
                  <a:gd name="T53" fmla="*/ 21 h 34"/>
                  <a:gd name="T54" fmla="*/ 0 w 34"/>
                  <a:gd name="T55" fmla="*/ 17 h 34"/>
                  <a:gd name="T56" fmla="*/ 0 w 34"/>
                  <a:gd name="T57" fmla="*/ 17 h 34"/>
                  <a:gd name="T58" fmla="*/ 1 w 34"/>
                  <a:gd name="T59" fmla="*/ 14 h 34"/>
                  <a:gd name="T60" fmla="*/ 2 w 34"/>
                  <a:gd name="T61" fmla="*/ 10 h 34"/>
                  <a:gd name="T62" fmla="*/ 3 w 34"/>
                  <a:gd name="T63" fmla="*/ 7 h 34"/>
                  <a:gd name="T64" fmla="*/ 5 w 34"/>
                  <a:gd name="T65" fmla="*/ 5 h 34"/>
                  <a:gd name="T66" fmla="*/ 8 w 34"/>
                  <a:gd name="T67" fmla="*/ 3 h 34"/>
                  <a:gd name="T68" fmla="*/ 10 w 34"/>
                  <a:gd name="T69" fmla="*/ 1 h 34"/>
                  <a:gd name="T70" fmla="*/ 13 w 34"/>
                  <a:gd name="T71" fmla="*/ 0 h 34"/>
                  <a:gd name="T72" fmla="*/ 17 w 34"/>
                  <a:gd name="T73" fmla="*/ 0 h 34"/>
                  <a:gd name="T74" fmla="*/ 17 w 34"/>
                  <a:gd name="T7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4" h="34">
                    <a:moveTo>
                      <a:pt x="17" y="0"/>
                    </a:moveTo>
                    <a:lnTo>
                      <a:pt x="17" y="0"/>
                    </a:lnTo>
                    <a:lnTo>
                      <a:pt x="20" y="0"/>
                    </a:lnTo>
                    <a:lnTo>
                      <a:pt x="23" y="1"/>
                    </a:lnTo>
                    <a:lnTo>
                      <a:pt x="26" y="3"/>
                    </a:lnTo>
                    <a:lnTo>
                      <a:pt x="28" y="5"/>
                    </a:lnTo>
                    <a:lnTo>
                      <a:pt x="30" y="7"/>
                    </a:lnTo>
                    <a:lnTo>
                      <a:pt x="32" y="10"/>
                    </a:lnTo>
                    <a:lnTo>
                      <a:pt x="34" y="14"/>
                    </a:lnTo>
                    <a:lnTo>
                      <a:pt x="34" y="17"/>
                    </a:lnTo>
                    <a:lnTo>
                      <a:pt x="34" y="17"/>
                    </a:lnTo>
                    <a:lnTo>
                      <a:pt x="34" y="21"/>
                    </a:lnTo>
                    <a:lnTo>
                      <a:pt x="32" y="24"/>
                    </a:lnTo>
                    <a:lnTo>
                      <a:pt x="30" y="26"/>
                    </a:lnTo>
                    <a:lnTo>
                      <a:pt x="28" y="29"/>
                    </a:lnTo>
                    <a:lnTo>
                      <a:pt x="26" y="31"/>
                    </a:lnTo>
                    <a:lnTo>
                      <a:pt x="23" y="32"/>
                    </a:lnTo>
                    <a:lnTo>
                      <a:pt x="20" y="33"/>
                    </a:lnTo>
                    <a:lnTo>
                      <a:pt x="17" y="34"/>
                    </a:lnTo>
                    <a:lnTo>
                      <a:pt x="17" y="34"/>
                    </a:lnTo>
                    <a:lnTo>
                      <a:pt x="13" y="33"/>
                    </a:lnTo>
                    <a:lnTo>
                      <a:pt x="10" y="32"/>
                    </a:lnTo>
                    <a:lnTo>
                      <a:pt x="8" y="31"/>
                    </a:lnTo>
                    <a:lnTo>
                      <a:pt x="5" y="29"/>
                    </a:lnTo>
                    <a:lnTo>
                      <a:pt x="3" y="26"/>
                    </a:lnTo>
                    <a:lnTo>
                      <a:pt x="2" y="24"/>
                    </a:lnTo>
                    <a:lnTo>
                      <a:pt x="1" y="21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1" y="14"/>
                    </a:lnTo>
                    <a:lnTo>
                      <a:pt x="2" y="10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8" y="3"/>
                    </a:lnTo>
                    <a:lnTo>
                      <a:pt x="10" y="1"/>
                    </a:lnTo>
                    <a:lnTo>
                      <a:pt x="13" y="0"/>
                    </a:lnTo>
                    <a:lnTo>
                      <a:pt x="17" y="0"/>
                    </a:lnTo>
                    <a:lnTo>
                      <a:pt x="1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6" name="Freeform 297"/>
              <p:cNvSpPr>
                <a:spLocks/>
              </p:cNvSpPr>
              <p:nvPr/>
            </p:nvSpPr>
            <p:spPr bwMode="auto">
              <a:xfrm>
                <a:off x="3666" y="2491"/>
                <a:ext cx="33" cy="34"/>
              </a:xfrm>
              <a:custGeom>
                <a:avLst/>
                <a:gdLst>
                  <a:gd name="T0" fmla="*/ 16 w 33"/>
                  <a:gd name="T1" fmla="*/ 0 h 34"/>
                  <a:gd name="T2" fmla="*/ 16 w 33"/>
                  <a:gd name="T3" fmla="*/ 0 h 34"/>
                  <a:gd name="T4" fmla="*/ 20 w 33"/>
                  <a:gd name="T5" fmla="*/ 0 h 34"/>
                  <a:gd name="T6" fmla="*/ 23 w 33"/>
                  <a:gd name="T7" fmla="*/ 1 h 34"/>
                  <a:gd name="T8" fmla="*/ 26 w 33"/>
                  <a:gd name="T9" fmla="*/ 3 h 34"/>
                  <a:gd name="T10" fmla="*/ 29 w 33"/>
                  <a:gd name="T11" fmla="*/ 5 h 34"/>
                  <a:gd name="T12" fmla="*/ 31 w 33"/>
                  <a:gd name="T13" fmla="*/ 7 h 34"/>
                  <a:gd name="T14" fmla="*/ 32 w 33"/>
                  <a:gd name="T15" fmla="*/ 10 h 34"/>
                  <a:gd name="T16" fmla="*/ 33 w 33"/>
                  <a:gd name="T17" fmla="*/ 14 h 34"/>
                  <a:gd name="T18" fmla="*/ 33 w 33"/>
                  <a:gd name="T19" fmla="*/ 17 h 34"/>
                  <a:gd name="T20" fmla="*/ 33 w 33"/>
                  <a:gd name="T21" fmla="*/ 17 h 34"/>
                  <a:gd name="T22" fmla="*/ 33 w 33"/>
                  <a:gd name="T23" fmla="*/ 21 h 34"/>
                  <a:gd name="T24" fmla="*/ 32 w 33"/>
                  <a:gd name="T25" fmla="*/ 24 h 34"/>
                  <a:gd name="T26" fmla="*/ 31 w 33"/>
                  <a:gd name="T27" fmla="*/ 26 h 34"/>
                  <a:gd name="T28" fmla="*/ 29 w 33"/>
                  <a:gd name="T29" fmla="*/ 29 h 34"/>
                  <a:gd name="T30" fmla="*/ 26 w 33"/>
                  <a:gd name="T31" fmla="*/ 31 h 34"/>
                  <a:gd name="T32" fmla="*/ 23 w 33"/>
                  <a:gd name="T33" fmla="*/ 32 h 34"/>
                  <a:gd name="T34" fmla="*/ 20 w 33"/>
                  <a:gd name="T35" fmla="*/ 33 h 34"/>
                  <a:gd name="T36" fmla="*/ 16 w 33"/>
                  <a:gd name="T37" fmla="*/ 34 h 34"/>
                  <a:gd name="T38" fmla="*/ 16 w 33"/>
                  <a:gd name="T39" fmla="*/ 34 h 34"/>
                  <a:gd name="T40" fmla="*/ 13 w 33"/>
                  <a:gd name="T41" fmla="*/ 33 h 34"/>
                  <a:gd name="T42" fmla="*/ 10 w 33"/>
                  <a:gd name="T43" fmla="*/ 32 h 34"/>
                  <a:gd name="T44" fmla="*/ 7 w 33"/>
                  <a:gd name="T45" fmla="*/ 31 h 34"/>
                  <a:gd name="T46" fmla="*/ 5 w 33"/>
                  <a:gd name="T47" fmla="*/ 29 h 34"/>
                  <a:gd name="T48" fmla="*/ 3 w 33"/>
                  <a:gd name="T49" fmla="*/ 26 h 34"/>
                  <a:gd name="T50" fmla="*/ 1 w 33"/>
                  <a:gd name="T51" fmla="*/ 24 h 34"/>
                  <a:gd name="T52" fmla="*/ 0 w 33"/>
                  <a:gd name="T53" fmla="*/ 21 h 34"/>
                  <a:gd name="T54" fmla="*/ 0 w 33"/>
                  <a:gd name="T55" fmla="*/ 17 h 34"/>
                  <a:gd name="T56" fmla="*/ 0 w 33"/>
                  <a:gd name="T57" fmla="*/ 17 h 34"/>
                  <a:gd name="T58" fmla="*/ 0 w 33"/>
                  <a:gd name="T59" fmla="*/ 14 h 34"/>
                  <a:gd name="T60" fmla="*/ 1 w 33"/>
                  <a:gd name="T61" fmla="*/ 10 h 34"/>
                  <a:gd name="T62" fmla="*/ 3 w 33"/>
                  <a:gd name="T63" fmla="*/ 7 h 34"/>
                  <a:gd name="T64" fmla="*/ 5 w 33"/>
                  <a:gd name="T65" fmla="*/ 5 h 34"/>
                  <a:gd name="T66" fmla="*/ 7 w 33"/>
                  <a:gd name="T67" fmla="*/ 3 h 34"/>
                  <a:gd name="T68" fmla="*/ 10 w 33"/>
                  <a:gd name="T69" fmla="*/ 1 h 34"/>
                  <a:gd name="T70" fmla="*/ 13 w 33"/>
                  <a:gd name="T71" fmla="*/ 0 h 34"/>
                  <a:gd name="T72" fmla="*/ 16 w 33"/>
                  <a:gd name="T73" fmla="*/ 0 h 34"/>
                  <a:gd name="T74" fmla="*/ 16 w 33"/>
                  <a:gd name="T7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3" h="34">
                    <a:moveTo>
                      <a:pt x="16" y="0"/>
                    </a:moveTo>
                    <a:lnTo>
                      <a:pt x="16" y="0"/>
                    </a:lnTo>
                    <a:lnTo>
                      <a:pt x="20" y="0"/>
                    </a:lnTo>
                    <a:lnTo>
                      <a:pt x="23" y="1"/>
                    </a:lnTo>
                    <a:lnTo>
                      <a:pt x="26" y="3"/>
                    </a:lnTo>
                    <a:lnTo>
                      <a:pt x="29" y="5"/>
                    </a:lnTo>
                    <a:lnTo>
                      <a:pt x="31" y="7"/>
                    </a:lnTo>
                    <a:lnTo>
                      <a:pt x="32" y="10"/>
                    </a:lnTo>
                    <a:lnTo>
                      <a:pt x="33" y="14"/>
                    </a:lnTo>
                    <a:lnTo>
                      <a:pt x="33" y="17"/>
                    </a:lnTo>
                    <a:lnTo>
                      <a:pt x="33" y="17"/>
                    </a:lnTo>
                    <a:lnTo>
                      <a:pt x="33" y="21"/>
                    </a:lnTo>
                    <a:lnTo>
                      <a:pt x="32" y="24"/>
                    </a:lnTo>
                    <a:lnTo>
                      <a:pt x="31" y="26"/>
                    </a:lnTo>
                    <a:lnTo>
                      <a:pt x="29" y="29"/>
                    </a:lnTo>
                    <a:lnTo>
                      <a:pt x="26" y="31"/>
                    </a:lnTo>
                    <a:lnTo>
                      <a:pt x="23" y="32"/>
                    </a:lnTo>
                    <a:lnTo>
                      <a:pt x="20" y="33"/>
                    </a:lnTo>
                    <a:lnTo>
                      <a:pt x="16" y="34"/>
                    </a:lnTo>
                    <a:lnTo>
                      <a:pt x="16" y="34"/>
                    </a:lnTo>
                    <a:lnTo>
                      <a:pt x="13" y="33"/>
                    </a:lnTo>
                    <a:lnTo>
                      <a:pt x="10" y="32"/>
                    </a:lnTo>
                    <a:lnTo>
                      <a:pt x="7" y="31"/>
                    </a:lnTo>
                    <a:lnTo>
                      <a:pt x="5" y="29"/>
                    </a:lnTo>
                    <a:lnTo>
                      <a:pt x="3" y="26"/>
                    </a:lnTo>
                    <a:lnTo>
                      <a:pt x="1" y="24"/>
                    </a:lnTo>
                    <a:lnTo>
                      <a:pt x="0" y="21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0" y="14"/>
                    </a:lnTo>
                    <a:lnTo>
                      <a:pt x="1" y="10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0" y="1"/>
                    </a:lnTo>
                    <a:lnTo>
                      <a:pt x="13" y="0"/>
                    </a:lnTo>
                    <a:lnTo>
                      <a:pt x="16" y="0"/>
                    </a:lnTo>
                    <a:lnTo>
                      <a:pt x="1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7" name="Freeform 298"/>
              <p:cNvSpPr>
                <a:spLocks/>
              </p:cNvSpPr>
              <p:nvPr/>
            </p:nvSpPr>
            <p:spPr bwMode="auto">
              <a:xfrm>
                <a:off x="3619" y="2532"/>
                <a:ext cx="21" cy="23"/>
              </a:xfrm>
              <a:custGeom>
                <a:avLst/>
                <a:gdLst>
                  <a:gd name="T0" fmla="*/ 11 w 21"/>
                  <a:gd name="T1" fmla="*/ 0 h 23"/>
                  <a:gd name="T2" fmla="*/ 11 w 21"/>
                  <a:gd name="T3" fmla="*/ 0 h 23"/>
                  <a:gd name="T4" fmla="*/ 15 w 21"/>
                  <a:gd name="T5" fmla="*/ 1 h 23"/>
                  <a:gd name="T6" fmla="*/ 18 w 21"/>
                  <a:gd name="T7" fmla="*/ 3 h 23"/>
                  <a:gd name="T8" fmla="*/ 21 w 21"/>
                  <a:gd name="T9" fmla="*/ 8 h 23"/>
                  <a:gd name="T10" fmla="*/ 21 w 21"/>
                  <a:gd name="T11" fmla="*/ 12 h 23"/>
                  <a:gd name="T12" fmla="*/ 21 w 21"/>
                  <a:gd name="T13" fmla="*/ 12 h 23"/>
                  <a:gd name="T14" fmla="*/ 21 w 21"/>
                  <a:gd name="T15" fmla="*/ 16 h 23"/>
                  <a:gd name="T16" fmla="*/ 18 w 21"/>
                  <a:gd name="T17" fmla="*/ 19 h 23"/>
                  <a:gd name="T18" fmla="*/ 15 w 21"/>
                  <a:gd name="T19" fmla="*/ 22 h 23"/>
                  <a:gd name="T20" fmla="*/ 11 w 21"/>
                  <a:gd name="T21" fmla="*/ 23 h 23"/>
                  <a:gd name="T22" fmla="*/ 11 w 21"/>
                  <a:gd name="T23" fmla="*/ 23 h 23"/>
                  <a:gd name="T24" fmla="*/ 6 w 21"/>
                  <a:gd name="T25" fmla="*/ 22 h 23"/>
                  <a:gd name="T26" fmla="*/ 3 w 21"/>
                  <a:gd name="T27" fmla="*/ 19 h 23"/>
                  <a:gd name="T28" fmla="*/ 1 w 21"/>
                  <a:gd name="T29" fmla="*/ 16 h 23"/>
                  <a:gd name="T30" fmla="*/ 0 w 21"/>
                  <a:gd name="T31" fmla="*/ 12 h 23"/>
                  <a:gd name="T32" fmla="*/ 0 w 21"/>
                  <a:gd name="T33" fmla="*/ 12 h 23"/>
                  <a:gd name="T34" fmla="*/ 1 w 21"/>
                  <a:gd name="T35" fmla="*/ 8 h 23"/>
                  <a:gd name="T36" fmla="*/ 3 w 21"/>
                  <a:gd name="T37" fmla="*/ 3 h 23"/>
                  <a:gd name="T38" fmla="*/ 6 w 21"/>
                  <a:gd name="T39" fmla="*/ 1 h 23"/>
                  <a:gd name="T40" fmla="*/ 11 w 21"/>
                  <a:gd name="T41" fmla="*/ 0 h 23"/>
                  <a:gd name="T42" fmla="*/ 11 w 21"/>
                  <a:gd name="T4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1" h="23">
                    <a:moveTo>
                      <a:pt x="11" y="0"/>
                    </a:moveTo>
                    <a:lnTo>
                      <a:pt x="11" y="0"/>
                    </a:lnTo>
                    <a:lnTo>
                      <a:pt x="15" y="1"/>
                    </a:lnTo>
                    <a:lnTo>
                      <a:pt x="18" y="3"/>
                    </a:lnTo>
                    <a:lnTo>
                      <a:pt x="21" y="8"/>
                    </a:lnTo>
                    <a:lnTo>
                      <a:pt x="21" y="12"/>
                    </a:lnTo>
                    <a:lnTo>
                      <a:pt x="21" y="12"/>
                    </a:lnTo>
                    <a:lnTo>
                      <a:pt x="21" y="16"/>
                    </a:lnTo>
                    <a:lnTo>
                      <a:pt x="18" y="19"/>
                    </a:lnTo>
                    <a:lnTo>
                      <a:pt x="15" y="22"/>
                    </a:lnTo>
                    <a:lnTo>
                      <a:pt x="11" y="23"/>
                    </a:lnTo>
                    <a:lnTo>
                      <a:pt x="11" y="23"/>
                    </a:lnTo>
                    <a:lnTo>
                      <a:pt x="6" y="22"/>
                    </a:lnTo>
                    <a:lnTo>
                      <a:pt x="3" y="19"/>
                    </a:lnTo>
                    <a:lnTo>
                      <a:pt x="1" y="1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" y="8"/>
                    </a:lnTo>
                    <a:lnTo>
                      <a:pt x="3" y="3"/>
                    </a:lnTo>
                    <a:lnTo>
                      <a:pt x="6" y="1"/>
                    </a:lnTo>
                    <a:lnTo>
                      <a:pt x="11" y="0"/>
                    </a:lnTo>
                    <a:lnTo>
                      <a:pt x="11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8" name="Freeform 299"/>
              <p:cNvSpPr>
                <a:spLocks/>
              </p:cNvSpPr>
              <p:nvPr/>
            </p:nvSpPr>
            <p:spPr bwMode="auto">
              <a:xfrm>
                <a:off x="3636" y="2581"/>
                <a:ext cx="8" cy="32"/>
              </a:xfrm>
              <a:custGeom>
                <a:avLst/>
                <a:gdLst>
                  <a:gd name="T0" fmla="*/ 2 w 8"/>
                  <a:gd name="T1" fmla="*/ 0 h 32"/>
                  <a:gd name="T2" fmla="*/ 8 w 8"/>
                  <a:gd name="T3" fmla="*/ 18 h 32"/>
                  <a:gd name="T4" fmla="*/ 1 w 8"/>
                  <a:gd name="T5" fmla="*/ 18 h 32"/>
                  <a:gd name="T6" fmla="*/ 1 w 8"/>
                  <a:gd name="T7" fmla="*/ 18 h 32"/>
                  <a:gd name="T8" fmla="*/ 0 w 8"/>
                  <a:gd name="T9" fmla="*/ 27 h 32"/>
                  <a:gd name="T10" fmla="*/ 0 w 8"/>
                  <a:gd name="T11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32">
                    <a:moveTo>
                      <a:pt x="2" y="0"/>
                    </a:moveTo>
                    <a:lnTo>
                      <a:pt x="8" y="18"/>
                    </a:lnTo>
                    <a:lnTo>
                      <a:pt x="1" y="18"/>
                    </a:lnTo>
                    <a:lnTo>
                      <a:pt x="1" y="18"/>
                    </a:lnTo>
                    <a:lnTo>
                      <a:pt x="0" y="27"/>
                    </a:lnTo>
                    <a:lnTo>
                      <a:pt x="0" y="3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9" name="Freeform 300"/>
              <p:cNvSpPr>
                <a:spLocks/>
              </p:cNvSpPr>
              <p:nvPr/>
            </p:nvSpPr>
            <p:spPr bwMode="auto">
              <a:xfrm>
                <a:off x="3610" y="2558"/>
                <a:ext cx="38" cy="28"/>
              </a:xfrm>
              <a:custGeom>
                <a:avLst/>
                <a:gdLst>
                  <a:gd name="T0" fmla="*/ 7 w 38"/>
                  <a:gd name="T1" fmla="*/ 26 h 28"/>
                  <a:gd name="T2" fmla="*/ 7 w 38"/>
                  <a:gd name="T3" fmla="*/ 26 h 28"/>
                  <a:gd name="T4" fmla="*/ 6 w 38"/>
                  <a:gd name="T5" fmla="*/ 27 h 28"/>
                  <a:gd name="T6" fmla="*/ 4 w 38"/>
                  <a:gd name="T7" fmla="*/ 28 h 28"/>
                  <a:gd name="T8" fmla="*/ 4 w 38"/>
                  <a:gd name="T9" fmla="*/ 28 h 28"/>
                  <a:gd name="T10" fmla="*/ 2 w 38"/>
                  <a:gd name="T11" fmla="*/ 28 h 28"/>
                  <a:gd name="T12" fmla="*/ 2 w 38"/>
                  <a:gd name="T13" fmla="*/ 28 h 28"/>
                  <a:gd name="T14" fmla="*/ 0 w 38"/>
                  <a:gd name="T15" fmla="*/ 26 h 28"/>
                  <a:gd name="T16" fmla="*/ 0 w 38"/>
                  <a:gd name="T17" fmla="*/ 24 h 28"/>
                  <a:gd name="T18" fmla="*/ 8 w 38"/>
                  <a:gd name="T19" fmla="*/ 4 h 28"/>
                  <a:gd name="T20" fmla="*/ 8 w 38"/>
                  <a:gd name="T21" fmla="*/ 4 h 28"/>
                  <a:gd name="T22" fmla="*/ 10 w 38"/>
                  <a:gd name="T23" fmla="*/ 3 h 28"/>
                  <a:gd name="T24" fmla="*/ 12 w 38"/>
                  <a:gd name="T25" fmla="*/ 1 h 28"/>
                  <a:gd name="T26" fmla="*/ 16 w 38"/>
                  <a:gd name="T27" fmla="*/ 0 h 28"/>
                  <a:gd name="T28" fmla="*/ 20 w 38"/>
                  <a:gd name="T29" fmla="*/ 0 h 28"/>
                  <a:gd name="T30" fmla="*/ 20 w 38"/>
                  <a:gd name="T31" fmla="*/ 0 h 28"/>
                  <a:gd name="T32" fmla="*/ 24 w 38"/>
                  <a:gd name="T33" fmla="*/ 0 h 28"/>
                  <a:gd name="T34" fmla="*/ 27 w 38"/>
                  <a:gd name="T35" fmla="*/ 1 h 28"/>
                  <a:gd name="T36" fmla="*/ 30 w 38"/>
                  <a:gd name="T37" fmla="*/ 3 h 28"/>
                  <a:gd name="T38" fmla="*/ 31 w 38"/>
                  <a:gd name="T39" fmla="*/ 4 h 28"/>
                  <a:gd name="T40" fmla="*/ 38 w 38"/>
                  <a:gd name="T41" fmla="*/ 24 h 28"/>
                  <a:gd name="T42" fmla="*/ 38 w 38"/>
                  <a:gd name="T43" fmla="*/ 24 h 28"/>
                  <a:gd name="T44" fmla="*/ 38 w 38"/>
                  <a:gd name="T45" fmla="*/ 26 h 28"/>
                  <a:gd name="T46" fmla="*/ 36 w 38"/>
                  <a:gd name="T47" fmla="*/ 28 h 28"/>
                  <a:gd name="T48" fmla="*/ 36 w 38"/>
                  <a:gd name="T49" fmla="*/ 28 h 28"/>
                  <a:gd name="T50" fmla="*/ 35 w 38"/>
                  <a:gd name="T51" fmla="*/ 28 h 28"/>
                  <a:gd name="T52" fmla="*/ 35 w 38"/>
                  <a:gd name="T53" fmla="*/ 28 h 28"/>
                  <a:gd name="T54" fmla="*/ 33 w 38"/>
                  <a:gd name="T55" fmla="*/ 27 h 28"/>
                  <a:gd name="T56" fmla="*/ 32 w 38"/>
                  <a:gd name="T57" fmla="*/ 26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8" h="28">
                    <a:moveTo>
                      <a:pt x="7" y="26"/>
                    </a:moveTo>
                    <a:lnTo>
                      <a:pt x="7" y="26"/>
                    </a:lnTo>
                    <a:lnTo>
                      <a:pt x="6" y="27"/>
                    </a:lnTo>
                    <a:lnTo>
                      <a:pt x="4" y="28"/>
                    </a:lnTo>
                    <a:lnTo>
                      <a:pt x="4" y="28"/>
                    </a:lnTo>
                    <a:lnTo>
                      <a:pt x="2" y="28"/>
                    </a:lnTo>
                    <a:lnTo>
                      <a:pt x="2" y="28"/>
                    </a:lnTo>
                    <a:lnTo>
                      <a:pt x="0" y="26"/>
                    </a:lnTo>
                    <a:lnTo>
                      <a:pt x="0" y="24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10" y="3"/>
                    </a:lnTo>
                    <a:lnTo>
                      <a:pt x="12" y="1"/>
                    </a:lnTo>
                    <a:lnTo>
                      <a:pt x="16" y="0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24" y="0"/>
                    </a:lnTo>
                    <a:lnTo>
                      <a:pt x="27" y="1"/>
                    </a:lnTo>
                    <a:lnTo>
                      <a:pt x="30" y="3"/>
                    </a:lnTo>
                    <a:lnTo>
                      <a:pt x="31" y="4"/>
                    </a:lnTo>
                    <a:lnTo>
                      <a:pt x="38" y="24"/>
                    </a:lnTo>
                    <a:lnTo>
                      <a:pt x="38" y="24"/>
                    </a:lnTo>
                    <a:lnTo>
                      <a:pt x="38" y="26"/>
                    </a:lnTo>
                    <a:lnTo>
                      <a:pt x="36" y="28"/>
                    </a:lnTo>
                    <a:lnTo>
                      <a:pt x="36" y="28"/>
                    </a:lnTo>
                    <a:lnTo>
                      <a:pt x="35" y="28"/>
                    </a:lnTo>
                    <a:lnTo>
                      <a:pt x="35" y="28"/>
                    </a:lnTo>
                    <a:lnTo>
                      <a:pt x="33" y="27"/>
                    </a:lnTo>
                    <a:lnTo>
                      <a:pt x="32" y="2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0" name="Freeform 301"/>
              <p:cNvSpPr>
                <a:spLocks/>
              </p:cNvSpPr>
              <p:nvPr/>
            </p:nvSpPr>
            <p:spPr bwMode="auto">
              <a:xfrm>
                <a:off x="3615" y="2581"/>
                <a:ext cx="9" cy="32"/>
              </a:xfrm>
              <a:custGeom>
                <a:avLst/>
                <a:gdLst>
                  <a:gd name="T0" fmla="*/ 9 w 9"/>
                  <a:gd name="T1" fmla="*/ 32 h 32"/>
                  <a:gd name="T2" fmla="*/ 9 w 9"/>
                  <a:gd name="T3" fmla="*/ 32 h 32"/>
                  <a:gd name="T4" fmla="*/ 8 w 9"/>
                  <a:gd name="T5" fmla="*/ 27 h 32"/>
                  <a:gd name="T6" fmla="*/ 7 w 9"/>
                  <a:gd name="T7" fmla="*/ 18 h 32"/>
                  <a:gd name="T8" fmla="*/ 0 w 9"/>
                  <a:gd name="T9" fmla="*/ 18 h 32"/>
                  <a:gd name="T10" fmla="*/ 7 w 9"/>
                  <a:gd name="T11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32">
                    <a:moveTo>
                      <a:pt x="9" y="32"/>
                    </a:moveTo>
                    <a:lnTo>
                      <a:pt x="9" y="32"/>
                    </a:lnTo>
                    <a:lnTo>
                      <a:pt x="8" y="27"/>
                    </a:lnTo>
                    <a:lnTo>
                      <a:pt x="7" y="18"/>
                    </a:lnTo>
                    <a:lnTo>
                      <a:pt x="0" y="18"/>
                    </a:lnTo>
                    <a:lnTo>
                      <a:pt x="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1" name="Freeform 302"/>
              <p:cNvSpPr>
                <a:spLocks/>
              </p:cNvSpPr>
              <p:nvPr/>
            </p:nvSpPr>
            <p:spPr bwMode="auto">
              <a:xfrm>
                <a:off x="3692" y="2564"/>
                <a:ext cx="13" cy="49"/>
              </a:xfrm>
              <a:custGeom>
                <a:avLst/>
                <a:gdLst>
                  <a:gd name="T0" fmla="*/ 3 w 13"/>
                  <a:gd name="T1" fmla="*/ 0 h 49"/>
                  <a:gd name="T2" fmla="*/ 13 w 13"/>
                  <a:gd name="T3" fmla="*/ 28 h 49"/>
                  <a:gd name="T4" fmla="*/ 3 w 13"/>
                  <a:gd name="T5" fmla="*/ 28 h 49"/>
                  <a:gd name="T6" fmla="*/ 3 w 13"/>
                  <a:gd name="T7" fmla="*/ 28 h 49"/>
                  <a:gd name="T8" fmla="*/ 2 w 13"/>
                  <a:gd name="T9" fmla="*/ 41 h 49"/>
                  <a:gd name="T10" fmla="*/ 1 w 13"/>
                  <a:gd name="T11" fmla="*/ 46 h 49"/>
                  <a:gd name="T12" fmla="*/ 0 w 13"/>
                  <a:gd name="T13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49">
                    <a:moveTo>
                      <a:pt x="3" y="0"/>
                    </a:moveTo>
                    <a:lnTo>
                      <a:pt x="13" y="28"/>
                    </a:lnTo>
                    <a:lnTo>
                      <a:pt x="3" y="28"/>
                    </a:lnTo>
                    <a:lnTo>
                      <a:pt x="3" y="28"/>
                    </a:lnTo>
                    <a:lnTo>
                      <a:pt x="2" y="41"/>
                    </a:lnTo>
                    <a:lnTo>
                      <a:pt x="1" y="46"/>
                    </a:lnTo>
                    <a:lnTo>
                      <a:pt x="0" y="4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2" name="Freeform 303"/>
              <p:cNvSpPr>
                <a:spLocks/>
              </p:cNvSpPr>
              <p:nvPr/>
            </p:nvSpPr>
            <p:spPr bwMode="auto">
              <a:xfrm>
                <a:off x="3654" y="2529"/>
                <a:ext cx="57" cy="42"/>
              </a:xfrm>
              <a:custGeom>
                <a:avLst/>
                <a:gdLst>
                  <a:gd name="T0" fmla="*/ 9 w 57"/>
                  <a:gd name="T1" fmla="*/ 39 h 42"/>
                  <a:gd name="T2" fmla="*/ 9 w 57"/>
                  <a:gd name="T3" fmla="*/ 39 h 42"/>
                  <a:gd name="T4" fmla="*/ 7 w 57"/>
                  <a:gd name="T5" fmla="*/ 42 h 42"/>
                  <a:gd name="T6" fmla="*/ 5 w 57"/>
                  <a:gd name="T7" fmla="*/ 42 h 42"/>
                  <a:gd name="T8" fmla="*/ 5 w 57"/>
                  <a:gd name="T9" fmla="*/ 42 h 42"/>
                  <a:gd name="T10" fmla="*/ 3 w 57"/>
                  <a:gd name="T11" fmla="*/ 42 h 42"/>
                  <a:gd name="T12" fmla="*/ 3 w 57"/>
                  <a:gd name="T13" fmla="*/ 42 h 42"/>
                  <a:gd name="T14" fmla="*/ 2 w 57"/>
                  <a:gd name="T15" fmla="*/ 41 h 42"/>
                  <a:gd name="T16" fmla="*/ 1 w 57"/>
                  <a:gd name="T17" fmla="*/ 40 h 42"/>
                  <a:gd name="T18" fmla="*/ 0 w 57"/>
                  <a:gd name="T19" fmla="*/ 38 h 42"/>
                  <a:gd name="T20" fmla="*/ 0 w 57"/>
                  <a:gd name="T21" fmla="*/ 36 h 42"/>
                  <a:gd name="T22" fmla="*/ 11 w 57"/>
                  <a:gd name="T23" fmla="*/ 7 h 42"/>
                  <a:gd name="T24" fmla="*/ 11 w 57"/>
                  <a:gd name="T25" fmla="*/ 7 h 42"/>
                  <a:gd name="T26" fmla="*/ 13 w 57"/>
                  <a:gd name="T27" fmla="*/ 5 h 42"/>
                  <a:gd name="T28" fmla="*/ 17 w 57"/>
                  <a:gd name="T29" fmla="*/ 2 h 42"/>
                  <a:gd name="T30" fmla="*/ 22 w 57"/>
                  <a:gd name="T31" fmla="*/ 1 h 42"/>
                  <a:gd name="T32" fmla="*/ 28 w 57"/>
                  <a:gd name="T33" fmla="*/ 0 h 42"/>
                  <a:gd name="T34" fmla="*/ 28 w 57"/>
                  <a:gd name="T35" fmla="*/ 0 h 42"/>
                  <a:gd name="T36" fmla="*/ 35 w 57"/>
                  <a:gd name="T37" fmla="*/ 1 h 42"/>
                  <a:gd name="T38" fmla="*/ 40 w 57"/>
                  <a:gd name="T39" fmla="*/ 2 h 42"/>
                  <a:gd name="T40" fmla="*/ 44 w 57"/>
                  <a:gd name="T41" fmla="*/ 5 h 42"/>
                  <a:gd name="T42" fmla="*/ 46 w 57"/>
                  <a:gd name="T43" fmla="*/ 7 h 42"/>
                  <a:gd name="T44" fmla="*/ 57 w 57"/>
                  <a:gd name="T45" fmla="*/ 36 h 42"/>
                  <a:gd name="T46" fmla="*/ 57 w 57"/>
                  <a:gd name="T47" fmla="*/ 36 h 42"/>
                  <a:gd name="T48" fmla="*/ 57 w 57"/>
                  <a:gd name="T49" fmla="*/ 38 h 42"/>
                  <a:gd name="T50" fmla="*/ 57 w 57"/>
                  <a:gd name="T51" fmla="*/ 40 h 42"/>
                  <a:gd name="T52" fmla="*/ 56 w 57"/>
                  <a:gd name="T53" fmla="*/ 41 h 42"/>
                  <a:gd name="T54" fmla="*/ 54 w 57"/>
                  <a:gd name="T55" fmla="*/ 42 h 42"/>
                  <a:gd name="T56" fmla="*/ 54 w 57"/>
                  <a:gd name="T57" fmla="*/ 42 h 42"/>
                  <a:gd name="T58" fmla="*/ 53 w 57"/>
                  <a:gd name="T59" fmla="*/ 42 h 42"/>
                  <a:gd name="T60" fmla="*/ 53 w 57"/>
                  <a:gd name="T61" fmla="*/ 42 h 42"/>
                  <a:gd name="T62" fmla="*/ 50 w 57"/>
                  <a:gd name="T63" fmla="*/ 42 h 42"/>
                  <a:gd name="T64" fmla="*/ 48 w 57"/>
                  <a:gd name="T65" fmla="*/ 39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7" h="42">
                    <a:moveTo>
                      <a:pt x="9" y="39"/>
                    </a:moveTo>
                    <a:lnTo>
                      <a:pt x="9" y="39"/>
                    </a:lnTo>
                    <a:lnTo>
                      <a:pt x="7" y="42"/>
                    </a:lnTo>
                    <a:lnTo>
                      <a:pt x="5" y="42"/>
                    </a:lnTo>
                    <a:lnTo>
                      <a:pt x="5" y="42"/>
                    </a:lnTo>
                    <a:lnTo>
                      <a:pt x="3" y="42"/>
                    </a:lnTo>
                    <a:lnTo>
                      <a:pt x="3" y="42"/>
                    </a:lnTo>
                    <a:lnTo>
                      <a:pt x="2" y="41"/>
                    </a:lnTo>
                    <a:lnTo>
                      <a:pt x="1" y="40"/>
                    </a:lnTo>
                    <a:lnTo>
                      <a:pt x="0" y="38"/>
                    </a:lnTo>
                    <a:lnTo>
                      <a:pt x="0" y="36"/>
                    </a:lnTo>
                    <a:lnTo>
                      <a:pt x="11" y="7"/>
                    </a:lnTo>
                    <a:lnTo>
                      <a:pt x="11" y="7"/>
                    </a:lnTo>
                    <a:lnTo>
                      <a:pt x="13" y="5"/>
                    </a:lnTo>
                    <a:lnTo>
                      <a:pt x="17" y="2"/>
                    </a:lnTo>
                    <a:lnTo>
                      <a:pt x="22" y="1"/>
                    </a:lnTo>
                    <a:lnTo>
                      <a:pt x="28" y="0"/>
                    </a:lnTo>
                    <a:lnTo>
                      <a:pt x="28" y="0"/>
                    </a:lnTo>
                    <a:lnTo>
                      <a:pt x="35" y="1"/>
                    </a:lnTo>
                    <a:lnTo>
                      <a:pt x="40" y="2"/>
                    </a:lnTo>
                    <a:lnTo>
                      <a:pt x="44" y="5"/>
                    </a:lnTo>
                    <a:lnTo>
                      <a:pt x="46" y="7"/>
                    </a:lnTo>
                    <a:lnTo>
                      <a:pt x="57" y="36"/>
                    </a:lnTo>
                    <a:lnTo>
                      <a:pt x="57" y="36"/>
                    </a:lnTo>
                    <a:lnTo>
                      <a:pt x="57" y="38"/>
                    </a:lnTo>
                    <a:lnTo>
                      <a:pt x="57" y="40"/>
                    </a:lnTo>
                    <a:lnTo>
                      <a:pt x="56" y="41"/>
                    </a:lnTo>
                    <a:lnTo>
                      <a:pt x="54" y="42"/>
                    </a:lnTo>
                    <a:lnTo>
                      <a:pt x="54" y="42"/>
                    </a:lnTo>
                    <a:lnTo>
                      <a:pt x="53" y="42"/>
                    </a:lnTo>
                    <a:lnTo>
                      <a:pt x="53" y="42"/>
                    </a:lnTo>
                    <a:lnTo>
                      <a:pt x="50" y="42"/>
                    </a:lnTo>
                    <a:lnTo>
                      <a:pt x="48" y="3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3" name="Freeform 304"/>
              <p:cNvSpPr>
                <a:spLocks/>
              </p:cNvSpPr>
              <p:nvPr/>
            </p:nvSpPr>
            <p:spPr bwMode="auto">
              <a:xfrm>
                <a:off x="3660" y="2564"/>
                <a:ext cx="13" cy="49"/>
              </a:xfrm>
              <a:custGeom>
                <a:avLst/>
                <a:gdLst>
                  <a:gd name="T0" fmla="*/ 13 w 13"/>
                  <a:gd name="T1" fmla="*/ 49 h 49"/>
                  <a:gd name="T2" fmla="*/ 13 w 13"/>
                  <a:gd name="T3" fmla="*/ 49 h 49"/>
                  <a:gd name="T4" fmla="*/ 12 w 13"/>
                  <a:gd name="T5" fmla="*/ 46 h 49"/>
                  <a:gd name="T6" fmla="*/ 12 w 13"/>
                  <a:gd name="T7" fmla="*/ 41 h 49"/>
                  <a:gd name="T8" fmla="*/ 11 w 13"/>
                  <a:gd name="T9" fmla="*/ 28 h 49"/>
                  <a:gd name="T10" fmla="*/ 0 w 13"/>
                  <a:gd name="T11" fmla="*/ 28 h 49"/>
                  <a:gd name="T12" fmla="*/ 10 w 13"/>
                  <a:gd name="T13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49">
                    <a:moveTo>
                      <a:pt x="13" y="49"/>
                    </a:moveTo>
                    <a:lnTo>
                      <a:pt x="13" y="49"/>
                    </a:lnTo>
                    <a:lnTo>
                      <a:pt x="12" y="46"/>
                    </a:lnTo>
                    <a:lnTo>
                      <a:pt x="12" y="41"/>
                    </a:lnTo>
                    <a:lnTo>
                      <a:pt x="11" y="28"/>
                    </a:lnTo>
                    <a:lnTo>
                      <a:pt x="0" y="28"/>
                    </a:lnTo>
                    <a:lnTo>
                      <a:pt x="1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4" name="Freeform 305"/>
              <p:cNvSpPr>
                <a:spLocks/>
              </p:cNvSpPr>
              <p:nvPr/>
            </p:nvSpPr>
            <p:spPr bwMode="auto">
              <a:xfrm>
                <a:off x="3719" y="2529"/>
                <a:ext cx="44" cy="79"/>
              </a:xfrm>
              <a:custGeom>
                <a:avLst/>
                <a:gdLst>
                  <a:gd name="T0" fmla="*/ 11 w 44"/>
                  <a:gd name="T1" fmla="*/ 79 h 79"/>
                  <a:gd name="T2" fmla="*/ 11 w 44"/>
                  <a:gd name="T3" fmla="*/ 79 h 79"/>
                  <a:gd name="T4" fmla="*/ 9 w 44"/>
                  <a:gd name="T5" fmla="*/ 66 h 79"/>
                  <a:gd name="T6" fmla="*/ 6 w 44"/>
                  <a:gd name="T7" fmla="*/ 52 h 79"/>
                  <a:gd name="T8" fmla="*/ 6 w 44"/>
                  <a:gd name="T9" fmla="*/ 52 h 79"/>
                  <a:gd name="T10" fmla="*/ 5 w 44"/>
                  <a:gd name="T11" fmla="*/ 50 h 79"/>
                  <a:gd name="T12" fmla="*/ 4 w 44"/>
                  <a:gd name="T13" fmla="*/ 48 h 79"/>
                  <a:gd name="T14" fmla="*/ 3 w 44"/>
                  <a:gd name="T15" fmla="*/ 47 h 79"/>
                  <a:gd name="T16" fmla="*/ 3 w 44"/>
                  <a:gd name="T17" fmla="*/ 43 h 79"/>
                  <a:gd name="T18" fmla="*/ 3 w 44"/>
                  <a:gd name="T19" fmla="*/ 43 h 79"/>
                  <a:gd name="T20" fmla="*/ 0 w 44"/>
                  <a:gd name="T21" fmla="*/ 30 h 79"/>
                  <a:gd name="T22" fmla="*/ 0 w 44"/>
                  <a:gd name="T23" fmla="*/ 19 h 79"/>
                  <a:gd name="T24" fmla="*/ 0 w 44"/>
                  <a:gd name="T25" fmla="*/ 9 h 79"/>
                  <a:gd name="T26" fmla="*/ 0 w 44"/>
                  <a:gd name="T27" fmla="*/ 9 h 79"/>
                  <a:gd name="T28" fmla="*/ 0 w 44"/>
                  <a:gd name="T29" fmla="*/ 7 h 79"/>
                  <a:gd name="T30" fmla="*/ 3 w 44"/>
                  <a:gd name="T31" fmla="*/ 5 h 79"/>
                  <a:gd name="T32" fmla="*/ 7 w 44"/>
                  <a:gd name="T33" fmla="*/ 3 h 79"/>
                  <a:gd name="T34" fmla="*/ 14 w 44"/>
                  <a:gd name="T35" fmla="*/ 1 h 79"/>
                  <a:gd name="T36" fmla="*/ 22 w 44"/>
                  <a:gd name="T37" fmla="*/ 0 h 79"/>
                  <a:gd name="T38" fmla="*/ 22 w 44"/>
                  <a:gd name="T39" fmla="*/ 0 h 79"/>
                  <a:gd name="T40" fmla="*/ 29 w 44"/>
                  <a:gd name="T41" fmla="*/ 1 h 79"/>
                  <a:gd name="T42" fmla="*/ 36 w 44"/>
                  <a:gd name="T43" fmla="*/ 3 h 79"/>
                  <a:gd name="T44" fmla="*/ 42 w 44"/>
                  <a:gd name="T45" fmla="*/ 5 h 79"/>
                  <a:gd name="T46" fmla="*/ 43 w 44"/>
                  <a:gd name="T47" fmla="*/ 7 h 79"/>
                  <a:gd name="T48" fmla="*/ 43 w 44"/>
                  <a:gd name="T49" fmla="*/ 9 h 79"/>
                  <a:gd name="T50" fmla="*/ 43 w 44"/>
                  <a:gd name="T51" fmla="*/ 9 h 79"/>
                  <a:gd name="T52" fmla="*/ 44 w 44"/>
                  <a:gd name="T53" fmla="*/ 19 h 79"/>
                  <a:gd name="T54" fmla="*/ 43 w 44"/>
                  <a:gd name="T55" fmla="*/ 30 h 79"/>
                  <a:gd name="T56" fmla="*/ 42 w 44"/>
                  <a:gd name="T57" fmla="*/ 43 h 79"/>
                  <a:gd name="T58" fmla="*/ 42 w 44"/>
                  <a:gd name="T59" fmla="*/ 43 h 79"/>
                  <a:gd name="T60" fmla="*/ 41 w 44"/>
                  <a:gd name="T61" fmla="*/ 47 h 79"/>
                  <a:gd name="T62" fmla="*/ 40 w 44"/>
                  <a:gd name="T63" fmla="*/ 48 h 79"/>
                  <a:gd name="T64" fmla="*/ 39 w 44"/>
                  <a:gd name="T65" fmla="*/ 50 h 79"/>
                  <a:gd name="T66" fmla="*/ 37 w 44"/>
                  <a:gd name="T67" fmla="*/ 52 h 79"/>
                  <a:gd name="T68" fmla="*/ 37 w 44"/>
                  <a:gd name="T69" fmla="*/ 52 h 79"/>
                  <a:gd name="T70" fmla="*/ 35 w 44"/>
                  <a:gd name="T71" fmla="*/ 66 h 79"/>
                  <a:gd name="T72" fmla="*/ 32 w 44"/>
                  <a:gd name="T7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4" h="79">
                    <a:moveTo>
                      <a:pt x="11" y="79"/>
                    </a:moveTo>
                    <a:lnTo>
                      <a:pt x="11" y="79"/>
                    </a:lnTo>
                    <a:lnTo>
                      <a:pt x="9" y="66"/>
                    </a:lnTo>
                    <a:lnTo>
                      <a:pt x="6" y="52"/>
                    </a:lnTo>
                    <a:lnTo>
                      <a:pt x="6" y="52"/>
                    </a:lnTo>
                    <a:lnTo>
                      <a:pt x="5" y="50"/>
                    </a:lnTo>
                    <a:lnTo>
                      <a:pt x="4" y="48"/>
                    </a:lnTo>
                    <a:lnTo>
                      <a:pt x="3" y="47"/>
                    </a:lnTo>
                    <a:lnTo>
                      <a:pt x="3" y="43"/>
                    </a:lnTo>
                    <a:lnTo>
                      <a:pt x="3" y="43"/>
                    </a:lnTo>
                    <a:lnTo>
                      <a:pt x="0" y="30"/>
                    </a:lnTo>
                    <a:lnTo>
                      <a:pt x="0" y="19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7"/>
                    </a:lnTo>
                    <a:lnTo>
                      <a:pt x="3" y="5"/>
                    </a:lnTo>
                    <a:lnTo>
                      <a:pt x="7" y="3"/>
                    </a:lnTo>
                    <a:lnTo>
                      <a:pt x="14" y="1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29" y="1"/>
                    </a:lnTo>
                    <a:lnTo>
                      <a:pt x="36" y="3"/>
                    </a:lnTo>
                    <a:lnTo>
                      <a:pt x="42" y="5"/>
                    </a:lnTo>
                    <a:lnTo>
                      <a:pt x="43" y="7"/>
                    </a:lnTo>
                    <a:lnTo>
                      <a:pt x="43" y="9"/>
                    </a:lnTo>
                    <a:lnTo>
                      <a:pt x="43" y="9"/>
                    </a:lnTo>
                    <a:lnTo>
                      <a:pt x="44" y="19"/>
                    </a:lnTo>
                    <a:lnTo>
                      <a:pt x="43" y="30"/>
                    </a:lnTo>
                    <a:lnTo>
                      <a:pt x="42" y="43"/>
                    </a:lnTo>
                    <a:lnTo>
                      <a:pt x="42" y="43"/>
                    </a:lnTo>
                    <a:lnTo>
                      <a:pt x="41" y="47"/>
                    </a:lnTo>
                    <a:lnTo>
                      <a:pt x="40" y="48"/>
                    </a:lnTo>
                    <a:lnTo>
                      <a:pt x="39" y="50"/>
                    </a:lnTo>
                    <a:lnTo>
                      <a:pt x="37" y="52"/>
                    </a:lnTo>
                    <a:lnTo>
                      <a:pt x="37" y="52"/>
                    </a:lnTo>
                    <a:lnTo>
                      <a:pt x="35" y="66"/>
                    </a:lnTo>
                    <a:lnTo>
                      <a:pt x="32" y="7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5" name="Freeform 306"/>
              <p:cNvSpPr>
                <a:spLocks/>
              </p:cNvSpPr>
              <p:nvPr/>
            </p:nvSpPr>
            <p:spPr bwMode="auto">
              <a:xfrm>
                <a:off x="3771" y="2558"/>
                <a:ext cx="29" cy="52"/>
              </a:xfrm>
              <a:custGeom>
                <a:avLst/>
                <a:gdLst>
                  <a:gd name="T0" fmla="*/ 7 w 29"/>
                  <a:gd name="T1" fmla="*/ 52 h 52"/>
                  <a:gd name="T2" fmla="*/ 7 w 29"/>
                  <a:gd name="T3" fmla="*/ 52 h 52"/>
                  <a:gd name="T4" fmla="*/ 5 w 29"/>
                  <a:gd name="T5" fmla="*/ 43 h 52"/>
                  <a:gd name="T6" fmla="*/ 4 w 29"/>
                  <a:gd name="T7" fmla="*/ 34 h 52"/>
                  <a:gd name="T8" fmla="*/ 4 w 29"/>
                  <a:gd name="T9" fmla="*/ 34 h 52"/>
                  <a:gd name="T10" fmla="*/ 3 w 29"/>
                  <a:gd name="T11" fmla="*/ 31 h 52"/>
                  <a:gd name="T12" fmla="*/ 2 w 29"/>
                  <a:gd name="T13" fmla="*/ 29 h 52"/>
                  <a:gd name="T14" fmla="*/ 2 w 29"/>
                  <a:gd name="T15" fmla="*/ 29 h 52"/>
                  <a:gd name="T16" fmla="*/ 0 w 29"/>
                  <a:gd name="T17" fmla="*/ 20 h 52"/>
                  <a:gd name="T18" fmla="*/ 0 w 29"/>
                  <a:gd name="T19" fmla="*/ 12 h 52"/>
                  <a:gd name="T20" fmla="*/ 0 w 29"/>
                  <a:gd name="T21" fmla="*/ 5 h 52"/>
                  <a:gd name="T22" fmla="*/ 0 w 29"/>
                  <a:gd name="T23" fmla="*/ 5 h 52"/>
                  <a:gd name="T24" fmla="*/ 2 w 29"/>
                  <a:gd name="T25" fmla="*/ 3 h 52"/>
                  <a:gd name="T26" fmla="*/ 5 w 29"/>
                  <a:gd name="T27" fmla="*/ 1 h 52"/>
                  <a:gd name="T28" fmla="*/ 9 w 29"/>
                  <a:gd name="T29" fmla="*/ 0 h 52"/>
                  <a:gd name="T30" fmla="*/ 14 w 29"/>
                  <a:gd name="T31" fmla="*/ 0 h 52"/>
                  <a:gd name="T32" fmla="*/ 14 w 29"/>
                  <a:gd name="T33" fmla="*/ 0 h 52"/>
                  <a:gd name="T34" fmla="*/ 19 w 29"/>
                  <a:gd name="T35" fmla="*/ 0 h 52"/>
                  <a:gd name="T36" fmla="*/ 24 w 29"/>
                  <a:gd name="T37" fmla="*/ 1 h 52"/>
                  <a:gd name="T38" fmla="*/ 28 w 29"/>
                  <a:gd name="T39" fmla="*/ 3 h 52"/>
                  <a:gd name="T40" fmla="*/ 29 w 29"/>
                  <a:gd name="T41" fmla="*/ 5 h 52"/>
                  <a:gd name="T42" fmla="*/ 29 w 29"/>
                  <a:gd name="T43" fmla="*/ 5 h 52"/>
                  <a:gd name="T44" fmla="*/ 29 w 29"/>
                  <a:gd name="T45" fmla="*/ 12 h 52"/>
                  <a:gd name="T46" fmla="*/ 29 w 29"/>
                  <a:gd name="T47" fmla="*/ 20 h 52"/>
                  <a:gd name="T48" fmla="*/ 28 w 29"/>
                  <a:gd name="T49" fmla="*/ 29 h 52"/>
                  <a:gd name="T50" fmla="*/ 28 w 29"/>
                  <a:gd name="T51" fmla="*/ 29 h 52"/>
                  <a:gd name="T52" fmla="*/ 26 w 29"/>
                  <a:gd name="T53" fmla="*/ 31 h 52"/>
                  <a:gd name="T54" fmla="*/ 25 w 29"/>
                  <a:gd name="T55" fmla="*/ 34 h 52"/>
                  <a:gd name="T56" fmla="*/ 25 w 29"/>
                  <a:gd name="T57" fmla="*/ 34 h 52"/>
                  <a:gd name="T58" fmla="*/ 24 w 29"/>
                  <a:gd name="T59" fmla="*/ 43 h 52"/>
                  <a:gd name="T60" fmla="*/ 21 w 29"/>
                  <a:gd name="T61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9" h="52">
                    <a:moveTo>
                      <a:pt x="7" y="52"/>
                    </a:moveTo>
                    <a:lnTo>
                      <a:pt x="7" y="52"/>
                    </a:lnTo>
                    <a:lnTo>
                      <a:pt x="5" y="43"/>
                    </a:lnTo>
                    <a:lnTo>
                      <a:pt x="4" y="34"/>
                    </a:lnTo>
                    <a:lnTo>
                      <a:pt x="4" y="34"/>
                    </a:lnTo>
                    <a:lnTo>
                      <a:pt x="3" y="31"/>
                    </a:lnTo>
                    <a:lnTo>
                      <a:pt x="2" y="29"/>
                    </a:lnTo>
                    <a:lnTo>
                      <a:pt x="2" y="29"/>
                    </a:lnTo>
                    <a:lnTo>
                      <a:pt x="0" y="20"/>
                    </a:lnTo>
                    <a:lnTo>
                      <a:pt x="0" y="12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2" y="3"/>
                    </a:lnTo>
                    <a:lnTo>
                      <a:pt x="5" y="1"/>
                    </a:lnTo>
                    <a:lnTo>
                      <a:pt x="9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9" y="0"/>
                    </a:lnTo>
                    <a:lnTo>
                      <a:pt x="24" y="1"/>
                    </a:lnTo>
                    <a:lnTo>
                      <a:pt x="28" y="3"/>
                    </a:lnTo>
                    <a:lnTo>
                      <a:pt x="29" y="5"/>
                    </a:lnTo>
                    <a:lnTo>
                      <a:pt x="29" y="5"/>
                    </a:lnTo>
                    <a:lnTo>
                      <a:pt x="29" y="12"/>
                    </a:lnTo>
                    <a:lnTo>
                      <a:pt x="29" y="20"/>
                    </a:lnTo>
                    <a:lnTo>
                      <a:pt x="28" y="29"/>
                    </a:lnTo>
                    <a:lnTo>
                      <a:pt x="28" y="29"/>
                    </a:lnTo>
                    <a:lnTo>
                      <a:pt x="26" y="31"/>
                    </a:lnTo>
                    <a:lnTo>
                      <a:pt x="25" y="34"/>
                    </a:lnTo>
                    <a:lnTo>
                      <a:pt x="25" y="34"/>
                    </a:lnTo>
                    <a:lnTo>
                      <a:pt x="24" y="43"/>
                    </a:lnTo>
                    <a:lnTo>
                      <a:pt x="21" y="5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6" name="Freeform 307"/>
              <p:cNvSpPr>
                <a:spLocks/>
              </p:cNvSpPr>
              <p:nvPr/>
            </p:nvSpPr>
            <p:spPr bwMode="auto">
              <a:xfrm>
                <a:off x="3760" y="2429"/>
                <a:ext cx="37" cy="48"/>
              </a:xfrm>
              <a:custGeom>
                <a:avLst/>
                <a:gdLst>
                  <a:gd name="T0" fmla="*/ 37 w 37"/>
                  <a:gd name="T1" fmla="*/ 48 h 48"/>
                  <a:gd name="T2" fmla="*/ 37 w 37"/>
                  <a:gd name="T3" fmla="*/ 0 h 48"/>
                  <a:gd name="T4" fmla="*/ 0 w 37"/>
                  <a:gd name="T5" fmla="*/ 0 h 48"/>
                  <a:gd name="T6" fmla="*/ 0 w 37"/>
                  <a:gd name="T7" fmla="*/ 1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" h="48">
                    <a:moveTo>
                      <a:pt x="37" y="48"/>
                    </a:moveTo>
                    <a:lnTo>
                      <a:pt x="37" y="0"/>
                    </a:lnTo>
                    <a:lnTo>
                      <a:pt x="0" y="0"/>
                    </a:lnTo>
                    <a:lnTo>
                      <a:pt x="0" y="1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7" name="Freeform 308"/>
              <p:cNvSpPr>
                <a:spLocks/>
              </p:cNvSpPr>
              <p:nvPr/>
            </p:nvSpPr>
            <p:spPr bwMode="auto">
              <a:xfrm>
                <a:off x="357" y="356"/>
                <a:ext cx="212" cy="175"/>
              </a:xfrm>
              <a:custGeom>
                <a:avLst/>
                <a:gdLst>
                  <a:gd name="T0" fmla="*/ 75 w 212"/>
                  <a:gd name="T1" fmla="*/ 148 h 175"/>
                  <a:gd name="T2" fmla="*/ 41 w 212"/>
                  <a:gd name="T3" fmla="*/ 144 h 175"/>
                  <a:gd name="T4" fmla="*/ 35 w 212"/>
                  <a:gd name="T5" fmla="*/ 140 h 175"/>
                  <a:gd name="T6" fmla="*/ 32 w 212"/>
                  <a:gd name="T7" fmla="*/ 120 h 175"/>
                  <a:gd name="T8" fmla="*/ 40 w 212"/>
                  <a:gd name="T9" fmla="*/ 115 h 175"/>
                  <a:gd name="T10" fmla="*/ 40 w 212"/>
                  <a:gd name="T11" fmla="*/ 109 h 175"/>
                  <a:gd name="T12" fmla="*/ 32 w 212"/>
                  <a:gd name="T13" fmla="*/ 105 h 175"/>
                  <a:gd name="T14" fmla="*/ 6 w 212"/>
                  <a:gd name="T15" fmla="*/ 105 h 175"/>
                  <a:gd name="T16" fmla="*/ 0 w 212"/>
                  <a:gd name="T17" fmla="*/ 112 h 175"/>
                  <a:gd name="T18" fmla="*/ 4 w 212"/>
                  <a:gd name="T19" fmla="*/ 118 h 175"/>
                  <a:gd name="T20" fmla="*/ 19 w 212"/>
                  <a:gd name="T21" fmla="*/ 120 h 175"/>
                  <a:gd name="T22" fmla="*/ 25 w 212"/>
                  <a:gd name="T23" fmla="*/ 142 h 175"/>
                  <a:gd name="T24" fmla="*/ 32 w 212"/>
                  <a:gd name="T25" fmla="*/ 151 h 175"/>
                  <a:gd name="T26" fmla="*/ 34 w 212"/>
                  <a:gd name="T27" fmla="*/ 155 h 175"/>
                  <a:gd name="T28" fmla="*/ 33 w 212"/>
                  <a:gd name="T29" fmla="*/ 162 h 175"/>
                  <a:gd name="T30" fmla="*/ 40 w 212"/>
                  <a:gd name="T31" fmla="*/ 168 h 175"/>
                  <a:gd name="T32" fmla="*/ 72 w 212"/>
                  <a:gd name="T33" fmla="*/ 173 h 175"/>
                  <a:gd name="T34" fmla="*/ 123 w 212"/>
                  <a:gd name="T35" fmla="*/ 174 h 175"/>
                  <a:gd name="T36" fmla="*/ 173 w 212"/>
                  <a:gd name="T37" fmla="*/ 168 h 175"/>
                  <a:gd name="T38" fmla="*/ 178 w 212"/>
                  <a:gd name="T39" fmla="*/ 165 h 175"/>
                  <a:gd name="T40" fmla="*/ 179 w 212"/>
                  <a:gd name="T41" fmla="*/ 158 h 175"/>
                  <a:gd name="T42" fmla="*/ 176 w 212"/>
                  <a:gd name="T43" fmla="*/ 153 h 175"/>
                  <a:gd name="T44" fmla="*/ 187 w 212"/>
                  <a:gd name="T45" fmla="*/ 146 h 175"/>
                  <a:gd name="T46" fmla="*/ 194 w 212"/>
                  <a:gd name="T47" fmla="*/ 120 h 175"/>
                  <a:gd name="T48" fmla="*/ 207 w 212"/>
                  <a:gd name="T49" fmla="*/ 119 h 175"/>
                  <a:gd name="T50" fmla="*/ 212 w 212"/>
                  <a:gd name="T51" fmla="*/ 112 h 175"/>
                  <a:gd name="T52" fmla="*/ 210 w 212"/>
                  <a:gd name="T53" fmla="*/ 107 h 175"/>
                  <a:gd name="T54" fmla="*/ 181 w 212"/>
                  <a:gd name="T55" fmla="*/ 105 h 175"/>
                  <a:gd name="T56" fmla="*/ 175 w 212"/>
                  <a:gd name="T57" fmla="*/ 107 h 175"/>
                  <a:gd name="T58" fmla="*/ 173 w 212"/>
                  <a:gd name="T59" fmla="*/ 112 h 175"/>
                  <a:gd name="T60" fmla="*/ 178 w 212"/>
                  <a:gd name="T61" fmla="*/ 119 h 175"/>
                  <a:gd name="T62" fmla="*/ 182 w 212"/>
                  <a:gd name="T63" fmla="*/ 120 h 175"/>
                  <a:gd name="T64" fmla="*/ 176 w 212"/>
                  <a:gd name="T65" fmla="*/ 142 h 175"/>
                  <a:gd name="T66" fmla="*/ 158 w 212"/>
                  <a:gd name="T67" fmla="*/ 143 h 175"/>
                  <a:gd name="T68" fmla="*/ 161 w 212"/>
                  <a:gd name="T69" fmla="*/ 122 h 175"/>
                  <a:gd name="T70" fmla="*/ 174 w 212"/>
                  <a:gd name="T71" fmla="*/ 76 h 175"/>
                  <a:gd name="T72" fmla="*/ 176 w 212"/>
                  <a:gd name="T73" fmla="*/ 49 h 175"/>
                  <a:gd name="T74" fmla="*/ 173 w 212"/>
                  <a:gd name="T75" fmla="*/ 29 h 175"/>
                  <a:gd name="T76" fmla="*/ 163 w 212"/>
                  <a:gd name="T77" fmla="*/ 14 h 175"/>
                  <a:gd name="T78" fmla="*/ 145 w 212"/>
                  <a:gd name="T79" fmla="*/ 5 h 175"/>
                  <a:gd name="T80" fmla="*/ 118 w 212"/>
                  <a:gd name="T81" fmla="*/ 0 h 175"/>
                  <a:gd name="T82" fmla="*/ 95 w 212"/>
                  <a:gd name="T83" fmla="*/ 1 h 175"/>
                  <a:gd name="T84" fmla="*/ 67 w 212"/>
                  <a:gd name="T85" fmla="*/ 5 h 175"/>
                  <a:gd name="T86" fmla="*/ 50 w 212"/>
                  <a:gd name="T87" fmla="*/ 16 h 175"/>
                  <a:gd name="T88" fmla="*/ 41 w 212"/>
                  <a:gd name="T89" fmla="*/ 31 h 175"/>
                  <a:gd name="T90" fmla="*/ 37 w 212"/>
                  <a:gd name="T91" fmla="*/ 59 h 175"/>
                  <a:gd name="T92" fmla="*/ 43 w 212"/>
                  <a:gd name="T93" fmla="*/ 91 h 175"/>
                  <a:gd name="T94" fmla="*/ 55 w 212"/>
                  <a:gd name="T95" fmla="*/ 139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12" h="175">
                    <a:moveTo>
                      <a:pt x="95" y="149"/>
                    </a:moveTo>
                    <a:lnTo>
                      <a:pt x="95" y="149"/>
                    </a:lnTo>
                    <a:lnTo>
                      <a:pt x="75" y="148"/>
                    </a:lnTo>
                    <a:lnTo>
                      <a:pt x="59" y="146"/>
                    </a:lnTo>
                    <a:lnTo>
                      <a:pt x="41" y="144"/>
                    </a:lnTo>
                    <a:lnTo>
                      <a:pt x="41" y="144"/>
                    </a:lnTo>
                    <a:lnTo>
                      <a:pt x="37" y="142"/>
                    </a:lnTo>
                    <a:lnTo>
                      <a:pt x="35" y="140"/>
                    </a:lnTo>
                    <a:lnTo>
                      <a:pt x="35" y="140"/>
                    </a:lnTo>
                    <a:lnTo>
                      <a:pt x="30" y="120"/>
                    </a:lnTo>
                    <a:lnTo>
                      <a:pt x="32" y="120"/>
                    </a:lnTo>
                    <a:lnTo>
                      <a:pt x="32" y="120"/>
                    </a:lnTo>
                    <a:lnTo>
                      <a:pt x="35" y="119"/>
                    </a:lnTo>
                    <a:lnTo>
                      <a:pt x="37" y="118"/>
                    </a:lnTo>
                    <a:lnTo>
                      <a:pt x="40" y="115"/>
                    </a:lnTo>
                    <a:lnTo>
                      <a:pt x="40" y="112"/>
                    </a:lnTo>
                    <a:lnTo>
                      <a:pt x="40" y="112"/>
                    </a:lnTo>
                    <a:lnTo>
                      <a:pt x="40" y="109"/>
                    </a:lnTo>
                    <a:lnTo>
                      <a:pt x="37" y="107"/>
                    </a:lnTo>
                    <a:lnTo>
                      <a:pt x="35" y="105"/>
                    </a:lnTo>
                    <a:lnTo>
                      <a:pt x="32" y="105"/>
                    </a:lnTo>
                    <a:lnTo>
                      <a:pt x="9" y="105"/>
                    </a:lnTo>
                    <a:lnTo>
                      <a:pt x="9" y="105"/>
                    </a:lnTo>
                    <a:lnTo>
                      <a:pt x="6" y="105"/>
                    </a:lnTo>
                    <a:lnTo>
                      <a:pt x="4" y="107"/>
                    </a:lnTo>
                    <a:lnTo>
                      <a:pt x="1" y="109"/>
                    </a:lnTo>
                    <a:lnTo>
                      <a:pt x="0" y="112"/>
                    </a:lnTo>
                    <a:lnTo>
                      <a:pt x="0" y="112"/>
                    </a:lnTo>
                    <a:lnTo>
                      <a:pt x="1" y="115"/>
                    </a:lnTo>
                    <a:lnTo>
                      <a:pt x="4" y="118"/>
                    </a:lnTo>
                    <a:lnTo>
                      <a:pt x="6" y="119"/>
                    </a:lnTo>
                    <a:lnTo>
                      <a:pt x="9" y="120"/>
                    </a:lnTo>
                    <a:lnTo>
                      <a:pt x="19" y="120"/>
                    </a:lnTo>
                    <a:lnTo>
                      <a:pt x="19" y="120"/>
                    </a:lnTo>
                    <a:lnTo>
                      <a:pt x="25" y="142"/>
                    </a:lnTo>
                    <a:lnTo>
                      <a:pt x="25" y="142"/>
                    </a:lnTo>
                    <a:lnTo>
                      <a:pt x="26" y="146"/>
                    </a:lnTo>
                    <a:lnTo>
                      <a:pt x="29" y="149"/>
                    </a:lnTo>
                    <a:lnTo>
                      <a:pt x="32" y="151"/>
                    </a:lnTo>
                    <a:lnTo>
                      <a:pt x="37" y="153"/>
                    </a:lnTo>
                    <a:lnTo>
                      <a:pt x="37" y="153"/>
                    </a:lnTo>
                    <a:lnTo>
                      <a:pt x="34" y="155"/>
                    </a:lnTo>
                    <a:lnTo>
                      <a:pt x="33" y="158"/>
                    </a:lnTo>
                    <a:lnTo>
                      <a:pt x="33" y="158"/>
                    </a:lnTo>
                    <a:lnTo>
                      <a:pt x="33" y="162"/>
                    </a:lnTo>
                    <a:lnTo>
                      <a:pt x="34" y="165"/>
                    </a:lnTo>
                    <a:lnTo>
                      <a:pt x="37" y="167"/>
                    </a:lnTo>
                    <a:lnTo>
                      <a:pt x="40" y="168"/>
                    </a:lnTo>
                    <a:lnTo>
                      <a:pt x="40" y="168"/>
                    </a:lnTo>
                    <a:lnTo>
                      <a:pt x="56" y="171"/>
                    </a:lnTo>
                    <a:lnTo>
                      <a:pt x="72" y="173"/>
                    </a:lnTo>
                    <a:lnTo>
                      <a:pt x="90" y="174"/>
                    </a:lnTo>
                    <a:lnTo>
                      <a:pt x="106" y="175"/>
                    </a:lnTo>
                    <a:lnTo>
                      <a:pt x="123" y="174"/>
                    </a:lnTo>
                    <a:lnTo>
                      <a:pt x="140" y="173"/>
                    </a:lnTo>
                    <a:lnTo>
                      <a:pt x="157" y="171"/>
                    </a:lnTo>
                    <a:lnTo>
                      <a:pt x="173" y="168"/>
                    </a:lnTo>
                    <a:lnTo>
                      <a:pt x="173" y="168"/>
                    </a:lnTo>
                    <a:lnTo>
                      <a:pt x="176" y="167"/>
                    </a:lnTo>
                    <a:lnTo>
                      <a:pt x="178" y="165"/>
                    </a:lnTo>
                    <a:lnTo>
                      <a:pt x="179" y="162"/>
                    </a:lnTo>
                    <a:lnTo>
                      <a:pt x="179" y="158"/>
                    </a:lnTo>
                    <a:lnTo>
                      <a:pt x="179" y="158"/>
                    </a:lnTo>
                    <a:lnTo>
                      <a:pt x="178" y="156"/>
                    </a:lnTo>
                    <a:lnTo>
                      <a:pt x="176" y="153"/>
                    </a:lnTo>
                    <a:lnTo>
                      <a:pt x="176" y="153"/>
                    </a:lnTo>
                    <a:lnTo>
                      <a:pt x="180" y="151"/>
                    </a:lnTo>
                    <a:lnTo>
                      <a:pt x="185" y="149"/>
                    </a:lnTo>
                    <a:lnTo>
                      <a:pt x="187" y="146"/>
                    </a:lnTo>
                    <a:lnTo>
                      <a:pt x="189" y="142"/>
                    </a:lnTo>
                    <a:lnTo>
                      <a:pt x="189" y="142"/>
                    </a:lnTo>
                    <a:lnTo>
                      <a:pt x="194" y="120"/>
                    </a:lnTo>
                    <a:lnTo>
                      <a:pt x="204" y="120"/>
                    </a:lnTo>
                    <a:lnTo>
                      <a:pt x="204" y="120"/>
                    </a:lnTo>
                    <a:lnTo>
                      <a:pt x="207" y="119"/>
                    </a:lnTo>
                    <a:lnTo>
                      <a:pt x="210" y="118"/>
                    </a:lnTo>
                    <a:lnTo>
                      <a:pt x="211" y="115"/>
                    </a:lnTo>
                    <a:lnTo>
                      <a:pt x="212" y="112"/>
                    </a:lnTo>
                    <a:lnTo>
                      <a:pt x="212" y="112"/>
                    </a:lnTo>
                    <a:lnTo>
                      <a:pt x="211" y="109"/>
                    </a:lnTo>
                    <a:lnTo>
                      <a:pt x="210" y="107"/>
                    </a:lnTo>
                    <a:lnTo>
                      <a:pt x="207" y="105"/>
                    </a:lnTo>
                    <a:lnTo>
                      <a:pt x="204" y="105"/>
                    </a:lnTo>
                    <a:lnTo>
                      <a:pt x="181" y="105"/>
                    </a:lnTo>
                    <a:lnTo>
                      <a:pt x="181" y="105"/>
                    </a:lnTo>
                    <a:lnTo>
                      <a:pt x="178" y="105"/>
                    </a:lnTo>
                    <a:lnTo>
                      <a:pt x="175" y="107"/>
                    </a:lnTo>
                    <a:lnTo>
                      <a:pt x="174" y="109"/>
                    </a:lnTo>
                    <a:lnTo>
                      <a:pt x="173" y="112"/>
                    </a:lnTo>
                    <a:lnTo>
                      <a:pt x="173" y="112"/>
                    </a:lnTo>
                    <a:lnTo>
                      <a:pt x="174" y="115"/>
                    </a:lnTo>
                    <a:lnTo>
                      <a:pt x="175" y="118"/>
                    </a:lnTo>
                    <a:lnTo>
                      <a:pt x="178" y="119"/>
                    </a:lnTo>
                    <a:lnTo>
                      <a:pt x="181" y="120"/>
                    </a:lnTo>
                    <a:lnTo>
                      <a:pt x="182" y="120"/>
                    </a:lnTo>
                    <a:lnTo>
                      <a:pt x="182" y="120"/>
                    </a:lnTo>
                    <a:lnTo>
                      <a:pt x="177" y="140"/>
                    </a:lnTo>
                    <a:lnTo>
                      <a:pt x="177" y="140"/>
                    </a:lnTo>
                    <a:lnTo>
                      <a:pt x="176" y="142"/>
                    </a:lnTo>
                    <a:lnTo>
                      <a:pt x="172" y="144"/>
                    </a:lnTo>
                    <a:lnTo>
                      <a:pt x="172" y="144"/>
                    </a:lnTo>
                    <a:lnTo>
                      <a:pt x="158" y="143"/>
                    </a:lnTo>
                    <a:lnTo>
                      <a:pt x="158" y="143"/>
                    </a:lnTo>
                    <a:lnTo>
                      <a:pt x="159" y="133"/>
                    </a:lnTo>
                    <a:lnTo>
                      <a:pt x="161" y="122"/>
                    </a:lnTo>
                    <a:lnTo>
                      <a:pt x="165" y="106"/>
                    </a:lnTo>
                    <a:lnTo>
                      <a:pt x="170" y="91"/>
                    </a:lnTo>
                    <a:lnTo>
                      <a:pt x="174" y="76"/>
                    </a:lnTo>
                    <a:lnTo>
                      <a:pt x="174" y="76"/>
                    </a:lnTo>
                    <a:lnTo>
                      <a:pt x="176" y="58"/>
                    </a:lnTo>
                    <a:lnTo>
                      <a:pt x="176" y="49"/>
                    </a:lnTo>
                    <a:lnTo>
                      <a:pt x="175" y="42"/>
                    </a:lnTo>
                    <a:lnTo>
                      <a:pt x="174" y="35"/>
                    </a:lnTo>
                    <a:lnTo>
                      <a:pt x="173" y="29"/>
                    </a:lnTo>
                    <a:lnTo>
                      <a:pt x="170" y="24"/>
                    </a:lnTo>
                    <a:lnTo>
                      <a:pt x="167" y="19"/>
                    </a:lnTo>
                    <a:lnTo>
                      <a:pt x="163" y="14"/>
                    </a:lnTo>
                    <a:lnTo>
                      <a:pt x="158" y="10"/>
                    </a:lnTo>
                    <a:lnTo>
                      <a:pt x="152" y="7"/>
                    </a:lnTo>
                    <a:lnTo>
                      <a:pt x="145" y="5"/>
                    </a:lnTo>
                    <a:lnTo>
                      <a:pt x="137" y="3"/>
                    </a:lnTo>
                    <a:lnTo>
                      <a:pt x="128" y="1"/>
                    </a:lnTo>
                    <a:lnTo>
                      <a:pt x="118" y="0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95" y="1"/>
                    </a:lnTo>
                    <a:lnTo>
                      <a:pt x="85" y="1"/>
                    </a:lnTo>
                    <a:lnTo>
                      <a:pt x="75" y="3"/>
                    </a:lnTo>
                    <a:lnTo>
                      <a:pt x="67" y="5"/>
                    </a:lnTo>
                    <a:lnTo>
                      <a:pt x="61" y="8"/>
                    </a:lnTo>
                    <a:lnTo>
                      <a:pt x="55" y="11"/>
                    </a:lnTo>
                    <a:lnTo>
                      <a:pt x="50" y="16"/>
                    </a:lnTo>
                    <a:lnTo>
                      <a:pt x="46" y="21"/>
                    </a:lnTo>
                    <a:lnTo>
                      <a:pt x="43" y="25"/>
                    </a:lnTo>
                    <a:lnTo>
                      <a:pt x="41" y="31"/>
                    </a:lnTo>
                    <a:lnTo>
                      <a:pt x="38" y="37"/>
                    </a:lnTo>
                    <a:lnTo>
                      <a:pt x="37" y="44"/>
                    </a:lnTo>
                    <a:lnTo>
                      <a:pt x="37" y="59"/>
                    </a:lnTo>
                    <a:lnTo>
                      <a:pt x="40" y="76"/>
                    </a:lnTo>
                    <a:lnTo>
                      <a:pt x="40" y="76"/>
                    </a:lnTo>
                    <a:lnTo>
                      <a:pt x="43" y="91"/>
                    </a:lnTo>
                    <a:lnTo>
                      <a:pt x="47" y="105"/>
                    </a:lnTo>
                    <a:lnTo>
                      <a:pt x="52" y="120"/>
                    </a:lnTo>
                    <a:lnTo>
                      <a:pt x="55" y="13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8" name="Freeform 309"/>
              <p:cNvSpPr>
                <a:spLocks/>
              </p:cNvSpPr>
              <p:nvPr/>
            </p:nvSpPr>
            <p:spPr bwMode="auto">
              <a:xfrm>
                <a:off x="378" y="537"/>
                <a:ext cx="172" cy="76"/>
              </a:xfrm>
              <a:custGeom>
                <a:avLst/>
                <a:gdLst>
                  <a:gd name="T0" fmla="*/ 172 w 172"/>
                  <a:gd name="T1" fmla="*/ 76 h 76"/>
                  <a:gd name="T2" fmla="*/ 172 w 172"/>
                  <a:gd name="T3" fmla="*/ 47 h 76"/>
                  <a:gd name="T4" fmla="*/ 166 w 172"/>
                  <a:gd name="T5" fmla="*/ 47 h 76"/>
                  <a:gd name="T6" fmla="*/ 166 w 172"/>
                  <a:gd name="T7" fmla="*/ 47 h 76"/>
                  <a:gd name="T8" fmla="*/ 157 w 172"/>
                  <a:gd name="T9" fmla="*/ 41 h 76"/>
                  <a:gd name="T10" fmla="*/ 143 w 172"/>
                  <a:gd name="T11" fmla="*/ 32 h 76"/>
                  <a:gd name="T12" fmla="*/ 134 w 172"/>
                  <a:gd name="T13" fmla="*/ 28 h 76"/>
                  <a:gd name="T14" fmla="*/ 123 w 172"/>
                  <a:gd name="T15" fmla="*/ 24 h 76"/>
                  <a:gd name="T16" fmla="*/ 112 w 172"/>
                  <a:gd name="T17" fmla="*/ 21 h 76"/>
                  <a:gd name="T18" fmla="*/ 101 w 172"/>
                  <a:gd name="T19" fmla="*/ 19 h 76"/>
                  <a:gd name="T20" fmla="*/ 101 w 172"/>
                  <a:gd name="T21" fmla="*/ 19 h 76"/>
                  <a:gd name="T22" fmla="*/ 101 w 172"/>
                  <a:gd name="T23" fmla="*/ 18 h 76"/>
                  <a:gd name="T24" fmla="*/ 101 w 172"/>
                  <a:gd name="T25" fmla="*/ 18 h 76"/>
                  <a:gd name="T26" fmla="*/ 100 w 172"/>
                  <a:gd name="T27" fmla="*/ 13 h 76"/>
                  <a:gd name="T28" fmla="*/ 98 w 172"/>
                  <a:gd name="T29" fmla="*/ 9 h 76"/>
                  <a:gd name="T30" fmla="*/ 96 w 172"/>
                  <a:gd name="T31" fmla="*/ 6 h 76"/>
                  <a:gd name="T32" fmla="*/ 92 w 172"/>
                  <a:gd name="T33" fmla="*/ 4 h 76"/>
                  <a:gd name="T34" fmla="*/ 92 w 172"/>
                  <a:gd name="T35" fmla="*/ 0 h 76"/>
                  <a:gd name="T36" fmla="*/ 79 w 172"/>
                  <a:gd name="T37" fmla="*/ 0 h 76"/>
                  <a:gd name="T38" fmla="*/ 79 w 172"/>
                  <a:gd name="T39" fmla="*/ 4 h 76"/>
                  <a:gd name="T40" fmla="*/ 79 w 172"/>
                  <a:gd name="T41" fmla="*/ 4 h 76"/>
                  <a:gd name="T42" fmla="*/ 77 w 172"/>
                  <a:gd name="T43" fmla="*/ 6 h 76"/>
                  <a:gd name="T44" fmla="*/ 74 w 172"/>
                  <a:gd name="T45" fmla="*/ 8 h 76"/>
                  <a:gd name="T46" fmla="*/ 73 w 172"/>
                  <a:gd name="T47" fmla="*/ 10 h 76"/>
                  <a:gd name="T48" fmla="*/ 71 w 172"/>
                  <a:gd name="T49" fmla="*/ 13 h 76"/>
                  <a:gd name="T50" fmla="*/ 71 w 172"/>
                  <a:gd name="T51" fmla="*/ 13 h 76"/>
                  <a:gd name="T52" fmla="*/ 78 w 172"/>
                  <a:gd name="T53" fmla="*/ 13 h 76"/>
                  <a:gd name="T54" fmla="*/ 78 w 172"/>
                  <a:gd name="T55" fmla="*/ 13 h 76"/>
                  <a:gd name="T56" fmla="*/ 80 w 172"/>
                  <a:gd name="T57" fmla="*/ 13 h 76"/>
                  <a:gd name="T58" fmla="*/ 80 w 172"/>
                  <a:gd name="T59" fmla="*/ 16 h 76"/>
                  <a:gd name="T60" fmla="*/ 80 w 172"/>
                  <a:gd name="T61" fmla="*/ 16 h 76"/>
                  <a:gd name="T62" fmla="*/ 80 w 172"/>
                  <a:gd name="T63" fmla="*/ 18 h 76"/>
                  <a:gd name="T64" fmla="*/ 78 w 172"/>
                  <a:gd name="T65" fmla="*/ 19 h 76"/>
                  <a:gd name="T66" fmla="*/ 78 w 172"/>
                  <a:gd name="T67" fmla="*/ 19 h 76"/>
                  <a:gd name="T68" fmla="*/ 70 w 172"/>
                  <a:gd name="T69" fmla="*/ 19 h 76"/>
                  <a:gd name="T70" fmla="*/ 70 w 172"/>
                  <a:gd name="T71" fmla="*/ 19 h 76"/>
                  <a:gd name="T72" fmla="*/ 59 w 172"/>
                  <a:gd name="T73" fmla="*/ 21 h 76"/>
                  <a:gd name="T74" fmla="*/ 48 w 172"/>
                  <a:gd name="T75" fmla="*/ 24 h 76"/>
                  <a:gd name="T76" fmla="*/ 38 w 172"/>
                  <a:gd name="T77" fmla="*/ 28 h 76"/>
                  <a:gd name="T78" fmla="*/ 29 w 172"/>
                  <a:gd name="T79" fmla="*/ 32 h 76"/>
                  <a:gd name="T80" fmla="*/ 13 w 172"/>
                  <a:gd name="T81" fmla="*/ 41 h 76"/>
                  <a:gd name="T82" fmla="*/ 6 w 172"/>
                  <a:gd name="T83" fmla="*/ 47 h 76"/>
                  <a:gd name="T84" fmla="*/ 0 w 172"/>
                  <a:gd name="T85" fmla="*/ 47 h 76"/>
                  <a:gd name="T86" fmla="*/ 0 w 172"/>
                  <a:gd name="T87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72" h="76">
                    <a:moveTo>
                      <a:pt x="172" y="76"/>
                    </a:moveTo>
                    <a:lnTo>
                      <a:pt x="172" y="47"/>
                    </a:lnTo>
                    <a:lnTo>
                      <a:pt x="166" y="47"/>
                    </a:lnTo>
                    <a:lnTo>
                      <a:pt x="166" y="47"/>
                    </a:lnTo>
                    <a:lnTo>
                      <a:pt x="157" y="41"/>
                    </a:lnTo>
                    <a:lnTo>
                      <a:pt x="143" y="32"/>
                    </a:lnTo>
                    <a:lnTo>
                      <a:pt x="134" y="28"/>
                    </a:lnTo>
                    <a:lnTo>
                      <a:pt x="123" y="24"/>
                    </a:lnTo>
                    <a:lnTo>
                      <a:pt x="112" y="21"/>
                    </a:lnTo>
                    <a:lnTo>
                      <a:pt x="101" y="19"/>
                    </a:lnTo>
                    <a:lnTo>
                      <a:pt x="101" y="19"/>
                    </a:lnTo>
                    <a:lnTo>
                      <a:pt x="101" y="18"/>
                    </a:lnTo>
                    <a:lnTo>
                      <a:pt x="101" y="18"/>
                    </a:lnTo>
                    <a:lnTo>
                      <a:pt x="100" y="13"/>
                    </a:lnTo>
                    <a:lnTo>
                      <a:pt x="98" y="9"/>
                    </a:lnTo>
                    <a:lnTo>
                      <a:pt x="96" y="6"/>
                    </a:lnTo>
                    <a:lnTo>
                      <a:pt x="92" y="4"/>
                    </a:lnTo>
                    <a:lnTo>
                      <a:pt x="92" y="0"/>
                    </a:lnTo>
                    <a:lnTo>
                      <a:pt x="79" y="0"/>
                    </a:lnTo>
                    <a:lnTo>
                      <a:pt x="79" y="4"/>
                    </a:lnTo>
                    <a:lnTo>
                      <a:pt x="79" y="4"/>
                    </a:lnTo>
                    <a:lnTo>
                      <a:pt x="77" y="6"/>
                    </a:lnTo>
                    <a:lnTo>
                      <a:pt x="74" y="8"/>
                    </a:lnTo>
                    <a:lnTo>
                      <a:pt x="73" y="10"/>
                    </a:lnTo>
                    <a:lnTo>
                      <a:pt x="71" y="13"/>
                    </a:lnTo>
                    <a:lnTo>
                      <a:pt x="71" y="13"/>
                    </a:lnTo>
                    <a:lnTo>
                      <a:pt x="78" y="13"/>
                    </a:lnTo>
                    <a:lnTo>
                      <a:pt x="78" y="13"/>
                    </a:lnTo>
                    <a:lnTo>
                      <a:pt x="80" y="13"/>
                    </a:lnTo>
                    <a:lnTo>
                      <a:pt x="80" y="16"/>
                    </a:lnTo>
                    <a:lnTo>
                      <a:pt x="80" y="16"/>
                    </a:lnTo>
                    <a:lnTo>
                      <a:pt x="80" y="18"/>
                    </a:lnTo>
                    <a:lnTo>
                      <a:pt x="78" y="19"/>
                    </a:lnTo>
                    <a:lnTo>
                      <a:pt x="78" y="19"/>
                    </a:lnTo>
                    <a:lnTo>
                      <a:pt x="70" y="19"/>
                    </a:lnTo>
                    <a:lnTo>
                      <a:pt x="70" y="19"/>
                    </a:lnTo>
                    <a:lnTo>
                      <a:pt x="59" y="21"/>
                    </a:lnTo>
                    <a:lnTo>
                      <a:pt x="48" y="24"/>
                    </a:lnTo>
                    <a:lnTo>
                      <a:pt x="38" y="28"/>
                    </a:lnTo>
                    <a:lnTo>
                      <a:pt x="29" y="32"/>
                    </a:lnTo>
                    <a:lnTo>
                      <a:pt x="13" y="41"/>
                    </a:lnTo>
                    <a:lnTo>
                      <a:pt x="6" y="47"/>
                    </a:lnTo>
                    <a:lnTo>
                      <a:pt x="0" y="47"/>
                    </a:lnTo>
                    <a:lnTo>
                      <a:pt x="0" y="7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9" name="Freeform 310"/>
              <p:cNvSpPr>
                <a:spLocks/>
              </p:cNvSpPr>
              <p:nvPr/>
            </p:nvSpPr>
            <p:spPr bwMode="auto">
              <a:xfrm>
                <a:off x="470" y="572"/>
                <a:ext cx="60" cy="41"/>
              </a:xfrm>
              <a:custGeom>
                <a:avLst/>
                <a:gdLst>
                  <a:gd name="T0" fmla="*/ 3 w 60"/>
                  <a:gd name="T1" fmla="*/ 41 h 41"/>
                  <a:gd name="T2" fmla="*/ 3 w 60"/>
                  <a:gd name="T3" fmla="*/ 12 h 41"/>
                  <a:gd name="T4" fmla="*/ 0 w 60"/>
                  <a:gd name="T5" fmla="*/ 12 h 41"/>
                  <a:gd name="T6" fmla="*/ 0 w 60"/>
                  <a:gd name="T7" fmla="*/ 0 h 41"/>
                  <a:gd name="T8" fmla="*/ 0 w 60"/>
                  <a:gd name="T9" fmla="*/ 0 h 41"/>
                  <a:gd name="T10" fmla="*/ 1 w 60"/>
                  <a:gd name="T11" fmla="*/ 0 h 41"/>
                  <a:gd name="T12" fmla="*/ 1 w 60"/>
                  <a:gd name="T13" fmla="*/ 0 h 41"/>
                  <a:gd name="T14" fmla="*/ 12 w 60"/>
                  <a:gd name="T15" fmla="*/ 1 h 41"/>
                  <a:gd name="T16" fmla="*/ 22 w 60"/>
                  <a:gd name="T17" fmla="*/ 2 h 41"/>
                  <a:gd name="T18" fmla="*/ 31 w 60"/>
                  <a:gd name="T19" fmla="*/ 3 h 41"/>
                  <a:gd name="T20" fmla="*/ 39 w 60"/>
                  <a:gd name="T21" fmla="*/ 5 h 41"/>
                  <a:gd name="T22" fmla="*/ 51 w 60"/>
                  <a:gd name="T23" fmla="*/ 9 h 41"/>
                  <a:gd name="T24" fmla="*/ 60 w 60"/>
                  <a:gd name="T25" fmla="*/ 14 h 41"/>
                  <a:gd name="T26" fmla="*/ 60 w 60"/>
                  <a:gd name="T27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0" h="41">
                    <a:moveTo>
                      <a:pt x="3" y="41"/>
                    </a:moveTo>
                    <a:lnTo>
                      <a:pt x="3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2" y="1"/>
                    </a:lnTo>
                    <a:lnTo>
                      <a:pt x="22" y="2"/>
                    </a:lnTo>
                    <a:lnTo>
                      <a:pt x="31" y="3"/>
                    </a:lnTo>
                    <a:lnTo>
                      <a:pt x="39" y="5"/>
                    </a:lnTo>
                    <a:lnTo>
                      <a:pt x="51" y="9"/>
                    </a:lnTo>
                    <a:lnTo>
                      <a:pt x="60" y="14"/>
                    </a:lnTo>
                    <a:lnTo>
                      <a:pt x="60" y="4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0" name="Freeform 311"/>
              <p:cNvSpPr>
                <a:spLocks/>
              </p:cNvSpPr>
              <p:nvPr/>
            </p:nvSpPr>
            <p:spPr bwMode="auto">
              <a:xfrm>
                <a:off x="398" y="572"/>
                <a:ext cx="59" cy="41"/>
              </a:xfrm>
              <a:custGeom>
                <a:avLst/>
                <a:gdLst>
                  <a:gd name="T0" fmla="*/ 0 w 59"/>
                  <a:gd name="T1" fmla="*/ 41 h 41"/>
                  <a:gd name="T2" fmla="*/ 0 w 59"/>
                  <a:gd name="T3" fmla="*/ 14 h 41"/>
                  <a:gd name="T4" fmla="*/ 0 w 59"/>
                  <a:gd name="T5" fmla="*/ 14 h 41"/>
                  <a:gd name="T6" fmla="*/ 8 w 59"/>
                  <a:gd name="T7" fmla="*/ 9 h 41"/>
                  <a:gd name="T8" fmla="*/ 20 w 59"/>
                  <a:gd name="T9" fmla="*/ 5 h 41"/>
                  <a:gd name="T10" fmla="*/ 28 w 59"/>
                  <a:gd name="T11" fmla="*/ 3 h 41"/>
                  <a:gd name="T12" fmla="*/ 38 w 59"/>
                  <a:gd name="T13" fmla="*/ 2 h 41"/>
                  <a:gd name="T14" fmla="*/ 47 w 59"/>
                  <a:gd name="T15" fmla="*/ 1 h 41"/>
                  <a:gd name="T16" fmla="*/ 58 w 59"/>
                  <a:gd name="T17" fmla="*/ 0 h 41"/>
                  <a:gd name="T18" fmla="*/ 58 w 59"/>
                  <a:gd name="T19" fmla="*/ 0 h 41"/>
                  <a:gd name="T20" fmla="*/ 59 w 59"/>
                  <a:gd name="T21" fmla="*/ 0 h 41"/>
                  <a:gd name="T22" fmla="*/ 59 w 59"/>
                  <a:gd name="T23" fmla="*/ 12 h 41"/>
                  <a:gd name="T24" fmla="*/ 56 w 59"/>
                  <a:gd name="T25" fmla="*/ 12 h 41"/>
                  <a:gd name="T26" fmla="*/ 56 w 59"/>
                  <a:gd name="T27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9" h="41">
                    <a:moveTo>
                      <a:pt x="0" y="41"/>
                    </a:moveTo>
                    <a:lnTo>
                      <a:pt x="0" y="14"/>
                    </a:lnTo>
                    <a:lnTo>
                      <a:pt x="0" y="14"/>
                    </a:lnTo>
                    <a:lnTo>
                      <a:pt x="8" y="9"/>
                    </a:lnTo>
                    <a:lnTo>
                      <a:pt x="20" y="5"/>
                    </a:lnTo>
                    <a:lnTo>
                      <a:pt x="28" y="3"/>
                    </a:lnTo>
                    <a:lnTo>
                      <a:pt x="38" y="2"/>
                    </a:lnTo>
                    <a:lnTo>
                      <a:pt x="47" y="1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9" y="0"/>
                    </a:lnTo>
                    <a:lnTo>
                      <a:pt x="59" y="12"/>
                    </a:lnTo>
                    <a:lnTo>
                      <a:pt x="56" y="12"/>
                    </a:lnTo>
                    <a:lnTo>
                      <a:pt x="56" y="4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1" name="Freeform 312"/>
              <p:cNvSpPr>
                <a:spLocks noEditPoints="1"/>
              </p:cNvSpPr>
              <p:nvPr/>
            </p:nvSpPr>
            <p:spPr bwMode="auto">
              <a:xfrm>
                <a:off x="463" y="1297"/>
                <a:ext cx="187" cy="91"/>
              </a:xfrm>
              <a:custGeom>
                <a:avLst/>
                <a:gdLst>
                  <a:gd name="T0" fmla="*/ 162 w 187"/>
                  <a:gd name="T1" fmla="*/ 23 h 91"/>
                  <a:gd name="T2" fmla="*/ 159 w 187"/>
                  <a:gd name="T3" fmla="*/ 27 h 91"/>
                  <a:gd name="T4" fmla="*/ 155 w 187"/>
                  <a:gd name="T5" fmla="*/ 30 h 91"/>
                  <a:gd name="T6" fmla="*/ 148 w 187"/>
                  <a:gd name="T7" fmla="*/ 26 h 91"/>
                  <a:gd name="T8" fmla="*/ 146 w 187"/>
                  <a:gd name="T9" fmla="*/ 23 h 91"/>
                  <a:gd name="T10" fmla="*/ 142 w 187"/>
                  <a:gd name="T11" fmla="*/ 24 h 91"/>
                  <a:gd name="T12" fmla="*/ 136 w 187"/>
                  <a:gd name="T13" fmla="*/ 32 h 91"/>
                  <a:gd name="T14" fmla="*/ 130 w 187"/>
                  <a:gd name="T15" fmla="*/ 34 h 91"/>
                  <a:gd name="T16" fmla="*/ 125 w 187"/>
                  <a:gd name="T17" fmla="*/ 28 h 91"/>
                  <a:gd name="T18" fmla="*/ 120 w 187"/>
                  <a:gd name="T19" fmla="*/ 23 h 91"/>
                  <a:gd name="T20" fmla="*/ 116 w 187"/>
                  <a:gd name="T21" fmla="*/ 25 h 91"/>
                  <a:gd name="T22" fmla="*/ 111 w 187"/>
                  <a:gd name="T23" fmla="*/ 29 h 91"/>
                  <a:gd name="T24" fmla="*/ 105 w 187"/>
                  <a:gd name="T25" fmla="*/ 27 h 91"/>
                  <a:gd name="T26" fmla="*/ 101 w 187"/>
                  <a:gd name="T27" fmla="*/ 23 h 91"/>
                  <a:gd name="T28" fmla="*/ 90 w 187"/>
                  <a:gd name="T29" fmla="*/ 23 h 91"/>
                  <a:gd name="T30" fmla="*/ 88 w 187"/>
                  <a:gd name="T31" fmla="*/ 21 h 91"/>
                  <a:gd name="T32" fmla="*/ 84 w 187"/>
                  <a:gd name="T33" fmla="*/ 16 h 91"/>
                  <a:gd name="T34" fmla="*/ 79 w 187"/>
                  <a:gd name="T35" fmla="*/ 14 h 91"/>
                  <a:gd name="T36" fmla="*/ 64 w 187"/>
                  <a:gd name="T37" fmla="*/ 3 h 91"/>
                  <a:gd name="T38" fmla="*/ 47 w 187"/>
                  <a:gd name="T39" fmla="*/ 0 h 91"/>
                  <a:gd name="T40" fmla="*/ 21 w 187"/>
                  <a:gd name="T41" fmla="*/ 7 h 91"/>
                  <a:gd name="T42" fmla="*/ 4 w 187"/>
                  <a:gd name="T43" fmla="*/ 28 h 91"/>
                  <a:gd name="T44" fmla="*/ 0 w 187"/>
                  <a:gd name="T45" fmla="*/ 45 h 91"/>
                  <a:gd name="T46" fmla="*/ 9 w 187"/>
                  <a:gd name="T47" fmla="*/ 71 h 91"/>
                  <a:gd name="T48" fmla="*/ 28 w 187"/>
                  <a:gd name="T49" fmla="*/ 88 h 91"/>
                  <a:gd name="T50" fmla="*/ 47 w 187"/>
                  <a:gd name="T51" fmla="*/ 91 h 91"/>
                  <a:gd name="T52" fmla="*/ 72 w 187"/>
                  <a:gd name="T53" fmla="*/ 82 h 91"/>
                  <a:gd name="T54" fmla="*/ 81 w 187"/>
                  <a:gd name="T55" fmla="*/ 76 h 91"/>
                  <a:gd name="T56" fmla="*/ 85 w 187"/>
                  <a:gd name="T57" fmla="*/ 74 h 91"/>
                  <a:gd name="T58" fmla="*/ 88 w 187"/>
                  <a:gd name="T59" fmla="*/ 70 h 91"/>
                  <a:gd name="T60" fmla="*/ 164 w 187"/>
                  <a:gd name="T61" fmla="*/ 69 h 91"/>
                  <a:gd name="T62" fmla="*/ 172 w 187"/>
                  <a:gd name="T63" fmla="*/ 67 h 91"/>
                  <a:gd name="T64" fmla="*/ 182 w 187"/>
                  <a:gd name="T65" fmla="*/ 60 h 91"/>
                  <a:gd name="T66" fmla="*/ 187 w 187"/>
                  <a:gd name="T67" fmla="*/ 45 h 91"/>
                  <a:gd name="T68" fmla="*/ 184 w 187"/>
                  <a:gd name="T69" fmla="*/ 37 h 91"/>
                  <a:gd name="T70" fmla="*/ 177 w 187"/>
                  <a:gd name="T71" fmla="*/ 27 h 91"/>
                  <a:gd name="T72" fmla="*/ 165 w 187"/>
                  <a:gd name="T73" fmla="*/ 23 h 91"/>
                  <a:gd name="T74" fmla="*/ 19 w 187"/>
                  <a:gd name="T75" fmla="*/ 54 h 91"/>
                  <a:gd name="T76" fmla="*/ 12 w 187"/>
                  <a:gd name="T77" fmla="*/ 48 h 91"/>
                  <a:gd name="T78" fmla="*/ 12 w 187"/>
                  <a:gd name="T79" fmla="*/ 42 h 91"/>
                  <a:gd name="T80" fmla="*/ 19 w 187"/>
                  <a:gd name="T81" fmla="*/ 37 h 91"/>
                  <a:gd name="T82" fmla="*/ 25 w 187"/>
                  <a:gd name="T83" fmla="*/ 39 h 91"/>
                  <a:gd name="T84" fmla="*/ 27 w 187"/>
                  <a:gd name="T85" fmla="*/ 45 h 91"/>
                  <a:gd name="T86" fmla="*/ 22 w 187"/>
                  <a:gd name="T87" fmla="*/ 53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87" h="91">
                    <a:moveTo>
                      <a:pt x="165" y="23"/>
                    </a:moveTo>
                    <a:lnTo>
                      <a:pt x="165" y="23"/>
                    </a:lnTo>
                    <a:lnTo>
                      <a:pt x="162" y="23"/>
                    </a:lnTo>
                    <a:lnTo>
                      <a:pt x="161" y="25"/>
                    </a:lnTo>
                    <a:lnTo>
                      <a:pt x="161" y="25"/>
                    </a:lnTo>
                    <a:lnTo>
                      <a:pt x="159" y="27"/>
                    </a:lnTo>
                    <a:lnTo>
                      <a:pt x="159" y="27"/>
                    </a:lnTo>
                    <a:lnTo>
                      <a:pt x="157" y="29"/>
                    </a:lnTo>
                    <a:lnTo>
                      <a:pt x="155" y="30"/>
                    </a:lnTo>
                    <a:lnTo>
                      <a:pt x="152" y="29"/>
                    </a:lnTo>
                    <a:lnTo>
                      <a:pt x="149" y="27"/>
                    </a:lnTo>
                    <a:lnTo>
                      <a:pt x="148" y="26"/>
                    </a:lnTo>
                    <a:lnTo>
                      <a:pt x="148" y="26"/>
                    </a:lnTo>
                    <a:lnTo>
                      <a:pt x="147" y="24"/>
                    </a:lnTo>
                    <a:lnTo>
                      <a:pt x="146" y="23"/>
                    </a:lnTo>
                    <a:lnTo>
                      <a:pt x="144" y="23"/>
                    </a:lnTo>
                    <a:lnTo>
                      <a:pt x="144" y="23"/>
                    </a:lnTo>
                    <a:lnTo>
                      <a:pt x="142" y="24"/>
                    </a:lnTo>
                    <a:lnTo>
                      <a:pt x="140" y="26"/>
                    </a:lnTo>
                    <a:lnTo>
                      <a:pt x="136" y="32"/>
                    </a:lnTo>
                    <a:lnTo>
                      <a:pt x="136" y="32"/>
                    </a:lnTo>
                    <a:lnTo>
                      <a:pt x="134" y="34"/>
                    </a:lnTo>
                    <a:lnTo>
                      <a:pt x="132" y="34"/>
                    </a:lnTo>
                    <a:lnTo>
                      <a:pt x="130" y="34"/>
                    </a:lnTo>
                    <a:lnTo>
                      <a:pt x="128" y="32"/>
                    </a:lnTo>
                    <a:lnTo>
                      <a:pt x="125" y="28"/>
                    </a:lnTo>
                    <a:lnTo>
                      <a:pt x="125" y="28"/>
                    </a:lnTo>
                    <a:lnTo>
                      <a:pt x="122" y="24"/>
                    </a:lnTo>
                    <a:lnTo>
                      <a:pt x="121" y="23"/>
                    </a:lnTo>
                    <a:lnTo>
                      <a:pt x="120" y="23"/>
                    </a:lnTo>
                    <a:lnTo>
                      <a:pt x="120" y="23"/>
                    </a:lnTo>
                    <a:lnTo>
                      <a:pt x="117" y="23"/>
                    </a:lnTo>
                    <a:lnTo>
                      <a:pt x="116" y="25"/>
                    </a:lnTo>
                    <a:lnTo>
                      <a:pt x="113" y="27"/>
                    </a:lnTo>
                    <a:lnTo>
                      <a:pt x="113" y="27"/>
                    </a:lnTo>
                    <a:lnTo>
                      <a:pt x="111" y="29"/>
                    </a:lnTo>
                    <a:lnTo>
                      <a:pt x="109" y="30"/>
                    </a:lnTo>
                    <a:lnTo>
                      <a:pt x="107" y="29"/>
                    </a:lnTo>
                    <a:lnTo>
                      <a:pt x="105" y="27"/>
                    </a:lnTo>
                    <a:lnTo>
                      <a:pt x="103" y="25"/>
                    </a:lnTo>
                    <a:lnTo>
                      <a:pt x="103" y="25"/>
                    </a:lnTo>
                    <a:lnTo>
                      <a:pt x="101" y="23"/>
                    </a:lnTo>
                    <a:lnTo>
                      <a:pt x="99" y="23"/>
                    </a:lnTo>
                    <a:lnTo>
                      <a:pt x="90" y="23"/>
                    </a:lnTo>
                    <a:lnTo>
                      <a:pt x="90" y="23"/>
                    </a:lnTo>
                    <a:lnTo>
                      <a:pt x="88" y="22"/>
                    </a:lnTo>
                    <a:lnTo>
                      <a:pt x="88" y="21"/>
                    </a:lnTo>
                    <a:lnTo>
                      <a:pt x="88" y="21"/>
                    </a:lnTo>
                    <a:lnTo>
                      <a:pt x="85" y="17"/>
                    </a:lnTo>
                    <a:lnTo>
                      <a:pt x="85" y="17"/>
                    </a:lnTo>
                    <a:lnTo>
                      <a:pt x="84" y="16"/>
                    </a:lnTo>
                    <a:lnTo>
                      <a:pt x="82" y="16"/>
                    </a:lnTo>
                    <a:lnTo>
                      <a:pt x="82" y="16"/>
                    </a:lnTo>
                    <a:lnTo>
                      <a:pt x="79" y="14"/>
                    </a:lnTo>
                    <a:lnTo>
                      <a:pt x="79" y="14"/>
                    </a:lnTo>
                    <a:lnTo>
                      <a:pt x="71" y="7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37" y="1"/>
                    </a:lnTo>
                    <a:lnTo>
                      <a:pt x="28" y="3"/>
                    </a:lnTo>
                    <a:lnTo>
                      <a:pt x="21" y="7"/>
                    </a:lnTo>
                    <a:lnTo>
                      <a:pt x="14" y="14"/>
                    </a:lnTo>
                    <a:lnTo>
                      <a:pt x="9" y="20"/>
                    </a:lnTo>
                    <a:lnTo>
                      <a:pt x="4" y="28"/>
                    </a:lnTo>
                    <a:lnTo>
                      <a:pt x="1" y="36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1" y="55"/>
                    </a:lnTo>
                    <a:lnTo>
                      <a:pt x="4" y="63"/>
                    </a:lnTo>
                    <a:lnTo>
                      <a:pt x="9" y="71"/>
                    </a:lnTo>
                    <a:lnTo>
                      <a:pt x="14" y="77"/>
                    </a:lnTo>
                    <a:lnTo>
                      <a:pt x="21" y="83"/>
                    </a:lnTo>
                    <a:lnTo>
                      <a:pt x="28" y="88"/>
                    </a:lnTo>
                    <a:lnTo>
                      <a:pt x="37" y="91"/>
                    </a:lnTo>
                    <a:lnTo>
                      <a:pt x="47" y="91"/>
                    </a:lnTo>
                    <a:lnTo>
                      <a:pt x="47" y="91"/>
                    </a:lnTo>
                    <a:lnTo>
                      <a:pt x="56" y="90"/>
                    </a:lnTo>
                    <a:lnTo>
                      <a:pt x="64" y="88"/>
                    </a:lnTo>
                    <a:lnTo>
                      <a:pt x="72" y="82"/>
                    </a:lnTo>
                    <a:lnTo>
                      <a:pt x="79" y="77"/>
                    </a:lnTo>
                    <a:lnTo>
                      <a:pt x="79" y="77"/>
                    </a:lnTo>
                    <a:lnTo>
                      <a:pt x="81" y="76"/>
                    </a:lnTo>
                    <a:lnTo>
                      <a:pt x="81" y="76"/>
                    </a:lnTo>
                    <a:lnTo>
                      <a:pt x="84" y="75"/>
                    </a:lnTo>
                    <a:lnTo>
                      <a:pt x="85" y="74"/>
                    </a:lnTo>
                    <a:lnTo>
                      <a:pt x="85" y="74"/>
                    </a:lnTo>
                    <a:lnTo>
                      <a:pt x="88" y="70"/>
                    </a:lnTo>
                    <a:lnTo>
                      <a:pt x="88" y="70"/>
                    </a:lnTo>
                    <a:lnTo>
                      <a:pt x="89" y="69"/>
                    </a:lnTo>
                    <a:lnTo>
                      <a:pt x="90" y="69"/>
                    </a:lnTo>
                    <a:lnTo>
                      <a:pt x="164" y="69"/>
                    </a:lnTo>
                    <a:lnTo>
                      <a:pt x="164" y="69"/>
                    </a:lnTo>
                    <a:lnTo>
                      <a:pt x="168" y="68"/>
                    </a:lnTo>
                    <a:lnTo>
                      <a:pt x="172" y="67"/>
                    </a:lnTo>
                    <a:lnTo>
                      <a:pt x="176" y="65"/>
                    </a:lnTo>
                    <a:lnTo>
                      <a:pt x="179" y="63"/>
                    </a:lnTo>
                    <a:lnTo>
                      <a:pt x="182" y="60"/>
                    </a:lnTo>
                    <a:lnTo>
                      <a:pt x="184" y="56"/>
                    </a:lnTo>
                    <a:lnTo>
                      <a:pt x="187" y="51"/>
                    </a:lnTo>
                    <a:lnTo>
                      <a:pt x="187" y="45"/>
                    </a:lnTo>
                    <a:lnTo>
                      <a:pt x="187" y="45"/>
                    </a:lnTo>
                    <a:lnTo>
                      <a:pt x="187" y="41"/>
                    </a:lnTo>
                    <a:lnTo>
                      <a:pt x="184" y="37"/>
                    </a:lnTo>
                    <a:lnTo>
                      <a:pt x="182" y="33"/>
                    </a:lnTo>
                    <a:lnTo>
                      <a:pt x="180" y="30"/>
                    </a:lnTo>
                    <a:lnTo>
                      <a:pt x="177" y="27"/>
                    </a:lnTo>
                    <a:lnTo>
                      <a:pt x="173" y="25"/>
                    </a:lnTo>
                    <a:lnTo>
                      <a:pt x="169" y="23"/>
                    </a:lnTo>
                    <a:lnTo>
                      <a:pt x="165" y="23"/>
                    </a:lnTo>
                    <a:lnTo>
                      <a:pt x="165" y="23"/>
                    </a:lnTo>
                    <a:close/>
                    <a:moveTo>
                      <a:pt x="19" y="54"/>
                    </a:moveTo>
                    <a:lnTo>
                      <a:pt x="19" y="54"/>
                    </a:lnTo>
                    <a:lnTo>
                      <a:pt x="16" y="53"/>
                    </a:lnTo>
                    <a:lnTo>
                      <a:pt x="14" y="52"/>
                    </a:lnTo>
                    <a:lnTo>
                      <a:pt x="12" y="48"/>
                    </a:lnTo>
                    <a:lnTo>
                      <a:pt x="11" y="45"/>
                    </a:lnTo>
                    <a:lnTo>
                      <a:pt x="11" y="45"/>
                    </a:lnTo>
                    <a:lnTo>
                      <a:pt x="12" y="42"/>
                    </a:lnTo>
                    <a:lnTo>
                      <a:pt x="14" y="39"/>
                    </a:lnTo>
                    <a:lnTo>
                      <a:pt x="16" y="38"/>
                    </a:lnTo>
                    <a:lnTo>
                      <a:pt x="19" y="37"/>
                    </a:lnTo>
                    <a:lnTo>
                      <a:pt x="19" y="37"/>
                    </a:lnTo>
                    <a:lnTo>
                      <a:pt x="22" y="38"/>
                    </a:lnTo>
                    <a:lnTo>
                      <a:pt x="25" y="39"/>
                    </a:lnTo>
                    <a:lnTo>
                      <a:pt x="27" y="42"/>
                    </a:lnTo>
                    <a:lnTo>
                      <a:pt x="27" y="45"/>
                    </a:lnTo>
                    <a:lnTo>
                      <a:pt x="27" y="45"/>
                    </a:lnTo>
                    <a:lnTo>
                      <a:pt x="27" y="48"/>
                    </a:lnTo>
                    <a:lnTo>
                      <a:pt x="25" y="52"/>
                    </a:lnTo>
                    <a:lnTo>
                      <a:pt x="22" y="53"/>
                    </a:lnTo>
                    <a:lnTo>
                      <a:pt x="19" y="54"/>
                    </a:lnTo>
                    <a:lnTo>
                      <a:pt x="19" y="54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2" name="Freeform 313"/>
              <p:cNvSpPr>
                <a:spLocks/>
              </p:cNvSpPr>
              <p:nvPr/>
            </p:nvSpPr>
            <p:spPr bwMode="auto">
              <a:xfrm>
                <a:off x="492" y="1470"/>
                <a:ext cx="120" cy="54"/>
              </a:xfrm>
              <a:custGeom>
                <a:avLst/>
                <a:gdLst>
                  <a:gd name="T0" fmla="*/ 0 w 120"/>
                  <a:gd name="T1" fmla="*/ 5 h 54"/>
                  <a:gd name="T2" fmla="*/ 0 w 120"/>
                  <a:gd name="T3" fmla="*/ 54 h 54"/>
                  <a:gd name="T4" fmla="*/ 27 w 120"/>
                  <a:gd name="T5" fmla="*/ 54 h 54"/>
                  <a:gd name="T6" fmla="*/ 27 w 120"/>
                  <a:gd name="T7" fmla="*/ 0 h 54"/>
                  <a:gd name="T8" fmla="*/ 58 w 120"/>
                  <a:gd name="T9" fmla="*/ 0 h 54"/>
                  <a:gd name="T10" fmla="*/ 58 w 120"/>
                  <a:gd name="T11" fmla="*/ 54 h 54"/>
                  <a:gd name="T12" fmla="*/ 120 w 120"/>
                  <a:gd name="T13" fmla="*/ 54 h 54"/>
                  <a:gd name="T14" fmla="*/ 120 w 120"/>
                  <a:gd name="T15" fmla="*/ 5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0" h="54">
                    <a:moveTo>
                      <a:pt x="0" y="5"/>
                    </a:moveTo>
                    <a:lnTo>
                      <a:pt x="0" y="54"/>
                    </a:lnTo>
                    <a:lnTo>
                      <a:pt x="27" y="54"/>
                    </a:lnTo>
                    <a:lnTo>
                      <a:pt x="27" y="0"/>
                    </a:lnTo>
                    <a:lnTo>
                      <a:pt x="58" y="0"/>
                    </a:lnTo>
                    <a:lnTo>
                      <a:pt x="58" y="54"/>
                    </a:lnTo>
                    <a:lnTo>
                      <a:pt x="120" y="54"/>
                    </a:lnTo>
                    <a:lnTo>
                      <a:pt x="120" y="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3" name="Freeform 314"/>
              <p:cNvSpPr>
                <a:spLocks/>
              </p:cNvSpPr>
              <p:nvPr/>
            </p:nvSpPr>
            <p:spPr bwMode="auto">
              <a:xfrm>
                <a:off x="480" y="1401"/>
                <a:ext cx="144" cy="68"/>
              </a:xfrm>
              <a:custGeom>
                <a:avLst/>
                <a:gdLst>
                  <a:gd name="T0" fmla="*/ 144 w 144"/>
                  <a:gd name="T1" fmla="*/ 68 h 68"/>
                  <a:gd name="T2" fmla="*/ 121 w 144"/>
                  <a:gd name="T3" fmla="*/ 46 h 68"/>
                  <a:gd name="T4" fmla="*/ 121 w 144"/>
                  <a:gd name="T5" fmla="*/ 15 h 68"/>
                  <a:gd name="T6" fmla="*/ 102 w 144"/>
                  <a:gd name="T7" fmla="*/ 15 h 68"/>
                  <a:gd name="T8" fmla="*/ 102 w 144"/>
                  <a:gd name="T9" fmla="*/ 28 h 68"/>
                  <a:gd name="T10" fmla="*/ 72 w 144"/>
                  <a:gd name="T11" fmla="*/ 0 h 68"/>
                  <a:gd name="T12" fmla="*/ 0 w 144"/>
                  <a:gd name="T13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68">
                    <a:moveTo>
                      <a:pt x="144" y="68"/>
                    </a:moveTo>
                    <a:lnTo>
                      <a:pt x="121" y="46"/>
                    </a:lnTo>
                    <a:lnTo>
                      <a:pt x="121" y="15"/>
                    </a:lnTo>
                    <a:lnTo>
                      <a:pt x="102" y="15"/>
                    </a:lnTo>
                    <a:lnTo>
                      <a:pt x="102" y="28"/>
                    </a:lnTo>
                    <a:lnTo>
                      <a:pt x="72" y="0"/>
                    </a:lnTo>
                    <a:lnTo>
                      <a:pt x="0" y="6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4" name="Rectangle 315"/>
              <p:cNvSpPr>
                <a:spLocks noChangeArrowheads="1"/>
              </p:cNvSpPr>
              <p:nvPr/>
            </p:nvSpPr>
            <p:spPr bwMode="auto">
              <a:xfrm>
                <a:off x="565" y="1470"/>
                <a:ext cx="22" cy="24"/>
              </a:xfrm>
              <a:prstGeom prst="rect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5" name="Freeform 316"/>
              <p:cNvSpPr>
                <a:spLocks/>
              </p:cNvSpPr>
              <p:nvPr/>
            </p:nvSpPr>
            <p:spPr bwMode="auto">
              <a:xfrm>
                <a:off x="811" y="802"/>
                <a:ext cx="136" cy="61"/>
              </a:xfrm>
              <a:custGeom>
                <a:avLst/>
                <a:gdLst>
                  <a:gd name="T0" fmla="*/ 0 w 136"/>
                  <a:gd name="T1" fmla="*/ 6 h 61"/>
                  <a:gd name="T2" fmla="*/ 0 w 136"/>
                  <a:gd name="T3" fmla="*/ 61 h 61"/>
                  <a:gd name="T4" fmla="*/ 31 w 136"/>
                  <a:gd name="T5" fmla="*/ 61 h 61"/>
                  <a:gd name="T6" fmla="*/ 31 w 136"/>
                  <a:gd name="T7" fmla="*/ 0 h 61"/>
                  <a:gd name="T8" fmla="*/ 65 w 136"/>
                  <a:gd name="T9" fmla="*/ 0 h 61"/>
                  <a:gd name="T10" fmla="*/ 65 w 136"/>
                  <a:gd name="T11" fmla="*/ 61 h 61"/>
                  <a:gd name="T12" fmla="*/ 136 w 136"/>
                  <a:gd name="T13" fmla="*/ 61 h 61"/>
                  <a:gd name="T14" fmla="*/ 136 w 136"/>
                  <a:gd name="T15" fmla="*/ 6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6" h="61">
                    <a:moveTo>
                      <a:pt x="0" y="6"/>
                    </a:moveTo>
                    <a:lnTo>
                      <a:pt x="0" y="61"/>
                    </a:lnTo>
                    <a:lnTo>
                      <a:pt x="31" y="61"/>
                    </a:lnTo>
                    <a:lnTo>
                      <a:pt x="31" y="0"/>
                    </a:lnTo>
                    <a:lnTo>
                      <a:pt x="65" y="0"/>
                    </a:lnTo>
                    <a:lnTo>
                      <a:pt x="65" y="61"/>
                    </a:lnTo>
                    <a:lnTo>
                      <a:pt x="136" y="61"/>
                    </a:lnTo>
                    <a:lnTo>
                      <a:pt x="136" y="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6" name="Freeform 317"/>
              <p:cNvSpPr>
                <a:spLocks/>
              </p:cNvSpPr>
              <p:nvPr/>
            </p:nvSpPr>
            <p:spPr bwMode="auto">
              <a:xfrm>
                <a:off x="799" y="725"/>
                <a:ext cx="160" cy="76"/>
              </a:xfrm>
              <a:custGeom>
                <a:avLst/>
                <a:gdLst>
                  <a:gd name="T0" fmla="*/ 160 w 160"/>
                  <a:gd name="T1" fmla="*/ 76 h 76"/>
                  <a:gd name="T2" fmla="*/ 134 w 160"/>
                  <a:gd name="T3" fmla="*/ 52 h 76"/>
                  <a:gd name="T4" fmla="*/ 134 w 160"/>
                  <a:gd name="T5" fmla="*/ 17 h 76"/>
                  <a:gd name="T6" fmla="*/ 113 w 160"/>
                  <a:gd name="T7" fmla="*/ 17 h 76"/>
                  <a:gd name="T8" fmla="*/ 113 w 160"/>
                  <a:gd name="T9" fmla="*/ 31 h 76"/>
                  <a:gd name="T10" fmla="*/ 80 w 160"/>
                  <a:gd name="T11" fmla="*/ 0 h 76"/>
                  <a:gd name="T12" fmla="*/ 0 w 160"/>
                  <a:gd name="T13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" h="76">
                    <a:moveTo>
                      <a:pt x="160" y="76"/>
                    </a:moveTo>
                    <a:lnTo>
                      <a:pt x="134" y="52"/>
                    </a:lnTo>
                    <a:lnTo>
                      <a:pt x="134" y="17"/>
                    </a:lnTo>
                    <a:lnTo>
                      <a:pt x="113" y="17"/>
                    </a:lnTo>
                    <a:lnTo>
                      <a:pt x="113" y="31"/>
                    </a:lnTo>
                    <a:lnTo>
                      <a:pt x="80" y="0"/>
                    </a:lnTo>
                    <a:lnTo>
                      <a:pt x="0" y="7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7" name="Rectangle 318"/>
              <p:cNvSpPr>
                <a:spLocks noChangeArrowheads="1"/>
              </p:cNvSpPr>
              <p:nvPr/>
            </p:nvSpPr>
            <p:spPr bwMode="auto">
              <a:xfrm>
                <a:off x="893" y="801"/>
                <a:ext cx="25" cy="27"/>
              </a:xfrm>
              <a:prstGeom prst="rect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8" name="Line 319"/>
              <p:cNvSpPr>
                <a:spLocks noChangeShapeType="1"/>
              </p:cNvSpPr>
              <p:nvPr/>
            </p:nvSpPr>
            <p:spPr bwMode="auto">
              <a:xfrm>
                <a:off x="824" y="930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9" name="Freeform 320"/>
              <p:cNvSpPr>
                <a:spLocks/>
              </p:cNvSpPr>
              <p:nvPr/>
            </p:nvSpPr>
            <p:spPr bwMode="auto">
              <a:xfrm>
                <a:off x="766" y="887"/>
                <a:ext cx="59" cy="41"/>
              </a:xfrm>
              <a:custGeom>
                <a:avLst/>
                <a:gdLst>
                  <a:gd name="T0" fmla="*/ 0 w 59"/>
                  <a:gd name="T1" fmla="*/ 6 h 41"/>
                  <a:gd name="T2" fmla="*/ 0 w 59"/>
                  <a:gd name="T3" fmla="*/ 6 h 41"/>
                  <a:gd name="T4" fmla="*/ 1 w 59"/>
                  <a:gd name="T5" fmla="*/ 4 h 41"/>
                  <a:gd name="T6" fmla="*/ 3 w 59"/>
                  <a:gd name="T7" fmla="*/ 2 h 41"/>
                  <a:gd name="T8" fmla="*/ 3 w 59"/>
                  <a:gd name="T9" fmla="*/ 2 h 41"/>
                  <a:gd name="T10" fmla="*/ 6 w 59"/>
                  <a:gd name="T11" fmla="*/ 0 h 41"/>
                  <a:gd name="T12" fmla="*/ 10 w 59"/>
                  <a:gd name="T13" fmla="*/ 0 h 41"/>
                  <a:gd name="T14" fmla="*/ 14 w 59"/>
                  <a:gd name="T15" fmla="*/ 0 h 41"/>
                  <a:gd name="T16" fmla="*/ 17 w 59"/>
                  <a:gd name="T17" fmla="*/ 3 h 41"/>
                  <a:gd name="T18" fmla="*/ 17 w 59"/>
                  <a:gd name="T19" fmla="*/ 3 h 41"/>
                  <a:gd name="T20" fmla="*/ 59 w 59"/>
                  <a:gd name="T21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9" h="41">
                    <a:moveTo>
                      <a:pt x="0" y="6"/>
                    </a:moveTo>
                    <a:lnTo>
                      <a:pt x="0" y="6"/>
                    </a:lnTo>
                    <a:lnTo>
                      <a:pt x="1" y="4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6" y="0"/>
                    </a:lnTo>
                    <a:lnTo>
                      <a:pt x="10" y="0"/>
                    </a:lnTo>
                    <a:lnTo>
                      <a:pt x="14" y="0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59" y="4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0" name="Freeform 321"/>
              <p:cNvSpPr>
                <a:spLocks/>
              </p:cNvSpPr>
              <p:nvPr/>
            </p:nvSpPr>
            <p:spPr bwMode="auto">
              <a:xfrm>
                <a:off x="797" y="891"/>
                <a:ext cx="49" cy="34"/>
              </a:xfrm>
              <a:custGeom>
                <a:avLst/>
                <a:gdLst>
                  <a:gd name="T0" fmla="*/ 49 w 49"/>
                  <a:gd name="T1" fmla="*/ 34 h 34"/>
                  <a:gd name="T2" fmla="*/ 49 w 49"/>
                  <a:gd name="T3" fmla="*/ 34 h 34"/>
                  <a:gd name="T4" fmla="*/ 15 w 49"/>
                  <a:gd name="T5" fmla="*/ 3 h 34"/>
                  <a:gd name="T6" fmla="*/ 15 w 49"/>
                  <a:gd name="T7" fmla="*/ 3 h 34"/>
                  <a:gd name="T8" fmla="*/ 11 w 49"/>
                  <a:gd name="T9" fmla="*/ 1 h 34"/>
                  <a:gd name="T10" fmla="*/ 7 w 49"/>
                  <a:gd name="T11" fmla="*/ 0 h 34"/>
                  <a:gd name="T12" fmla="*/ 4 w 49"/>
                  <a:gd name="T13" fmla="*/ 0 h 34"/>
                  <a:gd name="T14" fmla="*/ 0 w 49"/>
                  <a:gd name="T15" fmla="*/ 2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" h="34">
                    <a:moveTo>
                      <a:pt x="49" y="34"/>
                    </a:moveTo>
                    <a:lnTo>
                      <a:pt x="49" y="34"/>
                    </a:lnTo>
                    <a:lnTo>
                      <a:pt x="15" y="3"/>
                    </a:lnTo>
                    <a:lnTo>
                      <a:pt x="15" y="3"/>
                    </a:lnTo>
                    <a:lnTo>
                      <a:pt x="11" y="1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0" y="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1" name="Freeform 322"/>
              <p:cNvSpPr>
                <a:spLocks/>
              </p:cNvSpPr>
              <p:nvPr/>
            </p:nvSpPr>
            <p:spPr bwMode="auto">
              <a:xfrm>
                <a:off x="852" y="901"/>
                <a:ext cx="151" cy="92"/>
              </a:xfrm>
              <a:custGeom>
                <a:avLst/>
                <a:gdLst>
                  <a:gd name="T0" fmla="*/ 151 w 151"/>
                  <a:gd name="T1" fmla="*/ 92 h 92"/>
                  <a:gd name="T2" fmla="*/ 151 w 151"/>
                  <a:gd name="T3" fmla="*/ 92 h 92"/>
                  <a:gd name="T4" fmla="*/ 119 w 151"/>
                  <a:gd name="T5" fmla="*/ 35 h 92"/>
                  <a:gd name="T6" fmla="*/ 119 w 151"/>
                  <a:gd name="T7" fmla="*/ 35 h 92"/>
                  <a:gd name="T8" fmla="*/ 114 w 151"/>
                  <a:gd name="T9" fmla="*/ 25 h 92"/>
                  <a:gd name="T10" fmla="*/ 107 w 151"/>
                  <a:gd name="T11" fmla="*/ 18 h 92"/>
                  <a:gd name="T12" fmla="*/ 101 w 151"/>
                  <a:gd name="T13" fmla="*/ 11 h 92"/>
                  <a:gd name="T14" fmla="*/ 94 w 151"/>
                  <a:gd name="T15" fmla="*/ 7 h 92"/>
                  <a:gd name="T16" fmla="*/ 88 w 151"/>
                  <a:gd name="T17" fmla="*/ 4 h 92"/>
                  <a:gd name="T18" fmla="*/ 80 w 151"/>
                  <a:gd name="T19" fmla="*/ 2 h 92"/>
                  <a:gd name="T20" fmla="*/ 73 w 151"/>
                  <a:gd name="T21" fmla="*/ 1 h 92"/>
                  <a:gd name="T22" fmla="*/ 66 w 151"/>
                  <a:gd name="T23" fmla="*/ 0 h 92"/>
                  <a:gd name="T24" fmla="*/ 66 w 151"/>
                  <a:gd name="T25" fmla="*/ 0 h 92"/>
                  <a:gd name="T26" fmla="*/ 11 w 151"/>
                  <a:gd name="T27" fmla="*/ 4 h 92"/>
                  <a:gd name="T28" fmla="*/ 11 w 151"/>
                  <a:gd name="T29" fmla="*/ 4 h 92"/>
                  <a:gd name="T30" fmla="*/ 7 w 151"/>
                  <a:gd name="T31" fmla="*/ 5 h 92"/>
                  <a:gd name="T32" fmla="*/ 4 w 151"/>
                  <a:gd name="T33" fmla="*/ 7 h 92"/>
                  <a:gd name="T34" fmla="*/ 1 w 151"/>
                  <a:gd name="T35" fmla="*/ 10 h 92"/>
                  <a:gd name="T36" fmla="*/ 0 w 151"/>
                  <a:gd name="T37" fmla="*/ 16 h 92"/>
                  <a:gd name="T38" fmla="*/ 0 w 151"/>
                  <a:gd name="T39" fmla="*/ 16 h 92"/>
                  <a:gd name="T40" fmla="*/ 1 w 151"/>
                  <a:gd name="T41" fmla="*/ 20 h 92"/>
                  <a:gd name="T42" fmla="*/ 3 w 151"/>
                  <a:gd name="T43" fmla="*/ 23 h 92"/>
                  <a:gd name="T44" fmla="*/ 7 w 151"/>
                  <a:gd name="T45" fmla="*/ 26 h 92"/>
                  <a:gd name="T46" fmla="*/ 11 w 151"/>
                  <a:gd name="T47" fmla="*/ 27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51" h="92">
                    <a:moveTo>
                      <a:pt x="151" y="92"/>
                    </a:moveTo>
                    <a:lnTo>
                      <a:pt x="151" y="92"/>
                    </a:lnTo>
                    <a:lnTo>
                      <a:pt x="119" y="35"/>
                    </a:lnTo>
                    <a:lnTo>
                      <a:pt x="119" y="35"/>
                    </a:lnTo>
                    <a:lnTo>
                      <a:pt x="114" y="25"/>
                    </a:lnTo>
                    <a:lnTo>
                      <a:pt x="107" y="18"/>
                    </a:lnTo>
                    <a:lnTo>
                      <a:pt x="101" y="11"/>
                    </a:lnTo>
                    <a:lnTo>
                      <a:pt x="94" y="7"/>
                    </a:lnTo>
                    <a:lnTo>
                      <a:pt x="88" y="4"/>
                    </a:lnTo>
                    <a:lnTo>
                      <a:pt x="80" y="2"/>
                    </a:lnTo>
                    <a:lnTo>
                      <a:pt x="73" y="1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11" y="4"/>
                    </a:lnTo>
                    <a:lnTo>
                      <a:pt x="11" y="4"/>
                    </a:lnTo>
                    <a:lnTo>
                      <a:pt x="7" y="5"/>
                    </a:lnTo>
                    <a:lnTo>
                      <a:pt x="4" y="7"/>
                    </a:lnTo>
                    <a:lnTo>
                      <a:pt x="1" y="10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20"/>
                    </a:lnTo>
                    <a:lnTo>
                      <a:pt x="3" y="23"/>
                    </a:lnTo>
                    <a:lnTo>
                      <a:pt x="7" y="26"/>
                    </a:lnTo>
                    <a:lnTo>
                      <a:pt x="11" y="2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2" name="Freeform 323"/>
              <p:cNvSpPr>
                <a:spLocks/>
              </p:cNvSpPr>
              <p:nvPr/>
            </p:nvSpPr>
            <p:spPr bwMode="auto">
              <a:xfrm>
                <a:off x="754" y="897"/>
                <a:ext cx="172" cy="96"/>
              </a:xfrm>
              <a:custGeom>
                <a:avLst/>
                <a:gdLst>
                  <a:gd name="T0" fmla="*/ 146 w 172"/>
                  <a:gd name="T1" fmla="*/ 38 h 96"/>
                  <a:gd name="T2" fmla="*/ 146 w 172"/>
                  <a:gd name="T3" fmla="*/ 38 h 96"/>
                  <a:gd name="T4" fmla="*/ 70 w 172"/>
                  <a:gd name="T5" fmla="*/ 38 h 96"/>
                  <a:gd name="T6" fmla="*/ 70 w 172"/>
                  <a:gd name="T7" fmla="*/ 38 h 96"/>
                  <a:gd name="T8" fmla="*/ 63 w 172"/>
                  <a:gd name="T9" fmla="*/ 37 h 96"/>
                  <a:gd name="T10" fmla="*/ 57 w 172"/>
                  <a:gd name="T11" fmla="*/ 36 h 96"/>
                  <a:gd name="T12" fmla="*/ 52 w 172"/>
                  <a:gd name="T13" fmla="*/ 35 h 96"/>
                  <a:gd name="T14" fmla="*/ 49 w 172"/>
                  <a:gd name="T15" fmla="*/ 32 h 96"/>
                  <a:gd name="T16" fmla="*/ 49 w 172"/>
                  <a:gd name="T17" fmla="*/ 32 h 96"/>
                  <a:gd name="T18" fmla="*/ 18 w 172"/>
                  <a:gd name="T19" fmla="*/ 4 h 96"/>
                  <a:gd name="T20" fmla="*/ 18 w 172"/>
                  <a:gd name="T21" fmla="*/ 4 h 96"/>
                  <a:gd name="T22" fmla="*/ 15 w 172"/>
                  <a:gd name="T23" fmla="*/ 1 h 96"/>
                  <a:gd name="T24" fmla="*/ 11 w 172"/>
                  <a:gd name="T25" fmla="*/ 0 h 96"/>
                  <a:gd name="T26" fmla="*/ 7 w 172"/>
                  <a:gd name="T27" fmla="*/ 1 h 96"/>
                  <a:gd name="T28" fmla="*/ 3 w 172"/>
                  <a:gd name="T29" fmla="*/ 3 h 96"/>
                  <a:gd name="T30" fmla="*/ 3 w 172"/>
                  <a:gd name="T31" fmla="*/ 3 h 96"/>
                  <a:gd name="T32" fmla="*/ 1 w 172"/>
                  <a:gd name="T33" fmla="*/ 6 h 96"/>
                  <a:gd name="T34" fmla="*/ 0 w 172"/>
                  <a:gd name="T35" fmla="*/ 10 h 96"/>
                  <a:gd name="T36" fmla="*/ 0 w 172"/>
                  <a:gd name="T37" fmla="*/ 14 h 96"/>
                  <a:gd name="T38" fmla="*/ 2 w 172"/>
                  <a:gd name="T39" fmla="*/ 18 h 96"/>
                  <a:gd name="T40" fmla="*/ 2 w 172"/>
                  <a:gd name="T41" fmla="*/ 18 h 96"/>
                  <a:gd name="T42" fmla="*/ 15 w 172"/>
                  <a:gd name="T43" fmla="*/ 31 h 96"/>
                  <a:gd name="T44" fmla="*/ 36 w 172"/>
                  <a:gd name="T45" fmla="*/ 55 h 96"/>
                  <a:gd name="T46" fmla="*/ 36 w 172"/>
                  <a:gd name="T47" fmla="*/ 55 h 96"/>
                  <a:gd name="T48" fmla="*/ 42 w 172"/>
                  <a:gd name="T49" fmla="*/ 61 h 96"/>
                  <a:gd name="T50" fmla="*/ 45 w 172"/>
                  <a:gd name="T51" fmla="*/ 64 h 96"/>
                  <a:gd name="T52" fmla="*/ 49 w 172"/>
                  <a:gd name="T53" fmla="*/ 66 h 96"/>
                  <a:gd name="T54" fmla="*/ 53 w 172"/>
                  <a:gd name="T55" fmla="*/ 68 h 96"/>
                  <a:gd name="T56" fmla="*/ 59 w 172"/>
                  <a:gd name="T57" fmla="*/ 69 h 96"/>
                  <a:gd name="T58" fmla="*/ 74 w 172"/>
                  <a:gd name="T59" fmla="*/ 70 h 96"/>
                  <a:gd name="T60" fmla="*/ 141 w 172"/>
                  <a:gd name="T61" fmla="*/ 70 h 96"/>
                  <a:gd name="T62" fmla="*/ 141 w 172"/>
                  <a:gd name="T63" fmla="*/ 70 h 96"/>
                  <a:gd name="T64" fmla="*/ 149 w 172"/>
                  <a:gd name="T65" fmla="*/ 70 h 96"/>
                  <a:gd name="T66" fmla="*/ 154 w 172"/>
                  <a:gd name="T67" fmla="*/ 71 h 96"/>
                  <a:gd name="T68" fmla="*/ 158 w 172"/>
                  <a:gd name="T69" fmla="*/ 73 h 96"/>
                  <a:gd name="T70" fmla="*/ 160 w 172"/>
                  <a:gd name="T71" fmla="*/ 76 h 96"/>
                  <a:gd name="T72" fmla="*/ 160 w 172"/>
                  <a:gd name="T73" fmla="*/ 76 h 96"/>
                  <a:gd name="T74" fmla="*/ 172 w 172"/>
                  <a:gd name="T75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72" h="96">
                    <a:moveTo>
                      <a:pt x="146" y="38"/>
                    </a:moveTo>
                    <a:lnTo>
                      <a:pt x="146" y="38"/>
                    </a:lnTo>
                    <a:lnTo>
                      <a:pt x="70" y="38"/>
                    </a:lnTo>
                    <a:lnTo>
                      <a:pt x="70" y="38"/>
                    </a:lnTo>
                    <a:lnTo>
                      <a:pt x="63" y="37"/>
                    </a:lnTo>
                    <a:lnTo>
                      <a:pt x="57" y="36"/>
                    </a:lnTo>
                    <a:lnTo>
                      <a:pt x="52" y="35"/>
                    </a:lnTo>
                    <a:lnTo>
                      <a:pt x="49" y="32"/>
                    </a:lnTo>
                    <a:lnTo>
                      <a:pt x="49" y="32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5" y="1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1" y="6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2" y="18"/>
                    </a:lnTo>
                    <a:lnTo>
                      <a:pt x="2" y="18"/>
                    </a:lnTo>
                    <a:lnTo>
                      <a:pt x="15" y="31"/>
                    </a:lnTo>
                    <a:lnTo>
                      <a:pt x="36" y="55"/>
                    </a:lnTo>
                    <a:lnTo>
                      <a:pt x="36" y="55"/>
                    </a:lnTo>
                    <a:lnTo>
                      <a:pt x="42" y="61"/>
                    </a:lnTo>
                    <a:lnTo>
                      <a:pt x="45" y="64"/>
                    </a:lnTo>
                    <a:lnTo>
                      <a:pt x="49" y="66"/>
                    </a:lnTo>
                    <a:lnTo>
                      <a:pt x="53" y="68"/>
                    </a:lnTo>
                    <a:lnTo>
                      <a:pt x="59" y="69"/>
                    </a:lnTo>
                    <a:lnTo>
                      <a:pt x="74" y="70"/>
                    </a:lnTo>
                    <a:lnTo>
                      <a:pt x="141" y="70"/>
                    </a:lnTo>
                    <a:lnTo>
                      <a:pt x="141" y="70"/>
                    </a:lnTo>
                    <a:lnTo>
                      <a:pt x="149" y="70"/>
                    </a:lnTo>
                    <a:lnTo>
                      <a:pt x="154" y="71"/>
                    </a:lnTo>
                    <a:lnTo>
                      <a:pt x="158" y="73"/>
                    </a:lnTo>
                    <a:lnTo>
                      <a:pt x="160" y="76"/>
                    </a:lnTo>
                    <a:lnTo>
                      <a:pt x="160" y="76"/>
                    </a:lnTo>
                    <a:lnTo>
                      <a:pt x="172" y="9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3" name="Freeform 324"/>
              <p:cNvSpPr>
                <a:spLocks/>
              </p:cNvSpPr>
              <p:nvPr/>
            </p:nvSpPr>
            <p:spPr bwMode="auto">
              <a:xfrm>
                <a:off x="4536" y="2413"/>
                <a:ext cx="70" cy="33"/>
              </a:xfrm>
              <a:custGeom>
                <a:avLst/>
                <a:gdLst>
                  <a:gd name="T0" fmla="*/ 0 w 70"/>
                  <a:gd name="T1" fmla="*/ 0 h 33"/>
                  <a:gd name="T2" fmla="*/ 0 w 70"/>
                  <a:gd name="T3" fmla="*/ 13 h 33"/>
                  <a:gd name="T4" fmla="*/ 0 w 70"/>
                  <a:gd name="T5" fmla="*/ 13 h 33"/>
                  <a:gd name="T6" fmla="*/ 1 w 70"/>
                  <a:gd name="T7" fmla="*/ 18 h 33"/>
                  <a:gd name="T8" fmla="*/ 3 w 70"/>
                  <a:gd name="T9" fmla="*/ 23 h 33"/>
                  <a:gd name="T10" fmla="*/ 7 w 70"/>
                  <a:gd name="T11" fmla="*/ 29 h 33"/>
                  <a:gd name="T12" fmla="*/ 7 w 70"/>
                  <a:gd name="T13" fmla="*/ 29 h 33"/>
                  <a:gd name="T14" fmla="*/ 9 w 70"/>
                  <a:gd name="T15" fmla="*/ 30 h 33"/>
                  <a:gd name="T16" fmla="*/ 11 w 70"/>
                  <a:gd name="T17" fmla="*/ 32 h 33"/>
                  <a:gd name="T18" fmla="*/ 17 w 70"/>
                  <a:gd name="T19" fmla="*/ 33 h 33"/>
                  <a:gd name="T20" fmla="*/ 17 w 70"/>
                  <a:gd name="T21" fmla="*/ 33 h 33"/>
                  <a:gd name="T22" fmla="*/ 54 w 70"/>
                  <a:gd name="T23" fmla="*/ 33 h 33"/>
                  <a:gd name="T24" fmla="*/ 54 w 70"/>
                  <a:gd name="T25" fmla="*/ 33 h 33"/>
                  <a:gd name="T26" fmla="*/ 59 w 70"/>
                  <a:gd name="T27" fmla="*/ 32 h 33"/>
                  <a:gd name="T28" fmla="*/ 63 w 70"/>
                  <a:gd name="T29" fmla="*/ 29 h 33"/>
                  <a:gd name="T30" fmla="*/ 67 w 70"/>
                  <a:gd name="T31" fmla="*/ 23 h 33"/>
                  <a:gd name="T32" fmla="*/ 67 w 70"/>
                  <a:gd name="T33" fmla="*/ 23 h 33"/>
                  <a:gd name="T34" fmla="*/ 69 w 70"/>
                  <a:gd name="T35" fmla="*/ 18 h 33"/>
                  <a:gd name="T36" fmla="*/ 70 w 70"/>
                  <a:gd name="T37" fmla="*/ 13 h 33"/>
                  <a:gd name="T38" fmla="*/ 70 w 70"/>
                  <a:gd name="T3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0" h="33">
                    <a:moveTo>
                      <a:pt x="0" y="0"/>
                    </a:moveTo>
                    <a:lnTo>
                      <a:pt x="0" y="13"/>
                    </a:lnTo>
                    <a:lnTo>
                      <a:pt x="0" y="13"/>
                    </a:lnTo>
                    <a:lnTo>
                      <a:pt x="1" y="18"/>
                    </a:lnTo>
                    <a:lnTo>
                      <a:pt x="3" y="23"/>
                    </a:lnTo>
                    <a:lnTo>
                      <a:pt x="7" y="29"/>
                    </a:lnTo>
                    <a:lnTo>
                      <a:pt x="7" y="29"/>
                    </a:lnTo>
                    <a:lnTo>
                      <a:pt x="9" y="30"/>
                    </a:lnTo>
                    <a:lnTo>
                      <a:pt x="11" y="32"/>
                    </a:lnTo>
                    <a:lnTo>
                      <a:pt x="17" y="33"/>
                    </a:lnTo>
                    <a:lnTo>
                      <a:pt x="17" y="33"/>
                    </a:lnTo>
                    <a:lnTo>
                      <a:pt x="54" y="33"/>
                    </a:lnTo>
                    <a:lnTo>
                      <a:pt x="54" y="33"/>
                    </a:lnTo>
                    <a:lnTo>
                      <a:pt x="59" y="32"/>
                    </a:lnTo>
                    <a:lnTo>
                      <a:pt x="63" y="29"/>
                    </a:lnTo>
                    <a:lnTo>
                      <a:pt x="67" y="23"/>
                    </a:lnTo>
                    <a:lnTo>
                      <a:pt x="67" y="23"/>
                    </a:lnTo>
                    <a:lnTo>
                      <a:pt x="69" y="18"/>
                    </a:lnTo>
                    <a:lnTo>
                      <a:pt x="70" y="13"/>
                    </a:lnTo>
                    <a:lnTo>
                      <a:pt x="7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4" name="Line 325"/>
              <p:cNvSpPr>
                <a:spLocks noChangeShapeType="1"/>
              </p:cNvSpPr>
              <p:nvPr/>
            </p:nvSpPr>
            <p:spPr bwMode="auto">
              <a:xfrm>
                <a:off x="4548" y="2425"/>
                <a:ext cx="14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5" name="Freeform 326"/>
              <p:cNvSpPr>
                <a:spLocks/>
              </p:cNvSpPr>
              <p:nvPr/>
            </p:nvSpPr>
            <p:spPr bwMode="auto">
              <a:xfrm>
                <a:off x="4501" y="2231"/>
                <a:ext cx="140" cy="175"/>
              </a:xfrm>
              <a:custGeom>
                <a:avLst/>
                <a:gdLst>
                  <a:gd name="T0" fmla="*/ 35 w 140"/>
                  <a:gd name="T1" fmla="*/ 154 h 175"/>
                  <a:gd name="T2" fmla="*/ 35 w 140"/>
                  <a:gd name="T3" fmla="*/ 154 h 175"/>
                  <a:gd name="T4" fmla="*/ 34 w 140"/>
                  <a:gd name="T5" fmla="*/ 147 h 175"/>
                  <a:gd name="T6" fmla="*/ 30 w 140"/>
                  <a:gd name="T7" fmla="*/ 139 h 175"/>
                  <a:gd name="T8" fmla="*/ 18 w 140"/>
                  <a:gd name="T9" fmla="*/ 116 h 175"/>
                  <a:gd name="T10" fmla="*/ 11 w 140"/>
                  <a:gd name="T11" fmla="*/ 104 h 175"/>
                  <a:gd name="T12" fmla="*/ 6 w 140"/>
                  <a:gd name="T13" fmla="*/ 92 h 175"/>
                  <a:gd name="T14" fmla="*/ 2 w 140"/>
                  <a:gd name="T15" fmla="*/ 80 h 175"/>
                  <a:gd name="T16" fmla="*/ 1 w 140"/>
                  <a:gd name="T17" fmla="*/ 75 h 175"/>
                  <a:gd name="T18" fmla="*/ 0 w 140"/>
                  <a:gd name="T19" fmla="*/ 70 h 175"/>
                  <a:gd name="T20" fmla="*/ 0 w 140"/>
                  <a:gd name="T21" fmla="*/ 70 h 175"/>
                  <a:gd name="T22" fmla="*/ 1 w 140"/>
                  <a:gd name="T23" fmla="*/ 63 h 175"/>
                  <a:gd name="T24" fmla="*/ 2 w 140"/>
                  <a:gd name="T25" fmla="*/ 56 h 175"/>
                  <a:gd name="T26" fmla="*/ 3 w 140"/>
                  <a:gd name="T27" fmla="*/ 49 h 175"/>
                  <a:gd name="T28" fmla="*/ 6 w 140"/>
                  <a:gd name="T29" fmla="*/ 43 h 175"/>
                  <a:gd name="T30" fmla="*/ 8 w 140"/>
                  <a:gd name="T31" fmla="*/ 37 h 175"/>
                  <a:gd name="T32" fmla="*/ 12 w 140"/>
                  <a:gd name="T33" fmla="*/ 31 h 175"/>
                  <a:gd name="T34" fmla="*/ 17 w 140"/>
                  <a:gd name="T35" fmla="*/ 26 h 175"/>
                  <a:gd name="T36" fmla="*/ 21 w 140"/>
                  <a:gd name="T37" fmla="*/ 21 h 175"/>
                  <a:gd name="T38" fmla="*/ 26 w 140"/>
                  <a:gd name="T39" fmla="*/ 16 h 175"/>
                  <a:gd name="T40" fmla="*/ 31 w 140"/>
                  <a:gd name="T41" fmla="*/ 12 h 175"/>
                  <a:gd name="T42" fmla="*/ 37 w 140"/>
                  <a:gd name="T43" fmla="*/ 8 h 175"/>
                  <a:gd name="T44" fmla="*/ 43 w 140"/>
                  <a:gd name="T45" fmla="*/ 5 h 175"/>
                  <a:gd name="T46" fmla="*/ 49 w 140"/>
                  <a:gd name="T47" fmla="*/ 3 h 175"/>
                  <a:gd name="T48" fmla="*/ 56 w 140"/>
                  <a:gd name="T49" fmla="*/ 1 h 175"/>
                  <a:gd name="T50" fmla="*/ 63 w 140"/>
                  <a:gd name="T51" fmla="*/ 0 h 175"/>
                  <a:gd name="T52" fmla="*/ 70 w 140"/>
                  <a:gd name="T53" fmla="*/ 0 h 175"/>
                  <a:gd name="T54" fmla="*/ 70 w 140"/>
                  <a:gd name="T55" fmla="*/ 0 h 175"/>
                  <a:gd name="T56" fmla="*/ 77 w 140"/>
                  <a:gd name="T57" fmla="*/ 0 h 175"/>
                  <a:gd name="T58" fmla="*/ 84 w 140"/>
                  <a:gd name="T59" fmla="*/ 1 h 175"/>
                  <a:gd name="T60" fmla="*/ 91 w 140"/>
                  <a:gd name="T61" fmla="*/ 3 h 175"/>
                  <a:gd name="T62" fmla="*/ 98 w 140"/>
                  <a:gd name="T63" fmla="*/ 5 h 175"/>
                  <a:gd name="T64" fmla="*/ 103 w 140"/>
                  <a:gd name="T65" fmla="*/ 8 h 175"/>
                  <a:gd name="T66" fmla="*/ 109 w 140"/>
                  <a:gd name="T67" fmla="*/ 12 h 175"/>
                  <a:gd name="T68" fmla="*/ 114 w 140"/>
                  <a:gd name="T69" fmla="*/ 16 h 175"/>
                  <a:gd name="T70" fmla="*/ 119 w 140"/>
                  <a:gd name="T71" fmla="*/ 21 h 175"/>
                  <a:gd name="T72" fmla="*/ 125 w 140"/>
                  <a:gd name="T73" fmla="*/ 26 h 175"/>
                  <a:gd name="T74" fmla="*/ 128 w 140"/>
                  <a:gd name="T75" fmla="*/ 31 h 175"/>
                  <a:gd name="T76" fmla="*/ 132 w 140"/>
                  <a:gd name="T77" fmla="*/ 37 h 175"/>
                  <a:gd name="T78" fmla="*/ 135 w 140"/>
                  <a:gd name="T79" fmla="*/ 43 h 175"/>
                  <a:gd name="T80" fmla="*/ 137 w 140"/>
                  <a:gd name="T81" fmla="*/ 49 h 175"/>
                  <a:gd name="T82" fmla="*/ 139 w 140"/>
                  <a:gd name="T83" fmla="*/ 56 h 175"/>
                  <a:gd name="T84" fmla="*/ 140 w 140"/>
                  <a:gd name="T85" fmla="*/ 63 h 175"/>
                  <a:gd name="T86" fmla="*/ 140 w 140"/>
                  <a:gd name="T87" fmla="*/ 70 h 175"/>
                  <a:gd name="T88" fmla="*/ 140 w 140"/>
                  <a:gd name="T89" fmla="*/ 70 h 175"/>
                  <a:gd name="T90" fmla="*/ 140 w 140"/>
                  <a:gd name="T91" fmla="*/ 75 h 175"/>
                  <a:gd name="T92" fmla="*/ 139 w 140"/>
                  <a:gd name="T93" fmla="*/ 80 h 175"/>
                  <a:gd name="T94" fmla="*/ 135 w 140"/>
                  <a:gd name="T95" fmla="*/ 93 h 175"/>
                  <a:gd name="T96" fmla="*/ 129 w 140"/>
                  <a:gd name="T97" fmla="*/ 106 h 175"/>
                  <a:gd name="T98" fmla="*/ 122 w 140"/>
                  <a:gd name="T99" fmla="*/ 118 h 175"/>
                  <a:gd name="T100" fmla="*/ 110 w 140"/>
                  <a:gd name="T101" fmla="*/ 142 h 175"/>
                  <a:gd name="T102" fmla="*/ 106 w 140"/>
                  <a:gd name="T103" fmla="*/ 151 h 175"/>
                  <a:gd name="T104" fmla="*/ 105 w 140"/>
                  <a:gd name="T105" fmla="*/ 157 h 175"/>
                  <a:gd name="T106" fmla="*/ 105 w 140"/>
                  <a:gd name="T107" fmla="*/ 157 h 175"/>
                  <a:gd name="T108" fmla="*/ 105 w 140"/>
                  <a:gd name="T109" fmla="*/ 175 h 175"/>
                  <a:gd name="T110" fmla="*/ 35 w 140"/>
                  <a:gd name="T111" fmla="*/ 175 h 175"/>
                  <a:gd name="T112" fmla="*/ 35 w 140"/>
                  <a:gd name="T113" fmla="*/ 175 h 175"/>
                  <a:gd name="T114" fmla="*/ 35 w 140"/>
                  <a:gd name="T115" fmla="*/ 154 h 175"/>
                  <a:gd name="T116" fmla="*/ 35 w 140"/>
                  <a:gd name="T117" fmla="*/ 154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40" h="175">
                    <a:moveTo>
                      <a:pt x="35" y="154"/>
                    </a:moveTo>
                    <a:lnTo>
                      <a:pt x="35" y="154"/>
                    </a:lnTo>
                    <a:lnTo>
                      <a:pt x="34" y="147"/>
                    </a:lnTo>
                    <a:lnTo>
                      <a:pt x="30" y="139"/>
                    </a:lnTo>
                    <a:lnTo>
                      <a:pt x="18" y="116"/>
                    </a:lnTo>
                    <a:lnTo>
                      <a:pt x="11" y="104"/>
                    </a:lnTo>
                    <a:lnTo>
                      <a:pt x="6" y="92"/>
                    </a:lnTo>
                    <a:lnTo>
                      <a:pt x="2" y="80"/>
                    </a:lnTo>
                    <a:lnTo>
                      <a:pt x="1" y="75"/>
                    </a:lnTo>
                    <a:lnTo>
                      <a:pt x="0" y="70"/>
                    </a:lnTo>
                    <a:lnTo>
                      <a:pt x="0" y="70"/>
                    </a:lnTo>
                    <a:lnTo>
                      <a:pt x="1" y="63"/>
                    </a:lnTo>
                    <a:lnTo>
                      <a:pt x="2" y="56"/>
                    </a:lnTo>
                    <a:lnTo>
                      <a:pt x="3" y="49"/>
                    </a:lnTo>
                    <a:lnTo>
                      <a:pt x="6" y="43"/>
                    </a:lnTo>
                    <a:lnTo>
                      <a:pt x="8" y="37"/>
                    </a:lnTo>
                    <a:lnTo>
                      <a:pt x="12" y="31"/>
                    </a:lnTo>
                    <a:lnTo>
                      <a:pt x="17" y="26"/>
                    </a:lnTo>
                    <a:lnTo>
                      <a:pt x="21" y="21"/>
                    </a:lnTo>
                    <a:lnTo>
                      <a:pt x="26" y="16"/>
                    </a:lnTo>
                    <a:lnTo>
                      <a:pt x="31" y="12"/>
                    </a:lnTo>
                    <a:lnTo>
                      <a:pt x="37" y="8"/>
                    </a:lnTo>
                    <a:lnTo>
                      <a:pt x="43" y="5"/>
                    </a:lnTo>
                    <a:lnTo>
                      <a:pt x="49" y="3"/>
                    </a:lnTo>
                    <a:lnTo>
                      <a:pt x="56" y="1"/>
                    </a:lnTo>
                    <a:lnTo>
                      <a:pt x="63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7" y="0"/>
                    </a:lnTo>
                    <a:lnTo>
                      <a:pt x="84" y="1"/>
                    </a:lnTo>
                    <a:lnTo>
                      <a:pt x="91" y="3"/>
                    </a:lnTo>
                    <a:lnTo>
                      <a:pt x="98" y="5"/>
                    </a:lnTo>
                    <a:lnTo>
                      <a:pt x="103" y="8"/>
                    </a:lnTo>
                    <a:lnTo>
                      <a:pt x="109" y="12"/>
                    </a:lnTo>
                    <a:lnTo>
                      <a:pt x="114" y="16"/>
                    </a:lnTo>
                    <a:lnTo>
                      <a:pt x="119" y="21"/>
                    </a:lnTo>
                    <a:lnTo>
                      <a:pt x="125" y="26"/>
                    </a:lnTo>
                    <a:lnTo>
                      <a:pt x="128" y="31"/>
                    </a:lnTo>
                    <a:lnTo>
                      <a:pt x="132" y="37"/>
                    </a:lnTo>
                    <a:lnTo>
                      <a:pt x="135" y="43"/>
                    </a:lnTo>
                    <a:lnTo>
                      <a:pt x="137" y="49"/>
                    </a:lnTo>
                    <a:lnTo>
                      <a:pt x="139" y="56"/>
                    </a:lnTo>
                    <a:lnTo>
                      <a:pt x="140" y="63"/>
                    </a:lnTo>
                    <a:lnTo>
                      <a:pt x="140" y="70"/>
                    </a:lnTo>
                    <a:lnTo>
                      <a:pt x="140" y="70"/>
                    </a:lnTo>
                    <a:lnTo>
                      <a:pt x="140" y="75"/>
                    </a:lnTo>
                    <a:lnTo>
                      <a:pt x="139" y="80"/>
                    </a:lnTo>
                    <a:lnTo>
                      <a:pt x="135" y="93"/>
                    </a:lnTo>
                    <a:lnTo>
                      <a:pt x="129" y="106"/>
                    </a:lnTo>
                    <a:lnTo>
                      <a:pt x="122" y="118"/>
                    </a:lnTo>
                    <a:lnTo>
                      <a:pt x="110" y="142"/>
                    </a:lnTo>
                    <a:lnTo>
                      <a:pt x="106" y="151"/>
                    </a:lnTo>
                    <a:lnTo>
                      <a:pt x="105" y="157"/>
                    </a:lnTo>
                    <a:lnTo>
                      <a:pt x="105" y="157"/>
                    </a:lnTo>
                    <a:lnTo>
                      <a:pt x="105" y="175"/>
                    </a:lnTo>
                    <a:lnTo>
                      <a:pt x="35" y="175"/>
                    </a:lnTo>
                    <a:lnTo>
                      <a:pt x="35" y="175"/>
                    </a:lnTo>
                    <a:lnTo>
                      <a:pt x="35" y="154"/>
                    </a:lnTo>
                    <a:lnTo>
                      <a:pt x="35" y="15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6" name="Freeform 327"/>
              <p:cNvSpPr>
                <a:spLocks/>
              </p:cNvSpPr>
              <p:nvPr/>
            </p:nvSpPr>
            <p:spPr bwMode="auto">
              <a:xfrm>
                <a:off x="4545" y="2265"/>
                <a:ext cx="52" cy="125"/>
              </a:xfrm>
              <a:custGeom>
                <a:avLst/>
                <a:gdLst>
                  <a:gd name="T0" fmla="*/ 24 w 52"/>
                  <a:gd name="T1" fmla="*/ 36 h 125"/>
                  <a:gd name="T2" fmla="*/ 24 w 52"/>
                  <a:gd name="T3" fmla="*/ 97 h 125"/>
                  <a:gd name="T4" fmla="*/ 24 w 52"/>
                  <a:gd name="T5" fmla="*/ 97 h 125"/>
                  <a:gd name="T6" fmla="*/ 23 w 52"/>
                  <a:gd name="T7" fmla="*/ 103 h 125"/>
                  <a:gd name="T8" fmla="*/ 22 w 52"/>
                  <a:gd name="T9" fmla="*/ 109 h 125"/>
                  <a:gd name="T10" fmla="*/ 20 w 52"/>
                  <a:gd name="T11" fmla="*/ 113 h 125"/>
                  <a:gd name="T12" fmla="*/ 18 w 52"/>
                  <a:gd name="T13" fmla="*/ 117 h 125"/>
                  <a:gd name="T14" fmla="*/ 18 w 52"/>
                  <a:gd name="T15" fmla="*/ 117 h 125"/>
                  <a:gd name="T16" fmla="*/ 17 w 52"/>
                  <a:gd name="T17" fmla="*/ 119 h 125"/>
                  <a:gd name="T18" fmla="*/ 17 w 52"/>
                  <a:gd name="T19" fmla="*/ 120 h 125"/>
                  <a:gd name="T20" fmla="*/ 17 w 52"/>
                  <a:gd name="T21" fmla="*/ 122 h 125"/>
                  <a:gd name="T22" fmla="*/ 18 w 52"/>
                  <a:gd name="T23" fmla="*/ 124 h 125"/>
                  <a:gd name="T24" fmla="*/ 18 w 52"/>
                  <a:gd name="T25" fmla="*/ 124 h 125"/>
                  <a:gd name="T26" fmla="*/ 20 w 52"/>
                  <a:gd name="T27" fmla="*/ 125 h 125"/>
                  <a:gd name="T28" fmla="*/ 21 w 52"/>
                  <a:gd name="T29" fmla="*/ 125 h 125"/>
                  <a:gd name="T30" fmla="*/ 21 w 52"/>
                  <a:gd name="T31" fmla="*/ 125 h 125"/>
                  <a:gd name="T32" fmla="*/ 23 w 52"/>
                  <a:gd name="T33" fmla="*/ 125 h 125"/>
                  <a:gd name="T34" fmla="*/ 25 w 52"/>
                  <a:gd name="T35" fmla="*/ 123 h 125"/>
                  <a:gd name="T36" fmla="*/ 25 w 52"/>
                  <a:gd name="T37" fmla="*/ 123 h 125"/>
                  <a:gd name="T38" fmla="*/ 28 w 52"/>
                  <a:gd name="T39" fmla="*/ 118 h 125"/>
                  <a:gd name="T40" fmla="*/ 31 w 52"/>
                  <a:gd name="T41" fmla="*/ 112 h 125"/>
                  <a:gd name="T42" fmla="*/ 33 w 52"/>
                  <a:gd name="T43" fmla="*/ 105 h 125"/>
                  <a:gd name="T44" fmla="*/ 33 w 52"/>
                  <a:gd name="T45" fmla="*/ 97 h 125"/>
                  <a:gd name="T46" fmla="*/ 33 w 52"/>
                  <a:gd name="T47" fmla="*/ 83 h 125"/>
                  <a:gd name="T48" fmla="*/ 33 w 52"/>
                  <a:gd name="T49" fmla="*/ 83 h 125"/>
                  <a:gd name="T50" fmla="*/ 37 w 52"/>
                  <a:gd name="T51" fmla="*/ 81 h 125"/>
                  <a:gd name="T52" fmla="*/ 40 w 52"/>
                  <a:gd name="T53" fmla="*/ 78 h 125"/>
                  <a:gd name="T54" fmla="*/ 44 w 52"/>
                  <a:gd name="T55" fmla="*/ 75 h 125"/>
                  <a:gd name="T56" fmla="*/ 47 w 52"/>
                  <a:gd name="T57" fmla="*/ 71 h 125"/>
                  <a:gd name="T58" fmla="*/ 49 w 52"/>
                  <a:gd name="T59" fmla="*/ 67 h 125"/>
                  <a:gd name="T60" fmla="*/ 51 w 52"/>
                  <a:gd name="T61" fmla="*/ 62 h 125"/>
                  <a:gd name="T62" fmla="*/ 52 w 52"/>
                  <a:gd name="T63" fmla="*/ 56 h 125"/>
                  <a:gd name="T64" fmla="*/ 52 w 52"/>
                  <a:gd name="T65" fmla="*/ 51 h 125"/>
                  <a:gd name="T66" fmla="*/ 52 w 52"/>
                  <a:gd name="T67" fmla="*/ 51 h 125"/>
                  <a:gd name="T68" fmla="*/ 51 w 52"/>
                  <a:gd name="T69" fmla="*/ 45 h 125"/>
                  <a:gd name="T70" fmla="*/ 49 w 52"/>
                  <a:gd name="T71" fmla="*/ 38 h 125"/>
                  <a:gd name="T72" fmla="*/ 46 w 52"/>
                  <a:gd name="T73" fmla="*/ 32 h 125"/>
                  <a:gd name="T74" fmla="*/ 42 w 52"/>
                  <a:gd name="T75" fmla="*/ 25 h 125"/>
                  <a:gd name="T76" fmla="*/ 35 w 52"/>
                  <a:gd name="T77" fmla="*/ 12 h 125"/>
                  <a:gd name="T78" fmla="*/ 32 w 52"/>
                  <a:gd name="T79" fmla="*/ 6 h 125"/>
                  <a:gd name="T80" fmla="*/ 30 w 52"/>
                  <a:gd name="T81" fmla="*/ 0 h 125"/>
                  <a:gd name="T82" fmla="*/ 30 w 52"/>
                  <a:gd name="T83" fmla="*/ 0 h 125"/>
                  <a:gd name="T84" fmla="*/ 25 w 52"/>
                  <a:gd name="T85" fmla="*/ 4 h 125"/>
                  <a:gd name="T86" fmla="*/ 20 w 52"/>
                  <a:gd name="T87" fmla="*/ 9 h 125"/>
                  <a:gd name="T88" fmla="*/ 15 w 52"/>
                  <a:gd name="T89" fmla="*/ 15 h 125"/>
                  <a:gd name="T90" fmla="*/ 10 w 52"/>
                  <a:gd name="T91" fmla="*/ 22 h 125"/>
                  <a:gd name="T92" fmla="*/ 6 w 52"/>
                  <a:gd name="T93" fmla="*/ 30 h 125"/>
                  <a:gd name="T94" fmla="*/ 3 w 52"/>
                  <a:gd name="T95" fmla="*/ 37 h 125"/>
                  <a:gd name="T96" fmla="*/ 1 w 52"/>
                  <a:gd name="T97" fmla="*/ 44 h 125"/>
                  <a:gd name="T98" fmla="*/ 0 w 52"/>
                  <a:gd name="T99" fmla="*/ 51 h 125"/>
                  <a:gd name="T100" fmla="*/ 0 w 52"/>
                  <a:gd name="T101" fmla="*/ 51 h 125"/>
                  <a:gd name="T102" fmla="*/ 1 w 52"/>
                  <a:gd name="T103" fmla="*/ 56 h 125"/>
                  <a:gd name="T104" fmla="*/ 2 w 52"/>
                  <a:gd name="T105" fmla="*/ 62 h 125"/>
                  <a:gd name="T106" fmla="*/ 3 w 52"/>
                  <a:gd name="T107" fmla="*/ 67 h 125"/>
                  <a:gd name="T108" fmla="*/ 5 w 52"/>
                  <a:gd name="T109" fmla="*/ 71 h 125"/>
                  <a:gd name="T110" fmla="*/ 9 w 52"/>
                  <a:gd name="T111" fmla="*/ 75 h 125"/>
                  <a:gd name="T112" fmla="*/ 12 w 52"/>
                  <a:gd name="T113" fmla="*/ 78 h 125"/>
                  <a:gd name="T114" fmla="*/ 15 w 52"/>
                  <a:gd name="T115" fmla="*/ 81 h 125"/>
                  <a:gd name="T116" fmla="*/ 19 w 52"/>
                  <a:gd name="T117" fmla="*/ 83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52" h="125">
                    <a:moveTo>
                      <a:pt x="24" y="36"/>
                    </a:moveTo>
                    <a:lnTo>
                      <a:pt x="24" y="97"/>
                    </a:lnTo>
                    <a:lnTo>
                      <a:pt x="24" y="97"/>
                    </a:lnTo>
                    <a:lnTo>
                      <a:pt x="23" y="103"/>
                    </a:lnTo>
                    <a:lnTo>
                      <a:pt x="22" y="109"/>
                    </a:lnTo>
                    <a:lnTo>
                      <a:pt x="20" y="113"/>
                    </a:lnTo>
                    <a:lnTo>
                      <a:pt x="18" y="117"/>
                    </a:lnTo>
                    <a:lnTo>
                      <a:pt x="18" y="117"/>
                    </a:lnTo>
                    <a:lnTo>
                      <a:pt x="17" y="119"/>
                    </a:lnTo>
                    <a:lnTo>
                      <a:pt x="17" y="120"/>
                    </a:lnTo>
                    <a:lnTo>
                      <a:pt x="17" y="122"/>
                    </a:lnTo>
                    <a:lnTo>
                      <a:pt x="18" y="124"/>
                    </a:lnTo>
                    <a:lnTo>
                      <a:pt x="18" y="124"/>
                    </a:lnTo>
                    <a:lnTo>
                      <a:pt x="20" y="125"/>
                    </a:lnTo>
                    <a:lnTo>
                      <a:pt x="21" y="125"/>
                    </a:lnTo>
                    <a:lnTo>
                      <a:pt x="21" y="125"/>
                    </a:lnTo>
                    <a:lnTo>
                      <a:pt x="23" y="125"/>
                    </a:lnTo>
                    <a:lnTo>
                      <a:pt x="25" y="123"/>
                    </a:lnTo>
                    <a:lnTo>
                      <a:pt x="25" y="123"/>
                    </a:lnTo>
                    <a:lnTo>
                      <a:pt x="28" y="118"/>
                    </a:lnTo>
                    <a:lnTo>
                      <a:pt x="31" y="112"/>
                    </a:lnTo>
                    <a:lnTo>
                      <a:pt x="33" y="105"/>
                    </a:lnTo>
                    <a:lnTo>
                      <a:pt x="33" y="97"/>
                    </a:lnTo>
                    <a:lnTo>
                      <a:pt x="33" y="83"/>
                    </a:lnTo>
                    <a:lnTo>
                      <a:pt x="33" y="83"/>
                    </a:lnTo>
                    <a:lnTo>
                      <a:pt x="37" y="81"/>
                    </a:lnTo>
                    <a:lnTo>
                      <a:pt x="40" y="78"/>
                    </a:lnTo>
                    <a:lnTo>
                      <a:pt x="44" y="75"/>
                    </a:lnTo>
                    <a:lnTo>
                      <a:pt x="47" y="71"/>
                    </a:lnTo>
                    <a:lnTo>
                      <a:pt x="49" y="67"/>
                    </a:lnTo>
                    <a:lnTo>
                      <a:pt x="51" y="62"/>
                    </a:lnTo>
                    <a:lnTo>
                      <a:pt x="52" y="56"/>
                    </a:lnTo>
                    <a:lnTo>
                      <a:pt x="52" y="51"/>
                    </a:lnTo>
                    <a:lnTo>
                      <a:pt x="52" y="51"/>
                    </a:lnTo>
                    <a:lnTo>
                      <a:pt x="51" y="45"/>
                    </a:lnTo>
                    <a:lnTo>
                      <a:pt x="49" y="38"/>
                    </a:lnTo>
                    <a:lnTo>
                      <a:pt x="46" y="32"/>
                    </a:lnTo>
                    <a:lnTo>
                      <a:pt x="42" y="25"/>
                    </a:lnTo>
                    <a:lnTo>
                      <a:pt x="35" y="12"/>
                    </a:lnTo>
                    <a:lnTo>
                      <a:pt x="32" y="6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25" y="4"/>
                    </a:lnTo>
                    <a:lnTo>
                      <a:pt x="20" y="9"/>
                    </a:lnTo>
                    <a:lnTo>
                      <a:pt x="15" y="15"/>
                    </a:lnTo>
                    <a:lnTo>
                      <a:pt x="10" y="22"/>
                    </a:lnTo>
                    <a:lnTo>
                      <a:pt x="6" y="30"/>
                    </a:lnTo>
                    <a:lnTo>
                      <a:pt x="3" y="37"/>
                    </a:lnTo>
                    <a:lnTo>
                      <a:pt x="1" y="44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1" y="56"/>
                    </a:lnTo>
                    <a:lnTo>
                      <a:pt x="2" y="62"/>
                    </a:lnTo>
                    <a:lnTo>
                      <a:pt x="3" y="67"/>
                    </a:lnTo>
                    <a:lnTo>
                      <a:pt x="5" y="71"/>
                    </a:lnTo>
                    <a:lnTo>
                      <a:pt x="9" y="75"/>
                    </a:lnTo>
                    <a:lnTo>
                      <a:pt x="12" y="78"/>
                    </a:lnTo>
                    <a:lnTo>
                      <a:pt x="15" y="81"/>
                    </a:lnTo>
                    <a:lnTo>
                      <a:pt x="19" y="8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7" name="Freeform 328"/>
              <p:cNvSpPr>
                <a:spLocks/>
              </p:cNvSpPr>
              <p:nvPr/>
            </p:nvSpPr>
            <p:spPr bwMode="auto">
              <a:xfrm>
                <a:off x="4559" y="2451"/>
                <a:ext cx="25" cy="9"/>
              </a:xfrm>
              <a:custGeom>
                <a:avLst/>
                <a:gdLst>
                  <a:gd name="T0" fmla="*/ 25 w 25"/>
                  <a:gd name="T1" fmla="*/ 0 h 9"/>
                  <a:gd name="T2" fmla="*/ 25 w 25"/>
                  <a:gd name="T3" fmla="*/ 0 h 9"/>
                  <a:gd name="T4" fmla="*/ 24 w 25"/>
                  <a:gd name="T5" fmla="*/ 2 h 9"/>
                  <a:gd name="T6" fmla="*/ 22 w 25"/>
                  <a:gd name="T7" fmla="*/ 5 h 9"/>
                  <a:gd name="T8" fmla="*/ 17 w 25"/>
                  <a:gd name="T9" fmla="*/ 8 h 9"/>
                  <a:gd name="T10" fmla="*/ 15 w 25"/>
                  <a:gd name="T11" fmla="*/ 9 h 9"/>
                  <a:gd name="T12" fmla="*/ 12 w 25"/>
                  <a:gd name="T13" fmla="*/ 9 h 9"/>
                  <a:gd name="T14" fmla="*/ 12 w 25"/>
                  <a:gd name="T15" fmla="*/ 9 h 9"/>
                  <a:gd name="T16" fmla="*/ 9 w 25"/>
                  <a:gd name="T17" fmla="*/ 9 h 9"/>
                  <a:gd name="T18" fmla="*/ 7 w 25"/>
                  <a:gd name="T19" fmla="*/ 8 h 9"/>
                  <a:gd name="T20" fmla="*/ 3 w 25"/>
                  <a:gd name="T21" fmla="*/ 5 h 9"/>
                  <a:gd name="T22" fmla="*/ 0 w 25"/>
                  <a:gd name="T23" fmla="*/ 2 h 9"/>
                  <a:gd name="T24" fmla="*/ 0 w 25"/>
                  <a:gd name="T2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5" h="9">
                    <a:moveTo>
                      <a:pt x="25" y="0"/>
                    </a:moveTo>
                    <a:lnTo>
                      <a:pt x="25" y="0"/>
                    </a:lnTo>
                    <a:lnTo>
                      <a:pt x="24" y="2"/>
                    </a:lnTo>
                    <a:lnTo>
                      <a:pt x="22" y="5"/>
                    </a:lnTo>
                    <a:lnTo>
                      <a:pt x="17" y="8"/>
                    </a:lnTo>
                    <a:lnTo>
                      <a:pt x="15" y="9"/>
                    </a:lnTo>
                    <a:lnTo>
                      <a:pt x="12" y="9"/>
                    </a:lnTo>
                    <a:lnTo>
                      <a:pt x="12" y="9"/>
                    </a:lnTo>
                    <a:lnTo>
                      <a:pt x="9" y="9"/>
                    </a:lnTo>
                    <a:lnTo>
                      <a:pt x="7" y="8"/>
                    </a:lnTo>
                    <a:lnTo>
                      <a:pt x="3" y="5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8" name="Freeform 329"/>
              <p:cNvSpPr>
                <a:spLocks/>
              </p:cNvSpPr>
              <p:nvPr/>
            </p:nvSpPr>
            <p:spPr bwMode="auto">
              <a:xfrm>
                <a:off x="3959" y="2454"/>
                <a:ext cx="271" cy="232"/>
              </a:xfrm>
              <a:custGeom>
                <a:avLst/>
                <a:gdLst>
                  <a:gd name="T0" fmla="*/ 135 w 271"/>
                  <a:gd name="T1" fmla="*/ 0 h 232"/>
                  <a:gd name="T2" fmla="*/ 0 w 271"/>
                  <a:gd name="T3" fmla="*/ 129 h 232"/>
                  <a:gd name="T4" fmla="*/ 16 w 271"/>
                  <a:gd name="T5" fmla="*/ 145 h 232"/>
                  <a:gd name="T6" fmla="*/ 22 w 271"/>
                  <a:gd name="T7" fmla="*/ 139 h 232"/>
                  <a:gd name="T8" fmla="*/ 22 w 271"/>
                  <a:gd name="T9" fmla="*/ 232 h 232"/>
                  <a:gd name="T10" fmla="*/ 30 w 271"/>
                  <a:gd name="T11" fmla="*/ 232 h 232"/>
                  <a:gd name="T12" fmla="*/ 84 w 271"/>
                  <a:gd name="T13" fmla="*/ 179 h 232"/>
                  <a:gd name="T14" fmla="*/ 84 w 271"/>
                  <a:gd name="T15" fmla="*/ 179 h 232"/>
                  <a:gd name="T16" fmla="*/ 80 w 271"/>
                  <a:gd name="T17" fmla="*/ 171 h 232"/>
                  <a:gd name="T18" fmla="*/ 76 w 271"/>
                  <a:gd name="T19" fmla="*/ 163 h 232"/>
                  <a:gd name="T20" fmla="*/ 74 w 271"/>
                  <a:gd name="T21" fmla="*/ 153 h 232"/>
                  <a:gd name="T22" fmla="*/ 74 w 271"/>
                  <a:gd name="T23" fmla="*/ 144 h 232"/>
                  <a:gd name="T24" fmla="*/ 74 w 271"/>
                  <a:gd name="T25" fmla="*/ 144 h 232"/>
                  <a:gd name="T26" fmla="*/ 74 w 271"/>
                  <a:gd name="T27" fmla="*/ 138 h 232"/>
                  <a:gd name="T28" fmla="*/ 75 w 271"/>
                  <a:gd name="T29" fmla="*/ 132 h 232"/>
                  <a:gd name="T30" fmla="*/ 78 w 271"/>
                  <a:gd name="T31" fmla="*/ 120 h 232"/>
                  <a:gd name="T32" fmla="*/ 84 w 271"/>
                  <a:gd name="T33" fmla="*/ 109 h 232"/>
                  <a:gd name="T34" fmla="*/ 92 w 271"/>
                  <a:gd name="T35" fmla="*/ 101 h 232"/>
                  <a:gd name="T36" fmla="*/ 101 w 271"/>
                  <a:gd name="T37" fmla="*/ 93 h 232"/>
                  <a:gd name="T38" fmla="*/ 111 w 271"/>
                  <a:gd name="T39" fmla="*/ 88 h 232"/>
                  <a:gd name="T40" fmla="*/ 122 w 271"/>
                  <a:gd name="T41" fmla="*/ 83 h 232"/>
                  <a:gd name="T42" fmla="*/ 129 w 271"/>
                  <a:gd name="T43" fmla="*/ 82 h 232"/>
                  <a:gd name="T44" fmla="*/ 135 w 271"/>
                  <a:gd name="T45" fmla="*/ 82 h 232"/>
                  <a:gd name="T46" fmla="*/ 135 w 271"/>
                  <a:gd name="T47" fmla="*/ 82 h 232"/>
                  <a:gd name="T48" fmla="*/ 141 w 271"/>
                  <a:gd name="T49" fmla="*/ 82 h 232"/>
                  <a:gd name="T50" fmla="*/ 147 w 271"/>
                  <a:gd name="T51" fmla="*/ 83 h 232"/>
                  <a:gd name="T52" fmla="*/ 160 w 271"/>
                  <a:gd name="T53" fmla="*/ 88 h 232"/>
                  <a:gd name="T54" fmla="*/ 170 w 271"/>
                  <a:gd name="T55" fmla="*/ 93 h 232"/>
                  <a:gd name="T56" fmla="*/ 179 w 271"/>
                  <a:gd name="T57" fmla="*/ 101 h 232"/>
                  <a:gd name="T58" fmla="*/ 186 w 271"/>
                  <a:gd name="T59" fmla="*/ 109 h 232"/>
                  <a:gd name="T60" fmla="*/ 191 w 271"/>
                  <a:gd name="T61" fmla="*/ 120 h 232"/>
                  <a:gd name="T62" fmla="*/ 195 w 271"/>
                  <a:gd name="T63" fmla="*/ 132 h 232"/>
                  <a:gd name="T64" fmla="*/ 197 w 271"/>
                  <a:gd name="T65" fmla="*/ 138 h 232"/>
                  <a:gd name="T66" fmla="*/ 197 w 271"/>
                  <a:gd name="T67" fmla="*/ 144 h 232"/>
                  <a:gd name="T68" fmla="*/ 197 w 271"/>
                  <a:gd name="T69" fmla="*/ 144 h 232"/>
                  <a:gd name="T70" fmla="*/ 197 w 271"/>
                  <a:gd name="T71" fmla="*/ 150 h 232"/>
                  <a:gd name="T72" fmla="*/ 195 w 271"/>
                  <a:gd name="T73" fmla="*/ 156 h 232"/>
                  <a:gd name="T74" fmla="*/ 191 w 271"/>
                  <a:gd name="T75" fmla="*/ 168 h 232"/>
                  <a:gd name="T76" fmla="*/ 186 w 271"/>
                  <a:gd name="T77" fmla="*/ 178 h 232"/>
                  <a:gd name="T78" fmla="*/ 179 w 271"/>
                  <a:gd name="T79" fmla="*/ 187 h 232"/>
                  <a:gd name="T80" fmla="*/ 170 w 271"/>
                  <a:gd name="T81" fmla="*/ 195 h 232"/>
                  <a:gd name="T82" fmla="*/ 160 w 271"/>
                  <a:gd name="T83" fmla="*/ 201 h 232"/>
                  <a:gd name="T84" fmla="*/ 147 w 271"/>
                  <a:gd name="T85" fmla="*/ 204 h 232"/>
                  <a:gd name="T86" fmla="*/ 141 w 271"/>
                  <a:gd name="T87" fmla="*/ 205 h 232"/>
                  <a:gd name="T88" fmla="*/ 135 w 271"/>
                  <a:gd name="T89" fmla="*/ 206 h 232"/>
                  <a:gd name="T90" fmla="*/ 135 w 271"/>
                  <a:gd name="T91" fmla="*/ 206 h 232"/>
                  <a:gd name="T92" fmla="*/ 126 w 271"/>
                  <a:gd name="T93" fmla="*/ 205 h 232"/>
                  <a:gd name="T94" fmla="*/ 116 w 271"/>
                  <a:gd name="T95" fmla="*/ 203 h 232"/>
                  <a:gd name="T96" fmla="*/ 108 w 271"/>
                  <a:gd name="T97" fmla="*/ 200 h 232"/>
                  <a:gd name="T98" fmla="*/ 100 w 271"/>
                  <a:gd name="T99" fmla="*/ 195 h 232"/>
                  <a:gd name="T100" fmla="*/ 64 w 271"/>
                  <a:gd name="T101" fmla="*/ 232 h 232"/>
                  <a:gd name="T102" fmla="*/ 248 w 271"/>
                  <a:gd name="T103" fmla="*/ 232 h 232"/>
                  <a:gd name="T104" fmla="*/ 248 w 271"/>
                  <a:gd name="T105" fmla="*/ 139 h 232"/>
                  <a:gd name="T106" fmla="*/ 254 w 271"/>
                  <a:gd name="T107" fmla="*/ 145 h 232"/>
                  <a:gd name="T108" fmla="*/ 271 w 271"/>
                  <a:gd name="T109" fmla="*/ 129 h 232"/>
                  <a:gd name="T110" fmla="*/ 135 w 271"/>
                  <a:gd name="T111" fmla="*/ 0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71" h="232">
                    <a:moveTo>
                      <a:pt x="135" y="0"/>
                    </a:moveTo>
                    <a:lnTo>
                      <a:pt x="0" y="129"/>
                    </a:lnTo>
                    <a:lnTo>
                      <a:pt x="16" y="145"/>
                    </a:lnTo>
                    <a:lnTo>
                      <a:pt x="22" y="139"/>
                    </a:lnTo>
                    <a:lnTo>
                      <a:pt x="22" y="232"/>
                    </a:lnTo>
                    <a:lnTo>
                      <a:pt x="30" y="232"/>
                    </a:lnTo>
                    <a:lnTo>
                      <a:pt x="84" y="179"/>
                    </a:lnTo>
                    <a:lnTo>
                      <a:pt x="84" y="179"/>
                    </a:lnTo>
                    <a:lnTo>
                      <a:pt x="80" y="171"/>
                    </a:lnTo>
                    <a:lnTo>
                      <a:pt x="76" y="163"/>
                    </a:lnTo>
                    <a:lnTo>
                      <a:pt x="74" y="153"/>
                    </a:lnTo>
                    <a:lnTo>
                      <a:pt x="74" y="144"/>
                    </a:lnTo>
                    <a:lnTo>
                      <a:pt x="74" y="144"/>
                    </a:lnTo>
                    <a:lnTo>
                      <a:pt x="74" y="138"/>
                    </a:lnTo>
                    <a:lnTo>
                      <a:pt x="75" y="132"/>
                    </a:lnTo>
                    <a:lnTo>
                      <a:pt x="78" y="120"/>
                    </a:lnTo>
                    <a:lnTo>
                      <a:pt x="84" y="109"/>
                    </a:lnTo>
                    <a:lnTo>
                      <a:pt x="92" y="101"/>
                    </a:lnTo>
                    <a:lnTo>
                      <a:pt x="101" y="93"/>
                    </a:lnTo>
                    <a:lnTo>
                      <a:pt x="111" y="88"/>
                    </a:lnTo>
                    <a:lnTo>
                      <a:pt x="122" y="83"/>
                    </a:lnTo>
                    <a:lnTo>
                      <a:pt x="129" y="82"/>
                    </a:lnTo>
                    <a:lnTo>
                      <a:pt x="135" y="82"/>
                    </a:lnTo>
                    <a:lnTo>
                      <a:pt x="135" y="82"/>
                    </a:lnTo>
                    <a:lnTo>
                      <a:pt x="141" y="82"/>
                    </a:lnTo>
                    <a:lnTo>
                      <a:pt x="147" y="83"/>
                    </a:lnTo>
                    <a:lnTo>
                      <a:pt x="160" y="88"/>
                    </a:lnTo>
                    <a:lnTo>
                      <a:pt x="170" y="93"/>
                    </a:lnTo>
                    <a:lnTo>
                      <a:pt x="179" y="101"/>
                    </a:lnTo>
                    <a:lnTo>
                      <a:pt x="186" y="109"/>
                    </a:lnTo>
                    <a:lnTo>
                      <a:pt x="191" y="120"/>
                    </a:lnTo>
                    <a:lnTo>
                      <a:pt x="195" y="132"/>
                    </a:lnTo>
                    <a:lnTo>
                      <a:pt x="197" y="138"/>
                    </a:lnTo>
                    <a:lnTo>
                      <a:pt x="197" y="144"/>
                    </a:lnTo>
                    <a:lnTo>
                      <a:pt x="197" y="144"/>
                    </a:lnTo>
                    <a:lnTo>
                      <a:pt x="197" y="150"/>
                    </a:lnTo>
                    <a:lnTo>
                      <a:pt x="195" y="156"/>
                    </a:lnTo>
                    <a:lnTo>
                      <a:pt x="191" y="168"/>
                    </a:lnTo>
                    <a:lnTo>
                      <a:pt x="186" y="178"/>
                    </a:lnTo>
                    <a:lnTo>
                      <a:pt x="179" y="187"/>
                    </a:lnTo>
                    <a:lnTo>
                      <a:pt x="170" y="195"/>
                    </a:lnTo>
                    <a:lnTo>
                      <a:pt x="160" y="201"/>
                    </a:lnTo>
                    <a:lnTo>
                      <a:pt x="147" y="204"/>
                    </a:lnTo>
                    <a:lnTo>
                      <a:pt x="141" y="205"/>
                    </a:lnTo>
                    <a:lnTo>
                      <a:pt x="135" y="206"/>
                    </a:lnTo>
                    <a:lnTo>
                      <a:pt x="135" y="206"/>
                    </a:lnTo>
                    <a:lnTo>
                      <a:pt x="126" y="205"/>
                    </a:lnTo>
                    <a:lnTo>
                      <a:pt x="116" y="203"/>
                    </a:lnTo>
                    <a:lnTo>
                      <a:pt x="108" y="200"/>
                    </a:lnTo>
                    <a:lnTo>
                      <a:pt x="100" y="195"/>
                    </a:lnTo>
                    <a:lnTo>
                      <a:pt x="64" y="232"/>
                    </a:lnTo>
                    <a:lnTo>
                      <a:pt x="248" y="232"/>
                    </a:lnTo>
                    <a:lnTo>
                      <a:pt x="248" y="139"/>
                    </a:lnTo>
                    <a:lnTo>
                      <a:pt x="254" y="145"/>
                    </a:lnTo>
                    <a:lnTo>
                      <a:pt x="271" y="129"/>
                    </a:lnTo>
                    <a:lnTo>
                      <a:pt x="135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9" name="Freeform 330"/>
              <p:cNvSpPr>
                <a:spLocks/>
              </p:cNvSpPr>
              <p:nvPr/>
            </p:nvSpPr>
            <p:spPr bwMode="auto">
              <a:xfrm>
                <a:off x="4148" y="2483"/>
                <a:ext cx="38" cy="47"/>
              </a:xfrm>
              <a:custGeom>
                <a:avLst/>
                <a:gdLst>
                  <a:gd name="T0" fmla="*/ 38 w 38"/>
                  <a:gd name="T1" fmla="*/ 47 h 47"/>
                  <a:gd name="T2" fmla="*/ 38 w 38"/>
                  <a:gd name="T3" fmla="*/ 0 h 47"/>
                  <a:gd name="T4" fmla="*/ 0 w 38"/>
                  <a:gd name="T5" fmla="*/ 0 h 47"/>
                  <a:gd name="T6" fmla="*/ 0 w 38"/>
                  <a:gd name="T7" fmla="*/ 1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" h="47">
                    <a:moveTo>
                      <a:pt x="38" y="47"/>
                    </a:moveTo>
                    <a:lnTo>
                      <a:pt x="38" y="0"/>
                    </a:lnTo>
                    <a:lnTo>
                      <a:pt x="0" y="0"/>
                    </a:lnTo>
                    <a:lnTo>
                      <a:pt x="0" y="1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0" name="Freeform 331"/>
              <p:cNvSpPr>
                <a:spLocks/>
              </p:cNvSpPr>
              <p:nvPr/>
            </p:nvSpPr>
            <p:spPr bwMode="auto">
              <a:xfrm>
                <a:off x="4058" y="2562"/>
                <a:ext cx="36" cy="36"/>
              </a:xfrm>
              <a:custGeom>
                <a:avLst/>
                <a:gdLst>
                  <a:gd name="T0" fmla="*/ 0 w 36"/>
                  <a:gd name="T1" fmla="*/ 36 h 36"/>
                  <a:gd name="T2" fmla="*/ 0 w 36"/>
                  <a:gd name="T3" fmla="*/ 36 h 36"/>
                  <a:gd name="T4" fmla="*/ 1 w 36"/>
                  <a:gd name="T5" fmla="*/ 29 h 36"/>
                  <a:gd name="T6" fmla="*/ 3 w 36"/>
                  <a:gd name="T7" fmla="*/ 22 h 36"/>
                  <a:gd name="T8" fmla="*/ 6 w 36"/>
                  <a:gd name="T9" fmla="*/ 16 h 36"/>
                  <a:gd name="T10" fmla="*/ 10 w 36"/>
                  <a:gd name="T11" fmla="*/ 10 h 36"/>
                  <a:gd name="T12" fmla="*/ 16 w 36"/>
                  <a:gd name="T13" fmla="*/ 6 h 36"/>
                  <a:gd name="T14" fmla="*/ 22 w 36"/>
                  <a:gd name="T15" fmla="*/ 2 h 36"/>
                  <a:gd name="T16" fmla="*/ 29 w 36"/>
                  <a:gd name="T17" fmla="*/ 0 h 36"/>
                  <a:gd name="T18" fmla="*/ 36 w 36"/>
                  <a:gd name="T1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6" h="36">
                    <a:moveTo>
                      <a:pt x="0" y="36"/>
                    </a:moveTo>
                    <a:lnTo>
                      <a:pt x="0" y="36"/>
                    </a:lnTo>
                    <a:lnTo>
                      <a:pt x="1" y="29"/>
                    </a:lnTo>
                    <a:lnTo>
                      <a:pt x="3" y="22"/>
                    </a:lnTo>
                    <a:lnTo>
                      <a:pt x="6" y="16"/>
                    </a:lnTo>
                    <a:lnTo>
                      <a:pt x="10" y="10"/>
                    </a:lnTo>
                    <a:lnTo>
                      <a:pt x="16" y="6"/>
                    </a:lnTo>
                    <a:lnTo>
                      <a:pt x="22" y="2"/>
                    </a:lnTo>
                    <a:lnTo>
                      <a:pt x="29" y="0"/>
                    </a:lnTo>
                    <a:lnTo>
                      <a:pt x="3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1" name="Freeform 332"/>
              <p:cNvSpPr>
                <a:spLocks/>
              </p:cNvSpPr>
              <p:nvPr/>
            </p:nvSpPr>
            <p:spPr bwMode="auto">
              <a:xfrm>
                <a:off x="2734" y="2403"/>
                <a:ext cx="204" cy="32"/>
              </a:xfrm>
              <a:custGeom>
                <a:avLst/>
                <a:gdLst>
                  <a:gd name="T0" fmla="*/ 0 w 204"/>
                  <a:gd name="T1" fmla="*/ 32 h 32"/>
                  <a:gd name="T2" fmla="*/ 0 w 204"/>
                  <a:gd name="T3" fmla="*/ 32 h 32"/>
                  <a:gd name="T4" fmla="*/ 7 w 204"/>
                  <a:gd name="T5" fmla="*/ 24 h 32"/>
                  <a:gd name="T6" fmla="*/ 18 w 204"/>
                  <a:gd name="T7" fmla="*/ 18 h 32"/>
                  <a:gd name="T8" fmla="*/ 29 w 204"/>
                  <a:gd name="T9" fmla="*/ 13 h 32"/>
                  <a:gd name="T10" fmla="*/ 41 w 204"/>
                  <a:gd name="T11" fmla="*/ 8 h 32"/>
                  <a:gd name="T12" fmla="*/ 55 w 204"/>
                  <a:gd name="T13" fmla="*/ 5 h 32"/>
                  <a:gd name="T14" fmla="*/ 70 w 204"/>
                  <a:gd name="T15" fmla="*/ 2 h 32"/>
                  <a:gd name="T16" fmla="*/ 86 w 204"/>
                  <a:gd name="T17" fmla="*/ 0 h 32"/>
                  <a:gd name="T18" fmla="*/ 102 w 204"/>
                  <a:gd name="T19" fmla="*/ 0 h 32"/>
                  <a:gd name="T20" fmla="*/ 102 w 204"/>
                  <a:gd name="T21" fmla="*/ 0 h 32"/>
                  <a:gd name="T22" fmla="*/ 118 w 204"/>
                  <a:gd name="T23" fmla="*/ 0 h 32"/>
                  <a:gd name="T24" fmla="*/ 134 w 204"/>
                  <a:gd name="T25" fmla="*/ 2 h 32"/>
                  <a:gd name="T26" fmla="*/ 149 w 204"/>
                  <a:gd name="T27" fmla="*/ 5 h 32"/>
                  <a:gd name="T28" fmla="*/ 163 w 204"/>
                  <a:gd name="T29" fmla="*/ 8 h 32"/>
                  <a:gd name="T30" fmla="*/ 175 w 204"/>
                  <a:gd name="T31" fmla="*/ 13 h 32"/>
                  <a:gd name="T32" fmla="*/ 186 w 204"/>
                  <a:gd name="T33" fmla="*/ 18 h 32"/>
                  <a:gd name="T34" fmla="*/ 196 w 204"/>
                  <a:gd name="T35" fmla="*/ 24 h 32"/>
                  <a:gd name="T36" fmla="*/ 204 w 204"/>
                  <a:gd name="T3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04" h="32">
                    <a:moveTo>
                      <a:pt x="0" y="32"/>
                    </a:moveTo>
                    <a:lnTo>
                      <a:pt x="0" y="32"/>
                    </a:lnTo>
                    <a:lnTo>
                      <a:pt x="7" y="24"/>
                    </a:lnTo>
                    <a:lnTo>
                      <a:pt x="18" y="18"/>
                    </a:lnTo>
                    <a:lnTo>
                      <a:pt x="29" y="13"/>
                    </a:lnTo>
                    <a:lnTo>
                      <a:pt x="41" y="8"/>
                    </a:lnTo>
                    <a:lnTo>
                      <a:pt x="55" y="5"/>
                    </a:lnTo>
                    <a:lnTo>
                      <a:pt x="70" y="2"/>
                    </a:lnTo>
                    <a:lnTo>
                      <a:pt x="86" y="0"/>
                    </a:lnTo>
                    <a:lnTo>
                      <a:pt x="102" y="0"/>
                    </a:lnTo>
                    <a:lnTo>
                      <a:pt x="102" y="0"/>
                    </a:lnTo>
                    <a:lnTo>
                      <a:pt x="118" y="0"/>
                    </a:lnTo>
                    <a:lnTo>
                      <a:pt x="134" y="2"/>
                    </a:lnTo>
                    <a:lnTo>
                      <a:pt x="149" y="5"/>
                    </a:lnTo>
                    <a:lnTo>
                      <a:pt x="163" y="8"/>
                    </a:lnTo>
                    <a:lnTo>
                      <a:pt x="175" y="13"/>
                    </a:lnTo>
                    <a:lnTo>
                      <a:pt x="186" y="18"/>
                    </a:lnTo>
                    <a:lnTo>
                      <a:pt x="196" y="24"/>
                    </a:lnTo>
                    <a:lnTo>
                      <a:pt x="204" y="3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2" name="Freeform 333"/>
              <p:cNvSpPr>
                <a:spLocks/>
              </p:cNvSpPr>
              <p:nvPr/>
            </p:nvSpPr>
            <p:spPr bwMode="auto">
              <a:xfrm>
                <a:off x="2692" y="2437"/>
                <a:ext cx="288" cy="127"/>
              </a:xfrm>
              <a:custGeom>
                <a:avLst/>
                <a:gdLst>
                  <a:gd name="T0" fmla="*/ 288 w 288"/>
                  <a:gd name="T1" fmla="*/ 22 h 127"/>
                  <a:gd name="T2" fmla="*/ 286 w 288"/>
                  <a:gd name="T3" fmla="*/ 13 h 127"/>
                  <a:gd name="T4" fmla="*/ 281 w 288"/>
                  <a:gd name="T5" fmla="*/ 6 h 127"/>
                  <a:gd name="T6" fmla="*/ 274 w 288"/>
                  <a:gd name="T7" fmla="*/ 2 h 127"/>
                  <a:gd name="T8" fmla="*/ 265 w 288"/>
                  <a:gd name="T9" fmla="*/ 0 h 127"/>
                  <a:gd name="T10" fmla="*/ 258 w 288"/>
                  <a:gd name="T11" fmla="*/ 1 h 127"/>
                  <a:gd name="T12" fmla="*/ 246 w 288"/>
                  <a:gd name="T13" fmla="*/ 6 h 127"/>
                  <a:gd name="T14" fmla="*/ 238 w 288"/>
                  <a:gd name="T15" fmla="*/ 19 h 127"/>
                  <a:gd name="T16" fmla="*/ 233 w 288"/>
                  <a:gd name="T17" fmla="*/ 40 h 127"/>
                  <a:gd name="T18" fmla="*/ 232 w 288"/>
                  <a:gd name="T19" fmla="*/ 53 h 127"/>
                  <a:gd name="T20" fmla="*/ 232 w 288"/>
                  <a:gd name="T21" fmla="*/ 80 h 127"/>
                  <a:gd name="T22" fmla="*/ 193 w 288"/>
                  <a:gd name="T23" fmla="*/ 69 h 127"/>
                  <a:gd name="T24" fmla="*/ 144 w 288"/>
                  <a:gd name="T25" fmla="*/ 64 h 127"/>
                  <a:gd name="T26" fmla="*/ 118 w 288"/>
                  <a:gd name="T27" fmla="*/ 65 h 127"/>
                  <a:gd name="T28" fmla="*/ 73 w 288"/>
                  <a:gd name="T29" fmla="*/ 74 h 127"/>
                  <a:gd name="T30" fmla="*/ 56 w 288"/>
                  <a:gd name="T31" fmla="*/ 80 h 127"/>
                  <a:gd name="T32" fmla="*/ 56 w 288"/>
                  <a:gd name="T33" fmla="*/ 53 h 127"/>
                  <a:gd name="T34" fmla="*/ 52 w 288"/>
                  <a:gd name="T35" fmla="*/ 28 h 127"/>
                  <a:gd name="T36" fmla="*/ 46 w 288"/>
                  <a:gd name="T37" fmla="*/ 12 h 127"/>
                  <a:gd name="T38" fmla="*/ 36 w 288"/>
                  <a:gd name="T39" fmla="*/ 3 h 127"/>
                  <a:gd name="T40" fmla="*/ 23 w 288"/>
                  <a:gd name="T41" fmla="*/ 0 h 127"/>
                  <a:gd name="T42" fmla="*/ 18 w 288"/>
                  <a:gd name="T43" fmla="*/ 0 h 127"/>
                  <a:gd name="T44" fmla="*/ 10 w 288"/>
                  <a:gd name="T45" fmla="*/ 4 h 127"/>
                  <a:gd name="T46" fmla="*/ 4 w 288"/>
                  <a:gd name="T47" fmla="*/ 10 h 127"/>
                  <a:gd name="T48" fmla="*/ 0 w 288"/>
                  <a:gd name="T49" fmla="*/ 18 h 127"/>
                  <a:gd name="T50" fmla="*/ 0 w 288"/>
                  <a:gd name="T51" fmla="*/ 22 h 127"/>
                  <a:gd name="T52" fmla="*/ 1 w 288"/>
                  <a:gd name="T53" fmla="*/ 31 h 127"/>
                  <a:gd name="T54" fmla="*/ 5 w 288"/>
                  <a:gd name="T55" fmla="*/ 38 h 127"/>
                  <a:gd name="T56" fmla="*/ 12 w 288"/>
                  <a:gd name="T57" fmla="*/ 42 h 127"/>
                  <a:gd name="T58" fmla="*/ 20 w 288"/>
                  <a:gd name="T59" fmla="*/ 45 h 127"/>
                  <a:gd name="T60" fmla="*/ 26 w 288"/>
                  <a:gd name="T61" fmla="*/ 54 h 127"/>
                  <a:gd name="T62" fmla="*/ 34 w 288"/>
                  <a:gd name="T63" fmla="*/ 77 h 127"/>
                  <a:gd name="T64" fmla="*/ 35 w 288"/>
                  <a:gd name="T65" fmla="*/ 91 h 127"/>
                  <a:gd name="T66" fmla="*/ 33 w 288"/>
                  <a:gd name="T67" fmla="*/ 111 h 127"/>
                  <a:gd name="T68" fmla="*/ 27 w 288"/>
                  <a:gd name="T69" fmla="*/ 127 h 127"/>
                  <a:gd name="T70" fmla="*/ 34 w 288"/>
                  <a:gd name="T71" fmla="*/ 127 h 127"/>
                  <a:gd name="T72" fmla="*/ 49 w 288"/>
                  <a:gd name="T73" fmla="*/ 107 h 127"/>
                  <a:gd name="T74" fmla="*/ 239 w 288"/>
                  <a:gd name="T75" fmla="*/ 107 h 127"/>
                  <a:gd name="T76" fmla="*/ 254 w 288"/>
                  <a:gd name="T77" fmla="*/ 127 h 127"/>
                  <a:gd name="T78" fmla="*/ 261 w 288"/>
                  <a:gd name="T79" fmla="*/ 127 h 127"/>
                  <a:gd name="T80" fmla="*/ 255 w 288"/>
                  <a:gd name="T81" fmla="*/ 111 h 127"/>
                  <a:gd name="T82" fmla="*/ 253 w 288"/>
                  <a:gd name="T83" fmla="*/ 91 h 127"/>
                  <a:gd name="T84" fmla="*/ 254 w 288"/>
                  <a:gd name="T85" fmla="*/ 77 h 127"/>
                  <a:gd name="T86" fmla="*/ 261 w 288"/>
                  <a:gd name="T87" fmla="*/ 54 h 127"/>
                  <a:gd name="T88" fmla="*/ 267 w 288"/>
                  <a:gd name="T89" fmla="*/ 45 h 127"/>
                  <a:gd name="T90" fmla="*/ 276 w 288"/>
                  <a:gd name="T91" fmla="*/ 42 h 127"/>
                  <a:gd name="T92" fmla="*/ 282 w 288"/>
                  <a:gd name="T93" fmla="*/ 38 h 127"/>
                  <a:gd name="T94" fmla="*/ 286 w 288"/>
                  <a:gd name="T95" fmla="*/ 31 h 127"/>
                  <a:gd name="T96" fmla="*/ 288 w 288"/>
                  <a:gd name="T97" fmla="*/ 22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" h="127">
                    <a:moveTo>
                      <a:pt x="288" y="22"/>
                    </a:moveTo>
                    <a:lnTo>
                      <a:pt x="288" y="22"/>
                    </a:lnTo>
                    <a:lnTo>
                      <a:pt x="287" y="18"/>
                    </a:lnTo>
                    <a:lnTo>
                      <a:pt x="286" y="13"/>
                    </a:lnTo>
                    <a:lnTo>
                      <a:pt x="284" y="10"/>
                    </a:lnTo>
                    <a:lnTo>
                      <a:pt x="281" y="6"/>
                    </a:lnTo>
                    <a:lnTo>
                      <a:pt x="278" y="4"/>
                    </a:lnTo>
                    <a:lnTo>
                      <a:pt x="274" y="2"/>
                    </a:lnTo>
                    <a:lnTo>
                      <a:pt x="269" y="0"/>
                    </a:lnTo>
                    <a:lnTo>
                      <a:pt x="265" y="0"/>
                    </a:lnTo>
                    <a:lnTo>
                      <a:pt x="265" y="0"/>
                    </a:lnTo>
                    <a:lnTo>
                      <a:pt x="258" y="1"/>
                    </a:lnTo>
                    <a:lnTo>
                      <a:pt x="252" y="3"/>
                    </a:lnTo>
                    <a:lnTo>
                      <a:pt x="246" y="6"/>
                    </a:lnTo>
                    <a:lnTo>
                      <a:pt x="242" y="12"/>
                    </a:lnTo>
                    <a:lnTo>
                      <a:pt x="238" y="19"/>
                    </a:lnTo>
                    <a:lnTo>
                      <a:pt x="235" y="28"/>
                    </a:lnTo>
                    <a:lnTo>
                      <a:pt x="233" y="40"/>
                    </a:lnTo>
                    <a:lnTo>
                      <a:pt x="232" y="53"/>
                    </a:lnTo>
                    <a:lnTo>
                      <a:pt x="232" y="53"/>
                    </a:lnTo>
                    <a:lnTo>
                      <a:pt x="232" y="80"/>
                    </a:lnTo>
                    <a:lnTo>
                      <a:pt x="232" y="80"/>
                    </a:lnTo>
                    <a:lnTo>
                      <a:pt x="214" y="74"/>
                    </a:lnTo>
                    <a:lnTo>
                      <a:pt x="193" y="69"/>
                    </a:lnTo>
                    <a:lnTo>
                      <a:pt x="170" y="65"/>
                    </a:lnTo>
                    <a:lnTo>
                      <a:pt x="144" y="64"/>
                    </a:lnTo>
                    <a:lnTo>
                      <a:pt x="144" y="64"/>
                    </a:lnTo>
                    <a:lnTo>
                      <a:pt x="118" y="65"/>
                    </a:lnTo>
                    <a:lnTo>
                      <a:pt x="95" y="69"/>
                    </a:lnTo>
                    <a:lnTo>
                      <a:pt x="73" y="74"/>
                    </a:lnTo>
                    <a:lnTo>
                      <a:pt x="56" y="80"/>
                    </a:lnTo>
                    <a:lnTo>
                      <a:pt x="56" y="80"/>
                    </a:lnTo>
                    <a:lnTo>
                      <a:pt x="56" y="53"/>
                    </a:lnTo>
                    <a:lnTo>
                      <a:pt x="56" y="53"/>
                    </a:lnTo>
                    <a:lnTo>
                      <a:pt x="55" y="40"/>
                    </a:lnTo>
                    <a:lnTo>
                      <a:pt x="52" y="28"/>
                    </a:lnTo>
                    <a:lnTo>
                      <a:pt x="50" y="19"/>
                    </a:lnTo>
                    <a:lnTo>
                      <a:pt x="46" y="12"/>
                    </a:lnTo>
                    <a:lnTo>
                      <a:pt x="41" y="6"/>
                    </a:lnTo>
                    <a:lnTo>
                      <a:pt x="36" y="3"/>
                    </a:lnTo>
                    <a:lnTo>
                      <a:pt x="30" y="1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18" y="0"/>
                    </a:lnTo>
                    <a:lnTo>
                      <a:pt x="13" y="2"/>
                    </a:lnTo>
                    <a:lnTo>
                      <a:pt x="10" y="4"/>
                    </a:lnTo>
                    <a:lnTo>
                      <a:pt x="6" y="6"/>
                    </a:lnTo>
                    <a:lnTo>
                      <a:pt x="4" y="10"/>
                    </a:lnTo>
                    <a:lnTo>
                      <a:pt x="2" y="13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1" y="31"/>
                    </a:lnTo>
                    <a:lnTo>
                      <a:pt x="3" y="34"/>
                    </a:lnTo>
                    <a:lnTo>
                      <a:pt x="5" y="38"/>
                    </a:lnTo>
                    <a:lnTo>
                      <a:pt x="8" y="40"/>
                    </a:lnTo>
                    <a:lnTo>
                      <a:pt x="12" y="42"/>
                    </a:lnTo>
                    <a:lnTo>
                      <a:pt x="15" y="44"/>
                    </a:lnTo>
                    <a:lnTo>
                      <a:pt x="20" y="45"/>
                    </a:lnTo>
                    <a:lnTo>
                      <a:pt x="20" y="45"/>
                    </a:lnTo>
                    <a:lnTo>
                      <a:pt x="26" y="54"/>
                    </a:lnTo>
                    <a:lnTo>
                      <a:pt x="31" y="64"/>
                    </a:lnTo>
                    <a:lnTo>
                      <a:pt x="34" y="77"/>
                    </a:lnTo>
                    <a:lnTo>
                      <a:pt x="35" y="91"/>
                    </a:lnTo>
                    <a:lnTo>
                      <a:pt x="35" y="91"/>
                    </a:lnTo>
                    <a:lnTo>
                      <a:pt x="34" y="101"/>
                    </a:lnTo>
                    <a:lnTo>
                      <a:pt x="33" y="111"/>
                    </a:lnTo>
                    <a:lnTo>
                      <a:pt x="30" y="120"/>
                    </a:lnTo>
                    <a:lnTo>
                      <a:pt x="27" y="127"/>
                    </a:lnTo>
                    <a:lnTo>
                      <a:pt x="34" y="127"/>
                    </a:lnTo>
                    <a:lnTo>
                      <a:pt x="34" y="127"/>
                    </a:lnTo>
                    <a:lnTo>
                      <a:pt x="39" y="121"/>
                    </a:lnTo>
                    <a:lnTo>
                      <a:pt x="49" y="107"/>
                    </a:lnTo>
                    <a:lnTo>
                      <a:pt x="239" y="107"/>
                    </a:lnTo>
                    <a:lnTo>
                      <a:pt x="239" y="107"/>
                    </a:lnTo>
                    <a:lnTo>
                      <a:pt x="249" y="121"/>
                    </a:lnTo>
                    <a:lnTo>
                      <a:pt x="254" y="127"/>
                    </a:lnTo>
                    <a:lnTo>
                      <a:pt x="261" y="127"/>
                    </a:lnTo>
                    <a:lnTo>
                      <a:pt x="261" y="127"/>
                    </a:lnTo>
                    <a:lnTo>
                      <a:pt x="258" y="120"/>
                    </a:lnTo>
                    <a:lnTo>
                      <a:pt x="255" y="111"/>
                    </a:lnTo>
                    <a:lnTo>
                      <a:pt x="253" y="101"/>
                    </a:lnTo>
                    <a:lnTo>
                      <a:pt x="253" y="91"/>
                    </a:lnTo>
                    <a:lnTo>
                      <a:pt x="253" y="91"/>
                    </a:lnTo>
                    <a:lnTo>
                      <a:pt x="254" y="77"/>
                    </a:lnTo>
                    <a:lnTo>
                      <a:pt x="257" y="64"/>
                    </a:lnTo>
                    <a:lnTo>
                      <a:pt x="261" y="54"/>
                    </a:lnTo>
                    <a:lnTo>
                      <a:pt x="267" y="45"/>
                    </a:lnTo>
                    <a:lnTo>
                      <a:pt x="267" y="45"/>
                    </a:lnTo>
                    <a:lnTo>
                      <a:pt x="272" y="44"/>
                    </a:lnTo>
                    <a:lnTo>
                      <a:pt x="276" y="42"/>
                    </a:lnTo>
                    <a:lnTo>
                      <a:pt x="279" y="40"/>
                    </a:lnTo>
                    <a:lnTo>
                      <a:pt x="282" y="38"/>
                    </a:lnTo>
                    <a:lnTo>
                      <a:pt x="285" y="34"/>
                    </a:lnTo>
                    <a:lnTo>
                      <a:pt x="286" y="31"/>
                    </a:lnTo>
                    <a:lnTo>
                      <a:pt x="287" y="26"/>
                    </a:lnTo>
                    <a:lnTo>
                      <a:pt x="288" y="22"/>
                    </a:lnTo>
                    <a:lnTo>
                      <a:pt x="288" y="22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3" name="Freeform 334"/>
              <p:cNvSpPr>
                <a:spLocks/>
              </p:cNvSpPr>
              <p:nvPr/>
            </p:nvSpPr>
            <p:spPr bwMode="auto">
              <a:xfrm>
                <a:off x="119" y="85"/>
                <a:ext cx="150" cy="48"/>
              </a:xfrm>
              <a:custGeom>
                <a:avLst/>
                <a:gdLst>
                  <a:gd name="T0" fmla="*/ 0 w 150"/>
                  <a:gd name="T1" fmla="*/ 48 h 48"/>
                  <a:gd name="T2" fmla="*/ 0 w 150"/>
                  <a:gd name="T3" fmla="*/ 10 h 48"/>
                  <a:gd name="T4" fmla="*/ 0 w 150"/>
                  <a:gd name="T5" fmla="*/ 10 h 48"/>
                  <a:gd name="T6" fmla="*/ 1 w 150"/>
                  <a:gd name="T7" fmla="*/ 6 h 48"/>
                  <a:gd name="T8" fmla="*/ 3 w 150"/>
                  <a:gd name="T9" fmla="*/ 3 h 48"/>
                  <a:gd name="T10" fmla="*/ 7 w 150"/>
                  <a:gd name="T11" fmla="*/ 1 h 48"/>
                  <a:gd name="T12" fmla="*/ 11 w 150"/>
                  <a:gd name="T13" fmla="*/ 0 h 48"/>
                  <a:gd name="T14" fmla="*/ 140 w 150"/>
                  <a:gd name="T15" fmla="*/ 0 h 48"/>
                  <a:gd name="T16" fmla="*/ 140 w 150"/>
                  <a:gd name="T17" fmla="*/ 0 h 48"/>
                  <a:gd name="T18" fmla="*/ 144 w 150"/>
                  <a:gd name="T19" fmla="*/ 1 h 48"/>
                  <a:gd name="T20" fmla="*/ 147 w 150"/>
                  <a:gd name="T21" fmla="*/ 3 h 48"/>
                  <a:gd name="T22" fmla="*/ 149 w 150"/>
                  <a:gd name="T23" fmla="*/ 6 h 48"/>
                  <a:gd name="T24" fmla="*/ 150 w 150"/>
                  <a:gd name="T25" fmla="*/ 10 h 48"/>
                  <a:gd name="T26" fmla="*/ 150 w 150"/>
                  <a:gd name="T2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0" h="48">
                    <a:moveTo>
                      <a:pt x="0" y="48"/>
                    </a:moveTo>
                    <a:lnTo>
                      <a:pt x="0" y="10"/>
                    </a:lnTo>
                    <a:lnTo>
                      <a:pt x="0" y="10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40" y="0"/>
                    </a:lnTo>
                    <a:lnTo>
                      <a:pt x="140" y="0"/>
                    </a:lnTo>
                    <a:lnTo>
                      <a:pt x="144" y="1"/>
                    </a:lnTo>
                    <a:lnTo>
                      <a:pt x="147" y="3"/>
                    </a:lnTo>
                    <a:lnTo>
                      <a:pt x="149" y="6"/>
                    </a:lnTo>
                    <a:lnTo>
                      <a:pt x="150" y="10"/>
                    </a:lnTo>
                    <a:lnTo>
                      <a:pt x="150" y="4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4" name="Freeform 335"/>
              <p:cNvSpPr>
                <a:spLocks/>
              </p:cNvSpPr>
              <p:nvPr/>
            </p:nvSpPr>
            <p:spPr bwMode="auto">
              <a:xfrm>
                <a:off x="61" y="85"/>
                <a:ext cx="49" cy="48"/>
              </a:xfrm>
              <a:custGeom>
                <a:avLst/>
                <a:gdLst>
                  <a:gd name="T0" fmla="*/ 25 w 49"/>
                  <a:gd name="T1" fmla="*/ 48 h 48"/>
                  <a:gd name="T2" fmla="*/ 25 w 49"/>
                  <a:gd name="T3" fmla="*/ 48 h 48"/>
                  <a:gd name="T4" fmla="*/ 30 w 49"/>
                  <a:gd name="T5" fmla="*/ 47 h 48"/>
                  <a:gd name="T6" fmla="*/ 34 w 49"/>
                  <a:gd name="T7" fmla="*/ 46 h 48"/>
                  <a:gd name="T8" fmla="*/ 38 w 49"/>
                  <a:gd name="T9" fmla="*/ 44 h 48"/>
                  <a:gd name="T10" fmla="*/ 41 w 49"/>
                  <a:gd name="T11" fmla="*/ 41 h 48"/>
                  <a:gd name="T12" fmla="*/ 44 w 49"/>
                  <a:gd name="T13" fmla="*/ 37 h 48"/>
                  <a:gd name="T14" fmla="*/ 48 w 49"/>
                  <a:gd name="T15" fmla="*/ 32 h 48"/>
                  <a:gd name="T16" fmla="*/ 49 w 49"/>
                  <a:gd name="T17" fmla="*/ 28 h 48"/>
                  <a:gd name="T18" fmla="*/ 49 w 49"/>
                  <a:gd name="T19" fmla="*/ 23 h 48"/>
                  <a:gd name="T20" fmla="*/ 49 w 49"/>
                  <a:gd name="T21" fmla="*/ 23 h 48"/>
                  <a:gd name="T22" fmla="*/ 49 w 49"/>
                  <a:gd name="T23" fmla="*/ 18 h 48"/>
                  <a:gd name="T24" fmla="*/ 48 w 49"/>
                  <a:gd name="T25" fmla="*/ 14 h 48"/>
                  <a:gd name="T26" fmla="*/ 44 w 49"/>
                  <a:gd name="T27" fmla="*/ 10 h 48"/>
                  <a:gd name="T28" fmla="*/ 41 w 49"/>
                  <a:gd name="T29" fmla="*/ 6 h 48"/>
                  <a:gd name="T30" fmla="*/ 38 w 49"/>
                  <a:gd name="T31" fmla="*/ 4 h 48"/>
                  <a:gd name="T32" fmla="*/ 34 w 49"/>
                  <a:gd name="T33" fmla="*/ 1 h 48"/>
                  <a:gd name="T34" fmla="*/ 30 w 49"/>
                  <a:gd name="T35" fmla="*/ 0 h 48"/>
                  <a:gd name="T36" fmla="*/ 25 w 49"/>
                  <a:gd name="T37" fmla="*/ 0 h 48"/>
                  <a:gd name="T38" fmla="*/ 25 w 49"/>
                  <a:gd name="T39" fmla="*/ 0 h 48"/>
                  <a:gd name="T40" fmla="*/ 20 w 49"/>
                  <a:gd name="T41" fmla="*/ 0 h 48"/>
                  <a:gd name="T42" fmla="*/ 16 w 49"/>
                  <a:gd name="T43" fmla="*/ 1 h 48"/>
                  <a:gd name="T44" fmla="*/ 12 w 49"/>
                  <a:gd name="T45" fmla="*/ 4 h 48"/>
                  <a:gd name="T46" fmla="*/ 7 w 49"/>
                  <a:gd name="T47" fmla="*/ 6 h 48"/>
                  <a:gd name="T48" fmla="*/ 4 w 49"/>
                  <a:gd name="T49" fmla="*/ 10 h 48"/>
                  <a:gd name="T50" fmla="*/ 2 w 49"/>
                  <a:gd name="T51" fmla="*/ 14 h 48"/>
                  <a:gd name="T52" fmla="*/ 1 w 49"/>
                  <a:gd name="T53" fmla="*/ 18 h 48"/>
                  <a:gd name="T54" fmla="*/ 0 w 49"/>
                  <a:gd name="T55" fmla="*/ 23 h 48"/>
                  <a:gd name="T56" fmla="*/ 0 w 49"/>
                  <a:gd name="T57" fmla="*/ 23 h 48"/>
                  <a:gd name="T58" fmla="*/ 1 w 49"/>
                  <a:gd name="T59" fmla="*/ 28 h 48"/>
                  <a:gd name="T60" fmla="*/ 2 w 49"/>
                  <a:gd name="T61" fmla="*/ 32 h 48"/>
                  <a:gd name="T62" fmla="*/ 4 w 49"/>
                  <a:gd name="T63" fmla="*/ 37 h 48"/>
                  <a:gd name="T64" fmla="*/ 7 w 49"/>
                  <a:gd name="T65" fmla="*/ 41 h 48"/>
                  <a:gd name="T66" fmla="*/ 12 w 49"/>
                  <a:gd name="T67" fmla="*/ 44 h 48"/>
                  <a:gd name="T68" fmla="*/ 16 w 49"/>
                  <a:gd name="T69" fmla="*/ 46 h 48"/>
                  <a:gd name="T70" fmla="*/ 20 w 49"/>
                  <a:gd name="T71" fmla="*/ 47 h 48"/>
                  <a:gd name="T72" fmla="*/ 25 w 49"/>
                  <a:gd name="T73" fmla="*/ 48 h 48"/>
                  <a:gd name="T74" fmla="*/ 25 w 49"/>
                  <a:gd name="T7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48">
                    <a:moveTo>
                      <a:pt x="25" y="48"/>
                    </a:moveTo>
                    <a:lnTo>
                      <a:pt x="25" y="48"/>
                    </a:lnTo>
                    <a:lnTo>
                      <a:pt x="30" y="47"/>
                    </a:lnTo>
                    <a:lnTo>
                      <a:pt x="34" y="46"/>
                    </a:lnTo>
                    <a:lnTo>
                      <a:pt x="38" y="44"/>
                    </a:lnTo>
                    <a:lnTo>
                      <a:pt x="41" y="41"/>
                    </a:lnTo>
                    <a:lnTo>
                      <a:pt x="44" y="37"/>
                    </a:lnTo>
                    <a:lnTo>
                      <a:pt x="48" y="32"/>
                    </a:lnTo>
                    <a:lnTo>
                      <a:pt x="49" y="28"/>
                    </a:lnTo>
                    <a:lnTo>
                      <a:pt x="49" y="23"/>
                    </a:lnTo>
                    <a:lnTo>
                      <a:pt x="49" y="23"/>
                    </a:lnTo>
                    <a:lnTo>
                      <a:pt x="49" y="18"/>
                    </a:lnTo>
                    <a:lnTo>
                      <a:pt x="48" y="14"/>
                    </a:lnTo>
                    <a:lnTo>
                      <a:pt x="44" y="10"/>
                    </a:lnTo>
                    <a:lnTo>
                      <a:pt x="41" y="6"/>
                    </a:lnTo>
                    <a:lnTo>
                      <a:pt x="38" y="4"/>
                    </a:lnTo>
                    <a:lnTo>
                      <a:pt x="34" y="1"/>
                    </a:lnTo>
                    <a:lnTo>
                      <a:pt x="3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6" y="1"/>
                    </a:lnTo>
                    <a:lnTo>
                      <a:pt x="12" y="4"/>
                    </a:lnTo>
                    <a:lnTo>
                      <a:pt x="7" y="6"/>
                    </a:lnTo>
                    <a:lnTo>
                      <a:pt x="4" y="10"/>
                    </a:lnTo>
                    <a:lnTo>
                      <a:pt x="2" y="14"/>
                    </a:lnTo>
                    <a:lnTo>
                      <a:pt x="1" y="18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1" y="28"/>
                    </a:lnTo>
                    <a:lnTo>
                      <a:pt x="2" y="32"/>
                    </a:lnTo>
                    <a:lnTo>
                      <a:pt x="4" y="37"/>
                    </a:lnTo>
                    <a:lnTo>
                      <a:pt x="7" y="41"/>
                    </a:lnTo>
                    <a:lnTo>
                      <a:pt x="12" y="44"/>
                    </a:lnTo>
                    <a:lnTo>
                      <a:pt x="16" y="46"/>
                    </a:lnTo>
                    <a:lnTo>
                      <a:pt x="20" y="47"/>
                    </a:lnTo>
                    <a:lnTo>
                      <a:pt x="25" y="48"/>
                    </a:lnTo>
                    <a:lnTo>
                      <a:pt x="25" y="48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5" name="Freeform 336"/>
              <p:cNvSpPr>
                <a:spLocks/>
              </p:cNvSpPr>
              <p:nvPr/>
            </p:nvSpPr>
            <p:spPr bwMode="auto">
              <a:xfrm>
                <a:off x="33" y="45"/>
                <a:ext cx="261" cy="155"/>
              </a:xfrm>
              <a:custGeom>
                <a:avLst/>
                <a:gdLst>
                  <a:gd name="T0" fmla="*/ 261 w 261"/>
                  <a:gd name="T1" fmla="*/ 155 h 155"/>
                  <a:gd name="T2" fmla="*/ 261 w 261"/>
                  <a:gd name="T3" fmla="*/ 155 h 155"/>
                  <a:gd name="T4" fmla="*/ 261 w 261"/>
                  <a:gd name="T5" fmla="*/ 62 h 155"/>
                  <a:gd name="T6" fmla="*/ 261 w 261"/>
                  <a:gd name="T7" fmla="*/ 62 h 155"/>
                  <a:gd name="T8" fmla="*/ 244 w 261"/>
                  <a:gd name="T9" fmla="*/ 62 h 155"/>
                  <a:gd name="T10" fmla="*/ 244 w 261"/>
                  <a:gd name="T11" fmla="*/ 96 h 155"/>
                  <a:gd name="T12" fmla="*/ 17 w 261"/>
                  <a:gd name="T13" fmla="*/ 96 h 155"/>
                  <a:gd name="T14" fmla="*/ 17 w 261"/>
                  <a:gd name="T15" fmla="*/ 0 h 155"/>
                  <a:gd name="T16" fmla="*/ 0 w 261"/>
                  <a:gd name="T17" fmla="*/ 0 h 155"/>
                  <a:gd name="T18" fmla="*/ 0 w 261"/>
                  <a:gd name="T19" fmla="*/ 155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1" h="155">
                    <a:moveTo>
                      <a:pt x="261" y="155"/>
                    </a:moveTo>
                    <a:lnTo>
                      <a:pt x="261" y="155"/>
                    </a:lnTo>
                    <a:lnTo>
                      <a:pt x="261" y="62"/>
                    </a:lnTo>
                    <a:lnTo>
                      <a:pt x="261" y="62"/>
                    </a:lnTo>
                    <a:lnTo>
                      <a:pt x="244" y="62"/>
                    </a:lnTo>
                    <a:lnTo>
                      <a:pt x="244" y="96"/>
                    </a:lnTo>
                    <a:lnTo>
                      <a:pt x="17" y="96"/>
                    </a:lnTo>
                    <a:lnTo>
                      <a:pt x="17" y="0"/>
                    </a:lnTo>
                    <a:lnTo>
                      <a:pt x="0" y="0"/>
                    </a:lnTo>
                    <a:lnTo>
                      <a:pt x="0" y="15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6" name="Freeform 337"/>
              <p:cNvSpPr>
                <a:spLocks/>
              </p:cNvSpPr>
              <p:nvPr/>
            </p:nvSpPr>
            <p:spPr bwMode="auto">
              <a:xfrm>
                <a:off x="50" y="184"/>
                <a:ext cx="227" cy="16"/>
              </a:xfrm>
              <a:custGeom>
                <a:avLst/>
                <a:gdLst>
                  <a:gd name="T0" fmla="*/ 0 w 227"/>
                  <a:gd name="T1" fmla="*/ 16 h 16"/>
                  <a:gd name="T2" fmla="*/ 0 w 227"/>
                  <a:gd name="T3" fmla="*/ 0 h 16"/>
                  <a:gd name="T4" fmla="*/ 227 w 227"/>
                  <a:gd name="T5" fmla="*/ 0 h 16"/>
                  <a:gd name="T6" fmla="*/ 227 w 227"/>
                  <a:gd name="T7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7" h="16">
                    <a:moveTo>
                      <a:pt x="0" y="16"/>
                    </a:moveTo>
                    <a:lnTo>
                      <a:pt x="0" y="0"/>
                    </a:lnTo>
                    <a:lnTo>
                      <a:pt x="227" y="0"/>
                    </a:lnTo>
                    <a:lnTo>
                      <a:pt x="227" y="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7" name="Rectangle 338"/>
              <p:cNvSpPr>
                <a:spLocks noChangeArrowheads="1"/>
              </p:cNvSpPr>
              <p:nvPr/>
            </p:nvSpPr>
            <p:spPr bwMode="auto">
              <a:xfrm>
                <a:off x="2682" y="1396"/>
                <a:ext cx="217" cy="170"/>
              </a:xfrm>
              <a:prstGeom prst="rect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8" name="Freeform 339"/>
              <p:cNvSpPr>
                <a:spLocks/>
              </p:cNvSpPr>
              <p:nvPr/>
            </p:nvSpPr>
            <p:spPr bwMode="auto">
              <a:xfrm>
                <a:off x="2699" y="1547"/>
                <a:ext cx="8" cy="6"/>
              </a:xfrm>
              <a:custGeom>
                <a:avLst/>
                <a:gdLst>
                  <a:gd name="T0" fmla="*/ 0 w 8"/>
                  <a:gd name="T1" fmla="*/ 6 h 6"/>
                  <a:gd name="T2" fmla="*/ 0 w 8"/>
                  <a:gd name="T3" fmla="*/ 0 h 6"/>
                  <a:gd name="T4" fmla="*/ 8 w 8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6">
                    <a:moveTo>
                      <a:pt x="0" y="6"/>
                    </a:moveTo>
                    <a:lnTo>
                      <a:pt x="0" y="0"/>
                    </a:lnTo>
                    <a:lnTo>
                      <a:pt x="8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9" name="Freeform 340"/>
              <p:cNvSpPr>
                <a:spLocks/>
              </p:cNvSpPr>
              <p:nvPr/>
            </p:nvSpPr>
            <p:spPr bwMode="auto">
              <a:xfrm>
                <a:off x="2840" y="1547"/>
                <a:ext cx="9" cy="6"/>
              </a:xfrm>
              <a:custGeom>
                <a:avLst/>
                <a:gdLst>
                  <a:gd name="T0" fmla="*/ 0 w 9"/>
                  <a:gd name="T1" fmla="*/ 6 h 6"/>
                  <a:gd name="T2" fmla="*/ 0 w 9"/>
                  <a:gd name="T3" fmla="*/ 0 h 6"/>
                  <a:gd name="T4" fmla="*/ 9 w 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">
                    <a:moveTo>
                      <a:pt x="0" y="6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0" name="Freeform 341"/>
              <p:cNvSpPr>
                <a:spLocks/>
              </p:cNvSpPr>
              <p:nvPr/>
            </p:nvSpPr>
            <p:spPr bwMode="auto">
              <a:xfrm>
                <a:off x="2857" y="1547"/>
                <a:ext cx="9" cy="6"/>
              </a:xfrm>
              <a:custGeom>
                <a:avLst/>
                <a:gdLst>
                  <a:gd name="T0" fmla="*/ 0 w 9"/>
                  <a:gd name="T1" fmla="*/ 6 h 6"/>
                  <a:gd name="T2" fmla="*/ 0 w 9"/>
                  <a:gd name="T3" fmla="*/ 0 h 6"/>
                  <a:gd name="T4" fmla="*/ 9 w 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">
                    <a:moveTo>
                      <a:pt x="0" y="6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1" name="Freeform 342"/>
              <p:cNvSpPr>
                <a:spLocks/>
              </p:cNvSpPr>
              <p:nvPr/>
            </p:nvSpPr>
            <p:spPr bwMode="auto">
              <a:xfrm>
                <a:off x="2873" y="1547"/>
                <a:ext cx="9" cy="6"/>
              </a:xfrm>
              <a:custGeom>
                <a:avLst/>
                <a:gdLst>
                  <a:gd name="T0" fmla="*/ 0 w 9"/>
                  <a:gd name="T1" fmla="*/ 6 h 6"/>
                  <a:gd name="T2" fmla="*/ 0 w 9"/>
                  <a:gd name="T3" fmla="*/ 0 h 6"/>
                  <a:gd name="T4" fmla="*/ 9 w 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">
                    <a:moveTo>
                      <a:pt x="0" y="6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2" name="Freeform 343"/>
              <p:cNvSpPr>
                <a:spLocks/>
              </p:cNvSpPr>
              <p:nvPr/>
            </p:nvSpPr>
            <p:spPr bwMode="auto">
              <a:xfrm>
                <a:off x="2699" y="1410"/>
                <a:ext cx="183" cy="127"/>
              </a:xfrm>
              <a:custGeom>
                <a:avLst/>
                <a:gdLst>
                  <a:gd name="T0" fmla="*/ 183 w 183"/>
                  <a:gd name="T1" fmla="*/ 115 h 127"/>
                  <a:gd name="T2" fmla="*/ 183 w 183"/>
                  <a:gd name="T3" fmla="*/ 115 h 127"/>
                  <a:gd name="T4" fmla="*/ 182 w 183"/>
                  <a:gd name="T5" fmla="*/ 120 h 127"/>
                  <a:gd name="T6" fmla="*/ 180 w 183"/>
                  <a:gd name="T7" fmla="*/ 124 h 127"/>
                  <a:gd name="T8" fmla="*/ 177 w 183"/>
                  <a:gd name="T9" fmla="*/ 126 h 127"/>
                  <a:gd name="T10" fmla="*/ 173 w 183"/>
                  <a:gd name="T11" fmla="*/ 127 h 127"/>
                  <a:gd name="T12" fmla="*/ 11 w 183"/>
                  <a:gd name="T13" fmla="*/ 127 h 127"/>
                  <a:gd name="T14" fmla="*/ 11 w 183"/>
                  <a:gd name="T15" fmla="*/ 127 h 127"/>
                  <a:gd name="T16" fmla="*/ 6 w 183"/>
                  <a:gd name="T17" fmla="*/ 126 h 127"/>
                  <a:gd name="T18" fmla="*/ 2 w 183"/>
                  <a:gd name="T19" fmla="*/ 124 h 127"/>
                  <a:gd name="T20" fmla="*/ 0 w 183"/>
                  <a:gd name="T21" fmla="*/ 120 h 127"/>
                  <a:gd name="T22" fmla="*/ 0 w 183"/>
                  <a:gd name="T23" fmla="*/ 115 h 127"/>
                  <a:gd name="T24" fmla="*/ 0 w 183"/>
                  <a:gd name="T25" fmla="*/ 11 h 127"/>
                  <a:gd name="T26" fmla="*/ 0 w 183"/>
                  <a:gd name="T27" fmla="*/ 11 h 127"/>
                  <a:gd name="T28" fmla="*/ 0 w 183"/>
                  <a:gd name="T29" fmla="*/ 6 h 127"/>
                  <a:gd name="T30" fmla="*/ 2 w 183"/>
                  <a:gd name="T31" fmla="*/ 3 h 127"/>
                  <a:gd name="T32" fmla="*/ 6 w 183"/>
                  <a:gd name="T33" fmla="*/ 0 h 127"/>
                  <a:gd name="T34" fmla="*/ 11 w 183"/>
                  <a:gd name="T35" fmla="*/ 0 h 127"/>
                  <a:gd name="T36" fmla="*/ 173 w 183"/>
                  <a:gd name="T37" fmla="*/ 0 h 127"/>
                  <a:gd name="T38" fmla="*/ 173 w 183"/>
                  <a:gd name="T39" fmla="*/ 0 h 127"/>
                  <a:gd name="T40" fmla="*/ 177 w 183"/>
                  <a:gd name="T41" fmla="*/ 0 h 127"/>
                  <a:gd name="T42" fmla="*/ 180 w 183"/>
                  <a:gd name="T43" fmla="*/ 3 h 127"/>
                  <a:gd name="T44" fmla="*/ 182 w 183"/>
                  <a:gd name="T45" fmla="*/ 6 h 127"/>
                  <a:gd name="T46" fmla="*/ 183 w 183"/>
                  <a:gd name="T47" fmla="*/ 11 h 127"/>
                  <a:gd name="T48" fmla="*/ 183 w 183"/>
                  <a:gd name="T49" fmla="*/ 11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83" h="127">
                    <a:moveTo>
                      <a:pt x="183" y="115"/>
                    </a:moveTo>
                    <a:lnTo>
                      <a:pt x="183" y="115"/>
                    </a:lnTo>
                    <a:lnTo>
                      <a:pt x="182" y="120"/>
                    </a:lnTo>
                    <a:lnTo>
                      <a:pt x="180" y="124"/>
                    </a:lnTo>
                    <a:lnTo>
                      <a:pt x="177" y="126"/>
                    </a:lnTo>
                    <a:lnTo>
                      <a:pt x="173" y="127"/>
                    </a:lnTo>
                    <a:lnTo>
                      <a:pt x="11" y="127"/>
                    </a:lnTo>
                    <a:lnTo>
                      <a:pt x="11" y="127"/>
                    </a:lnTo>
                    <a:lnTo>
                      <a:pt x="6" y="126"/>
                    </a:lnTo>
                    <a:lnTo>
                      <a:pt x="2" y="124"/>
                    </a:lnTo>
                    <a:lnTo>
                      <a:pt x="0" y="120"/>
                    </a:lnTo>
                    <a:lnTo>
                      <a:pt x="0" y="115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6"/>
                    </a:lnTo>
                    <a:lnTo>
                      <a:pt x="2" y="3"/>
                    </a:lnTo>
                    <a:lnTo>
                      <a:pt x="6" y="0"/>
                    </a:lnTo>
                    <a:lnTo>
                      <a:pt x="11" y="0"/>
                    </a:lnTo>
                    <a:lnTo>
                      <a:pt x="173" y="0"/>
                    </a:lnTo>
                    <a:lnTo>
                      <a:pt x="173" y="0"/>
                    </a:lnTo>
                    <a:lnTo>
                      <a:pt x="177" y="0"/>
                    </a:lnTo>
                    <a:lnTo>
                      <a:pt x="180" y="3"/>
                    </a:lnTo>
                    <a:lnTo>
                      <a:pt x="182" y="6"/>
                    </a:lnTo>
                    <a:lnTo>
                      <a:pt x="183" y="11"/>
                    </a:lnTo>
                    <a:lnTo>
                      <a:pt x="183" y="11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3" name="Line 344"/>
              <p:cNvSpPr>
                <a:spLocks noChangeShapeType="1"/>
              </p:cNvSpPr>
              <p:nvPr/>
            </p:nvSpPr>
            <p:spPr bwMode="auto">
              <a:xfrm>
                <a:off x="2717" y="1428"/>
                <a:ext cx="53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4" name="Freeform 345"/>
              <p:cNvSpPr>
                <a:spLocks/>
              </p:cNvSpPr>
              <p:nvPr/>
            </p:nvSpPr>
            <p:spPr bwMode="auto">
              <a:xfrm>
                <a:off x="2799" y="1345"/>
                <a:ext cx="36" cy="43"/>
              </a:xfrm>
              <a:custGeom>
                <a:avLst/>
                <a:gdLst>
                  <a:gd name="T0" fmla="*/ 6 w 36"/>
                  <a:gd name="T1" fmla="*/ 43 h 43"/>
                  <a:gd name="T2" fmla="*/ 6 w 36"/>
                  <a:gd name="T3" fmla="*/ 43 h 43"/>
                  <a:gd name="T4" fmla="*/ 3 w 36"/>
                  <a:gd name="T5" fmla="*/ 40 h 43"/>
                  <a:gd name="T6" fmla="*/ 0 w 36"/>
                  <a:gd name="T7" fmla="*/ 36 h 43"/>
                  <a:gd name="T8" fmla="*/ 36 w 36"/>
                  <a:gd name="T9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3">
                    <a:moveTo>
                      <a:pt x="6" y="43"/>
                    </a:moveTo>
                    <a:lnTo>
                      <a:pt x="6" y="43"/>
                    </a:lnTo>
                    <a:lnTo>
                      <a:pt x="3" y="40"/>
                    </a:lnTo>
                    <a:lnTo>
                      <a:pt x="0" y="36"/>
                    </a:lnTo>
                    <a:lnTo>
                      <a:pt x="3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5" name="Freeform 346"/>
              <p:cNvSpPr>
                <a:spLocks/>
              </p:cNvSpPr>
              <p:nvPr/>
            </p:nvSpPr>
            <p:spPr bwMode="auto">
              <a:xfrm>
                <a:off x="2747" y="1345"/>
                <a:ext cx="36" cy="43"/>
              </a:xfrm>
              <a:custGeom>
                <a:avLst/>
                <a:gdLst>
                  <a:gd name="T0" fmla="*/ 0 w 36"/>
                  <a:gd name="T1" fmla="*/ 0 h 43"/>
                  <a:gd name="T2" fmla="*/ 36 w 36"/>
                  <a:gd name="T3" fmla="*/ 36 h 43"/>
                  <a:gd name="T4" fmla="*/ 36 w 36"/>
                  <a:gd name="T5" fmla="*/ 36 h 43"/>
                  <a:gd name="T6" fmla="*/ 31 w 36"/>
                  <a:gd name="T7" fmla="*/ 40 h 43"/>
                  <a:gd name="T8" fmla="*/ 28 w 36"/>
                  <a:gd name="T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3">
                    <a:moveTo>
                      <a:pt x="0" y="0"/>
                    </a:moveTo>
                    <a:lnTo>
                      <a:pt x="36" y="36"/>
                    </a:lnTo>
                    <a:lnTo>
                      <a:pt x="36" y="36"/>
                    </a:lnTo>
                    <a:lnTo>
                      <a:pt x="31" y="40"/>
                    </a:lnTo>
                    <a:lnTo>
                      <a:pt x="28" y="4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6" name="Freeform 347"/>
              <p:cNvSpPr>
                <a:spLocks/>
              </p:cNvSpPr>
              <p:nvPr/>
            </p:nvSpPr>
            <p:spPr bwMode="auto">
              <a:xfrm>
                <a:off x="2691" y="1573"/>
                <a:ext cx="198" cy="12"/>
              </a:xfrm>
              <a:custGeom>
                <a:avLst/>
                <a:gdLst>
                  <a:gd name="T0" fmla="*/ 198 w 198"/>
                  <a:gd name="T1" fmla="*/ 0 h 12"/>
                  <a:gd name="T2" fmla="*/ 193 w 198"/>
                  <a:gd name="T3" fmla="*/ 12 h 12"/>
                  <a:gd name="T4" fmla="*/ 5 w 198"/>
                  <a:gd name="T5" fmla="*/ 12 h 12"/>
                  <a:gd name="T6" fmla="*/ 0 w 19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8" h="12">
                    <a:moveTo>
                      <a:pt x="198" y="0"/>
                    </a:moveTo>
                    <a:lnTo>
                      <a:pt x="193" y="12"/>
                    </a:lnTo>
                    <a:lnTo>
                      <a:pt x="5" y="12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7" name="Freeform 348"/>
              <p:cNvSpPr>
                <a:spLocks/>
              </p:cNvSpPr>
              <p:nvPr/>
            </p:nvSpPr>
            <p:spPr bwMode="auto">
              <a:xfrm>
                <a:off x="4197" y="2059"/>
                <a:ext cx="14" cy="15"/>
              </a:xfrm>
              <a:custGeom>
                <a:avLst/>
                <a:gdLst>
                  <a:gd name="T0" fmla="*/ 0 w 14"/>
                  <a:gd name="T1" fmla="*/ 7 h 15"/>
                  <a:gd name="T2" fmla="*/ 0 w 14"/>
                  <a:gd name="T3" fmla="*/ 7 h 15"/>
                  <a:gd name="T4" fmla="*/ 1 w 14"/>
                  <a:gd name="T5" fmla="*/ 11 h 15"/>
                  <a:gd name="T6" fmla="*/ 2 w 14"/>
                  <a:gd name="T7" fmla="*/ 13 h 15"/>
                  <a:gd name="T8" fmla="*/ 4 w 14"/>
                  <a:gd name="T9" fmla="*/ 14 h 15"/>
                  <a:gd name="T10" fmla="*/ 7 w 14"/>
                  <a:gd name="T11" fmla="*/ 15 h 15"/>
                  <a:gd name="T12" fmla="*/ 7 w 14"/>
                  <a:gd name="T13" fmla="*/ 15 h 15"/>
                  <a:gd name="T14" fmla="*/ 9 w 14"/>
                  <a:gd name="T15" fmla="*/ 14 h 15"/>
                  <a:gd name="T16" fmla="*/ 12 w 14"/>
                  <a:gd name="T17" fmla="*/ 13 h 15"/>
                  <a:gd name="T18" fmla="*/ 13 w 14"/>
                  <a:gd name="T19" fmla="*/ 11 h 15"/>
                  <a:gd name="T20" fmla="*/ 14 w 14"/>
                  <a:gd name="T21" fmla="*/ 7 h 15"/>
                  <a:gd name="T22" fmla="*/ 14 w 14"/>
                  <a:gd name="T23" fmla="*/ 7 h 15"/>
                  <a:gd name="T24" fmla="*/ 13 w 14"/>
                  <a:gd name="T25" fmla="*/ 4 h 15"/>
                  <a:gd name="T26" fmla="*/ 12 w 14"/>
                  <a:gd name="T27" fmla="*/ 2 h 15"/>
                  <a:gd name="T28" fmla="*/ 9 w 14"/>
                  <a:gd name="T29" fmla="*/ 1 h 15"/>
                  <a:gd name="T30" fmla="*/ 7 w 14"/>
                  <a:gd name="T31" fmla="*/ 0 h 15"/>
                  <a:gd name="T32" fmla="*/ 7 w 14"/>
                  <a:gd name="T33" fmla="*/ 0 h 15"/>
                  <a:gd name="T34" fmla="*/ 4 w 14"/>
                  <a:gd name="T35" fmla="*/ 1 h 15"/>
                  <a:gd name="T36" fmla="*/ 2 w 14"/>
                  <a:gd name="T37" fmla="*/ 2 h 15"/>
                  <a:gd name="T38" fmla="*/ 1 w 14"/>
                  <a:gd name="T39" fmla="*/ 4 h 15"/>
                  <a:gd name="T40" fmla="*/ 0 w 14"/>
                  <a:gd name="T41" fmla="*/ 7 h 15"/>
                  <a:gd name="T42" fmla="*/ 0 w 14"/>
                  <a:gd name="T43" fmla="*/ 7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5">
                    <a:moveTo>
                      <a:pt x="0" y="7"/>
                    </a:moveTo>
                    <a:lnTo>
                      <a:pt x="0" y="7"/>
                    </a:lnTo>
                    <a:lnTo>
                      <a:pt x="1" y="11"/>
                    </a:lnTo>
                    <a:lnTo>
                      <a:pt x="2" y="13"/>
                    </a:lnTo>
                    <a:lnTo>
                      <a:pt x="4" y="14"/>
                    </a:lnTo>
                    <a:lnTo>
                      <a:pt x="7" y="15"/>
                    </a:lnTo>
                    <a:lnTo>
                      <a:pt x="7" y="15"/>
                    </a:lnTo>
                    <a:lnTo>
                      <a:pt x="9" y="14"/>
                    </a:lnTo>
                    <a:lnTo>
                      <a:pt x="12" y="13"/>
                    </a:lnTo>
                    <a:lnTo>
                      <a:pt x="13" y="11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3" y="4"/>
                    </a:lnTo>
                    <a:lnTo>
                      <a:pt x="12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8" name="Freeform 349"/>
              <p:cNvSpPr>
                <a:spLocks/>
              </p:cNvSpPr>
              <p:nvPr/>
            </p:nvSpPr>
            <p:spPr bwMode="auto">
              <a:xfrm>
                <a:off x="4098" y="2059"/>
                <a:ext cx="14" cy="15"/>
              </a:xfrm>
              <a:custGeom>
                <a:avLst/>
                <a:gdLst>
                  <a:gd name="T0" fmla="*/ 0 w 14"/>
                  <a:gd name="T1" fmla="*/ 7 h 15"/>
                  <a:gd name="T2" fmla="*/ 0 w 14"/>
                  <a:gd name="T3" fmla="*/ 7 h 15"/>
                  <a:gd name="T4" fmla="*/ 1 w 14"/>
                  <a:gd name="T5" fmla="*/ 11 h 15"/>
                  <a:gd name="T6" fmla="*/ 2 w 14"/>
                  <a:gd name="T7" fmla="*/ 13 h 15"/>
                  <a:gd name="T8" fmla="*/ 4 w 14"/>
                  <a:gd name="T9" fmla="*/ 14 h 15"/>
                  <a:gd name="T10" fmla="*/ 7 w 14"/>
                  <a:gd name="T11" fmla="*/ 15 h 15"/>
                  <a:gd name="T12" fmla="*/ 7 w 14"/>
                  <a:gd name="T13" fmla="*/ 15 h 15"/>
                  <a:gd name="T14" fmla="*/ 10 w 14"/>
                  <a:gd name="T15" fmla="*/ 14 h 15"/>
                  <a:gd name="T16" fmla="*/ 12 w 14"/>
                  <a:gd name="T17" fmla="*/ 13 h 15"/>
                  <a:gd name="T18" fmla="*/ 13 w 14"/>
                  <a:gd name="T19" fmla="*/ 11 h 15"/>
                  <a:gd name="T20" fmla="*/ 14 w 14"/>
                  <a:gd name="T21" fmla="*/ 7 h 15"/>
                  <a:gd name="T22" fmla="*/ 14 w 14"/>
                  <a:gd name="T23" fmla="*/ 7 h 15"/>
                  <a:gd name="T24" fmla="*/ 13 w 14"/>
                  <a:gd name="T25" fmla="*/ 4 h 15"/>
                  <a:gd name="T26" fmla="*/ 12 w 14"/>
                  <a:gd name="T27" fmla="*/ 2 h 15"/>
                  <a:gd name="T28" fmla="*/ 10 w 14"/>
                  <a:gd name="T29" fmla="*/ 1 h 15"/>
                  <a:gd name="T30" fmla="*/ 7 w 14"/>
                  <a:gd name="T31" fmla="*/ 0 h 15"/>
                  <a:gd name="T32" fmla="*/ 7 w 14"/>
                  <a:gd name="T33" fmla="*/ 0 h 15"/>
                  <a:gd name="T34" fmla="*/ 4 w 14"/>
                  <a:gd name="T35" fmla="*/ 1 h 15"/>
                  <a:gd name="T36" fmla="*/ 2 w 14"/>
                  <a:gd name="T37" fmla="*/ 2 h 15"/>
                  <a:gd name="T38" fmla="*/ 1 w 14"/>
                  <a:gd name="T39" fmla="*/ 4 h 15"/>
                  <a:gd name="T40" fmla="*/ 0 w 14"/>
                  <a:gd name="T41" fmla="*/ 7 h 15"/>
                  <a:gd name="T42" fmla="*/ 0 w 14"/>
                  <a:gd name="T43" fmla="*/ 7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5">
                    <a:moveTo>
                      <a:pt x="0" y="7"/>
                    </a:moveTo>
                    <a:lnTo>
                      <a:pt x="0" y="7"/>
                    </a:lnTo>
                    <a:lnTo>
                      <a:pt x="1" y="11"/>
                    </a:lnTo>
                    <a:lnTo>
                      <a:pt x="2" y="13"/>
                    </a:lnTo>
                    <a:lnTo>
                      <a:pt x="4" y="14"/>
                    </a:lnTo>
                    <a:lnTo>
                      <a:pt x="7" y="15"/>
                    </a:lnTo>
                    <a:lnTo>
                      <a:pt x="7" y="15"/>
                    </a:lnTo>
                    <a:lnTo>
                      <a:pt x="10" y="14"/>
                    </a:lnTo>
                    <a:lnTo>
                      <a:pt x="12" y="13"/>
                    </a:lnTo>
                    <a:lnTo>
                      <a:pt x="13" y="11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3" y="4"/>
                    </a:lnTo>
                    <a:lnTo>
                      <a:pt x="12" y="2"/>
                    </a:lnTo>
                    <a:lnTo>
                      <a:pt x="10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9" name="Freeform 350"/>
              <p:cNvSpPr>
                <a:spLocks/>
              </p:cNvSpPr>
              <p:nvPr/>
            </p:nvSpPr>
            <p:spPr bwMode="auto">
              <a:xfrm>
                <a:off x="4103" y="2101"/>
                <a:ext cx="103" cy="8"/>
              </a:xfrm>
              <a:custGeom>
                <a:avLst/>
                <a:gdLst>
                  <a:gd name="T0" fmla="*/ 103 w 103"/>
                  <a:gd name="T1" fmla="*/ 8 h 8"/>
                  <a:gd name="T2" fmla="*/ 103 w 103"/>
                  <a:gd name="T3" fmla="*/ 0 h 8"/>
                  <a:gd name="T4" fmla="*/ 103 w 103"/>
                  <a:gd name="T5" fmla="*/ 0 h 8"/>
                  <a:gd name="T6" fmla="*/ 82 w 103"/>
                  <a:gd name="T7" fmla="*/ 1 h 8"/>
                  <a:gd name="T8" fmla="*/ 51 w 103"/>
                  <a:gd name="T9" fmla="*/ 1 h 8"/>
                  <a:gd name="T10" fmla="*/ 51 w 103"/>
                  <a:gd name="T11" fmla="*/ 1 h 8"/>
                  <a:gd name="T12" fmla="*/ 21 w 103"/>
                  <a:gd name="T13" fmla="*/ 1 h 8"/>
                  <a:gd name="T14" fmla="*/ 0 w 103"/>
                  <a:gd name="T15" fmla="*/ 0 h 8"/>
                  <a:gd name="T16" fmla="*/ 0 w 103"/>
                  <a:gd name="T1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3" h="8">
                    <a:moveTo>
                      <a:pt x="103" y="8"/>
                    </a:moveTo>
                    <a:lnTo>
                      <a:pt x="103" y="0"/>
                    </a:lnTo>
                    <a:lnTo>
                      <a:pt x="103" y="0"/>
                    </a:lnTo>
                    <a:lnTo>
                      <a:pt x="82" y="1"/>
                    </a:lnTo>
                    <a:lnTo>
                      <a:pt x="51" y="1"/>
                    </a:lnTo>
                    <a:lnTo>
                      <a:pt x="51" y="1"/>
                    </a:lnTo>
                    <a:lnTo>
                      <a:pt x="21" y="1"/>
                    </a:lnTo>
                    <a:lnTo>
                      <a:pt x="0" y="0"/>
                    </a:lnTo>
                    <a:lnTo>
                      <a:pt x="0" y="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0" name="Freeform 351"/>
              <p:cNvSpPr>
                <a:spLocks/>
              </p:cNvSpPr>
              <p:nvPr/>
            </p:nvSpPr>
            <p:spPr bwMode="auto">
              <a:xfrm>
                <a:off x="4087" y="1993"/>
                <a:ext cx="135" cy="116"/>
              </a:xfrm>
              <a:custGeom>
                <a:avLst/>
                <a:gdLst>
                  <a:gd name="T0" fmla="*/ 0 w 135"/>
                  <a:gd name="T1" fmla="*/ 116 h 116"/>
                  <a:gd name="T2" fmla="*/ 0 w 135"/>
                  <a:gd name="T3" fmla="*/ 65 h 116"/>
                  <a:gd name="T4" fmla="*/ 0 w 135"/>
                  <a:gd name="T5" fmla="*/ 65 h 116"/>
                  <a:gd name="T6" fmla="*/ 2 w 135"/>
                  <a:gd name="T7" fmla="*/ 59 h 116"/>
                  <a:gd name="T8" fmla="*/ 5 w 135"/>
                  <a:gd name="T9" fmla="*/ 53 h 116"/>
                  <a:gd name="T10" fmla="*/ 5 w 135"/>
                  <a:gd name="T11" fmla="*/ 53 h 116"/>
                  <a:gd name="T12" fmla="*/ 2 w 135"/>
                  <a:gd name="T13" fmla="*/ 50 h 116"/>
                  <a:gd name="T14" fmla="*/ 1 w 135"/>
                  <a:gd name="T15" fmla="*/ 47 h 116"/>
                  <a:gd name="T16" fmla="*/ 2 w 135"/>
                  <a:gd name="T17" fmla="*/ 45 h 116"/>
                  <a:gd name="T18" fmla="*/ 3 w 135"/>
                  <a:gd name="T19" fmla="*/ 44 h 116"/>
                  <a:gd name="T20" fmla="*/ 5 w 135"/>
                  <a:gd name="T21" fmla="*/ 44 h 116"/>
                  <a:gd name="T22" fmla="*/ 5 w 135"/>
                  <a:gd name="T23" fmla="*/ 44 h 116"/>
                  <a:gd name="T24" fmla="*/ 14 w 135"/>
                  <a:gd name="T25" fmla="*/ 44 h 116"/>
                  <a:gd name="T26" fmla="*/ 14 w 135"/>
                  <a:gd name="T27" fmla="*/ 44 h 116"/>
                  <a:gd name="T28" fmla="*/ 18 w 135"/>
                  <a:gd name="T29" fmla="*/ 20 h 116"/>
                  <a:gd name="T30" fmla="*/ 18 w 135"/>
                  <a:gd name="T31" fmla="*/ 20 h 116"/>
                  <a:gd name="T32" fmla="*/ 20 w 135"/>
                  <a:gd name="T33" fmla="*/ 14 h 116"/>
                  <a:gd name="T34" fmla="*/ 23 w 135"/>
                  <a:gd name="T35" fmla="*/ 10 h 116"/>
                  <a:gd name="T36" fmla="*/ 26 w 135"/>
                  <a:gd name="T37" fmla="*/ 7 h 116"/>
                  <a:gd name="T38" fmla="*/ 32 w 135"/>
                  <a:gd name="T39" fmla="*/ 5 h 116"/>
                  <a:gd name="T40" fmla="*/ 32 w 135"/>
                  <a:gd name="T41" fmla="*/ 5 h 116"/>
                  <a:gd name="T42" fmla="*/ 49 w 135"/>
                  <a:gd name="T43" fmla="*/ 1 h 116"/>
                  <a:gd name="T44" fmla="*/ 69 w 135"/>
                  <a:gd name="T45" fmla="*/ 0 h 116"/>
                  <a:gd name="T46" fmla="*/ 69 w 135"/>
                  <a:gd name="T47" fmla="*/ 0 h 116"/>
                  <a:gd name="T48" fmla="*/ 87 w 135"/>
                  <a:gd name="T49" fmla="*/ 1 h 116"/>
                  <a:gd name="T50" fmla="*/ 105 w 135"/>
                  <a:gd name="T51" fmla="*/ 5 h 116"/>
                  <a:gd name="T52" fmla="*/ 105 w 135"/>
                  <a:gd name="T53" fmla="*/ 5 h 116"/>
                  <a:gd name="T54" fmla="*/ 110 w 135"/>
                  <a:gd name="T55" fmla="*/ 7 h 116"/>
                  <a:gd name="T56" fmla="*/ 113 w 135"/>
                  <a:gd name="T57" fmla="*/ 10 h 116"/>
                  <a:gd name="T58" fmla="*/ 116 w 135"/>
                  <a:gd name="T59" fmla="*/ 14 h 116"/>
                  <a:gd name="T60" fmla="*/ 118 w 135"/>
                  <a:gd name="T61" fmla="*/ 20 h 116"/>
                  <a:gd name="T62" fmla="*/ 118 w 135"/>
                  <a:gd name="T63" fmla="*/ 20 h 116"/>
                  <a:gd name="T64" fmla="*/ 122 w 135"/>
                  <a:gd name="T65" fmla="*/ 44 h 116"/>
                  <a:gd name="T66" fmla="*/ 122 w 135"/>
                  <a:gd name="T67" fmla="*/ 44 h 116"/>
                  <a:gd name="T68" fmla="*/ 130 w 135"/>
                  <a:gd name="T69" fmla="*/ 44 h 116"/>
                  <a:gd name="T70" fmla="*/ 130 w 135"/>
                  <a:gd name="T71" fmla="*/ 44 h 116"/>
                  <a:gd name="T72" fmla="*/ 132 w 135"/>
                  <a:gd name="T73" fmla="*/ 44 h 116"/>
                  <a:gd name="T74" fmla="*/ 133 w 135"/>
                  <a:gd name="T75" fmla="*/ 45 h 116"/>
                  <a:gd name="T76" fmla="*/ 134 w 135"/>
                  <a:gd name="T77" fmla="*/ 47 h 116"/>
                  <a:gd name="T78" fmla="*/ 133 w 135"/>
                  <a:gd name="T79" fmla="*/ 50 h 116"/>
                  <a:gd name="T80" fmla="*/ 130 w 135"/>
                  <a:gd name="T81" fmla="*/ 53 h 116"/>
                  <a:gd name="T82" fmla="*/ 130 w 135"/>
                  <a:gd name="T83" fmla="*/ 53 h 116"/>
                  <a:gd name="T84" fmla="*/ 133 w 135"/>
                  <a:gd name="T85" fmla="*/ 59 h 116"/>
                  <a:gd name="T86" fmla="*/ 135 w 135"/>
                  <a:gd name="T87" fmla="*/ 65 h 116"/>
                  <a:gd name="T88" fmla="*/ 135 w 135"/>
                  <a:gd name="T89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35" h="116">
                    <a:moveTo>
                      <a:pt x="0" y="116"/>
                    </a:moveTo>
                    <a:lnTo>
                      <a:pt x="0" y="65"/>
                    </a:lnTo>
                    <a:lnTo>
                      <a:pt x="0" y="65"/>
                    </a:lnTo>
                    <a:lnTo>
                      <a:pt x="2" y="59"/>
                    </a:lnTo>
                    <a:lnTo>
                      <a:pt x="5" y="53"/>
                    </a:lnTo>
                    <a:lnTo>
                      <a:pt x="5" y="53"/>
                    </a:lnTo>
                    <a:lnTo>
                      <a:pt x="2" y="50"/>
                    </a:lnTo>
                    <a:lnTo>
                      <a:pt x="1" y="47"/>
                    </a:lnTo>
                    <a:lnTo>
                      <a:pt x="2" y="45"/>
                    </a:lnTo>
                    <a:lnTo>
                      <a:pt x="3" y="44"/>
                    </a:lnTo>
                    <a:lnTo>
                      <a:pt x="5" y="44"/>
                    </a:lnTo>
                    <a:lnTo>
                      <a:pt x="5" y="44"/>
                    </a:lnTo>
                    <a:lnTo>
                      <a:pt x="14" y="44"/>
                    </a:lnTo>
                    <a:lnTo>
                      <a:pt x="14" y="44"/>
                    </a:lnTo>
                    <a:lnTo>
                      <a:pt x="18" y="20"/>
                    </a:lnTo>
                    <a:lnTo>
                      <a:pt x="18" y="20"/>
                    </a:lnTo>
                    <a:lnTo>
                      <a:pt x="20" y="14"/>
                    </a:lnTo>
                    <a:lnTo>
                      <a:pt x="23" y="10"/>
                    </a:lnTo>
                    <a:lnTo>
                      <a:pt x="26" y="7"/>
                    </a:lnTo>
                    <a:lnTo>
                      <a:pt x="32" y="5"/>
                    </a:lnTo>
                    <a:lnTo>
                      <a:pt x="32" y="5"/>
                    </a:lnTo>
                    <a:lnTo>
                      <a:pt x="49" y="1"/>
                    </a:lnTo>
                    <a:lnTo>
                      <a:pt x="69" y="0"/>
                    </a:lnTo>
                    <a:lnTo>
                      <a:pt x="69" y="0"/>
                    </a:lnTo>
                    <a:lnTo>
                      <a:pt x="87" y="1"/>
                    </a:lnTo>
                    <a:lnTo>
                      <a:pt x="105" y="5"/>
                    </a:lnTo>
                    <a:lnTo>
                      <a:pt x="105" y="5"/>
                    </a:lnTo>
                    <a:lnTo>
                      <a:pt x="110" y="7"/>
                    </a:lnTo>
                    <a:lnTo>
                      <a:pt x="113" y="10"/>
                    </a:lnTo>
                    <a:lnTo>
                      <a:pt x="116" y="14"/>
                    </a:lnTo>
                    <a:lnTo>
                      <a:pt x="118" y="20"/>
                    </a:lnTo>
                    <a:lnTo>
                      <a:pt x="118" y="20"/>
                    </a:lnTo>
                    <a:lnTo>
                      <a:pt x="122" y="44"/>
                    </a:lnTo>
                    <a:lnTo>
                      <a:pt x="122" y="44"/>
                    </a:lnTo>
                    <a:lnTo>
                      <a:pt x="130" y="44"/>
                    </a:lnTo>
                    <a:lnTo>
                      <a:pt x="130" y="44"/>
                    </a:lnTo>
                    <a:lnTo>
                      <a:pt x="132" y="44"/>
                    </a:lnTo>
                    <a:lnTo>
                      <a:pt x="133" y="45"/>
                    </a:lnTo>
                    <a:lnTo>
                      <a:pt x="134" y="47"/>
                    </a:lnTo>
                    <a:lnTo>
                      <a:pt x="133" y="50"/>
                    </a:lnTo>
                    <a:lnTo>
                      <a:pt x="130" y="53"/>
                    </a:lnTo>
                    <a:lnTo>
                      <a:pt x="130" y="53"/>
                    </a:lnTo>
                    <a:lnTo>
                      <a:pt x="133" y="59"/>
                    </a:lnTo>
                    <a:lnTo>
                      <a:pt x="135" y="65"/>
                    </a:lnTo>
                    <a:lnTo>
                      <a:pt x="135" y="1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1" name="Freeform 352"/>
              <p:cNvSpPr>
                <a:spLocks/>
              </p:cNvSpPr>
              <p:nvPr/>
            </p:nvSpPr>
            <p:spPr bwMode="auto">
              <a:xfrm>
                <a:off x="4124" y="2028"/>
                <a:ext cx="14" cy="4"/>
              </a:xfrm>
              <a:custGeom>
                <a:avLst/>
                <a:gdLst>
                  <a:gd name="T0" fmla="*/ 14 w 14"/>
                  <a:gd name="T1" fmla="*/ 3 h 4"/>
                  <a:gd name="T2" fmla="*/ 14 w 14"/>
                  <a:gd name="T3" fmla="*/ 3 h 4"/>
                  <a:gd name="T4" fmla="*/ 11 w 14"/>
                  <a:gd name="T5" fmla="*/ 1 h 4"/>
                  <a:gd name="T6" fmla="*/ 7 w 14"/>
                  <a:gd name="T7" fmla="*/ 0 h 4"/>
                  <a:gd name="T8" fmla="*/ 7 w 14"/>
                  <a:gd name="T9" fmla="*/ 0 h 4"/>
                  <a:gd name="T10" fmla="*/ 5 w 14"/>
                  <a:gd name="T11" fmla="*/ 0 h 4"/>
                  <a:gd name="T12" fmla="*/ 3 w 14"/>
                  <a:gd name="T13" fmla="*/ 1 h 4"/>
                  <a:gd name="T14" fmla="*/ 0 w 14"/>
                  <a:gd name="T15" fmla="*/ 4 h 4"/>
                  <a:gd name="T16" fmla="*/ 0 w 14"/>
                  <a:gd name="T17" fmla="*/ 4 h 4"/>
                  <a:gd name="T18" fmla="*/ 14 w 14"/>
                  <a:gd name="T19" fmla="*/ 3 h 4"/>
                  <a:gd name="T20" fmla="*/ 14 w 14"/>
                  <a:gd name="T21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" h="4">
                    <a:moveTo>
                      <a:pt x="14" y="3"/>
                    </a:moveTo>
                    <a:lnTo>
                      <a:pt x="14" y="3"/>
                    </a:lnTo>
                    <a:lnTo>
                      <a:pt x="11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4" y="3"/>
                    </a:lnTo>
                    <a:lnTo>
                      <a:pt x="14" y="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2" name="Freeform 353"/>
              <p:cNvSpPr>
                <a:spLocks/>
              </p:cNvSpPr>
              <p:nvPr/>
            </p:nvSpPr>
            <p:spPr bwMode="auto">
              <a:xfrm>
                <a:off x="4109" y="2024"/>
                <a:ext cx="92" cy="12"/>
              </a:xfrm>
              <a:custGeom>
                <a:avLst/>
                <a:gdLst>
                  <a:gd name="T0" fmla="*/ 0 w 92"/>
                  <a:gd name="T1" fmla="*/ 12 h 12"/>
                  <a:gd name="T2" fmla="*/ 0 w 92"/>
                  <a:gd name="T3" fmla="*/ 12 h 12"/>
                  <a:gd name="T4" fmla="*/ 10 w 92"/>
                  <a:gd name="T5" fmla="*/ 10 h 12"/>
                  <a:gd name="T6" fmla="*/ 10 w 92"/>
                  <a:gd name="T7" fmla="*/ 10 h 12"/>
                  <a:gd name="T8" fmla="*/ 12 w 92"/>
                  <a:gd name="T9" fmla="*/ 5 h 12"/>
                  <a:gd name="T10" fmla="*/ 14 w 92"/>
                  <a:gd name="T11" fmla="*/ 2 h 12"/>
                  <a:gd name="T12" fmla="*/ 18 w 92"/>
                  <a:gd name="T13" fmla="*/ 0 h 12"/>
                  <a:gd name="T14" fmla="*/ 22 w 92"/>
                  <a:gd name="T15" fmla="*/ 0 h 12"/>
                  <a:gd name="T16" fmla="*/ 22 w 92"/>
                  <a:gd name="T17" fmla="*/ 0 h 12"/>
                  <a:gd name="T18" fmla="*/ 26 w 92"/>
                  <a:gd name="T19" fmla="*/ 0 h 12"/>
                  <a:gd name="T20" fmla="*/ 29 w 92"/>
                  <a:gd name="T21" fmla="*/ 2 h 12"/>
                  <a:gd name="T22" fmla="*/ 32 w 92"/>
                  <a:gd name="T23" fmla="*/ 4 h 12"/>
                  <a:gd name="T24" fmla="*/ 34 w 92"/>
                  <a:gd name="T25" fmla="*/ 7 h 12"/>
                  <a:gd name="T26" fmla="*/ 34 w 92"/>
                  <a:gd name="T27" fmla="*/ 7 h 12"/>
                  <a:gd name="T28" fmla="*/ 45 w 92"/>
                  <a:gd name="T29" fmla="*/ 7 h 12"/>
                  <a:gd name="T30" fmla="*/ 45 w 92"/>
                  <a:gd name="T31" fmla="*/ 7 h 12"/>
                  <a:gd name="T32" fmla="*/ 71 w 92"/>
                  <a:gd name="T33" fmla="*/ 8 h 12"/>
                  <a:gd name="T34" fmla="*/ 83 w 92"/>
                  <a:gd name="T35" fmla="*/ 10 h 12"/>
                  <a:gd name="T36" fmla="*/ 92 w 92"/>
                  <a:gd name="T3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2" h="12">
                    <a:moveTo>
                      <a:pt x="0" y="12"/>
                    </a:moveTo>
                    <a:lnTo>
                      <a:pt x="0" y="12"/>
                    </a:lnTo>
                    <a:lnTo>
                      <a:pt x="10" y="10"/>
                    </a:lnTo>
                    <a:lnTo>
                      <a:pt x="10" y="10"/>
                    </a:lnTo>
                    <a:lnTo>
                      <a:pt x="12" y="5"/>
                    </a:lnTo>
                    <a:lnTo>
                      <a:pt x="14" y="2"/>
                    </a:lnTo>
                    <a:lnTo>
                      <a:pt x="18" y="0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26" y="0"/>
                    </a:lnTo>
                    <a:lnTo>
                      <a:pt x="29" y="2"/>
                    </a:lnTo>
                    <a:lnTo>
                      <a:pt x="32" y="4"/>
                    </a:lnTo>
                    <a:lnTo>
                      <a:pt x="34" y="7"/>
                    </a:lnTo>
                    <a:lnTo>
                      <a:pt x="34" y="7"/>
                    </a:lnTo>
                    <a:lnTo>
                      <a:pt x="45" y="7"/>
                    </a:lnTo>
                    <a:lnTo>
                      <a:pt x="45" y="7"/>
                    </a:lnTo>
                    <a:lnTo>
                      <a:pt x="71" y="8"/>
                    </a:lnTo>
                    <a:lnTo>
                      <a:pt x="83" y="10"/>
                    </a:lnTo>
                    <a:lnTo>
                      <a:pt x="92" y="1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3" name="Freeform 354"/>
              <p:cNvSpPr>
                <a:spLocks/>
              </p:cNvSpPr>
              <p:nvPr/>
            </p:nvSpPr>
            <p:spPr bwMode="auto">
              <a:xfrm>
                <a:off x="4008" y="1887"/>
                <a:ext cx="292" cy="225"/>
              </a:xfrm>
              <a:custGeom>
                <a:avLst/>
                <a:gdLst>
                  <a:gd name="T0" fmla="*/ 277 w 292"/>
                  <a:gd name="T1" fmla="*/ 225 h 225"/>
                  <a:gd name="T2" fmla="*/ 277 w 292"/>
                  <a:gd name="T3" fmla="*/ 123 h 225"/>
                  <a:gd name="T4" fmla="*/ 283 w 292"/>
                  <a:gd name="T5" fmla="*/ 125 h 225"/>
                  <a:gd name="T6" fmla="*/ 292 w 292"/>
                  <a:gd name="T7" fmla="*/ 102 h 225"/>
                  <a:gd name="T8" fmla="*/ 10 w 292"/>
                  <a:gd name="T9" fmla="*/ 0 h 225"/>
                  <a:gd name="T10" fmla="*/ 0 w 292"/>
                  <a:gd name="T11" fmla="*/ 23 h 225"/>
                  <a:gd name="T12" fmla="*/ 16 w 292"/>
                  <a:gd name="T13" fmla="*/ 28 h 225"/>
                  <a:gd name="T14" fmla="*/ 16 w 292"/>
                  <a:gd name="T15" fmla="*/ 225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2" h="225">
                    <a:moveTo>
                      <a:pt x="277" y="225"/>
                    </a:moveTo>
                    <a:lnTo>
                      <a:pt x="277" y="123"/>
                    </a:lnTo>
                    <a:lnTo>
                      <a:pt x="283" y="125"/>
                    </a:lnTo>
                    <a:lnTo>
                      <a:pt x="292" y="102"/>
                    </a:lnTo>
                    <a:lnTo>
                      <a:pt x="10" y="0"/>
                    </a:lnTo>
                    <a:lnTo>
                      <a:pt x="0" y="23"/>
                    </a:lnTo>
                    <a:lnTo>
                      <a:pt x="16" y="28"/>
                    </a:lnTo>
                    <a:lnTo>
                      <a:pt x="16" y="22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4" name="Line 355"/>
              <p:cNvSpPr>
                <a:spLocks noChangeShapeType="1"/>
              </p:cNvSpPr>
              <p:nvPr/>
            </p:nvSpPr>
            <p:spPr bwMode="auto">
              <a:xfrm>
                <a:off x="4016" y="2132"/>
                <a:ext cx="277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5" name="Freeform 356"/>
              <p:cNvSpPr>
                <a:spLocks/>
              </p:cNvSpPr>
              <p:nvPr/>
            </p:nvSpPr>
            <p:spPr bwMode="auto">
              <a:xfrm>
                <a:off x="767" y="87"/>
                <a:ext cx="58" cy="191"/>
              </a:xfrm>
              <a:custGeom>
                <a:avLst/>
                <a:gdLst>
                  <a:gd name="T0" fmla="*/ 0 w 58"/>
                  <a:gd name="T1" fmla="*/ 191 h 191"/>
                  <a:gd name="T2" fmla="*/ 0 w 58"/>
                  <a:gd name="T3" fmla="*/ 0 h 191"/>
                  <a:gd name="T4" fmla="*/ 58 w 58"/>
                  <a:gd name="T5" fmla="*/ 0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91">
                    <a:moveTo>
                      <a:pt x="0" y="191"/>
                    </a:moveTo>
                    <a:lnTo>
                      <a:pt x="0" y="0"/>
                    </a:lnTo>
                    <a:lnTo>
                      <a:pt x="58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6" name="Freeform 357"/>
              <p:cNvSpPr>
                <a:spLocks/>
              </p:cNvSpPr>
              <p:nvPr/>
            </p:nvSpPr>
            <p:spPr bwMode="auto">
              <a:xfrm>
                <a:off x="784" y="10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7" name="Freeform 358"/>
              <p:cNvSpPr>
                <a:spLocks/>
              </p:cNvSpPr>
              <p:nvPr/>
            </p:nvSpPr>
            <p:spPr bwMode="auto">
              <a:xfrm>
                <a:off x="784" y="151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8" name="Freeform 359"/>
              <p:cNvSpPr>
                <a:spLocks/>
              </p:cNvSpPr>
              <p:nvPr/>
            </p:nvSpPr>
            <p:spPr bwMode="auto">
              <a:xfrm>
                <a:off x="784" y="194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9" name="Freeform 360"/>
              <p:cNvSpPr>
                <a:spLocks/>
              </p:cNvSpPr>
              <p:nvPr/>
            </p:nvSpPr>
            <p:spPr bwMode="auto">
              <a:xfrm>
                <a:off x="784" y="236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0" name="Freeform 361"/>
              <p:cNvSpPr>
                <a:spLocks/>
              </p:cNvSpPr>
              <p:nvPr/>
            </p:nvSpPr>
            <p:spPr bwMode="auto">
              <a:xfrm>
                <a:off x="836" y="45"/>
                <a:ext cx="136" cy="233"/>
              </a:xfrm>
              <a:custGeom>
                <a:avLst/>
                <a:gdLst>
                  <a:gd name="T0" fmla="*/ 0 w 136"/>
                  <a:gd name="T1" fmla="*/ 233 h 233"/>
                  <a:gd name="T2" fmla="*/ 0 w 136"/>
                  <a:gd name="T3" fmla="*/ 0 h 233"/>
                  <a:gd name="T4" fmla="*/ 136 w 136"/>
                  <a:gd name="T5" fmla="*/ 0 h 233"/>
                  <a:gd name="T6" fmla="*/ 136 w 136"/>
                  <a:gd name="T7" fmla="*/ 233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6" h="233">
                    <a:moveTo>
                      <a:pt x="0" y="233"/>
                    </a:moveTo>
                    <a:lnTo>
                      <a:pt x="0" y="0"/>
                    </a:lnTo>
                    <a:lnTo>
                      <a:pt x="136" y="0"/>
                    </a:lnTo>
                    <a:lnTo>
                      <a:pt x="136" y="23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1" name="Freeform 362"/>
              <p:cNvSpPr>
                <a:spLocks/>
              </p:cNvSpPr>
              <p:nvPr/>
            </p:nvSpPr>
            <p:spPr bwMode="auto">
              <a:xfrm>
                <a:off x="854" y="62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2" name="Freeform 363"/>
              <p:cNvSpPr>
                <a:spLocks/>
              </p:cNvSpPr>
              <p:nvPr/>
            </p:nvSpPr>
            <p:spPr bwMode="auto">
              <a:xfrm>
                <a:off x="892" y="62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3" name="Freeform 364"/>
              <p:cNvSpPr>
                <a:spLocks/>
              </p:cNvSpPr>
              <p:nvPr/>
            </p:nvSpPr>
            <p:spPr bwMode="auto">
              <a:xfrm>
                <a:off x="931" y="62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4" name="Freeform 365"/>
              <p:cNvSpPr>
                <a:spLocks/>
              </p:cNvSpPr>
              <p:nvPr/>
            </p:nvSpPr>
            <p:spPr bwMode="auto">
              <a:xfrm>
                <a:off x="854" y="104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5" name="Freeform 366"/>
              <p:cNvSpPr>
                <a:spLocks/>
              </p:cNvSpPr>
              <p:nvPr/>
            </p:nvSpPr>
            <p:spPr bwMode="auto">
              <a:xfrm>
                <a:off x="892" y="104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6" name="Freeform 367"/>
              <p:cNvSpPr>
                <a:spLocks/>
              </p:cNvSpPr>
              <p:nvPr/>
            </p:nvSpPr>
            <p:spPr bwMode="auto">
              <a:xfrm>
                <a:off x="931" y="104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7" name="Freeform 368"/>
              <p:cNvSpPr>
                <a:spLocks/>
              </p:cNvSpPr>
              <p:nvPr/>
            </p:nvSpPr>
            <p:spPr bwMode="auto">
              <a:xfrm>
                <a:off x="854" y="147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8" name="Freeform 369"/>
              <p:cNvSpPr>
                <a:spLocks/>
              </p:cNvSpPr>
              <p:nvPr/>
            </p:nvSpPr>
            <p:spPr bwMode="auto">
              <a:xfrm>
                <a:off x="892" y="147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9" name="Freeform 370"/>
              <p:cNvSpPr>
                <a:spLocks/>
              </p:cNvSpPr>
              <p:nvPr/>
            </p:nvSpPr>
            <p:spPr bwMode="auto">
              <a:xfrm>
                <a:off x="931" y="147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0" name="Freeform 371"/>
              <p:cNvSpPr>
                <a:spLocks/>
              </p:cNvSpPr>
              <p:nvPr/>
            </p:nvSpPr>
            <p:spPr bwMode="auto">
              <a:xfrm>
                <a:off x="854" y="18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1" name="Freeform 372"/>
              <p:cNvSpPr>
                <a:spLocks/>
              </p:cNvSpPr>
              <p:nvPr/>
            </p:nvSpPr>
            <p:spPr bwMode="auto">
              <a:xfrm>
                <a:off x="892" y="18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2" name="Freeform 373"/>
              <p:cNvSpPr>
                <a:spLocks/>
              </p:cNvSpPr>
              <p:nvPr/>
            </p:nvSpPr>
            <p:spPr bwMode="auto">
              <a:xfrm>
                <a:off x="931" y="18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3" name="Freeform 374"/>
              <p:cNvSpPr>
                <a:spLocks/>
              </p:cNvSpPr>
              <p:nvPr/>
            </p:nvSpPr>
            <p:spPr bwMode="auto">
              <a:xfrm>
                <a:off x="854" y="232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4" name="Freeform 375"/>
              <p:cNvSpPr>
                <a:spLocks/>
              </p:cNvSpPr>
              <p:nvPr/>
            </p:nvSpPr>
            <p:spPr bwMode="auto">
              <a:xfrm>
                <a:off x="892" y="232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5" name="Freeform 376"/>
              <p:cNvSpPr>
                <a:spLocks/>
              </p:cNvSpPr>
              <p:nvPr/>
            </p:nvSpPr>
            <p:spPr bwMode="auto">
              <a:xfrm>
                <a:off x="931" y="232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6" name="Line 377"/>
              <p:cNvSpPr>
                <a:spLocks noChangeShapeType="1"/>
              </p:cNvSpPr>
              <p:nvPr/>
            </p:nvSpPr>
            <p:spPr bwMode="auto">
              <a:xfrm flipH="1">
                <a:off x="752" y="298"/>
                <a:ext cx="235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7" name="Freeform 378"/>
              <p:cNvSpPr>
                <a:spLocks/>
              </p:cNvSpPr>
              <p:nvPr/>
            </p:nvSpPr>
            <p:spPr bwMode="auto">
              <a:xfrm>
                <a:off x="3100" y="2193"/>
                <a:ext cx="97" cy="175"/>
              </a:xfrm>
              <a:custGeom>
                <a:avLst/>
                <a:gdLst>
                  <a:gd name="T0" fmla="*/ 0 w 97"/>
                  <a:gd name="T1" fmla="*/ 0 h 175"/>
                  <a:gd name="T2" fmla="*/ 0 w 97"/>
                  <a:gd name="T3" fmla="*/ 175 h 175"/>
                  <a:gd name="T4" fmla="*/ 97 w 97"/>
                  <a:gd name="T5" fmla="*/ 175 h 175"/>
                  <a:gd name="T6" fmla="*/ 97 w 97"/>
                  <a:gd name="T7" fmla="*/ 27 h 175"/>
                  <a:gd name="T8" fmla="*/ 0 w 97"/>
                  <a:gd name="T9" fmla="*/ 0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175">
                    <a:moveTo>
                      <a:pt x="0" y="0"/>
                    </a:moveTo>
                    <a:lnTo>
                      <a:pt x="0" y="175"/>
                    </a:lnTo>
                    <a:lnTo>
                      <a:pt x="97" y="175"/>
                    </a:lnTo>
                    <a:lnTo>
                      <a:pt x="97" y="27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8" name="Line 379"/>
              <p:cNvSpPr>
                <a:spLocks noChangeShapeType="1"/>
              </p:cNvSpPr>
              <p:nvPr/>
            </p:nvSpPr>
            <p:spPr bwMode="auto">
              <a:xfrm>
                <a:off x="3154" y="2352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9" name="Line 380"/>
              <p:cNvSpPr>
                <a:spLocks noChangeShapeType="1"/>
              </p:cNvSpPr>
              <p:nvPr/>
            </p:nvSpPr>
            <p:spPr bwMode="auto">
              <a:xfrm>
                <a:off x="3174" y="2352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0" name="Freeform 381"/>
              <p:cNvSpPr>
                <a:spLocks/>
              </p:cNvSpPr>
              <p:nvPr/>
            </p:nvSpPr>
            <p:spPr bwMode="auto">
              <a:xfrm>
                <a:off x="3028" y="2210"/>
                <a:ext cx="27" cy="38"/>
              </a:xfrm>
              <a:custGeom>
                <a:avLst/>
                <a:gdLst>
                  <a:gd name="T0" fmla="*/ 0 w 27"/>
                  <a:gd name="T1" fmla="*/ 9 h 38"/>
                  <a:gd name="T2" fmla="*/ 0 w 27"/>
                  <a:gd name="T3" fmla="*/ 38 h 38"/>
                  <a:gd name="T4" fmla="*/ 27 w 27"/>
                  <a:gd name="T5" fmla="*/ 32 h 38"/>
                  <a:gd name="T6" fmla="*/ 27 w 27"/>
                  <a:gd name="T7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38">
                    <a:moveTo>
                      <a:pt x="0" y="9"/>
                    </a:moveTo>
                    <a:lnTo>
                      <a:pt x="0" y="38"/>
                    </a:lnTo>
                    <a:lnTo>
                      <a:pt x="27" y="32"/>
                    </a:lnTo>
                    <a:lnTo>
                      <a:pt x="2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1" name="Freeform 382"/>
              <p:cNvSpPr>
                <a:spLocks/>
              </p:cNvSpPr>
              <p:nvPr/>
            </p:nvSpPr>
            <p:spPr bwMode="auto">
              <a:xfrm>
                <a:off x="2995" y="2193"/>
                <a:ext cx="97" cy="175"/>
              </a:xfrm>
              <a:custGeom>
                <a:avLst/>
                <a:gdLst>
                  <a:gd name="T0" fmla="*/ 97 w 97"/>
                  <a:gd name="T1" fmla="*/ 0 h 175"/>
                  <a:gd name="T2" fmla="*/ 0 w 97"/>
                  <a:gd name="T3" fmla="*/ 27 h 175"/>
                  <a:gd name="T4" fmla="*/ 0 w 97"/>
                  <a:gd name="T5" fmla="*/ 175 h 175"/>
                  <a:gd name="T6" fmla="*/ 97 w 97"/>
                  <a:gd name="T7" fmla="*/ 1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7" h="175">
                    <a:moveTo>
                      <a:pt x="97" y="0"/>
                    </a:moveTo>
                    <a:lnTo>
                      <a:pt x="0" y="27"/>
                    </a:lnTo>
                    <a:lnTo>
                      <a:pt x="0" y="175"/>
                    </a:lnTo>
                    <a:lnTo>
                      <a:pt x="97" y="17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2" name="Freeform 383"/>
              <p:cNvSpPr>
                <a:spLocks/>
              </p:cNvSpPr>
              <p:nvPr/>
            </p:nvSpPr>
            <p:spPr bwMode="auto">
              <a:xfrm>
                <a:off x="3020" y="2303"/>
                <a:ext cx="40" cy="10"/>
              </a:xfrm>
              <a:custGeom>
                <a:avLst/>
                <a:gdLst>
                  <a:gd name="T0" fmla="*/ 40 w 40"/>
                  <a:gd name="T1" fmla="*/ 0 h 10"/>
                  <a:gd name="T2" fmla="*/ 0 w 40"/>
                  <a:gd name="T3" fmla="*/ 2 h 10"/>
                  <a:gd name="T4" fmla="*/ 0 w 40"/>
                  <a:gd name="T5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10">
                    <a:moveTo>
                      <a:pt x="40" y="0"/>
                    </a:moveTo>
                    <a:lnTo>
                      <a:pt x="0" y="2"/>
                    </a:lnTo>
                    <a:lnTo>
                      <a:pt x="0" y="1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3" name="Freeform 384"/>
              <p:cNvSpPr>
                <a:spLocks/>
              </p:cNvSpPr>
              <p:nvPr/>
            </p:nvSpPr>
            <p:spPr bwMode="auto">
              <a:xfrm>
                <a:off x="3020" y="2278"/>
                <a:ext cx="53" cy="13"/>
              </a:xfrm>
              <a:custGeom>
                <a:avLst/>
                <a:gdLst>
                  <a:gd name="T0" fmla="*/ 53 w 53"/>
                  <a:gd name="T1" fmla="*/ 0 h 13"/>
                  <a:gd name="T2" fmla="*/ 0 w 53"/>
                  <a:gd name="T3" fmla="*/ 5 h 13"/>
                  <a:gd name="T4" fmla="*/ 0 w 53"/>
                  <a:gd name="T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13">
                    <a:moveTo>
                      <a:pt x="53" y="0"/>
                    </a:moveTo>
                    <a:lnTo>
                      <a:pt x="0" y="5"/>
                    </a:lnTo>
                    <a:lnTo>
                      <a:pt x="0" y="1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4" name="Line 385"/>
              <p:cNvSpPr>
                <a:spLocks noChangeShapeType="1"/>
              </p:cNvSpPr>
              <p:nvPr/>
            </p:nvSpPr>
            <p:spPr bwMode="auto">
              <a:xfrm>
                <a:off x="3786" y="1844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5" name="Line 386"/>
              <p:cNvSpPr>
                <a:spLocks noChangeShapeType="1"/>
              </p:cNvSpPr>
              <p:nvPr/>
            </p:nvSpPr>
            <p:spPr bwMode="auto">
              <a:xfrm>
                <a:off x="3784" y="1838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6" name="Freeform 387"/>
              <p:cNvSpPr>
                <a:spLocks/>
              </p:cNvSpPr>
              <p:nvPr/>
            </p:nvSpPr>
            <p:spPr bwMode="auto">
              <a:xfrm>
                <a:off x="3778" y="1796"/>
                <a:ext cx="170" cy="98"/>
              </a:xfrm>
              <a:custGeom>
                <a:avLst/>
                <a:gdLst>
                  <a:gd name="T0" fmla="*/ 148 w 170"/>
                  <a:gd name="T1" fmla="*/ 0 h 98"/>
                  <a:gd name="T2" fmla="*/ 164 w 170"/>
                  <a:gd name="T3" fmla="*/ 6 h 98"/>
                  <a:gd name="T4" fmla="*/ 164 w 170"/>
                  <a:gd name="T5" fmla="*/ 6 h 98"/>
                  <a:gd name="T6" fmla="*/ 164 w 170"/>
                  <a:gd name="T7" fmla="*/ 6 h 98"/>
                  <a:gd name="T8" fmla="*/ 164 w 170"/>
                  <a:gd name="T9" fmla="*/ 6 h 98"/>
                  <a:gd name="T10" fmla="*/ 167 w 170"/>
                  <a:gd name="T11" fmla="*/ 8 h 98"/>
                  <a:gd name="T12" fmla="*/ 169 w 170"/>
                  <a:gd name="T13" fmla="*/ 10 h 98"/>
                  <a:gd name="T14" fmla="*/ 170 w 170"/>
                  <a:gd name="T15" fmla="*/ 14 h 98"/>
                  <a:gd name="T16" fmla="*/ 169 w 170"/>
                  <a:gd name="T17" fmla="*/ 18 h 98"/>
                  <a:gd name="T18" fmla="*/ 169 w 170"/>
                  <a:gd name="T19" fmla="*/ 18 h 98"/>
                  <a:gd name="T20" fmla="*/ 169 w 170"/>
                  <a:gd name="T21" fmla="*/ 18 h 98"/>
                  <a:gd name="T22" fmla="*/ 169 w 170"/>
                  <a:gd name="T23" fmla="*/ 18 h 98"/>
                  <a:gd name="T24" fmla="*/ 169 w 170"/>
                  <a:gd name="T25" fmla="*/ 18 h 98"/>
                  <a:gd name="T26" fmla="*/ 142 w 170"/>
                  <a:gd name="T27" fmla="*/ 91 h 98"/>
                  <a:gd name="T28" fmla="*/ 142 w 170"/>
                  <a:gd name="T29" fmla="*/ 91 h 98"/>
                  <a:gd name="T30" fmla="*/ 140 w 170"/>
                  <a:gd name="T31" fmla="*/ 95 h 98"/>
                  <a:gd name="T32" fmla="*/ 137 w 170"/>
                  <a:gd name="T33" fmla="*/ 97 h 98"/>
                  <a:gd name="T34" fmla="*/ 137 w 170"/>
                  <a:gd name="T35" fmla="*/ 97 h 98"/>
                  <a:gd name="T36" fmla="*/ 134 w 170"/>
                  <a:gd name="T37" fmla="*/ 98 h 98"/>
                  <a:gd name="T38" fmla="*/ 130 w 170"/>
                  <a:gd name="T39" fmla="*/ 98 h 98"/>
                  <a:gd name="T40" fmla="*/ 130 w 170"/>
                  <a:gd name="T41" fmla="*/ 98 h 98"/>
                  <a:gd name="T42" fmla="*/ 7 w 170"/>
                  <a:gd name="T43" fmla="*/ 52 h 98"/>
                  <a:gd name="T44" fmla="*/ 7 w 170"/>
                  <a:gd name="T45" fmla="*/ 52 h 98"/>
                  <a:gd name="T46" fmla="*/ 7 w 170"/>
                  <a:gd name="T47" fmla="*/ 52 h 98"/>
                  <a:gd name="T48" fmla="*/ 7 w 170"/>
                  <a:gd name="T49" fmla="*/ 52 h 98"/>
                  <a:gd name="T50" fmla="*/ 3 w 170"/>
                  <a:gd name="T51" fmla="*/ 50 h 98"/>
                  <a:gd name="T52" fmla="*/ 1 w 170"/>
                  <a:gd name="T53" fmla="*/ 47 h 98"/>
                  <a:gd name="T54" fmla="*/ 0 w 170"/>
                  <a:gd name="T55" fmla="*/ 44 h 98"/>
                  <a:gd name="T56" fmla="*/ 1 w 170"/>
                  <a:gd name="T57" fmla="*/ 40 h 98"/>
                  <a:gd name="T58" fmla="*/ 1 w 170"/>
                  <a:gd name="T59" fmla="*/ 39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70" h="98">
                    <a:moveTo>
                      <a:pt x="148" y="0"/>
                    </a:moveTo>
                    <a:lnTo>
                      <a:pt x="164" y="6"/>
                    </a:lnTo>
                    <a:lnTo>
                      <a:pt x="164" y="6"/>
                    </a:lnTo>
                    <a:lnTo>
                      <a:pt x="164" y="6"/>
                    </a:lnTo>
                    <a:lnTo>
                      <a:pt x="164" y="6"/>
                    </a:lnTo>
                    <a:lnTo>
                      <a:pt x="167" y="8"/>
                    </a:lnTo>
                    <a:lnTo>
                      <a:pt x="169" y="10"/>
                    </a:lnTo>
                    <a:lnTo>
                      <a:pt x="170" y="14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42" y="91"/>
                    </a:lnTo>
                    <a:lnTo>
                      <a:pt x="142" y="91"/>
                    </a:lnTo>
                    <a:lnTo>
                      <a:pt x="140" y="95"/>
                    </a:lnTo>
                    <a:lnTo>
                      <a:pt x="137" y="97"/>
                    </a:lnTo>
                    <a:lnTo>
                      <a:pt x="137" y="97"/>
                    </a:lnTo>
                    <a:lnTo>
                      <a:pt x="134" y="98"/>
                    </a:lnTo>
                    <a:lnTo>
                      <a:pt x="130" y="98"/>
                    </a:lnTo>
                    <a:lnTo>
                      <a:pt x="130" y="98"/>
                    </a:lnTo>
                    <a:lnTo>
                      <a:pt x="7" y="52"/>
                    </a:lnTo>
                    <a:lnTo>
                      <a:pt x="7" y="52"/>
                    </a:lnTo>
                    <a:lnTo>
                      <a:pt x="7" y="52"/>
                    </a:lnTo>
                    <a:lnTo>
                      <a:pt x="7" y="52"/>
                    </a:lnTo>
                    <a:lnTo>
                      <a:pt x="3" y="50"/>
                    </a:lnTo>
                    <a:lnTo>
                      <a:pt x="1" y="47"/>
                    </a:lnTo>
                    <a:lnTo>
                      <a:pt x="0" y="44"/>
                    </a:lnTo>
                    <a:lnTo>
                      <a:pt x="1" y="40"/>
                    </a:lnTo>
                    <a:lnTo>
                      <a:pt x="1" y="3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7" name="Line 388"/>
              <p:cNvSpPr>
                <a:spLocks noChangeShapeType="1"/>
              </p:cNvSpPr>
              <p:nvPr/>
            </p:nvSpPr>
            <p:spPr bwMode="auto">
              <a:xfrm>
                <a:off x="3939" y="1822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8" name="Freeform 389"/>
              <p:cNvSpPr>
                <a:spLocks/>
              </p:cNvSpPr>
              <p:nvPr/>
            </p:nvSpPr>
            <p:spPr bwMode="auto">
              <a:xfrm>
                <a:off x="3759" y="1735"/>
                <a:ext cx="163" cy="133"/>
              </a:xfrm>
              <a:custGeom>
                <a:avLst/>
                <a:gdLst>
                  <a:gd name="T0" fmla="*/ 136 w 163"/>
                  <a:gd name="T1" fmla="*/ 128 h 133"/>
                  <a:gd name="T2" fmla="*/ 136 w 163"/>
                  <a:gd name="T3" fmla="*/ 128 h 133"/>
                  <a:gd name="T4" fmla="*/ 135 w 163"/>
                  <a:gd name="T5" fmla="*/ 130 h 133"/>
                  <a:gd name="T6" fmla="*/ 132 w 163"/>
                  <a:gd name="T7" fmla="*/ 132 h 133"/>
                  <a:gd name="T8" fmla="*/ 130 w 163"/>
                  <a:gd name="T9" fmla="*/ 133 h 133"/>
                  <a:gd name="T10" fmla="*/ 127 w 163"/>
                  <a:gd name="T11" fmla="*/ 132 h 133"/>
                  <a:gd name="T12" fmla="*/ 5 w 163"/>
                  <a:gd name="T13" fmla="*/ 88 h 133"/>
                  <a:gd name="T14" fmla="*/ 5 w 163"/>
                  <a:gd name="T15" fmla="*/ 88 h 133"/>
                  <a:gd name="T16" fmla="*/ 2 w 163"/>
                  <a:gd name="T17" fmla="*/ 86 h 133"/>
                  <a:gd name="T18" fmla="*/ 1 w 163"/>
                  <a:gd name="T19" fmla="*/ 84 h 133"/>
                  <a:gd name="T20" fmla="*/ 0 w 163"/>
                  <a:gd name="T21" fmla="*/ 80 h 133"/>
                  <a:gd name="T22" fmla="*/ 0 w 163"/>
                  <a:gd name="T23" fmla="*/ 78 h 133"/>
                  <a:gd name="T24" fmla="*/ 26 w 163"/>
                  <a:gd name="T25" fmla="*/ 4 h 133"/>
                  <a:gd name="T26" fmla="*/ 26 w 163"/>
                  <a:gd name="T27" fmla="*/ 4 h 133"/>
                  <a:gd name="T28" fmla="*/ 28 w 163"/>
                  <a:gd name="T29" fmla="*/ 2 h 133"/>
                  <a:gd name="T30" fmla="*/ 30 w 163"/>
                  <a:gd name="T31" fmla="*/ 0 h 133"/>
                  <a:gd name="T32" fmla="*/ 33 w 163"/>
                  <a:gd name="T33" fmla="*/ 0 h 133"/>
                  <a:gd name="T34" fmla="*/ 36 w 163"/>
                  <a:gd name="T35" fmla="*/ 0 h 133"/>
                  <a:gd name="T36" fmla="*/ 159 w 163"/>
                  <a:gd name="T37" fmla="*/ 46 h 133"/>
                  <a:gd name="T38" fmla="*/ 159 w 163"/>
                  <a:gd name="T39" fmla="*/ 46 h 133"/>
                  <a:gd name="T40" fmla="*/ 161 w 163"/>
                  <a:gd name="T41" fmla="*/ 47 h 133"/>
                  <a:gd name="T42" fmla="*/ 163 w 163"/>
                  <a:gd name="T43" fmla="*/ 49 h 133"/>
                  <a:gd name="T44" fmla="*/ 163 w 163"/>
                  <a:gd name="T45" fmla="*/ 52 h 133"/>
                  <a:gd name="T46" fmla="*/ 163 w 163"/>
                  <a:gd name="T47" fmla="*/ 55 h 133"/>
                  <a:gd name="T48" fmla="*/ 136 w 163"/>
                  <a:gd name="T49" fmla="*/ 128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63" h="133">
                    <a:moveTo>
                      <a:pt x="136" y="128"/>
                    </a:moveTo>
                    <a:lnTo>
                      <a:pt x="136" y="128"/>
                    </a:lnTo>
                    <a:lnTo>
                      <a:pt x="135" y="130"/>
                    </a:lnTo>
                    <a:lnTo>
                      <a:pt x="132" y="132"/>
                    </a:lnTo>
                    <a:lnTo>
                      <a:pt x="130" y="133"/>
                    </a:lnTo>
                    <a:lnTo>
                      <a:pt x="127" y="132"/>
                    </a:lnTo>
                    <a:lnTo>
                      <a:pt x="5" y="88"/>
                    </a:lnTo>
                    <a:lnTo>
                      <a:pt x="5" y="88"/>
                    </a:lnTo>
                    <a:lnTo>
                      <a:pt x="2" y="86"/>
                    </a:lnTo>
                    <a:lnTo>
                      <a:pt x="1" y="84"/>
                    </a:lnTo>
                    <a:lnTo>
                      <a:pt x="0" y="80"/>
                    </a:lnTo>
                    <a:lnTo>
                      <a:pt x="0" y="78"/>
                    </a:lnTo>
                    <a:lnTo>
                      <a:pt x="26" y="4"/>
                    </a:lnTo>
                    <a:lnTo>
                      <a:pt x="26" y="4"/>
                    </a:lnTo>
                    <a:lnTo>
                      <a:pt x="28" y="2"/>
                    </a:lnTo>
                    <a:lnTo>
                      <a:pt x="30" y="0"/>
                    </a:lnTo>
                    <a:lnTo>
                      <a:pt x="33" y="0"/>
                    </a:lnTo>
                    <a:lnTo>
                      <a:pt x="36" y="0"/>
                    </a:lnTo>
                    <a:lnTo>
                      <a:pt x="159" y="46"/>
                    </a:lnTo>
                    <a:lnTo>
                      <a:pt x="159" y="46"/>
                    </a:lnTo>
                    <a:lnTo>
                      <a:pt x="161" y="47"/>
                    </a:lnTo>
                    <a:lnTo>
                      <a:pt x="163" y="49"/>
                    </a:lnTo>
                    <a:lnTo>
                      <a:pt x="163" y="52"/>
                    </a:lnTo>
                    <a:lnTo>
                      <a:pt x="163" y="55"/>
                    </a:lnTo>
                    <a:lnTo>
                      <a:pt x="136" y="12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9" name="Freeform 390"/>
              <p:cNvSpPr>
                <a:spLocks/>
              </p:cNvSpPr>
              <p:nvPr/>
            </p:nvSpPr>
            <p:spPr bwMode="auto">
              <a:xfrm>
                <a:off x="3783" y="1793"/>
                <a:ext cx="107" cy="39"/>
              </a:xfrm>
              <a:custGeom>
                <a:avLst/>
                <a:gdLst>
                  <a:gd name="T0" fmla="*/ 0 w 107"/>
                  <a:gd name="T1" fmla="*/ 0 h 39"/>
                  <a:gd name="T2" fmla="*/ 0 w 107"/>
                  <a:gd name="T3" fmla="*/ 0 h 39"/>
                  <a:gd name="T4" fmla="*/ 107 w 107"/>
                  <a:gd name="T5" fmla="*/ 3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7" h="39">
                    <a:moveTo>
                      <a:pt x="0" y="0"/>
                    </a:moveTo>
                    <a:lnTo>
                      <a:pt x="0" y="0"/>
                    </a:lnTo>
                    <a:lnTo>
                      <a:pt x="107" y="3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0" name="Freeform 391"/>
              <p:cNvSpPr>
                <a:spLocks/>
              </p:cNvSpPr>
              <p:nvPr/>
            </p:nvSpPr>
            <p:spPr bwMode="auto">
              <a:xfrm>
                <a:off x="3779" y="1809"/>
                <a:ext cx="59" cy="22"/>
              </a:xfrm>
              <a:custGeom>
                <a:avLst/>
                <a:gdLst>
                  <a:gd name="T0" fmla="*/ 0 w 59"/>
                  <a:gd name="T1" fmla="*/ 0 h 22"/>
                  <a:gd name="T2" fmla="*/ 0 w 59"/>
                  <a:gd name="T3" fmla="*/ 0 h 22"/>
                  <a:gd name="T4" fmla="*/ 59 w 59"/>
                  <a:gd name="T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22">
                    <a:moveTo>
                      <a:pt x="0" y="0"/>
                    </a:moveTo>
                    <a:lnTo>
                      <a:pt x="0" y="0"/>
                    </a:lnTo>
                    <a:lnTo>
                      <a:pt x="59" y="2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1" name="Freeform 392"/>
              <p:cNvSpPr>
                <a:spLocks/>
              </p:cNvSpPr>
              <p:nvPr/>
            </p:nvSpPr>
            <p:spPr bwMode="auto">
              <a:xfrm>
                <a:off x="3878" y="1784"/>
                <a:ext cx="25" cy="24"/>
              </a:xfrm>
              <a:custGeom>
                <a:avLst/>
                <a:gdLst>
                  <a:gd name="T0" fmla="*/ 16 w 25"/>
                  <a:gd name="T1" fmla="*/ 1 h 24"/>
                  <a:gd name="T2" fmla="*/ 16 w 25"/>
                  <a:gd name="T3" fmla="*/ 1 h 24"/>
                  <a:gd name="T4" fmla="*/ 11 w 25"/>
                  <a:gd name="T5" fmla="*/ 0 h 24"/>
                  <a:gd name="T6" fmla="*/ 7 w 25"/>
                  <a:gd name="T7" fmla="*/ 2 h 24"/>
                  <a:gd name="T8" fmla="*/ 3 w 25"/>
                  <a:gd name="T9" fmla="*/ 4 h 24"/>
                  <a:gd name="T10" fmla="*/ 1 w 25"/>
                  <a:gd name="T11" fmla="*/ 8 h 24"/>
                  <a:gd name="T12" fmla="*/ 1 w 25"/>
                  <a:gd name="T13" fmla="*/ 8 h 24"/>
                  <a:gd name="T14" fmla="*/ 0 w 25"/>
                  <a:gd name="T15" fmla="*/ 13 h 24"/>
                  <a:gd name="T16" fmla="*/ 1 w 25"/>
                  <a:gd name="T17" fmla="*/ 17 h 24"/>
                  <a:gd name="T18" fmla="*/ 4 w 25"/>
                  <a:gd name="T19" fmla="*/ 21 h 24"/>
                  <a:gd name="T20" fmla="*/ 8 w 25"/>
                  <a:gd name="T21" fmla="*/ 23 h 24"/>
                  <a:gd name="T22" fmla="*/ 8 w 25"/>
                  <a:gd name="T23" fmla="*/ 23 h 24"/>
                  <a:gd name="T24" fmla="*/ 13 w 25"/>
                  <a:gd name="T25" fmla="*/ 24 h 24"/>
                  <a:gd name="T26" fmla="*/ 17 w 25"/>
                  <a:gd name="T27" fmla="*/ 23 h 24"/>
                  <a:gd name="T28" fmla="*/ 21 w 25"/>
                  <a:gd name="T29" fmla="*/ 20 h 24"/>
                  <a:gd name="T30" fmla="*/ 23 w 25"/>
                  <a:gd name="T31" fmla="*/ 16 h 24"/>
                  <a:gd name="T32" fmla="*/ 23 w 25"/>
                  <a:gd name="T33" fmla="*/ 16 h 24"/>
                  <a:gd name="T34" fmla="*/ 25 w 25"/>
                  <a:gd name="T35" fmla="*/ 12 h 24"/>
                  <a:gd name="T36" fmla="*/ 23 w 25"/>
                  <a:gd name="T37" fmla="*/ 7 h 24"/>
                  <a:gd name="T38" fmla="*/ 20 w 25"/>
                  <a:gd name="T39" fmla="*/ 4 h 24"/>
                  <a:gd name="T40" fmla="*/ 16 w 25"/>
                  <a:gd name="T41" fmla="*/ 1 h 24"/>
                  <a:gd name="T42" fmla="*/ 16 w 25"/>
                  <a:gd name="T43" fmla="*/ 1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5" h="24">
                    <a:moveTo>
                      <a:pt x="16" y="1"/>
                    </a:moveTo>
                    <a:lnTo>
                      <a:pt x="16" y="1"/>
                    </a:lnTo>
                    <a:lnTo>
                      <a:pt x="11" y="0"/>
                    </a:lnTo>
                    <a:lnTo>
                      <a:pt x="7" y="2"/>
                    </a:lnTo>
                    <a:lnTo>
                      <a:pt x="3" y="4"/>
                    </a:lnTo>
                    <a:lnTo>
                      <a:pt x="1" y="8"/>
                    </a:lnTo>
                    <a:lnTo>
                      <a:pt x="1" y="8"/>
                    </a:lnTo>
                    <a:lnTo>
                      <a:pt x="0" y="13"/>
                    </a:lnTo>
                    <a:lnTo>
                      <a:pt x="1" y="17"/>
                    </a:lnTo>
                    <a:lnTo>
                      <a:pt x="4" y="21"/>
                    </a:lnTo>
                    <a:lnTo>
                      <a:pt x="8" y="23"/>
                    </a:lnTo>
                    <a:lnTo>
                      <a:pt x="8" y="23"/>
                    </a:lnTo>
                    <a:lnTo>
                      <a:pt x="13" y="24"/>
                    </a:lnTo>
                    <a:lnTo>
                      <a:pt x="17" y="23"/>
                    </a:lnTo>
                    <a:lnTo>
                      <a:pt x="21" y="20"/>
                    </a:lnTo>
                    <a:lnTo>
                      <a:pt x="23" y="16"/>
                    </a:lnTo>
                    <a:lnTo>
                      <a:pt x="23" y="16"/>
                    </a:lnTo>
                    <a:lnTo>
                      <a:pt x="25" y="12"/>
                    </a:lnTo>
                    <a:lnTo>
                      <a:pt x="23" y="7"/>
                    </a:lnTo>
                    <a:lnTo>
                      <a:pt x="20" y="4"/>
                    </a:lnTo>
                    <a:lnTo>
                      <a:pt x="16" y="1"/>
                    </a:lnTo>
                    <a:lnTo>
                      <a:pt x="16" y="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2" name="Freeform 393"/>
              <p:cNvSpPr>
                <a:spLocks/>
              </p:cNvSpPr>
              <p:nvPr/>
            </p:nvSpPr>
            <p:spPr bwMode="auto">
              <a:xfrm>
                <a:off x="1722" y="1289"/>
                <a:ext cx="86" cy="85"/>
              </a:xfrm>
              <a:custGeom>
                <a:avLst/>
                <a:gdLst>
                  <a:gd name="T0" fmla="*/ 59 w 86"/>
                  <a:gd name="T1" fmla="*/ 85 h 85"/>
                  <a:gd name="T2" fmla="*/ 0 w 86"/>
                  <a:gd name="T3" fmla="*/ 41 h 85"/>
                  <a:gd name="T4" fmla="*/ 72 w 86"/>
                  <a:gd name="T5" fmla="*/ 70 h 85"/>
                  <a:gd name="T6" fmla="*/ 41 w 86"/>
                  <a:gd name="T7" fmla="*/ 0 h 85"/>
                  <a:gd name="T8" fmla="*/ 86 w 86"/>
                  <a:gd name="T9" fmla="*/ 5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85">
                    <a:moveTo>
                      <a:pt x="59" y="85"/>
                    </a:moveTo>
                    <a:lnTo>
                      <a:pt x="0" y="41"/>
                    </a:lnTo>
                    <a:lnTo>
                      <a:pt x="72" y="70"/>
                    </a:lnTo>
                    <a:lnTo>
                      <a:pt x="41" y="0"/>
                    </a:lnTo>
                    <a:lnTo>
                      <a:pt x="86" y="5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3" name="Freeform 394"/>
              <p:cNvSpPr>
                <a:spLocks/>
              </p:cNvSpPr>
              <p:nvPr/>
            </p:nvSpPr>
            <p:spPr bwMode="auto">
              <a:xfrm>
                <a:off x="1830" y="1404"/>
                <a:ext cx="87" cy="85"/>
              </a:xfrm>
              <a:custGeom>
                <a:avLst/>
                <a:gdLst>
                  <a:gd name="T0" fmla="*/ 0 w 87"/>
                  <a:gd name="T1" fmla="*/ 26 h 85"/>
                  <a:gd name="T2" fmla="*/ 43 w 87"/>
                  <a:gd name="T3" fmla="*/ 85 h 85"/>
                  <a:gd name="T4" fmla="*/ 17 w 87"/>
                  <a:gd name="T5" fmla="*/ 14 h 85"/>
                  <a:gd name="T6" fmla="*/ 87 w 87"/>
                  <a:gd name="T7" fmla="*/ 47 h 85"/>
                  <a:gd name="T8" fmla="*/ 31 w 87"/>
                  <a:gd name="T9" fmla="*/ 0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85">
                    <a:moveTo>
                      <a:pt x="0" y="26"/>
                    </a:moveTo>
                    <a:lnTo>
                      <a:pt x="43" y="85"/>
                    </a:lnTo>
                    <a:lnTo>
                      <a:pt x="17" y="14"/>
                    </a:lnTo>
                    <a:lnTo>
                      <a:pt x="87" y="47"/>
                    </a:lnTo>
                    <a:lnTo>
                      <a:pt x="31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4" name="Freeform 395"/>
              <p:cNvSpPr>
                <a:spLocks/>
              </p:cNvSpPr>
              <p:nvPr/>
            </p:nvSpPr>
            <p:spPr bwMode="auto">
              <a:xfrm>
                <a:off x="1888" y="1339"/>
                <a:ext cx="37" cy="25"/>
              </a:xfrm>
              <a:custGeom>
                <a:avLst/>
                <a:gdLst>
                  <a:gd name="T0" fmla="*/ 0 w 37"/>
                  <a:gd name="T1" fmla="*/ 25 h 25"/>
                  <a:gd name="T2" fmla="*/ 37 w 37"/>
                  <a:gd name="T3" fmla="*/ 0 h 25"/>
                  <a:gd name="T4" fmla="*/ 1 w 37"/>
                  <a:gd name="T5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" h="25">
                    <a:moveTo>
                      <a:pt x="0" y="25"/>
                    </a:moveTo>
                    <a:lnTo>
                      <a:pt x="37" y="0"/>
                    </a:lnTo>
                    <a:lnTo>
                      <a:pt x="1" y="1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5" name="Freeform 396"/>
              <p:cNvSpPr>
                <a:spLocks/>
              </p:cNvSpPr>
              <p:nvPr/>
            </p:nvSpPr>
            <p:spPr bwMode="auto">
              <a:xfrm>
                <a:off x="1863" y="1385"/>
                <a:ext cx="72" cy="17"/>
              </a:xfrm>
              <a:custGeom>
                <a:avLst/>
                <a:gdLst>
                  <a:gd name="T0" fmla="*/ 0 w 72"/>
                  <a:gd name="T1" fmla="*/ 17 h 17"/>
                  <a:gd name="T2" fmla="*/ 72 w 72"/>
                  <a:gd name="T3" fmla="*/ 11 h 17"/>
                  <a:gd name="T4" fmla="*/ 13 w 72"/>
                  <a:gd name="T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2" h="17">
                    <a:moveTo>
                      <a:pt x="0" y="17"/>
                    </a:moveTo>
                    <a:lnTo>
                      <a:pt x="72" y="11"/>
                    </a:lnTo>
                    <a:lnTo>
                      <a:pt x="13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6" name="Freeform 397"/>
              <p:cNvSpPr>
                <a:spLocks/>
              </p:cNvSpPr>
              <p:nvPr/>
            </p:nvSpPr>
            <p:spPr bwMode="auto">
              <a:xfrm>
                <a:off x="1823" y="1273"/>
                <a:ext cx="12" cy="48"/>
              </a:xfrm>
              <a:custGeom>
                <a:avLst/>
                <a:gdLst>
                  <a:gd name="T0" fmla="*/ 12 w 12"/>
                  <a:gd name="T1" fmla="*/ 43 h 48"/>
                  <a:gd name="T2" fmla="*/ 10 w 12"/>
                  <a:gd name="T3" fmla="*/ 0 h 48"/>
                  <a:gd name="T4" fmla="*/ 0 w 12"/>
                  <a:gd name="T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48">
                    <a:moveTo>
                      <a:pt x="12" y="43"/>
                    </a:moveTo>
                    <a:lnTo>
                      <a:pt x="10" y="0"/>
                    </a:lnTo>
                    <a:lnTo>
                      <a:pt x="0" y="4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7" name="Freeform 398"/>
              <p:cNvSpPr>
                <a:spLocks/>
              </p:cNvSpPr>
              <p:nvPr/>
            </p:nvSpPr>
            <p:spPr bwMode="auto">
              <a:xfrm>
                <a:off x="1707" y="1376"/>
                <a:ext cx="73" cy="18"/>
              </a:xfrm>
              <a:custGeom>
                <a:avLst/>
                <a:gdLst>
                  <a:gd name="T0" fmla="*/ 73 w 73"/>
                  <a:gd name="T1" fmla="*/ 0 h 18"/>
                  <a:gd name="T2" fmla="*/ 0 w 73"/>
                  <a:gd name="T3" fmla="*/ 11 h 18"/>
                  <a:gd name="T4" fmla="*/ 56 w 73"/>
                  <a:gd name="T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18">
                    <a:moveTo>
                      <a:pt x="73" y="0"/>
                    </a:moveTo>
                    <a:lnTo>
                      <a:pt x="0" y="11"/>
                    </a:lnTo>
                    <a:lnTo>
                      <a:pt x="56" y="1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8" name="Freeform 399"/>
              <p:cNvSpPr>
                <a:spLocks/>
              </p:cNvSpPr>
              <p:nvPr/>
            </p:nvSpPr>
            <p:spPr bwMode="auto">
              <a:xfrm>
                <a:off x="1810" y="1433"/>
                <a:ext cx="17" cy="69"/>
              </a:xfrm>
              <a:custGeom>
                <a:avLst/>
                <a:gdLst>
                  <a:gd name="T0" fmla="*/ 0 w 17"/>
                  <a:gd name="T1" fmla="*/ 9 h 69"/>
                  <a:gd name="T2" fmla="*/ 6 w 17"/>
                  <a:gd name="T3" fmla="*/ 69 h 69"/>
                  <a:gd name="T4" fmla="*/ 17 w 17"/>
                  <a:gd name="T5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69">
                    <a:moveTo>
                      <a:pt x="0" y="9"/>
                    </a:moveTo>
                    <a:lnTo>
                      <a:pt x="6" y="69"/>
                    </a:lnTo>
                    <a:lnTo>
                      <a:pt x="1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9" name="Freeform 400"/>
              <p:cNvSpPr>
                <a:spLocks/>
              </p:cNvSpPr>
              <p:nvPr/>
            </p:nvSpPr>
            <p:spPr bwMode="auto">
              <a:xfrm>
                <a:off x="1760" y="1451"/>
                <a:ext cx="27" cy="34"/>
              </a:xfrm>
              <a:custGeom>
                <a:avLst/>
                <a:gdLst>
                  <a:gd name="T0" fmla="*/ 14 w 27"/>
                  <a:gd name="T1" fmla="*/ 5 h 34"/>
                  <a:gd name="T2" fmla="*/ 0 w 27"/>
                  <a:gd name="T3" fmla="*/ 34 h 34"/>
                  <a:gd name="T4" fmla="*/ 27 w 27"/>
                  <a:gd name="T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" h="34">
                    <a:moveTo>
                      <a:pt x="14" y="5"/>
                    </a:moveTo>
                    <a:lnTo>
                      <a:pt x="0" y="34"/>
                    </a:lnTo>
                    <a:lnTo>
                      <a:pt x="2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0" name="Freeform 401"/>
              <p:cNvSpPr>
                <a:spLocks/>
              </p:cNvSpPr>
              <p:nvPr/>
            </p:nvSpPr>
            <p:spPr bwMode="auto">
              <a:xfrm>
                <a:off x="1826" y="1269"/>
                <a:ext cx="81" cy="99"/>
              </a:xfrm>
              <a:custGeom>
                <a:avLst/>
                <a:gdLst>
                  <a:gd name="T0" fmla="*/ 81 w 81"/>
                  <a:gd name="T1" fmla="*/ 9 h 99"/>
                  <a:gd name="T2" fmla="*/ 79 w 81"/>
                  <a:gd name="T3" fmla="*/ 3 h 99"/>
                  <a:gd name="T4" fmla="*/ 75 w 81"/>
                  <a:gd name="T5" fmla="*/ 0 h 99"/>
                  <a:gd name="T6" fmla="*/ 72 w 81"/>
                  <a:gd name="T7" fmla="*/ 1 h 99"/>
                  <a:gd name="T8" fmla="*/ 68 w 81"/>
                  <a:gd name="T9" fmla="*/ 4 h 99"/>
                  <a:gd name="T10" fmla="*/ 68 w 81"/>
                  <a:gd name="T11" fmla="*/ 7 h 99"/>
                  <a:gd name="T12" fmla="*/ 65 w 81"/>
                  <a:gd name="T13" fmla="*/ 21 h 99"/>
                  <a:gd name="T14" fmla="*/ 58 w 81"/>
                  <a:gd name="T15" fmla="*/ 35 h 99"/>
                  <a:gd name="T16" fmla="*/ 39 w 81"/>
                  <a:gd name="T17" fmla="*/ 62 h 99"/>
                  <a:gd name="T18" fmla="*/ 32 w 81"/>
                  <a:gd name="T19" fmla="*/ 59 h 99"/>
                  <a:gd name="T20" fmla="*/ 21 w 81"/>
                  <a:gd name="T21" fmla="*/ 56 h 99"/>
                  <a:gd name="T22" fmla="*/ 11 w 81"/>
                  <a:gd name="T23" fmla="*/ 58 h 99"/>
                  <a:gd name="T24" fmla="*/ 2 w 81"/>
                  <a:gd name="T25" fmla="*/ 62 h 99"/>
                  <a:gd name="T26" fmla="*/ 0 w 81"/>
                  <a:gd name="T27" fmla="*/ 64 h 99"/>
                  <a:gd name="T28" fmla="*/ 1 w 81"/>
                  <a:gd name="T29" fmla="*/ 66 h 99"/>
                  <a:gd name="T30" fmla="*/ 3 w 81"/>
                  <a:gd name="T31" fmla="*/ 66 h 99"/>
                  <a:gd name="T32" fmla="*/ 19 w 81"/>
                  <a:gd name="T33" fmla="*/ 66 h 99"/>
                  <a:gd name="T34" fmla="*/ 29 w 81"/>
                  <a:gd name="T35" fmla="*/ 70 h 99"/>
                  <a:gd name="T36" fmla="*/ 32 w 81"/>
                  <a:gd name="T37" fmla="*/ 76 h 99"/>
                  <a:gd name="T38" fmla="*/ 34 w 81"/>
                  <a:gd name="T39" fmla="*/ 90 h 99"/>
                  <a:gd name="T40" fmla="*/ 33 w 81"/>
                  <a:gd name="T41" fmla="*/ 98 h 99"/>
                  <a:gd name="T42" fmla="*/ 42 w 81"/>
                  <a:gd name="T43" fmla="*/ 85 h 99"/>
                  <a:gd name="T44" fmla="*/ 44 w 81"/>
                  <a:gd name="T45" fmla="*/ 89 h 99"/>
                  <a:gd name="T46" fmla="*/ 47 w 81"/>
                  <a:gd name="T47" fmla="*/ 96 h 99"/>
                  <a:gd name="T48" fmla="*/ 48 w 81"/>
                  <a:gd name="T49" fmla="*/ 99 h 99"/>
                  <a:gd name="T50" fmla="*/ 49 w 81"/>
                  <a:gd name="T51" fmla="*/ 97 h 99"/>
                  <a:gd name="T52" fmla="*/ 50 w 81"/>
                  <a:gd name="T53" fmla="*/ 82 h 99"/>
                  <a:gd name="T54" fmla="*/ 47 w 81"/>
                  <a:gd name="T55" fmla="*/ 70 h 99"/>
                  <a:gd name="T56" fmla="*/ 59 w 81"/>
                  <a:gd name="T57" fmla="*/ 58 h 99"/>
                  <a:gd name="T58" fmla="*/ 69 w 81"/>
                  <a:gd name="T59" fmla="*/ 43 h 99"/>
                  <a:gd name="T60" fmla="*/ 77 w 81"/>
                  <a:gd name="T61" fmla="*/ 26 h 99"/>
                  <a:gd name="T62" fmla="*/ 81 w 81"/>
                  <a:gd name="T63" fmla="*/ 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81" h="99">
                    <a:moveTo>
                      <a:pt x="81" y="9"/>
                    </a:moveTo>
                    <a:lnTo>
                      <a:pt x="81" y="9"/>
                    </a:lnTo>
                    <a:lnTo>
                      <a:pt x="81" y="6"/>
                    </a:lnTo>
                    <a:lnTo>
                      <a:pt x="79" y="3"/>
                    </a:lnTo>
                    <a:lnTo>
                      <a:pt x="77" y="1"/>
                    </a:lnTo>
                    <a:lnTo>
                      <a:pt x="75" y="0"/>
                    </a:lnTo>
                    <a:lnTo>
                      <a:pt x="75" y="0"/>
                    </a:lnTo>
                    <a:lnTo>
                      <a:pt x="72" y="1"/>
                    </a:lnTo>
                    <a:lnTo>
                      <a:pt x="70" y="2"/>
                    </a:lnTo>
                    <a:lnTo>
                      <a:pt x="68" y="4"/>
                    </a:lnTo>
                    <a:lnTo>
                      <a:pt x="68" y="7"/>
                    </a:lnTo>
                    <a:lnTo>
                      <a:pt x="68" y="7"/>
                    </a:lnTo>
                    <a:lnTo>
                      <a:pt x="66" y="14"/>
                    </a:lnTo>
                    <a:lnTo>
                      <a:pt x="65" y="21"/>
                    </a:lnTo>
                    <a:lnTo>
                      <a:pt x="62" y="28"/>
                    </a:lnTo>
                    <a:lnTo>
                      <a:pt x="58" y="35"/>
                    </a:lnTo>
                    <a:lnTo>
                      <a:pt x="49" y="49"/>
                    </a:lnTo>
                    <a:lnTo>
                      <a:pt x="39" y="62"/>
                    </a:lnTo>
                    <a:lnTo>
                      <a:pt x="39" y="62"/>
                    </a:lnTo>
                    <a:lnTo>
                      <a:pt x="32" y="59"/>
                    </a:lnTo>
                    <a:lnTo>
                      <a:pt x="27" y="57"/>
                    </a:lnTo>
                    <a:lnTo>
                      <a:pt x="21" y="56"/>
                    </a:lnTo>
                    <a:lnTo>
                      <a:pt x="15" y="57"/>
                    </a:lnTo>
                    <a:lnTo>
                      <a:pt x="11" y="58"/>
                    </a:lnTo>
                    <a:lnTo>
                      <a:pt x="7" y="59"/>
                    </a:lnTo>
                    <a:lnTo>
                      <a:pt x="2" y="62"/>
                    </a:lnTo>
                    <a:lnTo>
                      <a:pt x="2" y="62"/>
                    </a:lnTo>
                    <a:lnTo>
                      <a:pt x="0" y="64"/>
                    </a:lnTo>
                    <a:lnTo>
                      <a:pt x="0" y="65"/>
                    </a:lnTo>
                    <a:lnTo>
                      <a:pt x="1" y="66"/>
                    </a:lnTo>
                    <a:lnTo>
                      <a:pt x="3" y="66"/>
                    </a:lnTo>
                    <a:lnTo>
                      <a:pt x="3" y="66"/>
                    </a:lnTo>
                    <a:lnTo>
                      <a:pt x="10" y="65"/>
                    </a:lnTo>
                    <a:lnTo>
                      <a:pt x="19" y="66"/>
                    </a:lnTo>
                    <a:lnTo>
                      <a:pt x="25" y="68"/>
                    </a:lnTo>
                    <a:lnTo>
                      <a:pt x="29" y="70"/>
                    </a:lnTo>
                    <a:lnTo>
                      <a:pt x="29" y="70"/>
                    </a:lnTo>
                    <a:lnTo>
                      <a:pt x="32" y="76"/>
                    </a:lnTo>
                    <a:lnTo>
                      <a:pt x="33" y="83"/>
                    </a:lnTo>
                    <a:lnTo>
                      <a:pt x="34" y="90"/>
                    </a:lnTo>
                    <a:lnTo>
                      <a:pt x="33" y="98"/>
                    </a:lnTo>
                    <a:lnTo>
                      <a:pt x="33" y="98"/>
                    </a:lnTo>
                    <a:lnTo>
                      <a:pt x="38" y="91"/>
                    </a:lnTo>
                    <a:lnTo>
                      <a:pt x="42" y="85"/>
                    </a:lnTo>
                    <a:lnTo>
                      <a:pt x="42" y="85"/>
                    </a:lnTo>
                    <a:lnTo>
                      <a:pt x="44" y="89"/>
                    </a:lnTo>
                    <a:lnTo>
                      <a:pt x="47" y="96"/>
                    </a:lnTo>
                    <a:lnTo>
                      <a:pt x="47" y="96"/>
                    </a:lnTo>
                    <a:lnTo>
                      <a:pt x="48" y="99"/>
                    </a:lnTo>
                    <a:lnTo>
                      <a:pt x="48" y="99"/>
                    </a:lnTo>
                    <a:lnTo>
                      <a:pt x="49" y="97"/>
                    </a:lnTo>
                    <a:lnTo>
                      <a:pt x="49" y="97"/>
                    </a:lnTo>
                    <a:lnTo>
                      <a:pt x="50" y="89"/>
                    </a:lnTo>
                    <a:lnTo>
                      <a:pt x="50" y="82"/>
                    </a:lnTo>
                    <a:lnTo>
                      <a:pt x="49" y="75"/>
                    </a:lnTo>
                    <a:lnTo>
                      <a:pt x="47" y="70"/>
                    </a:lnTo>
                    <a:lnTo>
                      <a:pt x="47" y="70"/>
                    </a:lnTo>
                    <a:lnTo>
                      <a:pt x="59" y="58"/>
                    </a:lnTo>
                    <a:lnTo>
                      <a:pt x="64" y="51"/>
                    </a:lnTo>
                    <a:lnTo>
                      <a:pt x="69" y="43"/>
                    </a:lnTo>
                    <a:lnTo>
                      <a:pt x="73" y="34"/>
                    </a:lnTo>
                    <a:lnTo>
                      <a:pt x="77" y="26"/>
                    </a:lnTo>
                    <a:lnTo>
                      <a:pt x="79" y="17"/>
                    </a:lnTo>
                    <a:lnTo>
                      <a:pt x="81" y="9"/>
                    </a:lnTo>
                    <a:lnTo>
                      <a:pt x="81" y="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1" name="Freeform 402"/>
              <p:cNvSpPr>
                <a:spLocks/>
              </p:cNvSpPr>
              <p:nvPr/>
            </p:nvSpPr>
            <p:spPr bwMode="auto">
              <a:xfrm>
                <a:off x="1715" y="1341"/>
                <a:ext cx="154" cy="106"/>
              </a:xfrm>
              <a:custGeom>
                <a:avLst/>
                <a:gdLst>
                  <a:gd name="T0" fmla="*/ 154 w 154"/>
                  <a:gd name="T1" fmla="*/ 33 h 106"/>
                  <a:gd name="T2" fmla="*/ 154 w 154"/>
                  <a:gd name="T3" fmla="*/ 33 h 106"/>
                  <a:gd name="T4" fmla="*/ 146 w 154"/>
                  <a:gd name="T5" fmla="*/ 45 h 106"/>
                  <a:gd name="T6" fmla="*/ 136 w 154"/>
                  <a:gd name="T7" fmla="*/ 57 h 106"/>
                  <a:gd name="T8" fmla="*/ 121 w 154"/>
                  <a:gd name="T9" fmla="*/ 69 h 106"/>
                  <a:gd name="T10" fmla="*/ 106 w 154"/>
                  <a:gd name="T11" fmla="*/ 82 h 106"/>
                  <a:gd name="T12" fmla="*/ 106 w 154"/>
                  <a:gd name="T13" fmla="*/ 82 h 106"/>
                  <a:gd name="T14" fmla="*/ 98 w 154"/>
                  <a:gd name="T15" fmla="*/ 87 h 106"/>
                  <a:gd name="T16" fmla="*/ 88 w 154"/>
                  <a:gd name="T17" fmla="*/ 92 h 106"/>
                  <a:gd name="T18" fmla="*/ 80 w 154"/>
                  <a:gd name="T19" fmla="*/ 95 h 106"/>
                  <a:gd name="T20" fmla="*/ 71 w 154"/>
                  <a:gd name="T21" fmla="*/ 98 h 106"/>
                  <a:gd name="T22" fmla="*/ 53 w 154"/>
                  <a:gd name="T23" fmla="*/ 103 h 106"/>
                  <a:gd name="T24" fmla="*/ 37 w 154"/>
                  <a:gd name="T25" fmla="*/ 106 h 106"/>
                  <a:gd name="T26" fmla="*/ 24 w 154"/>
                  <a:gd name="T27" fmla="*/ 106 h 106"/>
                  <a:gd name="T28" fmla="*/ 11 w 154"/>
                  <a:gd name="T29" fmla="*/ 106 h 106"/>
                  <a:gd name="T30" fmla="*/ 4 w 154"/>
                  <a:gd name="T31" fmla="*/ 105 h 106"/>
                  <a:gd name="T32" fmla="*/ 1 w 154"/>
                  <a:gd name="T33" fmla="*/ 104 h 106"/>
                  <a:gd name="T34" fmla="*/ 0 w 154"/>
                  <a:gd name="T35" fmla="*/ 103 h 106"/>
                  <a:gd name="T36" fmla="*/ 0 w 154"/>
                  <a:gd name="T37" fmla="*/ 103 h 106"/>
                  <a:gd name="T38" fmla="*/ 0 w 154"/>
                  <a:gd name="T39" fmla="*/ 102 h 106"/>
                  <a:gd name="T40" fmla="*/ 0 w 154"/>
                  <a:gd name="T41" fmla="*/ 101 h 106"/>
                  <a:gd name="T42" fmla="*/ 3 w 154"/>
                  <a:gd name="T43" fmla="*/ 98 h 106"/>
                  <a:gd name="T44" fmla="*/ 15 w 154"/>
                  <a:gd name="T45" fmla="*/ 92 h 106"/>
                  <a:gd name="T46" fmla="*/ 25 w 154"/>
                  <a:gd name="T47" fmla="*/ 86 h 106"/>
                  <a:gd name="T48" fmla="*/ 35 w 154"/>
                  <a:gd name="T49" fmla="*/ 79 h 106"/>
                  <a:gd name="T50" fmla="*/ 47 w 154"/>
                  <a:gd name="T51" fmla="*/ 68 h 106"/>
                  <a:gd name="T52" fmla="*/ 61 w 154"/>
                  <a:gd name="T53" fmla="*/ 56 h 106"/>
                  <a:gd name="T54" fmla="*/ 61 w 154"/>
                  <a:gd name="T55" fmla="*/ 56 h 106"/>
                  <a:gd name="T56" fmla="*/ 78 w 154"/>
                  <a:gd name="T57" fmla="*/ 37 h 106"/>
                  <a:gd name="T58" fmla="*/ 92 w 154"/>
                  <a:gd name="T59" fmla="*/ 22 h 106"/>
                  <a:gd name="T60" fmla="*/ 109 w 154"/>
                  <a:gd name="T61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54" h="106">
                    <a:moveTo>
                      <a:pt x="154" y="33"/>
                    </a:moveTo>
                    <a:lnTo>
                      <a:pt x="154" y="33"/>
                    </a:lnTo>
                    <a:lnTo>
                      <a:pt x="146" y="45"/>
                    </a:lnTo>
                    <a:lnTo>
                      <a:pt x="136" y="57"/>
                    </a:lnTo>
                    <a:lnTo>
                      <a:pt x="121" y="69"/>
                    </a:lnTo>
                    <a:lnTo>
                      <a:pt x="106" y="82"/>
                    </a:lnTo>
                    <a:lnTo>
                      <a:pt x="106" y="82"/>
                    </a:lnTo>
                    <a:lnTo>
                      <a:pt x="98" y="87"/>
                    </a:lnTo>
                    <a:lnTo>
                      <a:pt x="88" y="92"/>
                    </a:lnTo>
                    <a:lnTo>
                      <a:pt x="80" y="95"/>
                    </a:lnTo>
                    <a:lnTo>
                      <a:pt x="71" y="98"/>
                    </a:lnTo>
                    <a:lnTo>
                      <a:pt x="53" y="103"/>
                    </a:lnTo>
                    <a:lnTo>
                      <a:pt x="37" y="106"/>
                    </a:lnTo>
                    <a:lnTo>
                      <a:pt x="24" y="106"/>
                    </a:lnTo>
                    <a:lnTo>
                      <a:pt x="11" y="106"/>
                    </a:lnTo>
                    <a:lnTo>
                      <a:pt x="4" y="105"/>
                    </a:lnTo>
                    <a:lnTo>
                      <a:pt x="1" y="104"/>
                    </a:lnTo>
                    <a:lnTo>
                      <a:pt x="0" y="103"/>
                    </a:lnTo>
                    <a:lnTo>
                      <a:pt x="0" y="103"/>
                    </a:lnTo>
                    <a:lnTo>
                      <a:pt x="0" y="102"/>
                    </a:lnTo>
                    <a:lnTo>
                      <a:pt x="0" y="101"/>
                    </a:lnTo>
                    <a:lnTo>
                      <a:pt x="3" y="98"/>
                    </a:lnTo>
                    <a:lnTo>
                      <a:pt x="15" y="92"/>
                    </a:lnTo>
                    <a:lnTo>
                      <a:pt x="25" y="86"/>
                    </a:lnTo>
                    <a:lnTo>
                      <a:pt x="35" y="79"/>
                    </a:lnTo>
                    <a:lnTo>
                      <a:pt x="47" y="68"/>
                    </a:lnTo>
                    <a:lnTo>
                      <a:pt x="61" y="56"/>
                    </a:lnTo>
                    <a:lnTo>
                      <a:pt x="61" y="56"/>
                    </a:lnTo>
                    <a:lnTo>
                      <a:pt x="78" y="37"/>
                    </a:lnTo>
                    <a:lnTo>
                      <a:pt x="92" y="22"/>
                    </a:lnTo>
                    <a:lnTo>
                      <a:pt x="10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2" name="Freeform 403"/>
              <p:cNvSpPr>
                <a:spLocks/>
              </p:cNvSpPr>
              <p:nvPr/>
            </p:nvSpPr>
            <p:spPr bwMode="auto">
              <a:xfrm>
                <a:off x="1813" y="1356"/>
                <a:ext cx="14" cy="17"/>
              </a:xfrm>
              <a:custGeom>
                <a:avLst/>
                <a:gdLst>
                  <a:gd name="T0" fmla="*/ 14 w 14"/>
                  <a:gd name="T1" fmla="*/ 0 h 17"/>
                  <a:gd name="T2" fmla="*/ 14 w 14"/>
                  <a:gd name="T3" fmla="*/ 0 h 17"/>
                  <a:gd name="T4" fmla="*/ 0 w 14"/>
                  <a:gd name="T5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17">
                    <a:moveTo>
                      <a:pt x="14" y="0"/>
                    </a:moveTo>
                    <a:lnTo>
                      <a:pt x="14" y="0"/>
                    </a:lnTo>
                    <a:lnTo>
                      <a:pt x="0" y="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3" name="Freeform 404"/>
              <p:cNvSpPr>
                <a:spLocks/>
              </p:cNvSpPr>
              <p:nvPr/>
            </p:nvSpPr>
            <p:spPr bwMode="auto">
              <a:xfrm>
                <a:off x="3461" y="2299"/>
                <a:ext cx="204" cy="99"/>
              </a:xfrm>
              <a:custGeom>
                <a:avLst/>
                <a:gdLst>
                  <a:gd name="T0" fmla="*/ 0 w 204"/>
                  <a:gd name="T1" fmla="*/ 0 h 99"/>
                  <a:gd name="T2" fmla="*/ 14 w 204"/>
                  <a:gd name="T3" fmla="*/ 99 h 99"/>
                  <a:gd name="T4" fmla="*/ 191 w 204"/>
                  <a:gd name="T5" fmla="*/ 99 h 99"/>
                  <a:gd name="T6" fmla="*/ 204 w 204"/>
                  <a:gd name="T7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4" h="99">
                    <a:moveTo>
                      <a:pt x="0" y="0"/>
                    </a:moveTo>
                    <a:lnTo>
                      <a:pt x="14" y="99"/>
                    </a:lnTo>
                    <a:lnTo>
                      <a:pt x="191" y="99"/>
                    </a:lnTo>
                    <a:lnTo>
                      <a:pt x="204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4" name="Freeform 405"/>
              <p:cNvSpPr>
                <a:spLocks/>
              </p:cNvSpPr>
              <p:nvPr/>
            </p:nvSpPr>
            <p:spPr bwMode="auto">
              <a:xfrm>
                <a:off x="3450" y="2269"/>
                <a:ext cx="226" cy="27"/>
              </a:xfrm>
              <a:custGeom>
                <a:avLst/>
                <a:gdLst>
                  <a:gd name="T0" fmla="*/ 198 w 226"/>
                  <a:gd name="T1" fmla="*/ 27 h 27"/>
                  <a:gd name="T2" fmla="*/ 198 w 226"/>
                  <a:gd name="T3" fmla="*/ 27 h 27"/>
                  <a:gd name="T4" fmla="*/ 198 w 226"/>
                  <a:gd name="T5" fmla="*/ 25 h 27"/>
                  <a:gd name="T6" fmla="*/ 201 w 226"/>
                  <a:gd name="T7" fmla="*/ 24 h 27"/>
                  <a:gd name="T8" fmla="*/ 226 w 226"/>
                  <a:gd name="T9" fmla="*/ 24 h 27"/>
                  <a:gd name="T10" fmla="*/ 226 w 226"/>
                  <a:gd name="T11" fmla="*/ 0 h 27"/>
                  <a:gd name="T12" fmla="*/ 0 w 226"/>
                  <a:gd name="T13" fmla="*/ 0 h 27"/>
                  <a:gd name="T14" fmla="*/ 0 w 226"/>
                  <a:gd name="T15" fmla="*/ 24 h 27"/>
                  <a:gd name="T16" fmla="*/ 26 w 226"/>
                  <a:gd name="T17" fmla="*/ 24 h 27"/>
                  <a:gd name="T18" fmla="*/ 26 w 226"/>
                  <a:gd name="T19" fmla="*/ 24 h 27"/>
                  <a:gd name="T20" fmla="*/ 27 w 226"/>
                  <a:gd name="T21" fmla="*/ 25 h 27"/>
                  <a:gd name="T22" fmla="*/ 28 w 226"/>
                  <a:gd name="T23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26" h="27">
                    <a:moveTo>
                      <a:pt x="198" y="27"/>
                    </a:moveTo>
                    <a:lnTo>
                      <a:pt x="198" y="27"/>
                    </a:lnTo>
                    <a:lnTo>
                      <a:pt x="198" y="25"/>
                    </a:lnTo>
                    <a:lnTo>
                      <a:pt x="201" y="24"/>
                    </a:lnTo>
                    <a:lnTo>
                      <a:pt x="226" y="24"/>
                    </a:lnTo>
                    <a:lnTo>
                      <a:pt x="226" y="0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26" y="24"/>
                    </a:lnTo>
                    <a:lnTo>
                      <a:pt x="26" y="24"/>
                    </a:lnTo>
                    <a:lnTo>
                      <a:pt x="27" y="25"/>
                    </a:lnTo>
                    <a:lnTo>
                      <a:pt x="28" y="2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</p:grpSp>
        <p:sp>
          <p:nvSpPr>
            <p:cNvPr id="886" name="Freeform 407"/>
            <p:cNvSpPr>
              <a:spLocks/>
            </p:cNvSpPr>
            <p:nvPr/>
          </p:nvSpPr>
          <p:spPr bwMode="auto">
            <a:xfrm>
              <a:off x="5567363" y="3659188"/>
              <a:ext cx="26988" cy="111125"/>
            </a:xfrm>
            <a:custGeom>
              <a:avLst/>
              <a:gdLst>
                <a:gd name="T0" fmla="*/ 17 w 17"/>
                <a:gd name="T1" fmla="*/ 61 h 70"/>
                <a:gd name="T2" fmla="*/ 17 w 17"/>
                <a:gd name="T3" fmla="*/ 61 h 70"/>
                <a:gd name="T4" fmla="*/ 17 w 17"/>
                <a:gd name="T5" fmla="*/ 65 h 70"/>
                <a:gd name="T6" fmla="*/ 15 w 17"/>
                <a:gd name="T7" fmla="*/ 68 h 70"/>
                <a:gd name="T8" fmla="*/ 12 w 17"/>
                <a:gd name="T9" fmla="*/ 70 h 70"/>
                <a:gd name="T10" fmla="*/ 9 w 17"/>
                <a:gd name="T11" fmla="*/ 70 h 70"/>
                <a:gd name="T12" fmla="*/ 9 w 17"/>
                <a:gd name="T13" fmla="*/ 70 h 70"/>
                <a:gd name="T14" fmla="*/ 5 w 17"/>
                <a:gd name="T15" fmla="*/ 70 h 70"/>
                <a:gd name="T16" fmla="*/ 2 w 17"/>
                <a:gd name="T17" fmla="*/ 68 h 70"/>
                <a:gd name="T18" fmla="*/ 0 w 17"/>
                <a:gd name="T19" fmla="*/ 65 h 70"/>
                <a:gd name="T20" fmla="*/ 0 w 17"/>
                <a:gd name="T21" fmla="*/ 61 h 70"/>
                <a:gd name="T22" fmla="*/ 0 w 17"/>
                <a:gd name="T23" fmla="*/ 8 h 70"/>
                <a:gd name="T24" fmla="*/ 0 w 17"/>
                <a:gd name="T25" fmla="*/ 8 h 70"/>
                <a:gd name="T26" fmla="*/ 0 w 17"/>
                <a:gd name="T27" fmla="*/ 5 h 70"/>
                <a:gd name="T28" fmla="*/ 2 w 17"/>
                <a:gd name="T29" fmla="*/ 2 h 70"/>
                <a:gd name="T30" fmla="*/ 5 w 17"/>
                <a:gd name="T31" fmla="*/ 0 h 70"/>
                <a:gd name="T32" fmla="*/ 9 w 17"/>
                <a:gd name="T33" fmla="*/ 0 h 70"/>
                <a:gd name="T34" fmla="*/ 9 w 17"/>
                <a:gd name="T35" fmla="*/ 0 h 70"/>
                <a:gd name="T36" fmla="*/ 12 w 17"/>
                <a:gd name="T37" fmla="*/ 0 h 70"/>
                <a:gd name="T38" fmla="*/ 15 w 17"/>
                <a:gd name="T39" fmla="*/ 2 h 70"/>
                <a:gd name="T40" fmla="*/ 17 w 17"/>
                <a:gd name="T41" fmla="*/ 5 h 70"/>
                <a:gd name="T42" fmla="*/ 17 w 17"/>
                <a:gd name="T43" fmla="*/ 8 h 70"/>
                <a:gd name="T44" fmla="*/ 17 w 17"/>
                <a:gd name="T45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7" h="70">
                  <a:moveTo>
                    <a:pt x="17" y="61"/>
                  </a:moveTo>
                  <a:lnTo>
                    <a:pt x="17" y="61"/>
                  </a:lnTo>
                  <a:lnTo>
                    <a:pt x="17" y="65"/>
                  </a:lnTo>
                  <a:lnTo>
                    <a:pt x="15" y="68"/>
                  </a:lnTo>
                  <a:lnTo>
                    <a:pt x="12" y="70"/>
                  </a:lnTo>
                  <a:lnTo>
                    <a:pt x="9" y="70"/>
                  </a:lnTo>
                  <a:lnTo>
                    <a:pt x="9" y="70"/>
                  </a:lnTo>
                  <a:lnTo>
                    <a:pt x="5" y="70"/>
                  </a:lnTo>
                  <a:lnTo>
                    <a:pt x="2" y="68"/>
                  </a:lnTo>
                  <a:lnTo>
                    <a:pt x="0" y="65"/>
                  </a:lnTo>
                  <a:lnTo>
                    <a:pt x="0" y="61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5"/>
                  </a:lnTo>
                  <a:lnTo>
                    <a:pt x="2" y="2"/>
                  </a:lnTo>
                  <a:lnTo>
                    <a:pt x="5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5" y="2"/>
                  </a:lnTo>
                  <a:lnTo>
                    <a:pt x="17" y="5"/>
                  </a:lnTo>
                  <a:lnTo>
                    <a:pt x="17" y="8"/>
                  </a:lnTo>
                  <a:lnTo>
                    <a:pt x="17" y="61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87" name="Freeform 408"/>
            <p:cNvSpPr>
              <a:spLocks/>
            </p:cNvSpPr>
            <p:nvPr/>
          </p:nvSpPr>
          <p:spPr bwMode="auto">
            <a:xfrm>
              <a:off x="5641976" y="3659188"/>
              <a:ext cx="28575" cy="111125"/>
            </a:xfrm>
            <a:custGeom>
              <a:avLst/>
              <a:gdLst>
                <a:gd name="T0" fmla="*/ 18 w 18"/>
                <a:gd name="T1" fmla="*/ 61 h 70"/>
                <a:gd name="T2" fmla="*/ 18 w 18"/>
                <a:gd name="T3" fmla="*/ 61 h 70"/>
                <a:gd name="T4" fmla="*/ 17 w 18"/>
                <a:gd name="T5" fmla="*/ 65 h 70"/>
                <a:gd name="T6" fmla="*/ 16 w 18"/>
                <a:gd name="T7" fmla="*/ 68 h 70"/>
                <a:gd name="T8" fmla="*/ 13 w 18"/>
                <a:gd name="T9" fmla="*/ 70 h 70"/>
                <a:gd name="T10" fmla="*/ 9 w 18"/>
                <a:gd name="T11" fmla="*/ 70 h 70"/>
                <a:gd name="T12" fmla="*/ 9 w 18"/>
                <a:gd name="T13" fmla="*/ 70 h 70"/>
                <a:gd name="T14" fmla="*/ 6 w 18"/>
                <a:gd name="T15" fmla="*/ 70 h 70"/>
                <a:gd name="T16" fmla="*/ 3 w 18"/>
                <a:gd name="T17" fmla="*/ 68 h 70"/>
                <a:gd name="T18" fmla="*/ 1 w 18"/>
                <a:gd name="T19" fmla="*/ 65 h 70"/>
                <a:gd name="T20" fmla="*/ 0 w 18"/>
                <a:gd name="T21" fmla="*/ 61 h 70"/>
                <a:gd name="T22" fmla="*/ 0 w 18"/>
                <a:gd name="T23" fmla="*/ 8 h 70"/>
                <a:gd name="T24" fmla="*/ 0 w 18"/>
                <a:gd name="T25" fmla="*/ 8 h 70"/>
                <a:gd name="T26" fmla="*/ 1 w 18"/>
                <a:gd name="T27" fmla="*/ 5 h 70"/>
                <a:gd name="T28" fmla="*/ 3 w 18"/>
                <a:gd name="T29" fmla="*/ 2 h 70"/>
                <a:gd name="T30" fmla="*/ 6 w 18"/>
                <a:gd name="T31" fmla="*/ 0 h 70"/>
                <a:gd name="T32" fmla="*/ 9 w 18"/>
                <a:gd name="T33" fmla="*/ 0 h 70"/>
                <a:gd name="T34" fmla="*/ 9 w 18"/>
                <a:gd name="T35" fmla="*/ 0 h 70"/>
                <a:gd name="T36" fmla="*/ 13 w 18"/>
                <a:gd name="T37" fmla="*/ 0 h 70"/>
                <a:gd name="T38" fmla="*/ 16 w 18"/>
                <a:gd name="T39" fmla="*/ 2 h 70"/>
                <a:gd name="T40" fmla="*/ 17 w 18"/>
                <a:gd name="T41" fmla="*/ 5 h 70"/>
                <a:gd name="T42" fmla="*/ 18 w 18"/>
                <a:gd name="T43" fmla="*/ 8 h 70"/>
                <a:gd name="T44" fmla="*/ 18 w 18"/>
                <a:gd name="T45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" h="70">
                  <a:moveTo>
                    <a:pt x="18" y="61"/>
                  </a:moveTo>
                  <a:lnTo>
                    <a:pt x="18" y="61"/>
                  </a:lnTo>
                  <a:lnTo>
                    <a:pt x="17" y="65"/>
                  </a:lnTo>
                  <a:lnTo>
                    <a:pt x="16" y="68"/>
                  </a:lnTo>
                  <a:lnTo>
                    <a:pt x="13" y="70"/>
                  </a:lnTo>
                  <a:lnTo>
                    <a:pt x="9" y="70"/>
                  </a:lnTo>
                  <a:lnTo>
                    <a:pt x="9" y="70"/>
                  </a:lnTo>
                  <a:lnTo>
                    <a:pt x="6" y="70"/>
                  </a:lnTo>
                  <a:lnTo>
                    <a:pt x="3" y="68"/>
                  </a:lnTo>
                  <a:lnTo>
                    <a:pt x="1" y="65"/>
                  </a:lnTo>
                  <a:lnTo>
                    <a:pt x="0" y="6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3" y="2"/>
                  </a:lnTo>
                  <a:lnTo>
                    <a:pt x="6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6" y="2"/>
                  </a:lnTo>
                  <a:lnTo>
                    <a:pt x="17" y="5"/>
                  </a:lnTo>
                  <a:lnTo>
                    <a:pt x="18" y="8"/>
                  </a:lnTo>
                  <a:lnTo>
                    <a:pt x="18" y="61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88" name="Freeform 409"/>
            <p:cNvSpPr>
              <a:spLocks/>
            </p:cNvSpPr>
            <p:nvPr/>
          </p:nvSpPr>
          <p:spPr bwMode="auto">
            <a:xfrm>
              <a:off x="5718176" y="3659188"/>
              <a:ext cx="30163" cy="111125"/>
            </a:xfrm>
            <a:custGeom>
              <a:avLst/>
              <a:gdLst>
                <a:gd name="T0" fmla="*/ 19 w 19"/>
                <a:gd name="T1" fmla="*/ 61 h 70"/>
                <a:gd name="T2" fmla="*/ 19 w 19"/>
                <a:gd name="T3" fmla="*/ 61 h 70"/>
                <a:gd name="T4" fmla="*/ 18 w 19"/>
                <a:gd name="T5" fmla="*/ 65 h 70"/>
                <a:gd name="T6" fmla="*/ 16 w 19"/>
                <a:gd name="T7" fmla="*/ 68 h 70"/>
                <a:gd name="T8" fmla="*/ 13 w 19"/>
                <a:gd name="T9" fmla="*/ 70 h 70"/>
                <a:gd name="T10" fmla="*/ 9 w 19"/>
                <a:gd name="T11" fmla="*/ 70 h 70"/>
                <a:gd name="T12" fmla="*/ 9 w 19"/>
                <a:gd name="T13" fmla="*/ 70 h 70"/>
                <a:gd name="T14" fmla="*/ 5 w 19"/>
                <a:gd name="T15" fmla="*/ 70 h 70"/>
                <a:gd name="T16" fmla="*/ 3 w 19"/>
                <a:gd name="T17" fmla="*/ 68 h 70"/>
                <a:gd name="T18" fmla="*/ 1 w 19"/>
                <a:gd name="T19" fmla="*/ 65 h 70"/>
                <a:gd name="T20" fmla="*/ 0 w 19"/>
                <a:gd name="T21" fmla="*/ 61 h 70"/>
                <a:gd name="T22" fmla="*/ 0 w 19"/>
                <a:gd name="T23" fmla="*/ 8 h 70"/>
                <a:gd name="T24" fmla="*/ 0 w 19"/>
                <a:gd name="T25" fmla="*/ 8 h 70"/>
                <a:gd name="T26" fmla="*/ 1 w 19"/>
                <a:gd name="T27" fmla="*/ 5 h 70"/>
                <a:gd name="T28" fmla="*/ 3 w 19"/>
                <a:gd name="T29" fmla="*/ 2 h 70"/>
                <a:gd name="T30" fmla="*/ 5 w 19"/>
                <a:gd name="T31" fmla="*/ 0 h 70"/>
                <a:gd name="T32" fmla="*/ 9 w 19"/>
                <a:gd name="T33" fmla="*/ 0 h 70"/>
                <a:gd name="T34" fmla="*/ 9 w 19"/>
                <a:gd name="T35" fmla="*/ 0 h 70"/>
                <a:gd name="T36" fmla="*/ 13 w 19"/>
                <a:gd name="T37" fmla="*/ 0 h 70"/>
                <a:gd name="T38" fmla="*/ 16 w 19"/>
                <a:gd name="T39" fmla="*/ 2 h 70"/>
                <a:gd name="T40" fmla="*/ 18 w 19"/>
                <a:gd name="T41" fmla="*/ 5 h 70"/>
                <a:gd name="T42" fmla="*/ 19 w 19"/>
                <a:gd name="T43" fmla="*/ 8 h 70"/>
                <a:gd name="T44" fmla="*/ 19 w 19"/>
                <a:gd name="T45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9" h="70">
                  <a:moveTo>
                    <a:pt x="19" y="61"/>
                  </a:moveTo>
                  <a:lnTo>
                    <a:pt x="19" y="61"/>
                  </a:lnTo>
                  <a:lnTo>
                    <a:pt x="18" y="65"/>
                  </a:lnTo>
                  <a:lnTo>
                    <a:pt x="16" y="68"/>
                  </a:lnTo>
                  <a:lnTo>
                    <a:pt x="13" y="70"/>
                  </a:lnTo>
                  <a:lnTo>
                    <a:pt x="9" y="70"/>
                  </a:lnTo>
                  <a:lnTo>
                    <a:pt x="9" y="70"/>
                  </a:lnTo>
                  <a:lnTo>
                    <a:pt x="5" y="70"/>
                  </a:lnTo>
                  <a:lnTo>
                    <a:pt x="3" y="68"/>
                  </a:lnTo>
                  <a:lnTo>
                    <a:pt x="1" y="65"/>
                  </a:lnTo>
                  <a:lnTo>
                    <a:pt x="0" y="6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3" y="2"/>
                  </a:lnTo>
                  <a:lnTo>
                    <a:pt x="5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6" y="2"/>
                  </a:lnTo>
                  <a:lnTo>
                    <a:pt x="18" y="5"/>
                  </a:lnTo>
                  <a:lnTo>
                    <a:pt x="19" y="8"/>
                  </a:lnTo>
                  <a:lnTo>
                    <a:pt x="19" y="61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89" name="Freeform 410"/>
            <p:cNvSpPr>
              <a:spLocks/>
            </p:cNvSpPr>
            <p:nvPr/>
          </p:nvSpPr>
          <p:spPr bwMode="auto">
            <a:xfrm>
              <a:off x="5668963" y="3506788"/>
              <a:ext cx="93663" cy="84138"/>
            </a:xfrm>
            <a:custGeom>
              <a:avLst/>
              <a:gdLst>
                <a:gd name="T0" fmla="*/ 59 w 59"/>
                <a:gd name="T1" fmla="*/ 53 h 53"/>
                <a:gd name="T2" fmla="*/ 23 w 59"/>
                <a:gd name="T3" fmla="*/ 13 h 53"/>
                <a:gd name="T4" fmla="*/ 23 w 59"/>
                <a:gd name="T5" fmla="*/ 13 h 53"/>
                <a:gd name="T6" fmla="*/ 23 w 59"/>
                <a:gd name="T7" fmla="*/ 12 h 53"/>
                <a:gd name="T8" fmla="*/ 23 w 59"/>
                <a:gd name="T9" fmla="*/ 12 h 53"/>
                <a:gd name="T10" fmla="*/ 22 w 59"/>
                <a:gd name="T11" fmla="*/ 8 h 53"/>
                <a:gd name="T12" fmla="*/ 20 w 59"/>
                <a:gd name="T13" fmla="*/ 3 h 53"/>
                <a:gd name="T14" fmla="*/ 16 w 59"/>
                <a:gd name="T15" fmla="*/ 1 h 53"/>
                <a:gd name="T16" fmla="*/ 12 w 59"/>
                <a:gd name="T17" fmla="*/ 0 h 53"/>
                <a:gd name="T18" fmla="*/ 12 w 59"/>
                <a:gd name="T19" fmla="*/ 0 h 53"/>
                <a:gd name="T20" fmla="*/ 7 w 59"/>
                <a:gd name="T21" fmla="*/ 1 h 53"/>
                <a:gd name="T22" fmla="*/ 3 w 59"/>
                <a:gd name="T23" fmla="*/ 3 h 53"/>
                <a:gd name="T24" fmla="*/ 1 w 59"/>
                <a:gd name="T25" fmla="*/ 8 h 53"/>
                <a:gd name="T26" fmla="*/ 0 w 59"/>
                <a:gd name="T27" fmla="*/ 12 h 53"/>
                <a:gd name="T28" fmla="*/ 0 w 59"/>
                <a:gd name="T29" fmla="*/ 12 h 53"/>
                <a:gd name="T30" fmla="*/ 1 w 59"/>
                <a:gd name="T31" fmla="*/ 16 h 53"/>
                <a:gd name="T32" fmla="*/ 3 w 59"/>
                <a:gd name="T33" fmla="*/ 20 h 53"/>
                <a:gd name="T34" fmla="*/ 7 w 59"/>
                <a:gd name="T35" fmla="*/ 22 h 53"/>
                <a:gd name="T36" fmla="*/ 11 w 59"/>
                <a:gd name="T37" fmla="*/ 23 h 53"/>
                <a:gd name="T38" fmla="*/ 38 w 59"/>
                <a:gd name="T3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9" h="53">
                  <a:moveTo>
                    <a:pt x="59" y="53"/>
                  </a:moveTo>
                  <a:lnTo>
                    <a:pt x="23" y="13"/>
                  </a:lnTo>
                  <a:lnTo>
                    <a:pt x="23" y="13"/>
                  </a:lnTo>
                  <a:lnTo>
                    <a:pt x="23" y="12"/>
                  </a:lnTo>
                  <a:lnTo>
                    <a:pt x="23" y="12"/>
                  </a:lnTo>
                  <a:lnTo>
                    <a:pt x="22" y="8"/>
                  </a:lnTo>
                  <a:lnTo>
                    <a:pt x="20" y="3"/>
                  </a:lnTo>
                  <a:lnTo>
                    <a:pt x="16" y="1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7" y="1"/>
                  </a:lnTo>
                  <a:lnTo>
                    <a:pt x="3" y="3"/>
                  </a:lnTo>
                  <a:lnTo>
                    <a:pt x="1" y="8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" y="16"/>
                  </a:lnTo>
                  <a:lnTo>
                    <a:pt x="3" y="20"/>
                  </a:lnTo>
                  <a:lnTo>
                    <a:pt x="7" y="22"/>
                  </a:lnTo>
                  <a:lnTo>
                    <a:pt x="11" y="23"/>
                  </a:lnTo>
                  <a:lnTo>
                    <a:pt x="38" y="53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0" name="Freeform 411"/>
            <p:cNvSpPr>
              <a:spLocks/>
            </p:cNvSpPr>
            <p:nvPr/>
          </p:nvSpPr>
          <p:spPr bwMode="auto">
            <a:xfrm>
              <a:off x="5549901" y="3506788"/>
              <a:ext cx="95250" cy="84138"/>
            </a:xfrm>
            <a:custGeom>
              <a:avLst/>
              <a:gdLst>
                <a:gd name="T0" fmla="*/ 22 w 60"/>
                <a:gd name="T1" fmla="*/ 53 h 53"/>
                <a:gd name="T2" fmla="*/ 49 w 60"/>
                <a:gd name="T3" fmla="*/ 23 h 53"/>
                <a:gd name="T4" fmla="*/ 49 w 60"/>
                <a:gd name="T5" fmla="*/ 23 h 53"/>
                <a:gd name="T6" fmla="*/ 53 w 60"/>
                <a:gd name="T7" fmla="*/ 22 h 53"/>
                <a:gd name="T8" fmla="*/ 57 w 60"/>
                <a:gd name="T9" fmla="*/ 20 h 53"/>
                <a:gd name="T10" fmla="*/ 59 w 60"/>
                <a:gd name="T11" fmla="*/ 16 h 53"/>
                <a:gd name="T12" fmla="*/ 60 w 60"/>
                <a:gd name="T13" fmla="*/ 12 h 53"/>
                <a:gd name="T14" fmla="*/ 60 w 60"/>
                <a:gd name="T15" fmla="*/ 12 h 53"/>
                <a:gd name="T16" fmla="*/ 59 w 60"/>
                <a:gd name="T17" fmla="*/ 8 h 53"/>
                <a:gd name="T18" fmla="*/ 57 w 60"/>
                <a:gd name="T19" fmla="*/ 3 h 53"/>
                <a:gd name="T20" fmla="*/ 53 w 60"/>
                <a:gd name="T21" fmla="*/ 1 h 53"/>
                <a:gd name="T22" fmla="*/ 49 w 60"/>
                <a:gd name="T23" fmla="*/ 0 h 53"/>
                <a:gd name="T24" fmla="*/ 49 w 60"/>
                <a:gd name="T25" fmla="*/ 0 h 53"/>
                <a:gd name="T26" fmla="*/ 43 w 60"/>
                <a:gd name="T27" fmla="*/ 1 h 53"/>
                <a:gd name="T28" fmla="*/ 40 w 60"/>
                <a:gd name="T29" fmla="*/ 3 h 53"/>
                <a:gd name="T30" fmla="*/ 38 w 60"/>
                <a:gd name="T31" fmla="*/ 8 h 53"/>
                <a:gd name="T32" fmla="*/ 37 w 60"/>
                <a:gd name="T33" fmla="*/ 12 h 53"/>
                <a:gd name="T34" fmla="*/ 37 w 60"/>
                <a:gd name="T35" fmla="*/ 12 h 53"/>
                <a:gd name="T36" fmla="*/ 37 w 60"/>
                <a:gd name="T37" fmla="*/ 13 h 53"/>
                <a:gd name="T38" fmla="*/ 0 w 60"/>
                <a:gd name="T3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" h="53">
                  <a:moveTo>
                    <a:pt x="22" y="53"/>
                  </a:moveTo>
                  <a:lnTo>
                    <a:pt x="49" y="23"/>
                  </a:lnTo>
                  <a:lnTo>
                    <a:pt x="49" y="23"/>
                  </a:lnTo>
                  <a:lnTo>
                    <a:pt x="53" y="22"/>
                  </a:lnTo>
                  <a:lnTo>
                    <a:pt x="57" y="20"/>
                  </a:lnTo>
                  <a:lnTo>
                    <a:pt x="59" y="16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59" y="8"/>
                  </a:lnTo>
                  <a:lnTo>
                    <a:pt x="57" y="3"/>
                  </a:lnTo>
                  <a:lnTo>
                    <a:pt x="53" y="1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3" y="1"/>
                  </a:lnTo>
                  <a:lnTo>
                    <a:pt x="40" y="3"/>
                  </a:lnTo>
                  <a:lnTo>
                    <a:pt x="38" y="8"/>
                  </a:lnTo>
                  <a:lnTo>
                    <a:pt x="37" y="12"/>
                  </a:lnTo>
                  <a:lnTo>
                    <a:pt x="37" y="12"/>
                  </a:lnTo>
                  <a:lnTo>
                    <a:pt x="37" y="13"/>
                  </a:lnTo>
                  <a:lnTo>
                    <a:pt x="0" y="53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1" name="Freeform 412"/>
            <p:cNvSpPr>
              <a:spLocks/>
            </p:cNvSpPr>
            <p:nvPr/>
          </p:nvSpPr>
          <p:spPr bwMode="auto">
            <a:xfrm>
              <a:off x="4002088" y="2379663"/>
              <a:ext cx="79375" cy="92075"/>
            </a:xfrm>
            <a:custGeom>
              <a:avLst/>
              <a:gdLst>
                <a:gd name="T0" fmla="*/ 0 w 50"/>
                <a:gd name="T1" fmla="*/ 4 h 58"/>
                <a:gd name="T2" fmla="*/ 0 w 50"/>
                <a:gd name="T3" fmla="*/ 4 h 58"/>
                <a:gd name="T4" fmla="*/ 1 w 50"/>
                <a:gd name="T5" fmla="*/ 3 h 58"/>
                <a:gd name="T6" fmla="*/ 2 w 50"/>
                <a:gd name="T7" fmla="*/ 2 h 58"/>
                <a:gd name="T8" fmla="*/ 3 w 50"/>
                <a:gd name="T9" fmla="*/ 1 h 58"/>
                <a:gd name="T10" fmla="*/ 4 w 50"/>
                <a:gd name="T11" fmla="*/ 0 h 58"/>
                <a:gd name="T12" fmla="*/ 30 w 50"/>
                <a:gd name="T13" fmla="*/ 0 h 58"/>
                <a:gd name="T14" fmla="*/ 30 w 50"/>
                <a:gd name="T15" fmla="*/ 0 h 58"/>
                <a:gd name="T16" fmla="*/ 33 w 50"/>
                <a:gd name="T17" fmla="*/ 1 h 58"/>
                <a:gd name="T18" fmla="*/ 36 w 50"/>
                <a:gd name="T19" fmla="*/ 4 h 58"/>
                <a:gd name="T20" fmla="*/ 36 w 50"/>
                <a:gd name="T21" fmla="*/ 4 h 58"/>
                <a:gd name="T22" fmla="*/ 40 w 50"/>
                <a:gd name="T23" fmla="*/ 16 h 58"/>
                <a:gd name="T24" fmla="*/ 43 w 50"/>
                <a:gd name="T25" fmla="*/ 26 h 58"/>
                <a:gd name="T26" fmla="*/ 43 w 50"/>
                <a:gd name="T27" fmla="*/ 26 h 58"/>
                <a:gd name="T28" fmla="*/ 47 w 50"/>
                <a:gd name="T29" fmla="*/ 40 h 58"/>
                <a:gd name="T30" fmla="*/ 50 w 50"/>
                <a:gd name="T31" fmla="*/ 55 h 58"/>
                <a:gd name="T32" fmla="*/ 50 w 50"/>
                <a:gd name="T33" fmla="*/ 55 h 58"/>
                <a:gd name="T34" fmla="*/ 50 w 50"/>
                <a:gd name="T35" fmla="*/ 58 h 58"/>
                <a:gd name="T36" fmla="*/ 49 w 50"/>
                <a:gd name="T37" fmla="*/ 58 h 58"/>
                <a:gd name="T38" fmla="*/ 47 w 50"/>
                <a:gd name="T39" fmla="*/ 58 h 58"/>
                <a:gd name="T40" fmla="*/ 47 w 50"/>
                <a:gd name="T41" fmla="*/ 58 h 58"/>
                <a:gd name="T42" fmla="*/ 33 w 50"/>
                <a:gd name="T43" fmla="*/ 57 h 58"/>
                <a:gd name="T44" fmla="*/ 20 w 50"/>
                <a:gd name="T45" fmla="*/ 55 h 58"/>
                <a:gd name="T46" fmla="*/ 4 w 50"/>
                <a:gd name="T47" fmla="*/ 51 h 58"/>
                <a:gd name="T48" fmla="*/ 4 w 50"/>
                <a:gd name="T49" fmla="*/ 51 h 58"/>
                <a:gd name="T50" fmla="*/ 1 w 50"/>
                <a:gd name="T51" fmla="*/ 49 h 58"/>
                <a:gd name="T52" fmla="*/ 0 w 50"/>
                <a:gd name="T53" fmla="*/ 46 h 58"/>
                <a:gd name="T54" fmla="*/ 0 w 50"/>
                <a:gd name="T55" fmla="*/ 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0" h="58">
                  <a:moveTo>
                    <a:pt x="0" y="4"/>
                  </a:moveTo>
                  <a:lnTo>
                    <a:pt x="0" y="4"/>
                  </a:lnTo>
                  <a:lnTo>
                    <a:pt x="1" y="3"/>
                  </a:lnTo>
                  <a:lnTo>
                    <a:pt x="2" y="2"/>
                  </a:lnTo>
                  <a:lnTo>
                    <a:pt x="3" y="1"/>
                  </a:lnTo>
                  <a:lnTo>
                    <a:pt x="4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3" y="1"/>
                  </a:lnTo>
                  <a:lnTo>
                    <a:pt x="36" y="4"/>
                  </a:lnTo>
                  <a:lnTo>
                    <a:pt x="36" y="4"/>
                  </a:lnTo>
                  <a:lnTo>
                    <a:pt x="40" y="16"/>
                  </a:lnTo>
                  <a:lnTo>
                    <a:pt x="43" y="26"/>
                  </a:lnTo>
                  <a:lnTo>
                    <a:pt x="43" y="26"/>
                  </a:lnTo>
                  <a:lnTo>
                    <a:pt x="47" y="40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50" y="58"/>
                  </a:lnTo>
                  <a:lnTo>
                    <a:pt x="49" y="58"/>
                  </a:lnTo>
                  <a:lnTo>
                    <a:pt x="47" y="58"/>
                  </a:lnTo>
                  <a:lnTo>
                    <a:pt x="47" y="58"/>
                  </a:lnTo>
                  <a:lnTo>
                    <a:pt x="33" y="57"/>
                  </a:lnTo>
                  <a:lnTo>
                    <a:pt x="20" y="55"/>
                  </a:lnTo>
                  <a:lnTo>
                    <a:pt x="4" y="51"/>
                  </a:lnTo>
                  <a:lnTo>
                    <a:pt x="4" y="51"/>
                  </a:lnTo>
                  <a:lnTo>
                    <a:pt x="1" y="49"/>
                  </a:lnTo>
                  <a:lnTo>
                    <a:pt x="0" y="46"/>
                  </a:lnTo>
                  <a:lnTo>
                    <a:pt x="0" y="4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2" name="Freeform 413"/>
            <p:cNvSpPr>
              <a:spLocks/>
            </p:cNvSpPr>
            <p:nvPr/>
          </p:nvSpPr>
          <p:spPr bwMode="auto">
            <a:xfrm>
              <a:off x="3879851" y="2557463"/>
              <a:ext cx="92075" cy="14288"/>
            </a:xfrm>
            <a:custGeom>
              <a:avLst/>
              <a:gdLst>
                <a:gd name="T0" fmla="*/ 0 w 58"/>
                <a:gd name="T1" fmla="*/ 5 h 9"/>
                <a:gd name="T2" fmla="*/ 0 w 58"/>
                <a:gd name="T3" fmla="*/ 5 h 9"/>
                <a:gd name="T4" fmla="*/ 0 w 58"/>
                <a:gd name="T5" fmla="*/ 9 h 9"/>
                <a:gd name="T6" fmla="*/ 11 w 58"/>
                <a:gd name="T7" fmla="*/ 9 h 9"/>
                <a:gd name="T8" fmla="*/ 22 w 58"/>
                <a:gd name="T9" fmla="*/ 0 h 9"/>
                <a:gd name="T10" fmla="*/ 37 w 58"/>
                <a:gd name="T11" fmla="*/ 0 h 9"/>
                <a:gd name="T12" fmla="*/ 47 w 58"/>
                <a:gd name="T13" fmla="*/ 9 h 9"/>
                <a:gd name="T14" fmla="*/ 58 w 58"/>
                <a:gd name="T15" fmla="*/ 9 h 9"/>
                <a:gd name="T16" fmla="*/ 58 w 58"/>
                <a:gd name="T17" fmla="*/ 9 h 9"/>
                <a:gd name="T18" fmla="*/ 58 w 58"/>
                <a:gd name="T19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" h="9">
                  <a:moveTo>
                    <a:pt x="0" y="5"/>
                  </a:moveTo>
                  <a:lnTo>
                    <a:pt x="0" y="5"/>
                  </a:lnTo>
                  <a:lnTo>
                    <a:pt x="0" y="9"/>
                  </a:lnTo>
                  <a:lnTo>
                    <a:pt x="11" y="9"/>
                  </a:lnTo>
                  <a:lnTo>
                    <a:pt x="22" y="0"/>
                  </a:lnTo>
                  <a:lnTo>
                    <a:pt x="37" y="0"/>
                  </a:lnTo>
                  <a:lnTo>
                    <a:pt x="47" y="9"/>
                  </a:lnTo>
                  <a:lnTo>
                    <a:pt x="58" y="9"/>
                  </a:lnTo>
                  <a:lnTo>
                    <a:pt x="58" y="9"/>
                  </a:lnTo>
                  <a:lnTo>
                    <a:pt x="58" y="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3" name="Freeform 414"/>
            <p:cNvSpPr>
              <a:spLocks/>
            </p:cNvSpPr>
            <p:nvPr/>
          </p:nvSpPr>
          <p:spPr bwMode="auto">
            <a:xfrm>
              <a:off x="3725863" y="2333625"/>
              <a:ext cx="382588" cy="238125"/>
            </a:xfrm>
            <a:custGeom>
              <a:avLst/>
              <a:gdLst>
                <a:gd name="T0" fmla="*/ 233 w 241"/>
                <a:gd name="T1" fmla="*/ 146 h 150"/>
                <a:gd name="T2" fmla="*/ 233 w 241"/>
                <a:gd name="T3" fmla="*/ 146 h 150"/>
                <a:gd name="T4" fmla="*/ 233 w 241"/>
                <a:gd name="T5" fmla="*/ 150 h 150"/>
                <a:gd name="T6" fmla="*/ 241 w 241"/>
                <a:gd name="T7" fmla="*/ 150 h 150"/>
                <a:gd name="T8" fmla="*/ 241 w 241"/>
                <a:gd name="T9" fmla="*/ 150 h 150"/>
                <a:gd name="T10" fmla="*/ 241 w 241"/>
                <a:gd name="T11" fmla="*/ 140 h 150"/>
                <a:gd name="T12" fmla="*/ 240 w 241"/>
                <a:gd name="T13" fmla="*/ 140 h 150"/>
                <a:gd name="T14" fmla="*/ 240 w 241"/>
                <a:gd name="T15" fmla="*/ 115 h 150"/>
                <a:gd name="T16" fmla="*/ 240 w 241"/>
                <a:gd name="T17" fmla="*/ 115 h 150"/>
                <a:gd name="T18" fmla="*/ 240 w 241"/>
                <a:gd name="T19" fmla="*/ 102 h 150"/>
                <a:gd name="T20" fmla="*/ 240 w 241"/>
                <a:gd name="T21" fmla="*/ 102 h 150"/>
                <a:gd name="T22" fmla="*/ 240 w 241"/>
                <a:gd name="T23" fmla="*/ 91 h 150"/>
                <a:gd name="T24" fmla="*/ 238 w 241"/>
                <a:gd name="T25" fmla="*/ 79 h 150"/>
                <a:gd name="T26" fmla="*/ 235 w 241"/>
                <a:gd name="T27" fmla="*/ 65 h 150"/>
                <a:gd name="T28" fmla="*/ 231 w 241"/>
                <a:gd name="T29" fmla="*/ 50 h 150"/>
                <a:gd name="T30" fmla="*/ 227 w 241"/>
                <a:gd name="T31" fmla="*/ 37 h 150"/>
                <a:gd name="T32" fmla="*/ 223 w 241"/>
                <a:gd name="T33" fmla="*/ 27 h 150"/>
                <a:gd name="T34" fmla="*/ 219 w 241"/>
                <a:gd name="T35" fmla="*/ 18 h 150"/>
                <a:gd name="T36" fmla="*/ 216 w 241"/>
                <a:gd name="T37" fmla="*/ 16 h 150"/>
                <a:gd name="T38" fmla="*/ 214 w 241"/>
                <a:gd name="T39" fmla="*/ 16 h 150"/>
                <a:gd name="T40" fmla="*/ 214 w 241"/>
                <a:gd name="T41" fmla="*/ 16 h 150"/>
                <a:gd name="T42" fmla="*/ 167 w 241"/>
                <a:gd name="T43" fmla="*/ 16 h 150"/>
                <a:gd name="T44" fmla="*/ 167 w 241"/>
                <a:gd name="T45" fmla="*/ 0 h 150"/>
                <a:gd name="T46" fmla="*/ 8 w 241"/>
                <a:gd name="T47" fmla="*/ 0 h 150"/>
                <a:gd name="T48" fmla="*/ 8 w 241"/>
                <a:gd name="T49" fmla="*/ 108 h 150"/>
                <a:gd name="T50" fmla="*/ 8 w 241"/>
                <a:gd name="T51" fmla="*/ 117 h 150"/>
                <a:gd name="T52" fmla="*/ 8 w 241"/>
                <a:gd name="T53" fmla="*/ 118 h 150"/>
                <a:gd name="T54" fmla="*/ 0 w 241"/>
                <a:gd name="T55" fmla="*/ 118 h 150"/>
                <a:gd name="T56" fmla="*/ 0 w 241"/>
                <a:gd name="T57" fmla="*/ 132 h 150"/>
                <a:gd name="T58" fmla="*/ 11 w 241"/>
                <a:gd name="T59" fmla="*/ 132 h 150"/>
                <a:gd name="T60" fmla="*/ 19 w 241"/>
                <a:gd name="T61" fmla="*/ 145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41" h="150">
                  <a:moveTo>
                    <a:pt x="233" y="146"/>
                  </a:moveTo>
                  <a:lnTo>
                    <a:pt x="233" y="146"/>
                  </a:lnTo>
                  <a:lnTo>
                    <a:pt x="233" y="150"/>
                  </a:lnTo>
                  <a:lnTo>
                    <a:pt x="241" y="150"/>
                  </a:lnTo>
                  <a:lnTo>
                    <a:pt x="241" y="150"/>
                  </a:lnTo>
                  <a:lnTo>
                    <a:pt x="241" y="140"/>
                  </a:lnTo>
                  <a:lnTo>
                    <a:pt x="240" y="140"/>
                  </a:lnTo>
                  <a:lnTo>
                    <a:pt x="240" y="115"/>
                  </a:lnTo>
                  <a:lnTo>
                    <a:pt x="240" y="115"/>
                  </a:lnTo>
                  <a:lnTo>
                    <a:pt x="240" y="102"/>
                  </a:lnTo>
                  <a:lnTo>
                    <a:pt x="240" y="102"/>
                  </a:lnTo>
                  <a:lnTo>
                    <a:pt x="240" y="91"/>
                  </a:lnTo>
                  <a:lnTo>
                    <a:pt x="238" y="79"/>
                  </a:lnTo>
                  <a:lnTo>
                    <a:pt x="235" y="65"/>
                  </a:lnTo>
                  <a:lnTo>
                    <a:pt x="231" y="50"/>
                  </a:lnTo>
                  <a:lnTo>
                    <a:pt x="227" y="37"/>
                  </a:lnTo>
                  <a:lnTo>
                    <a:pt x="223" y="27"/>
                  </a:lnTo>
                  <a:lnTo>
                    <a:pt x="219" y="18"/>
                  </a:lnTo>
                  <a:lnTo>
                    <a:pt x="216" y="16"/>
                  </a:lnTo>
                  <a:lnTo>
                    <a:pt x="214" y="16"/>
                  </a:lnTo>
                  <a:lnTo>
                    <a:pt x="214" y="16"/>
                  </a:lnTo>
                  <a:lnTo>
                    <a:pt x="167" y="16"/>
                  </a:lnTo>
                  <a:lnTo>
                    <a:pt x="167" y="0"/>
                  </a:lnTo>
                  <a:lnTo>
                    <a:pt x="8" y="0"/>
                  </a:lnTo>
                  <a:lnTo>
                    <a:pt x="8" y="108"/>
                  </a:lnTo>
                  <a:lnTo>
                    <a:pt x="8" y="117"/>
                  </a:lnTo>
                  <a:lnTo>
                    <a:pt x="8" y="118"/>
                  </a:lnTo>
                  <a:lnTo>
                    <a:pt x="0" y="118"/>
                  </a:lnTo>
                  <a:lnTo>
                    <a:pt x="0" y="132"/>
                  </a:lnTo>
                  <a:lnTo>
                    <a:pt x="11" y="132"/>
                  </a:lnTo>
                  <a:lnTo>
                    <a:pt x="19" y="14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4" name="Freeform 415"/>
            <p:cNvSpPr>
              <a:spLocks noEditPoints="1"/>
            </p:cNvSpPr>
            <p:nvPr/>
          </p:nvSpPr>
          <p:spPr bwMode="auto">
            <a:xfrm>
              <a:off x="3767138" y="2514600"/>
              <a:ext cx="101600" cy="101600"/>
            </a:xfrm>
            <a:custGeom>
              <a:avLst/>
              <a:gdLst>
                <a:gd name="T0" fmla="*/ 32 w 64"/>
                <a:gd name="T1" fmla="*/ 0 h 64"/>
                <a:gd name="T2" fmla="*/ 32 w 64"/>
                <a:gd name="T3" fmla="*/ 0 h 64"/>
                <a:gd name="T4" fmla="*/ 26 w 64"/>
                <a:gd name="T5" fmla="*/ 0 h 64"/>
                <a:gd name="T6" fmla="*/ 20 w 64"/>
                <a:gd name="T7" fmla="*/ 2 h 64"/>
                <a:gd name="T8" fmla="*/ 15 w 64"/>
                <a:gd name="T9" fmla="*/ 5 h 64"/>
                <a:gd name="T10" fmla="*/ 9 w 64"/>
                <a:gd name="T11" fmla="*/ 9 h 64"/>
                <a:gd name="T12" fmla="*/ 5 w 64"/>
                <a:gd name="T13" fmla="*/ 14 h 64"/>
                <a:gd name="T14" fmla="*/ 2 w 64"/>
                <a:gd name="T15" fmla="*/ 20 h 64"/>
                <a:gd name="T16" fmla="*/ 0 w 64"/>
                <a:gd name="T17" fmla="*/ 26 h 64"/>
                <a:gd name="T18" fmla="*/ 0 w 64"/>
                <a:gd name="T19" fmla="*/ 32 h 64"/>
                <a:gd name="T20" fmla="*/ 0 w 64"/>
                <a:gd name="T21" fmla="*/ 32 h 64"/>
                <a:gd name="T22" fmla="*/ 0 w 64"/>
                <a:gd name="T23" fmla="*/ 38 h 64"/>
                <a:gd name="T24" fmla="*/ 2 w 64"/>
                <a:gd name="T25" fmla="*/ 44 h 64"/>
                <a:gd name="T26" fmla="*/ 5 w 64"/>
                <a:gd name="T27" fmla="*/ 49 h 64"/>
                <a:gd name="T28" fmla="*/ 9 w 64"/>
                <a:gd name="T29" fmla="*/ 55 h 64"/>
                <a:gd name="T30" fmla="*/ 15 w 64"/>
                <a:gd name="T31" fmla="*/ 59 h 64"/>
                <a:gd name="T32" fmla="*/ 20 w 64"/>
                <a:gd name="T33" fmla="*/ 62 h 64"/>
                <a:gd name="T34" fmla="*/ 26 w 64"/>
                <a:gd name="T35" fmla="*/ 64 h 64"/>
                <a:gd name="T36" fmla="*/ 32 w 64"/>
                <a:gd name="T37" fmla="*/ 64 h 64"/>
                <a:gd name="T38" fmla="*/ 32 w 64"/>
                <a:gd name="T39" fmla="*/ 64 h 64"/>
                <a:gd name="T40" fmla="*/ 38 w 64"/>
                <a:gd name="T41" fmla="*/ 64 h 64"/>
                <a:gd name="T42" fmla="*/ 44 w 64"/>
                <a:gd name="T43" fmla="*/ 62 h 64"/>
                <a:gd name="T44" fmla="*/ 50 w 64"/>
                <a:gd name="T45" fmla="*/ 59 h 64"/>
                <a:gd name="T46" fmla="*/ 55 w 64"/>
                <a:gd name="T47" fmla="*/ 55 h 64"/>
                <a:gd name="T48" fmla="*/ 59 w 64"/>
                <a:gd name="T49" fmla="*/ 49 h 64"/>
                <a:gd name="T50" fmla="*/ 62 w 64"/>
                <a:gd name="T51" fmla="*/ 44 h 64"/>
                <a:gd name="T52" fmla="*/ 63 w 64"/>
                <a:gd name="T53" fmla="*/ 38 h 64"/>
                <a:gd name="T54" fmla="*/ 64 w 64"/>
                <a:gd name="T55" fmla="*/ 32 h 64"/>
                <a:gd name="T56" fmla="*/ 64 w 64"/>
                <a:gd name="T57" fmla="*/ 32 h 64"/>
                <a:gd name="T58" fmla="*/ 63 w 64"/>
                <a:gd name="T59" fmla="*/ 26 h 64"/>
                <a:gd name="T60" fmla="*/ 62 w 64"/>
                <a:gd name="T61" fmla="*/ 20 h 64"/>
                <a:gd name="T62" fmla="*/ 59 w 64"/>
                <a:gd name="T63" fmla="*/ 14 h 64"/>
                <a:gd name="T64" fmla="*/ 55 w 64"/>
                <a:gd name="T65" fmla="*/ 9 h 64"/>
                <a:gd name="T66" fmla="*/ 50 w 64"/>
                <a:gd name="T67" fmla="*/ 5 h 64"/>
                <a:gd name="T68" fmla="*/ 44 w 64"/>
                <a:gd name="T69" fmla="*/ 2 h 64"/>
                <a:gd name="T70" fmla="*/ 38 w 64"/>
                <a:gd name="T71" fmla="*/ 0 h 64"/>
                <a:gd name="T72" fmla="*/ 32 w 64"/>
                <a:gd name="T73" fmla="*/ 0 h 64"/>
                <a:gd name="T74" fmla="*/ 32 w 64"/>
                <a:gd name="T75" fmla="*/ 0 h 64"/>
                <a:gd name="T76" fmla="*/ 32 w 64"/>
                <a:gd name="T77" fmla="*/ 46 h 64"/>
                <a:gd name="T78" fmla="*/ 32 w 64"/>
                <a:gd name="T79" fmla="*/ 46 h 64"/>
                <a:gd name="T80" fmla="*/ 27 w 64"/>
                <a:gd name="T81" fmla="*/ 45 h 64"/>
                <a:gd name="T82" fmla="*/ 22 w 64"/>
                <a:gd name="T83" fmla="*/ 42 h 64"/>
                <a:gd name="T84" fmla="*/ 19 w 64"/>
                <a:gd name="T85" fmla="*/ 37 h 64"/>
                <a:gd name="T86" fmla="*/ 18 w 64"/>
                <a:gd name="T87" fmla="*/ 32 h 64"/>
                <a:gd name="T88" fmla="*/ 18 w 64"/>
                <a:gd name="T89" fmla="*/ 32 h 64"/>
                <a:gd name="T90" fmla="*/ 19 w 64"/>
                <a:gd name="T91" fmla="*/ 27 h 64"/>
                <a:gd name="T92" fmla="*/ 22 w 64"/>
                <a:gd name="T93" fmla="*/ 22 h 64"/>
                <a:gd name="T94" fmla="*/ 27 w 64"/>
                <a:gd name="T95" fmla="*/ 19 h 64"/>
                <a:gd name="T96" fmla="*/ 32 w 64"/>
                <a:gd name="T97" fmla="*/ 18 h 64"/>
                <a:gd name="T98" fmla="*/ 32 w 64"/>
                <a:gd name="T99" fmla="*/ 18 h 64"/>
                <a:gd name="T100" fmla="*/ 37 w 64"/>
                <a:gd name="T101" fmla="*/ 19 h 64"/>
                <a:gd name="T102" fmla="*/ 42 w 64"/>
                <a:gd name="T103" fmla="*/ 22 h 64"/>
                <a:gd name="T104" fmla="*/ 45 w 64"/>
                <a:gd name="T105" fmla="*/ 27 h 64"/>
                <a:gd name="T106" fmla="*/ 46 w 64"/>
                <a:gd name="T107" fmla="*/ 32 h 64"/>
                <a:gd name="T108" fmla="*/ 46 w 64"/>
                <a:gd name="T109" fmla="*/ 32 h 64"/>
                <a:gd name="T110" fmla="*/ 45 w 64"/>
                <a:gd name="T111" fmla="*/ 37 h 64"/>
                <a:gd name="T112" fmla="*/ 42 w 64"/>
                <a:gd name="T113" fmla="*/ 42 h 64"/>
                <a:gd name="T114" fmla="*/ 37 w 64"/>
                <a:gd name="T115" fmla="*/ 45 h 64"/>
                <a:gd name="T116" fmla="*/ 32 w 64"/>
                <a:gd name="T117" fmla="*/ 46 h 64"/>
                <a:gd name="T118" fmla="*/ 32 w 64"/>
                <a:gd name="T119" fmla="*/ 4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4" h="64">
                  <a:moveTo>
                    <a:pt x="32" y="0"/>
                  </a:moveTo>
                  <a:lnTo>
                    <a:pt x="32" y="0"/>
                  </a:lnTo>
                  <a:lnTo>
                    <a:pt x="26" y="0"/>
                  </a:lnTo>
                  <a:lnTo>
                    <a:pt x="20" y="2"/>
                  </a:lnTo>
                  <a:lnTo>
                    <a:pt x="15" y="5"/>
                  </a:lnTo>
                  <a:lnTo>
                    <a:pt x="9" y="9"/>
                  </a:lnTo>
                  <a:lnTo>
                    <a:pt x="5" y="14"/>
                  </a:lnTo>
                  <a:lnTo>
                    <a:pt x="2" y="20"/>
                  </a:lnTo>
                  <a:lnTo>
                    <a:pt x="0" y="26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38"/>
                  </a:lnTo>
                  <a:lnTo>
                    <a:pt x="2" y="44"/>
                  </a:lnTo>
                  <a:lnTo>
                    <a:pt x="5" y="49"/>
                  </a:lnTo>
                  <a:lnTo>
                    <a:pt x="9" y="55"/>
                  </a:lnTo>
                  <a:lnTo>
                    <a:pt x="15" y="59"/>
                  </a:lnTo>
                  <a:lnTo>
                    <a:pt x="20" y="62"/>
                  </a:lnTo>
                  <a:lnTo>
                    <a:pt x="26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8" y="64"/>
                  </a:lnTo>
                  <a:lnTo>
                    <a:pt x="44" y="62"/>
                  </a:lnTo>
                  <a:lnTo>
                    <a:pt x="50" y="59"/>
                  </a:lnTo>
                  <a:lnTo>
                    <a:pt x="55" y="55"/>
                  </a:lnTo>
                  <a:lnTo>
                    <a:pt x="59" y="49"/>
                  </a:lnTo>
                  <a:lnTo>
                    <a:pt x="62" y="44"/>
                  </a:lnTo>
                  <a:lnTo>
                    <a:pt x="63" y="38"/>
                  </a:lnTo>
                  <a:lnTo>
                    <a:pt x="64" y="32"/>
                  </a:lnTo>
                  <a:lnTo>
                    <a:pt x="64" y="32"/>
                  </a:lnTo>
                  <a:lnTo>
                    <a:pt x="63" y="26"/>
                  </a:lnTo>
                  <a:lnTo>
                    <a:pt x="62" y="20"/>
                  </a:lnTo>
                  <a:lnTo>
                    <a:pt x="59" y="14"/>
                  </a:lnTo>
                  <a:lnTo>
                    <a:pt x="55" y="9"/>
                  </a:lnTo>
                  <a:lnTo>
                    <a:pt x="50" y="5"/>
                  </a:lnTo>
                  <a:lnTo>
                    <a:pt x="44" y="2"/>
                  </a:lnTo>
                  <a:lnTo>
                    <a:pt x="38" y="0"/>
                  </a:lnTo>
                  <a:lnTo>
                    <a:pt x="32" y="0"/>
                  </a:lnTo>
                  <a:lnTo>
                    <a:pt x="32" y="0"/>
                  </a:lnTo>
                  <a:close/>
                  <a:moveTo>
                    <a:pt x="32" y="46"/>
                  </a:moveTo>
                  <a:lnTo>
                    <a:pt x="32" y="46"/>
                  </a:lnTo>
                  <a:lnTo>
                    <a:pt x="27" y="45"/>
                  </a:lnTo>
                  <a:lnTo>
                    <a:pt x="22" y="42"/>
                  </a:lnTo>
                  <a:lnTo>
                    <a:pt x="19" y="37"/>
                  </a:lnTo>
                  <a:lnTo>
                    <a:pt x="18" y="32"/>
                  </a:lnTo>
                  <a:lnTo>
                    <a:pt x="18" y="32"/>
                  </a:lnTo>
                  <a:lnTo>
                    <a:pt x="19" y="27"/>
                  </a:lnTo>
                  <a:lnTo>
                    <a:pt x="22" y="22"/>
                  </a:lnTo>
                  <a:lnTo>
                    <a:pt x="27" y="19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7" y="19"/>
                  </a:lnTo>
                  <a:lnTo>
                    <a:pt x="42" y="22"/>
                  </a:lnTo>
                  <a:lnTo>
                    <a:pt x="45" y="27"/>
                  </a:lnTo>
                  <a:lnTo>
                    <a:pt x="46" y="32"/>
                  </a:lnTo>
                  <a:lnTo>
                    <a:pt x="46" y="32"/>
                  </a:lnTo>
                  <a:lnTo>
                    <a:pt x="45" y="37"/>
                  </a:lnTo>
                  <a:lnTo>
                    <a:pt x="42" y="42"/>
                  </a:lnTo>
                  <a:lnTo>
                    <a:pt x="37" y="45"/>
                  </a:lnTo>
                  <a:lnTo>
                    <a:pt x="32" y="46"/>
                  </a:lnTo>
                  <a:lnTo>
                    <a:pt x="32" y="46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5" name="Freeform 416"/>
            <p:cNvSpPr>
              <a:spLocks noEditPoints="1"/>
            </p:cNvSpPr>
            <p:nvPr/>
          </p:nvSpPr>
          <p:spPr bwMode="auto">
            <a:xfrm>
              <a:off x="3983038" y="2514600"/>
              <a:ext cx="101600" cy="101600"/>
            </a:xfrm>
            <a:custGeom>
              <a:avLst/>
              <a:gdLst>
                <a:gd name="T0" fmla="*/ 32 w 64"/>
                <a:gd name="T1" fmla="*/ 0 h 64"/>
                <a:gd name="T2" fmla="*/ 32 w 64"/>
                <a:gd name="T3" fmla="*/ 0 h 64"/>
                <a:gd name="T4" fmla="*/ 26 w 64"/>
                <a:gd name="T5" fmla="*/ 0 h 64"/>
                <a:gd name="T6" fmla="*/ 20 w 64"/>
                <a:gd name="T7" fmla="*/ 2 h 64"/>
                <a:gd name="T8" fmla="*/ 14 w 64"/>
                <a:gd name="T9" fmla="*/ 5 h 64"/>
                <a:gd name="T10" fmla="*/ 9 w 64"/>
                <a:gd name="T11" fmla="*/ 9 h 64"/>
                <a:gd name="T12" fmla="*/ 5 w 64"/>
                <a:gd name="T13" fmla="*/ 14 h 64"/>
                <a:gd name="T14" fmla="*/ 2 w 64"/>
                <a:gd name="T15" fmla="*/ 20 h 64"/>
                <a:gd name="T16" fmla="*/ 1 w 64"/>
                <a:gd name="T17" fmla="*/ 26 h 64"/>
                <a:gd name="T18" fmla="*/ 0 w 64"/>
                <a:gd name="T19" fmla="*/ 32 h 64"/>
                <a:gd name="T20" fmla="*/ 0 w 64"/>
                <a:gd name="T21" fmla="*/ 32 h 64"/>
                <a:gd name="T22" fmla="*/ 1 w 64"/>
                <a:gd name="T23" fmla="*/ 38 h 64"/>
                <a:gd name="T24" fmla="*/ 2 w 64"/>
                <a:gd name="T25" fmla="*/ 44 h 64"/>
                <a:gd name="T26" fmla="*/ 5 w 64"/>
                <a:gd name="T27" fmla="*/ 49 h 64"/>
                <a:gd name="T28" fmla="*/ 9 w 64"/>
                <a:gd name="T29" fmla="*/ 55 h 64"/>
                <a:gd name="T30" fmla="*/ 14 w 64"/>
                <a:gd name="T31" fmla="*/ 59 h 64"/>
                <a:gd name="T32" fmla="*/ 20 w 64"/>
                <a:gd name="T33" fmla="*/ 62 h 64"/>
                <a:gd name="T34" fmla="*/ 26 w 64"/>
                <a:gd name="T35" fmla="*/ 64 h 64"/>
                <a:gd name="T36" fmla="*/ 32 w 64"/>
                <a:gd name="T37" fmla="*/ 64 h 64"/>
                <a:gd name="T38" fmla="*/ 32 w 64"/>
                <a:gd name="T39" fmla="*/ 64 h 64"/>
                <a:gd name="T40" fmla="*/ 38 w 64"/>
                <a:gd name="T41" fmla="*/ 64 h 64"/>
                <a:gd name="T42" fmla="*/ 44 w 64"/>
                <a:gd name="T43" fmla="*/ 62 h 64"/>
                <a:gd name="T44" fmla="*/ 49 w 64"/>
                <a:gd name="T45" fmla="*/ 59 h 64"/>
                <a:gd name="T46" fmla="*/ 54 w 64"/>
                <a:gd name="T47" fmla="*/ 55 h 64"/>
                <a:gd name="T48" fmla="*/ 59 w 64"/>
                <a:gd name="T49" fmla="*/ 49 h 64"/>
                <a:gd name="T50" fmla="*/ 62 w 64"/>
                <a:gd name="T51" fmla="*/ 44 h 64"/>
                <a:gd name="T52" fmla="*/ 64 w 64"/>
                <a:gd name="T53" fmla="*/ 38 h 64"/>
                <a:gd name="T54" fmla="*/ 64 w 64"/>
                <a:gd name="T55" fmla="*/ 32 h 64"/>
                <a:gd name="T56" fmla="*/ 64 w 64"/>
                <a:gd name="T57" fmla="*/ 32 h 64"/>
                <a:gd name="T58" fmla="*/ 64 w 64"/>
                <a:gd name="T59" fmla="*/ 26 h 64"/>
                <a:gd name="T60" fmla="*/ 62 w 64"/>
                <a:gd name="T61" fmla="*/ 20 h 64"/>
                <a:gd name="T62" fmla="*/ 59 w 64"/>
                <a:gd name="T63" fmla="*/ 14 h 64"/>
                <a:gd name="T64" fmla="*/ 54 w 64"/>
                <a:gd name="T65" fmla="*/ 9 h 64"/>
                <a:gd name="T66" fmla="*/ 49 w 64"/>
                <a:gd name="T67" fmla="*/ 5 h 64"/>
                <a:gd name="T68" fmla="*/ 44 w 64"/>
                <a:gd name="T69" fmla="*/ 2 h 64"/>
                <a:gd name="T70" fmla="*/ 38 w 64"/>
                <a:gd name="T71" fmla="*/ 0 h 64"/>
                <a:gd name="T72" fmla="*/ 32 w 64"/>
                <a:gd name="T73" fmla="*/ 0 h 64"/>
                <a:gd name="T74" fmla="*/ 32 w 64"/>
                <a:gd name="T75" fmla="*/ 0 h 64"/>
                <a:gd name="T76" fmla="*/ 32 w 64"/>
                <a:gd name="T77" fmla="*/ 46 h 64"/>
                <a:gd name="T78" fmla="*/ 32 w 64"/>
                <a:gd name="T79" fmla="*/ 46 h 64"/>
                <a:gd name="T80" fmla="*/ 27 w 64"/>
                <a:gd name="T81" fmla="*/ 45 h 64"/>
                <a:gd name="T82" fmla="*/ 22 w 64"/>
                <a:gd name="T83" fmla="*/ 42 h 64"/>
                <a:gd name="T84" fmla="*/ 18 w 64"/>
                <a:gd name="T85" fmla="*/ 37 h 64"/>
                <a:gd name="T86" fmla="*/ 17 w 64"/>
                <a:gd name="T87" fmla="*/ 32 h 64"/>
                <a:gd name="T88" fmla="*/ 17 w 64"/>
                <a:gd name="T89" fmla="*/ 32 h 64"/>
                <a:gd name="T90" fmla="*/ 18 w 64"/>
                <a:gd name="T91" fmla="*/ 27 h 64"/>
                <a:gd name="T92" fmla="*/ 22 w 64"/>
                <a:gd name="T93" fmla="*/ 22 h 64"/>
                <a:gd name="T94" fmla="*/ 27 w 64"/>
                <a:gd name="T95" fmla="*/ 19 h 64"/>
                <a:gd name="T96" fmla="*/ 32 w 64"/>
                <a:gd name="T97" fmla="*/ 18 h 64"/>
                <a:gd name="T98" fmla="*/ 32 w 64"/>
                <a:gd name="T99" fmla="*/ 18 h 64"/>
                <a:gd name="T100" fmla="*/ 37 w 64"/>
                <a:gd name="T101" fmla="*/ 19 h 64"/>
                <a:gd name="T102" fmla="*/ 42 w 64"/>
                <a:gd name="T103" fmla="*/ 22 h 64"/>
                <a:gd name="T104" fmla="*/ 45 w 64"/>
                <a:gd name="T105" fmla="*/ 27 h 64"/>
                <a:gd name="T106" fmla="*/ 46 w 64"/>
                <a:gd name="T107" fmla="*/ 32 h 64"/>
                <a:gd name="T108" fmla="*/ 46 w 64"/>
                <a:gd name="T109" fmla="*/ 32 h 64"/>
                <a:gd name="T110" fmla="*/ 45 w 64"/>
                <a:gd name="T111" fmla="*/ 37 h 64"/>
                <a:gd name="T112" fmla="*/ 42 w 64"/>
                <a:gd name="T113" fmla="*/ 42 h 64"/>
                <a:gd name="T114" fmla="*/ 37 w 64"/>
                <a:gd name="T115" fmla="*/ 45 h 64"/>
                <a:gd name="T116" fmla="*/ 32 w 64"/>
                <a:gd name="T117" fmla="*/ 46 h 64"/>
                <a:gd name="T118" fmla="*/ 32 w 64"/>
                <a:gd name="T119" fmla="*/ 4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4" h="64">
                  <a:moveTo>
                    <a:pt x="32" y="0"/>
                  </a:moveTo>
                  <a:lnTo>
                    <a:pt x="32" y="0"/>
                  </a:lnTo>
                  <a:lnTo>
                    <a:pt x="26" y="0"/>
                  </a:lnTo>
                  <a:lnTo>
                    <a:pt x="20" y="2"/>
                  </a:lnTo>
                  <a:lnTo>
                    <a:pt x="14" y="5"/>
                  </a:lnTo>
                  <a:lnTo>
                    <a:pt x="9" y="9"/>
                  </a:lnTo>
                  <a:lnTo>
                    <a:pt x="5" y="14"/>
                  </a:lnTo>
                  <a:lnTo>
                    <a:pt x="2" y="20"/>
                  </a:lnTo>
                  <a:lnTo>
                    <a:pt x="1" y="26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1" y="38"/>
                  </a:lnTo>
                  <a:lnTo>
                    <a:pt x="2" y="44"/>
                  </a:lnTo>
                  <a:lnTo>
                    <a:pt x="5" y="49"/>
                  </a:lnTo>
                  <a:lnTo>
                    <a:pt x="9" y="55"/>
                  </a:lnTo>
                  <a:lnTo>
                    <a:pt x="14" y="59"/>
                  </a:lnTo>
                  <a:lnTo>
                    <a:pt x="20" y="62"/>
                  </a:lnTo>
                  <a:lnTo>
                    <a:pt x="26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8" y="64"/>
                  </a:lnTo>
                  <a:lnTo>
                    <a:pt x="44" y="62"/>
                  </a:lnTo>
                  <a:lnTo>
                    <a:pt x="49" y="59"/>
                  </a:lnTo>
                  <a:lnTo>
                    <a:pt x="54" y="55"/>
                  </a:lnTo>
                  <a:lnTo>
                    <a:pt x="59" y="49"/>
                  </a:lnTo>
                  <a:lnTo>
                    <a:pt x="62" y="44"/>
                  </a:lnTo>
                  <a:lnTo>
                    <a:pt x="64" y="38"/>
                  </a:lnTo>
                  <a:lnTo>
                    <a:pt x="64" y="32"/>
                  </a:lnTo>
                  <a:lnTo>
                    <a:pt x="64" y="32"/>
                  </a:lnTo>
                  <a:lnTo>
                    <a:pt x="64" y="26"/>
                  </a:lnTo>
                  <a:lnTo>
                    <a:pt x="62" y="20"/>
                  </a:lnTo>
                  <a:lnTo>
                    <a:pt x="59" y="14"/>
                  </a:lnTo>
                  <a:lnTo>
                    <a:pt x="54" y="9"/>
                  </a:lnTo>
                  <a:lnTo>
                    <a:pt x="49" y="5"/>
                  </a:lnTo>
                  <a:lnTo>
                    <a:pt x="44" y="2"/>
                  </a:lnTo>
                  <a:lnTo>
                    <a:pt x="38" y="0"/>
                  </a:lnTo>
                  <a:lnTo>
                    <a:pt x="32" y="0"/>
                  </a:lnTo>
                  <a:lnTo>
                    <a:pt x="32" y="0"/>
                  </a:lnTo>
                  <a:close/>
                  <a:moveTo>
                    <a:pt x="32" y="46"/>
                  </a:moveTo>
                  <a:lnTo>
                    <a:pt x="32" y="46"/>
                  </a:lnTo>
                  <a:lnTo>
                    <a:pt x="27" y="45"/>
                  </a:lnTo>
                  <a:lnTo>
                    <a:pt x="22" y="42"/>
                  </a:lnTo>
                  <a:lnTo>
                    <a:pt x="18" y="37"/>
                  </a:lnTo>
                  <a:lnTo>
                    <a:pt x="17" y="32"/>
                  </a:lnTo>
                  <a:lnTo>
                    <a:pt x="17" y="32"/>
                  </a:lnTo>
                  <a:lnTo>
                    <a:pt x="18" y="27"/>
                  </a:lnTo>
                  <a:lnTo>
                    <a:pt x="22" y="22"/>
                  </a:lnTo>
                  <a:lnTo>
                    <a:pt x="27" y="19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7" y="19"/>
                  </a:lnTo>
                  <a:lnTo>
                    <a:pt x="42" y="22"/>
                  </a:lnTo>
                  <a:lnTo>
                    <a:pt x="45" y="27"/>
                  </a:lnTo>
                  <a:lnTo>
                    <a:pt x="46" y="32"/>
                  </a:lnTo>
                  <a:lnTo>
                    <a:pt x="46" y="32"/>
                  </a:lnTo>
                  <a:lnTo>
                    <a:pt x="45" y="37"/>
                  </a:lnTo>
                  <a:lnTo>
                    <a:pt x="42" y="42"/>
                  </a:lnTo>
                  <a:lnTo>
                    <a:pt x="37" y="45"/>
                  </a:lnTo>
                  <a:lnTo>
                    <a:pt x="32" y="46"/>
                  </a:lnTo>
                  <a:lnTo>
                    <a:pt x="32" y="46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6" name="Freeform 417"/>
            <p:cNvSpPr>
              <a:spLocks/>
            </p:cNvSpPr>
            <p:nvPr/>
          </p:nvSpPr>
          <p:spPr bwMode="auto">
            <a:xfrm>
              <a:off x="7780338" y="4071938"/>
              <a:ext cx="38100" cy="34925"/>
            </a:xfrm>
            <a:custGeom>
              <a:avLst/>
              <a:gdLst>
                <a:gd name="T0" fmla="*/ 18 w 24"/>
                <a:gd name="T1" fmla="*/ 0 h 22"/>
                <a:gd name="T2" fmla="*/ 18 w 24"/>
                <a:gd name="T3" fmla="*/ 0 h 22"/>
                <a:gd name="T4" fmla="*/ 21 w 24"/>
                <a:gd name="T5" fmla="*/ 2 h 22"/>
                <a:gd name="T6" fmla="*/ 23 w 24"/>
                <a:gd name="T7" fmla="*/ 6 h 22"/>
                <a:gd name="T8" fmla="*/ 24 w 24"/>
                <a:gd name="T9" fmla="*/ 11 h 22"/>
                <a:gd name="T10" fmla="*/ 23 w 24"/>
                <a:gd name="T11" fmla="*/ 15 h 22"/>
                <a:gd name="T12" fmla="*/ 23 w 24"/>
                <a:gd name="T13" fmla="*/ 15 h 22"/>
                <a:gd name="T14" fmla="*/ 21 w 24"/>
                <a:gd name="T15" fmla="*/ 19 h 22"/>
                <a:gd name="T16" fmla="*/ 17 w 24"/>
                <a:gd name="T17" fmla="*/ 21 h 22"/>
                <a:gd name="T18" fmla="*/ 13 w 24"/>
                <a:gd name="T19" fmla="*/ 22 h 22"/>
                <a:gd name="T20" fmla="*/ 8 w 24"/>
                <a:gd name="T21" fmla="*/ 22 h 22"/>
                <a:gd name="T22" fmla="*/ 8 w 24"/>
                <a:gd name="T23" fmla="*/ 22 h 22"/>
                <a:gd name="T24" fmla="*/ 4 w 24"/>
                <a:gd name="T25" fmla="*/ 20 h 22"/>
                <a:gd name="T26" fmla="*/ 2 w 24"/>
                <a:gd name="T27" fmla="*/ 17 h 22"/>
                <a:gd name="T28" fmla="*/ 0 w 24"/>
                <a:gd name="T29" fmla="*/ 13 h 22"/>
                <a:gd name="T30" fmla="*/ 0 w 24"/>
                <a:gd name="T31" fmla="*/ 9 h 22"/>
                <a:gd name="T32" fmla="*/ 0 w 24"/>
                <a:gd name="T33" fmla="*/ 9 h 22"/>
                <a:gd name="T34" fmla="*/ 0 w 24"/>
                <a:gd name="T35" fmla="*/ 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4" h="22">
                  <a:moveTo>
                    <a:pt x="18" y="0"/>
                  </a:moveTo>
                  <a:lnTo>
                    <a:pt x="18" y="0"/>
                  </a:lnTo>
                  <a:lnTo>
                    <a:pt x="21" y="2"/>
                  </a:lnTo>
                  <a:lnTo>
                    <a:pt x="23" y="6"/>
                  </a:lnTo>
                  <a:lnTo>
                    <a:pt x="24" y="11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1" y="19"/>
                  </a:lnTo>
                  <a:lnTo>
                    <a:pt x="17" y="21"/>
                  </a:lnTo>
                  <a:lnTo>
                    <a:pt x="13" y="22"/>
                  </a:lnTo>
                  <a:lnTo>
                    <a:pt x="8" y="22"/>
                  </a:lnTo>
                  <a:lnTo>
                    <a:pt x="8" y="22"/>
                  </a:lnTo>
                  <a:lnTo>
                    <a:pt x="4" y="20"/>
                  </a:lnTo>
                  <a:lnTo>
                    <a:pt x="2" y="17"/>
                  </a:lnTo>
                  <a:lnTo>
                    <a:pt x="0" y="13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8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7" name="Freeform 418"/>
            <p:cNvSpPr>
              <a:spLocks/>
            </p:cNvSpPr>
            <p:nvPr/>
          </p:nvSpPr>
          <p:spPr bwMode="auto">
            <a:xfrm>
              <a:off x="7758113" y="3995738"/>
              <a:ext cx="319088" cy="279400"/>
            </a:xfrm>
            <a:custGeom>
              <a:avLst/>
              <a:gdLst>
                <a:gd name="T0" fmla="*/ 7 w 201"/>
                <a:gd name="T1" fmla="*/ 43 h 176"/>
                <a:gd name="T2" fmla="*/ 0 w 201"/>
                <a:gd name="T3" fmla="*/ 49 h 176"/>
                <a:gd name="T4" fmla="*/ 13 w 201"/>
                <a:gd name="T5" fmla="*/ 123 h 176"/>
                <a:gd name="T6" fmla="*/ 157 w 201"/>
                <a:gd name="T7" fmla="*/ 176 h 176"/>
                <a:gd name="T8" fmla="*/ 201 w 201"/>
                <a:gd name="T9" fmla="*/ 52 h 176"/>
                <a:gd name="T10" fmla="*/ 57 w 201"/>
                <a:gd name="T11" fmla="*/ 0 h 176"/>
                <a:gd name="T12" fmla="*/ 21 w 201"/>
                <a:gd name="T13" fmla="*/ 31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76">
                  <a:moveTo>
                    <a:pt x="7" y="43"/>
                  </a:moveTo>
                  <a:lnTo>
                    <a:pt x="0" y="49"/>
                  </a:lnTo>
                  <a:lnTo>
                    <a:pt x="13" y="123"/>
                  </a:lnTo>
                  <a:lnTo>
                    <a:pt x="157" y="176"/>
                  </a:lnTo>
                  <a:lnTo>
                    <a:pt x="201" y="52"/>
                  </a:lnTo>
                  <a:lnTo>
                    <a:pt x="57" y="0"/>
                  </a:lnTo>
                  <a:lnTo>
                    <a:pt x="21" y="31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8" name="Freeform 419"/>
            <p:cNvSpPr>
              <a:spLocks/>
            </p:cNvSpPr>
            <p:nvPr/>
          </p:nvSpPr>
          <p:spPr bwMode="auto">
            <a:xfrm>
              <a:off x="7654926" y="4011613"/>
              <a:ext cx="141288" cy="98425"/>
            </a:xfrm>
            <a:custGeom>
              <a:avLst/>
              <a:gdLst>
                <a:gd name="T0" fmla="*/ 89 w 89"/>
                <a:gd name="T1" fmla="*/ 47 h 62"/>
                <a:gd name="T2" fmla="*/ 89 w 89"/>
                <a:gd name="T3" fmla="*/ 47 h 62"/>
                <a:gd name="T4" fmla="*/ 86 w 89"/>
                <a:gd name="T5" fmla="*/ 41 h 62"/>
                <a:gd name="T6" fmla="*/ 83 w 89"/>
                <a:gd name="T7" fmla="*/ 36 h 62"/>
                <a:gd name="T8" fmla="*/ 78 w 89"/>
                <a:gd name="T9" fmla="*/ 29 h 62"/>
                <a:gd name="T10" fmla="*/ 73 w 89"/>
                <a:gd name="T11" fmla="*/ 22 h 62"/>
                <a:gd name="T12" fmla="*/ 65 w 89"/>
                <a:gd name="T13" fmla="*/ 15 h 62"/>
                <a:gd name="T14" fmla="*/ 56 w 89"/>
                <a:gd name="T15" fmla="*/ 8 h 62"/>
                <a:gd name="T16" fmla="*/ 45 w 89"/>
                <a:gd name="T17" fmla="*/ 3 h 62"/>
                <a:gd name="T18" fmla="*/ 45 w 89"/>
                <a:gd name="T19" fmla="*/ 3 h 62"/>
                <a:gd name="T20" fmla="*/ 37 w 89"/>
                <a:gd name="T21" fmla="*/ 0 h 62"/>
                <a:gd name="T22" fmla="*/ 30 w 89"/>
                <a:gd name="T23" fmla="*/ 0 h 62"/>
                <a:gd name="T24" fmla="*/ 23 w 89"/>
                <a:gd name="T25" fmla="*/ 0 h 62"/>
                <a:gd name="T26" fmla="*/ 16 w 89"/>
                <a:gd name="T27" fmla="*/ 2 h 62"/>
                <a:gd name="T28" fmla="*/ 11 w 89"/>
                <a:gd name="T29" fmla="*/ 5 h 62"/>
                <a:gd name="T30" fmla="*/ 7 w 89"/>
                <a:gd name="T31" fmla="*/ 8 h 62"/>
                <a:gd name="T32" fmla="*/ 3 w 89"/>
                <a:gd name="T33" fmla="*/ 13 h 62"/>
                <a:gd name="T34" fmla="*/ 1 w 89"/>
                <a:gd name="T35" fmla="*/ 18 h 62"/>
                <a:gd name="T36" fmla="*/ 1 w 89"/>
                <a:gd name="T37" fmla="*/ 18 h 62"/>
                <a:gd name="T38" fmla="*/ 0 w 89"/>
                <a:gd name="T39" fmla="*/ 23 h 62"/>
                <a:gd name="T40" fmla="*/ 0 w 89"/>
                <a:gd name="T41" fmla="*/ 28 h 62"/>
                <a:gd name="T42" fmla="*/ 1 w 89"/>
                <a:gd name="T43" fmla="*/ 34 h 62"/>
                <a:gd name="T44" fmla="*/ 3 w 89"/>
                <a:gd name="T45" fmla="*/ 39 h 62"/>
                <a:gd name="T46" fmla="*/ 6 w 89"/>
                <a:gd name="T47" fmla="*/ 44 h 62"/>
                <a:gd name="T48" fmla="*/ 11 w 89"/>
                <a:gd name="T49" fmla="*/ 50 h 62"/>
                <a:gd name="T50" fmla="*/ 17 w 89"/>
                <a:gd name="T51" fmla="*/ 54 h 62"/>
                <a:gd name="T52" fmla="*/ 26 w 89"/>
                <a:gd name="T53" fmla="*/ 58 h 62"/>
                <a:gd name="T54" fmla="*/ 26 w 89"/>
                <a:gd name="T55" fmla="*/ 58 h 62"/>
                <a:gd name="T56" fmla="*/ 39 w 89"/>
                <a:gd name="T57" fmla="*/ 61 h 62"/>
                <a:gd name="T58" fmla="*/ 50 w 89"/>
                <a:gd name="T59" fmla="*/ 62 h 62"/>
                <a:gd name="T60" fmla="*/ 50 w 89"/>
                <a:gd name="T61" fmla="*/ 62 h 62"/>
                <a:gd name="T62" fmla="*/ 59 w 89"/>
                <a:gd name="T63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9" h="62">
                  <a:moveTo>
                    <a:pt x="89" y="47"/>
                  </a:moveTo>
                  <a:lnTo>
                    <a:pt x="89" y="47"/>
                  </a:lnTo>
                  <a:lnTo>
                    <a:pt x="86" y="41"/>
                  </a:lnTo>
                  <a:lnTo>
                    <a:pt x="83" y="36"/>
                  </a:lnTo>
                  <a:lnTo>
                    <a:pt x="78" y="29"/>
                  </a:lnTo>
                  <a:lnTo>
                    <a:pt x="73" y="22"/>
                  </a:lnTo>
                  <a:lnTo>
                    <a:pt x="65" y="15"/>
                  </a:lnTo>
                  <a:lnTo>
                    <a:pt x="56" y="8"/>
                  </a:lnTo>
                  <a:lnTo>
                    <a:pt x="45" y="3"/>
                  </a:lnTo>
                  <a:lnTo>
                    <a:pt x="45" y="3"/>
                  </a:lnTo>
                  <a:lnTo>
                    <a:pt x="37" y="0"/>
                  </a:lnTo>
                  <a:lnTo>
                    <a:pt x="30" y="0"/>
                  </a:lnTo>
                  <a:lnTo>
                    <a:pt x="23" y="0"/>
                  </a:lnTo>
                  <a:lnTo>
                    <a:pt x="16" y="2"/>
                  </a:lnTo>
                  <a:lnTo>
                    <a:pt x="11" y="5"/>
                  </a:lnTo>
                  <a:lnTo>
                    <a:pt x="7" y="8"/>
                  </a:lnTo>
                  <a:lnTo>
                    <a:pt x="3" y="13"/>
                  </a:lnTo>
                  <a:lnTo>
                    <a:pt x="1" y="18"/>
                  </a:lnTo>
                  <a:lnTo>
                    <a:pt x="1" y="18"/>
                  </a:lnTo>
                  <a:lnTo>
                    <a:pt x="0" y="23"/>
                  </a:lnTo>
                  <a:lnTo>
                    <a:pt x="0" y="28"/>
                  </a:lnTo>
                  <a:lnTo>
                    <a:pt x="1" y="34"/>
                  </a:lnTo>
                  <a:lnTo>
                    <a:pt x="3" y="39"/>
                  </a:lnTo>
                  <a:lnTo>
                    <a:pt x="6" y="44"/>
                  </a:lnTo>
                  <a:lnTo>
                    <a:pt x="11" y="50"/>
                  </a:lnTo>
                  <a:lnTo>
                    <a:pt x="17" y="54"/>
                  </a:lnTo>
                  <a:lnTo>
                    <a:pt x="26" y="58"/>
                  </a:lnTo>
                  <a:lnTo>
                    <a:pt x="26" y="58"/>
                  </a:lnTo>
                  <a:lnTo>
                    <a:pt x="39" y="61"/>
                  </a:lnTo>
                  <a:lnTo>
                    <a:pt x="50" y="62"/>
                  </a:lnTo>
                  <a:lnTo>
                    <a:pt x="50" y="62"/>
                  </a:lnTo>
                  <a:lnTo>
                    <a:pt x="59" y="62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9" name="Freeform 420"/>
            <p:cNvSpPr>
              <a:spLocks noEditPoints="1"/>
            </p:cNvSpPr>
            <p:nvPr/>
          </p:nvSpPr>
          <p:spPr bwMode="auto">
            <a:xfrm>
              <a:off x="2719388" y="2681288"/>
              <a:ext cx="250825" cy="206375"/>
            </a:xfrm>
            <a:custGeom>
              <a:avLst/>
              <a:gdLst>
                <a:gd name="T0" fmla="*/ 158 w 158"/>
                <a:gd name="T1" fmla="*/ 121 h 130"/>
                <a:gd name="T2" fmla="*/ 158 w 158"/>
                <a:gd name="T3" fmla="*/ 121 h 130"/>
                <a:gd name="T4" fmla="*/ 157 w 158"/>
                <a:gd name="T5" fmla="*/ 124 h 130"/>
                <a:gd name="T6" fmla="*/ 155 w 158"/>
                <a:gd name="T7" fmla="*/ 126 h 130"/>
                <a:gd name="T8" fmla="*/ 153 w 158"/>
                <a:gd name="T9" fmla="*/ 129 h 130"/>
                <a:gd name="T10" fmla="*/ 150 w 158"/>
                <a:gd name="T11" fmla="*/ 130 h 130"/>
                <a:gd name="T12" fmla="*/ 9 w 158"/>
                <a:gd name="T13" fmla="*/ 130 h 130"/>
                <a:gd name="T14" fmla="*/ 9 w 158"/>
                <a:gd name="T15" fmla="*/ 130 h 130"/>
                <a:gd name="T16" fmla="*/ 5 w 158"/>
                <a:gd name="T17" fmla="*/ 129 h 130"/>
                <a:gd name="T18" fmla="*/ 3 w 158"/>
                <a:gd name="T19" fmla="*/ 126 h 130"/>
                <a:gd name="T20" fmla="*/ 1 w 158"/>
                <a:gd name="T21" fmla="*/ 124 h 130"/>
                <a:gd name="T22" fmla="*/ 0 w 158"/>
                <a:gd name="T23" fmla="*/ 121 h 130"/>
                <a:gd name="T24" fmla="*/ 0 w 158"/>
                <a:gd name="T25" fmla="*/ 8 h 130"/>
                <a:gd name="T26" fmla="*/ 0 w 158"/>
                <a:gd name="T27" fmla="*/ 8 h 130"/>
                <a:gd name="T28" fmla="*/ 1 w 158"/>
                <a:gd name="T29" fmla="*/ 5 h 130"/>
                <a:gd name="T30" fmla="*/ 3 w 158"/>
                <a:gd name="T31" fmla="*/ 3 h 130"/>
                <a:gd name="T32" fmla="*/ 5 w 158"/>
                <a:gd name="T33" fmla="*/ 1 h 130"/>
                <a:gd name="T34" fmla="*/ 9 w 158"/>
                <a:gd name="T35" fmla="*/ 0 h 130"/>
                <a:gd name="T36" fmla="*/ 150 w 158"/>
                <a:gd name="T37" fmla="*/ 0 h 130"/>
                <a:gd name="T38" fmla="*/ 150 w 158"/>
                <a:gd name="T39" fmla="*/ 0 h 130"/>
                <a:gd name="T40" fmla="*/ 153 w 158"/>
                <a:gd name="T41" fmla="*/ 1 h 130"/>
                <a:gd name="T42" fmla="*/ 155 w 158"/>
                <a:gd name="T43" fmla="*/ 3 h 130"/>
                <a:gd name="T44" fmla="*/ 157 w 158"/>
                <a:gd name="T45" fmla="*/ 5 h 130"/>
                <a:gd name="T46" fmla="*/ 158 w 158"/>
                <a:gd name="T47" fmla="*/ 8 h 130"/>
                <a:gd name="T48" fmla="*/ 158 w 158"/>
                <a:gd name="T49" fmla="*/ 121 h 130"/>
                <a:gd name="T50" fmla="*/ 96 w 158"/>
                <a:gd name="T51" fmla="*/ 47 h 130"/>
                <a:gd name="T52" fmla="*/ 96 w 158"/>
                <a:gd name="T53" fmla="*/ 47 h 130"/>
                <a:gd name="T54" fmla="*/ 96 w 158"/>
                <a:gd name="T55" fmla="*/ 44 h 130"/>
                <a:gd name="T56" fmla="*/ 95 w 158"/>
                <a:gd name="T57" fmla="*/ 41 h 130"/>
                <a:gd name="T58" fmla="*/ 90 w 158"/>
                <a:gd name="T59" fmla="*/ 36 h 130"/>
                <a:gd name="T60" fmla="*/ 85 w 158"/>
                <a:gd name="T61" fmla="*/ 33 h 130"/>
                <a:gd name="T62" fmla="*/ 82 w 158"/>
                <a:gd name="T63" fmla="*/ 32 h 130"/>
                <a:gd name="T64" fmla="*/ 79 w 158"/>
                <a:gd name="T65" fmla="*/ 31 h 130"/>
                <a:gd name="T66" fmla="*/ 79 w 158"/>
                <a:gd name="T67" fmla="*/ 31 h 130"/>
                <a:gd name="T68" fmla="*/ 76 w 158"/>
                <a:gd name="T69" fmla="*/ 32 h 130"/>
                <a:gd name="T70" fmla="*/ 73 w 158"/>
                <a:gd name="T71" fmla="*/ 33 h 130"/>
                <a:gd name="T72" fmla="*/ 68 w 158"/>
                <a:gd name="T73" fmla="*/ 36 h 130"/>
                <a:gd name="T74" fmla="*/ 64 w 158"/>
                <a:gd name="T75" fmla="*/ 41 h 130"/>
                <a:gd name="T76" fmla="*/ 63 w 158"/>
                <a:gd name="T77" fmla="*/ 44 h 130"/>
                <a:gd name="T78" fmla="*/ 63 w 158"/>
                <a:gd name="T79" fmla="*/ 47 h 130"/>
                <a:gd name="T80" fmla="*/ 63 w 158"/>
                <a:gd name="T81" fmla="*/ 47 h 130"/>
                <a:gd name="T82" fmla="*/ 64 w 158"/>
                <a:gd name="T83" fmla="*/ 51 h 130"/>
                <a:gd name="T84" fmla="*/ 65 w 158"/>
                <a:gd name="T85" fmla="*/ 54 h 130"/>
                <a:gd name="T86" fmla="*/ 67 w 158"/>
                <a:gd name="T87" fmla="*/ 58 h 130"/>
                <a:gd name="T88" fmla="*/ 69 w 158"/>
                <a:gd name="T89" fmla="*/ 61 h 130"/>
                <a:gd name="T90" fmla="*/ 69 w 158"/>
                <a:gd name="T91" fmla="*/ 93 h 130"/>
                <a:gd name="T92" fmla="*/ 69 w 158"/>
                <a:gd name="T93" fmla="*/ 93 h 130"/>
                <a:gd name="T94" fmla="*/ 70 w 158"/>
                <a:gd name="T95" fmla="*/ 97 h 130"/>
                <a:gd name="T96" fmla="*/ 72 w 158"/>
                <a:gd name="T97" fmla="*/ 100 h 130"/>
                <a:gd name="T98" fmla="*/ 75 w 158"/>
                <a:gd name="T99" fmla="*/ 102 h 130"/>
                <a:gd name="T100" fmla="*/ 79 w 158"/>
                <a:gd name="T101" fmla="*/ 103 h 130"/>
                <a:gd name="T102" fmla="*/ 79 w 158"/>
                <a:gd name="T103" fmla="*/ 103 h 130"/>
                <a:gd name="T104" fmla="*/ 83 w 158"/>
                <a:gd name="T105" fmla="*/ 102 h 130"/>
                <a:gd name="T106" fmla="*/ 86 w 158"/>
                <a:gd name="T107" fmla="*/ 100 h 130"/>
                <a:gd name="T108" fmla="*/ 88 w 158"/>
                <a:gd name="T109" fmla="*/ 97 h 130"/>
                <a:gd name="T110" fmla="*/ 89 w 158"/>
                <a:gd name="T111" fmla="*/ 93 h 130"/>
                <a:gd name="T112" fmla="*/ 89 w 158"/>
                <a:gd name="T113" fmla="*/ 61 h 130"/>
                <a:gd name="T114" fmla="*/ 89 w 158"/>
                <a:gd name="T115" fmla="*/ 61 h 130"/>
                <a:gd name="T116" fmla="*/ 91 w 158"/>
                <a:gd name="T117" fmla="*/ 58 h 130"/>
                <a:gd name="T118" fmla="*/ 94 w 158"/>
                <a:gd name="T119" fmla="*/ 54 h 130"/>
                <a:gd name="T120" fmla="*/ 95 w 158"/>
                <a:gd name="T121" fmla="*/ 51 h 130"/>
                <a:gd name="T122" fmla="*/ 96 w 158"/>
                <a:gd name="T123" fmla="*/ 47 h 130"/>
                <a:gd name="T124" fmla="*/ 96 w 158"/>
                <a:gd name="T125" fmla="*/ 47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8" h="130">
                  <a:moveTo>
                    <a:pt x="158" y="121"/>
                  </a:moveTo>
                  <a:lnTo>
                    <a:pt x="158" y="121"/>
                  </a:lnTo>
                  <a:lnTo>
                    <a:pt x="157" y="124"/>
                  </a:lnTo>
                  <a:lnTo>
                    <a:pt x="155" y="126"/>
                  </a:lnTo>
                  <a:lnTo>
                    <a:pt x="153" y="129"/>
                  </a:lnTo>
                  <a:lnTo>
                    <a:pt x="150" y="130"/>
                  </a:lnTo>
                  <a:lnTo>
                    <a:pt x="9" y="130"/>
                  </a:lnTo>
                  <a:lnTo>
                    <a:pt x="9" y="130"/>
                  </a:lnTo>
                  <a:lnTo>
                    <a:pt x="5" y="129"/>
                  </a:lnTo>
                  <a:lnTo>
                    <a:pt x="3" y="126"/>
                  </a:lnTo>
                  <a:lnTo>
                    <a:pt x="1" y="124"/>
                  </a:lnTo>
                  <a:lnTo>
                    <a:pt x="0" y="12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3" y="3"/>
                  </a:lnTo>
                  <a:lnTo>
                    <a:pt x="5" y="1"/>
                  </a:lnTo>
                  <a:lnTo>
                    <a:pt x="9" y="0"/>
                  </a:lnTo>
                  <a:lnTo>
                    <a:pt x="150" y="0"/>
                  </a:lnTo>
                  <a:lnTo>
                    <a:pt x="150" y="0"/>
                  </a:lnTo>
                  <a:lnTo>
                    <a:pt x="153" y="1"/>
                  </a:lnTo>
                  <a:lnTo>
                    <a:pt x="155" y="3"/>
                  </a:lnTo>
                  <a:lnTo>
                    <a:pt x="157" y="5"/>
                  </a:lnTo>
                  <a:lnTo>
                    <a:pt x="158" y="8"/>
                  </a:lnTo>
                  <a:lnTo>
                    <a:pt x="158" y="121"/>
                  </a:lnTo>
                  <a:close/>
                  <a:moveTo>
                    <a:pt x="96" y="47"/>
                  </a:moveTo>
                  <a:lnTo>
                    <a:pt x="96" y="47"/>
                  </a:lnTo>
                  <a:lnTo>
                    <a:pt x="96" y="44"/>
                  </a:lnTo>
                  <a:lnTo>
                    <a:pt x="95" y="41"/>
                  </a:lnTo>
                  <a:lnTo>
                    <a:pt x="90" y="36"/>
                  </a:lnTo>
                  <a:lnTo>
                    <a:pt x="85" y="33"/>
                  </a:lnTo>
                  <a:lnTo>
                    <a:pt x="82" y="32"/>
                  </a:lnTo>
                  <a:lnTo>
                    <a:pt x="79" y="31"/>
                  </a:lnTo>
                  <a:lnTo>
                    <a:pt x="79" y="31"/>
                  </a:lnTo>
                  <a:lnTo>
                    <a:pt x="76" y="32"/>
                  </a:lnTo>
                  <a:lnTo>
                    <a:pt x="73" y="33"/>
                  </a:lnTo>
                  <a:lnTo>
                    <a:pt x="68" y="36"/>
                  </a:lnTo>
                  <a:lnTo>
                    <a:pt x="64" y="41"/>
                  </a:lnTo>
                  <a:lnTo>
                    <a:pt x="63" y="44"/>
                  </a:lnTo>
                  <a:lnTo>
                    <a:pt x="63" y="47"/>
                  </a:lnTo>
                  <a:lnTo>
                    <a:pt x="63" y="47"/>
                  </a:lnTo>
                  <a:lnTo>
                    <a:pt x="64" y="51"/>
                  </a:lnTo>
                  <a:lnTo>
                    <a:pt x="65" y="54"/>
                  </a:lnTo>
                  <a:lnTo>
                    <a:pt x="67" y="58"/>
                  </a:lnTo>
                  <a:lnTo>
                    <a:pt x="69" y="61"/>
                  </a:lnTo>
                  <a:lnTo>
                    <a:pt x="69" y="93"/>
                  </a:lnTo>
                  <a:lnTo>
                    <a:pt x="69" y="93"/>
                  </a:lnTo>
                  <a:lnTo>
                    <a:pt x="70" y="97"/>
                  </a:lnTo>
                  <a:lnTo>
                    <a:pt x="72" y="100"/>
                  </a:lnTo>
                  <a:lnTo>
                    <a:pt x="75" y="102"/>
                  </a:lnTo>
                  <a:lnTo>
                    <a:pt x="79" y="103"/>
                  </a:lnTo>
                  <a:lnTo>
                    <a:pt x="79" y="103"/>
                  </a:lnTo>
                  <a:lnTo>
                    <a:pt x="83" y="102"/>
                  </a:lnTo>
                  <a:lnTo>
                    <a:pt x="86" y="100"/>
                  </a:lnTo>
                  <a:lnTo>
                    <a:pt x="88" y="97"/>
                  </a:lnTo>
                  <a:lnTo>
                    <a:pt x="89" y="93"/>
                  </a:lnTo>
                  <a:lnTo>
                    <a:pt x="89" y="61"/>
                  </a:lnTo>
                  <a:lnTo>
                    <a:pt x="89" y="61"/>
                  </a:lnTo>
                  <a:lnTo>
                    <a:pt x="91" y="58"/>
                  </a:lnTo>
                  <a:lnTo>
                    <a:pt x="94" y="54"/>
                  </a:lnTo>
                  <a:lnTo>
                    <a:pt x="95" y="51"/>
                  </a:lnTo>
                  <a:lnTo>
                    <a:pt x="96" y="47"/>
                  </a:lnTo>
                  <a:lnTo>
                    <a:pt x="96" y="47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0" name="Freeform 421"/>
            <p:cNvSpPr>
              <a:spLocks/>
            </p:cNvSpPr>
            <p:nvPr/>
          </p:nvSpPr>
          <p:spPr bwMode="auto">
            <a:xfrm>
              <a:off x="2784476" y="2581275"/>
              <a:ext cx="120650" cy="88900"/>
            </a:xfrm>
            <a:custGeom>
              <a:avLst/>
              <a:gdLst>
                <a:gd name="T0" fmla="*/ 76 w 76"/>
                <a:gd name="T1" fmla="*/ 56 h 56"/>
                <a:gd name="T2" fmla="*/ 76 w 76"/>
                <a:gd name="T3" fmla="*/ 39 h 56"/>
                <a:gd name="T4" fmla="*/ 76 w 76"/>
                <a:gd name="T5" fmla="*/ 39 h 56"/>
                <a:gd name="T6" fmla="*/ 76 w 76"/>
                <a:gd name="T7" fmla="*/ 31 h 56"/>
                <a:gd name="T8" fmla="*/ 73 w 76"/>
                <a:gd name="T9" fmla="*/ 24 h 56"/>
                <a:gd name="T10" fmla="*/ 70 w 76"/>
                <a:gd name="T11" fmla="*/ 18 h 56"/>
                <a:gd name="T12" fmla="*/ 65 w 76"/>
                <a:gd name="T13" fmla="*/ 12 h 56"/>
                <a:gd name="T14" fmla="*/ 60 w 76"/>
                <a:gd name="T15" fmla="*/ 7 h 56"/>
                <a:gd name="T16" fmla="*/ 54 w 76"/>
                <a:gd name="T17" fmla="*/ 3 h 56"/>
                <a:gd name="T18" fmla="*/ 46 w 76"/>
                <a:gd name="T19" fmla="*/ 1 h 56"/>
                <a:gd name="T20" fmla="*/ 38 w 76"/>
                <a:gd name="T21" fmla="*/ 0 h 56"/>
                <a:gd name="T22" fmla="*/ 38 w 76"/>
                <a:gd name="T23" fmla="*/ 0 h 56"/>
                <a:gd name="T24" fmla="*/ 30 w 76"/>
                <a:gd name="T25" fmla="*/ 1 h 56"/>
                <a:gd name="T26" fmla="*/ 23 w 76"/>
                <a:gd name="T27" fmla="*/ 3 h 56"/>
                <a:gd name="T28" fmla="*/ 17 w 76"/>
                <a:gd name="T29" fmla="*/ 7 h 56"/>
                <a:gd name="T30" fmla="*/ 11 w 76"/>
                <a:gd name="T31" fmla="*/ 12 h 56"/>
                <a:gd name="T32" fmla="*/ 6 w 76"/>
                <a:gd name="T33" fmla="*/ 18 h 56"/>
                <a:gd name="T34" fmla="*/ 3 w 76"/>
                <a:gd name="T35" fmla="*/ 24 h 56"/>
                <a:gd name="T36" fmla="*/ 0 w 76"/>
                <a:gd name="T37" fmla="*/ 31 h 56"/>
                <a:gd name="T38" fmla="*/ 0 w 76"/>
                <a:gd name="T39" fmla="*/ 39 h 56"/>
                <a:gd name="T40" fmla="*/ 0 w 76"/>
                <a:gd name="T4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56">
                  <a:moveTo>
                    <a:pt x="76" y="56"/>
                  </a:moveTo>
                  <a:lnTo>
                    <a:pt x="76" y="39"/>
                  </a:lnTo>
                  <a:lnTo>
                    <a:pt x="76" y="39"/>
                  </a:lnTo>
                  <a:lnTo>
                    <a:pt x="76" y="31"/>
                  </a:lnTo>
                  <a:lnTo>
                    <a:pt x="73" y="24"/>
                  </a:lnTo>
                  <a:lnTo>
                    <a:pt x="70" y="18"/>
                  </a:lnTo>
                  <a:lnTo>
                    <a:pt x="65" y="12"/>
                  </a:lnTo>
                  <a:lnTo>
                    <a:pt x="60" y="7"/>
                  </a:lnTo>
                  <a:lnTo>
                    <a:pt x="54" y="3"/>
                  </a:lnTo>
                  <a:lnTo>
                    <a:pt x="46" y="1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0" y="1"/>
                  </a:lnTo>
                  <a:lnTo>
                    <a:pt x="23" y="3"/>
                  </a:lnTo>
                  <a:lnTo>
                    <a:pt x="17" y="7"/>
                  </a:lnTo>
                  <a:lnTo>
                    <a:pt x="11" y="12"/>
                  </a:lnTo>
                  <a:lnTo>
                    <a:pt x="6" y="18"/>
                  </a:lnTo>
                  <a:lnTo>
                    <a:pt x="3" y="24"/>
                  </a:lnTo>
                  <a:lnTo>
                    <a:pt x="0" y="31"/>
                  </a:lnTo>
                  <a:lnTo>
                    <a:pt x="0" y="39"/>
                  </a:lnTo>
                  <a:lnTo>
                    <a:pt x="0" y="56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1" name="Freeform 422"/>
            <p:cNvSpPr>
              <a:spLocks/>
            </p:cNvSpPr>
            <p:nvPr/>
          </p:nvSpPr>
          <p:spPr bwMode="auto">
            <a:xfrm>
              <a:off x="2743201" y="2543175"/>
              <a:ext cx="203200" cy="127000"/>
            </a:xfrm>
            <a:custGeom>
              <a:avLst/>
              <a:gdLst>
                <a:gd name="T0" fmla="*/ 0 w 128"/>
                <a:gd name="T1" fmla="*/ 80 h 80"/>
                <a:gd name="T2" fmla="*/ 0 w 128"/>
                <a:gd name="T3" fmla="*/ 63 h 80"/>
                <a:gd name="T4" fmla="*/ 0 w 128"/>
                <a:gd name="T5" fmla="*/ 63 h 80"/>
                <a:gd name="T6" fmla="*/ 0 w 128"/>
                <a:gd name="T7" fmla="*/ 56 h 80"/>
                <a:gd name="T8" fmla="*/ 1 w 128"/>
                <a:gd name="T9" fmla="*/ 50 h 80"/>
                <a:gd name="T10" fmla="*/ 3 w 128"/>
                <a:gd name="T11" fmla="*/ 44 h 80"/>
                <a:gd name="T12" fmla="*/ 6 w 128"/>
                <a:gd name="T13" fmla="*/ 39 h 80"/>
                <a:gd name="T14" fmla="*/ 11 w 128"/>
                <a:gd name="T15" fmla="*/ 27 h 80"/>
                <a:gd name="T16" fmla="*/ 19 w 128"/>
                <a:gd name="T17" fmla="*/ 18 h 80"/>
                <a:gd name="T18" fmla="*/ 28 w 128"/>
                <a:gd name="T19" fmla="*/ 10 h 80"/>
                <a:gd name="T20" fmla="*/ 39 w 128"/>
                <a:gd name="T21" fmla="*/ 4 h 80"/>
                <a:gd name="T22" fmla="*/ 46 w 128"/>
                <a:gd name="T23" fmla="*/ 2 h 80"/>
                <a:gd name="T24" fmla="*/ 51 w 128"/>
                <a:gd name="T25" fmla="*/ 1 h 80"/>
                <a:gd name="T26" fmla="*/ 58 w 128"/>
                <a:gd name="T27" fmla="*/ 0 h 80"/>
                <a:gd name="T28" fmla="*/ 64 w 128"/>
                <a:gd name="T29" fmla="*/ 0 h 80"/>
                <a:gd name="T30" fmla="*/ 64 w 128"/>
                <a:gd name="T31" fmla="*/ 0 h 80"/>
                <a:gd name="T32" fmla="*/ 70 w 128"/>
                <a:gd name="T33" fmla="*/ 0 h 80"/>
                <a:gd name="T34" fmla="*/ 77 w 128"/>
                <a:gd name="T35" fmla="*/ 1 h 80"/>
                <a:gd name="T36" fmla="*/ 84 w 128"/>
                <a:gd name="T37" fmla="*/ 2 h 80"/>
                <a:gd name="T38" fmla="*/ 89 w 128"/>
                <a:gd name="T39" fmla="*/ 4 h 80"/>
                <a:gd name="T40" fmla="*/ 100 w 128"/>
                <a:gd name="T41" fmla="*/ 10 h 80"/>
                <a:gd name="T42" fmla="*/ 109 w 128"/>
                <a:gd name="T43" fmla="*/ 18 h 80"/>
                <a:gd name="T44" fmla="*/ 118 w 128"/>
                <a:gd name="T45" fmla="*/ 27 h 80"/>
                <a:gd name="T46" fmla="*/ 123 w 128"/>
                <a:gd name="T47" fmla="*/ 39 h 80"/>
                <a:gd name="T48" fmla="*/ 125 w 128"/>
                <a:gd name="T49" fmla="*/ 44 h 80"/>
                <a:gd name="T50" fmla="*/ 127 w 128"/>
                <a:gd name="T51" fmla="*/ 50 h 80"/>
                <a:gd name="T52" fmla="*/ 128 w 128"/>
                <a:gd name="T53" fmla="*/ 56 h 80"/>
                <a:gd name="T54" fmla="*/ 128 w 128"/>
                <a:gd name="T55" fmla="*/ 63 h 80"/>
                <a:gd name="T56" fmla="*/ 128 w 128"/>
                <a:gd name="T57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8" h="80">
                  <a:moveTo>
                    <a:pt x="0" y="80"/>
                  </a:moveTo>
                  <a:lnTo>
                    <a:pt x="0" y="63"/>
                  </a:lnTo>
                  <a:lnTo>
                    <a:pt x="0" y="63"/>
                  </a:lnTo>
                  <a:lnTo>
                    <a:pt x="0" y="56"/>
                  </a:lnTo>
                  <a:lnTo>
                    <a:pt x="1" y="50"/>
                  </a:lnTo>
                  <a:lnTo>
                    <a:pt x="3" y="44"/>
                  </a:lnTo>
                  <a:lnTo>
                    <a:pt x="6" y="39"/>
                  </a:lnTo>
                  <a:lnTo>
                    <a:pt x="11" y="27"/>
                  </a:lnTo>
                  <a:lnTo>
                    <a:pt x="19" y="18"/>
                  </a:lnTo>
                  <a:lnTo>
                    <a:pt x="28" y="10"/>
                  </a:lnTo>
                  <a:lnTo>
                    <a:pt x="39" y="4"/>
                  </a:lnTo>
                  <a:lnTo>
                    <a:pt x="46" y="2"/>
                  </a:lnTo>
                  <a:lnTo>
                    <a:pt x="51" y="1"/>
                  </a:lnTo>
                  <a:lnTo>
                    <a:pt x="58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70" y="0"/>
                  </a:lnTo>
                  <a:lnTo>
                    <a:pt x="77" y="1"/>
                  </a:lnTo>
                  <a:lnTo>
                    <a:pt x="84" y="2"/>
                  </a:lnTo>
                  <a:lnTo>
                    <a:pt x="89" y="4"/>
                  </a:lnTo>
                  <a:lnTo>
                    <a:pt x="100" y="10"/>
                  </a:lnTo>
                  <a:lnTo>
                    <a:pt x="109" y="18"/>
                  </a:lnTo>
                  <a:lnTo>
                    <a:pt x="118" y="27"/>
                  </a:lnTo>
                  <a:lnTo>
                    <a:pt x="123" y="39"/>
                  </a:lnTo>
                  <a:lnTo>
                    <a:pt x="125" y="44"/>
                  </a:lnTo>
                  <a:lnTo>
                    <a:pt x="127" y="50"/>
                  </a:lnTo>
                  <a:lnTo>
                    <a:pt x="128" y="56"/>
                  </a:lnTo>
                  <a:lnTo>
                    <a:pt x="128" y="63"/>
                  </a:lnTo>
                  <a:lnTo>
                    <a:pt x="128" y="8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2" name="Freeform 423"/>
            <p:cNvSpPr>
              <a:spLocks/>
            </p:cNvSpPr>
            <p:nvPr/>
          </p:nvSpPr>
          <p:spPr bwMode="auto">
            <a:xfrm>
              <a:off x="3003551" y="3000375"/>
              <a:ext cx="87313" cy="61913"/>
            </a:xfrm>
            <a:custGeom>
              <a:avLst/>
              <a:gdLst>
                <a:gd name="T0" fmla="*/ 0 w 55"/>
                <a:gd name="T1" fmla="*/ 39 h 39"/>
                <a:gd name="T2" fmla="*/ 0 w 55"/>
                <a:gd name="T3" fmla="*/ 39 h 39"/>
                <a:gd name="T4" fmla="*/ 2 w 55"/>
                <a:gd name="T5" fmla="*/ 29 h 39"/>
                <a:gd name="T6" fmla="*/ 5 w 55"/>
                <a:gd name="T7" fmla="*/ 22 h 39"/>
                <a:gd name="T8" fmla="*/ 8 w 55"/>
                <a:gd name="T9" fmla="*/ 15 h 39"/>
                <a:gd name="T10" fmla="*/ 12 w 55"/>
                <a:gd name="T11" fmla="*/ 10 h 39"/>
                <a:gd name="T12" fmla="*/ 15 w 55"/>
                <a:gd name="T13" fmla="*/ 5 h 39"/>
                <a:gd name="T14" fmla="*/ 19 w 55"/>
                <a:gd name="T15" fmla="*/ 2 h 39"/>
                <a:gd name="T16" fmla="*/ 24 w 55"/>
                <a:gd name="T17" fmla="*/ 0 h 39"/>
                <a:gd name="T18" fmla="*/ 28 w 55"/>
                <a:gd name="T19" fmla="*/ 0 h 39"/>
                <a:gd name="T20" fmla="*/ 28 w 55"/>
                <a:gd name="T21" fmla="*/ 0 h 39"/>
                <a:gd name="T22" fmla="*/ 32 w 55"/>
                <a:gd name="T23" fmla="*/ 0 h 39"/>
                <a:gd name="T24" fmla="*/ 35 w 55"/>
                <a:gd name="T25" fmla="*/ 2 h 39"/>
                <a:gd name="T26" fmla="*/ 39 w 55"/>
                <a:gd name="T27" fmla="*/ 5 h 39"/>
                <a:gd name="T28" fmla="*/ 43 w 55"/>
                <a:gd name="T29" fmla="*/ 10 h 39"/>
                <a:gd name="T30" fmla="*/ 46 w 55"/>
                <a:gd name="T31" fmla="*/ 15 h 39"/>
                <a:gd name="T32" fmla="*/ 49 w 55"/>
                <a:gd name="T33" fmla="*/ 22 h 39"/>
                <a:gd name="T34" fmla="*/ 52 w 55"/>
                <a:gd name="T35" fmla="*/ 29 h 39"/>
                <a:gd name="T36" fmla="*/ 55 w 55"/>
                <a:gd name="T37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5" h="39">
                  <a:moveTo>
                    <a:pt x="0" y="39"/>
                  </a:moveTo>
                  <a:lnTo>
                    <a:pt x="0" y="39"/>
                  </a:lnTo>
                  <a:lnTo>
                    <a:pt x="2" y="29"/>
                  </a:lnTo>
                  <a:lnTo>
                    <a:pt x="5" y="22"/>
                  </a:lnTo>
                  <a:lnTo>
                    <a:pt x="8" y="15"/>
                  </a:lnTo>
                  <a:lnTo>
                    <a:pt x="12" y="10"/>
                  </a:lnTo>
                  <a:lnTo>
                    <a:pt x="15" y="5"/>
                  </a:lnTo>
                  <a:lnTo>
                    <a:pt x="19" y="2"/>
                  </a:lnTo>
                  <a:lnTo>
                    <a:pt x="24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32" y="0"/>
                  </a:lnTo>
                  <a:lnTo>
                    <a:pt x="35" y="2"/>
                  </a:lnTo>
                  <a:lnTo>
                    <a:pt x="39" y="5"/>
                  </a:lnTo>
                  <a:lnTo>
                    <a:pt x="43" y="10"/>
                  </a:lnTo>
                  <a:lnTo>
                    <a:pt x="46" y="15"/>
                  </a:lnTo>
                  <a:lnTo>
                    <a:pt x="49" y="22"/>
                  </a:lnTo>
                  <a:lnTo>
                    <a:pt x="52" y="29"/>
                  </a:lnTo>
                  <a:lnTo>
                    <a:pt x="55" y="39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3" name="Freeform 424"/>
            <p:cNvSpPr>
              <a:spLocks/>
            </p:cNvSpPr>
            <p:nvPr/>
          </p:nvSpPr>
          <p:spPr bwMode="auto">
            <a:xfrm>
              <a:off x="2944813" y="3094038"/>
              <a:ext cx="39688" cy="36513"/>
            </a:xfrm>
            <a:custGeom>
              <a:avLst/>
              <a:gdLst>
                <a:gd name="T0" fmla="*/ 22 w 25"/>
                <a:gd name="T1" fmla="*/ 2 h 23"/>
                <a:gd name="T2" fmla="*/ 22 w 25"/>
                <a:gd name="T3" fmla="*/ 2 h 23"/>
                <a:gd name="T4" fmla="*/ 25 w 25"/>
                <a:gd name="T5" fmla="*/ 5 h 23"/>
                <a:gd name="T6" fmla="*/ 25 w 25"/>
                <a:gd name="T7" fmla="*/ 10 h 23"/>
                <a:gd name="T8" fmla="*/ 25 w 25"/>
                <a:gd name="T9" fmla="*/ 10 h 23"/>
                <a:gd name="T10" fmla="*/ 24 w 25"/>
                <a:gd name="T11" fmla="*/ 15 h 23"/>
                <a:gd name="T12" fmla="*/ 21 w 25"/>
                <a:gd name="T13" fmla="*/ 19 h 23"/>
                <a:gd name="T14" fmla="*/ 17 w 25"/>
                <a:gd name="T15" fmla="*/ 22 h 23"/>
                <a:gd name="T16" fmla="*/ 12 w 25"/>
                <a:gd name="T17" fmla="*/ 23 h 23"/>
                <a:gd name="T18" fmla="*/ 12 w 25"/>
                <a:gd name="T19" fmla="*/ 23 h 23"/>
                <a:gd name="T20" fmla="*/ 8 w 25"/>
                <a:gd name="T21" fmla="*/ 22 h 23"/>
                <a:gd name="T22" fmla="*/ 4 w 25"/>
                <a:gd name="T23" fmla="*/ 19 h 23"/>
                <a:gd name="T24" fmla="*/ 1 w 25"/>
                <a:gd name="T25" fmla="*/ 15 h 23"/>
                <a:gd name="T26" fmla="*/ 0 w 25"/>
                <a:gd name="T27" fmla="*/ 10 h 23"/>
                <a:gd name="T28" fmla="*/ 0 w 25"/>
                <a:gd name="T29" fmla="*/ 10 h 23"/>
                <a:gd name="T30" fmla="*/ 1 w 25"/>
                <a:gd name="T31" fmla="*/ 7 h 23"/>
                <a:gd name="T32" fmla="*/ 2 w 25"/>
                <a:gd name="T33" fmla="*/ 4 h 23"/>
                <a:gd name="T34" fmla="*/ 4 w 25"/>
                <a:gd name="T35" fmla="*/ 2 h 23"/>
                <a:gd name="T36" fmla="*/ 6 w 25"/>
                <a:gd name="T3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" h="23">
                  <a:moveTo>
                    <a:pt x="22" y="2"/>
                  </a:moveTo>
                  <a:lnTo>
                    <a:pt x="22" y="2"/>
                  </a:lnTo>
                  <a:lnTo>
                    <a:pt x="25" y="5"/>
                  </a:lnTo>
                  <a:lnTo>
                    <a:pt x="25" y="10"/>
                  </a:lnTo>
                  <a:lnTo>
                    <a:pt x="25" y="10"/>
                  </a:lnTo>
                  <a:lnTo>
                    <a:pt x="24" y="15"/>
                  </a:lnTo>
                  <a:lnTo>
                    <a:pt x="21" y="19"/>
                  </a:lnTo>
                  <a:lnTo>
                    <a:pt x="17" y="22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8" y="22"/>
                  </a:lnTo>
                  <a:lnTo>
                    <a:pt x="4" y="19"/>
                  </a:lnTo>
                  <a:lnTo>
                    <a:pt x="1" y="1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7"/>
                  </a:lnTo>
                  <a:lnTo>
                    <a:pt x="2" y="4"/>
                  </a:lnTo>
                  <a:lnTo>
                    <a:pt x="4" y="2"/>
                  </a:lnTo>
                  <a:lnTo>
                    <a:pt x="6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4" name="Line 425"/>
            <p:cNvSpPr>
              <a:spLocks noChangeShapeType="1"/>
            </p:cNvSpPr>
            <p:nvPr/>
          </p:nvSpPr>
          <p:spPr bwMode="auto">
            <a:xfrm flipH="1">
              <a:off x="2986088" y="3073400"/>
              <a:ext cx="123825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5" name="Freeform 426"/>
            <p:cNvSpPr>
              <a:spLocks/>
            </p:cNvSpPr>
            <p:nvPr/>
          </p:nvSpPr>
          <p:spPr bwMode="auto">
            <a:xfrm>
              <a:off x="3109913" y="3094038"/>
              <a:ext cx="38100" cy="36513"/>
            </a:xfrm>
            <a:custGeom>
              <a:avLst/>
              <a:gdLst>
                <a:gd name="T0" fmla="*/ 19 w 24"/>
                <a:gd name="T1" fmla="*/ 0 h 23"/>
                <a:gd name="T2" fmla="*/ 19 w 24"/>
                <a:gd name="T3" fmla="*/ 0 h 23"/>
                <a:gd name="T4" fmla="*/ 21 w 24"/>
                <a:gd name="T5" fmla="*/ 2 h 23"/>
                <a:gd name="T6" fmla="*/ 22 w 24"/>
                <a:gd name="T7" fmla="*/ 4 h 23"/>
                <a:gd name="T8" fmla="*/ 24 w 24"/>
                <a:gd name="T9" fmla="*/ 7 h 23"/>
                <a:gd name="T10" fmla="*/ 24 w 24"/>
                <a:gd name="T11" fmla="*/ 10 h 23"/>
                <a:gd name="T12" fmla="*/ 24 w 24"/>
                <a:gd name="T13" fmla="*/ 10 h 23"/>
                <a:gd name="T14" fmla="*/ 23 w 24"/>
                <a:gd name="T15" fmla="*/ 15 h 23"/>
                <a:gd name="T16" fmla="*/ 20 w 24"/>
                <a:gd name="T17" fmla="*/ 19 h 23"/>
                <a:gd name="T18" fmla="*/ 17 w 24"/>
                <a:gd name="T19" fmla="*/ 22 h 23"/>
                <a:gd name="T20" fmla="*/ 12 w 24"/>
                <a:gd name="T21" fmla="*/ 23 h 23"/>
                <a:gd name="T22" fmla="*/ 12 w 24"/>
                <a:gd name="T23" fmla="*/ 23 h 23"/>
                <a:gd name="T24" fmla="*/ 7 w 24"/>
                <a:gd name="T25" fmla="*/ 22 h 23"/>
                <a:gd name="T26" fmla="*/ 4 w 24"/>
                <a:gd name="T27" fmla="*/ 19 h 23"/>
                <a:gd name="T28" fmla="*/ 1 w 24"/>
                <a:gd name="T29" fmla="*/ 15 h 23"/>
                <a:gd name="T30" fmla="*/ 0 w 24"/>
                <a:gd name="T31" fmla="*/ 10 h 23"/>
                <a:gd name="T32" fmla="*/ 0 w 24"/>
                <a:gd name="T33" fmla="*/ 10 h 23"/>
                <a:gd name="T34" fmla="*/ 1 w 24"/>
                <a:gd name="T35" fmla="*/ 5 h 23"/>
                <a:gd name="T36" fmla="*/ 3 w 24"/>
                <a:gd name="T37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4" h="23">
                  <a:moveTo>
                    <a:pt x="19" y="0"/>
                  </a:moveTo>
                  <a:lnTo>
                    <a:pt x="19" y="0"/>
                  </a:lnTo>
                  <a:lnTo>
                    <a:pt x="21" y="2"/>
                  </a:lnTo>
                  <a:lnTo>
                    <a:pt x="22" y="4"/>
                  </a:lnTo>
                  <a:lnTo>
                    <a:pt x="24" y="7"/>
                  </a:lnTo>
                  <a:lnTo>
                    <a:pt x="24" y="10"/>
                  </a:lnTo>
                  <a:lnTo>
                    <a:pt x="24" y="10"/>
                  </a:lnTo>
                  <a:lnTo>
                    <a:pt x="23" y="15"/>
                  </a:lnTo>
                  <a:lnTo>
                    <a:pt x="20" y="19"/>
                  </a:lnTo>
                  <a:lnTo>
                    <a:pt x="17" y="22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7" y="22"/>
                  </a:lnTo>
                  <a:lnTo>
                    <a:pt x="4" y="19"/>
                  </a:lnTo>
                  <a:lnTo>
                    <a:pt x="1" y="1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5"/>
                  </a:lnTo>
                  <a:lnTo>
                    <a:pt x="3" y="2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6" name="Freeform 427"/>
            <p:cNvSpPr>
              <a:spLocks/>
            </p:cNvSpPr>
            <p:nvPr/>
          </p:nvSpPr>
          <p:spPr bwMode="auto">
            <a:xfrm>
              <a:off x="2922588" y="3073400"/>
              <a:ext cx="249238" cy="269875"/>
            </a:xfrm>
            <a:custGeom>
              <a:avLst/>
              <a:gdLst>
                <a:gd name="T0" fmla="*/ 23 w 157"/>
                <a:gd name="T1" fmla="*/ 0 h 170"/>
                <a:gd name="T2" fmla="*/ 0 w 157"/>
                <a:gd name="T3" fmla="*/ 0 h 170"/>
                <a:gd name="T4" fmla="*/ 7 w 157"/>
                <a:gd name="T5" fmla="*/ 85 h 170"/>
                <a:gd name="T6" fmla="*/ 0 w 157"/>
                <a:gd name="T7" fmla="*/ 170 h 170"/>
                <a:gd name="T8" fmla="*/ 157 w 157"/>
                <a:gd name="T9" fmla="*/ 170 h 170"/>
                <a:gd name="T10" fmla="*/ 150 w 157"/>
                <a:gd name="T11" fmla="*/ 85 h 170"/>
                <a:gd name="T12" fmla="*/ 157 w 157"/>
                <a:gd name="T13" fmla="*/ 0 h 170"/>
                <a:gd name="T14" fmla="*/ 134 w 157"/>
                <a:gd name="T1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" h="170">
                  <a:moveTo>
                    <a:pt x="23" y="0"/>
                  </a:moveTo>
                  <a:lnTo>
                    <a:pt x="0" y="0"/>
                  </a:lnTo>
                  <a:lnTo>
                    <a:pt x="7" y="85"/>
                  </a:lnTo>
                  <a:lnTo>
                    <a:pt x="0" y="170"/>
                  </a:lnTo>
                  <a:lnTo>
                    <a:pt x="157" y="170"/>
                  </a:lnTo>
                  <a:lnTo>
                    <a:pt x="150" y="85"/>
                  </a:lnTo>
                  <a:lnTo>
                    <a:pt x="157" y="0"/>
                  </a:lnTo>
                  <a:lnTo>
                    <a:pt x="134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7" name="Line 428"/>
            <p:cNvSpPr>
              <a:spLocks noChangeShapeType="1"/>
            </p:cNvSpPr>
            <p:nvPr/>
          </p:nvSpPr>
          <p:spPr bwMode="auto">
            <a:xfrm>
              <a:off x="3122613" y="3109913"/>
              <a:ext cx="0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8" name="Freeform 429"/>
            <p:cNvSpPr>
              <a:spLocks/>
            </p:cNvSpPr>
            <p:nvPr/>
          </p:nvSpPr>
          <p:spPr bwMode="auto">
            <a:xfrm>
              <a:off x="2963863" y="2979738"/>
              <a:ext cx="165100" cy="123825"/>
            </a:xfrm>
            <a:custGeom>
              <a:avLst/>
              <a:gdLst>
                <a:gd name="T0" fmla="*/ 0 w 104"/>
                <a:gd name="T1" fmla="*/ 78 h 78"/>
                <a:gd name="T2" fmla="*/ 0 w 104"/>
                <a:gd name="T3" fmla="*/ 78 h 78"/>
                <a:gd name="T4" fmla="*/ 3 w 104"/>
                <a:gd name="T5" fmla="*/ 62 h 78"/>
                <a:gd name="T6" fmla="*/ 7 w 104"/>
                <a:gd name="T7" fmla="*/ 46 h 78"/>
                <a:gd name="T8" fmla="*/ 13 w 104"/>
                <a:gd name="T9" fmla="*/ 33 h 78"/>
                <a:gd name="T10" fmla="*/ 19 w 104"/>
                <a:gd name="T11" fmla="*/ 22 h 78"/>
                <a:gd name="T12" fmla="*/ 26 w 104"/>
                <a:gd name="T13" fmla="*/ 13 h 78"/>
                <a:gd name="T14" fmla="*/ 34 w 104"/>
                <a:gd name="T15" fmla="*/ 5 h 78"/>
                <a:gd name="T16" fmla="*/ 38 w 104"/>
                <a:gd name="T17" fmla="*/ 3 h 78"/>
                <a:gd name="T18" fmla="*/ 43 w 104"/>
                <a:gd name="T19" fmla="*/ 1 h 78"/>
                <a:gd name="T20" fmla="*/ 48 w 104"/>
                <a:gd name="T21" fmla="*/ 0 h 78"/>
                <a:gd name="T22" fmla="*/ 53 w 104"/>
                <a:gd name="T23" fmla="*/ 0 h 78"/>
                <a:gd name="T24" fmla="*/ 53 w 104"/>
                <a:gd name="T25" fmla="*/ 0 h 78"/>
                <a:gd name="T26" fmla="*/ 57 w 104"/>
                <a:gd name="T27" fmla="*/ 0 h 78"/>
                <a:gd name="T28" fmla="*/ 62 w 104"/>
                <a:gd name="T29" fmla="*/ 1 h 78"/>
                <a:gd name="T30" fmla="*/ 66 w 104"/>
                <a:gd name="T31" fmla="*/ 3 h 78"/>
                <a:gd name="T32" fmla="*/ 70 w 104"/>
                <a:gd name="T33" fmla="*/ 5 h 78"/>
                <a:gd name="T34" fmla="*/ 78 w 104"/>
                <a:gd name="T35" fmla="*/ 13 h 78"/>
                <a:gd name="T36" fmla="*/ 86 w 104"/>
                <a:gd name="T37" fmla="*/ 22 h 78"/>
                <a:gd name="T38" fmla="*/ 92 w 104"/>
                <a:gd name="T39" fmla="*/ 33 h 78"/>
                <a:gd name="T40" fmla="*/ 98 w 104"/>
                <a:gd name="T41" fmla="*/ 46 h 78"/>
                <a:gd name="T42" fmla="*/ 101 w 104"/>
                <a:gd name="T43" fmla="*/ 62 h 78"/>
                <a:gd name="T44" fmla="*/ 104 w 104"/>
                <a:gd name="T45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4" h="78">
                  <a:moveTo>
                    <a:pt x="0" y="78"/>
                  </a:moveTo>
                  <a:lnTo>
                    <a:pt x="0" y="78"/>
                  </a:lnTo>
                  <a:lnTo>
                    <a:pt x="3" y="62"/>
                  </a:lnTo>
                  <a:lnTo>
                    <a:pt x="7" y="46"/>
                  </a:lnTo>
                  <a:lnTo>
                    <a:pt x="13" y="33"/>
                  </a:lnTo>
                  <a:lnTo>
                    <a:pt x="19" y="22"/>
                  </a:lnTo>
                  <a:lnTo>
                    <a:pt x="26" y="13"/>
                  </a:lnTo>
                  <a:lnTo>
                    <a:pt x="34" y="5"/>
                  </a:lnTo>
                  <a:lnTo>
                    <a:pt x="38" y="3"/>
                  </a:lnTo>
                  <a:lnTo>
                    <a:pt x="43" y="1"/>
                  </a:lnTo>
                  <a:lnTo>
                    <a:pt x="48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7" y="0"/>
                  </a:lnTo>
                  <a:lnTo>
                    <a:pt x="62" y="1"/>
                  </a:lnTo>
                  <a:lnTo>
                    <a:pt x="66" y="3"/>
                  </a:lnTo>
                  <a:lnTo>
                    <a:pt x="70" y="5"/>
                  </a:lnTo>
                  <a:lnTo>
                    <a:pt x="78" y="13"/>
                  </a:lnTo>
                  <a:lnTo>
                    <a:pt x="86" y="22"/>
                  </a:lnTo>
                  <a:lnTo>
                    <a:pt x="92" y="33"/>
                  </a:lnTo>
                  <a:lnTo>
                    <a:pt x="98" y="46"/>
                  </a:lnTo>
                  <a:lnTo>
                    <a:pt x="101" y="62"/>
                  </a:lnTo>
                  <a:lnTo>
                    <a:pt x="104" y="78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9" name="Freeform 430"/>
            <p:cNvSpPr>
              <a:spLocks/>
            </p:cNvSpPr>
            <p:nvPr/>
          </p:nvSpPr>
          <p:spPr bwMode="auto">
            <a:xfrm>
              <a:off x="2422526" y="3035300"/>
              <a:ext cx="255588" cy="163513"/>
            </a:xfrm>
            <a:custGeom>
              <a:avLst/>
              <a:gdLst>
                <a:gd name="T0" fmla="*/ 18 w 161"/>
                <a:gd name="T1" fmla="*/ 103 h 103"/>
                <a:gd name="T2" fmla="*/ 149 w 161"/>
                <a:gd name="T3" fmla="*/ 103 h 103"/>
                <a:gd name="T4" fmla="*/ 161 w 161"/>
                <a:gd name="T5" fmla="*/ 9 h 103"/>
                <a:gd name="T6" fmla="*/ 161 w 161"/>
                <a:gd name="T7" fmla="*/ 9 h 103"/>
                <a:gd name="T8" fmla="*/ 0 w 161"/>
                <a:gd name="T9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103">
                  <a:moveTo>
                    <a:pt x="18" y="103"/>
                  </a:moveTo>
                  <a:lnTo>
                    <a:pt x="149" y="103"/>
                  </a:lnTo>
                  <a:lnTo>
                    <a:pt x="161" y="9"/>
                  </a:lnTo>
                  <a:lnTo>
                    <a:pt x="161" y="9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0" name="Freeform 431"/>
            <p:cNvSpPr>
              <a:spLocks/>
            </p:cNvSpPr>
            <p:nvPr/>
          </p:nvSpPr>
          <p:spPr bwMode="auto">
            <a:xfrm>
              <a:off x="2459038" y="3133725"/>
              <a:ext cx="185738" cy="25400"/>
            </a:xfrm>
            <a:custGeom>
              <a:avLst/>
              <a:gdLst>
                <a:gd name="T0" fmla="*/ 108 w 117"/>
                <a:gd name="T1" fmla="*/ 16 h 16"/>
                <a:gd name="T2" fmla="*/ 9 w 117"/>
                <a:gd name="T3" fmla="*/ 16 h 16"/>
                <a:gd name="T4" fmla="*/ 9 w 117"/>
                <a:gd name="T5" fmla="*/ 16 h 16"/>
                <a:gd name="T6" fmla="*/ 6 w 117"/>
                <a:gd name="T7" fmla="*/ 15 h 16"/>
                <a:gd name="T8" fmla="*/ 2 w 117"/>
                <a:gd name="T9" fmla="*/ 14 h 16"/>
                <a:gd name="T10" fmla="*/ 1 w 117"/>
                <a:gd name="T11" fmla="*/ 11 h 16"/>
                <a:gd name="T12" fmla="*/ 0 w 117"/>
                <a:gd name="T13" fmla="*/ 8 h 16"/>
                <a:gd name="T14" fmla="*/ 0 w 117"/>
                <a:gd name="T15" fmla="*/ 8 h 16"/>
                <a:gd name="T16" fmla="*/ 1 w 117"/>
                <a:gd name="T17" fmla="*/ 5 h 16"/>
                <a:gd name="T18" fmla="*/ 2 w 117"/>
                <a:gd name="T19" fmla="*/ 3 h 16"/>
                <a:gd name="T20" fmla="*/ 6 w 117"/>
                <a:gd name="T21" fmla="*/ 1 h 16"/>
                <a:gd name="T22" fmla="*/ 9 w 117"/>
                <a:gd name="T23" fmla="*/ 0 h 16"/>
                <a:gd name="T24" fmla="*/ 108 w 117"/>
                <a:gd name="T25" fmla="*/ 0 h 16"/>
                <a:gd name="T26" fmla="*/ 108 w 117"/>
                <a:gd name="T27" fmla="*/ 0 h 16"/>
                <a:gd name="T28" fmla="*/ 111 w 117"/>
                <a:gd name="T29" fmla="*/ 1 h 16"/>
                <a:gd name="T30" fmla="*/ 115 w 117"/>
                <a:gd name="T31" fmla="*/ 3 h 16"/>
                <a:gd name="T32" fmla="*/ 116 w 117"/>
                <a:gd name="T33" fmla="*/ 5 h 16"/>
                <a:gd name="T34" fmla="*/ 117 w 117"/>
                <a:gd name="T35" fmla="*/ 8 h 16"/>
                <a:gd name="T36" fmla="*/ 117 w 117"/>
                <a:gd name="T37" fmla="*/ 8 h 16"/>
                <a:gd name="T38" fmla="*/ 116 w 117"/>
                <a:gd name="T39" fmla="*/ 11 h 16"/>
                <a:gd name="T40" fmla="*/ 115 w 117"/>
                <a:gd name="T41" fmla="*/ 14 h 16"/>
                <a:gd name="T42" fmla="*/ 111 w 117"/>
                <a:gd name="T43" fmla="*/ 15 h 16"/>
                <a:gd name="T44" fmla="*/ 108 w 117"/>
                <a:gd name="T45" fmla="*/ 16 h 16"/>
                <a:gd name="T46" fmla="*/ 108 w 117"/>
                <a:gd name="T4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7" h="16">
                  <a:moveTo>
                    <a:pt x="108" y="16"/>
                  </a:moveTo>
                  <a:lnTo>
                    <a:pt x="9" y="16"/>
                  </a:lnTo>
                  <a:lnTo>
                    <a:pt x="9" y="16"/>
                  </a:lnTo>
                  <a:lnTo>
                    <a:pt x="6" y="15"/>
                  </a:lnTo>
                  <a:lnTo>
                    <a:pt x="2" y="14"/>
                  </a:lnTo>
                  <a:lnTo>
                    <a:pt x="1" y="1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2" y="3"/>
                  </a:lnTo>
                  <a:lnTo>
                    <a:pt x="6" y="1"/>
                  </a:lnTo>
                  <a:lnTo>
                    <a:pt x="9" y="0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11" y="1"/>
                  </a:lnTo>
                  <a:lnTo>
                    <a:pt x="115" y="3"/>
                  </a:lnTo>
                  <a:lnTo>
                    <a:pt x="116" y="5"/>
                  </a:lnTo>
                  <a:lnTo>
                    <a:pt x="117" y="8"/>
                  </a:lnTo>
                  <a:lnTo>
                    <a:pt x="117" y="8"/>
                  </a:lnTo>
                  <a:lnTo>
                    <a:pt x="116" y="11"/>
                  </a:lnTo>
                  <a:lnTo>
                    <a:pt x="115" y="14"/>
                  </a:lnTo>
                  <a:lnTo>
                    <a:pt x="111" y="15"/>
                  </a:lnTo>
                  <a:lnTo>
                    <a:pt x="108" y="16"/>
                  </a:lnTo>
                  <a:lnTo>
                    <a:pt x="108" y="16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1" name="Freeform 432"/>
            <p:cNvSpPr>
              <a:spLocks/>
            </p:cNvSpPr>
            <p:nvPr/>
          </p:nvSpPr>
          <p:spPr bwMode="auto">
            <a:xfrm>
              <a:off x="2452688" y="3081338"/>
              <a:ext cx="198438" cy="23813"/>
            </a:xfrm>
            <a:custGeom>
              <a:avLst/>
              <a:gdLst>
                <a:gd name="T0" fmla="*/ 117 w 125"/>
                <a:gd name="T1" fmla="*/ 15 h 15"/>
                <a:gd name="T2" fmla="*/ 9 w 125"/>
                <a:gd name="T3" fmla="*/ 15 h 15"/>
                <a:gd name="T4" fmla="*/ 9 w 125"/>
                <a:gd name="T5" fmla="*/ 15 h 15"/>
                <a:gd name="T6" fmla="*/ 5 w 125"/>
                <a:gd name="T7" fmla="*/ 14 h 15"/>
                <a:gd name="T8" fmla="*/ 2 w 125"/>
                <a:gd name="T9" fmla="*/ 13 h 15"/>
                <a:gd name="T10" fmla="*/ 1 w 125"/>
                <a:gd name="T11" fmla="*/ 10 h 15"/>
                <a:gd name="T12" fmla="*/ 0 w 125"/>
                <a:gd name="T13" fmla="*/ 7 h 15"/>
                <a:gd name="T14" fmla="*/ 0 w 125"/>
                <a:gd name="T15" fmla="*/ 7 h 15"/>
                <a:gd name="T16" fmla="*/ 1 w 125"/>
                <a:gd name="T17" fmla="*/ 4 h 15"/>
                <a:gd name="T18" fmla="*/ 2 w 125"/>
                <a:gd name="T19" fmla="*/ 2 h 15"/>
                <a:gd name="T20" fmla="*/ 5 w 125"/>
                <a:gd name="T21" fmla="*/ 0 h 15"/>
                <a:gd name="T22" fmla="*/ 9 w 125"/>
                <a:gd name="T23" fmla="*/ 0 h 15"/>
                <a:gd name="T24" fmla="*/ 117 w 125"/>
                <a:gd name="T25" fmla="*/ 0 h 15"/>
                <a:gd name="T26" fmla="*/ 117 w 125"/>
                <a:gd name="T27" fmla="*/ 0 h 15"/>
                <a:gd name="T28" fmla="*/ 120 w 125"/>
                <a:gd name="T29" fmla="*/ 0 h 15"/>
                <a:gd name="T30" fmla="*/ 123 w 125"/>
                <a:gd name="T31" fmla="*/ 2 h 15"/>
                <a:gd name="T32" fmla="*/ 124 w 125"/>
                <a:gd name="T33" fmla="*/ 4 h 15"/>
                <a:gd name="T34" fmla="*/ 125 w 125"/>
                <a:gd name="T35" fmla="*/ 7 h 15"/>
                <a:gd name="T36" fmla="*/ 125 w 125"/>
                <a:gd name="T37" fmla="*/ 7 h 15"/>
                <a:gd name="T38" fmla="*/ 124 w 125"/>
                <a:gd name="T39" fmla="*/ 10 h 15"/>
                <a:gd name="T40" fmla="*/ 123 w 125"/>
                <a:gd name="T41" fmla="*/ 13 h 15"/>
                <a:gd name="T42" fmla="*/ 120 w 125"/>
                <a:gd name="T43" fmla="*/ 14 h 15"/>
                <a:gd name="T44" fmla="*/ 117 w 125"/>
                <a:gd name="T45" fmla="*/ 15 h 15"/>
                <a:gd name="T46" fmla="*/ 117 w 125"/>
                <a:gd name="T4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25" h="15">
                  <a:moveTo>
                    <a:pt x="117" y="15"/>
                  </a:moveTo>
                  <a:lnTo>
                    <a:pt x="9" y="15"/>
                  </a:lnTo>
                  <a:lnTo>
                    <a:pt x="9" y="15"/>
                  </a:lnTo>
                  <a:lnTo>
                    <a:pt x="5" y="14"/>
                  </a:lnTo>
                  <a:lnTo>
                    <a:pt x="2" y="13"/>
                  </a:lnTo>
                  <a:lnTo>
                    <a:pt x="1" y="10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4"/>
                  </a:lnTo>
                  <a:lnTo>
                    <a:pt x="2" y="2"/>
                  </a:lnTo>
                  <a:lnTo>
                    <a:pt x="5" y="0"/>
                  </a:lnTo>
                  <a:lnTo>
                    <a:pt x="9" y="0"/>
                  </a:lnTo>
                  <a:lnTo>
                    <a:pt x="117" y="0"/>
                  </a:lnTo>
                  <a:lnTo>
                    <a:pt x="117" y="0"/>
                  </a:lnTo>
                  <a:lnTo>
                    <a:pt x="120" y="0"/>
                  </a:lnTo>
                  <a:lnTo>
                    <a:pt x="123" y="2"/>
                  </a:lnTo>
                  <a:lnTo>
                    <a:pt x="124" y="4"/>
                  </a:lnTo>
                  <a:lnTo>
                    <a:pt x="125" y="7"/>
                  </a:lnTo>
                  <a:lnTo>
                    <a:pt x="125" y="7"/>
                  </a:lnTo>
                  <a:lnTo>
                    <a:pt x="124" y="10"/>
                  </a:lnTo>
                  <a:lnTo>
                    <a:pt x="123" y="13"/>
                  </a:lnTo>
                  <a:lnTo>
                    <a:pt x="120" y="14"/>
                  </a:lnTo>
                  <a:lnTo>
                    <a:pt x="117" y="15"/>
                  </a:lnTo>
                  <a:lnTo>
                    <a:pt x="117" y="1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2" name="Freeform 433"/>
            <p:cNvSpPr>
              <a:spLocks noEditPoints="1"/>
            </p:cNvSpPr>
            <p:nvPr/>
          </p:nvSpPr>
          <p:spPr bwMode="auto">
            <a:xfrm>
              <a:off x="2439988" y="3263900"/>
              <a:ext cx="68263" cy="68263"/>
            </a:xfrm>
            <a:custGeom>
              <a:avLst/>
              <a:gdLst>
                <a:gd name="T0" fmla="*/ 22 w 43"/>
                <a:gd name="T1" fmla="*/ 0 h 43"/>
                <a:gd name="T2" fmla="*/ 22 w 43"/>
                <a:gd name="T3" fmla="*/ 0 h 43"/>
                <a:gd name="T4" fmla="*/ 18 w 43"/>
                <a:gd name="T5" fmla="*/ 0 h 43"/>
                <a:gd name="T6" fmla="*/ 13 w 43"/>
                <a:gd name="T7" fmla="*/ 1 h 43"/>
                <a:gd name="T8" fmla="*/ 9 w 43"/>
                <a:gd name="T9" fmla="*/ 3 h 43"/>
                <a:gd name="T10" fmla="*/ 6 w 43"/>
                <a:gd name="T11" fmla="*/ 6 h 43"/>
                <a:gd name="T12" fmla="*/ 3 w 43"/>
                <a:gd name="T13" fmla="*/ 9 h 43"/>
                <a:gd name="T14" fmla="*/ 1 w 43"/>
                <a:gd name="T15" fmla="*/ 14 h 43"/>
                <a:gd name="T16" fmla="*/ 0 w 43"/>
                <a:gd name="T17" fmla="*/ 18 h 43"/>
                <a:gd name="T18" fmla="*/ 0 w 43"/>
                <a:gd name="T19" fmla="*/ 22 h 43"/>
                <a:gd name="T20" fmla="*/ 0 w 43"/>
                <a:gd name="T21" fmla="*/ 22 h 43"/>
                <a:gd name="T22" fmla="*/ 0 w 43"/>
                <a:gd name="T23" fmla="*/ 26 h 43"/>
                <a:gd name="T24" fmla="*/ 1 w 43"/>
                <a:gd name="T25" fmla="*/ 30 h 43"/>
                <a:gd name="T26" fmla="*/ 3 w 43"/>
                <a:gd name="T27" fmla="*/ 34 h 43"/>
                <a:gd name="T28" fmla="*/ 6 w 43"/>
                <a:gd name="T29" fmla="*/ 37 h 43"/>
                <a:gd name="T30" fmla="*/ 9 w 43"/>
                <a:gd name="T31" fmla="*/ 39 h 43"/>
                <a:gd name="T32" fmla="*/ 13 w 43"/>
                <a:gd name="T33" fmla="*/ 41 h 43"/>
                <a:gd name="T34" fmla="*/ 18 w 43"/>
                <a:gd name="T35" fmla="*/ 43 h 43"/>
                <a:gd name="T36" fmla="*/ 22 w 43"/>
                <a:gd name="T37" fmla="*/ 43 h 43"/>
                <a:gd name="T38" fmla="*/ 22 w 43"/>
                <a:gd name="T39" fmla="*/ 43 h 43"/>
                <a:gd name="T40" fmla="*/ 26 w 43"/>
                <a:gd name="T41" fmla="*/ 43 h 43"/>
                <a:gd name="T42" fmla="*/ 30 w 43"/>
                <a:gd name="T43" fmla="*/ 41 h 43"/>
                <a:gd name="T44" fmla="*/ 34 w 43"/>
                <a:gd name="T45" fmla="*/ 39 h 43"/>
                <a:gd name="T46" fmla="*/ 37 w 43"/>
                <a:gd name="T47" fmla="*/ 37 h 43"/>
                <a:gd name="T48" fmla="*/ 39 w 43"/>
                <a:gd name="T49" fmla="*/ 34 h 43"/>
                <a:gd name="T50" fmla="*/ 41 w 43"/>
                <a:gd name="T51" fmla="*/ 30 h 43"/>
                <a:gd name="T52" fmla="*/ 43 w 43"/>
                <a:gd name="T53" fmla="*/ 26 h 43"/>
                <a:gd name="T54" fmla="*/ 43 w 43"/>
                <a:gd name="T55" fmla="*/ 22 h 43"/>
                <a:gd name="T56" fmla="*/ 43 w 43"/>
                <a:gd name="T57" fmla="*/ 22 h 43"/>
                <a:gd name="T58" fmla="*/ 43 w 43"/>
                <a:gd name="T59" fmla="*/ 18 h 43"/>
                <a:gd name="T60" fmla="*/ 41 w 43"/>
                <a:gd name="T61" fmla="*/ 14 h 43"/>
                <a:gd name="T62" fmla="*/ 39 w 43"/>
                <a:gd name="T63" fmla="*/ 9 h 43"/>
                <a:gd name="T64" fmla="*/ 37 w 43"/>
                <a:gd name="T65" fmla="*/ 6 h 43"/>
                <a:gd name="T66" fmla="*/ 34 w 43"/>
                <a:gd name="T67" fmla="*/ 3 h 43"/>
                <a:gd name="T68" fmla="*/ 30 w 43"/>
                <a:gd name="T69" fmla="*/ 1 h 43"/>
                <a:gd name="T70" fmla="*/ 26 w 43"/>
                <a:gd name="T71" fmla="*/ 0 h 43"/>
                <a:gd name="T72" fmla="*/ 22 w 43"/>
                <a:gd name="T73" fmla="*/ 0 h 43"/>
                <a:gd name="T74" fmla="*/ 22 w 43"/>
                <a:gd name="T75" fmla="*/ 0 h 43"/>
                <a:gd name="T76" fmla="*/ 22 w 43"/>
                <a:gd name="T77" fmla="*/ 28 h 43"/>
                <a:gd name="T78" fmla="*/ 22 w 43"/>
                <a:gd name="T79" fmla="*/ 28 h 43"/>
                <a:gd name="T80" fmla="*/ 19 w 43"/>
                <a:gd name="T81" fmla="*/ 28 h 43"/>
                <a:gd name="T82" fmla="*/ 17 w 43"/>
                <a:gd name="T83" fmla="*/ 26 h 43"/>
                <a:gd name="T84" fmla="*/ 15 w 43"/>
                <a:gd name="T85" fmla="*/ 24 h 43"/>
                <a:gd name="T86" fmla="*/ 15 w 43"/>
                <a:gd name="T87" fmla="*/ 22 h 43"/>
                <a:gd name="T88" fmla="*/ 15 w 43"/>
                <a:gd name="T89" fmla="*/ 22 h 43"/>
                <a:gd name="T90" fmla="*/ 15 w 43"/>
                <a:gd name="T91" fmla="*/ 19 h 43"/>
                <a:gd name="T92" fmla="*/ 17 w 43"/>
                <a:gd name="T93" fmla="*/ 17 h 43"/>
                <a:gd name="T94" fmla="*/ 19 w 43"/>
                <a:gd name="T95" fmla="*/ 16 h 43"/>
                <a:gd name="T96" fmla="*/ 22 w 43"/>
                <a:gd name="T97" fmla="*/ 16 h 43"/>
                <a:gd name="T98" fmla="*/ 22 w 43"/>
                <a:gd name="T99" fmla="*/ 16 h 43"/>
                <a:gd name="T100" fmla="*/ 24 w 43"/>
                <a:gd name="T101" fmla="*/ 16 h 43"/>
                <a:gd name="T102" fmla="*/ 26 w 43"/>
                <a:gd name="T103" fmla="*/ 17 h 43"/>
                <a:gd name="T104" fmla="*/ 28 w 43"/>
                <a:gd name="T105" fmla="*/ 19 h 43"/>
                <a:gd name="T106" fmla="*/ 28 w 43"/>
                <a:gd name="T107" fmla="*/ 22 h 43"/>
                <a:gd name="T108" fmla="*/ 28 w 43"/>
                <a:gd name="T109" fmla="*/ 22 h 43"/>
                <a:gd name="T110" fmla="*/ 28 w 43"/>
                <a:gd name="T111" fmla="*/ 24 h 43"/>
                <a:gd name="T112" fmla="*/ 26 w 43"/>
                <a:gd name="T113" fmla="*/ 26 h 43"/>
                <a:gd name="T114" fmla="*/ 24 w 43"/>
                <a:gd name="T115" fmla="*/ 28 h 43"/>
                <a:gd name="T116" fmla="*/ 22 w 43"/>
                <a:gd name="T117" fmla="*/ 28 h 43"/>
                <a:gd name="T118" fmla="*/ 22 w 43"/>
                <a:gd name="T119" fmla="*/ 2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3" h="43">
                  <a:moveTo>
                    <a:pt x="22" y="0"/>
                  </a:moveTo>
                  <a:lnTo>
                    <a:pt x="22" y="0"/>
                  </a:lnTo>
                  <a:lnTo>
                    <a:pt x="18" y="0"/>
                  </a:lnTo>
                  <a:lnTo>
                    <a:pt x="13" y="1"/>
                  </a:lnTo>
                  <a:lnTo>
                    <a:pt x="9" y="3"/>
                  </a:lnTo>
                  <a:lnTo>
                    <a:pt x="6" y="6"/>
                  </a:lnTo>
                  <a:lnTo>
                    <a:pt x="3" y="9"/>
                  </a:lnTo>
                  <a:lnTo>
                    <a:pt x="1" y="14"/>
                  </a:lnTo>
                  <a:lnTo>
                    <a:pt x="0" y="18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0" y="26"/>
                  </a:lnTo>
                  <a:lnTo>
                    <a:pt x="1" y="30"/>
                  </a:lnTo>
                  <a:lnTo>
                    <a:pt x="3" y="34"/>
                  </a:lnTo>
                  <a:lnTo>
                    <a:pt x="6" y="37"/>
                  </a:lnTo>
                  <a:lnTo>
                    <a:pt x="9" y="39"/>
                  </a:lnTo>
                  <a:lnTo>
                    <a:pt x="13" y="41"/>
                  </a:lnTo>
                  <a:lnTo>
                    <a:pt x="18" y="43"/>
                  </a:lnTo>
                  <a:lnTo>
                    <a:pt x="22" y="43"/>
                  </a:lnTo>
                  <a:lnTo>
                    <a:pt x="22" y="43"/>
                  </a:lnTo>
                  <a:lnTo>
                    <a:pt x="26" y="43"/>
                  </a:lnTo>
                  <a:lnTo>
                    <a:pt x="30" y="41"/>
                  </a:lnTo>
                  <a:lnTo>
                    <a:pt x="34" y="39"/>
                  </a:lnTo>
                  <a:lnTo>
                    <a:pt x="37" y="37"/>
                  </a:lnTo>
                  <a:lnTo>
                    <a:pt x="39" y="34"/>
                  </a:lnTo>
                  <a:lnTo>
                    <a:pt x="41" y="30"/>
                  </a:lnTo>
                  <a:lnTo>
                    <a:pt x="43" y="26"/>
                  </a:lnTo>
                  <a:lnTo>
                    <a:pt x="43" y="22"/>
                  </a:lnTo>
                  <a:lnTo>
                    <a:pt x="43" y="22"/>
                  </a:lnTo>
                  <a:lnTo>
                    <a:pt x="43" y="18"/>
                  </a:lnTo>
                  <a:lnTo>
                    <a:pt x="41" y="14"/>
                  </a:lnTo>
                  <a:lnTo>
                    <a:pt x="39" y="9"/>
                  </a:lnTo>
                  <a:lnTo>
                    <a:pt x="37" y="6"/>
                  </a:lnTo>
                  <a:lnTo>
                    <a:pt x="34" y="3"/>
                  </a:lnTo>
                  <a:lnTo>
                    <a:pt x="30" y="1"/>
                  </a:lnTo>
                  <a:lnTo>
                    <a:pt x="26" y="0"/>
                  </a:lnTo>
                  <a:lnTo>
                    <a:pt x="22" y="0"/>
                  </a:lnTo>
                  <a:lnTo>
                    <a:pt x="22" y="0"/>
                  </a:lnTo>
                  <a:close/>
                  <a:moveTo>
                    <a:pt x="22" y="28"/>
                  </a:moveTo>
                  <a:lnTo>
                    <a:pt x="22" y="28"/>
                  </a:lnTo>
                  <a:lnTo>
                    <a:pt x="19" y="28"/>
                  </a:lnTo>
                  <a:lnTo>
                    <a:pt x="17" y="26"/>
                  </a:lnTo>
                  <a:lnTo>
                    <a:pt x="15" y="24"/>
                  </a:lnTo>
                  <a:lnTo>
                    <a:pt x="15" y="22"/>
                  </a:lnTo>
                  <a:lnTo>
                    <a:pt x="15" y="22"/>
                  </a:lnTo>
                  <a:lnTo>
                    <a:pt x="15" y="19"/>
                  </a:lnTo>
                  <a:lnTo>
                    <a:pt x="17" y="17"/>
                  </a:lnTo>
                  <a:lnTo>
                    <a:pt x="19" y="16"/>
                  </a:lnTo>
                  <a:lnTo>
                    <a:pt x="22" y="16"/>
                  </a:lnTo>
                  <a:lnTo>
                    <a:pt x="22" y="16"/>
                  </a:lnTo>
                  <a:lnTo>
                    <a:pt x="24" y="16"/>
                  </a:lnTo>
                  <a:lnTo>
                    <a:pt x="26" y="17"/>
                  </a:lnTo>
                  <a:lnTo>
                    <a:pt x="28" y="19"/>
                  </a:lnTo>
                  <a:lnTo>
                    <a:pt x="28" y="22"/>
                  </a:lnTo>
                  <a:lnTo>
                    <a:pt x="28" y="22"/>
                  </a:lnTo>
                  <a:lnTo>
                    <a:pt x="28" y="24"/>
                  </a:lnTo>
                  <a:lnTo>
                    <a:pt x="26" y="26"/>
                  </a:lnTo>
                  <a:lnTo>
                    <a:pt x="24" y="28"/>
                  </a:lnTo>
                  <a:lnTo>
                    <a:pt x="22" y="28"/>
                  </a:lnTo>
                  <a:lnTo>
                    <a:pt x="22" y="28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3" name="Freeform 434"/>
            <p:cNvSpPr>
              <a:spLocks noEditPoints="1"/>
            </p:cNvSpPr>
            <p:nvPr/>
          </p:nvSpPr>
          <p:spPr bwMode="auto">
            <a:xfrm>
              <a:off x="2586038" y="3263900"/>
              <a:ext cx="68263" cy="68263"/>
            </a:xfrm>
            <a:custGeom>
              <a:avLst/>
              <a:gdLst>
                <a:gd name="T0" fmla="*/ 21 w 43"/>
                <a:gd name="T1" fmla="*/ 0 h 43"/>
                <a:gd name="T2" fmla="*/ 21 w 43"/>
                <a:gd name="T3" fmla="*/ 0 h 43"/>
                <a:gd name="T4" fmla="*/ 16 w 43"/>
                <a:gd name="T5" fmla="*/ 0 h 43"/>
                <a:gd name="T6" fmla="*/ 12 w 43"/>
                <a:gd name="T7" fmla="*/ 1 h 43"/>
                <a:gd name="T8" fmla="*/ 9 w 43"/>
                <a:gd name="T9" fmla="*/ 3 h 43"/>
                <a:gd name="T10" fmla="*/ 6 w 43"/>
                <a:gd name="T11" fmla="*/ 6 h 43"/>
                <a:gd name="T12" fmla="*/ 3 w 43"/>
                <a:gd name="T13" fmla="*/ 9 h 43"/>
                <a:gd name="T14" fmla="*/ 1 w 43"/>
                <a:gd name="T15" fmla="*/ 14 h 43"/>
                <a:gd name="T16" fmla="*/ 0 w 43"/>
                <a:gd name="T17" fmla="*/ 18 h 43"/>
                <a:gd name="T18" fmla="*/ 0 w 43"/>
                <a:gd name="T19" fmla="*/ 22 h 43"/>
                <a:gd name="T20" fmla="*/ 0 w 43"/>
                <a:gd name="T21" fmla="*/ 22 h 43"/>
                <a:gd name="T22" fmla="*/ 0 w 43"/>
                <a:gd name="T23" fmla="*/ 26 h 43"/>
                <a:gd name="T24" fmla="*/ 1 w 43"/>
                <a:gd name="T25" fmla="*/ 30 h 43"/>
                <a:gd name="T26" fmla="*/ 3 w 43"/>
                <a:gd name="T27" fmla="*/ 34 h 43"/>
                <a:gd name="T28" fmla="*/ 6 w 43"/>
                <a:gd name="T29" fmla="*/ 37 h 43"/>
                <a:gd name="T30" fmla="*/ 9 w 43"/>
                <a:gd name="T31" fmla="*/ 39 h 43"/>
                <a:gd name="T32" fmla="*/ 12 w 43"/>
                <a:gd name="T33" fmla="*/ 41 h 43"/>
                <a:gd name="T34" fmla="*/ 16 w 43"/>
                <a:gd name="T35" fmla="*/ 43 h 43"/>
                <a:gd name="T36" fmla="*/ 21 w 43"/>
                <a:gd name="T37" fmla="*/ 43 h 43"/>
                <a:gd name="T38" fmla="*/ 21 w 43"/>
                <a:gd name="T39" fmla="*/ 43 h 43"/>
                <a:gd name="T40" fmla="*/ 25 w 43"/>
                <a:gd name="T41" fmla="*/ 43 h 43"/>
                <a:gd name="T42" fmla="*/ 29 w 43"/>
                <a:gd name="T43" fmla="*/ 41 h 43"/>
                <a:gd name="T44" fmla="*/ 34 w 43"/>
                <a:gd name="T45" fmla="*/ 39 h 43"/>
                <a:gd name="T46" fmla="*/ 37 w 43"/>
                <a:gd name="T47" fmla="*/ 37 h 43"/>
                <a:gd name="T48" fmla="*/ 39 w 43"/>
                <a:gd name="T49" fmla="*/ 34 h 43"/>
                <a:gd name="T50" fmla="*/ 41 w 43"/>
                <a:gd name="T51" fmla="*/ 30 h 43"/>
                <a:gd name="T52" fmla="*/ 42 w 43"/>
                <a:gd name="T53" fmla="*/ 26 h 43"/>
                <a:gd name="T54" fmla="*/ 43 w 43"/>
                <a:gd name="T55" fmla="*/ 22 h 43"/>
                <a:gd name="T56" fmla="*/ 43 w 43"/>
                <a:gd name="T57" fmla="*/ 22 h 43"/>
                <a:gd name="T58" fmla="*/ 42 w 43"/>
                <a:gd name="T59" fmla="*/ 18 h 43"/>
                <a:gd name="T60" fmla="*/ 41 w 43"/>
                <a:gd name="T61" fmla="*/ 14 h 43"/>
                <a:gd name="T62" fmla="*/ 39 w 43"/>
                <a:gd name="T63" fmla="*/ 9 h 43"/>
                <a:gd name="T64" fmla="*/ 37 w 43"/>
                <a:gd name="T65" fmla="*/ 6 h 43"/>
                <a:gd name="T66" fmla="*/ 34 w 43"/>
                <a:gd name="T67" fmla="*/ 3 h 43"/>
                <a:gd name="T68" fmla="*/ 29 w 43"/>
                <a:gd name="T69" fmla="*/ 1 h 43"/>
                <a:gd name="T70" fmla="*/ 25 w 43"/>
                <a:gd name="T71" fmla="*/ 0 h 43"/>
                <a:gd name="T72" fmla="*/ 21 w 43"/>
                <a:gd name="T73" fmla="*/ 0 h 43"/>
                <a:gd name="T74" fmla="*/ 21 w 43"/>
                <a:gd name="T75" fmla="*/ 0 h 43"/>
                <a:gd name="T76" fmla="*/ 21 w 43"/>
                <a:gd name="T77" fmla="*/ 28 h 43"/>
                <a:gd name="T78" fmla="*/ 21 w 43"/>
                <a:gd name="T79" fmla="*/ 28 h 43"/>
                <a:gd name="T80" fmla="*/ 18 w 43"/>
                <a:gd name="T81" fmla="*/ 28 h 43"/>
                <a:gd name="T82" fmla="*/ 16 w 43"/>
                <a:gd name="T83" fmla="*/ 26 h 43"/>
                <a:gd name="T84" fmla="*/ 15 w 43"/>
                <a:gd name="T85" fmla="*/ 24 h 43"/>
                <a:gd name="T86" fmla="*/ 14 w 43"/>
                <a:gd name="T87" fmla="*/ 22 h 43"/>
                <a:gd name="T88" fmla="*/ 14 w 43"/>
                <a:gd name="T89" fmla="*/ 22 h 43"/>
                <a:gd name="T90" fmla="*/ 15 w 43"/>
                <a:gd name="T91" fmla="*/ 19 h 43"/>
                <a:gd name="T92" fmla="*/ 16 w 43"/>
                <a:gd name="T93" fmla="*/ 17 h 43"/>
                <a:gd name="T94" fmla="*/ 18 w 43"/>
                <a:gd name="T95" fmla="*/ 16 h 43"/>
                <a:gd name="T96" fmla="*/ 21 w 43"/>
                <a:gd name="T97" fmla="*/ 16 h 43"/>
                <a:gd name="T98" fmla="*/ 21 w 43"/>
                <a:gd name="T99" fmla="*/ 16 h 43"/>
                <a:gd name="T100" fmla="*/ 23 w 43"/>
                <a:gd name="T101" fmla="*/ 16 h 43"/>
                <a:gd name="T102" fmla="*/ 25 w 43"/>
                <a:gd name="T103" fmla="*/ 17 h 43"/>
                <a:gd name="T104" fmla="*/ 26 w 43"/>
                <a:gd name="T105" fmla="*/ 19 h 43"/>
                <a:gd name="T106" fmla="*/ 27 w 43"/>
                <a:gd name="T107" fmla="*/ 22 h 43"/>
                <a:gd name="T108" fmla="*/ 27 w 43"/>
                <a:gd name="T109" fmla="*/ 22 h 43"/>
                <a:gd name="T110" fmla="*/ 26 w 43"/>
                <a:gd name="T111" fmla="*/ 24 h 43"/>
                <a:gd name="T112" fmla="*/ 25 w 43"/>
                <a:gd name="T113" fmla="*/ 26 h 43"/>
                <a:gd name="T114" fmla="*/ 23 w 43"/>
                <a:gd name="T115" fmla="*/ 28 h 43"/>
                <a:gd name="T116" fmla="*/ 21 w 43"/>
                <a:gd name="T117" fmla="*/ 28 h 43"/>
                <a:gd name="T118" fmla="*/ 21 w 43"/>
                <a:gd name="T119" fmla="*/ 2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3" h="43">
                  <a:moveTo>
                    <a:pt x="21" y="0"/>
                  </a:moveTo>
                  <a:lnTo>
                    <a:pt x="21" y="0"/>
                  </a:lnTo>
                  <a:lnTo>
                    <a:pt x="16" y="0"/>
                  </a:lnTo>
                  <a:lnTo>
                    <a:pt x="12" y="1"/>
                  </a:lnTo>
                  <a:lnTo>
                    <a:pt x="9" y="3"/>
                  </a:lnTo>
                  <a:lnTo>
                    <a:pt x="6" y="6"/>
                  </a:lnTo>
                  <a:lnTo>
                    <a:pt x="3" y="9"/>
                  </a:lnTo>
                  <a:lnTo>
                    <a:pt x="1" y="14"/>
                  </a:lnTo>
                  <a:lnTo>
                    <a:pt x="0" y="18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0" y="26"/>
                  </a:lnTo>
                  <a:lnTo>
                    <a:pt x="1" y="30"/>
                  </a:lnTo>
                  <a:lnTo>
                    <a:pt x="3" y="34"/>
                  </a:lnTo>
                  <a:lnTo>
                    <a:pt x="6" y="37"/>
                  </a:lnTo>
                  <a:lnTo>
                    <a:pt x="9" y="39"/>
                  </a:lnTo>
                  <a:lnTo>
                    <a:pt x="12" y="41"/>
                  </a:lnTo>
                  <a:lnTo>
                    <a:pt x="16" y="43"/>
                  </a:lnTo>
                  <a:lnTo>
                    <a:pt x="21" y="43"/>
                  </a:lnTo>
                  <a:lnTo>
                    <a:pt x="21" y="43"/>
                  </a:lnTo>
                  <a:lnTo>
                    <a:pt x="25" y="43"/>
                  </a:lnTo>
                  <a:lnTo>
                    <a:pt x="29" y="41"/>
                  </a:lnTo>
                  <a:lnTo>
                    <a:pt x="34" y="39"/>
                  </a:lnTo>
                  <a:lnTo>
                    <a:pt x="37" y="37"/>
                  </a:lnTo>
                  <a:lnTo>
                    <a:pt x="39" y="34"/>
                  </a:lnTo>
                  <a:lnTo>
                    <a:pt x="41" y="30"/>
                  </a:lnTo>
                  <a:lnTo>
                    <a:pt x="42" y="26"/>
                  </a:lnTo>
                  <a:lnTo>
                    <a:pt x="43" y="22"/>
                  </a:lnTo>
                  <a:lnTo>
                    <a:pt x="43" y="22"/>
                  </a:lnTo>
                  <a:lnTo>
                    <a:pt x="42" y="18"/>
                  </a:lnTo>
                  <a:lnTo>
                    <a:pt x="41" y="14"/>
                  </a:lnTo>
                  <a:lnTo>
                    <a:pt x="39" y="9"/>
                  </a:lnTo>
                  <a:lnTo>
                    <a:pt x="37" y="6"/>
                  </a:lnTo>
                  <a:lnTo>
                    <a:pt x="34" y="3"/>
                  </a:lnTo>
                  <a:lnTo>
                    <a:pt x="29" y="1"/>
                  </a:lnTo>
                  <a:lnTo>
                    <a:pt x="25" y="0"/>
                  </a:lnTo>
                  <a:lnTo>
                    <a:pt x="21" y="0"/>
                  </a:lnTo>
                  <a:lnTo>
                    <a:pt x="21" y="0"/>
                  </a:lnTo>
                  <a:close/>
                  <a:moveTo>
                    <a:pt x="21" y="28"/>
                  </a:moveTo>
                  <a:lnTo>
                    <a:pt x="21" y="28"/>
                  </a:lnTo>
                  <a:lnTo>
                    <a:pt x="18" y="28"/>
                  </a:lnTo>
                  <a:lnTo>
                    <a:pt x="16" y="26"/>
                  </a:lnTo>
                  <a:lnTo>
                    <a:pt x="15" y="24"/>
                  </a:lnTo>
                  <a:lnTo>
                    <a:pt x="14" y="22"/>
                  </a:lnTo>
                  <a:lnTo>
                    <a:pt x="14" y="22"/>
                  </a:lnTo>
                  <a:lnTo>
                    <a:pt x="15" y="19"/>
                  </a:lnTo>
                  <a:lnTo>
                    <a:pt x="16" y="17"/>
                  </a:lnTo>
                  <a:lnTo>
                    <a:pt x="18" y="16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23" y="16"/>
                  </a:lnTo>
                  <a:lnTo>
                    <a:pt x="25" y="17"/>
                  </a:lnTo>
                  <a:lnTo>
                    <a:pt x="26" y="19"/>
                  </a:lnTo>
                  <a:lnTo>
                    <a:pt x="27" y="22"/>
                  </a:lnTo>
                  <a:lnTo>
                    <a:pt x="27" y="22"/>
                  </a:lnTo>
                  <a:lnTo>
                    <a:pt x="26" y="24"/>
                  </a:lnTo>
                  <a:lnTo>
                    <a:pt x="25" y="26"/>
                  </a:lnTo>
                  <a:lnTo>
                    <a:pt x="23" y="28"/>
                  </a:lnTo>
                  <a:lnTo>
                    <a:pt x="21" y="28"/>
                  </a:lnTo>
                  <a:lnTo>
                    <a:pt x="21" y="28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4" name="Freeform 435"/>
            <p:cNvSpPr>
              <a:spLocks/>
            </p:cNvSpPr>
            <p:nvPr/>
          </p:nvSpPr>
          <p:spPr bwMode="auto">
            <a:xfrm>
              <a:off x="2320926" y="3005138"/>
              <a:ext cx="38100" cy="36513"/>
            </a:xfrm>
            <a:custGeom>
              <a:avLst/>
              <a:gdLst>
                <a:gd name="T0" fmla="*/ 24 w 24"/>
                <a:gd name="T1" fmla="*/ 12 h 23"/>
                <a:gd name="T2" fmla="*/ 24 w 24"/>
                <a:gd name="T3" fmla="*/ 12 h 23"/>
                <a:gd name="T4" fmla="*/ 24 w 24"/>
                <a:gd name="T5" fmla="*/ 16 h 23"/>
                <a:gd name="T6" fmla="*/ 21 w 24"/>
                <a:gd name="T7" fmla="*/ 20 h 23"/>
                <a:gd name="T8" fmla="*/ 16 w 24"/>
                <a:gd name="T9" fmla="*/ 23 h 23"/>
                <a:gd name="T10" fmla="*/ 12 w 24"/>
                <a:gd name="T11" fmla="*/ 23 h 23"/>
                <a:gd name="T12" fmla="*/ 12 w 24"/>
                <a:gd name="T13" fmla="*/ 23 h 23"/>
                <a:gd name="T14" fmla="*/ 7 w 24"/>
                <a:gd name="T15" fmla="*/ 23 h 23"/>
                <a:gd name="T16" fmla="*/ 4 w 24"/>
                <a:gd name="T17" fmla="*/ 20 h 23"/>
                <a:gd name="T18" fmla="*/ 1 w 24"/>
                <a:gd name="T19" fmla="*/ 16 h 23"/>
                <a:gd name="T20" fmla="*/ 0 w 24"/>
                <a:gd name="T21" fmla="*/ 12 h 23"/>
                <a:gd name="T22" fmla="*/ 0 w 24"/>
                <a:gd name="T23" fmla="*/ 12 h 23"/>
                <a:gd name="T24" fmla="*/ 1 w 24"/>
                <a:gd name="T25" fmla="*/ 7 h 23"/>
                <a:gd name="T26" fmla="*/ 4 w 24"/>
                <a:gd name="T27" fmla="*/ 4 h 23"/>
                <a:gd name="T28" fmla="*/ 7 w 24"/>
                <a:gd name="T29" fmla="*/ 1 h 23"/>
                <a:gd name="T30" fmla="*/ 12 w 24"/>
                <a:gd name="T31" fmla="*/ 0 h 23"/>
                <a:gd name="T32" fmla="*/ 12 w 24"/>
                <a:gd name="T33" fmla="*/ 0 h 23"/>
                <a:gd name="T34" fmla="*/ 16 w 24"/>
                <a:gd name="T35" fmla="*/ 1 h 23"/>
                <a:gd name="T36" fmla="*/ 21 w 24"/>
                <a:gd name="T37" fmla="*/ 4 h 23"/>
                <a:gd name="T38" fmla="*/ 24 w 24"/>
                <a:gd name="T39" fmla="*/ 7 h 23"/>
                <a:gd name="T40" fmla="*/ 24 w 24"/>
                <a:gd name="T41" fmla="*/ 12 h 23"/>
                <a:gd name="T42" fmla="*/ 24 w 24"/>
                <a:gd name="T43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" h="23">
                  <a:moveTo>
                    <a:pt x="24" y="12"/>
                  </a:moveTo>
                  <a:lnTo>
                    <a:pt x="24" y="12"/>
                  </a:lnTo>
                  <a:lnTo>
                    <a:pt x="24" y="16"/>
                  </a:lnTo>
                  <a:lnTo>
                    <a:pt x="21" y="20"/>
                  </a:lnTo>
                  <a:lnTo>
                    <a:pt x="16" y="23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7" y="23"/>
                  </a:lnTo>
                  <a:lnTo>
                    <a:pt x="4" y="20"/>
                  </a:lnTo>
                  <a:lnTo>
                    <a:pt x="1" y="1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" y="7"/>
                  </a:lnTo>
                  <a:lnTo>
                    <a:pt x="4" y="4"/>
                  </a:lnTo>
                  <a:lnTo>
                    <a:pt x="7" y="1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6" y="1"/>
                  </a:lnTo>
                  <a:lnTo>
                    <a:pt x="21" y="4"/>
                  </a:lnTo>
                  <a:lnTo>
                    <a:pt x="24" y="7"/>
                  </a:lnTo>
                  <a:lnTo>
                    <a:pt x="24" y="12"/>
                  </a:lnTo>
                  <a:lnTo>
                    <a:pt x="24" y="12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5" name="Freeform 436"/>
            <p:cNvSpPr>
              <a:spLocks/>
            </p:cNvSpPr>
            <p:nvPr/>
          </p:nvSpPr>
          <p:spPr bwMode="auto">
            <a:xfrm>
              <a:off x="2354263" y="3028950"/>
              <a:ext cx="285750" cy="222250"/>
            </a:xfrm>
            <a:custGeom>
              <a:avLst/>
              <a:gdLst>
                <a:gd name="T0" fmla="*/ 180 w 180"/>
                <a:gd name="T1" fmla="*/ 140 h 140"/>
                <a:gd name="T2" fmla="*/ 47 w 180"/>
                <a:gd name="T3" fmla="*/ 140 h 140"/>
                <a:gd name="T4" fmla="*/ 22 w 180"/>
                <a:gd name="T5" fmla="*/ 4 h 140"/>
                <a:gd name="T6" fmla="*/ 0 w 180"/>
                <a:gd name="T7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0" h="140">
                  <a:moveTo>
                    <a:pt x="180" y="140"/>
                  </a:moveTo>
                  <a:lnTo>
                    <a:pt x="47" y="140"/>
                  </a:lnTo>
                  <a:lnTo>
                    <a:pt x="22" y="4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6" name="Freeform 437"/>
            <p:cNvSpPr>
              <a:spLocks/>
            </p:cNvSpPr>
            <p:nvPr/>
          </p:nvSpPr>
          <p:spPr bwMode="auto">
            <a:xfrm>
              <a:off x="3455988" y="3033713"/>
              <a:ext cx="125413" cy="127000"/>
            </a:xfrm>
            <a:custGeom>
              <a:avLst/>
              <a:gdLst>
                <a:gd name="T0" fmla="*/ 59 w 79"/>
                <a:gd name="T1" fmla="*/ 80 h 80"/>
                <a:gd name="T2" fmla="*/ 59 w 79"/>
                <a:gd name="T3" fmla="*/ 60 h 80"/>
                <a:gd name="T4" fmla="*/ 71 w 79"/>
                <a:gd name="T5" fmla="*/ 63 h 80"/>
                <a:gd name="T6" fmla="*/ 71 w 79"/>
                <a:gd name="T7" fmla="*/ 63 h 80"/>
                <a:gd name="T8" fmla="*/ 75 w 79"/>
                <a:gd name="T9" fmla="*/ 63 h 80"/>
                <a:gd name="T10" fmla="*/ 78 w 79"/>
                <a:gd name="T11" fmla="*/ 62 h 80"/>
                <a:gd name="T12" fmla="*/ 79 w 79"/>
                <a:gd name="T13" fmla="*/ 61 h 80"/>
                <a:gd name="T14" fmla="*/ 79 w 79"/>
                <a:gd name="T15" fmla="*/ 59 h 80"/>
                <a:gd name="T16" fmla="*/ 77 w 79"/>
                <a:gd name="T17" fmla="*/ 55 h 80"/>
                <a:gd name="T18" fmla="*/ 77 w 79"/>
                <a:gd name="T19" fmla="*/ 55 h 80"/>
                <a:gd name="T20" fmla="*/ 39 w 79"/>
                <a:gd name="T21" fmla="*/ 0 h 80"/>
                <a:gd name="T22" fmla="*/ 39 w 79"/>
                <a:gd name="T23" fmla="*/ 0 h 80"/>
                <a:gd name="T24" fmla="*/ 2 w 79"/>
                <a:gd name="T25" fmla="*/ 55 h 80"/>
                <a:gd name="T26" fmla="*/ 2 w 79"/>
                <a:gd name="T27" fmla="*/ 55 h 80"/>
                <a:gd name="T28" fmla="*/ 0 w 79"/>
                <a:gd name="T29" fmla="*/ 59 h 80"/>
                <a:gd name="T30" fmla="*/ 0 w 79"/>
                <a:gd name="T31" fmla="*/ 61 h 80"/>
                <a:gd name="T32" fmla="*/ 1 w 79"/>
                <a:gd name="T33" fmla="*/ 62 h 80"/>
                <a:gd name="T34" fmla="*/ 4 w 79"/>
                <a:gd name="T35" fmla="*/ 63 h 80"/>
                <a:gd name="T36" fmla="*/ 8 w 79"/>
                <a:gd name="T37" fmla="*/ 63 h 80"/>
                <a:gd name="T38" fmla="*/ 18 w 79"/>
                <a:gd name="T39" fmla="*/ 60 h 80"/>
                <a:gd name="T40" fmla="*/ 18 w 79"/>
                <a:gd name="T41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9" h="80">
                  <a:moveTo>
                    <a:pt x="59" y="80"/>
                  </a:moveTo>
                  <a:lnTo>
                    <a:pt x="59" y="60"/>
                  </a:lnTo>
                  <a:lnTo>
                    <a:pt x="71" y="63"/>
                  </a:lnTo>
                  <a:lnTo>
                    <a:pt x="71" y="63"/>
                  </a:lnTo>
                  <a:lnTo>
                    <a:pt x="75" y="63"/>
                  </a:lnTo>
                  <a:lnTo>
                    <a:pt x="78" y="62"/>
                  </a:lnTo>
                  <a:lnTo>
                    <a:pt x="79" y="61"/>
                  </a:lnTo>
                  <a:lnTo>
                    <a:pt x="79" y="59"/>
                  </a:lnTo>
                  <a:lnTo>
                    <a:pt x="77" y="55"/>
                  </a:lnTo>
                  <a:lnTo>
                    <a:pt x="77" y="55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2" y="55"/>
                  </a:lnTo>
                  <a:lnTo>
                    <a:pt x="2" y="55"/>
                  </a:lnTo>
                  <a:lnTo>
                    <a:pt x="0" y="59"/>
                  </a:lnTo>
                  <a:lnTo>
                    <a:pt x="0" y="61"/>
                  </a:lnTo>
                  <a:lnTo>
                    <a:pt x="1" y="62"/>
                  </a:lnTo>
                  <a:lnTo>
                    <a:pt x="4" y="63"/>
                  </a:lnTo>
                  <a:lnTo>
                    <a:pt x="8" y="63"/>
                  </a:lnTo>
                  <a:lnTo>
                    <a:pt x="18" y="60"/>
                  </a:lnTo>
                  <a:lnTo>
                    <a:pt x="18" y="8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7" name="Freeform 438"/>
            <p:cNvSpPr>
              <a:spLocks/>
            </p:cNvSpPr>
            <p:nvPr/>
          </p:nvSpPr>
          <p:spPr bwMode="auto">
            <a:xfrm>
              <a:off x="3359151" y="3281363"/>
              <a:ext cx="153988" cy="163513"/>
            </a:xfrm>
            <a:custGeom>
              <a:avLst/>
              <a:gdLst>
                <a:gd name="T0" fmla="*/ 0 w 97"/>
                <a:gd name="T1" fmla="*/ 0 h 103"/>
                <a:gd name="T2" fmla="*/ 0 w 97"/>
                <a:gd name="T3" fmla="*/ 103 h 103"/>
                <a:gd name="T4" fmla="*/ 97 w 97"/>
                <a:gd name="T5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7" h="103">
                  <a:moveTo>
                    <a:pt x="0" y="0"/>
                  </a:moveTo>
                  <a:lnTo>
                    <a:pt x="0" y="103"/>
                  </a:lnTo>
                  <a:lnTo>
                    <a:pt x="97" y="103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8" name="Freeform 439"/>
            <p:cNvSpPr>
              <a:spLocks/>
            </p:cNvSpPr>
            <p:nvPr/>
          </p:nvSpPr>
          <p:spPr bwMode="auto">
            <a:xfrm>
              <a:off x="3525838" y="3194050"/>
              <a:ext cx="153988" cy="250825"/>
            </a:xfrm>
            <a:custGeom>
              <a:avLst/>
              <a:gdLst>
                <a:gd name="T0" fmla="*/ 0 w 97"/>
                <a:gd name="T1" fmla="*/ 0 h 158"/>
                <a:gd name="T2" fmla="*/ 0 w 97"/>
                <a:gd name="T3" fmla="*/ 158 h 158"/>
                <a:gd name="T4" fmla="*/ 97 w 97"/>
                <a:gd name="T5" fmla="*/ 158 h 158"/>
                <a:gd name="T6" fmla="*/ 97 w 97"/>
                <a:gd name="T7" fmla="*/ 55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7" h="158">
                  <a:moveTo>
                    <a:pt x="0" y="0"/>
                  </a:moveTo>
                  <a:lnTo>
                    <a:pt x="0" y="158"/>
                  </a:lnTo>
                  <a:lnTo>
                    <a:pt x="97" y="158"/>
                  </a:lnTo>
                  <a:lnTo>
                    <a:pt x="97" y="5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9" name="Freeform 440"/>
            <p:cNvSpPr>
              <a:spLocks/>
            </p:cNvSpPr>
            <p:nvPr/>
          </p:nvSpPr>
          <p:spPr bwMode="auto">
            <a:xfrm>
              <a:off x="3302001" y="3163888"/>
              <a:ext cx="217488" cy="117475"/>
            </a:xfrm>
            <a:custGeom>
              <a:avLst/>
              <a:gdLst>
                <a:gd name="T0" fmla="*/ 137 w 137"/>
                <a:gd name="T1" fmla="*/ 0 h 74"/>
                <a:gd name="T2" fmla="*/ 97 w 137"/>
                <a:gd name="T3" fmla="*/ 52 h 74"/>
                <a:gd name="T4" fmla="*/ 0 w 137"/>
                <a:gd name="T5" fmla="*/ 74 h 74"/>
                <a:gd name="T6" fmla="*/ 37 w 137"/>
                <a:gd name="T7" fmla="*/ 28 h 74"/>
                <a:gd name="T8" fmla="*/ 137 w 137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74">
                  <a:moveTo>
                    <a:pt x="137" y="0"/>
                  </a:moveTo>
                  <a:lnTo>
                    <a:pt x="97" y="52"/>
                  </a:lnTo>
                  <a:lnTo>
                    <a:pt x="0" y="74"/>
                  </a:lnTo>
                  <a:lnTo>
                    <a:pt x="37" y="28"/>
                  </a:lnTo>
                  <a:lnTo>
                    <a:pt x="137" y="0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0" name="Freeform 441"/>
            <p:cNvSpPr>
              <a:spLocks/>
            </p:cNvSpPr>
            <p:nvPr/>
          </p:nvSpPr>
          <p:spPr bwMode="auto">
            <a:xfrm>
              <a:off x="3400426" y="3343275"/>
              <a:ext cx="61913" cy="14288"/>
            </a:xfrm>
            <a:custGeom>
              <a:avLst/>
              <a:gdLst>
                <a:gd name="T0" fmla="*/ 39 w 39"/>
                <a:gd name="T1" fmla="*/ 0 h 9"/>
                <a:gd name="T2" fmla="*/ 0 w 39"/>
                <a:gd name="T3" fmla="*/ 2 h 9"/>
                <a:gd name="T4" fmla="*/ 0 w 39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9">
                  <a:moveTo>
                    <a:pt x="39" y="0"/>
                  </a:moveTo>
                  <a:lnTo>
                    <a:pt x="0" y="2"/>
                  </a:lnTo>
                  <a:lnTo>
                    <a:pt x="0" y="9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1" name="Freeform 442"/>
            <p:cNvSpPr>
              <a:spLocks/>
            </p:cNvSpPr>
            <p:nvPr/>
          </p:nvSpPr>
          <p:spPr bwMode="auto">
            <a:xfrm>
              <a:off x="3400426" y="3303588"/>
              <a:ext cx="80963" cy="19050"/>
            </a:xfrm>
            <a:custGeom>
              <a:avLst/>
              <a:gdLst>
                <a:gd name="T0" fmla="*/ 51 w 51"/>
                <a:gd name="T1" fmla="*/ 0 h 12"/>
                <a:gd name="T2" fmla="*/ 0 w 51"/>
                <a:gd name="T3" fmla="*/ 5 h 12"/>
                <a:gd name="T4" fmla="*/ 0 w 51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1" h="12">
                  <a:moveTo>
                    <a:pt x="51" y="0"/>
                  </a:moveTo>
                  <a:lnTo>
                    <a:pt x="0" y="5"/>
                  </a:lnTo>
                  <a:lnTo>
                    <a:pt x="0" y="12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2" name="Freeform 443"/>
            <p:cNvSpPr>
              <a:spLocks/>
            </p:cNvSpPr>
            <p:nvPr/>
          </p:nvSpPr>
          <p:spPr bwMode="auto">
            <a:xfrm>
              <a:off x="3519488" y="3163888"/>
              <a:ext cx="217488" cy="117475"/>
            </a:xfrm>
            <a:custGeom>
              <a:avLst/>
              <a:gdLst>
                <a:gd name="T0" fmla="*/ 0 w 137"/>
                <a:gd name="T1" fmla="*/ 0 h 74"/>
                <a:gd name="T2" fmla="*/ 39 w 137"/>
                <a:gd name="T3" fmla="*/ 52 h 74"/>
                <a:gd name="T4" fmla="*/ 137 w 137"/>
                <a:gd name="T5" fmla="*/ 74 h 74"/>
                <a:gd name="T6" fmla="*/ 99 w 137"/>
                <a:gd name="T7" fmla="*/ 28 h 74"/>
                <a:gd name="T8" fmla="*/ 0 w 137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74">
                  <a:moveTo>
                    <a:pt x="0" y="0"/>
                  </a:moveTo>
                  <a:lnTo>
                    <a:pt x="39" y="52"/>
                  </a:lnTo>
                  <a:lnTo>
                    <a:pt x="137" y="74"/>
                  </a:lnTo>
                  <a:lnTo>
                    <a:pt x="99" y="2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3" name="Freeform 444"/>
            <p:cNvSpPr>
              <a:spLocks/>
            </p:cNvSpPr>
            <p:nvPr/>
          </p:nvSpPr>
          <p:spPr bwMode="auto">
            <a:xfrm>
              <a:off x="3844926" y="1873250"/>
              <a:ext cx="152400" cy="279400"/>
            </a:xfrm>
            <a:custGeom>
              <a:avLst/>
              <a:gdLst>
                <a:gd name="T0" fmla="*/ 0 w 96"/>
                <a:gd name="T1" fmla="*/ 0 h 176"/>
                <a:gd name="T2" fmla="*/ 0 w 96"/>
                <a:gd name="T3" fmla="*/ 176 h 176"/>
                <a:gd name="T4" fmla="*/ 90 w 96"/>
                <a:gd name="T5" fmla="*/ 176 h 176"/>
                <a:gd name="T6" fmla="*/ 90 w 96"/>
                <a:gd name="T7" fmla="*/ 79 h 176"/>
                <a:gd name="T8" fmla="*/ 96 w 96"/>
                <a:gd name="T9" fmla="*/ 73 h 176"/>
                <a:gd name="T10" fmla="*/ 96 w 96"/>
                <a:gd name="T11" fmla="*/ 27 h 176"/>
                <a:gd name="T12" fmla="*/ 0 w 96"/>
                <a:gd name="T13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176">
                  <a:moveTo>
                    <a:pt x="0" y="0"/>
                  </a:moveTo>
                  <a:lnTo>
                    <a:pt x="0" y="176"/>
                  </a:lnTo>
                  <a:lnTo>
                    <a:pt x="90" y="176"/>
                  </a:lnTo>
                  <a:lnTo>
                    <a:pt x="90" y="79"/>
                  </a:lnTo>
                  <a:lnTo>
                    <a:pt x="96" y="73"/>
                  </a:lnTo>
                  <a:lnTo>
                    <a:pt x="96" y="2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4" name="Freeform 445"/>
            <p:cNvSpPr>
              <a:spLocks/>
            </p:cNvSpPr>
            <p:nvPr/>
          </p:nvSpPr>
          <p:spPr bwMode="auto">
            <a:xfrm>
              <a:off x="3678238" y="1873250"/>
              <a:ext cx="152400" cy="279400"/>
            </a:xfrm>
            <a:custGeom>
              <a:avLst/>
              <a:gdLst>
                <a:gd name="T0" fmla="*/ 96 w 96"/>
                <a:gd name="T1" fmla="*/ 0 h 176"/>
                <a:gd name="T2" fmla="*/ 0 w 96"/>
                <a:gd name="T3" fmla="*/ 28 h 176"/>
                <a:gd name="T4" fmla="*/ 0 w 96"/>
                <a:gd name="T5" fmla="*/ 73 h 176"/>
                <a:gd name="T6" fmla="*/ 6 w 96"/>
                <a:gd name="T7" fmla="*/ 79 h 176"/>
                <a:gd name="T8" fmla="*/ 6 w 96"/>
                <a:gd name="T9" fmla="*/ 176 h 176"/>
                <a:gd name="T10" fmla="*/ 96 w 96"/>
                <a:gd name="T11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176">
                  <a:moveTo>
                    <a:pt x="96" y="0"/>
                  </a:moveTo>
                  <a:lnTo>
                    <a:pt x="0" y="28"/>
                  </a:lnTo>
                  <a:lnTo>
                    <a:pt x="0" y="73"/>
                  </a:lnTo>
                  <a:lnTo>
                    <a:pt x="6" y="79"/>
                  </a:lnTo>
                  <a:lnTo>
                    <a:pt x="6" y="176"/>
                  </a:lnTo>
                  <a:lnTo>
                    <a:pt x="96" y="176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5" name="Line 446"/>
            <p:cNvSpPr>
              <a:spLocks noChangeShapeType="1"/>
            </p:cNvSpPr>
            <p:nvPr/>
          </p:nvSpPr>
          <p:spPr bwMode="auto">
            <a:xfrm flipV="1">
              <a:off x="3767138" y="1903413"/>
              <a:ext cx="0" cy="68263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6" name="Freeform 447"/>
            <p:cNvSpPr>
              <a:spLocks/>
            </p:cNvSpPr>
            <p:nvPr/>
          </p:nvSpPr>
          <p:spPr bwMode="auto">
            <a:xfrm>
              <a:off x="3771901" y="1970088"/>
              <a:ext cx="58738" cy="169863"/>
            </a:xfrm>
            <a:custGeom>
              <a:avLst/>
              <a:gdLst>
                <a:gd name="T0" fmla="*/ 0 w 37"/>
                <a:gd name="T1" fmla="*/ 107 h 107"/>
                <a:gd name="T2" fmla="*/ 0 w 37"/>
                <a:gd name="T3" fmla="*/ 6 h 107"/>
                <a:gd name="T4" fmla="*/ 37 w 37"/>
                <a:gd name="T5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107">
                  <a:moveTo>
                    <a:pt x="0" y="107"/>
                  </a:moveTo>
                  <a:lnTo>
                    <a:pt x="0" y="6"/>
                  </a:lnTo>
                  <a:lnTo>
                    <a:pt x="37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7" name="Freeform 448"/>
            <p:cNvSpPr>
              <a:spLocks/>
            </p:cNvSpPr>
            <p:nvPr/>
          </p:nvSpPr>
          <p:spPr bwMode="auto">
            <a:xfrm>
              <a:off x="3697288" y="1987550"/>
              <a:ext cx="31750" cy="152400"/>
            </a:xfrm>
            <a:custGeom>
              <a:avLst/>
              <a:gdLst>
                <a:gd name="T0" fmla="*/ 0 w 20"/>
                <a:gd name="T1" fmla="*/ 3 h 96"/>
                <a:gd name="T2" fmla="*/ 20 w 20"/>
                <a:gd name="T3" fmla="*/ 0 h 96"/>
                <a:gd name="T4" fmla="*/ 20 w 20"/>
                <a:gd name="T5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96">
                  <a:moveTo>
                    <a:pt x="0" y="3"/>
                  </a:moveTo>
                  <a:lnTo>
                    <a:pt x="20" y="0"/>
                  </a:lnTo>
                  <a:lnTo>
                    <a:pt x="20" y="96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8" name="Line 449"/>
            <p:cNvSpPr>
              <a:spLocks noChangeShapeType="1"/>
            </p:cNvSpPr>
            <p:nvPr/>
          </p:nvSpPr>
          <p:spPr bwMode="auto">
            <a:xfrm>
              <a:off x="3724276" y="1916113"/>
              <a:ext cx="0" cy="61913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9" name="Freeform 450"/>
            <p:cNvSpPr>
              <a:spLocks/>
            </p:cNvSpPr>
            <p:nvPr/>
          </p:nvSpPr>
          <p:spPr bwMode="auto">
            <a:xfrm>
              <a:off x="3884613" y="1849438"/>
              <a:ext cx="68263" cy="31750"/>
            </a:xfrm>
            <a:custGeom>
              <a:avLst/>
              <a:gdLst>
                <a:gd name="T0" fmla="*/ 0 w 43"/>
                <a:gd name="T1" fmla="*/ 14 h 20"/>
                <a:gd name="T2" fmla="*/ 0 w 43"/>
                <a:gd name="T3" fmla="*/ 14 h 20"/>
                <a:gd name="T4" fmla="*/ 30 w 43"/>
                <a:gd name="T5" fmla="*/ 0 h 20"/>
                <a:gd name="T6" fmla="*/ 30 w 43"/>
                <a:gd name="T7" fmla="*/ 0 h 20"/>
                <a:gd name="T8" fmla="*/ 35 w 43"/>
                <a:gd name="T9" fmla="*/ 0 h 20"/>
                <a:gd name="T10" fmla="*/ 38 w 43"/>
                <a:gd name="T11" fmla="*/ 0 h 20"/>
                <a:gd name="T12" fmla="*/ 41 w 43"/>
                <a:gd name="T13" fmla="*/ 3 h 20"/>
                <a:gd name="T14" fmla="*/ 43 w 43"/>
                <a:gd name="T15" fmla="*/ 6 h 20"/>
                <a:gd name="T16" fmla="*/ 43 w 43"/>
                <a:gd name="T17" fmla="*/ 6 h 20"/>
                <a:gd name="T18" fmla="*/ 43 w 43"/>
                <a:gd name="T19" fmla="*/ 9 h 20"/>
                <a:gd name="T20" fmla="*/ 40 w 43"/>
                <a:gd name="T21" fmla="*/ 12 h 20"/>
                <a:gd name="T22" fmla="*/ 34 w 43"/>
                <a:gd name="T23" fmla="*/ 16 h 20"/>
                <a:gd name="T24" fmla="*/ 23 w 43"/>
                <a:gd name="T2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20">
                  <a:moveTo>
                    <a:pt x="0" y="14"/>
                  </a:moveTo>
                  <a:lnTo>
                    <a:pt x="0" y="14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5" y="0"/>
                  </a:lnTo>
                  <a:lnTo>
                    <a:pt x="38" y="0"/>
                  </a:lnTo>
                  <a:lnTo>
                    <a:pt x="41" y="3"/>
                  </a:lnTo>
                  <a:lnTo>
                    <a:pt x="43" y="6"/>
                  </a:lnTo>
                  <a:lnTo>
                    <a:pt x="43" y="6"/>
                  </a:lnTo>
                  <a:lnTo>
                    <a:pt x="43" y="9"/>
                  </a:lnTo>
                  <a:lnTo>
                    <a:pt x="40" y="12"/>
                  </a:lnTo>
                  <a:lnTo>
                    <a:pt x="34" y="16"/>
                  </a:lnTo>
                  <a:lnTo>
                    <a:pt x="23" y="2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0" name="Freeform 451"/>
            <p:cNvSpPr>
              <a:spLocks/>
            </p:cNvSpPr>
            <p:nvPr/>
          </p:nvSpPr>
          <p:spPr bwMode="auto">
            <a:xfrm>
              <a:off x="3729038" y="1849438"/>
              <a:ext cx="68263" cy="31750"/>
            </a:xfrm>
            <a:custGeom>
              <a:avLst/>
              <a:gdLst>
                <a:gd name="T0" fmla="*/ 20 w 43"/>
                <a:gd name="T1" fmla="*/ 20 h 20"/>
                <a:gd name="T2" fmla="*/ 20 w 43"/>
                <a:gd name="T3" fmla="*/ 20 h 20"/>
                <a:gd name="T4" fmla="*/ 9 w 43"/>
                <a:gd name="T5" fmla="*/ 16 h 20"/>
                <a:gd name="T6" fmla="*/ 3 w 43"/>
                <a:gd name="T7" fmla="*/ 12 h 20"/>
                <a:gd name="T8" fmla="*/ 1 w 43"/>
                <a:gd name="T9" fmla="*/ 9 h 20"/>
                <a:gd name="T10" fmla="*/ 0 w 43"/>
                <a:gd name="T11" fmla="*/ 6 h 20"/>
                <a:gd name="T12" fmla="*/ 0 w 43"/>
                <a:gd name="T13" fmla="*/ 6 h 20"/>
                <a:gd name="T14" fmla="*/ 2 w 43"/>
                <a:gd name="T15" fmla="*/ 3 h 20"/>
                <a:gd name="T16" fmla="*/ 5 w 43"/>
                <a:gd name="T17" fmla="*/ 0 h 20"/>
                <a:gd name="T18" fmla="*/ 9 w 43"/>
                <a:gd name="T19" fmla="*/ 0 h 20"/>
                <a:gd name="T20" fmla="*/ 13 w 43"/>
                <a:gd name="T21" fmla="*/ 0 h 20"/>
                <a:gd name="T22" fmla="*/ 13 w 43"/>
                <a:gd name="T23" fmla="*/ 0 h 20"/>
                <a:gd name="T24" fmla="*/ 43 w 43"/>
                <a:gd name="T25" fmla="*/ 1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20">
                  <a:moveTo>
                    <a:pt x="20" y="20"/>
                  </a:moveTo>
                  <a:lnTo>
                    <a:pt x="20" y="20"/>
                  </a:lnTo>
                  <a:lnTo>
                    <a:pt x="9" y="16"/>
                  </a:lnTo>
                  <a:lnTo>
                    <a:pt x="3" y="12"/>
                  </a:lnTo>
                  <a:lnTo>
                    <a:pt x="1" y="9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3"/>
                  </a:lnTo>
                  <a:lnTo>
                    <a:pt x="5" y="0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43" y="14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1" name="Freeform 452"/>
            <p:cNvSpPr>
              <a:spLocks/>
            </p:cNvSpPr>
            <p:nvPr/>
          </p:nvSpPr>
          <p:spPr bwMode="auto">
            <a:xfrm>
              <a:off x="3713163" y="1811338"/>
              <a:ext cx="255588" cy="77788"/>
            </a:xfrm>
            <a:custGeom>
              <a:avLst/>
              <a:gdLst>
                <a:gd name="T0" fmla="*/ 146 w 161"/>
                <a:gd name="T1" fmla="*/ 49 h 49"/>
                <a:gd name="T2" fmla="*/ 146 w 161"/>
                <a:gd name="T3" fmla="*/ 49 h 49"/>
                <a:gd name="T4" fmla="*/ 154 w 161"/>
                <a:gd name="T5" fmla="*/ 45 h 49"/>
                <a:gd name="T6" fmla="*/ 154 w 161"/>
                <a:gd name="T7" fmla="*/ 45 h 49"/>
                <a:gd name="T8" fmla="*/ 157 w 161"/>
                <a:gd name="T9" fmla="*/ 43 h 49"/>
                <a:gd name="T10" fmla="*/ 159 w 161"/>
                <a:gd name="T11" fmla="*/ 41 h 49"/>
                <a:gd name="T12" fmla="*/ 160 w 161"/>
                <a:gd name="T13" fmla="*/ 39 h 49"/>
                <a:gd name="T14" fmla="*/ 161 w 161"/>
                <a:gd name="T15" fmla="*/ 36 h 49"/>
                <a:gd name="T16" fmla="*/ 161 w 161"/>
                <a:gd name="T17" fmla="*/ 30 h 49"/>
                <a:gd name="T18" fmla="*/ 159 w 161"/>
                <a:gd name="T19" fmla="*/ 22 h 49"/>
                <a:gd name="T20" fmla="*/ 159 w 161"/>
                <a:gd name="T21" fmla="*/ 22 h 49"/>
                <a:gd name="T22" fmla="*/ 155 w 161"/>
                <a:gd name="T23" fmla="*/ 13 h 49"/>
                <a:gd name="T24" fmla="*/ 151 w 161"/>
                <a:gd name="T25" fmla="*/ 9 h 49"/>
                <a:gd name="T26" fmla="*/ 148 w 161"/>
                <a:gd name="T27" fmla="*/ 5 h 49"/>
                <a:gd name="T28" fmla="*/ 144 w 161"/>
                <a:gd name="T29" fmla="*/ 2 h 49"/>
                <a:gd name="T30" fmla="*/ 140 w 161"/>
                <a:gd name="T31" fmla="*/ 0 h 49"/>
                <a:gd name="T32" fmla="*/ 135 w 161"/>
                <a:gd name="T33" fmla="*/ 0 h 49"/>
                <a:gd name="T34" fmla="*/ 130 w 161"/>
                <a:gd name="T35" fmla="*/ 1 h 49"/>
                <a:gd name="T36" fmla="*/ 95 w 161"/>
                <a:gd name="T37" fmla="*/ 22 h 49"/>
                <a:gd name="T38" fmla="*/ 95 w 161"/>
                <a:gd name="T39" fmla="*/ 22 h 49"/>
                <a:gd name="T40" fmla="*/ 95 w 161"/>
                <a:gd name="T41" fmla="*/ 22 h 49"/>
                <a:gd name="T42" fmla="*/ 95 w 161"/>
                <a:gd name="T43" fmla="*/ 22 h 49"/>
                <a:gd name="T44" fmla="*/ 95 w 161"/>
                <a:gd name="T45" fmla="*/ 24 h 49"/>
                <a:gd name="T46" fmla="*/ 94 w 161"/>
                <a:gd name="T47" fmla="*/ 26 h 49"/>
                <a:gd name="T48" fmla="*/ 94 w 161"/>
                <a:gd name="T49" fmla="*/ 26 h 49"/>
                <a:gd name="T50" fmla="*/ 93 w 161"/>
                <a:gd name="T51" fmla="*/ 24 h 49"/>
                <a:gd name="T52" fmla="*/ 93 w 161"/>
                <a:gd name="T53" fmla="*/ 24 h 49"/>
                <a:gd name="T54" fmla="*/ 91 w 161"/>
                <a:gd name="T55" fmla="*/ 21 h 49"/>
                <a:gd name="T56" fmla="*/ 88 w 161"/>
                <a:gd name="T57" fmla="*/ 19 h 49"/>
                <a:gd name="T58" fmla="*/ 85 w 161"/>
                <a:gd name="T59" fmla="*/ 17 h 49"/>
                <a:gd name="T60" fmla="*/ 80 w 161"/>
                <a:gd name="T61" fmla="*/ 16 h 49"/>
                <a:gd name="T62" fmla="*/ 80 w 161"/>
                <a:gd name="T63" fmla="*/ 16 h 49"/>
                <a:gd name="T64" fmla="*/ 76 w 161"/>
                <a:gd name="T65" fmla="*/ 17 h 49"/>
                <a:gd name="T66" fmla="*/ 73 w 161"/>
                <a:gd name="T67" fmla="*/ 19 h 49"/>
                <a:gd name="T68" fmla="*/ 70 w 161"/>
                <a:gd name="T69" fmla="*/ 21 h 49"/>
                <a:gd name="T70" fmla="*/ 69 w 161"/>
                <a:gd name="T71" fmla="*/ 24 h 49"/>
                <a:gd name="T72" fmla="*/ 69 w 161"/>
                <a:gd name="T73" fmla="*/ 24 h 49"/>
                <a:gd name="T74" fmla="*/ 67 w 161"/>
                <a:gd name="T75" fmla="*/ 26 h 49"/>
                <a:gd name="T76" fmla="*/ 67 w 161"/>
                <a:gd name="T77" fmla="*/ 26 h 49"/>
                <a:gd name="T78" fmla="*/ 66 w 161"/>
                <a:gd name="T79" fmla="*/ 24 h 49"/>
                <a:gd name="T80" fmla="*/ 66 w 161"/>
                <a:gd name="T81" fmla="*/ 22 h 49"/>
                <a:gd name="T82" fmla="*/ 66 w 161"/>
                <a:gd name="T83" fmla="*/ 22 h 49"/>
                <a:gd name="T84" fmla="*/ 66 w 161"/>
                <a:gd name="T85" fmla="*/ 22 h 49"/>
                <a:gd name="T86" fmla="*/ 31 w 161"/>
                <a:gd name="T87" fmla="*/ 1 h 49"/>
                <a:gd name="T88" fmla="*/ 31 w 161"/>
                <a:gd name="T89" fmla="*/ 1 h 49"/>
                <a:gd name="T90" fmla="*/ 26 w 161"/>
                <a:gd name="T91" fmla="*/ 0 h 49"/>
                <a:gd name="T92" fmla="*/ 21 w 161"/>
                <a:gd name="T93" fmla="*/ 0 h 49"/>
                <a:gd name="T94" fmla="*/ 17 w 161"/>
                <a:gd name="T95" fmla="*/ 2 h 49"/>
                <a:gd name="T96" fmla="*/ 13 w 161"/>
                <a:gd name="T97" fmla="*/ 5 h 49"/>
                <a:gd name="T98" fmla="*/ 10 w 161"/>
                <a:gd name="T99" fmla="*/ 9 h 49"/>
                <a:gd name="T100" fmla="*/ 6 w 161"/>
                <a:gd name="T101" fmla="*/ 13 h 49"/>
                <a:gd name="T102" fmla="*/ 2 w 161"/>
                <a:gd name="T103" fmla="*/ 22 h 49"/>
                <a:gd name="T104" fmla="*/ 2 w 161"/>
                <a:gd name="T105" fmla="*/ 22 h 49"/>
                <a:gd name="T106" fmla="*/ 0 w 161"/>
                <a:gd name="T107" fmla="*/ 30 h 49"/>
                <a:gd name="T108" fmla="*/ 0 w 161"/>
                <a:gd name="T109" fmla="*/ 36 h 49"/>
                <a:gd name="T110" fmla="*/ 1 w 161"/>
                <a:gd name="T111" fmla="*/ 39 h 49"/>
                <a:gd name="T112" fmla="*/ 2 w 161"/>
                <a:gd name="T113" fmla="*/ 41 h 49"/>
                <a:gd name="T114" fmla="*/ 5 w 161"/>
                <a:gd name="T115" fmla="*/ 43 h 49"/>
                <a:gd name="T116" fmla="*/ 7 w 161"/>
                <a:gd name="T117" fmla="*/ 45 h 49"/>
                <a:gd name="T118" fmla="*/ 7 w 161"/>
                <a:gd name="T119" fmla="*/ 45 h 49"/>
                <a:gd name="T120" fmla="*/ 15 w 161"/>
                <a:gd name="T121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61" h="49">
                  <a:moveTo>
                    <a:pt x="146" y="49"/>
                  </a:moveTo>
                  <a:lnTo>
                    <a:pt x="146" y="49"/>
                  </a:lnTo>
                  <a:lnTo>
                    <a:pt x="154" y="45"/>
                  </a:lnTo>
                  <a:lnTo>
                    <a:pt x="154" y="45"/>
                  </a:lnTo>
                  <a:lnTo>
                    <a:pt x="157" y="43"/>
                  </a:lnTo>
                  <a:lnTo>
                    <a:pt x="159" y="41"/>
                  </a:lnTo>
                  <a:lnTo>
                    <a:pt x="160" y="39"/>
                  </a:lnTo>
                  <a:lnTo>
                    <a:pt x="161" y="36"/>
                  </a:lnTo>
                  <a:lnTo>
                    <a:pt x="161" y="30"/>
                  </a:lnTo>
                  <a:lnTo>
                    <a:pt x="159" y="22"/>
                  </a:lnTo>
                  <a:lnTo>
                    <a:pt x="159" y="22"/>
                  </a:lnTo>
                  <a:lnTo>
                    <a:pt x="155" y="13"/>
                  </a:lnTo>
                  <a:lnTo>
                    <a:pt x="151" y="9"/>
                  </a:lnTo>
                  <a:lnTo>
                    <a:pt x="148" y="5"/>
                  </a:lnTo>
                  <a:lnTo>
                    <a:pt x="144" y="2"/>
                  </a:lnTo>
                  <a:lnTo>
                    <a:pt x="140" y="0"/>
                  </a:lnTo>
                  <a:lnTo>
                    <a:pt x="135" y="0"/>
                  </a:lnTo>
                  <a:lnTo>
                    <a:pt x="130" y="1"/>
                  </a:lnTo>
                  <a:lnTo>
                    <a:pt x="95" y="22"/>
                  </a:lnTo>
                  <a:lnTo>
                    <a:pt x="95" y="22"/>
                  </a:lnTo>
                  <a:lnTo>
                    <a:pt x="95" y="22"/>
                  </a:lnTo>
                  <a:lnTo>
                    <a:pt x="95" y="22"/>
                  </a:lnTo>
                  <a:lnTo>
                    <a:pt x="95" y="24"/>
                  </a:lnTo>
                  <a:lnTo>
                    <a:pt x="94" y="26"/>
                  </a:lnTo>
                  <a:lnTo>
                    <a:pt x="94" y="26"/>
                  </a:lnTo>
                  <a:lnTo>
                    <a:pt x="93" y="24"/>
                  </a:lnTo>
                  <a:lnTo>
                    <a:pt x="93" y="24"/>
                  </a:lnTo>
                  <a:lnTo>
                    <a:pt x="91" y="21"/>
                  </a:lnTo>
                  <a:lnTo>
                    <a:pt x="88" y="19"/>
                  </a:lnTo>
                  <a:lnTo>
                    <a:pt x="85" y="17"/>
                  </a:lnTo>
                  <a:lnTo>
                    <a:pt x="80" y="16"/>
                  </a:lnTo>
                  <a:lnTo>
                    <a:pt x="80" y="16"/>
                  </a:lnTo>
                  <a:lnTo>
                    <a:pt x="76" y="17"/>
                  </a:lnTo>
                  <a:lnTo>
                    <a:pt x="73" y="19"/>
                  </a:lnTo>
                  <a:lnTo>
                    <a:pt x="70" y="21"/>
                  </a:lnTo>
                  <a:lnTo>
                    <a:pt x="69" y="24"/>
                  </a:lnTo>
                  <a:lnTo>
                    <a:pt x="69" y="24"/>
                  </a:lnTo>
                  <a:lnTo>
                    <a:pt x="67" y="26"/>
                  </a:lnTo>
                  <a:lnTo>
                    <a:pt x="67" y="26"/>
                  </a:lnTo>
                  <a:lnTo>
                    <a:pt x="66" y="24"/>
                  </a:lnTo>
                  <a:lnTo>
                    <a:pt x="66" y="22"/>
                  </a:lnTo>
                  <a:lnTo>
                    <a:pt x="66" y="22"/>
                  </a:lnTo>
                  <a:lnTo>
                    <a:pt x="66" y="22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26" y="0"/>
                  </a:lnTo>
                  <a:lnTo>
                    <a:pt x="21" y="0"/>
                  </a:lnTo>
                  <a:lnTo>
                    <a:pt x="17" y="2"/>
                  </a:lnTo>
                  <a:lnTo>
                    <a:pt x="13" y="5"/>
                  </a:lnTo>
                  <a:lnTo>
                    <a:pt x="10" y="9"/>
                  </a:lnTo>
                  <a:lnTo>
                    <a:pt x="6" y="13"/>
                  </a:lnTo>
                  <a:lnTo>
                    <a:pt x="2" y="22"/>
                  </a:lnTo>
                  <a:lnTo>
                    <a:pt x="2" y="22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1" y="39"/>
                  </a:lnTo>
                  <a:lnTo>
                    <a:pt x="2" y="41"/>
                  </a:lnTo>
                  <a:lnTo>
                    <a:pt x="5" y="43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15" y="49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2" name="Freeform 453"/>
            <p:cNvSpPr>
              <a:spLocks/>
            </p:cNvSpPr>
            <p:nvPr/>
          </p:nvSpPr>
          <p:spPr bwMode="auto">
            <a:xfrm>
              <a:off x="3895726" y="3094038"/>
              <a:ext cx="79375" cy="161925"/>
            </a:xfrm>
            <a:custGeom>
              <a:avLst/>
              <a:gdLst>
                <a:gd name="T0" fmla="*/ 27 w 50"/>
                <a:gd name="T1" fmla="*/ 0 h 102"/>
                <a:gd name="T2" fmla="*/ 1 w 50"/>
                <a:gd name="T3" fmla="*/ 77 h 102"/>
                <a:gd name="T4" fmla="*/ 1 w 50"/>
                <a:gd name="T5" fmla="*/ 77 h 102"/>
                <a:gd name="T6" fmla="*/ 0 w 50"/>
                <a:gd name="T7" fmla="*/ 80 h 102"/>
                <a:gd name="T8" fmla="*/ 0 w 50"/>
                <a:gd name="T9" fmla="*/ 85 h 102"/>
                <a:gd name="T10" fmla="*/ 1 w 50"/>
                <a:gd name="T11" fmla="*/ 88 h 102"/>
                <a:gd name="T12" fmla="*/ 3 w 50"/>
                <a:gd name="T13" fmla="*/ 92 h 102"/>
                <a:gd name="T14" fmla="*/ 5 w 50"/>
                <a:gd name="T15" fmla="*/ 95 h 102"/>
                <a:gd name="T16" fmla="*/ 8 w 50"/>
                <a:gd name="T17" fmla="*/ 97 h 102"/>
                <a:gd name="T18" fmla="*/ 11 w 50"/>
                <a:gd name="T19" fmla="*/ 99 h 102"/>
                <a:gd name="T20" fmla="*/ 14 w 50"/>
                <a:gd name="T21" fmla="*/ 101 h 102"/>
                <a:gd name="T22" fmla="*/ 14 w 50"/>
                <a:gd name="T23" fmla="*/ 101 h 102"/>
                <a:gd name="T24" fmla="*/ 20 w 50"/>
                <a:gd name="T25" fmla="*/ 102 h 102"/>
                <a:gd name="T26" fmla="*/ 20 w 50"/>
                <a:gd name="T27" fmla="*/ 102 h 102"/>
                <a:gd name="T28" fmla="*/ 25 w 50"/>
                <a:gd name="T29" fmla="*/ 101 h 102"/>
                <a:gd name="T30" fmla="*/ 30 w 50"/>
                <a:gd name="T31" fmla="*/ 98 h 102"/>
                <a:gd name="T32" fmla="*/ 35 w 50"/>
                <a:gd name="T33" fmla="*/ 94 h 102"/>
                <a:gd name="T34" fmla="*/ 37 w 50"/>
                <a:gd name="T35" fmla="*/ 89 h 102"/>
                <a:gd name="T36" fmla="*/ 50 w 50"/>
                <a:gd name="T37" fmla="*/ 53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102">
                  <a:moveTo>
                    <a:pt x="27" y="0"/>
                  </a:moveTo>
                  <a:lnTo>
                    <a:pt x="1" y="77"/>
                  </a:lnTo>
                  <a:lnTo>
                    <a:pt x="1" y="77"/>
                  </a:lnTo>
                  <a:lnTo>
                    <a:pt x="0" y="80"/>
                  </a:lnTo>
                  <a:lnTo>
                    <a:pt x="0" y="85"/>
                  </a:lnTo>
                  <a:lnTo>
                    <a:pt x="1" y="88"/>
                  </a:lnTo>
                  <a:lnTo>
                    <a:pt x="3" y="92"/>
                  </a:lnTo>
                  <a:lnTo>
                    <a:pt x="5" y="95"/>
                  </a:lnTo>
                  <a:lnTo>
                    <a:pt x="8" y="97"/>
                  </a:lnTo>
                  <a:lnTo>
                    <a:pt x="11" y="99"/>
                  </a:lnTo>
                  <a:lnTo>
                    <a:pt x="14" y="101"/>
                  </a:lnTo>
                  <a:lnTo>
                    <a:pt x="14" y="101"/>
                  </a:lnTo>
                  <a:lnTo>
                    <a:pt x="20" y="102"/>
                  </a:lnTo>
                  <a:lnTo>
                    <a:pt x="20" y="102"/>
                  </a:lnTo>
                  <a:lnTo>
                    <a:pt x="25" y="101"/>
                  </a:lnTo>
                  <a:lnTo>
                    <a:pt x="30" y="98"/>
                  </a:lnTo>
                  <a:lnTo>
                    <a:pt x="35" y="94"/>
                  </a:lnTo>
                  <a:lnTo>
                    <a:pt x="37" y="89"/>
                  </a:lnTo>
                  <a:lnTo>
                    <a:pt x="50" y="53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3" name="Freeform 454"/>
            <p:cNvSpPr>
              <a:spLocks/>
            </p:cNvSpPr>
            <p:nvPr/>
          </p:nvSpPr>
          <p:spPr bwMode="auto">
            <a:xfrm>
              <a:off x="4102101" y="3036888"/>
              <a:ext cx="19050" cy="215900"/>
            </a:xfrm>
            <a:custGeom>
              <a:avLst/>
              <a:gdLst>
                <a:gd name="T0" fmla="*/ 0 w 12"/>
                <a:gd name="T1" fmla="*/ 1 h 136"/>
                <a:gd name="T2" fmla="*/ 0 w 12"/>
                <a:gd name="T3" fmla="*/ 130 h 136"/>
                <a:gd name="T4" fmla="*/ 0 w 12"/>
                <a:gd name="T5" fmla="*/ 130 h 136"/>
                <a:gd name="T6" fmla="*/ 1 w 12"/>
                <a:gd name="T7" fmla="*/ 133 h 136"/>
                <a:gd name="T8" fmla="*/ 2 w 12"/>
                <a:gd name="T9" fmla="*/ 135 h 136"/>
                <a:gd name="T10" fmla="*/ 4 w 12"/>
                <a:gd name="T11" fmla="*/ 136 h 136"/>
                <a:gd name="T12" fmla="*/ 6 w 12"/>
                <a:gd name="T13" fmla="*/ 136 h 136"/>
                <a:gd name="T14" fmla="*/ 6 w 12"/>
                <a:gd name="T15" fmla="*/ 136 h 136"/>
                <a:gd name="T16" fmla="*/ 9 w 12"/>
                <a:gd name="T17" fmla="*/ 136 h 136"/>
                <a:gd name="T18" fmla="*/ 11 w 12"/>
                <a:gd name="T19" fmla="*/ 135 h 136"/>
                <a:gd name="T20" fmla="*/ 12 w 12"/>
                <a:gd name="T21" fmla="*/ 133 h 136"/>
                <a:gd name="T22" fmla="*/ 12 w 12"/>
                <a:gd name="T23" fmla="*/ 130 h 136"/>
                <a:gd name="T24" fmla="*/ 12 w 12"/>
                <a:gd name="T25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6">
                  <a:moveTo>
                    <a:pt x="0" y="1"/>
                  </a:moveTo>
                  <a:lnTo>
                    <a:pt x="0" y="130"/>
                  </a:lnTo>
                  <a:lnTo>
                    <a:pt x="0" y="130"/>
                  </a:lnTo>
                  <a:lnTo>
                    <a:pt x="1" y="133"/>
                  </a:lnTo>
                  <a:lnTo>
                    <a:pt x="2" y="135"/>
                  </a:lnTo>
                  <a:lnTo>
                    <a:pt x="4" y="136"/>
                  </a:lnTo>
                  <a:lnTo>
                    <a:pt x="6" y="136"/>
                  </a:lnTo>
                  <a:lnTo>
                    <a:pt x="6" y="136"/>
                  </a:lnTo>
                  <a:lnTo>
                    <a:pt x="9" y="136"/>
                  </a:lnTo>
                  <a:lnTo>
                    <a:pt x="11" y="135"/>
                  </a:lnTo>
                  <a:lnTo>
                    <a:pt x="12" y="133"/>
                  </a:lnTo>
                  <a:lnTo>
                    <a:pt x="12" y="130"/>
                  </a:lnTo>
                  <a:lnTo>
                    <a:pt x="12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4" name="Freeform 455"/>
            <p:cNvSpPr>
              <a:spLocks/>
            </p:cNvSpPr>
            <p:nvPr/>
          </p:nvSpPr>
          <p:spPr bwMode="auto">
            <a:xfrm>
              <a:off x="4102101" y="2925763"/>
              <a:ext cx="19050" cy="34925"/>
            </a:xfrm>
            <a:custGeom>
              <a:avLst/>
              <a:gdLst>
                <a:gd name="T0" fmla="*/ 12 w 12"/>
                <a:gd name="T1" fmla="*/ 22 h 22"/>
                <a:gd name="T2" fmla="*/ 12 w 12"/>
                <a:gd name="T3" fmla="*/ 6 h 22"/>
                <a:gd name="T4" fmla="*/ 12 w 12"/>
                <a:gd name="T5" fmla="*/ 6 h 22"/>
                <a:gd name="T6" fmla="*/ 12 w 12"/>
                <a:gd name="T7" fmla="*/ 3 h 22"/>
                <a:gd name="T8" fmla="*/ 11 w 12"/>
                <a:gd name="T9" fmla="*/ 1 h 22"/>
                <a:gd name="T10" fmla="*/ 9 w 12"/>
                <a:gd name="T11" fmla="*/ 0 h 22"/>
                <a:gd name="T12" fmla="*/ 6 w 12"/>
                <a:gd name="T13" fmla="*/ 0 h 22"/>
                <a:gd name="T14" fmla="*/ 6 w 12"/>
                <a:gd name="T15" fmla="*/ 0 h 22"/>
                <a:gd name="T16" fmla="*/ 4 w 12"/>
                <a:gd name="T17" fmla="*/ 0 h 22"/>
                <a:gd name="T18" fmla="*/ 2 w 12"/>
                <a:gd name="T19" fmla="*/ 1 h 22"/>
                <a:gd name="T20" fmla="*/ 1 w 12"/>
                <a:gd name="T21" fmla="*/ 3 h 22"/>
                <a:gd name="T22" fmla="*/ 0 w 12"/>
                <a:gd name="T23" fmla="*/ 6 h 22"/>
                <a:gd name="T24" fmla="*/ 0 w 12"/>
                <a:gd name="T25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22">
                  <a:moveTo>
                    <a:pt x="12" y="22"/>
                  </a:moveTo>
                  <a:lnTo>
                    <a:pt x="12" y="6"/>
                  </a:lnTo>
                  <a:lnTo>
                    <a:pt x="12" y="6"/>
                  </a:lnTo>
                  <a:lnTo>
                    <a:pt x="12" y="3"/>
                  </a:lnTo>
                  <a:lnTo>
                    <a:pt x="11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3"/>
                  </a:lnTo>
                  <a:lnTo>
                    <a:pt x="0" y="6"/>
                  </a:lnTo>
                  <a:lnTo>
                    <a:pt x="0" y="21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5" name="Freeform 456"/>
            <p:cNvSpPr>
              <a:spLocks/>
            </p:cNvSpPr>
            <p:nvPr/>
          </p:nvSpPr>
          <p:spPr bwMode="auto">
            <a:xfrm>
              <a:off x="3941763" y="2890838"/>
              <a:ext cx="192088" cy="365125"/>
            </a:xfrm>
            <a:custGeom>
              <a:avLst/>
              <a:gdLst>
                <a:gd name="T0" fmla="*/ 107 w 121"/>
                <a:gd name="T1" fmla="*/ 54 h 230"/>
                <a:gd name="T2" fmla="*/ 79 w 121"/>
                <a:gd name="T3" fmla="*/ 54 h 230"/>
                <a:gd name="T4" fmla="*/ 60 w 121"/>
                <a:gd name="T5" fmla="*/ 15 h 230"/>
                <a:gd name="T6" fmla="*/ 60 w 121"/>
                <a:gd name="T7" fmla="*/ 15 h 230"/>
                <a:gd name="T8" fmla="*/ 58 w 121"/>
                <a:gd name="T9" fmla="*/ 12 h 230"/>
                <a:gd name="T10" fmla="*/ 55 w 121"/>
                <a:gd name="T11" fmla="*/ 9 h 230"/>
                <a:gd name="T12" fmla="*/ 48 w 121"/>
                <a:gd name="T13" fmla="*/ 4 h 230"/>
                <a:gd name="T14" fmla="*/ 38 w 121"/>
                <a:gd name="T15" fmla="*/ 1 h 230"/>
                <a:gd name="T16" fmla="*/ 34 w 121"/>
                <a:gd name="T17" fmla="*/ 0 h 230"/>
                <a:gd name="T18" fmla="*/ 29 w 121"/>
                <a:gd name="T19" fmla="*/ 0 h 230"/>
                <a:gd name="T20" fmla="*/ 29 w 121"/>
                <a:gd name="T21" fmla="*/ 0 h 230"/>
                <a:gd name="T22" fmla="*/ 22 w 121"/>
                <a:gd name="T23" fmla="*/ 1 h 230"/>
                <a:gd name="T24" fmla="*/ 16 w 121"/>
                <a:gd name="T25" fmla="*/ 3 h 230"/>
                <a:gd name="T26" fmla="*/ 11 w 121"/>
                <a:gd name="T27" fmla="*/ 5 h 230"/>
                <a:gd name="T28" fmla="*/ 6 w 121"/>
                <a:gd name="T29" fmla="*/ 8 h 230"/>
                <a:gd name="T30" fmla="*/ 3 w 121"/>
                <a:gd name="T31" fmla="*/ 12 h 230"/>
                <a:gd name="T32" fmla="*/ 2 w 121"/>
                <a:gd name="T33" fmla="*/ 16 h 230"/>
                <a:gd name="T34" fmla="*/ 1 w 121"/>
                <a:gd name="T35" fmla="*/ 19 h 230"/>
                <a:gd name="T36" fmla="*/ 0 w 121"/>
                <a:gd name="T37" fmla="*/ 23 h 230"/>
                <a:gd name="T38" fmla="*/ 0 w 121"/>
                <a:gd name="T39" fmla="*/ 106 h 230"/>
                <a:gd name="T40" fmla="*/ 50 w 121"/>
                <a:gd name="T41" fmla="*/ 219 h 230"/>
                <a:gd name="T42" fmla="*/ 50 w 121"/>
                <a:gd name="T43" fmla="*/ 219 h 230"/>
                <a:gd name="T44" fmla="*/ 53 w 121"/>
                <a:gd name="T45" fmla="*/ 223 h 230"/>
                <a:gd name="T46" fmla="*/ 57 w 121"/>
                <a:gd name="T47" fmla="*/ 227 h 230"/>
                <a:gd name="T48" fmla="*/ 62 w 121"/>
                <a:gd name="T49" fmla="*/ 229 h 230"/>
                <a:gd name="T50" fmla="*/ 67 w 121"/>
                <a:gd name="T51" fmla="*/ 230 h 230"/>
                <a:gd name="T52" fmla="*/ 67 w 121"/>
                <a:gd name="T53" fmla="*/ 230 h 230"/>
                <a:gd name="T54" fmla="*/ 71 w 121"/>
                <a:gd name="T55" fmla="*/ 229 h 230"/>
                <a:gd name="T56" fmla="*/ 74 w 121"/>
                <a:gd name="T57" fmla="*/ 228 h 230"/>
                <a:gd name="T58" fmla="*/ 74 w 121"/>
                <a:gd name="T59" fmla="*/ 228 h 230"/>
                <a:gd name="T60" fmla="*/ 77 w 121"/>
                <a:gd name="T61" fmla="*/ 226 h 230"/>
                <a:gd name="T62" fmla="*/ 80 w 121"/>
                <a:gd name="T63" fmla="*/ 224 h 230"/>
                <a:gd name="T64" fmla="*/ 83 w 121"/>
                <a:gd name="T65" fmla="*/ 221 h 230"/>
                <a:gd name="T66" fmla="*/ 85 w 121"/>
                <a:gd name="T67" fmla="*/ 218 h 230"/>
                <a:gd name="T68" fmla="*/ 86 w 121"/>
                <a:gd name="T69" fmla="*/ 215 h 230"/>
                <a:gd name="T70" fmla="*/ 86 w 121"/>
                <a:gd name="T71" fmla="*/ 210 h 230"/>
                <a:gd name="T72" fmla="*/ 86 w 121"/>
                <a:gd name="T73" fmla="*/ 207 h 230"/>
                <a:gd name="T74" fmla="*/ 85 w 121"/>
                <a:gd name="T75" fmla="*/ 203 h 230"/>
                <a:gd name="T76" fmla="*/ 52 w 121"/>
                <a:gd name="T77" fmla="*/ 129 h 230"/>
                <a:gd name="T78" fmla="*/ 52 w 121"/>
                <a:gd name="T79" fmla="*/ 62 h 230"/>
                <a:gd name="T80" fmla="*/ 63 w 121"/>
                <a:gd name="T81" fmla="*/ 82 h 230"/>
                <a:gd name="T82" fmla="*/ 107 w 121"/>
                <a:gd name="T83" fmla="*/ 82 h 230"/>
                <a:gd name="T84" fmla="*/ 107 w 121"/>
                <a:gd name="T85" fmla="*/ 82 h 230"/>
                <a:gd name="T86" fmla="*/ 112 w 121"/>
                <a:gd name="T87" fmla="*/ 81 h 230"/>
                <a:gd name="T88" fmla="*/ 116 w 121"/>
                <a:gd name="T89" fmla="*/ 78 h 230"/>
                <a:gd name="T90" fmla="*/ 120 w 121"/>
                <a:gd name="T91" fmla="*/ 74 h 230"/>
                <a:gd name="T92" fmla="*/ 121 w 121"/>
                <a:gd name="T93" fmla="*/ 69 h 230"/>
                <a:gd name="T94" fmla="*/ 121 w 121"/>
                <a:gd name="T95" fmla="*/ 69 h 230"/>
                <a:gd name="T96" fmla="*/ 120 w 121"/>
                <a:gd name="T97" fmla="*/ 62 h 230"/>
                <a:gd name="T98" fmla="*/ 116 w 121"/>
                <a:gd name="T99" fmla="*/ 58 h 230"/>
                <a:gd name="T100" fmla="*/ 112 w 121"/>
                <a:gd name="T101" fmla="*/ 55 h 230"/>
                <a:gd name="T102" fmla="*/ 107 w 121"/>
                <a:gd name="T103" fmla="*/ 54 h 230"/>
                <a:gd name="T104" fmla="*/ 107 w 121"/>
                <a:gd name="T105" fmla="*/ 54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1" h="230">
                  <a:moveTo>
                    <a:pt x="107" y="54"/>
                  </a:moveTo>
                  <a:lnTo>
                    <a:pt x="79" y="54"/>
                  </a:lnTo>
                  <a:lnTo>
                    <a:pt x="60" y="15"/>
                  </a:lnTo>
                  <a:lnTo>
                    <a:pt x="60" y="15"/>
                  </a:lnTo>
                  <a:lnTo>
                    <a:pt x="58" y="12"/>
                  </a:lnTo>
                  <a:lnTo>
                    <a:pt x="55" y="9"/>
                  </a:lnTo>
                  <a:lnTo>
                    <a:pt x="48" y="4"/>
                  </a:lnTo>
                  <a:lnTo>
                    <a:pt x="38" y="1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2" y="1"/>
                  </a:lnTo>
                  <a:lnTo>
                    <a:pt x="16" y="3"/>
                  </a:lnTo>
                  <a:lnTo>
                    <a:pt x="11" y="5"/>
                  </a:lnTo>
                  <a:lnTo>
                    <a:pt x="6" y="8"/>
                  </a:lnTo>
                  <a:lnTo>
                    <a:pt x="3" y="12"/>
                  </a:lnTo>
                  <a:lnTo>
                    <a:pt x="2" y="16"/>
                  </a:lnTo>
                  <a:lnTo>
                    <a:pt x="1" y="19"/>
                  </a:lnTo>
                  <a:lnTo>
                    <a:pt x="0" y="23"/>
                  </a:lnTo>
                  <a:lnTo>
                    <a:pt x="0" y="106"/>
                  </a:lnTo>
                  <a:lnTo>
                    <a:pt x="50" y="219"/>
                  </a:lnTo>
                  <a:lnTo>
                    <a:pt x="50" y="219"/>
                  </a:lnTo>
                  <a:lnTo>
                    <a:pt x="53" y="223"/>
                  </a:lnTo>
                  <a:lnTo>
                    <a:pt x="57" y="227"/>
                  </a:lnTo>
                  <a:lnTo>
                    <a:pt x="62" y="229"/>
                  </a:lnTo>
                  <a:lnTo>
                    <a:pt x="67" y="230"/>
                  </a:lnTo>
                  <a:lnTo>
                    <a:pt x="67" y="230"/>
                  </a:lnTo>
                  <a:lnTo>
                    <a:pt x="71" y="229"/>
                  </a:lnTo>
                  <a:lnTo>
                    <a:pt x="74" y="228"/>
                  </a:lnTo>
                  <a:lnTo>
                    <a:pt x="74" y="228"/>
                  </a:lnTo>
                  <a:lnTo>
                    <a:pt x="77" y="226"/>
                  </a:lnTo>
                  <a:lnTo>
                    <a:pt x="80" y="224"/>
                  </a:lnTo>
                  <a:lnTo>
                    <a:pt x="83" y="221"/>
                  </a:lnTo>
                  <a:lnTo>
                    <a:pt x="85" y="218"/>
                  </a:lnTo>
                  <a:lnTo>
                    <a:pt x="86" y="215"/>
                  </a:lnTo>
                  <a:lnTo>
                    <a:pt x="86" y="210"/>
                  </a:lnTo>
                  <a:lnTo>
                    <a:pt x="86" y="207"/>
                  </a:lnTo>
                  <a:lnTo>
                    <a:pt x="85" y="203"/>
                  </a:lnTo>
                  <a:lnTo>
                    <a:pt x="52" y="129"/>
                  </a:lnTo>
                  <a:lnTo>
                    <a:pt x="52" y="62"/>
                  </a:lnTo>
                  <a:lnTo>
                    <a:pt x="63" y="82"/>
                  </a:lnTo>
                  <a:lnTo>
                    <a:pt x="107" y="82"/>
                  </a:lnTo>
                  <a:lnTo>
                    <a:pt x="107" y="82"/>
                  </a:lnTo>
                  <a:lnTo>
                    <a:pt x="112" y="81"/>
                  </a:lnTo>
                  <a:lnTo>
                    <a:pt x="116" y="78"/>
                  </a:lnTo>
                  <a:lnTo>
                    <a:pt x="120" y="74"/>
                  </a:lnTo>
                  <a:lnTo>
                    <a:pt x="121" y="69"/>
                  </a:lnTo>
                  <a:lnTo>
                    <a:pt x="121" y="69"/>
                  </a:lnTo>
                  <a:lnTo>
                    <a:pt x="120" y="62"/>
                  </a:lnTo>
                  <a:lnTo>
                    <a:pt x="116" y="58"/>
                  </a:lnTo>
                  <a:lnTo>
                    <a:pt x="112" y="55"/>
                  </a:lnTo>
                  <a:lnTo>
                    <a:pt x="107" y="54"/>
                  </a:lnTo>
                  <a:lnTo>
                    <a:pt x="107" y="54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6" name="Freeform 457"/>
            <p:cNvSpPr>
              <a:spLocks/>
            </p:cNvSpPr>
            <p:nvPr/>
          </p:nvSpPr>
          <p:spPr bwMode="auto">
            <a:xfrm>
              <a:off x="3938588" y="2762250"/>
              <a:ext cx="109538" cy="111125"/>
            </a:xfrm>
            <a:custGeom>
              <a:avLst/>
              <a:gdLst>
                <a:gd name="T0" fmla="*/ 0 w 69"/>
                <a:gd name="T1" fmla="*/ 35 h 70"/>
                <a:gd name="T2" fmla="*/ 0 w 69"/>
                <a:gd name="T3" fmla="*/ 35 h 70"/>
                <a:gd name="T4" fmla="*/ 0 w 69"/>
                <a:gd name="T5" fmla="*/ 28 h 70"/>
                <a:gd name="T6" fmla="*/ 2 w 69"/>
                <a:gd name="T7" fmla="*/ 22 h 70"/>
                <a:gd name="T8" fmla="*/ 5 w 69"/>
                <a:gd name="T9" fmla="*/ 16 h 70"/>
                <a:gd name="T10" fmla="*/ 10 w 69"/>
                <a:gd name="T11" fmla="*/ 11 h 70"/>
                <a:gd name="T12" fmla="*/ 16 w 69"/>
                <a:gd name="T13" fmla="*/ 7 h 70"/>
                <a:gd name="T14" fmla="*/ 21 w 69"/>
                <a:gd name="T15" fmla="*/ 3 h 70"/>
                <a:gd name="T16" fmla="*/ 28 w 69"/>
                <a:gd name="T17" fmla="*/ 1 h 70"/>
                <a:gd name="T18" fmla="*/ 35 w 69"/>
                <a:gd name="T19" fmla="*/ 0 h 70"/>
                <a:gd name="T20" fmla="*/ 35 w 69"/>
                <a:gd name="T21" fmla="*/ 0 h 70"/>
                <a:gd name="T22" fmla="*/ 41 w 69"/>
                <a:gd name="T23" fmla="*/ 1 h 70"/>
                <a:gd name="T24" fmla="*/ 49 w 69"/>
                <a:gd name="T25" fmla="*/ 3 h 70"/>
                <a:gd name="T26" fmla="*/ 54 w 69"/>
                <a:gd name="T27" fmla="*/ 7 h 70"/>
                <a:gd name="T28" fmla="*/ 60 w 69"/>
                <a:gd name="T29" fmla="*/ 11 h 70"/>
                <a:gd name="T30" fmla="*/ 64 w 69"/>
                <a:gd name="T31" fmla="*/ 16 h 70"/>
                <a:gd name="T32" fmla="*/ 67 w 69"/>
                <a:gd name="T33" fmla="*/ 22 h 70"/>
                <a:gd name="T34" fmla="*/ 69 w 69"/>
                <a:gd name="T35" fmla="*/ 28 h 70"/>
                <a:gd name="T36" fmla="*/ 69 w 69"/>
                <a:gd name="T37" fmla="*/ 35 h 70"/>
                <a:gd name="T38" fmla="*/ 69 w 69"/>
                <a:gd name="T39" fmla="*/ 35 h 70"/>
                <a:gd name="T40" fmla="*/ 69 w 69"/>
                <a:gd name="T41" fmla="*/ 43 h 70"/>
                <a:gd name="T42" fmla="*/ 67 w 69"/>
                <a:gd name="T43" fmla="*/ 49 h 70"/>
                <a:gd name="T44" fmla="*/ 64 w 69"/>
                <a:gd name="T45" fmla="*/ 55 h 70"/>
                <a:gd name="T46" fmla="*/ 60 w 69"/>
                <a:gd name="T47" fmla="*/ 60 h 70"/>
                <a:gd name="T48" fmla="*/ 54 w 69"/>
                <a:gd name="T49" fmla="*/ 64 h 70"/>
                <a:gd name="T50" fmla="*/ 49 w 69"/>
                <a:gd name="T51" fmla="*/ 67 h 70"/>
                <a:gd name="T52" fmla="*/ 41 w 69"/>
                <a:gd name="T53" fmla="*/ 69 h 70"/>
                <a:gd name="T54" fmla="*/ 35 w 69"/>
                <a:gd name="T55" fmla="*/ 70 h 70"/>
                <a:gd name="T56" fmla="*/ 35 w 69"/>
                <a:gd name="T57" fmla="*/ 70 h 70"/>
                <a:gd name="T58" fmla="*/ 28 w 69"/>
                <a:gd name="T59" fmla="*/ 69 h 70"/>
                <a:gd name="T60" fmla="*/ 21 w 69"/>
                <a:gd name="T61" fmla="*/ 67 h 70"/>
                <a:gd name="T62" fmla="*/ 16 w 69"/>
                <a:gd name="T63" fmla="*/ 64 h 70"/>
                <a:gd name="T64" fmla="*/ 10 w 69"/>
                <a:gd name="T65" fmla="*/ 60 h 70"/>
                <a:gd name="T66" fmla="*/ 5 w 69"/>
                <a:gd name="T67" fmla="*/ 55 h 70"/>
                <a:gd name="T68" fmla="*/ 2 w 69"/>
                <a:gd name="T69" fmla="*/ 49 h 70"/>
                <a:gd name="T70" fmla="*/ 0 w 69"/>
                <a:gd name="T71" fmla="*/ 43 h 70"/>
                <a:gd name="T72" fmla="*/ 0 w 69"/>
                <a:gd name="T73" fmla="*/ 35 h 70"/>
                <a:gd name="T74" fmla="*/ 0 w 69"/>
                <a:gd name="T75" fmla="*/ 3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9" h="70">
                  <a:moveTo>
                    <a:pt x="0" y="35"/>
                  </a:moveTo>
                  <a:lnTo>
                    <a:pt x="0" y="35"/>
                  </a:lnTo>
                  <a:lnTo>
                    <a:pt x="0" y="28"/>
                  </a:lnTo>
                  <a:lnTo>
                    <a:pt x="2" y="22"/>
                  </a:lnTo>
                  <a:lnTo>
                    <a:pt x="5" y="16"/>
                  </a:lnTo>
                  <a:lnTo>
                    <a:pt x="10" y="11"/>
                  </a:lnTo>
                  <a:lnTo>
                    <a:pt x="16" y="7"/>
                  </a:lnTo>
                  <a:lnTo>
                    <a:pt x="21" y="3"/>
                  </a:lnTo>
                  <a:lnTo>
                    <a:pt x="28" y="1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41" y="1"/>
                  </a:lnTo>
                  <a:lnTo>
                    <a:pt x="49" y="3"/>
                  </a:lnTo>
                  <a:lnTo>
                    <a:pt x="54" y="7"/>
                  </a:lnTo>
                  <a:lnTo>
                    <a:pt x="60" y="11"/>
                  </a:lnTo>
                  <a:lnTo>
                    <a:pt x="64" y="16"/>
                  </a:lnTo>
                  <a:lnTo>
                    <a:pt x="67" y="22"/>
                  </a:lnTo>
                  <a:lnTo>
                    <a:pt x="69" y="28"/>
                  </a:lnTo>
                  <a:lnTo>
                    <a:pt x="69" y="35"/>
                  </a:lnTo>
                  <a:lnTo>
                    <a:pt x="69" y="35"/>
                  </a:lnTo>
                  <a:lnTo>
                    <a:pt x="69" y="43"/>
                  </a:lnTo>
                  <a:lnTo>
                    <a:pt x="67" y="49"/>
                  </a:lnTo>
                  <a:lnTo>
                    <a:pt x="64" y="55"/>
                  </a:lnTo>
                  <a:lnTo>
                    <a:pt x="60" y="60"/>
                  </a:lnTo>
                  <a:lnTo>
                    <a:pt x="54" y="64"/>
                  </a:lnTo>
                  <a:lnTo>
                    <a:pt x="49" y="67"/>
                  </a:lnTo>
                  <a:lnTo>
                    <a:pt x="41" y="69"/>
                  </a:lnTo>
                  <a:lnTo>
                    <a:pt x="35" y="70"/>
                  </a:lnTo>
                  <a:lnTo>
                    <a:pt x="35" y="70"/>
                  </a:lnTo>
                  <a:lnTo>
                    <a:pt x="28" y="69"/>
                  </a:lnTo>
                  <a:lnTo>
                    <a:pt x="21" y="67"/>
                  </a:lnTo>
                  <a:lnTo>
                    <a:pt x="16" y="64"/>
                  </a:lnTo>
                  <a:lnTo>
                    <a:pt x="10" y="60"/>
                  </a:lnTo>
                  <a:lnTo>
                    <a:pt x="5" y="55"/>
                  </a:lnTo>
                  <a:lnTo>
                    <a:pt x="2" y="49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0" y="35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7" name="Freeform 458"/>
            <p:cNvSpPr>
              <a:spLocks/>
            </p:cNvSpPr>
            <p:nvPr/>
          </p:nvSpPr>
          <p:spPr bwMode="auto">
            <a:xfrm>
              <a:off x="3868738" y="2892425"/>
              <a:ext cx="57150" cy="138113"/>
            </a:xfrm>
            <a:custGeom>
              <a:avLst/>
              <a:gdLst>
                <a:gd name="T0" fmla="*/ 36 w 36"/>
                <a:gd name="T1" fmla="*/ 70 h 87"/>
                <a:gd name="T2" fmla="*/ 36 w 36"/>
                <a:gd name="T3" fmla="*/ 70 h 87"/>
                <a:gd name="T4" fmla="*/ 36 w 36"/>
                <a:gd name="T5" fmla="*/ 73 h 87"/>
                <a:gd name="T6" fmla="*/ 35 w 36"/>
                <a:gd name="T7" fmla="*/ 77 h 87"/>
                <a:gd name="T8" fmla="*/ 33 w 36"/>
                <a:gd name="T9" fmla="*/ 80 h 87"/>
                <a:gd name="T10" fmla="*/ 31 w 36"/>
                <a:gd name="T11" fmla="*/ 82 h 87"/>
                <a:gd name="T12" fmla="*/ 28 w 36"/>
                <a:gd name="T13" fmla="*/ 84 h 87"/>
                <a:gd name="T14" fmla="*/ 25 w 36"/>
                <a:gd name="T15" fmla="*/ 86 h 87"/>
                <a:gd name="T16" fmla="*/ 22 w 36"/>
                <a:gd name="T17" fmla="*/ 87 h 87"/>
                <a:gd name="T18" fmla="*/ 17 w 36"/>
                <a:gd name="T19" fmla="*/ 87 h 87"/>
                <a:gd name="T20" fmla="*/ 17 w 36"/>
                <a:gd name="T21" fmla="*/ 87 h 87"/>
                <a:gd name="T22" fmla="*/ 14 w 36"/>
                <a:gd name="T23" fmla="*/ 87 h 87"/>
                <a:gd name="T24" fmla="*/ 11 w 36"/>
                <a:gd name="T25" fmla="*/ 86 h 87"/>
                <a:gd name="T26" fmla="*/ 8 w 36"/>
                <a:gd name="T27" fmla="*/ 84 h 87"/>
                <a:gd name="T28" fmla="*/ 5 w 36"/>
                <a:gd name="T29" fmla="*/ 82 h 87"/>
                <a:gd name="T30" fmla="*/ 3 w 36"/>
                <a:gd name="T31" fmla="*/ 80 h 87"/>
                <a:gd name="T32" fmla="*/ 1 w 36"/>
                <a:gd name="T33" fmla="*/ 77 h 87"/>
                <a:gd name="T34" fmla="*/ 0 w 36"/>
                <a:gd name="T35" fmla="*/ 73 h 87"/>
                <a:gd name="T36" fmla="*/ 0 w 36"/>
                <a:gd name="T37" fmla="*/ 70 h 87"/>
                <a:gd name="T38" fmla="*/ 0 w 36"/>
                <a:gd name="T39" fmla="*/ 18 h 87"/>
                <a:gd name="T40" fmla="*/ 0 w 36"/>
                <a:gd name="T41" fmla="*/ 18 h 87"/>
                <a:gd name="T42" fmla="*/ 0 w 36"/>
                <a:gd name="T43" fmla="*/ 15 h 87"/>
                <a:gd name="T44" fmla="*/ 1 w 36"/>
                <a:gd name="T45" fmla="*/ 11 h 87"/>
                <a:gd name="T46" fmla="*/ 3 w 36"/>
                <a:gd name="T47" fmla="*/ 8 h 87"/>
                <a:gd name="T48" fmla="*/ 5 w 36"/>
                <a:gd name="T49" fmla="*/ 6 h 87"/>
                <a:gd name="T50" fmla="*/ 8 w 36"/>
                <a:gd name="T51" fmla="*/ 3 h 87"/>
                <a:gd name="T52" fmla="*/ 11 w 36"/>
                <a:gd name="T53" fmla="*/ 2 h 87"/>
                <a:gd name="T54" fmla="*/ 14 w 36"/>
                <a:gd name="T55" fmla="*/ 1 h 87"/>
                <a:gd name="T56" fmla="*/ 17 w 36"/>
                <a:gd name="T57" fmla="*/ 0 h 87"/>
                <a:gd name="T58" fmla="*/ 17 w 36"/>
                <a:gd name="T59" fmla="*/ 0 h 87"/>
                <a:gd name="T60" fmla="*/ 22 w 36"/>
                <a:gd name="T61" fmla="*/ 1 h 87"/>
                <a:gd name="T62" fmla="*/ 25 w 36"/>
                <a:gd name="T63" fmla="*/ 2 h 87"/>
                <a:gd name="T64" fmla="*/ 28 w 36"/>
                <a:gd name="T65" fmla="*/ 3 h 87"/>
                <a:gd name="T66" fmla="*/ 31 w 36"/>
                <a:gd name="T67" fmla="*/ 6 h 87"/>
                <a:gd name="T68" fmla="*/ 33 w 36"/>
                <a:gd name="T69" fmla="*/ 8 h 87"/>
                <a:gd name="T70" fmla="*/ 35 w 36"/>
                <a:gd name="T71" fmla="*/ 11 h 87"/>
                <a:gd name="T72" fmla="*/ 36 w 36"/>
                <a:gd name="T73" fmla="*/ 15 h 87"/>
                <a:gd name="T74" fmla="*/ 36 w 36"/>
                <a:gd name="T75" fmla="*/ 18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" h="87">
                  <a:moveTo>
                    <a:pt x="36" y="70"/>
                  </a:moveTo>
                  <a:lnTo>
                    <a:pt x="36" y="70"/>
                  </a:lnTo>
                  <a:lnTo>
                    <a:pt x="36" y="73"/>
                  </a:lnTo>
                  <a:lnTo>
                    <a:pt x="35" y="77"/>
                  </a:lnTo>
                  <a:lnTo>
                    <a:pt x="33" y="80"/>
                  </a:lnTo>
                  <a:lnTo>
                    <a:pt x="31" y="82"/>
                  </a:lnTo>
                  <a:lnTo>
                    <a:pt x="28" y="84"/>
                  </a:lnTo>
                  <a:lnTo>
                    <a:pt x="25" y="86"/>
                  </a:lnTo>
                  <a:lnTo>
                    <a:pt x="22" y="87"/>
                  </a:lnTo>
                  <a:lnTo>
                    <a:pt x="17" y="87"/>
                  </a:lnTo>
                  <a:lnTo>
                    <a:pt x="17" y="87"/>
                  </a:lnTo>
                  <a:lnTo>
                    <a:pt x="14" y="87"/>
                  </a:lnTo>
                  <a:lnTo>
                    <a:pt x="11" y="86"/>
                  </a:lnTo>
                  <a:lnTo>
                    <a:pt x="8" y="84"/>
                  </a:lnTo>
                  <a:lnTo>
                    <a:pt x="5" y="82"/>
                  </a:lnTo>
                  <a:lnTo>
                    <a:pt x="3" y="80"/>
                  </a:lnTo>
                  <a:lnTo>
                    <a:pt x="1" y="77"/>
                  </a:lnTo>
                  <a:lnTo>
                    <a:pt x="0" y="73"/>
                  </a:lnTo>
                  <a:lnTo>
                    <a:pt x="0" y="70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1" y="11"/>
                  </a:lnTo>
                  <a:lnTo>
                    <a:pt x="3" y="8"/>
                  </a:lnTo>
                  <a:lnTo>
                    <a:pt x="5" y="6"/>
                  </a:lnTo>
                  <a:lnTo>
                    <a:pt x="8" y="3"/>
                  </a:lnTo>
                  <a:lnTo>
                    <a:pt x="11" y="2"/>
                  </a:lnTo>
                  <a:lnTo>
                    <a:pt x="14" y="1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22" y="1"/>
                  </a:lnTo>
                  <a:lnTo>
                    <a:pt x="25" y="2"/>
                  </a:lnTo>
                  <a:lnTo>
                    <a:pt x="28" y="3"/>
                  </a:lnTo>
                  <a:lnTo>
                    <a:pt x="31" y="6"/>
                  </a:lnTo>
                  <a:lnTo>
                    <a:pt x="33" y="8"/>
                  </a:lnTo>
                  <a:lnTo>
                    <a:pt x="35" y="11"/>
                  </a:lnTo>
                  <a:lnTo>
                    <a:pt x="36" y="15"/>
                  </a:lnTo>
                  <a:lnTo>
                    <a:pt x="36" y="18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8" name="Freeform 459"/>
            <p:cNvSpPr>
              <a:spLocks/>
            </p:cNvSpPr>
            <p:nvPr/>
          </p:nvSpPr>
          <p:spPr bwMode="auto">
            <a:xfrm>
              <a:off x="3167063" y="2814638"/>
              <a:ext cx="547688" cy="160338"/>
            </a:xfrm>
            <a:custGeom>
              <a:avLst/>
              <a:gdLst>
                <a:gd name="T0" fmla="*/ 10 w 345"/>
                <a:gd name="T1" fmla="*/ 0 h 101"/>
                <a:gd name="T2" fmla="*/ 10 w 345"/>
                <a:gd name="T3" fmla="*/ 0 h 101"/>
                <a:gd name="T4" fmla="*/ 10 w 345"/>
                <a:gd name="T5" fmla="*/ 37 h 101"/>
                <a:gd name="T6" fmla="*/ 10 w 345"/>
                <a:gd name="T7" fmla="*/ 37 h 101"/>
                <a:gd name="T8" fmla="*/ 0 w 345"/>
                <a:gd name="T9" fmla="*/ 37 h 101"/>
                <a:gd name="T10" fmla="*/ 0 w 345"/>
                <a:gd name="T11" fmla="*/ 58 h 101"/>
                <a:gd name="T12" fmla="*/ 79 w 345"/>
                <a:gd name="T13" fmla="*/ 58 h 101"/>
                <a:gd name="T14" fmla="*/ 79 w 345"/>
                <a:gd name="T15" fmla="*/ 58 h 101"/>
                <a:gd name="T16" fmla="*/ 80 w 345"/>
                <a:gd name="T17" fmla="*/ 67 h 101"/>
                <a:gd name="T18" fmla="*/ 84 w 345"/>
                <a:gd name="T19" fmla="*/ 75 h 101"/>
                <a:gd name="T20" fmla="*/ 88 w 345"/>
                <a:gd name="T21" fmla="*/ 83 h 101"/>
                <a:gd name="T22" fmla="*/ 94 w 345"/>
                <a:gd name="T23" fmla="*/ 89 h 101"/>
                <a:gd name="T24" fmla="*/ 102 w 345"/>
                <a:gd name="T25" fmla="*/ 94 h 101"/>
                <a:gd name="T26" fmla="*/ 109 w 345"/>
                <a:gd name="T27" fmla="*/ 98 h 101"/>
                <a:gd name="T28" fmla="*/ 118 w 345"/>
                <a:gd name="T29" fmla="*/ 100 h 101"/>
                <a:gd name="T30" fmla="*/ 127 w 345"/>
                <a:gd name="T31" fmla="*/ 101 h 101"/>
                <a:gd name="T32" fmla="*/ 127 w 345"/>
                <a:gd name="T33" fmla="*/ 101 h 101"/>
                <a:gd name="T34" fmla="*/ 137 w 345"/>
                <a:gd name="T35" fmla="*/ 100 h 101"/>
                <a:gd name="T36" fmla="*/ 145 w 345"/>
                <a:gd name="T37" fmla="*/ 98 h 101"/>
                <a:gd name="T38" fmla="*/ 153 w 345"/>
                <a:gd name="T39" fmla="*/ 94 h 101"/>
                <a:gd name="T40" fmla="*/ 159 w 345"/>
                <a:gd name="T41" fmla="*/ 89 h 101"/>
                <a:gd name="T42" fmla="*/ 165 w 345"/>
                <a:gd name="T43" fmla="*/ 83 h 101"/>
                <a:gd name="T44" fmla="*/ 170 w 345"/>
                <a:gd name="T45" fmla="*/ 75 h 101"/>
                <a:gd name="T46" fmla="*/ 174 w 345"/>
                <a:gd name="T47" fmla="*/ 67 h 101"/>
                <a:gd name="T48" fmla="*/ 176 w 345"/>
                <a:gd name="T49" fmla="*/ 58 h 101"/>
                <a:gd name="T50" fmla="*/ 345 w 345"/>
                <a:gd name="T51" fmla="*/ 58 h 101"/>
                <a:gd name="T52" fmla="*/ 345 w 345"/>
                <a:gd name="T53" fmla="*/ 44 h 101"/>
                <a:gd name="T54" fmla="*/ 345 w 345"/>
                <a:gd name="T55" fmla="*/ 44 h 101"/>
                <a:gd name="T56" fmla="*/ 318 w 345"/>
                <a:gd name="T57" fmla="*/ 44 h 101"/>
                <a:gd name="T58" fmla="*/ 318 w 345"/>
                <a:gd name="T59" fmla="*/ 44 h 101"/>
                <a:gd name="T60" fmla="*/ 318 w 345"/>
                <a:gd name="T61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45" h="101">
                  <a:moveTo>
                    <a:pt x="10" y="0"/>
                  </a:moveTo>
                  <a:lnTo>
                    <a:pt x="10" y="0"/>
                  </a:lnTo>
                  <a:lnTo>
                    <a:pt x="10" y="37"/>
                  </a:lnTo>
                  <a:lnTo>
                    <a:pt x="10" y="37"/>
                  </a:lnTo>
                  <a:lnTo>
                    <a:pt x="0" y="37"/>
                  </a:lnTo>
                  <a:lnTo>
                    <a:pt x="0" y="58"/>
                  </a:lnTo>
                  <a:lnTo>
                    <a:pt x="79" y="58"/>
                  </a:lnTo>
                  <a:lnTo>
                    <a:pt x="79" y="58"/>
                  </a:lnTo>
                  <a:lnTo>
                    <a:pt x="80" y="67"/>
                  </a:lnTo>
                  <a:lnTo>
                    <a:pt x="84" y="75"/>
                  </a:lnTo>
                  <a:lnTo>
                    <a:pt x="88" y="83"/>
                  </a:lnTo>
                  <a:lnTo>
                    <a:pt x="94" y="89"/>
                  </a:lnTo>
                  <a:lnTo>
                    <a:pt x="102" y="94"/>
                  </a:lnTo>
                  <a:lnTo>
                    <a:pt x="109" y="98"/>
                  </a:lnTo>
                  <a:lnTo>
                    <a:pt x="118" y="100"/>
                  </a:lnTo>
                  <a:lnTo>
                    <a:pt x="127" y="101"/>
                  </a:lnTo>
                  <a:lnTo>
                    <a:pt x="127" y="101"/>
                  </a:lnTo>
                  <a:lnTo>
                    <a:pt x="137" y="100"/>
                  </a:lnTo>
                  <a:lnTo>
                    <a:pt x="145" y="98"/>
                  </a:lnTo>
                  <a:lnTo>
                    <a:pt x="153" y="94"/>
                  </a:lnTo>
                  <a:lnTo>
                    <a:pt x="159" y="89"/>
                  </a:lnTo>
                  <a:lnTo>
                    <a:pt x="165" y="83"/>
                  </a:lnTo>
                  <a:lnTo>
                    <a:pt x="170" y="75"/>
                  </a:lnTo>
                  <a:lnTo>
                    <a:pt x="174" y="67"/>
                  </a:lnTo>
                  <a:lnTo>
                    <a:pt x="176" y="58"/>
                  </a:lnTo>
                  <a:lnTo>
                    <a:pt x="345" y="58"/>
                  </a:lnTo>
                  <a:lnTo>
                    <a:pt x="345" y="44"/>
                  </a:lnTo>
                  <a:lnTo>
                    <a:pt x="345" y="44"/>
                  </a:lnTo>
                  <a:lnTo>
                    <a:pt x="318" y="44"/>
                  </a:lnTo>
                  <a:lnTo>
                    <a:pt x="318" y="44"/>
                  </a:lnTo>
                  <a:lnTo>
                    <a:pt x="318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9" name="Freeform 460"/>
            <p:cNvSpPr>
              <a:spLocks/>
            </p:cNvSpPr>
            <p:nvPr/>
          </p:nvSpPr>
          <p:spPr bwMode="auto">
            <a:xfrm>
              <a:off x="3333751" y="2860675"/>
              <a:ext cx="71438" cy="71438"/>
            </a:xfrm>
            <a:custGeom>
              <a:avLst/>
              <a:gdLst>
                <a:gd name="T0" fmla="*/ 22 w 45"/>
                <a:gd name="T1" fmla="*/ 45 h 45"/>
                <a:gd name="T2" fmla="*/ 22 w 45"/>
                <a:gd name="T3" fmla="*/ 45 h 45"/>
                <a:gd name="T4" fmla="*/ 17 w 45"/>
                <a:gd name="T5" fmla="*/ 45 h 45"/>
                <a:gd name="T6" fmla="*/ 13 w 45"/>
                <a:gd name="T7" fmla="*/ 43 h 45"/>
                <a:gd name="T8" fmla="*/ 9 w 45"/>
                <a:gd name="T9" fmla="*/ 41 h 45"/>
                <a:gd name="T10" fmla="*/ 6 w 45"/>
                <a:gd name="T11" fmla="*/ 39 h 45"/>
                <a:gd name="T12" fmla="*/ 3 w 45"/>
                <a:gd name="T13" fmla="*/ 36 h 45"/>
                <a:gd name="T14" fmla="*/ 1 w 45"/>
                <a:gd name="T15" fmla="*/ 32 h 45"/>
                <a:gd name="T16" fmla="*/ 0 w 45"/>
                <a:gd name="T17" fmla="*/ 28 h 45"/>
                <a:gd name="T18" fmla="*/ 0 w 45"/>
                <a:gd name="T19" fmla="*/ 23 h 45"/>
                <a:gd name="T20" fmla="*/ 0 w 45"/>
                <a:gd name="T21" fmla="*/ 23 h 45"/>
                <a:gd name="T22" fmla="*/ 0 w 45"/>
                <a:gd name="T23" fmla="*/ 19 h 45"/>
                <a:gd name="T24" fmla="*/ 1 w 45"/>
                <a:gd name="T25" fmla="*/ 15 h 45"/>
                <a:gd name="T26" fmla="*/ 3 w 45"/>
                <a:gd name="T27" fmla="*/ 10 h 45"/>
                <a:gd name="T28" fmla="*/ 6 w 45"/>
                <a:gd name="T29" fmla="*/ 7 h 45"/>
                <a:gd name="T30" fmla="*/ 9 w 45"/>
                <a:gd name="T31" fmla="*/ 4 h 45"/>
                <a:gd name="T32" fmla="*/ 13 w 45"/>
                <a:gd name="T33" fmla="*/ 2 h 45"/>
                <a:gd name="T34" fmla="*/ 17 w 45"/>
                <a:gd name="T35" fmla="*/ 1 h 45"/>
                <a:gd name="T36" fmla="*/ 22 w 45"/>
                <a:gd name="T37" fmla="*/ 0 h 45"/>
                <a:gd name="T38" fmla="*/ 22 w 45"/>
                <a:gd name="T39" fmla="*/ 0 h 45"/>
                <a:gd name="T40" fmla="*/ 26 w 45"/>
                <a:gd name="T41" fmla="*/ 1 h 45"/>
                <a:gd name="T42" fmla="*/ 30 w 45"/>
                <a:gd name="T43" fmla="*/ 2 h 45"/>
                <a:gd name="T44" fmla="*/ 35 w 45"/>
                <a:gd name="T45" fmla="*/ 4 h 45"/>
                <a:gd name="T46" fmla="*/ 38 w 45"/>
                <a:gd name="T47" fmla="*/ 7 h 45"/>
                <a:gd name="T48" fmla="*/ 41 w 45"/>
                <a:gd name="T49" fmla="*/ 10 h 45"/>
                <a:gd name="T50" fmla="*/ 43 w 45"/>
                <a:gd name="T51" fmla="*/ 15 h 45"/>
                <a:gd name="T52" fmla="*/ 44 w 45"/>
                <a:gd name="T53" fmla="*/ 19 h 45"/>
                <a:gd name="T54" fmla="*/ 45 w 45"/>
                <a:gd name="T55" fmla="*/ 23 h 45"/>
                <a:gd name="T56" fmla="*/ 45 w 45"/>
                <a:gd name="T57" fmla="*/ 23 h 45"/>
                <a:gd name="T58" fmla="*/ 44 w 45"/>
                <a:gd name="T59" fmla="*/ 28 h 45"/>
                <a:gd name="T60" fmla="*/ 43 w 45"/>
                <a:gd name="T61" fmla="*/ 32 h 45"/>
                <a:gd name="T62" fmla="*/ 41 w 45"/>
                <a:gd name="T63" fmla="*/ 36 h 45"/>
                <a:gd name="T64" fmla="*/ 38 w 45"/>
                <a:gd name="T65" fmla="*/ 39 h 45"/>
                <a:gd name="T66" fmla="*/ 35 w 45"/>
                <a:gd name="T67" fmla="*/ 41 h 45"/>
                <a:gd name="T68" fmla="*/ 30 w 45"/>
                <a:gd name="T69" fmla="*/ 43 h 45"/>
                <a:gd name="T70" fmla="*/ 26 w 45"/>
                <a:gd name="T71" fmla="*/ 45 h 45"/>
                <a:gd name="T72" fmla="*/ 22 w 45"/>
                <a:gd name="T73" fmla="*/ 45 h 45"/>
                <a:gd name="T74" fmla="*/ 22 w 45"/>
                <a:gd name="T7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5" h="45">
                  <a:moveTo>
                    <a:pt x="22" y="45"/>
                  </a:moveTo>
                  <a:lnTo>
                    <a:pt x="22" y="45"/>
                  </a:lnTo>
                  <a:lnTo>
                    <a:pt x="17" y="45"/>
                  </a:lnTo>
                  <a:lnTo>
                    <a:pt x="13" y="43"/>
                  </a:lnTo>
                  <a:lnTo>
                    <a:pt x="9" y="41"/>
                  </a:lnTo>
                  <a:lnTo>
                    <a:pt x="6" y="39"/>
                  </a:lnTo>
                  <a:lnTo>
                    <a:pt x="3" y="36"/>
                  </a:lnTo>
                  <a:lnTo>
                    <a:pt x="1" y="32"/>
                  </a:lnTo>
                  <a:lnTo>
                    <a:pt x="0" y="28"/>
                  </a:lnTo>
                  <a:lnTo>
                    <a:pt x="0" y="23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1" y="15"/>
                  </a:lnTo>
                  <a:lnTo>
                    <a:pt x="3" y="10"/>
                  </a:lnTo>
                  <a:lnTo>
                    <a:pt x="6" y="7"/>
                  </a:lnTo>
                  <a:lnTo>
                    <a:pt x="9" y="4"/>
                  </a:lnTo>
                  <a:lnTo>
                    <a:pt x="13" y="2"/>
                  </a:lnTo>
                  <a:lnTo>
                    <a:pt x="17" y="1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6" y="1"/>
                  </a:lnTo>
                  <a:lnTo>
                    <a:pt x="30" y="2"/>
                  </a:lnTo>
                  <a:lnTo>
                    <a:pt x="35" y="4"/>
                  </a:lnTo>
                  <a:lnTo>
                    <a:pt x="38" y="7"/>
                  </a:lnTo>
                  <a:lnTo>
                    <a:pt x="41" y="10"/>
                  </a:lnTo>
                  <a:lnTo>
                    <a:pt x="43" y="15"/>
                  </a:lnTo>
                  <a:lnTo>
                    <a:pt x="44" y="19"/>
                  </a:lnTo>
                  <a:lnTo>
                    <a:pt x="45" y="23"/>
                  </a:lnTo>
                  <a:lnTo>
                    <a:pt x="45" y="23"/>
                  </a:lnTo>
                  <a:lnTo>
                    <a:pt x="44" y="28"/>
                  </a:lnTo>
                  <a:lnTo>
                    <a:pt x="43" y="32"/>
                  </a:lnTo>
                  <a:lnTo>
                    <a:pt x="41" y="36"/>
                  </a:lnTo>
                  <a:lnTo>
                    <a:pt x="38" y="39"/>
                  </a:lnTo>
                  <a:lnTo>
                    <a:pt x="35" y="41"/>
                  </a:lnTo>
                  <a:lnTo>
                    <a:pt x="30" y="43"/>
                  </a:lnTo>
                  <a:lnTo>
                    <a:pt x="26" y="45"/>
                  </a:lnTo>
                  <a:lnTo>
                    <a:pt x="22" y="45"/>
                  </a:lnTo>
                  <a:lnTo>
                    <a:pt x="22" y="4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0" name="Freeform 461"/>
            <p:cNvSpPr>
              <a:spLocks/>
            </p:cNvSpPr>
            <p:nvPr/>
          </p:nvSpPr>
          <p:spPr bwMode="auto">
            <a:xfrm>
              <a:off x="3665538" y="2925763"/>
              <a:ext cx="49213" cy="49213"/>
            </a:xfrm>
            <a:custGeom>
              <a:avLst/>
              <a:gdLst>
                <a:gd name="T0" fmla="*/ 31 w 31"/>
                <a:gd name="T1" fmla="*/ 16 h 31"/>
                <a:gd name="T2" fmla="*/ 31 w 31"/>
                <a:gd name="T3" fmla="*/ 16 h 31"/>
                <a:gd name="T4" fmla="*/ 30 w 31"/>
                <a:gd name="T5" fmla="*/ 19 h 31"/>
                <a:gd name="T6" fmla="*/ 29 w 31"/>
                <a:gd name="T7" fmla="*/ 22 h 31"/>
                <a:gd name="T8" fmla="*/ 26 w 31"/>
                <a:gd name="T9" fmla="*/ 26 h 31"/>
                <a:gd name="T10" fmla="*/ 22 w 31"/>
                <a:gd name="T11" fmla="*/ 30 h 31"/>
                <a:gd name="T12" fmla="*/ 19 w 31"/>
                <a:gd name="T13" fmla="*/ 30 h 31"/>
                <a:gd name="T14" fmla="*/ 16 w 31"/>
                <a:gd name="T15" fmla="*/ 31 h 31"/>
                <a:gd name="T16" fmla="*/ 16 w 31"/>
                <a:gd name="T17" fmla="*/ 31 h 31"/>
                <a:gd name="T18" fmla="*/ 13 w 31"/>
                <a:gd name="T19" fmla="*/ 30 h 31"/>
                <a:gd name="T20" fmla="*/ 10 w 31"/>
                <a:gd name="T21" fmla="*/ 30 h 31"/>
                <a:gd name="T22" fmla="*/ 5 w 31"/>
                <a:gd name="T23" fmla="*/ 26 h 31"/>
                <a:gd name="T24" fmla="*/ 1 w 31"/>
                <a:gd name="T25" fmla="*/ 22 h 31"/>
                <a:gd name="T26" fmla="*/ 0 w 31"/>
                <a:gd name="T27" fmla="*/ 19 h 31"/>
                <a:gd name="T28" fmla="*/ 0 w 31"/>
                <a:gd name="T29" fmla="*/ 16 h 31"/>
                <a:gd name="T30" fmla="*/ 0 w 31"/>
                <a:gd name="T31" fmla="*/ 16 h 31"/>
                <a:gd name="T32" fmla="*/ 0 w 31"/>
                <a:gd name="T33" fmla="*/ 13 h 31"/>
                <a:gd name="T34" fmla="*/ 1 w 31"/>
                <a:gd name="T35" fmla="*/ 10 h 31"/>
                <a:gd name="T36" fmla="*/ 5 w 31"/>
                <a:gd name="T37" fmla="*/ 4 h 31"/>
                <a:gd name="T38" fmla="*/ 10 w 31"/>
                <a:gd name="T39" fmla="*/ 1 h 31"/>
                <a:gd name="T40" fmla="*/ 13 w 31"/>
                <a:gd name="T41" fmla="*/ 0 h 31"/>
                <a:gd name="T42" fmla="*/ 16 w 31"/>
                <a:gd name="T43" fmla="*/ 0 h 31"/>
                <a:gd name="T44" fmla="*/ 16 w 31"/>
                <a:gd name="T45" fmla="*/ 0 h 31"/>
                <a:gd name="T46" fmla="*/ 19 w 31"/>
                <a:gd name="T47" fmla="*/ 0 h 31"/>
                <a:gd name="T48" fmla="*/ 22 w 31"/>
                <a:gd name="T49" fmla="*/ 1 h 31"/>
                <a:gd name="T50" fmla="*/ 26 w 31"/>
                <a:gd name="T51" fmla="*/ 4 h 31"/>
                <a:gd name="T52" fmla="*/ 29 w 31"/>
                <a:gd name="T53" fmla="*/ 10 h 31"/>
                <a:gd name="T54" fmla="*/ 30 w 31"/>
                <a:gd name="T55" fmla="*/ 13 h 31"/>
                <a:gd name="T56" fmla="*/ 31 w 31"/>
                <a:gd name="T57" fmla="*/ 16 h 31"/>
                <a:gd name="T58" fmla="*/ 31 w 31"/>
                <a:gd name="T59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1" y="16"/>
                  </a:lnTo>
                  <a:lnTo>
                    <a:pt x="30" y="19"/>
                  </a:lnTo>
                  <a:lnTo>
                    <a:pt x="29" y="22"/>
                  </a:lnTo>
                  <a:lnTo>
                    <a:pt x="26" y="26"/>
                  </a:lnTo>
                  <a:lnTo>
                    <a:pt x="22" y="30"/>
                  </a:lnTo>
                  <a:lnTo>
                    <a:pt x="19" y="30"/>
                  </a:lnTo>
                  <a:lnTo>
                    <a:pt x="16" y="31"/>
                  </a:lnTo>
                  <a:lnTo>
                    <a:pt x="16" y="31"/>
                  </a:lnTo>
                  <a:lnTo>
                    <a:pt x="13" y="30"/>
                  </a:lnTo>
                  <a:lnTo>
                    <a:pt x="10" y="30"/>
                  </a:lnTo>
                  <a:lnTo>
                    <a:pt x="5" y="26"/>
                  </a:lnTo>
                  <a:lnTo>
                    <a:pt x="1" y="22"/>
                  </a:lnTo>
                  <a:lnTo>
                    <a:pt x="0" y="1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1" y="10"/>
                  </a:lnTo>
                  <a:lnTo>
                    <a:pt x="5" y="4"/>
                  </a:lnTo>
                  <a:lnTo>
                    <a:pt x="10" y="1"/>
                  </a:lnTo>
                  <a:lnTo>
                    <a:pt x="13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9" y="0"/>
                  </a:lnTo>
                  <a:lnTo>
                    <a:pt x="22" y="1"/>
                  </a:lnTo>
                  <a:lnTo>
                    <a:pt x="26" y="4"/>
                  </a:lnTo>
                  <a:lnTo>
                    <a:pt x="29" y="10"/>
                  </a:lnTo>
                  <a:lnTo>
                    <a:pt x="30" y="13"/>
                  </a:lnTo>
                  <a:lnTo>
                    <a:pt x="31" y="16"/>
                  </a:lnTo>
                  <a:lnTo>
                    <a:pt x="31" y="16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1" name="Freeform 462"/>
            <p:cNvSpPr>
              <a:spLocks noEditPoints="1"/>
            </p:cNvSpPr>
            <p:nvPr/>
          </p:nvSpPr>
          <p:spPr bwMode="auto">
            <a:xfrm>
              <a:off x="3182938" y="2628900"/>
              <a:ext cx="488950" cy="168275"/>
            </a:xfrm>
            <a:custGeom>
              <a:avLst/>
              <a:gdLst>
                <a:gd name="T0" fmla="*/ 308 w 308"/>
                <a:gd name="T1" fmla="*/ 106 h 106"/>
                <a:gd name="T2" fmla="*/ 308 w 308"/>
                <a:gd name="T3" fmla="*/ 106 h 106"/>
                <a:gd name="T4" fmla="*/ 308 w 308"/>
                <a:gd name="T5" fmla="*/ 42 h 106"/>
                <a:gd name="T6" fmla="*/ 308 w 308"/>
                <a:gd name="T7" fmla="*/ 42 h 106"/>
                <a:gd name="T8" fmla="*/ 306 w 308"/>
                <a:gd name="T9" fmla="*/ 35 h 106"/>
                <a:gd name="T10" fmla="*/ 305 w 308"/>
                <a:gd name="T11" fmla="*/ 28 h 106"/>
                <a:gd name="T12" fmla="*/ 303 w 308"/>
                <a:gd name="T13" fmla="*/ 22 h 106"/>
                <a:gd name="T14" fmla="*/ 300 w 308"/>
                <a:gd name="T15" fmla="*/ 17 h 106"/>
                <a:gd name="T16" fmla="*/ 296 w 308"/>
                <a:gd name="T17" fmla="*/ 12 h 106"/>
                <a:gd name="T18" fmla="*/ 291 w 308"/>
                <a:gd name="T19" fmla="*/ 8 h 106"/>
                <a:gd name="T20" fmla="*/ 284 w 308"/>
                <a:gd name="T21" fmla="*/ 6 h 106"/>
                <a:gd name="T22" fmla="*/ 276 w 308"/>
                <a:gd name="T23" fmla="*/ 4 h 106"/>
                <a:gd name="T24" fmla="*/ 276 w 308"/>
                <a:gd name="T25" fmla="*/ 4 h 106"/>
                <a:gd name="T26" fmla="*/ 254 w 308"/>
                <a:gd name="T27" fmla="*/ 3 h 106"/>
                <a:gd name="T28" fmla="*/ 226 w 308"/>
                <a:gd name="T29" fmla="*/ 1 h 106"/>
                <a:gd name="T30" fmla="*/ 193 w 308"/>
                <a:gd name="T31" fmla="*/ 0 h 106"/>
                <a:gd name="T32" fmla="*/ 153 w 308"/>
                <a:gd name="T33" fmla="*/ 0 h 106"/>
                <a:gd name="T34" fmla="*/ 153 w 308"/>
                <a:gd name="T35" fmla="*/ 0 h 106"/>
                <a:gd name="T36" fmla="*/ 114 w 308"/>
                <a:gd name="T37" fmla="*/ 0 h 106"/>
                <a:gd name="T38" fmla="*/ 80 w 308"/>
                <a:gd name="T39" fmla="*/ 1 h 106"/>
                <a:gd name="T40" fmla="*/ 52 w 308"/>
                <a:gd name="T41" fmla="*/ 3 h 106"/>
                <a:gd name="T42" fmla="*/ 32 w 308"/>
                <a:gd name="T43" fmla="*/ 4 h 106"/>
                <a:gd name="T44" fmla="*/ 32 w 308"/>
                <a:gd name="T45" fmla="*/ 4 h 106"/>
                <a:gd name="T46" fmla="*/ 24 w 308"/>
                <a:gd name="T47" fmla="*/ 6 h 106"/>
                <a:gd name="T48" fmla="*/ 16 w 308"/>
                <a:gd name="T49" fmla="*/ 8 h 106"/>
                <a:gd name="T50" fmla="*/ 11 w 308"/>
                <a:gd name="T51" fmla="*/ 12 h 106"/>
                <a:gd name="T52" fmla="*/ 6 w 308"/>
                <a:gd name="T53" fmla="*/ 17 h 106"/>
                <a:gd name="T54" fmla="*/ 3 w 308"/>
                <a:gd name="T55" fmla="*/ 22 h 106"/>
                <a:gd name="T56" fmla="*/ 1 w 308"/>
                <a:gd name="T57" fmla="*/ 28 h 106"/>
                <a:gd name="T58" fmla="*/ 0 w 308"/>
                <a:gd name="T59" fmla="*/ 35 h 106"/>
                <a:gd name="T60" fmla="*/ 0 w 308"/>
                <a:gd name="T61" fmla="*/ 42 h 106"/>
                <a:gd name="T62" fmla="*/ 0 w 308"/>
                <a:gd name="T63" fmla="*/ 42 h 106"/>
                <a:gd name="T64" fmla="*/ 0 w 308"/>
                <a:gd name="T65" fmla="*/ 106 h 106"/>
                <a:gd name="T66" fmla="*/ 308 w 308"/>
                <a:gd name="T67" fmla="*/ 106 h 106"/>
                <a:gd name="T68" fmla="*/ 223 w 308"/>
                <a:gd name="T69" fmla="*/ 43 h 106"/>
                <a:gd name="T70" fmla="*/ 265 w 308"/>
                <a:gd name="T71" fmla="*/ 43 h 106"/>
                <a:gd name="T72" fmla="*/ 265 w 308"/>
                <a:gd name="T73" fmla="*/ 81 h 106"/>
                <a:gd name="T74" fmla="*/ 223 w 308"/>
                <a:gd name="T75" fmla="*/ 81 h 106"/>
                <a:gd name="T76" fmla="*/ 223 w 308"/>
                <a:gd name="T77" fmla="*/ 43 h 106"/>
                <a:gd name="T78" fmla="*/ 95 w 308"/>
                <a:gd name="T79" fmla="*/ 43 h 106"/>
                <a:gd name="T80" fmla="*/ 137 w 308"/>
                <a:gd name="T81" fmla="*/ 43 h 106"/>
                <a:gd name="T82" fmla="*/ 137 w 308"/>
                <a:gd name="T83" fmla="*/ 81 h 106"/>
                <a:gd name="T84" fmla="*/ 95 w 308"/>
                <a:gd name="T85" fmla="*/ 81 h 106"/>
                <a:gd name="T86" fmla="*/ 95 w 308"/>
                <a:gd name="T87" fmla="*/ 43 h 106"/>
                <a:gd name="T88" fmla="*/ 43 w 308"/>
                <a:gd name="T89" fmla="*/ 43 h 106"/>
                <a:gd name="T90" fmla="*/ 85 w 308"/>
                <a:gd name="T91" fmla="*/ 43 h 106"/>
                <a:gd name="T92" fmla="*/ 85 w 308"/>
                <a:gd name="T93" fmla="*/ 81 h 106"/>
                <a:gd name="T94" fmla="*/ 43 w 308"/>
                <a:gd name="T95" fmla="*/ 81 h 106"/>
                <a:gd name="T96" fmla="*/ 43 w 308"/>
                <a:gd name="T97" fmla="*/ 4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08" h="106">
                  <a:moveTo>
                    <a:pt x="308" y="106"/>
                  </a:moveTo>
                  <a:lnTo>
                    <a:pt x="308" y="106"/>
                  </a:lnTo>
                  <a:lnTo>
                    <a:pt x="308" y="42"/>
                  </a:lnTo>
                  <a:lnTo>
                    <a:pt x="308" y="42"/>
                  </a:lnTo>
                  <a:lnTo>
                    <a:pt x="306" y="35"/>
                  </a:lnTo>
                  <a:lnTo>
                    <a:pt x="305" y="28"/>
                  </a:lnTo>
                  <a:lnTo>
                    <a:pt x="303" y="22"/>
                  </a:lnTo>
                  <a:lnTo>
                    <a:pt x="300" y="17"/>
                  </a:lnTo>
                  <a:lnTo>
                    <a:pt x="296" y="12"/>
                  </a:lnTo>
                  <a:lnTo>
                    <a:pt x="291" y="8"/>
                  </a:lnTo>
                  <a:lnTo>
                    <a:pt x="284" y="6"/>
                  </a:lnTo>
                  <a:lnTo>
                    <a:pt x="276" y="4"/>
                  </a:lnTo>
                  <a:lnTo>
                    <a:pt x="276" y="4"/>
                  </a:lnTo>
                  <a:lnTo>
                    <a:pt x="254" y="3"/>
                  </a:lnTo>
                  <a:lnTo>
                    <a:pt x="226" y="1"/>
                  </a:lnTo>
                  <a:lnTo>
                    <a:pt x="193" y="0"/>
                  </a:lnTo>
                  <a:lnTo>
                    <a:pt x="153" y="0"/>
                  </a:lnTo>
                  <a:lnTo>
                    <a:pt x="153" y="0"/>
                  </a:lnTo>
                  <a:lnTo>
                    <a:pt x="114" y="0"/>
                  </a:lnTo>
                  <a:lnTo>
                    <a:pt x="80" y="1"/>
                  </a:lnTo>
                  <a:lnTo>
                    <a:pt x="52" y="3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24" y="6"/>
                  </a:lnTo>
                  <a:lnTo>
                    <a:pt x="16" y="8"/>
                  </a:lnTo>
                  <a:lnTo>
                    <a:pt x="11" y="12"/>
                  </a:lnTo>
                  <a:lnTo>
                    <a:pt x="6" y="17"/>
                  </a:lnTo>
                  <a:lnTo>
                    <a:pt x="3" y="22"/>
                  </a:lnTo>
                  <a:lnTo>
                    <a:pt x="1" y="28"/>
                  </a:lnTo>
                  <a:lnTo>
                    <a:pt x="0" y="35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0" y="106"/>
                  </a:lnTo>
                  <a:lnTo>
                    <a:pt x="308" y="106"/>
                  </a:lnTo>
                  <a:close/>
                  <a:moveTo>
                    <a:pt x="223" y="43"/>
                  </a:moveTo>
                  <a:lnTo>
                    <a:pt x="265" y="43"/>
                  </a:lnTo>
                  <a:lnTo>
                    <a:pt x="265" y="81"/>
                  </a:lnTo>
                  <a:lnTo>
                    <a:pt x="223" y="81"/>
                  </a:lnTo>
                  <a:lnTo>
                    <a:pt x="223" y="43"/>
                  </a:lnTo>
                  <a:close/>
                  <a:moveTo>
                    <a:pt x="95" y="43"/>
                  </a:moveTo>
                  <a:lnTo>
                    <a:pt x="137" y="43"/>
                  </a:lnTo>
                  <a:lnTo>
                    <a:pt x="137" y="81"/>
                  </a:lnTo>
                  <a:lnTo>
                    <a:pt x="95" y="81"/>
                  </a:lnTo>
                  <a:lnTo>
                    <a:pt x="95" y="43"/>
                  </a:lnTo>
                  <a:close/>
                  <a:moveTo>
                    <a:pt x="43" y="43"/>
                  </a:moveTo>
                  <a:lnTo>
                    <a:pt x="85" y="43"/>
                  </a:lnTo>
                  <a:lnTo>
                    <a:pt x="85" y="81"/>
                  </a:lnTo>
                  <a:lnTo>
                    <a:pt x="43" y="81"/>
                  </a:lnTo>
                  <a:lnTo>
                    <a:pt x="43" y="43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2" name="Freeform 463"/>
            <p:cNvSpPr>
              <a:spLocks/>
            </p:cNvSpPr>
            <p:nvPr/>
          </p:nvSpPr>
          <p:spPr bwMode="auto">
            <a:xfrm>
              <a:off x="4411663" y="3367088"/>
              <a:ext cx="30163" cy="44450"/>
            </a:xfrm>
            <a:custGeom>
              <a:avLst/>
              <a:gdLst>
                <a:gd name="T0" fmla="*/ 19 w 19"/>
                <a:gd name="T1" fmla="*/ 28 h 28"/>
                <a:gd name="T2" fmla="*/ 19 w 19"/>
                <a:gd name="T3" fmla="*/ 28 h 28"/>
                <a:gd name="T4" fmla="*/ 12 w 19"/>
                <a:gd name="T5" fmla="*/ 27 h 28"/>
                <a:gd name="T6" fmla="*/ 6 w 19"/>
                <a:gd name="T7" fmla="*/ 24 h 28"/>
                <a:gd name="T8" fmla="*/ 4 w 19"/>
                <a:gd name="T9" fmla="*/ 22 h 28"/>
                <a:gd name="T10" fmla="*/ 1 w 19"/>
                <a:gd name="T11" fmla="*/ 19 h 28"/>
                <a:gd name="T12" fmla="*/ 0 w 19"/>
                <a:gd name="T13" fmla="*/ 16 h 28"/>
                <a:gd name="T14" fmla="*/ 0 w 19"/>
                <a:gd name="T15" fmla="*/ 13 h 28"/>
                <a:gd name="T16" fmla="*/ 0 w 19"/>
                <a:gd name="T17" fmla="*/ 13 h 28"/>
                <a:gd name="T18" fmla="*/ 0 w 19"/>
                <a:gd name="T19" fmla="*/ 11 h 28"/>
                <a:gd name="T20" fmla="*/ 1 w 19"/>
                <a:gd name="T21" fmla="*/ 8 h 28"/>
                <a:gd name="T22" fmla="*/ 4 w 19"/>
                <a:gd name="T23" fmla="*/ 6 h 28"/>
                <a:gd name="T24" fmla="*/ 6 w 19"/>
                <a:gd name="T25" fmla="*/ 4 h 28"/>
                <a:gd name="T26" fmla="*/ 12 w 19"/>
                <a:gd name="T27" fmla="*/ 1 h 28"/>
                <a:gd name="T28" fmla="*/ 19 w 19"/>
                <a:gd name="T29" fmla="*/ 0 h 28"/>
                <a:gd name="T30" fmla="*/ 19 w 19"/>
                <a:gd name="T3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28">
                  <a:moveTo>
                    <a:pt x="19" y="28"/>
                  </a:moveTo>
                  <a:lnTo>
                    <a:pt x="19" y="28"/>
                  </a:lnTo>
                  <a:lnTo>
                    <a:pt x="12" y="27"/>
                  </a:lnTo>
                  <a:lnTo>
                    <a:pt x="6" y="24"/>
                  </a:lnTo>
                  <a:lnTo>
                    <a:pt x="4" y="22"/>
                  </a:lnTo>
                  <a:lnTo>
                    <a:pt x="1" y="19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1" y="8"/>
                  </a:lnTo>
                  <a:lnTo>
                    <a:pt x="4" y="6"/>
                  </a:lnTo>
                  <a:lnTo>
                    <a:pt x="6" y="4"/>
                  </a:lnTo>
                  <a:lnTo>
                    <a:pt x="12" y="1"/>
                  </a:lnTo>
                  <a:lnTo>
                    <a:pt x="19" y="0"/>
                  </a:lnTo>
                  <a:lnTo>
                    <a:pt x="19" y="28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3" name="Freeform 464"/>
            <p:cNvSpPr>
              <a:spLocks noEditPoints="1"/>
            </p:cNvSpPr>
            <p:nvPr/>
          </p:nvSpPr>
          <p:spPr bwMode="auto">
            <a:xfrm>
              <a:off x="4383088" y="3486150"/>
              <a:ext cx="146050" cy="149225"/>
            </a:xfrm>
            <a:custGeom>
              <a:avLst/>
              <a:gdLst>
                <a:gd name="T0" fmla="*/ 46 w 92"/>
                <a:gd name="T1" fmla="*/ 0 h 94"/>
                <a:gd name="T2" fmla="*/ 28 w 92"/>
                <a:gd name="T3" fmla="*/ 4 h 94"/>
                <a:gd name="T4" fmla="*/ 13 w 92"/>
                <a:gd name="T5" fmla="*/ 14 h 94"/>
                <a:gd name="T6" fmla="*/ 3 w 92"/>
                <a:gd name="T7" fmla="*/ 29 h 94"/>
                <a:gd name="T8" fmla="*/ 0 w 92"/>
                <a:gd name="T9" fmla="*/ 46 h 94"/>
                <a:gd name="T10" fmla="*/ 1 w 92"/>
                <a:gd name="T11" fmla="*/ 57 h 94"/>
                <a:gd name="T12" fmla="*/ 8 w 92"/>
                <a:gd name="T13" fmla="*/ 73 h 94"/>
                <a:gd name="T14" fmla="*/ 21 w 92"/>
                <a:gd name="T15" fmla="*/ 85 h 94"/>
                <a:gd name="T16" fmla="*/ 37 w 92"/>
                <a:gd name="T17" fmla="*/ 93 h 94"/>
                <a:gd name="T18" fmla="*/ 46 w 92"/>
                <a:gd name="T19" fmla="*/ 94 h 94"/>
                <a:gd name="T20" fmla="*/ 65 w 92"/>
                <a:gd name="T21" fmla="*/ 89 h 94"/>
                <a:gd name="T22" fmla="*/ 79 w 92"/>
                <a:gd name="T23" fmla="*/ 79 h 94"/>
                <a:gd name="T24" fmla="*/ 89 w 92"/>
                <a:gd name="T25" fmla="*/ 65 h 94"/>
                <a:gd name="T26" fmla="*/ 92 w 92"/>
                <a:gd name="T27" fmla="*/ 46 h 94"/>
                <a:gd name="T28" fmla="*/ 91 w 92"/>
                <a:gd name="T29" fmla="*/ 37 h 94"/>
                <a:gd name="T30" fmla="*/ 85 w 92"/>
                <a:gd name="T31" fmla="*/ 21 h 94"/>
                <a:gd name="T32" fmla="*/ 72 w 92"/>
                <a:gd name="T33" fmla="*/ 8 h 94"/>
                <a:gd name="T34" fmla="*/ 55 w 92"/>
                <a:gd name="T35" fmla="*/ 1 h 94"/>
                <a:gd name="T36" fmla="*/ 46 w 92"/>
                <a:gd name="T37" fmla="*/ 0 h 94"/>
                <a:gd name="T38" fmla="*/ 46 w 92"/>
                <a:gd name="T39" fmla="*/ 64 h 94"/>
                <a:gd name="T40" fmla="*/ 40 w 92"/>
                <a:gd name="T41" fmla="*/ 63 h 94"/>
                <a:gd name="T42" fmla="*/ 34 w 92"/>
                <a:gd name="T43" fmla="*/ 59 h 94"/>
                <a:gd name="T44" fmla="*/ 30 w 92"/>
                <a:gd name="T45" fmla="*/ 53 h 94"/>
                <a:gd name="T46" fmla="*/ 29 w 92"/>
                <a:gd name="T47" fmla="*/ 46 h 94"/>
                <a:gd name="T48" fmla="*/ 30 w 92"/>
                <a:gd name="T49" fmla="*/ 43 h 94"/>
                <a:gd name="T50" fmla="*/ 32 w 92"/>
                <a:gd name="T51" fmla="*/ 37 h 94"/>
                <a:gd name="T52" fmla="*/ 37 w 92"/>
                <a:gd name="T53" fmla="*/ 32 h 94"/>
                <a:gd name="T54" fmla="*/ 43 w 92"/>
                <a:gd name="T55" fmla="*/ 30 h 94"/>
                <a:gd name="T56" fmla="*/ 46 w 92"/>
                <a:gd name="T57" fmla="*/ 30 h 94"/>
                <a:gd name="T58" fmla="*/ 53 w 92"/>
                <a:gd name="T59" fmla="*/ 31 h 94"/>
                <a:gd name="T60" fmla="*/ 59 w 92"/>
                <a:gd name="T61" fmla="*/ 34 h 94"/>
                <a:gd name="T62" fmla="*/ 63 w 92"/>
                <a:gd name="T63" fmla="*/ 40 h 94"/>
                <a:gd name="T64" fmla="*/ 64 w 92"/>
                <a:gd name="T65" fmla="*/ 46 h 94"/>
                <a:gd name="T66" fmla="*/ 64 w 92"/>
                <a:gd name="T67" fmla="*/ 50 h 94"/>
                <a:gd name="T68" fmla="*/ 61 w 92"/>
                <a:gd name="T69" fmla="*/ 57 h 94"/>
                <a:gd name="T70" fmla="*/ 56 w 92"/>
                <a:gd name="T71" fmla="*/ 62 h 94"/>
                <a:gd name="T72" fmla="*/ 50 w 92"/>
                <a:gd name="T73" fmla="*/ 64 h 94"/>
                <a:gd name="T74" fmla="*/ 46 w 92"/>
                <a:gd name="T75" fmla="*/ 6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2" h="94">
                  <a:moveTo>
                    <a:pt x="46" y="0"/>
                  </a:moveTo>
                  <a:lnTo>
                    <a:pt x="46" y="0"/>
                  </a:lnTo>
                  <a:lnTo>
                    <a:pt x="37" y="1"/>
                  </a:lnTo>
                  <a:lnTo>
                    <a:pt x="28" y="4"/>
                  </a:lnTo>
                  <a:lnTo>
                    <a:pt x="21" y="8"/>
                  </a:lnTo>
                  <a:lnTo>
                    <a:pt x="13" y="14"/>
                  </a:lnTo>
                  <a:lnTo>
                    <a:pt x="8" y="21"/>
                  </a:lnTo>
                  <a:lnTo>
                    <a:pt x="3" y="29"/>
                  </a:lnTo>
                  <a:lnTo>
                    <a:pt x="1" y="37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" y="57"/>
                  </a:lnTo>
                  <a:lnTo>
                    <a:pt x="3" y="65"/>
                  </a:lnTo>
                  <a:lnTo>
                    <a:pt x="8" y="73"/>
                  </a:lnTo>
                  <a:lnTo>
                    <a:pt x="13" y="79"/>
                  </a:lnTo>
                  <a:lnTo>
                    <a:pt x="21" y="85"/>
                  </a:lnTo>
                  <a:lnTo>
                    <a:pt x="28" y="89"/>
                  </a:lnTo>
                  <a:lnTo>
                    <a:pt x="37" y="93"/>
                  </a:lnTo>
                  <a:lnTo>
                    <a:pt x="46" y="94"/>
                  </a:lnTo>
                  <a:lnTo>
                    <a:pt x="46" y="94"/>
                  </a:lnTo>
                  <a:lnTo>
                    <a:pt x="55" y="93"/>
                  </a:lnTo>
                  <a:lnTo>
                    <a:pt x="65" y="89"/>
                  </a:lnTo>
                  <a:lnTo>
                    <a:pt x="72" y="85"/>
                  </a:lnTo>
                  <a:lnTo>
                    <a:pt x="79" y="79"/>
                  </a:lnTo>
                  <a:lnTo>
                    <a:pt x="85" y="73"/>
                  </a:lnTo>
                  <a:lnTo>
                    <a:pt x="89" y="65"/>
                  </a:lnTo>
                  <a:lnTo>
                    <a:pt x="91" y="57"/>
                  </a:lnTo>
                  <a:lnTo>
                    <a:pt x="92" y="46"/>
                  </a:lnTo>
                  <a:lnTo>
                    <a:pt x="92" y="46"/>
                  </a:lnTo>
                  <a:lnTo>
                    <a:pt x="91" y="37"/>
                  </a:lnTo>
                  <a:lnTo>
                    <a:pt x="89" y="29"/>
                  </a:lnTo>
                  <a:lnTo>
                    <a:pt x="85" y="21"/>
                  </a:lnTo>
                  <a:lnTo>
                    <a:pt x="79" y="14"/>
                  </a:lnTo>
                  <a:lnTo>
                    <a:pt x="72" y="8"/>
                  </a:lnTo>
                  <a:lnTo>
                    <a:pt x="65" y="4"/>
                  </a:lnTo>
                  <a:lnTo>
                    <a:pt x="55" y="1"/>
                  </a:lnTo>
                  <a:lnTo>
                    <a:pt x="46" y="0"/>
                  </a:lnTo>
                  <a:lnTo>
                    <a:pt x="46" y="0"/>
                  </a:lnTo>
                  <a:close/>
                  <a:moveTo>
                    <a:pt x="46" y="64"/>
                  </a:moveTo>
                  <a:lnTo>
                    <a:pt x="46" y="64"/>
                  </a:lnTo>
                  <a:lnTo>
                    <a:pt x="43" y="64"/>
                  </a:lnTo>
                  <a:lnTo>
                    <a:pt x="40" y="63"/>
                  </a:lnTo>
                  <a:lnTo>
                    <a:pt x="37" y="62"/>
                  </a:lnTo>
                  <a:lnTo>
                    <a:pt x="34" y="59"/>
                  </a:lnTo>
                  <a:lnTo>
                    <a:pt x="32" y="57"/>
                  </a:lnTo>
                  <a:lnTo>
                    <a:pt x="30" y="53"/>
                  </a:lnTo>
                  <a:lnTo>
                    <a:pt x="30" y="50"/>
                  </a:lnTo>
                  <a:lnTo>
                    <a:pt x="29" y="46"/>
                  </a:lnTo>
                  <a:lnTo>
                    <a:pt x="29" y="46"/>
                  </a:lnTo>
                  <a:lnTo>
                    <a:pt x="30" y="43"/>
                  </a:lnTo>
                  <a:lnTo>
                    <a:pt x="30" y="40"/>
                  </a:lnTo>
                  <a:lnTo>
                    <a:pt x="32" y="37"/>
                  </a:lnTo>
                  <a:lnTo>
                    <a:pt x="34" y="34"/>
                  </a:lnTo>
                  <a:lnTo>
                    <a:pt x="37" y="32"/>
                  </a:lnTo>
                  <a:lnTo>
                    <a:pt x="40" y="31"/>
                  </a:lnTo>
                  <a:lnTo>
                    <a:pt x="43" y="30"/>
                  </a:lnTo>
                  <a:lnTo>
                    <a:pt x="46" y="30"/>
                  </a:lnTo>
                  <a:lnTo>
                    <a:pt x="46" y="30"/>
                  </a:lnTo>
                  <a:lnTo>
                    <a:pt x="50" y="30"/>
                  </a:lnTo>
                  <a:lnTo>
                    <a:pt x="53" y="31"/>
                  </a:lnTo>
                  <a:lnTo>
                    <a:pt x="56" y="32"/>
                  </a:lnTo>
                  <a:lnTo>
                    <a:pt x="59" y="34"/>
                  </a:lnTo>
                  <a:lnTo>
                    <a:pt x="61" y="37"/>
                  </a:lnTo>
                  <a:lnTo>
                    <a:pt x="63" y="40"/>
                  </a:lnTo>
                  <a:lnTo>
                    <a:pt x="64" y="43"/>
                  </a:lnTo>
                  <a:lnTo>
                    <a:pt x="64" y="46"/>
                  </a:lnTo>
                  <a:lnTo>
                    <a:pt x="64" y="46"/>
                  </a:lnTo>
                  <a:lnTo>
                    <a:pt x="64" y="50"/>
                  </a:lnTo>
                  <a:lnTo>
                    <a:pt x="63" y="53"/>
                  </a:lnTo>
                  <a:lnTo>
                    <a:pt x="61" y="57"/>
                  </a:lnTo>
                  <a:lnTo>
                    <a:pt x="59" y="59"/>
                  </a:lnTo>
                  <a:lnTo>
                    <a:pt x="56" y="62"/>
                  </a:lnTo>
                  <a:lnTo>
                    <a:pt x="53" y="63"/>
                  </a:lnTo>
                  <a:lnTo>
                    <a:pt x="50" y="64"/>
                  </a:lnTo>
                  <a:lnTo>
                    <a:pt x="46" y="64"/>
                  </a:lnTo>
                  <a:lnTo>
                    <a:pt x="46" y="64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4" name="Freeform 465"/>
            <p:cNvSpPr>
              <a:spLocks/>
            </p:cNvSpPr>
            <p:nvPr/>
          </p:nvSpPr>
          <p:spPr bwMode="auto">
            <a:xfrm>
              <a:off x="4127501" y="3409950"/>
              <a:ext cx="263525" cy="87313"/>
            </a:xfrm>
            <a:custGeom>
              <a:avLst/>
              <a:gdLst>
                <a:gd name="T0" fmla="*/ 166 w 166"/>
                <a:gd name="T1" fmla="*/ 0 h 55"/>
                <a:gd name="T2" fmla="*/ 143 w 166"/>
                <a:gd name="T3" fmla="*/ 32 h 55"/>
                <a:gd name="T4" fmla="*/ 114 w 166"/>
                <a:gd name="T5" fmla="*/ 26 h 55"/>
                <a:gd name="T6" fmla="*/ 114 w 166"/>
                <a:gd name="T7" fmla="*/ 26 h 55"/>
                <a:gd name="T8" fmla="*/ 93 w 166"/>
                <a:gd name="T9" fmla="*/ 18 h 55"/>
                <a:gd name="T10" fmla="*/ 82 w 166"/>
                <a:gd name="T11" fmla="*/ 14 h 55"/>
                <a:gd name="T12" fmla="*/ 68 w 166"/>
                <a:gd name="T13" fmla="*/ 10 h 55"/>
                <a:gd name="T14" fmla="*/ 55 w 166"/>
                <a:gd name="T15" fmla="*/ 7 h 55"/>
                <a:gd name="T16" fmla="*/ 41 w 166"/>
                <a:gd name="T17" fmla="*/ 4 h 55"/>
                <a:gd name="T18" fmla="*/ 24 w 166"/>
                <a:gd name="T19" fmla="*/ 2 h 55"/>
                <a:gd name="T20" fmla="*/ 8 w 166"/>
                <a:gd name="T21" fmla="*/ 2 h 55"/>
                <a:gd name="T22" fmla="*/ 8 w 166"/>
                <a:gd name="T23" fmla="*/ 20 h 55"/>
                <a:gd name="T24" fmla="*/ 21 w 166"/>
                <a:gd name="T25" fmla="*/ 34 h 55"/>
                <a:gd name="T26" fmla="*/ 21 w 166"/>
                <a:gd name="T27" fmla="*/ 34 h 55"/>
                <a:gd name="T28" fmla="*/ 10 w 166"/>
                <a:gd name="T29" fmla="*/ 40 h 55"/>
                <a:gd name="T30" fmla="*/ 0 w 166"/>
                <a:gd name="T31" fmla="*/ 47 h 55"/>
                <a:gd name="T32" fmla="*/ 10 w 166"/>
                <a:gd name="T33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6" h="55">
                  <a:moveTo>
                    <a:pt x="166" y="0"/>
                  </a:moveTo>
                  <a:lnTo>
                    <a:pt x="143" y="32"/>
                  </a:lnTo>
                  <a:lnTo>
                    <a:pt x="114" y="26"/>
                  </a:lnTo>
                  <a:lnTo>
                    <a:pt x="114" y="26"/>
                  </a:lnTo>
                  <a:lnTo>
                    <a:pt x="93" y="18"/>
                  </a:lnTo>
                  <a:lnTo>
                    <a:pt x="82" y="14"/>
                  </a:lnTo>
                  <a:lnTo>
                    <a:pt x="68" y="10"/>
                  </a:lnTo>
                  <a:lnTo>
                    <a:pt x="55" y="7"/>
                  </a:lnTo>
                  <a:lnTo>
                    <a:pt x="41" y="4"/>
                  </a:lnTo>
                  <a:lnTo>
                    <a:pt x="24" y="2"/>
                  </a:lnTo>
                  <a:lnTo>
                    <a:pt x="8" y="2"/>
                  </a:lnTo>
                  <a:lnTo>
                    <a:pt x="8" y="20"/>
                  </a:lnTo>
                  <a:lnTo>
                    <a:pt x="21" y="34"/>
                  </a:lnTo>
                  <a:lnTo>
                    <a:pt x="21" y="34"/>
                  </a:lnTo>
                  <a:lnTo>
                    <a:pt x="10" y="40"/>
                  </a:lnTo>
                  <a:lnTo>
                    <a:pt x="0" y="47"/>
                  </a:lnTo>
                  <a:lnTo>
                    <a:pt x="10" y="5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5" name="Freeform 466"/>
            <p:cNvSpPr>
              <a:spLocks/>
            </p:cNvSpPr>
            <p:nvPr/>
          </p:nvSpPr>
          <p:spPr bwMode="auto">
            <a:xfrm>
              <a:off x="4319588" y="3362325"/>
              <a:ext cx="212725" cy="134938"/>
            </a:xfrm>
            <a:custGeom>
              <a:avLst/>
              <a:gdLst>
                <a:gd name="T0" fmla="*/ 125 w 134"/>
                <a:gd name="T1" fmla="*/ 85 h 85"/>
                <a:gd name="T2" fmla="*/ 134 w 134"/>
                <a:gd name="T3" fmla="*/ 77 h 85"/>
                <a:gd name="T4" fmla="*/ 134 w 134"/>
                <a:gd name="T5" fmla="*/ 77 h 85"/>
                <a:gd name="T6" fmla="*/ 128 w 134"/>
                <a:gd name="T7" fmla="*/ 72 h 85"/>
                <a:gd name="T8" fmla="*/ 122 w 134"/>
                <a:gd name="T9" fmla="*/ 68 h 85"/>
                <a:gd name="T10" fmla="*/ 116 w 134"/>
                <a:gd name="T11" fmla="*/ 65 h 85"/>
                <a:gd name="T12" fmla="*/ 110 w 134"/>
                <a:gd name="T13" fmla="*/ 62 h 85"/>
                <a:gd name="T14" fmla="*/ 112 w 134"/>
                <a:gd name="T15" fmla="*/ 51 h 85"/>
                <a:gd name="T16" fmla="*/ 53 w 134"/>
                <a:gd name="T17" fmla="*/ 33 h 85"/>
                <a:gd name="T18" fmla="*/ 45 w 134"/>
                <a:gd name="T19" fmla="*/ 15 h 85"/>
                <a:gd name="T20" fmla="*/ 45 w 134"/>
                <a:gd name="T21" fmla="*/ 15 h 85"/>
                <a:gd name="T22" fmla="*/ 44 w 134"/>
                <a:gd name="T23" fmla="*/ 12 h 85"/>
                <a:gd name="T24" fmla="*/ 41 w 134"/>
                <a:gd name="T25" fmla="*/ 9 h 85"/>
                <a:gd name="T26" fmla="*/ 38 w 134"/>
                <a:gd name="T27" fmla="*/ 7 h 85"/>
                <a:gd name="T28" fmla="*/ 35 w 134"/>
                <a:gd name="T29" fmla="*/ 5 h 85"/>
                <a:gd name="T30" fmla="*/ 35 w 134"/>
                <a:gd name="T31" fmla="*/ 5 h 85"/>
                <a:gd name="T32" fmla="*/ 34 w 134"/>
                <a:gd name="T33" fmla="*/ 3 h 85"/>
                <a:gd name="T34" fmla="*/ 32 w 134"/>
                <a:gd name="T35" fmla="*/ 2 h 85"/>
                <a:gd name="T36" fmla="*/ 30 w 134"/>
                <a:gd name="T37" fmla="*/ 1 h 85"/>
                <a:gd name="T38" fmla="*/ 28 w 134"/>
                <a:gd name="T39" fmla="*/ 0 h 85"/>
                <a:gd name="T40" fmla="*/ 0 w 134"/>
                <a:gd name="T41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4" h="85">
                  <a:moveTo>
                    <a:pt x="125" y="85"/>
                  </a:moveTo>
                  <a:lnTo>
                    <a:pt x="134" y="77"/>
                  </a:lnTo>
                  <a:lnTo>
                    <a:pt x="134" y="77"/>
                  </a:lnTo>
                  <a:lnTo>
                    <a:pt x="128" y="72"/>
                  </a:lnTo>
                  <a:lnTo>
                    <a:pt x="122" y="68"/>
                  </a:lnTo>
                  <a:lnTo>
                    <a:pt x="116" y="65"/>
                  </a:lnTo>
                  <a:lnTo>
                    <a:pt x="110" y="62"/>
                  </a:lnTo>
                  <a:lnTo>
                    <a:pt x="112" y="51"/>
                  </a:lnTo>
                  <a:lnTo>
                    <a:pt x="53" y="33"/>
                  </a:lnTo>
                  <a:lnTo>
                    <a:pt x="45" y="15"/>
                  </a:lnTo>
                  <a:lnTo>
                    <a:pt x="45" y="15"/>
                  </a:lnTo>
                  <a:lnTo>
                    <a:pt x="44" y="12"/>
                  </a:lnTo>
                  <a:lnTo>
                    <a:pt x="41" y="9"/>
                  </a:lnTo>
                  <a:lnTo>
                    <a:pt x="38" y="7"/>
                  </a:lnTo>
                  <a:lnTo>
                    <a:pt x="35" y="5"/>
                  </a:lnTo>
                  <a:lnTo>
                    <a:pt x="35" y="5"/>
                  </a:lnTo>
                  <a:lnTo>
                    <a:pt x="34" y="3"/>
                  </a:lnTo>
                  <a:lnTo>
                    <a:pt x="32" y="2"/>
                  </a:lnTo>
                  <a:lnTo>
                    <a:pt x="30" y="1"/>
                  </a:lnTo>
                  <a:lnTo>
                    <a:pt x="28" y="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6" name="Freeform 467"/>
            <p:cNvSpPr>
              <a:spLocks/>
            </p:cNvSpPr>
            <p:nvPr/>
          </p:nvSpPr>
          <p:spPr bwMode="auto">
            <a:xfrm>
              <a:off x="4291013" y="3559175"/>
              <a:ext cx="77788" cy="6350"/>
            </a:xfrm>
            <a:custGeom>
              <a:avLst/>
              <a:gdLst>
                <a:gd name="T0" fmla="*/ 1 w 49"/>
                <a:gd name="T1" fmla="*/ 0 h 4"/>
                <a:gd name="T2" fmla="*/ 1 w 49"/>
                <a:gd name="T3" fmla="*/ 0 h 4"/>
                <a:gd name="T4" fmla="*/ 0 w 49"/>
                <a:gd name="T5" fmla="*/ 4 h 4"/>
                <a:gd name="T6" fmla="*/ 49 w 49"/>
                <a:gd name="T7" fmla="*/ 4 h 4"/>
                <a:gd name="T8" fmla="*/ 49 w 49"/>
                <a:gd name="T9" fmla="*/ 4 h 4"/>
                <a:gd name="T10" fmla="*/ 49 w 49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4">
                  <a:moveTo>
                    <a:pt x="1" y="0"/>
                  </a:moveTo>
                  <a:lnTo>
                    <a:pt x="1" y="0"/>
                  </a:lnTo>
                  <a:lnTo>
                    <a:pt x="0" y="4"/>
                  </a:lnTo>
                  <a:lnTo>
                    <a:pt x="49" y="4"/>
                  </a:lnTo>
                  <a:lnTo>
                    <a:pt x="49" y="4"/>
                  </a:lnTo>
                  <a:lnTo>
                    <a:pt x="49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7" name="Freeform 468"/>
            <p:cNvSpPr>
              <a:spLocks noEditPoints="1"/>
            </p:cNvSpPr>
            <p:nvPr/>
          </p:nvSpPr>
          <p:spPr bwMode="auto">
            <a:xfrm>
              <a:off x="4132263" y="3486150"/>
              <a:ext cx="146050" cy="149225"/>
            </a:xfrm>
            <a:custGeom>
              <a:avLst/>
              <a:gdLst>
                <a:gd name="T0" fmla="*/ 46 w 92"/>
                <a:gd name="T1" fmla="*/ 0 h 94"/>
                <a:gd name="T2" fmla="*/ 27 w 92"/>
                <a:gd name="T3" fmla="*/ 4 h 94"/>
                <a:gd name="T4" fmla="*/ 13 w 92"/>
                <a:gd name="T5" fmla="*/ 14 h 94"/>
                <a:gd name="T6" fmla="*/ 3 w 92"/>
                <a:gd name="T7" fmla="*/ 29 h 94"/>
                <a:gd name="T8" fmla="*/ 0 w 92"/>
                <a:gd name="T9" fmla="*/ 46 h 94"/>
                <a:gd name="T10" fmla="*/ 0 w 92"/>
                <a:gd name="T11" fmla="*/ 57 h 94"/>
                <a:gd name="T12" fmla="*/ 7 w 92"/>
                <a:gd name="T13" fmla="*/ 73 h 94"/>
                <a:gd name="T14" fmla="*/ 19 w 92"/>
                <a:gd name="T15" fmla="*/ 85 h 94"/>
                <a:gd name="T16" fmla="*/ 37 w 92"/>
                <a:gd name="T17" fmla="*/ 93 h 94"/>
                <a:gd name="T18" fmla="*/ 46 w 92"/>
                <a:gd name="T19" fmla="*/ 94 h 94"/>
                <a:gd name="T20" fmla="*/ 63 w 92"/>
                <a:gd name="T21" fmla="*/ 89 h 94"/>
                <a:gd name="T22" fmla="*/ 79 w 92"/>
                <a:gd name="T23" fmla="*/ 79 h 94"/>
                <a:gd name="T24" fmla="*/ 88 w 92"/>
                <a:gd name="T25" fmla="*/ 65 h 94"/>
                <a:gd name="T26" fmla="*/ 92 w 92"/>
                <a:gd name="T27" fmla="*/ 46 h 94"/>
                <a:gd name="T28" fmla="*/ 91 w 92"/>
                <a:gd name="T29" fmla="*/ 37 h 94"/>
                <a:gd name="T30" fmla="*/ 84 w 92"/>
                <a:gd name="T31" fmla="*/ 21 h 94"/>
                <a:gd name="T32" fmla="*/ 72 w 92"/>
                <a:gd name="T33" fmla="*/ 8 h 94"/>
                <a:gd name="T34" fmla="*/ 55 w 92"/>
                <a:gd name="T35" fmla="*/ 1 h 94"/>
                <a:gd name="T36" fmla="*/ 46 w 92"/>
                <a:gd name="T37" fmla="*/ 0 h 94"/>
                <a:gd name="T38" fmla="*/ 46 w 92"/>
                <a:gd name="T39" fmla="*/ 64 h 94"/>
                <a:gd name="T40" fmla="*/ 39 w 92"/>
                <a:gd name="T41" fmla="*/ 63 h 94"/>
                <a:gd name="T42" fmla="*/ 33 w 92"/>
                <a:gd name="T43" fmla="*/ 59 h 94"/>
                <a:gd name="T44" fmla="*/ 29 w 92"/>
                <a:gd name="T45" fmla="*/ 53 h 94"/>
                <a:gd name="T46" fmla="*/ 28 w 92"/>
                <a:gd name="T47" fmla="*/ 46 h 94"/>
                <a:gd name="T48" fmla="*/ 28 w 92"/>
                <a:gd name="T49" fmla="*/ 43 h 94"/>
                <a:gd name="T50" fmla="*/ 31 w 92"/>
                <a:gd name="T51" fmla="*/ 37 h 94"/>
                <a:gd name="T52" fmla="*/ 36 w 92"/>
                <a:gd name="T53" fmla="*/ 32 h 94"/>
                <a:gd name="T54" fmla="*/ 42 w 92"/>
                <a:gd name="T55" fmla="*/ 30 h 94"/>
                <a:gd name="T56" fmla="*/ 46 w 92"/>
                <a:gd name="T57" fmla="*/ 30 h 94"/>
                <a:gd name="T58" fmla="*/ 52 w 92"/>
                <a:gd name="T59" fmla="*/ 31 h 94"/>
                <a:gd name="T60" fmla="*/ 58 w 92"/>
                <a:gd name="T61" fmla="*/ 34 h 94"/>
                <a:gd name="T62" fmla="*/ 61 w 92"/>
                <a:gd name="T63" fmla="*/ 40 h 94"/>
                <a:gd name="T64" fmla="*/ 63 w 92"/>
                <a:gd name="T65" fmla="*/ 46 h 94"/>
                <a:gd name="T66" fmla="*/ 62 w 92"/>
                <a:gd name="T67" fmla="*/ 50 h 94"/>
                <a:gd name="T68" fmla="*/ 60 w 92"/>
                <a:gd name="T69" fmla="*/ 57 h 94"/>
                <a:gd name="T70" fmla="*/ 55 w 92"/>
                <a:gd name="T71" fmla="*/ 62 h 94"/>
                <a:gd name="T72" fmla="*/ 49 w 92"/>
                <a:gd name="T73" fmla="*/ 64 h 94"/>
                <a:gd name="T74" fmla="*/ 46 w 92"/>
                <a:gd name="T75" fmla="*/ 6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2" h="94">
                  <a:moveTo>
                    <a:pt x="46" y="0"/>
                  </a:moveTo>
                  <a:lnTo>
                    <a:pt x="46" y="0"/>
                  </a:lnTo>
                  <a:lnTo>
                    <a:pt x="37" y="1"/>
                  </a:lnTo>
                  <a:lnTo>
                    <a:pt x="27" y="4"/>
                  </a:lnTo>
                  <a:lnTo>
                    <a:pt x="19" y="8"/>
                  </a:lnTo>
                  <a:lnTo>
                    <a:pt x="13" y="14"/>
                  </a:lnTo>
                  <a:lnTo>
                    <a:pt x="7" y="21"/>
                  </a:lnTo>
                  <a:lnTo>
                    <a:pt x="3" y="29"/>
                  </a:lnTo>
                  <a:lnTo>
                    <a:pt x="0" y="37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0" y="57"/>
                  </a:lnTo>
                  <a:lnTo>
                    <a:pt x="3" y="65"/>
                  </a:lnTo>
                  <a:lnTo>
                    <a:pt x="7" y="73"/>
                  </a:lnTo>
                  <a:lnTo>
                    <a:pt x="13" y="79"/>
                  </a:lnTo>
                  <a:lnTo>
                    <a:pt x="19" y="85"/>
                  </a:lnTo>
                  <a:lnTo>
                    <a:pt x="27" y="89"/>
                  </a:lnTo>
                  <a:lnTo>
                    <a:pt x="37" y="93"/>
                  </a:lnTo>
                  <a:lnTo>
                    <a:pt x="46" y="94"/>
                  </a:lnTo>
                  <a:lnTo>
                    <a:pt x="46" y="94"/>
                  </a:lnTo>
                  <a:lnTo>
                    <a:pt x="55" y="93"/>
                  </a:lnTo>
                  <a:lnTo>
                    <a:pt x="63" y="89"/>
                  </a:lnTo>
                  <a:lnTo>
                    <a:pt x="72" y="85"/>
                  </a:lnTo>
                  <a:lnTo>
                    <a:pt x="79" y="79"/>
                  </a:lnTo>
                  <a:lnTo>
                    <a:pt x="84" y="73"/>
                  </a:lnTo>
                  <a:lnTo>
                    <a:pt x="88" y="65"/>
                  </a:lnTo>
                  <a:lnTo>
                    <a:pt x="91" y="57"/>
                  </a:lnTo>
                  <a:lnTo>
                    <a:pt x="92" y="46"/>
                  </a:lnTo>
                  <a:lnTo>
                    <a:pt x="92" y="46"/>
                  </a:lnTo>
                  <a:lnTo>
                    <a:pt x="91" y="37"/>
                  </a:lnTo>
                  <a:lnTo>
                    <a:pt x="88" y="29"/>
                  </a:lnTo>
                  <a:lnTo>
                    <a:pt x="84" y="21"/>
                  </a:lnTo>
                  <a:lnTo>
                    <a:pt x="79" y="14"/>
                  </a:lnTo>
                  <a:lnTo>
                    <a:pt x="72" y="8"/>
                  </a:lnTo>
                  <a:lnTo>
                    <a:pt x="63" y="4"/>
                  </a:lnTo>
                  <a:lnTo>
                    <a:pt x="55" y="1"/>
                  </a:lnTo>
                  <a:lnTo>
                    <a:pt x="46" y="0"/>
                  </a:lnTo>
                  <a:lnTo>
                    <a:pt x="46" y="0"/>
                  </a:lnTo>
                  <a:close/>
                  <a:moveTo>
                    <a:pt x="46" y="64"/>
                  </a:moveTo>
                  <a:lnTo>
                    <a:pt x="46" y="64"/>
                  </a:lnTo>
                  <a:lnTo>
                    <a:pt x="42" y="64"/>
                  </a:lnTo>
                  <a:lnTo>
                    <a:pt x="39" y="63"/>
                  </a:lnTo>
                  <a:lnTo>
                    <a:pt x="36" y="62"/>
                  </a:lnTo>
                  <a:lnTo>
                    <a:pt x="33" y="59"/>
                  </a:lnTo>
                  <a:lnTo>
                    <a:pt x="31" y="57"/>
                  </a:lnTo>
                  <a:lnTo>
                    <a:pt x="29" y="53"/>
                  </a:lnTo>
                  <a:lnTo>
                    <a:pt x="28" y="50"/>
                  </a:lnTo>
                  <a:lnTo>
                    <a:pt x="28" y="46"/>
                  </a:lnTo>
                  <a:lnTo>
                    <a:pt x="28" y="46"/>
                  </a:lnTo>
                  <a:lnTo>
                    <a:pt x="28" y="43"/>
                  </a:lnTo>
                  <a:lnTo>
                    <a:pt x="29" y="40"/>
                  </a:lnTo>
                  <a:lnTo>
                    <a:pt x="31" y="37"/>
                  </a:lnTo>
                  <a:lnTo>
                    <a:pt x="33" y="34"/>
                  </a:lnTo>
                  <a:lnTo>
                    <a:pt x="36" y="32"/>
                  </a:lnTo>
                  <a:lnTo>
                    <a:pt x="39" y="31"/>
                  </a:lnTo>
                  <a:lnTo>
                    <a:pt x="42" y="30"/>
                  </a:lnTo>
                  <a:lnTo>
                    <a:pt x="46" y="30"/>
                  </a:lnTo>
                  <a:lnTo>
                    <a:pt x="46" y="30"/>
                  </a:lnTo>
                  <a:lnTo>
                    <a:pt x="49" y="30"/>
                  </a:lnTo>
                  <a:lnTo>
                    <a:pt x="52" y="31"/>
                  </a:lnTo>
                  <a:lnTo>
                    <a:pt x="55" y="32"/>
                  </a:lnTo>
                  <a:lnTo>
                    <a:pt x="58" y="34"/>
                  </a:lnTo>
                  <a:lnTo>
                    <a:pt x="60" y="37"/>
                  </a:lnTo>
                  <a:lnTo>
                    <a:pt x="61" y="40"/>
                  </a:lnTo>
                  <a:lnTo>
                    <a:pt x="62" y="43"/>
                  </a:lnTo>
                  <a:lnTo>
                    <a:pt x="63" y="46"/>
                  </a:lnTo>
                  <a:lnTo>
                    <a:pt x="63" y="46"/>
                  </a:lnTo>
                  <a:lnTo>
                    <a:pt x="62" y="50"/>
                  </a:lnTo>
                  <a:lnTo>
                    <a:pt x="61" y="53"/>
                  </a:lnTo>
                  <a:lnTo>
                    <a:pt x="60" y="57"/>
                  </a:lnTo>
                  <a:lnTo>
                    <a:pt x="58" y="59"/>
                  </a:lnTo>
                  <a:lnTo>
                    <a:pt x="55" y="62"/>
                  </a:lnTo>
                  <a:lnTo>
                    <a:pt x="52" y="63"/>
                  </a:lnTo>
                  <a:lnTo>
                    <a:pt x="49" y="64"/>
                  </a:lnTo>
                  <a:lnTo>
                    <a:pt x="46" y="64"/>
                  </a:lnTo>
                  <a:lnTo>
                    <a:pt x="46" y="64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8" name="Freeform 469"/>
            <p:cNvSpPr>
              <a:spLocks/>
            </p:cNvSpPr>
            <p:nvPr/>
          </p:nvSpPr>
          <p:spPr bwMode="auto">
            <a:xfrm>
              <a:off x="4324351" y="2786063"/>
              <a:ext cx="95250" cy="103188"/>
            </a:xfrm>
            <a:custGeom>
              <a:avLst/>
              <a:gdLst>
                <a:gd name="T0" fmla="*/ 60 w 60"/>
                <a:gd name="T1" fmla="*/ 50 h 65"/>
                <a:gd name="T2" fmla="*/ 60 w 60"/>
                <a:gd name="T3" fmla="*/ 50 h 65"/>
                <a:gd name="T4" fmla="*/ 54 w 60"/>
                <a:gd name="T5" fmla="*/ 56 h 65"/>
                <a:gd name="T6" fmla="*/ 48 w 60"/>
                <a:gd name="T7" fmla="*/ 60 h 65"/>
                <a:gd name="T8" fmla="*/ 40 w 60"/>
                <a:gd name="T9" fmla="*/ 64 h 65"/>
                <a:gd name="T10" fmla="*/ 32 w 60"/>
                <a:gd name="T11" fmla="*/ 65 h 65"/>
                <a:gd name="T12" fmla="*/ 32 w 60"/>
                <a:gd name="T13" fmla="*/ 65 h 65"/>
                <a:gd name="T14" fmla="*/ 26 w 60"/>
                <a:gd name="T15" fmla="*/ 65 h 65"/>
                <a:gd name="T16" fmla="*/ 19 w 60"/>
                <a:gd name="T17" fmla="*/ 63 h 65"/>
                <a:gd name="T18" fmla="*/ 14 w 60"/>
                <a:gd name="T19" fmla="*/ 59 h 65"/>
                <a:gd name="T20" fmla="*/ 9 w 60"/>
                <a:gd name="T21" fmla="*/ 55 h 65"/>
                <a:gd name="T22" fmla="*/ 5 w 60"/>
                <a:gd name="T23" fmla="*/ 50 h 65"/>
                <a:gd name="T24" fmla="*/ 2 w 60"/>
                <a:gd name="T25" fmla="*/ 45 h 65"/>
                <a:gd name="T26" fmla="*/ 0 w 60"/>
                <a:gd name="T27" fmla="*/ 39 h 65"/>
                <a:gd name="T28" fmla="*/ 0 w 60"/>
                <a:gd name="T29" fmla="*/ 33 h 65"/>
                <a:gd name="T30" fmla="*/ 0 w 60"/>
                <a:gd name="T31" fmla="*/ 33 h 65"/>
                <a:gd name="T32" fmla="*/ 0 w 60"/>
                <a:gd name="T33" fmla="*/ 26 h 65"/>
                <a:gd name="T34" fmla="*/ 2 w 60"/>
                <a:gd name="T35" fmla="*/ 19 h 65"/>
                <a:gd name="T36" fmla="*/ 5 w 60"/>
                <a:gd name="T37" fmla="*/ 14 h 65"/>
                <a:gd name="T38" fmla="*/ 9 w 60"/>
                <a:gd name="T39" fmla="*/ 9 h 65"/>
                <a:gd name="T40" fmla="*/ 14 w 60"/>
                <a:gd name="T41" fmla="*/ 5 h 65"/>
                <a:gd name="T42" fmla="*/ 19 w 60"/>
                <a:gd name="T43" fmla="*/ 2 h 65"/>
                <a:gd name="T44" fmla="*/ 26 w 60"/>
                <a:gd name="T45" fmla="*/ 0 h 65"/>
                <a:gd name="T46" fmla="*/ 32 w 60"/>
                <a:gd name="T47" fmla="*/ 0 h 65"/>
                <a:gd name="T48" fmla="*/ 32 w 60"/>
                <a:gd name="T49" fmla="*/ 0 h 65"/>
                <a:gd name="T50" fmla="*/ 39 w 60"/>
                <a:gd name="T51" fmla="*/ 1 h 65"/>
                <a:gd name="T52" fmla="*/ 45 w 60"/>
                <a:gd name="T53" fmla="*/ 2 h 65"/>
                <a:gd name="T54" fmla="*/ 51 w 60"/>
                <a:gd name="T55" fmla="*/ 6 h 65"/>
                <a:gd name="T56" fmla="*/ 55 w 60"/>
                <a:gd name="T57" fmla="*/ 1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65">
                  <a:moveTo>
                    <a:pt x="60" y="50"/>
                  </a:moveTo>
                  <a:lnTo>
                    <a:pt x="60" y="50"/>
                  </a:lnTo>
                  <a:lnTo>
                    <a:pt x="54" y="56"/>
                  </a:lnTo>
                  <a:lnTo>
                    <a:pt x="48" y="60"/>
                  </a:lnTo>
                  <a:lnTo>
                    <a:pt x="40" y="64"/>
                  </a:lnTo>
                  <a:lnTo>
                    <a:pt x="32" y="65"/>
                  </a:lnTo>
                  <a:lnTo>
                    <a:pt x="32" y="65"/>
                  </a:lnTo>
                  <a:lnTo>
                    <a:pt x="26" y="65"/>
                  </a:lnTo>
                  <a:lnTo>
                    <a:pt x="19" y="63"/>
                  </a:lnTo>
                  <a:lnTo>
                    <a:pt x="14" y="59"/>
                  </a:lnTo>
                  <a:lnTo>
                    <a:pt x="9" y="55"/>
                  </a:lnTo>
                  <a:lnTo>
                    <a:pt x="5" y="50"/>
                  </a:lnTo>
                  <a:lnTo>
                    <a:pt x="2" y="45"/>
                  </a:lnTo>
                  <a:lnTo>
                    <a:pt x="0" y="39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6"/>
                  </a:lnTo>
                  <a:lnTo>
                    <a:pt x="2" y="19"/>
                  </a:lnTo>
                  <a:lnTo>
                    <a:pt x="5" y="14"/>
                  </a:lnTo>
                  <a:lnTo>
                    <a:pt x="9" y="9"/>
                  </a:lnTo>
                  <a:lnTo>
                    <a:pt x="14" y="5"/>
                  </a:lnTo>
                  <a:lnTo>
                    <a:pt x="19" y="2"/>
                  </a:lnTo>
                  <a:lnTo>
                    <a:pt x="26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9" y="1"/>
                  </a:lnTo>
                  <a:lnTo>
                    <a:pt x="45" y="2"/>
                  </a:lnTo>
                  <a:lnTo>
                    <a:pt x="51" y="6"/>
                  </a:lnTo>
                  <a:lnTo>
                    <a:pt x="55" y="1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9" name="Freeform 470"/>
            <p:cNvSpPr>
              <a:spLocks/>
            </p:cNvSpPr>
            <p:nvPr/>
          </p:nvSpPr>
          <p:spPr bwMode="auto">
            <a:xfrm>
              <a:off x="4283076" y="2744788"/>
              <a:ext cx="180975" cy="184150"/>
            </a:xfrm>
            <a:custGeom>
              <a:avLst/>
              <a:gdLst>
                <a:gd name="T0" fmla="*/ 110 w 114"/>
                <a:gd name="T1" fmla="*/ 33 h 116"/>
                <a:gd name="T2" fmla="*/ 110 w 114"/>
                <a:gd name="T3" fmla="*/ 33 h 116"/>
                <a:gd name="T4" fmla="*/ 107 w 114"/>
                <a:gd name="T5" fmla="*/ 27 h 116"/>
                <a:gd name="T6" fmla="*/ 102 w 114"/>
                <a:gd name="T7" fmla="*/ 20 h 116"/>
                <a:gd name="T8" fmla="*/ 96 w 114"/>
                <a:gd name="T9" fmla="*/ 14 h 116"/>
                <a:gd name="T10" fmla="*/ 90 w 114"/>
                <a:gd name="T11" fmla="*/ 9 h 116"/>
                <a:gd name="T12" fmla="*/ 82 w 114"/>
                <a:gd name="T13" fmla="*/ 5 h 116"/>
                <a:gd name="T14" fmla="*/ 75 w 114"/>
                <a:gd name="T15" fmla="*/ 2 h 116"/>
                <a:gd name="T16" fmla="*/ 67 w 114"/>
                <a:gd name="T17" fmla="*/ 1 h 116"/>
                <a:gd name="T18" fmla="*/ 58 w 114"/>
                <a:gd name="T19" fmla="*/ 0 h 116"/>
                <a:gd name="T20" fmla="*/ 58 w 114"/>
                <a:gd name="T21" fmla="*/ 0 h 116"/>
                <a:gd name="T22" fmla="*/ 46 w 114"/>
                <a:gd name="T23" fmla="*/ 1 h 116"/>
                <a:gd name="T24" fmla="*/ 35 w 114"/>
                <a:gd name="T25" fmla="*/ 5 h 116"/>
                <a:gd name="T26" fmla="*/ 26 w 114"/>
                <a:gd name="T27" fmla="*/ 10 h 116"/>
                <a:gd name="T28" fmla="*/ 18 w 114"/>
                <a:gd name="T29" fmla="*/ 18 h 116"/>
                <a:gd name="T30" fmla="*/ 10 w 114"/>
                <a:gd name="T31" fmla="*/ 26 h 116"/>
                <a:gd name="T32" fmla="*/ 4 w 114"/>
                <a:gd name="T33" fmla="*/ 36 h 116"/>
                <a:gd name="T34" fmla="*/ 1 w 114"/>
                <a:gd name="T35" fmla="*/ 46 h 116"/>
                <a:gd name="T36" fmla="*/ 0 w 114"/>
                <a:gd name="T37" fmla="*/ 59 h 116"/>
                <a:gd name="T38" fmla="*/ 0 w 114"/>
                <a:gd name="T39" fmla="*/ 59 h 116"/>
                <a:gd name="T40" fmla="*/ 1 w 114"/>
                <a:gd name="T41" fmla="*/ 70 h 116"/>
                <a:gd name="T42" fmla="*/ 4 w 114"/>
                <a:gd name="T43" fmla="*/ 81 h 116"/>
                <a:gd name="T44" fmla="*/ 10 w 114"/>
                <a:gd name="T45" fmla="*/ 91 h 116"/>
                <a:gd name="T46" fmla="*/ 18 w 114"/>
                <a:gd name="T47" fmla="*/ 99 h 116"/>
                <a:gd name="T48" fmla="*/ 26 w 114"/>
                <a:gd name="T49" fmla="*/ 106 h 116"/>
                <a:gd name="T50" fmla="*/ 35 w 114"/>
                <a:gd name="T51" fmla="*/ 112 h 116"/>
                <a:gd name="T52" fmla="*/ 46 w 114"/>
                <a:gd name="T53" fmla="*/ 115 h 116"/>
                <a:gd name="T54" fmla="*/ 58 w 114"/>
                <a:gd name="T55" fmla="*/ 116 h 116"/>
                <a:gd name="T56" fmla="*/ 58 w 114"/>
                <a:gd name="T57" fmla="*/ 116 h 116"/>
                <a:gd name="T58" fmla="*/ 68 w 114"/>
                <a:gd name="T59" fmla="*/ 115 h 116"/>
                <a:gd name="T60" fmla="*/ 77 w 114"/>
                <a:gd name="T61" fmla="*/ 113 h 116"/>
                <a:gd name="T62" fmla="*/ 86 w 114"/>
                <a:gd name="T63" fmla="*/ 109 h 116"/>
                <a:gd name="T64" fmla="*/ 94 w 114"/>
                <a:gd name="T65" fmla="*/ 104 h 116"/>
                <a:gd name="T66" fmla="*/ 100 w 114"/>
                <a:gd name="T67" fmla="*/ 98 h 116"/>
                <a:gd name="T68" fmla="*/ 106 w 114"/>
                <a:gd name="T69" fmla="*/ 92 h 116"/>
                <a:gd name="T70" fmla="*/ 110 w 114"/>
                <a:gd name="T71" fmla="*/ 83 h 116"/>
                <a:gd name="T72" fmla="*/ 114 w 114"/>
                <a:gd name="T73" fmla="*/ 7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4" h="116">
                  <a:moveTo>
                    <a:pt x="110" y="33"/>
                  </a:moveTo>
                  <a:lnTo>
                    <a:pt x="110" y="33"/>
                  </a:lnTo>
                  <a:lnTo>
                    <a:pt x="107" y="27"/>
                  </a:lnTo>
                  <a:lnTo>
                    <a:pt x="102" y="20"/>
                  </a:lnTo>
                  <a:lnTo>
                    <a:pt x="96" y="14"/>
                  </a:lnTo>
                  <a:lnTo>
                    <a:pt x="90" y="9"/>
                  </a:lnTo>
                  <a:lnTo>
                    <a:pt x="82" y="5"/>
                  </a:lnTo>
                  <a:lnTo>
                    <a:pt x="75" y="2"/>
                  </a:lnTo>
                  <a:lnTo>
                    <a:pt x="67" y="1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46" y="1"/>
                  </a:lnTo>
                  <a:lnTo>
                    <a:pt x="35" y="5"/>
                  </a:lnTo>
                  <a:lnTo>
                    <a:pt x="26" y="10"/>
                  </a:lnTo>
                  <a:lnTo>
                    <a:pt x="18" y="18"/>
                  </a:lnTo>
                  <a:lnTo>
                    <a:pt x="10" y="26"/>
                  </a:lnTo>
                  <a:lnTo>
                    <a:pt x="4" y="36"/>
                  </a:lnTo>
                  <a:lnTo>
                    <a:pt x="1" y="46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1" y="70"/>
                  </a:lnTo>
                  <a:lnTo>
                    <a:pt x="4" y="81"/>
                  </a:lnTo>
                  <a:lnTo>
                    <a:pt x="10" y="91"/>
                  </a:lnTo>
                  <a:lnTo>
                    <a:pt x="18" y="99"/>
                  </a:lnTo>
                  <a:lnTo>
                    <a:pt x="26" y="106"/>
                  </a:lnTo>
                  <a:lnTo>
                    <a:pt x="35" y="112"/>
                  </a:lnTo>
                  <a:lnTo>
                    <a:pt x="46" y="115"/>
                  </a:lnTo>
                  <a:lnTo>
                    <a:pt x="58" y="116"/>
                  </a:lnTo>
                  <a:lnTo>
                    <a:pt x="58" y="116"/>
                  </a:lnTo>
                  <a:lnTo>
                    <a:pt x="68" y="115"/>
                  </a:lnTo>
                  <a:lnTo>
                    <a:pt x="77" y="113"/>
                  </a:lnTo>
                  <a:lnTo>
                    <a:pt x="86" y="109"/>
                  </a:lnTo>
                  <a:lnTo>
                    <a:pt x="94" y="104"/>
                  </a:lnTo>
                  <a:lnTo>
                    <a:pt x="100" y="98"/>
                  </a:lnTo>
                  <a:lnTo>
                    <a:pt x="106" y="92"/>
                  </a:lnTo>
                  <a:lnTo>
                    <a:pt x="110" y="83"/>
                  </a:lnTo>
                  <a:lnTo>
                    <a:pt x="114" y="74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0" name="Freeform 471"/>
            <p:cNvSpPr>
              <a:spLocks/>
            </p:cNvSpPr>
            <p:nvPr/>
          </p:nvSpPr>
          <p:spPr bwMode="auto">
            <a:xfrm>
              <a:off x="4625976" y="2789238"/>
              <a:ext cx="104775" cy="100013"/>
            </a:xfrm>
            <a:custGeom>
              <a:avLst/>
              <a:gdLst>
                <a:gd name="T0" fmla="*/ 44 w 66"/>
                <a:gd name="T1" fmla="*/ 0 h 63"/>
                <a:gd name="T2" fmla="*/ 44 w 66"/>
                <a:gd name="T3" fmla="*/ 0 h 63"/>
                <a:gd name="T4" fmla="*/ 49 w 66"/>
                <a:gd name="T5" fmla="*/ 2 h 63"/>
                <a:gd name="T6" fmla="*/ 53 w 66"/>
                <a:gd name="T7" fmla="*/ 4 h 63"/>
                <a:gd name="T8" fmla="*/ 57 w 66"/>
                <a:gd name="T9" fmla="*/ 7 h 63"/>
                <a:gd name="T10" fmla="*/ 60 w 66"/>
                <a:gd name="T11" fmla="*/ 11 h 63"/>
                <a:gd name="T12" fmla="*/ 62 w 66"/>
                <a:gd name="T13" fmla="*/ 15 h 63"/>
                <a:gd name="T14" fmla="*/ 64 w 66"/>
                <a:gd name="T15" fmla="*/ 20 h 63"/>
                <a:gd name="T16" fmla="*/ 65 w 66"/>
                <a:gd name="T17" fmla="*/ 25 h 63"/>
                <a:gd name="T18" fmla="*/ 66 w 66"/>
                <a:gd name="T19" fmla="*/ 31 h 63"/>
                <a:gd name="T20" fmla="*/ 66 w 66"/>
                <a:gd name="T21" fmla="*/ 31 h 63"/>
                <a:gd name="T22" fmla="*/ 65 w 66"/>
                <a:gd name="T23" fmla="*/ 37 h 63"/>
                <a:gd name="T24" fmla="*/ 63 w 66"/>
                <a:gd name="T25" fmla="*/ 43 h 63"/>
                <a:gd name="T26" fmla="*/ 60 w 66"/>
                <a:gd name="T27" fmla="*/ 48 h 63"/>
                <a:gd name="T28" fmla="*/ 57 w 66"/>
                <a:gd name="T29" fmla="*/ 53 h 63"/>
                <a:gd name="T30" fmla="*/ 52 w 66"/>
                <a:gd name="T31" fmla="*/ 57 h 63"/>
                <a:gd name="T32" fmla="*/ 45 w 66"/>
                <a:gd name="T33" fmla="*/ 61 h 63"/>
                <a:gd name="T34" fmla="*/ 39 w 66"/>
                <a:gd name="T35" fmla="*/ 63 h 63"/>
                <a:gd name="T36" fmla="*/ 33 w 66"/>
                <a:gd name="T37" fmla="*/ 63 h 63"/>
                <a:gd name="T38" fmla="*/ 33 w 66"/>
                <a:gd name="T39" fmla="*/ 63 h 63"/>
                <a:gd name="T40" fmla="*/ 27 w 66"/>
                <a:gd name="T41" fmla="*/ 63 h 63"/>
                <a:gd name="T42" fmla="*/ 21 w 66"/>
                <a:gd name="T43" fmla="*/ 61 h 63"/>
                <a:gd name="T44" fmla="*/ 15 w 66"/>
                <a:gd name="T45" fmla="*/ 57 h 63"/>
                <a:gd name="T46" fmla="*/ 10 w 66"/>
                <a:gd name="T47" fmla="*/ 53 h 63"/>
                <a:gd name="T48" fmla="*/ 6 w 66"/>
                <a:gd name="T49" fmla="*/ 48 h 63"/>
                <a:gd name="T50" fmla="*/ 3 w 66"/>
                <a:gd name="T51" fmla="*/ 43 h 63"/>
                <a:gd name="T52" fmla="*/ 1 w 66"/>
                <a:gd name="T53" fmla="*/ 37 h 63"/>
                <a:gd name="T54" fmla="*/ 0 w 66"/>
                <a:gd name="T55" fmla="*/ 31 h 63"/>
                <a:gd name="T56" fmla="*/ 0 w 66"/>
                <a:gd name="T57" fmla="*/ 31 h 63"/>
                <a:gd name="T58" fmla="*/ 1 w 66"/>
                <a:gd name="T59" fmla="*/ 26 h 63"/>
                <a:gd name="T60" fmla="*/ 2 w 66"/>
                <a:gd name="T61" fmla="*/ 21 h 63"/>
                <a:gd name="T62" fmla="*/ 5 w 66"/>
                <a:gd name="T63" fmla="*/ 1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6" h="63">
                  <a:moveTo>
                    <a:pt x="44" y="0"/>
                  </a:moveTo>
                  <a:lnTo>
                    <a:pt x="44" y="0"/>
                  </a:lnTo>
                  <a:lnTo>
                    <a:pt x="49" y="2"/>
                  </a:lnTo>
                  <a:lnTo>
                    <a:pt x="53" y="4"/>
                  </a:lnTo>
                  <a:lnTo>
                    <a:pt x="57" y="7"/>
                  </a:lnTo>
                  <a:lnTo>
                    <a:pt x="60" y="11"/>
                  </a:lnTo>
                  <a:lnTo>
                    <a:pt x="62" y="15"/>
                  </a:lnTo>
                  <a:lnTo>
                    <a:pt x="64" y="20"/>
                  </a:lnTo>
                  <a:lnTo>
                    <a:pt x="65" y="25"/>
                  </a:lnTo>
                  <a:lnTo>
                    <a:pt x="66" y="31"/>
                  </a:lnTo>
                  <a:lnTo>
                    <a:pt x="66" y="31"/>
                  </a:lnTo>
                  <a:lnTo>
                    <a:pt x="65" y="37"/>
                  </a:lnTo>
                  <a:lnTo>
                    <a:pt x="63" y="43"/>
                  </a:lnTo>
                  <a:lnTo>
                    <a:pt x="60" y="48"/>
                  </a:lnTo>
                  <a:lnTo>
                    <a:pt x="57" y="53"/>
                  </a:lnTo>
                  <a:lnTo>
                    <a:pt x="52" y="57"/>
                  </a:lnTo>
                  <a:lnTo>
                    <a:pt x="45" y="61"/>
                  </a:lnTo>
                  <a:lnTo>
                    <a:pt x="39" y="63"/>
                  </a:lnTo>
                  <a:lnTo>
                    <a:pt x="33" y="63"/>
                  </a:lnTo>
                  <a:lnTo>
                    <a:pt x="33" y="63"/>
                  </a:lnTo>
                  <a:lnTo>
                    <a:pt x="27" y="63"/>
                  </a:lnTo>
                  <a:lnTo>
                    <a:pt x="21" y="61"/>
                  </a:lnTo>
                  <a:lnTo>
                    <a:pt x="15" y="57"/>
                  </a:lnTo>
                  <a:lnTo>
                    <a:pt x="10" y="53"/>
                  </a:lnTo>
                  <a:lnTo>
                    <a:pt x="6" y="48"/>
                  </a:lnTo>
                  <a:lnTo>
                    <a:pt x="3" y="43"/>
                  </a:lnTo>
                  <a:lnTo>
                    <a:pt x="1" y="37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1" y="26"/>
                  </a:lnTo>
                  <a:lnTo>
                    <a:pt x="2" y="21"/>
                  </a:lnTo>
                  <a:lnTo>
                    <a:pt x="5" y="13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1" name="Freeform 472"/>
            <p:cNvSpPr>
              <a:spLocks/>
            </p:cNvSpPr>
            <p:nvPr/>
          </p:nvSpPr>
          <p:spPr bwMode="auto">
            <a:xfrm>
              <a:off x="4586288" y="2744788"/>
              <a:ext cx="185738" cy="184150"/>
            </a:xfrm>
            <a:custGeom>
              <a:avLst/>
              <a:gdLst>
                <a:gd name="T0" fmla="*/ 21 w 117"/>
                <a:gd name="T1" fmla="*/ 13 h 116"/>
                <a:gd name="T2" fmla="*/ 21 w 117"/>
                <a:gd name="T3" fmla="*/ 13 h 116"/>
                <a:gd name="T4" fmla="*/ 17 w 117"/>
                <a:gd name="T5" fmla="*/ 18 h 116"/>
                <a:gd name="T6" fmla="*/ 17 w 117"/>
                <a:gd name="T7" fmla="*/ 18 h 116"/>
                <a:gd name="T8" fmla="*/ 10 w 117"/>
                <a:gd name="T9" fmla="*/ 26 h 116"/>
                <a:gd name="T10" fmla="*/ 5 w 117"/>
                <a:gd name="T11" fmla="*/ 36 h 116"/>
                <a:gd name="T12" fmla="*/ 2 w 117"/>
                <a:gd name="T13" fmla="*/ 46 h 116"/>
                <a:gd name="T14" fmla="*/ 0 w 117"/>
                <a:gd name="T15" fmla="*/ 59 h 116"/>
                <a:gd name="T16" fmla="*/ 0 w 117"/>
                <a:gd name="T17" fmla="*/ 59 h 116"/>
                <a:gd name="T18" fmla="*/ 2 w 117"/>
                <a:gd name="T19" fmla="*/ 70 h 116"/>
                <a:gd name="T20" fmla="*/ 5 w 117"/>
                <a:gd name="T21" fmla="*/ 81 h 116"/>
                <a:gd name="T22" fmla="*/ 10 w 117"/>
                <a:gd name="T23" fmla="*/ 91 h 116"/>
                <a:gd name="T24" fmla="*/ 17 w 117"/>
                <a:gd name="T25" fmla="*/ 99 h 116"/>
                <a:gd name="T26" fmla="*/ 17 w 117"/>
                <a:gd name="T27" fmla="*/ 99 h 116"/>
                <a:gd name="T28" fmla="*/ 26 w 117"/>
                <a:gd name="T29" fmla="*/ 106 h 116"/>
                <a:gd name="T30" fmla="*/ 35 w 117"/>
                <a:gd name="T31" fmla="*/ 112 h 116"/>
                <a:gd name="T32" fmla="*/ 47 w 117"/>
                <a:gd name="T33" fmla="*/ 115 h 116"/>
                <a:gd name="T34" fmla="*/ 58 w 117"/>
                <a:gd name="T35" fmla="*/ 116 h 116"/>
                <a:gd name="T36" fmla="*/ 58 w 117"/>
                <a:gd name="T37" fmla="*/ 116 h 116"/>
                <a:gd name="T38" fmla="*/ 69 w 117"/>
                <a:gd name="T39" fmla="*/ 115 h 116"/>
                <a:gd name="T40" fmla="*/ 81 w 117"/>
                <a:gd name="T41" fmla="*/ 112 h 116"/>
                <a:gd name="T42" fmla="*/ 91 w 117"/>
                <a:gd name="T43" fmla="*/ 106 h 116"/>
                <a:gd name="T44" fmla="*/ 99 w 117"/>
                <a:gd name="T45" fmla="*/ 99 h 116"/>
                <a:gd name="T46" fmla="*/ 99 w 117"/>
                <a:gd name="T47" fmla="*/ 99 h 116"/>
                <a:gd name="T48" fmla="*/ 106 w 117"/>
                <a:gd name="T49" fmla="*/ 91 h 116"/>
                <a:gd name="T50" fmla="*/ 112 w 117"/>
                <a:gd name="T51" fmla="*/ 81 h 116"/>
                <a:gd name="T52" fmla="*/ 115 w 117"/>
                <a:gd name="T53" fmla="*/ 70 h 116"/>
                <a:gd name="T54" fmla="*/ 117 w 117"/>
                <a:gd name="T55" fmla="*/ 59 h 116"/>
                <a:gd name="T56" fmla="*/ 117 w 117"/>
                <a:gd name="T57" fmla="*/ 59 h 116"/>
                <a:gd name="T58" fmla="*/ 115 w 117"/>
                <a:gd name="T59" fmla="*/ 46 h 116"/>
                <a:gd name="T60" fmla="*/ 112 w 117"/>
                <a:gd name="T61" fmla="*/ 36 h 116"/>
                <a:gd name="T62" fmla="*/ 106 w 117"/>
                <a:gd name="T63" fmla="*/ 26 h 116"/>
                <a:gd name="T64" fmla="*/ 99 w 117"/>
                <a:gd name="T65" fmla="*/ 18 h 116"/>
                <a:gd name="T66" fmla="*/ 99 w 117"/>
                <a:gd name="T67" fmla="*/ 18 h 116"/>
                <a:gd name="T68" fmla="*/ 91 w 117"/>
                <a:gd name="T69" fmla="*/ 10 h 116"/>
                <a:gd name="T70" fmla="*/ 82 w 117"/>
                <a:gd name="T71" fmla="*/ 5 h 116"/>
                <a:gd name="T72" fmla="*/ 70 w 117"/>
                <a:gd name="T73" fmla="*/ 1 h 116"/>
                <a:gd name="T74" fmla="*/ 59 w 117"/>
                <a:gd name="T7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7" h="116">
                  <a:moveTo>
                    <a:pt x="21" y="13"/>
                  </a:moveTo>
                  <a:lnTo>
                    <a:pt x="21" y="13"/>
                  </a:lnTo>
                  <a:lnTo>
                    <a:pt x="17" y="18"/>
                  </a:lnTo>
                  <a:lnTo>
                    <a:pt x="17" y="18"/>
                  </a:lnTo>
                  <a:lnTo>
                    <a:pt x="10" y="26"/>
                  </a:lnTo>
                  <a:lnTo>
                    <a:pt x="5" y="36"/>
                  </a:lnTo>
                  <a:lnTo>
                    <a:pt x="2" y="46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2" y="70"/>
                  </a:lnTo>
                  <a:lnTo>
                    <a:pt x="5" y="81"/>
                  </a:lnTo>
                  <a:lnTo>
                    <a:pt x="10" y="91"/>
                  </a:lnTo>
                  <a:lnTo>
                    <a:pt x="17" y="99"/>
                  </a:lnTo>
                  <a:lnTo>
                    <a:pt x="17" y="99"/>
                  </a:lnTo>
                  <a:lnTo>
                    <a:pt x="26" y="106"/>
                  </a:lnTo>
                  <a:lnTo>
                    <a:pt x="35" y="112"/>
                  </a:lnTo>
                  <a:lnTo>
                    <a:pt x="47" y="115"/>
                  </a:lnTo>
                  <a:lnTo>
                    <a:pt x="58" y="116"/>
                  </a:lnTo>
                  <a:lnTo>
                    <a:pt x="58" y="116"/>
                  </a:lnTo>
                  <a:lnTo>
                    <a:pt x="69" y="115"/>
                  </a:lnTo>
                  <a:lnTo>
                    <a:pt x="81" y="112"/>
                  </a:lnTo>
                  <a:lnTo>
                    <a:pt x="91" y="106"/>
                  </a:lnTo>
                  <a:lnTo>
                    <a:pt x="99" y="99"/>
                  </a:lnTo>
                  <a:lnTo>
                    <a:pt x="99" y="99"/>
                  </a:lnTo>
                  <a:lnTo>
                    <a:pt x="106" y="91"/>
                  </a:lnTo>
                  <a:lnTo>
                    <a:pt x="112" y="81"/>
                  </a:lnTo>
                  <a:lnTo>
                    <a:pt x="115" y="70"/>
                  </a:lnTo>
                  <a:lnTo>
                    <a:pt x="117" y="59"/>
                  </a:lnTo>
                  <a:lnTo>
                    <a:pt x="117" y="59"/>
                  </a:lnTo>
                  <a:lnTo>
                    <a:pt x="115" y="46"/>
                  </a:lnTo>
                  <a:lnTo>
                    <a:pt x="112" y="36"/>
                  </a:lnTo>
                  <a:lnTo>
                    <a:pt x="106" y="26"/>
                  </a:lnTo>
                  <a:lnTo>
                    <a:pt x="99" y="18"/>
                  </a:lnTo>
                  <a:lnTo>
                    <a:pt x="99" y="18"/>
                  </a:lnTo>
                  <a:lnTo>
                    <a:pt x="91" y="10"/>
                  </a:lnTo>
                  <a:lnTo>
                    <a:pt x="82" y="5"/>
                  </a:lnTo>
                  <a:lnTo>
                    <a:pt x="70" y="1"/>
                  </a:lnTo>
                  <a:lnTo>
                    <a:pt x="59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2" name="Freeform 473"/>
            <p:cNvSpPr>
              <a:spLocks/>
            </p:cNvSpPr>
            <p:nvPr/>
          </p:nvSpPr>
          <p:spPr bwMode="auto">
            <a:xfrm>
              <a:off x="4327526" y="2714625"/>
              <a:ext cx="365125" cy="138113"/>
            </a:xfrm>
            <a:custGeom>
              <a:avLst/>
              <a:gdLst>
                <a:gd name="T0" fmla="*/ 0 w 230"/>
                <a:gd name="T1" fmla="*/ 6 h 87"/>
                <a:gd name="T2" fmla="*/ 0 w 230"/>
                <a:gd name="T3" fmla="*/ 6 h 87"/>
                <a:gd name="T4" fmla="*/ 7 w 230"/>
                <a:gd name="T5" fmla="*/ 4 h 87"/>
                <a:gd name="T6" fmla="*/ 14 w 230"/>
                <a:gd name="T7" fmla="*/ 2 h 87"/>
                <a:gd name="T8" fmla="*/ 22 w 230"/>
                <a:gd name="T9" fmla="*/ 1 h 87"/>
                <a:gd name="T10" fmla="*/ 29 w 230"/>
                <a:gd name="T11" fmla="*/ 0 h 87"/>
                <a:gd name="T12" fmla="*/ 37 w 230"/>
                <a:gd name="T13" fmla="*/ 1 h 87"/>
                <a:gd name="T14" fmla="*/ 44 w 230"/>
                <a:gd name="T15" fmla="*/ 2 h 87"/>
                <a:gd name="T16" fmla="*/ 51 w 230"/>
                <a:gd name="T17" fmla="*/ 4 h 87"/>
                <a:gd name="T18" fmla="*/ 59 w 230"/>
                <a:gd name="T19" fmla="*/ 6 h 87"/>
                <a:gd name="T20" fmla="*/ 59 w 230"/>
                <a:gd name="T21" fmla="*/ 6 h 87"/>
                <a:gd name="T22" fmla="*/ 65 w 230"/>
                <a:gd name="T23" fmla="*/ 9 h 87"/>
                <a:gd name="T24" fmla="*/ 72 w 230"/>
                <a:gd name="T25" fmla="*/ 13 h 87"/>
                <a:gd name="T26" fmla="*/ 77 w 230"/>
                <a:gd name="T27" fmla="*/ 17 h 87"/>
                <a:gd name="T28" fmla="*/ 83 w 230"/>
                <a:gd name="T29" fmla="*/ 22 h 87"/>
                <a:gd name="T30" fmla="*/ 83 w 230"/>
                <a:gd name="T31" fmla="*/ 22 h 87"/>
                <a:gd name="T32" fmla="*/ 89 w 230"/>
                <a:gd name="T33" fmla="*/ 29 h 87"/>
                <a:gd name="T34" fmla="*/ 101 w 230"/>
                <a:gd name="T35" fmla="*/ 62 h 87"/>
                <a:gd name="T36" fmla="*/ 30 w 230"/>
                <a:gd name="T37" fmla="*/ 67 h 87"/>
                <a:gd name="T38" fmla="*/ 30 w 230"/>
                <a:gd name="T39" fmla="*/ 67 h 87"/>
                <a:gd name="T40" fmla="*/ 26 w 230"/>
                <a:gd name="T41" fmla="*/ 68 h 87"/>
                <a:gd name="T42" fmla="*/ 23 w 230"/>
                <a:gd name="T43" fmla="*/ 72 h 87"/>
                <a:gd name="T44" fmla="*/ 22 w 230"/>
                <a:gd name="T45" fmla="*/ 75 h 87"/>
                <a:gd name="T46" fmla="*/ 21 w 230"/>
                <a:gd name="T47" fmla="*/ 78 h 87"/>
                <a:gd name="T48" fmla="*/ 21 w 230"/>
                <a:gd name="T49" fmla="*/ 78 h 87"/>
                <a:gd name="T50" fmla="*/ 22 w 230"/>
                <a:gd name="T51" fmla="*/ 82 h 87"/>
                <a:gd name="T52" fmla="*/ 24 w 230"/>
                <a:gd name="T53" fmla="*/ 84 h 87"/>
                <a:gd name="T54" fmla="*/ 27 w 230"/>
                <a:gd name="T55" fmla="*/ 86 h 87"/>
                <a:gd name="T56" fmla="*/ 30 w 230"/>
                <a:gd name="T57" fmla="*/ 87 h 87"/>
                <a:gd name="T58" fmla="*/ 30 w 230"/>
                <a:gd name="T59" fmla="*/ 87 h 87"/>
                <a:gd name="T60" fmla="*/ 31 w 230"/>
                <a:gd name="T61" fmla="*/ 87 h 87"/>
                <a:gd name="T62" fmla="*/ 113 w 230"/>
                <a:gd name="T63" fmla="*/ 80 h 87"/>
                <a:gd name="T64" fmla="*/ 113 w 230"/>
                <a:gd name="T65" fmla="*/ 80 h 87"/>
                <a:gd name="T66" fmla="*/ 125 w 230"/>
                <a:gd name="T67" fmla="*/ 77 h 87"/>
                <a:gd name="T68" fmla="*/ 131 w 230"/>
                <a:gd name="T69" fmla="*/ 75 h 87"/>
                <a:gd name="T70" fmla="*/ 135 w 230"/>
                <a:gd name="T71" fmla="*/ 72 h 87"/>
                <a:gd name="T72" fmla="*/ 139 w 230"/>
                <a:gd name="T73" fmla="*/ 67 h 87"/>
                <a:gd name="T74" fmla="*/ 143 w 230"/>
                <a:gd name="T75" fmla="*/ 62 h 87"/>
                <a:gd name="T76" fmla="*/ 147 w 230"/>
                <a:gd name="T77" fmla="*/ 55 h 87"/>
                <a:gd name="T78" fmla="*/ 151 w 230"/>
                <a:gd name="T79" fmla="*/ 46 h 87"/>
                <a:gd name="T80" fmla="*/ 151 w 230"/>
                <a:gd name="T81" fmla="*/ 46 h 87"/>
                <a:gd name="T82" fmla="*/ 154 w 230"/>
                <a:gd name="T83" fmla="*/ 40 h 87"/>
                <a:gd name="T84" fmla="*/ 157 w 230"/>
                <a:gd name="T85" fmla="*/ 33 h 87"/>
                <a:gd name="T86" fmla="*/ 162 w 230"/>
                <a:gd name="T87" fmla="*/ 27 h 87"/>
                <a:gd name="T88" fmla="*/ 167 w 230"/>
                <a:gd name="T89" fmla="*/ 22 h 87"/>
                <a:gd name="T90" fmla="*/ 167 w 230"/>
                <a:gd name="T91" fmla="*/ 22 h 87"/>
                <a:gd name="T92" fmla="*/ 177 w 230"/>
                <a:gd name="T93" fmla="*/ 14 h 87"/>
                <a:gd name="T94" fmla="*/ 187 w 230"/>
                <a:gd name="T95" fmla="*/ 8 h 87"/>
                <a:gd name="T96" fmla="*/ 212 w 230"/>
                <a:gd name="T97" fmla="*/ 81 h 87"/>
                <a:gd name="T98" fmla="*/ 212 w 230"/>
                <a:gd name="T99" fmla="*/ 81 h 87"/>
                <a:gd name="T100" fmla="*/ 214 w 230"/>
                <a:gd name="T101" fmla="*/ 83 h 87"/>
                <a:gd name="T102" fmla="*/ 216 w 230"/>
                <a:gd name="T103" fmla="*/ 85 h 87"/>
                <a:gd name="T104" fmla="*/ 218 w 230"/>
                <a:gd name="T105" fmla="*/ 86 h 87"/>
                <a:gd name="T106" fmla="*/ 221 w 230"/>
                <a:gd name="T107" fmla="*/ 87 h 87"/>
                <a:gd name="T108" fmla="*/ 221 w 230"/>
                <a:gd name="T109" fmla="*/ 87 h 87"/>
                <a:gd name="T110" fmla="*/ 224 w 230"/>
                <a:gd name="T111" fmla="*/ 86 h 87"/>
                <a:gd name="T112" fmla="*/ 224 w 230"/>
                <a:gd name="T113" fmla="*/ 86 h 87"/>
                <a:gd name="T114" fmla="*/ 227 w 230"/>
                <a:gd name="T115" fmla="*/ 84 h 87"/>
                <a:gd name="T116" fmla="*/ 229 w 230"/>
                <a:gd name="T117" fmla="*/ 82 h 87"/>
                <a:gd name="T118" fmla="*/ 230 w 230"/>
                <a:gd name="T119" fmla="*/ 78 h 87"/>
                <a:gd name="T120" fmla="*/ 230 w 230"/>
                <a:gd name="T121" fmla="*/ 74 h 87"/>
                <a:gd name="T122" fmla="*/ 205 w 230"/>
                <a:gd name="T123" fmla="*/ 2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0" h="87">
                  <a:moveTo>
                    <a:pt x="0" y="6"/>
                  </a:moveTo>
                  <a:lnTo>
                    <a:pt x="0" y="6"/>
                  </a:lnTo>
                  <a:lnTo>
                    <a:pt x="7" y="4"/>
                  </a:lnTo>
                  <a:lnTo>
                    <a:pt x="14" y="2"/>
                  </a:lnTo>
                  <a:lnTo>
                    <a:pt x="22" y="1"/>
                  </a:lnTo>
                  <a:lnTo>
                    <a:pt x="29" y="0"/>
                  </a:lnTo>
                  <a:lnTo>
                    <a:pt x="37" y="1"/>
                  </a:lnTo>
                  <a:lnTo>
                    <a:pt x="44" y="2"/>
                  </a:lnTo>
                  <a:lnTo>
                    <a:pt x="51" y="4"/>
                  </a:lnTo>
                  <a:lnTo>
                    <a:pt x="59" y="6"/>
                  </a:lnTo>
                  <a:lnTo>
                    <a:pt x="59" y="6"/>
                  </a:lnTo>
                  <a:lnTo>
                    <a:pt x="65" y="9"/>
                  </a:lnTo>
                  <a:lnTo>
                    <a:pt x="72" y="13"/>
                  </a:lnTo>
                  <a:lnTo>
                    <a:pt x="77" y="17"/>
                  </a:lnTo>
                  <a:lnTo>
                    <a:pt x="83" y="22"/>
                  </a:lnTo>
                  <a:lnTo>
                    <a:pt x="83" y="22"/>
                  </a:lnTo>
                  <a:lnTo>
                    <a:pt x="89" y="29"/>
                  </a:lnTo>
                  <a:lnTo>
                    <a:pt x="101" y="62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26" y="68"/>
                  </a:lnTo>
                  <a:lnTo>
                    <a:pt x="23" y="72"/>
                  </a:lnTo>
                  <a:lnTo>
                    <a:pt x="22" y="75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2" y="82"/>
                  </a:lnTo>
                  <a:lnTo>
                    <a:pt x="24" y="84"/>
                  </a:lnTo>
                  <a:lnTo>
                    <a:pt x="27" y="86"/>
                  </a:lnTo>
                  <a:lnTo>
                    <a:pt x="30" y="87"/>
                  </a:lnTo>
                  <a:lnTo>
                    <a:pt x="30" y="87"/>
                  </a:lnTo>
                  <a:lnTo>
                    <a:pt x="31" y="87"/>
                  </a:lnTo>
                  <a:lnTo>
                    <a:pt x="113" y="80"/>
                  </a:lnTo>
                  <a:lnTo>
                    <a:pt x="113" y="80"/>
                  </a:lnTo>
                  <a:lnTo>
                    <a:pt x="125" y="77"/>
                  </a:lnTo>
                  <a:lnTo>
                    <a:pt x="131" y="75"/>
                  </a:lnTo>
                  <a:lnTo>
                    <a:pt x="135" y="72"/>
                  </a:lnTo>
                  <a:lnTo>
                    <a:pt x="139" y="67"/>
                  </a:lnTo>
                  <a:lnTo>
                    <a:pt x="143" y="62"/>
                  </a:lnTo>
                  <a:lnTo>
                    <a:pt x="147" y="55"/>
                  </a:lnTo>
                  <a:lnTo>
                    <a:pt x="151" y="46"/>
                  </a:lnTo>
                  <a:lnTo>
                    <a:pt x="151" y="46"/>
                  </a:lnTo>
                  <a:lnTo>
                    <a:pt x="154" y="40"/>
                  </a:lnTo>
                  <a:lnTo>
                    <a:pt x="157" y="33"/>
                  </a:lnTo>
                  <a:lnTo>
                    <a:pt x="162" y="27"/>
                  </a:lnTo>
                  <a:lnTo>
                    <a:pt x="167" y="22"/>
                  </a:lnTo>
                  <a:lnTo>
                    <a:pt x="167" y="22"/>
                  </a:lnTo>
                  <a:lnTo>
                    <a:pt x="177" y="14"/>
                  </a:lnTo>
                  <a:lnTo>
                    <a:pt x="187" y="8"/>
                  </a:lnTo>
                  <a:lnTo>
                    <a:pt x="212" y="81"/>
                  </a:lnTo>
                  <a:lnTo>
                    <a:pt x="212" y="81"/>
                  </a:lnTo>
                  <a:lnTo>
                    <a:pt x="214" y="83"/>
                  </a:lnTo>
                  <a:lnTo>
                    <a:pt x="216" y="85"/>
                  </a:lnTo>
                  <a:lnTo>
                    <a:pt x="218" y="86"/>
                  </a:lnTo>
                  <a:lnTo>
                    <a:pt x="221" y="87"/>
                  </a:lnTo>
                  <a:lnTo>
                    <a:pt x="221" y="87"/>
                  </a:lnTo>
                  <a:lnTo>
                    <a:pt x="224" y="86"/>
                  </a:lnTo>
                  <a:lnTo>
                    <a:pt x="224" y="86"/>
                  </a:lnTo>
                  <a:lnTo>
                    <a:pt x="227" y="84"/>
                  </a:lnTo>
                  <a:lnTo>
                    <a:pt x="229" y="82"/>
                  </a:lnTo>
                  <a:lnTo>
                    <a:pt x="230" y="78"/>
                  </a:lnTo>
                  <a:lnTo>
                    <a:pt x="230" y="74"/>
                  </a:lnTo>
                  <a:lnTo>
                    <a:pt x="205" y="2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3" name="Freeform 474"/>
            <p:cNvSpPr>
              <a:spLocks/>
            </p:cNvSpPr>
            <p:nvPr/>
          </p:nvSpPr>
          <p:spPr bwMode="auto">
            <a:xfrm>
              <a:off x="4322763" y="2589213"/>
              <a:ext cx="407988" cy="120650"/>
            </a:xfrm>
            <a:custGeom>
              <a:avLst/>
              <a:gdLst>
                <a:gd name="T0" fmla="*/ 257 w 257"/>
                <a:gd name="T1" fmla="*/ 76 h 76"/>
                <a:gd name="T2" fmla="*/ 241 w 257"/>
                <a:gd name="T3" fmla="*/ 71 h 76"/>
                <a:gd name="T4" fmla="*/ 224 w 257"/>
                <a:gd name="T5" fmla="*/ 69 h 76"/>
                <a:gd name="T6" fmla="*/ 214 w 257"/>
                <a:gd name="T7" fmla="*/ 70 h 76"/>
                <a:gd name="T8" fmla="*/ 190 w 257"/>
                <a:gd name="T9" fmla="*/ 31 h 76"/>
                <a:gd name="T10" fmla="*/ 189 w 257"/>
                <a:gd name="T11" fmla="*/ 29 h 76"/>
                <a:gd name="T12" fmla="*/ 183 w 257"/>
                <a:gd name="T13" fmla="*/ 25 h 76"/>
                <a:gd name="T14" fmla="*/ 181 w 257"/>
                <a:gd name="T15" fmla="*/ 19 h 76"/>
                <a:gd name="T16" fmla="*/ 175 w 257"/>
                <a:gd name="T17" fmla="*/ 12 h 76"/>
                <a:gd name="T18" fmla="*/ 166 w 257"/>
                <a:gd name="T19" fmla="*/ 7 h 76"/>
                <a:gd name="T20" fmla="*/ 165 w 257"/>
                <a:gd name="T21" fmla="*/ 4 h 76"/>
                <a:gd name="T22" fmla="*/ 161 w 257"/>
                <a:gd name="T23" fmla="*/ 1 h 76"/>
                <a:gd name="T24" fmla="*/ 136 w 257"/>
                <a:gd name="T25" fmla="*/ 0 h 76"/>
                <a:gd name="T26" fmla="*/ 133 w 257"/>
                <a:gd name="T27" fmla="*/ 1 h 76"/>
                <a:gd name="T28" fmla="*/ 127 w 257"/>
                <a:gd name="T29" fmla="*/ 6 h 76"/>
                <a:gd name="T30" fmla="*/ 126 w 257"/>
                <a:gd name="T31" fmla="*/ 10 h 76"/>
                <a:gd name="T32" fmla="*/ 129 w 257"/>
                <a:gd name="T33" fmla="*/ 16 h 76"/>
                <a:gd name="T34" fmla="*/ 136 w 257"/>
                <a:gd name="T35" fmla="*/ 18 h 76"/>
                <a:gd name="T36" fmla="*/ 158 w 257"/>
                <a:gd name="T37" fmla="*/ 18 h 76"/>
                <a:gd name="T38" fmla="*/ 164 w 257"/>
                <a:gd name="T39" fmla="*/ 15 h 76"/>
                <a:gd name="T40" fmla="*/ 170 w 257"/>
                <a:gd name="T41" fmla="*/ 19 h 76"/>
                <a:gd name="T42" fmla="*/ 175 w 257"/>
                <a:gd name="T43" fmla="*/ 27 h 76"/>
                <a:gd name="T44" fmla="*/ 173 w 257"/>
                <a:gd name="T45" fmla="*/ 29 h 76"/>
                <a:gd name="T46" fmla="*/ 172 w 257"/>
                <a:gd name="T47" fmla="*/ 34 h 76"/>
                <a:gd name="T48" fmla="*/ 177 w 257"/>
                <a:gd name="T49" fmla="*/ 51 h 76"/>
                <a:gd name="T50" fmla="*/ 169 w 257"/>
                <a:gd name="T51" fmla="*/ 47 h 76"/>
                <a:gd name="T52" fmla="*/ 160 w 257"/>
                <a:gd name="T53" fmla="*/ 45 h 76"/>
                <a:gd name="T54" fmla="*/ 157 w 257"/>
                <a:gd name="T55" fmla="*/ 42 h 76"/>
                <a:gd name="T56" fmla="*/ 153 w 257"/>
                <a:gd name="T57" fmla="*/ 39 h 76"/>
                <a:gd name="T58" fmla="*/ 148 w 257"/>
                <a:gd name="T59" fmla="*/ 39 h 76"/>
                <a:gd name="T60" fmla="*/ 144 w 257"/>
                <a:gd name="T61" fmla="*/ 42 h 76"/>
                <a:gd name="T62" fmla="*/ 142 w 257"/>
                <a:gd name="T63" fmla="*/ 46 h 76"/>
                <a:gd name="T64" fmla="*/ 133 w 257"/>
                <a:gd name="T65" fmla="*/ 49 h 76"/>
                <a:gd name="T66" fmla="*/ 118 w 257"/>
                <a:gd name="T67" fmla="*/ 57 h 76"/>
                <a:gd name="T68" fmla="*/ 0 w 257"/>
                <a:gd name="T69" fmla="*/ 46 h 76"/>
                <a:gd name="T70" fmla="*/ 19 w 257"/>
                <a:gd name="T71" fmla="*/ 7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7" h="76">
                  <a:moveTo>
                    <a:pt x="257" y="76"/>
                  </a:moveTo>
                  <a:lnTo>
                    <a:pt x="257" y="76"/>
                  </a:lnTo>
                  <a:lnTo>
                    <a:pt x="249" y="73"/>
                  </a:lnTo>
                  <a:lnTo>
                    <a:pt x="241" y="71"/>
                  </a:lnTo>
                  <a:lnTo>
                    <a:pt x="232" y="70"/>
                  </a:lnTo>
                  <a:lnTo>
                    <a:pt x="224" y="69"/>
                  </a:lnTo>
                  <a:lnTo>
                    <a:pt x="224" y="69"/>
                  </a:lnTo>
                  <a:lnTo>
                    <a:pt x="214" y="70"/>
                  </a:lnTo>
                  <a:lnTo>
                    <a:pt x="205" y="72"/>
                  </a:lnTo>
                  <a:lnTo>
                    <a:pt x="190" y="31"/>
                  </a:lnTo>
                  <a:lnTo>
                    <a:pt x="190" y="31"/>
                  </a:lnTo>
                  <a:lnTo>
                    <a:pt x="189" y="29"/>
                  </a:lnTo>
                  <a:lnTo>
                    <a:pt x="187" y="27"/>
                  </a:lnTo>
                  <a:lnTo>
                    <a:pt x="183" y="25"/>
                  </a:lnTo>
                  <a:lnTo>
                    <a:pt x="181" y="19"/>
                  </a:lnTo>
                  <a:lnTo>
                    <a:pt x="181" y="19"/>
                  </a:lnTo>
                  <a:lnTo>
                    <a:pt x="178" y="15"/>
                  </a:lnTo>
                  <a:lnTo>
                    <a:pt x="175" y="12"/>
                  </a:lnTo>
                  <a:lnTo>
                    <a:pt x="171" y="9"/>
                  </a:lnTo>
                  <a:lnTo>
                    <a:pt x="166" y="7"/>
                  </a:lnTo>
                  <a:lnTo>
                    <a:pt x="166" y="7"/>
                  </a:lnTo>
                  <a:lnTo>
                    <a:pt x="165" y="4"/>
                  </a:lnTo>
                  <a:lnTo>
                    <a:pt x="163" y="2"/>
                  </a:lnTo>
                  <a:lnTo>
                    <a:pt x="161" y="1"/>
                  </a:lnTo>
                  <a:lnTo>
                    <a:pt x="158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3" y="1"/>
                  </a:lnTo>
                  <a:lnTo>
                    <a:pt x="129" y="3"/>
                  </a:lnTo>
                  <a:lnTo>
                    <a:pt x="127" y="6"/>
                  </a:lnTo>
                  <a:lnTo>
                    <a:pt x="126" y="10"/>
                  </a:lnTo>
                  <a:lnTo>
                    <a:pt x="126" y="10"/>
                  </a:lnTo>
                  <a:lnTo>
                    <a:pt x="127" y="13"/>
                  </a:lnTo>
                  <a:lnTo>
                    <a:pt x="129" y="16"/>
                  </a:lnTo>
                  <a:lnTo>
                    <a:pt x="133" y="17"/>
                  </a:lnTo>
                  <a:lnTo>
                    <a:pt x="136" y="18"/>
                  </a:lnTo>
                  <a:lnTo>
                    <a:pt x="158" y="18"/>
                  </a:lnTo>
                  <a:lnTo>
                    <a:pt x="158" y="18"/>
                  </a:lnTo>
                  <a:lnTo>
                    <a:pt x="162" y="17"/>
                  </a:lnTo>
                  <a:lnTo>
                    <a:pt x="164" y="15"/>
                  </a:lnTo>
                  <a:lnTo>
                    <a:pt x="164" y="15"/>
                  </a:lnTo>
                  <a:lnTo>
                    <a:pt x="170" y="19"/>
                  </a:lnTo>
                  <a:lnTo>
                    <a:pt x="173" y="23"/>
                  </a:lnTo>
                  <a:lnTo>
                    <a:pt x="175" y="27"/>
                  </a:lnTo>
                  <a:lnTo>
                    <a:pt x="175" y="27"/>
                  </a:lnTo>
                  <a:lnTo>
                    <a:pt x="173" y="29"/>
                  </a:lnTo>
                  <a:lnTo>
                    <a:pt x="172" y="32"/>
                  </a:lnTo>
                  <a:lnTo>
                    <a:pt x="172" y="34"/>
                  </a:lnTo>
                  <a:lnTo>
                    <a:pt x="173" y="37"/>
                  </a:lnTo>
                  <a:lnTo>
                    <a:pt x="177" y="51"/>
                  </a:lnTo>
                  <a:lnTo>
                    <a:pt x="177" y="51"/>
                  </a:lnTo>
                  <a:lnTo>
                    <a:pt x="169" y="47"/>
                  </a:lnTo>
                  <a:lnTo>
                    <a:pt x="160" y="45"/>
                  </a:lnTo>
                  <a:lnTo>
                    <a:pt x="160" y="45"/>
                  </a:lnTo>
                  <a:lnTo>
                    <a:pt x="158" y="43"/>
                  </a:lnTo>
                  <a:lnTo>
                    <a:pt x="157" y="42"/>
                  </a:lnTo>
                  <a:lnTo>
                    <a:pt x="155" y="40"/>
                  </a:lnTo>
                  <a:lnTo>
                    <a:pt x="153" y="39"/>
                  </a:lnTo>
                  <a:lnTo>
                    <a:pt x="148" y="39"/>
                  </a:lnTo>
                  <a:lnTo>
                    <a:pt x="148" y="39"/>
                  </a:lnTo>
                  <a:lnTo>
                    <a:pt x="146" y="40"/>
                  </a:lnTo>
                  <a:lnTo>
                    <a:pt x="144" y="42"/>
                  </a:lnTo>
                  <a:lnTo>
                    <a:pt x="142" y="43"/>
                  </a:lnTo>
                  <a:lnTo>
                    <a:pt x="142" y="46"/>
                  </a:lnTo>
                  <a:lnTo>
                    <a:pt x="142" y="46"/>
                  </a:lnTo>
                  <a:lnTo>
                    <a:pt x="133" y="49"/>
                  </a:lnTo>
                  <a:lnTo>
                    <a:pt x="125" y="53"/>
                  </a:lnTo>
                  <a:lnTo>
                    <a:pt x="118" y="57"/>
                  </a:lnTo>
                  <a:lnTo>
                    <a:pt x="113" y="62"/>
                  </a:lnTo>
                  <a:lnTo>
                    <a:pt x="0" y="46"/>
                  </a:lnTo>
                  <a:lnTo>
                    <a:pt x="0" y="61"/>
                  </a:lnTo>
                  <a:lnTo>
                    <a:pt x="19" y="7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4" name="Freeform 475"/>
            <p:cNvSpPr>
              <a:spLocks/>
            </p:cNvSpPr>
            <p:nvPr/>
          </p:nvSpPr>
          <p:spPr bwMode="auto">
            <a:xfrm>
              <a:off x="5113338" y="3057525"/>
              <a:ext cx="139700" cy="379413"/>
            </a:xfrm>
            <a:custGeom>
              <a:avLst/>
              <a:gdLst>
                <a:gd name="T0" fmla="*/ 24 w 88"/>
                <a:gd name="T1" fmla="*/ 95 h 239"/>
                <a:gd name="T2" fmla="*/ 24 w 88"/>
                <a:gd name="T3" fmla="*/ 95 h 239"/>
                <a:gd name="T4" fmla="*/ 23 w 88"/>
                <a:gd name="T5" fmla="*/ 92 h 239"/>
                <a:gd name="T6" fmla="*/ 23 w 88"/>
                <a:gd name="T7" fmla="*/ 90 h 239"/>
                <a:gd name="T8" fmla="*/ 23 w 88"/>
                <a:gd name="T9" fmla="*/ 90 h 239"/>
                <a:gd name="T10" fmla="*/ 23 w 88"/>
                <a:gd name="T11" fmla="*/ 10 h 239"/>
                <a:gd name="T12" fmla="*/ 23 w 88"/>
                <a:gd name="T13" fmla="*/ 10 h 239"/>
                <a:gd name="T14" fmla="*/ 22 w 88"/>
                <a:gd name="T15" fmla="*/ 6 h 239"/>
                <a:gd name="T16" fmla="*/ 20 w 88"/>
                <a:gd name="T17" fmla="*/ 3 h 239"/>
                <a:gd name="T18" fmla="*/ 17 w 88"/>
                <a:gd name="T19" fmla="*/ 1 h 239"/>
                <a:gd name="T20" fmla="*/ 13 w 88"/>
                <a:gd name="T21" fmla="*/ 0 h 239"/>
                <a:gd name="T22" fmla="*/ 13 w 88"/>
                <a:gd name="T23" fmla="*/ 0 h 239"/>
                <a:gd name="T24" fmla="*/ 9 w 88"/>
                <a:gd name="T25" fmla="*/ 1 h 239"/>
                <a:gd name="T26" fmla="*/ 6 w 88"/>
                <a:gd name="T27" fmla="*/ 3 h 239"/>
                <a:gd name="T28" fmla="*/ 4 w 88"/>
                <a:gd name="T29" fmla="*/ 6 h 239"/>
                <a:gd name="T30" fmla="*/ 4 w 88"/>
                <a:gd name="T31" fmla="*/ 10 h 239"/>
                <a:gd name="T32" fmla="*/ 4 w 88"/>
                <a:gd name="T33" fmla="*/ 10 h 239"/>
                <a:gd name="T34" fmla="*/ 0 w 88"/>
                <a:gd name="T35" fmla="*/ 95 h 239"/>
                <a:gd name="T36" fmla="*/ 0 w 88"/>
                <a:gd name="T37" fmla="*/ 95 h 239"/>
                <a:gd name="T38" fmla="*/ 1 w 88"/>
                <a:gd name="T39" fmla="*/ 98 h 239"/>
                <a:gd name="T40" fmla="*/ 2 w 88"/>
                <a:gd name="T41" fmla="*/ 101 h 239"/>
                <a:gd name="T42" fmla="*/ 2 w 88"/>
                <a:gd name="T43" fmla="*/ 101 h 239"/>
                <a:gd name="T44" fmla="*/ 14 w 88"/>
                <a:gd name="T45" fmla="*/ 134 h 239"/>
                <a:gd name="T46" fmla="*/ 23 w 88"/>
                <a:gd name="T47" fmla="*/ 159 h 239"/>
                <a:gd name="T48" fmla="*/ 32 w 88"/>
                <a:gd name="T49" fmla="*/ 177 h 239"/>
                <a:gd name="T50" fmla="*/ 32 w 88"/>
                <a:gd name="T51" fmla="*/ 177 h 239"/>
                <a:gd name="T52" fmla="*/ 35 w 88"/>
                <a:gd name="T53" fmla="*/ 183 h 239"/>
                <a:gd name="T54" fmla="*/ 38 w 88"/>
                <a:gd name="T55" fmla="*/ 186 h 239"/>
                <a:gd name="T56" fmla="*/ 38 w 88"/>
                <a:gd name="T57" fmla="*/ 186 h 239"/>
                <a:gd name="T58" fmla="*/ 48 w 88"/>
                <a:gd name="T59" fmla="*/ 192 h 239"/>
                <a:gd name="T60" fmla="*/ 62 w 88"/>
                <a:gd name="T61" fmla="*/ 199 h 239"/>
                <a:gd name="T62" fmla="*/ 75 w 88"/>
                <a:gd name="T63" fmla="*/ 206 h 239"/>
                <a:gd name="T64" fmla="*/ 84 w 88"/>
                <a:gd name="T65" fmla="*/ 211 h 239"/>
                <a:gd name="T66" fmla="*/ 84 w 88"/>
                <a:gd name="T67" fmla="*/ 211 h 239"/>
                <a:gd name="T68" fmla="*/ 86 w 88"/>
                <a:gd name="T69" fmla="*/ 213 h 239"/>
                <a:gd name="T70" fmla="*/ 87 w 88"/>
                <a:gd name="T71" fmla="*/ 216 h 239"/>
                <a:gd name="T72" fmla="*/ 88 w 88"/>
                <a:gd name="T73" fmla="*/ 221 h 239"/>
                <a:gd name="T74" fmla="*/ 88 w 88"/>
                <a:gd name="T75" fmla="*/ 221 h 239"/>
                <a:gd name="T76" fmla="*/ 87 w 88"/>
                <a:gd name="T77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8" h="239">
                  <a:moveTo>
                    <a:pt x="24" y="95"/>
                  </a:moveTo>
                  <a:lnTo>
                    <a:pt x="24" y="95"/>
                  </a:lnTo>
                  <a:lnTo>
                    <a:pt x="23" y="92"/>
                  </a:lnTo>
                  <a:lnTo>
                    <a:pt x="23" y="90"/>
                  </a:lnTo>
                  <a:lnTo>
                    <a:pt x="23" y="90"/>
                  </a:lnTo>
                  <a:lnTo>
                    <a:pt x="23" y="10"/>
                  </a:lnTo>
                  <a:lnTo>
                    <a:pt x="23" y="10"/>
                  </a:lnTo>
                  <a:lnTo>
                    <a:pt x="22" y="6"/>
                  </a:lnTo>
                  <a:lnTo>
                    <a:pt x="20" y="3"/>
                  </a:lnTo>
                  <a:lnTo>
                    <a:pt x="17" y="1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9" y="1"/>
                  </a:lnTo>
                  <a:lnTo>
                    <a:pt x="6" y="3"/>
                  </a:lnTo>
                  <a:lnTo>
                    <a:pt x="4" y="6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1" y="98"/>
                  </a:lnTo>
                  <a:lnTo>
                    <a:pt x="2" y="101"/>
                  </a:lnTo>
                  <a:lnTo>
                    <a:pt x="2" y="101"/>
                  </a:lnTo>
                  <a:lnTo>
                    <a:pt x="14" y="134"/>
                  </a:lnTo>
                  <a:lnTo>
                    <a:pt x="23" y="159"/>
                  </a:lnTo>
                  <a:lnTo>
                    <a:pt x="32" y="177"/>
                  </a:lnTo>
                  <a:lnTo>
                    <a:pt x="32" y="177"/>
                  </a:lnTo>
                  <a:lnTo>
                    <a:pt x="35" y="183"/>
                  </a:lnTo>
                  <a:lnTo>
                    <a:pt x="38" y="186"/>
                  </a:lnTo>
                  <a:lnTo>
                    <a:pt x="38" y="186"/>
                  </a:lnTo>
                  <a:lnTo>
                    <a:pt x="48" y="192"/>
                  </a:lnTo>
                  <a:lnTo>
                    <a:pt x="62" y="199"/>
                  </a:lnTo>
                  <a:lnTo>
                    <a:pt x="75" y="206"/>
                  </a:lnTo>
                  <a:lnTo>
                    <a:pt x="84" y="211"/>
                  </a:lnTo>
                  <a:lnTo>
                    <a:pt x="84" y="211"/>
                  </a:lnTo>
                  <a:lnTo>
                    <a:pt x="86" y="213"/>
                  </a:lnTo>
                  <a:lnTo>
                    <a:pt x="87" y="216"/>
                  </a:lnTo>
                  <a:lnTo>
                    <a:pt x="88" y="221"/>
                  </a:lnTo>
                  <a:lnTo>
                    <a:pt x="88" y="221"/>
                  </a:lnTo>
                  <a:lnTo>
                    <a:pt x="87" y="239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5" name="Freeform 476"/>
            <p:cNvSpPr>
              <a:spLocks/>
            </p:cNvSpPr>
            <p:nvPr/>
          </p:nvSpPr>
          <p:spPr bwMode="auto">
            <a:xfrm>
              <a:off x="5168901" y="3192463"/>
              <a:ext cx="177800" cy="246063"/>
            </a:xfrm>
            <a:custGeom>
              <a:avLst/>
              <a:gdLst>
                <a:gd name="T0" fmla="*/ 112 w 112"/>
                <a:gd name="T1" fmla="*/ 155 h 155"/>
                <a:gd name="T2" fmla="*/ 112 w 112"/>
                <a:gd name="T3" fmla="*/ 139 h 155"/>
                <a:gd name="T4" fmla="*/ 112 w 112"/>
                <a:gd name="T5" fmla="*/ 139 h 155"/>
                <a:gd name="T6" fmla="*/ 112 w 112"/>
                <a:gd name="T7" fmla="*/ 128 h 155"/>
                <a:gd name="T8" fmla="*/ 110 w 112"/>
                <a:gd name="T9" fmla="*/ 119 h 155"/>
                <a:gd name="T10" fmla="*/ 107 w 112"/>
                <a:gd name="T11" fmla="*/ 111 h 155"/>
                <a:gd name="T12" fmla="*/ 103 w 112"/>
                <a:gd name="T13" fmla="*/ 103 h 155"/>
                <a:gd name="T14" fmla="*/ 98 w 112"/>
                <a:gd name="T15" fmla="*/ 97 h 155"/>
                <a:gd name="T16" fmla="*/ 92 w 112"/>
                <a:gd name="T17" fmla="*/ 90 h 155"/>
                <a:gd name="T18" fmla="*/ 85 w 112"/>
                <a:gd name="T19" fmla="*/ 84 h 155"/>
                <a:gd name="T20" fmla="*/ 76 w 112"/>
                <a:gd name="T21" fmla="*/ 78 h 155"/>
                <a:gd name="T22" fmla="*/ 76 w 112"/>
                <a:gd name="T23" fmla="*/ 78 h 155"/>
                <a:gd name="T24" fmla="*/ 71 w 112"/>
                <a:gd name="T25" fmla="*/ 75 h 155"/>
                <a:gd name="T26" fmla="*/ 68 w 112"/>
                <a:gd name="T27" fmla="*/ 71 h 155"/>
                <a:gd name="T28" fmla="*/ 68 w 112"/>
                <a:gd name="T29" fmla="*/ 71 h 155"/>
                <a:gd name="T30" fmla="*/ 41 w 112"/>
                <a:gd name="T31" fmla="*/ 33 h 155"/>
                <a:gd name="T32" fmla="*/ 22 w 112"/>
                <a:gd name="T33" fmla="*/ 6 h 155"/>
                <a:gd name="T34" fmla="*/ 22 w 112"/>
                <a:gd name="T35" fmla="*/ 6 h 155"/>
                <a:gd name="T36" fmla="*/ 18 w 112"/>
                <a:gd name="T37" fmla="*/ 2 h 155"/>
                <a:gd name="T38" fmla="*/ 14 w 112"/>
                <a:gd name="T39" fmla="*/ 0 h 155"/>
                <a:gd name="T40" fmla="*/ 9 w 112"/>
                <a:gd name="T41" fmla="*/ 0 h 155"/>
                <a:gd name="T42" fmla="*/ 5 w 112"/>
                <a:gd name="T43" fmla="*/ 1 h 155"/>
                <a:gd name="T44" fmla="*/ 2 w 112"/>
                <a:gd name="T45" fmla="*/ 4 h 155"/>
                <a:gd name="T46" fmla="*/ 0 w 112"/>
                <a:gd name="T47" fmla="*/ 8 h 155"/>
                <a:gd name="T48" fmla="*/ 0 w 112"/>
                <a:gd name="T49" fmla="*/ 12 h 155"/>
                <a:gd name="T50" fmla="*/ 1 w 112"/>
                <a:gd name="T51" fmla="*/ 16 h 155"/>
                <a:gd name="T52" fmla="*/ 22 w 112"/>
                <a:gd name="T53" fmla="*/ 56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2" h="155">
                  <a:moveTo>
                    <a:pt x="112" y="155"/>
                  </a:moveTo>
                  <a:lnTo>
                    <a:pt x="112" y="139"/>
                  </a:lnTo>
                  <a:lnTo>
                    <a:pt x="112" y="139"/>
                  </a:lnTo>
                  <a:lnTo>
                    <a:pt x="112" y="128"/>
                  </a:lnTo>
                  <a:lnTo>
                    <a:pt x="110" y="119"/>
                  </a:lnTo>
                  <a:lnTo>
                    <a:pt x="107" y="111"/>
                  </a:lnTo>
                  <a:lnTo>
                    <a:pt x="103" y="103"/>
                  </a:lnTo>
                  <a:lnTo>
                    <a:pt x="98" y="97"/>
                  </a:lnTo>
                  <a:lnTo>
                    <a:pt x="92" y="90"/>
                  </a:lnTo>
                  <a:lnTo>
                    <a:pt x="85" y="84"/>
                  </a:lnTo>
                  <a:lnTo>
                    <a:pt x="76" y="78"/>
                  </a:lnTo>
                  <a:lnTo>
                    <a:pt x="76" y="78"/>
                  </a:lnTo>
                  <a:lnTo>
                    <a:pt x="71" y="75"/>
                  </a:lnTo>
                  <a:lnTo>
                    <a:pt x="68" y="71"/>
                  </a:lnTo>
                  <a:lnTo>
                    <a:pt x="68" y="71"/>
                  </a:lnTo>
                  <a:lnTo>
                    <a:pt x="41" y="33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12"/>
                  </a:lnTo>
                  <a:lnTo>
                    <a:pt x="1" y="16"/>
                  </a:lnTo>
                  <a:lnTo>
                    <a:pt x="22" y="56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6" name="Freeform 477"/>
            <p:cNvSpPr>
              <a:spLocks/>
            </p:cNvSpPr>
            <p:nvPr/>
          </p:nvSpPr>
          <p:spPr bwMode="auto">
            <a:xfrm>
              <a:off x="5472113" y="3057525"/>
              <a:ext cx="139700" cy="379413"/>
            </a:xfrm>
            <a:custGeom>
              <a:avLst/>
              <a:gdLst>
                <a:gd name="T0" fmla="*/ 64 w 88"/>
                <a:gd name="T1" fmla="*/ 95 h 239"/>
                <a:gd name="T2" fmla="*/ 64 w 88"/>
                <a:gd name="T3" fmla="*/ 95 h 239"/>
                <a:gd name="T4" fmla="*/ 65 w 88"/>
                <a:gd name="T5" fmla="*/ 92 h 239"/>
                <a:gd name="T6" fmla="*/ 66 w 88"/>
                <a:gd name="T7" fmla="*/ 90 h 239"/>
                <a:gd name="T8" fmla="*/ 66 w 88"/>
                <a:gd name="T9" fmla="*/ 90 h 239"/>
                <a:gd name="T10" fmla="*/ 66 w 88"/>
                <a:gd name="T11" fmla="*/ 10 h 239"/>
                <a:gd name="T12" fmla="*/ 66 w 88"/>
                <a:gd name="T13" fmla="*/ 10 h 239"/>
                <a:gd name="T14" fmla="*/ 67 w 88"/>
                <a:gd name="T15" fmla="*/ 6 h 239"/>
                <a:gd name="T16" fmla="*/ 69 w 88"/>
                <a:gd name="T17" fmla="*/ 3 h 239"/>
                <a:gd name="T18" fmla="*/ 72 w 88"/>
                <a:gd name="T19" fmla="*/ 1 h 239"/>
                <a:gd name="T20" fmla="*/ 75 w 88"/>
                <a:gd name="T21" fmla="*/ 0 h 239"/>
                <a:gd name="T22" fmla="*/ 75 w 88"/>
                <a:gd name="T23" fmla="*/ 0 h 239"/>
                <a:gd name="T24" fmla="*/ 79 w 88"/>
                <a:gd name="T25" fmla="*/ 1 h 239"/>
                <a:gd name="T26" fmla="*/ 82 w 88"/>
                <a:gd name="T27" fmla="*/ 3 h 239"/>
                <a:gd name="T28" fmla="*/ 84 w 88"/>
                <a:gd name="T29" fmla="*/ 6 h 239"/>
                <a:gd name="T30" fmla="*/ 85 w 88"/>
                <a:gd name="T31" fmla="*/ 10 h 239"/>
                <a:gd name="T32" fmla="*/ 85 w 88"/>
                <a:gd name="T33" fmla="*/ 10 h 239"/>
                <a:gd name="T34" fmla="*/ 88 w 88"/>
                <a:gd name="T35" fmla="*/ 95 h 239"/>
                <a:gd name="T36" fmla="*/ 88 w 88"/>
                <a:gd name="T37" fmla="*/ 95 h 239"/>
                <a:gd name="T38" fmla="*/ 88 w 88"/>
                <a:gd name="T39" fmla="*/ 98 h 239"/>
                <a:gd name="T40" fmla="*/ 87 w 88"/>
                <a:gd name="T41" fmla="*/ 101 h 239"/>
                <a:gd name="T42" fmla="*/ 87 w 88"/>
                <a:gd name="T43" fmla="*/ 101 h 239"/>
                <a:gd name="T44" fmla="*/ 75 w 88"/>
                <a:gd name="T45" fmla="*/ 134 h 239"/>
                <a:gd name="T46" fmla="*/ 65 w 88"/>
                <a:gd name="T47" fmla="*/ 159 h 239"/>
                <a:gd name="T48" fmla="*/ 58 w 88"/>
                <a:gd name="T49" fmla="*/ 177 h 239"/>
                <a:gd name="T50" fmla="*/ 58 w 88"/>
                <a:gd name="T51" fmla="*/ 177 h 239"/>
                <a:gd name="T52" fmla="*/ 54 w 88"/>
                <a:gd name="T53" fmla="*/ 183 h 239"/>
                <a:gd name="T54" fmla="*/ 50 w 88"/>
                <a:gd name="T55" fmla="*/ 186 h 239"/>
                <a:gd name="T56" fmla="*/ 50 w 88"/>
                <a:gd name="T57" fmla="*/ 186 h 239"/>
                <a:gd name="T58" fmla="*/ 40 w 88"/>
                <a:gd name="T59" fmla="*/ 192 h 239"/>
                <a:gd name="T60" fmla="*/ 27 w 88"/>
                <a:gd name="T61" fmla="*/ 199 h 239"/>
                <a:gd name="T62" fmla="*/ 13 w 88"/>
                <a:gd name="T63" fmla="*/ 206 h 239"/>
                <a:gd name="T64" fmla="*/ 4 w 88"/>
                <a:gd name="T65" fmla="*/ 211 h 239"/>
                <a:gd name="T66" fmla="*/ 4 w 88"/>
                <a:gd name="T67" fmla="*/ 211 h 239"/>
                <a:gd name="T68" fmla="*/ 3 w 88"/>
                <a:gd name="T69" fmla="*/ 213 h 239"/>
                <a:gd name="T70" fmla="*/ 1 w 88"/>
                <a:gd name="T71" fmla="*/ 216 h 239"/>
                <a:gd name="T72" fmla="*/ 0 w 88"/>
                <a:gd name="T73" fmla="*/ 221 h 239"/>
                <a:gd name="T74" fmla="*/ 0 w 88"/>
                <a:gd name="T75" fmla="*/ 221 h 239"/>
                <a:gd name="T76" fmla="*/ 2 w 88"/>
                <a:gd name="T77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8" h="239">
                  <a:moveTo>
                    <a:pt x="64" y="95"/>
                  </a:moveTo>
                  <a:lnTo>
                    <a:pt x="64" y="95"/>
                  </a:lnTo>
                  <a:lnTo>
                    <a:pt x="65" y="92"/>
                  </a:lnTo>
                  <a:lnTo>
                    <a:pt x="66" y="90"/>
                  </a:lnTo>
                  <a:lnTo>
                    <a:pt x="66" y="90"/>
                  </a:lnTo>
                  <a:lnTo>
                    <a:pt x="66" y="10"/>
                  </a:lnTo>
                  <a:lnTo>
                    <a:pt x="66" y="10"/>
                  </a:lnTo>
                  <a:lnTo>
                    <a:pt x="67" y="6"/>
                  </a:lnTo>
                  <a:lnTo>
                    <a:pt x="69" y="3"/>
                  </a:lnTo>
                  <a:lnTo>
                    <a:pt x="72" y="1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9" y="1"/>
                  </a:lnTo>
                  <a:lnTo>
                    <a:pt x="82" y="3"/>
                  </a:lnTo>
                  <a:lnTo>
                    <a:pt x="84" y="6"/>
                  </a:lnTo>
                  <a:lnTo>
                    <a:pt x="85" y="10"/>
                  </a:lnTo>
                  <a:lnTo>
                    <a:pt x="85" y="10"/>
                  </a:lnTo>
                  <a:lnTo>
                    <a:pt x="88" y="95"/>
                  </a:lnTo>
                  <a:lnTo>
                    <a:pt x="88" y="95"/>
                  </a:lnTo>
                  <a:lnTo>
                    <a:pt x="88" y="98"/>
                  </a:lnTo>
                  <a:lnTo>
                    <a:pt x="87" y="101"/>
                  </a:lnTo>
                  <a:lnTo>
                    <a:pt x="87" y="101"/>
                  </a:lnTo>
                  <a:lnTo>
                    <a:pt x="75" y="134"/>
                  </a:lnTo>
                  <a:lnTo>
                    <a:pt x="65" y="159"/>
                  </a:lnTo>
                  <a:lnTo>
                    <a:pt x="58" y="177"/>
                  </a:lnTo>
                  <a:lnTo>
                    <a:pt x="58" y="177"/>
                  </a:lnTo>
                  <a:lnTo>
                    <a:pt x="54" y="183"/>
                  </a:lnTo>
                  <a:lnTo>
                    <a:pt x="50" y="186"/>
                  </a:lnTo>
                  <a:lnTo>
                    <a:pt x="50" y="186"/>
                  </a:lnTo>
                  <a:lnTo>
                    <a:pt x="40" y="192"/>
                  </a:lnTo>
                  <a:lnTo>
                    <a:pt x="27" y="199"/>
                  </a:lnTo>
                  <a:lnTo>
                    <a:pt x="13" y="206"/>
                  </a:lnTo>
                  <a:lnTo>
                    <a:pt x="4" y="211"/>
                  </a:lnTo>
                  <a:lnTo>
                    <a:pt x="4" y="211"/>
                  </a:lnTo>
                  <a:lnTo>
                    <a:pt x="3" y="213"/>
                  </a:lnTo>
                  <a:lnTo>
                    <a:pt x="1" y="216"/>
                  </a:lnTo>
                  <a:lnTo>
                    <a:pt x="0" y="221"/>
                  </a:lnTo>
                  <a:lnTo>
                    <a:pt x="0" y="221"/>
                  </a:lnTo>
                  <a:lnTo>
                    <a:pt x="2" y="239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7" name="Freeform 478"/>
            <p:cNvSpPr>
              <a:spLocks/>
            </p:cNvSpPr>
            <p:nvPr/>
          </p:nvSpPr>
          <p:spPr bwMode="auto">
            <a:xfrm>
              <a:off x="5378451" y="3192463"/>
              <a:ext cx="179388" cy="246063"/>
            </a:xfrm>
            <a:custGeom>
              <a:avLst/>
              <a:gdLst>
                <a:gd name="T0" fmla="*/ 0 w 113"/>
                <a:gd name="T1" fmla="*/ 155 h 155"/>
                <a:gd name="T2" fmla="*/ 0 w 113"/>
                <a:gd name="T3" fmla="*/ 139 h 155"/>
                <a:gd name="T4" fmla="*/ 0 w 113"/>
                <a:gd name="T5" fmla="*/ 139 h 155"/>
                <a:gd name="T6" fmla="*/ 1 w 113"/>
                <a:gd name="T7" fmla="*/ 128 h 155"/>
                <a:gd name="T8" fmla="*/ 2 w 113"/>
                <a:gd name="T9" fmla="*/ 119 h 155"/>
                <a:gd name="T10" fmla="*/ 5 w 113"/>
                <a:gd name="T11" fmla="*/ 111 h 155"/>
                <a:gd name="T12" fmla="*/ 10 w 113"/>
                <a:gd name="T13" fmla="*/ 103 h 155"/>
                <a:gd name="T14" fmla="*/ 14 w 113"/>
                <a:gd name="T15" fmla="*/ 97 h 155"/>
                <a:gd name="T16" fmla="*/ 20 w 113"/>
                <a:gd name="T17" fmla="*/ 90 h 155"/>
                <a:gd name="T18" fmla="*/ 28 w 113"/>
                <a:gd name="T19" fmla="*/ 84 h 155"/>
                <a:gd name="T20" fmla="*/ 36 w 113"/>
                <a:gd name="T21" fmla="*/ 78 h 155"/>
                <a:gd name="T22" fmla="*/ 36 w 113"/>
                <a:gd name="T23" fmla="*/ 78 h 155"/>
                <a:gd name="T24" fmla="*/ 41 w 113"/>
                <a:gd name="T25" fmla="*/ 75 h 155"/>
                <a:gd name="T26" fmla="*/ 46 w 113"/>
                <a:gd name="T27" fmla="*/ 71 h 155"/>
                <a:gd name="T28" fmla="*/ 46 w 113"/>
                <a:gd name="T29" fmla="*/ 71 h 155"/>
                <a:gd name="T30" fmla="*/ 71 w 113"/>
                <a:gd name="T31" fmla="*/ 33 h 155"/>
                <a:gd name="T32" fmla="*/ 90 w 113"/>
                <a:gd name="T33" fmla="*/ 6 h 155"/>
                <a:gd name="T34" fmla="*/ 90 w 113"/>
                <a:gd name="T35" fmla="*/ 6 h 155"/>
                <a:gd name="T36" fmla="*/ 94 w 113"/>
                <a:gd name="T37" fmla="*/ 2 h 155"/>
                <a:gd name="T38" fmla="*/ 99 w 113"/>
                <a:gd name="T39" fmla="*/ 0 h 155"/>
                <a:gd name="T40" fmla="*/ 103 w 113"/>
                <a:gd name="T41" fmla="*/ 0 h 155"/>
                <a:gd name="T42" fmla="*/ 107 w 113"/>
                <a:gd name="T43" fmla="*/ 1 h 155"/>
                <a:gd name="T44" fmla="*/ 110 w 113"/>
                <a:gd name="T45" fmla="*/ 4 h 155"/>
                <a:gd name="T46" fmla="*/ 112 w 113"/>
                <a:gd name="T47" fmla="*/ 8 h 155"/>
                <a:gd name="T48" fmla="*/ 113 w 113"/>
                <a:gd name="T49" fmla="*/ 12 h 155"/>
                <a:gd name="T50" fmla="*/ 111 w 113"/>
                <a:gd name="T51" fmla="*/ 16 h 155"/>
                <a:gd name="T52" fmla="*/ 91 w 113"/>
                <a:gd name="T53" fmla="*/ 56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3" h="155">
                  <a:moveTo>
                    <a:pt x="0" y="155"/>
                  </a:moveTo>
                  <a:lnTo>
                    <a:pt x="0" y="139"/>
                  </a:lnTo>
                  <a:lnTo>
                    <a:pt x="0" y="139"/>
                  </a:lnTo>
                  <a:lnTo>
                    <a:pt x="1" y="128"/>
                  </a:lnTo>
                  <a:lnTo>
                    <a:pt x="2" y="119"/>
                  </a:lnTo>
                  <a:lnTo>
                    <a:pt x="5" y="111"/>
                  </a:lnTo>
                  <a:lnTo>
                    <a:pt x="10" y="103"/>
                  </a:lnTo>
                  <a:lnTo>
                    <a:pt x="14" y="97"/>
                  </a:lnTo>
                  <a:lnTo>
                    <a:pt x="20" y="90"/>
                  </a:lnTo>
                  <a:lnTo>
                    <a:pt x="28" y="84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41" y="75"/>
                  </a:lnTo>
                  <a:lnTo>
                    <a:pt x="46" y="71"/>
                  </a:lnTo>
                  <a:lnTo>
                    <a:pt x="46" y="71"/>
                  </a:lnTo>
                  <a:lnTo>
                    <a:pt x="71" y="33"/>
                  </a:lnTo>
                  <a:lnTo>
                    <a:pt x="90" y="6"/>
                  </a:lnTo>
                  <a:lnTo>
                    <a:pt x="90" y="6"/>
                  </a:lnTo>
                  <a:lnTo>
                    <a:pt x="94" y="2"/>
                  </a:lnTo>
                  <a:lnTo>
                    <a:pt x="99" y="0"/>
                  </a:lnTo>
                  <a:lnTo>
                    <a:pt x="103" y="0"/>
                  </a:lnTo>
                  <a:lnTo>
                    <a:pt x="107" y="1"/>
                  </a:lnTo>
                  <a:lnTo>
                    <a:pt x="110" y="4"/>
                  </a:lnTo>
                  <a:lnTo>
                    <a:pt x="112" y="8"/>
                  </a:lnTo>
                  <a:lnTo>
                    <a:pt x="113" y="12"/>
                  </a:lnTo>
                  <a:lnTo>
                    <a:pt x="111" y="16"/>
                  </a:lnTo>
                  <a:lnTo>
                    <a:pt x="91" y="56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8" name="Freeform 479"/>
            <p:cNvSpPr>
              <a:spLocks/>
            </p:cNvSpPr>
            <p:nvPr/>
          </p:nvSpPr>
          <p:spPr bwMode="auto">
            <a:xfrm>
              <a:off x="5414963" y="2987675"/>
              <a:ext cx="39688" cy="44450"/>
            </a:xfrm>
            <a:custGeom>
              <a:avLst/>
              <a:gdLst>
                <a:gd name="T0" fmla="*/ 0 w 25"/>
                <a:gd name="T1" fmla="*/ 12 h 28"/>
                <a:gd name="T2" fmla="*/ 0 w 25"/>
                <a:gd name="T3" fmla="*/ 0 h 28"/>
                <a:gd name="T4" fmla="*/ 25 w 25"/>
                <a:gd name="T5" fmla="*/ 0 h 28"/>
                <a:gd name="T6" fmla="*/ 25 w 25"/>
                <a:gd name="T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8">
                  <a:moveTo>
                    <a:pt x="0" y="12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25" y="28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9" name="Rectangle 480"/>
            <p:cNvSpPr>
              <a:spLocks noChangeArrowheads="1"/>
            </p:cNvSpPr>
            <p:nvPr/>
          </p:nvSpPr>
          <p:spPr bwMode="auto">
            <a:xfrm>
              <a:off x="5380038" y="3111500"/>
              <a:ext cx="55563" cy="44450"/>
            </a:xfrm>
            <a:prstGeom prst="rect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0" name="Freeform 481"/>
            <p:cNvSpPr>
              <a:spLocks/>
            </p:cNvSpPr>
            <p:nvPr/>
          </p:nvSpPr>
          <p:spPr bwMode="auto">
            <a:xfrm>
              <a:off x="5254626" y="3087688"/>
              <a:ext cx="215900" cy="119063"/>
            </a:xfrm>
            <a:custGeom>
              <a:avLst/>
              <a:gdLst>
                <a:gd name="T0" fmla="*/ 0 w 136"/>
                <a:gd name="T1" fmla="*/ 0 h 75"/>
                <a:gd name="T2" fmla="*/ 0 w 136"/>
                <a:gd name="T3" fmla="*/ 75 h 75"/>
                <a:gd name="T4" fmla="*/ 27 w 136"/>
                <a:gd name="T5" fmla="*/ 75 h 75"/>
                <a:gd name="T6" fmla="*/ 27 w 136"/>
                <a:gd name="T7" fmla="*/ 15 h 75"/>
                <a:gd name="T8" fmla="*/ 63 w 136"/>
                <a:gd name="T9" fmla="*/ 15 h 75"/>
                <a:gd name="T10" fmla="*/ 63 w 136"/>
                <a:gd name="T11" fmla="*/ 75 h 75"/>
                <a:gd name="T12" fmla="*/ 136 w 136"/>
                <a:gd name="T13" fmla="*/ 75 h 75"/>
                <a:gd name="T14" fmla="*/ 136 w 136"/>
                <a:gd name="T15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6" h="75">
                  <a:moveTo>
                    <a:pt x="0" y="0"/>
                  </a:moveTo>
                  <a:lnTo>
                    <a:pt x="0" y="75"/>
                  </a:lnTo>
                  <a:lnTo>
                    <a:pt x="27" y="75"/>
                  </a:lnTo>
                  <a:lnTo>
                    <a:pt x="27" y="15"/>
                  </a:lnTo>
                  <a:lnTo>
                    <a:pt x="63" y="15"/>
                  </a:lnTo>
                  <a:lnTo>
                    <a:pt x="63" y="75"/>
                  </a:lnTo>
                  <a:lnTo>
                    <a:pt x="136" y="75"/>
                  </a:lnTo>
                  <a:lnTo>
                    <a:pt x="136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1" name="Freeform 482"/>
            <p:cNvSpPr>
              <a:spLocks/>
            </p:cNvSpPr>
            <p:nvPr/>
          </p:nvSpPr>
          <p:spPr bwMode="auto">
            <a:xfrm>
              <a:off x="5221288" y="2986088"/>
              <a:ext cx="282575" cy="95250"/>
            </a:xfrm>
            <a:custGeom>
              <a:avLst/>
              <a:gdLst>
                <a:gd name="T0" fmla="*/ 178 w 178"/>
                <a:gd name="T1" fmla="*/ 60 h 60"/>
                <a:gd name="T2" fmla="*/ 89 w 178"/>
                <a:gd name="T3" fmla="*/ 0 h 60"/>
                <a:gd name="T4" fmla="*/ 0 w 178"/>
                <a:gd name="T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8" h="60">
                  <a:moveTo>
                    <a:pt x="178" y="60"/>
                  </a:moveTo>
                  <a:lnTo>
                    <a:pt x="89" y="0"/>
                  </a:lnTo>
                  <a:lnTo>
                    <a:pt x="0" y="6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2" name="Line 483"/>
            <p:cNvSpPr>
              <a:spLocks noChangeShapeType="1"/>
            </p:cNvSpPr>
            <p:nvPr/>
          </p:nvSpPr>
          <p:spPr bwMode="auto">
            <a:xfrm>
              <a:off x="4538663" y="3119438"/>
              <a:ext cx="11113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3" name="Line 484"/>
            <p:cNvSpPr>
              <a:spLocks noChangeShapeType="1"/>
            </p:cNvSpPr>
            <p:nvPr/>
          </p:nvSpPr>
          <p:spPr bwMode="auto">
            <a:xfrm>
              <a:off x="4538663" y="3152775"/>
              <a:ext cx="60325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4" name="Line 485"/>
            <p:cNvSpPr>
              <a:spLocks noChangeShapeType="1"/>
            </p:cNvSpPr>
            <p:nvPr/>
          </p:nvSpPr>
          <p:spPr bwMode="auto">
            <a:xfrm>
              <a:off x="4538663" y="3216275"/>
              <a:ext cx="38100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5" name="Line 486"/>
            <p:cNvSpPr>
              <a:spLocks noChangeShapeType="1"/>
            </p:cNvSpPr>
            <p:nvPr/>
          </p:nvSpPr>
          <p:spPr bwMode="auto">
            <a:xfrm>
              <a:off x="4538663" y="3184525"/>
              <a:ext cx="60325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6" name="Freeform 487"/>
            <p:cNvSpPr>
              <a:spLocks/>
            </p:cNvSpPr>
            <p:nvPr/>
          </p:nvSpPr>
          <p:spPr bwMode="auto">
            <a:xfrm>
              <a:off x="4435476" y="2962275"/>
              <a:ext cx="225425" cy="336550"/>
            </a:xfrm>
            <a:custGeom>
              <a:avLst/>
              <a:gdLst>
                <a:gd name="T0" fmla="*/ 65 w 142"/>
                <a:gd name="T1" fmla="*/ 36 h 212"/>
                <a:gd name="T2" fmla="*/ 127 w 142"/>
                <a:gd name="T3" fmla="*/ 36 h 212"/>
                <a:gd name="T4" fmla="*/ 127 w 142"/>
                <a:gd name="T5" fmla="*/ 36 h 212"/>
                <a:gd name="T6" fmla="*/ 133 w 142"/>
                <a:gd name="T7" fmla="*/ 38 h 212"/>
                <a:gd name="T8" fmla="*/ 138 w 142"/>
                <a:gd name="T9" fmla="*/ 41 h 212"/>
                <a:gd name="T10" fmla="*/ 141 w 142"/>
                <a:gd name="T11" fmla="*/ 45 h 212"/>
                <a:gd name="T12" fmla="*/ 142 w 142"/>
                <a:gd name="T13" fmla="*/ 50 h 212"/>
                <a:gd name="T14" fmla="*/ 142 w 142"/>
                <a:gd name="T15" fmla="*/ 197 h 212"/>
                <a:gd name="T16" fmla="*/ 142 w 142"/>
                <a:gd name="T17" fmla="*/ 197 h 212"/>
                <a:gd name="T18" fmla="*/ 141 w 142"/>
                <a:gd name="T19" fmla="*/ 202 h 212"/>
                <a:gd name="T20" fmla="*/ 138 w 142"/>
                <a:gd name="T21" fmla="*/ 208 h 212"/>
                <a:gd name="T22" fmla="*/ 133 w 142"/>
                <a:gd name="T23" fmla="*/ 211 h 212"/>
                <a:gd name="T24" fmla="*/ 127 w 142"/>
                <a:gd name="T25" fmla="*/ 212 h 212"/>
                <a:gd name="T26" fmla="*/ 14 w 142"/>
                <a:gd name="T27" fmla="*/ 212 h 212"/>
                <a:gd name="T28" fmla="*/ 14 w 142"/>
                <a:gd name="T29" fmla="*/ 212 h 212"/>
                <a:gd name="T30" fmla="*/ 9 w 142"/>
                <a:gd name="T31" fmla="*/ 211 h 212"/>
                <a:gd name="T32" fmla="*/ 4 w 142"/>
                <a:gd name="T33" fmla="*/ 208 h 212"/>
                <a:gd name="T34" fmla="*/ 1 w 142"/>
                <a:gd name="T35" fmla="*/ 202 h 212"/>
                <a:gd name="T36" fmla="*/ 0 w 142"/>
                <a:gd name="T37" fmla="*/ 197 h 212"/>
                <a:gd name="T38" fmla="*/ 0 w 142"/>
                <a:gd name="T39" fmla="*/ 44 h 212"/>
                <a:gd name="T40" fmla="*/ 0 w 142"/>
                <a:gd name="T41" fmla="*/ 44 h 212"/>
                <a:gd name="T42" fmla="*/ 1 w 142"/>
                <a:gd name="T43" fmla="*/ 40 h 212"/>
                <a:gd name="T44" fmla="*/ 3 w 142"/>
                <a:gd name="T45" fmla="*/ 35 h 212"/>
                <a:gd name="T46" fmla="*/ 5 w 142"/>
                <a:gd name="T47" fmla="*/ 31 h 212"/>
                <a:gd name="T48" fmla="*/ 9 w 142"/>
                <a:gd name="T49" fmla="*/ 28 h 212"/>
                <a:gd name="T50" fmla="*/ 51 w 142"/>
                <a:gd name="T51" fmla="*/ 1 h 212"/>
                <a:gd name="T52" fmla="*/ 51 w 142"/>
                <a:gd name="T53" fmla="*/ 1 h 212"/>
                <a:gd name="T54" fmla="*/ 54 w 142"/>
                <a:gd name="T55" fmla="*/ 0 h 212"/>
                <a:gd name="T56" fmla="*/ 57 w 142"/>
                <a:gd name="T57" fmla="*/ 0 h 212"/>
                <a:gd name="T58" fmla="*/ 58 w 142"/>
                <a:gd name="T59" fmla="*/ 2 h 212"/>
                <a:gd name="T60" fmla="*/ 59 w 142"/>
                <a:gd name="T61" fmla="*/ 5 h 212"/>
                <a:gd name="T62" fmla="*/ 59 w 142"/>
                <a:gd name="T63" fmla="*/ 160 h 212"/>
                <a:gd name="T64" fmla="*/ 59 w 142"/>
                <a:gd name="T65" fmla="*/ 160 h 212"/>
                <a:gd name="T66" fmla="*/ 58 w 142"/>
                <a:gd name="T67" fmla="*/ 164 h 212"/>
                <a:gd name="T68" fmla="*/ 57 w 142"/>
                <a:gd name="T69" fmla="*/ 170 h 212"/>
                <a:gd name="T70" fmla="*/ 54 w 142"/>
                <a:gd name="T71" fmla="*/ 174 h 212"/>
                <a:gd name="T72" fmla="*/ 51 w 142"/>
                <a:gd name="T73" fmla="*/ 176 h 212"/>
                <a:gd name="T74" fmla="*/ 11 w 142"/>
                <a:gd name="T75" fmla="*/ 201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42" h="212">
                  <a:moveTo>
                    <a:pt x="65" y="36"/>
                  </a:moveTo>
                  <a:lnTo>
                    <a:pt x="127" y="36"/>
                  </a:lnTo>
                  <a:lnTo>
                    <a:pt x="127" y="36"/>
                  </a:lnTo>
                  <a:lnTo>
                    <a:pt x="133" y="38"/>
                  </a:lnTo>
                  <a:lnTo>
                    <a:pt x="138" y="41"/>
                  </a:lnTo>
                  <a:lnTo>
                    <a:pt x="141" y="45"/>
                  </a:lnTo>
                  <a:lnTo>
                    <a:pt x="142" y="50"/>
                  </a:lnTo>
                  <a:lnTo>
                    <a:pt x="142" y="197"/>
                  </a:lnTo>
                  <a:lnTo>
                    <a:pt x="142" y="197"/>
                  </a:lnTo>
                  <a:lnTo>
                    <a:pt x="141" y="202"/>
                  </a:lnTo>
                  <a:lnTo>
                    <a:pt x="138" y="208"/>
                  </a:lnTo>
                  <a:lnTo>
                    <a:pt x="133" y="211"/>
                  </a:lnTo>
                  <a:lnTo>
                    <a:pt x="127" y="212"/>
                  </a:lnTo>
                  <a:lnTo>
                    <a:pt x="14" y="212"/>
                  </a:lnTo>
                  <a:lnTo>
                    <a:pt x="14" y="212"/>
                  </a:lnTo>
                  <a:lnTo>
                    <a:pt x="9" y="211"/>
                  </a:lnTo>
                  <a:lnTo>
                    <a:pt x="4" y="208"/>
                  </a:lnTo>
                  <a:lnTo>
                    <a:pt x="1" y="202"/>
                  </a:lnTo>
                  <a:lnTo>
                    <a:pt x="0" y="19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1" y="40"/>
                  </a:lnTo>
                  <a:lnTo>
                    <a:pt x="3" y="35"/>
                  </a:lnTo>
                  <a:lnTo>
                    <a:pt x="5" y="31"/>
                  </a:lnTo>
                  <a:lnTo>
                    <a:pt x="9" y="28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54" y="0"/>
                  </a:lnTo>
                  <a:lnTo>
                    <a:pt x="57" y="0"/>
                  </a:lnTo>
                  <a:lnTo>
                    <a:pt x="58" y="2"/>
                  </a:lnTo>
                  <a:lnTo>
                    <a:pt x="59" y="5"/>
                  </a:lnTo>
                  <a:lnTo>
                    <a:pt x="59" y="160"/>
                  </a:lnTo>
                  <a:lnTo>
                    <a:pt x="59" y="160"/>
                  </a:lnTo>
                  <a:lnTo>
                    <a:pt x="58" y="164"/>
                  </a:lnTo>
                  <a:lnTo>
                    <a:pt x="57" y="170"/>
                  </a:lnTo>
                  <a:lnTo>
                    <a:pt x="54" y="174"/>
                  </a:lnTo>
                  <a:lnTo>
                    <a:pt x="51" y="176"/>
                  </a:lnTo>
                  <a:lnTo>
                    <a:pt x="11" y="201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7" name="Freeform 488"/>
            <p:cNvSpPr>
              <a:spLocks/>
            </p:cNvSpPr>
            <p:nvPr/>
          </p:nvSpPr>
          <p:spPr bwMode="auto">
            <a:xfrm>
              <a:off x="4538663" y="3054350"/>
              <a:ext cx="77788" cy="57150"/>
            </a:xfrm>
            <a:custGeom>
              <a:avLst/>
              <a:gdLst>
                <a:gd name="T0" fmla="*/ 49 w 49"/>
                <a:gd name="T1" fmla="*/ 36 h 36"/>
                <a:gd name="T2" fmla="*/ 30 w 49"/>
                <a:gd name="T3" fmla="*/ 36 h 36"/>
                <a:gd name="T4" fmla="*/ 30 w 49"/>
                <a:gd name="T5" fmla="*/ 34 h 36"/>
                <a:gd name="T6" fmla="*/ 30 w 49"/>
                <a:gd name="T7" fmla="*/ 34 h 36"/>
                <a:gd name="T8" fmla="*/ 30 w 49"/>
                <a:gd name="T9" fmla="*/ 7 h 36"/>
                <a:gd name="T10" fmla="*/ 30 w 49"/>
                <a:gd name="T11" fmla="*/ 7 h 36"/>
                <a:gd name="T12" fmla="*/ 29 w 49"/>
                <a:gd name="T13" fmla="*/ 5 h 36"/>
                <a:gd name="T14" fmla="*/ 28 w 49"/>
                <a:gd name="T15" fmla="*/ 3 h 36"/>
                <a:gd name="T16" fmla="*/ 28 w 49"/>
                <a:gd name="T17" fmla="*/ 3 h 36"/>
                <a:gd name="T18" fmla="*/ 27 w 49"/>
                <a:gd name="T19" fmla="*/ 2 h 36"/>
                <a:gd name="T20" fmla="*/ 25 w 49"/>
                <a:gd name="T21" fmla="*/ 0 h 36"/>
                <a:gd name="T22" fmla="*/ 0 w 49"/>
                <a:gd name="T2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" h="36">
                  <a:moveTo>
                    <a:pt x="49" y="36"/>
                  </a:moveTo>
                  <a:lnTo>
                    <a:pt x="30" y="36"/>
                  </a:lnTo>
                  <a:lnTo>
                    <a:pt x="30" y="34"/>
                  </a:lnTo>
                  <a:lnTo>
                    <a:pt x="30" y="34"/>
                  </a:lnTo>
                  <a:lnTo>
                    <a:pt x="30" y="7"/>
                  </a:lnTo>
                  <a:lnTo>
                    <a:pt x="30" y="7"/>
                  </a:lnTo>
                  <a:lnTo>
                    <a:pt x="29" y="5"/>
                  </a:lnTo>
                  <a:lnTo>
                    <a:pt x="28" y="3"/>
                  </a:lnTo>
                  <a:lnTo>
                    <a:pt x="28" y="3"/>
                  </a:lnTo>
                  <a:lnTo>
                    <a:pt x="27" y="2"/>
                  </a:lnTo>
                  <a:lnTo>
                    <a:pt x="25" y="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8" name="Freeform 489"/>
            <p:cNvSpPr>
              <a:spLocks/>
            </p:cNvSpPr>
            <p:nvPr/>
          </p:nvSpPr>
          <p:spPr bwMode="auto">
            <a:xfrm>
              <a:off x="4498976" y="3068638"/>
              <a:ext cx="131763" cy="193675"/>
            </a:xfrm>
            <a:custGeom>
              <a:avLst/>
              <a:gdLst>
                <a:gd name="T0" fmla="*/ 0 w 83"/>
                <a:gd name="T1" fmla="*/ 122 h 122"/>
                <a:gd name="T2" fmla="*/ 83 w 83"/>
                <a:gd name="T3" fmla="*/ 122 h 122"/>
                <a:gd name="T4" fmla="*/ 83 w 83"/>
                <a:gd name="T5" fmla="*/ 27 h 122"/>
                <a:gd name="T6" fmla="*/ 83 w 83"/>
                <a:gd name="T7" fmla="*/ 27 h 122"/>
                <a:gd name="T8" fmla="*/ 82 w 83"/>
                <a:gd name="T9" fmla="*/ 24 h 122"/>
                <a:gd name="T10" fmla="*/ 81 w 83"/>
                <a:gd name="T11" fmla="*/ 22 h 122"/>
                <a:gd name="T12" fmla="*/ 64 w 83"/>
                <a:gd name="T1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122">
                  <a:moveTo>
                    <a:pt x="0" y="122"/>
                  </a:moveTo>
                  <a:lnTo>
                    <a:pt x="83" y="122"/>
                  </a:lnTo>
                  <a:lnTo>
                    <a:pt x="83" y="27"/>
                  </a:lnTo>
                  <a:lnTo>
                    <a:pt x="83" y="27"/>
                  </a:lnTo>
                  <a:lnTo>
                    <a:pt x="82" y="24"/>
                  </a:lnTo>
                  <a:lnTo>
                    <a:pt x="81" y="22"/>
                  </a:lnTo>
                  <a:lnTo>
                    <a:pt x="64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9" name="Freeform 490"/>
            <p:cNvSpPr>
              <a:spLocks/>
            </p:cNvSpPr>
            <p:nvPr/>
          </p:nvSpPr>
          <p:spPr bwMode="auto">
            <a:xfrm>
              <a:off x="4956176" y="2943225"/>
              <a:ext cx="85725" cy="93663"/>
            </a:xfrm>
            <a:custGeom>
              <a:avLst/>
              <a:gdLst>
                <a:gd name="T0" fmla="*/ 27 w 54"/>
                <a:gd name="T1" fmla="*/ 59 h 59"/>
                <a:gd name="T2" fmla="*/ 27 w 54"/>
                <a:gd name="T3" fmla="*/ 59 h 59"/>
                <a:gd name="T4" fmla="*/ 22 w 54"/>
                <a:gd name="T5" fmla="*/ 58 h 59"/>
                <a:gd name="T6" fmla="*/ 16 w 54"/>
                <a:gd name="T7" fmla="*/ 57 h 59"/>
                <a:gd name="T8" fmla="*/ 11 w 54"/>
                <a:gd name="T9" fmla="*/ 54 h 59"/>
                <a:gd name="T10" fmla="*/ 7 w 54"/>
                <a:gd name="T11" fmla="*/ 51 h 59"/>
                <a:gd name="T12" fmla="*/ 4 w 54"/>
                <a:gd name="T13" fmla="*/ 47 h 59"/>
                <a:gd name="T14" fmla="*/ 2 w 54"/>
                <a:gd name="T15" fmla="*/ 42 h 59"/>
                <a:gd name="T16" fmla="*/ 0 w 54"/>
                <a:gd name="T17" fmla="*/ 37 h 59"/>
                <a:gd name="T18" fmla="*/ 0 w 54"/>
                <a:gd name="T19" fmla="*/ 31 h 59"/>
                <a:gd name="T20" fmla="*/ 0 w 54"/>
                <a:gd name="T21" fmla="*/ 31 h 59"/>
                <a:gd name="T22" fmla="*/ 0 w 54"/>
                <a:gd name="T23" fmla="*/ 26 h 59"/>
                <a:gd name="T24" fmla="*/ 2 w 54"/>
                <a:gd name="T25" fmla="*/ 21 h 59"/>
                <a:gd name="T26" fmla="*/ 4 w 54"/>
                <a:gd name="T27" fmla="*/ 16 h 59"/>
                <a:gd name="T28" fmla="*/ 7 w 54"/>
                <a:gd name="T29" fmla="*/ 12 h 59"/>
                <a:gd name="T30" fmla="*/ 7 w 54"/>
                <a:gd name="T31" fmla="*/ 12 h 59"/>
                <a:gd name="T32" fmla="*/ 10 w 54"/>
                <a:gd name="T33" fmla="*/ 10 h 59"/>
                <a:gd name="T34" fmla="*/ 12 w 54"/>
                <a:gd name="T35" fmla="*/ 10 h 59"/>
                <a:gd name="T36" fmla="*/ 15 w 54"/>
                <a:gd name="T37" fmla="*/ 10 h 59"/>
                <a:gd name="T38" fmla="*/ 18 w 54"/>
                <a:gd name="T39" fmla="*/ 12 h 59"/>
                <a:gd name="T40" fmla="*/ 18 w 54"/>
                <a:gd name="T41" fmla="*/ 12 h 59"/>
                <a:gd name="T42" fmla="*/ 19 w 54"/>
                <a:gd name="T43" fmla="*/ 14 h 59"/>
                <a:gd name="T44" fmla="*/ 20 w 54"/>
                <a:gd name="T45" fmla="*/ 17 h 59"/>
                <a:gd name="T46" fmla="*/ 19 w 54"/>
                <a:gd name="T47" fmla="*/ 20 h 59"/>
                <a:gd name="T48" fmla="*/ 18 w 54"/>
                <a:gd name="T49" fmla="*/ 22 h 59"/>
                <a:gd name="T50" fmla="*/ 18 w 54"/>
                <a:gd name="T51" fmla="*/ 22 h 59"/>
                <a:gd name="T52" fmla="*/ 15 w 54"/>
                <a:gd name="T53" fmla="*/ 26 h 59"/>
                <a:gd name="T54" fmla="*/ 14 w 54"/>
                <a:gd name="T55" fmla="*/ 31 h 59"/>
                <a:gd name="T56" fmla="*/ 14 w 54"/>
                <a:gd name="T57" fmla="*/ 31 h 59"/>
                <a:gd name="T58" fmla="*/ 15 w 54"/>
                <a:gd name="T59" fmla="*/ 37 h 59"/>
                <a:gd name="T60" fmla="*/ 18 w 54"/>
                <a:gd name="T61" fmla="*/ 41 h 59"/>
                <a:gd name="T62" fmla="*/ 23 w 54"/>
                <a:gd name="T63" fmla="*/ 44 h 59"/>
                <a:gd name="T64" fmla="*/ 27 w 54"/>
                <a:gd name="T65" fmla="*/ 45 h 59"/>
                <a:gd name="T66" fmla="*/ 27 w 54"/>
                <a:gd name="T67" fmla="*/ 45 h 59"/>
                <a:gd name="T68" fmla="*/ 32 w 54"/>
                <a:gd name="T69" fmla="*/ 44 h 59"/>
                <a:gd name="T70" fmla="*/ 36 w 54"/>
                <a:gd name="T71" fmla="*/ 41 h 59"/>
                <a:gd name="T72" fmla="*/ 39 w 54"/>
                <a:gd name="T73" fmla="*/ 37 h 59"/>
                <a:gd name="T74" fmla="*/ 40 w 54"/>
                <a:gd name="T75" fmla="*/ 31 h 59"/>
                <a:gd name="T76" fmla="*/ 40 w 54"/>
                <a:gd name="T77" fmla="*/ 8 h 59"/>
                <a:gd name="T78" fmla="*/ 40 w 54"/>
                <a:gd name="T79" fmla="*/ 8 h 59"/>
                <a:gd name="T80" fmla="*/ 41 w 54"/>
                <a:gd name="T81" fmla="*/ 5 h 59"/>
                <a:gd name="T82" fmla="*/ 42 w 54"/>
                <a:gd name="T83" fmla="*/ 2 h 59"/>
                <a:gd name="T84" fmla="*/ 44 w 54"/>
                <a:gd name="T85" fmla="*/ 1 h 59"/>
                <a:gd name="T86" fmla="*/ 47 w 54"/>
                <a:gd name="T87" fmla="*/ 0 h 59"/>
                <a:gd name="T88" fmla="*/ 47 w 54"/>
                <a:gd name="T89" fmla="*/ 0 h 59"/>
                <a:gd name="T90" fmla="*/ 50 w 54"/>
                <a:gd name="T91" fmla="*/ 1 h 59"/>
                <a:gd name="T92" fmla="*/ 52 w 54"/>
                <a:gd name="T93" fmla="*/ 2 h 59"/>
                <a:gd name="T94" fmla="*/ 54 w 54"/>
                <a:gd name="T95" fmla="*/ 5 h 59"/>
                <a:gd name="T96" fmla="*/ 54 w 54"/>
                <a:gd name="T97" fmla="*/ 8 h 59"/>
                <a:gd name="T98" fmla="*/ 54 w 54"/>
                <a:gd name="T99" fmla="*/ 31 h 59"/>
                <a:gd name="T100" fmla="*/ 54 w 54"/>
                <a:gd name="T101" fmla="*/ 31 h 59"/>
                <a:gd name="T102" fmla="*/ 54 w 54"/>
                <a:gd name="T103" fmla="*/ 37 h 59"/>
                <a:gd name="T104" fmla="*/ 52 w 54"/>
                <a:gd name="T105" fmla="*/ 42 h 59"/>
                <a:gd name="T106" fmla="*/ 50 w 54"/>
                <a:gd name="T107" fmla="*/ 47 h 59"/>
                <a:gd name="T108" fmla="*/ 47 w 54"/>
                <a:gd name="T109" fmla="*/ 51 h 59"/>
                <a:gd name="T110" fmla="*/ 43 w 54"/>
                <a:gd name="T111" fmla="*/ 54 h 59"/>
                <a:gd name="T112" fmla="*/ 38 w 54"/>
                <a:gd name="T113" fmla="*/ 57 h 59"/>
                <a:gd name="T114" fmla="*/ 33 w 54"/>
                <a:gd name="T115" fmla="*/ 58 h 59"/>
                <a:gd name="T116" fmla="*/ 27 w 54"/>
                <a:gd name="T117" fmla="*/ 59 h 59"/>
                <a:gd name="T118" fmla="*/ 27 w 54"/>
                <a:gd name="T11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4" h="59">
                  <a:moveTo>
                    <a:pt x="27" y="59"/>
                  </a:moveTo>
                  <a:lnTo>
                    <a:pt x="27" y="59"/>
                  </a:lnTo>
                  <a:lnTo>
                    <a:pt x="22" y="58"/>
                  </a:lnTo>
                  <a:lnTo>
                    <a:pt x="16" y="57"/>
                  </a:lnTo>
                  <a:lnTo>
                    <a:pt x="11" y="54"/>
                  </a:lnTo>
                  <a:lnTo>
                    <a:pt x="7" y="51"/>
                  </a:lnTo>
                  <a:lnTo>
                    <a:pt x="4" y="47"/>
                  </a:lnTo>
                  <a:lnTo>
                    <a:pt x="2" y="42"/>
                  </a:lnTo>
                  <a:lnTo>
                    <a:pt x="0" y="37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0" y="26"/>
                  </a:lnTo>
                  <a:lnTo>
                    <a:pt x="2" y="21"/>
                  </a:lnTo>
                  <a:lnTo>
                    <a:pt x="4" y="16"/>
                  </a:lnTo>
                  <a:lnTo>
                    <a:pt x="7" y="12"/>
                  </a:lnTo>
                  <a:lnTo>
                    <a:pt x="7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5" y="10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19" y="14"/>
                  </a:lnTo>
                  <a:lnTo>
                    <a:pt x="20" y="17"/>
                  </a:lnTo>
                  <a:lnTo>
                    <a:pt x="19" y="20"/>
                  </a:lnTo>
                  <a:lnTo>
                    <a:pt x="18" y="22"/>
                  </a:lnTo>
                  <a:lnTo>
                    <a:pt x="18" y="22"/>
                  </a:lnTo>
                  <a:lnTo>
                    <a:pt x="15" y="26"/>
                  </a:lnTo>
                  <a:lnTo>
                    <a:pt x="14" y="31"/>
                  </a:lnTo>
                  <a:lnTo>
                    <a:pt x="14" y="31"/>
                  </a:lnTo>
                  <a:lnTo>
                    <a:pt x="15" y="37"/>
                  </a:lnTo>
                  <a:lnTo>
                    <a:pt x="18" y="41"/>
                  </a:lnTo>
                  <a:lnTo>
                    <a:pt x="23" y="44"/>
                  </a:lnTo>
                  <a:lnTo>
                    <a:pt x="27" y="45"/>
                  </a:lnTo>
                  <a:lnTo>
                    <a:pt x="27" y="45"/>
                  </a:lnTo>
                  <a:lnTo>
                    <a:pt x="32" y="44"/>
                  </a:lnTo>
                  <a:lnTo>
                    <a:pt x="36" y="41"/>
                  </a:lnTo>
                  <a:lnTo>
                    <a:pt x="39" y="37"/>
                  </a:lnTo>
                  <a:lnTo>
                    <a:pt x="40" y="31"/>
                  </a:lnTo>
                  <a:lnTo>
                    <a:pt x="40" y="8"/>
                  </a:lnTo>
                  <a:lnTo>
                    <a:pt x="40" y="8"/>
                  </a:lnTo>
                  <a:lnTo>
                    <a:pt x="41" y="5"/>
                  </a:lnTo>
                  <a:lnTo>
                    <a:pt x="42" y="2"/>
                  </a:lnTo>
                  <a:lnTo>
                    <a:pt x="44" y="1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50" y="1"/>
                  </a:lnTo>
                  <a:lnTo>
                    <a:pt x="52" y="2"/>
                  </a:lnTo>
                  <a:lnTo>
                    <a:pt x="54" y="5"/>
                  </a:lnTo>
                  <a:lnTo>
                    <a:pt x="54" y="8"/>
                  </a:lnTo>
                  <a:lnTo>
                    <a:pt x="54" y="31"/>
                  </a:lnTo>
                  <a:lnTo>
                    <a:pt x="54" y="31"/>
                  </a:lnTo>
                  <a:lnTo>
                    <a:pt x="54" y="37"/>
                  </a:lnTo>
                  <a:lnTo>
                    <a:pt x="52" y="42"/>
                  </a:lnTo>
                  <a:lnTo>
                    <a:pt x="50" y="47"/>
                  </a:lnTo>
                  <a:lnTo>
                    <a:pt x="47" y="51"/>
                  </a:lnTo>
                  <a:lnTo>
                    <a:pt x="43" y="54"/>
                  </a:lnTo>
                  <a:lnTo>
                    <a:pt x="38" y="57"/>
                  </a:lnTo>
                  <a:lnTo>
                    <a:pt x="33" y="58"/>
                  </a:lnTo>
                  <a:lnTo>
                    <a:pt x="27" y="59"/>
                  </a:lnTo>
                  <a:lnTo>
                    <a:pt x="27" y="59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0" name="Line 491"/>
            <p:cNvSpPr>
              <a:spLocks noChangeShapeType="1"/>
            </p:cNvSpPr>
            <p:nvPr/>
          </p:nvSpPr>
          <p:spPr bwMode="auto">
            <a:xfrm>
              <a:off x="5024438" y="2865438"/>
              <a:ext cx="0" cy="66675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1" name="Line 492"/>
            <p:cNvSpPr>
              <a:spLocks noChangeShapeType="1"/>
            </p:cNvSpPr>
            <p:nvPr/>
          </p:nvSpPr>
          <p:spPr bwMode="auto">
            <a:xfrm flipV="1">
              <a:off x="5037138" y="2865438"/>
              <a:ext cx="0" cy="66675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2" name="Freeform 493"/>
            <p:cNvSpPr>
              <a:spLocks/>
            </p:cNvSpPr>
            <p:nvPr/>
          </p:nvSpPr>
          <p:spPr bwMode="auto">
            <a:xfrm>
              <a:off x="5024438" y="2687638"/>
              <a:ext cx="12700" cy="19050"/>
            </a:xfrm>
            <a:custGeom>
              <a:avLst/>
              <a:gdLst>
                <a:gd name="T0" fmla="*/ 8 w 8"/>
                <a:gd name="T1" fmla="*/ 12 h 12"/>
                <a:gd name="T2" fmla="*/ 8 w 8"/>
                <a:gd name="T3" fmla="*/ 4 h 12"/>
                <a:gd name="T4" fmla="*/ 8 w 8"/>
                <a:gd name="T5" fmla="*/ 4 h 12"/>
                <a:gd name="T6" fmla="*/ 8 w 8"/>
                <a:gd name="T7" fmla="*/ 2 h 12"/>
                <a:gd name="T8" fmla="*/ 7 w 8"/>
                <a:gd name="T9" fmla="*/ 1 h 12"/>
                <a:gd name="T10" fmla="*/ 6 w 8"/>
                <a:gd name="T11" fmla="*/ 0 h 12"/>
                <a:gd name="T12" fmla="*/ 4 w 8"/>
                <a:gd name="T13" fmla="*/ 0 h 12"/>
                <a:gd name="T14" fmla="*/ 4 w 8"/>
                <a:gd name="T15" fmla="*/ 0 h 12"/>
                <a:gd name="T16" fmla="*/ 3 w 8"/>
                <a:gd name="T17" fmla="*/ 0 h 12"/>
                <a:gd name="T18" fmla="*/ 1 w 8"/>
                <a:gd name="T19" fmla="*/ 1 h 12"/>
                <a:gd name="T20" fmla="*/ 0 w 8"/>
                <a:gd name="T21" fmla="*/ 2 h 12"/>
                <a:gd name="T22" fmla="*/ 0 w 8"/>
                <a:gd name="T23" fmla="*/ 4 h 12"/>
                <a:gd name="T24" fmla="*/ 0 w 8"/>
                <a:gd name="T2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12">
                  <a:moveTo>
                    <a:pt x="8" y="12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12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3" name="Freeform 494"/>
            <p:cNvSpPr>
              <a:spLocks/>
            </p:cNvSpPr>
            <p:nvPr/>
          </p:nvSpPr>
          <p:spPr bwMode="auto">
            <a:xfrm>
              <a:off x="4840288" y="2719388"/>
              <a:ext cx="382588" cy="136525"/>
            </a:xfrm>
            <a:custGeom>
              <a:avLst/>
              <a:gdLst>
                <a:gd name="T0" fmla="*/ 28 w 241"/>
                <a:gd name="T1" fmla="*/ 76 h 86"/>
                <a:gd name="T2" fmla="*/ 45 w 241"/>
                <a:gd name="T3" fmla="*/ 79 h 86"/>
                <a:gd name="T4" fmla="*/ 59 w 241"/>
                <a:gd name="T5" fmla="*/ 86 h 86"/>
                <a:gd name="T6" fmla="*/ 65 w 241"/>
                <a:gd name="T7" fmla="*/ 82 h 86"/>
                <a:gd name="T8" fmla="*/ 80 w 241"/>
                <a:gd name="T9" fmla="*/ 77 h 86"/>
                <a:gd name="T10" fmla="*/ 89 w 241"/>
                <a:gd name="T11" fmla="*/ 76 h 86"/>
                <a:gd name="T12" fmla="*/ 107 w 241"/>
                <a:gd name="T13" fmla="*/ 79 h 86"/>
                <a:gd name="T14" fmla="*/ 120 w 241"/>
                <a:gd name="T15" fmla="*/ 86 h 86"/>
                <a:gd name="T16" fmla="*/ 126 w 241"/>
                <a:gd name="T17" fmla="*/ 82 h 86"/>
                <a:gd name="T18" fmla="*/ 143 w 241"/>
                <a:gd name="T19" fmla="*/ 77 h 86"/>
                <a:gd name="T20" fmla="*/ 151 w 241"/>
                <a:gd name="T21" fmla="*/ 76 h 86"/>
                <a:gd name="T22" fmla="*/ 169 w 241"/>
                <a:gd name="T23" fmla="*/ 79 h 86"/>
                <a:gd name="T24" fmla="*/ 183 w 241"/>
                <a:gd name="T25" fmla="*/ 86 h 86"/>
                <a:gd name="T26" fmla="*/ 189 w 241"/>
                <a:gd name="T27" fmla="*/ 82 h 86"/>
                <a:gd name="T28" fmla="*/ 205 w 241"/>
                <a:gd name="T29" fmla="*/ 77 h 86"/>
                <a:gd name="T30" fmla="*/ 214 w 241"/>
                <a:gd name="T31" fmla="*/ 76 h 86"/>
                <a:gd name="T32" fmla="*/ 228 w 241"/>
                <a:gd name="T33" fmla="*/ 78 h 86"/>
                <a:gd name="T34" fmla="*/ 241 w 241"/>
                <a:gd name="T35" fmla="*/ 84 h 86"/>
                <a:gd name="T36" fmla="*/ 239 w 241"/>
                <a:gd name="T37" fmla="*/ 76 h 86"/>
                <a:gd name="T38" fmla="*/ 232 w 241"/>
                <a:gd name="T39" fmla="*/ 59 h 86"/>
                <a:gd name="T40" fmla="*/ 222 w 241"/>
                <a:gd name="T41" fmla="*/ 45 h 86"/>
                <a:gd name="T42" fmla="*/ 209 w 241"/>
                <a:gd name="T43" fmla="*/ 32 h 86"/>
                <a:gd name="T44" fmla="*/ 192 w 241"/>
                <a:gd name="T45" fmla="*/ 19 h 86"/>
                <a:gd name="T46" fmla="*/ 174 w 241"/>
                <a:gd name="T47" fmla="*/ 10 h 86"/>
                <a:gd name="T48" fmla="*/ 154 w 241"/>
                <a:gd name="T49" fmla="*/ 4 h 86"/>
                <a:gd name="T50" fmla="*/ 132 w 241"/>
                <a:gd name="T51" fmla="*/ 0 h 86"/>
                <a:gd name="T52" fmla="*/ 120 w 241"/>
                <a:gd name="T53" fmla="*/ 0 h 86"/>
                <a:gd name="T54" fmla="*/ 98 w 241"/>
                <a:gd name="T55" fmla="*/ 1 h 86"/>
                <a:gd name="T56" fmla="*/ 77 w 241"/>
                <a:gd name="T57" fmla="*/ 7 h 86"/>
                <a:gd name="T58" fmla="*/ 57 w 241"/>
                <a:gd name="T59" fmla="*/ 14 h 86"/>
                <a:gd name="T60" fmla="*/ 40 w 241"/>
                <a:gd name="T61" fmla="*/ 25 h 86"/>
                <a:gd name="T62" fmla="*/ 26 w 241"/>
                <a:gd name="T63" fmla="*/ 38 h 86"/>
                <a:gd name="T64" fmla="*/ 14 w 241"/>
                <a:gd name="T65" fmla="*/ 52 h 86"/>
                <a:gd name="T66" fmla="*/ 5 w 241"/>
                <a:gd name="T67" fmla="*/ 68 h 86"/>
                <a:gd name="T68" fmla="*/ 0 w 241"/>
                <a:gd name="T69" fmla="*/ 84 h 86"/>
                <a:gd name="T70" fmla="*/ 6 w 241"/>
                <a:gd name="T71" fmla="*/ 81 h 86"/>
                <a:gd name="T72" fmla="*/ 19 w 241"/>
                <a:gd name="T73" fmla="*/ 77 h 86"/>
                <a:gd name="T74" fmla="*/ 28 w 241"/>
                <a:gd name="T75" fmla="*/ 7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41" h="86">
                  <a:moveTo>
                    <a:pt x="28" y="76"/>
                  </a:moveTo>
                  <a:lnTo>
                    <a:pt x="28" y="76"/>
                  </a:lnTo>
                  <a:lnTo>
                    <a:pt x="37" y="77"/>
                  </a:lnTo>
                  <a:lnTo>
                    <a:pt x="45" y="79"/>
                  </a:lnTo>
                  <a:lnTo>
                    <a:pt x="52" y="82"/>
                  </a:lnTo>
                  <a:lnTo>
                    <a:pt x="59" y="86"/>
                  </a:lnTo>
                  <a:lnTo>
                    <a:pt x="59" y="86"/>
                  </a:lnTo>
                  <a:lnTo>
                    <a:pt x="65" y="82"/>
                  </a:lnTo>
                  <a:lnTo>
                    <a:pt x="72" y="79"/>
                  </a:lnTo>
                  <a:lnTo>
                    <a:pt x="80" y="77"/>
                  </a:lnTo>
                  <a:lnTo>
                    <a:pt x="89" y="76"/>
                  </a:lnTo>
                  <a:lnTo>
                    <a:pt x="89" y="76"/>
                  </a:lnTo>
                  <a:lnTo>
                    <a:pt x="99" y="77"/>
                  </a:lnTo>
                  <a:lnTo>
                    <a:pt x="107" y="79"/>
                  </a:lnTo>
                  <a:lnTo>
                    <a:pt x="114" y="82"/>
                  </a:lnTo>
                  <a:lnTo>
                    <a:pt x="120" y="86"/>
                  </a:lnTo>
                  <a:lnTo>
                    <a:pt x="120" y="86"/>
                  </a:lnTo>
                  <a:lnTo>
                    <a:pt x="126" y="82"/>
                  </a:lnTo>
                  <a:lnTo>
                    <a:pt x="135" y="79"/>
                  </a:lnTo>
                  <a:lnTo>
                    <a:pt x="143" y="77"/>
                  </a:lnTo>
                  <a:lnTo>
                    <a:pt x="151" y="76"/>
                  </a:lnTo>
                  <a:lnTo>
                    <a:pt x="151" y="76"/>
                  </a:lnTo>
                  <a:lnTo>
                    <a:pt x="160" y="77"/>
                  </a:lnTo>
                  <a:lnTo>
                    <a:pt x="169" y="79"/>
                  </a:lnTo>
                  <a:lnTo>
                    <a:pt x="176" y="82"/>
                  </a:lnTo>
                  <a:lnTo>
                    <a:pt x="183" y="86"/>
                  </a:lnTo>
                  <a:lnTo>
                    <a:pt x="183" y="86"/>
                  </a:lnTo>
                  <a:lnTo>
                    <a:pt x="189" y="82"/>
                  </a:lnTo>
                  <a:lnTo>
                    <a:pt x="196" y="79"/>
                  </a:lnTo>
                  <a:lnTo>
                    <a:pt x="205" y="77"/>
                  </a:lnTo>
                  <a:lnTo>
                    <a:pt x="214" y="76"/>
                  </a:lnTo>
                  <a:lnTo>
                    <a:pt x="214" y="76"/>
                  </a:lnTo>
                  <a:lnTo>
                    <a:pt x="221" y="77"/>
                  </a:lnTo>
                  <a:lnTo>
                    <a:pt x="228" y="78"/>
                  </a:lnTo>
                  <a:lnTo>
                    <a:pt x="234" y="81"/>
                  </a:lnTo>
                  <a:lnTo>
                    <a:pt x="241" y="84"/>
                  </a:lnTo>
                  <a:lnTo>
                    <a:pt x="241" y="84"/>
                  </a:lnTo>
                  <a:lnTo>
                    <a:pt x="239" y="76"/>
                  </a:lnTo>
                  <a:lnTo>
                    <a:pt x="235" y="68"/>
                  </a:lnTo>
                  <a:lnTo>
                    <a:pt x="232" y="59"/>
                  </a:lnTo>
                  <a:lnTo>
                    <a:pt x="227" y="52"/>
                  </a:lnTo>
                  <a:lnTo>
                    <a:pt x="222" y="45"/>
                  </a:lnTo>
                  <a:lnTo>
                    <a:pt x="215" y="38"/>
                  </a:lnTo>
                  <a:lnTo>
                    <a:pt x="209" y="32"/>
                  </a:lnTo>
                  <a:lnTo>
                    <a:pt x="200" y="25"/>
                  </a:lnTo>
                  <a:lnTo>
                    <a:pt x="192" y="19"/>
                  </a:lnTo>
                  <a:lnTo>
                    <a:pt x="183" y="14"/>
                  </a:lnTo>
                  <a:lnTo>
                    <a:pt x="174" y="10"/>
                  </a:lnTo>
                  <a:lnTo>
                    <a:pt x="164" y="7"/>
                  </a:lnTo>
                  <a:lnTo>
                    <a:pt x="154" y="4"/>
                  </a:lnTo>
                  <a:lnTo>
                    <a:pt x="143" y="1"/>
                  </a:lnTo>
                  <a:lnTo>
                    <a:pt x="132" y="0"/>
                  </a:lnTo>
                  <a:lnTo>
                    <a:pt x="120" y="0"/>
                  </a:lnTo>
                  <a:lnTo>
                    <a:pt x="120" y="0"/>
                  </a:lnTo>
                  <a:lnTo>
                    <a:pt x="109" y="0"/>
                  </a:lnTo>
                  <a:lnTo>
                    <a:pt x="98" y="1"/>
                  </a:lnTo>
                  <a:lnTo>
                    <a:pt x="87" y="4"/>
                  </a:lnTo>
                  <a:lnTo>
                    <a:pt x="77" y="7"/>
                  </a:lnTo>
                  <a:lnTo>
                    <a:pt x="67" y="10"/>
                  </a:lnTo>
                  <a:lnTo>
                    <a:pt x="57" y="14"/>
                  </a:lnTo>
                  <a:lnTo>
                    <a:pt x="48" y="19"/>
                  </a:lnTo>
                  <a:lnTo>
                    <a:pt x="40" y="25"/>
                  </a:lnTo>
                  <a:lnTo>
                    <a:pt x="33" y="32"/>
                  </a:lnTo>
                  <a:lnTo>
                    <a:pt x="26" y="38"/>
                  </a:lnTo>
                  <a:lnTo>
                    <a:pt x="19" y="45"/>
                  </a:lnTo>
                  <a:lnTo>
                    <a:pt x="14" y="52"/>
                  </a:lnTo>
                  <a:lnTo>
                    <a:pt x="9" y="59"/>
                  </a:lnTo>
                  <a:lnTo>
                    <a:pt x="5" y="68"/>
                  </a:lnTo>
                  <a:lnTo>
                    <a:pt x="2" y="76"/>
                  </a:lnTo>
                  <a:lnTo>
                    <a:pt x="0" y="84"/>
                  </a:lnTo>
                  <a:lnTo>
                    <a:pt x="0" y="84"/>
                  </a:lnTo>
                  <a:lnTo>
                    <a:pt x="6" y="81"/>
                  </a:lnTo>
                  <a:lnTo>
                    <a:pt x="12" y="78"/>
                  </a:lnTo>
                  <a:lnTo>
                    <a:pt x="19" y="77"/>
                  </a:lnTo>
                  <a:lnTo>
                    <a:pt x="28" y="76"/>
                  </a:lnTo>
                  <a:lnTo>
                    <a:pt x="28" y="76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4" name="Freeform 495"/>
            <p:cNvSpPr>
              <a:spLocks/>
            </p:cNvSpPr>
            <p:nvPr/>
          </p:nvSpPr>
          <p:spPr bwMode="auto">
            <a:xfrm>
              <a:off x="2701926" y="1670050"/>
              <a:ext cx="466725" cy="254000"/>
            </a:xfrm>
            <a:custGeom>
              <a:avLst/>
              <a:gdLst>
                <a:gd name="T0" fmla="*/ 294 w 294"/>
                <a:gd name="T1" fmla="*/ 76 h 160"/>
                <a:gd name="T2" fmla="*/ 294 w 294"/>
                <a:gd name="T3" fmla="*/ 0 h 160"/>
                <a:gd name="T4" fmla="*/ 0 w 294"/>
                <a:gd name="T5" fmla="*/ 0 h 160"/>
                <a:gd name="T6" fmla="*/ 0 w 294"/>
                <a:gd name="T7" fmla="*/ 160 h 160"/>
                <a:gd name="T8" fmla="*/ 213 w 294"/>
                <a:gd name="T9" fmla="*/ 160 h 160"/>
                <a:gd name="T10" fmla="*/ 213 w 294"/>
                <a:gd name="T11" fmla="*/ 160 h 160"/>
                <a:gd name="T12" fmla="*/ 213 w 294"/>
                <a:gd name="T13" fmla="*/ 15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4" h="160">
                  <a:moveTo>
                    <a:pt x="294" y="76"/>
                  </a:moveTo>
                  <a:lnTo>
                    <a:pt x="294" y="0"/>
                  </a:lnTo>
                  <a:lnTo>
                    <a:pt x="0" y="0"/>
                  </a:lnTo>
                  <a:lnTo>
                    <a:pt x="0" y="160"/>
                  </a:lnTo>
                  <a:lnTo>
                    <a:pt x="213" y="160"/>
                  </a:lnTo>
                  <a:lnTo>
                    <a:pt x="213" y="160"/>
                  </a:lnTo>
                  <a:lnTo>
                    <a:pt x="213" y="159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5" name="Freeform 496"/>
            <p:cNvSpPr>
              <a:spLocks/>
            </p:cNvSpPr>
            <p:nvPr/>
          </p:nvSpPr>
          <p:spPr bwMode="auto">
            <a:xfrm>
              <a:off x="2851151" y="1704975"/>
              <a:ext cx="166688" cy="182563"/>
            </a:xfrm>
            <a:custGeom>
              <a:avLst/>
              <a:gdLst>
                <a:gd name="T0" fmla="*/ 53 w 105"/>
                <a:gd name="T1" fmla="*/ 115 h 115"/>
                <a:gd name="T2" fmla="*/ 53 w 105"/>
                <a:gd name="T3" fmla="*/ 115 h 115"/>
                <a:gd name="T4" fmla="*/ 42 w 105"/>
                <a:gd name="T5" fmla="*/ 114 h 115"/>
                <a:gd name="T6" fmla="*/ 32 w 105"/>
                <a:gd name="T7" fmla="*/ 111 h 115"/>
                <a:gd name="T8" fmla="*/ 23 w 105"/>
                <a:gd name="T9" fmla="*/ 106 h 115"/>
                <a:gd name="T10" fmla="*/ 16 w 105"/>
                <a:gd name="T11" fmla="*/ 99 h 115"/>
                <a:gd name="T12" fmla="*/ 9 w 105"/>
                <a:gd name="T13" fmla="*/ 90 h 115"/>
                <a:gd name="T14" fmla="*/ 4 w 105"/>
                <a:gd name="T15" fmla="*/ 80 h 115"/>
                <a:gd name="T16" fmla="*/ 1 w 105"/>
                <a:gd name="T17" fmla="*/ 69 h 115"/>
                <a:gd name="T18" fmla="*/ 0 w 105"/>
                <a:gd name="T19" fmla="*/ 58 h 115"/>
                <a:gd name="T20" fmla="*/ 0 w 105"/>
                <a:gd name="T21" fmla="*/ 58 h 115"/>
                <a:gd name="T22" fmla="*/ 1 w 105"/>
                <a:gd name="T23" fmla="*/ 46 h 115"/>
                <a:gd name="T24" fmla="*/ 4 w 105"/>
                <a:gd name="T25" fmla="*/ 35 h 115"/>
                <a:gd name="T26" fmla="*/ 9 w 105"/>
                <a:gd name="T27" fmla="*/ 26 h 115"/>
                <a:gd name="T28" fmla="*/ 16 w 105"/>
                <a:gd name="T29" fmla="*/ 16 h 115"/>
                <a:gd name="T30" fmla="*/ 23 w 105"/>
                <a:gd name="T31" fmla="*/ 9 h 115"/>
                <a:gd name="T32" fmla="*/ 32 w 105"/>
                <a:gd name="T33" fmla="*/ 4 h 115"/>
                <a:gd name="T34" fmla="*/ 42 w 105"/>
                <a:gd name="T35" fmla="*/ 1 h 115"/>
                <a:gd name="T36" fmla="*/ 53 w 105"/>
                <a:gd name="T37" fmla="*/ 0 h 115"/>
                <a:gd name="T38" fmla="*/ 53 w 105"/>
                <a:gd name="T39" fmla="*/ 0 h 115"/>
                <a:gd name="T40" fmla="*/ 63 w 105"/>
                <a:gd name="T41" fmla="*/ 1 h 115"/>
                <a:gd name="T42" fmla="*/ 73 w 105"/>
                <a:gd name="T43" fmla="*/ 4 h 115"/>
                <a:gd name="T44" fmla="*/ 83 w 105"/>
                <a:gd name="T45" fmla="*/ 9 h 115"/>
                <a:gd name="T46" fmla="*/ 90 w 105"/>
                <a:gd name="T47" fmla="*/ 16 h 115"/>
                <a:gd name="T48" fmla="*/ 97 w 105"/>
                <a:gd name="T49" fmla="*/ 26 h 115"/>
                <a:gd name="T50" fmla="*/ 101 w 105"/>
                <a:gd name="T51" fmla="*/ 35 h 115"/>
                <a:gd name="T52" fmla="*/ 104 w 105"/>
                <a:gd name="T53" fmla="*/ 46 h 115"/>
                <a:gd name="T54" fmla="*/ 105 w 105"/>
                <a:gd name="T55" fmla="*/ 58 h 115"/>
                <a:gd name="T56" fmla="*/ 105 w 105"/>
                <a:gd name="T57" fmla="*/ 58 h 115"/>
                <a:gd name="T58" fmla="*/ 104 w 105"/>
                <a:gd name="T59" fmla="*/ 69 h 115"/>
                <a:gd name="T60" fmla="*/ 101 w 105"/>
                <a:gd name="T61" fmla="*/ 80 h 115"/>
                <a:gd name="T62" fmla="*/ 97 w 105"/>
                <a:gd name="T63" fmla="*/ 90 h 115"/>
                <a:gd name="T64" fmla="*/ 90 w 105"/>
                <a:gd name="T65" fmla="*/ 99 h 115"/>
                <a:gd name="T66" fmla="*/ 83 w 105"/>
                <a:gd name="T67" fmla="*/ 106 h 115"/>
                <a:gd name="T68" fmla="*/ 73 w 105"/>
                <a:gd name="T69" fmla="*/ 111 h 115"/>
                <a:gd name="T70" fmla="*/ 63 w 105"/>
                <a:gd name="T71" fmla="*/ 114 h 115"/>
                <a:gd name="T72" fmla="*/ 53 w 105"/>
                <a:gd name="T73" fmla="*/ 115 h 115"/>
                <a:gd name="T74" fmla="*/ 53 w 105"/>
                <a:gd name="T75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5" h="115">
                  <a:moveTo>
                    <a:pt x="53" y="115"/>
                  </a:moveTo>
                  <a:lnTo>
                    <a:pt x="53" y="115"/>
                  </a:lnTo>
                  <a:lnTo>
                    <a:pt x="42" y="114"/>
                  </a:lnTo>
                  <a:lnTo>
                    <a:pt x="32" y="111"/>
                  </a:lnTo>
                  <a:lnTo>
                    <a:pt x="23" y="106"/>
                  </a:lnTo>
                  <a:lnTo>
                    <a:pt x="16" y="99"/>
                  </a:lnTo>
                  <a:lnTo>
                    <a:pt x="9" y="90"/>
                  </a:lnTo>
                  <a:lnTo>
                    <a:pt x="4" y="80"/>
                  </a:lnTo>
                  <a:lnTo>
                    <a:pt x="1" y="69"/>
                  </a:lnTo>
                  <a:lnTo>
                    <a:pt x="0" y="58"/>
                  </a:lnTo>
                  <a:lnTo>
                    <a:pt x="0" y="58"/>
                  </a:lnTo>
                  <a:lnTo>
                    <a:pt x="1" y="46"/>
                  </a:lnTo>
                  <a:lnTo>
                    <a:pt x="4" y="35"/>
                  </a:lnTo>
                  <a:lnTo>
                    <a:pt x="9" y="26"/>
                  </a:lnTo>
                  <a:lnTo>
                    <a:pt x="16" y="16"/>
                  </a:lnTo>
                  <a:lnTo>
                    <a:pt x="23" y="9"/>
                  </a:lnTo>
                  <a:lnTo>
                    <a:pt x="32" y="4"/>
                  </a:lnTo>
                  <a:lnTo>
                    <a:pt x="42" y="1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63" y="1"/>
                  </a:lnTo>
                  <a:lnTo>
                    <a:pt x="73" y="4"/>
                  </a:lnTo>
                  <a:lnTo>
                    <a:pt x="83" y="9"/>
                  </a:lnTo>
                  <a:lnTo>
                    <a:pt x="90" y="16"/>
                  </a:lnTo>
                  <a:lnTo>
                    <a:pt x="97" y="26"/>
                  </a:lnTo>
                  <a:lnTo>
                    <a:pt x="101" y="35"/>
                  </a:lnTo>
                  <a:lnTo>
                    <a:pt x="104" y="46"/>
                  </a:lnTo>
                  <a:lnTo>
                    <a:pt x="105" y="58"/>
                  </a:lnTo>
                  <a:lnTo>
                    <a:pt x="105" y="58"/>
                  </a:lnTo>
                  <a:lnTo>
                    <a:pt x="104" y="69"/>
                  </a:lnTo>
                  <a:lnTo>
                    <a:pt x="101" y="80"/>
                  </a:lnTo>
                  <a:lnTo>
                    <a:pt x="97" y="90"/>
                  </a:lnTo>
                  <a:lnTo>
                    <a:pt x="90" y="99"/>
                  </a:lnTo>
                  <a:lnTo>
                    <a:pt x="83" y="106"/>
                  </a:lnTo>
                  <a:lnTo>
                    <a:pt x="73" y="111"/>
                  </a:lnTo>
                  <a:lnTo>
                    <a:pt x="63" y="114"/>
                  </a:lnTo>
                  <a:lnTo>
                    <a:pt x="53" y="115"/>
                  </a:lnTo>
                  <a:lnTo>
                    <a:pt x="53" y="11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6" name="Line 497"/>
            <p:cNvSpPr>
              <a:spLocks noChangeShapeType="1"/>
            </p:cNvSpPr>
            <p:nvPr/>
          </p:nvSpPr>
          <p:spPr bwMode="auto">
            <a:xfrm>
              <a:off x="2971801" y="1814513"/>
              <a:ext cx="0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7" name="Freeform 498"/>
            <p:cNvSpPr>
              <a:spLocks/>
            </p:cNvSpPr>
            <p:nvPr/>
          </p:nvSpPr>
          <p:spPr bwMode="auto">
            <a:xfrm>
              <a:off x="3060701" y="1901825"/>
              <a:ext cx="134938" cy="42863"/>
            </a:xfrm>
            <a:custGeom>
              <a:avLst/>
              <a:gdLst>
                <a:gd name="T0" fmla="*/ 85 w 85"/>
                <a:gd name="T1" fmla="*/ 0 h 27"/>
                <a:gd name="T2" fmla="*/ 85 w 85"/>
                <a:gd name="T3" fmla="*/ 0 h 27"/>
                <a:gd name="T4" fmla="*/ 84 w 85"/>
                <a:gd name="T5" fmla="*/ 2 h 27"/>
                <a:gd name="T6" fmla="*/ 82 w 85"/>
                <a:gd name="T7" fmla="*/ 5 h 27"/>
                <a:gd name="T8" fmla="*/ 78 w 85"/>
                <a:gd name="T9" fmla="*/ 7 h 27"/>
                <a:gd name="T10" fmla="*/ 73 w 85"/>
                <a:gd name="T11" fmla="*/ 9 h 27"/>
                <a:gd name="T12" fmla="*/ 60 w 85"/>
                <a:gd name="T13" fmla="*/ 11 h 27"/>
                <a:gd name="T14" fmla="*/ 43 w 85"/>
                <a:gd name="T15" fmla="*/ 12 h 27"/>
                <a:gd name="T16" fmla="*/ 43 w 85"/>
                <a:gd name="T17" fmla="*/ 12 h 27"/>
                <a:gd name="T18" fmla="*/ 27 w 85"/>
                <a:gd name="T19" fmla="*/ 11 h 27"/>
                <a:gd name="T20" fmla="*/ 13 w 85"/>
                <a:gd name="T21" fmla="*/ 9 h 27"/>
                <a:gd name="T22" fmla="*/ 7 w 85"/>
                <a:gd name="T23" fmla="*/ 7 h 27"/>
                <a:gd name="T24" fmla="*/ 4 w 85"/>
                <a:gd name="T25" fmla="*/ 5 h 27"/>
                <a:gd name="T26" fmla="*/ 1 w 85"/>
                <a:gd name="T27" fmla="*/ 2 h 27"/>
                <a:gd name="T28" fmla="*/ 0 w 85"/>
                <a:gd name="T29" fmla="*/ 0 h 27"/>
                <a:gd name="T30" fmla="*/ 0 w 85"/>
                <a:gd name="T31" fmla="*/ 17 h 27"/>
                <a:gd name="T32" fmla="*/ 0 w 85"/>
                <a:gd name="T33" fmla="*/ 17 h 27"/>
                <a:gd name="T34" fmla="*/ 1 w 85"/>
                <a:gd name="T35" fmla="*/ 19 h 27"/>
                <a:gd name="T36" fmla="*/ 4 w 85"/>
                <a:gd name="T37" fmla="*/ 21 h 27"/>
                <a:gd name="T38" fmla="*/ 7 w 85"/>
                <a:gd name="T39" fmla="*/ 22 h 27"/>
                <a:gd name="T40" fmla="*/ 13 w 85"/>
                <a:gd name="T41" fmla="*/ 24 h 27"/>
                <a:gd name="T42" fmla="*/ 27 w 85"/>
                <a:gd name="T43" fmla="*/ 26 h 27"/>
                <a:gd name="T44" fmla="*/ 43 w 85"/>
                <a:gd name="T45" fmla="*/ 27 h 27"/>
                <a:gd name="T46" fmla="*/ 43 w 85"/>
                <a:gd name="T47" fmla="*/ 27 h 27"/>
                <a:gd name="T48" fmla="*/ 60 w 85"/>
                <a:gd name="T49" fmla="*/ 26 h 27"/>
                <a:gd name="T50" fmla="*/ 73 w 85"/>
                <a:gd name="T51" fmla="*/ 24 h 27"/>
                <a:gd name="T52" fmla="*/ 78 w 85"/>
                <a:gd name="T53" fmla="*/ 22 h 27"/>
                <a:gd name="T54" fmla="*/ 82 w 85"/>
                <a:gd name="T55" fmla="*/ 21 h 27"/>
                <a:gd name="T56" fmla="*/ 84 w 85"/>
                <a:gd name="T57" fmla="*/ 19 h 27"/>
                <a:gd name="T58" fmla="*/ 85 w 85"/>
                <a:gd name="T59" fmla="*/ 1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5" h="27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5"/>
                  </a:lnTo>
                  <a:lnTo>
                    <a:pt x="78" y="7"/>
                  </a:lnTo>
                  <a:lnTo>
                    <a:pt x="73" y="9"/>
                  </a:lnTo>
                  <a:lnTo>
                    <a:pt x="60" y="11"/>
                  </a:lnTo>
                  <a:lnTo>
                    <a:pt x="43" y="12"/>
                  </a:lnTo>
                  <a:lnTo>
                    <a:pt x="43" y="12"/>
                  </a:lnTo>
                  <a:lnTo>
                    <a:pt x="27" y="11"/>
                  </a:lnTo>
                  <a:lnTo>
                    <a:pt x="13" y="9"/>
                  </a:lnTo>
                  <a:lnTo>
                    <a:pt x="7" y="7"/>
                  </a:lnTo>
                  <a:lnTo>
                    <a:pt x="4" y="5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" y="19"/>
                  </a:lnTo>
                  <a:lnTo>
                    <a:pt x="4" y="21"/>
                  </a:lnTo>
                  <a:lnTo>
                    <a:pt x="7" y="22"/>
                  </a:lnTo>
                  <a:lnTo>
                    <a:pt x="13" y="24"/>
                  </a:lnTo>
                  <a:lnTo>
                    <a:pt x="27" y="26"/>
                  </a:lnTo>
                  <a:lnTo>
                    <a:pt x="43" y="27"/>
                  </a:lnTo>
                  <a:lnTo>
                    <a:pt x="43" y="27"/>
                  </a:lnTo>
                  <a:lnTo>
                    <a:pt x="60" y="26"/>
                  </a:lnTo>
                  <a:lnTo>
                    <a:pt x="73" y="24"/>
                  </a:lnTo>
                  <a:lnTo>
                    <a:pt x="78" y="22"/>
                  </a:lnTo>
                  <a:lnTo>
                    <a:pt x="82" y="21"/>
                  </a:lnTo>
                  <a:lnTo>
                    <a:pt x="84" y="19"/>
                  </a:lnTo>
                  <a:lnTo>
                    <a:pt x="85" y="17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8" name="Freeform 499"/>
            <p:cNvSpPr>
              <a:spLocks/>
            </p:cNvSpPr>
            <p:nvPr/>
          </p:nvSpPr>
          <p:spPr bwMode="auto">
            <a:xfrm>
              <a:off x="3060701" y="1878013"/>
              <a:ext cx="134938" cy="23813"/>
            </a:xfrm>
            <a:custGeom>
              <a:avLst/>
              <a:gdLst>
                <a:gd name="T0" fmla="*/ 85 w 85"/>
                <a:gd name="T1" fmla="*/ 0 h 15"/>
                <a:gd name="T2" fmla="*/ 85 w 85"/>
                <a:gd name="T3" fmla="*/ 0 h 15"/>
                <a:gd name="T4" fmla="*/ 84 w 85"/>
                <a:gd name="T5" fmla="*/ 2 h 15"/>
                <a:gd name="T6" fmla="*/ 82 w 85"/>
                <a:gd name="T7" fmla="*/ 4 h 15"/>
                <a:gd name="T8" fmla="*/ 78 w 85"/>
                <a:gd name="T9" fmla="*/ 5 h 15"/>
                <a:gd name="T10" fmla="*/ 73 w 85"/>
                <a:gd name="T11" fmla="*/ 7 h 15"/>
                <a:gd name="T12" fmla="*/ 60 w 85"/>
                <a:gd name="T13" fmla="*/ 9 h 15"/>
                <a:gd name="T14" fmla="*/ 43 w 85"/>
                <a:gd name="T15" fmla="*/ 10 h 15"/>
                <a:gd name="T16" fmla="*/ 43 w 85"/>
                <a:gd name="T17" fmla="*/ 10 h 15"/>
                <a:gd name="T18" fmla="*/ 27 w 85"/>
                <a:gd name="T19" fmla="*/ 9 h 15"/>
                <a:gd name="T20" fmla="*/ 13 w 85"/>
                <a:gd name="T21" fmla="*/ 7 h 15"/>
                <a:gd name="T22" fmla="*/ 7 w 85"/>
                <a:gd name="T23" fmla="*/ 5 h 15"/>
                <a:gd name="T24" fmla="*/ 4 w 85"/>
                <a:gd name="T25" fmla="*/ 4 h 15"/>
                <a:gd name="T26" fmla="*/ 1 w 85"/>
                <a:gd name="T27" fmla="*/ 2 h 15"/>
                <a:gd name="T28" fmla="*/ 0 w 85"/>
                <a:gd name="T29" fmla="*/ 0 h 15"/>
                <a:gd name="T30" fmla="*/ 0 w 85"/>
                <a:gd name="T3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5" h="15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4"/>
                  </a:lnTo>
                  <a:lnTo>
                    <a:pt x="78" y="5"/>
                  </a:lnTo>
                  <a:lnTo>
                    <a:pt x="73" y="7"/>
                  </a:lnTo>
                  <a:lnTo>
                    <a:pt x="60" y="9"/>
                  </a:lnTo>
                  <a:lnTo>
                    <a:pt x="43" y="10"/>
                  </a:lnTo>
                  <a:lnTo>
                    <a:pt x="43" y="10"/>
                  </a:lnTo>
                  <a:lnTo>
                    <a:pt x="27" y="9"/>
                  </a:lnTo>
                  <a:lnTo>
                    <a:pt x="13" y="7"/>
                  </a:lnTo>
                  <a:lnTo>
                    <a:pt x="7" y="5"/>
                  </a:lnTo>
                  <a:lnTo>
                    <a:pt x="4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9" name="Freeform 500"/>
            <p:cNvSpPr>
              <a:spLocks/>
            </p:cNvSpPr>
            <p:nvPr/>
          </p:nvSpPr>
          <p:spPr bwMode="auto">
            <a:xfrm>
              <a:off x="3060701" y="1852613"/>
              <a:ext cx="134938" cy="23813"/>
            </a:xfrm>
            <a:custGeom>
              <a:avLst/>
              <a:gdLst>
                <a:gd name="T0" fmla="*/ 85 w 85"/>
                <a:gd name="T1" fmla="*/ 0 h 15"/>
                <a:gd name="T2" fmla="*/ 85 w 85"/>
                <a:gd name="T3" fmla="*/ 0 h 15"/>
                <a:gd name="T4" fmla="*/ 84 w 85"/>
                <a:gd name="T5" fmla="*/ 2 h 15"/>
                <a:gd name="T6" fmla="*/ 82 w 85"/>
                <a:gd name="T7" fmla="*/ 4 h 15"/>
                <a:gd name="T8" fmla="*/ 78 w 85"/>
                <a:gd name="T9" fmla="*/ 6 h 15"/>
                <a:gd name="T10" fmla="*/ 73 w 85"/>
                <a:gd name="T11" fmla="*/ 7 h 15"/>
                <a:gd name="T12" fmla="*/ 60 w 85"/>
                <a:gd name="T13" fmla="*/ 9 h 15"/>
                <a:gd name="T14" fmla="*/ 43 w 85"/>
                <a:gd name="T15" fmla="*/ 10 h 15"/>
                <a:gd name="T16" fmla="*/ 43 w 85"/>
                <a:gd name="T17" fmla="*/ 10 h 15"/>
                <a:gd name="T18" fmla="*/ 27 w 85"/>
                <a:gd name="T19" fmla="*/ 9 h 15"/>
                <a:gd name="T20" fmla="*/ 13 w 85"/>
                <a:gd name="T21" fmla="*/ 7 h 15"/>
                <a:gd name="T22" fmla="*/ 7 w 85"/>
                <a:gd name="T23" fmla="*/ 6 h 15"/>
                <a:gd name="T24" fmla="*/ 4 w 85"/>
                <a:gd name="T25" fmla="*/ 4 h 15"/>
                <a:gd name="T26" fmla="*/ 1 w 85"/>
                <a:gd name="T27" fmla="*/ 2 h 15"/>
                <a:gd name="T28" fmla="*/ 0 w 85"/>
                <a:gd name="T29" fmla="*/ 0 h 15"/>
                <a:gd name="T30" fmla="*/ 0 w 85"/>
                <a:gd name="T3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5" h="15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4"/>
                  </a:lnTo>
                  <a:lnTo>
                    <a:pt x="78" y="6"/>
                  </a:lnTo>
                  <a:lnTo>
                    <a:pt x="73" y="7"/>
                  </a:lnTo>
                  <a:lnTo>
                    <a:pt x="60" y="9"/>
                  </a:lnTo>
                  <a:lnTo>
                    <a:pt x="43" y="10"/>
                  </a:lnTo>
                  <a:lnTo>
                    <a:pt x="43" y="10"/>
                  </a:lnTo>
                  <a:lnTo>
                    <a:pt x="27" y="9"/>
                  </a:lnTo>
                  <a:lnTo>
                    <a:pt x="13" y="7"/>
                  </a:lnTo>
                  <a:lnTo>
                    <a:pt x="7" y="6"/>
                  </a:lnTo>
                  <a:lnTo>
                    <a:pt x="4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80" name="Line 501"/>
            <p:cNvSpPr>
              <a:spLocks noChangeShapeType="1"/>
            </p:cNvSpPr>
            <p:nvPr/>
          </p:nvSpPr>
          <p:spPr bwMode="auto">
            <a:xfrm>
              <a:off x="3195638" y="1876425"/>
              <a:ext cx="0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81" name="Freeform 502"/>
            <p:cNvSpPr>
              <a:spLocks/>
            </p:cNvSpPr>
            <p:nvPr/>
          </p:nvSpPr>
          <p:spPr bwMode="auto">
            <a:xfrm>
              <a:off x="3060701" y="1825625"/>
              <a:ext cx="134938" cy="26988"/>
            </a:xfrm>
            <a:custGeom>
              <a:avLst/>
              <a:gdLst>
                <a:gd name="T0" fmla="*/ 85 w 85"/>
                <a:gd name="T1" fmla="*/ 0 h 17"/>
                <a:gd name="T2" fmla="*/ 85 w 85"/>
                <a:gd name="T3" fmla="*/ 0 h 17"/>
                <a:gd name="T4" fmla="*/ 84 w 85"/>
                <a:gd name="T5" fmla="*/ 2 h 17"/>
                <a:gd name="T6" fmla="*/ 82 w 85"/>
                <a:gd name="T7" fmla="*/ 4 h 17"/>
                <a:gd name="T8" fmla="*/ 78 w 85"/>
                <a:gd name="T9" fmla="*/ 6 h 17"/>
                <a:gd name="T10" fmla="*/ 73 w 85"/>
                <a:gd name="T11" fmla="*/ 8 h 17"/>
                <a:gd name="T12" fmla="*/ 60 w 85"/>
                <a:gd name="T13" fmla="*/ 10 h 17"/>
                <a:gd name="T14" fmla="*/ 43 w 85"/>
                <a:gd name="T15" fmla="*/ 11 h 17"/>
                <a:gd name="T16" fmla="*/ 43 w 85"/>
                <a:gd name="T17" fmla="*/ 11 h 17"/>
                <a:gd name="T18" fmla="*/ 27 w 85"/>
                <a:gd name="T19" fmla="*/ 10 h 17"/>
                <a:gd name="T20" fmla="*/ 13 w 85"/>
                <a:gd name="T21" fmla="*/ 8 h 17"/>
                <a:gd name="T22" fmla="*/ 7 w 85"/>
                <a:gd name="T23" fmla="*/ 6 h 17"/>
                <a:gd name="T24" fmla="*/ 4 w 85"/>
                <a:gd name="T25" fmla="*/ 4 h 17"/>
                <a:gd name="T26" fmla="*/ 1 w 85"/>
                <a:gd name="T27" fmla="*/ 2 h 17"/>
                <a:gd name="T28" fmla="*/ 0 w 85"/>
                <a:gd name="T29" fmla="*/ 0 h 17"/>
                <a:gd name="T30" fmla="*/ 0 w 85"/>
                <a:gd name="T3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5" h="17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4"/>
                  </a:lnTo>
                  <a:lnTo>
                    <a:pt x="78" y="6"/>
                  </a:lnTo>
                  <a:lnTo>
                    <a:pt x="73" y="8"/>
                  </a:lnTo>
                  <a:lnTo>
                    <a:pt x="60" y="10"/>
                  </a:lnTo>
                  <a:lnTo>
                    <a:pt x="43" y="11"/>
                  </a:lnTo>
                  <a:lnTo>
                    <a:pt x="43" y="11"/>
                  </a:lnTo>
                  <a:lnTo>
                    <a:pt x="27" y="10"/>
                  </a:lnTo>
                  <a:lnTo>
                    <a:pt x="13" y="8"/>
                  </a:lnTo>
                  <a:lnTo>
                    <a:pt x="7" y="6"/>
                  </a:lnTo>
                  <a:lnTo>
                    <a:pt x="4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7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82" name="Freeform 503"/>
            <p:cNvSpPr>
              <a:spLocks/>
            </p:cNvSpPr>
            <p:nvPr/>
          </p:nvSpPr>
          <p:spPr bwMode="auto">
            <a:xfrm>
              <a:off x="3060701" y="1809750"/>
              <a:ext cx="134938" cy="15875"/>
            </a:xfrm>
            <a:custGeom>
              <a:avLst/>
              <a:gdLst>
                <a:gd name="T0" fmla="*/ 0 w 85"/>
                <a:gd name="T1" fmla="*/ 10 h 10"/>
                <a:gd name="T2" fmla="*/ 0 w 85"/>
                <a:gd name="T3" fmla="*/ 10 h 10"/>
                <a:gd name="T4" fmla="*/ 1 w 85"/>
                <a:gd name="T5" fmla="*/ 8 h 10"/>
                <a:gd name="T6" fmla="*/ 4 w 85"/>
                <a:gd name="T7" fmla="*/ 6 h 10"/>
                <a:gd name="T8" fmla="*/ 8 w 85"/>
                <a:gd name="T9" fmla="*/ 4 h 10"/>
                <a:gd name="T10" fmla="*/ 13 w 85"/>
                <a:gd name="T11" fmla="*/ 3 h 10"/>
                <a:gd name="T12" fmla="*/ 27 w 85"/>
                <a:gd name="T13" fmla="*/ 1 h 10"/>
                <a:gd name="T14" fmla="*/ 43 w 85"/>
                <a:gd name="T15" fmla="*/ 0 h 10"/>
                <a:gd name="T16" fmla="*/ 43 w 85"/>
                <a:gd name="T17" fmla="*/ 0 h 10"/>
                <a:gd name="T18" fmla="*/ 60 w 85"/>
                <a:gd name="T19" fmla="*/ 1 h 10"/>
                <a:gd name="T20" fmla="*/ 73 w 85"/>
                <a:gd name="T21" fmla="*/ 3 h 10"/>
                <a:gd name="T22" fmla="*/ 78 w 85"/>
                <a:gd name="T23" fmla="*/ 4 h 10"/>
                <a:gd name="T24" fmla="*/ 82 w 85"/>
                <a:gd name="T25" fmla="*/ 6 h 10"/>
                <a:gd name="T26" fmla="*/ 84 w 85"/>
                <a:gd name="T27" fmla="*/ 8 h 10"/>
                <a:gd name="T28" fmla="*/ 85 w 85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5" h="10">
                  <a:moveTo>
                    <a:pt x="0" y="10"/>
                  </a:moveTo>
                  <a:lnTo>
                    <a:pt x="0" y="10"/>
                  </a:lnTo>
                  <a:lnTo>
                    <a:pt x="1" y="8"/>
                  </a:lnTo>
                  <a:lnTo>
                    <a:pt x="4" y="6"/>
                  </a:lnTo>
                  <a:lnTo>
                    <a:pt x="8" y="4"/>
                  </a:lnTo>
                  <a:lnTo>
                    <a:pt x="13" y="3"/>
                  </a:lnTo>
                  <a:lnTo>
                    <a:pt x="27" y="1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60" y="1"/>
                  </a:lnTo>
                  <a:lnTo>
                    <a:pt x="73" y="3"/>
                  </a:lnTo>
                  <a:lnTo>
                    <a:pt x="78" y="4"/>
                  </a:lnTo>
                  <a:lnTo>
                    <a:pt x="82" y="6"/>
                  </a:lnTo>
                  <a:lnTo>
                    <a:pt x="84" y="8"/>
                  </a:lnTo>
                  <a:lnTo>
                    <a:pt x="85" y="1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83" name="Freeform 504"/>
            <p:cNvSpPr>
              <a:spLocks/>
            </p:cNvSpPr>
            <p:nvPr/>
          </p:nvSpPr>
          <p:spPr bwMode="auto">
            <a:xfrm>
              <a:off x="2905126" y="1744663"/>
              <a:ext cx="60325" cy="103188"/>
            </a:xfrm>
            <a:custGeom>
              <a:avLst/>
              <a:gdLst>
                <a:gd name="T0" fmla="*/ 32 w 38"/>
                <a:gd name="T1" fmla="*/ 3 h 65"/>
                <a:gd name="T2" fmla="*/ 32 w 38"/>
                <a:gd name="T3" fmla="*/ 3 h 65"/>
                <a:gd name="T4" fmla="*/ 27 w 38"/>
                <a:gd name="T5" fmla="*/ 1 h 65"/>
                <a:gd name="T6" fmla="*/ 23 w 38"/>
                <a:gd name="T7" fmla="*/ 0 h 65"/>
                <a:gd name="T8" fmla="*/ 18 w 38"/>
                <a:gd name="T9" fmla="*/ 0 h 65"/>
                <a:gd name="T10" fmla="*/ 18 w 38"/>
                <a:gd name="T11" fmla="*/ 0 h 65"/>
                <a:gd name="T12" fmla="*/ 11 w 38"/>
                <a:gd name="T13" fmla="*/ 1 h 65"/>
                <a:gd name="T14" fmla="*/ 7 w 38"/>
                <a:gd name="T15" fmla="*/ 3 h 65"/>
                <a:gd name="T16" fmla="*/ 5 w 38"/>
                <a:gd name="T17" fmla="*/ 7 h 65"/>
                <a:gd name="T18" fmla="*/ 4 w 38"/>
                <a:gd name="T19" fmla="*/ 10 h 65"/>
                <a:gd name="T20" fmla="*/ 4 w 38"/>
                <a:gd name="T21" fmla="*/ 10 h 65"/>
                <a:gd name="T22" fmla="*/ 5 w 38"/>
                <a:gd name="T23" fmla="*/ 15 h 65"/>
                <a:gd name="T24" fmla="*/ 7 w 38"/>
                <a:gd name="T25" fmla="*/ 18 h 65"/>
                <a:gd name="T26" fmla="*/ 13 w 38"/>
                <a:gd name="T27" fmla="*/ 21 h 65"/>
                <a:gd name="T28" fmla="*/ 19 w 38"/>
                <a:gd name="T29" fmla="*/ 24 h 65"/>
                <a:gd name="T30" fmla="*/ 19 w 38"/>
                <a:gd name="T31" fmla="*/ 24 h 65"/>
                <a:gd name="T32" fmla="*/ 27 w 38"/>
                <a:gd name="T33" fmla="*/ 27 h 65"/>
                <a:gd name="T34" fmla="*/ 33 w 38"/>
                <a:gd name="T35" fmla="*/ 33 h 65"/>
                <a:gd name="T36" fmla="*/ 35 w 38"/>
                <a:gd name="T37" fmla="*/ 35 h 65"/>
                <a:gd name="T38" fmla="*/ 36 w 38"/>
                <a:gd name="T39" fmla="*/ 38 h 65"/>
                <a:gd name="T40" fmla="*/ 37 w 38"/>
                <a:gd name="T41" fmla="*/ 42 h 65"/>
                <a:gd name="T42" fmla="*/ 38 w 38"/>
                <a:gd name="T43" fmla="*/ 45 h 65"/>
                <a:gd name="T44" fmla="*/ 38 w 38"/>
                <a:gd name="T45" fmla="*/ 45 h 65"/>
                <a:gd name="T46" fmla="*/ 37 w 38"/>
                <a:gd name="T47" fmla="*/ 49 h 65"/>
                <a:gd name="T48" fmla="*/ 36 w 38"/>
                <a:gd name="T49" fmla="*/ 53 h 65"/>
                <a:gd name="T50" fmla="*/ 34 w 38"/>
                <a:gd name="T51" fmla="*/ 56 h 65"/>
                <a:gd name="T52" fmla="*/ 31 w 38"/>
                <a:gd name="T53" fmla="*/ 59 h 65"/>
                <a:gd name="T54" fmla="*/ 28 w 38"/>
                <a:gd name="T55" fmla="*/ 62 h 65"/>
                <a:gd name="T56" fmla="*/ 23 w 38"/>
                <a:gd name="T57" fmla="*/ 64 h 65"/>
                <a:gd name="T58" fmla="*/ 18 w 38"/>
                <a:gd name="T59" fmla="*/ 65 h 65"/>
                <a:gd name="T60" fmla="*/ 11 w 38"/>
                <a:gd name="T61" fmla="*/ 65 h 65"/>
                <a:gd name="T62" fmla="*/ 11 w 38"/>
                <a:gd name="T63" fmla="*/ 65 h 65"/>
                <a:gd name="T64" fmla="*/ 5 w 38"/>
                <a:gd name="T65" fmla="*/ 65 h 65"/>
                <a:gd name="T66" fmla="*/ 0 w 38"/>
                <a:gd name="T67" fmla="*/ 64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8" h="65">
                  <a:moveTo>
                    <a:pt x="32" y="3"/>
                  </a:moveTo>
                  <a:lnTo>
                    <a:pt x="32" y="3"/>
                  </a:lnTo>
                  <a:lnTo>
                    <a:pt x="27" y="1"/>
                  </a:lnTo>
                  <a:lnTo>
                    <a:pt x="23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1" y="1"/>
                  </a:lnTo>
                  <a:lnTo>
                    <a:pt x="7" y="3"/>
                  </a:lnTo>
                  <a:lnTo>
                    <a:pt x="5" y="7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5" y="15"/>
                  </a:lnTo>
                  <a:lnTo>
                    <a:pt x="7" y="18"/>
                  </a:lnTo>
                  <a:lnTo>
                    <a:pt x="13" y="21"/>
                  </a:lnTo>
                  <a:lnTo>
                    <a:pt x="19" y="24"/>
                  </a:lnTo>
                  <a:lnTo>
                    <a:pt x="19" y="24"/>
                  </a:lnTo>
                  <a:lnTo>
                    <a:pt x="27" y="27"/>
                  </a:lnTo>
                  <a:lnTo>
                    <a:pt x="33" y="33"/>
                  </a:lnTo>
                  <a:lnTo>
                    <a:pt x="35" y="35"/>
                  </a:lnTo>
                  <a:lnTo>
                    <a:pt x="36" y="38"/>
                  </a:lnTo>
                  <a:lnTo>
                    <a:pt x="37" y="42"/>
                  </a:lnTo>
                  <a:lnTo>
                    <a:pt x="38" y="45"/>
                  </a:lnTo>
                  <a:lnTo>
                    <a:pt x="38" y="45"/>
                  </a:lnTo>
                  <a:lnTo>
                    <a:pt x="37" y="49"/>
                  </a:lnTo>
                  <a:lnTo>
                    <a:pt x="36" y="53"/>
                  </a:lnTo>
                  <a:lnTo>
                    <a:pt x="34" y="56"/>
                  </a:lnTo>
                  <a:lnTo>
                    <a:pt x="31" y="59"/>
                  </a:lnTo>
                  <a:lnTo>
                    <a:pt x="28" y="62"/>
                  </a:lnTo>
                  <a:lnTo>
                    <a:pt x="23" y="64"/>
                  </a:lnTo>
                  <a:lnTo>
                    <a:pt x="18" y="65"/>
                  </a:lnTo>
                  <a:lnTo>
                    <a:pt x="11" y="65"/>
                  </a:lnTo>
                  <a:lnTo>
                    <a:pt x="11" y="65"/>
                  </a:lnTo>
                  <a:lnTo>
                    <a:pt x="5" y="65"/>
                  </a:lnTo>
                  <a:lnTo>
                    <a:pt x="0" y="64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84" name="Line 505"/>
            <p:cNvSpPr>
              <a:spLocks noChangeShapeType="1"/>
            </p:cNvSpPr>
            <p:nvPr/>
          </p:nvSpPr>
          <p:spPr bwMode="auto">
            <a:xfrm>
              <a:off x="2935288" y="1719263"/>
              <a:ext cx="0" cy="153988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7686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ona koncowa_ciem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CE604715-9654-4EBC-B14A-CA6E1B3CD235}"/>
              </a:ext>
            </a:extLst>
          </p:cNvPr>
          <p:cNvSpPr/>
          <p:nvPr userDrawn="1"/>
        </p:nvSpPr>
        <p:spPr>
          <a:xfrm>
            <a:off x="0" y="4952809"/>
            <a:ext cx="9144000" cy="101205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DAA7E2D6-CF0F-48F7-8420-FD21B0B30903}"/>
              </a:ext>
            </a:extLst>
          </p:cNvPr>
          <p:cNvSpPr/>
          <p:nvPr userDrawn="1"/>
        </p:nvSpPr>
        <p:spPr>
          <a:xfrm>
            <a:off x="0" y="-1"/>
            <a:ext cx="9144000" cy="49660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41" name="Grupa 40"/>
          <p:cNvGrpSpPr/>
          <p:nvPr userDrawn="1"/>
        </p:nvGrpSpPr>
        <p:grpSpPr>
          <a:xfrm>
            <a:off x="3818216" y="5131942"/>
            <a:ext cx="709945" cy="792088"/>
            <a:chOff x="3951130" y="2132856"/>
            <a:chExt cx="2298915" cy="2564904"/>
          </a:xfrm>
        </p:grpSpPr>
        <p:sp>
          <p:nvSpPr>
            <p:cNvPr id="42" name="Freeform 164"/>
            <p:cNvSpPr>
              <a:spLocks noEditPoints="1"/>
            </p:cNvSpPr>
            <p:nvPr/>
          </p:nvSpPr>
          <p:spPr bwMode="auto">
            <a:xfrm>
              <a:off x="4744350" y="3897415"/>
              <a:ext cx="112215" cy="179306"/>
            </a:xfrm>
            <a:custGeom>
              <a:avLst/>
              <a:gdLst>
                <a:gd name="T0" fmla="*/ 198 w 567"/>
                <a:gd name="T1" fmla="*/ 547 h 906"/>
                <a:gd name="T2" fmla="*/ 109 w 567"/>
                <a:gd name="T3" fmla="*/ 881 h 906"/>
                <a:gd name="T4" fmla="*/ 107 w 567"/>
                <a:gd name="T5" fmla="*/ 890 h 906"/>
                <a:gd name="T6" fmla="*/ 100 w 567"/>
                <a:gd name="T7" fmla="*/ 901 h 906"/>
                <a:gd name="T8" fmla="*/ 87 w 567"/>
                <a:gd name="T9" fmla="*/ 906 h 906"/>
                <a:gd name="T10" fmla="*/ 17 w 567"/>
                <a:gd name="T11" fmla="*/ 905 h 906"/>
                <a:gd name="T12" fmla="*/ 6 w 567"/>
                <a:gd name="T13" fmla="*/ 898 h 906"/>
                <a:gd name="T14" fmla="*/ 0 w 567"/>
                <a:gd name="T15" fmla="*/ 886 h 906"/>
                <a:gd name="T16" fmla="*/ 0 w 567"/>
                <a:gd name="T17" fmla="*/ 40 h 906"/>
                <a:gd name="T18" fmla="*/ 4 w 567"/>
                <a:gd name="T19" fmla="*/ 24 h 906"/>
                <a:gd name="T20" fmla="*/ 16 w 567"/>
                <a:gd name="T21" fmla="*/ 13 h 906"/>
                <a:gd name="T22" fmla="*/ 29 w 567"/>
                <a:gd name="T23" fmla="*/ 10 h 906"/>
                <a:gd name="T24" fmla="*/ 175 w 567"/>
                <a:gd name="T25" fmla="*/ 1 h 906"/>
                <a:gd name="T26" fmla="*/ 265 w 567"/>
                <a:gd name="T27" fmla="*/ 1 h 906"/>
                <a:gd name="T28" fmla="*/ 365 w 567"/>
                <a:gd name="T29" fmla="*/ 13 h 906"/>
                <a:gd name="T30" fmla="*/ 435 w 567"/>
                <a:gd name="T31" fmla="*/ 38 h 906"/>
                <a:gd name="T32" fmla="*/ 471 w 567"/>
                <a:gd name="T33" fmla="*/ 58 h 906"/>
                <a:gd name="T34" fmla="*/ 502 w 567"/>
                <a:gd name="T35" fmla="*/ 83 h 906"/>
                <a:gd name="T36" fmla="*/ 528 w 567"/>
                <a:gd name="T37" fmla="*/ 116 h 906"/>
                <a:gd name="T38" fmla="*/ 547 w 567"/>
                <a:gd name="T39" fmla="*/ 152 h 906"/>
                <a:gd name="T40" fmla="*/ 561 w 567"/>
                <a:gd name="T41" fmla="*/ 195 h 906"/>
                <a:gd name="T42" fmla="*/ 567 w 567"/>
                <a:gd name="T43" fmla="*/ 244 h 906"/>
                <a:gd name="T44" fmla="*/ 567 w 567"/>
                <a:gd name="T45" fmla="*/ 277 h 906"/>
                <a:gd name="T46" fmla="*/ 563 w 567"/>
                <a:gd name="T47" fmla="*/ 331 h 906"/>
                <a:gd name="T48" fmla="*/ 553 w 567"/>
                <a:gd name="T49" fmla="*/ 377 h 906"/>
                <a:gd name="T50" fmla="*/ 536 w 567"/>
                <a:gd name="T51" fmla="*/ 417 h 906"/>
                <a:gd name="T52" fmla="*/ 511 w 567"/>
                <a:gd name="T53" fmla="*/ 452 h 906"/>
                <a:gd name="T54" fmla="*/ 483 w 567"/>
                <a:gd name="T55" fmla="*/ 480 h 906"/>
                <a:gd name="T56" fmla="*/ 447 w 567"/>
                <a:gd name="T57" fmla="*/ 503 h 906"/>
                <a:gd name="T58" fmla="*/ 394 w 567"/>
                <a:gd name="T59" fmla="*/ 526 h 906"/>
                <a:gd name="T60" fmla="*/ 299 w 567"/>
                <a:gd name="T61" fmla="*/ 544 h 906"/>
                <a:gd name="T62" fmla="*/ 229 w 567"/>
                <a:gd name="T63" fmla="*/ 548 h 906"/>
                <a:gd name="T64" fmla="*/ 456 w 567"/>
                <a:gd name="T65" fmla="*/ 239 h 906"/>
                <a:gd name="T66" fmla="*/ 444 w 567"/>
                <a:gd name="T67" fmla="*/ 184 h 906"/>
                <a:gd name="T68" fmla="*/ 415 w 567"/>
                <a:gd name="T69" fmla="*/ 143 h 906"/>
                <a:gd name="T70" fmla="*/ 369 w 567"/>
                <a:gd name="T71" fmla="*/ 114 h 906"/>
                <a:gd name="T72" fmla="*/ 308 w 567"/>
                <a:gd name="T73" fmla="*/ 98 h 906"/>
                <a:gd name="T74" fmla="*/ 229 w 567"/>
                <a:gd name="T75" fmla="*/ 93 h 906"/>
                <a:gd name="T76" fmla="*/ 109 w 567"/>
                <a:gd name="T77" fmla="*/ 97 h 906"/>
                <a:gd name="T78" fmla="*/ 167 w 567"/>
                <a:gd name="T79" fmla="*/ 454 h 906"/>
                <a:gd name="T80" fmla="*/ 229 w 567"/>
                <a:gd name="T81" fmla="*/ 456 h 906"/>
                <a:gd name="T82" fmla="*/ 312 w 567"/>
                <a:gd name="T83" fmla="*/ 450 h 906"/>
                <a:gd name="T84" fmla="*/ 374 w 567"/>
                <a:gd name="T85" fmla="*/ 433 h 906"/>
                <a:gd name="T86" fmla="*/ 417 w 567"/>
                <a:gd name="T87" fmla="*/ 402 h 906"/>
                <a:gd name="T88" fmla="*/ 445 w 567"/>
                <a:gd name="T89" fmla="*/ 359 h 906"/>
                <a:gd name="T90" fmla="*/ 456 w 567"/>
                <a:gd name="T91" fmla="*/ 300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7" h="906">
                  <a:moveTo>
                    <a:pt x="229" y="548"/>
                  </a:moveTo>
                  <a:lnTo>
                    <a:pt x="229" y="548"/>
                  </a:lnTo>
                  <a:lnTo>
                    <a:pt x="198" y="547"/>
                  </a:lnTo>
                  <a:lnTo>
                    <a:pt x="166" y="546"/>
                  </a:lnTo>
                  <a:lnTo>
                    <a:pt x="109" y="542"/>
                  </a:lnTo>
                  <a:lnTo>
                    <a:pt x="109" y="881"/>
                  </a:lnTo>
                  <a:lnTo>
                    <a:pt x="109" y="881"/>
                  </a:lnTo>
                  <a:lnTo>
                    <a:pt x="108" y="885"/>
                  </a:lnTo>
                  <a:lnTo>
                    <a:pt x="107" y="890"/>
                  </a:lnTo>
                  <a:lnTo>
                    <a:pt x="105" y="894"/>
                  </a:lnTo>
                  <a:lnTo>
                    <a:pt x="102" y="898"/>
                  </a:lnTo>
                  <a:lnTo>
                    <a:pt x="100" y="901"/>
                  </a:lnTo>
                  <a:lnTo>
                    <a:pt x="95" y="904"/>
                  </a:lnTo>
                  <a:lnTo>
                    <a:pt x="92" y="905"/>
                  </a:lnTo>
                  <a:lnTo>
                    <a:pt x="87" y="906"/>
                  </a:lnTo>
                  <a:lnTo>
                    <a:pt x="22" y="906"/>
                  </a:lnTo>
                  <a:lnTo>
                    <a:pt x="22" y="906"/>
                  </a:lnTo>
                  <a:lnTo>
                    <a:pt x="17" y="905"/>
                  </a:lnTo>
                  <a:lnTo>
                    <a:pt x="12" y="904"/>
                  </a:lnTo>
                  <a:lnTo>
                    <a:pt x="9" y="901"/>
                  </a:lnTo>
                  <a:lnTo>
                    <a:pt x="6" y="898"/>
                  </a:lnTo>
                  <a:lnTo>
                    <a:pt x="3" y="894"/>
                  </a:lnTo>
                  <a:lnTo>
                    <a:pt x="1" y="891"/>
                  </a:lnTo>
                  <a:lnTo>
                    <a:pt x="0" y="886"/>
                  </a:lnTo>
                  <a:lnTo>
                    <a:pt x="0" y="881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4"/>
                  </a:lnTo>
                  <a:lnTo>
                    <a:pt x="2" y="28"/>
                  </a:lnTo>
                  <a:lnTo>
                    <a:pt x="4" y="24"/>
                  </a:lnTo>
                  <a:lnTo>
                    <a:pt x="8" y="19"/>
                  </a:lnTo>
                  <a:lnTo>
                    <a:pt x="11" y="16"/>
                  </a:lnTo>
                  <a:lnTo>
                    <a:pt x="16" y="13"/>
                  </a:lnTo>
                  <a:lnTo>
                    <a:pt x="22" y="11"/>
                  </a:lnTo>
                  <a:lnTo>
                    <a:pt x="29" y="10"/>
                  </a:lnTo>
                  <a:lnTo>
                    <a:pt x="29" y="10"/>
                  </a:lnTo>
                  <a:lnTo>
                    <a:pt x="72" y="5"/>
                  </a:lnTo>
                  <a:lnTo>
                    <a:pt x="123" y="2"/>
                  </a:lnTo>
                  <a:lnTo>
                    <a:pt x="175" y="1"/>
                  </a:lnTo>
                  <a:lnTo>
                    <a:pt x="229" y="0"/>
                  </a:lnTo>
                  <a:lnTo>
                    <a:pt x="229" y="0"/>
                  </a:lnTo>
                  <a:lnTo>
                    <a:pt x="265" y="1"/>
                  </a:lnTo>
                  <a:lnTo>
                    <a:pt x="299" y="3"/>
                  </a:lnTo>
                  <a:lnTo>
                    <a:pt x="333" y="8"/>
                  </a:lnTo>
                  <a:lnTo>
                    <a:pt x="365" y="13"/>
                  </a:lnTo>
                  <a:lnTo>
                    <a:pt x="394" y="21"/>
                  </a:lnTo>
                  <a:lnTo>
                    <a:pt x="422" y="32"/>
                  </a:lnTo>
                  <a:lnTo>
                    <a:pt x="435" y="38"/>
                  </a:lnTo>
                  <a:lnTo>
                    <a:pt x="447" y="43"/>
                  </a:lnTo>
                  <a:lnTo>
                    <a:pt x="460" y="50"/>
                  </a:lnTo>
                  <a:lnTo>
                    <a:pt x="471" y="58"/>
                  </a:lnTo>
                  <a:lnTo>
                    <a:pt x="483" y="66"/>
                  </a:lnTo>
                  <a:lnTo>
                    <a:pt x="493" y="74"/>
                  </a:lnTo>
                  <a:lnTo>
                    <a:pt x="502" y="83"/>
                  </a:lnTo>
                  <a:lnTo>
                    <a:pt x="511" y="94"/>
                  </a:lnTo>
                  <a:lnTo>
                    <a:pt x="521" y="104"/>
                  </a:lnTo>
                  <a:lnTo>
                    <a:pt x="528" y="116"/>
                  </a:lnTo>
                  <a:lnTo>
                    <a:pt x="536" y="127"/>
                  </a:lnTo>
                  <a:lnTo>
                    <a:pt x="541" y="138"/>
                  </a:lnTo>
                  <a:lnTo>
                    <a:pt x="547" y="152"/>
                  </a:lnTo>
                  <a:lnTo>
                    <a:pt x="553" y="166"/>
                  </a:lnTo>
                  <a:lnTo>
                    <a:pt x="557" y="180"/>
                  </a:lnTo>
                  <a:lnTo>
                    <a:pt x="561" y="195"/>
                  </a:lnTo>
                  <a:lnTo>
                    <a:pt x="563" y="211"/>
                  </a:lnTo>
                  <a:lnTo>
                    <a:pt x="565" y="227"/>
                  </a:lnTo>
                  <a:lnTo>
                    <a:pt x="567" y="244"/>
                  </a:lnTo>
                  <a:lnTo>
                    <a:pt x="567" y="262"/>
                  </a:lnTo>
                  <a:lnTo>
                    <a:pt x="567" y="277"/>
                  </a:lnTo>
                  <a:lnTo>
                    <a:pt x="567" y="277"/>
                  </a:lnTo>
                  <a:lnTo>
                    <a:pt x="567" y="296"/>
                  </a:lnTo>
                  <a:lnTo>
                    <a:pt x="565" y="314"/>
                  </a:lnTo>
                  <a:lnTo>
                    <a:pt x="563" y="331"/>
                  </a:lnTo>
                  <a:lnTo>
                    <a:pt x="561" y="347"/>
                  </a:lnTo>
                  <a:lnTo>
                    <a:pt x="557" y="362"/>
                  </a:lnTo>
                  <a:lnTo>
                    <a:pt x="553" y="377"/>
                  </a:lnTo>
                  <a:lnTo>
                    <a:pt x="547" y="392"/>
                  </a:lnTo>
                  <a:lnTo>
                    <a:pt x="541" y="405"/>
                  </a:lnTo>
                  <a:lnTo>
                    <a:pt x="536" y="417"/>
                  </a:lnTo>
                  <a:lnTo>
                    <a:pt x="528" y="430"/>
                  </a:lnTo>
                  <a:lnTo>
                    <a:pt x="521" y="441"/>
                  </a:lnTo>
                  <a:lnTo>
                    <a:pt x="511" y="452"/>
                  </a:lnTo>
                  <a:lnTo>
                    <a:pt x="502" y="462"/>
                  </a:lnTo>
                  <a:lnTo>
                    <a:pt x="493" y="471"/>
                  </a:lnTo>
                  <a:lnTo>
                    <a:pt x="483" y="480"/>
                  </a:lnTo>
                  <a:lnTo>
                    <a:pt x="471" y="488"/>
                  </a:lnTo>
                  <a:lnTo>
                    <a:pt x="460" y="496"/>
                  </a:lnTo>
                  <a:lnTo>
                    <a:pt x="447" y="503"/>
                  </a:lnTo>
                  <a:lnTo>
                    <a:pt x="435" y="510"/>
                  </a:lnTo>
                  <a:lnTo>
                    <a:pt x="422" y="516"/>
                  </a:lnTo>
                  <a:lnTo>
                    <a:pt x="394" y="526"/>
                  </a:lnTo>
                  <a:lnTo>
                    <a:pt x="365" y="534"/>
                  </a:lnTo>
                  <a:lnTo>
                    <a:pt x="333" y="540"/>
                  </a:lnTo>
                  <a:lnTo>
                    <a:pt x="299" y="544"/>
                  </a:lnTo>
                  <a:lnTo>
                    <a:pt x="265" y="547"/>
                  </a:lnTo>
                  <a:lnTo>
                    <a:pt x="229" y="548"/>
                  </a:lnTo>
                  <a:lnTo>
                    <a:pt x="229" y="548"/>
                  </a:lnTo>
                  <a:close/>
                  <a:moveTo>
                    <a:pt x="458" y="262"/>
                  </a:moveTo>
                  <a:lnTo>
                    <a:pt x="458" y="262"/>
                  </a:lnTo>
                  <a:lnTo>
                    <a:pt x="456" y="239"/>
                  </a:lnTo>
                  <a:lnTo>
                    <a:pt x="454" y="220"/>
                  </a:lnTo>
                  <a:lnTo>
                    <a:pt x="450" y="202"/>
                  </a:lnTo>
                  <a:lnTo>
                    <a:pt x="444" y="184"/>
                  </a:lnTo>
                  <a:lnTo>
                    <a:pt x="436" y="168"/>
                  </a:lnTo>
                  <a:lnTo>
                    <a:pt x="427" y="155"/>
                  </a:lnTo>
                  <a:lnTo>
                    <a:pt x="415" y="143"/>
                  </a:lnTo>
                  <a:lnTo>
                    <a:pt x="401" y="132"/>
                  </a:lnTo>
                  <a:lnTo>
                    <a:pt x="386" y="122"/>
                  </a:lnTo>
                  <a:lnTo>
                    <a:pt x="369" y="114"/>
                  </a:lnTo>
                  <a:lnTo>
                    <a:pt x="351" y="107"/>
                  </a:lnTo>
                  <a:lnTo>
                    <a:pt x="330" y="102"/>
                  </a:lnTo>
                  <a:lnTo>
                    <a:pt x="308" y="98"/>
                  </a:lnTo>
                  <a:lnTo>
                    <a:pt x="283" y="95"/>
                  </a:lnTo>
                  <a:lnTo>
                    <a:pt x="257" y="94"/>
                  </a:lnTo>
                  <a:lnTo>
                    <a:pt x="229" y="93"/>
                  </a:lnTo>
                  <a:lnTo>
                    <a:pt x="229" y="93"/>
                  </a:lnTo>
                  <a:lnTo>
                    <a:pt x="165" y="95"/>
                  </a:lnTo>
                  <a:lnTo>
                    <a:pt x="109" y="97"/>
                  </a:lnTo>
                  <a:lnTo>
                    <a:pt x="109" y="452"/>
                  </a:lnTo>
                  <a:lnTo>
                    <a:pt x="109" y="452"/>
                  </a:lnTo>
                  <a:lnTo>
                    <a:pt x="167" y="454"/>
                  </a:lnTo>
                  <a:lnTo>
                    <a:pt x="201" y="456"/>
                  </a:lnTo>
                  <a:lnTo>
                    <a:pt x="229" y="456"/>
                  </a:lnTo>
                  <a:lnTo>
                    <a:pt x="229" y="456"/>
                  </a:lnTo>
                  <a:lnTo>
                    <a:pt x="259" y="456"/>
                  </a:lnTo>
                  <a:lnTo>
                    <a:pt x="287" y="454"/>
                  </a:lnTo>
                  <a:lnTo>
                    <a:pt x="312" y="450"/>
                  </a:lnTo>
                  <a:lnTo>
                    <a:pt x="335" y="446"/>
                  </a:lnTo>
                  <a:lnTo>
                    <a:pt x="355" y="440"/>
                  </a:lnTo>
                  <a:lnTo>
                    <a:pt x="374" y="433"/>
                  </a:lnTo>
                  <a:lnTo>
                    <a:pt x="391" y="424"/>
                  </a:lnTo>
                  <a:lnTo>
                    <a:pt x="405" y="414"/>
                  </a:lnTo>
                  <a:lnTo>
                    <a:pt x="417" y="402"/>
                  </a:lnTo>
                  <a:lnTo>
                    <a:pt x="429" y="390"/>
                  </a:lnTo>
                  <a:lnTo>
                    <a:pt x="438" y="375"/>
                  </a:lnTo>
                  <a:lnTo>
                    <a:pt x="445" y="359"/>
                  </a:lnTo>
                  <a:lnTo>
                    <a:pt x="451" y="340"/>
                  </a:lnTo>
                  <a:lnTo>
                    <a:pt x="454" y="321"/>
                  </a:lnTo>
                  <a:lnTo>
                    <a:pt x="456" y="300"/>
                  </a:lnTo>
                  <a:lnTo>
                    <a:pt x="458" y="277"/>
                  </a:lnTo>
                  <a:lnTo>
                    <a:pt x="458" y="26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3" name="Freeform 165"/>
            <p:cNvSpPr>
              <a:spLocks noEditPoints="1"/>
            </p:cNvSpPr>
            <p:nvPr/>
          </p:nvSpPr>
          <p:spPr bwMode="auto">
            <a:xfrm>
              <a:off x="4873190" y="3943726"/>
              <a:ext cx="96778" cy="134776"/>
            </a:xfrm>
            <a:custGeom>
              <a:avLst/>
              <a:gdLst>
                <a:gd name="T0" fmla="*/ 408 w 487"/>
                <a:gd name="T1" fmla="*/ 673 h 681"/>
                <a:gd name="T2" fmla="*/ 394 w 487"/>
                <a:gd name="T3" fmla="*/ 668 h 681"/>
                <a:gd name="T4" fmla="*/ 385 w 487"/>
                <a:gd name="T5" fmla="*/ 658 h 681"/>
                <a:gd name="T6" fmla="*/ 382 w 487"/>
                <a:gd name="T7" fmla="*/ 621 h 681"/>
                <a:gd name="T8" fmla="*/ 339 w 487"/>
                <a:gd name="T9" fmla="*/ 645 h 681"/>
                <a:gd name="T10" fmla="*/ 270 w 487"/>
                <a:gd name="T11" fmla="*/ 671 h 681"/>
                <a:gd name="T12" fmla="*/ 197 w 487"/>
                <a:gd name="T13" fmla="*/ 681 h 681"/>
                <a:gd name="T14" fmla="*/ 159 w 487"/>
                <a:gd name="T15" fmla="*/ 679 h 681"/>
                <a:gd name="T16" fmla="*/ 106 w 487"/>
                <a:gd name="T17" fmla="*/ 666 h 681"/>
                <a:gd name="T18" fmla="*/ 60 w 487"/>
                <a:gd name="T19" fmla="*/ 640 h 681"/>
                <a:gd name="T20" fmla="*/ 26 w 487"/>
                <a:gd name="T21" fmla="*/ 597 h 681"/>
                <a:gd name="T22" fmla="*/ 5 w 487"/>
                <a:gd name="T23" fmla="*/ 537 h 681"/>
                <a:gd name="T24" fmla="*/ 0 w 487"/>
                <a:gd name="T25" fmla="*/ 471 h 681"/>
                <a:gd name="T26" fmla="*/ 4 w 487"/>
                <a:gd name="T27" fmla="*/ 425 h 681"/>
                <a:gd name="T28" fmla="*/ 24 w 487"/>
                <a:gd name="T29" fmla="*/ 368 h 681"/>
                <a:gd name="T30" fmla="*/ 42 w 487"/>
                <a:gd name="T31" fmla="*/ 344 h 681"/>
                <a:gd name="T32" fmla="*/ 65 w 487"/>
                <a:gd name="T33" fmla="*/ 324 h 681"/>
                <a:gd name="T34" fmla="*/ 129 w 487"/>
                <a:gd name="T35" fmla="*/ 294 h 681"/>
                <a:gd name="T36" fmla="*/ 217 w 487"/>
                <a:gd name="T37" fmla="*/ 278 h 681"/>
                <a:gd name="T38" fmla="*/ 380 w 487"/>
                <a:gd name="T39" fmla="*/ 275 h 681"/>
                <a:gd name="T40" fmla="*/ 380 w 487"/>
                <a:gd name="T41" fmla="*/ 208 h 681"/>
                <a:gd name="T42" fmla="*/ 373 w 487"/>
                <a:gd name="T43" fmla="*/ 162 h 681"/>
                <a:gd name="T44" fmla="*/ 358 w 487"/>
                <a:gd name="T45" fmla="*/ 129 h 681"/>
                <a:gd name="T46" fmla="*/ 333 w 487"/>
                <a:gd name="T47" fmla="*/ 107 h 681"/>
                <a:gd name="T48" fmla="*/ 299 w 487"/>
                <a:gd name="T49" fmla="*/ 95 h 681"/>
                <a:gd name="T50" fmla="*/ 252 w 487"/>
                <a:gd name="T51" fmla="*/ 90 h 681"/>
                <a:gd name="T52" fmla="*/ 147 w 487"/>
                <a:gd name="T53" fmla="*/ 94 h 681"/>
                <a:gd name="T54" fmla="*/ 67 w 487"/>
                <a:gd name="T55" fmla="*/ 100 h 681"/>
                <a:gd name="T56" fmla="*/ 52 w 487"/>
                <a:gd name="T57" fmla="*/ 99 h 681"/>
                <a:gd name="T58" fmla="*/ 43 w 487"/>
                <a:gd name="T59" fmla="*/ 94 h 681"/>
                <a:gd name="T60" fmla="*/ 38 w 487"/>
                <a:gd name="T61" fmla="*/ 81 h 681"/>
                <a:gd name="T62" fmla="*/ 39 w 487"/>
                <a:gd name="T63" fmla="*/ 34 h 681"/>
                <a:gd name="T64" fmla="*/ 45 w 487"/>
                <a:gd name="T65" fmla="*/ 22 h 681"/>
                <a:gd name="T66" fmla="*/ 65 w 487"/>
                <a:gd name="T67" fmla="*/ 16 h 681"/>
                <a:gd name="T68" fmla="*/ 146 w 487"/>
                <a:gd name="T69" fmla="*/ 4 h 681"/>
                <a:gd name="T70" fmla="*/ 252 w 487"/>
                <a:gd name="T71" fmla="*/ 0 h 681"/>
                <a:gd name="T72" fmla="*/ 310 w 487"/>
                <a:gd name="T73" fmla="*/ 4 h 681"/>
                <a:gd name="T74" fmla="*/ 380 w 487"/>
                <a:gd name="T75" fmla="*/ 24 h 681"/>
                <a:gd name="T76" fmla="*/ 432 w 487"/>
                <a:gd name="T77" fmla="*/ 60 h 681"/>
                <a:gd name="T78" fmla="*/ 466 w 487"/>
                <a:gd name="T79" fmla="*/ 111 h 681"/>
                <a:gd name="T80" fmla="*/ 483 w 487"/>
                <a:gd name="T81" fmla="*/ 176 h 681"/>
                <a:gd name="T82" fmla="*/ 487 w 487"/>
                <a:gd name="T83" fmla="*/ 648 h 681"/>
                <a:gd name="T84" fmla="*/ 484 w 487"/>
                <a:gd name="T85" fmla="*/ 658 h 681"/>
                <a:gd name="T86" fmla="*/ 476 w 487"/>
                <a:gd name="T87" fmla="*/ 668 h 681"/>
                <a:gd name="T88" fmla="*/ 463 w 487"/>
                <a:gd name="T89" fmla="*/ 673 h 681"/>
                <a:gd name="T90" fmla="*/ 291 w 487"/>
                <a:gd name="T91" fmla="*/ 352 h 681"/>
                <a:gd name="T92" fmla="*/ 241 w 487"/>
                <a:gd name="T93" fmla="*/ 353 h 681"/>
                <a:gd name="T94" fmla="*/ 184 w 487"/>
                <a:gd name="T95" fmla="*/ 361 h 681"/>
                <a:gd name="T96" fmla="*/ 144 w 487"/>
                <a:gd name="T97" fmla="*/ 378 h 681"/>
                <a:gd name="T98" fmla="*/ 120 w 487"/>
                <a:gd name="T99" fmla="*/ 404 h 681"/>
                <a:gd name="T100" fmla="*/ 108 w 487"/>
                <a:gd name="T101" fmla="*/ 440 h 681"/>
                <a:gd name="T102" fmla="*/ 106 w 487"/>
                <a:gd name="T103" fmla="*/ 484 h 681"/>
                <a:gd name="T104" fmla="*/ 108 w 487"/>
                <a:gd name="T105" fmla="*/ 513 h 681"/>
                <a:gd name="T106" fmla="*/ 119 w 487"/>
                <a:gd name="T107" fmla="*/ 548 h 681"/>
                <a:gd name="T108" fmla="*/ 136 w 487"/>
                <a:gd name="T109" fmla="*/ 572 h 681"/>
                <a:gd name="T110" fmla="*/ 161 w 487"/>
                <a:gd name="T111" fmla="*/ 586 h 681"/>
                <a:gd name="T112" fmla="*/ 193 w 487"/>
                <a:gd name="T113" fmla="*/ 593 h 681"/>
                <a:gd name="T114" fmla="*/ 238 w 487"/>
                <a:gd name="T115" fmla="*/ 593 h 681"/>
                <a:gd name="T116" fmla="*/ 299 w 487"/>
                <a:gd name="T117" fmla="*/ 581 h 681"/>
                <a:gd name="T118" fmla="*/ 359 w 487"/>
                <a:gd name="T119" fmla="*/ 557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7" h="681">
                  <a:moveTo>
                    <a:pt x="463" y="673"/>
                  </a:moveTo>
                  <a:lnTo>
                    <a:pt x="408" y="673"/>
                  </a:lnTo>
                  <a:lnTo>
                    <a:pt x="408" y="673"/>
                  </a:lnTo>
                  <a:lnTo>
                    <a:pt x="402" y="672"/>
                  </a:lnTo>
                  <a:lnTo>
                    <a:pt x="397" y="671"/>
                  </a:lnTo>
                  <a:lnTo>
                    <a:pt x="394" y="668"/>
                  </a:lnTo>
                  <a:lnTo>
                    <a:pt x="390" y="665"/>
                  </a:lnTo>
                  <a:lnTo>
                    <a:pt x="387" y="661"/>
                  </a:lnTo>
                  <a:lnTo>
                    <a:pt x="385" y="658"/>
                  </a:lnTo>
                  <a:lnTo>
                    <a:pt x="384" y="653"/>
                  </a:lnTo>
                  <a:lnTo>
                    <a:pt x="382" y="648"/>
                  </a:lnTo>
                  <a:lnTo>
                    <a:pt x="382" y="621"/>
                  </a:lnTo>
                  <a:lnTo>
                    <a:pt x="382" y="621"/>
                  </a:lnTo>
                  <a:lnTo>
                    <a:pt x="361" y="634"/>
                  </a:lnTo>
                  <a:lnTo>
                    <a:pt x="339" y="645"/>
                  </a:lnTo>
                  <a:lnTo>
                    <a:pt x="317" y="656"/>
                  </a:lnTo>
                  <a:lnTo>
                    <a:pt x="294" y="664"/>
                  </a:lnTo>
                  <a:lnTo>
                    <a:pt x="270" y="671"/>
                  </a:lnTo>
                  <a:lnTo>
                    <a:pt x="246" y="676"/>
                  </a:lnTo>
                  <a:lnTo>
                    <a:pt x="222" y="680"/>
                  </a:lnTo>
                  <a:lnTo>
                    <a:pt x="197" y="681"/>
                  </a:lnTo>
                  <a:lnTo>
                    <a:pt x="197" y="681"/>
                  </a:lnTo>
                  <a:lnTo>
                    <a:pt x="178" y="680"/>
                  </a:lnTo>
                  <a:lnTo>
                    <a:pt x="159" y="679"/>
                  </a:lnTo>
                  <a:lnTo>
                    <a:pt x="140" y="675"/>
                  </a:lnTo>
                  <a:lnTo>
                    <a:pt x="123" y="672"/>
                  </a:lnTo>
                  <a:lnTo>
                    <a:pt x="106" y="666"/>
                  </a:lnTo>
                  <a:lnTo>
                    <a:pt x="90" y="659"/>
                  </a:lnTo>
                  <a:lnTo>
                    <a:pt x="74" y="650"/>
                  </a:lnTo>
                  <a:lnTo>
                    <a:pt x="60" y="640"/>
                  </a:lnTo>
                  <a:lnTo>
                    <a:pt x="47" y="627"/>
                  </a:lnTo>
                  <a:lnTo>
                    <a:pt x="36" y="613"/>
                  </a:lnTo>
                  <a:lnTo>
                    <a:pt x="26" y="597"/>
                  </a:lnTo>
                  <a:lnTo>
                    <a:pt x="16" y="580"/>
                  </a:lnTo>
                  <a:lnTo>
                    <a:pt x="10" y="559"/>
                  </a:lnTo>
                  <a:lnTo>
                    <a:pt x="5" y="537"/>
                  </a:lnTo>
                  <a:lnTo>
                    <a:pt x="2" y="512"/>
                  </a:lnTo>
                  <a:lnTo>
                    <a:pt x="0" y="485"/>
                  </a:lnTo>
                  <a:lnTo>
                    <a:pt x="0" y="471"/>
                  </a:lnTo>
                  <a:lnTo>
                    <a:pt x="0" y="471"/>
                  </a:lnTo>
                  <a:lnTo>
                    <a:pt x="2" y="447"/>
                  </a:lnTo>
                  <a:lnTo>
                    <a:pt x="4" y="425"/>
                  </a:lnTo>
                  <a:lnTo>
                    <a:pt x="8" y="404"/>
                  </a:lnTo>
                  <a:lnTo>
                    <a:pt x="15" y="385"/>
                  </a:lnTo>
                  <a:lnTo>
                    <a:pt x="24" y="368"/>
                  </a:lnTo>
                  <a:lnTo>
                    <a:pt x="30" y="360"/>
                  </a:lnTo>
                  <a:lnTo>
                    <a:pt x="36" y="352"/>
                  </a:lnTo>
                  <a:lnTo>
                    <a:pt x="42" y="344"/>
                  </a:lnTo>
                  <a:lnTo>
                    <a:pt x="49" y="337"/>
                  </a:lnTo>
                  <a:lnTo>
                    <a:pt x="57" y="330"/>
                  </a:lnTo>
                  <a:lnTo>
                    <a:pt x="65" y="324"/>
                  </a:lnTo>
                  <a:lnTo>
                    <a:pt x="84" y="313"/>
                  </a:lnTo>
                  <a:lnTo>
                    <a:pt x="105" y="302"/>
                  </a:lnTo>
                  <a:lnTo>
                    <a:pt x="129" y="294"/>
                  </a:lnTo>
                  <a:lnTo>
                    <a:pt x="155" y="287"/>
                  </a:lnTo>
                  <a:lnTo>
                    <a:pt x="184" y="282"/>
                  </a:lnTo>
                  <a:lnTo>
                    <a:pt x="217" y="278"/>
                  </a:lnTo>
                  <a:lnTo>
                    <a:pt x="253" y="276"/>
                  </a:lnTo>
                  <a:lnTo>
                    <a:pt x="291" y="275"/>
                  </a:lnTo>
                  <a:lnTo>
                    <a:pt x="380" y="275"/>
                  </a:lnTo>
                  <a:lnTo>
                    <a:pt x="380" y="227"/>
                  </a:lnTo>
                  <a:lnTo>
                    <a:pt x="380" y="227"/>
                  </a:lnTo>
                  <a:lnTo>
                    <a:pt x="380" y="208"/>
                  </a:lnTo>
                  <a:lnTo>
                    <a:pt x="379" y="192"/>
                  </a:lnTo>
                  <a:lnTo>
                    <a:pt x="377" y="176"/>
                  </a:lnTo>
                  <a:lnTo>
                    <a:pt x="373" y="162"/>
                  </a:lnTo>
                  <a:lnTo>
                    <a:pt x="370" y="150"/>
                  </a:lnTo>
                  <a:lnTo>
                    <a:pt x="364" y="139"/>
                  </a:lnTo>
                  <a:lnTo>
                    <a:pt x="358" y="129"/>
                  </a:lnTo>
                  <a:lnTo>
                    <a:pt x="351" y="121"/>
                  </a:lnTo>
                  <a:lnTo>
                    <a:pt x="343" y="113"/>
                  </a:lnTo>
                  <a:lnTo>
                    <a:pt x="333" y="107"/>
                  </a:lnTo>
                  <a:lnTo>
                    <a:pt x="323" y="102"/>
                  </a:lnTo>
                  <a:lnTo>
                    <a:pt x="311" y="97"/>
                  </a:lnTo>
                  <a:lnTo>
                    <a:pt x="299" y="95"/>
                  </a:lnTo>
                  <a:lnTo>
                    <a:pt x="284" y="92"/>
                  </a:lnTo>
                  <a:lnTo>
                    <a:pt x="269" y="91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197" y="91"/>
                  </a:lnTo>
                  <a:lnTo>
                    <a:pt x="147" y="94"/>
                  </a:lnTo>
                  <a:lnTo>
                    <a:pt x="105" y="97"/>
                  </a:lnTo>
                  <a:lnTo>
                    <a:pt x="67" y="100"/>
                  </a:lnTo>
                  <a:lnTo>
                    <a:pt x="67" y="100"/>
                  </a:lnTo>
                  <a:lnTo>
                    <a:pt x="60" y="100"/>
                  </a:lnTo>
                  <a:lnTo>
                    <a:pt x="60" y="100"/>
                  </a:lnTo>
                  <a:lnTo>
                    <a:pt x="52" y="99"/>
                  </a:lnTo>
                  <a:lnTo>
                    <a:pt x="49" y="98"/>
                  </a:lnTo>
                  <a:lnTo>
                    <a:pt x="45" y="96"/>
                  </a:lnTo>
                  <a:lnTo>
                    <a:pt x="43" y="94"/>
                  </a:lnTo>
                  <a:lnTo>
                    <a:pt x="41" y="90"/>
                  </a:lnTo>
                  <a:lnTo>
                    <a:pt x="39" y="87"/>
                  </a:lnTo>
                  <a:lnTo>
                    <a:pt x="38" y="81"/>
                  </a:lnTo>
                  <a:lnTo>
                    <a:pt x="38" y="39"/>
                  </a:lnTo>
                  <a:lnTo>
                    <a:pt x="38" y="39"/>
                  </a:lnTo>
                  <a:lnTo>
                    <a:pt x="39" y="34"/>
                  </a:lnTo>
                  <a:lnTo>
                    <a:pt x="41" y="29"/>
                  </a:lnTo>
                  <a:lnTo>
                    <a:pt x="43" y="26"/>
                  </a:lnTo>
                  <a:lnTo>
                    <a:pt x="45" y="22"/>
                  </a:lnTo>
                  <a:lnTo>
                    <a:pt x="49" y="20"/>
                  </a:lnTo>
                  <a:lnTo>
                    <a:pt x="53" y="18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102" y="10"/>
                  </a:lnTo>
                  <a:lnTo>
                    <a:pt x="146" y="4"/>
                  </a:lnTo>
                  <a:lnTo>
                    <a:pt x="194" y="1"/>
                  </a:lnTo>
                  <a:lnTo>
                    <a:pt x="222" y="1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81" y="1"/>
                  </a:lnTo>
                  <a:lnTo>
                    <a:pt x="310" y="4"/>
                  </a:lnTo>
                  <a:lnTo>
                    <a:pt x="335" y="9"/>
                  </a:lnTo>
                  <a:lnTo>
                    <a:pt x="359" y="16"/>
                  </a:lnTo>
                  <a:lnTo>
                    <a:pt x="380" y="24"/>
                  </a:lnTo>
                  <a:lnTo>
                    <a:pt x="400" y="34"/>
                  </a:lnTo>
                  <a:lnTo>
                    <a:pt x="417" y="47"/>
                  </a:lnTo>
                  <a:lnTo>
                    <a:pt x="432" y="60"/>
                  </a:lnTo>
                  <a:lnTo>
                    <a:pt x="445" y="75"/>
                  </a:lnTo>
                  <a:lnTo>
                    <a:pt x="457" y="92"/>
                  </a:lnTo>
                  <a:lnTo>
                    <a:pt x="466" y="111"/>
                  </a:lnTo>
                  <a:lnTo>
                    <a:pt x="473" y="131"/>
                  </a:lnTo>
                  <a:lnTo>
                    <a:pt x="480" y="153"/>
                  </a:lnTo>
                  <a:lnTo>
                    <a:pt x="483" y="176"/>
                  </a:lnTo>
                  <a:lnTo>
                    <a:pt x="486" y="200"/>
                  </a:lnTo>
                  <a:lnTo>
                    <a:pt x="487" y="227"/>
                  </a:lnTo>
                  <a:lnTo>
                    <a:pt x="487" y="648"/>
                  </a:lnTo>
                  <a:lnTo>
                    <a:pt x="487" y="648"/>
                  </a:lnTo>
                  <a:lnTo>
                    <a:pt x="487" y="653"/>
                  </a:lnTo>
                  <a:lnTo>
                    <a:pt x="484" y="658"/>
                  </a:lnTo>
                  <a:lnTo>
                    <a:pt x="482" y="661"/>
                  </a:lnTo>
                  <a:lnTo>
                    <a:pt x="480" y="665"/>
                  </a:lnTo>
                  <a:lnTo>
                    <a:pt x="476" y="668"/>
                  </a:lnTo>
                  <a:lnTo>
                    <a:pt x="472" y="671"/>
                  </a:lnTo>
                  <a:lnTo>
                    <a:pt x="467" y="672"/>
                  </a:lnTo>
                  <a:lnTo>
                    <a:pt x="463" y="673"/>
                  </a:lnTo>
                  <a:lnTo>
                    <a:pt x="463" y="673"/>
                  </a:lnTo>
                  <a:close/>
                  <a:moveTo>
                    <a:pt x="380" y="352"/>
                  </a:moveTo>
                  <a:lnTo>
                    <a:pt x="291" y="352"/>
                  </a:lnTo>
                  <a:lnTo>
                    <a:pt x="291" y="352"/>
                  </a:lnTo>
                  <a:lnTo>
                    <a:pt x="265" y="352"/>
                  </a:lnTo>
                  <a:lnTo>
                    <a:pt x="241" y="353"/>
                  </a:lnTo>
                  <a:lnTo>
                    <a:pt x="219" y="355"/>
                  </a:lnTo>
                  <a:lnTo>
                    <a:pt x="201" y="357"/>
                  </a:lnTo>
                  <a:lnTo>
                    <a:pt x="184" y="361"/>
                  </a:lnTo>
                  <a:lnTo>
                    <a:pt x="169" y="365"/>
                  </a:lnTo>
                  <a:lnTo>
                    <a:pt x="155" y="371"/>
                  </a:lnTo>
                  <a:lnTo>
                    <a:pt x="144" y="378"/>
                  </a:lnTo>
                  <a:lnTo>
                    <a:pt x="135" y="386"/>
                  </a:lnTo>
                  <a:lnTo>
                    <a:pt x="127" y="394"/>
                  </a:lnTo>
                  <a:lnTo>
                    <a:pt x="120" y="404"/>
                  </a:lnTo>
                  <a:lnTo>
                    <a:pt x="115" y="415"/>
                  </a:lnTo>
                  <a:lnTo>
                    <a:pt x="111" y="426"/>
                  </a:lnTo>
                  <a:lnTo>
                    <a:pt x="108" y="440"/>
                  </a:lnTo>
                  <a:lnTo>
                    <a:pt x="107" y="454"/>
                  </a:lnTo>
                  <a:lnTo>
                    <a:pt x="106" y="470"/>
                  </a:lnTo>
                  <a:lnTo>
                    <a:pt x="106" y="484"/>
                  </a:lnTo>
                  <a:lnTo>
                    <a:pt x="106" y="484"/>
                  </a:lnTo>
                  <a:lnTo>
                    <a:pt x="107" y="500"/>
                  </a:lnTo>
                  <a:lnTo>
                    <a:pt x="108" y="513"/>
                  </a:lnTo>
                  <a:lnTo>
                    <a:pt x="111" y="526"/>
                  </a:lnTo>
                  <a:lnTo>
                    <a:pt x="114" y="537"/>
                  </a:lnTo>
                  <a:lnTo>
                    <a:pt x="119" y="548"/>
                  </a:lnTo>
                  <a:lnTo>
                    <a:pt x="123" y="557"/>
                  </a:lnTo>
                  <a:lnTo>
                    <a:pt x="129" y="565"/>
                  </a:lnTo>
                  <a:lnTo>
                    <a:pt x="136" y="572"/>
                  </a:lnTo>
                  <a:lnTo>
                    <a:pt x="144" y="578"/>
                  </a:lnTo>
                  <a:lnTo>
                    <a:pt x="152" y="582"/>
                  </a:lnTo>
                  <a:lnTo>
                    <a:pt x="161" y="586"/>
                  </a:lnTo>
                  <a:lnTo>
                    <a:pt x="170" y="589"/>
                  </a:lnTo>
                  <a:lnTo>
                    <a:pt x="182" y="591"/>
                  </a:lnTo>
                  <a:lnTo>
                    <a:pt x="193" y="593"/>
                  </a:lnTo>
                  <a:lnTo>
                    <a:pt x="217" y="594"/>
                  </a:lnTo>
                  <a:lnTo>
                    <a:pt x="217" y="594"/>
                  </a:lnTo>
                  <a:lnTo>
                    <a:pt x="238" y="593"/>
                  </a:lnTo>
                  <a:lnTo>
                    <a:pt x="258" y="590"/>
                  </a:lnTo>
                  <a:lnTo>
                    <a:pt x="278" y="587"/>
                  </a:lnTo>
                  <a:lnTo>
                    <a:pt x="299" y="581"/>
                  </a:lnTo>
                  <a:lnTo>
                    <a:pt x="318" y="574"/>
                  </a:lnTo>
                  <a:lnTo>
                    <a:pt x="339" y="566"/>
                  </a:lnTo>
                  <a:lnTo>
                    <a:pt x="359" y="557"/>
                  </a:lnTo>
                  <a:lnTo>
                    <a:pt x="380" y="545"/>
                  </a:lnTo>
                  <a:lnTo>
                    <a:pt x="380" y="35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4" name="Freeform 166"/>
            <p:cNvSpPr>
              <a:spLocks/>
            </p:cNvSpPr>
            <p:nvPr/>
          </p:nvSpPr>
          <p:spPr bwMode="auto">
            <a:xfrm>
              <a:off x="5002028" y="3943726"/>
              <a:ext cx="59373" cy="132995"/>
            </a:xfrm>
            <a:custGeom>
              <a:avLst/>
              <a:gdLst>
                <a:gd name="T0" fmla="*/ 273 w 298"/>
                <a:gd name="T1" fmla="*/ 91 h 673"/>
                <a:gd name="T2" fmla="*/ 231 w 298"/>
                <a:gd name="T3" fmla="*/ 95 h 673"/>
                <a:gd name="T4" fmla="*/ 191 w 298"/>
                <a:gd name="T5" fmla="*/ 104 h 673"/>
                <a:gd name="T6" fmla="*/ 150 w 298"/>
                <a:gd name="T7" fmla="*/ 119 h 673"/>
                <a:gd name="T8" fmla="*/ 106 w 298"/>
                <a:gd name="T9" fmla="*/ 142 h 673"/>
                <a:gd name="T10" fmla="*/ 106 w 298"/>
                <a:gd name="T11" fmla="*/ 648 h 673"/>
                <a:gd name="T12" fmla="*/ 104 w 298"/>
                <a:gd name="T13" fmla="*/ 657 h 673"/>
                <a:gd name="T14" fmla="*/ 98 w 298"/>
                <a:gd name="T15" fmla="*/ 665 h 673"/>
                <a:gd name="T16" fmla="*/ 92 w 298"/>
                <a:gd name="T17" fmla="*/ 671 h 673"/>
                <a:gd name="T18" fmla="*/ 82 w 298"/>
                <a:gd name="T19" fmla="*/ 673 h 673"/>
                <a:gd name="T20" fmla="*/ 23 w 298"/>
                <a:gd name="T21" fmla="*/ 673 h 673"/>
                <a:gd name="T22" fmla="*/ 14 w 298"/>
                <a:gd name="T23" fmla="*/ 671 h 673"/>
                <a:gd name="T24" fmla="*/ 7 w 298"/>
                <a:gd name="T25" fmla="*/ 665 h 673"/>
                <a:gd name="T26" fmla="*/ 2 w 298"/>
                <a:gd name="T27" fmla="*/ 658 h 673"/>
                <a:gd name="T28" fmla="*/ 0 w 298"/>
                <a:gd name="T29" fmla="*/ 648 h 673"/>
                <a:gd name="T30" fmla="*/ 0 w 298"/>
                <a:gd name="T31" fmla="*/ 33 h 673"/>
                <a:gd name="T32" fmla="*/ 2 w 298"/>
                <a:gd name="T33" fmla="*/ 24 h 673"/>
                <a:gd name="T34" fmla="*/ 7 w 298"/>
                <a:gd name="T35" fmla="*/ 16 h 673"/>
                <a:gd name="T36" fmla="*/ 14 w 298"/>
                <a:gd name="T37" fmla="*/ 10 h 673"/>
                <a:gd name="T38" fmla="*/ 23 w 298"/>
                <a:gd name="T39" fmla="*/ 9 h 673"/>
                <a:gd name="T40" fmla="*/ 79 w 298"/>
                <a:gd name="T41" fmla="*/ 9 h 673"/>
                <a:gd name="T42" fmla="*/ 89 w 298"/>
                <a:gd name="T43" fmla="*/ 10 h 673"/>
                <a:gd name="T44" fmla="*/ 96 w 298"/>
                <a:gd name="T45" fmla="*/ 16 h 673"/>
                <a:gd name="T46" fmla="*/ 101 w 298"/>
                <a:gd name="T47" fmla="*/ 24 h 673"/>
                <a:gd name="T48" fmla="*/ 103 w 298"/>
                <a:gd name="T49" fmla="*/ 33 h 673"/>
                <a:gd name="T50" fmla="*/ 103 w 298"/>
                <a:gd name="T51" fmla="*/ 58 h 673"/>
                <a:gd name="T52" fmla="*/ 147 w 298"/>
                <a:gd name="T53" fmla="*/ 30 h 673"/>
                <a:gd name="T54" fmla="*/ 190 w 298"/>
                <a:gd name="T55" fmla="*/ 13 h 673"/>
                <a:gd name="T56" fmla="*/ 231 w 298"/>
                <a:gd name="T57" fmla="*/ 3 h 673"/>
                <a:gd name="T58" fmla="*/ 273 w 298"/>
                <a:gd name="T59" fmla="*/ 0 h 673"/>
                <a:gd name="T60" fmla="*/ 278 w 298"/>
                <a:gd name="T61" fmla="*/ 1 h 673"/>
                <a:gd name="T62" fmla="*/ 288 w 298"/>
                <a:gd name="T63" fmla="*/ 3 h 673"/>
                <a:gd name="T64" fmla="*/ 295 w 298"/>
                <a:gd name="T65" fmla="*/ 9 h 673"/>
                <a:gd name="T66" fmla="*/ 298 w 298"/>
                <a:gd name="T67" fmla="*/ 17 h 673"/>
                <a:gd name="T68" fmla="*/ 298 w 298"/>
                <a:gd name="T69" fmla="*/ 71 h 673"/>
                <a:gd name="T70" fmla="*/ 298 w 298"/>
                <a:gd name="T71" fmla="*/ 76 h 673"/>
                <a:gd name="T72" fmla="*/ 295 w 298"/>
                <a:gd name="T73" fmla="*/ 83 h 673"/>
                <a:gd name="T74" fmla="*/ 288 w 298"/>
                <a:gd name="T75" fmla="*/ 89 h 673"/>
                <a:gd name="T76" fmla="*/ 278 w 298"/>
                <a:gd name="T77" fmla="*/ 91 h 673"/>
                <a:gd name="T78" fmla="*/ 273 w 298"/>
                <a:gd name="T79" fmla="*/ 91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3">
                  <a:moveTo>
                    <a:pt x="273" y="91"/>
                  </a:moveTo>
                  <a:lnTo>
                    <a:pt x="273" y="91"/>
                  </a:lnTo>
                  <a:lnTo>
                    <a:pt x="252" y="92"/>
                  </a:lnTo>
                  <a:lnTo>
                    <a:pt x="231" y="95"/>
                  </a:lnTo>
                  <a:lnTo>
                    <a:pt x="212" y="98"/>
                  </a:lnTo>
                  <a:lnTo>
                    <a:pt x="191" y="104"/>
                  </a:lnTo>
                  <a:lnTo>
                    <a:pt x="171" y="111"/>
                  </a:lnTo>
                  <a:lnTo>
                    <a:pt x="150" y="119"/>
                  </a:lnTo>
                  <a:lnTo>
                    <a:pt x="128" y="130"/>
                  </a:lnTo>
                  <a:lnTo>
                    <a:pt x="106" y="142"/>
                  </a:lnTo>
                  <a:lnTo>
                    <a:pt x="106" y="648"/>
                  </a:lnTo>
                  <a:lnTo>
                    <a:pt x="106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98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4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4" y="661"/>
                  </a:lnTo>
                  <a:lnTo>
                    <a:pt x="2" y="658"/>
                  </a:lnTo>
                  <a:lnTo>
                    <a:pt x="0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2" y="24"/>
                  </a:lnTo>
                  <a:lnTo>
                    <a:pt x="3" y="19"/>
                  </a:lnTo>
                  <a:lnTo>
                    <a:pt x="7" y="16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9"/>
                  </a:lnTo>
                  <a:lnTo>
                    <a:pt x="79" y="9"/>
                  </a:lnTo>
                  <a:lnTo>
                    <a:pt x="79" y="9"/>
                  </a:lnTo>
                  <a:lnTo>
                    <a:pt x="85" y="9"/>
                  </a:lnTo>
                  <a:lnTo>
                    <a:pt x="89" y="10"/>
                  </a:lnTo>
                  <a:lnTo>
                    <a:pt x="93" y="12"/>
                  </a:lnTo>
                  <a:lnTo>
                    <a:pt x="96" y="16"/>
                  </a:lnTo>
                  <a:lnTo>
                    <a:pt x="98" y="19"/>
                  </a:lnTo>
                  <a:lnTo>
                    <a:pt x="101" y="24"/>
                  </a:lnTo>
                  <a:lnTo>
                    <a:pt x="102" y="28"/>
                  </a:lnTo>
                  <a:lnTo>
                    <a:pt x="103" y="33"/>
                  </a:lnTo>
                  <a:lnTo>
                    <a:pt x="103" y="58"/>
                  </a:lnTo>
                  <a:lnTo>
                    <a:pt x="103" y="58"/>
                  </a:lnTo>
                  <a:lnTo>
                    <a:pt x="125" y="43"/>
                  </a:lnTo>
                  <a:lnTo>
                    <a:pt x="147" y="30"/>
                  </a:lnTo>
                  <a:lnTo>
                    <a:pt x="168" y="21"/>
                  </a:lnTo>
                  <a:lnTo>
                    <a:pt x="190" y="13"/>
                  </a:lnTo>
                  <a:lnTo>
                    <a:pt x="211" y="8"/>
                  </a:lnTo>
                  <a:lnTo>
                    <a:pt x="231" y="3"/>
                  </a:lnTo>
                  <a:lnTo>
                    <a:pt x="252" y="1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78" y="1"/>
                  </a:lnTo>
                  <a:lnTo>
                    <a:pt x="284" y="1"/>
                  </a:lnTo>
                  <a:lnTo>
                    <a:pt x="288" y="3"/>
                  </a:lnTo>
                  <a:lnTo>
                    <a:pt x="291" y="5"/>
                  </a:lnTo>
                  <a:lnTo>
                    <a:pt x="295" y="9"/>
                  </a:lnTo>
                  <a:lnTo>
                    <a:pt x="297" y="12"/>
                  </a:lnTo>
                  <a:lnTo>
                    <a:pt x="298" y="17"/>
                  </a:lnTo>
                  <a:lnTo>
                    <a:pt x="298" y="21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8" y="76"/>
                  </a:lnTo>
                  <a:lnTo>
                    <a:pt x="297" y="80"/>
                  </a:lnTo>
                  <a:lnTo>
                    <a:pt x="295" y="83"/>
                  </a:lnTo>
                  <a:lnTo>
                    <a:pt x="291" y="87"/>
                  </a:lnTo>
                  <a:lnTo>
                    <a:pt x="288" y="89"/>
                  </a:lnTo>
                  <a:lnTo>
                    <a:pt x="284" y="90"/>
                  </a:lnTo>
                  <a:lnTo>
                    <a:pt x="278" y="91"/>
                  </a:lnTo>
                  <a:lnTo>
                    <a:pt x="273" y="91"/>
                  </a:lnTo>
                  <a:lnTo>
                    <a:pt x="273" y="9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5" name="Freeform 167"/>
            <p:cNvSpPr>
              <a:spLocks/>
            </p:cNvSpPr>
            <p:nvPr/>
          </p:nvSpPr>
          <p:spPr bwMode="auto">
            <a:xfrm>
              <a:off x="5073870" y="3915227"/>
              <a:ext cx="79560" cy="163275"/>
            </a:xfrm>
            <a:custGeom>
              <a:avLst/>
              <a:gdLst>
                <a:gd name="T0" fmla="*/ 382 w 404"/>
                <a:gd name="T1" fmla="*/ 819 h 825"/>
                <a:gd name="T2" fmla="*/ 343 w 404"/>
                <a:gd name="T3" fmla="*/ 823 h 825"/>
                <a:gd name="T4" fmla="*/ 304 w 404"/>
                <a:gd name="T5" fmla="*/ 825 h 825"/>
                <a:gd name="T6" fmla="*/ 283 w 404"/>
                <a:gd name="T7" fmla="*/ 825 h 825"/>
                <a:gd name="T8" fmla="*/ 248 w 404"/>
                <a:gd name="T9" fmla="*/ 821 h 825"/>
                <a:gd name="T10" fmla="*/ 217 w 404"/>
                <a:gd name="T11" fmla="*/ 815 h 825"/>
                <a:gd name="T12" fmla="*/ 190 w 404"/>
                <a:gd name="T13" fmla="*/ 802 h 825"/>
                <a:gd name="T14" fmla="*/ 171 w 404"/>
                <a:gd name="T15" fmla="*/ 784 h 825"/>
                <a:gd name="T16" fmla="*/ 155 w 404"/>
                <a:gd name="T17" fmla="*/ 759 h 825"/>
                <a:gd name="T18" fmla="*/ 146 w 404"/>
                <a:gd name="T19" fmla="*/ 727 h 825"/>
                <a:gd name="T20" fmla="*/ 140 w 404"/>
                <a:gd name="T21" fmla="*/ 687 h 825"/>
                <a:gd name="T22" fmla="*/ 140 w 404"/>
                <a:gd name="T23" fmla="*/ 242 h 825"/>
                <a:gd name="T24" fmla="*/ 23 w 404"/>
                <a:gd name="T25" fmla="*/ 228 h 825"/>
                <a:gd name="T26" fmla="*/ 9 w 404"/>
                <a:gd name="T27" fmla="*/ 225 h 825"/>
                <a:gd name="T28" fmla="*/ 4 w 404"/>
                <a:gd name="T29" fmla="*/ 219 h 825"/>
                <a:gd name="T30" fmla="*/ 0 w 404"/>
                <a:gd name="T31" fmla="*/ 211 h 825"/>
                <a:gd name="T32" fmla="*/ 0 w 404"/>
                <a:gd name="T33" fmla="*/ 174 h 825"/>
                <a:gd name="T34" fmla="*/ 0 w 404"/>
                <a:gd name="T35" fmla="*/ 169 h 825"/>
                <a:gd name="T36" fmla="*/ 4 w 404"/>
                <a:gd name="T37" fmla="*/ 162 h 825"/>
                <a:gd name="T38" fmla="*/ 9 w 404"/>
                <a:gd name="T39" fmla="*/ 156 h 825"/>
                <a:gd name="T40" fmla="*/ 17 w 404"/>
                <a:gd name="T41" fmla="*/ 153 h 825"/>
                <a:gd name="T42" fmla="*/ 140 w 404"/>
                <a:gd name="T43" fmla="*/ 153 h 825"/>
                <a:gd name="T44" fmla="*/ 140 w 404"/>
                <a:gd name="T45" fmla="*/ 33 h 825"/>
                <a:gd name="T46" fmla="*/ 141 w 404"/>
                <a:gd name="T47" fmla="*/ 25 h 825"/>
                <a:gd name="T48" fmla="*/ 146 w 404"/>
                <a:gd name="T49" fmla="*/ 18 h 825"/>
                <a:gd name="T50" fmla="*/ 153 w 404"/>
                <a:gd name="T51" fmla="*/ 13 h 825"/>
                <a:gd name="T52" fmla="*/ 162 w 404"/>
                <a:gd name="T53" fmla="*/ 9 h 825"/>
                <a:gd name="T54" fmla="*/ 224 w 404"/>
                <a:gd name="T55" fmla="*/ 0 h 825"/>
                <a:gd name="T56" fmla="*/ 228 w 404"/>
                <a:gd name="T57" fmla="*/ 0 h 825"/>
                <a:gd name="T58" fmla="*/ 235 w 404"/>
                <a:gd name="T59" fmla="*/ 1 h 825"/>
                <a:gd name="T60" fmla="*/ 241 w 404"/>
                <a:gd name="T61" fmla="*/ 6 h 825"/>
                <a:gd name="T62" fmla="*/ 244 w 404"/>
                <a:gd name="T63" fmla="*/ 13 h 825"/>
                <a:gd name="T64" fmla="*/ 246 w 404"/>
                <a:gd name="T65" fmla="*/ 21 h 825"/>
                <a:gd name="T66" fmla="*/ 376 w 404"/>
                <a:gd name="T67" fmla="*/ 153 h 825"/>
                <a:gd name="T68" fmla="*/ 381 w 404"/>
                <a:gd name="T69" fmla="*/ 153 h 825"/>
                <a:gd name="T70" fmla="*/ 390 w 404"/>
                <a:gd name="T71" fmla="*/ 156 h 825"/>
                <a:gd name="T72" fmla="*/ 397 w 404"/>
                <a:gd name="T73" fmla="*/ 163 h 825"/>
                <a:gd name="T74" fmla="*/ 400 w 404"/>
                <a:gd name="T75" fmla="*/ 172 h 825"/>
                <a:gd name="T76" fmla="*/ 400 w 404"/>
                <a:gd name="T77" fmla="*/ 218 h 825"/>
                <a:gd name="T78" fmla="*/ 400 w 404"/>
                <a:gd name="T79" fmla="*/ 223 h 825"/>
                <a:gd name="T80" fmla="*/ 397 w 404"/>
                <a:gd name="T81" fmla="*/ 231 h 825"/>
                <a:gd name="T82" fmla="*/ 390 w 404"/>
                <a:gd name="T83" fmla="*/ 238 h 825"/>
                <a:gd name="T84" fmla="*/ 381 w 404"/>
                <a:gd name="T85" fmla="*/ 241 h 825"/>
                <a:gd name="T86" fmla="*/ 246 w 404"/>
                <a:gd name="T87" fmla="*/ 242 h 825"/>
                <a:gd name="T88" fmla="*/ 246 w 404"/>
                <a:gd name="T89" fmla="*/ 663 h 825"/>
                <a:gd name="T90" fmla="*/ 249 w 404"/>
                <a:gd name="T91" fmla="*/ 703 h 825"/>
                <a:gd name="T92" fmla="*/ 254 w 404"/>
                <a:gd name="T93" fmla="*/ 716 h 825"/>
                <a:gd name="T94" fmla="*/ 260 w 404"/>
                <a:gd name="T95" fmla="*/ 726 h 825"/>
                <a:gd name="T96" fmla="*/ 270 w 404"/>
                <a:gd name="T97" fmla="*/ 733 h 825"/>
                <a:gd name="T98" fmla="*/ 281 w 404"/>
                <a:gd name="T99" fmla="*/ 737 h 825"/>
                <a:gd name="T100" fmla="*/ 311 w 404"/>
                <a:gd name="T101" fmla="*/ 739 h 825"/>
                <a:gd name="T102" fmla="*/ 379 w 404"/>
                <a:gd name="T103" fmla="*/ 739 h 825"/>
                <a:gd name="T104" fmla="*/ 395 w 404"/>
                <a:gd name="T105" fmla="*/ 741 h 825"/>
                <a:gd name="T106" fmla="*/ 400 w 404"/>
                <a:gd name="T107" fmla="*/ 746 h 825"/>
                <a:gd name="T108" fmla="*/ 404 w 404"/>
                <a:gd name="T109" fmla="*/ 751 h 825"/>
                <a:gd name="T110" fmla="*/ 404 w 404"/>
                <a:gd name="T111" fmla="*/ 798 h 825"/>
                <a:gd name="T112" fmla="*/ 403 w 404"/>
                <a:gd name="T113" fmla="*/ 805 h 825"/>
                <a:gd name="T114" fmla="*/ 399 w 404"/>
                <a:gd name="T115" fmla="*/ 812 h 825"/>
                <a:gd name="T116" fmla="*/ 392 w 404"/>
                <a:gd name="T117" fmla="*/ 816 h 825"/>
                <a:gd name="T118" fmla="*/ 382 w 404"/>
                <a:gd name="T119" fmla="*/ 819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2" y="819"/>
                  </a:moveTo>
                  <a:lnTo>
                    <a:pt x="382" y="819"/>
                  </a:lnTo>
                  <a:lnTo>
                    <a:pt x="364" y="821"/>
                  </a:lnTo>
                  <a:lnTo>
                    <a:pt x="343" y="823"/>
                  </a:lnTo>
                  <a:lnTo>
                    <a:pt x="322" y="825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3" y="825"/>
                  </a:lnTo>
                  <a:lnTo>
                    <a:pt x="265" y="824"/>
                  </a:lnTo>
                  <a:lnTo>
                    <a:pt x="248" y="821"/>
                  </a:lnTo>
                  <a:lnTo>
                    <a:pt x="232" y="818"/>
                  </a:lnTo>
                  <a:lnTo>
                    <a:pt x="217" y="815"/>
                  </a:lnTo>
                  <a:lnTo>
                    <a:pt x="203" y="809"/>
                  </a:lnTo>
                  <a:lnTo>
                    <a:pt x="190" y="802"/>
                  </a:lnTo>
                  <a:lnTo>
                    <a:pt x="180" y="794"/>
                  </a:lnTo>
                  <a:lnTo>
                    <a:pt x="171" y="784"/>
                  </a:lnTo>
                  <a:lnTo>
                    <a:pt x="163" y="772"/>
                  </a:lnTo>
                  <a:lnTo>
                    <a:pt x="155" y="759"/>
                  </a:lnTo>
                  <a:lnTo>
                    <a:pt x="149" y="745"/>
                  </a:lnTo>
                  <a:lnTo>
                    <a:pt x="146" y="727"/>
                  </a:lnTo>
                  <a:lnTo>
                    <a:pt x="142" y="708"/>
                  </a:lnTo>
                  <a:lnTo>
                    <a:pt x="140" y="687"/>
                  </a:lnTo>
                  <a:lnTo>
                    <a:pt x="140" y="663"/>
                  </a:lnTo>
                  <a:lnTo>
                    <a:pt x="140" y="242"/>
                  </a:lnTo>
                  <a:lnTo>
                    <a:pt x="23" y="228"/>
                  </a:lnTo>
                  <a:lnTo>
                    <a:pt x="23" y="228"/>
                  </a:lnTo>
                  <a:lnTo>
                    <a:pt x="14" y="226"/>
                  </a:lnTo>
                  <a:lnTo>
                    <a:pt x="9" y="225"/>
                  </a:lnTo>
                  <a:lnTo>
                    <a:pt x="6" y="222"/>
                  </a:lnTo>
                  <a:lnTo>
                    <a:pt x="4" y="219"/>
                  </a:lnTo>
                  <a:lnTo>
                    <a:pt x="1" y="216"/>
                  </a:lnTo>
                  <a:lnTo>
                    <a:pt x="0" y="211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5"/>
                  </a:lnTo>
                  <a:lnTo>
                    <a:pt x="4" y="162"/>
                  </a:lnTo>
                  <a:lnTo>
                    <a:pt x="6" y="158"/>
                  </a:lnTo>
                  <a:lnTo>
                    <a:pt x="9" y="156"/>
                  </a:lnTo>
                  <a:lnTo>
                    <a:pt x="14" y="154"/>
                  </a:lnTo>
                  <a:lnTo>
                    <a:pt x="17" y="153"/>
                  </a:lnTo>
                  <a:lnTo>
                    <a:pt x="23" y="153"/>
                  </a:lnTo>
                  <a:lnTo>
                    <a:pt x="140" y="153"/>
                  </a:lnTo>
                  <a:lnTo>
                    <a:pt x="140" y="33"/>
                  </a:lnTo>
                  <a:lnTo>
                    <a:pt x="140" y="33"/>
                  </a:lnTo>
                  <a:lnTo>
                    <a:pt x="140" y="30"/>
                  </a:lnTo>
                  <a:lnTo>
                    <a:pt x="141" y="25"/>
                  </a:lnTo>
                  <a:lnTo>
                    <a:pt x="143" y="22"/>
                  </a:lnTo>
                  <a:lnTo>
                    <a:pt x="146" y="18"/>
                  </a:lnTo>
                  <a:lnTo>
                    <a:pt x="149" y="15"/>
                  </a:lnTo>
                  <a:lnTo>
                    <a:pt x="153" y="13"/>
                  </a:lnTo>
                  <a:lnTo>
                    <a:pt x="157" y="12"/>
                  </a:lnTo>
                  <a:lnTo>
                    <a:pt x="162" y="9"/>
                  </a:lnTo>
                  <a:lnTo>
                    <a:pt x="224" y="0"/>
                  </a:lnTo>
                  <a:lnTo>
                    <a:pt x="224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2" y="0"/>
                  </a:lnTo>
                  <a:lnTo>
                    <a:pt x="235" y="1"/>
                  </a:lnTo>
                  <a:lnTo>
                    <a:pt x="238" y="4"/>
                  </a:lnTo>
                  <a:lnTo>
                    <a:pt x="241" y="6"/>
                  </a:lnTo>
                  <a:lnTo>
                    <a:pt x="243" y="9"/>
                  </a:lnTo>
                  <a:lnTo>
                    <a:pt x="244" y="13"/>
                  </a:lnTo>
                  <a:lnTo>
                    <a:pt x="246" y="16"/>
                  </a:lnTo>
                  <a:lnTo>
                    <a:pt x="246" y="21"/>
                  </a:lnTo>
                  <a:lnTo>
                    <a:pt x="246" y="153"/>
                  </a:lnTo>
                  <a:lnTo>
                    <a:pt x="376" y="153"/>
                  </a:lnTo>
                  <a:lnTo>
                    <a:pt x="376" y="153"/>
                  </a:lnTo>
                  <a:lnTo>
                    <a:pt x="381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4" y="160"/>
                  </a:lnTo>
                  <a:lnTo>
                    <a:pt x="397" y="163"/>
                  </a:lnTo>
                  <a:lnTo>
                    <a:pt x="398" y="168"/>
                  </a:lnTo>
                  <a:lnTo>
                    <a:pt x="400" y="172"/>
                  </a:lnTo>
                  <a:lnTo>
                    <a:pt x="400" y="177"/>
                  </a:lnTo>
                  <a:lnTo>
                    <a:pt x="400" y="218"/>
                  </a:lnTo>
                  <a:lnTo>
                    <a:pt x="400" y="218"/>
                  </a:lnTo>
                  <a:lnTo>
                    <a:pt x="400" y="223"/>
                  </a:lnTo>
                  <a:lnTo>
                    <a:pt x="398" y="227"/>
                  </a:lnTo>
                  <a:lnTo>
                    <a:pt x="397" y="231"/>
                  </a:lnTo>
                  <a:lnTo>
                    <a:pt x="394" y="234"/>
                  </a:lnTo>
                  <a:lnTo>
                    <a:pt x="390" y="238"/>
                  </a:lnTo>
                  <a:lnTo>
                    <a:pt x="385" y="240"/>
                  </a:lnTo>
                  <a:lnTo>
                    <a:pt x="381" y="241"/>
                  </a:lnTo>
                  <a:lnTo>
                    <a:pt x="376" y="242"/>
                  </a:lnTo>
                  <a:lnTo>
                    <a:pt x="246" y="242"/>
                  </a:lnTo>
                  <a:lnTo>
                    <a:pt x="246" y="663"/>
                  </a:lnTo>
                  <a:lnTo>
                    <a:pt x="246" y="663"/>
                  </a:lnTo>
                  <a:lnTo>
                    <a:pt x="247" y="685"/>
                  </a:lnTo>
                  <a:lnTo>
                    <a:pt x="249" y="703"/>
                  </a:lnTo>
                  <a:lnTo>
                    <a:pt x="251" y="710"/>
                  </a:lnTo>
                  <a:lnTo>
                    <a:pt x="254" y="716"/>
                  </a:lnTo>
                  <a:lnTo>
                    <a:pt x="257" y="722"/>
                  </a:lnTo>
                  <a:lnTo>
                    <a:pt x="260" y="726"/>
                  </a:lnTo>
                  <a:lnTo>
                    <a:pt x="265" y="730"/>
                  </a:lnTo>
                  <a:lnTo>
                    <a:pt x="270" y="733"/>
                  </a:lnTo>
                  <a:lnTo>
                    <a:pt x="274" y="735"/>
                  </a:lnTo>
                  <a:lnTo>
                    <a:pt x="281" y="737"/>
                  </a:lnTo>
                  <a:lnTo>
                    <a:pt x="295" y="739"/>
                  </a:lnTo>
                  <a:lnTo>
                    <a:pt x="311" y="739"/>
                  </a:lnTo>
                  <a:lnTo>
                    <a:pt x="379" y="739"/>
                  </a:lnTo>
                  <a:lnTo>
                    <a:pt x="379" y="739"/>
                  </a:lnTo>
                  <a:lnTo>
                    <a:pt x="390" y="740"/>
                  </a:lnTo>
                  <a:lnTo>
                    <a:pt x="395" y="741"/>
                  </a:lnTo>
                  <a:lnTo>
                    <a:pt x="398" y="743"/>
                  </a:lnTo>
                  <a:lnTo>
                    <a:pt x="400" y="746"/>
                  </a:lnTo>
                  <a:lnTo>
                    <a:pt x="403" y="748"/>
                  </a:lnTo>
                  <a:lnTo>
                    <a:pt x="404" y="751"/>
                  </a:lnTo>
                  <a:lnTo>
                    <a:pt x="404" y="756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3" y="805"/>
                  </a:lnTo>
                  <a:lnTo>
                    <a:pt x="402" y="809"/>
                  </a:lnTo>
                  <a:lnTo>
                    <a:pt x="399" y="812"/>
                  </a:lnTo>
                  <a:lnTo>
                    <a:pt x="396" y="815"/>
                  </a:lnTo>
                  <a:lnTo>
                    <a:pt x="392" y="816"/>
                  </a:lnTo>
                  <a:lnTo>
                    <a:pt x="382" y="819"/>
                  </a:lnTo>
                  <a:lnTo>
                    <a:pt x="382" y="819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6" name="Freeform 168"/>
            <p:cNvSpPr>
              <a:spLocks/>
            </p:cNvSpPr>
            <p:nvPr/>
          </p:nvSpPr>
          <p:spPr bwMode="auto">
            <a:xfrm>
              <a:off x="5175991" y="3943726"/>
              <a:ext cx="100340" cy="132995"/>
            </a:xfrm>
            <a:custGeom>
              <a:avLst/>
              <a:gdLst>
                <a:gd name="T0" fmla="*/ 427 w 508"/>
                <a:gd name="T1" fmla="*/ 673 h 673"/>
                <a:gd name="T2" fmla="*/ 421 w 508"/>
                <a:gd name="T3" fmla="*/ 672 h 673"/>
                <a:gd name="T4" fmla="*/ 413 w 508"/>
                <a:gd name="T5" fmla="*/ 668 h 673"/>
                <a:gd name="T6" fmla="*/ 406 w 508"/>
                <a:gd name="T7" fmla="*/ 661 h 673"/>
                <a:gd name="T8" fmla="*/ 403 w 508"/>
                <a:gd name="T9" fmla="*/ 653 h 673"/>
                <a:gd name="T10" fmla="*/ 403 w 508"/>
                <a:gd name="T11" fmla="*/ 251 h 673"/>
                <a:gd name="T12" fmla="*/ 402 w 508"/>
                <a:gd name="T13" fmla="*/ 229 h 673"/>
                <a:gd name="T14" fmla="*/ 398 w 508"/>
                <a:gd name="T15" fmla="*/ 191 h 673"/>
                <a:gd name="T16" fmla="*/ 390 w 508"/>
                <a:gd name="T17" fmla="*/ 160 h 673"/>
                <a:gd name="T18" fmla="*/ 378 w 508"/>
                <a:gd name="T19" fmla="*/ 136 h 673"/>
                <a:gd name="T20" fmla="*/ 362 w 508"/>
                <a:gd name="T21" fmla="*/ 118 h 673"/>
                <a:gd name="T22" fmla="*/ 341 w 508"/>
                <a:gd name="T23" fmla="*/ 104 h 673"/>
                <a:gd name="T24" fmla="*/ 316 w 508"/>
                <a:gd name="T25" fmla="*/ 96 h 673"/>
                <a:gd name="T26" fmla="*/ 286 w 508"/>
                <a:gd name="T27" fmla="*/ 92 h 673"/>
                <a:gd name="T28" fmla="*/ 270 w 508"/>
                <a:gd name="T29" fmla="*/ 91 h 673"/>
                <a:gd name="T30" fmla="*/ 231 w 508"/>
                <a:gd name="T31" fmla="*/ 95 h 673"/>
                <a:gd name="T32" fmla="*/ 190 w 508"/>
                <a:gd name="T33" fmla="*/ 105 h 673"/>
                <a:gd name="T34" fmla="*/ 148 w 508"/>
                <a:gd name="T35" fmla="*/ 120 h 673"/>
                <a:gd name="T36" fmla="*/ 107 w 508"/>
                <a:gd name="T37" fmla="*/ 138 h 673"/>
                <a:gd name="T38" fmla="*/ 107 w 508"/>
                <a:gd name="T39" fmla="*/ 648 h 673"/>
                <a:gd name="T40" fmla="*/ 105 w 508"/>
                <a:gd name="T41" fmla="*/ 657 h 673"/>
                <a:gd name="T42" fmla="*/ 100 w 508"/>
                <a:gd name="T43" fmla="*/ 665 h 673"/>
                <a:gd name="T44" fmla="*/ 92 w 508"/>
                <a:gd name="T45" fmla="*/ 671 h 673"/>
                <a:gd name="T46" fmla="*/ 83 w 508"/>
                <a:gd name="T47" fmla="*/ 673 h 673"/>
                <a:gd name="T48" fmla="*/ 23 w 508"/>
                <a:gd name="T49" fmla="*/ 673 h 673"/>
                <a:gd name="T50" fmla="*/ 14 w 508"/>
                <a:gd name="T51" fmla="*/ 671 h 673"/>
                <a:gd name="T52" fmla="*/ 7 w 508"/>
                <a:gd name="T53" fmla="*/ 665 h 673"/>
                <a:gd name="T54" fmla="*/ 3 w 508"/>
                <a:gd name="T55" fmla="*/ 658 h 673"/>
                <a:gd name="T56" fmla="*/ 0 w 508"/>
                <a:gd name="T57" fmla="*/ 648 h 673"/>
                <a:gd name="T58" fmla="*/ 0 w 508"/>
                <a:gd name="T59" fmla="*/ 33 h 673"/>
                <a:gd name="T60" fmla="*/ 3 w 508"/>
                <a:gd name="T61" fmla="*/ 24 h 673"/>
                <a:gd name="T62" fmla="*/ 7 w 508"/>
                <a:gd name="T63" fmla="*/ 16 h 673"/>
                <a:gd name="T64" fmla="*/ 14 w 508"/>
                <a:gd name="T65" fmla="*/ 10 h 673"/>
                <a:gd name="T66" fmla="*/ 23 w 508"/>
                <a:gd name="T67" fmla="*/ 9 h 673"/>
                <a:gd name="T68" fmla="*/ 84 w 508"/>
                <a:gd name="T69" fmla="*/ 9 h 673"/>
                <a:gd name="T70" fmla="*/ 93 w 508"/>
                <a:gd name="T71" fmla="*/ 10 h 673"/>
                <a:gd name="T72" fmla="*/ 100 w 508"/>
                <a:gd name="T73" fmla="*/ 16 h 673"/>
                <a:gd name="T74" fmla="*/ 105 w 508"/>
                <a:gd name="T75" fmla="*/ 24 h 673"/>
                <a:gd name="T76" fmla="*/ 107 w 508"/>
                <a:gd name="T77" fmla="*/ 33 h 673"/>
                <a:gd name="T78" fmla="*/ 107 w 508"/>
                <a:gd name="T79" fmla="*/ 56 h 673"/>
                <a:gd name="T80" fmla="*/ 155 w 508"/>
                <a:gd name="T81" fmla="*/ 30 h 673"/>
                <a:gd name="T82" fmla="*/ 201 w 508"/>
                <a:gd name="T83" fmla="*/ 13 h 673"/>
                <a:gd name="T84" fmla="*/ 248 w 508"/>
                <a:gd name="T85" fmla="*/ 3 h 673"/>
                <a:gd name="T86" fmla="*/ 298 w 508"/>
                <a:gd name="T87" fmla="*/ 0 h 673"/>
                <a:gd name="T88" fmla="*/ 325 w 508"/>
                <a:gd name="T89" fmla="*/ 1 h 673"/>
                <a:gd name="T90" fmla="*/ 372 w 508"/>
                <a:gd name="T91" fmla="*/ 9 h 673"/>
                <a:gd name="T92" fmla="*/ 411 w 508"/>
                <a:gd name="T93" fmla="*/ 26 h 673"/>
                <a:gd name="T94" fmla="*/ 444 w 508"/>
                <a:gd name="T95" fmla="*/ 50 h 673"/>
                <a:gd name="T96" fmla="*/ 469 w 508"/>
                <a:gd name="T97" fmla="*/ 82 h 673"/>
                <a:gd name="T98" fmla="*/ 489 w 508"/>
                <a:gd name="T99" fmla="*/ 121 h 673"/>
                <a:gd name="T100" fmla="*/ 501 w 508"/>
                <a:gd name="T101" fmla="*/ 168 h 673"/>
                <a:gd name="T102" fmla="*/ 508 w 508"/>
                <a:gd name="T103" fmla="*/ 222 h 673"/>
                <a:gd name="T104" fmla="*/ 508 w 508"/>
                <a:gd name="T105" fmla="*/ 648 h 673"/>
                <a:gd name="T106" fmla="*/ 508 w 508"/>
                <a:gd name="T107" fmla="*/ 653 h 673"/>
                <a:gd name="T108" fmla="*/ 505 w 508"/>
                <a:gd name="T109" fmla="*/ 661 h 673"/>
                <a:gd name="T110" fmla="*/ 498 w 508"/>
                <a:gd name="T111" fmla="*/ 668 h 673"/>
                <a:gd name="T112" fmla="*/ 489 w 508"/>
                <a:gd name="T113" fmla="*/ 672 h 673"/>
                <a:gd name="T114" fmla="*/ 484 w 508"/>
                <a:gd name="T115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4" y="673"/>
                  </a:moveTo>
                  <a:lnTo>
                    <a:pt x="427" y="673"/>
                  </a:lnTo>
                  <a:lnTo>
                    <a:pt x="427" y="673"/>
                  </a:lnTo>
                  <a:lnTo>
                    <a:pt x="421" y="672"/>
                  </a:lnTo>
                  <a:lnTo>
                    <a:pt x="417" y="671"/>
                  </a:lnTo>
                  <a:lnTo>
                    <a:pt x="413" y="668"/>
                  </a:lnTo>
                  <a:lnTo>
                    <a:pt x="410" y="665"/>
                  </a:lnTo>
                  <a:lnTo>
                    <a:pt x="406" y="661"/>
                  </a:lnTo>
                  <a:lnTo>
                    <a:pt x="404" y="658"/>
                  </a:lnTo>
                  <a:lnTo>
                    <a:pt x="403" y="653"/>
                  </a:lnTo>
                  <a:lnTo>
                    <a:pt x="403" y="648"/>
                  </a:lnTo>
                  <a:lnTo>
                    <a:pt x="403" y="251"/>
                  </a:lnTo>
                  <a:lnTo>
                    <a:pt x="403" y="251"/>
                  </a:lnTo>
                  <a:lnTo>
                    <a:pt x="402" y="229"/>
                  </a:lnTo>
                  <a:lnTo>
                    <a:pt x="401" y="209"/>
                  </a:lnTo>
                  <a:lnTo>
                    <a:pt x="398" y="191"/>
                  </a:lnTo>
                  <a:lnTo>
                    <a:pt x="395" y="175"/>
                  </a:lnTo>
                  <a:lnTo>
                    <a:pt x="390" y="160"/>
                  </a:lnTo>
                  <a:lnTo>
                    <a:pt x="384" y="147"/>
                  </a:lnTo>
                  <a:lnTo>
                    <a:pt x="378" y="136"/>
                  </a:lnTo>
                  <a:lnTo>
                    <a:pt x="371" y="126"/>
                  </a:lnTo>
                  <a:lnTo>
                    <a:pt x="362" y="118"/>
                  </a:lnTo>
                  <a:lnTo>
                    <a:pt x="352" y="110"/>
                  </a:lnTo>
                  <a:lnTo>
                    <a:pt x="341" y="104"/>
                  </a:lnTo>
                  <a:lnTo>
                    <a:pt x="329" y="99"/>
                  </a:lnTo>
                  <a:lnTo>
                    <a:pt x="316" y="96"/>
                  </a:lnTo>
                  <a:lnTo>
                    <a:pt x="302" y="94"/>
                  </a:lnTo>
                  <a:lnTo>
                    <a:pt x="286" y="92"/>
                  </a:lnTo>
                  <a:lnTo>
                    <a:pt x="270" y="91"/>
                  </a:lnTo>
                  <a:lnTo>
                    <a:pt x="270" y="91"/>
                  </a:lnTo>
                  <a:lnTo>
                    <a:pt x="250" y="92"/>
                  </a:lnTo>
                  <a:lnTo>
                    <a:pt x="231" y="95"/>
                  </a:lnTo>
                  <a:lnTo>
                    <a:pt x="210" y="99"/>
                  </a:lnTo>
                  <a:lnTo>
                    <a:pt x="190" y="105"/>
                  </a:lnTo>
                  <a:lnTo>
                    <a:pt x="169" y="112"/>
                  </a:lnTo>
                  <a:lnTo>
                    <a:pt x="148" y="120"/>
                  </a:lnTo>
                  <a:lnTo>
                    <a:pt x="128" y="129"/>
                  </a:lnTo>
                  <a:lnTo>
                    <a:pt x="107" y="138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6" y="652"/>
                  </a:lnTo>
                  <a:lnTo>
                    <a:pt x="105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3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9" y="672"/>
                  </a:lnTo>
                  <a:lnTo>
                    <a:pt x="14" y="671"/>
                  </a:lnTo>
                  <a:lnTo>
                    <a:pt x="11" y="668"/>
                  </a:lnTo>
                  <a:lnTo>
                    <a:pt x="7" y="665"/>
                  </a:lnTo>
                  <a:lnTo>
                    <a:pt x="5" y="661"/>
                  </a:lnTo>
                  <a:lnTo>
                    <a:pt x="3" y="658"/>
                  </a:lnTo>
                  <a:lnTo>
                    <a:pt x="1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3" y="24"/>
                  </a:lnTo>
                  <a:lnTo>
                    <a:pt x="4" y="19"/>
                  </a:lnTo>
                  <a:lnTo>
                    <a:pt x="7" y="16"/>
                  </a:lnTo>
                  <a:lnTo>
                    <a:pt x="11" y="12"/>
                  </a:lnTo>
                  <a:lnTo>
                    <a:pt x="14" y="10"/>
                  </a:lnTo>
                  <a:lnTo>
                    <a:pt x="19" y="9"/>
                  </a:lnTo>
                  <a:lnTo>
                    <a:pt x="23" y="9"/>
                  </a:lnTo>
                  <a:lnTo>
                    <a:pt x="84" y="9"/>
                  </a:lnTo>
                  <a:lnTo>
                    <a:pt x="84" y="9"/>
                  </a:lnTo>
                  <a:lnTo>
                    <a:pt x="89" y="9"/>
                  </a:lnTo>
                  <a:lnTo>
                    <a:pt x="93" y="10"/>
                  </a:lnTo>
                  <a:lnTo>
                    <a:pt x="97" y="12"/>
                  </a:lnTo>
                  <a:lnTo>
                    <a:pt x="100" y="16"/>
                  </a:lnTo>
                  <a:lnTo>
                    <a:pt x="102" y="19"/>
                  </a:lnTo>
                  <a:lnTo>
                    <a:pt x="105" y="24"/>
                  </a:lnTo>
                  <a:lnTo>
                    <a:pt x="106" y="28"/>
                  </a:lnTo>
                  <a:lnTo>
                    <a:pt x="107" y="33"/>
                  </a:lnTo>
                  <a:lnTo>
                    <a:pt x="107" y="56"/>
                  </a:lnTo>
                  <a:lnTo>
                    <a:pt x="107" y="56"/>
                  </a:lnTo>
                  <a:lnTo>
                    <a:pt x="131" y="42"/>
                  </a:lnTo>
                  <a:lnTo>
                    <a:pt x="155" y="30"/>
                  </a:lnTo>
                  <a:lnTo>
                    <a:pt x="178" y="21"/>
                  </a:lnTo>
                  <a:lnTo>
                    <a:pt x="201" y="13"/>
                  </a:lnTo>
                  <a:lnTo>
                    <a:pt x="224" y="8"/>
                  </a:lnTo>
                  <a:lnTo>
                    <a:pt x="248" y="3"/>
                  </a:lnTo>
                  <a:lnTo>
                    <a:pt x="272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4"/>
                  </a:lnTo>
                  <a:lnTo>
                    <a:pt x="372" y="9"/>
                  </a:lnTo>
                  <a:lnTo>
                    <a:pt x="393" y="17"/>
                  </a:lnTo>
                  <a:lnTo>
                    <a:pt x="411" y="26"/>
                  </a:lnTo>
                  <a:lnTo>
                    <a:pt x="428" y="37"/>
                  </a:lnTo>
                  <a:lnTo>
                    <a:pt x="444" y="50"/>
                  </a:lnTo>
                  <a:lnTo>
                    <a:pt x="458" y="65"/>
                  </a:lnTo>
                  <a:lnTo>
                    <a:pt x="469" y="82"/>
                  </a:lnTo>
                  <a:lnTo>
                    <a:pt x="481" y="100"/>
                  </a:lnTo>
                  <a:lnTo>
                    <a:pt x="489" y="121"/>
                  </a:lnTo>
                  <a:lnTo>
                    <a:pt x="496" y="144"/>
                  </a:lnTo>
                  <a:lnTo>
                    <a:pt x="501" y="168"/>
                  </a:lnTo>
                  <a:lnTo>
                    <a:pt x="505" y="194"/>
                  </a:lnTo>
                  <a:lnTo>
                    <a:pt x="508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3"/>
                  </a:lnTo>
                  <a:lnTo>
                    <a:pt x="507" y="658"/>
                  </a:lnTo>
                  <a:lnTo>
                    <a:pt x="505" y="661"/>
                  </a:lnTo>
                  <a:lnTo>
                    <a:pt x="501" y="665"/>
                  </a:lnTo>
                  <a:lnTo>
                    <a:pt x="498" y="668"/>
                  </a:lnTo>
                  <a:lnTo>
                    <a:pt x="493" y="671"/>
                  </a:lnTo>
                  <a:lnTo>
                    <a:pt x="489" y="672"/>
                  </a:lnTo>
                  <a:lnTo>
                    <a:pt x="484" y="673"/>
                  </a:lnTo>
                  <a:lnTo>
                    <a:pt x="484" y="67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7" name="Freeform 169"/>
            <p:cNvSpPr>
              <a:spLocks noEditPoints="1"/>
            </p:cNvSpPr>
            <p:nvPr/>
          </p:nvSpPr>
          <p:spPr bwMode="auto">
            <a:xfrm>
              <a:off x="5304830" y="3943726"/>
              <a:ext cx="105090" cy="134776"/>
            </a:xfrm>
            <a:custGeom>
              <a:avLst/>
              <a:gdLst>
                <a:gd name="T0" fmla="*/ 106 w 533"/>
                <a:gd name="T1" fmla="*/ 391 h 681"/>
                <a:gd name="T2" fmla="*/ 109 w 533"/>
                <a:gd name="T3" fmla="*/ 441 h 681"/>
                <a:gd name="T4" fmla="*/ 122 w 533"/>
                <a:gd name="T5" fmla="*/ 501 h 681"/>
                <a:gd name="T6" fmla="*/ 149 w 533"/>
                <a:gd name="T7" fmla="*/ 543 h 681"/>
                <a:gd name="T8" fmla="*/ 185 w 533"/>
                <a:gd name="T9" fmla="*/ 571 h 681"/>
                <a:gd name="T10" fmla="*/ 235 w 533"/>
                <a:gd name="T11" fmla="*/ 586 h 681"/>
                <a:gd name="T12" fmla="*/ 274 w 533"/>
                <a:gd name="T13" fmla="*/ 588 h 681"/>
                <a:gd name="T14" fmla="*/ 441 w 533"/>
                <a:gd name="T15" fmla="*/ 580 h 681"/>
                <a:gd name="T16" fmla="*/ 495 w 533"/>
                <a:gd name="T17" fmla="*/ 574 h 681"/>
                <a:gd name="T18" fmla="*/ 508 w 533"/>
                <a:gd name="T19" fmla="*/ 579 h 681"/>
                <a:gd name="T20" fmla="*/ 513 w 533"/>
                <a:gd name="T21" fmla="*/ 587 h 681"/>
                <a:gd name="T22" fmla="*/ 515 w 533"/>
                <a:gd name="T23" fmla="*/ 633 h 681"/>
                <a:gd name="T24" fmla="*/ 509 w 533"/>
                <a:gd name="T25" fmla="*/ 651 h 681"/>
                <a:gd name="T26" fmla="*/ 496 w 533"/>
                <a:gd name="T27" fmla="*/ 659 h 681"/>
                <a:gd name="T28" fmla="*/ 439 w 533"/>
                <a:gd name="T29" fmla="*/ 669 h 681"/>
                <a:gd name="T30" fmla="*/ 332 w 533"/>
                <a:gd name="T31" fmla="*/ 680 h 681"/>
                <a:gd name="T32" fmla="*/ 274 w 533"/>
                <a:gd name="T33" fmla="*/ 681 h 681"/>
                <a:gd name="T34" fmla="*/ 197 w 533"/>
                <a:gd name="T35" fmla="*/ 673 h 681"/>
                <a:gd name="T36" fmla="*/ 126 w 533"/>
                <a:gd name="T37" fmla="*/ 649 h 681"/>
                <a:gd name="T38" fmla="*/ 95 w 533"/>
                <a:gd name="T39" fmla="*/ 628 h 681"/>
                <a:gd name="T40" fmla="*/ 66 w 533"/>
                <a:gd name="T41" fmla="*/ 602 h 681"/>
                <a:gd name="T42" fmla="*/ 42 w 533"/>
                <a:gd name="T43" fmla="*/ 570 h 681"/>
                <a:gd name="T44" fmla="*/ 24 w 533"/>
                <a:gd name="T45" fmla="*/ 531 h 681"/>
                <a:gd name="T46" fmla="*/ 9 w 533"/>
                <a:gd name="T47" fmla="*/ 485 h 681"/>
                <a:gd name="T48" fmla="*/ 2 w 533"/>
                <a:gd name="T49" fmla="*/ 431 h 681"/>
                <a:gd name="T50" fmla="*/ 0 w 533"/>
                <a:gd name="T51" fmla="*/ 283 h 681"/>
                <a:gd name="T52" fmla="*/ 4 w 533"/>
                <a:gd name="T53" fmla="*/ 221 h 681"/>
                <a:gd name="T54" fmla="*/ 27 w 533"/>
                <a:gd name="T55" fmla="*/ 141 h 681"/>
                <a:gd name="T56" fmla="*/ 54 w 533"/>
                <a:gd name="T57" fmla="*/ 96 h 681"/>
                <a:gd name="T58" fmla="*/ 78 w 533"/>
                <a:gd name="T59" fmla="*/ 67 h 681"/>
                <a:gd name="T60" fmla="*/ 107 w 533"/>
                <a:gd name="T61" fmla="*/ 44 h 681"/>
                <a:gd name="T62" fmla="*/ 141 w 533"/>
                <a:gd name="T63" fmla="*/ 25 h 681"/>
                <a:gd name="T64" fmla="*/ 180 w 533"/>
                <a:gd name="T65" fmla="*/ 11 h 681"/>
                <a:gd name="T66" fmla="*/ 237 w 533"/>
                <a:gd name="T67" fmla="*/ 1 h 681"/>
                <a:gd name="T68" fmla="*/ 300 w 533"/>
                <a:gd name="T69" fmla="*/ 1 h 681"/>
                <a:gd name="T70" fmla="*/ 357 w 533"/>
                <a:gd name="T71" fmla="*/ 11 h 681"/>
                <a:gd name="T72" fmla="*/ 396 w 533"/>
                <a:gd name="T73" fmla="*/ 25 h 681"/>
                <a:gd name="T74" fmla="*/ 430 w 533"/>
                <a:gd name="T75" fmla="*/ 44 h 681"/>
                <a:gd name="T76" fmla="*/ 458 w 533"/>
                <a:gd name="T77" fmla="*/ 68 h 681"/>
                <a:gd name="T78" fmla="*/ 483 w 533"/>
                <a:gd name="T79" fmla="*/ 96 h 681"/>
                <a:gd name="T80" fmla="*/ 508 w 533"/>
                <a:gd name="T81" fmla="*/ 141 h 681"/>
                <a:gd name="T82" fmla="*/ 530 w 533"/>
                <a:gd name="T83" fmla="*/ 221 h 681"/>
                <a:gd name="T84" fmla="*/ 533 w 533"/>
                <a:gd name="T85" fmla="*/ 347 h 681"/>
                <a:gd name="T86" fmla="*/ 532 w 533"/>
                <a:gd name="T87" fmla="*/ 359 h 681"/>
                <a:gd name="T88" fmla="*/ 524 w 533"/>
                <a:gd name="T89" fmla="*/ 370 h 681"/>
                <a:gd name="T90" fmla="*/ 510 w 533"/>
                <a:gd name="T91" fmla="*/ 375 h 681"/>
                <a:gd name="T92" fmla="*/ 426 w 533"/>
                <a:gd name="T93" fmla="*/ 283 h 681"/>
                <a:gd name="T94" fmla="*/ 421 w 533"/>
                <a:gd name="T95" fmla="*/ 214 h 681"/>
                <a:gd name="T96" fmla="*/ 405 w 533"/>
                <a:gd name="T97" fmla="*/ 162 h 681"/>
                <a:gd name="T98" fmla="*/ 376 w 533"/>
                <a:gd name="T99" fmla="*/ 126 h 681"/>
                <a:gd name="T100" fmla="*/ 338 w 533"/>
                <a:gd name="T101" fmla="*/ 103 h 681"/>
                <a:gd name="T102" fmla="*/ 288 w 533"/>
                <a:gd name="T103" fmla="*/ 94 h 681"/>
                <a:gd name="T104" fmla="*/ 249 w 533"/>
                <a:gd name="T105" fmla="*/ 94 h 681"/>
                <a:gd name="T106" fmla="*/ 199 w 533"/>
                <a:gd name="T107" fmla="*/ 104 h 681"/>
                <a:gd name="T108" fmla="*/ 159 w 533"/>
                <a:gd name="T109" fmla="*/ 128 h 681"/>
                <a:gd name="T110" fmla="*/ 130 w 533"/>
                <a:gd name="T111" fmla="*/ 165 h 681"/>
                <a:gd name="T112" fmla="*/ 112 w 533"/>
                <a:gd name="T113" fmla="*/ 216 h 681"/>
                <a:gd name="T114" fmla="*/ 106 w 533"/>
                <a:gd name="T115" fmla="*/ 283 h 681"/>
                <a:gd name="T116" fmla="*/ 426 w 533"/>
                <a:gd name="T117" fmla="*/ 28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3" h="681">
                  <a:moveTo>
                    <a:pt x="510" y="375"/>
                  </a:moveTo>
                  <a:lnTo>
                    <a:pt x="106" y="375"/>
                  </a:lnTo>
                  <a:lnTo>
                    <a:pt x="106" y="391"/>
                  </a:lnTo>
                  <a:lnTo>
                    <a:pt x="106" y="391"/>
                  </a:lnTo>
                  <a:lnTo>
                    <a:pt x="106" y="417"/>
                  </a:lnTo>
                  <a:lnTo>
                    <a:pt x="109" y="441"/>
                  </a:lnTo>
                  <a:lnTo>
                    <a:pt x="112" y="463"/>
                  </a:lnTo>
                  <a:lnTo>
                    <a:pt x="117" y="482"/>
                  </a:lnTo>
                  <a:lnTo>
                    <a:pt x="122" y="501"/>
                  </a:lnTo>
                  <a:lnTo>
                    <a:pt x="130" y="517"/>
                  </a:lnTo>
                  <a:lnTo>
                    <a:pt x="138" y="531"/>
                  </a:lnTo>
                  <a:lnTo>
                    <a:pt x="149" y="543"/>
                  </a:lnTo>
                  <a:lnTo>
                    <a:pt x="159" y="555"/>
                  </a:lnTo>
                  <a:lnTo>
                    <a:pt x="172" y="564"/>
                  </a:lnTo>
                  <a:lnTo>
                    <a:pt x="185" y="571"/>
                  </a:lnTo>
                  <a:lnTo>
                    <a:pt x="200" y="578"/>
                  </a:lnTo>
                  <a:lnTo>
                    <a:pt x="218" y="582"/>
                  </a:lnTo>
                  <a:lnTo>
                    <a:pt x="235" y="586"/>
                  </a:lnTo>
                  <a:lnTo>
                    <a:pt x="254" y="587"/>
                  </a:lnTo>
                  <a:lnTo>
                    <a:pt x="274" y="588"/>
                  </a:lnTo>
                  <a:lnTo>
                    <a:pt x="274" y="588"/>
                  </a:lnTo>
                  <a:lnTo>
                    <a:pt x="329" y="587"/>
                  </a:lnTo>
                  <a:lnTo>
                    <a:pt x="387" y="584"/>
                  </a:lnTo>
                  <a:lnTo>
                    <a:pt x="441" y="580"/>
                  </a:lnTo>
                  <a:lnTo>
                    <a:pt x="489" y="574"/>
                  </a:lnTo>
                  <a:lnTo>
                    <a:pt x="489" y="574"/>
                  </a:lnTo>
                  <a:lnTo>
                    <a:pt x="495" y="574"/>
                  </a:lnTo>
                  <a:lnTo>
                    <a:pt x="495" y="574"/>
                  </a:lnTo>
                  <a:lnTo>
                    <a:pt x="502" y="575"/>
                  </a:lnTo>
                  <a:lnTo>
                    <a:pt x="508" y="579"/>
                  </a:lnTo>
                  <a:lnTo>
                    <a:pt x="511" y="581"/>
                  </a:lnTo>
                  <a:lnTo>
                    <a:pt x="512" y="583"/>
                  </a:lnTo>
                  <a:lnTo>
                    <a:pt x="513" y="587"/>
                  </a:lnTo>
                  <a:lnTo>
                    <a:pt x="515" y="591"/>
                  </a:lnTo>
                  <a:lnTo>
                    <a:pt x="515" y="633"/>
                  </a:lnTo>
                  <a:lnTo>
                    <a:pt x="515" y="633"/>
                  </a:lnTo>
                  <a:lnTo>
                    <a:pt x="513" y="643"/>
                  </a:lnTo>
                  <a:lnTo>
                    <a:pt x="511" y="648"/>
                  </a:lnTo>
                  <a:lnTo>
                    <a:pt x="509" y="651"/>
                  </a:lnTo>
                  <a:lnTo>
                    <a:pt x="507" y="654"/>
                  </a:lnTo>
                  <a:lnTo>
                    <a:pt x="502" y="657"/>
                  </a:lnTo>
                  <a:lnTo>
                    <a:pt x="496" y="659"/>
                  </a:lnTo>
                  <a:lnTo>
                    <a:pt x="491" y="660"/>
                  </a:lnTo>
                  <a:lnTo>
                    <a:pt x="491" y="660"/>
                  </a:lnTo>
                  <a:lnTo>
                    <a:pt x="439" y="669"/>
                  </a:lnTo>
                  <a:lnTo>
                    <a:pt x="386" y="675"/>
                  </a:lnTo>
                  <a:lnTo>
                    <a:pt x="360" y="677"/>
                  </a:lnTo>
                  <a:lnTo>
                    <a:pt x="332" y="680"/>
                  </a:lnTo>
                  <a:lnTo>
                    <a:pt x="304" y="681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9" y="680"/>
                  </a:lnTo>
                  <a:lnTo>
                    <a:pt x="222" y="677"/>
                  </a:lnTo>
                  <a:lnTo>
                    <a:pt x="197" y="673"/>
                  </a:lnTo>
                  <a:lnTo>
                    <a:pt x="173" y="667"/>
                  </a:lnTo>
                  <a:lnTo>
                    <a:pt x="149" y="659"/>
                  </a:lnTo>
                  <a:lnTo>
                    <a:pt x="126" y="649"/>
                  </a:lnTo>
                  <a:lnTo>
                    <a:pt x="115" y="642"/>
                  </a:lnTo>
                  <a:lnTo>
                    <a:pt x="105" y="635"/>
                  </a:lnTo>
                  <a:lnTo>
                    <a:pt x="95" y="628"/>
                  </a:lnTo>
                  <a:lnTo>
                    <a:pt x="84" y="620"/>
                  </a:lnTo>
                  <a:lnTo>
                    <a:pt x="75" y="611"/>
                  </a:lnTo>
                  <a:lnTo>
                    <a:pt x="66" y="602"/>
                  </a:lnTo>
                  <a:lnTo>
                    <a:pt x="58" y="593"/>
                  </a:lnTo>
                  <a:lnTo>
                    <a:pt x="50" y="581"/>
                  </a:lnTo>
                  <a:lnTo>
                    <a:pt x="42" y="570"/>
                  </a:lnTo>
                  <a:lnTo>
                    <a:pt x="35" y="558"/>
                  </a:lnTo>
                  <a:lnTo>
                    <a:pt x="29" y="544"/>
                  </a:lnTo>
                  <a:lnTo>
                    <a:pt x="24" y="531"/>
                  </a:lnTo>
                  <a:lnTo>
                    <a:pt x="18" y="517"/>
                  </a:lnTo>
                  <a:lnTo>
                    <a:pt x="13" y="501"/>
                  </a:lnTo>
                  <a:lnTo>
                    <a:pt x="9" y="485"/>
                  </a:lnTo>
                  <a:lnTo>
                    <a:pt x="6" y="467"/>
                  </a:lnTo>
                  <a:lnTo>
                    <a:pt x="3" y="450"/>
                  </a:lnTo>
                  <a:lnTo>
                    <a:pt x="2" y="431"/>
                  </a:lnTo>
                  <a:lnTo>
                    <a:pt x="1" y="411"/>
                  </a:lnTo>
                  <a:lnTo>
                    <a:pt x="0" y="391"/>
                  </a:lnTo>
                  <a:lnTo>
                    <a:pt x="0" y="283"/>
                  </a:lnTo>
                  <a:lnTo>
                    <a:pt x="0" y="283"/>
                  </a:lnTo>
                  <a:lnTo>
                    <a:pt x="1" y="251"/>
                  </a:lnTo>
                  <a:lnTo>
                    <a:pt x="4" y="221"/>
                  </a:lnTo>
                  <a:lnTo>
                    <a:pt x="10" y="192"/>
                  </a:lnTo>
                  <a:lnTo>
                    <a:pt x="18" y="166"/>
                  </a:lnTo>
                  <a:lnTo>
                    <a:pt x="27" y="141"/>
                  </a:lnTo>
                  <a:lnTo>
                    <a:pt x="40" y="118"/>
                  </a:lnTo>
                  <a:lnTo>
                    <a:pt x="45" y="106"/>
                  </a:lnTo>
                  <a:lnTo>
                    <a:pt x="54" y="96"/>
                  </a:lnTo>
                  <a:lnTo>
                    <a:pt x="60" y="86"/>
                  </a:lnTo>
                  <a:lnTo>
                    <a:pt x="70" y="76"/>
                  </a:lnTo>
                  <a:lnTo>
                    <a:pt x="78" y="67"/>
                  </a:lnTo>
                  <a:lnTo>
                    <a:pt x="87" y="59"/>
                  </a:lnTo>
                  <a:lnTo>
                    <a:pt x="97" y="51"/>
                  </a:lnTo>
                  <a:lnTo>
                    <a:pt x="107" y="44"/>
                  </a:lnTo>
                  <a:lnTo>
                    <a:pt x="118" y="37"/>
                  </a:lnTo>
                  <a:lnTo>
                    <a:pt x="129" y="30"/>
                  </a:lnTo>
                  <a:lnTo>
                    <a:pt x="141" y="25"/>
                  </a:lnTo>
                  <a:lnTo>
                    <a:pt x="153" y="20"/>
                  </a:lnTo>
                  <a:lnTo>
                    <a:pt x="166" y="16"/>
                  </a:lnTo>
                  <a:lnTo>
                    <a:pt x="180" y="11"/>
                  </a:lnTo>
                  <a:lnTo>
                    <a:pt x="192" y="8"/>
                  </a:lnTo>
                  <a:lnTo>
                    <a:pt x="207" y="5"/>
                  </a:lnTo>
                  <a:lnTo>
                    <a:pt x="237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5"/>
                  </a:lnTo>
                  <a:lnTo>
                    <a:pt x="344" y="8"/>
                  </a:lnTo>
                  <a:lnTo>
                    <a:pt x="357" y="11"/>
                  </a:lnTo>
                  <a:lnTo>
                    <a:pt x="371" y="16"/>
                  </a:lnTo>
                  <a:lnTo>
                    <a:pt x="384" y="20"/>
                  </a:lnTo>
                  <a:lnTo>
                    <a:pt x="396" y="25"/>
                  </a:lnTo>
                  <a:lnTo>
                    <a:pt x="408" y="30"/>
                  </a:lnTo>
                  <a:lnTo>
                    <a:pt x="418" y="37"/>
                  </a:lnTo>
                  <a:lnTo>
                    <a:pt x="430" y="44"/>
                  </a:lnTo>
                  <a:lnTo>
                    <a:pt x="440" y="51"/>
                  </a:lnTo>
                  <a:lnTo>
                    <a:pt x="449" y="59"/>
                  </a:lnTo>
                  <a:lnTo>
                    <a:pt x="458" y="68"/>
                  </a:lnTo>
                  <a:lnTo>
                    <a:pt x="466" y="76"/>
                  </a:lnTo>
                  <a:lnTo>
                    <a:pt x="474" y="87"/>
                  </a:lnTo>
                  <a:lnTo>
                    <a:pt x="483" y="96"/>
                  </a:lnTo>
                  <a:lnTo>
                    <a:pt x="489" y="106"/>
                  </a:lnTo>
                  <a:lnTo>
                    <a:pt x="496" y="118"/>
                  </a:lnTo>
                  <a:lnTo>
                    <a:pt x="508" y="141"/>
                  </a:lnTo>
                  <a:lnTo>
                    <a:pt x="517" y="166"/>
                  </a:lnTo>
                  <a:lnTo>
                    <a:pt x="524" y="192"/>
                  </a:lnTo>
                  <a:lnTo>
                    <a:pt x="530" y="221"/>
                  </a:lnTo>
                  <a:lnTo>
                    <a:pt x="533" y="251"/>
                  </a:lnTo>
                  <a:lnTo>
                    <a:pt x="533" y="283"/>
                  </a:lnTo>
                  <a:lnTo>
                    <a:pt x="533" y="347"/>
                  </a:lnTo>
                  <a:lnTo>
                    <a:pt x="533" y="347"/>
                  </a:lnTo>
                  <a:lnTo>
                    <a:pt x="533" y="353"/>
                  </a:lnTo>
                  <a:lnTo>
                    <a:pt x="532" y="359"/>
                  </a:lnTo>
                  <a:lnTo>
                    <a:pt x="530" y="363"/>
                  </a:lnTo>
                  <a:lnTo>
                    <a:pt x="527" y="367"/>
                  </a:lnTo>
                  <a:lnTo>
                    <a:pt x="524" y="370"/>
                  </a:lnTo>
                  <a:lnTo>
                    <a:pt x="520" y="372"/>
                  </a:lnTo>
                  <a:lnTo>
                    <a:pt x="516" y="373"/>
                  </a:lnTo>
                  <a:lnTo>
                    <a:pt x="510" y="375"/>
                  </a:lnTo>
                  <a:lnTo>
                    <a:pt x="510" y="375"/>
                  </a:lnTo>
                  <a:close/>
                  <a:moveTo>
                    <a:pt x="426" y="283"/>
                  </a:moveTo>
                  <a:lnTo>
                    <a:pt x="426" y="283"/>
                  </a:lnTo>
                  <a:lnTo>
                    <a:pt x="425" y="258"/>
                  </a:lnTo>
                  <a:lnTo>
                    <a:pt x="424" y="235"/>
                  </a:lnTo>
                  <a:lnTo>
                    <a:pt x="421" y="214"/>
                  </a:lnTo>
                  <a:lnTo>
                    <a:pt x="416" y="196"/>
                  </a:lnTo>
                  <a:lnTo>
                    <a:pt x="410" y="178"/>
                  </a:lnTo>
                  <a:lnTo>
                    <a:pt x="405" y="162"/>
                  </a:lnTo>
                  <a:lnTo>
                    <a:pt x="396" y="149"/>
                  </a:lnTo>
                  <a:lnTo>
                    <a:pt x="387" y="136"/>
                  </a:lnTo>
                  <a:lnTo>
                    <a:pt x="376" y="126"/>
                  </a:lnTo>
                  <a:lnTo>
                    <a:pt x="364" y="116"/>
                  </a:lnTo>
                  <a:lnTo>
                    <a:pt x="352" y="110"/>
                  </a:lnTo>
                  <a:lnTo>
                    <a:pt x="338" y="103"/>
                  </a:lnTo>
                  <a:lnTo>
                    <a:pt x="322" y="98"/>
                  </a:lnTo>
                  <a:lnTo>
                    <a:pt x="305" y="96"/>
                  </a:lnTo>
                  <a:lnTo>
                    <a:pt x="288" y="94"/>
                  </a:lnTo>
                  <a:lnTo>
                    <a:pt x="268" y="92"/>
                  </a:lnTo>
                  <a:lnTo>
                    <a:pt x="268" y="92"/>
                  </a:lnTo>
                  <a:lnTo>
                    <a:pt x="249" y="94"/>
                  </a:lnTo>
                  <a:lnTo>
                    <a:pt x="231" y="96"/>
                  </a:lnTo>
                  <a:lnTo>
                    <a:pt x="214" y="99"/>
                  </a:lnTo>
                  <a:lnTo>
                    <a:pt x="199" y="104"/>
                  </a:lnTo>
                  <a:lnTo>
                    <a:pt x="184" y="111"/>
                  </a:lnTo>
                  <a:lnTo>
                    <a:pt x="171" y="119"/>
                  </a:lnTo>
                  <a:lnTo>
                    <a:pt x="159" y="128"/>
                  </a:lnTo>
                  <a:lnTo>
                    <a:pt x="148" y="138"/>
                  </a:lnTo>
                  <a:lnTo>
                    <a:pt x="138" y="151"/>
                  </a:lnTo>
                  <a:lnTo>
                    <a:pt x="130" y="165"/>
                  </a:lnTo>
                  <a:lnTo>
                    <a:pt x="122" y="181"/>
                  </a:lnTo>
                  <a:lnTo>
                    <a:pt x="117" y="198"/>
                  </a:lnTo>
                  <a:lnTo>
                    <a:pt x="112" y="216"/>
                  </a:lnTo>
                  <a:lnTo>
                    <a:pt x="109" y="237"/>
                  </a:lnTo>
                  <a:lnTo>
                    <a:pt x="106" y="259"/>
                  </a:lnTo>
                  <a:lnTo>
                    <a:pt x="106" y="283"/>
                  </a:lnTo>
                  <a:lnTo>
                    <a:pt x="106" y="293"/>
                  </a:lnTo>
                  <a:lnTo>
                    <a:pt x="426" y="293"/>
                  </a:lnTo>
                  <a:lnTo>
                    <a:pt x="426" y="28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8" name="Freeform 170"/>
            <p:cNvSpPr>
              <a:spLocks/>
            </p:cNvSpPr>
            <p:nvPr/>
          </p:nvSpPr>
          <p:spPr bwMode="auto">
            <a:xfrm>
              <a:off x="5439012" y="3943726"/>
              <a:ext cx="58779" cy="132995"/>
            </a:xfrm>
            <a:custGeom>
              <a:avLst/>
              <a:gdLst>
                <a:gd name="T0" fmla="*/ 271 w 298"/>
                <a:gd name="T1" fmla="*/ 91 h 673"/>
                <a:gd name="T2" fmla="*/ 231 w 298"/>
                <a:gd name="T3" fmla="*/ 95 h 673"/>
                <a:gd name="T4" fmla="*/ 190 w 298"/>
                <a:gd name="T5" fmla="*/ 104 h 673"/>
                <a:gd name="T6" fmla="*/ 149 w 298"/>
                <a:gd name="T7" fmla="*/ 119 h 673"/>
                <a:gd name="T8" fmla="*/ 105 w 298"/>
                <a:gd name="T9" fmla="*/ 142 h 673"/>
                <a:gd name="T10" fmla="*/ 105 w 298"/>
                <a:gd name="T11" fmla="*/ 648 h 673"/>
                <a:gd name="T12" fmla="*/ 104 w 298"/>
                <a:gd name="T13" fmla="*/ 657 h 673"/>
                <a:gd name="T14" fmla="*/ 98 w 298"/>
                <a:gd name="T15" fmla="*/ 665 h 673"/>
                <a:gd name="T16" fmla="*/ 90 w 298"/>
                <a:gd name="T17" fmla="*/ 671 h 673"/>
                <a:gd name="T18" fmla="*/ 81 w 298"/>
                <a:gd name="T19" fmla="*/ 673 h 673"/>
                <a:gd name="T20" fmla="*/ 23 w 298"/>
                <a:gd name="T21" fmla="*/ 673 h 673"/>
                <a:gd name="T22" fmla="*/ 13 w 298"/>
                <a:gd name="T23" fmla="*/ 671 h 673"/>
                <a:gd name="T24" fmla="*/ 7 w 298"/>
                <a:gd name="T25" fmla="*/ 665 h 673"/>
                <a:gd name="T26" fmla="*/ 1 w 298"/>
                <a:gd name="T27" fmla="*/ 658 h 673"/>
                <a:gd name="T28" fmla="*/ 0 w 298"/>
                <a:gd name="T29" fmla="*/ 648 h 673"/>
                <a:gd name="T30" fmla="*/ 0 w 298"/>
                <a:gd name="T31" fmla="*/ 33 h 673"/>
                <a:gd name="T32" fmla="*/ 1 w 298"/>
                <a:gd name="T33" fmla="*/ 24 h 673"/>
                <a:gd name="T34" fmla="*/ 5 w 298"/>
                <a:gd name="T35" fmla="*/ 16 h 673"/>
                <a:gd name="T36" fmla="*/ 13 w 298"/>
                <a:gd name="T37" fmla="*/ 10 h 673"/>
                <a:gd name="T38" fmla="*/ 23 w 298"/>
                <a:gd name="T39" fmla="*/ 9 h 673"/>
                <a:gd name="T40" fmla="*/ 79 w 298"/>
                <a:gd name="T41" fmla="*/ 9 h 673"/>
                <a:gd name="T42" fmla="*/ 88 w 298"/>
                <a:gd name="T43" fmla="*/ 10 h 673"/>
                <a:gd name="T44" fmla="*/ 95 w 298"/>
                <a:gd name="T45" fmla="*/ 16 h 673"/>
                <a:gd name="T46" fmla="*/ 101 w 298"/>
                <a:gd name="T47" fmla="*/ 24 h 673"/>
                <a:gd name="T48" fmla="*/ 102 w 298"/>
                <a:gd name="T49" fmla="*/ 33 h 673"/>
                <a:gd name="T50" fmla="*/ 102 w 298"/>
                <a:gd name="T51" fmla="*/ 58 h 673"/>
                <a:gd name="T52" fmla="*/ 146 w 298"/>
                <a:gd name="T53" fmla="*/ 30 h 673"/>
                <a:gd name="T54" fmla="*/ 189 w 298"/>
                <a:gd name="T55" fmla="*/ 13 h 673"/>
                <a:gd name="T56" fmla="*/ 231 w 298"/>
                <a:gd name="T57" fmla="*/ 3 h 673"/>
                <a:gd name="T58" fmla="*/ 271 w 298"/>
                <a:gd name="T59" fmla="*/ 0 h 673"/>
                <a:gd name="T60" fmla="*/ 278 w 298"/>
                <a:gd name="T61" fmla="*/ 1 h 673"/>
                <a:gd name="T62" fmla="*/ 288 w 298"/>
                <a:gd name="T63" fmla="*/ 3 h 673"/>
                <a:gd name="T64" fmla="*/ 293 w 298"/>
                <a:gd name="T65" fmla="*/ 9 h 673"/>
                <a:gd name="T66" fmla="*/ 297 w 298"/>
                <a:gd name="T67" fmla="*/ 17 h 673"/>
                <a:gd name="T68" fmla="*/ 298 w 298"/>
                <a:gd name="T69" fmla="*/ 71 h 673"/>
                <a:gd name="T70" fmla="*/ 297 w 298"/>
                <a:gd name="T71" fmla="*/ 76 h 673"/>
                <a:gd name="T72" fmla="*/ 293 w 298"/>
                <a:gd name="T73" fmla="*/ 83 h 673"/>
                <a:gd name="T74" fmla="*/ 288 w 298"/>
                <a:gd name="T75" fmla="*/ 89 h 673"/>
                <a:gd name="T76" fmla="*/ 278 w 298"/>
                <a:gd name="T77" fmla="*/ 91 h 673"/>
                <a:gd name="T78" fmla="*/ 271 w 298"/>
                <a:gd name="T79" fmla="*/ 91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3">
                  <a:moveTo>
                    <a:pt x="271" y="91"/>
                  </a:moveTo>
                  <a:lnTo>
                    <a:pt x="271" y="91"/>
                  </a:lnTo>
                  <a:lnTo>
                    <a:pt x="251" y="92"/>
                  </a:lnTo>
                  <a:lnTo>
                    <a:pt x="231" y="95"/>
                  </a:lnTo>
                  <a:lnTo>
                    <a:pt x="211" y="98"/>
                  </a:lnTo>
                  <a:lnTo>
                    <a:pt x="190" y="104"/>
                  </a:lnTo>
                  <a:lnTo>
                    <a:pt x="171" y="111"/>
                  </a:lnTo>
                  <a:lnTo>
                    <a:pt x="149" y="119"/>
                  </a:lnTo>
                  <a:lnTo>
                    <a:pt x="128" y="130"/>
                  </a:lnTo>
                  <a:lnTo>
                    <a:pt x="105" y="142"/>
                  </a:lnTo>
                  <a:lnTo>
                    <a:pt x="105" y="648"/>
                  </a:lnTo>
                  <a:lnTo>
                    <a:pt x="105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98" y="665"/>
                  </a:lnTo>
                  <a:lnTo>
                    <a:pt x="95" y="668"/>
                  </a:lnTo>
                  <a:lnTo>
                    <a:pt x="90" y="671"/>
                  </a:lnTo>
                  <a:lnTo>
                    <a:pt x="86" y="672"/>
                  </a:lnTo>
                  <a:lnTo>
                    <a:pt x="81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3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3" y="661"/>
                  </a:lnTo>
                  <a:lnTo>
                    <a:pt x="1" y="658"/>
                  </a:lnTo>
                  <a:lnTo>
                    <a:pt x="0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1" y="24"/>
                  </a:lnTo>
                  <a:lnTo>
                    <a:pt x="3" y="19"/>
                  </a:lnTo>
                  <a:lnTo>
                    <a:pt x="5" y="16"/>
                  </a:lnTo>
                  <a:lnTo>
                    <a:pt x="9" y="12"/>
                  </a:lnTo>
                  <a:lnTo>
                    <a:pt x="13" y="10"/>
                  </a:lnTo>
                  <a:lnTo>
                    <a:pt x="17" y="9"/>
                  </a:lnTo>
                  <a:lnTo>
                    <a:pt x="23" y="9"/>
                  </a:lnTo>
                  <a:lnTo>
                    <a:pt x="79" y="9"/>
                  </a:lnTo>
                  <a:lnTo>
                    <a:pt x="79" y="9"/>
                  </a:lnTo>
                  <a:lnTo>
                    <a:pt x="83" y="9"/>
                  </a:lnTo>
                  <a:lnTo>
                    <a:pt x="88" y="10"/>
                  </a:lnTo>
                  <a:lnTo>
                    <a:pt x="93" y="12"/>
                  </a:lnTo>
                  <a:lnTo>
                    <a:pt x="95" y="16"/>
                  </a:lnTo>
                  <a:lnTo>
                    <a:pt x="98" y="19"/>
                  </a:lnTo>
                  <a:lnTo>
                    <a:pt x="101" y="24"/>
                  </a:lnTo>
                  <a:lnTo>
                    <a:pt x="102" y="28"/>
                  </a:lnTo>
                  <a:lnTo>
                    <a:pt x="102" y="33"/>
                  </a:lnTo>
                  <a:lnTo>
                    <a:pt x="102" y="58"/>
                  </a:lnTo>
                  <a:lnTo>
                    <a:pt x="102" y="58"/>
                  </a:lnTo>
                  <a:lnTo>
                    <a:pt x="125" y="43"/>
                  </a:lnTo>
                  <a:lnTo>
                    <a:pt x="146" y="30"/>
                  </a:lnTo>
                  <a:lnTo>
                    <a:pt x="168" y="21"/>
                  </a:lnTo>
                  <a:lnTo>
                    <a:pt x="189" y="13"/>
                  </a:lnTo>
                  <a:lnTo>
                    <a:pt x="211" y="8"/>
                  </a:lnTo>
                  <a:lnTo>
                    <a:pt x="231" y="3"/>
                  </a:lnTo>
                  <a:lnTo>
                    <a:pt x="252" y="1"/>
                  </a:lnTo>
                  <a:lnTo>
                    <a:pt x="271" y="0"/>
                  </a:lnTo>
                  <a:lnTo>
                    <a:pt x="271" y="0"/>
                  </a:lnTo>
                  <a:lnTo>
                    <a:pt x="278" y="1"/>
                  </a:lnTo>
                  <a:lnTo>
                    <a:pt x="283" y="1"/>
                  </a:lnTo>
                  <a:lnTo>
                    <a:pt x="288" y="3"/>
                  </a:lnTo>
                  <a:lnTo>
                    <a:pt x="291" y="5"/>
                  </a:lnTo>
                  <a:lnTo>
                    <a:pt x="293" y="9"/>
                  </a:lnTo>
                  <a:lnTo>
                    <a:pt x="296" y="12"/>
                  </a:lnTo>
                  <a:lnTo>
                    <a:pt x="297" y="17"/>
                  </a:lnTo>
                  <a:lnTo>
                    <a:pt x="298" y="21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7" y="76"/>
                  </a:lnTo>
                  <a:lnTo>
                    <a:pt x="296" y="80"/>
                  </a:lnTo>
                  <a:lnTo>
                    <a:pt x="293" y="83"/>
                  </a:lnTo>
                  <a:lnTo>
                    <a:pt x="291" y="87"/>
                  </a:lnTo>
                  <a:lnTo>
                    <a:pt x="288" y="89"/>
                  </a:lnTo>
                  <a:lnTo>
                    <a:pt x="283" y="90"/>
                  </a:lnTo>
                  <a:lnTo>
                    <a:pt x="278" y="91"/>
                  </a:lnTo>
                  <a:lnTo>
                    <a:pt x="271" y="91"/>
                  </a:lnTo>
                  <a:lnTo>
                    <a:pt x="271" y="9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9" name="Freeform 171"/>
            <p:cNvSpPr>
              <a:spLocks noEditPoints="1"/>
            </p:cNvSpPr>
            <p:nvPr/>
          </p:nvSpPr>
          <p:spPr bwMode="auto">
            <a:xfrm>
              <a:off x="5582101" y="3895634"/>
              <a:ext cx="21375" cy="181088"/>
            </a:xfrm>
            <a:custGeom>
              <a:avLst/>
              <a:gdLst>
                <a:gd name="T0" fmla="*/ 24 w 110"/>
                <a:gd name="T1" fmla="*/ 145 h 916"/>
                <a:gd name="T2" fmla="*/ 20 w 110"/>
                <a:gd name="T3" fmla="*/ 145 h 916"/>
                <a:gd name="T4" fmla="*/ 11 w 110"/>
                <a:gd name="T5" fmla="*/ 142 h 916"/>
                <a:gd name="T6" fmla="*/ 5 w 110"/>
                <a:gd name="T7" fmla="*/ 135 h 916"/>
                <a:gd name="T8" fmla="*/ 0 w 110"/>
                <a:gd name="T9" fmla="*/ 126 h 916"/>
                <a:gd name="T10" fmla="*/ 0 w 110"/>
                <a:gd name="T11" fmla="*/ 25 h 916"/>
                <a:gd name="T12" fmla="*/ 0 w 110"/>
                <a:gd name="T13" fmla="*/ 20 h 916"/>
                <a:gd name="T14" fmla="*/ 5 w 110"/>
                <a:gd name="T15" fmla="*/ 11 h 916"/>
                <a:gd name="T16" fmla="*/ 11 w 110"/>
                <a:gd name="T17" fmla="*/ 4 h 916"/>
                <a:gd name="T18" fmla="*/ 20 w 110"/>
                <a:gd name="T19" fmla="*/ 0 h 916"/>
                <a:gd name="T20" fmla="*/ 86 w 110"/>
                <a:gd name="T21" fmla="*/ 0 h 916"/>
                <a:gd name="T22" fmla="*/ 91 w 110"/>
                <a:gd name="T23" fmla="*/ 0 h 916"/>
                <a:gd name="T24" fmla="*/ 99 w 110"/>
                <a:gd name="T25" fmla="*/ 4 h 916"/>
                <a:gd name="T26" fmla="*/ 106 w 110"/>
                <a:gd name="T27" fmla="*/ 11 h 916"/>
                <a:gd name="T28" fmla="*/ 109 w 110"/>
                <a:gd name="T29" fmla="*/ 20 h 916"/>
                <a:gd name="T30" fmla="*/ 110 w 110"/>
                <a:gd name="T31" fmla="*/ 121 h 916"/>
                <a:gd name="T32" fmla="*/ 109 w 110"/>
                <a:gd name="T33" fmla="*/ 126 h 916"/>
                <a:gd name="T34" fmla="*/ 106 w 110"/>
                <a:gd name="T35" fmla="*/ 135 h 916"/>
                <a:gd name="T36" fmla="*/ 99 w 110"/>
                <a:gd name="T37" fmla="*/ 142 h 916"/>
                <a:gd name="T38" fmla="*/ 91 w 110"/>
                <a:gd name="T39" fmla="*/ 145 h 916"/>
                <a:gd name="T40" fmla="*/ 86 w 110"/>
                <a:gd name="T41" fmla="*/ 145 h 916"/>
                <a:gd name="T42" fmla="*/ 26 w 110"/>
                <a:gd name="T43" fmla="*/ 916 h 916"/>
                <a:gd name="T44" fmla="*/ 21 w 110"/>
                <a:gd name="T45" fmla="*/ 915 h 916"/>
                <a:gd name="T46" fmla="*/ 12 w 110"/>
                <a:gd name="T47" fmla="*/ 911 h 916"/>
                <a:gd name="T48" fmla="*/ 6 w 110"/>
                <a:gd name="T49" fmla="*/ 904 h 916"/>
                <a:gd name="T50" fmla="*/ 1 w 110"/>
                <a:gd name="T51" fmla="*/ 896 h 916"/>
                <a:gd name="T52" fmla="*/ 1 w 110"/>
                <a:gd name="T53" fmla="*/ 276 h 916"/>
                <a:gd name="T54" fmla="*/ 1 w 110"/>
                <a:gd name="T55" fmla="*/ 271 h 916"/>
                <a:gd name="T56" fmla="*/ 6 w 110"/>
                <a:gd name="T57" fmla="*/ 262 h 916"/>
                <a:gd name="T58" fmla="*/ 12 w 110"/>
                <a:gd name="T59" fmla="*/ 255 h 916"/>
                <a:gd name="T60" fmla="*/ 21 w 110"/>
                <a:gd name="T61" fmla="*/ 252 h 916"/>
                <a:gd name="T62" fmla="*/ 84 w 110"/>
                <a:gd name="T63" fmla="*/ 252 h 916"/>
                <a:gd name="T64" fmla="*/ 89 w 110"/>
                <a:gd name="T65" fmla="*/ 252 h 916"/>
                <a:gd name="T66" fmla="*/ 97 w 110"/>
                <a:gd name="T67" fmla="*/ 255 h 916"/>
                <a:gd name="T68" fmla="*/ 104 w 110"/>
                <a:gd name="T69" fmla="*/ 262 h 916"/>
                <a:gd name="T70" fmla="*/ 107 w 110"/>
                <a:gd name="T71" fmla="*/ 271 h 916"/>
                <a:gd name="T72" fmla="*/ 108 w 110"/>
                <a:gd name="T73" fmla="*/ 891 h 916"/>
                <a:gd name="T74" fmla="*/ 107 w 110"/>
                <a:gd name="T75" fmla="*/ 896 h 916"/>
                <a:gd name="T76" fmla="*/ 104 w 110"/>
                <a:gd name="T77" fmla="*/ 904 h 916"/>
                <a:gd name="T78" fmla="*/ 97 w 110"/>
                <a:gd name="T79" fmla="*/ 911 h 916"/>
                <a:gd name="T80" fmla="*/ 89 w 110"/>
                <a:gd name="T81" fmla="*/ 915 h 916"/>
                <a:gd name="T82" fmla="*/ 84 w 110"/>
                <a:gd name="T83" fmla="*/ 916 h 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6">
                  <a:moveTo>
                    <a:pt x="86" y="145"/>
                  </a:moveTo>
                  <a:lnTo>
                    <a:pt x="24" y="145"/>
                  </a:lnTo>
                  <a:lnTo>
                    <a:pt x="24" y="145"/>
                  </a:lnTo>
                  <a:lnTo>
                    <a:pt x="20" y="145"/>
                  </a:lnTo>
                  <a:lnTo>
                    <a:pt x="15" y="143"/>
                  </a:lnTo>
                  <a:lnTo>
                    <a:pt x="11" y="142"/>
                  </a:lnTo>
                  <a:lnTo>
                    <a:pt x="7" y="138"/>
                  </a:lnTo>
                  <a:lnTo>
                    <a:pt x="5" y="135"/>
                  </a:lnTo>
                  <a:lnTo>
                    <a:pt x="3" y="130"/>
                  </a:lnTo>
                  <a:lnTo>
                    <a:pt x="0" y="126"/>
                  </a:lnTo>
                  <a:lnTo>
                    <a:pt x="0" y="12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3" y="15"/>
                  </a:lnTo>
                  <a:lnTo>
                    <a:pt x="5" y="11"/>
                  </a:lnTo>
                  <a:lnTo>
                    <a:pt x="7" y="7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20" y="0"/>
                  </a:lnTo>
                  <a:lnTo>
                    <a:pt x="2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1" y="0"/>
                  </a:lnTo>
                  <a:lnTo>
                    <a:pt x="95" y="2"/>
                  </a:lnTo>
                  <a:lnTo>
                    <a:pt x="99" y="4"/>
                  </a:lnTo>
                  <a:lnTo>
                    <a:pt x="104" y="7"/>
                  </a:lnTo>
                  <a:lnTo>
                    <a:pt x="106" y="11"/>
                  </a:lnTo>
                  <a:lnTo>
                    <a:pt x="108" y="15"/>
                  </a:lnTo>
                  <a:lnTo>
                    <a:pt x="109" y="20"/>
                  </a:lnTo>
                  <a:lnTo>
                    <a:pt x="110" y="25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09" y="126"/>
                  </a:lnTo>
                  <a:lnTo>
                    <a:pt x="108" y="130"/>
                  </a:lnTo>
                  <a:lnTo>
                    <a:pt x="106" y="135"/>
                  </a:lnTo>
                  <a:lnTo>
                    <a:pt x="104" y="138"/>
                  </a:lnTo>
                  <a:lnTo>
                    <a:pt x="99" y="142"/>
                  </a:lnTo>
                  <a:lnTo>
                    <a:pt x="95" y="143"/>
                  </a:lnTo>
                  <a:lnTo>
                    <a:pt x="91" y="145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6"/>
                  </a:moveTo>
                  <a:lnTo>
                    <a:pt x="26" y="916"/>
                  </a:lnTo>
                  <a:lnTo>
                    <a:pt x="26" y="916"/>
                  </a:lnTo>
                  <a:lnTo>
                    <a:pt x="21" y="915"/>
                  </a:lnTo>
                  <a:lnTo>
                    <a:pt x="16" y="914"/>
                  </a:lnTo>
                  <a:lnTo>
                    <a:pt x="12" y="911"/>
                  </a:lnTo>
                  <a:lnTo>
                    <a:pt x="8" y="908"/>
                  </a:lnTo>
                  <a:lnTo>
                    <a:pt x="6" y="904"/>
                  </a:lnTo>
                  <a:lnTo>
                    <a:pt x="4" y="901"/>
                  </a:lnTo>
                  <a:lnTo>
                    <a:pt x="1" y="896"/>
                  </a:lnTo>
                  <a:lnTo>
                    <a:pt x="1" y="891"/>
                  </a:lnTo>
                  <a:lnTo>
                    <a:pt x="1" y="276"/>
                  </a:lnTo>
                  <a:lnTo>
                    <a:pt x="1" y="276"/>
                  </a:lnTo>
                  <a:lnTo>
                    <a:pt x="1" y="271"/>
                  </a:lnTo>
                  <a:lnTo>
                    <a:pt x="4" y="267"/>
                  </a:lnTo>
                  <a:lnTo>
                    <a:pt x="6" y="262"/>
                  </a:lnTo>
                  <a:lnTo>
                    <a:pt x="8" y="259"/>
                  </a:lnTo>
                  <a:lnTo>
                    <a:pt x="12" y="255"/>
                  </a:lnTo>
                  <a:lnTo>
                    <a:pt x="16" y="253"/>
                  </a:lnTo>
                  <a:lnTo>
                    <a:pt x="21" y="252"/>
                  </a:lnTo>
                  <a:lnTo>
                    <a:pt x="26" y="252"/>
                  </a:lnTo>
                  <a:lnTo>
                    <a:pt x="84" y="252"/>
                  </a:lnTo>
                  <a:lnTo>
                    <a:pt x="84" y="252"/>
                  </a:lnTo>
                  <a:lnTo>
                    <a:pt x="89" y="252"/>
                  </a:lnTo>
                  <a:lnTo>
                    <a:pt x="93" y="253"/>
                  </a:lnTo>
                  <a:lnTo>
                    <a:pt x="97" y="255"/>
                  </a:lnTo>
                  <a:lnTo>
                    <a:pt x="100" y="259"/>
                  </a:lnTo>
                  <a:lnTo>
                    <a:pt x="104" y="262"/>
                  </a:lnTo>
                  <a:lnTo>
                    <a:pt x="106" y="267"/>
                  </a:lnTo>
                  <a:lnTo>
                    <a:pt x="107" y="271"/>
                  </a:lnTo>
                  <a:lnTo>
                    <a:pt x="108" y="276"/>
                  </a:lnTo>
                  <a:lnTo>
                    <a:pt x="108" y="891"/>
                  </a:lnTo>
                  <a:lnTo>
                    <a:pt x="108" y="891"/>
                  </a:lnTo>
                  <a:lnTo>
                    <a:pt x="107" y="896"/>
                  </a:lnTo>
                  <a:lnTo>
                    <a:pt x="106" y="901"/>
                  </a:lnTo>
                  <a:lnTo>
                    <a:pt x="104" y="904"/>
                  </a:lnTo>
                  <a:lnTo>
                    <a:pt x="100" y="908"/>
                  </a:lnTo>
                  <a:lnTo>
                    <a:pt x="97" y="911"/>
                  </a:lnTo>
                  <a:lnTo>
                    <a:pt x="93" y="914"/>
                  </a:lnTo>
                  <a:lnTo>
                    <a:pt x="89" y="915"/>
                  </a:lnTo>
                  <a:lnTo>
                    <a:pt x="84" y="916"/>
                  </a:lnTo>
                  <a:lnTo>
                    <a:pt x="84" y="916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0" name="Freeform 172"/>
            <p:cNvSpPr>
              <a:spLocks/>
            </p:cNvSpPr>
            <p:nvPr/>
          </p:nvSpPr>
          <p:spPr bwMode="auto">
            <a:xfrm>
              <a:off x="5638505" y="3943726"/>
              <a:ext cx="100340" cy="132995"/>
            </a:xfrm>
            <a:custGeom>
              <a:avLst/>
              <a:gdLst>
                <a:gd name="T0" fmla="*/ 427 w 508"/>
                <a:gd name="T1" fmla="*/ 673 h 673"/>
                <a:gd name="T2" fmla="*/ 422 w 508"/>
                <a:gd name="T3" fmla="*/ 672 h 673"/>
                <a:gd name="T4" fmla="*/ 413 w 508"/>
                <a:gd name="T5" fmla="*/ 668 h 673"/>
                <a:gd name="T6" fmla="*/ 406 w 508"/>
                <a:gd name="T7" fmla="*/ 661 h 673"/>
                <a:gd name="T8" fmla="*/ 403 w 508"/>
                <a:gd name="T9" fmla="*/ 653 h 673"/>
                <a:gd name="T10" fmla="*/ 403 w 508"/>
                <a:gd name="T11" fmla="*/ 251 h 673"/>
                <a:gd name="T12" fmla="*/ 401 w 508"/>
                <a:gd name="T13" fmla="*/ 229 h 673"/>
                <a:gd name="T14" fmla="*/ 398 w 508"/>
                <a:gd name="T15" fmla="*/ 191 h 673"/>
                <a:gd name="T16" fmla="*/ 390 w 508"/>
                <a:gd name="T17" fmla="*/ 160 h 673"/>
                <a:gd name="T18" fmla="*/ 378 w 508"/>
                <a:gd name="T19" fmla="*/ 136 h 673"/>
                <a:gd name="T20" fmla="*/ 361 w 508"/>
                <a:gd name="T21" fmla="*/ 118 h 673"/>
                <a:gd name="T22" fmla="*/ 341 w 508"/>
                <a:gd name="T23" fmla="*/ 104 h 673"/>
                <a:gd name="T24" fmla="*/ 315 w 508"/>
                <a:gd name="T25" fmla="*/ 96 h 673"/>
                <a:gd name="T26" fmla="*/ 287 w 508"/>
                <a:gd name="T27" fmla="*/ 92 h 673"/>
                <a:gd name="T28" fmla="*/ 269 w 508"/>
                <a:gd name="T29" fmla="*/ 91 h 673"/>
                <a:gd name="T30" fmla="*/ 230 w 508"/>
                <a:gd name="T31" fmla="*/ 95 h 673"/>
                <a:gd name="T32" fmla="*/ 190 w 508"/>
                <a:gd name="T33" fmla="*/ 105 h 673"/>
                <a:gd name="T34" fmla="*/ 148 w 508"/>
                <a:gd name="T35" fmla="*/ 120 h 673"/>
                <a:gd name="T36" fmla="*/ 107 w 508"/>
                <a:gd name="T37" fmla="*/ 138 h 673"/>
                <a:gd name="T38" fmla="*/ 107 w 508"/>
                <a:gd name="T39" fmla="*/ 648 h 673"/>
                <a:gd name="T40" fmla="*/ 104 w 508"/>
                <a:gd name="T41" fmla="*/ 657 h 673"/>
                <a:gd name="T42" fmla="*/ 100 w 508"/>
                <a:gd name="T43" fmla="*/ 665 h 673"/>
                <a:gd name="T44" fmla="*/ 92 w 508"/>
                <a:gd name="T45" fmla="*/ 671 h 673"/>
                <a:gd name="T46" fmla="*/ 82 w 508"/>
                <a:gd name="T47" fmla="*/ 673 h 673"/>
                <a:gd name="T48" fmla="*/ 23 w 508"/>
                <a:gd name="T49" fmla="*/ 673 h 673"/>
                <a:gd name="T50" fmla="*/ 15 w 508"/>
                <a:gd name="T51" fmla="*/ 671 h 673"/>
                <a:gd name="T52" fmla="*/ 7 w 508"/>
                <a:gd name="T53" fmla="*/ 665 h 673"/>
                <a:gd name="T54" fmla="*/ 2 w 508"/>
                <a:gd name="T55" fmla="*/ 658 h 673"/>
                <a:gd name="T56" fmla="*/ 0 w 508"/>
                <a:gd name="T57" fmla="*/ 648 h 673"/>
                <a:gd name="T58" fmla="*/ 0 w 508"/>
                <a:gd name="T59" fmla="*/ 33 h 673"/>
                <a:gd name="T60" fmla="*/ 2 w 508"/>
                <a:gd name="T61" fmla="*/ 24 h 673"/>
                <a:gd name="T62" fmla="*/ 7 w 508"/>
                <a:gd name="T63" fmla="*/ 16 h 673"/>
                <a:gd name="T64" fmla="*/ 14 w 508"/>
                <a:gd name="T65" fmla="*/ 10 h 673"/>
                <a:gd name="T66" fmla="*/ 23 w 508"/>
                <a:gd name="T67" fmla="*/ 9 h 673"/>
                <a:gd name="T68" fmla="*/ 84 w 508"/>
                <a:gd name="T69" fmla="*/ 9 h 673"/>
                <a:gd name="T70" fmla="*/ 93 w 508"/>
                <a:gd name="T71" fmla="*/ 10 h 673"/>
                <a:gd name="T72" fmla="*/ 100 w 508"/>
                <a:gd name="T73" fmla="*/ 16 h 673"/>
                <a:gd name="T74" fmla="*/ 104 w 508"/>
                <a:gd name="T75" fmla="*/ 24 h 673"/>
                <a:gd name="T76" fmla="*/ 107 w 508"/>
                <a:gd name="T77" fmla="*/ 33 h 673"/>
                <a:gd name="T78" fmla="*/ 107 w 508"/>
                <a:gd name="T79" fmla="*/ 56 h 673"/>
                <a:gd name="T80" fmla="*/ 155 w 508"/>
                <a:gd name="T81" fmla="*/ 30 h 673"/>
                <a:gd name="T82" fmla="*/ 201 w 508"/>
                <a:gd name="T83" fmla="*/ 13 h 673"/>
                <a:gd name="T84" fmla="*/ 248 w 508"/>
                <a:gd name="T85" fmla="*/ 3 h 673"/>
                <a:gd name="T86" fmla="*/ 298 w 508"/>
                <a:gd name="T87" fmla="*/ 0 h 673"/>
                <a:gd name="T88" fmla="*/ 325 w 508"/>
                <a:gd name="T89" fmla="*/ 1 h 673"/>
                <a:gd name="T90" fmla="*/ 372 w 508"/>
                <a:gd name="T91" fmla="*/ 9 h 673"/>
                <a:gd name="T92" fmla="*/ 412 w 508"/>
                <a:gd name="T93" fmla="*/ 26 h 673"/>
                <a:gd name="T94" fmla="*/ 444 w 508"/>
                <a:gd name="T95" fmla="*/ 50 h 673"/>
                <a:gd name="T96" fmla="*/ 470 w 508"/>
                <a:gd name="T97" fmla="*/ 82 h 673"/>
                <a:gd name="T98" fmla="*/ 489 w 508"/>
                <a:gd name="T99" fmla="*/ 121 h 673"/>
                <a:gd name="T100" fmla="*/ 501 w 508"/>
                <a:gd name="T101" fmla="*/ 168 h 673"/>
                <a:gd name="T102" fmla="*/ 508 w 508"/>
                <a:gd name="T103" fmla="*/ 222 h 673"/>
                <a:gd name="T104" fmla="*/ 508 w 508"/>
                <a:gd name="T105" fmla="*/ 648 h 673"/>
                <a:gd name="T106" fmla="*/ 508 w 508"/>
                <a:gd name="T107" fmla="*/ 653 h 673"/>
                <a:gd name="T108" fmla="*/ 505 w 508"/>
                <a:gd name="T109" fmla="*/ 661 h 673"/>
                <a:gd name="T110" fmla="*/ 498 w 508"/>
                <a:gd name="T111" fmla="*/ 668 h 673"/>
                <a:gd name="T112" fmla="*/ 490 w 508"/>
                <a:gd name="T113" fmla="*/ 672 h 673"/>
                <a:gd name="T114" fmla="*/ 484 w 508"/>
                <a:gd name="T115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4" y="673"/>
                  </a:moveTo>
                  <a:lnTo>
                    <a:pt x="427" y="673"/>
                  </a:lnTo>
                  <a:lnTo>
                    <a:pt x="427" y="673"/>
                  </a:lnTo>
                  <a:lnTo>
                    <a:pt x="422" y="672"/>
                  </a:lnTo>
                  <a:lnTo>
                    <a:pt x="417" y="671"/>
                  </a:lnTo>
                  <a:lnTo>
                    <a:pt x="413" y="668"/>
                  </a:lnTo>
                  <a:lnTo>
                    <a:pt x="409" y="665"/>
                  </a:lnTo>
                  <a:lnTo>
                    <a:pt x="406" y="661"/>
                  </a:lnTo>
                  <a:lnTo>
                    <a:pt x="405" y="658"/>
                  </a:lnTo>
                  <a:lnTo>
                    <a:pt x="403" y="653"/>
                  </a:lnTo>
                  <a:lnTo>
                    <a:pt x="403" y="648"/>
                  </a:lnTo>
                  <a:lnTo>
                    <a:pt x="403" y="251"/>
                  </a:lnTo>
                  <a:lnTo>
                    <a:pt x="403" y="251"/>
                  </a:lnTo>
                  <a:lnTo>
                    <a:pt x="401" y="229"/>
                  </a:lnTo>
                  <a:lnTo>
                    <a:pt x="400" y="209"/>
                  </a:lnTo>
                  <a:lnTo>
                    <a:pt x="398" y="191"/>
                  </a:lnTo>
                  <a:lnTo>
                    <a:pt x="394" y="175"/>
                  </a:lnTo>
                  <a:lnTo>
                    <a:pt x="390" y="160"/>
                  </a:lnTo>
                  <a:lnTo>
                    <a:pt x="384" y="147"/>
                  </a:lnTo>
                  <a:lnTo>
                    <a:pt x="378" y="136"/>
                  </a:lnTo>
                  <a:lnTo>
                    <a:pt x="370" y="126"/>
                  </a:lnTo>
                  <a:lnTo>
                    <a:pt x="361" y="118"/>
                  </a:lnTo>
                  <a:lnTo>
                    <a:pt x="352" y="110"/>
                  </a:lnTo>
                  <a:lnTo>
                    <a:pt x="341" y="104"/>
                  </a:lnTo>
                  <a:lnTo>
                    <a:pt x="329" y="99"/>
                  </a:lnTo>
                  <a:lnTo>
                    <a:pt x="315" y="96"/>
                  </a:lnTo>
                  <a:lnTo>
                    <a:pt x="302" y="94"/>
                  </a:lnTo>
                  <a:lnTo>
                    <a:pt x="287" y="92"/>
                  </a:lnTo>
                  <a:lnTo>
                    <a:pt x="269" y="91"/>
                  </a:lnTo>
                  <a:lnTo>
                    <a:pt x="269" y="91"/>
                  </a:lnTo>
                  <a:lnTo>
                    <a:pt x="250" y="92"/>
                  </a:lnTo>
                  <a:lnTo>
                    <a:pt x="230" y="95"/>
                  </a:lnTo>
                  <a:lnTo>
                    <a:pt x="210" y="99"/>
                  </a:lnTo>
                  <a:lnTo>
                    <a:pt x="190" y="105"/>
                  </a:lnTo>
                  <a:lnTo>
                    <a:pt x="170" y="112"/>
                  </a:lnTo>
                  <a:lnTo>
                    <a:pt x="148" y="120"/>
                  </a:lnTo>
                  <a:lnTo>
                    <a:pt x="127" y="129"/>
                  </a:lnTo>
                  <a:lnTo>
                    <a:pt x="107" y="138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7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6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5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4" y="661"/>
                  </a:lnTo>
                  <a:lnTo>
                    <a:pt x="2" y="658"/>
                  </a:lnTo>
                  <a:lnTo>
                    <a:pt x="1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1" y="28"/>
                  </a:lnTo>
                  <a:lnTo>
                    <a:pt x="2" y="24"/>
                  </a:lnTo>
                  <a:lnTo>
                    <a:pt x="4" y="19"/>
                  </a:lnTo>
                  <a:lnTo>
                    <a:pt x="7" y="16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9"/>
                  </a:lnTo>
                  <a:lnTo>
                    <a:pt x="84" y="9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3" y="10"/>
                  </a:lnTo>
                  <a:lnTo>
                    <a:pt x="96" y="12"/>
                  </a:lnTo>
                  <a:lnTo>
                    <a:pt x="100" y="16"/>
                  </a:lnTo>
                  <a:lnTo>
                    <a:pt x="103" y="19"/>
                  </a:lnTo>
                  <a:lnTo>
                    <a:pt x="104" y="24"/>
                  </a:lnTo>
                  <a:lnTo>
                    <a:pt x="107" y="28"/>
                  </a:lnTo>
                  <a:lnTo>
                    <a:pt x="107" y="33"/>
                  </a:lnTo>
                  <a:lnTo>
                    <a:pt x="107" y="56"/>
                  </a:lnTo>
                  <a:lnTo>
                    <a:pt x="107" y="56"/>
                  </a:lnTo>
                  <a:lnTo>
                    <a:pt x="131" y="42"/>
                  </a:lnTo>
                  <a:lnTo>
                    <a:pt x="155" y="30"/>
                  </a:lnTo>
                  <a:lnTo>
                    <a:pt x="178" y="21"/>
                  </a:lnTo>
                  <a:lnTo>
                    <a:pt x="201" y="13"/>
                  </a:lnTo>
                  <a:lnTo>
                    <a:pt x="224" y="8"/>
                  </a:lnTo>
                  <a:lnTo>
                    <a:pt x="248" y="3"/>
                  </a:lnTo>
                  <a:lnTo>
                    <a:pt x="273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4"/>
                  </a:lnTo>
                  <a:lnTo>
                    <a:pt x="372" y="9"/>
                  </a:lnTo>
                  <a:lnTo>
                    <a:pt x="392" y="17"/>
                  </a:lnTo>
                  <a:lnTo>
                    <a:pt x="412" y="26"/>
                  </a:lnTo>
                  <a:lnTo>
                    <a:pt x="429" y="37"/>
                  </a:lnTo>
                  <a:lnTo>
                    <a:pt x="444" y="50"/>
                  </a:lnTo>
                  <a:lnTo>
                    <a:pt x="458" y="65"/>
                  </a:lnTo>
                  <a:lnTo>
                    <a:pt x="470" y="82"/>
                  </a:lnTo>
                  <a:lnTo>
                    <a:pt x="481" y="100"/>
                  </a:lnTo>
                  <a:lnTo>
                    <a:pt x="489" y="121"/>
                  </a:lnTo>
                  <a:lnTo>
                    <a:pt x="497" y="144"/>
                  </a:lnTo>
                  <a:lnTo>
                    <a:pt x="501" y="168"/>
                  </a:lnTo>
                  <a:lnTo>
                    <a:pt x="506" y="194"/>
                  </a:lnTo>
                  <a:lnTo>
                    <a:pt x="508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3"/>
                  </a:lnTo>
                  <a:lnTo>
                    <a:pt x="507" y="658"/>
                  </a:lnTo>
                  <a:lnTo>
                    <a:pt x="505" y="661"/>
                  </a:lnTo>
                  <a:lnTo>
                    <a:pt x="501" y="665"/>
                  </a:lnTo>
                  <a:lnTo>
                    <a:pt x="498" y="668"/>
                  </a:lnTo>
                  <a:lnTo>
                    <a:pt x="494" y="671"/>
                  </a:lnTo>
                  <a:lnTo>
                    <a:pt x="490" y="672"/>
                  </a:lnTo>
                  <a:lnTo>
                    <a:pt x="484" y="673"/>
                  </a:lnTo>
                  <a:lnTo>
                    <a:pt x="484" y="67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1" name="Freeform 173"/>
            <p:cNvSpPr>
              <a:spLocks noEditPoints="1"/>
            </p:cNvSpPr>
            <p:nvPr/>
          </p:nvSpPr>
          <p:spPr bwMode="auto">
            <a:xfrm>
              <a:off x="4744350" y="4184186"/>
              <a:ext cx="116371" cy="180494"/>
            </a:xfrm>
            <a:custGeom>
              <a:avLst/>
              <a:gdLst>
                <a:gd name="T0" fmla="*/ 125 w 588"/>
                <a:gd name="T1" fmla="*/ 911 h 914"/>
                <a:gd name="T2" fmla="*/ 30 w 588"/>
                <a:gd name="T3" fmla="*/ 902 h 914"/>
                <a:gd name="T4" fmla="*/ 4 w 588"/>
                <a:gd name="T5" fmla="*/ 885 h 914"/>
                <a:gd name="T6" fmla="*/ 0 w 588"/>
                <a:gd name="T7" fmla="*/ 54 h 914"/>
                <a:gd name="T8" fmla="*/ 6 w 588"/>
                <a:gd name="T9" fmla="*/ 29 h 914"/>
                <a:gd name="T10" fmla="*/ 30 w 588"/>
                <a:gd name="T11" fmla="*/ 12 h 914"/>
                <a:gd name="T12" fmla="*/ 120 w 588"/>
                <a:gd name="T13" fmla="*/ 4 h 914"/>
                <a:gd name="T14" fmla="*/ 266 w 588"/>
                <a:gd name="T15" fmla="*/ 0 h 914"/>
                <a:gd name="T16" fmla="*/ 398 w 588"/>
                <a:gd name="T17" fmla="*/ 18 h 914"/>
                <a:gd name="T18" fmla="*/ 479 w 588"/>
                <a:gd name="T19" fmla="*/ 49 h 914"/>
                <a:gd name="T20" fmla="*/ 523 w 588"/>
                <a:gd name="T21" fmla="*/ 79 h 914"/>
                <a:gd name="T22" fmla="*/ 556 w 588"/>
                <a:gd name="T23" fmla="*/ 120 h 914"/>
                <a:gd name="T24" fmla="*/ 577 w 588"/>
                <a:gd name="T25" fmla="*/ 171 h 914"/>
                <a:gd name="T26" fmla="*/ 584 w 588"/>
                <a:gd name="T27" fmla="*/ 233 h 914"/>
                <a:gd name="T28" fmla="*/ 581 w 588"/>
                <a:gd name="T29" fmla="*/ 285 h 914"/>
                <a:gd name="T30" fmla="*/ 564 w 588"/>
                <a:gd name="T31" fmla="*/ 343 h 914"/>
                <a:gd name="T32" fmla="*/ 532 w 588"/>
                <a:gd name="T33" fmla="*/ 391 h 914"/>
                <a:gd name="T34" fmla="*/ 484 w 588"/>
                <a:gd name="T35" fmla="*/ 428 h 914"/>
                <a:gd name="T36" fmla="*/ 470 w 588"/>
                <a:gd name="T37" fmla="*/ 448 h 914"/>
                <a:gd name="T38" fmla="*/ 523 w 588"/>
                <a:gd name="T39" fmla="*/ 482 h 914"/>
                <a:gd name="T40" fmla="*/ 561 w 588"/>
                <a:gd name="T41" fmla="*/ 529 h 914"/>
                <a:gd name="T42" fmla="*/ 584 w 588"/>
                <a:gd name="T43" fmla="*/ 588 h 914"/>
                <a:gd name="T44" fmla="*/ 588 w 588"/>
                <a:gd name="T45" fmla="*/ 659 h 914"/>
                <a:gd name="T46" fmla="*/ 585 w 588"/>
                <a:gd name="T47" fmla="*/ 711 h 914"/>
                <a:gd name="T48" fmla="*/ 567 w 588"/>
                <a:gd name="T49" fmla="*/ 771 h 914"/>
                <a:gd name="T50" fmla="*/ 537 w 588"/>
                <a:gd name="T51" fmla="*/ 818 h 914"/>
                <a:gd name="T52" fmla="*/ 495 w 588"/>
                <a:gd name="T53" fmla="*/ 855 h 914"/>
                <a:gd name="T54" fmla="*/ 445 w 588"/>
                <a:gd name="T55" fmla="*/ 881 h 914"/>
                <a:gd name="T56" fmla="*/ 338 w 588"/>
                <a:gd name="T57" fmla="*/ 908 h 914"/>
                <a:gd name="T58" fmla="*/ 236 w 588"/>
                <a:gd name="T59" fmla="*/ 914 h 914"/>
                <a:gd name="T60" fmla="*/ 470 w 588"/>
                <a:gd name="T61" fmla="*/ 194 h 914"/>
                <a:gd name="T62" fmla="*/ 436 w 588"/>
                <a:gd name="T63" fmla="*/ 138 h 914"/>
                <a:gd name="T64" fmla="*/ 373 w 588"/>
                <a:gd name="T65" fmla="*/ 107 h 914"/>
                <a:gd name="T66" fmla="*/ 283 w 588"/>
                <a:gd name="T67" fmla="*/ 94 h 914"/>
                <a:gd name="T68" fmla="*/ 167 w 588"/>
                <a:gd name="T69" fmla="*/ 94 h 914"/>
                <a:gd name="T70" fmla="*/ 297 w 588"/>
                <a:gd name="T71" fmla="*/ 396 h 914"/>
                <a:gd name="T72" fmla="*/ 383 w 588"/>
                <a:gd name="T73" fmla="*/ 385 h 914"/>
                <a:gd name="T74" fmla="*/ 438 w 588"/>
                <a:gd name="T75" fmla="*/ 352 h 914"/>
                <a:gd name="T76" fmla="*/ 466 w 588"/>
                <a:gd name="T77" fmla="*/ 307 h 914"/>
                <a:gd name="T78" fmla="*/ 474 w 588"/>
                <a:gd name="T79" fmla="*/ 253 h 914"/>
                <a:gd name="T80" fmla="*/ 478 w 588"/>
                <a:gd name="T81" fmla="*/ 623 h 914"/>
                <a:gd name="T82" fmla="*/ 466 w 588"/>
                <a:gd name="T83" fmla="*/ 567 h 914"/>
                <a:gd name="T84" fmla="*/ 430 w 588"/>
                <a:gd name="T85" fmla="*/ 521 h 914"/>
                <a:gd name="T86" fmla="*/ 367 w 588"/>
                <a:gd name="T87" fmla="*/ 491 h 914"/>
                <a:gd name="T88" fmla="*/ 111 w 588"/>
                <a:gd name="T89" fmla="*/ 484 h 914"/>
                <a:gd name="T90" fmla="*/ 204 w 588"/>
                <a:gd name="T91" fmla="*/ 820 h 914"/>
                <a:gd name="T92" fmla="*/ 290 w 588"/>
                <a:gd name="T93" fmla="*/ 819 h 914"/>
                <a:gd name="T94" fmla="*/ 378 w 588"/>
                <a:gd name="T95" fmla="*/ 804 h 914"/>
                <a:gd name="T96" fmla="*/ 441 w 588"/>
                <a:gd name="T97" fmla="*/ 768 h 914"/>
                <a:gd name="T98" fmla="*/ 475 w 588"/>
                <a:gd name="T99" fmla="*/ 702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88" h="914">
                  <a:moveTo>
                    <a:pt x="236" y="914"/>
                  </a:moveTo>
                  <a:lnTo>
                    <a:pt x="236" y="914"/>
                  </a:lnTo>
                  <a:lnTo>
                    <a:pt x="179" y="913"/>
                  </a:lnTo>
                  <a:lnTo>
                    <a:pt x="125" y="911"/>
                  </a:lnTo>
                  <a:lnTo>
                    <a:pt x="78" y="908"/>
                  </a:lnTo>
                  <a:lnTo>
                    <a:pt x="40" y="903"/>
                  </a:lnTo>
                  <a:lnTo>
                    <a:pt x="40" y="903"/>
                  </a:lnTo>
                  <a:lnTo>
                    <a:pt x="30" y="902"/>
                  </a:lnTo>
                  <a:lnTo>
                    <a:pt x="22" y="900"/>
                  </a:lnTo>
                  <a:lnTo>
                    <a:pt x="15" y="895"/>
                  </a:lnTo>
                  <a:lnTo>
                    <a:pt x="9" y="890"/>
                  </a:lnTo>
                  <a:lnTo>
                    <a:pt x="4" y="885"/>
                  </a:lnTo>
                  <a:lnTo>
                    <a:pt x="2" y="878"/>
                  </a:lnTo>
                  <a:lnTo>
                    <a:pt x="0" y="869"/>
                  </a:lnTo>
                  <a:lnTo>
                    <a:pt x="0" y="858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0" y="45"/>
                  </a:lnTo>
                  <a:lnTo>
                    <a:pt x="2" y="36"/>
                  </a:lnTo>
                  <a:lnTo>
                    <a:pt x="6" y="29"/>
                  </a:lnTo>
                  <a:lnTo>
                    <a:pt x="9" y="23"/>
                  </a:lnTo>
                  <a:lnTo>
                    <a:pt x="15" y="18"/>
                  </a:lnTo>
                  <a:lnTo>
                    <a:pt x="22" y="14"/>
                  </a:lnTo>
                  <a:lnTo>
                    <a:pt x="30" y="12"/>
                  </a:lnTo>
                  <a:lnTo>
                    <a:pt x="38" y="10"/>
                  </a:lnTo>
                  <a:lnTo>
                    <a:pt x="38" y="10"/>
                  </a:lnTo>
                  <a:lnTo>
                    <a:pt x="74" y="6"/>
                  </a:lnTo>
                  <a:lnTo>
                    <a:pt x="120" y="4"/>
                  </a:lnTo>
                  <a:lnTo>
                    <a:pt x="173" y="1"/>
                  </a:lnTo>
                  <a:lnTo>
                    <a:pt x="230" y="0"/>
                  </a:lnTo>
                  <a:lnTo>
                    <a:pt x="230" y="0"/>
                  </a:lnTo>
                  <a:lnTo>
                    <a:pt x="266" y="0"/>
                  </a:lnTo>
                  <a:lnTo>
                    <a:pt x="300" y="3"/>
                  </a:lnTo>
                  <a:lnTo>
                    <a:pt x="334" y="6"/>
                  </a:lnTo>
                  <a:lnTo>
                    <a:pt x="367" y="11"/>
                  </a:lnTo>
                  <a:lnTo>
                    <a:pt x="398" y="18"/>
                  </a:lnTo>
                  <a:lnTo>
                    <a:pt x="427" y="26"/>
                  </a:lnTo>
                  <a:lnTo>
                    <a:pt x="454" y="36"/>
                  </a:lnTo>
                  <a:lnTo>
                    <a:pt x="467" y="42"/>
                  </a:lnTo>
                  <a:lnTo>
                    <a:pt x="479" y="49"/>
                  </a:lnTo>
                  <a:lnTo>
                    <a:pt x="491" y="55"/>
                  </a:lnTo>
                  <a:lnTo>
                    <a:pt x="502" y="62"/>
                  </a:lnTo>
                  <a:lnTo>
                    <a:pt x="513" y="71"/>
                  </a:lnTo>
                  <a:lnTo>
                    <a:pt x="523" y="79"/>
                  </a:lnTo>
                  <a:lnTo>
                    <a:pt x="532" y="89"/>
                  </a:lnTo>
                  <a:lnTo>
                    <a:pt x="540" y="99"/>
                  </a:lnTo>
                  <a:lnTo>
                    <a:pt x="548" y="109"/>
                  </a:lnTo>
                  <a:lnTo>
                    <a:pt x="556" y="120"/>
                  </a:lnTo>
                  <a:lnTo>
                    <a:pt x="562" y="132"/>
                  </a:lnTo>
                  <a:lnTo>
                    <a:pt x="568" y="144"/>
                  </a:lnTo>
                  <a:lnTo>
                    <a:pt x="572" y="157"/>
                  </a:lnTo>
                  <a:lnTo>
                    <a:pt x="577" y="171"/>
                  </a:lnTo>
                  <a:lnTo>
                    <a:pt x="580" y="185"/>
                  </a:lnTo>
                  <a:lnTo>
                    <a:pt x="583" y="201"/>
                  </a:lnTo>
                  <a:lnTo>
                    <a:pt x="584" y="217"/>
                  </a:lnTo>
                  <a:lnTo>
                    <a:pt x="584" y="233"/>
                  </a:lnTo>
                  <a:lnTo>
                    <a:pt x="584" y="253"/>
                  </a:lnTo>
                  <a:lnTo>
                    <a:pt x="584" y="253"/>
                  </a:lnTo>
                  <a:lnTo>
                    <a:pt x="584" y="269"/>
                  </a:lnTo>
                  <a:lnTo>
                    <a:pt x="581" y="285"/>
                  </a:lnTo>
                  <a:lnTo>
                    <a:pt x="579" y="301"/>
                  </a:lnTo>
                  <a:lnTo>
                    <a:pt x="576" y="316"/>
                  </a:lnTo>
                  <a:lnTo>
                    <a:pt x="571" y="330"/>
                  </a:lnTo>
                  <a:lnTo>
                    <a:pt x="564" y="343"/>
                  </a:lnTo>
                  <a:lnTo>
                    <a:pt x="558" y="357"/>
                  </a:lnTo>
                  <a:lnTo>
                    <a:pt x="550" y="369"/>
                  </a:lnTo>
                  <a:lnTo>
                    <a:pt x="541" y="381"/>
                  </a:lnTo>
                  <a:lnTo>
                    <a:pt x="532" y="391"/>
                  </a:lnTo>
                  <a:lnTo>
                    <a:pt x="521" y="402"/>
                  </a:lnTo>
                  <a:lnTo>
                    <a:pt x="509" y="412"/>
                  </a:lnTo>
                  <a:lnTo>
                    <a:pt x="498" y="420"/>
                  </a:lnTo>
                  <a:lnTo>
                    <a:pt x="484" y="428"/>
                  </a:lnTo>
                  <a:lnTo>
                    <a:pt x="470" y="436"/>
                  </a:lnTo>
                  <a:lnTo>
                    <a:pt x="455" y="442"/>
                  </a:lnTo>
                  <a:lnTo>
                    <a:pt x="455" y="442"/>
                  </a:lnTo>
                  <a:lnTo>
                    <a:pt x="470" y="448"/>
                  </a:lnTo>
                  <a:lnTo>
                    <a:pt x="484" y="455"/>
                  </a:lnTo>
                  <a:lnTo>
                    <a:pt x="498" y="463"/>
                  </a:lnTo>
                  <a:lnTo>
                    <a:pt x="510" y="472"/>
                  </a:lnTo>
                  <a:lnTo>
                    <a:pt x="523" y="482"/>
                  </a:lnTo>
                  <a:lnTo>
                    <a:pt x="533" y="492"/>
                  </a:lnTo>
                  <a:lnTo>
                    <a:pt x="544" y="504"/>
                  </a:lnTo>
                  <a:lnTo>
                    <a:pt x="553" y="516"/>
                  </a:lnTo>
                  <a:lnTo>
                    <a:pt x="561" y="529"/>
                  </a:lnTo>
                  <a:lnTo>
                    <a:pt x="569" y="543"/>
                  </a:lnTo>
                  <a:lnTo>
                    <a:pt x="575" y="557"/>
                  </a:lnTo>
                  <a:lnTo>
                    <a:pt x="579" y="572"/>
                  </a:lnTo>
                  <a:lnTo>
                    <a:pt x="584" y="588"/>
                  </a:lnTo>
                  <a:lnTo>
                    <a:pt x="586" y="604"/>
                  </a:lnTo>
                  <a:lnTo>
                    <a:pt x="588" y="621"/>
                  </a:lnTo>
                  <a:lnTo>
                    <a:pt x="588" y="638"/>
                  </a:lnTo>
                  <a:lnTo>
                    <a:pt x="588" y="659"/>
                  </a:lnTo>
                  <a:lnTo>
                    <a:pt x="588" y="659"/>
                  </a:lnTo>
                  <a:lnTo>
                    <a:pt x="588" y="677"/>
                  </a:lnTo>
                  <a:lnTo>
                    <a:pt x="587" y="694"/>
                  </a:lnTo>
                  <a:lnTo>
                    <a:pt x="585" y="711"/>
                  </a:lnTo>
                  <a:lnTo>
                    <a:pt x="581" y="728"/>
                  </a:lnTo>
                  <a:lnTo>
                    <a:pt x="577" y="742"/>
                  </a:lnTo>
                  <a:lnTo>
                    <a:pt x="572" y="757"/>
                  </a:lnTo>
                  <a:lnTo>
                    <a:pt x="567" y="771"/>
                  </a:lnTo>
                  <a:lnTo>
                    <a:pt x="561" y="784"/>
                  </a:lnTo>
                  <a:lnTo>
                    <a:pt x="553" y="796"/>
                  </a:lnTo>
                  <a:lnTo>
                    <a:pt x="545" y="808"/>
                  </a:lnTo>
                  <a:lnTo>
                    <a:pt x="537" y="818"/>
                  </a:lnTo>
                  <a:lnTo>
                    <a:pt x="526" y="828"/>
                  </a:lnTo>
                  <a:lnTo>
                    <a:pt x="517" y="838"/>
                  </a:lnTo>
                  <a:lnTo>
                    <a:pt x="506" y="847"/>
                  </a:lnTo>
                  <a:lnTo>
                    <a:pt x="495" y="855"/>
                  </a:lnTo>
                  <a:lnTo>
                    <a:pt x="483" y="862"/>
                  </a:lnTo>
                  <a:lnTo>
                    <a:pt x="471" y="869"/>
                  </a:lnTo>
                  <a:lnTo>
                    <a:pt x="458" y="875"/>
                  </a:lnTo>
                  <a:lnTo>
                    <a:pt x="445" y="881"/>
                  </a:lnTo>
                  <a:lnTo>
                    <a:pt x="431" y="887"/>
                  </a:lnTo>
                  <a:lnTo>
                    <a:pt x="401" y="896"/>
                  </a:lnTo>
                  <a:lnTo>
                    <a:pt x="370" y="903"/>
                  </a:lnTo>
                  <a:lnTo>
                    <a:pt x="338" y="908"/>
                  </a:lnTo>
                  <a:lnTo>
                    <a:pt x="305" y="911"/>
                  </a:lnTo>
                  <a:lnTo>
                    <a:pt x="272" y="913"/>
                  </a:lnTo>
                  <a:lnTo>
                    <a:pt x="236" y="914"/>
                  </a:lnTo>
                  <a:lnTo>
                    <a:pt x="236" y="914"/>
                  </a:lnTo>
                  <a:close/>
                  <a:moveTo>
                    <a:pt x="474" y="233"/>
                  </a:moveTo>
                  <a:lnTo>
                    <a:pt x="474" y="233"/>
                  </a:lnTo>
                  <a:lnTo>
                    <a:pt x="472" y="213"/>
                  </a:lnTo>
                  <a:lnTo>
                    <a:pt x="470" y="194"/>
                  </a:lnTo>
                  <a:lnTo>
                    <a:pt x="464" y="177"/>
                  </a:lnTo>
                  <a:lnTo>
                    <a:pt x="456" y="162"/>
                  </a:lnTo>
                  <a:lnTo>
                    <a:pt x="447" y="149"/>
                  </a:lnTo>
                  <a:lnTo>
                    <a:pt x="436" y="138"/>
                  </a:lnTo>
                  <a:lnTo>
                    <a:pt x="422" y="128"/>
                  </a:lnTo>
                  <a:lnTo>
                    <a:pt x="407" y="120"/>
                  </a:lnTo>
                  <a:lnTo>
                    <a:pt x="391" y="113"/>
                  </a:lnTo>
                  <a:lnTo>
                    <a:pt x="373" y="107"/>
                  </a:lnTo>
                  <a:lnTo>
                    <a:pt x="352" y="102"/>
                  </a:lnTo>
                  <a:lnTo>
                    <a:pt x="330" y="99"/>
                  </a:lnTo>
                  <a:lnTo>
                    <a:pt x="307" y="97"/>
                  </a:lnTo>
                  <a:lnTo>
                    <a:pt x="283" y="94"/>
                  </a:lnTo>
                  <a:lnTo>
                    <a:pt x="257" y="93"/>
                  </a:lnTo>
                  <a:lnTo>
                    <a:pt x="230" y="93"/>
                  </a:lnTo>
                  <a:lnTo>
                    <a:pt x="230" y="93"/>
                  </a:lnTo>
                  <a:lnTo>
                    <a:pt x="167" y="94"/>
                  </a:lnTo>
                  <a:lnTo>
                    <a:pt x="111" y="97"/>
                  </a:lnTo>
                  <a:lnTo>
                    <a:pt x="111" y="396"/>
                  </a:lnTo>
                  <a:lnTo>
                    <a:pt x="297" y="396"/>
                  </a:lnTo>
                  <a:lnTo>
                    <a:pt x="297" y="396"/>
                  </a:lnTo>
                  <a:lnTo>
                    <a:pt x="322" y="395"/>
                  </a:lnTo>
                  <a:lnTo>
                    <a:pt x="344" y="393"/>
                  </a:lnTo>
                  <a:lnTo>
                    <a:pt x="365" y="389"/>
                  </a:lnTo>
                  <a:lnTo>
                    <a:pt x="383" y="385"/>
                  </a:lnTo>
                  <a:lnTo>
                    <a:pt x="400" y="378"/>
                  </a:lnTo>
                  <a:lnTo>
                    <a:pt x="414" y="371"/>
                  </a:lnTo>
                  <a:lnTo>
                    <a:pt x="427" y="363"/>
                  </a:lnTo>
                  <a:lnTo>
                    <a:pt x="438" y="352"/>
                  </a:lnTo>
                  <a:lnTo>
                    <a:pt x="447" y="342"/>
                  </a:lnTo>
                  <a:lnTo>
                    <a:pt x="455" y="332"/>
                  </a:lnTo>
                  <a:lnTo>
                    <a:pt x="461" y="319"/>
                  </a:lnTo>
                  <a:lnTo>
                    <a:pt x="466" y="307"/>
                  </a:lnTo>
                  <a:lnTo>
                    <a:pt x="470" y="294"/>
                  </a:lnTo>
                  <a:lnTo>
                    <a:pt x="472" y="280"/>
                  </a:lnTo>
                  <a:lnTo>
                    <a:pt x="474" y="266"/>
                  </a:lnTo>
                  <a:lnTo>
                    <a:pt x="474" y="253"/>
                  </a:lnTo>
                  <a:lnTo>
                    <a:pt x="474" y="233"/>
                  </a:lnTo>
                  <a:close/>
                  <a:moveTo>
                    <a:pt x="479" y="638"/>
                  </a:moveTo>
                  <a:lnTo>
                    <a:pt x="479" y="638"/>
                  </a:lnTo>
                  <a:lnTo>
                    <a:pt x="478" y="623"/>
                  </a:lnTo>
                  <a:lnTo>
                    <a:pt x="477" y="608"/>
                  </a:lnTo>
                  <a:lnTo>
                    <a:pt x="475" y="594"/>
                  </a:lnTo>
                  <a:lnTo>
                    <a:pt x="470" y="580"/>
                  </a:lnTo>
                  <a:lnTo>
                    <a:pt x="466" y="567"/>
                  </a:lnTo>
                  <a:lnTo>
                    <a:pt x="459" y="554"/>
                  </a:lnTo>
                  <a:lnTo>
                    <a:pt x="451" y="542"/>
                  </a:lnTo>
                  <a:lnTo>
                    <a:pt x="441" y="531"/>
                  </a:lnTo>
                  <a:lnTo>
                    <a:pt x="430" y="521"/>
                  </a:lnTo>
                  <a:lnTo>
                    <a:pt x="417" y="512"/>
                  </a:lnTo>
                  <a:lnTo>
                    <a:pt x="402" y="504"/>
                  </a:lnTo>
                  <a:lnTo>
                    <a:pt x="385" y="497"/>
                  </a:lnTo>
                  <a:lnTo>
                    <a:pt x="367" y="491"/>
                  </a:lnTo>
                  <a:lnTo>
                    <a:pt x="345" y="488"/>
                  </a:lnTo>
                  <a:lnTo>
                    <a:pt x="322" y="486"/>
                  </a:lnTo>
                  <a:lnTo>
                    <a:pt x="297" y="484"/>
                  </a:lnTo>
                  <a:lnTo>
                    <a:pt x="111" y="484"/>
                  </a:lnTo>
                  <a:lnTo>
                    <a:pt x="111" y="816"/>
                  </a:lnTo>
                  <a:lnTo>
                    <a:pt x="111" y="816"/>
                  </a:lnTo>
                  <a:lnTo>
                    <a:pt x="173" y="819"/>
                  </a:lnTo>
                  <a:lnTo>
                    <a:pt x="204" y="820"/>
                  </a:lnTo>
                  <a:lnTo>
                    <a:pt x="236" y="822"/>
                  </a:lnTo>
                  <a:lnTo>
                    <a:pt x="236" y="822"/>
                  </a:lnTo>
                  <a:lnTo>
                    <a:pt x="264" y="820"/>
                  </a:lnTo>
                  <a:lnTo>
                    <a:pt x="290" y="819"/>
                  </a:lnTo>
                  <a:lnTo>
                    <a:pt x="314" y="817"/>
                  </a:lnTo>
                  <a:lnTo>
                    <a:pt x="337" y="814"/>
                  </a:lnTo>
                  <a:lnTo>
                    <a:pt x="359" y="810"/>
                  </a:lnTo>
                  <a:lnTo>
                    <a:pt x="378" y="804"/>
                  </a:lnTo>
                  <a:lnTo>
                    <a:pt x="397" y="797"/>
                  </a:lnTo>
                  <a:lnTo>
                    <a:pt x="414" y="788"/>
                  </a:lnTo>
                  <a:lnTo>
                    <a:pt x="429" y="779"/>
                  </a:lnTo>
                  <a:lnTo>
                    <a:pt x="441" y="768"/>
                  </a:lnTo>
                  <a:lnTo>
                    <a:pt x="453" y="754"/>
                  </a:lnTo>
                  <a:lnTo>
                    <a:pt x="462" y="739"/>
                  </a:lnTo>
                  <a:lnTo>
                    <a:pt x="469" y="722"/>
                  </a:lnTo>
                  <a:lnTo>
                    <a:pt x="475" y="702"/>
                  </a:lnTo>
                  <a:lnTo>
                    <a:pt x="478" y="682"/>
                  </a:lnTo>
                  <a:lnTo>
                    <a:pt x="479" y="659"/>
                  </a:lnTo>
                  <a:lnTo>
                    <a:pt x="479" y="6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2" name="Freeform 174"/>
            <p:cNvSpPr>
              <a:spLocks/>
            </p:cNvSpPr>
            <p:nvPr/>
          </p:nvSpPr>
          <p:spPr bwMode="auto">
            <a:xfrm>
              <a:off x="4889220" y="4231684"/>
              <a:ext cx="100934" cy="132995"/>
            </a:xfrm>
            <a:custGeom>
              <a:avLst/>
              <a:gdLst>
                <a:gd name="T0" fmla="*/ 424 w 508"/>
                <a:gd name="T1" fmla="*/ 664 h 673"/>
                <a:gd name="T2" fmla="*/ 420 w 508"/>
                <a:gd name="T3" fmla="*/ 664 h 673"/>
                <a:gd name="T4" fmla="*/ 411 w 508"/>
                <a:gd name="T5" fmla="*/ 661 h 673"/>
                <a:gd name="T6" fmla="*/ 405 w 508"/>
                <a:gd name="T7" fmla="*/ 654 h 673"/>
                <a:gd name="T8" fmla="*/ 401 w 508"/>
                <a:gd name="T9" fmla="*/ 646 h 673"/>
                <a:gd name="T10" fmla="*/ 401 w 508"/>
                <a:gd name="T11" fmla="*/ 617 h 673"/>
                <a:gd name="T12" fmla="*/ 377 w 508"/>
                <a:gd name="T13" fmla="*/ 631 h 673"/>
                <a:gd name="T14" fmla="*/ 330 w 508"/>
                <a:gd name="T15" fmla="*/ 652 h 673"/>
                <a:gd name="T16" fmla="*/ 284 w 508"/>
                <a:gd name="T17" fmla="*/ 665 h 673"/>
                <a:gd name="T18" fmla="*/ 235 w 508"/>
                <a:gd name="T19" fmla="*/ 672 h 673"/>
                <a:gd name="T20" fmla="*/ 210 w 508"/>
                <a:gd name="T21" fmla="*/ 673 h 673"/>
                <a:gd name="T22" fmla="*/ 159 w 508"/>
                <a:gd name="T23" fmla="*/ 669 h 673"/>
                <a:gd name="T24" fmla="*/ 116 w 508"/>
                <a:gd name="T25" fmla="*/ 656 h 673"/>
                <a:gd name="T26" fmla="*/ 79 w 508"/>
                <a:gd name="T27" fmla="*/ 636 h 673"/>
                <a:gd name="T28" fmla="*/ 50 w 508"/>
                <a:gd name="T29" fmla="*/ 608 h 673"/>
                <a:gd name="T30" fmla="*/ 27 w 508"/>
                <a:gd name="T31" fmla="*/ 573 h 673"/>
                <a:gd name="T32" fmla="*/ 11 w 508"/>
                <a:gd name="T33" fmla="*/ 529 h 673"/>
                <a:gd name="T34" fmla="*/ 2 w 508"/>
                <a:gd name="T35" fmla="*/ 479 h 673"/>
                <a:gd name="T36" fmla="*/ 0 w 508"/>
                <a:gd name="T37" fmla="*/ 422 h 673"/>
                <a:gd name="T38" fmla="*/ 0 w 508"/>
                <a:gd name="T39" fmla="*/ 25 h 673"/>
                <a:gd name="T40" fmla="*/ 1 w 508"/>
                <a:gd name="T41" fmla="*/ 15 h 673"/>
                <a:gd name="T42" fmla="*/ 7 w 508"/>
                <a:gd name="T43" fmla="*/ 8 h 673"/>
                <a:gd name="T44" fmla="*/ 13 w 508"/>
                <a:gd name="T45" fmla="*/ 2 h 673"/>
                <a:gd name="T46" fmla="*/ 24 w 508"/>
                <a:gd name="T47" fmla="*/ 0 h 673"/>
                <a:gd name="T48" fmla="*/ 81 w 508"/>
                <a:gd name="T49" fmla="*/ 0 h 673"/>
                <a:gd name="T50" fmla="*/ 90 w 508"/>
                <a:gd name="T51" fmla="*/ 2 h 673"/>
                <a:gd name="T52" fmla="*/ 98 w 508"/>
                <a:gd name="T53" fmla="*/ 8 h 673"/>
                <a:gd name="T54" fmla="*/ 104 w 508"/>
                <a:gd name="T55" fmla="*/ 15 h 673"/>
                <a:gd name="T56" fmla="*/ 105 w 508"/>
                <a:gd name="T57" fmla="*/ 25 h 673"/>
                <a:gd name="T58" fmla="*/ 105 w 508"/>
                <a:gd name="T59" fmla="*/ 422 h 673"/>
                <a:gd name="T60" fmla="*/ 108 w 508"/>
                <a:gd name="T61" fmla="*/ 464 h 673"/>
                <a:gd name="T62" fmla="*/ 113 w 508"/>
                <a:gd name="T63" fmla="*/ 498 h 673"/>
                <a:gd name="T64" fmla="*/ 124 w 508"/>
                <a:gd name="T65" fmla="*/ 526 h 673"/>
                <a:gd name="T66" fmla="*/ 137 w 508"/>
                <a:gd name="T67" fmla="*/ 547 h 673"/>
                <a:gd name="T68" fmla="*/ 156 w 508"/>
                <a:gd name="T69" fmla="*/ 563 h 673"/>
                <a:gd name="T70" fmla="*/ 179 w 508"/>
                <a:gd name="T71" fmla="*/ 574 h 673"/>
                <a:gd name="T72" fmla="*/ 206 w 508"/>
                <a:gd name="T73" fmla="*/ 579 h 673"/>
                <a:gd name="T74" fmla="*/ 238 w 508"/>
                <a:gd name="T75" fmla="*/ 582 h 673"/>
                <a:gd name="T76" fmla="*/ 258 w 508"/>
                <a:gd name="T77" fmla="*/ 581 h 673"/>
                <a:gd name="T78" fmla="*/ 298 w 508"/>
                <a:gd name="T79" fmla="*/ 574 h 673"/>
                <a:gd name="T80" fmla="*/ 338 w 508"/>
                <a:gd name="T81" fmla="*/ 561 h 673"/>
                <a:gd name="T82" fmla="*/ 381 w 508"/>
                <a:gd name="T83" fmla="*/ 544 h 673"/>
                <a:gd name="T84" fmla="*/ 401 w 508"/>
                <a:gd name="T85" fmla="*/ 25 h 673"/>
                <a:gd name="T86" fmla="*/ 401 w 508"/>
                <a:gd name="T87" fmla="*/ 21 h 673"/>
                <a:gd name="T88" fmla="*/ 406 w 508"/>
                <a:gd name="T89" fmla="*/ 12 h 673"/>
                <a:gd name="T90" fmla="*/ 411 w 508"/>
                <a:gd name="T91" fmla="*/ 5 h 673"/>
                <a:gd name="T92" fmla="*/ 421 w 508"/>
                <a:gd name="T93" fmla="*/ 1 h 673"/>
                <a:gd name="T94" fmla="*/ 485 w 508"/>
                <a:gd name="T95" fmla="*/ 0 h 673"/>
                <a:gd name="T96" fmla="*/ 489 w 508"/>
                <a:gd name="T97" fmla="*/ 1 h 673"/>
                <a:gd name="T98" fmla="*/ 497 w 508"/>
                <a:gd name="T99" fmla="*/ 5 h 673"/>
                <a:gd name="T100" fmla="*/ 503 w 508"/>
                <a:gd name="T101" fmla="*/ 12 h 673"/>
                <a:gd name="T102" fmla="*/ 507 w 508"/>
                <a:gd name="T103" fmla="*/ 20 h 673"/>
                <a:gd name="T104" fmla="*/ 508 w 508"/>
                <a:gd name="T105" fmla="*/ 640 h 673"/>
                <a:gd name="T106" fmla="*/ 507 w 508"/>
                <a:gd name="T107" fmla="*/ 646 h 673"/>
                <a:gd name="T108" fmla="*/ 503 w 508"/>
                <a:gd name="T109" fmla="*/ 654 h 673"/>
                <a:gd name="T110" fmla="*/ 497 w 508"/>
                <a:gd name="T111" fmla="*/ 661 h 673"/>
                <a:gd name="T112" fmla="*/ 489 w 508"/>
                <a:gd name="T113" fmla="*/ 664 h 673"/>
                <a:gd name="T114" fmla="*/ 485 w 508"/>
                <a:gd name="T115" fmla="*/ 664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5" y="664"/>
                  </a:moveTo>
                  <a:lnTo>
                    <a:pt x="424" y="664"/>
                  </a:lnTo>
                  <a:lnTo>
                    <a:pt x="424" y="664"/>
                  </a:lnTo>
                  <a:lnTo>
                    <a:pt x="420" y="664"/>
                  </a:lnTo>
                  <a:lnTo>
                    <a:pt x="415" y="663"/>
                  </a:lnTo>
                  <a:lnTo>
                    <a:pt x="411" y="661"/>
                  </a:lnTo>
                  <a:lnTo>
                    <a:pt x="408" y="657"/>
                  </a:lnTo>
                  <a:lnTo>
                    <a:pt x="405" y="654"/>
                  </a:lnTo>
                  <a:lnTo>
                    <a:pt x="403" y="649"/>
                  </a:lnTo>
                  <a:lnTo>
                    <a:pt x="401" y="646"/>
                  </a:lnTo>
                  <a:lnTo>
                    <a:pt x="401" y="640"/>
                  </a:lnTo>
                  <a:lnTo>
                    <a:pt x="401" y="617"/>
                  </a:lnTo>
                  <a:lnTo>
                    <a:pt x="401" y="617"/>
                  </a:lnTo>
                  <a:lnTo>
                    <a:pt x="377" y="631"/>
                  </a:lnTo>
                  <a:lnTo>
                    <a:pt x="353" y="643"/>
                  </a:lnTo>
                  <a:lnTo>
                    <a:pt x="330" y="652"/>
                  </a:lnTo>
                  <a:lnTo>
                    <a:pt x="307" y="660"/>
                  </a:lnTo>
                  <a:lnTo>
                    <a:pt x="284" y="665"/>
                  </a:lnTo>
                  <a:lnTo>
                    <a:pt x="260" y="670"/>
                  </a:lnTo>
                  <a:lnTo>
                    <a:pt x="235" y="672"/>
                  </a:lnTo>
                  <a:lnTo>
                    <a:pt x="210" y="673"/>
                  </a:lnTo>
                  <a:lnTo>
                    <a:pt x="210" y="673"/>
                  </a:lnTo>
                  <a:lnTo>
                    <a:pt x="183" y="672"/>
                  </a:lnTo>
                  <a:lnTo>
                    <a:pt x="159" y="669"/>
                  </a:lnTo>
                  <a:lnTo>
                    <a:pt x="136" y="663"/>
                  </a:lnTo>
                  <a:lnTo>
                    <a:pt x="116" y="656"/>
                  </a:lnTo>
                  <a:lnTo>
                    <a:pt x="96" y="647"/>
                  </a:lnTo>
                  <a:lnTo>
                    <a:pt x="79" y="636"/>
                  </a:lnTo>
                  <a:lnTo>
                    <a:pt x="64" y="623"/>
                  </a:lnTo>
                  <a:lnTo>
                    <a:pt x="50" y="608"/>
                  </a:lnTo>
                  <a:lnTo>
                    <a:pt x="38" y="591"/>
                  </a:lnTo>
                  <a:lnTo>
                    <a:pt x="27" y="573"/>
                  </a:lnTo>
                  <a:lnTo>
                    <a:pt x="19" y="552"/>
                  </a:lnTo>
                  <a:lnTo>
                    <a:pt x="11" y="529"/>
                  </a:lnTo>
                  <a:lnTo>
                    <a:pt x="7" y="505"/>
                  </a:lnTo>
                  <a:lnTo>
                    <a:pt x="2" y="479"/>
                  </a:lnTo>
                  <a:lnTo>
                    <a:pt x="0" y="451"/>
                  </a:lnTo>
                  <a:lnTo>
                    <a:pt x="0" y="422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1" y="15"/>
                  </a:lnTo>
                  <a:lnTo>
                    <a:pt x="3" y="12"/>
                  </a:lnTo>
                  <a:lnTo>
                    <a:pt x="7" y="8"/>
                  </a:lnTo>
                  <a:lnTo>
                    <a:pt x="10" y="5"/>
                  </a:lnTo>
                  <a:lnTo>
                    <a:pt x="13" y="2"/>
                  </a:lnTo>
                  <a:lnTo>
                    <a:pt x="18" y="1"/>
                  </a:lnTo>
                  <a:lnTo>
                    <a:pt x="24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6" y="1"/>
                  </a:lnTo>
                  <a:lnTo>
                    <a:pt x="90" y="2"/>
                  </a:lnTo>
                  <a:lnTo>
                    <a:pt x="95" y="5"/>
                  </a:lnTo>
                  <a:lnTo>
                    <a:pt x="98" y="8"/>
                  </a:lnTo>
                  <a:lnTo>
                    <a:pt x="102" y="12"/>
                  </a:lnTo>
                  <a:lnTo>
                    <a:pt x="104" y="15"/>
                  </a:lnTo>
                  <a:lnTo>
                    <a:pt x="105" y="20"/>
                  </a:lnTo>
                  <a:lnTo>
                    <a:pt x="105" y="25"/>
                  </a:lnTo>
                  <a:lnTo>
                    <a:pt x="105" y="422"/>
                  </a:lnTo>
                  <a:lnTo>
                    <a:pt x="105" y="422"/>
                  </a:lnTo>
                  <a:lnTo>
                    <a:pt x="106" y="444"/>
                  </a:lnTo>
                  <a:lnTo>
                    <a:pt x="108" y="464"/>
                  </a:lnTo>
                  <a:lnTo>
                    <a:pt x="110" y="482"/>
                  </a:lnTo>
                  <a:lnTo>
                    <a:pt x="113" y="498"/>
                  </a:lnTo>
                  <a:lnTo>
                    <a:pt x="118" y="513"/>
                  </a:lnTo>
                  <a:lnTo>
                    <a:pt x="124" y="526"/>
                  </a:lnTo>
                  <a:lnTo>
                    <a:pt x="129" y="537"/>
                  </a:lnTo>
                  <a:lnTo>
                    <a:pt x="137" y="547"/>
                  </a:lnTo>
                  <a:lnTo>
                    <a:pt x="147" y="556"/>
                  </a:lnTo>
                  <a:lnTo>
                    <a:pt x="156" y="563"/>
                  </a:lnTo>
                  <a:lnTo>
                    <a:pt x="167" y="569"/>
                  </a:lnTo>
                  <a:lnTo>
                    <a:pt x="179" y="574"/>
                  </a:lnTo>
                  <a:lnTo>
                    <a:pt x="192" y="577"/>
                  </a:lnTo>
                  <a:lnTo>
                    <a:pt x="206" y="579"/>
                  </a:lnTo>
                  <a:lnTo>
                    <a:pt x="221" y="581"/>
                  </a:lnTo>
                  <a:lnTo>
                    <a:pt x="238" y="582"/>
                  </a:lnTo>
                  <a:lnTo>
                    <a:pt x="238" y="582"/>
                  </a:lnTo>
                  <a:lnTo>
                    <a:pt x="258" y="581"/>
                  </a:lnTo>
                  <a:lnTo>
                    <a:pt x="277" y="578"/>
                  </a:lnTo>
                  <a:lnTo>
                    <a:pt x="298" y="574"/>
                  </a:lnTo>
                  <a:lnTo>
                    <a:pt x="317" y="568"/>
                  </a:lnTo>
                  <a:lnTo>
                    <a:pt x="338" y="561"/>
                  </a:lnTo>
                  <a:lnTo>
                    <a:pt x="360" y="553"/>
                  </a:lnTo>
                  <a:lnTo>
                    <a:pt x="381" y="544"/>
                  </a:lnTo>
                  <a:lnTo>
                    <a:pt x="401" y="535"/>
                  </a:lnTo>
                  <a:lnTo>
                    <a:pt x="401" y="25"/>
                  </a:lnTo>
                  <a:lnTo>
                    <a:pt x="401" y="25"/>
                  </a:lnTo>
                  <a:lnTo>
                    <a:pt x="401" y="21"/>
                  </a:lnTo>
                  <a:lnTo>
                    <a:pt x="403" y="16"/>
                  </a:lnTo>
                  <a:lnTo>
                    <a:pt x="406" y="12"/>
                  </a:lnTo>
                  <a:lnTo>
                    <a:pt x="408" y="8"/>
                  </a:lnTo>
                  <a:lnTo>
                    <a:pt x="411" y="5"/>
                  </a:lnTo>
                  <a:lnTo>
                    <a:pt x="416" y="2"/>
                  </a:lnTo>
                  <a:lnTo>
                    <a:pt x="421" y="1"/>
                  </a:lnTo>
                  <a:lnTo>
                    <a:pt x="425" y="0"/>
                  </a:lnTo>
                  <a:lnTo>
                    <a:pt x="485" y="0"/>
                  </a:lnTo>
                  <a:lnTo>
                    <a:pt x="485" y="0"/>
                  </a:lnTo>
                  <a:lnTo>
                    <a:pt x="489" y="1"/>
                  </a:lnTo>
                  <a:lnTo>
                    <a:pt x="493" y="2"/>
                  </a:lnTo>
                  <a:lnTo>
                    <a:pt x="497" y="5"/>
                  </a:lnTo>
                  <a:lnTo>
                    <a:pt x="501" y="8"/>
                  </a:lnTo>
                  <a:lnTo>
                    <a:pt x="503" y="12"/>
                  </a:lnTo>
                  <a:lnTo>
                    <a:pt x="506" y="15"/>
                  </a:lnTo>
                  <a:lnTo>
                    <a:pt x="507" y="20"/>
                  </a:lnTo>
                  <a:lnTo>
                    <a:pt x="508" y="25"/>
                  </a:lnTo>
                  <a:lnTo>
                    <a:pt x="508" y="640"/>
                  </a:lnTo>
                  <a:lnTo>
                    <a:pt x="508" y="640"/>
                  </a:lnTo>
                  <a:lnTo>
                    <a:pt x="507" y="646"/>
                  </a:lnTo>
                  <a:lnTo>
                    <a:pt x="506" y="649"/>
                  </a:lnTo>
                  <a:lnTo>
                    <a:pt x="503" y="654"/>
                  </a:lnTo>
                  <a:lnTo>
                    <a:pt x="501" y="657"/>
                  </a:lnTo>
                  <a:lnTo>
                    <a:pt x="497" y="661"/>
                  </a:lnTo>
                  <a:lnTo>
                    <a:pt x="494" y="663"/>
                  </a:lnTo>
                  <a:lnTo>
                    <a:pt x="489" y="664"/>
                  </a:lnTo>
                  <a:lnTo>
                    <a:pt x="485" y="664"/>
                  </a:lnTo>
                  <a:lnTo>
                    <a:pt x="485" y="66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3" name="Freeform 175"/>
            <p:cNvSpPr>
              <a:spLocks/>
            </p:cNvSpPr>
            <p:nvPr/>
          </p:nvSpPr>
          <p:spPr bwMode="auto">
            <a:xfrm>
              <a:off x="5018059" y="4229903"/>
              <a:ext cx="87278" cy="134776"/>
            </a:xfrm>
            <a:custGeom>
              <a:avLst/>
              <a:gdLst>
                <a:gd name="T0" fmla="*/ 176 w 442"/>
                <a:gd name="T1" fmla="*/ 680 h 681"/>
                <a:gd name="T2" fmla="*/ 73 w 442"/>
                <a:gd name="T3" fmla="*/ 672 h 681"/>
                <a:gd name="T4" fmla="*/ 25 w 442"/>
                <a:gd name="T5" fmla="*/ 663 h 681"/>
                <a:gd name="T6" fmla="*/ 7 w 442"/>
                <a:gd name="T7" fmla="*/ 655 h 681"/>
                <a:gd name="T8" fmla="*/ 0 w 442"/>
                <a:gd name="T9" fmla="*/ 644 h 681"/>
                <a:gd name="T10" fmla="*/ 0 w 442"/>
                <a:gd name="T11" fmla="*/ 597 h 681"/>
                <a:gd name="T12" fmla="*/ 3 w 442"/>
                <a:gd name="T13" fmla="*/ 586 h 681"/>
                <a:gd name="T14" fmla="*/ 13 w 442"/>
                <a:gd name="T15" fmla="*/ 579 h 681"/>
                <a:gd name="T16" fmla="*/ 26 w 442"/>
                <a:gd name="T17" fmla="*/ 578 h 681"/>
                <a:gd name="T18" fmla="*/ 126 w 442"/>
                <a:gd name="T19" fmla="*/ 587 h 681"/>
                <a:gd name="T20" fmla="*/ 216 w 442"/>
                <a:gd name="T21" fmla="*/ 592 h 681"/>
                <a:gd name="T22" fmla="*/ 267 w 442"/>
                <a:gd name="T23" fmla="*/ 587 h 681"/>
                <a:gd name="T24" fmla="*/ 297 w 442"/>
                <a:gd name="T25" fmla="*/ 578 h 681"/>
                <a:gd name="T26" fmla="*/ 318 w 442"/>
                <a:gd name="T27" fmla="*/ 562 h 681"/>
                <a:gd name="T28" fmla="*/ 332 w 442"/>
                <a:gd name="T29" fmla="*/ 538 h 681"/>
                <a:gd name="T30" fmla="*/ 335 w 442"/>
                <a:gd name="T31" fmla="*/ 506 h 681"/>
                <a:gd name="T32" fmla="*/ 330 w 442"/>
                <a:gd name="T33" fmla="*/ 481 h 681"/>
                <a:gd name="T34" fmla="*/ 304 w 442"/>
                <a:gd name="T35" fmla="*/ 446 h 681"/>
                <a:gd name="T36" fmla="*/ 244 w 442"/>
                <a:gd name="T37" fmla="*/ 406 h 681"/>
                <a:gd name="T38" fmla="*/ 96 w 442"/>
                <a:gd name="T39" fmla="*/ 317 h 681"/>
                <a:gd name="T40" fmla="*/ 52 w 442"/>
                <a:gd name="T41" fmla="*/ 280 h 681"/>
                <a:gd name="T42" fmla="*/ 26 w 442"/>
                <a:gd name="T43" fmla="*/ 249 h 681"/>
                <a:gd name="T44" fmla="*/ 9 w 442"/>
                <a:gd name="T45" fmla="*/ 214 h 681"/>
                <a:gd name="T46" fmla="*/ 0 w 442"/>
                <a:gd name="T47" fmla="*/ 175 h 681"/>
                <a:gd name="T48" fmla="*/ 1 w 442"/>
                <a:gd name="T49" fmla="*/ 138 h 681"/>
                <a:gd name="T50" fmla="*/ 16 w 442"/>
                <a:gd name="T51" fmla="*/ 83 h 681"/>
                <a:gd name="T52" fmla="*/ 48 w 442"/>
                <a:gd name="T53" fmla="*/ 44 h 681"/>
                <a:gd name="T54" fmla="*/ 94 w 442"/>
                <a:gd name="T55" fmla="*/ 19 h 681"/>
                <a:gd name="T56" fmla="*/ 151 w 442"/>
                <a:gd name="T57" fmla="*/ 5 h 681"/>
                <a:gd name="T58" fmla="*/ 218 w 442"/>
                <a:gd name="T59" fmla="*/ 0 h 681"/>
                <a:gd name="T60" fmla="*/ 317 w 442"/>
                <a:gd name="T61" fmla="*/ 5 h 681"/>
                <a:gd name="T62" fmla="*/ 406 w 442"/>
                <a:gd name="T63" fmla="*/ 16 h 681"/>
                <a:gd name="T64" fmla="*/ 421 w 442"/>
                <a:gd name="T65" fmla="*/ 21 h 681"/>
                <a:gd name="T66" fmla="*/ 428 w 442"/>
                <a:gd name="T67" fmla="*/ 31 h 681"/>
                <a:gd name="T68" fmla="*/ 429 w 442"/>
                <a:gd name="T69" fmla="*/ 80 h 681"/>
                <a:gd name="T70" fmla="*/ 428 w 442"/>
                <a:gd name="T71" fmla="*/ 90 h 681"/>
                <a:gd name="T72" fmla="*/ 421 w 442"/>
                <a:gd name="T73" fmla="*/ 98 h 681"/>
                <a:gd name="T74" fmla="*/ 410 w 442"/>
                <a:gd name="T75" fmla="*/ 100 h 681"/>
                <a:gd name="T76" fmla="*/ 321 w 442"/>
                <a:gd name="T77" fmla="*/ 94 h 681"/>
                <a:gd name="T78" fmla="*/ 218 w 442"/>
                <a:gd name="T79" fmla="*/ 91 h 681"/>
                <a:gd name="T80" fmla="*/ 153 w 442"/>
                <a:gd name="T81" fmla="*/ 97 h 681"/>
                <a:gd name="T82" fmla="*/ 130 w 442"/>
                <a:gd name="T83" fmla="*/ 107 h 681"/>
                <a:gd name="T84" fmla="*/ 114 w 442"/>
                <a:gd name="T85" fmla="*/ 124 h 681"/>
                <a:gd name="T86" fmla="*/ 107 w 442"/>
                <a:gd name="T87" fmla="*/ 150 h 681"/>
                <a:gd name="T88" fmla="*/ 107 w 442"/>
                <a:gd name="T89" fmla="*/ 173 h 681"/>
                <a:gd name="T90" fmla="*/ 126 w 442"/>
                <a:gd name="T91" fmla="*/ 208 h 681"/>
                <a:gd name="T92" fmla="*/ 170 w 442"/>
                <a:gd name="T93" fmla="*/ 241 h 681"/>
                <a:gd name="T94" fmla="*/ 309 w 442"/>
                <a:gd name="T95" fmla="*/ 324 h 681"/>
                <a:gd name="T96" fmla="*/ 358 w 442"/>
                <a:gd name="T97" fmla="*/ 357 h 681"/>
                <a:gd name="T98" fmla="*/ 395 w 442"/>
                <a:gd name="T99" fmla="*/ 389 h 681"/>
                <a:gd name="T100" fmla="*/ 420 w 442"/>
                <a:gd name="T101" fmla="*/ 421 h 681"/>
                <a:gd name="T102" fmla="*/ 435 w 442"/>
                <a:gd name="T103" fmla="*/ 456 h 681"/>
                <a:gd name="T104" fmla="*/ 442 w 442"/>
                <a:gd name="T105" fmla="*/ 493 h 681"/>
                <a:gd name="T106" fmla="*/ 441 w 442"/>
                <a:gd name="T107" fmla="*/ 529 h 681"/>
                <a:gd name="T108" fmla="*/ 426 w 442"/>
                <a:gd name="T109" fmla="*/ 585 h 681"/>
                <a:gd name="T110" fmla="*/ 393 w 442"/>
                <a:gd name="T111" fmla="*/ 629 h 681"/>
                <a:gd name="T112" fmla="*/ 346 w 442"/>
                <a:gd name="T113" fmla="*/ 659 h 681"/>
                <a:gd name="T114" fmla="*/ 287 w 442"/>
                <a:gd name="T115" fmla="*/ 676 h 681"/>
                <a:gd name="T116" fmla="*/ 216 w 442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2" h="681">
                  <a:moveTo>
                    <a:pt x="216" y="681"/>
                  </a:moveTo>
                  <a:lnTo>
                    <a:pt x="216" y="681"/>
                  </a:lnTo>
                  <a:lnTo>
                    <a:pt x="176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60"/>
                  </a:lnTo>
                  <a:lnTo>
                    <a:pt x="10" y="657"/>
                  </a:lnTo>
                  <a:lnTo>
                    <a:pt x="7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6" y="584"/>
                  </a:lnTo>
                  <a:lnTo>
                    <a:pt x="9" y="582"/>
                  </a:lnTo>
                  <a:lnTo>
                    <a:pt x="13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5" y="584"/>
                  </a:lnTo>
                  <a:lnTo>
                    <a:pt x="126" y="587"/>
                  </a:lnTo>
                  <a:lnTo>
                    <a:pt x="176" y="591"/>
                  </a:lnTo>
                  <a:lnTo>
                    <a:pt x="216" y="592"/>
                  </a:lnTo>
                  <a:lnTo>
                    <a:pt x="216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9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8" y="562"/>
                  </a:lnTo>
                  <a:lnTo>
                    <a:pt x="324" y="555"/>
                  </a:lnTo>
                  <a:lnTo>
                    <a:pt x="328" y="547"/>
                  </a:lnTo>
                  <a:lnTo>
                    <a:pt x="332" y="538"/>
                  </a:lnTo>
                  <a:lnTo>
                    <a:pt x="334" y="529"/>
                  </a:lnTo>
                  <a:lnTo>
                    <a:pt x="335" y="517"/>
                  </a:lnTo>
                  <a:lnTo>
                    <a:pt x="335" y="506"/>
                  </a:lnTo>
                  <a:lnTo>
                    <a:pt x="335" y="506"/>
                  </a:lnTo>
                  <a:lnTo>
                    <a:pt x="334" y="493"/>
                  </a:lnTo>
                  <a:lnTo>
                    <a:pt x="330" y="481"/>
                  </a:lnTo>
                  <a:lnTo>
                    <a:pt x="325" y="469"/>
                  </a:lnTo>
                  <a:lnTo>
                    <a:pt x="315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4" y="406"/>
                  </a:lnTo>
                  <a:lnTo>
                    <a:pt x="123" y="334"/>
                  </a:lnTo>
                  <a:lnTo>
                    <a:pt x="123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2" y="280"/>
                  </a:lnTo>
                  <a:lnTo>
                    <a:pt x="42" y="270"/>
                  </a:lnTo>
                  <a:lnTo>
                    <a:pt x="33" y="259"/>
                  </a:lnTo>
                  <a:lnTo>
                    <a:pt x="26" y="249"/>
                  </a:lnTo>
                  <a:lnTo>
                    <a:pt x="20" y="238"/>
                  </a:lnTo>
                  <a:lnTo>
                    <a:pt x="14" y="226"/>
                  </a:lnTo>
                  <a:lnTo>
                    <a:pt x="9" y="214"/>
                  </a:lnTo>
                  <a:lnTo>
                    <a:pt x="5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1" y="138"/>
                  </a:lnTo>
                  <a:lnTo>
                    <a:pt x="5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6" y="55"/>
                  </a:lnTo>
                  <a:lnTo>
                    <a:pt x="48" y="44"/>
                  </a:lnTo>
                  <a:lnTo>
                    <a:pt x="62" y="33"/>
                  </a:lnTo>
                  <a:lnTo>
                    <a:pt x="78" y="25"/>
                  </a:lnTo>
                  <a:lnTo>
                    <a:pt x="94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1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7" y="5"/>
                  </a:lnTo>
                  <a:lnTo>
                    <a:pt x="363" y="9"/>
                  </a:lnTo>
                  <a:lnTo>
                    <a:pt x="406" y="16"/>
                  </a:lnTo>
                  <a:lnTo>
                    <a:pt x="406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4" y="24"/>
                  </a:lnTo>
                  <a:lnTo>
                    <a:pt x="427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29" y="40"/>
                  </a:lnTo>
                  <a:lnTo>
                    <a:pt x="429" y="80"/>
                  </a:lnTo>
                  <a:lnTo>
                    <a:pt x="429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7" y="93"/>
                  </a:lnTo>
                  <a:lnTo>
                    <a:pt x="423" y="95"/>
                  </a:lnTo>
                  <a:lnTo>
                    <a:pt x="421" y="98"/>
                  </a:lnTo>
                  <a:lnTo>
                    <a:pt x="418" y="99"/>
                  </a:lnTo>
                  <a:lnTo>
                    <a:pt x="410" y="100"/>
                  </a:lnTo>
                  <a:lnTo>
                    <a:pt x="410" y="100"/>
                  </a:lnTo>
                  <a:lnTo>
                    <a:pt x="405" y="100"/>
                  </a:lnTo>
                  <a:lnTo>
                    <a:pt x="405" y="100"/>
                  </a:lnTo>
                  <a:lnTo>
                    <a:pt x="321" y="94"/>
                  </a:lnTo>
                  <a:lnTo>
                    <a:pt x="270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3" y="97"/>
                  </a:lnTo>
                  <a:lnTo>
                    <a:pt x="145" y="100"/>
                  </a:lnTo>
                  <a:lnTo>
                    <a:pt x="137" y="102"/>
                  </a:lnTo>
                  <a:lnTo>
                    <a:pt x="130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4" y="124"/>
                  </a:lnTo>
                  <a:lnTo>
                    <a:pt x="110" y="131"/>
                  </a:lnTo>
                  <a:lnTo>
                    <a:pt x="108" y="140"/>
                  </a:lnTo>
                  <a:lnTo>
                    <a:pt x="107" y="150"/>
                  </a:lnTo>
                  <a:lnTo>
                    <a:pt x="106" y="161"/>
                  </a:lnTo>
                  <a:lnTo>
                    <a:pt x="106" y="161"/>
                  </a:lnTo>
                  <a:lnTo>
                    <a:pt x="107" y="173"/>
                  </a:lnTo>
                  <a:lnTo>
                    <a:pt x="111" y="186"/>
                  </a:lnTo>
                  <a:lnTo>
                    <a:pt x="118" y="197"/>
                  </a:lnTo>
                  <a:lnTo>
                    <a:pt x="126" y="208"/>
                  </a:lnTo>
                  <a:lnTo>
                    <a:pt x="139" y="219"/>
                  </a:lnTo>
                  <a:lnTo>
                    <a:pt x="153" y="230"/>
                  </a:lnTo>
                  <a:lnTo>
                    <a:pt x="170" y="241"/>
                  </a:lnTo>
                  <a:lnTo>
                    <a:pt x="189" y="253"/>
                  </a:lnTo>
                  <a:lnTo>
                    <a:pt x="309" y="324"/>
                  </a:lnTo>
                  <a:lnTo>
                    <a:pt x="309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2" y="367"/>
                  </a:lnTo>
                  <a:lnTo>
                    <a:pt x="384" y="378"/>
                  </a:lnTo>
                  <a:lnTo>
                    <a:pt x="395" y="389"/>
                  </a:lnTo>
                  <a:lnTo>
                    <a:pt x="405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6" y="433"/>
                  </a:lnTo>
                  <a:lnTo>
                    <a:pt x="431" y="444"/>
                  </a:lnTo>
                  <a:lnTo>
                    <a:pt x="435" y="456"/>
                  </a:lnTo>
                  <a:lnTo>
                    <a:pt x="438" y="468"/>
                  </a:lnTo>
                  <a:lnTo>
                    <a:pt x="441" y="481"/>
                  </a:lnTo>
                  <a:lnTo>
                    <a:pt x="442" y="493"/>
                  </a:lnTo>
                  <a:lnTo>
                    <a:pt x="442" y="506"/>
                  </a:lnTo>
                  <a:lnTo>
                    <a:pt x="442" y="506"/>
                  </a:lnTo>
                  <a:lnTo>
                    <a:pt x="441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6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80" y="640"/>
                  </a:lnTo>
                  <a:lnTo>
                    <a:pt x="364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9" y="671"/>
                  </a:lnTo>
                  <a:lnTo>
                    <a:pt x="287" y="676"/>
                  </a:lnTo>
                  <a:lnTo>
                    <a:pt x="264" y="678"/>
                  </a:lnTo>
                  <a:lnTo>
                    <a:pt x="241" y="680"/>
                  </a:lnTo>
                  <a:lnTo>
                    <a:pt x="216" y="681"/>
                  </a:lnTo>
                  <a:lnTo>
                    <a:pt x="216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4" name="Freeform 176"/>
            <p:cNvSpPr>
              <a:spLocks noEditPoints="1"/>
            </p:cNvSpPr>
            <p:nvPr/>
          </p:nvSpPr>
          <p:spPr bwMode="auto">
            <a:xfrm>
              <a:off x="5135618" y="4182405"/>
              <a:ext cx="21968" cy="180494"/>
            </a:xfrm>
            <a:custGeom>
              <a:avLst/>
              <a:gdLst>
                <a:gd name="T0" fmla="*/ 26 w 110"/>
                <a:gd name="T1" fmla="*/ 145 h 914"/>
                <a:gd name="T2" fmla="*/ 20 w 110"/>
                <a:gd name="T3" fmla="*/ 144 h 914"/>
                <a:gd name="T4" fmla="*/ 12 w 110"/>
                <a:gd name="T5" fmla="*/ 140 h 914"/>
                <a:gd name="T6" fmla="*/ 5 w 110"/>
                <a:gd name="T7" fmla="*/ 134 h 914"/>
                <a:gd name="T8" fmla="*/ 2 w 110"/>
                <a:gd name="T9" fmla="*/ 125 h 914"/>
                <a:gd name="T10" fmla="*/ 0 w 110"/>
                <a:gd name="T11" fmla="*/ 24 h 914"/>
                <a:gd name="T12" fmla="*/ 2 w 110"/>
                <a:gd name="T13" fmla="*/ 19 h 914"/>
                <a:gd name="T14" fmla="*/ 5 w 110"/>
                <a:gd name="T15" fmla="*/ 10 h 914"/>
                <a:gd name="T16" fmla="*/ 12 w 110"/>
                <a:gd name="T17" fmla="*/ 4 h 914"/>
                <a:gd name="T18" fmla="*/ 20 w 110"/>
                <a:gd name="T19" fmla="*/ 0 h 914"/>
                <a:gd name="T20" fmla="*/ 86 w 110"/>
                <a:gd name="T21" fmla="*/ 0 h 914"/>
                <a:gd name="T22" fmla="*/ 92 w 110"/>
                <a:gd name="T23" fmla="*/ 0 h 914"/>
                <a:gd name="T24" fmla="*/ 100 w 110"/>
                <a:gd name="T25" fmla="*/ 4 h 914"/>
                <a:gd name="T26" fmla="*/ 107 w 110"/>
                <a:gd name="T27" fmla="*/ 10 h 914"/>
                <a:gd name="T28" fmla="*/ 110 w 110"/>
                <a:gd name="T29" fmla="*/ 19 h 914"/>
                <a:gd name="T30" fmla="*/ 110 w 110"/>
                <a:gd name="T31" fmla="*/ 121 h 914"/>
                <a:gd name="T32" fmla="*/ 110 w 110"/>
                <a:gd name="T33" fmla="*/ 125 h 914"/>
                <a:gd name="T34" fmla="*/ 107 w 110"/>
                <a:gd name="T35" fmla="*/ 134 h 914"/>
                <a:gd name="T36" fmla="*/ 100 w 110"/>
                <a:gd name="T37" fmla="*/ 140 h 914"/>
                <a:gd name="T38" fmla="*/ 92 w 110"/>
                <a:gd name="T39" fmla="*/ 144 h 914"/>
                <a:gd name="T40" fmla="*/ 86 w 110"/>
                <a:gd name="T41" fmla="*/ 145 h 914"/>
                <a:gd name="T42" fmla="*/ 27 w 110"/>
                <a:gd name="T43" fmla="*/ 914 h 914"/>
                <a:gd name="T44" fmla="*/ 21 w 110"/>
                <a:gd name="T45" fmla="*/ 914 h 914"/>
                <a:gd name="T46" fmla="*/ 13 w 110"/>
                <a:gd name="T47" fmla="*/ 911 h 914"/>
                <a:gd name="T48" fmla="*/ 6 w 110"/>
                <a:gd name="T49" fmla="*/ 904 h 914"/>
                <a:gd name="T50" fmla="*/ 3 w 110"/>
                <a:gd name="T51" fmla="*/ 896 h 914"/>
                <a:gd name="T52" fmla="*/ 3 w 110"/>
                <a:gd name="T53" fmla="*/ 275 h 914"/>
                <a:gd name="T54" fmla="*/ 3 w 110"/>
                <a:gd name="T55" fmla="*/ 270 h 914"/>
                <a:gd name="T56" fmla="*/ 6 w 110"/>
                <a:gd name="T57" fmla="*/ 262 h 914"/>
                <a:gd name="T58" fmla="*/ 13 w 110"/>
                <a:gd name="T59" fmla="*/ 255 h 914"/>
                <a:gd name="T60" fmla="*/ 21 w 110"/>
                <a:gd name="T61" fmla="*/ 251 h 914"/>
                <a:gd name="T62" fmla="*/ 84 w 110"/>
                <a:gd name="T63" fmla="*/ 250 h 914"/>
                <a:gd name="T64" fmla="*/ 89 w 110"/>
                <a:gd name="T65" fmla="*/ 251 h 914"/>
                <a:gd name="T66" fmla="*/ 98 w 110"/>
                <a:gd name="T67" fmla="*/ 255 h 914"/>
                <a:gd name="T68" fmla="*/ 105 w 110"/>
                <a:gd name="T69" fmla="*/ 262 h 914"/>
                <a:gd name="T70" fmla="*/ 108 w 110"/>
                <a:gd name="T71" fmla="*/ 270 h 914"/>
                <a:gd name="T72" fmla="*/ 108 w 110"/>
                <a:gd name="T73" fmla="*/ 890 h 914"/>
                <a:gd name="T74" fmla="*/ 108 w 110"/>
                <a:gd name="T75" fmla="*/ 896 h 914"/>
                <a:gd name="T76" fmla="*/ 105 w 110"/>
                <a:gd name="T77" fmla="*/ 904 h 914"/>
                <a:gd name="T78" fmla="*/ 98 w 110"/>
                <a:gd name="T79" fmla="*/ 911 h 914"/>
                <a:gd name="T80" fmla="*/ 89 w 110"/>
                <a:gd name="T81" fmla="*/ 914 h 914"/>
                <a:gd name="T82" fmla="*/ 84 w 110"/>
                <a:gd name="T83" fmla="*/ 914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4">
                  <a:moveTo>
                    <a:pt x="86" y="145"/>
                  </a:moveTo>
                  <a:lnTo>
                    <a:pt x="26" y="145"/>
                  </a:lnTo>
                  <a:lnTo>
                    <a:pt x="26" y="145"/>
                  </a:lnTo>
                  <a:lnTo>
                    <a:pt x="20" y="144"/>
                  </a:lnTo>
                  <a:lnTo>
                    <a:pt x="15" y="142"/>
                  </a:lnTo>
                  <a:lnTo>
                    <a:pt x="12" y="140"/>
                  </a:lnTo>
                  <a:lnTo>
                    <a:pt x="8" y="138"/>
                  </a:lnTo>
                  <a:lnTo>
                    <a:pt x="5" y="134"/>
                  </a:lnTo>
                  <a:lnTo>
                    <a:pt x="3" y="130"/>
                  </a:lnTo>
                  <a:lnTo>
                    <a:pt x="2" y="125"/>
                  </a:lnTo>
                  <a:lnTo>
                    <a:pt x="0" y="12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2" y="19"/>
                  </a:lnTo>
                  <a:lnTo>
                    <a:pt x="3" y="14"/>
                  </a:lnTo>
                  <a:lnTo>
                    <a:pt x="5" y="10"/>
                  </a:lnTo>
                  <a:lnTo>
                    <a:pt x="8" y="7"/>
                  </a:lnTo>
                  <a:lnTo>
                    <a:pt x="12" y="4"/>
                  </a:lnTo>
                  <a:lnTo>
                    <a:pt x="15" y="1"/>
                  </a:lnTo>
                  <a:lnTo>
                    <a:pt x="20" y="0"/>
                  </a:lnTo>
                  <a:lnTo>
                    <a:pt x="2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2" y="0"/>
                  </a:lnTo>
                  <a:lnTo>
                    <a:pt x="96" y="1"/>
                  </a:lnTo>
                  <a:lnTo>
                    <a:pt x="100" y="4"/>
                  </a:lnTo>
                  <a:lnTo>
                    <a:pt x="104" y="7"/>
                  </a:lnTo>
                  <a:lnTo>
                    <a:pt x="107" y="10"/>
                  </a:lnTo>
                  <a:lnTo>
                    <a:pt x="109" y="14"/>
                  </a:lnTo>
                  <a:lnTo>
                    <a:pt x="110" y="19"/>
                  </a:lnTo>
                  <a:lnTo>
                    <a:pt x="110" y="24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10" y="125"/>
                  </a:lnTo>
                  <a:lnTo>
                    <a:pt x="109" y="130"/>
                  </a:lnTo>
                  <a:lnTo>
                    <a:pt x="107" y="134"/>
                  </a:lnTo>
                  <a:lnTo>
                    <a:pt x="104" y="138"/>
                  </a:lnTo>
                  <a:lnTo>
                    <a:pt x="100" y="140"/>
                  </a:lnTo>
                  <a:lnTo>
                    <a:pt x="96" y="142"/>
                  </a:lnTo>
                  <a:lnTo>
                    <a:pt x="92" y="144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4"/>
                  </a:moveTo>
                  <a:lnTo>
                    <a:pt x="27" y="914"/>
                  </a:lnTo>
                  <a:lnTo>
                    <a:pt x="27" y="914"/>
                  </a:lnTo>
                  <a:lnTo>
                    <a:pt x="21" y="914"/>
                  </a:lnTo>
                  <a:lnTo>
                    <a:pt x="16" y="913"/>
                  </a:lnTo>
                  <a:lnTo>
                    <a:pt x="13" y="911"/>
                  </a:lnTo>
                  <a:lnTo>
                    <a:pt x="10" y="907"/>
                  </a:lnTo>
                  <a:lnTo>
                    <a:pt x="6" y="904"/>
                  </a:lnTo>
                  <a:lnTo>
                    <a:pt x="4" y="899"/>
                  </a:lnTo>
                  <a:lnTo>
                    <a:pt x="3" y="896"/>
                  </a:lnTo>
                  <a:lnTo>
                    <a:pt x="3" y="890"/>
                  </a:lnTo>
                  <a:lnTo>
                    <a:pt x="3" y="275"/>
                  </a:lnTo>
                  <a:lnTo>
                    <a:pt x="3" y="275"/>
                  </a:lnTo>
                  <a:lnTo>
                    <a:pt x="3" y="270"/>
                  </a:lnTo>
                  <a:lnTo>
                    <a:pt x="4" y="265"/>
                  </a:lnTo>
                  <a:lnTo>
                    <a:pt x="6" y="262"/>
                  </a:lnTo>
                  <a:lnTo>
                    <a:pt x="10" y="258"/>
                  </a:lnTo>
                  <a:lnTo>
                    <a:pt x="13" y="255"/>
                  </a:lnTo>
                  <a:lnTo>
                    <a:pt x="16" y="252"/>
                  </a:lnTo>
                  <a:lnTo>
                    <a:pt x="21" y="251"/>
                  </a:lnTo>
                  <a:lnTo>
                    <a:pt x="27" y="250"/>
                  </a:lnTo>
                  <a:lnTo>
                    <a:pt x="84" y="250"/>
                  </a:lnTo>
                  <a:lnTo>
                    <a:pt x="84" y="250"/>
                  </a:lnTo>
                  <a:lnTo>
                    <a:pt x="89" y="251"/>
                  </a:lnTo>
                  <a:lnTo>
                    <a:pt x="93" y="252"/>
                  </a:lnTo>
                  <a:lnTo>
                    <a:pt x="98" y="255"/>
                  </a:lnTo>
                  <a:lnTo>
                    <a:pt x="101" y="258"/>
                  </a:lnTo>
                  <a:lnTo>
                    <a:pt x="105" y="262"/>
                  </a:lnTo>
                  <a:lnTo>
                    <a:pt x="107" y="265"/>
                  </a:lnTo>
                  <a:lnTo>
                    <a:pt x="108" y="270"/>
                  </a:lnTo>
                  <a:lnTo>
                    <a:pt x="108" y="275"/>
                  </a:lnTo>
                  <a:lnTo>
                    <a:pt x="108" y="890"/>
                  </a:lnTo>
                  <a:lnTo>
                    <a:pt x="108" y="890"/>
                  </a:lnTo>
                  <a:lnTo>
                    <a:pt x="108" y="896"/>
                  </a:lnTo>
                  <a:lnTo>
                    <a:pt x="107" y="899"/>
                  </a:lnTo>
                  <a:lnTo>
                    <a:pt x="105" y="904"/>
                  </a:lnTo>
                  <a:lnTo>
                    <a:pt x="101" y="907"/>
                  </a:lnTo>
                  <a:lnTo>
                    <a:pt x="98" y="911"/>
                  </a:lnTo>
                  <a:lnTo>
                    <a:pt x="93" y="913"/>
                  </a:lnTo>
                  <a:lnTo>
                    <a:pt x="89" y="914"/>
                  </a:lnTo>
                  <a:lnTo>
                    <a:pt x="84" y="914"/>
                  </a:lnTo>
                  <a:lnTo>
                    <a:pt x="84" y="9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5" name="Freeform 177"/>
            <p:cNvSpPr>
              <a:spLocks/>
            </p:cNvSpPr>
            <p:nvPr/>
          </p:nvSpPr>
          <p:spPr bwMode="auto">
            <a:xfrm>
              <a:off x="5192616" y="4229903"/>
              <a:ext cx="100340" cy="132995"/>
            </a:xfrm>
            <a:custGeom>
              <a:avLst/>
              <a:gdLst>
                <a:gd name="T0" fmla="*/ 426 w 508"/>
                <a:gd name="T1" fmla="*/ 672 h 672"/>
                <a:gd name="T2" fmla="*/ 421 w 508"/>
                <a:gd name="T3" fmla="*/ 672 h 672"/>
                <a:gd name="T4" fmla="*/ 413 w 508"/>
                <a:gd name="T5" fmla="*/ 669 h 672"/>
                <a:gd name="T6" fmla="*/ 406 w 508"/>
                <a:gd name="T7" fmla="*/ 662 h 672"/>
                <a:gd name="T8" fmla="*/ 403 w 508"/>
                <a:gd name="T9" fmla="*/ 654 h 672"/>
                <a:gd name="T10" fmla="*/ 402 w 508"/>
                <a:gd name="T11" fmla="*/ 251 h 672"/>
                <a:gd name="T12" fmla="*/ 402 w 508"/>
                <a:gd name="T13" fmla="*/ 230 h 672"/>
                <a:gd name="T14" fmla="*/ 398 w 508"/>
                <a:gd name="T15" fmla="*/ 192 h 672"/>
                <a:gd name="T16" fmla="*/ 390 w 508"/>
                <a:gd name="T17" fmla="*/ 161 h 672"/>
                <a:gd name="T18" fmla="*/ 377 w 508"/>
                <a:gd name="T19" fmla="*/ 136 h 672"/>
                <a:gd name="T20" fmla="*/ 361 w 508"/>
                <a:gd name="T21" fmla="*/ 117 h 672"/>
                <a:gd name="T22" fmla="*/ 341 w 508"/>
                <a:gd name="T23" fmla="*/ 105 h 672"/>
                <a:gd name="T24" fmla="*/ 316 w 508"/>
                <a:gd name="T25" fmla="*/ 97 h 672"/>
                <a:gd name="T26" fmla="*/ 286 w 508"/>
                <a:gd name="T27" fmla="*/ 93 h 672"/>
                <a:gd name="T28" fmla="*/ 270 w 508"/>
                <a:gd name="T29" fmla="*/ 92 h 672"/>
                <a:gd name="T30" fmla="*/ 231 w 508"/>
                <a:gd name="T31" fmla="*/ 95 h 672"/>
                <a:gd name="T32" fmla="*/ 189 w 508"/>
                <a:gd name="T33" fmla="*/ 106 h 672"/>
                <a:gd name="T34" fmla="*/ 148 w 508"/>
                <a:gd name="T35" fmla="*/ 121 h 672"/>
                <a:gd name="T36" fmla="*/ 107 w 508"/>
                <a:gd name="T37" fmla="*/ 139 h 672"/>
                <a:gd name="T38" fmla="*/ 107 w 508"/>
                <a:gd name="T39" fmla="*/ 648 h 672"/>
                <a:gd name="T40" fmla="*/ 105 w 508"/>
                <a:gd name="T41" fmla="*/ 657 h 672"/>
                <a:gd name="T42" fmla="*/ 99 w 508"/>
                <a:gd name="T43" fmla="*/ 665 h 672"/>
                <a:gd name="T44" fmla="*/ 92 w 508"/>
                <a:gd name="T45" fmla="*/ 671 h 672"/>
                <a:gd name="T46" fmla="*/ 82 w 508"/>
                <a:gd name="T47" fmla="*/ 672 h 672"/>
                <a:gd name="T48" fmla="*/ 23 w 508"/>
                <a:gd name="T49" fmla="*/ 672 h 672"/>
                <a:gd name="T50" fmla="*/ 14 w 508"/>
                <a:gd name="T51" fmla="*/ 671 h 672"/>
                <a:gd name="T52" fmla="*/ 7 w 508"/>
                <a:gd name="T53" fmla="*/ 665 h 672"/>
                <a:gd name="T54" fmla="*/ 2 w 508"/>
                <a:gd name="T55" fmla="*/ 657 h 672"/>
                <a:gd name="T56" fmla="*/ 0 w 508"/>
                <a:gd name="T57" fmla="*/ 648 h 672"/>
                <a:gd name="T58" fmla="*/ 0 w 508"/>
                <a:gd name="T59" fmla="*/ 33 h 672"/>
                <a:gd name="T60" fmla="*/ 1 w 508"/>
                <a:gd name="T61" fmla="*/ 23 h 672"/>
                <a:gd name="T62" fmla="*/ 7 w 508"/>
                <a:gd name="T63" fmla="*/ 16 h 672"/>
                <a:gd name="T64" fmla="*/ 14 w 508"/>
                <a:gd name="T65" fmla="*/ 10 h 672"/>
                <a:gd name="T66" fmla="*/ 23 w 508"/>
                <a:gd name="T67" fmla="*/ 8 h 672"/>
                <a:gd name="T68" fmla="*/ 84 w 508"/>
                <a:gd name="T69" fmla="*/ 8 h 672"/>
                <a:gd name="T70" fmla="*/ 93 w 508"/>
                <a:gd name="T71" fmla="*/ 10 h 672"/>
                <a:gd name="T72" fmla="*/ 100 w 508"/>
                <a:gd name="T73" fmla="*/ 16 h 672"/>
                <a:gd name="T74" fmla="*/ 105 w 508"/>
                <a:gd name="T75" fmla="*/ 23 h 672"/>
                <a:gd name="T76" fmla="*/ 107 w 508"/>
                <a:gd name="T77" fmla="*/ 33 h 672"/>
                <a:gd name="T78" fmla="*/ 107 w 508"/>
                <a:gd name="T79" fmla="*/ 55 h 672"/>
                <a:gd name="T80" fmla="*/ 154 w 508"/>
                <a:gd name="T81" fmla="*/ 31 h 672"/>
                <a:gd name="T82" fmla="*/ 201 w 508"/>
                <a:gd name="T83" fmla="*/ 14 h 672"/>
                <a:gd name="T84" fmla="*/ 248 w 508"/>
                <a:gd name="T85" fmla="*/ 4 h 672"/>
                <a:gd name="T86" fmla="*/ 298 w 508"/>
                <a:gd name="T87" fmla="*/ 0 h 672"/>
                <a:gd name="T88" fmla="*/ 325 w 508"/>
                <a:gd name="T89" fmla="*/ 1 h 672"/>
                <a:gd name="T90" fmla="*/ 372 w 508"/>
                <a:gd name="T91" fmla="*/ 9 h 672"/>
                <a:gd name="T92" fmla="*/ 411 w 508"/>
                <a:gd name="T93" fmla="*/ 27 h 672"/>
                <a:gd name="T94" fmla="*/ 444 w 508"/>
                <a:gd name="T95" fmla="*/ 51 h 672"/>
                <a:gd name="T96" fmla="*/ 469 w 508"/>
                <a:gd name="T97" fmla="*/ 83 h 672"/>
                <a:gd name="T98" fmla="*/ 489 w 508"/>
                <a:gd name="T99" fmla="*/ 122 h 672"/>
                <a:gd name="T100" fmla="*/ 501 w 508"/>
                <a:gd name="T101" fmla="*/ 169 h 672"/>
                <a:gd name="T102" fmla="*/ 507 w 508"/>
                <a:gd name="T103" fmla="*/ 222 h 672"/>
                <a:gd name="T104" fmla="*/ 508 w 508"/>
                <a:gd name="T105" fmla="*/ 648 h 672"/>
                <a:gd name="T106" fmla="*/ 508 w 508"/>
                <a:gd name="T107" fmla="*/ 654 h 672"/>
                <a:gd name="T108" fmla="*/ 504 w 508"/>
                <a:gd name="T109" fmla="*/ 662 h 672"/>
                <a:gd name="T110" fmla="*/ 498 w 508"/>
                <a:gd name="T111" fmla="*/ 669 h 672"/>
                <a:gd name="T112" fmla="*/ 489 w 508"/>
                <a:gd name="T113" fmla="*/ 672 h 672"/>
                <a:gd name="T114" fmla="*/ 484 w 508"/>
                <a:gd name="T115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2">
                  <a:moveTo>
                    <a:pt x="484" y="672"/>
                  </a:moveTo>
                  <a:lnTo>
                    <a:pt x="426" y="672"/>
                  </a:lnTo>
                  <a:lnTo>
                    <a:pt x="426" y="672"/>
                  </a:lnTo>
                  <a:lnTo>
                    <a:pt x="421" y="672"/>
                  </a:lnTo>
                  <a:lnTo>
                    <a:pt x="416" y="671"/>
                  </a:lnTo>
                  <a:lnTo>
                    <a:pt x="413" y="669"/>
                  </a:lnTo>
                  <a:lnTo>
                    <a:pt x="410" y="665"/>
                  </a:lnTo>
                  <a:lnTo>
                    <a:pt x="406" y="662"/>
                  </a:lnTo>
                  <a:lnTo>
                    <a:pt x="404" y="657"/>
                  </a:lnTo>
                  <a:lnTo>
                    <a:pt x="403" y="654"/>
                  </a:lnTo>
                  <a:lnTo>
                    <a:pt x="402" y="648"/>
                  </a:lnTo>
                  <a:lnTo>
                    <a:pt x="402" y="251"/>
                  </a:lnTo>
                  <a:lnTo>
                    <a:pt x="402" y="251"/>
                  </a:lnTo>
                  <a:lnTo>
                    <a:pt x="402" y="230"/>
                  </a:lnTo>
                  <a:lnTo>
                    <a:pt x="400" y="210"/>
                  </a:lnTo>
                  <a:lnTo>
                    <a:pt x="398" y="192"/>
                  </a:lnTo>
                  <a:lnTo>
                    <a:pt x="395" y="175"/>
                  </a:lnTo>
                  <a:lnTo>
                    <a:pt x="390" y="161"/>
                  </a:lnTo>
                  <a:lnTo>
                    <a:pt x="384" y="147"/>
                  </a:lnTo>
                  <a:lnTo>
                    <a:pt x="377" y="136"/>
                  </a:lnTo>
                  <a:lnTo>
                    <a:pt x="369" y="126"/>
                  </a:lnTo>
                  <a:lnTo>
                    <a:pt x="361" y="117"/>
                  </a:lnTo>
                  <a:lnTo>
                    <a:pt x="351" y="110"/>
                  </a:lnTo>
                  <a:lnTo>
                    <a:pt x="341" y="105"/>
                  </a:lnTo>
                  <a:lnTo>
                    <a:pt x="328" y="100"/>
                  </a:lnTo>
                  <a:lnTo>
                    <a:pt x="316" y="97"/>
                  </a:lnTo>
                  <a:lnTo>
                    <a:pt x="302" y="94"/>
                  </a:lnTo>
                  <a:lnTo>
                    <a:pt x="286" y="93"/>
                  </a:lnTo>
                  <a:lnTo>
                    <a:pt x="270" y="92"/>
                  </a:lnTo>
                  <a:lnTo>
                    <a:pt x="270" y="92"/>
                  </a:lnTo>
                  <a:lnTo>
                    <a:pt x="250" y="93"/>
                  </a:lnTo>
                  <a:lnTo>
                    <a:pt x="231" y="95"/>
                  </a:lnTo>
                  <a:lnTo>
                    <a:pt x="210" y="100"/>
                  </a:lnTo>
                  <a:lnTo>
                    <a:pt x="189" y="106"/>
                  </a:lnTo>
                  <a:lnTo>
                    <a:pt x="169" y="113"/>
                  </a:lnTo>
                  <a:lnTo>
                    <a:pt x="148" y="121"/>
                  </a:lnTo>
                  <a:lnTo>
                    <a:pt x="127" y="129"/>
                  </a:lnTo>
                  <a:lnTo>
                    <a:pt x="107" y="139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6" y="653"/>
                  </a:lnTo>
                  <a:lnTo>
                    <a:pt x="105" y="657"/>
                  </a:lnTo>
                  <a:lnTo>
                    <a:pt x="102" y="662"/>
                  </a:lnTo>
                  <a:lnTo>
                    <a:pt x="99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2"/>
                  </a:lnTo>
                  <a:lnTo>
                    <a:pt x="23" y="672"/>
                  </a:lnTo>
                  <a:lnTo>
                    <a:pt x="23" y="672"/>
                  </a:lnTo>
                  <a:lnTo>
                    <a:pt x="18" y="672"/>
                  </a:lnTo>
                  <a:lnTo>
                    <a:pt x="14" y="671"/>
                  </a:lnTo>
                  <a:lnTo>
                    <a:pt x="10" y="669"/>
                  </a:lnTo>
                  <a:lnTo>
                    <a:pt x="7" y="665"/>
                  </a:lnTo>
                  <a:lnTo>
                    <a:pt x="4" y="662"/>
                  </a:lnTo>
                  <a:lnTo>
                    <a:pt x="2" y="657"/>
                  </a:lnTo>
                  <a:lnTo>
                    <a:pt x="0" y="654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1" y="23"/>
                  </a:lnTo>
                  <a:lnTo>
                    <a:pt x="4" y="20"/>
                  </a:lnTo>
                  <a:lnTo>
                    <a:pt x="7" y="16"/>
                  </a:lnTo>
                  <a:lnTo>
                    <a:pt x="9" y="13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8"/>
                  </a:lnTo>
                  <a:lnTo>
                    <a:pt x="84" y="8"/>
                  </a:lnTo>
                  <a:lnTo>
                    <a:pt x="84" y="8"/>
                  </a:lnTo>
                  <a:lnTo>
                    <a:pt x="88" y="9"/>
                  </a:lnTo>
                  <a:lnTo>
                    <a:pt x="93" y="10"/>
                  </a:lnTo>
                  <a:lnTo>
                    <a:pt x="96" y="13"/>
                  </a:lnTo>
                  <a:lnTo>
                    <a:pt x="100" y="16"/>
                  </a:lnTo>
                  <a:lnTo>
                    <a:pt x="102" y="20"/>
                  </a:lnTo>
                  <a:lnTo>
                    <a:pt x="105" y="23"/>
                  </a:lnTo>
                  <a:lnTo>
                    <a:pt x="106" y="28"/>
                  </a:lnTo>
                  <a:lnTo>
                    <a:pt x="107" y="33"/>
                  </a:lnTo>
                  <a:lnTo>
                    <a:pt x="107" y="55"/>
                  </a:lnTo>
                  <a:lnTo>
                    <a:pt x="107" y="55"/>
                  </a:lnTo>
                  <a:lnTo>
                    <a:pt x="131" y="43"/>
                  </a:lnTo>
                  <a:lnTo>
                    <a:pt x="154" y="31"/>
                  </a:lnTo>
                  <a:lnTo>
                    <a:pt x="178" y="22"/>
                  </a:lnTo>
                  <a:lnTo>
                    <a:pt x="201" y="14"/>
                  </a:lnTo>
                  <a:lnTo>
                    <a:pt x="224" y="8"/>
                  </a:lnTo>
                  <a:lnTo>
                    <a:pt x="248" y="4"/>
                  </a:lnTo>
                  <a:lnTo>
                    <a:pt x="272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5"/>
                  </a:lnTo>
                  <a:lnTo>
                    <a:pt x="372" y="9"/>
                  </a:lnTo>
                  <a:lnTo>
                    <a:pt x="392" y="17"/>
                  </a:lnTo>
                  <a:lnTo>
                    <a:pt x="411" y="27"/>
                  </a:lnTo>
                  <a:lnTo>
                    <a:pt x="428" y="37"/>
                  </a:lnTo>
                  <a:lnTo>
                    <a:pt x="444" y="51"/>
                  </a:lnTo>
                  <a:lnTo>
                    <a:pt x="458" y="66"/>
                  </a:lnTo>
                  <a:lnTo>
                    <a:pt x="469" y="83"/>
                  </a:lnTo>
                  <a:lnTo>
                    <a:pt x="480" y="101"/>
                  </a:lnTo>
                  <a:lnTo>
                    <a:pt x="489" y="122"/>
                  </a:lnTo>
                  <a:lnTo>
                    <a:pt x="496" y="145"/>
                  </a:lnTo>
                  <a:lnTo>
                    <a:pt x="501" y="169"/>
                  </a:lnTo>
                  <a:lnTo>
                    <a:pt x="505" y="194"/>
                  </a:lnTo>
                  <a:lnTo>
                    <a:pt x="507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4"/>
                  </a:lnTo>
                  <a:lnTo>
                    <a:pt x="506" y="657"/>
                  </a:lnTo>
                  <a:lnTo>
                    <a:pt x="504" y="662"/>
                  </a:lnTo>
                  <a:lnTo>
                    <a:pt x="501" y="665"/>
                  </a:lnTo>
                  <a:lnTo>
                    <a:pt x="498" y="669"/>
                  </a:lnTo>
                  <a:lnTo>
                    <a:pt x="493" y="671"/>
                  </a:lnTo>
                  <a:lnTo>
                    <a:pt x="489" y="672"/>
                  </a:lnTo>
                  <a:lnTo>
                    <a:pt x="484" y="672"/>
                  </a:lnTo>
                  <a:lnTo>
                    <a:pt x="484" y="67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6" name="Freeform 178"/>
            <p:cNvSpPr>
              <a:spLocks noEditPoints="1"/>
            </p:cNvSpPr>
            <p:nvPr/>
          </p:nvSpPr>
          <p:spPr bwMode="auto">
            <a:xfrm>
              <a:off x="5321454" y="4229903"/>
              <a:ext cx="105684" cy="134776"/>
            </a:xfrm>
            <a:custGeom>
              <a:avLst/>
              <a:gdLst>
                <a:gd name="T0" fmla="*/ 107 w 534"/>
                <a:gd name="T1" fmla="*/ 391 h 681"/>
                <a:gd name="T2" fmla="*/ 109 w 534"/>
                <a:gd name="T3" fmla="*/ 441 h 681"/>
                <a:gd name="T4" fmla="*/ 123 w 534"/>
                <a:gd name="T5" fmla="*/ 500 h 681"/>
                <a:gd name="T6" fmla="*/ 150 w 534"/>
                <a:gd name="T7" fmla="*/ 544 h 681"/>
                <a:gd name="T8" fmla="*/ 186 w 534"/>
                <a:gd name="T9" fmla="*/ 571 h 681"/>
                <a:gd name="T10" fmla="*/ 236 w 534"/>
                <a:gd name="T11" fmla="*/ 585 h 681"/>
                <a:gd name="T12" fmla="*/ 275 w 534"/>
                <a:gd name="T13" fmla="*/ 589 h 681"/>
                <a:gd name="T14" fmla="*/ 442 w 534"/>
                <a:gd name="T15" fmla="*/ 581 h 681"/>
                <a:gd name="T16" fmla="*/ 496 w 534"/>
                <a:gd name="T17" fmla="*/ 575 h 681"/>
                <a:gd name="T18" fmla="*/ 509 w 534"/>
                <a:gd name="T19" fmla="*/ 578 h 681"/>
                <a:gd name="T20" fmla="*/ 514 w 534"/>
                <a:gd name="T21" fmla="*/ 587 h 681"/>
                <a:gd name="T22" fmla="*/ 514 w 534"/>
                <a:gd name="T23" fmla="*/ 633 h 681"/>
                <a:gd name="T24" fmla="*/ 510 w 534"/>
                <a:gd name="T25" fmla="*/ 652 h 681"/>
                <a:gd name="T26" fmla="*/ 497 w 534"/>
                <a:gd name="T27" fmla="*/ 659 h 681"/>
                <a:gd name="T28" fmla="*/ 440 w 534"/>
                <a:gd name="T29" fmla="*/ 669 h 681"/>
                <a:gd name="T30" fmla="*/ 333 w 534"/>
                <a:gd name="T31" fmla="*/ 679 h 681"/>
                <a:gd name="T32" fmla="*/ 275 w 534"/>
                <a:gd name="T33" fmla="*/ 681 h 681"/>
                <a:gd name="T34" fmla="*/ 198 w 534"/>
                <a:gd name="T35" fmla="*/ 673 h 681"/>
                <a:gd name="T36" fmla="*/ 127 w 534"/>
                <a:gd name="T37" fmla="*/ 648 h 681"/>
                <a:gd name="T38" fmla="*/ 96 w 534"/>
                <a:gd name="T39" fmla="*/ 629 h 681"/>
                <a:gd name="T40" fmla="*/ 67 w 534"/>
                <a:gd name="T41" fmla="*/ 602 h 681"/>
                <a:gd name="T42" fmla="*/ 43 w 534"/>
                <a:gd name="T43" fmla="*/ 570 h 681"/>
                <a:gd name="T44" fmla="*/ 23 w 534"/>
                <a:gd name="T45" fmla="*/ 531 h 681"/>
                <a:gd name="T46" fmla="*/ 10 w 534"/>
                <a:gd name="T47" fmla="*/ 485 h 681"/>
                <a:gd name="T48" fmla="*/ 3 w 534"/>
                <a:gd name="T49" fmla="*/ 431 h 681"/>
                <a:gd name="T50" fmla="*/ 0 w 534"/>
                <a:gd name="T51" fmla="*/ 282 h 681"/>
                <a:gd name="T52" fmla="*/ 5 w 534"/>
                <a:gd name="T53" fmla="*/ 222 h 681"/>
                <a:gd name="T54" fmla="*/ 28 w 534"/>
                <a:gd name="T55" fmla="*/ 141 h 681"/>
                <a:gd name="T56" fmla="*/ 54 w 534"/>
                <a:gd name="T57" fmla="*/ 97 h 681"/>
                <a:gd name="T58" fmla="*/ 78 w 534"/>
                <a:gd name="T59" fmla="*/ 68 h 681"/>
                <a:gd name="T60" fmla="*/ 108 w 534"/>
                <a:gd name="T61" fmla="*/ 44 h 681"/>
                <a:gd name="T62" fmla="*/ 142 w 534"/>
                <a:gd name="T63" fmla="*/ 25 h 681"/>
                <a:gd name="T64" fmla="*/ 179 w 534"/>
                <a:gd name="T65" fmla="*/ 12 h 681"/>
                <a:gd name="T66" fmla="*/ 237 w 534"/>
                <a:gd name="T67" fmla="*/ 1 h 681"/>
                <a:gd name="T68" fmla="*/ 301 w 534"/>
                <a:gd name="T69" fmla="*/ 1 h 681"/>
                <a:gd name="T70" fmla="*/ 358 w 534"/>
                <a:gd name="T71" fmla="*/ 12 h 681"/>
                <a:gd name="T72" fmla="*/ 396 w 534"/>
                <a:gd name="T73" fmla="*/ 25 h 681"/>
                <a:gd name="T74" fmla="*/ 431 w 534"/>
                <a:gd name="T75" fmla="*/ 45 h 681"/>
                <a:gd name="T76" fmla="*/ 459 w 534"/>
                <a:gd name="T77" fmla="*/ 68 h 681"/>
                <a:gd name="T78" fmla="*/ 483 w 534"/>
                <a:gd name="T79" fmla="*/ 97 h 681"/>
                <a:gd name="T80" fmla="*/ 509 w 534"/>
                <a:gd name="T81" fmla="*/ 141 h 681"/>
                <a:gd name="T82" fmla="*/ 530 w 534"/>
                <a:gd name="T83" fmla="*/ 222 h 681"/>
                <a:gd name="T84" fmla="*/ 534 w 534"/>
                <a:gd name="T85" fmla="*/ 348 h 681"/>
                <a:gd name="T86" fmla="*/ 533 w 534"/>
                <a:gd name="T87" fmla="*/ 359 h 681"/>
                <a:gd name="T88" fmla="*/ 525 w 534"/>
                <a:gd name="T89" fmla="*/ 371 h 681"/>
                <a:gd name="T90" fmla="*/ 511 w 534"/>
                <a:gd name="T91" fmla="*/ 374 h 681"/>
                <a:gd name="T92" fmla="*/ 427 w 534"/>
                <a:gd name="T93" fmla="*/ 282 h 681"/>
                <a:gd name="T94" fmla="*/ 421 w 534"/>
                <a:gd name="T95" fmla="*/ 215 h 681"/>
                <a:gd name="T96" fmla="*/ 404 w 534"/>
                <a:gd name="T97" fmla="*/ 163 h 681"/>
                <a:gd name="T98" fmla="*/ 377 w 534"/>
                <a:gd name="T99" fmla="*/ 126 h 681"/>
                <a:gd name="T100" fmla="*/ 338 w 534"/>
                <a:gd name="T101" fmla="*/ 103 h 681"/>
                <a:gd name="T102" fmla="*/ 288 w 534"/>
                <a:gd name="T103" fmla="*/ 94 h 681"/>
                <a:gd name="T104" fmla="*/ 249 w 534"/>
                <a:gd name="T105" fmla="*/ 94 h 681"/>
                <a:gd name="T106" fmla="*/ 200 w 534"/>
                <a:gd name="T107" fmla="*/ 105 h 681"/>
                <a:gd name="T108" fmla="*/ 160 w 534"/>
                <a:gd name="T109" fmla="*/ 129 h 681"/>
                <a:gd name="T110" fmla="*/ 131 w 534"/>
                <a:gd name="T111" fmla="*/ 165 h 681"/>
                <a:gd name="T112" fmla="*/ 113 w 534"/>
                <a:gd name="T113" fmla="*/ 217 h 681"/>
                <a:gd name="T114" fmla="*/ 107 w 534"/>
                <a:gd name="T115" fmla="*/ 282 h 681"/>
                <a:gd name="T116" fmla="*/ 427 w 534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4" h="681">
                  <a:moveTo>
                    <a:pt x="511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7" y="418"/>
                  </a:lnTo>
                  <a:lnTo>
                    <a:pt x="109" y="441"/>
                  </a:lnTo>
                  <a:lnTo>
                    <a:pt x="113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31" y="516"/>
                  </a:lnTo>
                  <a:lnTo>
                    <a:pt x="139" y="531"/>
                  </a:lnTo>
                  <a:lnTo>
                    <a:pt x="150" y="544"/>
                  </a:lnTo>
                  <a:lnTo>
                    <a:pt x="160" y="554"/>
                  </a:lnTo>
                  <a:lnTo>
                    <a:pt x="173" y="563"/>
                  </a:lnTo>
                  <a:lnTo>
                    <a:pt x="186" y="571"/>
                  </a:lnTo>
                  <a:lnTo>
                    <a:pt x="201" y="577"/>
                  </a:lnTo>
                  <a:lnTo>
                    <a:pt x="218" y="583"/>
                  </a:lnTo>
                  <a:lnTo>
                    <a:pt x="236" y="585"/>
                  </a:lnTo>
                  <a:lnTo>
                    <a:pt x="254" y="587"/>
                  </a:lnTo>
                  <a:lnTo>
                    <a:pt x="275" y="589"/>
                  </a:lnTo>
                  <a:lnTo>
                    <a:pt x="275" y="589"/>
                  </a:lnTo>
                  <a:lnTo>
                    <a:pt x="330" y="587"/>
                  </a:lnTo>
                  <a:lnTo>
                    <a:pt x="387" y="585"/>
                  </a:lnTo>
                  <a:lnTo>
                    <a:pt x="442" y="581"/>
                  </a:lnTo>
                  <a:lnTo>
                    <a:pt x="489" y="575"/>
                  </a:lnTo>
                  <a:lnTo>
                    <a:pt x="489" y="575"/>
                  </a:lnTo>
                  <a:lnTo>
                    <a:pt x="496" y="575"/>
                  </a:lnTo>
                  <a:lnTo>
                    <a:pt x="496" y="575"/>
                  </a:lnTo>
                  <a:lnTo>
                    <a:pt x="503" y="576"/>
                  </a:lnTo>
                  <a:lnTo>
                    <a:pt x="509" y="578"/>
                  </a:lnTo>
                  <a:lnTo>
                    <a:pt x="511" y="582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4" y="592"/>
                  </a:lnTo>
                  <a:lnTo>
                    <a:pt x="514" y="633"/>
                  </a:lnTo>
                  <a:lnTo>
                    <a:pt x="514" y="633"/>
                  </a:lnTo>
                  <a:lnTo>
                    <a:pt x="514" y="644"/>
                  </a:lnTo>
                  <a:lnTo>
                    <a:pt x="512" y="647"/>
                  </a:lnTo>
                  <a:lnTo>
                    <a:pt x="510" y="652"/>
                  </a:lnTo>
                  <a:lnTo>
                    <a:pt x="506" y="654"/>
                  </a:lnTo>
                  <a:lnTo>
                    <a:pt x="503" y="657"/>
                  </a:lnTo>
                  <a:lnTo>
                    <a:pt x="497" y="659"/>
                  </a:lnTo>
                  <a:lnTo>
                    <a:pt x="490" y="661"/>
                  </a:lnTo>
                  <a:lnTo>
                    <a:pt x="490" y="661"/>
                  </a:lnTo>
                  <a:lnTo>
                    <a:pt x="440" y="669"/>
                  </a:lnTo>
                  <a:lnTo>
                    <a:pt x="387" y="676"/>
                  </a:lnTo>
                  <a:lnTo>
                    <a:pt x="361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5" y="681"/>
                  </a:lnTo>
                  <a:lnTo>
                    <a:pt x="275" y="681"/>
                  </a:lnTo>
                  <a:lnTo>
                    <a:pt x="248" y="680"/>
                  </a:lnTo>
                  <a:lnTo>
                    <a:pt x="223" y="678"/>
                  </a:lnTo>
                  <a:lnTo>
                    <a:pt x="198" y="673"/>
                  </a:lnTo>
                  <a:lnTo>
                    <a:pt x="174" y="668"/>
                  </a:lnTo>
                  <a:lnTo>
                    <a:pt x="150" y="660"/>
                  </a:lnTo>
                  <a:lnTo>
                    <a:pt x="127" y="648"/>
                  </a:lnTo>
                  <a:lnTo>
                    <a:pt x="116" y="642"/>
                  </a:lnTo>
                  <a:lnTo>
                    <a:pt x="106" y="636"/>
                  </a:lnTo>
                  <a:lnTo>
                    <a:pt x="96" y="629"/>
                  </a:lnTo>
                  <a:lnTo>
                    <a:pt x="85" y="621"/>
                  </a:lnTo>
                  <a:lnTo>
                    <a:pt x="76" y="612"/>
                  </a:lnTo>
                  <a:lnTo>
                    <a:pt x="67" y="602"/>
                  </a:lnTo>
                  <a:lnTo>
                    <a:pt x="59" y="592"/>
                  </a:lnTo>
                  <a:lnTo>
                    <a:pt x="51" y="582"/>
                  </a:lnTo>
                  <a:lnTo>
                    <a:pt x="43" y="570"/>
                  </a:lnTo>
                  <a:lnTo>
                    <a:pt x="36" y="558"/>
                  </a:lnTo>
                  <a:lnTo>
                    <a:pt x="30" y="545"/>
                  </a:lnTo>
                  <a:lnTo>
                    <a:pt x="23" y="531"/>
                  </a:lnTo>
                  <a:lnTo>
                    <a:pt x="19" y="517"/>
                  </a:lnTo>
                  <a:lnTo>
                    <a:pt x="14" y="501"/>
                  </a:lnTo>
                  <a:lnTo>
                    <a:pt x="10" y="485"/>
                  </a:lnTo>
                  <a:lnTo>
                    <a:pt x="6" y="468"/>
                  </a:lnTo>
                  <a:lnTo>
                    <a:pt x="4" y="451"/>
                  </a:lnTo>
                  <a:lnTo>
                    <a:pt x="3" y="431"/>
                  </a:lnTo>
                  <a:lnTo>
                    <a:pt x="2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2" y="251"/>
                  </a:lnTo>
                  <a:lnTo>
                    <a:pt x="5" y="222"/>
                  </a:lnTo>
                  <a:lnTo>
                    <a:pt x="11" y="193"/>
                  </a:lnTo>
                  <a:lnTo>
                    <a:pt x="19" y="165"/>
                  </a:lnTo>
                  <a:lnTo>
                    <a:pt x="28" y="141"/>
                  </a:lnTo>
                  <a:lnTo>
                    <a:pt x="39" y="117"/>
                  </a:lnTo>
                  <a:lnTo>
                    <a:pt x="46" y="107"/>
                  </a:lnTo>
                  <a:lnTo>
                    <a:pt x="54" y="97"/>
                  </a:lnTo>
                  <a:lnTo>
                    <a:pt x="61" y="86"/>
                  </a:lnTo>
                  <a:lnTo>
                    <a:pt x="70" y="77"/>
                  </a:lnTo>
                  <a:lnTo>
                    <a:pt x="78" y="68"/>
                  </a:lnTo>
                  <a:lnTo>
                    <a:pt x="88" y="60"/>
                  </a:lnTo>
                  <a:lnTo>
                    <a:pt x="98" y="52"/>
                  </a:lnTo>
                  <a:lnTo>
                    <a:pt x="108" y="44"/>
                  </a:lnTo>
                  <a:lnTo>
                    <a:pt x="119" y="37"/>
                  </a:lnTo>
                  <a:lnTo>
                    <a:pt x="130" y="31"/>
                  </a:lnTo>
                  <a:lnTo>
                    <a:pt x="142" y="25"/>
                  </a:lnTo>
                  <a:lnTo>
                    <a:pt x="154" y="20"/>
                  </a:lnTo>
                  <a:lnTo>
                    <a:pt x="167" y="15"/>
                  </a:lnTo>
                  <a:lnTo>
                    <a:pt x="179" y="12"/>
                  </a:lnTo>
                  <a:lnTo>
                    <a:pt x="193" y="8"/>
                  </a:lnTo>
                  <a:lnTo>
                    <a:pt x="208" y="6"/>
                  </a:lnTo>
                  <a:lnTo>
                    <a:pt x="237" y="1"/>
                  </a:lnTo>
                  <a:lnTo>
                    <a:pt x="269" y="0"/>
                  </a:lnTo>
                  <a:lnTo>
                    <a:pt x="269" y="0"/>
                  </a:lnTo>
                  <a:lnTo>
                    <a:pt x="301" y="1"/>
                  </a:lnTo>
                  <a:lnTo>
                    <a:pt x="331" y="6"/>
                  </a:lnTo>
                  <a:lnTo>
                    <a:pt x="345" y="8"/>
                  </a:lnTo>
                  <a:lnTo>
                    <a:pt x="358" y="12"/>
                  </a:lnTo>
                  <a:lnTo>
                    <a:pt x="372" y="16"/>
                  </a:lnTo>
                  <a:lnTo>
                    <a:pt x="385" y="21"/>
                  </a:lnTo>
                  <a:lnTo>
                    <a:pt x="396" y="25"/>
                  </a:lnTo>
                  <a:lnTo>
                    <a:pt x="409" y="31"/>
                  </a:lnTo>
                  <a:lnTo>
                    <a:pt x="419" y="38"/>
                  </a:lnTo>
                  <a:lnTo>
                    <a:pt x="431" y="45"/>
                  </a:lnTo>
                  <a:lnTo>
                    <a:pt x="440" y="52"/>
                  </a:lnTo>
                  <a:lnTo>
                    <a:pt x="450" y="60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7"/>
                  </a:lnTo>
                  <a:lnTo>
                    <a:pt x="490" y="107"/>
                  </a:lnTo>
                  <a:lnTo>
                    <a:pt x="497" y="118"/>
                  </a:lnTo>
                  <a:lnTo>
                    <a:pt x="509" y="141"/>
                  </a:lnTo>
                  <a:lnTo>
                    <a:pt x="518" y="166"/>
                  </a:lnTo>
                  <a:lnTo>
                    <a:pt x="525" y="193"/>
                  </a:lnTo>
                  <a:lnTo>
                    <a:pt x="530" y="222"/>
                  </a:lnTo>
                  <a:lnTo>
                    <a:pt x="533" y="251"/>
                  </a:lnTo>
                  <a:lnTo>
                    <a:pt x="534" y="282"/>
                  </a:lnTo>
                  <a:lnTo>
                    <a:pt x="534" y="348"/>
                  </a:lnTo>
                  <a:lnTo>
                    <a:pt x="534" y="348"/>
                  </a:lnTo>
                  <a:lnTo>
                    <a:pt x="534" y="353"/>
                  </a:lnTo>
                  <a:lnTo>
                    <a:pt x="533" y="359"/>
                  </a:lnTo>
                  <a:lnTo>
                    <a:pt x="530" y="364"/>
                  </a:lnTo>
                  <a:lnTo>
                    <a:pt x="528" y="367"/>
                  </a:lnTo>
                  <a:lnTo>
                    <a:pt x="525" y="371"/>
                  </a:lnTo>
                  <a:lnTo>
                    <a:pt x="521" y="373"/>
                  </a:lnTo>
                  <a:lnTo>
                    <a:pt x="517" y="374"/>
                  </a:lnTo>
                  <a:lnTo>
                    <a:pt x="511" y="374"/>
                  </a:lnTo>
                  <a:lnTo>
                    <a:pt x="511" y="374"/>
                  </a:lnTo>
                  <a:close/>
                  <a:moveTo>
                    <a:pt x="427" y="282"/>
                  </a:moveTo>
                  <a:lnTo>
                    <a:pt x="427" y="282"/>
                  </a:lnTo>
                  <a:lnTo>
                    <a:pt x="426" y="258"/>
                  </a:lnTo>
                  <a:lnTo>
                    <a:pt x="425" y="235"/>
                  </a:lnTo>
                  <a:lnTo>
                    <a:pt x="421" y="215"/>
                  </a:lnTo>
                  <a:lnTo>
                    <a:pt x="417" y="195"/>
                  </a:lnTo>
                  <a:lnTo>
                    <a:pt x="411" y="178"/>
                  </a:lnTo>
                  <a:lnTo>
                    <a:pt x="404" y="163"/>
                  </a:lnTo>
                  <a:lnTo>
                    <a:pt x="397" y="149"/>
                  </a:lnTo>
                  <a:lnTo>
                    <a:pt x="387" y="137"/>
                  </a:lnTo>
                  <a:lnTo>
                    <a:pt x="377" y="126"/>
                  </a:lnTo>
                  <a:lnTo>
                    <a:pt x="365" y="117"/>
                  </a:lnTo>
                  <a:lnTo>
                    <a:pt x="353" y="109"/>
                  </a:lnTo>
                  <a:lnTo>
                    <a:pt x="338" y="103"/>
                  </a:lnTo>
                  <a:lnTo>
                    <a:pt x="323" y="99"/>
                  </a:lnTo>
                  <a:lnTo>
                    <a:pt x="306" y="95"/>
                  </a:lnTo>
                  <a:lnTo>
                    <a:pt x="288" y="94"/>
                  </a:lnTo>
                  <a:lnTo>
                    <a:pt x="269" y="93"/>
                  </a:lnTo>
                  <a:lnTo>
                    <a:pt x="269" y="93"/>
                  </a:lnTo>
                  <a:lnTo>
                    <a:pt x="249" y="94"/>
                  </a:lnTo>
                  <a:lnTo>
                    <a:pt x="232" y="97"/>
                  </a:lnTo>
                  <a:lnTo>
                    <a:pt x="215" y="100"/>
                  </a:lnTo>
                  <a:lnTo>
                    <a:pt x="200" y="105"/>
                  </a:lnTo>
                  <a:lnTo>
                    <a:pt x="185" y="111"/>
                  </a:lnTo>
                  <a:lnTo>
                    <a:pt x="171" y="118"/>
                  </a:lnTo>
                  <a:lnTo>
                    <a:pt x="160" y="129"/>
                  </a:lnTo>
                  <a:lnTo>
                    <a:pt x="148" y="139"/>
                  </a:lnTo>
                  <a:lnTo>
                    <a:pt x="139" y="152"/>
                  </a:lnTo>
                  <a:lnTo>
                    <a:pt x="131" y="165"/>
                  </a:lnTo>
                  <a:lnTo>
                    <a:pt x="123" y="181"/>
                  </a:lnTo>
                  <a:lnTo>
                    <a:pt x="117" y="199"/>
                  </a:lnTo>
                  <a:lnTo>
                    <a:pt x="113" y="217"/>
                  </a:lnTo>
                  <a:lnTo>
                    <a:pt x="109" y="238"/>
                  </a:lnTo>
                  <a:lnTo>
                    <a:pt x="107" y="259"/>
                  </a:lnTo>
                  <a:lnTo>
                    <a:pt x="107" y="282"/>
                  </a:lnTo>
                  <a:lnTo>
                    <a:pt x="107" y="294"/>
                  </a:lnTo>
                  <a:lnTo>
                    <a:pt x="427" y="294"/>
                  </a:lnTo>
                  <a:lnTo>
                    <a:pt x="427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7" name="Freeform 179"/>
            <p:cNvSpPr>
              <a:spLocks/>
            </p:cNvSpPr>
            <p:nvPr/>
          </p:nvSpPr>
          <p:spPr bwMode="auto">
            <a:xfrm>
              <a:off x="5451481" y="4229903"/>
              <a:ext cx="87278" cy="134776"/>
            </a:xfrm>
            <a:custGeom>
              <a:avLst/>
              <a:gdLst>
                <a:gd name="T0" fmla="*/ 175 w 441"/>
                <a:gd name="T1" fmla="*/ 680 h 681"/>
                <a:gd name="T2" fmla="*/ 73 w 441"/>
                <a:gd name="T3" fmla="*/ 672 h 681"/>
                <a:gd name="T4" fmla="*/ 25 w 441"/>
                <a:gd name="T5" fmla="*/ 663 h 681"/>
                <a:gd name="T6" fmla="*/ 5 w 441"/>
                <a:gd name="T7" fmla="*/ 655 h 681"/>
                <a:gd name="T8" fmla="*/ 0 w 441"/>
                <a:gd name="T9" fmla="*/ 644 h 681"/>
                <a:gd name="T10" fmla="*/ 0 w 441"/>
                <a:gd name="T11" fmla="*/ 597 h 681"/>
                <a:gd name="T12" fmla="*/ 3 w 441"/>
                <a:gd name="T13" fmla="*/ 586 h 681"/>
                <a:gd name="T14" fmla="*/ 12 w 441"/>
                <a:gd name="T15" fmla="*/ 579 h 681"/>
                <a:gd name="T16" fmla="*/ 26 w 441"/>
                <a:gd name="T17" fmla="*/ 578 h 681"/>
                <a:gd name="T18" fmla="*/ 126 w 441"/>
                <a:gd name="T19" fmla="*/ 587 h 681"/>
                <a:gd name="T20" fmla="*/ 215 w 441"/>
                <a:gd name="T21" fmla="*/ 592 h 681"/>
                <a:gd name="T22" fmla="*/ 267 w 441"/>
                <a:gd name="T23" fmla="*/ 587 h 681"/>
                <a:gd name="T24" fmla="*/ 297 w 441"/>
                <a:gd name="T25" fmla="*/ 578 h 681"/>
                <a:gd name="T26" fmla="*/ 317 w 441"/>
                <a:gd name="T27" fmla="*/ 562 h 681"/>
                <a:gd name="T28" fmla="*/ 330 w 441"/>
                <a:gd name="T29" fmla="*/ 538 h 681"/>
                <a:gd name="T30" fmla="*/ 335 w 441"/>
                <a:gd name="T31" fmla="*/ 506 h 681"/>
                <a:gd name="T32" fmla="*/ 330 w 441"/>
                <a:gd name="T33" fmla="*/ 481 h 681"/>
                <a:gd name="T34" fmla="*/ 304 w 441"/>
                <a:gd name="T35" fmla="*/ 446 h 681"/>
                <a:gd name="T36" fmla="*/ 244 w 441"/>
                <a:gd name="T37" fmla="*/ 406 h 681"/>
                <a:gd name="T38" fmla="*/ 96 w 441"/>
                <a:gd name="T39" fmla="*/ 317 h 681"/>
                <a:gd name="T40" fmla="*/ 51 w 441"/>
                <a:gd name="T41" fmla="*/ 280 h 681"/>
                <a:gd name="T42" fmla="*/ 25 w 441"/>
                <a:gd name="T43" fmla="*/ 249 h 681"/>
                <a:gd name="T44" fmla="*/ 8 w 441"/>
                <a:gd name="T45" fmla="*/ 214 h 681"/>
                <a:gd name="T46" fmla="*/ 0 w 441"/>
                <a:gd name="T47" fmla="*/ 175 h 681"/>
                <a:gd name="T48" fmla="*/ 0 w 441"/>
                <a:gd name="T49" fmla="*/ 138 h 681"/>
                <a:gd name="T50" fmla="*/ 16 w 441"/>
                <a:gd name="T51" fmla="*/ 83 h 681"/>
                <a:gd name="T52" fmla="*/ 48 w 441"/>
                <a:gd name="T53" fmla="*/ 44 h 681"/>
                <a:gd name="T54" fmla="*/ 94 w 441"/>
                <a:gd name="T55" fmla="*/ 19 h 681"/>
                <a:gd name="T56" fmla="*/ 151 w 441"/>
                <a:gd name="T57" fmla="*/ 5 h 681"/>
                <a:gd name="T58" fmla="*/ 218 w 441"/>
                <a:gd name="T59" fmla="*/ 0 h 681"/>
                <a:gd name="T60" fmla="*/ 316 w 441"/>
                <a:gd name="T61" fmla="*/ 5 h 681"/>
                <a:gd name="T62" fmla="*/ 406 w 441"/>
                <a:gd name="T63" fmla="*/ 16 h 681"/>
                <a:gd name="T64" fmla="*/ 421 w 441"/>
                <a:gd name="T65" fmla="*/ 21 h 681"/>
                <a:gd name="T66" fmla="*/ 428 w 441"/>
                <a:gd name="T67" fmla="*/ 31 h 681"/>
                <a:gd name="T68" fmla="*/ 429 w 441"/>
                <a:gd name="T69" fmla="*/ 80 h 681"/>
                <a:gd name="T70" fmla="*/ 428 w 441"/>
                <a:gd name="T71" fmla="*/ 90 h 681"/>
                <a:gd name="T72" fmla="*/ 421 w 441"/>
                <a:gd name="T73" fmla="*/ 98 h 681"/>
                <a:gd name="T74" fmla="*/ 408 w 441"/>
                <a:gd name="T75" fmla="*/ 100 h 681"/>
                <a:gd name="T76" fmla="*/ 321 w 441"/>
                <a:gd name="T77" fmla="*/ 94 h 681"/>
                <a:gd name="T78" fmla="*/ 218 w 441"/>
                <a:gd name="T79" fmla="*/ 91 h 681"/>
                <a:gd name="T80" fmla="*/ 152 w 441"/>
                <a:gd name="T81" fmla="*/ 97 h 681"/>
                <a:gd name="T82" fmla="*/ 129 w 441"/>
                <a:gd name="T83" fmla="*/ 107 h 681"/>
                <a:gd name="T84" fmla="*/ 113 w 441"/>
                <a:gd name="T85" fmla="*/ 124 h 681"/>
                <a:gd name="T86" fmla="*/ 106 w 441"/>
                <a:gd name="T87" fmla="*/ 150 h 681"/>
                <a:gd name="T88" fmla="*/ 106 w 441"/>
                <a:gd name="T89" fmla="*/ 173 h 681"/>
                <a:gd name="T90" fmla="*/ 126 w 441"/>
                <a:gd name="T91" fmla="*/ 208 h 681"/>
                <a:gd name="T92" fmla="*/ 169 w 441"/>
                <a:gd name="T93" fmla="*/ 241 h 681"/>
                <a:gd name="T94" fmla="*/ 308 w 441"/>
                <a:gd name="T95" fmla="*/ 324 h 681"/>
                <a:gd name="T96" fmla="*/ 358 w 441"/>
                <a:gd name="T97" fmla="*/ 357 h 681"/>
                <a:gd name="T98" fmla="*/ 394 w 441"/>
                <a:gd name="T99" fmla="*/ 389 h 681"/>
                <a:gd name="T100" fmla="*/ 420 w 441"/>
                <a:gd name="T101" fmla="*/ 421 h 681"/>
                <a:gd name="T102" fmla="*/ 434 w 441"/>
                <a:gd name="T103" fmla="*/ 456 h 681"/>
                <a:gd name="T104" fmla="*/ 440 w 441"/>
                <a:gd name="T105" fmla="*/ 493 h 681"/>
                <a:gd name="T106" fmla="*/ 440 w 441"/>
                <a:gd name="T107" fmla="*/ 529 h 681"/>
                <a:gd name="T108" fmla="*/ 425 w 441"/>
                <a:gd name="T109" fmla="*/ 585 h 681"/>
                <a:gd name="T110" fmla="*/ 393 w 441"/>
                <a:gd name="T111" fmla="*/ 629 h 681"/>
                <a:gd name="T112" fmla="*/ 346 w 441"/>
                <a:gd name="T113" fmla="*/ 659 h 681"/>
                <a:gd name="T114" fmla="*/ 286 w 441"/>
                <a:gd name="T115" fmla="*/ 676 h 681"/>
                <a:gd name="T116" fmla="*/ 215 w 441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1" h="681">
                  <a:moveTo>
                    <a:pt x="215" y="681"/>
                  </a:moveTo>
                  <a:lnTo>
                    <a:pt x="215" y="681"/>
                  </a:lnTo>
                  <a:lnTo>
                    <a:pt x="175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4" y="660"/>
                  </a:lnTo>
                  <a:lnTo>
                    <a:pt x="10" y="657"/>
                  </a:lnTo>
                  <a:lnTo>
                    <a:pt x="5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5" y="584"/>
                  </a:lnTo>
                  <a:lnTo>
                    <a:pt x="9" y="582"/>
                  </a:lnTo>
                  <a:lnTo>
                    <a:pt x="12" y="579"/>
                  </a:lnTo>
                  <a:lnTo>
                    <a:pt x="20" y="578"/>
                  </a:lnTo>
                  <a:lnTo>
                    <a:pt x="20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3" y="584"/>
                  </a:lnTo>
                  <a:lnTo>
                    <a:pt x="126" y="587"/>
                  </a:lnTo>
                  <a:lnTo>
                    <a:pt x="175" y="591"/>
                  </a:lnTo>
                  <a:lnTo>
                    <a:pt x="215" y="592"/>
                  </a:lnTo>
                  <a:lnTo>
                    <a:pt x="215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7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7" y="562"/>
                  </a:lnTo>
                  <a:lnTo>
                    <a:pt x="323" y="555"/>
                  </a:lnTo>
                  <a:lnTo>
                    <a:pt x="327" y="547"/>
                  </a:lnTo>
                  <a:lnTo>
                    <a:pt x="330" y="538"/>
                  </a:lnTo>
                  <a:lnTo>
                    <a:pt x="332" y="529"/>
                  </a:lnTo>
                  <a:lnTo>
                    <a:pt x="335" y="517"/>
                  </a:lnTo>
                  <a:lnTo>
                    <a:pt x="335" y="506"/>
                  </a:lnTo>
                  <a:lnTo>
                    <a:pt x="335" y="506"/>
                  </a:lnTo>
                  <a:lnTo>
                    <a:pt x="334" y="493"/>
                  </a:lnTo>
                  <a:lnTo>
                    <a:pt x="330" y="481"/>
                  </a:lnTo>
                  <a:lnTo>
                    <a:pt x="324" y="469"/>
                  </a:lnTo>
                  <a:lnTo>
                    <a:pt x="315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4" y="406"/>
                  </a:lnTo>
                  <a:lnTo>
                    <a:pt x="122" y="334"/>
                  </a:lnTo>
                  <a:lnTo>
                    <a:pt x="122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1" y="280"/>
                  </a:lnTo>
                  <a:lnTo>
                    <a:pt x="42" y="270"/>
                  </a:lnTo>
                  <a:lnTo>
                    <a:pt x="33" y="259"/>
                  </a:lnTo>
                  <a:lnTo>
                    <a:pt x="25" y="249"/>
                  </a:lnTo>
                  <a:lnTo>
                    <a:pt x="19" y="238"/>
                  </a:lnTo>
                  <a:lnTo>
                    <a:pt x="14" y="226"/>
                  </a:lnTo>
                  <a:lnTo>
                    <a:pt x="8" y="214"/>
                  </a:lnTo>
                  <a:lnTo>
                    <a:pt x="4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0" y="138"/>
                  </a:lnTo>
                  <a:lnTo>
                    <a:pt x="3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5" y="55"/>
                  </a:lnTo>
                  <a:lnTo>
                    <a:pt x="48" y="44"/>
                  </a:lnTo>
                  <a:lnTo>
                    <a:pt x="62" y="33"/>
                  </a:lnTo>
                  <a:lnTo>
                    <a:pt x="78" y="25"/>
                  </a:lnTo>
                  <a:lnTo>
                    <a:pt x="94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1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6" y="5"/>
                  </a:lnTo>
                  <a:lnTo>
                    <a:pt x="362" y="9"/>
                  </a:lnTo>
                  <a:lnTo>
                    <a:pt x="406" y="16"/>
                  </a:lnTo>
                  <a:lnTo>
                    <a:pt x="406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3" y="24"/>
                  </a:lnTo>
                  <a:lnTo>
                    <a:pt x="426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29" y="40"/>
                  </a:lnTo>
                  <a:lnTo>
                    <a:pt x="429" y="80"/>
                  </a:lnTo>
                  <a:lnTo>
                    <a:pt x="429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5" y="93"/>
                  </a:lnTo>
                  <a:lnTo>
                    <a:pt x="423" y="95"/>
                  </a:lnTo>
                  <a:lnTo>
                    <a:pt x="421" y="98"/>
                  </a:lnTo>
                  <a:lnTo>
                    <a:pt x="417" y="99"/>
                  </a:lnTo>
                  <a:lnTo>
                    <a:pt x="408" y="100"/>
                  </a:lnTo>
                  <a:lnTo>
                    <a:pt x="408" y="100"/>
                  </a:lnTo>
                  <a:lnTo>
                    <a:pt x="405" y="100"/>
                  </a:lnTo>
                  <a:lnTo>
                    <a:pt x="405" y="100"/>
                  </a:lnTo>
                  <a:lnTo>
                    <a:pt x="321" y="94"/>
                  </a:lnTo>
                  <a:lnTo>
                    <a:pt x="269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2" y="97"/>
                  </a:lnTo>
                  <a:lnTo>
                    <a:pt x="144" y="100"/>
                  </a:lnTo>
                  <a:lnTo>
                    <a:pt x="136" y="102"/>
                  </a:lnTo>
                  <a:lnTo>
                    <a:pt x="129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3" y="124"/>
                  </a:lnTo>
                  <a:lnTo>
                    <a:pt x="110" y="131"/>
                  </a:lnTo>
                  <a:lnTo>
                    <a:pt x="108" y="140"/>
                  </a:lnTo>
                  <a:lnTo>
                    <a:pt x="106" y="150"/>
                  </a:lnTo>
                  <a:lnTo>
                    <a:pt x="105" y="161"/>
                  </a:lnTo>
                  <a:lnTo>
                    <a:pt x="105" y="161"/>
                  </a:lnTo>
                  <a:lnTo>
                    <a:pt x="106" y="173"/>
                  </a:lnTo>
                  <a:lnTo>
                    <a:pt x="111" y="186"/>
                  </a:lnTo>
                  <a:lnTo>
                    <a:pt x="117" y="197"/>
                  </a:lnTo>
                  <a:lnTo>
                    <a:pt x="126" y="208"/>
                  </a:lnTo>
                  <a:lnTo>
                    <a:pt x="137" y="219"/>
                  </a:lnTo>
                  <a:lnTo>
                    <a:pt x="152" y="230"/>
                  </a:lnTo>
                  <a:lnTo>
                    <a:pt x="169" y="241"/>
                  </a:lnTo>
                  <a:lnTo>
                    <a:pt x="189" y="253"/>
                  </a:lnTo>
                  <a:lnTo>
                    <a:pt x="308" y="324"/>
                  </a:lnTo>
                  <a:lnTo>
                    <a:pt x="308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1" y="367"/>
                  </a:lnTo>
                  <a:lnTo>
                    <a:pt x="384" y="378"/>
                  </a:lnTo>
                  <a:lnTo>
                    <a:pt x="394" y="389"/>
                  </a:lnTo>
                  <a:lnTo>
                    <a:pt x="403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5" y="433"/>
                  </a:lnTo>
                  <a:lnTo>
                    <a:pt x="431" y="444"/>
                  </a:lnTo>
                  <a:lnTo>
                    <a:pt x="434" y="456"/>
                  </a:lnTo>
                  <a:lnTo>
                    <a:pt x="438" y="468"/>
                  </a:lnTo>
                  <a:lnTo>
                    <a:pt x="439" y="481"/>
                  </a:lnTo>
                  <a:lnTo>
                    <a:pt x="440" y="493"/>
                  </a:lnTo>
                  <a:lnTo>
                    <a:pt x="441" y="506"/>
                  </a:lnTo>
                  <a:lnTo>
                    <a:pt x="441" y="506"/>
                  </a:lnTo>
                  <a:lnTo>
                    <a:pt x="440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5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79" y="640"/>
                  </a:lnTo>
                  <a:lnTo>
                    <a:pt x="363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7" y="671"/>
                  </a:lnTo>
                  <a:lnTo>
                    <a:pt x="286" y="676"/>
                  </a:lnTo>
                  <a:lnTo>
                    <a:pt x="264" y="678"/>
                  </a:lnTo>
                  <a:lnTo>
                    <a:pt x="241" y="680"/>
                  </a:lnTo>
                  <a:lnTo>
                    <a:pt x="215" y="681"/>
                  </a:lnTo>
                  <a:lnTo>
                    <a:pt x="215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8" name="Freeform 180"/>
            <p:cNvSpPr>
              <a:spLocks/>
            </p:cNvSpPr>
            <p:nvPr/>
          </p:nvSpPr>
          <p:spPr bwMode="auto">
            <a:xfrm>
              <a:off x="5562508" y="4229903"/>
              <a:ext cx="87278" cy="134776"/>
            </a:xfrm>
            <a:custGeom>
              <a:avLst/>
              <a:gdLst>
                <a:gd name="T0" fmla="*/ 175 w 441"/>
                <a:gd name="T1" fmla="*/ 680 h 681"/>
                <a:gd name="T2" fmla="*/ 73 w 441"/>
                <a:gd name="T3" fmla="*/ 672 h 681"/>
                <a:gd name="T4" fmla="*/ 25 w 441"/>
                <a:gd name="T5" fmla="*/ 663 h 681"/>
                <a:gd name="T6" fmla="*/ 7 w 441"/>
                <a:gd name="T7" fmla="*/ 655 h 681"/>
                <a:gd name="T8" fmla="*/ 0 w 441"/>
                <a:gd name="T9" fmla="*/ 644 h 681"/>
                <a:gd name="T10" fmla="*/ 0 w 441"/>
                <a:gd name="T11" fmla="*/ 597 h 681"/>
                <a:gd name="T12" fmla="*/ 3 w 441"/>
                <a:gd name="T13" fmla="*/ 586 h 681"/>
                <a:gd name="T14" fmla="*/ 12 w 441"/>
                <a:gd name="T15" fmla="*/ 579 h 681"/>
                <a:gd name="T16" fmla="*/ 26 w 441"/>
                <a:gd name="T17" fmla="*/ 578 h 681"/>
                <a:gd name="T18" fmla="*/ 126 w 441"/>
                <a:gd name="T19" fmla="*/ 587 h 681"/>
                <a:gd name="T20" fmla="*/ 215 w 441"/>
                <a:gd name="T21" fmla="*/ 592 h 681"/>
                <a:gd name="T22" fmla="*/ 267 w 441"/>
                <a:gd name="T23" fmla="*/ 587 h 681"/>
                <a:gd name="T24" fmla="*/ 297 w 441"/>
                <a:gd name="T25" fmla="*/ 578 h 681"/>
                <a:gd name="T26" fmla="*/ 319 w 441"/>
                <a:gd name="T27" fmla="*/ 562 h 681"/>
                <a:gd name="T28" fmla="*/ 331 w 441"/>
                <a:gd name="T29" fmla="*/ 538 h 681"/>
                <a:gd name="T30" fmla="*/ 336 w 441"/>
                <a:gd name="T31" fmla="*/ 506 h 681"/>
                <a:gd name="T32" fmla="*/ 331 w 441"/>
                <a:gd name="T33" fmla="*/ 481 h 681"/>
                <a:gd name="T34" fmla="*/ 304 w 441"/>
                <a:gd name="T35" fmla="*/ 446 h 681"/>
                <a:gd name="T36" fmla="*/ 245 w 441"/>
                <a:gd name="T37" fmla="*/ 406 h 681"/>
                <a:gd name="T38" fmla="*/ 96 w 441"/>
                <a:gd name="T39" fmla="*/ 317 h 681"/>
                <a:gd name="T40" fmla="*/ 51 w 441"/>
                <a:gd name="T41" fmla="*/ 280 h 681"/>
                <a:gd name="T42" fmla="*/ 26 w 441"/>
                <a:gd name="T43" fmla="*/ 249 h 681"/>
                <a:gd name="T44" fmla="*/ 9 w 441"/>
                <a:gd name="T45" fmla="*/ 214 h 681"/>
                <a:gd name="T46" fmla="*/ 0 w 441"/>
                <a:gd name="T47" fmla="*/ 175 h 681"/>
                <a:gd name="T48" fmla="*/ 1 w 441"/>
                <a:gd name="T49" fmla="*/ 138 h 681"/>
                <a:gd name="T50" fmla="*/ 16 w 441"/>
                <a:gd name="T51" fmla="*/ 83 h 681"/>
                <a:gd name="T52" fmla="*/ 48 w 441"/>
                <a:gd name="T53" fmla="*/ 44 h 681"/>
                <a:gd name="T54" fmla="*/ 95 w 441"/>
                <a:gd name="T55" fmla="*/ 19 h 681"/>
                <a:gd name="T56" fmla="*/ 152 w 441"/>
                <a:gd name="T57" fmla="*/ 5 h 681"/>
                <a:gd name="T58" fmla="*/ 218 w 441"/>
                <a:gd name="T59" fmla="*/ 0 h 681"/>
                <a:gd name="T60" fmla="*/ 316 w 441"/>
                <a:gd name="T61" fmla="*/ 5 h 681"/>
                <a:gd name="T62" fmla="*/ 407 w 441"/>
                <a:gd name="T63" fmla="*/ 16 h 681"/>
                <a:gd name="T64" fmla="*/ 421 w 441"/>
                <a:gd name="T65" fmla="*/ 21 h 681"/>
                <a:gd name="T66" fmla="*/ 428 w 441"/>
                <a:gd name="T67" fmla="*/ 31 h 681"/>
                <a:gd name="T68" fmla="*/ 430 w 441"/>
                <a:gd name="T69" fmla="*/ 80 h 681"/>
                <a:gd name="T70" fmla="*/ 428 w 441"/>
                <a:gd name="T71" fmla="*/ 90 h 681"/>
                <a:gd name="T72" fmla="*/ 421 w 441"/>
                <a:gd name="T73" fmla="*/ 98 h 681"/>
                <a:gd name="T74" fmla="*/ 409 w 441"/>
                <a:gd name="T75" fmla="*/ 100 h 681"/>
                <a:gd name="T76" fmla="*/ 321 w 441"/>
                <a:gd name="T77" fmla="*/ 94 h 681"/>
                <a:gd name="T78" fmla="*/ 218 w 441"/>
                <a:gd name="T79" fmla="*/ 91 h 681"/>
                <a:gd name="T80" fmla="*/ 153 w 441"/>
                <a:gd name="T81" fmla="*/ 97 h 681"/>
                <a:gd name="T82" fmla="*/ 129 w 441"/>
                <a:gd name="T83" fmla="*/ 107 h 681"/>
                <a:gd name="T84" fmla="*/ 114 w 441"/>
                <a:gd name="T85" fmla="*/ 124 h 681"/>
                <a:gd name="T86" fmla="*/ 106 w 441"/>
                <a:gd name="T87" fmla="*/ 150 h 681"/>
                <a:gd name="T88" fmla="*/ 108 w 441"/>
                <a:gd name="T89" fmla="*/ 173 h 681"/>
                <a:gd name="T90" fmla="*/ 127 w 441"/>
                <a:gd name="T91" fmla="*/ 208 h 681"/>
                <a:gd name="T92" fmla="*/ 170 w 441"/>
                <a:gd name="T93" fmla="*/ 241 h 681"/>
                <a:gd name="T94" fmla="*/ 308 w 441"/>
                <a:gd name="T95" fmla="*/ 324 h 681"/>
                <a:gd name="T96" fmla="*/ 358 w 441"/>
                <a:gd name="T97" fmla="*/ 357 h 681"/>
                <a:gd name="T98" fmla="*/ 394 w 441"/>
                <a:gd name="T99" fmla="*/ 389 h 681"/>
                <a:gd name="T100" fmla="*/ 420 w 441"/>
                <a:gd name="T101" fmla="*/ 421 h 681"/>
                <a:gd name="T102" fmla="*/ 435 w 441"/>
                <a:gd name="T103" fmla="*/ 456 h 681"/>
                <a:gd name="T104" fmla="*/ 441 w 441"/>
                <a:gd name="T105" fmla="*/ 493 h 681"/>
                <a:gd name="T106" fmla="*/ 440 w 441"/>
                <a:gd name="T107" fmla="*/ 529 h 681"/>
                <a:gd name="T108" fmla="*/ 425 w 441"/>
                <a:gd name="T109" fmla="*/ 585 h 681"/>
                <a:gd name="T110" fmla="*/ 393 w 441"/>
                <a:gd name="T111" fmla="*/ 629 h 681"/>
                <a:gd name="T112" fmla="*/ 346 w 441"/>
                <a:gd name="T113" fmla="*/ 659 h 681"/>
                <a:gd name="T114" fmla="*/ 287 w 441"/>
                <a:gd name="T115" fmla="*/ 676 h 681"/>
                <a:gd name="T116" fmla="*/ 215 w 441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1" h="681">
                  <a:moveTo>
                    <a:pt x="215" y="681"/>
                  </a:moveTo>
                  <a:lnTo>
                    <a:pt x="215" y="681"/>
                  </a:lnTo>
                  <a:lnTo>
                    <a:pt x="175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60"/>
                  </a:lnTo>
                  <a:lnTo>
                    <a:pt x="10" y="657"/>
                  </a:lnTo>
                  <a:lnTo>
                    <a:pt x="7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6" y="584"/>
                  </a:lnTo>
                  <a:lnTo>
                    <a:pt x="9" y="582"/>
                  </a:lnTo>
                  <a:lnTo>
                    <a:pt x="12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4" y="584"/>
                  </a:lnTo>
                  <a:lnTo>
                    <a:pt x="126" y="587"/>
                  </a:lnTo>
                  <a:lnTo>
                    <a:pt x="176" y="591"/>
                  </a:lnTo>
                  <a:lnTo>
                    <a:pt x="215" y="592"/>
                  </a:lnTo>
                  <a:lnTo>
                    <a:pt x="215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9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9" y="562"/>
                  </a:lnTo>
                  <a:lnTo>
                    <a:pt x="323" y="555"/>
                  </a:lnTo>
                  <a:lnTo>
                    <a:pt x="328" y="547"/>
                  </a:lnTo>
                  <a:lnTo>
                    <a:pt x="331" y="538"/>
                  </a:lnTo>
                  <a:lnTo>
                    <a:pt x="334" y="529"/>
                  </a:lnTo>
                  <a:lnTo>
                    <a:pt x="335" y="517"/>
                  </a:lnTo>
                  <a:lnTo>
                    <a:pt x="336" y="506"/>
                  </a:lnTo>
                  <a:lnTo>
                    <a:pt x="336" y="506"/>
                  </a:lnTo>
                  <a:lnTo>
                    <a:pt x="335" y="493"/>
                  </a:lnTo>
                  <a:lnTo>
                    <a:pt x="331" y="481"/>
                  </a:lnTo>
                  <a:lnTo>
                    <a:pt x="324" y="469"/>
                  </a:lnTo>
                  <a:lnTo>
                    <a:pt x="316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5" y="406"/>
                  </a:lnTo>
                  <a:lnTo>
                    <a:pt x="123" y="334"/>
                  </a:lnTo>
                  <a:lnTo>
                    <a:pt x="123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1" y="280"/>
                  </a:lnTo>
                  <a:lnTo>
                    <a:pt x="42" y="270"/>
                  </a:lnTo>
                  <a:lnTo>
                    <a:pt x="34" y="259"/>
                  </a:lnTo>
                  <a:lnTo>
                    <a:pt x="26" y="249"/>
                  </a:lnTo>
                  <a:lnTo>
                    <a:pt x="19" y="238"/>
                  </a:lnTo>
                  <a:lnTo>
                    <a:pt x="14" y="226"/>
                  </a:lnTo>
                  <a:lnTo>
                    <a:pt x="9" y="214"/>
                  </a:lnTo>
                  <a:lnTo>
                    <a:pt x="4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1" y="138"/>
                  </a:lnTo>
                  <a:lnTo>
                    <a:pt x="4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6" y="55"/>
                  </a:lnTo>
                  <a:lnTo>
                    <a:pt x="48" y="44"/>
                  </a:lnTo>
                  <a:lnTo>
                    <a:pt x="63" y="33"/>
                  </a:lnTo>
                  <a:lnTo>
                    <a:pt x="78" y="25"/>
                  </a:lnTo>
                  <a:lnTo>
                    <a:pt x="95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2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6" y="5"/>
                  </a:lnTo>
                  <a:lnTo>
                    <a:pt x="362" y="9"/>
                  </a:lnTo>
                  <a:lnTo>
                    <a:pt x="407" y="16"/>
                  </a:lnTo>
                  <a:lnTo>
                    <a:pt x="407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4" y="24"/>
                  </a:lnTo>
                  <a:lnTo>
                    <a:pt x="426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30" y="40"/>
                  </a:lnTo>
                  <a:lnTo>
                    <a:pt x="430" y="80"/>
                  </a:lnTo>
                  <a:lnTo>
                    <a:pt x="430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6" y="93"/>
                  </a:lnTo>
                  <a:lnTo>
                    <a:pt x="424" y="95"/>
                  </a:lnTo>
                  <a:lnTo>
                    <a:pt x="421" y="98"/>
                  </a:lnTo>
                  <a:lnTo>
                    <a:pt x="417" y="99"/>
                  </a:lnTo>
                  <a:lnTo>
                    <a:pt x="409" y="100"/>
                  </a:lnTo>
                  <a:lnTo>
                    <a:pt x="409" y="100"/>
                  </a:lnTo>
                  <a:lnTo>
                    <a:pt x="406" y="100"/>
                  </a:lnTo>
                  <a:lnTo>
                    <a:pt x="406" y="100"/>
                  </a:lnTo>
                  <a:lnTo>
                    <a:pt x="321" y="94"/>
                  </a:lnTo>
                  <a:lnTo>
                    <a:pt x="270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3" y="97"/>
                  </a:lnTo>
                  <a:lnTo>
                    <a:pt x="144" y="100"/>
                  </a:lnTo>
                  <a:lnTo>
                    <a:pt x="136" y="102"/>
                  </a:lnTo>
                  <a:lnTo>
                    <a:pt x="129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4" y="124"/>
                  </a:lnTo>
                  <a:lnTo>
                    <a:pt x="111" y="131"/>
                  </a:lnTo>
                  <a:lnTo>
                    <a:pt x="108" y="140"/>
                  </a:lnTo>
                  <a:lnTo>
                    <a:pt x="106" y="150"/>
                  </a:lnTo>
                  <a:lnTo>
                    <a:pt x="106" y="161"/>
                  </a:lnTo>
                  <a:lnTo>
                    <a:pt x="106" y="161"/>
                  </a:lnTo>
                  <a:lnTo>
                    <a:pt x="108" y="173"/>
                  </a:lnTo>
                  <a:lnTo>
                    <a:pt x="111" y="186"/>
                  </a:lnTo>
                  <a:lnTo>
                    <a:pt x="118" y="197"/>
                  </a:lnTo>
                  <a:lnTo>
                    <a:pt x="127" y="208"/>
                  </a:lnTo>
                  <a:lnTo>
                    <a:pt x="139" y="219"/>
                  </a:lnTo>
                  <a:lnTo>
                    <a:pt x="152" y="230"/>
                  </a:lnTo>
                  <a:lnTo>
                    <a:pt x="170" y="241"/>
                  </a:lnTo>
                  <a:lnTo>
                    <a:pt x="189" y="253"/>
                  </a:lnTo>
                  <a:lnTo>
                    <a:pt x="308" y="324"/>
                  </a:lnTo>
                  <a:lnTo>
                    <a:pt x="308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1" y="367"/>
                  </a:lnTo>
                  <a:lnTo>
                    <a:pt x="384" y="378"/>
                  </a:lnTo>
                  <a:lnTo>
                    <a:pt x="394" y="389"/>
                  </a:lnTo>
                  <a:lnTo>
                    <a:pt x="405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5" y="433"/>
                  </a:lnTo>
                  <a:lnTo>
                    <a:pt x="431" y="444"/>
                  </a:lnTo>
                  <a:lnTo>
                    <a:pt x="435" y="456"/>
                  </a:lnTo>
                  <a:lnTo>
                    <a:pt x="438" y="468"/>
                  </a:lnTo>
                  <a:lnTo>
                    <a:pt x="440" y="481"/>
                  </a:lnTo>
                  <a:lnTo>
                    <a:pt x="441" y="493"/>
                  </a:lnTo>
                  <a:lnTo>
                    <a:pt x="441" y="506"/>
                  </a:lnTo>
                  <a:lnTo>
                    <a:pt x="441" y="506"/>
                  </a:lnTo>
                  <a:lnTo>
                    <a:pt x="440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5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79" y="640"/>
                  </a:lnTo>
                  <a:lnTo>
                    <a:pt x="363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8" y="671"/>
                  </a:lnTo>
                  <a:lnTo>
                    <a:pt x="287" y="676"/>
                  </a:lnTo>
                  <a:lnTo>
                    <a:pt x="265" y="678"/>
                  </a:lnTo>
                  <a:lnTo>
                    <a:pt x="241" y="680"/>
                  </a:lnTo>
                  <a:lnTo>
                    <a:pt x="215" y="681"/>
                  </a:lnTo>
                  <a:lnTo>
                    <a:pt x="215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9" name="Freeform 181"/>
            <p:cNvSpPr>
              <a:spLocks/>
            </p:cNvSpPr>
            <p:nvPr/>
          </p:nvSpPr>
          <p:spPr bwMode="auto">
            <a:xfrm>
              <a:off x="4737819" y="4470956"/>
              <a:ext cx="107465" cy="180494"/>
            </a:xfrm>
            <a:custGeom>
              <a:avLst/>
              <a:gdLst>
                <a:gd name="T0" fmla="*/ 186 w 544"/>
                <a:gd name="T1" fmla="*/ 912 h 914"/>
                <a:gd name="T2" fmla="*/ 45 w 544"/>
                <a:gd name="T3" fmla="*/ 897 h 914"/>
                <a:gd name="T4" fmla="*/ 25 w 544"/>
                <a:gd name="T5" fmla="*/ 887 h 914"/>
                <a:gd name="T6" fmla="*/ 22 w 544"/>
                <a:gd name="T7" fmla="*/ 827 h 914"/>
                <a:gd name="T8" fmla="*/ 29 w 544"/>
                <a:gd name="T9" fmla="*/ 812 h 914"/>
                <a:gd name="T10" fmla="*/ 43 w 544"/>
                <a:gd name="T11" fmla="*/ 807 h 914"/>
                <a:gd name="T12" fmla="*/ 146 w 544"/>
                <a:gd name="T13" fmla="*/ 813 h 914"/>
                <a:gd name="T14" fmla="*/ 272 w 544"/>
                <a:gd name="T15" fmla="*/ 814 h 914"/>
                <a:gd name="T16" fmla="*/ 353 w 544"/>
                <a:gd name="T17" fmla="*/ 798 h 914"/>
                <a:gd name="T18" fmla="*/ 402 w 544"/>
                <a:gd name="T19" fmla="*/ 765 h 914"/>
                <a:gd name="T20" fmla="*/ 425 w 544"/>
                <a:gd name="T21" fmla="*/ 717 h 914"/>
                <a:gd name="T22" fmla="*/ 429 w 544"/>
                <a:gd name="T23" fmla="*/ 672 h 914"/>
                <a:gd name="T24" fmla="*/ 423 w 544"/>
                <a:gd name="T25" fmla="*/ 631 h 914"/>
                <a:gd name="T26" fmla="*/ 398 w 544"/>
                <a:gd name="T27" fmla="*/ 594 h 914"/>
                <a:gd name="T28" fmla="*/ 323 w 544"/>
                <a:gd name="T29" fmla="*/ 534 h 914"/>
                <a:gd name="T30" fmla="*/ 129 w 544"/>
                <a:gd name="T31" fmla="*/ 414 h 914"/>
                <a:gd name="T32" fmla="*/ 66 w 544"/>
                <a:gd name="T33" fmla="*/ 364 h 914"/>
                <a:gd name="T34" fmla="*/ 25 w 544"/>
                <a:gd name="T35" fmla="*/ 310 h 914"/>
                <a:gd name="T36" fmla="*/ 4 w 544"/>
                <a:gd name="T37" fmla="*/ 248 h 914"/>
                <a:gd name="T38" fmla="*/ 2 w 544"/>
                <a:gd name="T39" fmla="*/ 187 h 914"/>
                <a:gd name="T40" fmla="*/ 20 w 544"/>
                <a:gd name="T41" fmla="*/ 118 h 914"/>
                <a:gd name="T42" fmla="*/ 44 w 544"/>
                <a:gd name="T43" fmla="*/ 81 h 914"/>
                <a:gd name="T44" fmla="*/ 96 w 544"/>
                <a:gd name="T45" fmla="*/ 39 h 914"/>
                <a:gd name="T46" fmla="*/ 194 w 544"/>
                <a:gd name="T47" fmla="*/ 7 h 914"/>
                <a:gd name="T48" fmla="*/ 290 w 544"/>
                <a:gd name="T49" fmla="*/ 0 h 914"/>
                <a:gd name="T50" fmla="*/ 499 w 544"/>
                <a:gd name="T51" fmla="*/ 14 h 914"/>
                <a:gd name="T52" fmla="*/ 517 w 544"/>
                <a:gd name="T53" fmla="*/ 24 h 914"/>
                <a:gd name="T54" fmla="*/ 520 w 544"/>
                <a:gd name="T55" fmla="*/ 87 h 914"/>
                <a:gd name="T56" fmla="*/ 517 w 544"/>
                <a:gd name="T57" fmla="*/ 99 h 914"/>
                <a:gd name="T58" fmla="*/ 504 w 544"/>
                <a:gd name="T59" fmla="*/ 106 h 914"/>
                <a:gd name="T60" fmla="*/ 497 w 544"/>
                <a:gd name="T61" fmla="*/ 106 h 914"/>
                <a:gd name="T62" fmla="*/ 290 w 544"/>
                <a:gd name="T63" fmla="*/ 99 h 914"/>
                <a:gd name="T64" fmla="*/ 226 w 544"/>
                <a:gd name="T65" fmla="*/ 102 h 914"/>
                <a:gd name="T66" fmla="*/ 166 w 544"/>
                <a:gd name="T67" fmla="*/ 117 h 914"/>
                <a:gd name="T68" fmla="*/ 128 w 544"/>
                <a:gd name="T69" fmla="*/ 148 h 914"/>
                <a:gd name="T70" fmla="*/ 113 w 544"/>
                <a:gd name="T71" fmla="*/ 197 h 914"/>
                <a:gd name="T72" fmla="*/ 114 w 544"/>
                <a:gd name="T73" fmla="*/ 234 h 914"/>
                <a:gd name="T74" fmla="*/ 129 w 544"/>
                <a:gd name="T75" fmla="*/ 270 h 914"/>
                <a:gd name="T76" fmla="*/ 161 w 544"/>
                <a:gd name="T77" fmla="*/ 304 h 914"/>
                <a:gd name="T78" fmla="*/ 355 w 544"/>
                <a:gd name="T79" fmla="*/ 426 h 914"/>
                <a:gd name="T80" fmla="*/ 424 w 544"/>
                <a:gd name="T81" fmla="*/ 471 h 914"/>
                <a:gd name="T82" fmla="*/ 490 w 544"/>
                <a:gd name="T83" fmla="*/ 530 h 914"/>
                <a:gd name="T84" fmla="*/ 528 w 544"/>
                <a:gd name="T85" fmla="*/ 588 h 914"/>
                <a:gd name="T86" fmla="*/ 543 w 544"/>
                <a:gd name="T87" fmla="*/ 655 h 914"/>
                <a:gd name="T88" fmla="*/ 541 w 544"/>
                <a:gd name="T89" fmla="*/ 716 h 914"/>
                <a:gd name="T90" fmla="*/ 512 w 544"/>
                <a:gd name="T91" fmla="*/ 799 h 914"/>
                <a:gd name="T92" fmla="*/ 475 w 544"/>
                <a:gd name="T93" fmla="*/ 844 h 914"/>
                <a:gd name="T94" fmla="*/ 433 w 544"/>
                <a:gd name="T95" fmla="*/ 874 h 914"/>
                <a:gd name="T96" fmla="*/ 378 w 544"/>
                <a:gd name="T97" fmla="*/ 897 h 914"/>
                <a:gd name="T98" fmla="*/ 308 w 544"/>
                <a:gd name="T99" fmla="*/ 911 h 914"/>
                <a:gd name="T100" fmla="*/ 246 w 544"/>
                <a:gd name="T101" fmla="*/ 914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44" h="914">
                  <a:moveTo>
                    <a:pt x="246" y="914"/>
                  </a:moveTo>
                  <a:lnTo>
                    <a:pt x="246" y="914"/>
                  </a:lnTo>
                  <a:lnTo>
                    <a:pt x="215" y="913"/>
                  </a:lnTo>
                  <a:lnTo>
                    <a:pt x="186" y="912"/>
                  </a:lnTo>
                  <a:lnTo>
                    <a:pt x="134" y="908"/>
                  </a:lnTo>
                  <a:lnTo>
                    <a:pt x="88" y="903"/>
                  </a:lnTo>
                  <a:lnTo>
                    <a:pt x="45" y="897"/>
                  </a:lnTo>
                  <a:lnTo>
                    <a:pt x="45" y="897"/>
                  </a:lnTo>
                  <a:lnTo>
                    <a:pt x="34" y="894"/>
                  </a:lnTo>
                  <a:lnTo>
                    <a:pt x="29" y="891"/>
                  </a:lnTo>
                  <a:lnTo>
                    <a:pt x="27" y="889"/>
                  </a:lnTo>
                  <a:lnTo>
                    <a:pt x="25" y="887"/>
                  </a:lnTo>
                  <a:lnTo>
                    <a:pt x="23" y="883"/>
                  </a:lnTo>
                  <a:lnTo>
                    <a:pt x="22" y="875"/>
                  </a:lnTo>
                  <a:lnTo>
                    <a:pt x="22" y="827"/>
                  </a:lnTo>
                  <a:lnTo>
                    <a:pt x="22" y="827"/>
                  </a:lnTo>
                  <a:lnTo>
                    <a:pt x="23" y="822"/>
                  </a:lnTo>
                  <a:lnTo>
                    <a:pt x="25" y="818"/>
                  </a:lnTo>
                  <a:lnTo>
                    <a:pt x="26" y="814"/>
                  </a:lnTo>
                  <a:lnTo>
                    <a:pt x="29" y="812"/>
                  </a:lnTo>
                  <a:lnTo>
                    <a:pt x="31" y="810"/>
                  </a:lnTo>
                  <a:lnTo>
                    <a:pt x="35" y="809"/>
                  </a:lnTo>
                  <a:lnTo>
                    <a:pt x="43" y="807"/>
                  </a:lnTo>
                  <a:lnTo>
                    <a:pt x="43" y="807"/>
                  </a:lnTo>
                  <a:lnTo>
                    <a:pt x="46" y="807"/>
                  </a:lnTo>
                  <a:lnTo>
                    <a:pt x="46" y="807"/>
                  </a:lnTo>
                  <a:lnTo>
                    <a:pt x="93" y="811"/>
                  </a:lnTo>
                  <a:lnTo>
                    <a:pt x="146" y="813"/>
                  </a:lnTo>
                  <a:lnTo>
                    <a:pt x="199" y="814"/>
                  </a:lnTo>
                  <a:lnTo>
                    <a:pt x="246" y="814"/>
                  </a:lnTo>
                  <a:lnTo>
                    <a:pt x="246" y="814"/>
                  </a:lnTo>
                  <a:lnTo>
                    <a:pt x="272" y="814"/>
                  </a:lnTo>
                  <a:lnTo>
                    <a:pt x="295" y="812"/>
                  </a:lnTo>
                  <a:lnTo>
                    <a:pt x="317" y="809"/>
                  </a:lnTo>
                  <a:lnTo>
                    <a:pt x="335" y="804"/>
                  </a:lnTo>
                  <a:lnTo>
                    <a:pt x="353" y="798"/>
                  </a:lnTo>
                  <a:lnTo>
                    <a:pt x="368" y="791"/>
                  </a:lnTo>
                  <a:lnTo>
                    <a:pt x="381" y="783"/>
                  </a:lnTo>
                  <a:lnTo>
                    <a:pt x="392" y="775"/>
                  </a:lnTo>
                  <a:lnTo>
                    <a:pt x="402" y="765"/>
                  </a:lnTo>
                  <a:lnTo>
                    <a:pt x="410" y="755"/>
                  </a:lnTo>
                  <a:lnTo>
                    <a:pt x="416" y="742"/>
                  </a:lnTo>
                  <a:lnTo>
                    <a:pt x="421" y="729"/>
                  </a:lnTo>
                  <a:lnTo>
                    <a:pt x="425" y="717"/>
                  </a:lnTo>
                  <a:lnTo>
                    <a:pt x="427" y="703"/>
                  </a:lnTo>
                  <a:lnTo>
                    <a:pt x="429" y="688"/>
                  </a:lnTo>
                  <a:lnTo>
                    <a:pt x="429" y="672"/>
                  </a:lnTo>
                  <a:lnTo>
                    <a:pt x="429" y="672"/>
                  </a:lnTo>
                  <a:lnTo>
                    <a:pt x="429" y="661"/>
                  </a:lnTo>
                  <a:lnTo>
                    <a:pt x="428" y="650"/>
                  </a:lnTo>
                  <a:lnTo>
                    <a:pt x="426" y="641"/>
                  </a:lnTo>
                  <a:lnTo>
                    <a:pt x="423" y="631"/>
                  </a:lnTo>
                  <a:lnTo>
                    <a:pt x="418" y="622"/>
                  </a:lnTo>
                  <a:lnTo>
                    <a:pt x="412" y="612"/>
                  </a:lnTo>
                  <a:lnTo>
                    <a:pt x="407" y="603"/>
                  </a:lnTo>
                  <a:lnTo>
                    <a:pt x="398" y="594"/>
                  </a:lnTo>
                  <a:lnTo>
                    <a:pt x="389" y="585"/>
                  </a:lnTo>
                  <a:lnTo>
                    <a:pt x="379" y="576"/>
                  </a:lnTo>
                  <a:lnTo>
                    <a:pt x="354" y="555"/>
                  </a:lnTo>
                  <a:lnTo>
                    <a:pt x="323" y="534"/>
                  </a:lnTo>
                  <a:lnTo>
                    <a:pt x="285" y="510"/>
                  </a:lnTo>
                  <a:lnTo>
                    <a:pt x="168" y="439"/>
                  </a:lnTo>
                  <a:lnTo>
                    <a:pt x="168" y="439"/>
                  </a:lnTo>
                  <a:lnTo>
                    <a:pt x="129" y="414"/>
                  </a:lnTo>
                  <a:lnTo>
                    <a:pt x="111" y="401"/>
                  </a:lnTo>
                  <a:lnTo>
                    <a:pt x="95" y="389"/>
                  </a:lnTo>
                  <a:lnTo>
                    <a:pt x="80" y="376"/>
                  </a:lnTo>
                  <a:lnTo>
                    <a:pt x="66" y="364"/>
                  </a:lnTo>
                  <a:lnTo>
                    <a:pt x="53" y="351"/>
                  </a:lnTo>
                  <a:lnTo>
                    <a:pt x="43" y="337"/>
                  </a:lnTo>
                  <a:lnTo>
                    <a:pt x="33" y="323"/>
                  </a:lnTo>
                  <a:lnTo>
                    <a:pt x="25" y="310"/>
                  </a:lnTo>
                  <a:lnTo>
                    <a:pt x="18" y="295"/>
                  </a:lnTo>
                  <a:lnTo>
                    <a:pt x="11" y="280"/>
                  </a:lnTo>
                  <a:lnTo>
                    <a:pt x="6" y="264"/>
                  </a:lnTo>
                  <a:lnTo>
                    <a:pt x="4" y="248"/>
                  </a:lnTo>
                  <a:lnTo>
                    <a:pt x="2" y="232"/>
                  </a:lnTo>
                  <a:lnTo>
                    <a:pt x="0" y="213"/>
                  </a:lnTo>
                  <a:lnTo>
                    <a:pt x="0" y="213"/>
                  </a:lnTo>
                  <a:lnTo>
                    <a:pt x="2" y="187"/>
                  </a:lnTo>
                  <a:lnTo>
                    <a:pt x="6" y="162"/>
                  </a:lnTo>
                  <a:lnTo>
                    <a:pt x="12" y="140"/>
                  </a:lnTo>
                  <a:lnTo>
                    <a:pt x="15" y="128"/>
                  </a:lnTo>
                  <a:lnTo>
                    <a:pt x="20" y="118"/>
                  </a:lnTo>
                  <a:lnTo>
                    <a:pt x="26" y="109"/>
                  </a:lnTo>
                  <a:lnTo>
                    <a:pt x="30" y="99"/>
                  </a:lnTo>
                  <a:lnTo>
                    <a:pt x="37" y="91"/>
                  </a:lnTo>
                  <a:lnTo>
                    <a:pt x="44" y="81"/>
                  </a:lnTo>
                  <a:lnTo>
                    <a:pt x="51" y="73"/>
                  </a:lnTo>
                  <a:lnTo>
                    <a:pt x="59" y="65"/>
                  </a:lnTo>
                  <a:lnTo>
                    <a:pt x="76" y="52"/>
                  </a:lnTo>
                  <a:lnTo>
                    <a:pt x="96" y="39"/>
                  </a:lnTo>
                  <a:lnTo>
                    <a:pt x="117" y="29"/>
                  </a:lnTo>
                  <a:lnTo>
                    <a:pt x="142" y="19"/>
                  </a:lnTo>
                  <a:lnTo>
                    <a:pt x="167" y="13"/>
                  </a:lnTo>
                  <a:lnTo>
                    <a:pt x="194" y="7"/>
                  </a:lnTo>
                  <a:lnTo>
                    <a:pt x="224" y="2"/>
                  </a:lnTo>
                  <a:lnTo>
                    <a:pt x="256" y="0"/>
                  </a:lnTo>
                  <a:lnTo>
                    <a:pt x="290" y="0"/>
                  </a:lnTo>
                  <a:lnTo>
                    <a:pt x="290" y="0"/>
                  </a:lnTo>
                  <a:lnTo>
                    <a:pt x="346" y="1"/>
                  </a:lnTo>
                  <a:lnTo>
                    <a:pt x="404" y="5"/>
                  </a:lnTo>
                  <a:lnTo>
                    <a:pt x="457" y="9"/>
                  </a:lnTo>
                  <a:lnTo>
                    <a:pt x="499" y="14"/>
                  </a:lnTo>
                  <a:lnTo>
                    <a:pt x="499" y="14"/>
                  </a:lnTo>
                  <a:lnTo>
                    <a:pt x="507" y="17"/>
                  </a:lnTo>
                  <a:lnTo>
                    <a:pt x="514" y="21"/>
                  </a:lnTo>
                  <a:lnTo>
                    <a:pt x="517" y="24"/>
                  </a:lnTo>
                  <a:lnTo>
                    <a:pt x="519" y="26"/>
                  </a:lnTo>
                  <a:lnTo>
                    <a:pt x="520" y="31"/>
                  </a:lnTo>
                  <a:lnTo>
                    <a:pt x="520" y="34"/>
                  </a:lnTo>
                  <a:lnTo>
                    <a:pt x="520" y="87"/>
                  </a:lnTo>
                  <a:lnTo>
                    <a:pt x="520" y="87"/>
                  </a:lnTo>
                  <a:lnTo>
                    <a:pt x="520" y="91"/>
                  </a:lnTo>
                  <a:lnTo>
                    <a:pt x="519" y="95"/>
                  </a:lnTo>
                  <a:lnTo>
                    <a:pt x="517" y="99"/>
                  </a:lnTo>
                  <a:lnTo>
                    <a:pt x="514" y="101"/>
                  </a:lnTo>
                  <a:lnTo>
                    <a:pt x="511" y="103"/>
                  </a:lnTo>
                  <a:lnTo>
                    <a:pt x="507" y="104"/>
                  </a:lnTo>
                  <a:lnTo>
                    <a:pt x="504" y="106"/>
                  </a:lnTo>
                  <a:lnTo>
                    <a:pt x="499" y="106"/>
                  </a:lnTo>
                  <a:lnTo>
                    <a:pt x="499" y="106"/>
                  </a:lnTo>
                  <a:lnTo>
                    <a:pt x="497" y="106"/>
                  </a:lnTo>
                  <a:lnTo>
                    <a:pt x="497" y="106"/>
                  </a:lnTo>
                  <a:lnTo>
                    <a:pt x="452" y="103"/>
                  </a:lnTo>
                  <a:lnTo>
                    <a:pt x="400" y="101"/>
                  </a:lnTo>
                  <a:lnTo>
                    <a:pt x="343" y="100"/>
                  </a:lnTo>
                  <a:lnTo>
                    <a:pt x="290" y="99"/>
                  </a:lnTo>
                  <a:lnTo>
                    <a:pt x="290" y="99"/>
                  </a:lnTo>
                  <a:lnTo>
                    <a:pt x="267" y="99"/>
                  </a:lnTo>
                  <a:lnTo>
                    <a:pt x="246" y="100"/>
                  </a:lnTo>
                  <a:lnTo>
                    <a:pt x="226" y="102"/>
                  </a:lnTo>
                  <a:lnTo>
                    <a:pt x="209" y="104"/>
                  </a:lnTo>
                  <a:lnTo>
                    <a:pt x="193" y="108"/>
                  </a:lnTo>
                  <a:lnTo>
                    <a:pt x="178" y="111"/>
                  </a:lnTo>
                  <a:lnTo>
                    <a:pt x="166" y="117"/>
                  </a:lnTo>
                  <a:lnTo>
                    <a:pt x="154" y="123"/>
                  </a:lnTo>
                  <a:lnTo>
                    <a:pt x="144" y="130"/>
                  </a:lnTo>
                  <a:lnTo>
                    <a:pt x="136" y="139"/>
                  </a:lnTo>
                  <a:lnTo>
                    <a:pt x="128" y="148"/>
                  </a:lnTo>
                  <a:lnTo>
                    <a:pt x="122" y="158"/>
                  </a:lnTo>
                  <a:lnTo>
                    <a:pt x="117" y="170"/>
                  </a:lnTo>
                  <a:lnTo>
                    <a:pt x="114" y="184"/>
                  </a:lnTo>
                  <a:lnTo>
                    <a:pt x="113" y="197"/>
                  </a:lnTo>
                  <a:lnTo>
                    <a:pt x="112" y="213"/>
                  </a:lnTo>
                  <a:lnTo>
                    <a:pt x="112" y="213"/>
                  </a:lnTo>
                  <a:lnTo>
                    <a:pt x="113" y="224"/>
                  </a:lnTo>
                  <a:lnTo>
                    <a:pt x="114" y="234"/>
                  </a:lnTo>
                  <a:lnTo>
                    <a:pt x="116" y="243"/>
                  </a:lnTo>
                  <a:lnTo>
                    <a:pt x="120" y="252"/>
                  </a:lnTo>
                  <a:lnTo>
                    <a:pt x="124" y="262"/>
                  </a:lnTo>
                  <a:lnTo>
                    <a:pt x="129" y="270"/>
                  </a:lnTo>
                  <a:lnTo>
                    <a:pt x="136" y="279"/>
                  </a:lnTo>
                  <a:lnTo>
                    <a:pt x="144" y="287"/>
                  </a:lnTo>
                  <a:lnTo>
                    <a:pt x="152" y="295"/>
                  </a:lnTo>
                  <a:lnTo>
                    <a:pt x="161" y="304"/>
                  </a:lnTo>
                  <a:lnTo>
                    <a:pt x="184" y="321"/>
                  </a:lnTo>
                  <a:lnTo>
                    <a:pt x="212" y="340"/>
                  </a:lnTo>
                  <a:lnTo>
                    <a:pt x="244" y="359"/>
                  </a:lnTo>
                  <a:lnTo>
                    <a:pt x="355" y="426"/>
                  </a:lnTo>
                  <a:lnTo>
                    <a:pt x="355" y="426"/>
                  </a:lnTo>
                  <a:lnTo>
                    <a:pt x="380" y="442"/>
                  </a:lnTo>
                  <a:lnTo>
                    <a:pt x="403" y="457"/>
                  </a:lnTo>
                  <a:lnTo>
                    <a:pt x="424" y="471"/>
                  </a:lnTo>
                  <a:lnTo>
                    <a:pt x="443" y="486"/>
                  </a:lnTo>
                  <a:lnTo>
                    <a:pt x="460" y="500"/>
                  </a:lnTo>
                  <a:lnTo>
                    <a:pt x="476" y="515"/>
                  </a:lnTo>
                  <a:lnTo>
                    <a:pt x="490" y="530"/>
                  </a:lnTo>
                  <a:lnTo>
                    <a:pt x="502" y="544"/>
                  </a:lnTo>
                  <a:lnTo>
                    <a:pt x="512" y="559"/>
                  </a:lnTo>
                  <a:lnTo>
                    <a:pt x="521" y="573"/>
                  </a:lnTo>
                  <a:lnTo>
                    <a:pt x="528" y="588"/>
                  </a:lnTo>
                  <a:lnTo>
                    <a:pt x="534" y="604"/>
                  </a:lnTo>
                  <a:lnTo>
                    <a:pt x="538" y="621"/>
                  </a:lnTo>
                  <a:lnTo>
                    <a:pt x="542" y="638"/>
                  </a:lnTo>
                  <a:lnTo>
                    <a:pt x="543" y="655"/>
                  </a:lnTo>
                  <a:lnTo>
                    <a:pt x="544" y="672"/>
                  </a:lnTo>
                  <a:lnTo>
                    <a:pt x="544" y="672"/>
                  </a:lnTo>
                  <a:lnTo>
                    <a:pt x="543" y="694"/>
                  </a:lnTo>
                  <a:lnTo>
                    <a:pt x="541" y="716"/>
                  </a:lnTo>
                  <a:lnTo>
                    <a:pt x="537" y="738"/>
                  </a:lnTo>
                  <a:lnTo>
                    <a:pt x="532" y="759"/>
                  </a:lnTo>
                  <a:lnTo>
                    <a:pt x="522" y="780"/>
                  </a:lnTo>
                  <a:lnTo>
                    <a:pt x="512" y="799"/>
                  </a:lnTo>
                  <a:lnTo>
                    <a:pt x="499" y="819"/>
                  </a:lnTo>
                  <a:lnTo>
                    <a:pt x="493" y="827"/>
                  </a:lnTo>
                  <a:lnTo>
                    <a:pt x="485" y="836"/>
                  </a:lnTo>
                  <a:lnTo>
                    <a:pt x="475" y="844"/>
                  </a:lnTo>
                  <a:lnTo>
                    <a:pt x="466" y="853"/>
                  </a:lnTo>
                  <a:lnTo>
                    <a:pt x="456" y="860"/>
                  </a:lnTo>
                  <a:lnTo>
                    <a:pt x="444" y="868"/>
                  </a:lnTo>
                  <a:lnTo>
                    <a:pt x="433" y="874"/>
                  </a:lnTo>
                  <a:lnTo>
                    <a:pt x="420" y="881"/>
                  </a:lnTo>
                  <a:lnTo>
                    <a:pt x="408" y="887"/>
                  </a:lnTo>
                  <a:lnTo>
                    <a:pt x="393" y="892"/>
                  </a:lnTo>
                  <a:lnTo>
                    <a:pt x="378" y="897"/>
                  </a:lnTo>
                  <a:lnTo>
                    <a:pt x="362" y="902"/>
                  </a:lnTo>
                  <a:lnTo>
                    <a:pt x="345" y="905"/>
                  </a:lnTo>
                  <a:lnTo>
                    <a:pt x="327" y="908"/>
                  </a:lnTo>
                  <a:lnTo>
                    <a:pt x="308" y="911"/>
                  </a:lnTo>
                  <a:lnTo>
                    <a:pt x="288" y="912"/>
                  </a:lnTo>
                  <a:lnTo>
                    <a:pt x="268" y="913"/>
                  </a:lnTo>
                  <a:lnTo>
                    <a:pt x="246" y="914"/>
                  </a:lnTo>
                  <a:lnTo>
                    <a:pt x="246" y="9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0" name="Freeform 182"/>
            <p:cNvSpPr>
              <a:spLocks/>
            </p:cNvSpPr>
            <p:nvPr/>
          </p:nvSpPr>
          <p:spPr bwMode="auto">
            <a:xfrm>
              <a:off x="4854190" y="4488174"/>
              <a:ext cx="79560" cy="163275"/>
            </a:xfrm>
            <a:custGeom>
              <a:avLst/>
              <a:gdLst>
                <a:gd name="T0" fmla="*/ 382 w 404"/>
                <a:gd name="T1" fmla="*/ 818 h 825"/>
                <a:gd name="T2" fmla="*/ 343 w 404"/>
                <a:gd name="T3" fmla="*/ 823 h 825"/>
                <a:gd name="T4" fmla="*/ 304 w 404"/>
                <a:gd name="T5" fmla="*/ 825 h 825"/>
                <a:gd name="T6" fmla="*/ 283 w 404"/>
                <a:gd name="T7" fmla="*/ 824 h 825"/>
                <a:gd name="T8" fmla="*/ 248 w 404"/>
                <a:gd name="T9" fmla="*/ 821 h 825"/>
                <a:gd name="T10" fmla="*/ 217 w 404"/>
                <a:gd name="T11" fmla="*/ 814 h 825"/>
                <a:gd name="T12" fmla="*/ 191 w 404"/>
                <a:gd name="T13" fmla="*/ 802 h 825"/>
                <a:gd name="T14" fmla="*/ 171 w 404"/>
                <a:gd name="T15" fmla="*/ 784 h 825"/>
                <a:gd name="T16" fmla="*/ 155 w 404"/>
                <a:gd name="T17" fmla="*/ 759 h 825"/>
                <a:gd name="T18" fmla="*/ 145 w 404"/>
                <a:gd name="T19" fmla="*/ 727 h 825"/>
                <a:gd name="T20" fmla="*/ 140 w 404"/>
                <a:gd name="T21" fmla="*/ 686 h 825"/>
                <a:gd name="T22" fmla="*/ 140 w 404"/>
                <a:gd name="T23" fmla="*/ 241 h 825"/>
                <a:gd name="T24" fmla="*/ 23 w 404"/>
                <a:gd name="T25" fmla="*/ 229 h 825"/>
                <a:gd name="T26" fmla="*/ 9 w 404"/>
                <a:gd name="T27" fmla="*/ 224 h 825"/>
                <a:gd name="T28" fmla="*/ 3 w 404"/>
                <a:gd name="T29" fmla="*/ 218 h 825"/>
                <a:gd name="T30" fmla="*/ 0 w 404"/>
                <a:gd name="T31" fmla="*/ 212 h 825"/>
                <a:gd name="T32" fmla="*/ 0 w 404"/>
                <a:gd name="T33" fmla="*/ 174 h 825"/>
                <a:gd name="T34" fmla="*/ 0 w 404"/>
                <a:gd name="T35" fmla="*/ 169 h 825"/>
                <a:gd name="T36" fmla="*/ 3 w 404"/>
                <a:gd name="T37" fmla="*/ 161 h 825"/>
                <a:gd name="T38" fmla="*/ 9 w 404"/>
                <a:gd name="T39" fmla="*/ 155 h 825"/>
                <a:gd name="T40" fmla="*/ 18 w 404"/>
                <a:gd name="T41" fmla="*/ 153 h 825"/>
                <a:gd name="T42" fmla="*/ 140 w 404"/>
                <a:gd name="T43" fmla="*/ 152 h 825"/>
                <a:gd name="T44" fmla="*/ 140 w 404"/>
                <a:gd name="T45" fmla="*/ 34 h 825"/>
                <a:gd name="T46" fmla="*/ 141 w 404"/>
                <a:gd name="T47" fmla="*/ 26 h 825"/>
                <a:gd name="T48" fmla="*/ 145 w 404"/>
                <a:gd name="T49" fmla="*/ 18 h 825"/>
                <a:gd name="T50" fmla="*/ 152 w 404"/>
                <a:gd name="T51" fmla="*/ 13 h 825"/>
                <a:gd name="T52" fmla="*/ 161 w 404"/>
                <a:gd name="T53" fmla="*/ 10 h 825"/>
                <a:gd name="T54" fmla="*/ 225 w 404"/>
                <a:gd name="T55" fmla="*/ 0 h 825"/>
                <a:gd name="T56" fmla="*/ 228 w 404"/>
                <a:gd name="T57" fmla="*/ 0 h 825"/>
                <a:gd name="T58" fmla="*/ 235 w 404"/>
                <a:gd name="T59" fmla="*/ 2 h 825"/>
                <a:gd name="T60" fmla="*/ 241 w 404"/>
                <a:gd name="T61" fmla="*/ 6 h 825"/>
                <a:gd name="T62" fmla="*/ 244 w 404"/>
                <a:gd name="T63" fmla="*/ 12 h 825"/>
                <a:gd name="T64" fmla="*/ 245 w 404"/>
                <a:gd name="T65" fmla="*/ 20 h 825"/>
                <a:gd name="T66" fmla="*/ 376 w 404"/>
                <a:gd name="T67" fmla="*/ 152 h 825"/>
                <a:gd name="T68" fmla="*/ 381 w 404"/>
                <a:gd name="T69" fmla="*/ 153 h 825"/>
                <a:gd name="T70" fmla="*/ 390 w 404"/>
                <a:gd name="T71" fmla="*/ 156 h 825"/>
                <a:gd name="T72" fmla="*/ 397 w 404"/>
                <a:gd name="T73" fmla="*/ 163 h 825"/>
                <a:gd name="T74" fmla="*/ 400 w 404"/>
                <a:gd name="T75" fmla="*/ 171 h 825"/>
                <a:gd name="T76" fmla="*/ 400 w 404"/>
                <a:gd name="T77" fmla="*/ 217 h 825"/>
                <a:gd name="T78" fmla="*/ 400 w 404"/>
                <a:gd name="T79" fmla="*/ 222 h 825"/>
                <a:gd name="T80" fmla="*/ 397 w 404"/>
                <a:gd name="T81" fmla="*/ 231 h 825"/>
                <a:gd name="T82" fmla="*/ 390 w 404"/>
                <a:gd name="T83" fmla="*/ 238 h 825"/>
                <a:gd name="T84" fmla="*/ 381 w 404"/>
                <a:gd name="T85" fmla="*/ 241 h 825"/>
                <a:gd name="T86" fmla="*/ 245 w 404"/>
                <a:gd name="T87" fmla="*/ 241 h 825"/>
                <a:gd name="T88" fmla="*/ 245 w 404"/>
                <a:gd name="T89" fmla="*/ 662 h 825"/>
                <a:gd name="T90" fmla="*/ 249 w 404"/>
                <a:gd name="T91" fmla="*/ 702 h 825"/>
                <a:gd name="T92" fmla="*/ 253 w 404"/>
                <a:gd name="T93" fmla="*/ 716 h 825"/>
                <a:gd name="T94" fmla="*/ 260 w 404"/>
                <a:gd name="T95" fmla="*/ 725 h 825"/>
                <a:gd name="T96" fmla="*/ 269 w 404"/>
                <a:gd name="T97" fmla="*/ 732 h 825"/>
                <a:gd name="T98" fmla="*/ 281 w 404"/>
                <a:gd name="T99" fmla="*/ 737 h 825"/>
                <a:gd name="T100" fmla="*/ 311 w 404"/>
                <a:gd name="T101" fmla="*/ 739 h 825"/>
                <a:gd name="T102" fmla="*/ 378 w 404"/>
                <a:gd name="T103" fmla="*/ 739 h 825"/>
                <a:gd name="T104" fmla="*/ 394 w 404"/>
                <a:gd name="T105" fmla="*/ 741 h 825"/>
                <a:gd name="T106" fmla="*/ 400 w 404"/>
                <a:gd name="T107" fmla="*/ 745 h 825"/>
                <a:gd name="T108" fmla="*/ 404 w 404"/>
                <a:gd name="T109" fmla="*/ 752 h 825"/>
                <a:gd name="T110" fmla="*/ 404 w 404"/>
                <a:gd name="T111" fmla="*/ 798 h 825"/>
                <a:gd name="T112" fmla="*/ 402 w 404"/>
                <a:gd name="T113" fmla="*/ 806 h 825"/>
                <a:gd name="T114" fmla="*/ 399 w 404"/>
                <a:gd name="T115" fmla="*/ 811 h 825"/>
                <a:gd name="T116" fmla="*/ 392 w 404"/>
                <a:gd name="T117" fmla="*/ 816 h 825"/>
                <a:gd name="T118" fmla="*/ 382 w 404"/>
                <a:gd name="T119" fmla="*/ 818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2" y="818"/>
                  </a:moveTo>
                  <a:lnTo>
                    <a:pt x="382" y="818"/>
                  </a:lnTo>
                  <a:lnTo>
                    <a:pt x="363" y="821"/>
                  </a:lnTo>
                  <a:lnTo>
                    <a:pt x="343" y="823"/>
                  </a:lnTo>
                  <a:lnTo>
                    <a:pt x="322" y="824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3" y="824"/>
                  </a:lnTo>
                  <a:lnTo>
                    <a:pt x="265" y="823"/>
                  </a:lnTo>
                  <a:lnTo>
                    <a:pt x="248" y="821"/>
                  </a:lnTo>
                  <a:lnTo>
                    <a:pt x="231" y="818"/>
                  </a:lnTo>
                  <a:lnTo>
                    <a:pt x="217" y="814"/>
                  </a:lnTo>
                  <a:lnTo>
                    <a:pt x="203" y="808"/>
                  </a:lnTo>
                  <a:lnTo>
                    <a:pt x="191" y="802"/>
                  </a:lnTo>
                  <a:lnTo>
                    <a:pt x="180" y="793"/>
                  </a:lnTo>
                  <a:lnTo>
                    <a:pt x="171" y="784"/>
                  </a:lnTo>
                  <a:lnTo>
                    <a:pt x="163" y="772"/>
                  </a:lnTo>
                  <a:lnTo>
                    <a:pt x="155" y="759"/>
                  </a:lnTo>
                  <a:lnTo>
                    <a:pt x="150" y="744"/>
                  </a:lnTo>
                  <a:lnTo>
                    <a:pt x="145" y="727"/>
                  </a:lnTo>
                  <a:lnTo>
                    <a:pt x="142" y="708"/>
                  </a:lnTo>
                  <a:lnTo>
                    <a:pt x="140" y="686"/>
                  </a:lnTo>
                  <a:lnTo>
                    <a:pt x="140" y="662"/>
                  </a:lnTo>
                  <a:lnTo>
                    <a:pt x="140" y="241"/>
                  </a:lnTo>
                  <a:lnTo>
                    <a:pt x="23" y="229"/>
                  </a:lnTo>
                  <a:lnTo>
                    <a:pt x="23" y="229"/>
                  </a:lnTo>
                  <a:lnTo>
                    <a:pt x="14" y="226"/>
                  </a:lnTo>
                  <a:lnTo>
                    <a:pt x="9" y="224"/>
                  </a:lnTo>
                  <a:lnTo>
                    <a:pt x="5" y="222"/>
                  </a:lnTo>
                  <a:lnTo>
                    <a:pt x="3" y="218"/>
                  </a:lnTo>
                  <a:lnTo>
                    <a:pt x="1" y="215"/>
                  </a:lnTo>
                  <a:lnTo>
                    <a:pt x="0" y="212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4"/>
                  </a:lnTo>
                  <a:lnTo>
                    <a:pt x="3" y="161"/>
                  </a:lnTo>
                  <a:lnTo>
                    <a:pt x="5" y="158"/>
                  </a:lnTo>
                  <a:lnTo>
                    <a:pt x="9" y="155"/>
                  </a:lnTo>
                  <a:lnTo>
                    <a:pt x="14" y="154"/>
                  </a:lnTo>
                  <a:lnTo>
                    <a:pt x="18" y="153"/>
                  </a:lnTo>
                  <a:lnTo>
                    <a:pt x="23" y="152"/>
                  </a:lnTo>
                  <a:lnTo>
                    <a:pt x="140" y="152"/>
                  </a:lnTo>
                  <a:lnTo>
                    <a:pt x="140" y="34"/>
                  </a:lnTo>
                  <a:lnTo>
                    <a:pt x="140" y="34"/>
                  </a:lnTo>
                  <a:lnTo>
                    <a:pt x="140" y="29"/>
                  </a:lnTo>
                  <a:lnTo>
                    <a:pt x="141" y="26"/>
                  </a:lnTo>
                  <a:lnTo>
                    <a:pt x="143" y="21"/>
                  </a:lnTo>
                  <a:lnTo>
                    <a:pt x="145" y="18"/>
                  </a:lnTo>
                  <a:lnTo>
                    <a:pt x="149" y="15"/>
                  </a:lnTo>
                  <a:lnTo>
                    <a:pt x="152" y="13"/>
                  </a:lnTo>
                  <a:lnTo>
                    <a:pt x="157" y="11"/>
                  </a:lnTo>
                  <a:lnTo>
                    <a:pt x="161" y="10"/>
                  </a:lnTo>
                  <a:lnTo>
                    <a:pt x="225" y="0"/>
                  </a:lnTo>
                  <a:lnTo>
                    <a:pt x="225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1" y="0"/>
                  </a:lnTo>
                  <a:lnTo>
                    <a:pt x="235" y="2"/>
                  </a:lnTo>
                  <a:lnTo>
                    <a:pt x="237" y="4"/>
                  </a:lnTo>
                  <a:lnTo>
                    <a:pt x="241" y="6"/>
                  </a:lnTo>
                  <a:lnTo>
                    <a:pt x="243" y="8"/>
                  </a:lnTo>
                  <a:lnTo>
                    <a:pt x="244" y="12"/>
                  </a:lnTo>
                  <a:lnTo>
                    <a:pt x="245" y="17"/>
                  </a:lnTo>
                  <a:lnTo>
                    <a:pt x="245" y="20"/>
                  </a:lnTo>
                  <a:lnTo>
                    <a:pt x="245" y="152"/>
                  </a:lnTo>
                  <a:lnTo>
                    <a:pt x="376" y="152"/>
                  </a:lnTo>
                  <a:lnTo>
                    <a:pt x="376" y="152"/>
                  </a:lnTo>
                  <a:lnTo>
                    <a:pt x="381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3" y="159"/>
                  </a:lnTo>
                  <a:lnTo>
                    <a:pt x="397" y="163"/>
                  </a:lnTo>
                  <a:lnTo>
                    <a:pt x="398" y="167"/>
                  </a:lnTo>
                  <a:lnTo>
                    <a:pt x="400" y="171"/>
                  </a:lnTo>
                  <a:lnTo>
                    <a:pt x="400" y="176"/>
                  </a:lnTo>
                  <a:lnTo>
                    <a:pt x="400" y="217"/>
                  </a:lnTo>
                  <a:lnTo>
                    <a:pt x="400" y="217"/>
                  </a:lnTo>
                  <a:lnTo>
                    <a:pt x="400" y="222"/>
                  </a:lnTo>
                  <a:lnTo>
                    <a:pt x="398" y="226"/>
                  </a:lnTo>
                  <a:lnTo>
                    <a:pt x="397" y="231"/>
                  </a:lnTo>
                  <a:lnTo>
                    <a:pt x="393" y="234"/>
                  </a:lnTo>
                  <a:lnTo>
                    <a:pt x="390" y="238"/>
                  </a:lnTo>
                  <a:lnTo>
                    <a:pt x="385" y="239"/>
                  </a:lnTo>
                  <a:lnTo>
                    <a:pt x="381" y="241"/>
                  </a:lnTo>
                  <a:lnTo>
                    <a:pt x="376" y="241"/>
                  </a:lnTo>
                  <a:lnTo>
                    <a:pt x="245" y="241"/>
                  </a:lnTo>
                  <a:lnTo>
                    <a:pt x="245" y="662"/>
                  </a:lnTo>
                  <a:lnTo>
                    <a:pt x="245" y="662"/>
                  </a:lnTo>
                  <a:lnTo>
                    <a:pt x="246" y="685"/>
                  </a:lnTo>
                  <a:lnTo>
                    <a:pt x="249" y="702"/>
                  </a:lnTo>
                  <a:lnTo>
                    <a:pt x="251" y="709"/>
                  </a:lnTo>
                  <a:lnTo>
                    <a:pt x="253" y="716"/>
                  </a:lnTo>
                  <a:lnTo>
                    <a:pt x="257" y="721"/>
                  </a:lnTo>
                  <a:lnTo>
                    <a:pt x="260" y="725"/>
                  </a:lnTo>
                  <a:lnTo>
                    <a:pt x="265" y="729"/>
                  </a:lnTo>
                  <a:lnTo>
                    <a:pt x="269" y="732"/>
                  </a:lnTo>
                  <a:lnTo>
                    <a:pt x="274" y="735"/>
                  </a:lnTo>
                  <a:lnTo>
                    <a:pt x="281" y="737"/>
                  </a:lnTo>
                  <a:lnTo>
                    <a:pt x="295" y="738"/>
                  </a:lnTo>
                  <a:lnTo>
                    <a:pt x="311" y="739"/>
                  </a:lnTo>
                  <a:lnTo>
                    <a:pt x="378" y="739"/>
                  </a:lnTo>
                  <a:lnTo>
                    <a:pt x="378" y="739"/>
                  </a:lnTo>
                  <a:lnTo>
                    <a:pt x="390" y="740"/>
                  </a:lnTo>
                  <a:lnTo>
                    <a:pt x="394" y="741"/>
                  </a:lnTo>
                  <a:lnTo>
                    <a:pt x="398" y="743"/>
                  </a:lnTo>
                  <a:lnTo>
                    <a:pt x="400" y="745"/>
                  </a:lnTo>
                  <a:lnTo>
                    <a:pt x="402" y="748"/>
                  </a:lnTo>
                  <a:lnTo>
                    <a:pt x="404" y="752"/>
                  </a:lnTo>
                  <a:lnTo>
                    <a:pt x="404" y="755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2" y="806"/>
                  </a:lnTo>
                  <a:lnTo>
                    <a:pt x="401" y="809"/>
                  </a:lnTo>
                  <a:lnTo>
                    <a:pt x="399" y="811"/>
                  </a:lnTo>
                  <a:lnTo>
                    <a:pt x="395" y="814"/>
                  </a:lnTo>
                  <a:lnTo>
                    <a:pt x="392" y="816"/>
                  </a:lnTo>
                  <a:lnTo>
                    <a:pt x="382" y="818"/>
                  </a:lnTo>
                  <a:lnTo>
                    <a:pt x="382" y="81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1" name="Freeform 183"/>
            <p:cNvSpPr>
              <a:spLocks/>
            </p:cNvSpPr>
            <p:nvPr/>
          </p:nvSpPr>
          <p:spPr bwMode="auto">
            <a:xfrm>
              <a:off x="4956311" y="4516673"/>
              <a:ext cx="58779" cy="132995"/>
            </a:xfrm>
            <a:custGeom>
              <a:avLst/>
              <a:gdLst>
                <a:gd name="T0" fmla="*/ 273 w 298"/>
                <a:gd name="T1" fmla="*/ 92 h 672"/>
                <a:gd name="T2" fmla="*/ 232 w 298"/>
                <a:gd name="T3" fmla="*/ 94 h 672"/>
                <a:gd name="T4" fmla="*/ 191 w 298"/>
                <a:gd name="T5" fmla="*/ 103 h 672"/>
                <a:gd name="T6" fmla="*/ 150 w 298"/>
                <a:gd name="T7" fmla="*/ 119 h 672"/>
                <a:gd name="T8" fmla="*/ 107 w 298"/>
                <a:gd name="T9" fmla="*/ 142 h 672"/>
                <a:gd name="T10" fmla="*/ 107 w 298"/>
                <a:gd name="T11" fmla="*/ 648 h 672"/>
                <a:gd name="T12" fmla="*/ 104 w 298"/>
                <a:gd name="T13" fmla="*/ 657 h 672"/>
                <a:gd name="T14" fmla="*/ 100 w 298"/>
                <a:gd name="T15" fmla="*/ 665 h 672"/>
                <a:gd name="T16" fmla="*/ 92 w 298"/>
                <a:gd name="T17" fmla="*/ 670 h 672"/>
                <a:gd name="T18" fmla="*/ 83 w 298"/>
                <a:gd name="T19" fmla="*/ 672 h 672"/>
                <a:gd name="T20" fmla="*/ 23 w 298"/>
                <a:gd name="T21" fmla="*/ 672 h 672"/>
                <a:gd name="T22" fmla="*/ 15 w 298"/>
                <a:gd name="T23" fmla="*/ 670 h 672"/>
                <a:gd name="T24" fmla="*/ 7 w 298"/>
                <a:gd name="T25" fmla="*/ 665 h 672"/>
                <a:gd name="T26" fmla="*/ 2 w 298"/>
                <a:gd name="T27" fmla="*/ 657 h 672"/>
                <a:gd name="T28" fmla="*/ 0 w 298"/>
                <a:gd name="T29" fmla="*/ 648 h 672"/>
                <a:gd name="T30" fmla="*/ 0 w 298"/>
                <a:gd name="T31" fmla="*/ 32 h 672"/>
                <a:gd name="T32" fmla="*/ 2 w 298"/>
                <a:gd name="T33" fmla="*/ 23 h 672"/>
                <a:gd name="T34" fmla="*/ 7 w 298"/>
                <a:gd name="T35" fmla="*/ 15 h 672"/>
                <a:gd name="T36" fmla="*/ 14 w 298"/>
                <a:gd name="T37" fmla="*/ 10 h 672"/>
                <a:gd name="T38" fmla="*/ 23 w 298"/>
                <a:gd name="T39" fmla="*/ 8 h 672"/>
                <a:gd name="T40" fmla="*/ 80 w 298"/>
                <a:gd name="T41" fmla="*/ 8 h 672"/>
                <a:gd name="T42" fmla="*/ 89 w 298"/>
                <a:gd name="T43" fmla="*/ 10 h 672"/>
                <a:gd name="T44" fmla="*/ 96 w 298"/>
                <a:gd name="T45" fmla="*/ 15 h 672"/>
                <a:gd name="T46" fmla="*/ 101 w 298"/>
                <a:gd name="T47" fmla="*/ 23 h 672"/>
                <a:gd name="T48" fmla="*/ 103 w 298"/>
                <a:gd name="T49" fmla="*/ 32 h 672"/>
                <a:gd name="T50" fmla="*/ 103 w 298"/>
                <a:gd name="T51" fmla="*/ 57 h 672"/>
                <a:gd name="T52" fmla="*/ 147 w 298"/>
                <a:gd name="T53" fmla="*/ 31 h 672"/>
                <a:gd name="T54" fmla="*/ 190 w 298"/>
                <a:gd name="T55" fmla="*/ 12 h 672"/>
                <a:gd name="T56" fmla="*/ 232 w 298"/>
                <a:gd name="T57" fmla="*/ 3 h 672"/>
                <a:gd name="T58" fmla="*/ 273 w 298"/>
                <a:gd name="T59" fmla="*/ 0 h 672"/>
                <a:gd name="T60" fmla="*/ 279 w 298"/>
                <a:gd name="T61" fmla="*/ 0 h 672"/>
                <a:gd name="T62" fmla="*/ 288 w 298"/>
                <a:gd name="T63" fmla="*/ 3 h 672"/>
                <a:gd name="T64" fmla="*/ 295 w 298"/>
                <a:gd name="T65" fmla="*/ 8 h 672"/>
                <a:gd name="T66" fmla="*/ 298 w 298"/>
                <a:gd name="T67" fmla="*/ 16 h 672"/>
                <a:gd name="T68" fmla="*/ 298 w 298"/>
                <a:gd name="T69" fmla="*/ 71 h 672"/>
                <a:gd name="T70" fmla="*/ 298 w 298"/>
                <a:gd name="T71" fmla="*/ 76 h 672"/>
                <a:gd name="T72" fmla="*/ 295 w 298"/>
                <a:gd name="T73" fmla="*/ 84 h 672"/>
                <a:gd name="T74" fmla="*/ 288 w 298"/>
                <a:gd name="T75" fmla="*/ 88 h 672"/>
                <a:gd name="T76" fmla="*/ 279 w 298"/>
                <a:gd name="T77" fmla="*/ 92 h 672"/>
                <a:gd name="T78" fmla="*/ 273 w 298"/>
                <a:gd name="T79" fmla="*/ 9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2">
                  <a:moveTo>
                    <a:pt x="273" y="92"/>
                  </a:moveTo>
                  <a:lnTo>
                    <a:pt x="273" y="92"/>
                  </a:lnTo>
                  <a:lnTo>
                    <a:pt x="252" y="92"/>
                  </a:lnTo>
                  <a:lnTo>
                    <a:pt x="232" y="94"/>
                  </a:lnTo>
                  <a:lnTo>
                    <a:pt x="212" y="98"/>
                  </a:lnTo>
                  <a:lnTo>
                    <a:pt x="191" y="103"/>
                  </a:lnTo>
                  <a:lnTo>
                    <a:pt x="171" y="110"/>
                  </a:lnTo>
                  <a:lnTo>
                    <a:pt x="150" y="119"/>
                  </a:lnTo>
                  <a:lnTo>
                    <a:pt x="128" y="129"/>
                  </a:lnTo>
                  <a:lnTo>
                    <a:pt x="107" y="142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5" y="667"/>
                  </a:lnTo>
                  <a:lnTo>
                    <a:pt x="92" y="670"/>
                  </a:lnTo>
                  <a:lnTo>
                    <a:pt x="87" y="672"/>
                  </a:lnTo>
                  <a:lnTo>
                    <a:pt x="83" y="672"/>
                  </a:lnTo>
                  <a:lnTo>
                    <a:pt x="23" y="672"/>
                  </a:lnTo>
                  <a:lnTo>
                    <a:pt x="23" y="672"/>
                  </a:lnTo>
                  <a:lnTo>
                    <a:pt x="18" y="672"/>
                  </a:lnTo>
                  <a:lnTo>
                    <a:pt x="15" y="670"/>
                  </a:lnTo>
                  <a:lnTo>
                    <a:pt x="10" y="667"/>
                  </a:lnTo>
                  <a:lnTo>
                    <a:pt x="7" y="665"/>
                  </a:lnTo>
                  <a:lnTo>
                    <a:pt x="5" y="662"/>
                  </a:lnTo>
                  <a:lnTo>
                    <a:pt x="2" y="657"/>
                  </a:lnTo>
                  <a:lnTo>
                    <a:pt x="1" y="652"/>
                  </a:lnTo>
                  <a:lnTo>
                    <a:pt x="0" y="648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27"/>
                  </a:lnTo>
                  <a:lnTo>
                    <a:pt x="2" y="23"/>
                  </a:lnTo>
                  <a:lnTo>
                    <a:pt x="3" y="19"/>
                  </a:lnTo>
                  <a:lnTo>
                    <a:pt x="7" y="15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85" y="9"/>
                  </a:lnTo>
                  <a:lnTo>
                    <a:pt x="89" y="10"/>
                  </a:lnTo>
                  <a:lnTo>
                    <a:pt x="93" y="12"/>
                  </a:lnTo>
                  <a:lnTo>
                    <a:pt x="96" y="15"/>
                  </a:lnTo>
                  <a:lnTo>
                    <a:pt x="99" y="19"/>
                  </a:lnTo>
                  <a:lnTo>
                    <a:pt x="101" y="23"/>
                  </a:lnTo>
                  <a:lnTo>
                    <a:pt x="102" y="27"/>
                  </a:lnTo>
                  <a:lnTo>
                    <a:pt x="103" y="32"/>
                  </a:lnTo>
                  <a:lnTo>
                    <a:pt x="103" y="57"/>
                  </a:lnTo>
                  <a:lnTo>
                    <a:pt x="103" y="57"/>
                  </a:lnTo>
                  <a:lnTo>
                    <a:pt x="125" y="43"/>
                  </a:lnTo>
                  <a:lnTo>
                    <a:pt x="147" y="31"/>
                  </a:lnTo>
                  <a:lnTo>
                    <a:pt x="169" y="20"/>
                  </a:lnTo>
                  <a:lnTo>
                    <a:pt x="190" y="12"/>
                  </a:lnTo>
                  <a:lnTo>
                    <a:pt x="211" y="7"/>
                  </a:lnTo>
                  <a:lnTo>
                    <a:pt x="232" y="3"/>
                  </a:lnTo>
                  <a:lnTo>
                    <a:pt x="252" y="1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79" y="0"/>
                  </a:lnTo>
                  <a:lnTo>
                    <a:pt x="284" y="1"/>
                  </a:lnTo>
                  <a:lnTo>
                    <a:pt x="288" y="3"/>
                  </a:lnTo>
                  <a:lnTo>
                    <a:pt x="292" y="6"/>
                  </a:lnTo>
                  <a:lnTo>
                    <a:pt x="295" y="8"/>
                  </a:lnTo>
                  <a:lnTo>
                    <a:pt x="297" y="12"/>
                  </a:lnTo>
                  <a:lnTo>
                    <a:pt x="298" y="16"/>
                  </a:lnTo>
                  <a:lnTo>
                    <a:pt x="298" y="22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8" y="76"/>
                  </a:lnTo>
                  <a:lnTo>
                    <a:pt x="297" y="80"/>
                  </a:lnTo>
                  <a:lnTo>
                    <a:pt x="295" y="84"/>
                  </a:lnTo>
                  <a:lnTo>
                    <a:pt x="292" y="86"/>
                  </a:lnTo>
                  <a:lnTo>
                    <a:pt x="288" y="88"/>
                  </a:lnTo>
                  <a:lnTo>
                    <a:pt x="284" y="90"/>
                  </a:lnTo>
                  <a:lnTo>
                    <a:pt x="279" y="92"/>
                  </a:lnTo>
                  <a:lnTo>
                    <a:pt x="273" y="92"/>
                  </a:lnTo>
                  <a:lnTo>
                    <a:pt x="273" y="9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2" name="Freeform 184"/>
            <p:cNvSpPr>
              <a:spLocks noEditPoints="1"/>
            </p:cNvSpPr>
            <p:nvPr/>
          </p:nvSpPr>
          <p:spPr bwMode="auto">
            <a:xfrm>
              <a:off x="5026372" y="4516673"/>
              <a:ext cx="96778" cy="134776"/>
            </a:xfrm>
            <a:custGeom>
              <a:avLst/>
              <a:gdLst>
                <a:gd name="T0" fmla="*/ 408 w 488"/>
                <a:gd name="T1" fmla="*/ 672 h 681"/>
                <a:gd name="T2" fmla="*/ 394 w 488"/>
                <a:gd name="T3" fmla="*/ 667 h 681"/>
                <a:gd name="T4" fmla="*/ 386 w 488"/>
                <a:gd name="T5" fmla="*/ 657 h 681"/>
                <a:gd name="T6" fmla="*/ 384 w 488"/>
                <a:gd name="T7" fmla="*/ 622 h 681"/>
                <a:gd name="T8" fmla="*/ 340 w 488"/>
                <a:gd name="T9" fmla="*/ 644 h 681"/>
                <a:gd name="T10" fmla="*/ 271 w 488"/>
                <a:gd name="T11" fmla="*/ 671 h 681"/>
                <a:gd name="T12" fmla="*/ 198 w 488"/>
                <a:gd name="T13" fmla="*/ 681 h 681"/>
                <a:gd name="T14" fmla="*/ 160 w 488"/>
                <a:gd name="T15" fmla="*/ 679 h 681"/>
                <a:gd name="T16" fmla="*/ 107 w 488"/>
                <a:gd name="T17" fmla="*/ 665 h 681"/>
                <a:gd name="T18" fmla="*/ 61 w 488"/>
                <a:gd name="T19" fmla="*/ 640 h 681"/>
                <a:gd name="T20" fmla="*/ 26 w 488"/>
                <a:gd name="T21" fmla="*/ 597 h 681"/>
                <a:gd name="T22" fmla="*/ 5 w 488"/>
                <a:gd name="T23" fmla="*/ 537 h 681"/>
                <a:gd name="T24" fmla="*/ 0 w 488"/>
                <a:gd name="T25" fmla="*/ 470 h 681"/>
                <a:gd name="T26" fmla="*/ 5 w 488"/>
                <a:gd name="T27" fmla="*/ 424 h 681"/>
                <a:gd name="T28" fmla="*/ 26 w 488"/>
                <a:gd name="T29" fmla="*/ 367 h 681"/>
                <a:gd name="T30" fmla="*/ 43 w 488"/>
                <a:gd name="T31" fmla="*/ 344 h 681"/>
                <a:gd name="T32" fmla="*/ 66 w 488"/>
                <a:gd name="T33" fmla="*/ 323 h 681"/>
                <a:gd name="T34" fmla="*/ 129 w 488"/>
                <a:gd name="T35" fmla="*/ 293 h 681"/>
                <a:gd name="T36" fmla="*/ 217 w 488"/>
                <a:gd name="T37" fmla="*/ 277 h 681"/>
                <a:gd name="T38" fmla="*/ 381 w 488"/>
                <a:gd name="T39" fmla="*/ 275 h 681"/>
                <a:gd name="T40" fmla="*/ 381 w 488"/>
                <a:gd name="T41" fmla="*/ 209 h 681"/>
                <a:gd name="T42" fmla="*/ 374 w 488"/>
                <a:gd name="T43" fmla="*/ 163 h 681"/>
                <a:gd name="T44" fmla="*/ 360 w 488"/>
                <a:gd name="T45" fmla="*/ 129 h 681"/>
                <a:gd name="T46" fmla="*/ 334 w 488"/>
                <a:gd name="T47" fmla="*/ 107 h 681"/>
                <a:gd name="T48" fmla="*/ 299 w 488"/>
                <a:gd name="T49" fmla="*/ 94 h 681"/>
                <a:gd name="T50" fmla="*/ 252 w 488"/>
                <a:gd name="T51" fmla="*/ 90 h 681"/>
                <a:gd name="T52" fmla="*/ 148 w 488"/>
                <a:gd name="T53" fmla="*/ 93 h 681"/>
                <a:gd name="T54" fmla="*/ 67 w 488"/>
                <a:gd name="T55" fmla="*/ 100 h 681"/>
                <a:gd name="T56" fmla="*/ 53 w 488"/>
                <a:gd name="T57" fmla="*/ 100 h 681"/>
                <a:gd name="T58" fmla="*/ 44 w 488"/>
                <a:gd name="T59" fmla="*/ 94 h 681"/>
                <a:gd name="T60" fmla="*/ 39 w 488"/>
                <a:gd name="T61" fmla="*/ 80 h 681"/>
                <a:gd name="T62" fmla="*/ 39 w 488"/>
                <a:gd name="T63" fmla="*/ 33 h 681"/>
                <a:gd name="T64" fmla="*/ 46 w 488"/>
                <a:gd name="T65" fmla="*/ 23 h 681"/>
                <a:gd name="T66" fmla="*/ 65 w 488"/>
                <a:gd name="T67" fmla="*/ 16 h 681"/>
                <a:gd name="T68" fmla="*/ 146 w 488"/>
                <a:gd name="T69" fmla="*/ 4 h 681"/>
                <a:gd name="T70" fmla="*/ 252 w 488"/>
                <a:gd name="T71" fmla="*/ 0 h 681"/>
                <a:gd name="T72" fmla="*/ 337 w 488"/>
                <a:gd name="T73" fmla="*/ 9 h 681"/>
                <a:gd name="T74" fmla="*/ 401 w 488"/>
                <a:gd name="T75" fmla="*/ 34 h 681"/>
                <a:gd name="T76" fmla="*/ 446 w 488"/>
                <a:gd name="T77" fmla="*/ 76 h 681"/>
                <a:gd name="T78" fmla="*/ 474 w 488"/>
                <a:gd name="T79" fmla="*/ 131 h 681"/>
                <a:gd name="T80" fmla="*/ 487 w 488"/>
                <a:gd name="T81" fmla="*/ 201 h 681"/>
                <a:gd name="T82" fmla="*/ 488 w 488"/>
                <a:gd name="T83" fmla="*/ 648 h 681"/>
                <a:gd name="T84" fmla="*/ 483 w 488"/>
                <a:gd name="T85" fmla="*/ 662 h 681"/>
                <a:gd name="T86" fmla="*/ 473 w 488"/>
                <a:gd name="T87" fmla="*/ 670 h 681"/>
                <a:gd name="T88" fmla="*/ 463 w 488"/>
                <a:gd name="T89" fmla="*/ 672 h 681"/>
                <a:gd name="T90" fmla="*/ 292 w 488"/>
                <a:gd name="T91" fmla="*/ 351 h 681"/>
                <a:gd name="T92" fmla="*/ 221 w 488"/>
                <a:gd name="T93" fmla="*/ 354 h 681"/>
                <a:gd name="T94" fmla="*/ 169 w 488"/>
                <a:gd name="T95" fmla="*/ 366 h 681"/>
                <a:gd name="T96" fmla="*/ 135 w 488"/>
                <a:gd name="T97" fmla="*/ 385 h 681"/>
                <a:gd name="T98" fmla="*/ 115 w 488"/>
                <a:gd name="T99" fmla="*/ 415 h 681"/>
                <a:gd name="T100" fmla="*/ 107 w 488"/>
                <a:gd name="T101" fmla="*/ 454 h 681"/>
                <a:gd name="T102" fmla="*/ 107 w 488"/>
                <a:gd name="T103" fmla="*/ 484 h 681"/>
                <a:gd name="T104" fmla="*/ 112 w 488"/>
                <a:gd name="T105" fmla="*/ 526 h 681"/>
                <a:gd name="T106" fmla="*/ 124 w 488"/>
                <a:gd name="T107" fmla="*/ 557 h 681"/>
                <a:gd name="T108" fmla="*/ 144 w 488"/>
                <a:gd name="T109" fmla="*/ 577 h 681"/>
                <a:gd name="T110" fmla="*/ 171 w 488"/>
                <a:gd name="T111" fmla="*/ 588 h 681"/>
                <a:gd name="T112" fmla="*/ 218 w 488"/>
                <a:gd name="T113" fmla="*/ 594 h 681"/>
                <a:gd name="T114" fmla="*/ 259 w 488"/>
                <a:gd name="T115" fmla="*/ 591 h 681"/>
                <a:gd name="T116" fmla="*/ 319 w 488"/>
                <a:gd name="T117" fmla="*/ 574 h 681"/>
                <a:gd name="T118" fmla="*/ 381 w 488"/>
                <a:gd name="T119" fmla="*/ 546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8" h="681">
                  <a:moveTo>
                    <a:pt x="463" y="672"/>
                  </a:moveTo>
                  <a:lnTo>
                    <a:pt x="408" y="672"/>
                  </a:lnTo>
                  <a:lnTo>
                    <a:pt x="408" y="672"/>
                  </a:lnTo>
                  <a:lnTo>
                    <a:pt x="403" y="672"/>
                  </a:lnTo>
                  <a:lnTo>
                    <a:pt x="399" y="670"/>
                  </a:lnTo>
                  <a:lnTo>
                    <a:pt x="394" y="667"/>
                  </a:lnTo>
                  <a:lnTo>
                    <a:pt x="390" y="665"/>
                  </a:lnTo>
                  <a:lnTo>
                    <a:pt x="388" y="662"/>
                  </a:lnTo>
                  <a:lnTo>
                    <a:pt x="386" y="657"/>
                  </a:lnTo>
                  <a:lnTo>
                    <a:pt x="384" y="652"/>
                  </a:lnTo>
                  <a:lnTo>
                    <a:pt x="384" y="648"/>
                  </a:lnTo>
                  <a:lnTo>
                    <a:pt x="384" y="622"/>
                  </a:lnTo>
                  <a:lnTo>
                    <a:pt x="384" y="622"/>
                  </a:lnTo>
                  <a:lnTo>
                    <a:pt x="362" y="634"/>
                  </a:lnTo>
                  <a:lnTo>
                    <a:pt x="340" y="644"/>
                  </a:lnTo>
                  <a:lnTo>
                    <a:pt x="317" y="655"/>
                  </a:lnTo>
                  <a:lnTo>
                    <a:pt x="294" y="664"/>
                  </a:lnTo>
                  <a:lnTo>
                    <a:pt x="271" y="671"/>
                  </a:lnTo>
                  <a:lnTo>
                    <a:pt x="247" y="677"/>
                  </a:lnTo>
                  <a:lnTo>
                    <a:pt x="223" y="680"/>
                  </a:lnTo>
                  <a:lnTo>
                    <a:pt x="198" y="681"/>
                  </a:lnTo>
                  <a:lnTo>
                    <a:pt x="198" y="681"/>
                  </a:lnTo>
                  <a:lnTo>
                    <a:pt x="178" y="680"/>
                  </a:lnTo>
                  <a:lnTo>
                    <a:pt x="160" y="679"/>
                  </a:lnTo>
                  <a:lnTo>
                    <a:pt x="142" y="675"/>
                  </a:lnTo>
                  <a:lnTo>
                    <a:pt x="123" y="671"/>
                  </a:lnTo>
                  <a:lnTo>
                    <a:pt x="107" y="665"/>
                  </a:lnTo>
                  <a:lnTo>
                    <a:pt x="90" y="658"/>
                  </a:lnTo>
                  <a:lnTo>
                    <a:pt x="75" y="650"/>
                  </a:lnTo>
                  <a:lnTo>
                    <a:pt x="61" y="640"/>
                  </a:lnTo>
                  <a:lnTo>
                    <a:pt x="48" y="627"/>
                  </a:lnTo>
                  <a:lnTo>
                    <a:pt x="36" y="613"/>
                  </a:lnTo>
                  <a:lnTo>
                    <a:pt x="26" y="597"/>
                  </a:lnTo>
                  <a:lnTo>
                    <a:pt x="18" y="579"/>
                  </a:lnTo>
                  <a:lnTo>
                    <a:pt x="11" y="560"/>
                  </a:lnTo>
                  <a:lnTo>
                    <a:pt x="5" y="537"/>
                  </a:lnTo>
                  <a:lnTo>
                    <a:pt x="2" y="513"/>
                  </a:lnTo>
                  <a:lnTo>
                    <a:pt x="0" y="485"/>
                  </a:lnTo>
                  <a:lnTo>
                    <a:pt x="0" y="470"/>
                  </a:lnTo>
                  <a:lnTo>
                    <a:pt x="0" y="470"/>
                  </a:lnTo>
                  <a:lnTo>
                    <a:pt x="2" y="447"/>
                  </a:lnTo>
                  <a:lnTo>
                    <a:pt x="5" y="424"/>
                  </a:lnTo>
                  <a:lnTo>
                    <a:pt x="10" y="404"/>
                  </a:lnTo>
                  <a:lnTo>
                    <a:pt x="17" y="385"/>
                  </a:lnTo>
                  <a:lnTo>
                    <a:pt x="26" y="367"/>
                  </a:lnTo>
                  <a:lnTo>
                    <a:pt x="30" y="359"/>
                  </a:lnTo>
                  <a:lnTo>
                    <a:pt x="36" y="351"/>
                  </a:lnTo>
                  <a:lnTo>
                    <a:pt x="43" y="344"/>
                  </a:lnTo>
                  <a:lnTo>
                    <a:pt x="50" y="337"/>
                  </a:lnTo>
                  <a:lnTo>
                    <a:pt x="58" y="330"/>
                  </a:lnTo>
                  <a:lnTo>
                    <a:pt x="66" y="323"/>
                  </a:lnTo>
                  <a:lnTo>
                    <a:pt x="84" y="312"/>
                  </a:lnTo>
                  <a:lnTo>
                    <a:pt x="105" y="303"/>
                  </a:lnTo>
                  <a:lnTo>
                    <a:pt x="129" y="293"/>
                  </a:lnTo>
                  <a:lnTo>
                    <a:pt x="155" y="287"/>
                  </a:lnTo>
                  <a:lnTo>
                    <a:pt x="185" y="282"/>
                  </a:lnTo>
                  <a:lnTo>
                    <a:pt x="217" y="277"/>
                  </a:lnTo>
                  <a:lnTo>
                    <a:pt x="253" y="275"/>
                  </a:lnTo>
                  <a:lnTo>
                    <a:pt x="292" y="275"/>
                  </a:lnTo>
                  <a:lnTo>
                    <a:pt x="381" y="275"/>
                  </a:lnTo>
                  <a:lnTo>
                    <a:pt x="381" y="227"/>
                  </a:lnTo>
                  <a:lnTo>
                    <a:pt x="381" y="227"/>
                  </a:lnTo>
                  <a:lnTo>
                    <a:pt x="381" y="209"/>
                  </a:lnTo>
                  <a:lnTo>
                    <a:pt x="379" y="191"/>
                  </a:lnTo>
                  <a:lnTo>
                    <a:pt x="378" y="176"/>
                  </a:lnTo>
                  <a:lnTo>
                    <a:pt x="374" y="163"/>
                  </a:lnTo>
                  <a:lnTo>
                    <a:pt x="370" y="150"/>
                  </a:lnTo>
                  <a:lnTo>
                    <a:pt x="365" y="139"/>
                  </a:lnTo>
                  <a:lnTo>
                    <a:pt x="360" y="129"/>
                  </a:lnTo>
                  <a:lnTo>
                    <a:pt x="351" y="120"/>
                  </a:lnTo>
                  <a:lnTo>
                    <a:pt x="343" y="113"/>
                  </a:lnTo>
                  <a:lnTo>
                    <a:pt x="334" y="107"/>
                  </a:lnTo>
                  <a:lnTo>
                    <a:pt x="324" y="102"/>
                  </a:lnTo>
                  <a:lnTo>
                    <a:pt x="312" y="97"/>
                  </a:lnTo>
                  <a:lnTo>
                    <a:pt x="299" y="94"/>
                  </a:lnTo>
                  <a:lnTo>
                    <a:pt x="285" y="92"/>
                  </a:lnTo>
                  <a:lnTo>
                    <a:pt x="269" y="90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197" y="92"/>
                  </a:lnTo>
                  <a:lnTo>
                    <a:pt x="148" y="93"/>
                  </a:lnTo>
                  <a:lnTo>
                    <a:pt x="106" y="96"/>
                  </a:lnTo>
                  <a:lnTo>
                    <a:pt x="67" y="100"/>
                  </a:lnTo>
                  <a:lnTo>
                    <a:pt x="67" y="100"/>
                  </a:lnTo>
                  <a:lnTo>
                    <a:pt x="61" y="100"/>
                  </a:lnTo>
                  <a:lnTo>
                    <a:pt x="61" y="100"/>
                  </a:lnTo>
                  <a:lnTo>
                    <a:pt x="53" y="100"/>
                  </a:lnTo>
                  <a:lnTo>
                    <a:pt x="50" y="98"/>
                  </a:lnTo>
                  <a:lnTo>
                    <a:pt x="46" y="96"/>
                  </a:lnTo>
                  <a:lnTo>
                    <a:pt x="44" y="94"/>
                  </a:lnTo>
                  <a:lnTo>
                    <a:pt x="42" y="90"/>
                  </a:lnTo>
                  <a:lnTo>
                    <a:pt x="39" y="86"/>
                  </a:lnTo>
                  <a:lnTo>
                    <a:pt x="39" y="80"/>
                  </a:lnTo>
                  <a:lnTo>
                    <a:pt x="39" y="38"/>
                  </a:lnTo>
                  <a:lnTo>
                    <a:pt x="39" y="38"/>
                  </a:lnTo>
                  <a:lnTo>
                    <a:pt x="39" y="33"/>
                  </a:lnTo>
                  <a:lnTo>
                    <a:pt x="41" y="30"/>
                  </a:lnTo>
                  <a:lnTo>
                    <a:pt x="43" y="26"/>
                  </a:lnTo>
                  <a:lnTo>
                    <a:pt x="46" y="23"/>
                  </a:lnTo>
                  <a:lnTo>
                    <a:pt x="50" y="20"/>
                  </a:lnTo>
                  <a:lnTo>
                    <a:pt x="54" y="18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104" y="9"/>
                  </a:lnTo>
                  <a:lnTo>
                    <a:pt x="146" y="4"/>
                  </a:lnTo>
                  <a:lnTo>
                    <a:pt x="195" y="1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83" y="1"/>
                  </a:lnTo>
                  <a:lnTo>
                    <a:pt x="310" y="3"/>
                  </a:lnTo>
                  <a:lnTo>
                    <a:pt x="337" y="9"/>
                  </a:lnTo>
                  <a:lnTo>
                    <a:pt x="360" y="15"/>
                  </a:lnTo>
                  <a:lnTo>
                    <a:pt x="381" y="24"/>
                  </a:lnTo>
                  <a:lnTo>
                    <a:pt x="401" y="34"/>
                  </a:lnTo>
                  <a:lnTo>
                    <a:pt x="418" y="46"/>
                  </a:lnTo>
                  <a:lnTo>
                    <a:pt x="433" y="59"/>
                  </a:lnTo>
                  <a:lnTo>
                    <a:pt x="446" y="76"/>
                  </a:lnTo>
                  <a:lnTo>
                    <a:pt x="457" y="93"/>
                  </a:lnTo>
                  <a:lnTo>
                    <a:pt x="466" y="111"/>
                  </a:lnTo>
                  <a:lnTo>
                    <a:pt x="474" y="131"/>
                  </a:lnTo>
                  <a:lnTo>
                    <a:pt x="480" y="152"/>
                  </a:lnTo>
                  <a:lnTo>
                    <a:pt x="485" y="176"/>
                  </a:lnTo>
                  <a:lnTo>
                    <a:pt x="487" y="201"/>
                  </a:lnTo>
                  <a:lnTo>
                    <a:pt x="488" y="227"/>
                  </a:lnTo>
                  <a:lnTo>
                    <a:pt x="488" y="648"/>
                  </a:lnTo>
                  <a:lnTo>
                    <a:pt x="488" y="648"/>
                  </a:lnTo>
                  <a:lnTo>
                    <a:pt x="487" y="652"/>
                  </a:lnTo>
                  <a:lnTo>
                    <a:pt x="486" y="657"/>
                  </a:lnTo>
                  <a:lnTo>
                    <a:pt x="483" y="662"/>
                  </a:lnTo>
                  <a:lnTo>
                    <a:pt x="480" y="665"/>
                  </a:lnTo>
                  <a:lnTo>
                    <a:pt x="477" y="667"/>
                  </a:lnTo>
                  <a:lnTo>
                    <a:pt x="473" y="670"/>
                  </a:lnTo>
                  <a:lnTo>
                    <a:pt x="468" y="672"/>
                  </a:lnTo>
                  <a:lnTo>
                    <a:pt x="463" y="672"/>
                  </a:lnTo>
                  <a:lnTo>
                    <a:pt x="463" y="672"/>
                  </a:lnTo>
                  <a:close/>
                  <a:moveTo>
                    <a:pt x="381" y="351"/>
                  </a:moveTo>
                  <a:lnTo>
                    <a:pt x="292" y="351"/>
                  </a:lnTo>
                  <a:lnTo>
                    <a:pt x="292" y="351"/>
                  </a:lnTo>
                  <a:lnTo>
                    <a:pt x="265" y="351"/>
                  </a:lnTo>
                  <a:lnTo>
                    <a:pt x="243" y="353"/>
                  </a:lnTo>
                  <a:lnTo>
                    <a:pt x="221" y="354"/>
                  </a:lnTo>
                  <a:lnTo>
                    <a:pt x="201" y="358"/>
                  </a:lnTo>
                  <a:lnTo>
                    <a:pt x="184" y="361"/>
                  </a:lnTo>
                  <a:lnTo>
                    <a:pt x="169" y="366"/>
                  </a:lnTo>
                  <a:lnTo>
                    <a:pt x="156" y="371"/>
                  </a:lnTo>
                  <a:lnTo>
                    <a:pt x="145" y="378"/>
                  </a:lnTo>
                  <a:lnTo>
                    <a:pt x="135" y="385"/>
                  </a:lnTo>
                  <a:lnTo>
                    <a:pt x="127" y="394"/>
                  </a:lnTo>
                  <a:lnTo>
                    <a:pt x="121" y="404"/>
                  </a:lnTo>
                  <a:lnTo>
                    <a:pt x="115" y="415"/>
                  </a:lnTo>
                  <a:lnTo>
                    <a:pt x="112" y="427"/>
                  </a:lnTo>
                  <a:lnTo>
                    <a:pt x="109" y="439"/>
                  </a:lnTo>
                  <a:lnTo>
                    <a:pt x="107" y="454"/>
                  </a:lnTo>
                  <a:lnTo>
                    <a:pt x="107" y="469"/>
                  </a:lnTo>
                  <a:lnTo>
                    <a:pt x="107" y="484"/>
                  </a:lnTo>
                  <a:lnTo>
                    <a:pt x="107" y="484"/>
                  </a:lnTo>
                  <a:lnTo>
                    <a:pt x="107" y="500"/>
                  </a:lnTo>
                  <a:lnTo>
                    <a:pt x="109" y="514"/>
                  </a:lnTo>
                  <a:lnTo>
                    <a:pt x="112" y="526"/>
                  </a:lnTo>
                  <a:lnTo>
                    <a:pt x="115" y="538"/>
                  </a:lnTo>
                  <a:lnTo>
                    <a:pt x="119" y="548"/>
                  </a:lnTo>
                  <a:lnTo>
                    <a:pt x="124" y="557"/>
                  </a:lnTo>
                  <a:lnTo>
                    <a:pt x="130" y="564"/>
                  </a:lnTo>
                  <a:lnTo>
                    <a:pt x="137" y="571"/>
                  </a:lnTo>
                  <a:lnTo>
                    <a:pt x="144" y="577"/>
                  </a:lnTo>
                  <a:lnTo>
                    <a:pt x="152" y="581"/>
                  </a:lnTo>
                  <a:lnTo>
                    <a:pt x="161" y="586"/>
                  </a:lnTo>
                  <a:lnTo>
                    <a:pt x="171" y="588"/>
                  </a:lnTo>
                  <a:lnTo>
                    <a:pt x="182" y="591"/>
                  </a:lnTo>
                  <a:lnTo>
                    <a:pt x="193" y="593"/>
                  </a:lnTo>
                  <a:lnTo>
                    <a:pt x="218" y="594"/>
                  </a:lnTo>
                  <a:lnTo>
                    <a:pt x="218" y="594"/>
                  </a:lnTo>
                  <a:lnTo>
                    <a:pt x="239" y="593"/>
                  </a:lnTo>
                  <a:lnTo>
                    <a:pt x="259" y="591"/>
                  </a:lnTo>
                  <a:lnTo>
                    <a:pt x="279" y="587"/>
                  </a:lnTo>
                  <a:lnTo>
                    <a:pt x="299" y="581"/>
                  </a:lnTo>
                  <a:lnTo>
                    <a:pt x="319" y="574"/>
                  </a:lnTo>
                  <a:lnTo>
                    <a:pt x="339" y="566"/>
                  </a:lnTo>
                  <a:lnTo>
                    <a:pt x="360" y="556"/>
                  </a:lnTo>
                  <a:lnTo>
                    <a:pt x="381" y="546"/>
                  </a:lnTo>
                  <a:lnTo>
                    <a:pt x="381" y="35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3" name="Freeform 185"/>
            <p:cNvSpPr>
              <a:spLocks/>
            </p:cNvSpPr>
            <p:nvPr/>
          </p:nvSpPr>
          <p:spPr bwMode="auto">
            <a:xfrm>
              <a:off x="5139180" y="4488174"/>
              <a:ext cx="80153" cy="163275"/>
            </a:xfrm>
            <a:custGeom>
              <a:avLst/>
              <a:gdLst>
                <a:gd name="T0" fmla="*/ 383 w 404"/>
                <a:gd name="T1" fmla="*/ 818 h 825"/>
                <a:gd name="T2" fmla="*/ 343 w 404"/>
                <a:gd name="T3" fmla="*/ 823 h 825"/>
                <a:gd name="T4" fmla="*/ 304 w 404"/>
                <a:gd name="T5" fmla="*/ 825 h 825"/>
                <a:gd name="T6" fmla="*/ 284 w 404"/>
                <a:gd name="T7" fmla="*/ 824 h 825"/>
                <a:gd name="T8" fmla="*/ 247 w 404"/>
                <a:gd name="T9" fmla="*/ 821 h 825"/>
                <a:gd name="T10" fmla="*/ 216 w 404"/>
                <a:gd name="T11" fmla="*/ 814 h 825"/>
                <a:gd name="T12" fmla="*/ 191 w 404"/>
                <a:gd name="T13" fmla="*/ 802 h 825"/>
                <a:gd name="T14" fmla="*/ 170 w 404"/>
                <a:gd name="T15" fmla="*/ 784 h 825"/>
                <a:gd name="T16" fmla="*/ 156 w 404"/>
                <a:gd name="T17" fmla="*/ 759 h 825"/>
                <a:gd name="T18" fmla="*/ 145 w 404"/>
                <a:gd name="T19" fmla="*/ 727 h 825"/>
                <a:gd name="T20" fmla="*/ 141 w 404"/>
                <a:gd name="T21" fmla="*/ 686 h 825"/>
                <a:gd name="T22" fmla="*/ 140 w 404"/>
                <a:gd name="T23" fmla="*/ 241 h 825"/>
                <a:gd name="T24" fmla="*/ 23 w 404"/>
                <a:gd name="T25" fmla="*/ 229 h 825"/>
                <a:gd name="T26" fmla="*/ 9 w 404"/>
                <a:gd name="T27" fmla="*/ 224 h 825"/>
                <a:gd name="T28" fmla="*/ 3 w 404"/>
                <a:gd name="T29" fmla="*/ 218 h 825"/>
                <a:gd name="T30" fmla="*/ 0 w 404"/>
                <a:gd name="T31" fmla="*/ 212 h 825"/>
                <a:gd name="T32" fmla="*/ 0 w 404"/>
                <a:gd name="T33" fmla="*/ 174 h 825"/>
                <a:gd name="T34" fmla="*/ 0 w 404"/>
                <a:gd name="T35" fmla="*/ 169 h 825"/>
                <a:gd name="T36" fmla="*/ 3 w 404"/>
                <a:gd name="T37" fmla="*/ 161 h 825"/>
                <a:gd name="T38" fmla="*/ 9 w 404"/>
                <a:gd name="T39" fmla="*/ 155 h 825"/>
                <a:gd name="T40" fmla="*/ 18 w 404"/>
                <a:gd name="T41" fmla="*/ 153 h 825"/>
                <a:gd name="T42" fmla="*/ 140 w 404"/>
                <a:gd name="T43" fmla="*/ 152 h 825"/>
                <a:gd name="T44" fmla="*/ 140 w 404"/>
                <a:gd name="T45" fmla="*/ 34 h 825"/>
                <a:gd name="T46" fmla="*/ 141 w 404"/>
                <a:gd name="T47" fmla="*/ 26 h 825"/>
                <a:gd name="T48" fmla="*/ 145 w 404"/>
                <a:gd name="T49" fmla="*/ 18 h 825"/>
                <a:gd name="T50" fmla="*/ 152 w 404"/>
                <a:gd name="T51" fmla="*/ 13 h 825"/>
                <a:gd name="T52" fmla="*/ 161 w 404"/>
                <a:gd name="T53" fmla="*/ 10 h 825"/>
                <a:gd name="T54" fmla="*/ 224 w 404"/>
                <a:gd name="T55" fmla="*/ 0 h 825"/>
                <a:gd name="T56" fmla="*/ 228 w 404"/>
                <a:gd name="T57" fmla="*/ 0 h 825"/>
                <a:gd name="T58" fmla="*/ 235 w 404"/>
                <a:gd name="T59" fmla="*/ 2 h 825"/>
                <a:gd name="T60" fmla="*/ 240 w 404"/>
                <a:gd name="T61" fmla="*/ 6 h 825"/>
                <a:gd name="T62" fmla="*/ 244 w 404"/>
                <a:gd name="T63" fmla="*/ 12 h 825"/>
                <a:gd name="T64" fmla="*/ 246 w 404"/>
                <a:gd name="T65" fmla="*/ 20 h 825"/>
                <a:gd name="T66" fmla="*/ 376 w 404"/>
                <a:gd name="T67" fmla="*/ 152 h 825"/>
                <a:gd name="T68" fmla="*/ 382 w 404"/>
                <a:gd name="T69" fmla="*/ 153 h 825"/>
                <a:gd name="T70" fmla="*/ 390 w 404"/>
                <a:gd name="T71" fmla="*/ 156 h 825"/>
                <a:gd name="T72" fmla="*/ 396 w 404"/>
                <a:gd name="T73" fmla="*/ 163 h 825"/>
                <a:gd name="T74" fmla="*/ 400 w 404"/>
                <a:gd name="T75" fmla="*/ 171 h 825"/>
                <a:gd name="T76" fmla="*/ 400 w 404"/>
                <a:gd name="T77" fmla="*/ 217 h 825"/>
                <a:gd name="T78" fmla="*/ 400 w 404"/>
                <a:gd name="T79" fmla="*/ 222 h 825"/>
                <a:gd name="T80" fmla="*/ 396 w 404"/>
                <a:gd name="T81" fmla="*/ 231 h 825"/>
                <a:gd name="T82" fmla="*/ 390 w 404"/>
                <a:gd name="T83" fmla="*/ 238 h 825"/>
                <a:gd name="T84" fmla="*/ 382 w 404"/>
                <a:gd name="T85" fmla="*/ 241 h 825"/>
                <a:gd name="T86" fmla="*/ 246 w 404"/>
                <a:gd name="T87" fmla="*/ 241 h 825"/>
                <a:gd name="T88" fmla="*/ 246 w 404"/>
                <a:gd name="T89" fmla="*/ 662 h 825"/>
                <a:gd name="T90" fmla="*/ 250 w 404"/>
                <a:gd name="T91" fmla="*/ 702 h 825"/>
                <a:gd name="T92" fmla="*/ 254 w 404"/>
                <a:gd name="T93" fmla="*/ 716 h 825"/>
                <a:gd name="T94" fmla="*/ 260 w 404"/>
                <a:gd name="T95" fmla="*/ 725 h 825"/>
                <a:gd name="T96" fmla="*/ 269 w 404"/>
                <a:gd name="T97" fmla="*/ 732 h 825"/>
                <a:gd name="T98" fmla="*/ 281 w 404"/>
                <a:gd name="T99" fmla="*/ 737 h 825"/>
                <a:gd name="T100" fmla="*/ 310 w 404"/>
                <a:gd name="T101" fmla="*/ 739 h 825"/>
                <a:gd name="T102" fmla="*/ 378 w 404"/>
                <a:gd name="T103" fmla="*/ 739 h 825"/>
                <a:gd name="T104" fmla="*/ 394 w 404"/>
                <a:gd name="T105" fmla="*/ 741 h 825"/>
                <a:gd name="T106" fmla="*/ 400 w 404"/>
                <a:gd name="T107" fmla="*/ 745 h 825"/>
                <a:gd name="T108" fmla="*/ 403 w 404"/>
                <a:gd name="T109" fmla="*/ 752 h 825"/>
                <a:gd name="T110" fmla="*/ 404 w 404"/>
                <a:gd name="T111" fmla="*/ 798 h 825"/>
                <a:gd name="T112" fmla="*/ 402 w 404"/>
                <a:gd name="T113" fmla="*/ 806 h 825"/>
                <a:gd name="T114" fmla="*/ 399 w 404"/>
                <a:gd name="T115" fmla="*/ 811 h 825"/>
                <a:gd name="T116" fmla="*/ 392 w 404"/>
                <a:gd name="T117" fmla="*/ 816 h 825"/>
                <a:gd name="T118" fmla="*/ 383 w 404"/>
                <a:gd name="T119" fmla="*/ 818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3" y="818"/>
                  </a:moveTo>
                  <a:lnTo>
                    <a:pt x="383" y="818"/>
                  </a:lnTo>
                  <a:lnTo>
                    <a:pt x="363" y="821"/>
                  </a:lnTo>
                  <a:lnTo>
                    <a:pt x="343" y="823"/>
                  </a:lnTo>
                  <a:lnTo>
                    <a:pt x="322" y="824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4" y="824"/>
                  </a:lnTo>
                  <a:lnTo>
                    <a:pt x="265" y="823"/>
                  </a:lnTo>
                  <a:lnTo>
                    <a:pt x="247" y="821"/>
                  </a:lnTo>
                  <a:lnTo>
                    <a:pt x="231" y="818"/>
                  </a:lnTo>
                  <a:lnTo>
                    <a:pt x="216" y="814"/>
                  </a:lnTo>
                  <a:lnTo>
                    <a:pt x="203" y="808"/>
                  </a:lnTo>
                  <a:lnTo>
                    <a:pt x="191" y="802"/>
                  </a:lnTo>
                  <a:lnTo>
                    <a:pt x="180" y="793"/>
                  </a:lnTo>
                  <a:lnTo>
                    <a:pt x="170" y="784"/>
                  </a:lnTo>
                  <a:lnTo>
                    <a:pt x="162" y="772"/>
                  </a:lnTo>
                  <a:lnTo>
                    <a:pt x="156" y="759"/>
                  </a:lnTo>
                  <a:lnTo>
                    <a:pt x="150" y="744"/>
                  </a:lnTo>
                  <a:lnTo>
                    <a:pt x="145" y="727"/>
                  </a:lnTo>
                  <a:lnTo>
                    <a:pt x="142" y="708"/>
                  </a:lnTo>
                  <a:lnTo>
                    <a:pt x="141" y="686"/>
                  </a:lnTo>
                  <a:lnTo>
                    <a:pt x="140" y="662"/>
                  </a:lnTo>
                  <a:lnTo>
                    <a:pt x="140" y="241"/>
                  </a:lnTo>
                  <a:lnTo>
                    <a:pt x="23" y="229"/>
                  </a:lnTo>
                  <a:lnTo>
                    <a:pt x="23" y="229"/>
                  </a:lnTo>
                  <a:lnTo>
                    <a:pt x="13" y="226"/>
                  </a:lnTo>
                  <a:lnTo>
                    <a:pt x="9" y="224"/>
                  </a:lnTo>
                  <a:lnTo>
                    <a:pt x="6" y="222"/>
                  </a:lnTo>
                  <a:lnTo>
                    <a:pt x="3" y="218"/>
                  </a:lnTo>
                  <a:lnTo>
                    <a:pt x="1" y="215"/>
                  </a:lnTo>
                  <a:lnTo>
                    <a:pt x="0" y="212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4"/>
                  </a:lnTo>
                  <a:lnTo>
                    <a:pt x="3" y="161"/>
                  </a:lnTo>
                  <a:lnTo>
                    <a:pt x="6" y="158"/>
                  </a:lnTo>
                  <a:lnTo>
                    <a:pt x="9" y="155"/>
                  </a:lnTo>
                  <a:lnTo>
                    <a:pt x="13" y="154"/>
                  </a:lnTo>
                  <a:lnTo>
                    <a:pt x="18" y="153"/>
                  </a:lnTo>
                  <a:lnTo>
                    <a:pt x="23" y="152"/>
                  </a:lnTo>
                  <a:lnTo>
                    <a:pt x="140" y="152"/>
                  </a:lnTo>
                  <a:lnTo>
                    <a:pt x="140" y="34"/>
                  </a:lnTo>
                  <a:lnTo>
                    <a:pt x="140" y="34"/>
                  </a:lnTo>
                  <a:lnTo>
                    <a:pt x="140" y="29"/>
                  </a:lnTo>
                  <a:lnTo>
                    <a:pt x="141" y="26"/>
                  </a:lnTo>
                  <a:lnTo>
                    <a:pt x="143" y="21"/>
                  </a:lnTo>
                  <a:lnTo>
                    <a:pt x="145" y="18"/>
                  </a:lnTo>
                  <a:lnTo>
                    <a:pt x="149" y="15"/>
                  </a:lnTo>
                  <a:lnTo>
                    <a:pt x="152" y="13"/>
                  </a:lnTo>
                  <a:lnTo>
                    <a:pt x="157" y="11"/>
                  </a:lnTo>
                  <a:lnTo>
                    <a:pt x="161" y="10"/>
                  </a:lnTo>
                  <a:lnTo>
                    <a:pt x="224" y="0"/>
                  </a:lnTo>
                  <a:lnTo>
                    <a:pt x="224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1" y="0"/>
                  </a:lnTo>
                  <a:lnTo>
                    <a:pt x="235" y="2"/>
                  </a:lnTo>
                  <a:lnTo>
                    <a:pt x="238" y="4"/>
                  </a:lnTo>
                  <a:lnTo>
                    <a:pt x="240" y="6"/>
                  </a:lnTo>
                  <a:lnTo>
                    <a:pt x="243" y="8"/>
                  </a:lnTo>
                  <a:lnTo>
                    <a:pt x="244" y="12"/>
                  </a:lnTo>
                  <a:lnTo>
                    <a:pt x="245" y="17"/>
                  </a:lnTo>
                  <a:lnTo>
                    <a:pt x="246" y="20"/>
                  </a:lnTo>
                  <a:lnTo>
                    <a:pt x="246" y="152"/>
                  </a:lnTo>
                  <a:lnTo>
                    <a:pt x="376" y="152"/>
                  </a:lnTo>
                  <a:lnTo>
                    <a:pt x="376" y="152"/>
                  </a:lnTo>
                  <a:lnTo>
                    <a:pt x="382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3" y="159"/>
                  </a:lnTo>
                  <a:lnTo>
                    <a:pt x="396" y="163"/>
                  </a:lnTo>
                  <a:lnTo>
                    <a:pt x="399" y="167"/>
                  </a:lnTo>
                  <a:lnTo>
                    <a:pt x="400" y="171"/>
                  </a:lnTo>
                  <a:lnTo>
                    <a:pt x="400" y="176"/>
                  </a:lnTo>
                  <a:lnTo>
                    <a:pt x="400" y="217"/>
                  </a:lnTo>
                  <a:lnTo>
                    <a:pt x="400" y="217"/>
                  </a:lnTo>
                  <a:lnTo>
                    <a:pt x="400" y="222"/>
                  </a:lnTo>
                  <a:lnTo>
                    <a:pt x="399" y="226"/>
                  </a:lnTo>
                  <a:lnTo>
                    <a:pt x="396" y="231"/>
                  </a:lnTo>
                  <a:lnTo>
                    <a:pt x="393" y="234"/>
                  </a:lnTo>
                  <a:lnTo>
                    <a:pt x="390" y="238"/>
                  </a:lnTo>
                  <a:lnTo>
                    <a:pt x="385" y="239"/>
                  </a:lnTo>
                  <a:lnTo>
                    <a:pt x="382" y="241"/>
                  </a:lnTo>
                  <a:lnTo>
                    <a:pt x="376" y="241"/>
                  </a:lnTo>
                  <a:lnTo>
                    <a:pt x="246" y="241"/>
                  </a:lnTo>
                  <a:lnTo>
                    <a:pt x="246" y="662"/>
                  </a:lnTo>
                  <a:lnTo>
                    <a:pt x="246" y="662"/>
                  </a:lnTo>
                  <a:lnTo>
                    <a:pt x="246" y="685"/>
                  </a:lnTo>
                  <a:lnTo>
                    <a:pt x="250" y="702"/>
                  </a:lnTo>
                  <a:lnTo>
                    <a:pt x="251" y="709"/>
                  </a:lnTo>
                  <a:lnTo>
                    <a:pt x="254" y="716"/>
                  </a:lnTo>
                  <a:lnTo>
                    <a:pt x="257" y="721"/>
                  </a:lnTo>
                  <a:lnTo>
                    <a:pt x="260" y="725"/>
                  </a:lnTo>
                  <a:lnTo>
                    <a:pt x="265" y="729"/>
                  </a:lnTo>
                  <a:lnTo>
                    <a:pt x="269" y="732"/>
                  </a:lnTo>
                  <a:lnTo>
                    <a:pt x="275" y="735"/>
                  </a:lnTo>
                  <a:lnTo>
                    <a:pt x="281" y="737"/>
                  </a:lnTo>
                  <a:lnTo>
                    <a:pt x="294" y="738"/>
                  </a:lnTo>
                  <a:lnTo>
                    <a:pt x="310" y="739"/>
                  </a:lnTo>
                  <a:lnTo>
                    <a:pt x="378" y="739"/>
                  </a:lnTo>
                  <a:lnTo>
                    <a:pt x="378" y="739"/>
                  </a:lnTo>
                  <a:lnTo>
                    <a:pt x="390" y="740"/>
                  </a:lnTo>
                  <a:lnTo>
                    <a:pt x="394" y="741"/>
                  </a:lnTo>
                  <a:lnTo>
                    <a:pt x="398" y="743"/>
                  </a:lnTo>
                  <a:lnTo>
                    <a:pt x="400" y="745"/>
                  </a:lnTo>
                  <a:lnTo>
                    <a:pt x="402" y="748"/>
                  </a:lnTo>
                  <a:lnTo>
                    <a:pt x="403" y="752"/>
                  </a:lnTo>
                  <a:lnTo>
                    <a:pt x="404" y="755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2" y="806"/>
                  </a:lnTo>
                  <a:lnTo>
                    <a:pt x="401" y="809"/>
                  </a:lnTo>
                  <a:lnTo>
                    <a:pt x="399" y="811"/>
                  </a:lnTo>
                  <a:lnTo>
                    <a:pt x="396" y="814"/>
                  </a:lnTo>
                  <a:lnTo>
                    <a:pt x="392" y="816"/>
                  </a:lnTo>
                  <a:lnTo>
                    <a:pt x="383" y="818"/>
                  </a:lnTo>
                  <a:lnTo>
                    <a:pt x="383" y="81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4" name="Freeform 186"/>
            <p:cNvSpPr>
              <a:spLocks noEditPoints="1"/>
            </p:cNvSpPr>
            <p:nvPr/>
          </p:nvSpPr>
          <p:spPr bwMode="auto">
            <a:xfrm>
              <a:off x="5237145" y="4516673"/>
              <a:ext cx="105684" cy="134776"/>
            </a:xfrm>
            <a:custGeom>
              <a:avLst/>
              <a:gdLst>
                <a:gd name="T0" fmla="*/ 107 w 534"/>
                <a:gd name="T1" fmla="*/ 391 h 681"/>
                <a:gd name="T2" fmla="*/ 109 w 534"/>
                <a:gd name="T3" fmla="*/ 440 h 681"/>
                <a:gd name="T4" fmla="*/ 123 w 534"/>
                <a:gd name="T5" fmla="*/ 500 h 681"/>
                <a:gd name="T6" fmla="*/ 149 w 534"/>
                <a:gd name="T7" fmla="*/ 544 h 681"/>
                <a:gd name="T8" fmla="*/ 186 w 534"/>
                <a:gd name="T9" fmla="*/ 571 h 681"/>
                <a:gd name="T10" fmla="*/ 235 w 534"/>
                <a:gd name="T11" fmla="*/ 585 h 681"/>
                <a:gd name="T12" fmla="*/ 274 w 534"/>
                <a:gd name="T13" fmla="*/ 587 h 681"/>
                <a:gd name="T14" fmla="*/ 443 w 534"/>
                <a:gd name="T15" fmla="*/ 580 h 681"/>
                <a:gd name="T16" fmla="*/ 495 w 534"/>
                <a:gd name="T17" fmla="*/ 574 h 681"/>
                <a:gd name="T18" fmla="*/ 509 w 534"/>
                <a:gd name="T19" fmla="*/ 578 h 681"/>
                <a:gd name="T20" fmla="*/ 514 w 534"/>
                <a:gd name="T21" fmla="*/ 587 h 681"/>
                <a:gd name="T22" fmla="*/ 515 w 534"/>
                <a:gd name="T23" fmla="*/ 632 h 681"/>
                <a:gd name="T24" fmla="*/ 510 w 534"/>
                <a:gd name="T25" fmla="*/ 650 h 681"/>
                <a:gd name="T26" fmla="*/ 497 w 534"/>
                <a:gd name="T27" fmla="*/ 658 h 681"/>
                <a:gd name="T28" fmla="*/ 439 w 534"/>
                <a:gd name="T29" fmla="*/ 669 h 681"/>
                <a:gd name="T30" fmla="*/ 333 w 534"/>
                <a:gd name="T31" fmla="*/ 679 h 681"/>
                <a:gd name="T32" fmla="*/ 274 w 534"/>
                <a:gd name="T33" fmla="*/ 681 h 681"/>
                <a:gd name="T34" fmla="*/ 197 w 534"/>
                <a:gd name="T35" fmla="*/ 673 h 681"/>
                <a:gd name="T36" fmla="*/ 127 w 534"/>
                <a:gd name="T37" fmla="*/ 648 h 681"/>
                <a:gd name="T38" fmla="*/ 95 w 534"/>
                <a:gd name="T39" fmla="*/ 628 h 681"/>
                <a:gd name="T40" fmla="*/ 66 w 534"/>
                <a:gd name="T41" fmla="*/ 602 h 681"/>
                <a:gd name="T42" fmla="*/ 44 w 534"/>
                <a:gd name="T43" fmla="*/ 570 h 681"/>
                <a:gd name="T44" fmla="*/ 24 w 534"/>
                <a:gd name="T45" fmla="*/ 531 h 681"/>
                <a:gd name="T46" fmla="*/ 10 w 534"/>
                <a:gd name="T47" fmla="*/ 485 h 681"/>
                <a:gd name="T48" fmla="*/ 2 w 534"/>
                <a:gd name="T49" fmla="*/ 431 h 681"/>
                <a:gd name="T50" fmla="*/ 0 w 534"/>
                <a:gd name="T51" fmla="*/ 282 h 681"/>
                <a:gd name="T52" fmla="*/ 5 w 534"/>
                <a:gd name="T53" fmla="*/ 220 h 681"/>
                <a:gd name="T54" fmla="*/ 27 w 534"/>
                <a:gd name="T55" fmla="*/ 140 h 681"/>
                <a:gd name="T56" fmla="*/ 54 w 534"/>
                <a:gd name="T57" fmla="*/ 96 h 681"/>
                <a:gd name="T58" fmla="*/ 78 w 534"/>
                <a:gd name="T59" fmla="*/ 68 h 681"/>
                <a:gd name="T60" fmla="*/ 108 w 534"/>
                <a:gd name="T61" fmla="*/ 43 h 681"/>
                <a:gd name="T62" fmla="*/ 141 w 534"/>
                <a:gd name="T63" fmla="*/ 25 h 681"/>
                <a:gd name="T64" fmla="*/ 180 w 534"/>
                <a:gd name="T65" fmla="*/ 11 h 681"/>
                <a:gd name="T66" fmla="*/ 237 w 534"/>
                <a:gd name="T67" fmla="*/ 1 h 681"/>
                <a:gd name="T68" fmla="*/ 300 w 534"/>
                <a:gd name="T69" fmla="*/ 1 h 681"/>
                <a:gd name="T70" fmla="*/ 359 w 534"/>
                <a:gd name="T71" fmla="*/ 11 h 681"/>
                <a:gd name="T72" fmla="*/ 397 w 534"/>
                <a:gd name="T73" fmla="*/ 25 h 681"/>
                <a:gd name="T74" fmla="*/ 430 w 534"/>
                <a:gd name="T75" fmla="*/ 43 h 681"/>
                <a:gd name="T76" fmla="*/ 459 w 534"/>
                <a:gd name="T77" fmla="*/ 68 h 681"/>
                <a:gd name="T78" fmla="*/ 483 w 534"/>
                <a:gd name="T79" fmla="*/ 96 h 681"/>
                <a:gd name="T80" fmla="*/ 508 w 534"/>
                <a:gd name="T81" fmla="*/ 141 h 681"/>
                <a:gd name="T82" fmla="*/ 530 w 534"/>
                <a:gd name="T83" fmla="*/ 221 h 681"/>
                <a:gd name="T84" fmla="*/ 534 w 534"/>
                <a:gd name="T85" fmla="*/ 347 h 681"/>
                <a:gd name="T86" fmla="*/ 532 w 534"/>
                <a:gd name="T87" fmla="*/ 358 h 681"/>
                <a:gd name="T88" fmla="*/ 524 w 534"/>
                <a:gd name="T89" fmla="*/ 369 h 681"/>
                <a:gd name="T90" fmla="*/ 512 w 534"/>
                <a:gd name="T91" fmla="*/ 374 h 681"/>
                <a:gd name="T92" fmla="*/ 427 w 534"/>
                <a:gd name="T93" fmla="*/ 282 h 681"/>
                <a:gd name="T94" fmla="*/ 421 w 534"/>
                <a:gd name="T95" fmla="*/ 214 h 681"/>
                <a:gd name="T96" fmla="*/ 405 w 534"/>
                <a:gd name="T97" fmla="*/ 163 h 681"/>
                <a:gd name="T98" fmla="*/ 377 w 534"/>
                <a:gd name="T99" fmla="*/ 126 h 681"/>
                <a:gd name="T100" fmla="*/ 338 w 534"/>
                <a:gd name="T101" fmla="*/ 103 h 681"/>
                <a:gd name="T102" fmla="*/ 288 w 534"/>
                <a:gd name="T103" fmla="*/ 94 h 681"/>
                <a:gd name="T104" fmla="*/ 250 w 534"/>
                <a:gd name="T105" fmla="*/ 94 h 681"/>
                <a:gd name="T106" fmla="*/ 200 w 534"/>
                <a:gd name="T107" fmla="*/ 104 h 681"/>
                <a:gd name="T108" fmla="*/ 159 w 534"/>
                <a:gd name="T109" fmla="*/ 127 h 681"/>
                <a:gd name="T110" fmla="*/ 131 w 534"/>
                <a:gd name="T111" fmla="*/ 165 h 681"/>
                <a:gd name="T112" fmla="*/ 112 w 534"/>
                <a:gd name="T113" fmla="*/ 217 h 681"/>
                <a:gd name="T114" fmla="*/ 107 w 534"/>
                <a:gd name="T115" fmla="*/ 282 h 681"/>
                <a:gd name="T116" fmla="*/ 427 w 534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4" h="681">
                  <a:moveTo>
                    <a:pt x="512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8" y="416"/>
                  </a:lnTo>
                  <a:lnTo>
                    <a:pt x="109" y="440"/>
                  </a:lnTo>
                  <a:lnTo>
                    <a:pt x="112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31" y="516"/>
                  </a:lnTo>
                  <a:lnTo>
                    <a:pt x="139" y="531"/>
                  </a:lnTo>
                  <a:lnTo>
                    <a:pt x="149" y="544"/>
                  </a:lnTo>
                  <a:lnTo>
                    <a:pt x="161" y="554"/>
                  </a:lnTo>
                  <a:lnTo>
                    <a:pt x="172" y="563"/>
                  </a:lnTo>
                  <a:lnTo>
                    <a:pt x="186" y="571"/>
                  </a:lnTo>
                  <a:lnTo>
                    <a:pt x="202" y="577"/>
                  </a:lnTo>
                  <a:lnTo>
                    <a:pt x="218" y="581"/>
                  </a:lnTo>
                  <a:lnTo>
                    <a:pt x="235" y="585"/>
                  </a:lnTo>
                  <a:lnTo>
                    <a:pt x="255" y="587"/>
                  </a:lnTo>
                  <a:lnTo>
                    <a:pt x="274" y="587"/>
                  </a:lnTo>
                  <a:lnTo>
                    <a:pt x="274" y="587"/>
                  </a:lnTo>
                  <a:lnTo>
                    <a:pt x="330" y="587"/>
                  </a:lnTo>
                  <a:lnTo>
                    <a:pt x="388" y="584"/>
                  </a:lnTo>
                  <a:lnTo>
                    <a:pt x="443" y="580"/>
                  </a:lnTo>
                  <a:lnTo>
                    <a:pt x="490" y="574"/>
                  </a:lnTo>
                  <a:lnTo>
                    <a:pt x="490" y="574"/>
                  </a:lnTo>
                  <a:lnTo>
                    <a:pt x="495" y="574"/>
                  </a:lnTo>
                  <a:lnTo>
                    <a:pt x="495" y="574"/>
                  </a:lnTo>
                  <a:lnTo>
                    <a:pt x="502" y="576"/>
                  </a:lnTo>
                  <a:lnTo>
                    <a:pt x="509" y="578"/>
                  </a:lnTo>
                  <a:lnTo>
                    <a:pt x="512" y="580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5" y="592"/>
                  </a:lnTo>
                  <a:lnTo>
                    <a:pt x="515" y="632"/>
                  </a:lnTo>
                  <a:lnTo>
                    <a:pt x="515" y="632"/>
                  </a:lnTo>
                  <a:lnTo>
                    <a:pt x="514" y="642"/>
                  </a:lnTo>
                  <a:lnTo>
                    <a:pt x="513" y="647"/>
                  </a:lnTo>
                  <a:lnTo>
                    <a:pt x="510" y="650"/>
                  </a:lnTo>
                  <a:lnTo>
                    <a:pt x="507" y="654"/>
                  </a:lnTo>
                  <a:lnTo>
                    <a:pt x="502" y="656"/>
                  </a:lnTo>
                  <a:lnTo>
                    <a:pt x="497" y="658"/>
                  </a:lnTo>
                  <a:lnTo>
                    <a:pt x="491" y="661"/>
                  </a:lnTo>
                  <a:lnTo>
                    <a:pt x="491" y="661"/>
                  </a:lnTo>
                  <a:lnTo>
                    <a:pt x="439" y="669"/>
                  </a:lnTo>
                  <a:lnTo>
                    <a:pt x="386" y="675"/>
                  </a:lnTo>
                  <a:lnTo>
                    <a:pt x="360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9" y="680"/>
                  </a:lnTo>
                  <a:lnTo>
                    <a:pt x="222" y="678"/>
                  </a:lnTo>
                  <a:lnTo>
                    <a:pt x="197" y="673"/>
                  </a:lnTo>
                  <a:lnTo>
                    <a:pt x="173" y="667"/>
                  </a:lnTo>
                  <a:lnTo>
                    <a:pt x="149" y="658"/>
                  </a:lnTo>
                  <a:lnTo>
                    <a:pt x="127" y="648"/>
                  </a:lnTo>
                  <a:lnTo>
                    <a:pt x="116" y="642"/>
                  </a:lnTo>
                  <a:lnTo>
                    <a:pt x="105" y="635"/>
                  </a:lnTo>
                  <a:lnTo>
                    <a:pt x="95" y="628"/>
                  </a:lnTo>
                  <a:lnTo>
                    <a:pt x="85" y="620"/>
                  </a:lnTo>
                  <a:lnTo>
                    <a:pt x="76" y="611"/>
                  </a:lnTo>
                  <a:lnTo>
                    <a:pt x="66" y="602"/>
                  </a:lnTo>
                  <a:lnTo>
                    <a:pt x="58" y="592"/>
                  </a:lnTo>
                  <a:lnTo>
                    <a:pt x="50" y="581"/>
                  </a:lnTo>
                  <a:lnTo>
                    <a:pt x="44" y="570"/>
                  </a:lnTo>
                  <a:lnTo>
                    <a:pt x="35" y="557"/>
                  </a:lnTo>
                  <a:lnTo>
                    <a:pt x="30" y="545"/>
                  </a:lnTo>
                  <a:lnTo>
                    <a:pt x="24" y="531"/>
                  </a:lnTo>
                  <a:lnTo>
                    <a:pt x="18" y="516"/>
                  </a:lnTo>
                  <a:lnTo>
                    <a:pt x="14" y="501"/>
                  </a:lnTo>
                  <a:lnTo>
                    <a:pt x="10" y="485"/>
                  </a:lnTo>
                  <a:lnTo>
                    <a:pt x="7" y="468"/>
                  </a:lnTo>
                  <a:lnTo>
                    <a:pt x="3" y="449"/>
                  </a:lnTo>
                  <a:lnTo>
                    <a:pt x="2" y="431"/>
                  </a:lnTo>
                  <a:lnTo>
                    <a:pt x="1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51"/>
                  </a:lnTo>
                  <a:lnTo>
                    <a:pt x="5" y="220"/>
                  </a:lnTo>
                  <a:lnTo>
                    <a:pt x="10" y="193"/>
                  </a:lnTo>
                  <a:lnTo>
                    <a:pt x="18" y="165"/>
                  </a:lnTo>
                  <a:lnTo>
                    <a:pt x="27" y="140"/>
                  </a:lnTo>
                  <a:lnTo>
                    <a:pt x="40" y="117"/>
                  </a:lnTo>
                  <a:lnTo>
                    <a:pt x="46" y="107"/>
                  </a:lnTo>
                  <a:lnTo>
                    <a:pt x="54" y="96"/>
                  </a:lnTo>
                  <a:lnTo>
                    <a:pt x="62" y="86"/>
                  </a:lnTo>
                  <a:lnTo>
                    <a:pt x="70" y="77"/>
                  </a:lnTo>
                  <a:lnTo>
                    <a:pt x="78" y="68"/>
                  </a:lnTo>
                  <a:lnTo>
                    <a:pt x="88" y="58"/>
                  </a:lnTo>
                  <a:lnTo>
                    <a:pt x="97" y="51"/>
                  </a:lnTo>
                  <a:lnTo>
                    <a:pt x="108" y="43"/>
                  </a:lnTo>
                  <a:lnTo>
                    <a:pt x="118" y="37"/>
                  </a:lnTo>
                  <a:lnTo>
                    <a:pt x="130" y="31"/>
                  </a:lnTo>
                  <a:lnTo>
                    <a:pt x="141" y="25"/>
                  </a:lnTo>
                  <a:lnTo>
                    <a:pt x="154" y="19"/>
                  </a:lnTo>
                  <a:lnTo>
                    <a:pt x="166" y="15"/>
                  </a:lnTo>
                  <a:lnTo>
                    <a:pt x="180" y="11"/>
                  </a:lnTo>
                  <a:lnTo>
                    <a:pt x="194" y="8"/>
                  </a:lnTo>
                  <a:lnTo>
                    <a:pt x="208" y="4"/>
                  </a:lnTo>
                  <a:lnTo>
                    <a:pt x="237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4"/>
                  </a:lnTo>
                  <a:lnTo>
                    <a:pt x="345" y="8"/>
                  </a:lnTo>
                  <a:lnTo>
                    <a:pt x="359" y="11"/>
                  </a:lnTo>
                  <a:lnTo>
                    <a:pt x="372" y="15"/>
                  </a:lnTo>
                  <a:lnTo>
                    <a:pt x="384" y="19"/>
                  </a:lnTo>
                  <a:lnTo>
                    <a:pt x="397" y="25"/>
                  </a:lnTo>
                  <a:lnTo>
                    <a:pt x="408" y="31"/>
                  </a:lnTo>
                  <a:lnTo>
                    <a:pt x="420" y="37"/>
                  </a:lnTo>
                  <a:lnTo>
                    <a:pt x="430" y="43"/>
                  </a:lnTo>
                  <a:lnTo>
                    <a:pt x="440" y="51"/>
                  </a:lnTo>
                  <a:lnTo>
                    <a:pt x="450" y="59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6"/>
                  </a:lnTo>
                  <a:lnTo>
                    <a:pt x="490" y="107"/>
                  </a:lnTo>
                  <a:lnTo>
                    <a:pt x="497" y="118"/>
                  </a:lnTo>
                  <a:lnTo>
                    <a:pt x="508" y="141"/>
                  </a:lnTo>
                  <a:lnTo>
                    <a:pt x="517" y="166"/>
                  </a:lnTo>
                  <a:lnTo>
                    <a:pt x="524" y="193"/>
                  </a:lnTo>
                  <a:lnTo>
                    <a:pt x="530" y="221"/>
                  </a:lnTo>
                  <a:lnTo>
                    <a:pt x="533" y="251"/>
                  </a:lnTo>
                  <a:lnTo>
                    <a:pt x="534" y="282"/>
                  </a:lnTo>
                  <a:lnTo>
                    <a:pt x="534" y="347"/>
                  </a:lnTo>
                  <a:lnTo>
                    <a:pt x="534" y="347"/>
                  </a:lnTo>
                  <a:lnTo>
                    <a:pt x="533" y="353"/>
                  </a:lnTo>
                  <a:lnTo>
                    <a:pt x="532" y="358"/>
                  </a:lnTo>
                  <a:lnTo>
                    <a:pt x="531" y="362"/>
                  </a:lnTo>
                  <a:lnTo>
                    <a:pt x="528" y="367"/>
                  </a:lnTo>
                  <a:lnTo>
                    <a:pt x="524" y="369"/>
                  </a:lnTo>
                  <a:lnTo>
                    <a:pt x="521" y="371"/>
                  </a:lnTo>
                  <a:lnTo>
                    <a:pt x="516" y="374"/>
                  </a:lnTo>
                  <a:lnTo>
                    <a:pt x="512" y="374"/>
                  </a:lnTo>
                  <a:lnTo>
                    <a:pt x="512" y="374"/>
                  </a:lnTo>
                  <a:close/>
                  <a:moveTo>
                    <a:pt x="427" y="282"/>
                  </a:moveTo>
                  <a:lnTo>
                    <a:pt x="427" y="282"/>
                  </a:lnTo>
                  <a:lnTo>
                    <a:pt x="425" y="258"/>
                  </a:lnTo>
                  <a:lnTo>
                    <a:pt x="424" y="235"/>
                  </a:lnTo>
                  <a:lnTo>
                    <a:pt x="421" y="214"/>
                  </a:lnTo>
                  <a:lnTo>
                    <a:pt x="416" y="195"/>
                  </a:lnTo>
                  <a:lnTo>
                    <a:pt x="412" y="178"/>
                  </a:lnTo>
                  <a:lnTo>
                    <a:pt x="405" y="163"/>
                  </a:lnTo>
                  <a:lnTo>
                    <a:pt x="397" y="149"/>
                  </a:lnTo>
                  <a:lnTo>
                    <a:pt x="388" y="136"/>
                  </a:lnTo>
                  <a:lnTo>
                    <a:pt x="377" y="126"/>
                  </a:lnTo>
                  <a:lnTo>
                    <a:pt x="365" y="117"/>
                  </a:lnTo>
                  <a:lnTo>
                    <a:pt x="352" y="109"/>
                  </a:lnTo>
                  <a:lnTo>
                    <a:pt x="338" y="103"/>
                  </a:lnTo>
                  <a:lnTo>
                    <a:pt x="322" y="98"/>
                  </a:lnTo>
                  <a:lnTo>
                    <a:pt x="306" y="95"/>
                  </a:lnTo>
                  <a:lnTo>
                    <a:pt x="288" y="94"/>
                  </a:lnTo>
                  <a:lnTo>
                    <a:pt x="268" y="93"/>
                  </a:lnTo>
                  <a:lnTo>
                    <a:pt x="268" y="93"/>
                  </a:lnTo>
                  <a:lnTo>
                    <a:pt x="250" y="94"/>
                  </a:lnTo>
                  <a:lnTo>
                    <a:pt x="232" y="95"/>
                  </a:lnTo>
                  <a:lnTo>
                    <a:pt x="214" y="98"/>
                  </a:lnTo>
                  <a:lnTo>
                    <a:pt x="200" y="104"/>
                  </a:lnTo>
                  <a:lnTo>
                    <a:pt x="185" y="110"/>
                  </a:lnTo>
                  <a:lnTo>
                    <a:pt x="172" y="118"/>
                  </a:lnTo>
                  <a:lnTo>
                    <a:pt x="159" y="127"/>
                  </a:lnTo>
                  <a:lnTo>
                    <a:pt x="149" y="139"/>
                  </a:lnTo>
                  <a:lnTo>
                    <a:pt x="139" y="151"/>
                  </a:lnTo>
                  <a:lnTo>
                    <a:pt x="131" y="165"/>
                  </a:lnTo>
                  <a:lnTo>
                    <a:pt x="123" y="181"/>
                  </a:lnTo>
                  <a:lnTo>
                    <a:pt x="117" y="197"/>
                  </a:lnTo>
                  <a:lnTo>
                    <a:pt x="112" y="217"/>
                  </a:lnTo>
                  <a:lnTo>
                    <a:pt x="109" y="236"/>
                  </a:lnTo>
                  <a:lnTo>
                    <a:pt x="108" y="259"/>
                  </a:lnTo>
                  <a:lnTo>
                    <a:pt x="107" y="282"/>
                  </a:lnTo>
                  <a:lnTo>
                    <a:pt x="107" y="293"/>
                  </a:lnTo>
                  <a:lnTo>
                    <a:pt x="427" y="293"/>
                  </a:lnTo>
                  <a:lnTo>
                    <a:pt x="427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5" name="Freeform 187"/>
            <p:cNvSpPr>
              <a:spLocks noEditPoints="1"/>
            </p:cNvSpPr>
            <p:nvPr/>
          </p:nvSpPr>
          <p:spPr bwMode="auto">
            <a:xfrm>
              <a:off x="5368359" y="4518454"/>
              <a:ext cx="111621" cy="179306"/>
            </a:xfrm>
            <a:custGeom>
              <a:avLst/>
              <a:gdLst>
                <a:gd name="T0" fmla="*/ 523 w 566"/>
                <a:gd name="T1" fmla="*/ 121 h 906"/>
                <a:gd name="T2" fmla="*/ 542 w 566"/>
                <a:gd name="T3" fmla="*/ 224 h 906"/>
                <a:gd name="T4" fmla="*/ 517 w 566"/>
                <a:gd name="T5" fmla="*/ 330 h 906"/>
                <a:gd name="T6" fmla="*/ 418 w 566"/>
                <a:gd name="T7" fmla="*/ 409 h 906"/>
                <a:gd name="T8" fmla="*/ 274 w 566"/>
                <a:gd name="T9" fmla="*/ 430 h 906"/>
                <a:gd name="T10" fmla="*/ 162 w 566"/>
                <a:gd name="T11" fmla="*/ 416 h 906"/>
                <a:gd name="T12" fmla="*/ 116 w 566"/>
                <a:gd name="T13" fmla="*/ 419 h 906"/>
                <a:gd name="T14" fmla="*/ 104 w 566"/>
                <a:gd name="T15" fmla="*/ 447 h 906"/>
                <a:gd name="T16" fmla="*/ 124 w 566"/>
                <a:gd name="T17" fmla="*/ 479 h 906"/>
                <a:gd name="T18" fmla="*/ 407 w 566"/>
                <a:gd name="T19" fmla="*/ 556 h 906"/>
                <a:gd name="T20" fmla="*/ 510 w 566"/>
                <a:gd name="T21" fmla="*/ 611 h 906"/>
                <a:gd name="T22" fmla="*/ 553 w 566"/>
                <a:gd name="T23" fmla="*/ 709 h 906"/>
                <a:gd name="T24" fmla="*/ 538 w 566"/>
                <a:gd name="T25" fmla="*/ 797 h 906"/>
                <a:gd name="T26" fmla="*/ 452 w 566"/>
                <a:gd name="T27" fmla="*/ 877 h 906"/>
                <a:gd name="T28" fmla="*/ 277 w 566"/>
                <a:gd name="T29" fmla="*/ 906 h 906"/>
                <a:gd name="T30" fmla="*/ 128 w 566"/>
                <a:gd name="T31" fmla="*/ 885 h 906"/>
                <a:gd name="T32" fmla="*/ 26 w 566"/>
                <a:gd name="T33" fmla="*/ 811 h 906"/>
                <a:gd name="T34" fmla="*/ 0 w 566"/>
                <a:gd name="T35" fmla="*/ 703 h 906"/>
                <a:gd name="T36" fmla="*/ 9 w 566"/>
                <a:gd name="T37" fmla="*/ 643 h 906"/>
                <a:gd name="T38" fmla="*/ 75 w 566"/>
                <a:gd name="T39" fmla="*/ 549 h 906"/>
                <a:gd name="T40" fmla="*/ 33 w 566"/>
                <a:gd name="T41" fmla="*/ 518 h 906"/>
                <a:gd name="T42" fmla="*/ 12 w 566"/>
                <a:gd name="T43" fmla="*/ 451 h 906"/>
                <a:gd name="T44" fmla="*/ 31 w 566"/>
                <a:gd name="T45" fmla="*/ 391 h 906"/>
                <a:gd name="T46" fmla="*/ 36 w 566"/>
                <a:gd name="T47" fmla="*/ 336 h 906"/>
                <a:gd name="T48" fmla="*/ 6 w 566"/>
                <a:gd name="T49" fmla="*/ 224 h 906"/>
                <a:gd name="T50" fmla="*/ 18 w 566"/>
                <a:gd name="T51" fmla="*/ 135 h 906"/>
                <a:gd name="T52" fmla="*/ 97 w 566"/>
                <a:gd name="T53" fmla="*/ 40 h 906"/>
                <a:gd name="T54" fmla="*/ 236 w 566"/>
                <a:gd name="T55" fmla="*/ 1 h 906"/>
                <a:gd name="T56" fmla="*/ 554 w 566"/>
                <a:gd name="T57" fmla="*/ 4 h 906"/>
                <a:gd name="T58" fmla="*/ 566 w 566"/>
                <a:gd name="T59" fmla="*/ 58 h 906"/>
                <a:gd name="T60" fmla="*/ 557 w 566"/>
                <a:gd name="T61" fmla="*/ 77 h 906"/>
                <a:gd name="T62" fmla="*/ 446 w 566"/>
                <a:gd name="T63" fmla="*/ 701 h 906"/>
                <a:gd name="T64" fmla="*/ 422 w 566"/>
                <a:gd name="T65" fmla="*/ 659 h 906"/>
                <a:gd name="T66" fmla="*/ 299 w 566"/>
                <a:gd name="T67" fmla="*/ 615 h 906"/>
                <a:gd name="T68" fmla="*/ 120 w 566"/>
                <a:gd name="T69" fmla="*/ 628 h 906"/>
                <a:gd name="T70" fmla="*/ 104 w 566"/>
                <a:gd name="T71" fmla="*/ 713 h 906"/>
                <a:gd name="T72" fmla="*/ 124 w 566"/>
                <a:gd name="T73" fmla="*/ 778 h 906"/>
                <a:gd name="T74" fmla="*/ 194 w 566"/>
                <a:gd name="T75" fmla="*/ 815 h 906"/>
                <a:gd name="T76" fmla="*/ 301 w 566"/>
                <a:gd name="T77" fmla="*/ 823 h 906"/>
                <a:gd name="T78" fmla="*/ 404 w 566"/>
                <a:gd name="T79" fmla="*/ 802 h 906"/>
                <a:gd name="T80" fmla="*/ 443 w 566"/>
                <a:gd name="T81" fmla="*/ 752 h 906"/>
                <a:gd name="T82" fmla="*/ 437 w 566"/>
                <a:gd name="T83" fmla="*/ 214 h 906"/>
                <a:gd name="T84" fmla="*/ 420 w 566"/>
                <a:gd name="T85" fmla="*/ 141 h 906"/>
                <a:gd name="T86" fmla="*/ 354 w 566"/>
                <a:gd name="T87" fmla="*/ 95 h 906"/>
                <a:gd name="T88" fmla="*/ 250 w 566"/>
                <a:gd name="T89" fmla="*/ 86 h 906"/>
                <a:gd name="T90" fmla="*/ 151 w 566"/>
                <a:gd name="T91" fmla="*/ 116 h 906"/>
                <a:gd name="T92" fmla="*/ 114 w 566"/>
                <a:gd name="T93" fmla="*/ 177 h 906"/>
                <a:gd name="T94" fmla="*/ 111 w 566"/>
                <a:gd name="T95" fmla="*/ 234 h 906"/>
                <a:gd name="T96" fmla="*/ 133 w 566"/>
                <a:gd name="T97" fmla="*/ 296 h 906"/>
                <a:gd name="T98" fmla="*/ 207 w 566"/>
                <a:gd name="T99" fmla="*/ 339 h 906"/>
                <a:gd name="T100" fmla="*/ 319 w 566"/>
                <a:gd name="T101" fmla="*/ 344 h 906"/>
                <a:gd name="T102" fmla="*/ 405 w 566"/>
                <a:gd name="T103" fmla="*/ 312 h 906"/>
                <a:gd name="T104" fmla="*/ 436 w 566"/>
                <a:gd name="T105" fmla="*/ 250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66" h="906">
                  <a:moveTo>
                    <a:pt x="545" y="81"/>
                  </a:moveTo>
                  <a:lnTo>
                    <a:pt x="501" y="89"/>
                  </a:lnTo>
                  <a:lnTo>
                    <a:pt x="501" y="89"/>
                  </a:lnTo>
                  <a:lnTo>
                    <a:pt x="509" y="99"/>
                  </a:lnTo>
                  <a:lnTo>
                    <a:pt x="516" y="110"/>
                  </a:lnTo>
                  <a:lnTo>
                    <a:pt x="523" y="121"/>
                  </a:lnTo>
                  <a:lnTo>
                    <a:pt x="530" y="136"/>
                  </a:lnTo>
                  <a:lnTo>
                    <a:pt x="534" y="152"/>
                  </a:lnTo>
                  <a:lnTo>
                    <a:pt x="539" y="170"/>
                  </a:lnTo>
                  <a:lnTo>
                    <a:pt x="541" y="190"/>
                  </a:lnTo>
                  <a:lnTo>
                    <a:pt x="542" y="214"/>
                  </a:lnTo>
                  <a:lnTo>
                    <a:pt x="542" y="224"/>
                  </a:lnTo>
                  <a:lnTo>
                    <a:pt x="542" y="224"/>
                  </a:lnTo>
                  <a:lnTo>
                    <a:pt x="541" y="248"/>
                  </a:lnTo>
                  <a:lnTo>
                    <a:pt x="538" y="271"/>
                  </a:lnTo>
                  <a:lnTo>
                    <a:pt x="533" y="292"/>
                  </a:lnTo>
                  <a:lnTo>
                    <a:pt x="526" y="312"/>
                  </a:lnTo>
                  <a:lnTo>
                    <a:pt x="517" y="330"/>
                  </a:lnTo>
                  <a:lnTo>
                    <a:pt x="506" y="347"/>
                  </a:lnTo>
                  <a:lnTo>
                    <a:pt x="493" y="362"/>
                  </a:lnTo>
                  <a:lnTo>
                    <a:pt x="478" y="376"/>
                  </a:lnTo>
                  <a:lnTo>
                    <a:pt x="460" y="389"/>
                  </a:lnTo>
                  <a:lnTo>
                    <a:pt x="440" y="400"/>
                  </a:lnTo>
                  <a:lnTo>
                    <a:pt x="418" y="409"/>
                  </a:lnTo>
                  <a:lnTo>
                    <a:pt x="394" y="416"/>
                  </a:lnTo>
                  <a:lnTo>
                    <a:pt x="368" y="422"/>
                  </a:lnTo>
                  <a:lnTo>
                    <a:pt x="339" y="427"/>
                  </a:lnTo>
                  <a:lnTo>
                    <a:pt x="307" y="429"/>
                  </a:lnTo>
                  <a:lnTo>
                    <a:pt x="274" y="430"/>
                  </a:lnTo>
                  <a:lnTo>
                    <a:pt x="274" y="430"/>
                  </a:lnTo>
                  <a:lnTo>
                    <a:pt x="251" y="430"/>
                  </a:lnTo>
                  <a:lnTo>
                    <a:pt x="230" y="428"/>
                  </a:lnTo>
                  <a:lnTo>
                    <a:pt x="211" y="427"/>
                  </a:lnTo>
                  <a:lnTo>
                    <a:pt x="192" y="423"/>
                  </a:lnTo>
                  <a:lnTo>
                    <a:pt x="176" y="420"/>
                  </a:lnTo>
                  <a:lnTo>
                    <a:pt x="162" y="416"/>
                  </a:lnTo>
                  <a:lnTo>
                    <a:pt x="148" y="410"/>
                  </a:lnTo>
                  <a:lnTo>
                    <a:pt x="134" y="406"/>
                  </a:lnTo>
                  <a:lnTo>
                    <a:pt x="134" y="406"/>
                  </a:lnTo>
                  <a:lnTo>
                    <a:pt x="127" y="409"/>
                  </a:lnTo>
                  <a:lnTo>
                    <a:pt x="120" y="414"/>
                  </a:lnTo>
                  <a:lnTo>
                    <a:pt x="116" y="419"/>
                  </a:lnTo>
                  <a:lnTo>
                    <a:pt x="111" y="423"/>
                  </a:lnTo>
                  <a:lnTo>
                    <a:pt x="108" y="429"/>
                  </a:lnTo>
                  <a:lnTo>
                    <a:pt x="105" y="435"/>
                  </a:lnTo>
                  <a:lnTo>
                    <a:pt x="104" y="440"/>
                  </a:lnTo>
                  <a:lnTo>
                    <a:pt x="104" y="447"/>
                  </a:lnTo>
                  <a:lnTo>
                    <a:pt x="104" y="447"/>
                  </a:lnTo>
                  <a:lnTo>
                    <a:pt x="104" y="454"/>
                  </a:lnTo>
                  <a:lnTo>
                    <a:pt x="105" y="461"/>
                  </a:lnTo>
                  <a:lnTo>
                    <a:pt x="108" y="467"/>
                  </a:lnTo>
                  <a:lnTo>
                    <a:pt x="112" y="471"/>
                  </a:lnTo>
                  <a:lnTo>
                    <a:pt x="117" y="476"/>
                  </a:lnTo>
                  <a:lnTo>
                    <a:pt x="124" y="479"/>
                  </a:lnTo>
                  <a:lnTo>
                    <a:pt x="132" y="483"/>
                  </a:lnTo>
                  <a:lnTo>
                    <a:pt x="141" y="485"/>
                  </a:lnTo>
                  <a:lnTo>
                    <a:pt x="321" y="531"/>
                  </a:lnTo>
                  <a:lnTo>
                    <a:pt x="321" y="531"/>
                  </a:lnTo>
                  <a:lnTo>
                    <a:pt x="365" y="542"/>
                  </a:lnTo>
                  <a:lnTo>
                    <a:pt x="407" y="556"/>
                  </a:lnTo>
                  <a:lnTo>
                    <a:pt x="428" y="563"/>
                  </a:lnTo>
                  <a:lnTo>
                    <a:pt x="446" y="571"/>
                  </a:lnTo>
                  <a:lnTo>
                    <a:pt x="464" y="579"/>
                  </a:lnTo>
                  <a:lnTo>
                    <a:pt x="482" y="588"/>
                  </a:lnTo>
                  <a:lnTo>
                    <a:pt x="496" y="600"/>
                  </a:lnTo>
                  <a:lnTo>
                    <a:pt x="510" y="611"/>
                  </a:lnTo>
                  <a:lnTo>
                    <a:pt x="523" y="624"/>
                  </a:lnTo>
                  <a:lnTo>
                    <a:pt x="533" y="638"/>
                  </a:lnTo>
                  <a:lnTo>
                    <a:pt x="541" y="653"/>
                  </a:lnTo>
                  <a:lnTo>
                    <a:pt x="548" y="670"/>
                  </a:lnTo>
                  <a:lnTo>
                    <a:pt x="552" y="688"/>
                  </a:lnTo>
                  <a:lnTo>
                    <a:pt x="553" y="709"/>
                  </a:lnTo>
                  <a:lnTo>
                    <a:pt x="553" y="718"/>
                  </a:lnTo>
                  <a:lnTo>
                    <a:pt x="553" y="718"/>
                  </a:lnTo>
                  <a:lnTo>
                    <a:pt x="552" y="740"/>
                  </a:lnTo>
                  <a:lnTo>
                    <a:pt x="549" y="759"/>
                  </a:lnTo>
                  <a:lnTo>
                    <a:pt x="545" y="779"/>
                  </a:lnTo>
                  <a:lnTo>
                    <a:pt x="538" y="797"/>
                  </a:lnTo>
                  <a:lnTo>
                    <a:pt x="529" y="813"/>
                  </a:lnTo>
                  <a:lnTo>
                    <a:pt x="518" y="828"/>
                  </a:lnTo>
                  <a:lnTo>
                    <a:pt x="504" y="843"/>
                  </a:lnTo>
                  <a:lnTo>
                    <a:pt x="490" y="856"/>
                  </a:lnTo>
                  <a:lnTo>
                    <a:pt x="471" y="867"/>
                  </a:lnTo>
                  <a:lnTo>
                    <a:pt x="452" y="877"/>
                  </a:lnTo>
                  <a:lnTo>
                    <a:pt x="429" y="885"/>
                  </a:lnTo>
                  <a:lnTo>
                    <a:pt x="404" y="892"/>
                  </a:lnTo>
                  <a:lnTo>
                    <a:pt x="376" y="898"/>
                  </a:lnTo>
                  <a:lnTo>
                    <a:pt x="346" y="903"/>
                  </a:lnTo>
                  <a:lnTo>
                    <a:pt x="313" y="905"/>
                  </a:lnTo>
                  <a:lnTo>
                    <a:pt x="277" y="906"/>
                  </a:lnTo>
                  <a:lnTo>
                    <a:pt x="277" y="906"/>
                  </a:lnTo>
                  <a:lnTo>
                    <a:pt x="243" y="905"/>
                  </a:lnTo>
                  <a:lnTo>
                    <a:pt x="211" y="903"/>
                  </a:lnTo>
                  <a:lnTo>
                    <a:pt x="181" y="898"/>
                  </a:lnTo>
                  <a:lnTo>
                    <a:pt x="153" y="892"/>
                  </a:lnTo>
                  <a:lnTo>
                    <a:pt x="128" y="885"/>
                  </a:lnTo>
                  <a:lnTo>
                    <a:pt x="105" y="876"/>
                  </a:lnTo>
                  <a:lnTo>
                    <a:pt x="86" y="866"/>
                  </a:lnTo>
                  <a:lnTo>
                    <a:pt x="67" y="854"/>
                  </a:lnTo>
                  <a:lnTo>
                    <a:pt x="51" y="841"/>
                  </a:lnTo>
                  <a:lnTo>
                    <a:pt x="38" y="827"/>
                  </a:lnTo>
                  <a:lnTo>
                    <a:pt x="26" y="811"/>
                  </a:lnTo>
                  <a:lnTo>
                    <a:pt x="16" y="794"/>
                  </a:lnTo>
                  <a:lnTo>
                    <a:pt x="9" y="775"/>
                  </a:lnTo>
                  <a:lnTo>
                    <a:pt x="4" y="756"/>
                  </a:lnTo>
                  <a:lnTo>
                    <a:pt x="1" y="735"/>
                  </a:lnTo>
                  <a:lnTo>
                    <a:pt x="0" y="71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690"/>
                  </a:lnTo>
                  <a:lnTo>
                    <a:pt x="1" y="678"/>
                  </a:lnTo>
                  <a:lnTo>
                    <a:pt x="3" y="666"/>
                  </a:lnTo>
                  <a:lnTo>
                    <a:pt x="7" y="655"/>
                  </a:lnTo>
                  <a:lnTo>
                    <a:pt x="9" y="643"/>
                  </a:lnTo>
                  <a:lnTo>
                    <a:pt x="14" y="633"/>
                  </a:lnTo>
                  <a:lnTo>
                    <a:pt x="23" y="612"/>
                  </a:lnTo>
                  <a:lnTo>
                    <a:pt x="34" y="593"/>
                  </a:lnTo>
                  <a:lnTo>
                    <a:pt x="47" y="577"/>
                  </a:lnTo>
                  <a:lnTo>
                    <a:pt x="61" y="562"/>
                  </a:lnTo>
                  <a:lnTo>
                    <a:pt x="75" y="549"/>
                  </a:lnTo>
                  <a:lnTo>
                    <a:pt x="67" y="546"/>
                  </a:lnTo>
                  <a:lnTo>
                    <a:pt x="67" y="546"/>
                  </a:lnTo>
                  <a:lnTo>
                    <a:pt x="61" y="542"/>
                  </a:lnTo>
                  <a:lnTo>
                    <a:pt x="54" y="539"/>
                  </a:lnTo>
                  <a:lnTo>
                    <a:pt x="42" y="530"/>
                  </a:lnTo>
                  <a:lnTo>
                    <a:pt x="33" y="518"/>
                  </a:lnTo>
                  <a:lnTo>
                    <a:pt x="25" y="507"/>
                  </a:lnTo>
                  <a:lnTo>
                    <a:pt x="19" y="493"/>
                  </a:lnTo>
                  <a:lnTo>
                    <a:pt x="15" y="479"/>
                  </a:lnTo>
                  <a:lnTo>
                    <a:pt x="12" y="466"/>
                  </a:lnTo>
                  <a:lnTo>
                    <a:pt x="12" y="452"/>
                  </a:lnTo>
                  <a:lnTo>
                    <a:pt x="12" y="451"/>
                  </a:lnTo>
                  <a:lnTo>
                    <a:pt x="12" y="451"/>
                  </a:lnTo>
                  <a:lnTo>
                    <a:pt x="12" y="438"/>
                  </a:lnTo>
                  <a:lnTo>
                    <a:pt x="15" y="425"/>
                  </a:lnTo>
                  <a:lnTo>
                    <a:pt x="18" y="414"/>
                  </a:lnTo>
                  <a:lnTo>
                    <a:pt x="24" y="402"/>
                  </a:lnTo>
                  <a:lnTo>
                    <a:pt x="31" y="391"/>
                  </a:lnTo>
                  <a:lnTo>
                    <a:pt x="39" y="381"/>
                  </a:lnTo>
                  <a:lnTo>
                    <a:pt x="49" y="371"/>
                  </a:lnTo>
                  <a:lnTo>
                    <a:pt x="62" y="363"/>
                  </a:lnTo>
                  <a:lnTo>
                    <a:pt x="62" y="363"/>
                  </a:lnTo>
                  <a:lnTo>
                    <a:pt x="48" y="350"/>
                  </a:lnTo>
                  <a:lnTo>
                    <a:pt x="36" y="336"/>
                  </a:lnTo>
                  <a:lnTo>
                    <a:pt x="27" y="320"/>
                  </a:lnTo>
                  <a:lnTo>
                    <a:pt x="19" y="304"/>
                  </a:lnTo>
                  <a:lnTo>
                    <a:pt x="14" y="285"/>
                  </a:lnTo>
                  <a:lnTo>
                    <a:pt x="9" y="266"/>
                  </a:lnTo>
                  <a:lnTo>
                    <a:pt x="7" y="245"/>
                  </a:lnTo>
                  <a:lnTo>
                    <a:pt x="6" y="224"/>
                  </a:lnTo>
                  <a:lnTo>
                    <a:pt x="6" y="214"/>
                  </a:lnTo>
                  <a:lnTo>
                    <a:pt x="6" y="214"/>
                  </a:lnTo>
                  <a:lnTo>
                    <a:pt x="7" y="194"/>
                  </a:lnTo>
                  <a:lnTo>
                    <a:pt x="9" y="174"/>
                  </a:lnTo>
                  <a:lnTo>
                    <a:pt x="12" y="155"/>
                  </a:lnTo>
                  <a:lnTo>
                    <a:pt x="18" y="135"/>
                  </a:lnTo>
                  <a:lnTo>
                    <a:pt x="26" y="117"/>
                  </a:lnTo>
                  <a:lnTo>
                    <a:pt x="35" y="99"/>
                  </a:lnTo>
                  <a:lnTo>
                    <a:pt x="48" y="82"/>
                  </a:lnTo>
                  <a:lnTo>
                    <a:pt x="62" y="66"/>
                  </a:lnTo>
                  <a:lnTo>
                    <a:pt x="79" y="53"/>
                  </a:lnTo>
                  <a:lnTo>
                    <a:pt x="97" y="40"/>
                  </a:lnTo>
                  <a:lnTo>
                    <a:pt x="109" y="33"/>
                  </a:lnTo>
                  <a:lnTo>
                    <a:pt x="120" y="29"/>
                  </a:lnTo>
                  <a:lnTo>
                    <a:pt x="144" y="18"/>
                  </a:lnTo>
                  <a:lnTo>
                    <a:pt x="172" y="10"/>
                  </a:lnTo>
                  <a:lnTo>
                    <a:pt x="203" y="4"/>
                  </a:lnTo>
                  <a:lnTo>
                    <a:pt x="236" y="1"/>
                  </a:lnTo>
                  <a:lnTo>
                    <a:pt x="274" y="0"/>
                  </a:lnTo>
                  <a:lnTo>
                    <a:pt x="538" y="0"/>
                  </a:lnTo>
                  <a:lnTo>
                    <a:pt x="538" y="0"/>
                  </a:lnTo>
                  <a:lnTo>
                    <a:pt x="543" y="1"/>
                  </a:lnTo>
                  <a:lnTo>
                    <a:pt x="549" y="2"/>
                  </a:lnTo>
                  <a:lnTo>
                    <a:pt x="554" y="4"/>
                  </a:lnTo>
                  <a:lnTo>
                    <a:pt x="557" y="8"/>
                  </a:lnTo>
                  <a:lnTo>
                    <a:pt x="561" y="12"/>
                  </a:lnTo>
                  <a:lnTo>
                    <a:pt x="564" y="16"/>
                  </a:lnTo>
                  <a:lnTo>
                    <a:pt x="565" y="22"/>
                  </a:lnTo>
                  <a:lnTo>
                    <a:pt x="566" y="26"/>
                  </a:lnTo>
                  <a:lnTo>
                    <a:pt x="566" y="58"/>
                  </a:lnTo>
                  <a:lnTo>
                    <a:pt x="566" y="58"/>
                  </a:lnTo>
                  <a:lnTo>
                    <a:pt x="565" y="63"/>
                  </a:lnTo>
                  <a:lnTo>
                    <a:pt x="564" y="68"/>
                  </a:lnTo>
                  <a:lnTo>
                    <a:pt x="563" y="72"/>
                  </a:lnTo>
                  <a:lnTo>
                    <a:pt x="560" y="74"/>
                  </a:lnTo>
                  <a:lnTo>
                    <a:pt x="557" y="77"/>
                  </a:lnTo>
                  <a:lnTo>
                    <a:pt x="554" y="79"/>
                  </a:lnTo>
                  <a:lnTo>
                    <a:pt x="545" y="81"/>
                  </a:lnTo>
                  <a:lnTo>
                    <a:pt x="545" y="81"/>
                  </a:lnTo>
                  <a:close/>
                  <a:moveTo>
                    <a:pt x="446" y="709"/>
                  </a:moveTo>
                  <a:lnTo>
                    <a:pt x="446" y="709"/>
                  </a:lnTo>
                  <a:lnTo>
                    <a:pt x="446" y="701"/>
                  </a:lnTo>
                  <a:lnTo>
                    <a:pt x="445" y="693"/>
                  </a:lnTo>
                  <a:lnTo>
                    <a:pt x="443" y="685"/>
                  </a:lnTo>
                  <a:lnTo>
                    <a:pt x="439" y="678"/>
                  </a:lnTo>
                  <a:lnTo>
                    <a:pt x="435" y="672"/>
                  </a:lnTo>
                  <a:lnTo>
                    <a:pt x="429" y="665"/>
                  </a:lnTo>
                  <a:lnTo>
                    <a:pt x="422" y="659"/>
                  </a:lnTo>
                  <a:lnTo>
                    <a:pt x="414" y="655"/>
                  </a:lnTo>
                  <a:lnTo>
                    <a:pt x="405" y="649"/>
                  </a:lnTo>
                  <a:lnTo>
                    <a:pt x="393" y="644"/>
                  </a:lnTo>
                  <a:lnTo>
                    <a:pt x="368" y="634"/>
                  </a:lnTo>
                  <a:lnTo>
                    <a:pt x="337" y="625"/>
                  </a:lnTo>
                  <a:lnTo>
                    <a:pt x="299" y="615"/>
                  </a:lnTo>
                  <a:lnTo>
                    <a:pt x="163" y="579"/>
                  </a:lnTo>
                  <a:lnTo>
                    <a:pt x="163" y="579"/>
                  </a:lnTo>
                  <a:lnTo>
                    <a:pt x="150" y="591"/>
                  </a:lnTo>
                  <a:lnTo>
                    <a:pt x="139" y="603"/>
                  </a:lnTo>
                  <a:lnTo>
                    <a:pt x="128" y="616"/>
                  </a:lnTo>
                  <a:lnTo>
                    <a:pt x="120" y="628"/>
                  </a:lnTo>
                  <a:lnTo>
                    <a:pt x="113" y="644"/>
                  </a:lnTo>
                  <a:lnTo>
                    <a:pt x="108" y="662"/>
                  </a:lnTo>
                  <a:lnTo>
                    <a:pt x="104" y="681"/>
                  </a:lnTo>
                  <a:lnTo>
                    <a:pt x="104" y="703"/>
                  </a:lnTo>
                  <a:lnTo>
                    <a:pt x="104" y="713"/>
                  </a:lnTo>
                  <a:lnTo>
                    <a:pt x="104" y="713"/>
                  </a:lnTo>
                  <a:lnTo>
                    <a:pt x="104" y="726"/>
                  </a:lnTo>
                  <a:lnTo>
                    <a:pt x="105" y="737"/>
                  </a:lnTo>
                  <a:lnTo>
                    <a:pt x="108" y="749"/>
                  </a:lnTo>
                  <a:lnTo>
                    <a:pt x="112" y="759"/>
                  </a:lnTo>
                  <a:lnTo>
                    <a:pt x="117" y="770"/>
                  </a:lnTo>
                  <a:lnTo>
                    <a:pt x="124" y="778"/>
                  </a:lnTo>
                  <a:lnTo>
                    <a:pt x="131" y="787"/>
                  </a:lnTo>
                  <a:lnTo>
                    <a:pt x="140" y="794"/>
                  </a:lnTo>
                  <a:lnTo>
                    <a:pt x="151" y="800"/>
                  </a:lnTo>
                  <a:lnTo>
                    <a:pt x="164" y="806"/>
                  </a:lnTo>
                  <a:lnTo>
                    <a:pt x="178" y="812"/>
                  </a:lnTo>
                  <a:lnTo>
                    <a:pt x="194" y="815"/>
                  </a:lnTo>
                  <a:lnTo>
                    <a:pt x="212" y="819"/>
                  </a:lnTo>
                  <a:lnTo>
                    <a:pt x="231" y="821"/>
                  </a:lnTo>
                  <a:lnTo>
                    <a:pt x="253" y="823"/>
                  </a:lnTo>
                  <a:lnTo>
                    <a:pt x="277" y="823"/>
                  </a:lnTo>
                  <a:lnTo>
                    <a:pt x="277" y="823"/>
                  </a:lnTo>
                  <a:lnTo>
                    <a:pt x="301" y="823"/>
                  </a:lnTo>
                  <a:lnTo>
                    <a:pt x="324" y="821"/>
                  </a:lnTo>
                  <a:lnTo>
                    <a:pt x="344" y="820"/>
                  </a:lnTo>
                  <a:lnTo>
                    <a:pt x="362" y="817"/>
                  </a:lnTo>
                  <a:lnTo>
                    <a:pt x="377" y="812"/>
                  </a:lnTo>
                  <a:lnTo>
                    <a:pt x="391" y="807"/>
                  </a:lnTo>
                  <a:lnTo>
                    <a:pt x="404" y="802"/>
                  </a:lnTo>
                  <a:lnTo>
                    <a:pt x="414" y="796"/>
                  </a:lnTo>
                  <a:lnTo>
                    <a:pt x="422" y="789"/>
                  </a:lnTo>
                  <a:lnTo>
                    <a:pt x="429" y="781"/>
                  </a:lnTo>
                  <a:lnTo>
                    <a:pt x="435" y="772"/>
                  </a:lnTo>
                  <a:lnTo>
                    <a:pt x="439" y="763"/>
                  </a:lnTo>
                  <a:lnTo>
                    <a:pt x="443" y="752"/>
                  </a:lnTo>
                  <a:lnTo>
                    <a:pt x="445" y="742"/>
                  </a:lnTo>
                  <a:lnTo>
                    <a:pt x="446" y="731"/>
                  </a:lnTo>
                  <a:lnTo>
                    <a:pt x="446" y="718"/>
                  </a:lnTo>
                  <a:lnTo>
                    <a:pt x="446" y="709"/>
                  </a:lnTo>
                  <a:close/>
                  <a:moveTo>
                    <a:pt x="437" y="214"/>
                  </a:moveTo>
                  <a:lnTo>
                    <a:pt x="437" y="214"/>
                  </a:lnTo>
                  <a:lnTo>
                    <a:pt x="437" y="201"/>
                  </a:lnTo>
                  <a:lnTo>
                    <a:pt x="436" y="188"/>
                  </a:lnTo>
                  <a:lnTo>
                    <a:pt x="433" y="175"/>
                  </a:lnTo>
                  <a:lnTo>
                    <a:pt x="430" y="163"/>
                  </a:lnTo>
                  <a:lnTo>
                    <a:pt x="425" y="151"/>
                  </a:lnTo>
                  <a:lnTo>
                    <a:pt x="420" y="141"/>
                  </a:lnTo>
                  <a:lnTo>
                    <a:pt x="413" y="132"/>
                  </a:lnTo>
                  <a:lnTo>
                    <a:pt x="405" y="123"/>
                  </a:lnTo>
                  <a:lnTo>
                    <a:pt x="394" y="113"/>
                  </a:lnTo>
                  <a:lnTo>
                    <a:pt x="383" y="107"/>
                  </a:lnTo>
                  <a:lnTo>
                    <a:pt x="369" y="100"/>
                  </a:lnTo>
                  <a:lnTo>
                    <a:pt x="354" y="95"/>
                  </a:lnTo>
                  <a:lnTo>
                    <a:pt x="337" y="90"/>
                  </a:lnTo>
                  <a:lnTo>
                    <a:pt x="319" y="87"/>
                  </a:lnTo>
                  <a:lnTo>
                    <a:pt x="297" y="86"/>
                  </a:lnTo>
                  <a:lnTo>
                    <a:pt x="274" y="85"/>
                  </a:lnTo>
                  <a:lnTo>
                    <a:pt x="274" y="85"/>
                  </a:lnTo>
                  <a:lnTo>
                    <a:pt x="250" y="86"/>
                  </a:lnTo>
                  <a:lnTo>
                    <a:pt x="228" y="87"/>
                  </a:lnTo>
                  <a:lnTo>
                    <a:pt x="209" y="90"/>
                  </a:lnTo>
                  <a:lnTo>
                    <a:pt x="191" y="95"/>
                  </a:lnTo>
                  <a:lnTo>
                    <a:pt x="176" y="101"/>
                  </a:lnTo>
                  <a:lnTo>
                    <a:pt x="163" y="108"/>
                  </a:lnTo>
                  <a:lnTo>
                    <a:pt x="151" y="116"/>
                  </a:lnTo>
                  <a:lnTo>
                    <a:pt x="142" y="124"/>
                  </a:lnTo>
                  <a:lnTo>
                    <a:pt x="134" y="133"/>
                  </a:lnTo>
                  <a:lnTo>
                    <a:pt x="127" y="143"/>
                  </a:lnTo>
                  <a:lnTo>
                    <a:pt x="121" y="154"/>
                  </a:lnTo>
                  <a:lnTo>
                    <a:pt x="117" y="165"/>
                  </a:lnTo>
                  <a:lnTo>
                    <a:pt x="114" y="177"/>
                  </a:lnTo>
                  <a:lnTo>
                    <a:pt x="112" y="189"/>
                  </a:lnTo>
                  <a:lnTo>
                    <a:pt x="111" y="202"/>
                  </a:lnTo>
                  <a:lnTo>
                    <a:pt x="111" y="214"/>
                  </a:lnTo>
                  <a:lnTo>
                    <a:pt x="111" y="224"/>
                  </a:lnTo>
                  <a:lnTo>
                    <a:pt x="111" y="224"/>
                  </a:lnTo>
                  <a:lnTo>
                    <a:pt x="111" y="234"/>
                  </a:lnTo>
                  <a:lnTo>
                    <a:pt x="112" y="244"/>
                  </a:lnTo>
                  <a:lnTo>
                    <a:pt x="114" y="255"/>
                  </a:lnTo>
                  <a:lnTo>
                    <a:pt x="117" y="265"/>
                  </a:lnTo>
                  <a:lnTo>
                    <a:pt x="120" y="275"/>
                  </a:lnTo>
                  <a:lnTo>
                    <a:pt x="126" y="285"/>
                  </a:lnTo>
                  <a:lnTo>
                    <a:pt x="133" y="296"/>
                  </a:lnTo>
                  <a:lnTo>
                    <a:pt x="140" y="305"/>
                  </a:lnTo>
                  <a:lnTo>
                    <a:pt x="150" y="314"/>
                  </a:lnTo>
                  <a:lnTo>
                    <a:pt x="162" y="322"/>
                  </a:lnTo>
                  <a:lnTo>
                    <a:pt x="174" y="329"/>
                  </a:lnTo>
                  <a:lnTo>
                    <a:pt x="190" y="335"/>
                  </a:lnTo>
                  <a:lnTo>
                    <a:pt x="207" y="339"/>
                  </a:lnTo>
                  <a:lnTo>
                    <a:pt x="227" y="344"/>
                  </a:lnTo>
                  <a:lnTo>
                    <a:pt x="249" y="346"/>
                  </a:lnTo>
                  <a:lnTo>
                    <a:pt x="274" y="346"/>
                  </a:lnTo>
                  <a:lnTo>
                    <a:pt x="274" y="346"/>
                  </a:lnTo>
                  <a:lnTo>
                    <a:pt x="297" y="346"/>
                  </a:lnTo>
                  <a:lnTo>
                    <a:pt x="319" y="344"/>
                  </a:lnTo>
                  <a:lnTo>
                    <a:pt x="337" y="342"/>
                  </a:lnTo>
                  <a:lnTo>
                    <a:pt x="354" y="337"/>
                  </a:lnTo>
                  <a:lnTo>
                    <a:pt x="369" y="332"/>
                  </a:lnTo>
                  <a:lnTo>
                    <a:pt x="383" y="327"/>
                  </a:lnTo>
                  <a:lnTo>
                    <a:pt x="394" y="320"/>
                  </a:lnTo>
                  <a:lnTo>
                    <a:pt x="405" y="312"/>
                  </a:lnTo>
                  <a:lnTo>
                    <a:pt x="413" y="304"/>
                  </a:lnTo>
                  <a:lnTo>
                    <a:pt x="420" y="295"/>
                  </a:lnTo>
                  <a:lnTo>
                    <a:pt x="425" y="284"/>
                  </a:lnTo>
                  <a:lnTo>
                    <a:pt x="430" y="273"/>
                  </a:lnTo>
                  <a:lnTo>
                    <a:pt x="433" y="261"/>
                  </a:lnTo>
                  <a:lnTo>
                    <a:pt x="436" y="250"/>
                  </a:lnTo>
                  <a:lnTo>
                    <a:pt x="437" y="237"/>
                  </a:lnTo>
                  <a:lnTo>
                    <a:pt x="437" y="224"/>
                  </a:lnTo>
                  <a:lnTo>
                    <a:pt x="437" y="2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6" name="Freeform 188"/>
            <p:cNvSpPr>
              <a:spLocks noEditPoints="1"/>
            </p:cNvSpPr>
            <p:nvPr/>
          </p:nvSpPr>
          <p:spPr bwMode="auto">
            <a:xfrm>
              <a:off x="5507291" y="4468581"/>
              <a:ext cx="21968" cy="181088"/>
            </a:xfrm>
            <a:custGeom>
              <a:avLst/>
              <a:gdLst>
                <a:gd name="T0" fmla="*/ 25 w 110"/>
                <a:gd name="T1" fmla="*/ 145 h 915"/>
                <a:gd name="T2" fmla="*/ 19 w 110"/>
                <a:gd name="T3" fmla="*/ 144 h 915"/>
                <a:gd name="T4" fmla="*/ 11 w 110"/>
                <a:gd name="T5" fmla="*/ 141 h 915"/>
                <a:gd name="T6" fmla="*/ 4 w 110"/>
                <a:gd name="T7" fmla="*/ 134 h 915"/>
                <a:gd name="T8" fmla="*/ 1 w 110"/>
                <a:gd name="T9" fmla="*/ 126 h 915"/>
                <a:gd name="T10" fmla="*/ 0 w 110"/>
                <a:gd name="T11" fmla="*/ 24 h 915"/>
                <a:gd name="T12" fmla="*/ 1 w 110"/>
                <a:gd name="T13" fmla="*/ 19 h 915"/>
                <a:gd name="T14" fmla="*/ 4 w 110"/>
                <a:gd name="T15" fmla="*/ 11 h 915"/>
                <a:gd name="T16" fmla="*/ 11 w 110"/>
                <a:gd name="T17" fmla="*/ 4 h 915"/>
                <a:gd name="T18" fmla="*/ 19 w 110"/>
                <a:gd name="T19" fmla="*/ 1 h 915"/>
                <a:gd name="T20" fmla="*/ 86 w 110"/>
                <a:gd name="T21" fmla="*/ 0 h 915"/>
                <a:gd name="T22" fmla="*/ 91 w 110"/>
                <a:gd name="T23" fmla="*/ 1 h 915"/>
                <a:gd name="T24" fmla="*/ 100 w 110"/>
                <a:gd name="T25" fmla="*/ 4 h 915"/>
                <a:gd name="T26" fmla="*/ 107 w 110"/>
                <a:gd name="T27" fmla="*/ 11 h 915"/>
                <a:gd name="T28" fmla="*/ 110 w 110"/>
                <a:gd name="T29" fmla="*/ 19 h 915"/>
                <a:gd name="T30" fmla="*/ 110 w 110"/>
                <a:gd name="T31" fmla="*/ 121 h 915"/>
                <a:gd name="T32" fmla="*/ 110 w 110"/>
                <a:gd name="T33" fmla="*/ 126 h 915"/>
                <a:gd name="T34" fmla="*/ 107 w 110"/>
                <a:gd name="T35" fmla="*/ 134 h 915"/>
                <a:gd name="T36" fmla="*/ 100 w 110"/>
                <a:gd name="T37" fmla="*/ 141 h 915"/>
                <a:gd name="T38" fmla="*/ 91 w 110"/>
                <a:gd name="T39" fmla="*/ 144 h 915"/>
                <a:gd name="T40" fmla="*/ 86 w 110"/>
                <a:gd name="T41" fmla="*/ 145 h 915"/>
                <a:gd name="T42" fmla="*/ 26 w 110"/>
                <a:gd name="T43" fmla="*/ 915 h 915"/>
                <a:gd name="T44" fmla="*/ 21 w 110"/>
                <a:gd name="T45" fmla="*/ 915 h 915"/>
                <a:gd name="T46" fmla="*/ 13 w 110"/>
                <a:gd name="T47" fmla="*/ 910 h 915"/>
                <a:gd name="T48" fmla="*/ 6 w 110"/>
                <a:gd name="T49" fmla="*/ 905 h 915"/>
                <a:gd name="T50" fmla="*/ 2 w 110"/>
                <a:gd name="T51" fmla="*/ 895 h 915"/>
                <a:gd name="T52" fmla="*/ 2 w 110"/>
                <a:gd name="T53" fmla="*/ 275 h 915"/>
                <a:gd name="T54" fmla="*/ 2 w 110"/>
                <a:gd name="T55" fmla="*/ 270 h 915"/>
                <a:gd name="T56" fmla="*/ 6 w 110"/>
                <a:gd name="T57" fmla="*/ 262 h 915"/>
                <a:gd name="T58" fmla="*/ 13 w 110"/>
                <a:gd name="T59" fmla="*/ 255 h 915"/>
                <a:gd name="T60" fmla="*/ 21 w 110"/>
                <a:gd name="T61" fmla="*/ 252 h 915"/>
                <a:gd name="T62" fmla="*/ 84 w 110"/>
                <a:gd name="T63" fmla="*/ 251 h 915"/>
                <a:gd name="T64" fmla="*/ 88 w 110"/>
                <a:gd name="T65" fmla="*/ 252 h 915"/>
                <a:gd name="T66" fmla="*/ 97 w 110"/>
                <a:gd name="T67" fmla="*/ 255 h 915"/>
                <a:gd name="T68" fmla="*/ 104 w 110"/>
                <a:gd name="T69" fmla="*/ 262 h 915"/>
                <a:gd name="T70" fmla="*/ 108 w 110"/>
                <a:gd name="T71" fmla="*/ 270 h 915"/>
                <a:gd name="T72" fmla="*/ 108 w 110"/>
                <a:gd name="T73" fmla="*/ 891 h 915"/>
                <a:gd name="T74" fmla="*/ 108 w 110"/>
                <a:gd name="T75" fmla="*/ 895 h 915"/>
                <a:gd name="T76" fmla="*/ 104 w 110"/>
                <a:gd name="T77" fmla="*/ 905 h 915"/>
                <a:gd name="T78" fmla="*/ 97 w 110"/>
                <a:gd name="T79" fmla="*/ 910 h 915"/>
                <a:gd name="T80" fmla="*/ 88 w 110"/>
                <a:gd name="T81" fmla="*/ 915 h 915"/>
                <a:gd name="T82" fmla="*/ 84 w 110"/>
                <a:gd name="T83" fmla="*/ 915 h 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5">
                  <a:moveTo>
                    <a:pt x="86" y="145"/>
                  </a:moveTo>
                  <a:lnTo>
                    <a:pt x="25" y="145"/>
                  </a:lnTo>
                  <a:lnTo>
                    <a:pt x="25" y="145"/>
                  </a:lnTo>
                  <a:lnTo>
                    <a:pt x="19" y="144"/>
                  </a:lnTo>
                  <a:lnTo>
                    <a:pt x="15" y="143"/>
                  </a:lnTo>
                  <a:lnTo>
                    <a:pt x="11" y="141"/>
                  </a:lnTo>
                  <a:lnTo>
                    <a:pt x="8" y="137"/>
                  </a:lnTo>
                  <a:lnTo>
                    <a:pt x="4" y="134"/>
                  </a:lnTo>
                  <a:lnTo>
                    <a:pt x="2" y="130"/>
                  </a:lnTo>
                  <a:lnTo>
                    <a:pt x="1" y="126"/>
                  </a:lnTo>
                  <a:lnTo>
                    <a:pt x="0" y="12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1" y="19"/>
                  </a:lnTo>
                  <a:lnTo>
                    <a:pt x="2" y="15"/>
                  </a:lnTo>
                  <a:lnTo>
                    <a:pt x="4" y="11"/>
                  </a:lnTo>
                  <a:lnTo>
                    <a:pt x="8" y="8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19" y="1"/>
                  </a:lnTo>
                  <a:lnTo>
                    <a:pt x="25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1" y="1"/>
                  </a:lnTo>
                  <a:lnTo>
                    <a:pt x="95" y="2"/>
                  </a:lnTo>
                  <a:lnTo>
                    <a:pt x="100" y="4"/>
                  </a:lnTo>
                  <a:lnTo>
                    <a:pt x="103" y="8"/>
                  </a:lnTo>
                  <a:lnTo>
                    <a:pt x="107" y="11"/>
                  </a:lnTo>
                  <a:lnTo>
                    <a:pt x="109" y="15"/>
                  </a:lnTo>
                  <a:lnTo>
                    <a:pt x="110" y="19"/>
                  </a:lnTo>
                  <a:lnTo>
                    <a:pt x="110" y="24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10" y="126"/>
                  </a:lnTo>
                  <a:lnTo>
                    <a:pt x="109" y="130"/>
                  </a:lnTo>
                  <a:lnTo>
                    <a:pt x="107" y="134"/>
                  </a:lnTo>
                  <a:lnTo>
                    <a:pt x="103" y="137"/>
                  </a:lnTo>
                  <a:lnTo>
                    <a:pt x="100" y="141"/>
                  </a:lnTo>
                  <a:lnTo>
                    <a:pt x="95" y="143"/>
                  </a:lnTo>
                  <a:lnTo>
                    <a:pt x="91" y="144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5"/>
                  </a:moveTo>
                  <a:lnTo>
                    <a:pt x="26" y="915"/>
                  </a:lnTo>
                  <a:lnTo>
                    <a:pt x="26" y="915"/>
                  </a:lnTo>
                  <a:lnTo>
                    <a:pt x="21" y="915"/>
                  </a:lnTo>
                  <a:lnTo>
                    <a:pt x="16" y="913"/>
                  </a:lnTo>
                  <a:lnTo>
                    <a:pt x="13" y="910"/>
                  </a:lnTo>
                  <a:lnTo>
                    <a:pt x="9" y="908"/>
                  </a:lnTo>
                  <a:lnTo>
                    <a:pt x="6" y="905"/>
                  </a:lnTo>
                  <a:lnTo>
                    <a:pt x="3" y="900"/>
                  </a:lnTo>
                  <a:lnTo>
                    <a:pt x="2" y="895"/>
                  </a:lnTo>
                  <a:lnTo>
                    <a:pt x="2" y="891"/>
                  </a:lnTo>
                  <a:lnTo>
                    <a:pt x="2" y="275"/>
                  </a:lnTo>
                  <a:lnTo>
                    <a:pt x="2" y="275"/>
                  </a:lnTo>
                  <a:lnTo>
                    <a:pt x="2" y="270"/>
                  </a:lnTo>
                  <a:lnTo>
                    <a:pt x="3" y="266"/>
                  </a:lnTo>
                  <a:lnTo>
                    <a:pt x="6" y="262"/>
                  </a:lnTo>
                  <a:lnTo>
                    <a:pt x="9" y="258"/>
                  </a:lnTo>
                  <a:lnTo>
                    <a:pt x="13" y="255"/>
                  </a:lnTo>
                  <a:lnTo>
                    <a:pt x="16" y="253"/>
                  </a:lnTo>
                  <a:lnTo>
                    <a:pt x="21" y="252"/>
                  </a:lnTo>
                  <a:lnTo>
                    <a:pt x="26" y="251"/>
                  </a:lnTo>
                  <a:lnTo>
                    <a:pt x="84" y="251"/>
                  </a:lnTo>
                  <a:lnTo>
                    <a:pt x="84" y="251"/>
                  </a:lnTo>
                  <a:lnTo>
                    <a:pt x="88" y="252"/>
                  </a:lnTo>
                  <a:lnTo>
                    <a:pt x="93" y="253"/>
                  </a:lnTo>
                  <a:lnTo>
                    <a:pt x="97" y="255"/>
                  </a:lnTo>
                  <a:lnTo>
                    <a:pt x="101" y="258"/>
                  </a:lnTo>
                  <a:lnTo>
                    <a:pt x="104" y="262"/>
                  </a:lnTo>
                  <a:lnTo>
                    <a:pt x="105" y="266"/>
                  </a:lnTo>
                  <a:lnTo>
                    <a:pt x="108" y="270"/>
                  </a:lnTo>
                  <a:lnTo>
                    <a:pt x="108" y="275"/>
                  </a:lnTo>
                  <a:lnTo>
                    <a:pt x="108" y="891"/>
                  </a:lnTo>
                  <a:lnTo>
                    <a:pt x="108" y="891"/>
                  </a:lnTo>
                  <a:lnTo>
                    <a:pt x="108" y="895"/>
                  </a:lnTo>
                  <a:lnTo>
                    <a:pt x="105" y="900"/>
                  </a:lnTo>
                  <a:lnTo>
                    <a:pt x="104" y="905"/>
                  </a:lnTo>
                  <a:lnTo>
                    <a:pt x="101" y="908"/>
                  </a:lnTo>
                  <a:lnTo>
                    <a:pt x="97" y="910"/>
                  </a:lnTo>
                  <a:lnTo>
                    <a:pt x="93" y="913"/>
                  </a:lnTo>
                  <a:lnTo>
                    <a:pt x="88" y="915"/>
                  </a:lnTo>
                  <a:lnTo>
                    <a:pt x="84" y="915"/>
                  </a:lnTo>
                  <a:lnTo>
                    <a:pt x="84" y="915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7" name="Freeform 189"/>
            <p:cNvSpPr>
              <a:spLocks noEditPoints="1"/>
            </p:cNvSpPr>
            <p:nvPr/>
          </p:nvSpPr>
          <p:spPr bwMode="auto">
            <a:xfrm>
              <a:off x="5559539" y="4516673"/>
              <a:ext cx="105684" cy="134776"/>
            </a:xfrm>
            <a:custGeom>
              <a:avLst/>
              <a:gdLst>
                <a:gd name="T0" fmla="*/ 107 w 533"/>
                <a:gd name="T1" fmla="*/ 391 h 681"/>
                <a:gd name="T2" fmla="*/ 109 w 533"/>
                <a:gd name="T3" fmla="*/ 440 h 681"/>
                <a:gd name="T4" fmla="*/ 123 w 533"/>
                <a:gd name="T5" fmla="*/ 500 h 681"/>
                <a:gd name="T6" fmla="*/ 148 w 533"/>
                <a:gd name="T7" fmla="*/ 544 h 681"/>
                <a:gd name="T8" fmla="*/ 186 w 533"/>
                <a:gd name="T9" fmla="*/ 571 h 681"/>
                <a:gd name="T10" fmla="*/ 235 w 533"/>
                <a:gd name="T11" fmla="*/ 585 h 681"/>
                <a:gd name="T12" fmla="*/ 274 w 533"/>
                <a:gd name="T13" fmla="*/ 587 h 681"/>
                <a:gd name="T14" fmla="*/ 441 w 533"/>
                <a:gd name="T15" fmla="*/ 580 h 681"/>
                <a:gd name="T16" fmla="*/ 494 w 533"/>
                <a:gd name="T17" fmla="*/ 574 h 681"/>
                <a:gd name="T18" fmla="*/ 508 w 533"/>
                <a:gd name="T19" fmla="*/ 578 h 681"/>
                <a:gd name="T20" fmla="*/ 514 w 533"/>
                <a:gd name="T21" fmla="*/ 587 h 681"/>
                <a:gd name="T22" fmla="*/ 514 w 533"/>
                <a:gd name="T23" fmla="*/ 632 h 681"/>
                <a:gd name="T24" fmla="*/ 509 w 533"/>
                <a:gd name="T25" fmla="*/ 650 h 681"/>
                <a:gd name="T26" fmla="*/ 497 w 533"/>
                <a:gd name="T27" fmla="*/ 658 h 681"/>
                <a:gd name="T28" fmla="*/ 438 w 533"/>
                <a:gd name="T29" fmla="*/ 669 h 681"/>
                <a:gd name="T30" fmla="*/ 333 w 533"/>
                <a:gd name="T31" fmla="*/ 679 h 681"/>
                <a:gd name="T32" fmla="*/ 274 w 533"/>
                <a:gd name="T33" fmla="*/ 681 h 681"/>
                <a:gd name="T34" fmla="*/ 197 w 533"/>
                <a:gd name="T35" fmla="*/ 673 h 681"/>
                <a:gd name="T36" fmla="*/ 126 w 533"/>
                <a:gd name="T37" fmla="*/ 648 h 681"/>
                <a:gd name="T38" fmla="*/ 95 w 533"/>
                <a:gd name="T39" fmla="*/ 628 h 681"/>
                <a:gd name="T40" fmla="*/ 66 w 533"/>
                <a:gd name="T41" fmla="*/ 602 h 681"/>
                <a:gd name="T42" fmla="*/ 42 w 533"/>
                <a:gd name="T43" fmla="*/ 570 h 681"/>
                <a:gd name="T44" fmla="*/ 23 w 533"/>
                <a:gd name="T45" fmla="*/ 531 h 681"/>
                <a:gd name="T46" fmla="*/ 9 w 533"/>
                <a:gd name="T47" fmla="*/ 485 h 681"/>
                <a:gd name="T48" fmla="*/ 1 w 533"/>
                <a:gd name="T49" fmla="*/ 431 h 681"/>
                <a:gd name="T50" fmla="*/ 0 w 533"/>
                <a:gd name="T51" fmla="*/ 282 h 681"/>
                <a:gd name="T52" fmla="*/ 4 w 533"/>
                <a:gd name="T53" fmla="*/ 220 h 681"/>
                <a:gd name="T54" fmla="*/ 27 w 533"/>
                <a:gd name="T55" fmla="*/ 140 h 681"/>
                <a:gd name="T56" fmla="*/ 53 w 533"/>
                <a:gd name="T57" fmla="*/ 96 h 681"/>
                <a:gd name="T58" fmla="*/ 78 w 533"/>
                <a:gd name="T59" fmla="*/ 68 h 681"/>
                <a:gd name="T60" fmla="*/ 108 w 533"/>
                <a:gd name="T61" fmla="*/ 43 h 681"/>
                <a:gd name="T62" fmla="*/ 141 w 533"/>
                <a:gd name="T63" fmla="*/ 25 h 681"/>
                <a:gd name="T64" fmla="*/ 179 w 533"/>
                <a:gd name="T65" fmla="*/ 11 h 681"/>
                <a:gd name="T66" fmla="*/ 236 w 533"/>
                <a:gd name="T67" fmla="*/ 1 h 681"/>
                <a:gd name="T68" fmla="*/ 300 w 533"/>
                <a:gd name="T69" fmla="*/ 1 h 681"/>
                <a:gd name="T70" fmla="*/ 358 w 533"/>
                <a:gd name="T71" fmla="*/ 11 h 681"/>
                <a:gd name="T72" fmla="*/ 396 w 533"/>
                <a:gd name="T73" fmla="*/ 25 h 681"/>
                <a:gd name="T74" fmla="*/ 429 w 533"/>
                <a:gd name="T75" fmla="*/ 43 h 681"/>
                <a:gd name="T76" fmla="*/ 459 w 533"/>
                <a:gd name="T77" fmla="*/ 68 h 681"/>
                <a:gd name="T78" fmla="*/ 483 w 533"/>
                <a:gd name="T79" fmla="*/ 96 h 681"/>
                <a:gd name="T80" fmla="*/ 507 w 533"/>
                <a:gd name="T81" fmla="*/ 141 h 681"/>
                <a:gd name="T82" fmla="*/ 529 w 533"/>
                <a:gd name="T83" fmla="*/ 221 h 681"/>
                <a:gd name="T84" fmla="*/ 533 w 533"/>
                <a:gd name="T85" fmla="*/ 347 h 681"/>
                <a:gd name="T86" fmla="*/ 532 w 533"/>
                <a:gd name="T87" fmla="*/ 358 h 681"/>
                <a:gd name="T88" fmla="*/ 524 w 533"/>
                <a:gd name="T89" fmla="*/ 369 h 681"/>
                <a:gd name="T90" fmla="*/ 510 w 533"/>
                <a:gd name="T91" fmla="*/ 374 h 681"/>
                <a:gd name="T92" fmla="*/ 425 w 533"/>
                <a:gd name="T93" fmla="*/ 282 h 681"/>
                <a:gd name="T94" fmla="*/ 421 w 533"/>
                <a:gd name="T95" fmla="*/ 214 h 681"/>
                <a:gd name="T96" fmla="*/ 404 w 533"/>
                <a:gd name="T97" fmla="*/ 163 h 681"/>
                <a:gd name="T98" fmla="*/ 376 w 533"/>
                <a:gd name="T99" fmla="*/ 126 h 681"/>
                <a:gd name="T100" fmla="*/ 337 w 533"/>
                <a:gd name="T101" fmla="*/ 103 h 681"/>
                <a:gd name="T102" fmla="*/ 287 w 533"/>
                <a:gd name="T103" fmla="*/ 94 h 681"/>
                <a:gd name="T104" fmla="*/ 249 w 533"/>
                <a:gd name="T105" fmla="*/ 94 h 681"/>
                <a:gd name="T106" fmla="*/ 198 w 533"/>
                <a:gd name="T107" fmla="*/ 104 h 681"/>
                <a:gd name="T108" fmla="*/ 159 w 533"/>
                <a:gd name="T109" fmla="*/ 127 h 681"/>
                <a:gd name="T110" fmla="*/ 129 w 533"/>
                <a:gd name="T111" fmla="*/ 165 h 681"/>
                <a:gd name="T112" fmla="*/ 112 w 533"/>
                <a:gd name="T113" fmla="*/ 217 h 681"/>
                <a:gd name="T114" fmla="*/ 107 w 533"/>
                <a:gd name="T115" fmla="*/ 282 h 681"/>
                <a:gd name="T116" fmla="*/ 425 w 533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3" h="681">
                  <a:moveTo>
                    <a:pt x="510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7" y="416"/>
                  </a:lnTo>
                  <a:lnTo>
                    <a:pt x="109" y="440"/>
                  </a:lnTo>
                  <a:lnTo>
                    <a:pt x="112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29" y="516"/>
                  </a:lnTo>
                  <a:lnTo>
                    <a:pt x="139" y="531"/>
                  </a:lnTo>
                  <a:lnTo>
                    <a:pt x="148" y="544"/>
                  </a:lnTo>
                  <a:lnTo>
                    <a:pt x="159" y="554"/>
                  </a:lnTo>
                  <a:lnTo>
                    <a:pt x="172" y="563"/>
                  </a:lnTo>
                  <a:lnTo>
                    <a:pt x="186" y="571"/>
                  </a:lnTo>
                  <a:lnTo>
                    <a:pt x="201" y="577"/>
                  </a:lnTo>
                  <a:lnTo>
                    <a:pt x="217" y="581"/>
                  </a:lnTo>
                  <a:lnTo>
                    <a:pt x="235" y="585"/>
                  </a:lnTo>
                  <a:lnTo>
                    <a:pt x="253" y="587"/>
                  </a:lnTo>
                  <a:lnTo>
                    <a:pt x="274" y="587"/>
                  </a:lnTo>
                  <a:lnTo>
                    <a:pt x="274" y="587"/>
                  </a:lnTo>
                  <a:lnTo>
                    <a:pt x="329" y="587"/>
                  </a:lnTo>
                  <a:lnTo>
                    <a:pt x="386" y="584"/>
                  </a:lnTo>
                  <a:lnTo>
                    <a:pt x="441" y="580"/>
                  </a:lnTo>
                  <a:lnTo>
                    <a:pt x="489" y="574"/>
                  </a:lnTo>
                  <a:lnTo>
                    <a:pt x="489" y="574"/>
                  </a:lnTo>
                  <a:lnTo>
                    <a:pt x="494" y="574"/>
                  </a:lnTo>
                  <a:lnTo>
                    <a:pt x="494" y="574"/>
                  </a:lnTo>
                  <a:lnTo>
                    <a:pt x="502" y="576"/>
                  </a:lnTo>
                  <a:lnTo>
                    <a:pt x="508" y="578"/>
                  </a:lnTo>
                  <a:lnTo>
                    <a:pt x="510" y="580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4" y="592"/>
                  </a:lnTo>
                  <a:lnTo>
                    <a:pt x="514" y="632"/>
                  </a:lnTo>
                  <a:lnTo>
                    <a:pt x="514" y="632"/>
                  </a:lnTo>
                  <a:lnTo>
                    <a:pt x="513" y="642"/>
                  </a:lnTo>
                  <a:lnTo>
                    <a:pt x="511" y="647"/>
                  </a:lnTo>
                  <a:lnTo>
                    <a:pt x="509" y="650"/>
                  </a:lnTo>
                  <a:lnTo>
                    <a:pt x="506" y="654"/>
                  </a:lnTo>
                  <a:lnTo>
                    <a:pt x="502" y="656"/>
                  </a:lnTo>
                  <a:lnTo>
                    <a:pt x="497" y="658"/>
                  </a:lnTo>
                  <a:lnTo>
                    <a:pt x="490" y="661"/>
                  </a:lnTo>
                  <a:lnTo>
                    <a:pt x="490" y="661"/>
                  </a:lnTo>
                  <a:lnTo>
                    <a:pt x="438" y="669"/>
                  </a:lnTo>
                  <a:lnTo>
                    <a:pt x="386" y="675"/>
                  </a:lnTo>
                  <a:lnTo>
                    <a:pt x="360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8" y="680"/>
                  </a:lnTo>
                  <a:lnTo>
                    <a:pt x="222" y="678"/>
                  </a:lnTo>
                  <a:lnTo>
                    <a:pt x="197" y="673"/>
                  </a:lnTo>
                  <a:lnTo>
                    <a:pt x="172" y="667"/>
                  </a:lnTo>
                  <a:lnTo>
                    <a:pt x="149" y="658"/>
                  </a:lnTo>
                  <a:lnTo>
                    <a:pt x="126" y="648"/>
                  </a:lnTo>
                  <a:lnTo>
                    <a:pt x="116" y="642"/>
                  </a:lnTo>
                  <a:lnTo>
                    <a:pt x="104" y="635"/>
                  </a:lnTo>
                  <a:lnTo>
                    <a:pt x="95" y="628"/>
                  </a:lnTo>
                  <a:lnTo>
                    <a:pt x="85" y="620"/>
                  </a:lnTo>
                  <a:lnTo>
                    <a:pt x="76" y="611"/>
                  </a:lnTo>
                  <a:lnTo>
                    <a:pt x="66" y="602"/>
                  </a:lnTo>
                  <a:lnTo>
                    <a:pt x="58" y="592"/>
                  </a:lnTo>
                  <a:lnTo>
                    <a:pt x="50" y="581"/>
                  </a:lnTo>
                  <a:lnTo>
                    <a:pt x="42" y="570"/>
                  </a:lnTo>
                  <a:lnTo>
                    <a:pt x="35" y="557"/>
                  </a:lnTo>
                  <a:lnTo>
                    <a:pt x="29" y="545"/>
                  </a:lnTo>
                  <a:lnTo>
                    <a:pt x="23" y="531"/>
                  </a:lnTo>
                  <a:lnTo>
                    <a:pt x="18" y="516"/>
                  </a:lnTo>
                  <a:lnTo>
                    <a:pt x="14" y="501"/>
                  </a:lnTo>
                  <a:lnTo>
                    <a:pt x="9" y="485"/>
                  </a:lnTo>
                  <a:lnTo>
                    <a:pt x="6" y="468"/>
                  </a:lnTo>
                  <a:lnTo>
                    <a:pt x="3" y="449"/>
                  </a:lnTo>
                  <a:lnTo>
                    <a:pt x="1" y="431"/>
                  </a:lnTo>
                  <a:lnTo>
                    <a:pt x="0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51"/>
                  </a:lnTo>
                  <a:lnTo>
                    <a:pt x="4" y="220"/>
                  </a:lnTo>
                  <a:lnTo>
                    <a:pt x="10" y="193"/>
                  </a:lnTo>
                  <a:lnTo>
                    <a:pt x="17" y="165"/>
                  </a:lnTo>
                  <a:lnTo>
                    <a:pt x="27" y="140"/>
                  </a:lnTo>
                  <a:lnTo>
                    <a:pt x="39" y="117"/>
                  </a:lnTo>
                  <a:lnTo>
                    <a:pt x="46" y="107"/>
                  </a:lnTo>
                  <a:lnTo>
                    <a:pt x="53" y="96"/>
                  </a:lnTo>
                  <a:lnTo>
                    <a:pt x="61" y="86"/>
                  </a:lnTo>
                  <a:lnTo>
                    <a:pt x="69" y="77"/>
                  </a:lnTo>
                  <a:lnTo>
                    <a:pt x="78" y="68"/>
                  </a:lnTo>
                  <a:lnTo>
                    <a:pt x="87" y="58"/>
                  </a:lnTo>
                  <a:lnTo>
                    <a:pt x="97" y="51"/>
                  </a:lnTo>
                  <a:lnTo>
                    <a:pt x="108" y="43"/>
                  </a:lnTo>
                  <a:lnTo>
                    <a:pt x="118" y="37"/>
                  </a:lnTo>
                  <a:lnTo>
                    <a:pt x="129" y="31"/>
                  </a:lnTo>
                  <a:lnTo>
                    <a:pt x="141" y="25"/>
                  </a:lnTo>
                  <a:lnTo>
                    <a:pt x="154" y="19"/>
                  </a:lnTo>
                  <a:lnTo>
                    <a:pt x="166" y="15"/>
                  </a:lnTo>
                  <a:lnTo>
                    <a:pt x="179" y="11"/>
                  </a:lnTo>
                  <a:lnTo>
                    <a:pt x="193" y="8"/>
                  </a:lnTo>
                  <a:lnTo>
                    <a:pt x="206" y="4"/>
                  </a:lnTo>
                  <a:lnTo>
                    <a:pt x="236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4"/>
                  </a:lnTo>
                  <a:lnTo>
                    <a:pt x="344" y="8"/>
                  </a:lnTo>
                  <a:lnTo>
                    <a:pt x="358" y="11"/>
                  </a:lnTo>
                  <a:lnTo>
                    <a:pt x="372" y="15"/>
                  </a:lnTo>
                  <a:lnTo>
                    <a:pt x="384" y="19"/>
                  </a:lnTo>
                  <a:lnTo>
                    <a:pt x="396" y="25"/>
                  </a:lnTo>
                  <a:lnTo>
                    <a:pt x="407" y="31"/>
                  </a:lnTo>
                  <a:lnTo>
                    <a:pt x="419" y="37"/>
                  </a:lnTo>
                  <a:lnTo>
                    <a:pt x="429" y="43"/>
                  </a:lnTo>
                  <a:lnTo>
                    <a:pt x="439" y="51"/>
                  </a:lnTo>
                  <a:lnTo>
                    <a:pt x="450" y="59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6"/>
                  </a:lnTo>
                  <a:lnTo>
                    <a:pt x="490" y="107"/>
                  </a:lnTo>
                  <a:lnTo>
                    <a:pt x="495" y="118"/>
                  </a:lnTo>
                  <a:lnTo>
                    <a:pt x="507" y="141"/>
                  </a:lnTo>
                  <a:lnTo>
                    <a:pt x="517" y="166"/>
                  </a:lnTo>
                  <a:lnTo>
                    <a:pt x="524" y="193"/>
                  </a:lnTo>
                  <a:lnTo>
                    <a:pt x="529" y="221"/>
                  </a:lnTo>
                  <a:lnTo>
                    <a:pt x="532" y="251"/>
                  </a:lnTo>
                  <a:lnTo>
                    <a:pt x="533" y="282"/>
                  </a:lnTo>
                  <a:lnTo>
                    <a:pt x="533" y="347"/>
                  </a:lnTo>
                  <a:lnTo>
                    <a:pt x="533" y="347"/>
                  </a:lnTo>
                  <a:lnTo>
                    <a:pt x="533" y="353"/>
                  </a:lnTo>
                  <a:lnTo>
                    <a:pt x="532" y="358"/>
                  </a:lnTo>
                  <a:lnTo>
                    <a:pt x="530" y="362"/>
                  </a:lnTo>
                  <a:lnTo>
                    <a:pt x="528" y="367"/>
                  </a:lnTo>
                  <a:lnTo>
                    <a:pt x="524" y="369"/>
                  </a:lnTo>
                  <a:lnTo>
                    <a:pt x="521" y="371"/>
                  </a:lnTo>
                  <a:lnTo>
                    <a:pt x="516" y="374"/>
                  </a:lnTo>
                  <a:lnTo>
                    <a:pt x="510" y="374"/>
                  </a:lnTo>
                  <a:lnTo>
                    <a:pt x="510" y="374"/>
                  </a:lnTo>
                  <a:close/>
                  <a:moveTo>
                    <a:pt x="425" y="282"/>
                  </a:moveTo>
                  <a:lnTo>
                    <a:pt x="425" y="282"/>
                  </a:lnTo>
                  <a:lnTo>
                    <a:pt x="425" y="258"/>
                  </a:lnTo>
                  <a:lnTo>
                    <a:pt x="423" y="235"/>
                  </a:lnTo>
                  <a:lnTo>
                    <a:pt x="421" y="214"/>
                  </a:lnTo>
                  <a:lnTo>
                    <a:pt x="416" y="195"/>
                  </a:lnTo>
                  <a:lnTo>
                    <a:pt x="411" y="178"/>
                  </a:lnTo>
                  <a:lnTo>
                    <a:pt x="404" y="163"/>
                  </a:lnTo>
                  <a:lnTo>
                    <a:pt x="396" y="149"/>
                  </a:lnTo>
                  <a:lnTo>
                    <a:pt x="386" y="136"/>
                  </a:lnTo>
                  <a:lnTo>
                    <a:pt x="376" y="126"/>
                  </a:lnTo>
                  <a:lnTo>
                    <a:pt x="365" y="117"/>
                  </a:lnTo>
                  <a:lnTo>
                    <a:pt x="352" y="109"/>
                  </a:lnTo>
                  <a:lnTo>
                    <a:pt x="337" y="103"/>
                  </a:lnTo>
                  <a:lnTo>
                    <a:pt x="322" y="98"/>
                  </a:lnTo>
                  <a:lnTo>
                    <a:pt x="305" y="95"/>
                  </a:lnTo>
                  <a:lnTo>
                    <a:pt x="287" y="94"/>
                  </a:lnTo>
                  <a:lnTo>
                    <a:pt x="268" y="93"/>
                  </a:lnTo>
                  <a:lnTo>
                    <a:pt x="268" y="93"/>
                  </a:lnTo>
                  <a:lnTo>
                    <a:pt x="249" y="94"/>
                  </a:lnTo>
                  <a:lnTo>
                    <a:pt x="232" y="95"/>
                  </a:lnTo>
                  <a:lnTo>
                    <a:pt x="214" y="98"/>
                  </a:lnTo>
                  <a:lnTo>
                    <a:pt x="198" y="104"/>
                  </a:lnTo>
                  <a:lnTo>
                    <a:pt x="185" y="110"/>
                  </a:lnTo>
                  <a:lnTo>
                    <a:pt x="171" y="118"/>
                  </a:lnTo>
                  <a:lnTo>
                    <a:pt x="159" y="127"/>
                  </a:lnTo>
                  <a:lnTo>
                    <a:pt x="148" y="139"/>
                  </a:lnTo>
                  <a:lnTo>
                    <a:pt x="139" y="151"/>
                  </a:lnTo>
                  <a:lnTo>
                    <a:pt x="129" y="165"/>
                  </a:lnTo>
                  <a:lnTo>
                    <a:pt x="123" y="181"/>
                  </a:lnTo>
                  <a:lnTo>
                    <a:pt x="117" y="197"/>
                  </a:lnTo>
                  <a:lnTo>
                    <a:pt x="112" y="217"/>
                  </a:lnTo>
                  <a:lnTo>
                    <a:pt x="109" y="236"/>
                  </a:lnTo>
                  <a:lnTo>
                    <a:pt x="107" y="259"/>
                  </a:lnTo>
                  <a:lnTo>
                    <a:pt x="107" y="282"/>
                  </a:lnTo>
                  <a:lnTo>
                    <a:pt x="107" y="293"/>
                  </a:lnTo>
                  <a:lnTo>
                    <a:pt x="425" y="293"/>
                  </a:lnTo>
                  <a:lnTo>
                    <a:pt x="425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8" name="Freeform 190"/>
            <p:cNvSpPr>
              <a:spLocks/>
            </p:cNvSpPr>
            <p:nvPr/>
          </p:nvSpPr>
          <p:spPr bwMode="auto">
            <a:xfrm>
              <a:off x="5689566" y="4516673"/>
              <a:ext cx="87871" cy="134776"/>
            </a:xfrm>
            <a:custGeom>
              <a:avLst/>
              <a:gdLst>
                <a:gd name="T0" fmla="*/ 177 w 443"/>
                <a:gd name="T1" fmla="*/ 680 h 681"/>
                <a:gd name="T2" fmla="*/ 75 w 443"/>
                <a:gd name="T3" fmla="*/ 671 h 681"/>
                <a:gd name="T4" fmla="*/ 25 w 443"/>
                <a:gd name="T5" fmla="*/ 663 h 681"/>
                <a:gd name="T6" fmla="*/ 7 w 443"/>
                <a:gd name="T7" fmla="*/ 654 h 681"/>
                <a:gd name="T8" fmla="*/ 1 w 443"/>
                <a:gd name="T9" fmla="*/ 643 h 681"/>
                <a:gd name="T10" fmla="*/ 0 w 443"/>
                <a:gd name="T11" fmla="*/ 596 h 681"/>
                <a:gd name="T12" fmla="*/ 5 w 443"/>
                <a:gd name="T13" fmla="*/ 586 h 681"/>
                <a:gd name="T14" fmla="*/ 14 w 443"/>
                <a:gd name="T15" fmla="*/ 579 h 681"/>
                <a:gd name="T16" fmla="*/ 28 w 443"/>
                <a:gd name="T17" fmla="*/ 578 h 681"/>
                <a:gd name="T18" fmla="*/ 127 w 443"/>
                <a:gd name="T19" fmla="*/ 587 h 681"/>
                <a:gd name="T20" fmla="*/ 217 w 443"/>
                <a:gd name="T21" fmla="*/ 592 h 681"/>
                <a:gd name="T22" fmla="*/ 268 w 443"/>
                <a:gd name="T23" fmla="*/ 587 h 681"/>
                <a:gd name="T24" fmla="*/ 298 w 443"/>
                <a:gd name="T25" fmla="*/ 578 h 681"/>
                <a:gd name="T26" fmla="*/ 319 w 443"/>
                <a:gd name="T27" fmla="*/ 562 h 681"/>
                <a:gd name="T28" fmla="*/ 331 w 443"/>
                <a:gd name="T29" fmla="*/ 538 h 681"/>
                <a:gd name="T30" fmla="*/ 336 w 443"/>
                <a:gd name="T31" fmla="*/ 506 h 681"/>
                <a:gd name="T32" fmla="*/ 331 w 443"/>
                <a:gd name="T33" fmla="*/ 480 h 681"/>
                <a:gd name="T34" fmla="*/ 304 w 443"/>
                <a:gd name="T35" fmla="*/ 446 h 681"/>
                <a:gd name="T36" fmla="*/ 245 w 443"/>
                <a:gd name="T37" fmla="*/ 405 h 681"/>
                <a:gd name="T38" fmla="*/ 97 w 443"/>
                <a:gd name="T39" fmla="*/ 316 h 681"/>
                <a:gd name="T40" fmla="*/ 53 w 443"/>
                <a:gd name="T41" fmla="*/ 280 h 681"/>
                <a:gd name="T42" fmla="*/ 26 w 443"/>
                <a:gd name="T43" fmla="*/ 248 h 681"/>
                <a:gd name="T44" fmla="*/ 9 w 443"/>
                <a:gd name="T45" fmla="*/ 213 h 681"/>
                <a:gd name="T46" fmla="*/ 1 w 443"/>
                <a:gd name="T47" fmla="*/ 174 h 681"/>
                <a:gd name="T48" fmla="*/ 1 w 443"/>
                <a:gd name="T49" fmla="*/ 137 h 681"/>
                <a:gd name="T50" fmla="*/ 17 w 443"/>
                <a:gd name="T51" fmla="*/ 82 h 681"/>
                <a:gd name="T52" fmla="*/ 49 w 443"/>
                <a:gd name="T53" fmla="*/ 42 h 681"/>
                <a:gd name="T54" fmla="*/ 95 w 443"/>
                <a:gd name="T55" fmla="*/ 17 h 681"/>
                <a:gd name="T56" fmla="*/ 153 w 443"/>
                <a:gd name="T57" fmla="*/ 3 h 681"/>
                <a:gd name="T58" fmla="*/ 219 w 443"/>
                <a:gd name="T59" fmla="*/ 0 h 681"/>
                <a:gd name="T60" fmla="*/ 318 w 443"/>
                <a:gd name="T61" fmla="*/ 4 h 681"/>
                <a:gd name="T62" fmla="*/ 407 w 443"/>
                <a:gd name="T63" fmla="*/ 16 h 681"/>
                <a:gd name="T64" fmla="*/ 421 w 443"/>
                <a:gd name="T65" fmla="*/ 20 h 681"/>
                <a:gd name="T66" fmla="*/ 429 w 443"/>
                <a:gd name="T67" fmla="*/ 31 h 681"/>
                <a:gd name="T68" fmla="*/ 430 w 443"/>
                <a:gd name="T69" fmla="*/ 79 h 681"/>
                <a:gd name="T70" fmla="*/ 429 w 443"/>
                <a:gd name="T71" fmla="*/ 88 h 681"/>
                <a:gd name="T72" fmla="*/ 421 w 443"/>
                <a:gd name="T73" fmla="*/ 97 h 681"/>
                <a:gd name="T74" fmla="*/ 409 w 443"/>
                <a:gd name="T75" fmla="*/ 100 h 681"/>
                <a:gd name="T76" fmla="*/ 368 w 443"/>
                <a:gd name="T77" fmla="*/ 97 h 681"/>
                <a:gd name="T78" fmla="*/ 219 w 443"/>
                <a:gd name="T79" fmla="*/ 90 h 681"/>
                <a:gd name="T80" fmla="*/ 173 w 443"/>
                <a:gd name="T81" fmla="*/ 93 h 681"/>
                <a:gd name="T82" fmla="*/ 138 w 443"/>
                <a:gd name="T83" fmla="*/ 102 h 681"/>
                <a:gd name="T84" fmla="*/ 119 w 443"/>
                <a:gd name="T85" fmla="*/ 117 h 681"/>
                <a:gd name="T86" fmla="*/ 109 w 443"/>
                <a:gd name="T87" fmla="*/ 140 h 681"/>
                <a:gd name="T88" fmla="*/ 107 w 443"/>
                <a:gd name="T89" fmla="*/ 160 h 681"/>
                <a:gd name="T90" fmla="*/ 118 w 443"/>
                <a:gd name="T91" fmla="*/ 197 h 681"/>
                <a:gd name="T92" fmla="*/ 154 w 443"/>
                <a:gd name="T93" fmla="*/ 229 h 681"/>
                <a:gd name="T94" fmla="*/ 310 w 443"/>
                <a:gd name="T95" fmla="*/ 323 h 681"/>
                <a:gd name="T96" fmla="*/ 344 w 443"/>
                <a:gd name="T97" fmla="*/ 345 h 681"/>
                <a:gd name="T98" fmla="*/ 384 w 443"/>
                <a:gd name="T99" fmla="*/ 377 h 681"/>
                <a:gd name="T100" fmla="*/ 413 w 443"/>
                <a:gd name="T101" fmla="*/ 409 h 681"/>
                <a:gd name="T102" fmla="*/ 431 w 443"/>
                <a:gd name="T103" fmla="*/ 444 h 681"/>
                <a:gd name="T104" fmla="*/ 440 w 443"/>
                <a:gd name="T105" fmla="*/ 479 h 681"/>
                <a:gd name="T106" fmla="*/ 443 w 443"/>
                <a:gd name="T107" fmla="*/ 506 h 681"/>
                <a:gd name="T108" fmla="*/ 432 w 443"/>
                <a:gd name="T109" fmla="*/ 568 h 681"/>
                <a:gd name="T110" fmla="*/ 406 w 443"/>
                <a:gd name="T111" fmla="*/ 615 h 681"/>
                <a:gd name="T112" fmla="*/ 365 w 443"/>
                <a:gd name="T113" fmla="*/ 649 h 681"/>
                <a:gd name="T114" fmla="*/ 309 w 443"/>
                <a:gd name="T115" fmla="*/ 671 h 681"/>
                <a:gd name="T116" fmla="*/ 241 w 443"/>
                <a:gd name="T117" fmla="*/ 68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3" h="681">
                  <a:moveTo>
                    <a:pt x="217" y="681"/>
                  </a:moveTo>
                  <a:lnTo>
                    <a:pt x="217" y="681"/>
                  </a:lnTo>
                  <a:lnTo>
                    <a:pt x="177" y="680"/>
                  </a:lnTo>
                  <a:lnTo>
                    <a:pt x="126" y="677"/>
                  </a:lnTo>
                  <a:lnTo>
                    <a:pt x="100" y="674"/>
                  </a:lnTo>
                  <a:lnTo>
                    <a:pt x="75" y="671"/>
                  </a:lnTo>
                  <a:lnTo>
                    <a:pt x="49" y="667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59"/>
                  </a:lnTo>
                  <a:lnTo>
                    <a:pt x="10" y="657"/>
                  </a:lnTo>
                  <a:lnTo>
                    <a:pt x="7" y="654"/>
                  </a:lnTo>
                  <a:lnTo>
                    <a:pt x="5" y="651"/>
                  </a:lnTo>
                  <a:lnTo>
                    <a:pt x="2" y="647"/>
                  </a:lnTo>
                  <a:lnTo>
                    <a:pt x="1" y="643"/>
                  </a:lnTo>
                  <a:lnTo>
                    <a:pt x="0" y="639"/>
                  </a:lnTo>
                  <a:lnTo>
                    <a:pt x="0" y="596"/>
                  </a:lnTo>
                  <a:lnTo>
                    <a:pt x="0" y="596"/>
                  </a:lnTo>
                  <a:lnTo>
                    <a:pt x="1" y="592"/>
                  </a:lnTo>
                  <a:lnTo>
                    <a:pt x="2" y="588"/>
                  </a:lnTo>
                  <a:lnTo>
                    <a:pt x="5" y="586"/>
                  </a:lnTo>
                  <a:lnTo>
                    <a:pt x="7" y="583"/>
                  </a:lnTo>
                  <a:lnTo>
                    <a:pt x="10" y="581"/>
                  </a:lnTo>
                  <a:lnTo>
                    <a:pt x="14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8" y="578"/>
                  </a:lnTo>
                  <a:lnTo>
                    <a:pt x="28" y="578"/>
                  </a:lnTo>
                  <a:lnTo>
                    <a:pt x="75" y="584"/>
                  </a:lnTo>
                  <a:lnTo>
                    <a:pt x="127" y="587"/>
                  </a:lnTo>
                  <a:lnTo>
                    <a:pt x="177" y="591"/>
                  </a:lnTo>
                  <a:lnTo>
                    <a:pt x="217" y="592"/>
                  </a:lnTo>
                  <a:lnTo>
                    <a:pt x="217" y="592"/>
                  </a:lnTo>
                  <a:lnTo>
                    <a:pt x="244" y="591"/>
                  </a:lnTo>
                  <a:lnTo>
                    <a:pt x="257" y="589"/>
                  </a:lnTo>
                  <a:lnTo>
                    <a:pt x="268" y="587"/>
                  </a:lnTo>
                  <a:lnTo>
                    <a:pt x="279" y="585"/>
                  </a:lnTo>
                  <a:lnTo>
                    <a:pt x="289" y="581"/>
                  </a:lnTo>
                  <a:lnTo>
                    <a:pt x="298" y="578"/>
                  </a:lnTo>
                  <a:lnTo>
                    <a:pt x="305" y="573"/>
                  </a:lnTo>
                  <a:lnTo>
                    <a:pt x="313" y="568"/>
                  </a:lnTo>
                  <a:lnTo>
                    <a:pt x="319" y="562"/>
                  </a:lnTo>
                  <a:lnTo>
                    <a:pt x="325" y="554"/>
                  </a:lnTo>
                  <a:lnTo>
                    <a:pt x="328" y="547"/>
                  </a:lnTo>
                  <a:lnTo>
                    <a:pt x="331" y="538"/>
                  </a:lnTo>
                  <a:lnTo>
                    <a:pt x="334" y="527"/>
                  </a:lnTo>
                  <a:lnTo>
                    <a:pt x="336" y="517"/>
                  </a:lnTo>
                  <a:lnTo>
                    <a:pt x="336" y="506"/>
                  </a:lnTo>
                  <a:lnTo>
                    <a:pt x="336" y="506"/>
                  </a:lnTo>
                  <a:lnTo>
                    <a:pt x="335" y="493"/>
                  </a:lnTo>
                  <a:lnTo>
                    <a:pt x="331" y="480"/>
                  </a:lnTo>
                  <a:lnTo>
                    <a:pt x="326" y="469"/>
                  </a:lnTo>
                  <a:lnTo>
                    <a:pt x="317" y="457"/>
                  </a:lnTo>
                  <a:lnTo>
                    <a:pt x="304" y="446"/>
                  </a:lnTo>
                  <a:lnTo>
                    <a:pt x="289" y="433"/>
                  </a:lnTo>
                  <a:lnTo>
                    <a:pt x="270" y="420"/>
                  </a:lnTo>
                  <a:lnTo>
                    <a:pt x="245" y="405"/>
                  </a:lnTo>
                  <a:lnTo>
                    <a:pt x="124" y="332"/>
                  </a:lnTo>
                  <a:lnTo>
                    <a:pt x="124" y="332"/>
                  </a:lnTo>
                  <a:lnTo>
                    <a:pt x="97" y="316"/>
                  </a:lnTo>
                  <a:lnTo>
                    <a:pt x="73" y="298"/>
                  </a:lnTo>
                  <a:lnTo>
                    <a:pt x="62" y="289"/>
                  </a:lnTo>
                  <a:lnTo>
                    <a:pt x="53" y="280"/>
                  </a:lnTo>
                  <a:lnTo>
                    <a:pt x="42" y="269"/>
                  </a:lnTo>
                  <a:lnTo>
                    <a:pt x="34" y="259"/>
                  </a:lnTo>
                  <a:lnTo>
                    <a:pt x="26" y="248"/>
                  </a:lnTo>
                  <a:lnTo>
                    <a:pt x="19" y="237"/>
                  </a:lnTo>
                  <a:lnTo>
                    <a:pt x="14" y="226"/>
                  </a:lnTo>
                  <a:lnTo>
                    <a:pt x="9" y="213"/>
                  </a:lnTo>
                  <a:lnTo>
                    <a:pt x="6" y="201"/>
                  </a:lnTo>
                  <a:lnTo>
                    <a:pt x="2" y="188"/>
                  </a:lnTo>
                  <a:lnTo>
                    <a:pt x="1" y="174"/>
                  </a:lnTo>
                  <a:lnTo>
                    <a:pt x="0" y="160"/>
                  </a:lnTo>
                  <a:lnTo>
                    <a:pt x="0" y="160"/>
                  </a:lnTo>
                  <a:lnTo>
                    <a:pt x="1" y="137"/>
                  </a:lnTo>
                  <a:lnTo>
                    <a:pt x="5" y="117"/>
                  </a:lnTo>
                  <a:lnTo>
                    <a:pt x="10" y="98"/>
                  </a:lnTo>
                  <a:lnTo>
                    <a:pt x="17" y="82"/>
                  </a:lnTo>
                  <a:lnTo>
                    <a:pt x="26" y="68"/>
                  </a:lnTo>
                  <a:lnTo>
                    <a:pt x="37" y="54"/>
                  </a:lnTo>
                  <a:lnTo>
                    <a:pt x="49" y="42"/>
                  </a:lnTo>
                  <a:lnTo>
                    <a:pt x="63" y="33"/>
                  </a:lnTo>
                  <a:lnTo>
                    <a:pt x="78" y="24"/>
                  </a:lnTo>
                  <a:lnTo>
                    <a:pt x="95" y="17"/>
                  </a:lnTo>
                  <a:lnTo>
                    <a:pt x="114" y="11"/>
                  </a:lnTo>
                  <a:lnTo>
                    <a:pt x="132" y="7"/>
                  </a:lnTo>
                  <a:lnTo>
                    <a:pt x="153" y="3"/>
                  </a:lnTo>
                  <a:lnTo>
                    <a:pt x="174" y="1"/>
                  </a:lnTo>
                  <a:lnTo>
                    <a:pt x="196" y="0"/>
                  </a:lnTo>
                  <a:lnTo>
                    <a:pt x="219" y="0"/>
                  </a:lnTo>
                  <a:lnTo>
                    <a:pt x="219" y="0"/>
                  </a:lnTo>
                  <a:lnTo>
                    <a:pt x="268" y="1"/>
                  </a:lnTo>
                  <a:lnTo>
                    <a:pt x="318" y="4"/>
                  </a:lnTo>
                  <a:lnTo>
                    <a:pt x="364" y="9"/>
                  </a:lnTo>
                  <a:lnTo>
                    <a:pt x="407" y="16"/>
                  </a:lnTo>
                  <a:lnTo>
                    <a:pt x="407" y="16"/>
                  </a:lnTo>
                  <a:lnTo>
                    <a:pt x="413" y="17"/>
                  </a:lnTo>
                  <a:lnTo>
                    <a:pt x="417" y="18"/>
                  </a:lnTo>
                  <a:lnTo>
                    <a:pt x="421" y="20"/>
                  </a:lnTo>
                  <a:lnTo>
                    <a:pt x="424" y="24"/>
                  </a:lnTo>
                  <a:lnTo>
                    <a:pt x="427" y="26"/>
                  </a:lnTo>
                  <a:lnTo>
                    <a:pt x="429" y="31"/>
                  </a:lnTo>
                  <a:lnTo>
                    <a:pt x="430" y="34"/>
                  </a:lnTo>
                  <a:lnTo>
                    <a:pt x="430" y="40"/>
                  </a:lnTo>
                  <a:lnTo>
                    <a:pt x="430" y="79"/>
                  </a:lnTo>
                  <a:lnTo>
                    <a:pt x="430" y="79"/>
                  </a:lnTo>
                  <a:lnTo>
                    <a:pt x="430" y="85"/>
                  </a:lnTo>
                  <a:lnTo>
                    <a:pt x="429" y="88"/>
                  </a:lnTo>
                  <a:lnTo>
                    <a:pt x="427" y="93"/>
                  </a:lnTo>
                  <a:lnTo>
                    <a:pt x="424" y="95"/>
                  </a:lnTo>
                  <a:lnTo>
                    <a:pt x="421" y="97"/>
                  </a:lnTo>
                  <a:lnTo>
                    <a:pt x="417" y="98"/>
                  </a:lnTo>
                  <a:lnTo>
                    <a:pt x="409" y="100"/>
                  </a:lnTo>
                  <a:lnTo>
                    <a:pt x="409" y="100"/>
                  </a:lnTo>
                  <a:lnTo>
                    <a:pt x="406" y="100"/>
                  </a:lnTo>
                  <a:lnTo>
                    <a:pt x="406" y="100"/>
                  </a:lnTo>
                  <a:lnTo>
                    <a:pt x="368" y="97"/>
                  </a:lnTo>
                  <a:lnTo>
                    <a:pt x="322" y="94"/>
                  </a:lnTo>
                  <a:lnTo>
                    <a:pt x="271" y="92"/>
                  </a:lnTo>
                  <a:lnTo>
                    <a:pt x="219" y="90"/>
                  </a:lnTo>
                  <a:lnTo>
                    <a:pt x="219" y="90"/>
                  </a:lnTo>
                  <a:lnTo>
                    <a:pt x="195" y="90"/>
                  </a:lnTo>
                  <a:lnTo>
                    <a:pt x="173" y="93"/>
                  </a:lnTo>
                  <a:lnTo>
                    <a:pt x="154" y="96"/>
                  </a:lnTo>
                  <a:lnTo>
                    <a:pt x="146" y="98"/>
                  </a:lnTo>
                  <a:lnTo>
                    <a:pt x="138" y="102"/>
                  </a:lnTo>
                  <a:lnTo>
                    <a:pt x="131" y="107"/>
                  </a:lnTo>
                  <a:lnTo>
                    <a:pt x="124" y="111"/>
                  </a:lnTo>
                  <a:lnTo>
                    <a:pt x="119" y="117"/>
                  </a:lnTo>
                  <a:lnTo>
                    <a:pt x="115" y="124"/>
                  </a:lnTo>
                  <a:lnTo>
                    <a:pt x="111" y="131"/>
                  </a:lnTo>
                  <a:lnTo>
                    <a:pt x="109" y="140"/>
                  </a:lnTo>
                  <a:lnTo>
                    <a:pt x="107" y="149"/>
                  </a:lnTo>
                  <a:lnTo>
                    <a:pt x="107" y="160"/>
                  </a:lnTo>
                  <a:lnTo>
                    <a:pt x="107" y="160"/>
                  </a:lnTo>
                  <a:lnTo>
                    <a:pt x="108" y="173"/>
                  </a:lnTo>
                  <a:lnTo>
                    <a:pt x="112" y="186"/>
                  </a:lnTo>
                  <a:lnTo>
                    <a:pt x="118" y="197"/>
                  </a:lnTo>
                  <a:lnTo>
                    <a:pt x="127" y="207"/>
                  </a:lnTo>
                  <a:lnTo>
                    <a:pt x="139" y="218"/>
                  </a:lnTo>
                  <a:lnTo>
                    <a:pt x="154" y="229"/>
                  </a:lnTo>
                  <a:lnTo>
                    <a:pt x="171" y="241"/>
                  </a:lnTo>
                  <a:lnTo>
                    <a:pt x="190" y="252"/>
                  </a:lnTo>
                  <a:lnTo>
                    <a:pt x="310" y="323"/>
                  </a:lnTo>
                  <a:lnTo>
                    <a:pt x="310" y="323"/>
                  </a:lnTo>
                  <a:lnTo>
                    <a:pt x="328" y="335"/>
                  </a:lnTo>
                  <a:lnTo>
                    <a:pt x="344" y="345"/>
                  </a:lnTo>
                  <a:lnTo>
                    <a:pt x="359" y="355"/>
                  </a:lnTo>
                  <a:lnTo>
                    <a:pt x="373" y="367"/>
                  </a:lnTo>
                  <a:lnTo>
                    <a:pt x="384" y="377"/>
                  </a:lnTo>
                  <a:lnTo>
                    <a:pt x="396" y="389"/>
                  </a:lnTo>
                  <a:lnTo>
                    <a:pt x="405" y="399"/>
                  </a:lnTo>
                  <a:lnTo>
                    <a:pt x="413" y="409"/>
                  </a:lnTo>
                  <a:lnTo>
                    <a:pt x="421" y="421"/>
                  </a:lnTo>
                  <a:lnTo>
                    <a:pt x="427" y="432"/>
                  </a:lnTo>
                  <a:lnTo>
                    <a:pt x="431" y="444"/>
                  </a:lnTo>
                  <a:lnTo>
                    <a:pt x="436" y="455"/>
                  </a:lnTo>
                  <a:lnTo>
                    <a:pt x="438" y="468"/>
                  </a:lnTo>
                  <a:lnTo>
                    <a:pt x="440" y="479"/>
                  </a:lnTo>
                  <a:lnTo>
                    <a:pt x="442" y="492"/>
                  </a:lnTo>
                  <a:lnTo>
                    <a:pt x="443" y="506"/>
                  </a:lnTo>
                  <a:lnTo>
                    <a:pt x="443" y="506"/>
                  </a:lnTo>
                  <a:lnTo>
                    <a:pt x="442" y="527"/>
                  </a:lnTo>
                  <a:lnTo>
                    <a:pt x="438" y="548"/>
                  </a:lnTo>
                  <a:lnTo>
                    <a:pt x="432" y="568"/>
                  </a:lnTo>
                  <a:lnTo>
                    <a:pt x="426" y="585"/>
                  </a:lnTo>
                  <a:lnTo>
                    <a:pt x="417" y="601"/>
                  </a:lnTo>
                  <a:lnTo>
                    <a:pt x="406" y="615"/>
                  </a:lnTo>
                  <a:lnTo>
                    <a:pt x="395" y="628"/>
                  </a:lnTo>
                  <a:lnTo>
                    <a:pt x="380" y="639"/>
                  </a:lnTo>
                  <a:lnTo>
                    <a:pt x="365" y="649"/>
                  </a:lnTo>
                  <a:lnTo>
                    <a:pt x="348" y="658"/>
                  </a:lnTo>
                  <a:lnTo>
                    <a:pt x="329" y="665"/>
                  </a:lnTo>
                  <a:lnTo>
                    <a:pt x="309" y="671"/>
                  </a:lnTo>
                  <a:lnTo>
                    <a:pt x="288" y="675"/>
                  </a:lnTo>
                  <a:lnTo>
                    <a:pt x="265" y="678"/>
                  </a:lnTo>
                  <a:lnTo>
                    <a:pt x="241" y="680"/>
                  </a:lnTo>
                  <a:lnTo>
                    <a:pt x="217" y="681"/>
                  </a:lnTo>
                  <a:lnTo>
                    <a:pt x="217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9" name="Freeform 192"/>
            <p:cNvSpPr>
              <a:spLocks noEditPoints="1"/>
            </p:cNvSpPr>
            <p:nvPr/>
          </p:nvSpPr>
          <p:spPr bwMode="auto">
            <a:xfrm>
              <a:off x="3951130" y="2395283"/>
              <a:ext cx="1497382" cy="1517569"/>
            </a:xfrm>
            <a:custGeom>
              <a:avLst/>
              <a:gdLst>
                <a:gd name="T0" fmla="*/ 6426 w 7566"/>
                <a:gd name="T1" fmla="*/ 3577 h 7669"/>
                <a:gd name="T2" fmla="*/ 6030 w 7566"/>
                <a:gd name="T3" fmla="*/ 3166 h 7669"/>
                <a:gd name="T4" fmla="*/ 5444 w 7566"/>
                <a:gd name="T5" fmla="*/ 3147 h 7669"/>
                <a:gd name="T6" fmla="*/ 5018 w 7566"/>
                <a:gd name="T7" fmla="*/ 3524 h 7669"/>
                <a:gd name="T8" fmla="*/ 4873 w 7566"/>
                <a:gd name="T9" fmla="*/ 4239 h 7669"/>
                <a:gd name="T10" fmla="*/ 5030 w 7566"/>
                <a:gd name="T11" fmla="*/ 5062 h 7669"/>
                <a:gd name="T12" fmla="*/ 5325 w 7566"/>
                <a:gd name="T13" fmla="*/ 5359 h 7669"/>
                <a:gd name="T14" fmla="*/ 5844 w 7566"/>
                <a:gd name="T15" fmla="*/ 5436 h 7669"/>
                <a:gd name="T16" fmla="*/ 6191 w 7566"/>
                <a:gd name="T17" fmla="*/ 5286 h 7669"/>
                <a:gd name="T18" fmla="*/ 6464 w 7566"/>
                <a:gd name="T19" fmla="*/ 4867 h 7669"/>
                <a:gd name="T20" fmla="*/ 2676 w 7566"/>
                <a:gd name="T21" fmla="*/ 4144 h 7669"/>
                <a:gd name="T22" fmla="*/ 2458 w 7566"/>
                <a:gd name="T23" fmla="*/ 3401 h 7669"/>
                <a:gd name="T24" fmla="*/ 2209 w 7566"/>
                <a:gd name="T25" fmla="*/ 3178 h 7669"/>
                <a:gd name="T26" fmla="*/ 1729 w 7566"/>
                <a:gd name="T27" fmla="*/ 3096 h 7669"/>
                <a:gd name="T28" fmla="*/ 1328 w 7566"/>
                <a:gd name="T29" fmla="*/ 3265 h 7669"/>
                <a:gd name="T30" fmla="*/ 1053 w 7566"/>
                <a:gd name="T31" fmla="*/ 3761 h 7669"/>
                <a:gd name="T32" fmla="*/ 1022 w 7566"/>
                <a:gd name="T33" fmla="*/ 4605 h 7669"/>
                <a:gd name="T34" fmla="*/ 1280 w 7566"/>
                <a:gd name="T35" fmla="*/ 5195 h 7669"/>
                <a:gd name="T36" fmla="*/ 1552 w 7566"/>
                <a:gd name="T37" fmla="*/ 5381 h 7669"/>
                <a:gd name="T38" fmla="*/ 2120 w 7566"/>
                <a:gd name="T39" fmla="*/ 5389 h 7669"/>
                <a:gd name="T40" fmla="*/ 2533 w 7566"/>
                <a:gd name="T41" fmla="*/ 4999 h 7669"/>
                <a:gd name="T42" fmla="*/ 2679 w 7566"/>
                <a:gd name="T43" fmla="*/ 4283 h 7669"/>
                <a:gd name="T44" fmla="*/ 4634 w 7566"/>
                <a:gd name="T45" fmla="*/ 57 h 7669"/>
                <a:gd name="T46" fmla="*/ 4850 w 7566"/>
                <a:gd name="T47" fmla="*/ 259 h 7669"/>
                <a:gd name="T48" fmla="*/ 4995 w 7566"/>
                <a:gd name="T49" fmla="*/ 2653 h 7669"/>
                <a:gd name="T50" fmla="*/ 5412 w 7566"/>
                <a:gd name="T51" fmla="*/ 2335 h 7669"/>
                <a:gd name="T52" fmla="*/ 5992 w 7566"/>
                <a:gd name="T53" fmla="*/ 2222 h 7669"/>
                <a:gd name="T54" fmla="*/ 6512 w 7566"/>
                <a:gd name="T55" fmla="*/ 2317 h 7669"/>
                <a:gd name="T56" fmla="*/ 6981 w 7566"/>
                <a:gd name="T57" fmla="*/ 2632 h 7669"/>
                <a:gd name="T58" fmla="*/ 7318 w 7566"/>
                <a:gd name="T59" fmla="*/ 3105 h 7669"/>
                <a:gd name="T60" fmla="*/ 7522 w 7566"/>
                <a:gd name="T61" fmla="*/ 3746 h 7669"/>
                <a:gd name="T62" fmla="*/ 7561 w 7566"/>
                <a:gd name="T63" fmla="*/ 4451 h 7669"/>
                <a:gd name="T64" fmla="*/ 7441 w 7566"/>
                <a:gd name="T65" fmla="*/ 5157 h 7669"/>
                <a:gd name="T66" fmla="*/ 7152 w 7566"/>
                <a:gd name="T67" fmla="*/ 5734 h 7669"/>
                <a:gd name="T68" fmla="*/ 6706 w 7566"/>
                <a:gd name="T69" fmla="*/ 6103 h 7669"/>
                <a:gd name="T70" fmla="*/ 6108 w 7566"/>
                <a:gd name="T71" fmla="*/ 6276 h 7669"/>
                <a:gd name="T72" fmla="*/ 5474 w 7566"/>
                <a:gd name="T73" fmla="*/ 6284 h 7669"/>
                <a:gd name="T74" fmla="*/ 4835 w 7566"/>
                <a:gd name="T75" fmla="*/ 6126 h 7669"/>
                <a:gd name="T76" fmla="*/ 4339 w 7566"/>
                <a:gd name="T77" fmla="*/ 5797 h 7669"/>
                <a:gd name="T78" fmla="*/ 4010 w 7566"/>
                <a:gd name="T79" fmla="*/ 5298 h 7669"/>
                <a:gd name="T80" fmla="*/ 3874 w 7566"/>
                <a:gd name="T81" fmla="*/ 4629 h 7669"/>
                <a:gd name="T82" fmla="*/ 3869 w 7566"/>
                <a:gd name="T83" fmla="*/ 315 h 7669"/>
                <a:gd name="T84" fmla="*/ 4046 w 7566"/>
                <a:gd name="T85" fmla="*/ 91 h 7669"/>
                <a:gd name="T86" fmla="*/ 4370 w 7566"/>
                <a:gd name="T87" fmla="*/ 0 h 7669"/>
                <a:gd name="T88" fmla="*/ 931 w 7566"/>
                <a:gd name="T89" fmla="*/ 7423 h 7669"/>
                <a:gd name="T90" fmla="*/ 692 w 7566"/>
                <a:gd name="T91" fmla="*/ 7632 h 7669"/>
                <a:gd name="T92" fmla="*/ 5 w 7566"/>
                <a:gd name="T93" fmla="*/ 3841 h 7669"/>
                <a:gd name="T94" fmla="*/ 157 w 7566"/>
                <a:gd name="T95" fmla="*/ 3187 h 7669"/>
                <a:gd name="T96" fmla="*/ 501 w 7566"/>
                <a:gd name="T97" fmla="*/ 2700 h 7669"/>
                <a:gd name="T98" fmla="*/ 1009 w 7566"/>
                <a:gd name="T99" fmla="*/ 2381 h 7669"/>
                <a:gd name="T100" fmla="*/ 1654 w 7566"/>
                <a:gd name="T101" fmla="*/ 2233 h 7669"/>
                <a:gd name="T102" fmla="*/ 2284 w 7566"/>
                <a:gd name="T103" fmla="*/ 2257 h 7669"/>
                <a:gd name="T104" fmla="*/ 2876 w 7566"/>
                <a:gd name="T105" fmla="*/ 2463 h 7669"/>
                <a:gd name="T106" fmla="*/ 3307 w 7566"/>
                <a:gd name="T107" fmla="*/ 2840 h 7669"/>
                <a:gd name="T108" fmla="*/ 3584 w 7566"/>
                <a:gd name="T109" fmla="*/ 3423 h 7669"/>
                <a:gd name="T110" fmla="*/ 3692 w 7566"/>
                <a:gd name="T111" fmla="*/ 4128 h 7669"/>
                <a:gd name="T112" fmla="*/ 3642 w 7566"/>
                <a:gd name="T113" fmla="*/ 4836 h 7669"/>
                <a:gd name="T114" fmla="*/ 3425 w 7566"/>
                <a:gd name="T115" fmla="*/ 5472 h 7669"/>
                <a:gd name="T116" fmla="*/ 3079 w 7566"/>
                <a:gd name="T117" fmla="*/ 5930 h 7669"/>
                <a:gd name="T118" fmla="*/ 2604 w 7566"/>
                <a:gd name="T119" fmla="*/ 6221 h 7669"/>
                <a:gd name="T120" fmla="*/ 2075 w 7566"/>
                <a:gd name="T121" fmla="*/ 6300 h 7669"/>
                <a:gd name="T122" fmla="*/ 1507 w 7566"/>
                <a:gd name="T123" fmla="*/ 6183 h 7669"/>
                <a:gd name="T124" fmla="*/ 1097 w 7566"/>
                <a:gd name="T125" fmla="*/ 5855 h 7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566" h="7669">
                  <a:moveTo>
                    <a:pt x="6551" y="4239"/>
                  </a:moveTo>
                  <a:lnTo>
                    <a:pt x="6551" y="4239"/>
                  </a:lnTo>
                  <a:lnTo>
                    <a:pt x="6550" y="4174"/>
                  </a:lnTo>
                  <a:lnTo>
                    <a:pt x="6547" y="4111"/>
                  </a:lnTo>
                  <a:lnTo>
                    <a:pt x="6543" y="4049"/>
                  </a:lnTo>
                  <a:lnTo>
                    <a:pt x="6537" y="3989"/>
                  </a:lnTo>
                  <a:lnTo>
                    <a:pt x="6529" y="3932"/>
                  </a:lnTo>
                  <a:lnTo>
                    <a:pt x="6520" y="3876"/>
                  </a:lnTo>
                  <a:lnTo>
                    <a:pt x="6508" y="3821"/>
                  </a:lnTo>
                  <a:lnTo>
                    <a:pt x="6496" y="3769"/>
                  </a:lnTo>
                  <a:lnTo>
                    <a:pt x="6481" y="3717"/>
                  </a:lnTo>
                  <a:lnTo>
                    <a:pt x="6464" y="3669"/>
                  </a:lnTo>
                  <a:lnTo>
                    <a:pt x="6446" y="3622"/>
                  </a:lnTo>
                  <a:lnTo>
                    <a:pt x="6426" y="3577"/>
                  </a:lnTo>
                  <a:lnTo>
                    <a:pt x="6405" y="3534"/>
                  </a:lnTo>
                  <a:lnTo>
                    <a:pt x="6381" y="3493"/>
                  </a:lnTo>
                  <a:lnTo>
                    <a:pt x="6356" y="3452"/>
                  </a:lnTo>
                  <a:lnTo>
                    <a:pt x="6329" y="3416"/>
                  </a:lnTo>
                  <a:lnTo>
                    <a:pt x="6329" y="3416"/>
                  </a:lnTo>
                  <a:lnTo>
                    <a:pt x="6302" y="3378"/>
                  </a:lnTo>
                  <a:lnTo>
                    <a:pt x="6272" y="3342"/>
                  </a:lnTo>
                  <a:lnTo>
                    <a:pt x="6241" y="3310"/>
                  </a:lnTo>
                  <a:lnTo>
                    <a:pt x="6209" y="3280"/>
                  </a:lnTo>
                  <a:lnTo>
                    <a:pt x="6176" y="3253"/>
                  </a:lnTo>
                  <a:lnTo>
                    <a:pt x="6141" y="3226"/>
                  </a:lnTo>
                  <a:lnTo>
                    <a:pt x="6106" y="3204"/>
                  </a:lnTo>
                  <a:lnTo>
                    <a:pt x="6069" y="3184"/>
                  </a:lnTo>
                  <a:lnTo>
                    <a:pt x="6030" y="3166"/>
                  </a:lnTo>
                  <a:lnTo>
                    <a:pt x="5991" y="3150"/>
                  </a:lnTo>
                  <a:lnTo>
                    <a:pt x="5950" y="3137"/>
                  </a:lnTo>
                  <a:lnTo>
                    <a:pt x="5907" y="3126"/>
                  </a:lnTo>
                  <a:lnTo>
                    <a:pt x="5865" y="3117"/>
                  </a:lnTo>
                  <a:lnTo>
                    <a:pt x="5820" y="3111"/>
                  </a:lnTo>
                  <a:lnTo>
                    <a:pt x="5774" y="3107"/>
                  </a:lnTo>
                  <a:lnTo>
                    <a:pt x="5726" y="3106"/>
                  </a:lnTo>
                  <a:lnTo>
                    <a:pt x="5726" y="3106"/>
                  </a:lnTo>
                  <a:lnTo>
                    <a:pt x="5676" y="3107"/>
                  </a:lnTo>
                  <a:lnTo>
                    <a:pt x="5626" y="3111"/>
                  </a:lnTo>
                  <a:lnTo>
                    <a:pt x="5578" y="3116"/>
                  </a:lnTo>
                  <a:lnTo>
                    <a:pt x="5532" y="3124"/>
                  </a:lnTo>
                  <a:lnTo>
                    <a:pt x="5487" y="3135"/>
                  </a:lnTo>
                  <a:lnTo>
                    <a:pt x="5444" y="3147"/>
                  </a:lnTo>
                  <a:lnTo>
                    <a:pt x="5403" y="3162"/>
                  </a:lnTo>
                  <a:lnTo>
                    <a:pt x="5362" y="3179"/>
                  </a:lnTo>
                  <a:lnTo>
                    <a:pt x="5323" y="3199"/>
                  </a:lnTo>
                  <a:lnTo>
                    <a:pt x="5286" y="3221"/>
                  </a:lnTo>
                  <a:lnTo>
                    <a:pt x="5250" y="3245"/>
                  </a:lnTo>
                  <a:lnTo>
                    <a:pt x="5216" y="3271"/>
                  </a:lnTo>
                  <a:lnTo>
                    <a:pt x="5183" y="3300"/>
                  </a:lnTo>
                  <a:lnTo>
                    <a:pt x="5151" y="3331"/>
                  </a:lnTo>
                  <a:lnTo>
                    <a:pt x="5122" y="3364"/>
                  </a:lnTo>
                  <a:lnTo>
                    <a:pt x="5094" y="3401"/>
                  </a:lnTo>
                  <a:lnTo>
                    <a:pt x="5094" y="3401"/>
                  </a:lnTo>
                  <a:lnTo>
                    <a:pt x="5066" y="3440"/>
                  </a:lnTo>
                  <a:lnTo>
                    <a:pt x="5041" y="3481"/>
                  </a:lnTo>
                  <a:lnTo>
                    <a:pt x="5018" y="3524"/>
                  </a:lnTo>
                  <a:lnTo>
                    <a:pt x="4996" y="3568"/>
                  </a:lnTo>
                  <a:lnTo>
                    <a:pt x="4977" y="3615"/>
                  </a:lnTo>
                  <a:lnTo>
                    <a:pt x="4959" y="3663"/>
                  </a:lnTo>
                  <a:lnTo>
                    <a:pt x="4943" y="3713"/>
                  </a:lnTo>
                  <a:lnTo>
                    <a:pt x="4928" y="3764"/>
                  </a:lnTo>
                  <a:lnTo>
                    <a:pt x="4915" y="3818"/>
                  </a:lnTo>
                  <a:lnTo>
                    <a:pt x="4904" y="3873"/>
                  </a:lnTo>
                  <a:lnTo>
                    <a:pt x="4894" y="3930"/>
                  </a:lnTo>
                  <a:lnTo>
                    <a:pt x="4886" y="3988"/>
                  </a:lnTo>
                  <a:lnTo>
                    <a:pt x="4881" y="4049"/>
                  </a:lnTo>
                  <a:lnTo>
                    <a:pt x="4876" y="4111"/>
                  </a:lnTo>
                  <a:lnTo>
                    <a:pt x="4874" y="4174"/>
                  </a:lnTo>
                  <a:lnTo>
                    <a:pt x="4873" y="4239"/>
                  </a:lnTo>
                  <a:lnTo>
                    <a:pt x="4873" y="4239"/>
                  </a:lnTo>
                  <a:lnTo>
                    <a:pt x="4874" y="4315"/>
                  </a:lnTo>
                  <a:lnTo>
                    <a:pt x="4876" y="4388"/>
                  </a:lnTo>
                  <a:lnTo>
                    <a:pt x="4879" y="4459"/>
                  </a:lnTo>
                  <a:lnTo>
                    <a:pt x="4885" y="4527"/>
                  </a:lnTo>
                  <a:lnTo>
                    <a:pt x="4892" y="4593"/>
                  </a:lnTo>
                  <a:lnTo>
                    <a:pt x="4901" y="4656"/>
                  </a:lnTo>
                  <a:lnTo>
                    <a:pt x="4912" y="4715"/>
                  </a:lnTo>
                  <a:lnTo>
                    <a:pt x="4924" y="4773"/>
                  </a:lnTo>
                  <a:lnTo>
                    <a:pt x="4938" y="4828"/>
                  </a:lnTo>
                  <a:lnTo>
                    <a:pt x="4953" y="4879"/>
                  </a:lnTo>
                  <a:lnTo>
                    <a:pt x="4970" y="4929"/>
                  </a:lnTo>
                  <a:lnTo>
                    <a:pt x="4988" y="4976"/>
                  </a:lnTo>
                  <a:lnTo>
                    <a:pt x="5009" y="5020"/>
                  </a:lnTo>
                  <a:lnTo>
                    <a:pt x="5030" y="5062"/>
                  </a:lnTo>
                  <a:lnTo>
                    <a:pt x="5054" y="5101"/>
                  </a:lnTo>
                  <a:lnTo>
                    <a:pt x="5065" y="5119"/>
                  </a:lnTo>
                  <a:lnTo>
                    <a:pt x="5078" y="5137"/>
                  </a:lnTo>
                  <a:lnTo>
                    <a:pt x="5078" y="5137"/>
                  </a:lnTo>
                  <a:lnTo>
                    <a:pt x="5107" y="5175"/>
                  </a:lnTo>
                  <a:lnTo>
                    <a:pt x="5136" y="5210"/>
                  </a:lnTo>
                  <a:lnTo>
                    <a:pt x="5167" y="5243"/>
                  </a:lnTo>
                  <a:lnTo>
                    <a:pt x="5199" y="5273"/>
                  </a:lnTo>
                  <a:lnTo>
                    <a:pt x="5234" y="5300"/>
                  </a:lnTo>
                  <a:lnTo>
                    <a:pt x="5251" y="5313"/>
                  </a:lnTo>
                  <a:lnTo>
                    <a:pt x="5268" y="5325"/>
                  </a:lnTo>
                  <a:lnTo>
                    <a:pt x="5287" y="5337"/>
                  </a:lnTo>
                  <a:lnTo>
                    <a:pt x="5305" y="5348"/>
                  </a:lnTo>
                  <a:lnTo>
                    <a:pt x="5325" y="5359"/>
                  </a:lnTo>
                  <a:lnTo>
                    <a:pt x="5343" y="5369"/>
                  </a:lnTo>
                  <a:lnTo>
                    <a:pt x="5362" y="5378"/>
                  </a:lnTo>
                  <a:lnTo>
                    <a:pt x="5382" y="5387"/>
                  </a:lnTo>
                  <a:lnTo>
                    <a:pt x="5423" y="5403"/>
                  </a:lnTo>
                  <a:lnTo>
                    <a:pt x="5466" y="5416"/>
                  </a:lnTo>
                  <a:lnTo>
                    <a:pt x="5509" y="5428"/>
                  </a:lnTo>
                  <a:lnTo>
                    <a:pt x="5554" y="5436"/>
                  </a:lnTo>
                  <a:lnTo>
                    <a:pt x="5600" y="5441"/>
                  </a:lnTo>
                  <a:lnTo>
                    <a:pt x="5648" y="5445"/>
                  </a:lnTo>
                  <a:lnTo>
                    <a:pt x="5696" y="5446"/>
                  </a:lnTo>
                  <a:lnTo>
                    <a:pt x="5696" y="5446"/>
                  </a:lnTo>
                  <a:lnTo>
                    <a:pt x="5748" y="5445"/>
                  </a:lnTo>
                  <a:lnTo>
                    <a:pt x="5797" y="5441"/>
                  </a:lnTo>
                  <a:lnTo>
                    <a:pt x="5844" y="5436"/>
                  </a:lnTo>
                  <a:lnTo>
                    <a:pt x="5891" y="5428"/>
                  </a:lnTo>
                  <a:lnTo>
                    <a:pt x="5936" y="5416"/>
                  </a:lnTo>
                  <a:lnTo>
                    <a:pt x="5978" y="5403"/>
                  </a:lnTo>
                  <a:lnTo>
                    <a:pt x="6000" y="5395"/>
                  </a:lnTo>
                  <a:lnTo>
                    <a:pt x="6021" y="5387"/>
                  </a:lnTo>
                  <a:lnTo>
                    <a:pt x="6041" y="5378"/>
                  </a:lnTo>
                  <a:lnTo>
                    <a:pt x="6061" y="5369"/>
                  </a:lnTo>
                  <a:lnTo>
                    <a:pt x="6080" y="5359"/>
                  </a:lnTo>
                  <a:lnTo>
                    <a:pt x="6100" y="5348"/>
                  </a:lnTo>
                  <a:lnTo>
                    <a:pt x="6118" y="5337"/>
                  </a:lnTo>
                  <a:lnTo>
                    <a:pt x="6137" y="5325"/>
                  </a:lnTo>
                  <a:lnTo>
                    <a:pt x="6155" y="5313"/>
                  </a:lnTo>
                  <a:lnTo>
                    <a:pt x="6173" y="5300"/>
                  </a:lnTo>
                  <a:lnTo>
                    <a:pt x="6191" y="5286"/>
                  </a:lnTo>
                  <a:lnTo>
                    <a:pt x="6208" y="5273"/>
                  </a:lnTo>
                  <a:lnTo>
                    <a:pt x="6224" y="5258"/>
                  </a:lnTo>
                  <a:lnTo>
                    <a:pt x="6240" y="5243"/>
                  </a:lnTo>
                  <a:lnTo>
                    <a:pt x="6256" y="5227"/>
                  </a:lnTo>
                  <a:lnTo>
                    <a:pt x="6272" y="5210"/>
                  </a:lnTo>
                  <a:lnTo>
                    <a:pt x="6302" y="5175"/>
                  </a:lnTo>
                  <a:lnTo>
                    <a:pt x="6329" y="5137"/>
                  </a:lnTo>
                  <a:lnTo>
                    <a:pt x="6329" y="5137"/>
                  </a:lnTo>
                  <a:lnTo>
                    <a:pt x="6356" y="5097"/>
                  </a:lnTo>
                  <a:lnTo>
                    <a:pt x="6381" y="5056"/>
                  </a:lnTo>
                  <a:lnTo>
                    <a:pt x="6405" y="5011"/>
                  </a:lnTo>
                  <a:lnTo>
                    <a:pt x="6426" y="4965"/>
                  </a:lnTo>
                  <a:lnTo>
                    <a:pt x="6446" y="4917"/>
                  </a:lnTo>
                  <a:lnTo>
                    <a:pt x="6464" y="4867"/>
                  </a:lnTo>
                  <a:lnTo>
                    <a:pt x="6481" y="4813"/>
                  </a:lnTo>
                  <a:lnTo>
                    <a:pt x="6496" y="4758"/>
                  </a:lnTo>
                  <a:lnTo>
                    <a:pt x="6508" y="4702"/>
                  </a:lnTo>
                  <a:lnTo>
                    <a:pt x="6520" y="4642"/>
                  </a:lnTo>
                  <a:lnTo>
                    <a:pt x="6529" y="4580"/>
                  </a:lnTo>
                  <a:lnTo>
                    <a:pt x="6537" y="4516"/>
                  </a:lnTo>
                  <a:lnTo>
                    <a:pt x="6543" y="4450"/>
                  </a:lnTo>
                  <a:lnTo>
                    <a:pt x="6547" y="4383"/>
                  </a:lnTo>
                  <a:lnTo>
                    <a:pt x="6550" y="4312"/>
                  </a:lnTo>
                  <a:lnTo>
                    <a:pt x="6551" y="4239"/>
                  </a:lnTo>
                  <a:close/>
                  <a:moveTo>
                    <a:pt x="2679" y="4283"/>
                  </a:moveTo>
                  <a:lnTo>
                    <a:pt x="2679" y="4283"/>
                  </a:lnTo>
                  <a:lnTo>
                    <a:pt x="2678" y="4213"/>
                  </a:lnTo>
                  <a:lnTo>
                    <a:pt x="2676" y="4144"/>
                  </a:lnTo>
                  <a:lnTo>
                    <a:pt x="2671" y="4078"/>
                  </a:lnTo>
                  <a:lnTo>
                    <a:pt x="2666" y="4012"/>
                  </a:lnTo>
                  <a:lnTo>
                    <a:pt x="2658" y="3950"/>
                  </a:lnTo>
                  <a:lnTo>
                    <a:pt x="2648" y="3889"/>
                  </a:lnTo>
                  <a:lnTo>
                    <a:pt x="2637" y="3832"/>
                  </a:lnTo>
                  <a:lnTo>
                    <a:pt x="2623" y="3776"/>
                  </a:lnTo>
                  <a:lnTo>
                    <a:pt x="2609" y="3721"/>
                  </a:lnTo>
                  <a:lnTo>
                    <a:pt x="2592" y="3669"/>
                  </a:lnTo>
                  <a:lnTo>
                    <a:pt x="2575" y="3619"/>
                  </a:lnTo>
                  <a:lnTo>
                    <a:pt x="2554" y="3572"/>
                  </a:lnTo>
                  <a:lnTo>
                    <a:pt x="2533" y="3526"/>
                  </a:lnTo>
                  <a:lnTo>
                    <a:pt x="2510" y="3481"/>
                  </a:lnTo>
                  <a:lnTo>
                    <a:pt x="2484" y="3440"/>
                  </a:lnTo>
                  <a:lnTo>
                    <a:pt x="2458" y="3401"/>
                  </a:lnTo>
                  <a:lnTo>
                    <a:pt x="2458" y="3401"/>
                  </a:lnTo>
                  <a:lnTo>
                    <a:pt x="2429" y="3363"/>
                  </a:lnTo>
                  <a:lnTo>
                    <a:pt x="2400" y="3327"/>
                  </a:lnTo>
                  <a:lnTo>
                    <a:pt x="2385" y="3311"/>
                  </a:lnTo>
                  <a:lnTo>
                    <a:pt x="2369" y="3295"/>
                  </a:lnTo>
                  <a:lnTo>
                    <a:pt x="2353" y="3280"/>
                  </a:lnTo>
                  <a:lnTo>
                    <a:pt x="2335" y="3265"/>
                  </a:lnTo>
                  <a:lnTo>
                    <a:pt x="2319" y="3251"/>
                  </a:lnTo>
                  <a:lnTo>
                    <a:pt x="2302" y="3237"/>
                  </a:lnTo>
                  <a:lnTo>
                    <a:pt x="2284" y="3224"/>
                  </a:lnTo>
                  <a:lnTo>
                    <a:pt x="2265" y="3212"/>
                  </a:lnTo>
                  <a:lnTo>
                    <a:pt x="2247" y="3200"/>
                  </a:lnTo>
                  <a:lnTo>
                    <a:pt x="2229" y="3189"/>
                  </a:lnTo>
                  <a:lnTo>
                    <a:pt x="2209" y="3178"/>
                  </a:lnTo>
                  <a:lnTo>
                    <a:pt x="2190" y="3168"/>
                  </a:lnTo>
                  <a:lnTo>
                    <a:pt x="2170" y="3159"/>
                  </a:lnTo>
                  <a:lnTo>
                    <a:pt x="2150" y="3151"/>
                  </a:lnTo>
                  <a:lnTo>
                    <a:pt x="2129" y="3143"/>
                  </a:lnTo>
                  <a:lnTo>
                    <a:pt x="2107" y="3135"/>
                  </a:lnTo>
                  <a:lnTo>
                    <a:pt x="2065" y="3121"/>
                  </a:lnTo>
                  <a:lnTo>
                    <a:pt x="2020" y="3111"/>
                  </a:lnTo>
                  <a:lnTo>
                    <a:pt x="1973" y="3103"/>
                  </a:lnTo>
                  <a:lnTo>
                    <a:pt x="1925" y="3096"/>
                  </a:lnTo>
                  <a:lnTo>
                    <a:pt x="1875" y="3092"/>
                  </a:lnTo>
                  <a:lnTo>
                    <a:pt x="1825" y="3091"/>
                  </a:lnTo>
                  <a:lnTo>
                    <a:pt x="1825" y="3091"/>
                  </a:lnTo>
                  <a:lnTo>
                    <a:pt x="1776" y="3092"/>
                  </a:lnTo>
                  <a:lnTo>
                    <a:pt x="1729" y="3096"/>
                  </a:lnTo>
                  <a:lnTo>
                    <a:pt x="1683" y="3103"/>
                  </a:lnTo>
                  <a:lnTo>
                    <a:pt x="1637" y="3111"/>
                  </a:lnTo>
                  <a:lnTo>
                    <a:pt x="1594" y="3121"/>
                  </a:lnTo>
                  <a:lnTo>
                    <a:pt x="1552" y="3135"/>
                  </a:lnTo>
                  <a:lnTo>
                    <a:pt x="1511" y="3151"/>
                  </a:lnTo>
                  <a:lnTo>
                    <a:pt x="1491" y="3159"/>
                  </a:lnTo>
                  <a:lnTo>
                    <a:pt x="1472" y="3168"/>
                  </a:lnTo>
                  <a:lnTo>
                    <a:pt x="1452" y="3178"/>
                  </a:lnTo>
                  <a:lnTo>
                    <a:pt x="1434" y="3189"/>
                  </a:lnTo>
                  <a:lnTo>
                    <a:pt x="1415" y="3200"/>
                  </a:lnTo>
                  <a:lnTo>
                    <a:pt x="1397" y="3212"/>
                  </a:lnTo>
                  <a:lnTo>
                    <a:pt x="1380" y="3224"/>
                  </a:lnTo>
                  <a:lnTo>
                    <a:pt x="1363" y="3237"/>
                  </a:lnTo>
                  <a:lnTo>
                    <a:pt x="1328" y="3265"/>
                  </a:lnTo>
                  <a:lnTo>
                    <a:pt x="1296" y="3295"/>
                  </a:lnTo>
                  <a:lnTo>
                    <a:pt x="1265" y="3327"/>
                  </a:lnTo>
                  <a:lnTo>
                    <a:pt x="1235" y="3363"/>
                  </a:lnTo>
                  <a:lnTo>
                    <a:pt x="1207" y="3401"/>
                  </a:lnTo>
                  <a:lnTo>
                    <a:pt x="1207" y="3401"/>
                  </a:lnTo>
                  <a:lnTo>
                    <a:pt x="1194" y="3418"/>
                  </a:lnTo>
                  <a:lnTo>
                    <a:pt x="1183" y="3436"/>
                  </a:lnTo>
                  <a:lnTo>
                    <a:pt x="1159" y="3475"/>
                  </a:lnTo>
                  <a:lnTo>
                    <a:pt x="1137" y="3517"/>
                  </a:lnTo>
                  <a:lnTo>
                    <a:pt x="1117" y="3560"/>
                  </a:lnTo>
                  <a:lnTo>
                    <a:pt x="1099" y="3606"/>
                  </a:lnTo>
                  <a:lnTo>
                    <a:pt x="1082" y="3655"/>
                  </a:lnTo>
                  <a:lnTo>
                    <a:pt x="1067" y="3707"/>
                  </a:lnTo>
                  <a:lnTo>
                    <a:pt x="1053" y="3761"/>
                  </a:lnTo>
                  <a:lnTo>
                    <a:pt x="1040" y="3817"/>
                  </a:lnTo>
                  <a:lnTo>
                    <a:pt x="1030" y="3877"/>
                  </a:lnTo>
                  <a:lnTo>
                    <a:pt x="1021" y="3938"/>
                  </a:lnTo>
                  <a:lnTo>
                    <a:pt x="1014" y="4002"/>
                  </a:lnTo>
                  <a:lnTo>
                    <a:pt x="1008" y="4068"/>
                  </a:lnTo>
                  <a:lnTo>
                    <a:pt x="1005" y="4137"/>
                  </a:lnTo>
                  <a:lnTo>
                    <a:pt x="1001" y="4209"/>
                  </a:lnTo>
                  <a:lnTo>
                    <a:pt x="1001" y="4283"/>
                  </a:lnTo>
                  <a:lnTo>
                    <a:pt x="1001" y="4283"/>
                  </a:lnTo>
                  <a:lnTo>
                    <a:pt x="1001" y="4352"/>
                  </a:lnTo>
                  <a:lnTo>
                    <a:pt x="1005" y="4419"/>
                  </a:lnTo>
                  <a:lnTo>
                    <a:pt x="1008" y="4484"/>
                  </a:lnTo>
                  <a:lnTo>
                    <a:pt x="1015" y="4546"/>
                  </a:lnTo>
                  <a:lnTo>
                    <a:pt x="1022" y="4605"/>
                  </a:lnTo>
                  <a:lnTo>
                    <a:pt x="1032" y="4664"/>
                  </a:lnTo>
                  <a:lnTo>
                    <a:pt x="1043" y="4720"/>
                  </a:lnTo>
                  <a:lnTo>
                    <a:pt x="1056" y="4773"/>
                  </a:lnTo>
                  <a:lnTo>
                    <a:pt x="1070" y="4824"/>
                  </a:lnTo>
                  <a:lnTo>
                    <a:pt x="1087" y="4874"/>
                  </a:lnTo>
                  <a:lnTo>
                    <a:pt x="1106" y="4921"/>
                  </a:lnTo>
                  <a:lnTo>
                    <a:pt x="1125" y="4965"/>
                  </a:lnTo>
                  <a:lnTo>
                    <a:pt x="1147" y="5008"/>
                  </a:lnTo>
                  <a:lnTo>
                    <a:pt x="1170" y="5048"/>
                  </a:lnTo>
                  <a:lnTo>
                    <a:pt x="1195" y="5086"/>
                  </a:lnTo>
                  <a:lnTo>
                    <a:pt x="1222" y="5122"/>
                  </a:lnTo>
                  <a:lnTo>
                    <a:pt x="1222" y="5122"/>
                  </a:lnTo>
                  <a:lnTo>
                    <a:pt x="1250" y="5159"/>
                  </a:lnTo>
                  <a:lnTo>
                    <a:pt x="1280" y="5195"/>
                  </a:lnTo>
                  <a:lnTo>
                    <a:pt x="1311" y="5227"/>
                  </a:lnTo>
                  <a:lnTo>
                    <a:pt x="1328" y="5243"/>
                  </a:lnTo>
                  <a:lnTo>
                    <a:pt x="1344" y="5258"/>
                  </a:lnTo>
                  <a:lnTo>
                    <a:pt x="1362" y="5272"/>
                  </a:lnTo>
                  <a:lnTo>
                    <a:pt x="1379" y="5285"/>
                  </a:lnTo>
                  <a:lnTo>
                    <a:pt x="1396" y="5298"/>
                  </a:lnTo>
                  <a:lnTo>
                    <a:pt x="1414" y="5311"/>
                  </a:lnTo>
                  <a:lnTo>
                    <a:pt x="1433" y="5322"/>
                  </a:lnTo>
                  <a:lnTo>
                    <a:pt x="1452" y="5334"/>
                  </a:lnTo>
                  <a:lnTo>
                    <a:pt x="1470" y="5344"/>
                  </a:lnTo>
                  <a:lnTo>
                    <a:pt x="1491" y="5354"/>
                  </a:lnTo>
                  <a:lnTo>
                    <a:pt x="1511" y="5363"/>
                  </a:lnTo>
                  <a:lnTo>
                    <a:pt x="1531" y="5373"/>
                  </a:lnTo>
                  <a:lnTo>
                    <a:pt x="1552" y="5381"/>
                  </a:lnTo>
                  <a:lnTo>
                    <a:pt x="1573" y="5389"/>
                  </a:lnTo>
                  <a:lnTo>
                    <a:pt x="1616" y="5401"/>
                  </a:lnTo>
                  <a:lnTo>
                    <a:pt x="1661" y="5413"/>
                  </a:lnTo>
                  <a:lnTo>
                    <a:pt x="1707" y="5421"/>
                  </a:lnTo>
                  <a:lnTo>
                    <a:pt x="1755" y="5426"/>
                  </a:lnTo>
                  <a:lnTo>
                    <a:pt x="1804" y="5430"/>
                  </a:lnTo>
                  <a:lnTo>
                    <a:pt x="1855" y="5432"/>
                  </a:lnTo>
                  <a:lnTo>
                    <a:pt x="1855" y="5432"/>
                  </a:lnTo>
                  <a:lnTo>
                    <a:pt x="1902" y="5430"/>
                  </a:lnTo>
                  <a:lnTo>
                    <a:pt x="1949" y="5426"/>
                  </a:lnTo>
                  <a:lnTo>
                    <a:pt x="1992" y="5421"/>
                  </a:lnTo>
                  <a:lnTo>
                    <a:pt x="2036" y="5413"/>
                  </a:lnTo>
                  <a:lnTo>
                    <a:pt x="2078" y="5401"/>
                  </a:lnTo>
                  <a:lnTo>
                    <a:pt x="2120" y="5389"/>
                  </a:lnTo>
                  <a:lnTo>
                    <a:pt x="2159" y="5373"/>
                  </a:lnTo>
                  <a:lnTo>
                    <a:pt x="2198" y="5354"/>
                  </a:lnTo>
                  <a:lnTo>
                    <a:pt x="2234" y="5334"/>
                  </a:lnTo>
                  <a:lnTo>
                    <a:pt x="2270" y="5311"/>
                  </a:lnTo>
                  <a:lnTo>
                    <a:pt x="2304" y="5285"/>
                  </a:lnTo>
                  <a:lnTo>
                    <a:pt x="2338" y="5258"/>
                  </a:lnTo>
                  <a:lnTo>
                    <a:pt x="2370" y="5227"/>
                  </a:lnTo>
                  <a:lnTo>
                    <a:pt x="2401" y="5195"/>
                  </a:lnTo>
                  <a:lnTo>
                    <a:pt x="2429" y="5159"/>
                  </a:lnTo>
                  <a:lnTo>
                    <a:pt x="2458" y="5122"/>
                  </a:lnTo>
                  <a:lnTo>
                    <a:pt x="2458" y="5122"/>
                  </a:lnTo>
                  <a:lnTo>
                    <a:pt x="2484" y="5082"/>
                  </a:lnTo>
                  <a:lnTo>
                    <a:pt x="2510" y="5041"/>
                  </a:lnTo>
                  <a:lnTo>
                    <a:pt x="2533" y="4999"/>
                  </a:lnTo>
                  <a:lnTo>
                    <a:pt x="2554" y="4954"/>
                  </a:lnTo>
                  <a:lnTo>
                    <a:pt x="2575" y="4908"/>
                  </a:lnTo>
                  <a:lnTo>
                    <a:pt x="2592" y="4860"/>
                  </a:lnTo>
                  <a:lnTo>
                    <a:pt x="2609" y="4809"/>
                  </a:lnTo>
                  <a:lnTo>
                    <a:pt x="2623" y="4758"/>
                  </a:lnTo>
                  <a:lnTo>
                    <a:pt x="2637" y="4705"/>
                  </a:lnTo>
                  <a:lnTo>
                    <a:pt x="2648" y="4650"/>
                  </a:lnTo>
                  <a:lnTo>
                    <a:pt x="2658" y="4593"/>
                  </a:lnTo>
                  <a:lnTo>
                    <a:pt x="2666" y="4534"/>
                  </a:lnTo>
                  <a:lnTo>
                    <a:pt x="2671" y="4474"/>
                  </a:lnTo>
                  <a:lnTo>
                    <a:pt x="2676" y="4412"/>
                  </a:lnTo>
                  <a:lnTo>
                    <a:pt x="2678" y="4348"/>
                  </a:lnTo>
                  <a:lnTo>
                    <a:pt x="2679" y="4283"/>
                  </a:lnTo>
                  <a:lnTo>
                    <a:pt x="2679" y="4283"/>
                  </a:lnTo>
                  <a:close/>
                  <a:moveTo>
                    <a:pt x="4370" y="0"/>
                  </a:moveTo>
                  <a:lnTo>
                    <a:pt x="4370" y="0"/>
                  </a:lnTo>
                  <a:lnTo>
                    <a:pt x="4370" y="0"/>
                  </a:lnTo>
                  <a:lnTo>
                    <a:pt x="4397" y="1"/>
                  </a:lnTo>
                  <a:lnTo>
                    <a:pt x="4422" y="2"/>
                  </a:lnTo>
                  <a:lnTo>
                    <a:pt x="4447" y="5"/>
                  </a:lnTo>
                  <a:lnTo>
                    <a:pt x="4472" y="8"/>
                  </a:lnTo>
                  <a:lnTo>
                    <a:pt x="4498" y="13"/>
                  </a:lnTo>
                  <a:lnTo>
                    <a:pt x="4522" y="18"/>
                  </a:lnTo>
                  <a:lnTo>
                    <a:pt x="4546" y="24"/>
                  </a:lnTo>
                  <a:lnTo>
                    <a:pt x="4569" y="31"/>
                  </a:lnTo>
                  <a:lnTo>
                    <a:pt x="4590" y="39"/>
                  </a:lnTo>
                  <a:lnTo>
                    <a:pt x="4613" y="48"/>
                  </a:lnTo>
                  <a:lnTo>
                    <a:pt x="4634" y="57"/>
                  </a:lnTo>
                  <a:lnTo>
                    <a:pt x="4655" y="68"/>
                  </a:lnTo>
                  <a:lnTo>
                    <a:pt x="4675" y="79"/>
                  </a:lnTo>
                  <a:lnTo>
                    <a:pt x="4695" y="91"/>
                  </a:lnTo>
                  <a:lnTo>
                    <a:pt x="4713" y="103"/>
                  </a:lnTo>
                  <a:lnTo>
                    <a:pt x="4730" y="116"/>
                  </a:lnTo>
                  <a:lnTo>
                    <a:pt x="4748" y="130"/>
                  </a:lnTo>
                  <a:lnTo>
                    <a:pt x="4764" y="144"/>
                  </a:lnTo>
                  <a:lnTo>
                    <a:pt x="4779" y="158"/>
                  </a:lnTo>
                  <a:lnTo>
                    <a:pt x="4793" y="174"/>
                  </a:lnTo>
                  <a:lnTo>
                    <a:pt x="4807" y="190"/>
                  </a:lnTo>
                  <a:lnTo>
                    <a:pt x="4819" y="206"/>
                  </a:lnTo>
                  <a:lnTo>
                    <a:pt x="4830" y="224"/>
                  </a:lnTo>
                  <a:lnTo>
                    <a:pt x="4840" y="241"/>
                  </a:lnTo>
                  <a:lnTo>
                    <a:pt x="4850" y="259"/>
                  </a:lnTo>
                  <a:lnTo>
                    <a:pt x="4858" y="278"/>
                  </a:lnTo>
                  <a:lnTo>
                    <a:pt x="4865" y="296"/>
                  </a:lnTo>
                  <a:lnTo>
                    <a:pt x="4870" y="315"/>
                  </a:lnTo>
                  <a:lnTo>
                    <a:pt x="4875" y="334"/>
                  </a:lnTo>
                  <a:lnTo>
                    <a:pt x="4878" y="354"/>
                  </a:lnTo>
                  <a:lnTo>
                    <a:pt x="4881" y="374"/>
                  </a:lnTo>
                  <a:lnTo>
                    <a:pt x="4881" y="395"/>
                  </a:lnTo>
                  <a:lnTo>
                    <a:pt x="4881" y="2811"/>
                  </a:lnTo>
                  <a:lnTo>
                    <a:pt x="4881" y="2811"/>
                  </a:lnTo>
                  <a:lnTo>
                    <a:pt x="4901" y="2778"/>
                  </a:lnTo>
                  <a:lnTo>
                    <a:pt x="4923" y="2746"/>
                  </a:lnTo>
                  <a:lnTo>
                    <a:pt x="4946" y="2714"/>
                  </a:lnTo>
                  <a:lnTo>
                    <a:pt x="4970" y="2683"/>
                  </a:lnTo>
                  <a:lnTo>
                    <a:pt x="4995" y="2653"/>
                  </a:lnTo>
                  <a:lnTo>
                    <a:pt x="5022" y="2623"/>
                  </a:lnTo>
                  <a:lnTo>
                    <a:pt x="5049" y="2594"/>
                  </a:lnTo>
                  <a:lnTo>
                    <a:pt x="5078" y="2566"/>
                  </a:lnTo>
                  <a:lnTo>
                    <a:pt x="5107" y="2539"/>
                  </a:lnTo>
                  <a:lnTo>
                    <a:pt x="5138" y="2513"/>
                  </a:lnTo>
                  <a:lnTo>
                    <a:pt x="5169" y="2487"/>
                  </a:lnTo>
                  <a:lnTo>
                    <a:pt x="5202" y="2461"/>
                  </a:lnTo>
                  <a:lnTo>
                    <a:pt x="5235" y="2437"/>
                  </a:lnTo>
                  <a:lnTo>
                    <a:pt x="5271" y="2414"/>
                  </a:lnTo>
                  <a:lnTo>
                    <a:pt x="5306" y="2391"/>
                  </a:lnTo>
                  <a:lnTo>
                    <a:pt x="5344" y="2370"/>
                  </a:lnTo>
                  <a:lnTo>
                    <a:pt x="5344" y="2370"/>
                  </a:lnTo>
                  <a:lnTo>
                    <a:pt x="5377" y="2352"/>
                  </a:lnTo>
                  <a:lnTo>
                    <a:pt x="5412" y="2335"/>
                  </a:lnTo>
                  <a:lnTo>
                    <a:pt x="5447" y="2320"/>
                  </a:lnTo>
                  <a:lnTo>
                    <a:pt x="5484" y="2305"/>
                  </a:lnTo>
                  <a:lnTo>
                    <a:pt x="5521" y="2293"/>
                  </a:lnTo>
                  <a:lnTo>
                    <a:pt x="5559" y="2280"/>
                  </a:lnTo>
                  <a:lnTo>
                    <a:pt x="5598" y="2269"/>
                  </a:lnTo>
                  <a:lnTo>
                    <a:pt x="5638" y="2260"/>
                  </a:lnTo>
                  <a:lnTo>
                    <a:pt x="5679" y="2250"/>
                  </a:lnTo>
                  <a:lnTo>
                    <a:pt x="5720" y="2243"/>
                  </a:lnTo>
                  <a:lnTo>
                    <a:pt x="5764" y="2237"/>
                  </a:lnTo>
                  <a:lnTo>
                    <a:pt x="5807" y="2231"/>
                  </a:lnTo>
                  <a:lnTo>
                    <a:pt x="5852" y="2227"/>
                  </a:lnTo>
                  <a:lnTo>
                    <a:pt x="5897" y="2224"/>
                  </a:lnTo>
                  <a:lnTo>
                    <a:pt x="5944" y="2223"/>
                  </a:lnTo>
                  <a:lnTo>
                    <a:pt x="5992" y="2222"/>
                  </a:lnTo>
                  <a:lnTo>
                    <a:pt x="5992" y="2222"/>
                  </a:lnTo>
                  <a:lnTo>
                    <a:pt x="6035" y="2223"/>
                  </a:lnTo>
                  <a:lnTo>
                    <a:pt x="6077" y="2224"/>
                  </a:lnTo>
                  <a:lnTo>
                    <a:pt x="6119" y="2227"/>
                  </a:lnTo>
                  <a:lnTo>
                    <a:pt x="6161" y="2231"/>
                  </a:lnTo>
                  <a:lnTo>
                    <a:pt x="6202" y="2235"/>
                  </a:lnTo>
                  <a:lnTo>
                    <a:pt x="6242" y="2242"/>
                  </a:lnTo>
                  <a:lnTo>
                    <a:pt x="6282" y="2249"/>
                  </a:lnTo>
                  <a:lnTo>
                    <a:pt x="6321" y="2258"/>
                  </a:lnTo>
                  <a:lnTo>
                    <a:pt x="6360" y="2268"/>
                  </a:lnTo>
                  <a:lnTo>
                    <a:pt x="6399" y="2278"/>
                  </a:lnTo>
                  <a:lnTo>
                    <a:pt x="6437" y="2291"/>
                  </a:lnTo>
                  <a:lnTo>
                    <a:pt x="6475" y="2303"/>
                  </a:lnTo>
                  <a:lnTo>
                    <a:pt x="6512" y="2317"/>
                  </a:lnTo>
                  <a:lnTo>
                    <a:pt x="6548" y="2332"/>
                  </a:lnTo>
                  <a:lnTo>
                    <a:pt x="6585" y="2349"/>
                  </a:lnTo>
                  <a:lnTo>
                    <a:pt x="6621" y="2366"/>
                  </a:lnTo>
                  <a:lnTo>
                    <a:pt x="6655" y="2385"/>
                  </a:lnTo>
                  <a:lnTo>
                    <a:pt x="6691" y="2404"/>
                  </a:lnTo>
                  <a:lnTo>
                    <a:pt x="6724" y="2425"/>
                  </a:lnTo>
                  <a:lnTo>
                    <a:pt x="6758" y="2446"/>
                  </a:lnTo>
                  <a:lnTo>
                    <a:pt x="6792" y="2469"/>
                  </a:lnTo>
                  <a:lnTo>
                    <a:pt x="6824" y="2495"/>
                  </a:lnTo>
                  <a:lnTo>
                    <a:pt x="6856" y="2520"/>
                  </a:lnTo>
                  <a:lnTo>
                    <a:pt x="6888" y="2546"/>
                  </a:lnTo>
                  <a:lnTo>
                    <a:pt x="6919" y="2574"/>
                  </a:lnTo>
                  <a:lnTo>
                    <a:pt x="6950" y="2602"/>
                  </a:lnTo>
                  <a:lnTo>
                    <a:pt x="6981" y="2632"/>
                  </a:lnTo>
                  <a:lnTo>
                    <a:pt x="7011" y="2662"/>
                  </a:lnTo>
                  <a:lnTo>
                    <a:pt x="7039" y="2694"/>
                  </a:lnTo>
                  <a:lnTo>
                    <a:pt x="7068" y="2728"/>
                  </a:lnTo>
                  <a:lnTo>
                    <a:pt x="7097" y="2762"/>
                  </a:lnTo>
                  <a:lnTo>
                    <a:pt x="7124" y="2797"/>
                  </a:lnTo>
                  <a:lnTo>
                    <a:pt x="7124" y="2797"/>
                  </a:lnTo>
                  <a:lnTo>
                    <a:pt x="7152" y="2833"/>
                  </a:lnTo>
                  <a:lnTo>
                    <a:pt x="7178" y="2871"/>
                  </a:lnTo>
                  <a:lnTo>
                    <a:pt x="7203" y="2908"/>
                  </a:lnTo>
                  <a:lnTo>
                    <a:pt x="7227" y="2945"/>
                  </a:lnTo>
                  <a:lnTo>
                    <a:pt x="7252" y="2984"/>
                  </a:lnTo>
                  <a:lnTo>
                    <a:pt x="7274" y="3025"/>
                  </a:lnTo>
                  <a:lnTo>
                    <a:pt x="7296" y="3065"/>
                  </a:lnTo>
                  <a:lnTo>
                    <a:pt x="7318" y="3105"/>
                  </a:lnTo>
                  <a:lnTo>
                    <a:pt x="7338" y="3146"/>
                  </a:lnTo>
                  <a:lnTo>
                    <a:pt x="7357" y="3189"/>
                  </a:lnTo>
                  <a:lnTo>
                    <a:pt x="7375" y="3231"/>
                  </a:lnTo>
                  <a:lnTo>
                    <a:pt x="7394" y="3275"/>
                  </a:lnTo>
                  <a:lnTo>
                    <a:pt x="7410" y="3319"/>
                  </a:lnTo>
                  <a:lnTo>
                    <a:pt x="7426" y="3364"/>
                  </a:lnTo>
                  <a:lnTo>
                    <a:pt x="7441" y="3409"/>
                  </a:lnTo>
                  <a:lnTo>
                    <a:pt x="7456" y="3456"/>
                  </a:lnTo>
                  <a:lnTo>
                    <a:pt x="7468" y="3502"/>
                  </a:lnTo>
                  <a:lnTo>
                    <a:pt x="7481" y="3550"/>
                  </a:lnTo>
                  <a:lnTo>
                    <a:pt x="7492" y="3598"/>
                  </a:lnTo>
                  <a:lnTo>
                    <a:pt x="7504" y="3646"/>
                  </a:lnTo>
                  <a:lnTo>
                    <a:pt x="7513" y="3696"/>
                  </a:lnTo>
                  <a:lnTo>
                    <a:pt x="7522" y="3746"/>
                  </a:lnTo>
                  <a:lnTo>
                    <a:pt x="7530" y="3797"/>
                  </a:lnTo>
                  <a:lnTo>
                    <a:pt x="7538" y="3848"/>
                  </a:lnTo>
                  <a:lnTo>
                    <a:pt x="7544" y="3901"/>
                  </a:lnTo>
                  <a:lnTo>
                    <a:pt x="7550" y="3953"/>
                  </a:lnTo>
                  <a:lnTo>
                    <a:pt x="7554" y="4006"/>
                  </a:lnTo>
                  <a:lnTo>
                    <a:pt x="7559" y="4060"/>
                  </a:lnTo>
                  <a:lnTo>
                    <a:pt x="7561" y="4115"/>
                  </a:lnTo>
                  <a:lnTo>
                    <a:pt x="7564" y="4170"/>
                  </a:lnTo>
                  <a:lnTo>
                    <a:pt x="7565" y="4227"/>
                  </a:lnTo>
                  <a:lnTo>
                    <a:pt x="7566" y="4283"/>
                  </a:lnTo>
                  <a:lnTo>
                    <a:pt x="7566" y="4283"/>
                  </a:lnTo>
                  <a:lnTo>
                    <a:pt x="7565" y="4340"/>
                  </a:lnTo>
                  <a:lnTo>
                    <a:pt x="7564" y="4396"/>
                  </a:lnTo>
                  <a:lnTo>
                    <a:pt x="7561" y="4451"/>
                  </a:lnTo>
                  <a:lnTo>
                    <a:pt x="7559" y="4507"/>
                  </a:lnTo>
                  <a:lnTo>
                    <a:pt x="7554" y="4560"/>
                  </a:lnTo>
                  <a:lnTo>
                    <a:pt x="7550" y="4613"/>
                  </a:lnTo>
                  <a:lnTo>
                    <a:pt x="7544" y="4666"/>
                  </a:lnTo>
                  <a:lnTo>
                    <a:pt x="7538" y="4719"/>
                  </a:lnTo>
                  <a:lnTo>
                    <a:pt x="7530" y="4769"/>
                  </a:lnTo>
                  <a:lnTo>
                    <a:pt x="7522" y="4821"/>
                  </a:lnTo>
                  <a:lnTo>
                    <a:pt x="7513" y="4870"/>
                  </a:lnTo>
                  <a:lnTo>
                    <a:pt x="7504" y="4919"/>
                  </a:lnTo>
                  <a:lnTo>
                    <a:pt x="7492" y="4969"/>
                  </a:lnTo>
                  <a:lnTo>
                    <a:pt x="7481" y="5017"/>
                  </a:lnTo>
                  <a:lnTo>
                    <a:pt x="7468" y="5064"/>
                  </a:lnTo>
                  <a:lnTo>
                    <a:pt x="7456" y="5111"/>
                  </a:lnTo>
                  <a:lnTo>
                    <a:pt x="7441" y="5157"/>
                  </a:lnTo>
                  <a:lnTo>
                    <a:pt x="7426" y="5203"/>
                  </a:lnTo>
                  <a:lnTo>
                    <a:pt x="7410" y="5247"/>
                  </a:lnTo>
                  <a:lnTo>
                    <a:pt x="7394" y="5292"/>
                  </a:lnTo>
                  <a:lnTo>
                    <a:pt x="7375" y="5336"/>
                  </a:lnTo>
                  <a:lnTo>
                    <a:pt x="7357" y="5378"/>
                  </a:lnTo>
                  <a:lnTo>
                    <a:pt x="7338" y="5421"/>
                  </a:lnTo>
                  <a:lnTo>
                    <a:pt x="7318" y="5462"/>
                  </a:lnTo>
                  <a:lnTo>
                    <a:pt x="7296" y="5503"/>
                  </a:lnTo>
                  <a:lnTo>
                    <a:pt x="7274" y="5543"/>
                  </a:lnTo>
                  <a:lnTo>
                    <a:pt x="7252" y="5582"/>
                  </a:lnTo>
                  <a:lnTo>
                    <a:pt x="7227" y="5621"/>
                  </a:lnTo>
                  <a:lnTo>
                    <a:pt x="7203" y="5659"/>
                  </a:lnTo>
                  <a:lnTo>
                    <a:pt x="7178" y="5697"/>
                  </a:lnTo>
                  <a:lnTo>
                    <a:pt x="7152" y="5734"/>
                  </a:lnTo>
                  <a:lnTo>
                    <a:pt x="7124" y="5771"/>
                  </a:lnTo>
                  <a:lnTo>
                    <a:pt x="7124" y="5771"/>
                  </a:lnTo>
                  <a:lnTo>
                    <a:pt x="7097" y="5805"/>
                  </a:lnTo>
                  <a:lnTo>
                    <a:pt x="7067" y="5838"/>
                  </a:lnTo>
                  <a:lnTo>
                    <a:pt x="7036" y="5870"/>
                  </a:lnTo>
                  <a:lnTo>
                    <a:pt x="7005" y="5900"/>
                  </a:lnTo>
                  <a:lnTo>
                    <a:pt x="6972" y="5930"/>
                  </a:lnTo>
                  <a:lnTo>
                    <a:pt x="6937" y="5959"/>
                  </a:lnTo>
                  <a:lnTo>
                    <a:pt x="6902" y="5985"/>
                  </a:lnTo>
                  <a:lnTo>
                    <a:pt x="6865" y="6011"/>
                  </a:lnTo>
                  <a:lnTo>
                    <a:pt x="6827" y="6037"/>
                  </a:lnTo>
                  <a:lnTo>
                    <a:pt x="6788" y="6060"/>
                  </a:lnTo>
                  <a:lnTo>
                    <a:pt x="6748" y="6081"/>
                  </a:lnTo>
                  <a:lnTo>
                    <a:pt x="6706" y="6103"/>
                  </a:lnTo>
                  <a:lnTo>
                    <a:pt x="6663" y="6123"/>
                  </a:lnTo>
                  <a:lnTo>
                    <a:pt x="6620" y="6141"/>
                  </a:lnTo>
                  <a:lnTo>
                    <a:pt x="6574" y="6159"/>
                  </a:lnTo>
                  <a:lnTo>
                    <a:pt x="6528" y="6175"/>
                  </a:lnTo>
                  <a:lnTo>
                    <a:pt x="6528" y="6175"/>
                  </a:lnTo>
                  <a:lnTo>
                    <a:pt x="6481" y="6190"/>
                  </a:lnTo>
                  <a:lnTo>
                    <a:pt x="6435" y="6204"/>
                  </a:lnTo>
                  <a:lnTo>
                    <a:pt x="6388" y="6218"/>
                  </a:lnTo>
                  <a:lnTo>
                    <a:pt x="6341" y="6229"/>
                  </a:lnTo>
                  <a:lnTo>
                    <a:pt x="6294" y="6241"/>
                  </a:lnTo>
                  <a:lnTo>
                    <a:pt x="6248" y="6251"/>
                  </a:lnTo>
                  <a:lnTo>
                    <a:pt x="6201" y="6260"/>
                  </a:lnTo>
                  <a:lnTo>
                    <a:pt x="6155" y="6268"/>
                  </a:lnTo>
                  <a:lnTo>
                    <a:pt x="6108" y="6276"/>
                  </a:lnTo>
                  <a:lnTo>
                    <a:pt x="6062" y="6283"/>
                  </a:lnTo>
                  <a:lnTo>
                    <a:pt x="6015" y="6288"/>
                  </a:lnTo>
                  <a:lnTo>
                    <a:pt x="5969" y="6292"/>
                  </a:lnTo>
                  <a:lnTo>
                    <a:pt x="5923" y="6296"/>
                  </a:lnTo>
                  <a:lnTo>
                    <a:pt x="5876" y="6298"/>
                  </a:lnTo>
                  <a:lnTo>
                    <a:pt x="5830" y="6300"/>
                  </a:lnTo>
                  <a:lnTo>
                    <a:pt x="5784" y="6300"/>
                  </a:lnTo>
                  <a:lnTo>
                    <a:pt x="5784" y="6300"/>
                  </a:lnTo>
                  <a:lnTo>
                    <a:pt x="5731" y="6300"/>
                  </a:lnTo>
                  <a:lnTo>
                    <a:pt x="5679" y="6299"/>
                  </a:lnTo>
                  <a:lnTo>
                    <a:pt x="5626" y="6297"/>
                  </a:lnTo>
                  <a:lnTo>
                    <a:pt x="5575" y="6294"/>
                  </a:lnTo>
                  <a:lnTo>
                    <a:pt x="5524" y="6290"/>
                  </a:lnTo>
                  <a:lnTo>
                    <a:pt x="5474" y="6284"/>
                  </a:lnTo>
                  <a:lnTo>
                    <a:pt x="5424" y="6279"/>
                  </a:lnTo>
                  <a:lnTo>
                    <a:pt x="5375" y="6273"/>
                  </a:lnTo>
                  <a:lnTo>
                    <a:pt x="5326" y="6265"/>
                  </a:lnTo>
                  <a:lnTo>
                    <a:pt x="5279" y="6257"/>
                  </a:lnTo>
                  <a:lnTo>
                    <a:pt x="5230" y="6248"/>
                  </a:lnTo>
                  <a:lnTo>
                    <a:pt x="5185" y="6237"/>
                  </a:lnTo>
                  <a:lnTo>
                    <a:pt x="5139" y="6227"/>
                  </a:lnTo>
                  <a:lnTo>
                    <a:pt x="5093" y="6216"/>
                  </a:lnTo>
                  <a:lnTo>
                    <a:pt x="5048" y="6203"/>
                  </a:lnTo>
                  <a:lnTo>
                    <a:pt x="5005" y="6189"/>
                  </a:lnTo>
                  <a:lnTo>
                    <a:pt x="4961" y="6174"/>
                  </a:lnTo>
                  <a:lnTo>
                    <a:pt x="4918" y="6159"/>
                  </a:lnTo>
                  <a:lnTo>
                    <a:pt x="4876" y="6143"/>
                  </a:lnTo>
                  <a:lnTo>
                    <a:pt x="4835" y="6126"/>
                  </a:lnTo>
                  <a:lnTo>
                    <a:pt x="4795" y="6109"/>
                  </a:lnTo>
                  <a:lnTo>
                    <a:pt x="4754" y="6089"/>
                  </a:lnTo>
                  <a:lnTo>
                    <a:pt x="4717" y="6070"/>
                  </a:lnTo>
                  <a:lnTo>
                    <a:pt x="4678" y="6049"/>
                  </a:lnTo>
                  <a:lnTo>
                    <a:pt x="4640" y="6029"/>
                  </a:lnTo>
                  <a:lnTo>
                    <a:pt x="4603" y="6006"/>
                  </a:lnTo>
                  <a:lnTo>
                    <a:pt x="4567" y="5983"/>
                  </a:lnTo>
                  <a:lnTo>
                    <a:pt x="4533" y="5959"/>
                  </a:lnTo>
                  <a:lnTo>
                    <a:pt x="4499" y="5935"/>
                  </a:lnTo>
                  <a:lnTo>
                    <a:pt x="4464" y="5908"/>
                  </a:lnTo>
                  <a:lnTo>
                    <a:pt x="4432" y="5882"/>
                  </a:lnTo>
                  <a:lnTo>
                    <a:pt x="4400" y="5854"/>
                  </a:lnTo>
                  <a:lnTo>
                    <a:pt x="4369" y="5827"/>
                  </a:lnTo>
                  <a:lnTo>
                    <a:pt x="4339" y="5797"/>
                  </a:lnTo>
                  <a:lnTo>
                    <a:pt x="4309" y="5767"/>
                  </a:lnTo>
                  <a:lnTo>
                    <a:pt x="4281" y="5736"/>
                  </a:lnTo>
                  <a:lnTo>
                    <a:pt x="4253" y="5704"/>
                  </a:lnTo>
                  <a:lnTo>
                    <a:pt x="4227" y="5672"/>
                  </a:lnTo>
                  <a:lnTo>
                    <a:pt x="4200" y="5639"/>
                  </a:lnTo>
                  <a:lnTo>
                    <a:pt x="4176" y="5604"/>
                  </a:lnTo>
                  <a:lnTo>
                    <a:pt x="4152" y="5569"/>
                  </a:lnTo>
                  <a:lnTo>
                    <a:pt x="4128" y="5533"/>
                  </a:lnTo>
                  <a:lnTo>
                    <a:pt x="4106" y="5495"/>
                  </a:lnTo>
                  <a:lnTo>
                    <a:pt x="4086" y="5457"/>
                  </a:lnTo>
                  <a:lnTo>
                    <a:pt x="4065" y="5420"/>
                  </a:lnTo>
                  <a:lnTo>
                    <a:pt x="4046" y="5379"/>
                  </a:lnTo>
                  <a:lnTo>
                    <a:pt x="4027" y="5339"/>
                  </a:lnTo>
                  <a:lnTo>
                    <a:pt x="4010" y="5298"/>
                  </a:lnTo>
                  <a:lnTo>
                    <a:pt x="3993" y="5256"/>
                  </a:lnTo>
                  <a:lnTo>
                    <a:pt x="3978" y="5213"/>
                  </a:lnTo>
                  <a:lnTo>
                    <a:pt x="3963" y="5168"/>
                  </a:lnTo>
                  <a:lnTo>
                    <a:pt x="3950" y="5124"/>
                  </a:lnTo>
                  <a:lnTo>
                    <a:pt x="3938" y="5079"/>
                  </a:lnTo>
                  <a:lnTo>
                    <a:pt x="3926" y="5032"/>
                  </a:lnTo>
                  <a:lnTo>
                    <a:pt x="3916" y="4985"/>
                  </a:lnTo>
                  <a:lnTo>
                    <a:pt x="3907" y="4937"/>
                  </a:lnTo>
                  <a:lnTo>
                    <a:pt x="3899" y="4887"/>
                  </a:lnTo>
                  <a:lnTo>
                    <a:pt x="3891" y="4837"/>
                  </a:lnTo>
                  <a:lnTo>
                    <a:pt x="3885" y="4786"/>
                  </a:lnTo>
                  <a:lnTo>
                    <a:pt x="3880" y="4735"/>
                  </a:lnTo>
                  <a:lnTo>
                    <a:pt x="3876" y="4682"/>
                  </a:lnTo>
                  <a:lnTo>
                    <a:pt x="3874" y="4629"/>
                  </a:lnTo>
                  <a:lnTo>
                    <a:pt x="3871" y="4574"/>
                  </a:lnTo>
                  <a:lnTo>
                    <a:pt x="3871" y="4519"/>
                  </a:lnTo>
                  <a:lnTo>
                    <a:pt x="3871" y="4519"/>
                  </a:lnTo>
                  <a:lnTo>
                    <a:pt x="3871" y="4004"/>
                  </a:lnTo>
                  <a:lnTo>
                    <a:pt x="3869" y="3488"/>
                  </a:lnTo>
                  <a:lnTo>
                    <a:pt x="3866" y="2457"/>
                  </a:lnTo>
                  <a:lnTo>
                    <a:pt x="3861" y="1426"/>
                  </a:lnTo>
                  <a:lnTo>
                    <a:pt x="3860" y="910"/>
                  </a:lnTo>
                  <a:lnTo>
                    <a:pt x="3859" y="395"/>
                  </a:lnTo>
                  <a:lnTo>
                    <a:pt x="3859" y="395"/>
                  </a:lnTo>
                  <a:lnTo>
                    <a:pt x="3860" y="374"/>
                  </a:lnTo>
                  <a:lnTo>
                    <a:pt x="3861" y="354"/>
                  </a:lnTo>
                  <a:lnTo>
                    <a:pt x="3864" y="334"/>
                  </a:lnTo>
                  <a:lnTo>
                    <a:pt x="3869" y="315"/>
                  </a:lnTo>
                  <a:lnTo>
                    <a:pt x="3875" y="296"/>
                  </a:lnTo>
                  <a:lnTo>
                    <a:pt x="3882" y="278"/>
                  </a:lnTo>
                  <a:lnTo>
                    <a:pt x="3890" y="259"/>
                  </a:lnTo>
                  <a:lnTo>
                    <a:pt x="3899" y="241"/>
                  </a:lnTo>
                  <a:lnTo>
                    <a:pt x="3909" y="224"/>
                  </a:lnTo>
                  <a:lnTo>
                    <a:pt x="3921" y="206"/>
                  </a:lnTo>
                  <a:lnTo>
                    <a:pt x="3933" y="190"/>
                  </a:lnTo>
                  <a:lnTo>
                    <a:pt x="3946" y="174"/>
                  </a:lnTo>
                  <a:lnTo>
                    <a:pt x="3961" y="158"/>
                  </a:lnTo>
                  <a:lnTo>
                    <a:pt x="3976" y="144"/>
                  </a:lnTo>
                  <a:lnTo>
                    <a:pt x="3992" y="130"/>
                  </a:lnTo>
                  <a:lnTo>
                    <a:pt x="4009" y="116"/>
                  </a:lnTo>
                  <a:lnTo>
                    <a:pt x="4026" y="103"/>
                  </a:lnTo>
                  <a:lnTo>
                    <a:pt x="4046" y="91"/>
                  </a:lnTo>
                  <a:lnTo>
                    <a:pt x="4064" y="79"/>
                  </a:lnTo>
                  <a:lnTo>
                    <a:pt x="4085" y="68"/>
                  </a:lnTo>
                  <a:lnTo>
                    <a:pt x="4105" y="57"/>
                  </a:lnTo>
                  <a:lnTo>
                    <a:pt x="4127" y="48"/>
                  </a:lnTo>
                  <a:lnTo>
                    <a:pt x="4149" y="39"/>
                  </a:lnTo>
                  <a:lnTo>
                    <a:pt x="4172" y="31"/>
                  </a:lnTo>
                  <a:lnTo>
                    <a:pt x="4195" y="24"/>
                  </a:lnTo>
                  <a:lnTo>
                    <a:pt x="4219" y="18"/>
                  </a:lnTo>
                  <a:lnTo>
                    <a:pt x="4243" y="13"/>
                  </a:lnTo>
                  <a:lnTo>
                    <a:pt x="4267" y="8"/>
                  </a:lnTo>
                  <a:lnTo>
                    <a:pt x="4292" y="5"/>
                  </a:lnTo>
                  <a:lnTo>
                    <a:pt x="4317" y="2"/>
                  </a:lnTo>
                  <a:lnTo>
                    <a:pt x="4344" y="1"/>
                  </a:lnTo>
                  <a:lnTo>
                    <a:pt x="4370" y="0"/>
                  </a:lnTo>
                  <a:lnTo>
                    <a:pt x="4370" y="0"/>
                  </a:lnTo>
                  <a:close/>
                  <a:moveTo>
                    <a:pt x="1001" y="7169"/>
                  </a:moveTo>
                  <a:lnTo>
                    <a:pt x="1001" y="7169"/>
                  </a:lnTo>
                  <a:lnTo>
                    <a:pt x="1000" y="7194"/>
                  </a:lnTo>
                  <a:lnTo>
                    <a:pt x="999" y="7219"/>
                  </a:lnTo>
                  <a:lnTo>
                    <a:pt x="996" y="7243"/>
                  </a:lnTo>
                  <a:lnTo>
                    <a:pt x="992" y="7267"/>
                  </a:lnTo>
                  <a:lnTo>
                    <a:pt x="986" y="7291"/>
                  </a:lnTo>
                  <a:lnTo>
                    <a:pt x="981" y="7314"/>
                  </a:lnTo>
                  <a:lnTo>
                    <a:pt x="973" y="7337"/>
                  </a:lnTo>
                  <a:lnTo>
                    <a:pt x="965" y="7359"/>
                  </a:lnTo>
                  <a:lnTo>
                    <a:pt x="954" y="7381"/>
                  </a:lnTo>
                  <a:lnTo>
                    <a:pt x="944" y="7403"/>
                  </a:lnTo>
                  <a:lnTo>
                    <a:pt x="931" y="7423"/>
                  </a:lnTo>
                  <a:lnTo>
                    <a:pt x="919" y="7444"/>
                  </a:lnTo>
                  <a:lnTo>
                    <a:pt x="904" y="7465"/>
                  </a:lnTo>
                  <a:lnTo>
                    <a:pt x="889" y="7484"/>
                  </a:lnTo>
                  <a:lnTo>
                    <a:pt x="872" y="7502"/>
                  </a:lnTo>
                  <a:lnTo>
                    <a:pt x="855" y="7522"/>
                  </a:lnTo>
                  <a:lnTo>
                    <a:pt x="855" y="7522"/>
                  </a:lnTo>
                  <a:lnTo>
                    <a:pt x="835" y="7539"/>
                  </a:lnTo>
                  <a:lnTo>
                    <a:pt x="817" y="7556"/>
                  </a:lnTo>
                  <a:lnTo>
                    <a:pt x="797" y="7571"/>
                  </a:lnTo>
                  <a:lnTo>
                    <a:pt x="777" y="7586"/>
                  </a:lnTo>
                  <a:lnTo>
                    <a:pt x="756" y="7599"/>
                  </a:lnTo>
                  <a:lnTo>
                    <a:pt x="735" y="7611"/>
                  </a:lnTo>
                  <a:lnTo>
                    <a:pt x="713" y="7622"/>
                  </a:lnTo>
                  <a:lnTo>
                    <a:pt x="692" y="7632"/>
                  </a:lnTo>
                  <a:lnTo>
                    <a:pt x="670" y="7640"/>
                  </a:lnTo>
                  <a:lnTo>
                    <a:pt x="647" y="7648"/>
                  </a:lnTo>
                  <a:lnTo>
                    <a:pt x="624" y="7654"/>
                  </a:lnTo>
                  <a:lnTo>
                    <a:pt x="600" y="7660"/>
                  </a:lnTo>
                  <a:lnTo>
                    <a:pt x="576" y="7663"/>
                  </a:lnTo>
                  <a:lnTo>
                    <a:pt x="551" y="7667"/>
                  </a:lnTo>
                  <a:lnTo>
                    <a:pt x="525" y="7668"/>
                  </a:lnTo>
                  <a:lnTo>
                    <a:pt x="500" y="7669"/>
                  </a:lnTo>
                  <a:lnTo>
                    <a:pt x="0" y="7669"/>
                  </a:lnTo>
                  <a:lnTo>
                    <a:pt x="0" y="4003"/>
                  </a:lnTo>
                  <a:lnTo>
                    <a:pt x="0" y="4003"/>
                  </a:lnTo>
                  <a:lnTo>
                    <a:pt x="1" y="3948"/>
                  </a:lnTo>
                  <a:lnTo>
                    <a:pt x="2" y="3895"/>
                  </a:lnTo>
                  <a:lnTo>
                    <a:pt x="5" y="3841"/>
                  </a:lnTo>
                  <a:lnTo>
                    <a:pt x="9" y="3790"/>
                  </a:lnTo>
                  <a:lnTo>
                    <a:pt x="14" y="3738"/>
                  </a:lnTo>
                  <a:lnTo>
                    <a:pt x="21" y="3688"/>
                  </a:lnTo>
                  <a:lnTo>
                    <a:pt x="28" y="3638"/>
                  </a:lnTo>
                  <a:lnTo>
                    <a:pt x="36" y="3589"/>
                  </a:lnTo>
                  <a:lnTo>
                    <a:pt x="45" y="3541"/>
                  </a:lnTo>
                  <a:lnTo>
                    <a:pt x="55" y="3494"/>
                  </a:lnTo>
                  <a:lnTo>
                    <a:pt x="68" y="3448"/>
                  </a:lnTo>
                  <a:lnTo>
                    <a:pt x="79" y="3402"/>
                  </a:lnTo>
                  <a:lnTo>
                    <a:pt x="93" y="3358"/>
                  </a:lnTo>
                  <a:lnTo>
                    <a:pt x="108" y="3314"/>
                  </a:lnTo>
                  <a:lnTo>
                    <a:pt x="123" y="3271"/>
                  </a:lnTo>
                  <a:lnTo>
                    <a:pt x="140" y="3229"/>
                  </a:lnTo>
                  <a:lnTo>
                    <a:pt x="157" y="3187"/>
                  </a:lnTo>
                  <a:lnTo>
                    <a:pt x="175" y="3147"/>
                  </a:lnTo>
                  <a:lnTo>
                    <a:pt x="195" y="3108"/>
                  </a:lnTo>
                  <a:lnTo>
                    <a:pt x="216" y="3069"/>
                  </a:lnTo>
                  <a:lnTo>
                    <a:pt x="237" y="3031"/>
                  </a:lnTo>
                  <a:lnTo>
                    <a:pt x="259" y="2995"/>
                  </a:lnTo>
                  <a:lnTo>
                    <a:pt x="283" y="2958"/>
                  </a:lnTo>
                  <a:lnTo>
                    <a:pt x="307" y="2924"/>
                  </a:lnTo>
                  <a:lnTo>
                    <a:pt x="331" y="2889"/>
                  </a:lnTo>
                  <a:lnTo>
                    <a:pt x="358" y="2855"/>
                  </a:lnTo>
                  <a:lnTo>
                    <a:pt x="385" y="2823"/>
                  </a:lnTo>
                  <a:lnTo>
                    <a:pt x="413" y="2791"/>
                  </a:lnTo>
                  <a:lnTo>
                    <a:pt x="442" y="2760"/>
                  </a:lnTo>
                  <a:lnTo>
                    <a:pt x="470" y="2730"/>
                  </a:lnTo>
                  <a:lnTo>
                    <a:pt x="501" y="2700"/>
                  </a:lnTo>
                  <a:lnTo>
                    <a:pt x="532" y="2671"/>
                  </a:lnTo>
                  <a:lnTo>
                    <a:pt x="564" y="2644"/>
                  </a:lnTo>
                  <a:lnTo>
                    <a:pt x="596" y="2617"/>
                  </a:lnTo>
                  <a:lnTo>
                    <a:pt x="631" y="2592"/>
                  </a:lnTo>
                  <a:lnTo>
                    <a:pt x="665" y="2567"/>
                  </a:lnTo>
                  <a:lnTo>
                    <a:pt x="700" y="2543"/>
                  </a:lnTo>
                  <a:lnTo>
                    <a:pt x="736" y="2520"/>
                  </a:lnTo>
                  <a:lnTo>
                    <a:pt x="773" y="2497"/>
                  </a:lnTo>
                  <a:lnTo>
                    <a:pt x="811" y="2475"/>
                  </a:lnTo>
                  <a:lnTo>
                    <a:pt x="849" y="2455"/>
                  </a:lnTo>
                  <a:lnTo>
                    <a:pt x="888" y="2435"/>
                  </a:lnTo>
                  <a:lnTo>
                    <a:pt x="928" y="2417"/>
                  </a:lnTo>
                  <a:lnTo>
                    <a:pt x="968" y="2398"/>
                  </a:lnTo>
                  <a:lnTo>
                    <a:pt x="1009" y="2381"/>
                  </a:lnTo>
                  <a:lnTo>
                    <a:pt x="1051" y="2365"/>
                  </a:lnTo>
                  <a:lnTo>
                    <a:pt x="1093" y="2349"/>
                  </a:lnTo>
                  <a:lnTo>
                    <a:pt x="1137" y="2335"/>
                  </a:lnTo>
                  <a:lnTo>
                    <a:pt x="1180" y="2321"/>
                  </a:lnTo>
                  <a:lnTo>
                    <a:pt x="1225" y="2309"/>
                  </a:lnTo>
                  <a:lnTo>
                    <a:pt x="1271" y="2296"/>
                  </a:lnTo>
                  <a:lnTo>
                    <a:pt x="1317" y="2286"/>
                  </a:lnTo>
                  <a:lnTo>
                    <a:pt x="1363" y="2276"/>
                  </a:lnTo>
                  <a:lnTo>
                    <a:pt x="1410" y="2266"/>
                  </a:lnTo>
                  <a:lnTo>
                    <a:pt x="1458" y="2257"/>
                  </a:lnTo>
                  <a:lnTo>
                    <a:pt x="1506" y="2250"/>
                  </a:lnTo>
                  <a:lnTo>
                    <a:pt x="1554" y="2243"/>
                  </a:lnTo>
                  <a:lnTo>
                    <a:pt x="1605" y="2238"/>
                  </a:lnTo>
                  <a:lnTo>
                    <a:pt x="1654" y="2233"/>
                  </a:lnTo>
                  <a:lnTo>
                    <a:pt x="1704" y="2229"/>
                  </a:lnTo>
                  <a:lnTo>
                    <a:pt x="1756" y="2226"/>
                  </a:lnTo>
                  <a:lnTo>
                    <a:pt x="1808" y="2224"/>
                  </a:lnTo>
                  <a:lnTo>
                    <a:pt x="1860" y="2223"/>
                  </a:lnTo>
                  <a:lnTo>
                    <a:pt x="1913" y="2222"/>
                  </a:lnTo>
                  <a:lnTo>
                    <a:pt x="1913" y="2222"/>
                  </a:lnTo>
                  <a:lnTo>
                    <a:pt x="1959" y="2223"/>
                  </a:lnTo>
                  <a:lnTo>
                    <a:pt x="2005" y="2224"/>
                  </a:lnTo>
                  <a:lnTo>
                    <a:pt x="2052" y="2227"/>
                  </a:lnTo>
                  <a:lnTo>
                    <a:pt x="2098" y="2231"/>
                  </a:lnTo>
                  <a:lnTo>
                    <a:pt x="2144" y="2235"/>
                  </a:lnTo>
                  <a:lnTo>
                    <a:pt x="2191" y="2242"/>
                  </a:lnTo>
                  <a:lnTo>
                    <a:pt x="2237" y="2249"/>
                  </a:lnTo>
                  <a:lnTo>
                    <a:pt x="2284" y="2257"/>
                  </a:lnTo>
                  <a:lnTo>
                    <a:pt x="2330" y="2266"/>
                  </a:lnTo>
                  <a:lnTo>
                    <a:pt x="2377" y="2278"/>
                  </a:lnTo>
                  <a:lnTo>
                    <a:pt x="2423" y="2289"/>
                  </a:lnTo>
                  <a:lnTo>
                    <a:pt x="2470" y="2302"/>
                  </a:lnTo>
                  <a:lnTo>
                    <a:pt x="2517" y="2316"/>
                  </a:lnTo>
                  <a:lnTo>
                    <a:pt x="2562" y="2330"/>
                  </a:lnTo>
                  <a:lnTo>
                    <a:pt x="2609" y="2346"/>
                  </a:lnTo>
                  <a:lnTo>
                    <a:pt x="2657" y="2363"/>
                  </a:lnTo>
                  <a:lnTo>
                    <a:pt x="2657" y="2363"/>
                  </a:lnTo>
                  <a:lnTo>
                    <a:pt x="2702" y="2381"/>
                  </a:lnTo>
                  <a:lnTo>
                    <a:pt x="2748" y="2399"/>
                  </a:lnTo>
                  <a:lnTo>
                    <a:pt x="2792" y="2419"/>
                  </a:lnTo>
                  <a:lnTo>
                    <a:pt x="2834" y="2441"/>
                  </a:lnTo>
                  <a:lnTo>
                    <a:pt x="2876" y="2463"/>
                  </a:lnTo>
                  <a:lnTo>
                    <a:pt x="2917" y="2484"/>
                  </a:lnTo>
                  <a:lnTo>
                    <a:pt x="2956" y="2508"/>
                  </a:lnTo>
                  <a:lnTo>
                    <a:pt x="2994" y="2534"/>
                  </a:lnTo>
                  <a:lnTo>
                    <a:pt x="3030" y="2559"/>
                  </a:lnTo>
                  <a:lnTo>
                    <a:pt x="3066" y="2585"/>
                  </a:lnTo>
                  <a:lnTo>
                    <a:pt x="3100" y="2614"/>
                  </a:lnTo>
                  <a:lnTo>
                    <a:pt x="3134" y="2643"/>
                  </a:lnTo>
                  <a:lnTo>
                    <a:pt x="3165" y="2672"/>
                  </a:lnTo>
                  <a:lnTo>
                    <a:pt x="3196" y="2702"/>
                  </a:lnTo>
                  <a:lnTo>
                    <a:pt x="3225" y="2734"/>
                  </a:lnTo>
                  <a:lnTo>
                    <a:pt x="3253" y="2767"/>
                  </a:lnTo>
                  <a:lnTo>
                    <a:pt x="3253" y="2767"/>
                  </a:lnTo>
                  <a:lnTo>
                    <a:pt x="3281" y="2803"/>
                  </a:lnTo>
                  <a:lnTo>
                    <a:pt x="3307" y="2840"/>
                  </a:lnTo>
                  <a:lnTo>
                    <a:pt x="3332" y="2878"/>
                  </a:lnTo>
                  <a:lnTo>
                    <a:pt x="3356" y="2916"/>
                  </a:lnTo>
                  <a:lnTo>
                    <a:pt x="3380" y="2955"/>
                  </a:lnTo>
                  <a:lnTo>
                    <a:pt x="3403" y="2994"/>
                  </a:lnTo>
                  <a:lnTo>
                    <a:pt x="3425" y="3034"/>
                  </a:lnTo>
                  <a:lnTo>
                    <a:pt x="3446" y="3075"/>
                  </a:lnTo>
                  <a:lnTo>
                    <a:pt x="3466" y="3116"/>
                  </a:lnTo>
                  <a:lnTo>
                    <a:pt x="3486" y="3158"/>
                  </a:lnTo>
                  <a:lnTo>
                    <a:pt x="3504" y="3200"/>
                  </a:lnTo>
                  <a:lnTo>
                    <a:pt x="3523" y="3244"/>
                  </a:lnTo>
                  <a:lnTo>
                    <a:pt x="3539" y="3287"/>
                  </a:lnTo>
                  <a:lnTo>
                    <a:pt x="3555" y="3332"/>
                  </a:lnTo>
                  <a:lnTo>
                    <a:pt x="3570" y="3377"/>
                  </a:lnTo>
                  <a:lnTo>
                    <a:pt x="3584" y="3423"/>
                  </a:lnTo>
                  <a:lnTo>
                    <a:pt x="3597" y="3468"/>
                  </a:lnTo>
                  <a:lnTo>
                    <a:pt x="3610" y="3516"/>
                  </a:lnTo>
                  <a:lnTo>
                    <a:pt x="3621" y="3563"/>
                  </a:lnTo>
                  <a:lnTo>
                    <a:pt x="3633" y="3611"/>
                  </a:lnTo>
                  <a:lnTo>
                    <a:pt x="3642" y="3660"/>
                  </a:lnTo>
                  <a:lnTo>
                    <a:pt x="3651" y="3709"/>
                  </a:lnTo>
                  <a:lnTo>
                    <a:pt x="3659" y="3760"/>
                  </a:lnTo>
                  <a:lnTo>
                    <a:pt x="3667" y="3810"/>
                  </a:lnTo>
                  <a:lnTo>
                    <a:pt x="3673" y="3862"/>
                  </a:lnTo>
                  <a:lnTo>
                    <a:pt x="3679" y="3914"/>
                  </a:lnTo>
                  <a:lnTo>
                    <a:pt x="3683" y="3966"/>
                  </a:lnTo>
                  <a:lnTo>
                    <a:pt x="3688" y="4020"/>
                  </a:lnTo>
                  <a:lnTo>
                    <a:pt x="3690" y="4074"/>
                  </a:lnTo>
                  <a:lnTo>
                    <a:pt x="3692" y="4128"/>
                  </a:lnTo>
                  <a:lnTo>
                    <a:pt x="3693" y="4183"/>
                  </a:lnTo>
                  <a:lnTo>
                    <a:pt x="3695" y="4239"/>
                  </a:lnTo>
                  <a:lnTo>
                    <a:pt x="3695" y="4239"/>
                  </a:lnTo>
                  <a:lnTo>
                    <a:pt x="3693" y="4297"/>
                  </a:lnTo>
                  <a:lnTo>
                    <a:pt x="3692" y="4354"/>
                  </a:lnTo>
                  <a:lnTo>
                    <a:pt x="3690" y="4410"/>
                  </a:lnTo>
                  <a:lnTo>
                    <a:pt x="3688" y="4465"/>
                  </a:lnTo>
                  <a:lnTo>
                    <a:pt x="3683" y="4520"/>
                  </a:lnTo>
                  <a:lnTo>
                    <a:pt x="3679" y="4574"/>
                  </a:lnTo>
                  <a:lnTo>
                    <a:pt x="3673" y="4628"/>
                  </a:lnTo>
                  <a:lnTo>
                    <a:pt x="3667" y="4681"/>
                  </a:lnTo>
                  <a:lnTo>
                    <a:pt x="3659" y="4732"/>
                  </a:lnTo>
                  <a:lnTo>
                    <a:pt x="3651" y="4784"/>
                  </a:lnTo>
                  <a:lnTo>
                    <a:pt x="3642" y="4836"/>
                  </a:lnTo>
                  <a:lnTo>
                    <a:pt x="3633" y="4885"/>
                  </a:lnTo>
                  <a:lnTo>
                    <a:pt x="3621" y="4934"/>
                  </a:lnTo>
                  <a:lnTo>
                    <a:pt x="3610" y="4984"/>
                  </a:lnTo>
                  <a:lnTo>
                    <a:pt x="3597" y="5031"/>
                  </a:lnTo>
                  <a:lnTo>
                    <a:pt x="3584" y="5079"/>
                  </a:lnTo>
                  <a:lnTo>
                    <a:pt x="3570" y="5125"/>
                  </a:lnTo>
                  <a:lnTo>
                    <a:pt x="3555" y="5171"/>
                  </a:lnTo>
                  <a:lnTo>
                    <a:pt x="3539" y="5217"/>
                  </a:lnTo>
                  <a:lnTo>
                    <a:pt x="3523" y="5260"/>
                  </a:lnTo>
                  <a:lnTo>
                    <a:pt x="3504" y="5305"/>
                  </a:lnTo>
                  <a:lnTo>
                    <a:pt x="3486" y="5347"/>
                  </a:lnTo>
                  <a:lnTo>
                    <a:pt x="3466" y="5390"/>
                  </a:lnTo>
                  <a:lnTo>
                    <a:pt x="3446" y="5432"/>
                  </a:lnTo>
                  <a:lnTo>
                    <a:pt x="3425" y="5472"/>
                  </a:lnTo>
                  <a:lnTo>
                    <a:pt x="3403" y="5512"/>
                  </a:lnTo>
                  <a:lnTo>
                    <a:pt x="3380" y="5553"/>
                  </a:lnTo>
                  <a:lnTo>
                    <a:pt x="3356" y="5592"/>
                  </a:lnTo>
                  <a:lnTo>
                    <a:pt x="3332" y="5629"/>
                  </a:lnTo>
                  <a:lnTo>
                    <a:pt x="3307" y="5667"/>
                  </a:lnTo>
                  <a:lnTo>
                    <a:pt x="3281" y="5704"/>
                  </a:lnTo>
                  <a:lnTo>
                    <a:pt x="3253" y="5741"/>
                  </a:lnTo>
                  <a:lnTo>
                    <a:pt x="3253" y="5741"/>
                  </a:lnTo>
                  <a:lnTo>
                    <a:pt x="3225" y="5775"/>
                  </a:lnTo>
                  <a:lnTo>
                    <a:pt x="3197" y="5808"/>
                  </a:lnTo>
                  <a:lnTo>
                    <a:pt x="3168" y="5840"/>
                  </a:lnTo>
                  <a:lnTo>
                    <a:pt x="3138" y="5871"/>
                  </a:lnTo>
                  <a:lnTo>
                    <a:pt x="3108" y="5901"/>
                  </a:lnTo>
                  <a:lnTo>
                    <a:pt x="3079" y="5930"/>
                  </a:lnTo>
                  <a:lnTo>
                    <a:pt x="3048" y="5959"/>
                  </a:lnTo>
                  <a:lnTo>
                    <a:pt x="3017" y="5985"/>
                  </a:lnTo>
                  <a:lnTo>
                    <a:pt x="2985" y="6011"/>
                  </a:lnTo>
                  <a:lnTo>
                    <a:pt x="2952" y="6035"/>
                  </a:lnTo>
                  <a:lnTo>
                    <a:pt x="2920" y="6060"/>
                  </a:lnTo>
                  <a:lnTo>
                    <a:pt x="2887" y="6081"/>
                  </a:lnTo>
                  <a:lnTo>
                    <a:pt x="2853" y="6103"/>
                  </a:lnTo>
                  <a:lnTo>
                    <a:pt x="2818" y="6123"/>
                  </a:lnTo>
                  <a:lnTo>
                    <a:pt x="2784" y="6142"/>
                  </a:lnTo>
                  <a:lnTo>
                    <a:pt x="2749" y="6160"/>
                  </a:lnTo>
                  <a:lnTo>
                    <a:pt x="2714" y="6178"/>
                  </a:lnTo>
                  <a:lnTo>
                    <a:pt x="2677" y="6193"/>
                  </a:lnTo>
                  <a:lnTo>
                    <a:pt x="2640" y="6208"/>
                  </a:lnTo>
                  <a:lnTo>
                    <a:pt x="2604" y="6221"/>
                  </a:lnTo>
                  <a:lnTo>
                    <a:pt x="2566" y="6234"/>
                  </a:lnTo>
                  <a:lnTo>
                    <a:pt x="2528" y="6245"/>
                  </a:lnTo>
                  <a:lnTo>
                    <a:pt x="2489" y="6256"/>
                  </a:lnTo>
                  <a:lnTo>
                    <a:pt x="2450" y="6266"/>
                  </a:lnTo>
                  <a:lnTo>
                    <a:pt x="2411" y="6274"/>
                  </a:lnTo>
                  <a:lnTo>
                    <a:pt x="2371" y="6281"/>
                  </a:lnTo>
                  <a:lnTo>
                    <a:pt x="2331" y="6287"/>
                  </a:lnTo>
                  <a:lnTo>
                    <a:pt x="2289" y="6291"/>
                  </a:lnTo>
                  <a:lnTo>
                    <a:pt x="2248" y="6296"/>
                  </a:lnTo>
                  <a:lnTo>
                    <a:pt x="2206" y="6298"/>
                  </a:lnTo>
                  <a:lnTo>
                    <a:pt x="2163" y="6300"/>
                  </a:lnTo>
                  <a:lnTo>
                    <a:pt x="2120" y="6300"/>
                  </a:lnTo>
                  <a:lnTo>
                    <a:pt x="2120" y="6300"/>
                  </a:lnTo>
                  <a:lnTo>
                    <a:pt x="2075" y="6300"/>
                  </a:lnTo>
                  <a:lnTo>
                    <a:pt x="2029" y="6298"/>
                  </a:lnTo>
                  <a:lnTo>
                    <a:pt x="1986" y="6296"/>
                  </a:lnTo>
                  <a:lnTo>
                    <a:pt x="1941" y="6292"/>
                  </a:lnTo>
                  <a:lnTo>
                    <a:pt x="1898" y="6288"/>
                  </a:lnTo>
                  <a:lnTo>
                    <a:pt x="1856" y="6282"/>
                  </a:lnTo>
                  <a:lnTo>
                    <a:pt x="1815" y="6275"/>
                  </a:lnTo>
                  <a:lnTo>
                    <a:pt x="1773" y="6267"/>
                  </a:lnTo>
                  <a:lnTo>
                    <a:pt x="1733" y="6258"/>
                  </a:lnTo>
                  <a:lnTo>
                    <a:pt x="1694" y="6248"/>
                  </a:lnTo>
                  <a:lnTo>
                    <a:pt x="1655" y="6237"/>
                  </a:lnTo>
                  <a:lnTo>
                    <a:pt x="1617" y="6225"/>
                  </a:lnTo>
                  <a:lnTo>
                    <a:pt x="1579" y="6212"/>
                  </a:lnTo>
                  <a:lnTo>
                    <a:pt x="1543" y="6198"/>
                  </a:lnTo>
                  <a:lnTo>
                    <a:pt x="1507" y="6183"/>
                  </a:lnTo>
                  <a:lnTo>
                    <a:pt x="1472" y="6167"/>
                  </a:lnTo>
                  <a:lnTo>
                    <a:pt x="1472" y="6167"/>
                  </a:lnTo>
                  <a:lnTo>
                    <a:pt x="1436" y="6148"/>
                  </a:lnTo>
                  <a:lnTo>
                    <a:pt x="1401" y="6128"/>
                  </a:lnTo>
                  <a:lnTo>
                    <a:pt x="1366" y="6107"/>
                  </a:lnTo>
                  <a:lnTo>
                    <a:pt x="1333" y="6084"/>
                  </a:lnTo>
                  <a:lnTo>
                    <a:pt x="1300" y="6060"/>
                  </a:lnTo>
                  <a:lnTo>
                    <a:pt x="1267" y="6034"/>
                  </a:lnTo>
                  <a:lnTo>
                    <a:pt x="1238" y="6008"/>
                  </a:lnTo>
                  <a:lnTo>
                    <a:pt x="1208" y="5980"/>
                  </a:lnTo>
                  <a:lnTo>
                    <a:pt x="1178" y="5951"/>
                  </a:lnTo>
                  <a:lnTo>
                    <a:pt x="1150" y="5921"/>
                  </a:lnTo>
                  <a:lnTo>
                    <a:pt x="1123" y="5889"/>
                  </a:lnTo>
                  <a:lnTo>
                    <a:pt x="1097" y="5855"/>
                  </a:lnTo>
                  <a:lnTo>
                    <a:pt x="1071" y="5822"/>
                  </a:lnTo>
                  <a:lnTo>
                    <a:pt x="1047" y="5787"/>
                  </a:lnTo>
                  <a:lnTo>
                    <a:pt x="1023" y="5750"/>
                  </a:lnTo>
                  <a:lnTo>
                    <a:pt x="1001" y="5712"/>
                  </a:lnTo>
                  <a:lnTo>
                    <a:pt x="1001" y="7169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0" name="Freeform 198"/>
            <p:cNvSpPr>
              <a:spLocks/>
            </p:cNvSpPr>
            <p:nvPr/>
          </p:nvSpPr>
          <p:spPr bwMode="auto">
            <a:xfrm>
              <a:off x="4715258" y="2132856"/>
              <a:ext cx="202461" cy="202461"/>
            </a:xfrm>
            <a:custGeom>
              <a:avLst/>
              <a:gdLst>
                <a:gd name="T0" fmla="*/ 538 w 1022"/>
                <a:gd name="T1" fmla="*/ 1 h 1023"/>
                <a:gd name="T2" fmla="*/ 615 w 1022"/>
                <a:gd name="T3" fmla="*/ 10 h 1023"/>
                <a:gd name="T4" fmla="*/ 687 w 1022"/>
                <a:gd name="T5" fmla="*/ 31 h 1023"/>
                <a:gd name="T6" fmla="*/ 755 w 1022"/>
                <a:gd name="T7" fmla="*/ 62 h 1023"/>
                <a:gd name="T8" fmla="*/ 817 w 1022"/>
                <a:gd name="T9" fmla="*/ 102 h 1023"/>
                <a:gd name="T10" fmla="*/ 873 w 1022"/>
                <a:gd name="T11" fmla="*/ 150 h 1023"/>
                <a:gd name="T12" fmla="*/ 921 w 1022"/>
                <a:gd name="T13" fmla="*/ 205 h 1023"/>
                <a:gd name="T14" fmla="*/ 961 w 1022"/>
                <a:gd name="T15" fmla="*/ 268 h 1023"/>
                <a:gd name="T16" fmla="*/ 991 w 1022"/>
                <a:gd name="T17" fmla="*/ 336 h 1023"/>
                <a:gd name="T18" fmla="*/ 1012 w 1022"/>
                <a:gd name="T19" fmla="*/ 408 h 1023"/>
                <a:gd name="T20" fmla="*/ 1022 w 1022"/>
                <a:gd name="T21" fmla="*/ 485 h 1023"/>
                <a:gd name="T22" fmla="*/ 1022 w 1022"/>
                <a:gd name="T23" fmla="*/ 538 h 1023"/>
                <a:gd name="T24" fmla="*/ 1012 w 1022"/>
                <a:gd name="T25" fmla="*/ 615 h 1023"/>
                <a:gd name="T26" fmla="*/ 991 w 1022"/>
                <a:gd name="T27" fmla="*/ 687 h 1023"/>
                <a:gd name="T28" fmla="*/ 961 w 1022"/>
                <a:gd name="T29" fmla="*/ 755 h 1023"/>
                <a:gd name="T30" fmla="*/ 921 w 1022"/>
                <a:gd name="T31" fmla="*/ 818 h 1023"/>
                <a:gd name="T32" fmla="*/ 873 w 1022"/>
                <a:gd name="T33" fmla="*/ 873 h 1023"/>
                <a:gd name="T34" fmla="*/ 817 w 1022"/>
                <a:gd name="T35" fmla="*/ 921 h 1023"/>
                <a:gd name="T36" fmla="*/ 755 w 1022"/>
                <a:gd name="T37" fmla="*/ 961 h 1023"/>
                <a:gd name="T38" fmla="*/ 687 w 1022"/>
                <a:gd name="T39" fmla="*/ 992 h 1023"/>
                <a:gd name="T40" fmla="*/ 615 w 1022"/>
                <a:gd name="T41" fmla="*/ 1013 h 1023"/>
                <a:gd name="T42" fmla="*/ 538 w 1022"/>
                <a:gd name="T43" fmla="*/ 1022 h 1023"/>
                <a:gd name="T44" fmla="*/ 485 w 1022"/>
                <a:gd name="T45" fmla="*/ 1022 h 1023"/>
                <a:gd name="T46" fmla="*/ 408 w 1022"/>
                <a:gd name="T47" fmla="*/ 1013 h 1023"/>
                <a:gd name="T48" fmla="*/ 336 w 1022"/>
                <a:gd name="T49" fmla="*/ 992 h 1023"/>
                <a:gd name="T50" fmla="*/ 267 w 1022"/>
                <a:gd name="T51" fmla="*/ 961 h 1023"/>
                <a:gd name="T52" fmla="*/ 205 w 1022"/>
                <a:gd name="T53" fmla="*/ 921 h 1023"/>
                <a:gd name="T54" fmla="*/ 150 w 1022"/>
                <a:gd name="T55" fmla="*/ 873 h 1023"/>
                <a:gd name="T56" fmla="*/ 102 w 1022"/>
                <a:gd name="T57" fmla="*/ 818 h 1023"/>
                <a:gd name="T58" fmla="*/ 62 w 1022"/>
                <a:gd name="T59" fmla="*/ 755 h 1023"/>
                <a:gd name="T60" fmla="*/ 31 w 1022"/>
                <a:gd name="T61" fmla="*/ 687 h 1023"/>
                <a:gd name="T62" fmla="*/ 10 w 1022"/>
                <a:gd name="T63" fmla="*/ 615 h 1023"/>
                <a:gd name="T64" fmla="*/ 1 w 1022"/>
                <a:gd name="T65" fmla="*/ 538 h 1023"/>
                <a:gd name="T66" fmla="*/ 1 w 1022"/>
                <a:gd name="T67" fmla="*/ 485 h 1023"/>
                <a:gd name="T68" fmla="*/ 10 w 1022"/>
                <a:gd name="T69" fmla="*/ 408 h 1023"/>
                <a:gd name="T70" fmla="*/ 31 w 1022"/>
                <a:gd name="T71" fmla="*/ 336 h 1023"/>
                <a:gd name="T72" fmla="*/ 62 w 1022"/>
                <a:gd name="T73" fmla="*/ 268 h 1023"/>
                <a:gd name="T74" fmla="*/ 102 w 1022"/>
                <a:gd name="T75" fmla="*/ 205 h 1023"/>
                <a:gd name="T76" fmla="*/ 150 w 1022"/>
                <a:gd name="T77" fmla="*/ 150 h 1023"/>
                <a:gd name="T78" fmla="*/ 205 w 1022"/>
                <a:gd name="T79" fmla="*/ 102 h 1023"/>
                <a:gd name="T80" fmla="*/ 267 w 1022"/>
                <a:gd name="T81" fmla="*/ 62 h 1023"/>
                <a:gd name="T82" fmla="*/ 336 w 1022"/>
                <a:gd name="T83" fmla="*/ 31 h 1023"/>
                <a:gd name="T84" fmla="*/ 408 w 1022"/>
                <a:gd name="T85" fmla="*/ 10 h 1023"/>
                <a:gd name="T86" fmla="*/ 485 w 1022"/>
                <a:gd name="T87" fmla="*/ 1 h 10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3">
                  <a:moveTo>
                    <a:pt x="512" y="0"/>
                  </a:moveTo>
                  <a:lnTo>
                    <a:pt x="512" y="0"/>
                  </a:lnTo>
                  <a:lnTo>
                    <a:pt x="538" y="1"/>
                  </a:lnTo>
                  <a:lnTo>
                    <a:pt x="563" y="3"/>
                  </a:lnTo>
                  <a:lnTo>
                    <a:pt x="590" y="7"/>
                  </a:lnTo>
                  <a:lnTo>
                    <a:pt x="615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3" y="50"/>
                  </a:lnTo>
                  <a:lnTo>
                    <a:pt x="755" y="62"/>
                  </a:lnTo>
                  <a:lnTo>
                    <a:pt x="777" y="75"/>
                  </a:lnTo>
                  <a:lnTo>
                    <a:pt x="797" y="88"/>
                  </a:lnTo>
                  <a:lnTo>
                    <a:pt x="817" y="102"/>
                  </a:lnTo>
                  <a:lnTo>
                    <a:pt x="836" y="117"/>
                  </a:lnTo>
                  <a:lnTo>
                    <a:pt x="855" y="133"/>
                  </a:lnTo>
                  <a:lnTo>
                    <a:pt x="873" y="150"/>
                  </a:lnTo>
                  <a:lnTo>
                    <a:pt x="890" y="167"/>
                  </a:lnTo>
                  <a:lnTo>
                    <a:pt x="906" y="187"/>
                  </a:lnTo>
                  <a:lnTo>
                    <a:pt x="921" y="205"/>
                  </a:lnTo>
                  <a:lnTo>
                    <a:pt x="935" y="226"/>
                  </a:lnTo>
                  <a:lnTo>
                    <a:pt x="949" y="247"/>
                  </a:lnTo>
                  <a:lnTo>
                    <a:pt x="961" y="268"/>
                  </a:lnTo>
                  <a:lnTo>
                    <a:pt x="972" y="290"/>
                  </a:lnTo>
                  <a:lnTo>
                    <a:pt x="982" y="313"/>
                  </a:lnTo>
                  <a:lnTo>
                    <a:pt x="991" y="336"/>
                  </a:lnTo>
                  <a:lnTo>
                    <a:pt x="999" y="360"/>
                  </a:lnTo>
                  <a:lnTo>
                    <a:pt x="1006" y="384"/>
                  </a:lnTo>
                  <a:lnTo>
                    <a:pt x="1012" y="408"/>
                  </a:lnTo>
                  <a:lnTo>
                    <a:pt x="1016" y="434"/>
                  </a:lnTo>
                  <a:lnTo>
                    <a:pt x="1020" y="460"/>
                  </a:lnTo>
                  <a:lnTo>
                    <a:pt x="1022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2" y="538"/>
                  </a:lnTo>
                  <a:lnTo>
                    <a:pt x="1020" y="564"/>
                  </a:lnTo>
                  <a:lnTo>
                    <a:pt x="1016" y="590"/>
                  </a:lnTo>
                  <a:lnTo>
                    <a:pt x="1012" y="615"/>
                  </a:lnTo>
                  <a:lnTo>
                    <a:pt x="1006" y="639"/>
                  </a:lnTo>
                  <a:lnTo>
                    <a:pt x="999" y="664"/>
                  </a:lnTo>
                  <a:lnTo>
                    <a:pt x="991" y="687"/>
                  </a:lnTo>
                  <a:lnTo>
                    <a:pt x="982" y="711"/>
                  </a:lnTo>
                  <a:lnTo>
                    <a:pt x="972" y="733"/>
                  </a:lnTo>
                  <a:lnTo>
                    <a:pt x="961" y="755"/>
                  </a:lnTo>
                  <a:lnTo>
                    <a:pt x="949" y="777"/>
                  </a:lnTo>
                  <a:lnTo>
                    <a:pt x="935" y="797"/>
                  </a:lnTo>
                  <a:lnTo>
                    <a:pt x="921" y="818"/>
                  </a:lnTo>
                  <a:lnTo>
                    <a:pt x="906" y="837"/>
                  </a:lnTo>
                  <a:lnTo>
                    <a:pt x="890" y="856"/>
                  </a:lnTo>
                  <a:lnTo>
                    <a:pt x="873" y="873"/>
                  </a:lnTo>
                  <a:lnTo>
                    <a:pt x="855" y="890"/>
                  </a:lnTo>
                  <a:lnTo>
                    <a:pt x="836" y="906"/>
                  </a:lnTo>
                  <a:lnTo>
                    <a:pt x="817" y="921"/>
                  </a:lnTo>
                  <a:lnTo>
                    <a:pt x="797" y="936"/>
                  </a:lnTo>
                  <a:lnTo>
                    <a:pt x="777" y="949"/>
                  </a:lnTo>
                  <a:lnTo>
                    <a:pt x="755" y="961"/>
                  </a:lnTo>
                  <a:lnTo>
                    <a:pt x="733" y="973"/>
                  </a:lnTo>
                  <a:lnTo>
                    <a:pt x="710" y="983"/>
                  </a:lnTo>
                  <a:lnTo>
                    <a:pt x="687" y="992"/>
                  </a:lnTo>
                  <a:lnTo>
                    <a:pt x="663" y="1000"/>
                  </a:lnTo>
                  <a:lnTo>
                    <a:pt x="639" y="1007"/>
                  </a:lnTo>
                  <a:lnTo>
                    <a:pt x="615" y="1013"/>
                  </a:lnTo>
                  <a:lnTo>
                    <a:pt x="590" y="1017"/>
                  </a:lnTo>
                  <a:lnTo>
                    <a:pt x="563" y="1020"/>
                  </a:lnTo>
                  <a:lnTo>
                    <a:pt x="538" y="1022"/>
                  </a:lnTo>
                  <a:lnTo>
                    <a:pt x="512" y="1023"/>
                  </a:lnTo>
                  <a:lnTo>
                    <a:pt x="512" y="1023"/>
                  </a:lnTo>
                  <a:lnTo>
                    <a:pt x="485" y="1022"/>
                  </a:lnTo>
                  <a:lnTo>
                    <a:pt x="459" y="1020"/>
                  </a:lnTo>
                  <a:lnTo>
                    <a:pt x="434" y="1017"/>
                  </a:lnTo>
                  <a:lnTo>
                    <a:pt x="408" y="1013"/>
                  </a:lnTo>
                  <a:lnTo>
                    <a:pt x="383" y="1007"/>
                  </a:lnTo>
                  <a:lnTo>
                    <a:pt x="359" y="1000"/>
                  </a:lnTo>
                  <a:lnTo>
                    <a:pt x="336" y="992"/>
                  </a:lnTo>
                  <a:lnTo>
                    <a:pt x="312" y="983"/>
                  </a:lnTo>
                  <a:lnTo>
                    <a:pt x="290" y="973"/>
                  </a:lnTo>
                  <a:lnTo>
                    <a:pt x="267" y="961"/>
                  </a:lnTo>
                  <a:lnTo>
                    <a:pt x="247" y="949"/>
                  </a:lnTo>
                  <a:lnTo>
                    <a:pt x="226" y="936"/>
                  </a:lnTo>
                  <a:lnTo>
                    <a:pt x="205" y="921"/>
                  </a:lnTo>
                  <a:lnTo>
                    <a:pt x="186" y="906"/>
                  </a:lnTo>
                  <a:lnTo>
                    <a:pt x="168" y="890"/>
                  </a:lnTo>
                  <a:lnTo>
                    <a:pt x="150" y="873"/>
                  </a:lnTo>
                  <a:lnTo>
                    <a:pt x="133" y="856"/>
                  </a:lnTo>
                  <a:lnTo>
                    <a:pt x="117" y="837"/>
                  </a:lnTo>
                  <a:lnTo>
                    <a:pt x="102" y="818"/>
                  </a:lnTo>
                  <a:lnTo>
                    <a:pt x="87" y="797"/>
                  </a:lnTo>
                  <a:lnTo>
                    <a:pt x="75" y="777"/>
                  </a:lnTo>
                  <a:lnTo>
                    <a:pt x="62" y="755"/>
                  </a:lnTo>
                  <a:lnTo>
                    <a:pt x="51" y="733"/>
                  </a:lnTo>
                  <a:lnTo>
                    <a:pt x="40" y="711"/>
                  </a:lnTo>
                  <a:lnTo>
                    <a:pt x="31" y="687"/>
                  </a:lnTo>
                  <a:lnTo>
                    <a:pt x="23" y="664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6" y="590"/>
                  </a:lnTo>
                  <a:lnTo>
                    <a:pt x="2" y="564"/>
                  </a:lnTo>
                  <a:lnTo>
                    <a:pt x="1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1" y="485"/>
                  </a:lnTo>
                  <a:lnTo>
                    <a:pt x="2" y="460"/>
                  </a:lnTo>
                  <a:lnTo>
                    <a:pt x="6" y="434"/>
                  </a:lnTo>
                  <a:lnTo>
                    <a:pt x="10" y="408"/>
                  </a:lnTo>
                  <a:lnTo>
                    <a:pt x="16" y="384"/>
                  </a:lnTo>
                  <a:lnTo>
                    <a:pt x="23" y="360"/>
                  </a:lnTo>
                  <a:lnTo>
                    <a:pt x="31" y="336"/>
                  </a:lnTo>
                  <a:lnTo>
                    <a:pt x="40" y="313"/>
                  </a:lnTo>
                  <a:lnTo>
                    <a:pt x="51" y="290"/>
                  </a:lnTo>
                  <a:lnTo>
                    <a:pt x="62" y="268"/>
                  </a:lnTo>
                  <a:lnTo>
                    <a:pt x="75" y="247"/>
                  </a:lnTo>
                  <a:lnTo>
                    <a:pt x="87" y="226"/>
                  </a:lnTo>
                  <a:lnTo>
                    <a:pt x="102" y="205"/>
                  </a:lnTo>
                  <a:lnTo>
                    <a:pt x="117" y="187"/>
                  </a:lnTo>
                  <a:lnTo>
                    <a:pt x="133" y="167"/>
                  </a:lnTo>
                  <a:lnTo>
                    <a:pt x="150" y="150"/>
                  </a:lnTo>
                  <a:lnTo>
                    <a:pt x="168" y="133"/>
                  </a:lnTo>
                  <a:lnTo>
                    <a:pt x="186" y="117"/>
                  </a:lnTo>
                  <a:lnTo>
                    <a:pt x="205" y="102"/>
                  </a:lnTo>
                  <a:lnTo>
                    <a:pt x="226" y="88"/>
                  </a:lnTo>
                  <a:lnTo>
                    <a:pt x="247" y="75"/>
                  </a:lnTo>
                  <a:lnTo>
                    <a:pt x="267" y="62"/>
                  </a:lnTo>
                  <a:lnTo>
                    <a:pt x="290" y="50"/>
                  </a:lnTo>
                  <a:lnTo>
                    <a:pt x="312" y="40"/>
                  </a:lnTo>
                  <a:lnTo>
                    <a:pt x="336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4" y="7"/>
                  </a:lnTo>
                  <a:lnTo>
                    <a:pt x="459" y="3"/>
                  </a:lnTo>
                  <a:lnTo>
                    <a:pt x="485" y="1"/>
                  </a:lnTo>
                  <a:lnTo>
                    <a:pt x="512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1" name="Freeform 200"/>
            <p:cNvSpPr>
              <a:spLocks/>
            </p:cNvSpPr>
            <p:nvPr/>
          </p:nvSpPr>
          <p:spPr bwMode="auto">
            <a:xfrm>
              <a:off x="4982436" y="2529467"/>
              <a:ext cx="201867" cy="283802"/>
            </a:xfrm>
            <a:custGeom>
              <a:avLst/>
              <a:gdLst>
                <a:gd name="T0" fmla="*/ 510 w 1022"/>
                <a:gd name="T1" fmla="*/ 0 h 1435"/>
                <a:gd name="T2" fmla="*/ 537 w 1022"/>
                <a:gd name="T3" fmla="*/ 0 h 1435"/>
                <a:gd name="T4" fmla="*/ 588 w 1022"/>
                <a:gd name="T5" fmla="*/ 4 h 1435"/>
                <a:gd name="T6" fmla="*/ 638 w 1022"/>
                <a:gd name="T7" fmla="*/ 11 h 1435"/>
                <a:gd name="T8" fmla="*/ 686 w 1022"/>
                <a:gd name="T9" fmla="*/ 22 h 1435"/>
                <a:gd name="T10" fmla="*/ 732 w 1022"/>
                <a:gd name="T11" fmla="*/ 37 h 1435"/>
                <a:gd name="T12" fmla="*/ 775 w 1022"/>
                <a:gd name="T13" fmla="*/ 53 h 1435"/>
                <a:gd name="T14" fmla="*/ 815 w 1022"/>
                <a:gd name="T15" fmla="*/ 73 h 1435"/>
                <a:gd name="T16" fmla="*/ 853 w 1022"/>
                <a:gd name="T17" fmla="*/ 95 h 1435"/>
                <a:gd name="T18" fmla="*/ 889 w 1022"/>
                <a:gd name="T19" fmla="*/ 120 h 1435"/>
                <a:gd name="T20" fmla="*/ 920 w 1022"/>
                <a:gd name="T21" fmla="*/ 148 h 1435"/>
                <a:gd name="T22" fmla="*/ 947 w 1022"/>
                <a:gd name="T23" fmla="*/ 176 h 1435"/>
                <a:gd name="T24" fmla="*/ 971 w 1022"/>
                <a:gd name="T25" fmla="*/ 207 h 1435"/>
                <a:gd name="T26" fmla="*/ 991 w 1022"/>
                <a:gd name="T27" fmla="*/ 241 h 1435"/>
                <a:gd name="T28" fmla="*/ 1006 w 1022"/>
                <a:gd name="T29" fmla="*/ 275 h 1435"/>
                <a:gd name="T30" fmla="*/ 1016 w 1022"/>
                <a:gd name="T31" fmla="*/ 311 h 1435"/>
                <a:gd name="T32" fmla="*/ 1021 w 1022"/>
                <a:gd name="T33" fmla="*/ 347 h 1435"/>
                <a:gd name="T34" fmla="*/ 1022 w 1022"/>
                <a:gd name="T35" fmla="*/ 1270 h 1435"/>
                <a:gd name="T36" fmla="*/ 953 w 1022"/>
                <a:gd name="T37" fmla="*/ 1260 h 1435"/>
                <a:gd name="T38" fmla="*/ 818 w 1022"/>
                <a:gd name="T39" fmla="*/ 1250 h 1435"/>
                <a:gd name="T40" fmla="*/ 683 w 1022"/>
                <a:gd name="T41" fmla="*/ 1251 h 1435"/>
                <a:gd name="T42" fmla="*/ 550 w 1022"/>
                <a:gd name="T43" fmla="*/ 1263 h 1435"/>
                <a:gd name="T44" fmla="*/ 421 w 1022"/>
                <a:gd name="T45" fmla="*/ 1283 h 1435"/>
                <a:gd name="T46" fmla="*/ 295 w 1022"/>
                <a:gd name="T47" fmla="*/ 1314 h 1435"/>
                <a:gd name="T48" fmla="*/ 173 w 1022"/>
                <a:gd name="T49" fmla="*/ 1356 h 1435"/>
                <a:gd name="T50" fmla="*/ 56 w 1022"/>
                <a:gd name="T51" fmla="*/ 1406 h 1435"/>
                <a:gd name="T52" fmla="*/ 0 w 1022"/>
                <a:gd name="T53" fmla="*/ 1435 h 1435"/>
                <a:gd name="T54" fmla="*/ 0 w 1022"/>
                <a:gd name="T55" fmla="*/ 367 h 1435"/>
                <a:gd name="T56" fmla="*/ 2 w 1022"/>
                <a:gd name="T57" fmla="*/ 329 h 1435"/>
                <a:gd name="T58" fmla="*/ 10 w 1022"/>
                <a:gd name="T59" fmla="*/ 293 h 1435"/>
                <a:gd name="T60" fmla="*/ 23 w 1022"/>
                <a:gd name="T61" fmla="*/ 258 h 1435"/>
                <a:gd name="T62" fmla="*/ 40 w 1022"/>
                <a:gd name="T63" fmla="*/ 225 h 1435"/>
                <a:gd name="T64" fmla="*/ 62 w 1022"/>
                <a:gd name="T65" fmla="*/ 193 h 1435"/>
                <a:gd name="T66" fmla="*/ 87 w 1022"/>
                <a:gd name="T67" fmla="*/ 162 h 1435"/>
                <a:gd name="T68" fmla="*/ 117 w 1022"/>
                <a:gd name="T69" fmla="*/ 134 h 1435"/>
                <a:gd name="T70" fmla="*/ 149 w 1022"/>
                <a:gd name="T71" fmla="*/ 108 h 1435"/>
                <a:gd name="T72" fmla="*/ 186 w 1022"/>
                <a:gd name="T73" fmla="*/ 84 h 1435"/>
                <a:gd name="T74" fmla="*/ 225 w 1022"/>
                <a:gd name="T75" fmla="*/ 63 h 1435"/>
                <a:gd name="T76" fmla="*/ 267 w 1022"/>
                <a:gd name="T77" fmla="*/ 45 h 1435"/>
                <a:gd name="T78" fmla="*/ 312 w 1022"/>
                <a:gd name="T79" fmla="*/ 28 h 1435"/>
                <a:gd name="T80" fmla="*/ 359 w 1022"/>
                <a:gd name="T81" fmla="*/ 16 h 1435"/>
                <a:gd name="T82" fmla="*/ 408 w 1022"/>
                <a:gd name="T83" fmla="*/ 7 h 1435"/>
                <a:gd name="T84" fmla="*/ 459 w 1022"/>
                <a:gd name="T85" fmla="*/ 2 h 1435"/>
                <a:gd name="T86" fmla="*/ 510 w 1022"/>
                <a:gd name="T87" fmla="*/ 0 h 1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435">
                  <a:moveTo>
                    <a:pt x="510" y="0"/>
                  </a:moveTo>
                  <a:lnTo>
                    <a:pt x="510" y="0"/>
                  </a:lnTo>
                  <a:lnTo>
                    <a:pt x="510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8" y="4"/>
                  </a:lnTo>
                  <a:lnTo>
                    <a:pt x="613" y="7"/>
                  </a:lnTo>
                  <a:lnTo>
                    <a:pt x="638" y="11"/>
                  </a:lnTo>
                  <a:lnTo>
                    <a:pt x="662" y="16"/>
                  </a:lnTo>
                  <a:lnTo>
                    <a:pt x="686" y="22"/>
                  </a:lnTo>
                  <a:lnTo>
                    <a:pt x="709" y="28"/>
                  </a:lnTo>
                  <a:lnTo>
                    <a:pt x="732" y="37"/>
                  </a:lnTo>
                  <a:lnTo>
                    <a:pt x="753" y="45"/>
                  </a:lnTo>
                  <a:lnTo>
                    <a:pt x="775" y="53"/>
                  </a:lnTo>
                  <a:lnTo>
                    <a:pt x="796" y="63"/>
                  </a:lnTo>
                  <a:lnTo>
                    <a:pt x="815" y="73"/>
                  </a:lnTo>
                  <a:lnTo>
                    <a:pt x="835" y="84"/>
                  </a:lnTo>
                  <a:lnTo>
                    <a:pt x="853" y="95"/>
                  </a:lnTo>
                  <a:lnTo>
                    <a:pt x="872" y="108"/>
                  </a:lnTo>
                  <a:lnTo>
                    <a:pt x="889" y="120"/>
                  </a:lnTo>
                  <a:lnTo>
                    <a:pt x="905" y="134"/>
                  </a:lnTo>
                  <a:lnTo>
                    <a:pt x="920" y="148"/>
                  </a:lnTo>
                  <a:lnTo>
                    <a:pt x="934" y="162"/>
                  </a:lnTo>
                  <a:lnTo>
                    <a:pt x="947" y="176"/>
                  </a:lnTo>
                  <a:lnTo>
                    <a:pt x="960" y="193"/>
                  </a:lnTo>
                  <a:lnTo>
                    <a:pt x="971" y="207"/>
                  </a:lnTo>
                  <a:lnTo>
                    <a:pt x="982" y="225"/>
                  </a:lnTo>
                  <a:lnTo>
                    <a:pt x="991" y="241"/>
                  </a:lnTo>
                  <a:lnTo>
                    <a:pt x="999" y="258"/>
                  </a:lnTo>
                  <a:lnTo>
                    <a:pt x="1006" y="275"/>
                  </a:lnTo>
                  <a:lnTo>
                    <a:pt x="1012" y="293"/>
                  </a:lnTo>
                  <a:lnTo>
                    <a:pt x="1016" y="311"/>
                  </a:lnTo>
                  <a:lnTo>
                    <a:pt x="1018" y="329"/>
                  </a:lnTo>
                  <a:lnTo>
                    <a:pt x="1021" y="347"/>
                  </a:lnTo>
                  <a:lnTo>
                    <a:pt x="1022" y="367"/>
                  </a:lnTo>
                  <a:lnTo>
                    <a:pt x="1022" y="1270"/>
                  </a:lnTo>
                  <a:lnTo>
                    <a:pt x="1022" y="1270"/>
                  </a:lnTo>
                  <a:lnTo>
                    <a:pt x="953" y="1260"/>
                  </a:lnTo>
                  <a:lnTo>
                    <a:pt x="885" y="1253"/>
                  </a:lnTo>
                  <a:lnTo>
                    <a:pt x="818" y="1250"/>
                  </a:lnTo>
                  <a:lnTo>
                    <a:pt x="750" y="1250"/>
                  </a:lnTo>
                  <a:lnTo>
                    <a:pt x="683" y="1251"/>
                  </a:lnTo>
                  <a:lnTo>
                    <a:pt x="617" y="1256"/>
                  </a:lnTo>
                  <a:lnTo>
                    <a:pt x="550" y="1263"/>
                  </a:lnTo>
                  <a:lnTo>
                    <a:pt x="485" y="1272"/>
                  </a:lnTo>
                  <a:lnTo>
                    <a:pt x="421" y="1283"/>
                  </a:lnTo>
                  <a:lnTo>
                    <a:pt x="358" y="1298"/>
                  </a:lnTo>
                  <a:lnTo>
                    <a:pt x="295" y="1314"/>
                  </a:lnTo>
                  <a:lnTo>
                    <a:pt x="233" y="1334"/>
                  </a:lnTo>
                  <a:lnTo>
                    <a:pt x="173" y="1356"/>
                  </a:lnTo>
                  <a:lnTo>
                    <a:pt x="113" y="1380"/>
                  </a:lnTo>
                  <a:lnTo>
                    <a:pt x="56" y="1406"/>
                  </a:lnTo>
                  <a:lnTo>
                    <a:pt x="27" y="1420"/>
                  </a:lnTo>
                  <a:lnTo>
                    <a:pt x="0" y="1435"/>
                  </a:lnTo>
                  <a:lnTo>
                    <a:pt x="0" y="367"/>
                  </a:lnTo>
                  <a:lnTo>
                    <a:pt x="0" y="367"/>
                  </a:lnTo>
                  <a:lnTo>
                    <a:pt x="0" y="347"/>
                  </a:lnTo>
                  <a:lnTo>
                    <a:pt x="2" y="329"/>
                  </a:lnTo>
                  <a:lnTo>
                    <a:pt x="6" y="311"/>
                  </a:lnTo>
                  <a:lnTo>
                    <a:pt x="10" y="293"/>
                  </a:lnTo>
                  <a:lnTo>
                    <a:pt x="16" y="275"/>
                  </a:lnTo>
                  <a:lnTo>
                    <a:pt x="23" y="258"/>
                  </a:lnTo>
                  <a:lnTo>
                    <a:pt x="31" y="241"/>
                  </a:lnTo>
                  <a:lnTo>
                    <a:pt x="40" y="225"/>
                  </a:lnTo>
                  <a:lnTo>
                    <a:pt x="50" y="207"/>
                  </a:lnTo>
                  <a:lnTo>
                    <a:pt x="62" y="193"/>
                  </a:lnTo>
                  <a:lnTo>
                    <a:pt x="73" y="176"/>
                  </a:lnTo>
                  <a:lnTo>
                    <a:pt x="87" y="162"/>
                  </a:lnTo>
                  <a:lnTo>
                    <a:pt x="101" y="148"/>
                  </a:lnTo>
                  <a:lnTo>
                    <a:pt x="117" y="134"/>
                  </a:lnTo>
                  <a:lnTo>
                    <a:pt x="133" y="120"/>
                  </a:lnTo>
                  <a:lnTo>
                    <a:pt x="149" y="108"/>
                  </a:lnTo>
                  <a:lnTo>
                    <a:pt x="167" y="95"/>
                  </a:lnTo>
                  <a:lnTo>
                    <a:pt x="186" y="84"/>
                  </a:lnTo>
                  <a:lnTo>
                    <a:pt x="205" y="73"/>
                  </a:lnTo>
                  <a:lnTo>
                    <a:pt x="225" y="63"/>
                  </a:lnTo>
                  <a:lnTo>
                    <a:pt x="246" y="53"/>
                  </a:lnTo>
                  <a:lnTo>
                    <a:pt x="267" y="45"/>
                  </a:lnTo>
                  <a:lnTo>
                    <a:pt x="289" y="37"/>
                  </a:lnTo>
                  <a:lnTo>
                    <a:pt x="312" y="28"/>
                  </a:lnTo>
                  <a:lnTo>
                    <a:pt x="335" y="22"/>
                  </a:lnTo>
                  <a:lnTo>
                    <a:pt x="359" y="16"/>
                  </a:lnTo>
                  <a:lnTo>
                    <a:pt x="383" y="11"/>
                  </a:lnTo>
                  <a:lnTo>
                    <a:pt x="408" y="7"/>
                  </a:lnTo>
                  <a:lnTo>
                    <a:pt x="433" y="4"/>
                  </a:lnTo>
                  <a:lnTo>
                    <a:pt x="459" y="2"/>
                  </a:lnTo>
                  <a:lnTo>
                    <a:pt x="484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2" name="Freeform 202"/>
            <p:cNvSpPr>
              <a:spLocks/>
            </p:cNvSpPr>
            <p:nvPr/>
          </p:nvSpPr>
          <p:spPr bwMode="auto">
            <a:xfrm>
              <a:off x="4983029" y="2268226"/>
              <a:ext cx="201867" cy="202461"/>
            </a:xfrm>
            <a:custGeom>
              <a:avLst/>
              <a:gdLst>
                <a:gd name="T0" fmla="*/ 537 w 1022"/>
                <a:gd name="T1" fmla="*/ 0 h 1022"/>
                <a:gd name="T2" fmla="*/ 614 w 1022"/>
                <a:gd name="T3" fmla="*/ 10 h 1022"/>
                <a:gd name="T4" fmla="*/ 686 w 1022"/>
                <a:gd name="T5" fmla="*/ 31 h 1022"/>
                <a:gd name="T6" fmla="*/ 755 w 1022"/>
                <a:gd name="T7" fmla="*/ 61 h 1022"/>
                <a:gd name="T8" fmla="*/ 817 w 1022"/>
                <a:gd name="T9" fmla="*/ 101 h 1022"/>
                <a:gd name="T10" fmla="*/ 872 w 1022"/>
                <a:gd name="T11" fmla="*/ 149 h 1022"/>
                <a:gd name="T12" fmla="*/ 920 w 1022"/>
                <a:gd name="T13" fmla="*/ 205 h 1022"/>
                <a:gd name="T14" fmla="*/ 960 w 1022"/>
                <a:gd name="T15" fmla="*/ 267 h 1022"/>
                <a:gd name="T16" fmla="*/ 991 w 1022"/>
                <a:gd name="T17" fmla="*/ 335 h 1022"/>
                <a:gd name="T18" fmla="*/ 1012 w 1022"/>
                <a:gd name="T19" fmla="*/ 407 h 1022"/>
                <a:gd name="T20" fmla="*/ 1021 w 1022"/>
                <a:gd name="T21" fmla="*/ 484 h 1022"/>
                <a:gd name="T22" fmla="*/ 1021 w 1022"/>
                <a:gd name="T23" fmla="*/ 537 h 1022"/>
                <a:gd name="T24" fmla="*/ 1012 w 1022"/>
                <a:gd name="T25" fmla="*/ 613 h 1022"/>
                <a:gd name="T26" fmla="*/ 991 w 1022"/>
                <a:gd name="T27" fmla="*/ 686 h 1022"/>
                <a:gd name="T28" fmla="*/ 960 w 1022"/>
                <a:gd name="T29" fmla="*/ 754 h 1022"/>
                <a:gd name="T30" fmla="*/ 920 w 1022"/>
                <a:gd name="T31" fmla="*/ 816 h 1022"/>
                <a:gd name="T32" fmla="*/ 872 w 1022"/>
                <a:gd name="T33" fmla="*/ 871 h 1022"/>
                <a:gd name="T34" fmla="*/ 817 w 1022"/>
                <a:gd name="T35" fmla="*/ 920 h 1022"/>
                <a:gd name="T36" fmla="*/ 755 w 1022"/>
                <a:gd name="T37" fmla="*/ 960 h 1022"/>
                <a:gd name="T38" fmla="*/ 686 w 1022"/>
                <a:gd name="T39" fmla="*/ 991 h 1022"/>
                <a:gd name="T40" fmla="*/ 614 w 1022"/>
                <a:gd name="T41" fmla="*/ 1011 h 1022"/>
                <a:gd name="T42" fmla="*/ 537 w 1022"/>
                <a:gd name="T43" fmla="*/ 1021 h 1022"/>
                <a:gd name="T44" fmla="*/ 484 w 1022"/>
                <a:gd name="T45" fmla="*/ 1021 h 1022"/>
                <a:gd name="T46" fmla="*/ 407 w 1022"/>
                <a:gd name="T47" fmla="*/ 1011 h 1022"/>
                <a:gd name="T48" fmla="*/ 335 w 1022"/>
                <a:gd name="T49" fmla="*/ 991 h 1022"/>
                <a:gd name="T50" fmla="*/ 268 w 1022"/>
                <a:gd name="T51" fmla="*/ 960 h 1022"/>
                <a:gd name="T52" fmla="*/ 206 w 1022"/>
                <a:gd name="T53" fmla="*/ 920 h 1022"/>
                <a:gd name="T54" fmla="*/ 149 w 1022"/>
                <a:gd name="T55" fmla="*/ 871 h 1022"/>
                <a:gd name="T56" fmla="*/ 101 w 1022"/>
                <a:gd name="T57" fmla="*/ 816 h 1022"/>
                <a:gd name="T58" fmla="*/ 61 w 1022"/>
                <a:gd name="T59" fmla="*/ 754 h 1022"/>
                <a:gd name="T60" fmla="*/ 31 w 1022"/>
                <a:gd name="T61" fmla="*/ 686 h 1022"/>
                <a:gd name="T62" fmla="*/ 11 w 1022"/>
                <a:gd name="T63" fmla="*/ 613 h 1022"/>
                <a:gd name="T64" fmla="*/ 0 w 1022"/>
                <a:gd name="T65" fmla="*/ 537 h 1022"/>
                <a:gd name="T66" fmla="*/ 0 w 1022"/>
                <a:gd name="T67" fmla="*/ 484 h 1022"/>
                <a:gd name="T68" fmla="*/ 11 w 1022"/>
                <a:gd name="T69" fmla="*/ 407 h 1022"/>
                <a:gd name="T70" fmla="*/ 31 w 1022"/>
                <a:gd name="T71" fmla="*/ 335 h 1022"/>
                <a:gd name="T72" fmla="*/ 61 w 1022"/>
                <a:gd name="T73" fmla="*/ 267 h 1022"/>
                <a:gd name="T74" fmla="*/ 101 w 1022"/>
                <a:gd name="T75" fmla="*/ 205 h 1022"/>
                <a:gd name="T76" fmla="*/ 149 w 1022"/>
                <a:gd name="T77" fmla="*/ 149 h 1022"/>
                <a:gd name="T78" fmla="*/ 206 w 1022"/>
                <a:gd name="T79" fmla="*/ 101 h 1022"/>
                <a:gd name="T80" fmla="*/ 268 w 1022"/>
                <a:gd name="T81" fmla="*/ 61 h 1022"/>
                <a:gd name="T82" fmla="*/ 335 w 1022"/>
                <a:gd name="T83" fmla="*/ 31 h 1022"/>
                <a:gd name="T84" fmla="*/ 407 w 1022"/>
                <a:gd name="T85" fmla="*/ 10 h 1022"/>
                <a:gd name="T86" fmla="*/ 484 w 1022"/>
                <a:gd name="T87" fmla="*/ 0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1" y="0"/>
                  </a:moveTo>
                  <a:lnTo>
                    <a:pt x="511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9" y="5"/>
                  </a:lnTo>
                  <a:lnTo>
                    <a:pt x="614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6" y="31"/>
                  </a:lnTo>
                  <a:lnTo>
                    <a:pt x="710" y="40"/>
                  </a:lnTo>
                  <a:lnTo>
                    <a:pt x="732" y="50"/>
                  </a:lnTo>
                  <a:lnTo>
                    <a:pt x="755" y="61"/>
                  </a:lnTo>
                  <a:lnTo>
                    <a:pt x="776" y="73"/>
                  </a:lnTo>
                  <a:lnTo>
                    <a:pt x="796" y="87"/>
                  </a:lnTo>
                  <a:lnTo>
                    <a:pt x="817" y="101"/>
                  </a:lnTo>
                  <a:lnTo>
                    <a:pt x="836" y="116"/>
                  </a:lnTo>
                  <a:lnTo>
                    <a:pt x="855" y="132"/>
                  </a:lnTo>
                  <a:lnTo>
                    <a:pt x="872" y="149"/>
                  </a:lnTo>
                  <a:lnTo>
                    <a:pt x="889" y="167"/>
                  </a:lnTo>
                  <a:lnTo>
                    <a:pt x="905" y="186"/>
                  </a:lnTo>
                  <a:lnTo>
                    <a:pt x="920" y="205"/>
                  </a:lnTo>
                  <a:lnTo>
                    <a:pt x="935" y="225"/>
                  </a:lnTo>
                  <a:lnTo>
                    <a:pt x="948" y="245"/>
                  </a:lnTo>
                  <a:lnTo>
                    <a:pt x="960" y="267"/>
                  </a:lnTo>
                  <a:lnTo>
                    <a:pt x="972" y="289"/>
                  </a:lnTo>
                  <a:lnTo>
                    <a:pt x="982" y="312"/>
                  </a:lnTo>
                  <a:lnTo>
                    <a:pt x="991" y="335"/>
                  </a:lnTo>
                  <a:lnTo>
                    <a:pt x="999" y="359"/>
                  </a:lnTo>
                  <a:lnTo>
                    <a:pt x="1006" y="383"/>
                  </a:lnTo>
                  <a:lnTo>
                    <a:pt x="1012" y="407"/>
                  </a:lnTo>
                  <a:lnTo>
                    <a:pt x="1017" y="432"/>
                  </a:lnTo>
                  <a:lnTo>
                    <a:pt x="1020" y="459"/>
                  </a:lnTo>
                  <a:lnTo>
                    <a:pt x="1021" y="484"/>
                  </a:lnTo>
                  <a:lnTo>
                    <a:pt x="1022" y="510"/>
                  </a:lnTo>
                  <a:lnTo>
                    <a:pt x="1022" y="510"/>
                  </a:lnTo>
                  <a:lnTo>
                    <a:pt x="1021" y="537"/>
                  </a:lnTo>
                  <a:lnTo>
                    <a:pt x="1020" y="563"/>
                  </a:lnTo>
                  <a:lnTo>
                    <a:pt x="1017" y="588"/>
                  </a:lnTo>
                  <a:lnTo>
                    <a:pt x="1012" y="613"/>
                  </a:lnTo>
                  <a:lnTo>
                    <a:pt x="1006" y="639"/>
                  </a:lnTo>
                  <a:lnTo>
                    <a:pt x="999" y="663"/>
                  </a:lnTo>
                  <a:lnTo>
                    <a:pt x="991" y="686"/>
                  </a:lnTo>
                  <a:lnTo>
                    <a:pt x="982" y="710"/>
                  </a:lnTo>
                  <a:lnTo>
                    <a:pt x="972" y="732"/>
                  </a:lnTo>
                  <a:lnTo>
                    <a:pt x="960" y="754"/>
                  </a:lnTo>
                  <a:lnTo>
                    <a:pt x="948" y="775"/>
                  </a:lnTo>
                  <a:lnTo>
                    <a:pt x="935" y="796"/>
                  </a:lnTo>
                  <a:lnTo>
                    <a:pt x="920" y="816"/>
                  </a:lnTo>
                  <a:lnTo>
                    <a:pt x="905" y="836"/>
                  </a:lnTo>
                  <a:lnTo>
                    <a:pt x="889" y="854"/>
                  </a:lnTo>
                  <a:lnTo>
                    <a:pt x="872" y="871"/>
                  </a:lnTo>
                  <a:lnTo>
                    <a:pt x="855" y="889"/>
                  </a:lnTo>
                  <a:lnTo>
                    <a:pt x="836" y="905"/>
                  </a:lnTo>
                  <a:lnTo>
                    <a:pt x="817" y="920"/>
                  </a:lnTo>
                  <a:lnTo>
                    <a:pt x="796" y="935"/>
                  </a:lnTo>
                  <a:lnTo>
                    <a:pt x="776" y="947"/>
                  </a:lnTo>
                  <a:lnTo>
                    <a:pt x="755" y="960"/>
                  </a:lnTo>
                  <a:lnTo>
                    <a:pt x="732" y="971"/>
                  </a:lnTo>
                  <a:lnTo>
                    <a:pt x="710" y="982"/>
                  </a:lnTo>
                  <a:lnTo>
                    <a:pt x="686" y="991"/>
                  </a:lnTo>
                  <a:lnTo>
                    <a:pt x="663" y="999"/>
                  </a:lnTo>
                  <a:lnTo>
                    <a:pt x="639" y="1006"/>
                  </a:lnTo>
                  <a:lnTo>
                    <a:pt x="614" y="1011"/>
                  </a:lnTo>
                  <a:lnTo>
                    <a:pt x="589" y="1016"/>
                  </a:lnTo>
                  <a:lnTo>
                    <a:pt x="563" y="1018"/>
                  </a:lnTo>
                  <a:lnTo>
                    <a:pt x="537" y="1021"/>
                  </a:lnTo>
                  <a:lnTo>
                    <a:pt x="511" y="1022"/>
                  </a:lnTo>
                  <a:lnTo>
                    <a:pt x="511" y="1022"/>
                  </a:lnTo>
                  <a:lnTo>
                    <a:pt x="484" y="1021"/>
                  </a:lnTo>
                  <a:lnTo>
                    <a:pt x="459" y="1018"/>
                  </a:lnTo>
                  <a:lnTo>
                    <a:pt x="433" y="1016"/>
                  </a:lnTo>
                  <a:lnTo>
                    <a:pt x="407" y="1011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5" y="991"/>
                  </a:lnTo>
                  <a:lnTo>
                    <a:pt x="312" y="982"/>
                  </a:lnTo>
                  <a:lnTo>
                    <a:pt x="289" y="971"/>
                  </a:lnTo>
                  <a:lnTo>
                    <a:pt x="268" y="960"/>
                  </a:lnTo>
                  <a:lnTo>
                    <a:pt x="246" y="947"/>
                  </a:lnTo>
                  <a:lnTo>
                    <a:pt x="225" y="935"/>
                  </a:lnTo>
                  <a:lnTo>
                    <a:pt x="206" y="920"/>
                  </a:lnTo>
                  <a:lnTo>
                    <a:pt x="186" y="905"/>
                  </a:lnTo>
                  <a:lnTo>
                    <a:pt x="168" y="889"/>
                  </a:lnTo>
                  <a:lnTo>
                    <a:pt x="149" y="871"/>
                  </a:lnTo>
                  <a:lnTo>
                    <a:pt x="132" y="854"/>
                  </a:lnTo>
                  <a:lnTo>
                    <a:pt x="116" y="836"/>
                  </a:lnTo>
                  <a:lnTo>
                    <a:pt x="101" y="816"/>
                  </a:lnTo>
                  <a:lnTo>
                    <a:pt x="87" y="796"/>
                  </a:lnTo>
                  <a:lnTo>
                    <a:pt x="74" y="775"/>
                  </a:lnTo>
                  <a:lnTo>
                    <a:pt x="61" y="754"/>
                  </a:lnTo>
                  <a:lnTo>
                    <a:pt x="51" y="732"/>
                  </a:lnTo>
                  <a:lnTo>
                    <a:pt x="40" y="710"/>
                  </a:lnTo>
                  <a:lnTo>
                    <a:pt x="31" y="686"/>
                  </a:lnTo>
                  <a:lnTo>
                    <a:pt x="23" y="663"/>
                  </a:lnTo>
                  <a:lnTo>
                    <a:pt x="16" y="639"/>
                  </a:lnTo>
                  <a:lnTo>
                    <a:pt x="11" y="613"/>
                  </a:lnTo>
                  <a:lnTo>
                    <a:pt x="6" y="588"/>
                  </a:lnTo>
                  <a:lnTo>
                    <a:pt x="3" y="563"/>
                  </a:lnTo>
                  <a:lnTo>
                    <a:pt x="0" y="537"/>
                  </a:lnTo>
                  <a:lnTo>
                    <a:pt x="0" y="510"/>
                  </a:lnTo>
                  <a:lnTo>
                    <a:pt x="0" y="510"/>
                  </a:lnTo>
                  <a:lnTo>
                    <a:pt x="0" y="484"/>
                  </a:lnTo>
                  <a:lnTo>
                    <a:pt x="3" y="459"/>
                  </a:lnTo>
                  <a:lnTo>
                    <a:pt x="6" y="432"/>
                  </a:lnTo>
                  <a:lnTo>
                    <a:pt x="11" y="407"/>
                  </a:lnTo>
                  <a:lnTo>
                    <a:pt x="16" y="383"/>
                  </a:lnTo>
                  <a:lnTo>
                    <a:pt x="23" y="359"/>
                  </a:lnTo>
                  <a:lnTo>
                    <a:pt x="31" y="335"/>
                  </a:lnTo>
                  <a:lnTo>
                    <a:pt x="40" y="312"/>
                  </a:lnTo>
                  <a:lnTo>
                    <a:pt x="51" y="289"/>
                  </a:lnTo>
                  <a:lnTo>
                    <a:pt x="61" y="267"/>
                  </a:lnTo>
                  <a:lnTo>
                    <a:pt x="74" y="245"/>
                  </a:lnTo>
                  <a:lnTo>
                    <a:pt x="87" y="225"/>
                  </a:lnTo>
                  <a:lnTo>
                    <a:pt x="101" y="205"/>
                  </a:lnTo>
                  <a:lnTo>
                    <a:pt x="116" y="186"/>
                  </a:lnTo>
                  <a:lnTo>
                    <a:pt x="132" y="167"/>
                  </a:lnTo>
                  <a:lnTo>
                    <a:pt x="149" y="149"/>
                  </a:lnTo>
                  <a:lnTo>
                    <a:pt x="168" y="132"/>
                  </a:lnTo>
                  <a:lnTo>
                    <a:pt x="186" y="116"/>
                  </a:lnTo>
                  <a:lnTo>
                    <a:pt x="206" y="101"/>
                  </a:lnTo>
                  <a:lnTo>
                    <a:pt x="225" y="87"/>
                  </a:lnTo>
                  <a:lnTo>
                    <a:pt x="246" y="73"/>
                  </a:lnTo>
                  <a:lnTo>
                    <a:pt x="268" y="61"/>
                  </a:lnTo>
                  <a:lnTo>
                    <a:pt x="289" y="50"/>
                  </a:lnTo>
                  <a:lnTo>
                    <a:pt x="312" y="40"/>
                  </a:lnTo>
                  <a:lnTo>
                    <a:pt x="335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7" y="10"/>
                  </a:lnTo>
                  <a:lnTo>
                    <a:pt x="433" y="5"/>
                  </a:lnTo>
                  <a:lnTo>
                    <a:pt x="459" y="2"/>
                  </a:lnTo>
                  <a:lnTo>
                    <a:pt x="484" y="0"/>
                  </a:lnTo>
                  <a:lnTo>
                    <a:pt x="511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3" name="Freeform 204"/>
            <p:cNvSpPr>
              <a:spLocks/>
            </p:cNvSpPr>
            <p:nvPr/>
          </p:nvSpPr>
          <p:spPr bwMode="auto">
            <a:xfrm>
              <a:off x="4195152" y="2635150"/>
              <a:ext cx="202461" cy="159713"/>
            </a:xfrm>
            <a:custGeom>
              <a:avLst/>
              <a:gdLst>
                <a:gd name="T0" fmla="*/ 510 w 1022"/>
                <a:gd name="T1" fmla="*/ 0 h 805"/>
                <a:gd name="T2" fmla="*/ 537 w 1022"/>
                <a:gd name="T3" fmla="*/ 0 h 805"/>
                <a:gd name="T4" fmla="*/ 588 w 1022"/>
                <a:gd name="T5" fmla="*/ 5 h 805"/>
                <a:gd name="T6" fmla="*/ 638 w 1022"/>
                <a:gd name="T7" fmla="*/ 12 h 805"/>
                <a:gd name="T8" fmla="*/ 686 w 1022"/>
                <a:gd name="T9" fmla="*/ 22 h 805"/>
                <a:gd name="T10" fmla="*/ 732 w 1022"/>
                <a:gd name="T11" fmla="*/ 37 h 805"/>
                <a:gd name="T12" fmla="*/ 775 w 1022"/>
                <a:gd name="T13" fmla="*/ 53 h 805"/>
                <a:gd name="T14" fmla="*/ 817 w 1022"/>
                <a:gd name="T15" fmla="*/ 74 h 805"/>
                <a:gd name="T16" fmla="*/ 855 w 1022"/>
                <a:gd name="T17" fmla="*/ 96 h 805"/>
                <a:gd name="T18" fmla="*/ 889 w 1022"/>
                <a:gd name="T19" fmla="*/ 121 h 805"/>
                <a:gd name="T20" fmla="*/ 920 w 1022"/>
                <a:gd name="T21" fmla="*/ 148 h 805"/>
                <a:gd name="T22" fmla="*/ 948 w 1022"/>
                <a:gd name="T23" fmla="*/ 177 h 805"/>
                <a:gd name="T24" fmla="*/ 972 w 1022"/>
                <a:gd name="T25" fmla="*/ 208 h 805"/>
                <a:gd name="T26" fmla="*/ 991 w 1022"/>
                <a:gd name="T27" fmla="*/ 241 h 805"/>
                <a:gd name="T28" fmla="*/ 1006 w 1022"/>
                <a:gd name="T29" fmla="*/ 276 h 805"/>
                <a:gd name="T30" fmla="*/ 1016 w 1022"/>
                <a:gd name="T31" fmla="*/ 311 h 805"/>
                <a:gd name="T32" fmla="*/ 1021 w 1022"/>
                <a:gd name="T33" fmla="*/ 348 h 805"/>
                <a:gd name="T34" fmla="*/ 1022 w 1022"/>
                <a:gd name="T35" fmla="*/ 755 h 805"/>
                <a:gd name="T36" fmla="*/ 958 w 1022"/>
                <a:gd name="T37" fmla="*/ 747 h 805"/>
                <a:gd name="T38" fmla="*/ 828 w 1022"/>
                <a:gd name="T39" fmla="*/ 735 h 805"/>
                <a:gd name="T40" fmla="*/ 699 w 1022"/>
                <a:gd name="T41" fmla="*/ 729 h 805"/>
                <a:gd name="T42" fmla="*/ 569 w 1022"/>
                <a:gd name="T43" fmla="*/ 729 h 805"/>
                <a:gd name="T44" fmla="*/ 441 w 1022"/>
                <a:gd name="T45" fmla="*/ 736 h 805"/>
                <a:gd name="T46" fmla="*/ 312 w 1022"/>
                <a:gd name="T47" fmla="*/ 748 h 805"/>
                <a:gd name="T48" fmla="*/ 186 w 1022"/>
                <a:gd name="T49" fmla="*/ 767 h 805"/>
                <a:gd name="T50" fmla="*/ 61 w 1022"/>
                <a:gd name="T51" fmla="*/ 791 h 805"/>
                <a:gd name="T52" fmla="*/ 0 w 1022"/>
                <a:gd name="T53" fmla="*/ 368 h 805"/>
                <a:gd name="T54" fmla="*/ 0 w 1022"/>
                <a:gd name="T55" fmla="*/ 348 h 805"/>
                <a:gd name="T56" fmla="*/ 6 w 1022"/>
                <a:gd name="T57" fmla="*/ 311 h 805"/>
                <a:gd name="T58" fmla="*/ 16 w 1022"/>
                <a:gd name="T59" fmla="*/ 276 h 805"/>
                <a:gd name="T60" fmla="*/ 31 w 1022"/>
                <a:gd name="T61" fmla="*/ 241 h 805"/>
                <a:gd name="T62" fmla="*/ 51 w 1022"/>
                <a:gd name="T63" fmla="*/ 208 h 805"/>
                <a:gd name="T64" fmla="*/ 73 w 1022"/>
                <a:gd name="T65" fmla="*/ 177 h 805"/>
                <a:gd name="T66" fmla="*/ 101 w 1022"/>
                <a:gd name="T67" fmla="*/ 148 h 805"/>
                <a:gd name="T68" fmla="*/ 133 w 1022"/>
                <a:gd name="T69" fmla="*/ 121 h 805"/>
                <a:gd name="T70" fmla="*/ 168 w 1022"/>
                <a:gd name="T71" fmla="*/ 96 h 805"/>
                <a:gd name="T72" fmla="*/ 205 w 1022"/>
                <a:gd name="T73" fmla="*/ 74 h 805"/>
                <a:gd name="T74" fmla="*/ 247 w 1022"/>
                <a:gd name="T75" fmla="*/ 53 h 805"/>
                <a:gd name="T76" fmla="*/ 290 w 1022"/>
                <a:gd name="T77" fmla="*/ 37 h 805"/>
                <a:gd name="T78" fmla="*/ 335 w 1022"/>
                <a:gd name="T79" fmla="*/ 22 h 805"/>
                <a:gd name="T80" fmla="*/ 383 w 1022"/>
                <a:gd name="T81" fmla="*/ 12 h 805"/>
                <a:gd name="T82" fmla="*/ 434 w 1022"/>
                <a:gd name="T83" fmla="*/ 5 h 805"/>
                <a:gd name="T84" fmla="*/ 484 w 1022"/>
                <a:gd name="T85" fmla="*/ 0 h 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22" h="805">
                  <a:moveTo>
                    <a:pt x="510" y="0"/>
                  </a:moveTo>
                  <a:lnTo>
                    <a:pt x="510" y="0"/>
                  </a:lnTo>
                  <a:lnTo>
                    <a:pt x="510" y="0"/>
                  </a:lnTo>
                  <a:lnTo>
                    <a:pt x="537" y="0"/>
                  </a:lnTo>
                  <a:lnTo>
                    <a:pt x="563" y="3"/>
                  </a:lnTo>
                  <a:lnTo>
                    <a:pt x="588" y="5"/>
                  </a:lnTo>
                  <a:lnTo>
                    <a:pt x="614" y="7"/>
                  </a:lnTo>
                  <a:lnTo>
                    <a:pt x="638" y="12"/>
                  </a:lnTo>
                  <a:lnTo>
                    <a:pt x="662" y="17"/>
                  </a:lnTo>
                  <a:lnTo>
                    <a:pt x="686" y="22"/>
                  </a:lnTo>
                  <a:lnTo>
                    <a:pt x="709" y="29"/>
                  </a:lnTo>
                  <a:lnTo>
                    <a:pt x="732" y="37"/>
                  </a:lnTo>
                  <a:lnTo>
                    <a:pt x="754" y="45"/>
                  </a:lnTo>
                  <a:lnTo>
                    <a:pt x="775" y="53"/>
                  </a:lnTo>
                  <a:lnTo>
                    <a:pt x="796" y="64"/>
                  </a:lnTo>
                  <a:lnTo>
                    <a:pt x="817" y="74"/>
                  </a:lnTo>
                  <a:lnTo>
                    <a:pt x="835" y="84"/>
                  </a:lnTo>
                  <a:lnTo>
                    <a:pt x="855" y="96"/>
                  </a:lnTo>
                  <a:lnTo>
                    <a:pt x="872" y="108"/>
                  </a:lnTo>
                  <a:lnTo>
                    <a:pt x="889" y="121"/>
                  </a:lnTo>
                  <a:lnTo>
                    <a:pt x="905" y="135"/>
                  </a:lnTo>
                  <a:lnTo>
                    <a:pt x="920" y="148"/>
                  </a:lnTo>
                  <a:lnTo>
                    <a:pt x="935" y="162"/>
                  </a:lnTo>
                  <a:lnTo>
                    <a:pt x="948" y="177"/>
                  </a:lnTo>
                  <a:lnTo>
                    <a:pt x="960" y="193"/>
                  </a:lnTo>
                  <a:lnTo>
                    <a:pt x="972" y="208"/>
                  </a:lnTo>
                  <a:lnTo>
                    <a:pt x="982" y="224"/>
                  </a:lnTo>
                  <a:lnTo>
                    <a:pt x="991" y="241"/>
                  </a:lnTo>
                  <a:lnTo>
                    <a:pt x="999" y="259"/>
                  </a:lnTo>
                  <a:lnTo>
                    <a:pt x="1006" y="276"/>
                  </a:lnTo>
                  <a:lnTo>
                    <a:pt x="1012" y="293"/>
                  </a:lnTo>
                  <a:lnTo>
                    <a:pt x="1016" y="311"/>
                  </a:lnTo>
                  <a:lnTo>
                    <a:pt x="1020" y="330"/>
                  </a:lnTo>
                  <a:lnTo>
                    <a:pt x="1021" y="348"/>
                  </a:lnTo>
                  <a:lnTo>
                    <a:pt x="1022" y="368"/>
                  </a:lnTo>
                  <a:lnTo>
                    <a:pt x="1022" y="755"/>
                  </a:lnTo>
                  <a:lnTo>
                    <a:pt x="1022" y="755"/>
                  </a:lnTo>
                  <a:lnTo>
                    <a:pt x="958" y="747"/>
                  </a:lnTo>
                  <a:lnTo>
                    <a:pt x="894" y="740"/>
                  </a:lnTo>
                  <a:lnTo>
                    <a:pt x="828" y="735"/>
                  </a:lnTo>
                  <a:lnTo>
                    <a:pt x="764" y="731"/>
                  </a:lnTo>
                  <a:lnTo>
                    <a:pt x="699" y="729"/>
                  </a:lnTo>
                  <a:lnTo>
                    <a:pt x="634" y="728"/>
                  </a:lnTo>
                  <a:lnTo>
                    <a:pt x="569" y="729"/>
                  </a:lnTo>
                  <a:lnTo>
                    <a:pt x="505" y="731"/>
                  </a:lnTo>
                  <a:lnTo>
                    <a:pt x="441" y="736"/>
                  </a:lnTo>
                  <a:lnTo>
                    <a:pt x="376" y="741"/>
                  </a:lnTo>
                  <a:lnTo>
                    <a:pt x="312" y="748"/>
                  </a:lnTo>
                  <a:lnTo>
                    <a:pt x="249" y="756"/>
                  </a:lnTo>
                  <a:lnTo>
                    <a:pt x="186" y="767"/>
                  </a:lnTo>
                  <a:lnTo>
                    <a:pt x="123" y="778"/>
                  </a:lnTo>
                  <a:lnTo>
                    <a:pt x="61" y="791"/>
                  </a:lnTo>
                  <a:lnTo>
                    <a:pt x="0" y="805"/>
                  </a:lnTo>
                  <a:lnTo>
                    <a:pt x="0" y="368"/>
                  </a:lnTo>
                  <a:lnTo>
                    <a:pt x="0" y="368"/>
                  </a:lnTo>
                  <a:lnTo>
                    <a:pt x="0" y="348"/>
                  </a:lnTo>
                  <a:lnTo>
                    <a:pt x="2" y="330"/>
                  </a:lnTo>
                  <a:lnTo>
                    <a:pt x="6" y="311"/>
                  </a:lnTo>
                  <a:lnTo>
                    <a:pt x="10" y="293"/>
                  </a:lnTo>
                  <a:lnTo>
                    <a:pt x="16" y="276"/>
                  </a:lnTo>
                  <a:lnTo>
                    <a:pt x="23" y="259"/>
                  </a:lnTo>
                  <a:lnTo>
                    <a:pt x="31" y="241"/>
                  </a:lnTo>
                  <a:lnTo>
                    <a:pt x="40" y="224"/>
                  </a:lnTo>
                  <a:lnTo>
                    <a:pt x="51" y="208"/>
                  </a:lnTo>
                  <a:lnTo>
                    <a:pt x="62" y="193"/>
                  </a:lnTo>
                  <a:lnTo>
                    <a:pt x="73" y="177"/>
                  </a:lnTo>
                  <a:lnTo>
                    <a:pt x="87" y="162"/>
                  </a:lnTo>
                  <a:lnTo>
                    <a:pt x="101" y="148"/>
                  </a:lnTo>
                  <a:lnTo>
                    <a:pt x="117" y="135"/>
                  </a:lnTo>
                  <a:lnTo>
                    <a:pt x="133" y="121"/>
                  </a:lnTo>
                  <a:lnTo>
                    <a:pt x="150" y="108"/>
                  </a:lnTo>
                  <a:lnTo>
                    <a:pt x="168" y="96"/>
                  </a:lnTo>
                  <a:lnTo>
                    <a:pt x="186" y="84"/>
                  </a:lnTo>
                  <a:lnTo>
                    <a:pt x="205" y="74"/>
                  </a:lnTo>
                  <a:lnTo>
                    <a:pt x="226" y="64"/>
                  </a:lnTo>
                  <a:lnTo>
                    <a:pt x="247" y="53"/>
                  </a:lnTo>
                  <a:lnTo>
                    <a:pt x="267" y="45"/>
                  </a:lnTo>
                  <a:lnTo>
                    <a:pt x="290" y="37"/>
                  </a:lnTo>
                  <a:lnTo>
                    <a:pt x="312" y="29"/>
                  </a:lnTo>
                  <a:lnTo>
                    <a:pt x="335" y="22"/>
                  </a:lnTo>
                  <a:lnTo>
                    <a:pt x="359" y="17"/>
                  </a:lnTo>
                  <a:lnTo>
                    <a:pt x="383" y="12"/>
                  </a:lnTo>
                  <a:lnTo>
                    <a:pt x="408" y="7"/>
                  </a:lnTo>
                  <a:lnTo>
                    <a:pt x="434" y="5"/>
                  </a:lnTo>
                  <a:lnTo>
                    <a:pt x="459" y="3"/>
                  </a:lnTo>
                  <a:lnTo>
                    <a:pt x="484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48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4" name="Freeform 206"/>
            <p:cNvSpPr>
              <a:spLocks/>
            </p:cNvSpPr>
            <p:nvPr/>
          </p:nvSpPr>
          <p:spPr bwMode="auto">
            <a:xfrm>
              <a:off x="4195746" y="2373909"/>
              <a:ext cx="202461" cy="201867"/>
            </a:xfrm>
            <a:custGeom>
              <a:avLst/>
              <a:gdLst>
                <a:gd name="T0" fmla="*/ 536 w 1022"/>
                <a:gd name="T1" fmla="*/ 1 h 1022"/>
                <a:gd name="T2" fmla="*/ 613 w 1022"/>
                <a:gd name="T3" fmla="*/ 10 h 1022"/>
                <a:gd name="T4" fmla="*/ 687 w 1022"/>
                <a:gd name="T5" fmla="*/ 31 h 1022"/>
                <a:gd name="T6" fmla="*/ 754 w 1022"/>
                <a:gd name="T7" fmla="*/ 62 h 1022"/>
                <a:gd name="T8" fmla="*/ 816 w 1022"/>
                <a:gd name="T9" fmla="*/ 102 h 1022"/>
                <a:gd name="T10" fmla="*/ 871 w 1022"/>
                <a:gd name="T11" fmla="*/ 150 h 1022"/>
                <a:gd name="T12" fmla="*/ 919 w 1022"/>
                <a:gd name="T13" fmla="*/ 205 h 1022"/>
                <a:gd name="T14" fmla="*/ 960 w 1022"/>
                <a:gd name="T15" fmla="*/ 267 h 1022"/>
                <a:gd name="T16" fmla="*/ 991 w 1022"/>
                <a:gd name="T17" fmla="*/ 336 h 1022"/>
                <a:gd name="T18" fmla="*/ 1011 w 1022"/>
                <a:gd name="T19" fmla="*/ 408 h 1022"/>
                <a:gd name="T20" fmla="*/ 1020 w 1022"/>
                <a:gd name="T21" fmla="*/ 485 h 1022"/>
                <a:gd name="T22" fmla="*/ 1020 w 1022"/>
                <a:gd name="T23" fmla="*/ 538 h 1022"/>
                <a:gd name="T24" fmla="*/ 1011 w 1022"/>
                <a:gd name="T25" fmla="*/ 615 h 1022"/>
                <a:gd name="T26" fmla="*/ 991 w 1022"/>
                <a:gd name="T27" fmla="*/ 687 h 1022"/>
                <a:gd name="T28" fmla="*/ 960 w 1022"/>
                <a:gd name="T29" fmla="*/ 755 h 1022"/>
                <a:gd name="T30" fmla="*/ 919 w 1022"/>
                <a:gd name="T31" fmla="*/ 817 h 1022"/>
                <a:gd name="T32" fmla="*/ 871 w 1022"/>
                <a:gd name="T33" fmla="*/ 873 h 1022"/>
                <a:gd name="T34" fmla="*/ 816 w 1022"/>
                <a:gd name="T35" fmla="*/ 921 h 1022"/>
                <a:gd name="T36" fmla="*/ 754 w 1022"/>
                <a:gd name="T37" fmla="*/ 961 h 1022"/>
                <a:gd name="T38" fmla="*/ 687 w 1022"/>
                <a:gd name="T39" fmla="*/ 991 h 1022"/>
                <a:gd name="T40" fmla="*/ 613 w 1022"/>
                <a:gd name="T41" fmla="*/ 1012 h 1022"/>
                <a:gd name="T42" fmla="*/ 536 w 1022"/>
                <a:gd name="T43" fmla="*/ 1022 h 1022"/>
                <a:gd name="T44" fmla="*/ 484 w 1022"/>
                <a:gd name="T45" fmla="*/ 1022 h 1022"/>
                <a:gd name="T46" fmla="*/ 408 w 1022"/>
                <a:gd name="T47" fmla="*/ 1012 h 1022"/>
                <a:gd name="T48" fmla="*/ 334 w 1022"/>
                <a:gd name="T49" fmla="*/ 991 h 1022"/>
                <a:gd name="T50" fmla="*/ 267 w 1022"/>
                <a:gd name="T51" fmla="*/ 961 h 1022"/>
                <a:gd name="T52" fmla="*/ 205 w 1022"/>
                <a:gd name="T53" fmla="*/ 921 h 1022"/>
                <a:gd name="T54" fmla="*/ 149 w 1022"/>
                <a:gd name="T55" fmla="*/ 873 h 1022"/>
                <a:gd name="T56" fmla="*/ 100 w 1022"/>
                <a:gd name="T57" fmla="*/ 817 h 1022"/>
                <a:gd name="T58" fmla="*/ 61 w 1022"/>
                <a:gd name="T59" fmla="*/ 755 h 1022"/>
                <a:gd name="T60" fmla="*/ 30 w 1022"/>
                <a:gd name="T61" fmla="*/ 687 h 1022"/>
                <a:gd name="T62" fmla="*/ 10 w 1022"/>
                <a:gd name="T63" fmla="*/ 615 h 1022"/>
                <a:gd name="T64" fmla="*/ 0 w 1022"/>
                <a:gd name="T65" fmla="*/ 538 h 1022"/>
                <a:gd name="T66" fmla="*/ 0 w 1022"/>
                <a:gd name="T67" fmla="*/ 485 h 1022"/>
                <a:gd name="T68" fmla="*/ 10 w 1022"/>
                <a:gd name="T69" fmla="*/ 408 h 1022"/>
                <a:gd name="T70" fmla="*/ 30 w 1022"/>
                <a:gd name="T71" fmla="*/ 336 h 1022"/>
                <a:gd name="T72" fmla="*/ 61 w 1022"/>
                <a:gd name="T73" fmla="*/ 267 h 1022"/>
                <a:gd name="T74" fmla="*/ 100 w 1022"/>
                <a:gd name="T75" fmla="*/ 205 h 1022"/>
                <a:gd name="T76" fmla="*/ 149 w 1022"/>
                <a:gd name="T77" fmla="*/ 150 h 1022"/>
                <a:gd name="T78" fmla="*/ 205 w 1022"/>
                <a:gd name="T79" fmla="*/ 102 h 1022"/>
                <a:gd name="T80" fmla="*/ 267 w 1022"/>
                <a:gd name="T81" fmla="*/ 62 h 1022"/>
                <a:gd name="T82" fmla="*/ 334 w 1022"/>
                <a:gd name="T83" fmla="*/ 31 h 1022"/>
                <a:gd name="T84" fmla="*/ 408 w 1022"/>
                <a:gd name="T85" fmla="*/ 10 h 1022"/>
                <a:gd name="T86" fmla="*/ 484 w 1022"/>
                <a:gd name="T87" fmla="*/ 1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0" y="0"/>
                  </a:moveTo>
                  <a:lnTo>
                    <a:pt x="510" y="0"/>
                  </a:lnTo>
                  <a:lnTo>
                    <a:pt x="536" y="1"/>
                  </a:lnTo>
                  <a:lnTo>
                    <a:pt x="563" y="3"/>
                  </a:lnTo>
                  <a:lnTo>
                    <a:pt x="588" y="6"/>
                  </a:lnTo>
                  <a:lnTo>
                    <a:pt x="613" y="10"/>
                  </a:lnTo>
                  <a:lnTo>
                    <a:pt x="638" y="16"/>
                  </a:lnTo>
                  <a:lnTo>
                    <a:pt x="662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2" y="50"/>
                  </a:lnTo>
                  <a:lnTo>
                    <a:pt x="754" y="62"/>
                  </a:lnTo>
                  <a:lnTo>
                    <a:pt x="775" y="75"/>
                  </a:lnTo>
                  <a:lnTo>
                    <a:pt x="797" y="87"/>
                  </a:lnTo>
                  <a:lnTo>
                    <a:pt x="816" y="102"/>
                  </a:lnTo>
                  <a:lnTo>
                    <a:pt x="836" y="117"/>
                  </a:lnTo>
                  <a:lnTo>
                    <a:pt x="854" y="133"/>
                  </a:lnTo>
                  <a:lnTo>
                    <a:pt x="871" y="150"/>
                  </a:lnTo>
                  <a:lnTo>
                    <a:pt x="888" y="167"/>
                  </a:lnTo>
                  <a:lnTo>
                    <a:pt x="905" y="186"/>
                  </a:lnTo>
                  <a:lnTo>
                    <a:pt x="919" y="205"/>
                  </a:lnTo>
                  <a:lnTo>
                    <a:pt x="934" y="226"/>
                  </a:lnTo>
                  <a:lnTo>
                    <a:pt x="947" y="247"/>
                  </a:lnTo>
                  <a:lnTo>
                    <a:pt x="960" y="267"/>
                  </a:lnTo>
                  <a:lnTo>
                    <a:pt x="971" y="290"/>
                  </a:lnTo>
                  <a:lnTo>
                    <a:pt x="981" y="312"/>
                  </a:lnTo>
                  <a:lnTo>
                    <a:pt x="991" y="336"/>
                  </a:lnTo>
                  <a:lnTo>
                    <a:pt x="999" y="359"/>
                  </a:lnTo>
                  <a:lnTo>
                    <a:pt x="1005" y="383"/>
                  </a:lnTo>
                  <a:lnTo>
                    <a:pt x="1011" y="408"/>
                  </a:lnTo>
                  <a:lnTo>
                    <a:pt x="1016" y="434"/>
                  </a:lnTo>
                  <a:lnTo>
                    <a:pt x="1019" y="459"/>
                  </a:lnTo>
                  <a:lnTo>
                    <a:pt x="1020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0" y="538"/>
                  </a:lnTo>
                  <a:lnTo>
                    <a:pt x="1019" y="563"/>
                  </a:lnTo>
                  <a:lnTo>
                    <a:pt x="1016" y="590"/>
                  </a:lnTo>
                  <a:lnTo>
                    <a:pt x="1011" y="615"/>
                  </a:lnTo>
                  <a:lnTo>
                    <a:pt x="1005" y="639"/>
                  </a:lnTo>
                  <a:lnTo>
                    <a:pt x="999" y="663"/>
                  </a:lnTo>
                  <a:lnTo>
                    <a:pt x="991" y="687"/>
                  </a:lnTo>
                  <a:lnTo>
                    <a:pt x="981" y="710"/>
                  </a:lnTo>
                  <a:lnTo>
                    <a:pt x="971" y="733"/>
                  </a:lnTo>
                  <a:lnTo>
                    <a:pt x="960" y="755"/>
                  </a:lnTo>
                  <a:lnTo>
                    <a:pt x="947" y="776"/>
                  </a:lnTo>
                  <a:lnTo>
                    <a:pt x="934" y="797"/>
                  </a:lnTo>
                  <a:lnTo>
                    <a:pt x="919" y="817"/>
                  </a:lnTo>
                  <a:lnTo>
                    <a:pt x="905" y="836"/>
                  </a:lnTo>
                  <a:lnTo>
                    <a:pt x="888" y="854"/>
                  </a:lnTo>
                  <a:lnTo>
                    <a:pt x="871" y="873"/>
                  </a:lnTo>
                  <a:lnTo>
                    <a:pt x="854" y="890"/>
                  </a:lnTo>
                  <a:lnTo>
                    <a:pt x="836" y="906"/>
                  </a:lnTo>
                  <a:lnTo>
                    <a:pt x="816" y="921"/>
                  </a:lnTo>
                  <a:lnTo>
                    <a:pt x="797" y="935"/>
                  </a:lnTo>
                  <a:lnTo>
                    <a:pt x="775" y="949"/>
                  </a:lnTo>
                  <a:lnTo>
                    <a:pt x="754" y="961"/>
                  </a:lnTo>
                  <a:lnTo>
                    <a:pt x="732" y="971"/>
                  </a:lnTo>
                  <a:lnTo>
                    <a:pt x="710" y="982"/>
                  </a:lnTo>
                  <a:lnTo>
                    <a:pt x="687" y="991"/>
                  </a:lnTo>
                  <a:lnTo>
                    <a:pt x="662" y="999"/>
                  </a:lnTo>
                  <a:lnTo>
                    <a:pt x="638" y="1006"/>
                  </a:lnTo>
                  <a:lnTo>
                    <a:pt x="613" y="1012"/>
                  </a:lnTo>
                  <a:lnTo>
                    <a:pt x="588" y="1016"/>
                  </a:lnTo>
                  <a:lnTo>
                    <a:pt x="563" y="1020"/>
                  </a:lnTo>
                  <a:lnTo>
                    <a:pt x="536" y="1022"/>
                  </a:lnTo>
                  <a:lnTo>
                    <a:pt x="510" y="1022"/>
                  </a:lnTo>
                  <a:lnTo>
                    <a:pt x="510" y="1022"/>
                  </a:lnTo>
                  <a:lnTo>
                    <a:pt x="484" y="1022"/>
                  </a:lnTo>
                  <a:lnTo>
                    <a:pt x="458" y="1020"/>
                  </a:lnTo>
                  <a:lnTo>
                    <a:pt x="433" y="1016"/>
                  </a:lnTo>
                  <a:lnTo>
                    <a:pt x="408" y="1012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4" y="991"/>
                  </a:lnTo>
                  <a:lnTo>
                    <a:pt x="311" y="982"/>
                  </a:lnTo>
                  <a:lnTo>
                    <a:pt x="289" y="971"/>
                  </a:lnTo>
                  <a:lnTo>
                    <a:pt x="267" y="961"/>
                  </a:lnTo>
                  <a:lnTo>
                    <a:pt x="245" y="949"/>
                  </a:lnTo>
                  <a:lnTo>
                    <a:pt x="224" y="935"/>
                  </a:lnTo>
                  <a:lnTo>
                    <a:pt x="205" y="921"/>
                  </a:lnTo>
                  <a:lnTo>
                    <a:pt x="185" y="906"/>
                  </a:lnTo>
                  <a:lnTo>
                    <a:pt x="167" y="890"/>
                  </a:lnTo>
                  <a:lnTo>
                    <a:pt x="149" y="873"/>
                  </a:lnTo>
                  <a:lnTo>
                    <a:pt x="133" y="854"/>
                  </a:lnTo>
                  <a:lnTo>
                    <a:pt x="116" y="836"/>
                  </a:lnTo>
                  <a:lnTo>
                    <a:pt x="100" y="817"/>
                  </a:lnTo>
                  <a:lnTo>
                    <a:pt x="87" y="797"/>
                  </a:lnTo>
                  <a:lnTo>
                    <a:pt x="73" y="776"/>
                  </a:lnTo>
                  <a:lnTo>
                    <a:pt x="61" y="755"/>
                  </a:lnTo>
                  <a:lnTo>
                    <a:pt x="50" y="733"/>
                  </a:lnTo>
                  <a:lnTo>
                    <a:pt x="40" y="710"/>
                  </a:lnTo>
                  <a:lnTo>
                    <a:pt x="30" y="687"/>
                  </a:lnTo>
                  <a:lnTo>
                    <a:pt x="22" y="663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5" y="590"/>
                  </a:lnTo>
                  <a:lnTo>
                    <a:pt x="2" y="563"/>
                  </a:lnTo>
                  <a:lnTo>
                    <a:pt x="0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0" y="485"/>
                  </a:lnTo>
                  <a:lnTo>
                    <a:pt x="2" y="459"/>
                  </a:lnTo>
                  <a:lnTo>
                    <a:pt x="5" y="434"/>
                  </a:lnTo>
                  <a:lnTo>
                    <a:pt x="10" y="408"/>
                  </a:lnTo>
                  <a:lnTo>
                    <a:pt x="16" y="383"/>
                  </a:lnTo>
                  <a:lnTo>
                    <a:pt x="22" y="359"/>
                  </a:lnTo>
                  <a:lnTo>
                    <a:pt x="30" y="336"/>
                  </a:lnTo>
                  <a:lnTo>
                    <a:pt x="40" y="312"/>
                  </a:lnTo>
                  <a:lnTo>
                    <a:pt x="50" y="290"/>
                  </a:lnTo>
                  <a:lnTo>
                    <a:pt x="61" y="267"/>
                  </a:lnTo>
                  <a:lnTo>
                    <a:pt x="73" y="247"/>
                  </a:lnTo>
                  <a:lnTo>
                    <a:pt x="87" y="226"/>
                  </a:lnTo>
                  <a:lnTo>
                    <a:pt x="100" y="205"/>
                  </a:lnTo>
                  <a:lnTo>
                    <a:pt x="116" y="186"/>
                  </a:lnTo>
                  <a:lnTo>
                    <a:pt x="133" y="167"/>
                  </a:lnTo>
                  <a:lnTo>
                    <a:pt x="149" y="150"/>
                  </a:lnTo>
                  <a:lnTo>
                    <a:pt x="167" y="133"/>
                  </a:lnTo>
                  <a:lnTo>
                    <a:pt x="185" y="117"/>
                  </a:lnTo>
                  <a:lnTo>
                    <a:pt x="205" y="102"/>
                  </a:lnTo>
                  <a:lnTo>
                    <a:pt x="224" y="87"/>
                  </a:lnTo>
                  <a:lnTo>
                    <a:pt x="245" y="75"/>
                  </a:lnTo>
                  <a:lnTo>
                    <a:pt x="267" y="62"/>
                  </a:lnTo>
                  <a:lnTo>
                    <a:pt x="289" y="50"/>
                  </a:lnTo>
                  <a:lnTo>
                    <a:pt x="311" y="40"/>
                  </a:lnTo>
                  <a:lnTo>
                    <a:pt x="334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3" y="6"/>
                  </a:lnTo>
                  <a:lnTo>
                    <a:pt x="458" y="3"/>
                  </a:lnTo>
                  <a:lnTo>
                    <a:pt x="484" y="1"/>
                  </a:lnTo>
                  <a:lnTo>
                    <a:pt x="510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5" name="Freeform 207"/>
            <p:cNvSpPr>
              <a:spLocks/>
            </p:cNvSpPr>
            <p:nvPr/>
          </p:nvSpPr>
          <p:spPr bwMode="auto">
            <a:xfrm>
              <a:off x="4444518" y="2635744"/>
              <a:ext cx="202461" cy="284396"/>
            </a:xfrm>
            <a:custGeom>
              <a:avLst/>
              <a:gdLst>
                <a:gd name="T0" fmla="*/ 511 w 1022"/>
                <a:gd name="T1" fmla="*/ 0 h 1437"/>
                <a:gd name="T2" fmla="*/ 537 w 1022"/>
                <a:gd name="T3" fmla="*/ 0 h 1437"/>
                <a:gd name="T4" fmla="*/ 588 w 1022"/>
                <a:gd name="T5" fmla="*/ 4 h 1437"/>
                <a:gd name="T6" fmla="*/ 638 w 1022"/>
                <a:gd name="T7" fmla="*/ 11 h 1437"/>
                <a:gd name="T8" fmla="*/ 687 w 1022"/>
                <a:gd name="T9" fmla="*/ 22 h 1437"/>
                <a:gd name="T10" fmla="*/ 731 w 1022"/>
                <a:gd name="T11" fmla="*/ 35 h 1437"/>
                <a:gd name="T12" fmla="*/ 775 w 1022"/>
                <a:gd name="T13" fmla="*/ 53 h 1437"/>
                <a:gd name="T14" fmla="*/ 816 w 1022"/>
                <a:gd name="T15" fmla="*/ 73 h 1437"/>
                <a:gd name="T16" fmla="*/ 854 w 1022"/>
                <a:gd name="T17" fmla="*/ 95 h 1437"/>
                <a:gd name="T18" fmla="*/ 888 w 1022"/>
                <a:gd name="T19" fmla="*/ 120 h 1437"/>
                <a:gd name="T20" fmla="*/ 921 w 1022"/>
                <a:gd name="T21" fmla="*/ 148 h 1437"/>
                <a:gd name="T22" fmla="*/ 948 w 1022"/>
                <a:gd name="T23" fmla="*/ 176 h 1437"/>
                <a:gd name="T24" fmla="*/ 971 w 1022"/>
                <a:gd name="T25" fmla="*/ 207 h 1437"/>
                <a:gd name="T26" fmla="*/ 991 w 1022"/>
                <a:gd name="T27" fmla="*/ 241 h 1437"/>
                <a:gd name="T28" fmla="*/ 1005 w 1022"/>
                <a:gd name="T29" fmla="*/ 275 h 1437"/>
                <a:gd name="T30" fmla="*/ 1016 w 1022"/>
                <a:gd name="T31" fmla="*/ 311 h 1437"/>
                <a:gd name="T32" fmla="*/ 1022 w 1022"/>
                <a:gd name="T33" fmla="*/ 347 h 1437"/>
                <a:gd name="T34" fmla="*/ 1022 w 1022"/>
                <a:gd name="T35" fmla="*/ 1437 h 1437"/>
                <a:gd name="T36" fmla="*/ 996 w 1022"/>
                <a:gd name="T37" fmla="*/ 1407 h 1437"/>
                <a:gd name="T38" fmla="*/ 945 w 1022"/>
                <a:gd name="T39" fmla="*/ 1347 h 1437"/>
                <a:gd name="T40" fmla="*/ 891 w 1022"/>
                <a:gd name="T41" fmla="*/ 1291 h 1437"/>
                <a:gd name="T42" fmla="*/ 835 w 1022"/>
                <a:gd name="T43" fmla="*/ 1237 h 1437"/>
                <a:gd name="T44" fmla="*/ 776 w 1022"/>
                <a:gd name="T45" fmla="*/ 1187 h 1437"/>
                <a:gd name="T46" fmla="*/ 716 w 1022"/>
                <a:gd name="T47" fmla="*/ 1139 h 1437"/>
                <a:gd name="T48" fmla="*/ 654 w 1022"/>
                <a:gd name="T49" fmla="*/ 1094 h 1437"/>
                <a:gd name="T50" fmla="*/ 590 w 1022"/>
                <a:gd name="T51" fmla="*/ 1052 h 1437"/>
                <a:gd name="T52" fmla="*/ 526 w 1022"/>
                <a:gd name="T53" fmla="*/ 1013 h 1437"/>
                <a:gd name="T54" fmla="*/ 459 w 1022"/>
                <a:gd name="T55" fmla="*/ 976 h 1437"/>
                <a:gd name="T56" fmla="*/ 392 w 1022"/>
                <a:gd name="T57" fmla="*/ 941 h 1437"/>
                <a:gd name="T58" fmla="*/ 323 w 1022"/>
                <a:gd name="T59" fmla="*/ 910 h 1437"/>
                <a:gd name="T60" fmla="*/ 253 w 1022"/>
                <a:gd name="T61" fmla="*/ 882 h 1437"/>
                <a:gd name="T62" fmla="*/ 145 w 1022"/>
                <a:gd name="T63" fmla="*/ 843 h 1437"/>
                <a:gd name="T64" fmla="*/ 0 w 1022"/>
                <a:gd name="T65" fmla="*/ 800 h 1437"/>
                <a:gd name="T66" fmla="*/ 0 w 1022"/>
                <a:gd name="T67" fmla="*/ 367 h 1437"/>
                <a:gd name="T68" fmla="*/ 2 w 1022"/>
                <a:gd name="T69" fmla="*/ 329 h 1437"/>
                <a:gd name="T70" fmla="*/ 10 w 1022"/>
                <a:gd name="T71" fmla="*/ 292 h 1437"/>
                <a:gd name="T72" fmla="*/ 22 w 1022"/>
                <a:gd name="T73" fmla="*/ 258 h 1437"/>
                <a:gd name="T74" fmla="*/ 40 w 1022"/>
                <a:gd name="T75" fmla="*/ 223 h 1437"/>
                <a:gd name="T76" fmla="*/ 61 w 1022"/>
                <a:gd name="T77" fmla="*/ 191 h 1437"/>
                <a:gd name="T78" fmla="*/ 87 w 1022"/>
                <a:gd name="T79" fmla="*/ 161 h 1437"/>
                <a:gd name="T80" fmla="*/ 116 w 1022"/>
                <a:gd name="T81" fmla="*/ 133 h 1437"/>
                <a:gd name="T82" fmla="*/ 150 w 1022"/>
                <a:gd name="T83" fmla="*/ 108 h 1437"/>
                <a:gd name="T84" fmla="*/ 186 w 1022"/>
                <a:gd name="T85" fmla="*/ 83 h 1437"/>
                <a:gd name="T86" fmla="*/ 225 w 1022"/>
                <a:gd name="T87" fmla="*/ 63 h 1437"/>
                <a:gd name="T88" fmla="*/ 268 w 1022"/>
                <a:gd name="T89" fmla="*/ 44 h 1437"/>
                <a:gd name="T90" fmla="*/ 313 w 1022"/>
                <a:gd name="T91" fmla="*/ 28 h 1437"/>
                <a:gd name="T92" fmla="*/ 360 w 1022"/>
                <a:gd name="T93" fmla="*/ 16 h 1437"/>
                <a:gd name="T94" fmla="*/ 408 w 1022"/>
                <a:gd name="T95" fmla="*/ 7 h 1437"/>
                <a:gd name="T96" fmla="*/ 458 w 1022"/>
                <a:gd name="T97" fmla="*/ 2 h 1437"/>
                <a:gd name="T98" fmla="*/ 511 w 1022"/>
                <a:gd name="T99" fmla="*/ 0 h 1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22" h="1437">
                  <a:moveTo>
                    <a:pt x="511" y="0"/>
                  </a:moveTo>
                  <a:lnTo>
                    <a:pt x="511" y="0"/>
                  </a:lnTo>
                  <a:lnTo>
                    <a:pt x="511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8" y="4"/>
                  </a:lnTo>
                  <a:lnTo>
                    <a:pt x="613" y="7"/>
                  </a:lnTo>
                  <a:lnTo>
                    <a:pt x="638" y="11"/>
                  </a:lnTo>
                  <a:lnTo>
                    <a:pt x="662" y="16"/>
                  </a:lnTo>
                  <a:lnTo>
                    <a:pt x="687" y="22"/>
                  </a:lnTo>
                  <a:lnTo>
                    <a:pt x="710" y="28"/>
                  </a:lnTo>
                  <a:lnTo>
                    <a:pt x="731" y="35"/>
                  </a:lnTo>
                  <a:lnTo>
                    <a:pt x="754" y="44"/>
                  </a:lnTo>
                  <a:lnTo>
                    <a:pt x="775" y="53"/>
                  </a:lnTo>
                  <a:lnTo>
                    <a:pt x="796" y="63"/>
                  </a:lnTo>
                  <a:lnTo>
                    <a:pt x="816" y="73"/>
                  </a:lnTo>
                  <a:lnTo>
                    <a:pt x="836" y="83"/>
                  </a:lnTo>
                  <a:lnTo>
                    <a:pt x="854" y="95"/>
                  </a:lnTo>
                  <a:lnTo>
                    <a:pt x="871" y="108"/>
                  </a:lnTo>
                  <a:lnTo>
                    <a:pt x="888" y="120"/>
                  </a:lnTo>
                  <a:lnTo>
                    <a:pt x="905" y="133"/>
                  </a:lnTo>
                  <a:lnTo>
                    <a:pt x="921" y="148"/>
                  </a:lnTo>
                  <a:lnTo>
                    <a:pt x="934" y="161"/>
                  </a:lnTo>
                  <a:lnTo>
                    <a:pt x="948" y="176"/>
                  </a:lnTo>
                  <a:lnTo>
                    <a:pt x="960" y="191"/>
                  </a:lnTo>
                  <a:lnTo>
                    <a:pt x="971" y="207"/>
                  </a:lnTo>
                  <a:lnTo>
                    <a:pt x="981" y="223"/>
                  </a:lnTo>
                  <a:lnTo>
                    <a:pt x="991" y="241"/>
                  </a:lnTo>
                  <a:lnTo>
                    <a:pt x="999" y="258"/>
                  </a:lnTo>
                  <a:lnTo>
                    <a:pt x="1005" y="275"/>
                  </a:lnTo>
                  <a:lnTo>
                    <a:pt x="1011" y="292"/>
                  </a:lnTo>
                  <a:lnTo>
                    <a:pt x="1016" y="311"/>
                  </a:lnTo>
                  <a:lnTo>
                    <a:pt x="1019" y="329"/>
                  </a:lnTo>
                  <a:lnTo>
                    <a:pt x="1022" y="347"/>
                  </a:lnTo>
                  <a:lnTo>
                    <a:pt x="1022" y="367"/>
                  </a:lnTo>
                  <a:lnTo>
                    <a:pt x="1022" y="1437"/>
                  </a:lnTo>
                  <a:lnTo>
                    <a:pt x="1022" y="1437"/>
                  </a:lnTo>
                  <a:lnTo>
                    <a:pt x="996" y="1407"/>
                  </a:lnTo>
                  <a:lnTo>
                    <a:pt x="971" y="1376"/>
                  </a:lnTo>
                  <a:lnTo>
                    <a:pt x="945" y="1347"/>
                  </a:lnTo>
                  <a:lnTo>
                    <a:pt x="917" y="1319"/>
                  </a:lnTo>
                  <a:lnTo>
                    <a:pt x="891" y="1291"/>
                  </a:lnTo>
                  <a:lnTo>
                    <a:pt x="862" y="1264"/>
                  </a:lnTo>
                  <a:lnTo>
                    <a:pt x="835" y="1237"/>
                  </a:lnTo>
                  <a:lnTo>
                    <a:pt x="805" y="1212"/>
                  </a:lnTo>
                  <a:lnTo>
                    <a:pt x="776" y="1187"/>
                  </a:lnTo>
                  <a:lnTo>
                    <a:pt x="746" y="1163"/>
                  </a:lnTo>
                  <a:lnTo>
                    <a:pt x="716" y="1139"/>
                  </a:lnTo>
                  <a:lnTo>
                    <a:pt x="685" y="1116"/>
                  </a:lnTo>
                  <a:lnTo>
                    <a:pt x="654" y="1094"/>
                  </a:lnTo>
                  <a:lnTo>
                    <a:pt x="622" y="1072"/>
                  </a:lnTo>
                  <a:lnTo>
                    <a:pt x="590" y="1052"/>
                  </a:lnTo>
                  <a:lnTo>
                    <a:pt x="558" y="1032"/>
                  </a:lnTo>
                  <a:lnTo>
                    <a:pt x="526" y="1013"/>
                  </a:lnTo>
                  <a:lnTo>
                    <a:pt x="493" y="994"/>
                  </a:lnTo>
                  <a:lnTo>
                    <a:pt x="459" y="976"/>
                  </a:lnTo>
                  <a:lnTo>
                    <a:pt x="426" y="959"/>
                  </a:lnTo>
                  <a:lnTo>
                    <a:pt x="392" y="941"/>
                  </a:lnTo>
                  <a:lnTo>
                    <a:pt x="357" y="925"/>
                  </a:lnTo>
                  <a:lnTo>
                    <a:pt x="323" y="910"/>
                  </a:lnTo>
                  <a:lnTo>
                    <a:pt x="287" y="896"/>
                  </a:lnTo>
                  <a:lnTo>
                    <a:pt x="253" y="882"/>
                  </a:lnTo>
                  <a:lnTo>
                    <a:pt x="217" y="868"/>
                  </a:lnTo>
                  <a:lnTo>
                    <a:pt x="145" y="843"/>
                  </a:lnTo>
                  <a:lnTo>
                    <a:pt x="73" y="821"/>
                  </a:lnTo>
                  <a:lnTo>
                    <a:pt x="0" y="800"/>
                  </a:lnTo>
                  <a:lnTo>
                    <a:pt x="0" y="367"/>
                  </a:lnTo>
                  <a:lnTo>
                    <a:pt x="0" y="367"/>
                  </a:lnTo>
                  <a:lnTo>
                    <a:pt x="1" y="347"/>
                  </a:lnTo>
                  <a:lnTo>
                    <a:pt x="2" y="329"/>
                  </a:lnTo>
                  <a:lnTo>
                    <a:pt x="5" y="311"/>
                  </a:lnTo>
                  <a:lnTo>
                    <a:pt x="10" y="292"/>
                  </a:lnTo>
                  <a:lnTo>
                    <a:pt x="16" y="275"/>
                  </a:lnTo>
                  <a:lnTo>
                    <a:pt x="22" y="258"/>
                  </a:lnTo>
                  <a:lnTo>
                    <a:pt x="30" y="241"/>
                  </a:lnTo>
                  <a:lnTo>
                    <a:pt x="40" y="223"/>
                  </a:lnTo>
                  <a:lnTo>
                    <a:pt x="50" y="207"/>
                  </a:lnTo>
                  <a:lnTo>
                    <a:pt x="61" y="191"/>
                  </a:lnTo>
                  <a:lnTo>
                    <a:pt x="74" y="176"/>
                  </a:lnTo>
                  <a:lnTo>
                    <a:pt x="87" y="161"/>
                  </a:lnTo>
                  <a:lnTo>
                    <a:pt x="102" y="148"/>
                  </a:lnTo>
                  <a:lnTo>
                    <a:pt x="116" y="133"/>
                  </a:lnTo>
                  <a:lnTo>
                    <a:pt x="133" y="120"/>
                  </a:lnTo>
                  <a:lnTo>
                    <a:pt x="150" y="108"/>
                  </a:lnTo>
                  <a:lnTo>
                    <a:pt x="167" y="95"/>
                  </a:lnTo>
                  <a:lnTo>
                    <a:pt x="186" y="83"/>
                  </a:lnTo>
                  <a:lnTo>
                    <a:pt x="206" y="73"/>
                  </a:lnTo>
                  <a:lnTo>
                    <a:pt x="225" y="63"/>
                  </a:lnTo>
                  <a:lnTo>
                    <a:pt x="246" y="53"/>
                  </a:lnTo>
                  <a:lnTo>
                    <a:pt x="268" y="44"/>
                  </a:lnTo>
                  <a:lnTo>
                    <a:pt x="290" y="35"/>
                  </a:lnTo>
                  <a:lnTo>
                    <a:pt x="313" y="28"/>
                  </a:lnTo>
                  <a:lnTo>
                    <a:pt x="336" y="22"/>
                  </a:lnTo>
                  <a:lnTo>
                    <a:pt x="360" y="16"/>
                  </a:lnTo>
                  <a:lnTo>
                    <a:pt x="384" y="11"/>
                  </a:lnTo>
                  <a:lnTo>
                    <a:pt x="408" y="7"/>
                  </a:lnTo>
                  <a:lnTo>
                    <a:pt x="433" y="4"/>
                  </a:lnTo>
                  <a:lnTo>
                    <a:pt x="458" y="2"/>
                  </a:lnTo>
                  <a:lnTo>
                    <a:pt x="485" y="0"/>
                  </a:lnTo>
                  <a:lnTo>
                    <a:pt x="511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6" name="Freeform 209"/>
            <p:cNvSpPr>
              <a:spLocks/>
            </p:cNvSpPr>
            <p:nvPr/>
          </p:nvSpPr>
          <p:spPr bwMode="auto">
            <a:xfrm>
              <a:off x="4445112" y="2373909"/>
              <a:ext cx="202461" cy="201867"/>
            </a:xfrm>
            <a:custGeom>
              <a:avLst/>
              <a:gdLst>
                <a:gd name="T0" fmla="*/ 538 w 1022"/>
                <a:gd name="T1" fmla="*/ 1 h 1022"/>
                <a:gd name="T2" fmla="*/ 615 w 1022"/>
                <a:gd name="T3" fmla="*/ 10 h 1022"/>
                <a:gd name="T4" fmla="*/ 687 w 1022"/>
                <a:gd name="T5" fmla="*/ 31 h 1022"/>
                <a:gd name="T6" fmla="*/ 755 w 1022"/>
                <a:gd name="T7" fmla="*/ 62 h 1022"/>
                <a:gd name="T8" fmla="*/ 817 w 1022"/>
                <a:gd name="T9" fmla="*/ 102 h 1022"/>
                <a:gd name="T10" fmla="*/ 873 w 1022"/>
                <a:gd name="T11" fmla="*/ 150 h 1022"/>
                <a:gd name="T12" fmla="*/ 921 w 1022"/>
                <a:gd name="T13" fmla="*/ 205 h 1022"/>
                <a:gd name="T14" fmla="*/ 961 w 1022"/>
                <a:gd name="T15" fmla="*/ 267 h 1022"/>
                <a:gd name="T16" fmla="*/ 991 w 1022"/>
                <a:gd name="T17" fmla="*/ 336 h 1022"/>
                <a:gd name="T18" fmla="*/ 1012 w 1022"/>
                <a:gd name="T19" fmla="*/ 408 h 1022"/>
                <a:gd name="T20" fmla="*/ 1022 w 1022"/>
                <a:gd name="T21" fmla="*/ 485 h 1022"/>
                <a:gd name="T22" fmla="*/ 1022 w 1022"/>
                <a:gd name="T23" fmla="*/ 538 h 1022"/>
                <a:gd name="T24" fmla="*/ 1012 w 1022"/>
                <a:gd name="T25" fmla="*/ 615 h 1022"/>
                <a:gd name="T26" fmla="*/ 991 w 1022"/>
                <a:gd name="T27" fmla="*/ 687 h 1022"/>
                <a:gd name="T28" fmla="*/ 961 w 1022"/>
                <a:gd name="T29" fmla="*/ 755 h 1022"/>
                <a:gd name="T30" fmla="*/ 921 w 1022"/>
                <a:gd name="T31" fmla="*/ 817 h 1022"/>
                <a:gd name="T32" fmla="*/ 873 w 1022"/>
                <a:gd name="T33" fmla="*/ 873 h 1022"/>
                <a:gd name="T34" fmla="*/ 817 w 1022"/>
                <a:gd name="T35" fmla="*/ 921 h 1022"/>
                <a:gd name="T36" fmla="*/ 755 w 1022"/>
                <a:gd name="T37" fmla="*/ 961 h 1022"/>
                <a:gd name="T38" fmla="*/ 687 w 1022"/>
                <a:gd name="T39" fmla="*/ 991 h 1022"/>
                <a:gd name="T40" fmla="*/ 615 w 1022"/>
                <a:gd name="T41" fmla="*/ 1012 h 1022"/>
                <a:gd name="T42" fmla="*/ 538 w 1022"/>
                <a:gd name="T43" fmla="*/ 1022 h 1022"/>
                <a:gd name="T44" fmla="*/ 485 w 1022"/>
                <a:gd name="T45" fmla="*/ 1022 h 1022"/>
                <a:gd name="T46" fmla="*/ 408 w 1022"/>
                <a:gd name="T47" fmla="*/ 1012 h 1022"/>
                <a:gd name="T48" fmla="*/ 336 w 1022"/>
                <a:gd name="T49" fmla="*/ 991 h 1022"/>
                <a:gd name="T50" fmla="*/ 267 w 1022"/>
                <a:gd name="T51" fmla="*/ 961 h 1022"/>
                <a:gd name="T52" fmla="*/ 205 w 1022"/>
                <a:gd name="T53" fmla="*/ 921 h 1022"/>
                <a:gd name="T54" fmla="*/ 150 w 1022"/>
                <a:gd name="T55" fmla="*/ 873 h 1022"/>
                <a:gd name="T56" fmla="*/ 102 w 1022"/>
                <a:gd name="T57" fmla="*/ 817 h 1022"/>
                <a:gd name="T58" fmla="*/ 62 w 1022"/>
                <a:gd name="T59" fmla="*/ 755 h 1022"/>
                <a:gd name="T60" fmla="*/ 31 w 1022"/>
                <a:gd name="T61" fmla="*/ 687 h 1022"/>
                <a:gd name="T62" fmla="*/ 10 w 1022"/>
                <a:gd name="T63" fmla="*/ 615 h 1022"/>
                <a:gd name="T64" fmla="*/ 1 w 1022"/>
                <a:gd name="T65" fmla="*/ 538 h 1022"/>
                <a:gd name="T66" fmla="*/ 1 w 1022"/>
                <a:gd name="T67" fmla="*/ 485 h 1022"/>
                <a:gd name="T68" fmla="*/ 10 w 1022"/>
                <a:gd name="T69" fmla="*/ 408 h 1022"/>
                <a:gd name="T70" fmla="*/ 31 w 1022"/>
                <a:gd name="T71" fmla="*/ 336 h 1022"/>
                <a:gd name="T72" fmla="*/ 62 w 1022"/>
                <a:gd name="T73" fmla="*/ 267 h 1022"/>
                <a:gd name="T74" fmla="*/ 102 w 1022"/>
                <a:gd name="T75" fmla="*/ 205 h 1022"/>
                <a:gd name="T76" fmla="*/ 150 w 1022"/>
                <a:gd name="T77" fmla="*/ 150 h 1022"/>
                <a:gd name="T78" fmla="*/ 205 w 1022"/>
                <a:gd name="T79" fmla="*/ 102 h 1022"/>
                <a:gd name="T80" fmla="*/ 267 w 1022"/>
                <a:gd name="T81" fmla="*/ 62 h 1022"/>
                <a:gd name="T82" fmla="*/ 336 w 1022"/>
                <a:gd name="T83" fmla="*/ 31 h 1022"/>
                <a:gd name="T84" fmla="*/ 408 w 1022"/>
                <a:gd name="T85" fmla="*/ 10 h 1022"/>
                <a:gd name="T86" fmla="*/ 485 w 1022"/>
                <a:gd name="T87" fmla="*/ 1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2" y="0"/>
                  </a:moveTo>
                  <a:lnTo>
                    <a:pt x="512" y="0"/>
                  </a:lnTo>
                  <a:lnTo>
                    <a:pt x="538" y="1"/>
                  </a:lnTo>
                  <a:lnTo>
                    <a:pt x="563" y="3"/>
                  </a:lnTo>
                  <a:lnTo>
                    <a:pt x="590" y="6"/>
                  </a:lnTo>
                  <a:lnTo>
                    <a:pt x="615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3" y="50"/>
                  </a:lnTo>
                  <a:lnTo>
                    <a:pt x="755" y="62"/>
                  </a:lnTo>
                  <a:lnTo>
                    <a:pt x="776" y="75"/>
                  </a:lnTo>
                  <a:lnTo>
                    <a:pt x="797" y="87"/>
                  </a:lnTo>
                  <a:lnTo>
                    <a:pt x="817" y="102"/>
                  </a:lnTo>
                  <a:lnTo>
                    <a:pt x="836" y="117"/>
                  </a:lnTo>
                  <a:lnTo>
                    <a:pt x="854" y="133"/>
                  </a:lnTo>
                  <a:lnTo>
                    <a:pt x="873" y="150"/>
                  </a:lnTo>
                  <a:lnTo>
                    <a:pt x="890" y="167"/>
                  </a:lnTo>
                  <a:lnTo>
                    <a:pt x="906" y="186"/>
                  </a:lnTo>
                  <a:lnTo>
                    <a:pt x="921" y="205"/>
                  </a:lnTo>
                  <a:lnTo>
                    <a:pt x="935" y="226"/>
                  </a:lnTo>
                  <a:lnTo>
                    <a:pt x="949" y="247"/>
                  </a:lnTo>
                  <a:lnTo>
                    <a:pt x="961" y="267"/>
                  </a:lnTo>
                  <a:lnTo>
                    <a:pt x="971" y="290"/>
                  </a:lnTo>
                  <a:lnTo>
                    <a:pt x="982" y="312"/>
                  </a:lnTo>
                  <a:lnTo>
                    <a:pt x="991" y="336"/>
                  </a:lnTo>
                  <a:lnTo>
                    <a:pt x="999" y="359"/>
                  </a:lnTo>
                  <a:lnTo>
                    <a:pt x="1006" y="383"/>
                  </a:lnTo>
                  <a:lnTo>
                    <a:pt x="1012" y="408"/>
                  </a:lnTo>
                  <a:lnTo>
                    <a:pt x="1016" y="434"/>
                  </a:lnTo>
                  <a:lnTo>
                    <a:pt x="1020" y="459"/>
                  </a:lnTo>
                  <a:lnTo>
                    <a:pt x="1022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2" y="538"/>
                  </a:lnTo>
                  <a:lnTo>
                    <a:pt x="1020" y="563"/>
                  </a:lnTo>
                  <a:lnTo>
                    <a:pt x="1016" y="590"/>
                  </a:lnTo>
                  <a:lnTo>
                    <a:pt x="1012" y="615"/>
                  </a:lnTo>
                  <a:lnTo>
                    <a:pt x="1006" y="639"/>
                  </a:lnTo>
                  <a:lnTo>
                    <a:pt x="999" y="663"/>
                  </a:lnTo>
                  <a:lnTo>
                    <a:pt x="991" y="687"/>
                  </a:lnTo>
                  <a:lnTo>
                    <a:pt x="982" y="710"/>
                  </a:lnTo>
                  <a:lnTo>
                    <a:pt x="971" y="733"/>
                  </a:lnTo>
                  <a:lnTo>
                    <a:pt x="961" y="755"/>
                  </a:lnTo>
                  <a:lnTo>
                    <a:pt x="949" y="776"/>
                  </a:lnTo>
                  <a:lnTo>
                    <a:pt x="935" y="797"/>
                  </a:lnTo>
                  <a:lnTo>
                    <a:pt x="921" y="817"/>
                  </a:lnTo>
                  <a:lnTo>
                    <a:pt x="906" y="836"/>
                  </a:lnTo>
                  <a:lnTo>
                    <a:pt x="890" y="854"/>
                  </a:lnTo>
                  <a:lnTo>
                    <a:pt x="873" y="873"/>
                  </a:lnTo>
                  <a:lnTo>
                    <a:pt x="854" y="890"/>
                  </a:lnTo>
                  <a:lnTo>
                    <a:pt x="836" y="906"/>
                  </a:lnTo>
                  <a:lnTo>
                    <a:pt x="817" y="921"/>
                  </a:lnTo>
                  <a:lnTo>
                    <a:pt x="797" y="935"/>
                  </a:lnTo>
                  <a:lnTo>
                    <a:pt x="776" y="949"/>
                  </a:lnTo>
                  <a:lnTo>
                    <a:pt x="755" y="961"/>
                  </a:lnTo>
                  <a:lnTo>
                    <a:pt x="733" y="971"/>
                  </a:lnTo>
                  <a:lnTo>
                    <a:pt x="710" y="982"/>
                  </a:lnTo>
                  <a:lnTo>
                    <a:pt x="687" y="991"/>
                  </a:lnTo>
                  <a:lnTo>
                    <a:pt x="663" y="999"/>
                  </a:lnTo>
                  <a:lnTo>
                    <a:pt x="639" y="1006"/>
                  </a:lnTo>
                  <a:lnTo>
                    <a:pt x="615" y="1012"/>
                  </a:lnTo>
                  <a:lnTo>
                    <a:pt x="590" y="1016"/>
                  </a:lnTo>
                  <a:lnTo>
                    <a:pt x="563" y="1020"/>
                  </a:lnTo>
                  <a:lnTo>
                    <a:pt x="538" y="1022"/>
                  </a:lnTo>
                  <a:lnTo>
                    <a:pt x="512" y="1022"/>
                  </a:lnTo>
                  <a:lnTo>
                    <a:pt x="512" y="1022"/>
                  </a:lnTo>
                  <a:lnTo>
                    <a:pt x="485" y="1022"/>
                  </a:lnTo>
                  <a:lnTo>
                    <a:pt x="459" y="1020"/>
                  </a:lnTo>
                  <a:lnTo>
                    <a:pt x="434" y="1016"/>
                  </a:lnTo>
                  <a:lnTo>
                    <a:pt x="408" y="1012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6" y="991"/>
                  </a:lnTo>
                  <a:lnTo>
                    <a:pt x="312" y="982"/>
                  </a:lnTo>
                  <a:lnTo>
                    <a:pt x="290" y="971"/>
                  </a:lnTo>
                  <a:lnTo>
                    <a:pt x="267" y="961"/>
                  </a:lnTo>
                  <a:lnTo>
                    <a:pt x="247" y="949"/>
                  </a:lnTo>
                  <a:lnTo>
                    <a:pt x="226" y="935"/>
                  </a:lnTo>
                  <a:lnTo>
                    <a:pt x="205" y="921"/>
                  </a:lnTo>
                  <a:lnTo>
                    <a:pt x="186" y="906"/>
                  </a:lnTo>
                  <a:lnTo>
                    <a:pt x="167" y="890"/>
                  </a:lnTo>
                  <a:lnTo>
                    <a:pt x="150" y="873"/>
                  </a:lnTo>
                  <a:lnTo>
                    <a:pt x="133" y="854"/>
                  </a:lnTo>
                  <a:lnTo>
                    <a:pt x="117" y="836"/>
                  </a:lnTo>
                  <a:lnTo>
                    <a:pt x="102" y="817"/>
                  </a:lnTo>
                  <a:lnTo>
                    <a:pt x="87" y="797"/>
                  </a:lnTo>
                  <a:lnTo>
                    <a:pt x="75" y="776"/>
                  </a:lnTo>
                  <a:lnTo>
                    <a:pt x="62" y="755"/>
                  </a:lnTo>
                  <a:lnTo>
                    <a:pt x="50" y="733"/>
                  </a:lnTo>
                  <a:lnTo>
                    <a:pt x="40" y="710"/>
                  </a:lnTo>
                  <a:lnTo>
                    <a:pt x="31" y="687"/>
                  </a:lnTo>
                  <a:lnTo>
                    <a:pt x="23" y="663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6" y="590"/>
                  </a:lnTo>
                  <a:lnTo>
                    <a:pt x="2" y="563"/>
                  </a:lnTo>
                  <a:lnTo>
                    <a:pt x="1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1" y="485"/>
                  </a:lnTo>
                  <a:lnTo>
                    <a:pt x="2" y="459"/>
                  </a:lnTo>
                  <a:lnTo>
                    <a:pt x="6" y="434"/>
                  </a:lnTo>
                  <a:lnTo>
                    <a:pt x="10" y="408"/>
                  </a:lnTo>
                  <a:lnTo>
                    <a:pt x="16" y="383"/>
                  </a:lnTo>
                  <a:lnTo>
                    <a:pt x="23" y="359"/>
                  </a:lnTo>
                  <a:lnTo>
                    <a:pt x="31" y="336"/>
                  </a:lnTo>
                  <a:lnTo>
                    <a:pt x="40" y="312"/>
                  </a:lnTo>
                  <a:lnTo>
                    <a:pt x="50" y="290"/>
                  </a:lnTo>
                  <a:lnTo>
                    <a:pt x="62" y="267"/>
                  </a:lnTo>
                  <a:lnTo>
                    <a:pt x="75" y="247"/>
                  </a:lnTo>
                  <a:lnTo>
                    <a:pt x="87" y="226"/>
                  </a:lnTo>
                  <a:lnTo>
                    <a:pt x="102" y="205"/>
                  </a:lnTo>
                  <a:lnTo>
                    <a:pt x="117" y="186"/>
                  </a:lnTo>
                  <a:lnTo>
                    <a:pt x="133" y="167"/>
                  </a:lnTo>
                  <a:lnTo>
                    <a:pt x="150" y="150"/>
                  </a:lnTo>
                  <a:lnTo>
                    <a:pt x="167" y="133"/>
                  </a:lnTo>
                  <a:lnTo>
                    <a:pt x="186" y="117"/>
                  </a:lnTo>
                  <a:lnTo>
                    <a:pt x="205" y="102"/>
                  </a:lnTo>
                  <a:lnTo>
                    <a:pt x="226" y="87"/>
                  </a:lnTo>
                  <a:lnTo>
                    <a:pt x="247" y="75"/>
                  </a:lnTo>
                  <a:lnTo>
                    <a:pt x="267" y="62"/>
                  </a:lnTo>
                  <a:lnTo>
                    <a:pt x="290" y="50"/>
                  </a:lnTo>
                  <a:lnTo>
                    <a:pt x="312" y="40"/>
                  </a:lnTo>
                  <a:lnTo>
                    <a:pt x="336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4" y="6"/>
                  </a:lnTo>
                  <a:lnTo>
                    <a:pt x="459" y="3"/>
                  </a:lnTo>
                  <a:lnTo>
                    <a:pt x="485" y="1"/>
                  </a:lnTo>
                  <a:lnTo>
                    <a:pt x="512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7" name="Freeform 191"/>
            <p:cNvSpPr>
              <a:spLocks noEditPoints="1"/>
            </p:cNvSpPr>
            <p:nvPr/>
          </p:nvSpPr>
          <p:spPr bwMode="auto">
            <a:xfrm>
              <a:off x="6106957" y="2892234"/>
              <a:ext cx="143088" cy="143682"/>
            </a:xfrm>
            <a:custGeom>
              <a:avLst/>
              <a:gdLst>
                <a:gd name="T0" fmla="*/ 389 w 724"/>
                <a:gd name="T1" fmla="*/ 339 h 725"/>
                <a:gd name="T2" fmla="*/ 417 w 724"/>
                <a:gd name="T3" fmla="*/ 327 h 725"/>
                <a:gd name="T4" fmla="*/ 434 w 724"/>
                <a:gd name="T5" fmla="*/ 303 h 725"/>
                <a:gd name="T6" fmla="*/ 435 w 724"/>
                <a:gd name="T7" fmla="*/ 267 h 725"/>
                <a:gd name="T8" fmla="*/ 415 w 724"/>
                <a:gd name="T9" fmla="*/ 241 h 725"/>
                <a:gd name="T10" fmla="*/ 376 w 724"/>
                <a:gd name="T11" fmla="*/ 227 h 725"/>
                <a:gd name="T12" fmla="*/ 203 w 724"/>
                <a:gd name="T13" fmla="*/ 563 h 725"/>
                <a:gd name="T14" fmla="*/ 396 w 724"/>
                <a:gd name="T15" fmla="*/ 175 h 725"/>
                <a:gd name="T16" fmla="*/ 451 w 724"/>
                <a:gd name="T17" fmla="*/ 190 h 725"/>
                <a:gd name="T18" fmla="*/ 493 w 724"/>
                <a:gd name="T19" fmla="*/ 235 h 725"/>
                <a:gd name="T20" fmla="*/ 503 w 724"/>
                <a:gd name="T21" fmla="*/ 289 h 725"/>
                <a:gd name="T22" fmla="*/ 487 w 724"/>
                <a:gd name="T23" fmla="*/ 337 h 725"/>
                <a:gd name="T24" fmla="*/ 457 w 724"/>
                <a:gd name="T25" fmla="*/ 367 h 725"/>
                <a:gd name="T26" fmla="*/ 405 w 724"/>
                <a:gd name="T27" fmla="*/ 387 h 725"/>
                <a:gd name="T28" fmla="*/ 419 w 724"/>
                <a:gd name="T29" fmla="*/ 403 h 725"/>
                <a:gd name="T30" fmla="*/ 467 w 724"/>
                <a:gd name="T31" fmla="*/ 461 h 725"/>
                <a:gd name="T32" fmla="*/ 419 w 724"/>
                <a:gd name="T33" fmla="*/ 501 h 725"/>
                <a:gd name="T34" fmla="*/ 354 w 724"/>
                <a:gd name="T35" fmla="*/ 410 h 725"/>
                <a:gd name="T36" fmla="*/ 303 w 724"/>
                <a:gd name="T37" fmla="*/ 397 h 725"/>
                <a:gd name="T38" fmla="*/ 363 w 724"/>
                <a:gd name="T39" fmla="*/ 61 h 725"/>
                <a:gd name="T40" fmla="*/ 269 w 724"/>
                <a:gd name="T41" fmla="*/ 75 h 725"/>
                <a:gd name="T42" fmla="*/ 196 w 724"/>
                <a:gd name="T43" fmla="*/ 110 h 725"/>
                <a:gd name="T44" fmla="*/ 123 w 724"/>
                <a:gd name="T45" fmla="*/ 176 h 725"/>
                <a:gd name="T46" fmla="*/ 83 w 724"/>
                <a:gd name="T47" fmla="*/ 247 h 725"/>
                <a:gd name="T48" fmla="*/ 61 w 724"/>
                <a:gd name="T49" fmla="*/ 343 h 725"/>
                <a:gd name="T50" fmla="*/ 66 w 724"/>
                <a:gd name="T51" fmla="*/ 421 h 725"/>
                <a:gd name="T52" fmla="*/ 100 w 724"/>
                <a:gd name="T53" fmla="*/ 512 h 725"/>
                <a:gd name="T54" fmla="*/ 148 w 724"/>
                <a:gd name="T55" fmla="*/ 577 h 725"/>
                <a:gd name="T56" fmla="*/ 212 w 724"/>
                <a:gd name="T57" fmla="*/ 625 h 725"/>
                <a:gd name="T58" fmla="*/ 304 w 724"/>
                <a:gd name="T59" fmla="*/ 658 h 725"/>
                <a:gd name="T60" fmla="*/ 382 w 724"/>
                <a:gd name="T61" fmla="*/ 664 h 725"/>
                <a:gd name="T62" fmla="*/ 476 w 724"/>
                <a:gd name="T63" fmla="*/ 642 h 725"/>
                <a:gd name="T64" fmla="*/ 546 w 724"/>
                <a:gd name="T65" fmla="*/ 602 h 725"/>
                <a:gd name="T66" fmla="*/ 614 w 724"/>
                <a:gd name="T67" fmla="*/ 530 h 725"/>
                <a:gd name="T68" fmla="*/ 648 w 724"/>
                <a:gd name="T69" fmla="*/ 457 h 725"/>
                <a:gd name="T70" fmla="*/ 664 w 724"/>
                <a:gd name="T71" fmla="*/ 362 h 725"/>
                <a:gd name="T72" fmla="*/ 654 w 724"/>
                <a:gd name="T73" fmla="*/ 285 h 725"/>
                <a:gd name="T74" fmla="*/ 624 w 724"/>
                <a:gd name="T75" fmla="*/ 211 h 725"/>
                <a:gd name="T76" fmla="*/ 560 w 724"/>
                <a:gd name="T77" fmla="*/ 133 h 725"/>
                <a:gd name="T78" fmla="*/ 492 w 724"/>
                <a:gd name="T79" fmla="*/ 90 h 725"/>
                <a:gd name="T80" fmla="*/ 399 w 724"/>
                <a:gd name="T81" fmla="*/ 63 h 725"/>
                <a:gd name="T82" fmla="*/ 363 w 724"/>
                <a:gd name="T83" fmla="*/ 0 h 725"/>
                <a:gd name="T84" fmla="*/ 474 w 724"/>
                <a:gd name="T85" fmla="*/ 18 h 725"/>
                <a:gd name="T86" fmla="*/ 561 w 724"/>
                <a:gd name="T87" fmla="*/ 59 h 725"/>
                <a:gd name="T88" fmla="*/ 649 w 724"/>
                <a:gd name="T89" fmla="*/ 140 h 725"/>
                <a:gd name="T90" fmla="*/ 696 w 724"/>
                <a:gd name="T91" fmla="*/ 225 h 725"/>
                <a:gd name="T92" fmla="*/ 723 w 724"/>
                <a:gd name="T93" fmla="*/ 339 h 725"/>
                <a:gd name="T94" fmla="*/ 717 w 724"/>
                <a:gd name="T95" fmla="*/ 432 h 725"/>
                <a:gd name="T96" fmla="*/ 676 w 724"/>
                <a:gd name="T97" fmla="*/ 542 h 725"/>
                <a:gd name="T98" fmla="*/ 618 w 724"/>
                <a:gd name="T99" fmla="*/ 619 h 725"/>
                <a:gd name="T100" fmla="*/ 543 w 724"/>
                <a:gd name="T101" fmla="*/ 676 h 725"/>
                <a:gd name="T102" fmla="*/ 432 w 724"/>
                <a:gd name="T103" fmla="*/ 718 h 725"/>
                <a:gd name="T104" fmla="*/ 339 w 724"/>
                <a:gd name="T105" fmla="*/ 723 h 725"/>
                <a:gd name="T106" fmla="*/ 225 w 724"/>
                <a:gd name="T107" fmla="*/ 697 h 725"/>
                <a:gd name="T108" fmla="*/ 141 w 724"/>
                <a:gd name="T109" fmla="*/ 650 h 725"/>
                <a:gd name="T110" fmla="*/ 60 w 724"/>
                <a:gd name="T111" fmla="*/ 563 h 725"/>
                <a:gd name="T112" fmla="*/ 19 w 724"/>
                <a:gd name="T113" fmla="*/ 477 h 725"/>
                <a:gd name="T114" fmla="*/ 0 w 724"/>
                <a:gd name="T115" fmla="*/ 362 h 725"/>
                <a:gd name="T116" fmla="*/ 12 w 724"/>
                <a:gd name="T117" fmla="*/ 269 h 725"/>
                <a:gd name="T118" fmla="*/ 48 w 724"/>
                <a:gd name="T119" fmla="*/ 181 h 725"/>
                <a:gd name="T120" fmla="*/ 124 w 724"/>
                <a:gd name="T121" fmla="*/ 88 h 725"/>
                <a:gd name="T122" fmla="*/ 206 w 724"/>
                <a:gd name="T123" fmla="*/ 36 h 725"/>
                <a:gd name="T124" fmla="*/ 317 w 724"/>
                <a:gd name="T125" fmla="*/ 3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24" h="725">
                  <a:moveTo>
                    <a:pt x="266" y="343"/>
                  </a:moveTo>
                  <a:lnTo>
                    <a:pt x="343" y="343"/>
                  </a:lnTo>
                  <a:lnTo>
                    <a:pt x="343" y="343"/>
                  </a:lnTo>
                  <a:lnTo>
                    <a:pt x="367" y="343"/>
                  </a:lnTo>
                  <a:lnTo>
                    <a:pt x="389" y="339"/>
                  </a:lnTo>
                  <a:lnTo>
                    <a:pt x="397" y="337"/>
                  </a:lnTo>
                  <a:lnTo>
                    <a:pt x="405" y="334"/>
                  </a:lnTo>
                  <a:lnTo>
                    <a:pt x="412" y="331"/>
                  </a:lnTo>
                  <a:lnTo>
                    <a:pt x="417" y="327"/>
                  </a:lnTo>
                  <a:lnTo>
                    <a:pt x="417" y="327"/>
                  </a:lnTo>
                  <a:lnTo>
                    <a:pt x="422" y="323"/>
                  </a:lnTo>
                  <a:lnTo>
                    <a:pt x="426" y="319"/>
                  </a:lnTo>
                  <a:lnTo>
                    <a:pt x="429" y="313"/>
                  </a:lnTo>
                  <a:lnTo>
                    <a:pt x="433" y="308"/>
                  </a:lnTo>
                  <a:lnTo>
                    <a:pt x="434" y="303"/>
                  </a:lnTo>
                  <a:lnTo>
                    <a:pt x="436" y="297"/>
                  </a:lnTo>
                  <a:lnTo>
                    <a:pt x="437" y="284"/>
                  </a:lnTo>
                  <a:lnTo>
                    <a:pt x="437" y="284"/>
                  </a:lnTo>
                  <a:lnTo>
                    <a:pt x="436" y="275"/>
                  </a:lnTo>
                  <a:lnTo>
                    <a:pt x="435" y="267"/>
                  </a:lnTo>
                  <a:lnTo>
                    <a:pt x="432" y="260"/>
                  </a:lnTo>
                  <a:lnTo>
                    <a:pt x="427" y="253"/>
                  </a:lnTo>
                  <a:lnTo>
                    <a:pt x="427" y="253"/>
                  </a:lnTo>
                  <a:lnTo>
                    <a:pt x="422" y="246"/>
                  </a:lnTo>
                  <a:lnTo>
                    <a:pt x="415" y="241"/>
                  </a:lnTo>
                  <a:lnTo>
                    <a:pt x="409" y="236"/>
                  </a:lnTo>
                  <a:lnTo>
                    <a:pt x="401" y="233"/>
                  </a:lnTo>
                  <a:lnTo>
                    <a:pt x="401" y="233"/>
                  </a:lnTo>
                  <a:lnTo>
                    <a:pt x="390" y="229"/>
                  </a:lnTo>
                  <a:lnTo>
                    <a:pt x="376" y="227"/>
                  </a:lnTo>
                  <a:lnTo>
                    <a:pt x="359" y="226"/>
                  </a:lnTo>
                  <a:lnTo>
                    <a:pt x="337" y="226"/>
                  </a:lnTo>
                  <a:lnTo>
                    <a:pt x="266" y="226"/>
                  </a:lnTo>
                  <a:lnTo>
                    <a:pt x="266" y="343"/>
                  </a:lnTo>
                  <a:close/>
                  <a:moveTo>
                    <a:pt x="203" y="563"/>
                  </a:moveTo>
                  <a:lnTo>
                    <a:pt x="203" y="173"/>
                  </a:lnTo>
                  <a:lnTo>
                    <a:pt x="337" y="173"/>
                  </a:lnTo>
                  <a:lnTo>
                    <a:pt x="337" y="173"/>
                  </a:lnTo>
                  <a:lnTo>
                    <a:pt x="370" y="174"/>
                  </a:lnTo>
                  <a:lnTo>
                    <a:pt x="396" y="175"/>
                  </a:lnTo>
                  <a:lnTo>
                    <a:pt x="419" y="179"/>
                  </a:lnTo>
                  <a:lnTo>
                    <a:pt x="428" y="181"/>
                  </a:lnTo>
                  <a:lnTo>
                    <a:pt x="437" y="183"/>
                  </a:lnTo>
                  <a:lnTo>
                    <a:pt x="437" y="183"/>
                  </a:lnTo>
                  <a:lnTo>
                    <a:pt x="451" y="190"/>
                  </a:lnTo>
                  <a:lnTo>
                    <a:pt x="464" y="198"/>
                  </a:lnTo>
                  <a:lnTo>
                    <a:pt x="475" y="208"/>
                  </a:lnTo>
                  <a:lnTo>
                    <a:pt x="485" y="221"/>
                  </a:lnTo>
                  <a:lnTo>
                    <a:pt x="485" y="221"/>
                  </a:lnTo>
                  <a:lnTo>
                    <a:pt x="493" y="235"/>
                  </a:lnTo>
                  <a:lnTo>
                    <a:pt x="499" y="249"/>
                  </a:lnTo>
                  <a:lnTo>
                    <a:pt x="503" y="264"/>
                  </a:lnTo>
                  <a:lnTo>
                    <a:pt x="504" y="278"/>
                  </a:lnTo>
                  <a:lnTo>
                    <a:pt x="504" y="278"/>
                  </a:lnTo>
                  <a:lnTo>
                    <a:pt x="503" y="289"/>
                  </a:lnTo>
                  <a:lnTo>
                    <a:pt x="501" y="299"/>
                  </a:lnTo>
                  <a:lnTo>
                    <a:pt x="499" y="309"/>
                  </a:lnTo>
                  <a:lnTo>
                    <a:pt x="496" y="319"/>
                  </a:lnTo>
                  <a:lnTo>
                    <a:pt x="492" y="328"/>
                  </a:lnTo>
                  <a:lnTo>
                    <a:pt x="487" y="337"/>
                  </a:lnTo>
                  <a:lnTo>
                    <a:pt x="481" y="345"/>
                  </a:lnTo>
                  <a:lnTo>
                    <a:pt x="473" y="353"/>
                  </a:lnTo>
                  <a:lnTo>
                    <a:pt x="473" y="353"/>
                  </a:lnTo>
                  <a:lnTo>
                    <a:pt x="466" y="360"/>
                  </a:lnTo>
                  <a:lnTo>
                    <a:pt x="457" y="367"/>
                  </a:lnTo>
                  <a:lnTo>
                    <a:pt x="448" y="373"/>
                  </a:lnTo>
                  <a:lnTo>
                    <a:pt x="437" y="377"/>
                  </a:lnTo>
                  <a:lnTo>
                    <a:pt x="427" y="382"/>
                  </a:lnTo>
                  <a:lnTo>
                    <a:pt x="417" y="385"/>
                  </a:lnTo>
                  <a:lnTo>
                    <a:pt x="405" y="387"/>
                  </a:lnTo>
                  <a:lnTo>
                    <a:pt x="393" y="389"/>
                  </a:lnTo>
                  <a:lnTo>
                    <a:pt x="393" y="389"/>
                  </a:lnTo>
                  <a:lnTo>
                    <a:pt x="402" y="393"/>
                  </a:lnTo>
                  <a:lnTo>
                    <a:pt x="411" y="398"/>
                  </a:lnTo>
                  <a:lnTo>
                    <a:pt x="419" y="403"/>
                  </a:lnTo>
                  <a:lnTo>
                    <a:pt x="426" y="409"/>
                  </a:lnTo>
                  <a:lnTo>
                    <a:pt x="426" y="409"/>
                  </a:lnTo>
                  <a:lnTo>
                    <a:pt x="438" y="423"/>
                  </a:lnTo>
                  <a:lnTo>
                    <a:pt x="452" y="440"/>
                  </a:lnTo>
                  <a:lnTo>
                    <a:pt x="467" y="461"/>
                  </a:lnTo>
                  <a:lnTo>
                    <a:pt x="483" y="486"/>
                  </a:lnTo>
                  <a:lnTo>
                    <a:pt x="531" y="563"/>
                  </a:lnTo>
                  <a:lnTo>
                    <a:pt x="454" y="563"/>
                  </a:lnTo>
                  <a:lnTo>
                    <a:pt x="419" y="501"/>
                  </a:lnTo>
                  <a:lnTo>
                    <a:pt x="419" y="501"/>
                  </a:lnTo>
                  <a:lnTo>
                    <a:pt x="399" y="469"/>
                  </a:lnTo>
                  <a:lnTo>
                    <a:pt x="382" y="442"/>
                  </a:lnTo>
                  <a:lnTo>
                    <a:pt x="367" y="423"/>
                  </a:lnTo>
                  <a:lnTo>
                    <a:pt x="360" y="416"/>
                  </a:lnTo>
                  <a:lnTo>
                    <a:pt x="354" y="410"/>
                  </a:lnTo>
                  <a:lnTo>
                    <a:pt x="354" y="410"/>
                  </a:lnTo>
                  <a:lnTo>
                    <a:pt x="344" y="405"/>
                  </a:lnTo>
                  <a:lnTo>
                    <a:pt x="332" y="400"/>
                  </a:lnTo>
                  <a:lnTo>
                    <a:pt x="319" y="398"/>
                  </a:lnTo>
                  <a:lnTo>
                    <a:pt x="303" y="397"/>
                  </a:lnTo>
                  <a:lnTo>
                    <a:pt x="266" y="397"/>
                  </a:lnTo>
                  <a:lnTo>
                    <a:pt x="266" y="563"/>
                  </a:lnTo>
                  <a:lnTo>
                    <a:pt x="203" y="563"/>
                  </a:lnTo>
                  <a:close/>
                  <a:moveTo>
                    <a:pt x="363" y="61"/>
                  </a:moveTo>
                  <a:lnTo>
                    <a:pt x="363" y="61"/>
                  </a:lnTo>
                  <a:lnTo>
                    <a:pt x="343" y="61"/>
                  </a:lnTo>
                  <a:lnTo>
                    <a:pt x="325" y="63"/>
                  </a:lnTo>
                  <a:lnTo>
                    <a:pt x="305" y="65"/>
                  </a:lnTo>
                  <a:lnTo>
                    <a:pt x="287" y="70"/>
                  </a:lnTo>
                  <a:lnTo>
                    <a:pt x="269" y="75"/>
                  </a:lnTo>
                  <a:lnTo>
                    <a:pt x="250" y="82"/>
                  </a:lnTo>
                  <a:lnTo>
                    <a:pt x="232" y="90"/>
                  </a:lnTo>
                  <a:lnTo>
                    <a:pt x="214" y="100"/>
                  </a:lnTo>
                  <a:lnTo>
                    <a:pt x="214" y="100"/>
                  </a:lnTo>
                  <a:lnTo>
                    <a:pt x="196" y="110"/>
                  </a:lnTo>
                  <a:lnTo>
                    <a:pt x="179" y="121"/>
                  </a:lnTo>
                  <a:lnTo>
                    <a:pt x="164" y="133"/>
                  </a:lnTo>
                  <a:lnTo>
                    <a:pt x="149" y="147"/>
                  </a:lnTo>
                  <a:lnTo>
                    <a:pt x="136" y="161"/>
                  </a:lnTo>
                  <a:lnTo>
                    <a:pt x="123" y="176"/>
                  </a:lnTo>
                  <a:lnTo>
                    <a:pt x="111" y="194"/>
                  </a:lnTo>
                  <a:lnTo>
                    <a:pt x="101" y="211"/>
                  </a:lnTo>
                  <a:lnTo>
                    <a:pt x="101" y="211"/>
                  </a:lnTo>
                  <a:lnTo>
                    <a:pt x="91" y="229"/>
                  </a:lnTo>
                  <a:lnTo>
                    <a:pt x="83" y="247"/>
                  </a:lnTo>
                  <a:lnTo>
                    <a:pt x="76" y="266"/>
                  </a:lnTo>
                  <a:lnTo>
                    <a:pt x="70" y="285"/>
                  </a:lnTo>
                  <a:lnTo>
                    <a:pt x="66" y="304"/>
                  </a:lnTo>
                  <a:lnTo>
                    <a:pt x="62" y="323"/>
                  </a:lnTo>
                  <a:lnTo>
                    <a:pt x="61" y="343"/>
                  </a:lnTo>
                  <a:lnTo>
                    <a:pt x="60" y="362"/>
                  </a:lnTo>
                  <a:lnTo>
                    <a:pt x="60" y="362"/>
                  </a:lnTo>
                  <a:lnTo>
                    <a:pt x="61" y="382"/>
                  </a:lnTo>
                  <a:lnTo>
                    <a:pt x="62" y="401"/>
                  </a:lnTo>
                  <a:lnTo>
                    <a:pt x="66" y="421"/>
                  </a:lnTo>
                  <a:lnTo>
                    <a:pt x="70" y="439"/>
                  </a:lnTo>
                  <a:lnTo>
                    <a:pt x="76" y="457"/>
                  </a:lnTo>
                  <a:lnTo>
                    <a:pt x="83" y="476"/>
                  </a:lnTo>
                  <a:lnTo>
                    <a:pt x="91" y="494"/>
                  </a:lnTo>
                  <a:lnTo>
                    <a:pt x="100" y="512"/>
                  </a:lnTo>
                  <a:lnTo>
                    <a:pt x="100" y="512"/>
                  </a:lnTo>
                  <a:lnTo>
                    <a:pt x="110" y="530"/>
                  </a:lnTo>
                  <a:lnTo>
                    <a:pt x="122" y="546"/>
                  </a:lnTo>
                  <a:lnTo>
                    <a:pt x="134" y="562"/>
                  </a:lnTo>
                  <a:lnTo>
                    <a:pt x="148" y="577"/>
                  </a:lnTo>
                  <a:lnTo>
                    <a:pt x="162" y="589"/>
                  </a:lnTo>
                  <a:lnTo>
                    <a:pt x="178" y="602"/>
                  </a:lnTo>
                  <a:lnTo>
                    <a:pt x="194" y="613"/>
                  </a:lnTo>
                  <a:lnTo>
                    <a:pt x="212" y="625"/>
                  </a:lnTo>
                  <a:lnTo>
                    <a:pt x="212" y="625"/>
                  </a:lnTo>
                  <a:lnTo>
                    <a:pt x="230" y="634"/>
                  </a:lnTo>
                  <a:lnTo>
                    <a:pt x="248" y="642"/>
                  </a:lnTo>
                  <a:lnTo>
                    <a:pt x="266" y="649"/>
                  </a:lnTo>
                  <a:lnTo>
                    <a:pt x="286" y="655"/>
                  </a:lnTo>
                  <a:lnTo>
                    <a:pt x="304" y="658"/>
                  </a:lnTo>
                  <a:lnTo>
                    <a:pt x="324" y="662"/>
                  </a:lnTo>
                  <a:lnTo>
                    <a:pt x="343" y="664"/>
                  </a:lnTo>
                  <a:lnTo>
                    <a:pt x="363" y="664"/>
                  </a:lnTo>
                  <a:lnTo>
                    <a:pt x="363" y="664"/>
                  </a:lnTo>
                  <a:lnTo>
                    <a:pt x="382" y="664"/>
                  </a:lnTo>
                  <a:lnTo>
                    <a:pt x="401" y="662"/>
                  </a:lnTo>
                  <a:lnTo>
                    <a:pt x="420" y="658"/>
                  </a:lnTo>
                  <a:lnTo>
                    <a:pt x="438" y="655"/>
                  </a:lnTo>
                  <a:lnTo>
                    <a:pt x="458" y="649"/>
                  </a:lnTo>
                  <a:lnTo>
                    <a:pt x="476" y="642"/>
                  </a:lnTo>
                  <a:lnTo>
                    <a:pt x="495" y="634"/>
                  </a:lnTo>
                  <a:lnTo>
                    <a:pt x="512" y="625"/>
                  </a:lnTo>
                  <a:lnTo>
                    <a:pt x="512" y="625"/>
                  </a:lnTo>
                  <a:lnTo>
                    <a:pt x="530" y="613"/>
                  </a:lnTo>
                  <a:lnTo>
                    <a:pt x="546" y="602"/>
                  </a:lnTo>
                  <a:lnTo>
                    <a:pt x="562" y="589"/>
                  </a:lnTo>
                  <a:lnTo>
                    <a:pt x="576" y="577"/>
                  </a:lnTo>
                  <a:lnTo>
                    <a:pt x="590" y="562"/>
                  </a:lnTo>
                  <a:lnTo>
                    <a:pt x="602" y="546"/>
                  </a:lnTo>
                  <a:lnTo>
                    <a:pt x="614" y="530"/>
                  </a:lnTo>
                  <a:lnTo>
                    <a:pt x="624" y="512"/>
                  </a:lnTo>
                  <a:lnTo>
                    <a:pt x="624" y="512"/>
                  </a:lnTo>
                  <a:lnTo>
                    <a:pt x="633" y="494"/>
                  </a:lnTo>
                  <a:lnTo>
                    <a:pt x="641" y="476"/>
                  </a:lnTo>
                  <a:lnTo>
                    <a:pt x="648" y="457"/>
                  </a:lnTo>
                  <a:lnTo>
                    <a:pt x="654" y="439"/>
                  </a:lnTo>
                  <a:lnTo>
                    <a:pt x="659" y="421"/>
                  </a:lnTo>
                  <a:lnTo>
                    <a:pt x="662" y="401"/>
                  </a:lnTo>
                  <a:lnTo>
                    <a:pt x="663" y="382"/>
                  </a:lnTo>
                  <a:lnTo>
                    <a:pt x="664" y="362"/>
                  </a:lnTo>
                  <a:lnTo>
                    <a:pt x="664" y="362"/>
                  </a:lnTo>
                  <a:lnTo>
                    <a:pt x="663" y="343"/>
                  </a:lnTo>
                  <a:lnTo>
                    <a:pt x="662" y="323"/>
                  </a:lnTo>
                  <a:lnTo>
                    <a:pt x="659" y="304"/>
                  </a:lnTo>
                  <a:lnTo>
                    <a:pt x="654" y="285"/>
                  </a:lnTo>
                  <a:lnTo>
                    <a:pt x="648" y="266"/>
                  </a:lnTo>
                  <a:lnTo>
                    <a:pt x="641" y="247"/>
                  </a:lnTo>
                  <a:lnTo>
                    <a:pt x="633" y="229"/>
                  </a:lnTo>
                  <a:lnTo>
                    <a:pt x="624" y="211"/>
                  </a:lnTo>
                  <a:lnTo>
                    <a:pt x="624" y="211"/>
                  </a:lnTo>
                  <a:lnTo>
                    <a:pt x="613" y="194"/>
                  </a:lnTo>
                  <a:lnTo>
                    <a:pt x="601" y="176"/>
                  </a:lnTo>
                  <a:lnTo>
                    <a:pt x="589" y="161"/>
                  </a:lnTo>
                  <a:lnTo>
                    <a:pt x="575" y="147"/>
                  </a:lnTo>
                  <a:lnTo>
                    <a:pt x="560" y="133"/>
                  </a:lnTo>
                  <a:lnTo>
                    <a:pt x="545" y="121"/>
                  </a:lnTo>
                  <a:lnTo>
                    <a:pt x="528" y="110"/>
                  </a:lnTo>
                  <a:lnTo>
                    <a:pt x="511" y="100"/>
                  </a:lnTo>
                  <a:lnTo>
                    <a:pt x="511" y="100"/>
                  </a:lnTo>
                  <a:lnTo>
                    <a:pt x="492" y="90"/>
                  </a:lnTo>
                  <a:lnTo>
                    <a:pt x="474" y="82"/>
                  </a:lnTo>
                  <a:lnTo>
                    <a:pt x="456" y="75"/>
                  </a:lnTo>
                  <a:lnTo>
                    <a:pt x="437" y="70"/>
                  </a:lnTo>
                  <a:lnTo>
                    <a:pt x="419" y="65"/>
                  </a:lnTo>
                  <a:lnTo>
                    <a:pt x="399" y="63"/>
                  </a:lnTo>
                  <a:lnTo>
                    <a:pt x="381" y="61"/>
                  </a:lnTo>
                  <a:lnTo>
                    <a:pt x="363" y="61"/>
                  </a:lnTo>
                  <a:lnTo>
                    <a:pt x="363" y="61"/>
                  </a:lnTo>
                  <a:close/>
                  <a:moveTo>
                    <a:pt x="363" y="0"/>
                  </a:moveTo>
                  <a:lnTo>
                    <a:pt x="363" y="0"/>
                  </a:lnTo>
                  <a:lnTo>
                    <a:pt x="384" y="1"/>
                  </a:lnTo>
                  <a:lnTo>
                    <a:pt x="407" y="3"/>
                  </a:lnTo>
                  <a:lnTo>
                    <a:pt x="430" y="7"/>
                  </a:lnTo>
                  <a:lnTo>
                    <a:pt x="452" y="12"/>
                  </a:lnTo>
                  <a:lnTo>
                    <a:pt x="474" y="18"/>
                  </a:lnTo>
                  <a:lnTo>
                    <a:pt x="497" y="26"/>
                  </a:lnTo>
                  <a:lnTo>
                    <a:pt x="519" y="36"/>
                  </a:lnTo>
                  <a:lnTo>
                    <a:pt x="540" y="47"/>
                  </a:lnTo>
                  <a:lnTo>
                    <a:pt x="540" y="47"/>
                  </a:lnTo>
                  <a:lnTo>
                    <a:pt x="561" y="59"/>
                  </a:lnTo>
                  <a:lnTo>
                    <a:pt x="582" y="73"/>
                  </a:lnTo>
                  <a:lnTo>
                    <a:pt x="600" y="88"/>
                  </a:lnTo>
                  <a:lnTo>
                    <a:pt x="617" y="104"/>
                  </a:lnTo>
                  <a:lnTo>
                    <a:pt x="633" y="121"/>
                  </a:lnTo>
                  <a:lnTo>
                    <a:pt x="649" y="140"/>
                  </a:lnTo>
                  <a:lnTo>
                    <a:pt x="663" y="159"/>
                  </a:lnTo>
                  <a:lnTo>
                    <a:pt x="676" y="181"/>
                  </a:lnTo>
                  <a:lnTo>
                    <a:pt x="676" y="181"/>
                  </a:lnTo>
                  <a:lnTo>
                    <a:pt x="687" y="203"/>
                  </a:lnTo>
                  <a:lnTo>
                    <a:pt x="696" y="225"/>
                  </a:lnTo>
                  <a:lnTo>
                    <a:pt x="706" y="247"/>
                  </a:lnTo>
                  <a:lnTo>
                    <a:pt x="711" y="269"/>
                  </a:lnTo>
                  <a:lnTo>
                    <a:pt x="717" y="292"/>
                  </a:lnTo>
                  <a:lnTo>
                    <a:pt x="721" y="315"/>
                  </a:lnTo>
                  <a:lnTo>
                    <a:pt x="723" y="339"/>
                  </a:lnTo>
                  <a:lnTo>
                    <a:pt x="724" y="362"/>
                  </a:lnTo>
                  <a:lnTo>
                    <a:pt x="724" y="362"/>
                  </a:lnTo>
                  <a:lnTo>
                    <a:pt x="723" y="385"/>
                  </a:lnTo>
                  <a:lnTo>
                    <a:pt x="721" y="409"/>
                  </a:lnTo>
                  <a:lnTo>
                    <a:pt x="717" y="432"/>
                  </a:lnTo>
                  <a:lnTo>
                    <a:pt x="713" y="454"/>
                  </a:lnTo>
                  <a:lnTo>
                    <a:pt x="706" y="477"/>
                  </a:lnTo>
                  <a:lnTo>
                    <a:pt x="698" y="499"/>
                  </a:lnTo>
                  <a:lnTo>
                    <a:pt x="687" y="520"/>
                  </a:lnTo>
                  <a:lnTo>
                    <a:pt x="676" y="542"/>
                  </a:lnTo>
                  <a:lnTo>
                    <a:pt x="676" y="542"/>
                  </a:lnTo>
                  <a:lnTo>
                    <a:pt x="663" y="563"/>
                  </a:lnTo>
                  <a:lnTo>
                    <a:pt x="651" y="584"/>
                  </a:lnTo>
                  <a:lnTo>
                    <a:pt x="636" y="602"/>
                  </a:lnTo>
                  <a:lnTo>
                    <a:pt x="618" y="619"/>
                  </a:lnTo>
                  <a:lnTo>
                    <a:pt x="601" y="635"/>
                  </a:lnTo>
                  <a:lnTo>
                    <a:pt x="583" y="650"/>
                  </a:lnTo>
                  <a:lnTo>
                    <a:pt x="563" y="664"/>
                  </a:lnTo>
                  <a:lnTo>
                    <a:pt x="543" y="676"/>
                  </a:lnTo>
                  <a:lnTo>
                    <a:pt x="543" y="676"/>
                  </a:lnTo>
                  <a:lnTo>
                    <a:pt x="521" y="688"/>
                  </a:lnTo>
                  <a:lnTo>
                    <a:pt x="499" y="697"/>
                  </a:lnTo>
                  <a:lnTo>
                    <a:pt x="476" y="705"/>
                  </a:lnTo>
                  <a:lnTo>
                    <a:pt x="454" y="712"/>
                  </a:lnTo>
                  <a:lnTo>
                    <a:pt x="432" y="718"/>
                  </a:lnTo>
                  <a:lnTo>
                    <a:pt x="409" y="721"/>
                  </a:lnTo>
                  <a:lnTo>
                    <a:pt x="386" y="723"/>
                  </a:lnTo>
                  <a:lnTo>
                    <a:pt x="363" y="725"/>
                  </a:lnTo>
                  <a:lnTo>
                    <a:pt x="363" y="725"/>
                  </a:lnTo>
                  <a:lnTo>
                    <a:pt x="339" y="723"/>
                  </a:lnTo>
                  <a:lnTo>
                    <a:pt x="316" y="721"/>
                  </a:lnTo>
                  <a:lnTo>
                    <a:pt x="293" y="718"/>
                  </a:lnTo>
                  <a:lnTo>
                    <a:pt x="270" y="712"/>
                  </a:lnTo>
                  <a:lnTo>
                    <a:pt x="248" y="705"/>
                  </a:lnTo>
                  <a:lnTo>
                    <a:pt x="225" y="697"/>
                  </a:lnTo>
                  <a:lnTo>
                    <a:pt x="203" y="688"/>
                  </a:lnTo>
                  <a:lnTo>
                    <a:pt x="183" y="676"/>
                  </a:lnTo>
                  <a:lnTo>
                    <a:pt x="183" y="676"/>
                  </a:lnTo>
                  <a:lnTo>
                    <a:pt x="161" y="664"/>
                  </a:lnTo>
                  <a:lnTo>
                    <a:pt x="141" y="650"/>
                  </a:lnTo>
                  <a:lnTo>
                    <a:pt x="123" y="635"/>
                  </a:lnTo>
                  <a:lnTo>
                    <a:pt x="106" y="619"/>
                  </a:lnTo>
                  <a:lnTo>
                    <a:pt x="90" y="602"/>
                  </a:lnTo>
                  <a:lnTo>
                    <a:pt x="75" y="584"/>
                  </a:lnTo>
                  <a:lnTo>
                    <a:pt x="60" y="563"/>
                  </a:lnTo>
                  <a:lnTo>
                    <a:pt x="47" y="542"/>
                  </a:lnTo>
                  <a:lnTo>
                    <a:pt x="47" y="542"/>
                  </a:lnTo>
                  <a:lnTo>
                    <a:pt x="37" y="520"/>
                  </a:lnTo>
                  <a:lnTo>
                    <a:pt x="27" y="499"/>
                  </a:lnTo>
                  <a:lnTo>
                    <a:pt x="19" y="477"/>
                  </a:lnTo>
                  <a:lnTo>
                    <a:pt x="12" y="454"/>
                  </a:lnTo>
                  <a:lnTo>
                    <a:pt x="7" y="432"/>
                  </a:lnTo>
                  <a:lnTo>
                    <a:pt x="3" y="409"/>
                  </a:lnTo>
                  <a:lnTo>
                    <a:pt x="0" y="385"/>
                  </a:lnTo>
                  <a:lnTo>
                    <a:pt x="0" y="362"/>
                  </a:lnTo>
                  <a:lnTo>
                    <a:pt x="0" y="362"/>
                  </a:lnTo>
                  <a:lnTo>
                    <a:pt x="0" y="339"/>
                  </a:lnTo>
                  <a:lnTo>
                    <a:pt x="3" y="315"/>
                  </a:lnTo>
                  <a:lnTo>
                    <a:pt x="7" y="292"/>
                  </a:lnTo>
                  <a:lnTo>
                    <a:pt x="12" y="269"/>
                  </a:lnTo>
                  <a:lnTo>
                    <a:pt x="19" y="247"/>
                  </a:lnTo>
                  <a:lnTo>
                    <a:pt x="28" y="225"/>
                  </a:lnTo>
                  <a:lnTo>
                    <a:pt x="37" y="203"/>
                  </a:lnTo>
                  <a:lnTo>
                    <a:pt x="48" y="181"/>
                  </a:lnTo>
                  <a:lnTo>
                    <a:pt x="48" y="181"/>
                  </a:lnTo>
                  <a:lnTo>
                    <a:pt x="61" y="159"/>
                  </a:lnTo>
                  <a:lnTo>
                    <a:pt x="75" y="140"/>
                  </a:lnTo>
                  <a:lnTo>
                    <a:pt x="91" y="121"/>
                  </a:lnTo>
                  <a:lnTo>
                    <a:pt x="107" y="104"/>
                  </a:lnTo>
                  <a:lnTo>
                    <a:pt x="124" y="88"/>
                  </a:lnTo>
                  <a:lnTo>
                    <a:pt x="142" y="73"/>
                  </a:lnTo>
                  <a:lnTo>
                    <a:pt x="163" y="59"/>
                  </a:lnTo>
                  <a:lnTo>
                    <a:pt x="184" y="47"/>
                  </a:lnTo>
                  <a:lnTo>
                    <a:pt x="184" y="47"/>
                  </a:lnTo>
                  <a:lnTo>
                    <a:pt x="206" y="36"/>
                  </a:lnTo>
                  <a:lnTo>
                    <a:pt x="227" y="26"/>
                  </a:lnTo>
                  <a:lnTo>
                    <a:pt x="250" y="18"/>
                  </a:lnTo>
                  <a:lnTo>
                    <a:pt x="272" y="12"/>
                  </a:lnTo>
                  <a:lnTo>
                    <a:pt x="294" y="7"/>
                  </a:lnTo>
                  <a:lnTo>
                    <a:pt x="317" y="3"/>
                  </a:lnTo>
                  <a:lnTo>
                    <a:pt x="340" y="1"/>
                  </a:lnTo>
                  <a:lnTo>
                    <a:pt x="363" y="0"/>
                  </a:lnTo>
                  <a:lnTo>
                    <a:pt x="363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8" name="Freeform 197"/>
            <p:cNvSpPr>
              <a:spLocks/>
            </p:cNvSpPr>
            <p:nvPr/>
          </p:nvSpPr>
          <p:spPr bwMode="auto">
            <a:xfrm>
              <a:off x="5421201" y="2835236"/>
              <a:ext cx="640039" cy="798564"/>
            </a:xfrm>
            <a:custGeom>
              <a:avLst/>
              <a:gdLst>
                <a:gd name="T0" fmla="*/ 2711 w 3235"/>
                <a:gd name="T1" fmla="*/ 1850 h 4035"/>
                <a:gd name="T2" fmla="*/ 2396 w 3235"/>
                <a:gd name="T3" fmla="*/ 1702 h 4035"/>
                <a:gd name="T4" fmla="*/ 1708 w 3235"/>
                <a:gd name="T5" fmla="*/ 1454 h 4035"/>
                <a:gd name="T6" fmla="*/ 1505 w 3235"/>
                <a:gd name="T7" fmla="*/ 1352 h 4035"/>
                <a:gd name="T8" fmla="*/ 1424 w 3235"/>
                <a:gd name="T9" fmla="*/ 1269 h 4035"/>
                <a:gd name="T10" fmla="*/ 1388 w 3235"/>
                <a:gd name="T11" fmla="*/ 1157 h 4035"/>
                <a:gd name="T12" fmla="*/ 1397 w 3235"/>
                <a:gd name="T13" fmla="*/ 1033 h 4035"/>
                <a:gd name="T14" fmla="*/ 1453 w 3235"/>
                <a:gd name="T15" fmla="*/ 934 h 4035"/>
                <a:gd name="T16" fmla="*/ 1545 w 3235"/>
                <a:gd name="T17" fmla="*/ 866 h 4035"/>
                <a:gd name="T18" fmla="*/ 1686 w 3235"/>
                <a:gd name="T19" fmla="*/ 819 h 4035"/>
                <a:gd name="T20" fmla="*/ 1900 w 3235"/>
                <a:gd name="T21" fmla="*/ 798 h 4035"/>
                <a:gd name="T22" fmla="*/ 2137 w 3235"/>
                <a:gd name="T23" fmla="*/ 822 h 4035"/>
                <a:gd name="T24" fmla="*/ 2449 w 3235"/>
                <a:gd name="T25" fmla="*/ 926 h 4035"/>
                <a:gd name="T26" fmla="*/ 2617 w 3235"/>
                <a:gd name="T27" fmla="*/ 923 h 4035"/>
                <a:gd name="T28" fmla="*/ 2713 w 3235"/>
                <a:gd name="T29" fmla="*/ 756 h 4035"/>
                <a:gd name="T30" fmla="*/ 2823 w 3235"/>
                <a:gd name="T31" fmla="*/ 393 h 4035"/>
                <a:gd name="T32" fmla="*/ 2703 w 3235"/>
                <a:gd name="T33" fmla="*/ 175 h 4035"/>
                <a:gd name="T34" fmla="*/ 2266 w 3235"/>
                <a:gd name="T35" fmla="*/ 43 h 4035"/>
                <a:gd name="T36" fmla="*/ 1971 w 3235"/>
                <a:gd name="T37" fmla="*/ 4 h 4035"/>
                <a:gd name="T38" fmla="*/ 1573 w 3235"/>
                <a:gd name="T39" fmla="*/ 10 h 4035"/>
                <a:gd name="T40" fmla="*/ 1222 w 3235"/>
                <a:gd name="T41" fmla="*/ 69 h 4035"/>
                <a:gd name="T42" fmla="*/ 1013 w 3235"/>
                <a:gd name="T43" fmla="*/ 135 h 4035"/>
                <a:gd name="T44" fmla="*/ 800 w 3235"/>
                <a:gd name="T45" fmla="*/ 239 h 4035"/>
                <a:gd name="T46" fmla="*/ 644 w 3235"/>
                <a:gd name="T47" fmla="*/ 352 h 4035"/>
                <a:gd name="T48" fmla="*/ 492 w 3235"/>
                <a:gd name="T49" fmla="*/ 508 h 4035"/>
                <a:gd name="T50" fmla="*/ 376 w 3235"/>
                <a:gd name="T51" fmla="*/ 689 h 4035"/>
                <a:gd name="T52" fmla="*/ 308 w 3235"/>
                <a:gd name="T53" fmla="*/ 866 h 4035"/>
                <a:gd name="T54" fmla="*/ 267 w 3235"/>
                <a:gd name="T55" fmla="*/ 1094 h 4035"/>
                <a:gd name="T56" fmla="*/ 273 w 3235"/>
                <a:gd name="T57" fmla="*/ 1367 h 4035"/>
                <a:gd name="T58" fmla="*/ 335 w 3235"/>
                <a:gd name="T59" fmla="*/ 1608 h 4035"/>
                <a:gd name="T60" fmla="*/ 507 w 3235"/>
                <a:gd name="T61" fmla="*/ 1881 h 4035"/>
                <a:gd name="T62" fmla="*/ 725 w 3235"/>
                <a:gd name="T63" fmla="*/ 2067 h 4035"/>
                <a:gd name="T64" fmla="*/ 1000 w 3235"/>
                <a:gd name="T65" fmla="*/ 2215 h 4035"/>
                <a:gd name="T66" fmla="*/ 1617 w 3235"/>
                <a:gd name="T67" fmla="*/ 2428 h 4035"/>
                <a:gd name="T68" fmla="*/ 1919 w 3235"/>
                <a:gd name="T69" fmla="*/ 2558 h 4035"/>
                <a:gd name="T70" fmla="*/ 1998 w 3235"/>
                <a:gd name="T71" fmla="*/ 2633 h 4035"/>
                <a:gd name="T72" fmla="*/ 2048 w 3235"/>
                <a:gd name="T73" fmla="*/ 2732 h 4035"/>
                <a:gd name="T74" fmla="*/ 2055 w 3235"/>
                <a:gd name="T75" fmla="*/ 2863 h 4035"/>
                <a:gd name="T76" fmla="*/ 2001 w 3235"/>
                <a:gd name="T77" fmla="*/ 3007 h 4035"/>
                <a:gd name="T78" fmla="*/ 1878 w 3235"/>
                <a:gd name="T79" fmla="*/ 3103 h 4035"/>
                <a:gd name="T80" fmla="*/ 1724 w 3235"/>
                <a:gd name="T81" fmla="*/ 3155 h 4035"/>
                <a:gd name="T82" fmla="*/ 1495 w 3235"/>
                <a:gd name="T83" fmla="*/ 3185 h 4035"/>
                <a:gd name="T84" fmla="*/ 1163 w 3235"/>
                <a:gd name="T85" fmla="*/ 3175 h 4035"/>
                <a:gd name="T86" fmla="*/ 743 w 3235"/>
                <a:gd name="T87" fmla="*/ 3091 h 4035"/>
                <a:gd name="T88" fmla="*/ 394 w 3235"/>
                <a:gd name="T89" fmla="*/ 3036 h 4035"/>
                <a:gd name="T90" fmla="*/ 248 w 3235"/>
                <a:gd name="T91" fmla="*/ 3383 h 4035"/>
                <a:gd name="T92" fmla="*/ 50 w 3235"/>
                <a:gd name="T93" fmla="*/ 3692 h 4035"/>
                <a:gd name="T94" fmla="*/ 390 w 3235"/>
                <a:gd name="T95" fmla="*/ 3889 h 4035"/>
                <a:gd name="T96" fmla="*/ 857 w 3235"/>
                <a:gd name="T97" fmla="*/ 3994 h 4035"/>
                <a:gd name="T98" fmla="*/ 1467 w 3235"/>
                <a:gd name="T99" fmla="*/ 4035 h 4035"/>
                <a:gd name="T100" fmla="*/ 1773 w 3235"/>
                <a:gd name="T101" fmla="*/ 4022 h 4035"/>
                <a:gd name="T102" fmla="*/ 2096 w 3235"/>
                <a:gd name="T103" fmla="*/ 3976 h 4035"/>
                <a:gd name="T104" fmla="*/ 2342 w 3235"/>
                <a:gd name="T105" fmla="*/ 3910 h 4035"/>
                <a:gd name="T106" fmla="*/ 2594 w 3235"/>
                <a:gd name="T107" fmla="*/ 3804 h 4035"/>
                <a:gd name="T108" fmla="*/ 2777 w 3235"/>
                <a:gd name="T109" fmla="*/ 3691 h 4035"/>
                <a:gd name="T110" fmla="*/ 2954 w 3235"/>
                <a:gd name="T111" fmla="*/ 3532 h 4035"/>
                <a:gd name="T112" fmla="*/ 3089 w 3235"/>
                <a:gd name="T113" fmla="*/ 3350 h 4035"/>
                <a:gd name="T114" fmla="*/ 3171 w 3235"/>
                <a:gd name="T115" fmla="*/ 3175 h 4035"/>
                <a:gd name="T116" fmla="*/ 3224 w 3235"/>
                <a:gd name="T117" fmla="*/ 2950 h 4035"/>
                <a:gd name="T118" fmla="*/ 3234 w 3235"/>
                <a:gd name="T119" fmla="*/ 2710 h 4035"/>
                <a:gd name="T120" fmla="*/ 3204 w 3235"/>
                <a:gd name="T121" fmla="*/ 2473 h 4035"/>
                <a:gd name="T122" fmla="*/ 3153 w 3235"/>
                <a:gd name="T123" fmla="*/ 2321 h 4035"/>
                <a:gd name="T124" fmla="*/ 2958 w 3235"/>
                <a:gd name="T125" fmla="*/ 2036 h 4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235" h="4035">
                  <a:moveTo>
                    <a:pt x="2922" y="2001"/>
                  </a:moveTo>
                  <a:lnTo>
                    <a:pt x="2922" y="2001"/>
                  </a:lnTo>
                  <a:lnTo>
                    <a:pt x="2884" y="1968"/>
                  </a:lnTo>
                  <a:lnTo>
                    <a:pt x="2843" y="1937"/>
                  </a:lnTo>
                  <a:lnTo>
                    <a:pt x="2801" y="1907"/>
                  </a:lnTo>
                  <a:lnTo>
                    <a:pt x="2757" y="1877"/>
                  </a:lnTo>
                  <a:lnTo>
                    <a:pt x="2711" y="1850"/>
                  </a:lnTo>
                  <a:lnTo>
                    <a:pt x="2662" y="1822"/>
                  </a:lnTo>
                  <a:lnTo>
                    <a:pt x="2613" y="1797"/>
                  </a:lnTo>
                  <a:lnTo>
                    <a:pt x="2562" y="1773"/>
                  </a:lnTo>
                  <a:lnTo>
                    <a:pt x="2562" y="1773"/>
                  </a:lnTo>
                  <a:lnTo>
                    <a:pt x="2508" y="1749"/>
                  </a:lnTo>
                  <a:lnTo>
                    <a:pt x="2453" y="1726"/>
                  </a:lnTo>
                  <a:lnTo>
                    <a:pt x="2396" y="1702"/>
                  </a:lnTo>
                  <a:lnTo>
                    <a:pt x="2338" y="1679"/>
                  </a:lnTo>
                  <a:lnTo>
                    <a:pt x="2216" y="1632"/>
                  </a:lnTo>
                  <a:lnTo>
                    <a:pt x="2088" y="1586"/>
                  </a:lnTo>
                  <a:lnTo>
                    <a:pt x="1787" y="1483"/>
                  </a:lnTo>
                  <a:lnTo>
                    <a:pt x="1787" y="1483"/>
                  </a:lnTo>
                  <a:lnTo>
                    <a:pt x="1747" y="1468"/>
                  </a:lnTo>
                  <a:lnTo>
                    <a:pt x="1708" y="1454"/>
                  </a:lnTo>
                  <a:lnTo>
                    <a:pt x="1671" y="1438"/>
                  </a:lnTo>
                  <a:lnTo>
                    <a:pt x="1635" y="1422"/>
                  </a:lnTo>
                  <a:lnTo>
                    <a:pt x="1600" y="1406"/>
                  </a:lnTo>
                  <a:lnTo>
                    <a:pt x="1567" y="1389"/>
                  </a:lnTo>
                  <a:lnTo>
                    <a:pt x="1535" y="1370"/>
                  </a:lnTo>
                  <a:lnTo>
                    <a:pt x="1505" y="1352"/>
                  </a:lnTo>
                  <a:lnTo>
                    <a:pt x="1505" y="1352"/>
                  </a:lnTo>
                  <a:lnTo>
                    <a:pt x="1490" y="1342"/>
                  </a:lnTo>
                  <a:lnTo>
                    <a:pt x="1476" y="1331"/>
                  </a:lnTo>
                  <a:lnTo>
                    <a:pt x="1465" y="1321"/>
                  </a:lnTo>
                  <a:lnTo>
                    <a:pt x="1452" y="1308"/>
                  </a:lnTo>
                  <a:lnTo>
                    <a:pt x="1442" y="1297"/>
                  </a:lnTo>
                  <a:lnTo>
                    <a:pt x="1433" y="1283"/>
                  </a:lnTo>
                  <a:lnTo>
                    <a:pt x="1424" y="1269"/>
                  </a:lnTo>
                  <a:lnTo>
                    <a:pt x="1416" y="1256"/>
                  </a:lnTo>
                  <a:lnTo>
                    <a:pt x="1409" y="1241"/>
                  </a:lnTo>
                  <a:lnTo>
                    <a:pt x="1403" y="1225"/>
                  </a:lnTo>
                  <a:lnTo>
                    <a:pt x="1397" y="1209"/>
                  </a:lnTo>
                  <a:lnTo>
                    <a:pt x="1394" y="1193"/>
                  </a:lnTo>
                  <a:lnTo>
                    <a:pt x="1390" y="1174"/>
                  </a:lnTo>
                  <a:lnTo>
                    <a:pt x="1388" y="1157"/>
                  </a:lnTo>
                  <a:lnTo>
                    <a:pt x="1386" y="1138"/>
                  </a:lnTo>
                  <a:lnTo>
                    <a:pt x="1386" y="1118"/>
                  </a:lnTo>
                  <a:lnTo>
                    <a:pt x="1386" y="1118"/>
                  </a:lnTo>
                  <a:lnTo>
                    <a:pt x="1387" y="1096"/>
                  </a:lnTo>
                  <a:lnTo>
                    <a:pt x="1388" y="1074"/>
                  </a:lnTo>
                  <a:lnTo>
                    <a:pt x="1392" y="1054"/>
                  </a:lnTo>
                  <a:lnTo>
                    <a:pt x="1397" y="1033"/>
                  </a:lnTo>
                  <a:lnTo>
                    <a:pt x="1403" y="1015"/>
                  </a:lnTo>
                  <a:lnTo>
                    <a:pt x="1411" y="996"/>
                  </a:lnTo>
                  <a:lnTo>
                    <a:pt x="1419" y="979"/>
                  </a:lnTo>
                  <a:lnTo>
                    <a:pt x="1429" y="963"/>
                  </a:lnTo>
                  <a:lnTo>
                    <a:pt x="1429" y="963"/>
                  </a:lnTo>
                  <a:lnTo>
                    <a:pt x="1441" y="948"/>
                  </a:lnTo>
                  <a:lnTo>
                    <a:pt x="1453" y="934"/>
                  </a:lnTo>
                  <a:lnTo>
                    <a:pt x="1466" y="921"/>
                  </a:lnTo>
                  <a:lnTo>
                    <a:pt x="1481" y="908"/>
                  </a:lnTo>
                  <a:lnTo>
                    <a:pt x="1496" y="897"/>
                  </a:lnTo>
                  <a:lnTo>
                    <a:pt x="1512" y="885"/>
                  </a:lnTo>
                  <a:lnTo>
                    <a:pt x="1528" y="875"/>
                  </a:lnTo>
                  <a:lnTo>
                    <a:pt x="1545" y="866"/>
                  </a:lnTo>
                  <a:lnTo>
                    <a:pt x="1545" y="866"/>
                  </a:lnTo>
                  <a:lnTo>
                    <a:pt x="1564" y="858"/>
                  </a:lnTo>
                  <a:lnTo>
                    <a:pt x="1583" y="850"/>
                  </a:lnTo>
                  <a:lnTo>
                    <a:pt x="1603" y="842"/>
                  </a:lnTo>
                  <a:lnTo>
                    <a:pt x="1622" y="835"/>
                  </a:lnTo>
                  <a:lnTo>
                    <a:pt x="1643" y="829"/>
                  </a:lnTo>
                  <a:lnTo>
                    <a:pt x="1665" y="823"/>
                  </a:lnTo>
                  <a:lnTo>
                    <a:pt x="1686" y="819"/>
                  </a:lnTo>
                  <a:lnTo>
                    <a:pt x="1709" y="814"/>
                  </a:lnTo>
                  <a:lnTo>
                    <a:pt x="1709" y="814"/>
                  </a:lnTo>
                  <a:lnTo>
                    <a:pt x="1755" y="807"/>
                  </a:lnTo>
                  <a:lnTo>
                    <a:pt x="1802" y="803"/>
                  </a:lnTo>
                  <a:lnTo>
                    <a:pt x="1850" y="799"/>
                  </a:lnTo>
                  <a:lnTo>
                    <a:pt x="1900" y="798"/>
                  </a:lnTo>
                  <a:lnTo>
                    <a:pt x="1900" y="798"/>
                  </a:lnTo>
                  <a:lnTo>
                    <a:pt x="1932" y="798"/>
                  </a:lnTo>
                  <a:lnTo>
                    <a:pt x="1963" y="799"/>
                  </a:lnTo>
                  <a:lnTo>
                    <a:pt x="1993" y="801"/>
                  </a:lnTo>
                  <a:lnTo>
                    <a:pt x="2024" y="804"/>
                  </a:lnTo>
                  <a:lnTo>
                    <a:pt x="2052" y="807"/>
                  </a:lnTo>
                  <a:lnTo>
                    <a:pt x="2081" y="812"/>
                  </a:lnTo>
                  <a:lnTo>
                    <a:pt x="2137" y="822"/>
                  </a:lnTo>
                  <a:lnTo>
                    <a:pt x="2191" y="834"/>
                  </a:lnTo>
                  <a:lnTo>
                    <a:pt x="2241" y="847"/>
                  </a:lnTo>
                  <a:lnTo>
                    <a:pt x="2290" y="862"/>
                  </a:lnTo>
                  <a:lnTo>
                    <a:pt x="2334" y="878"/>
                  </a:lnTo>
                  <a:lnTo>
                    <a:pt x="2376" y="894"/>
                  </a:lnTo>
                  <a:lnTo>
                    <a:pt x="2415" y="910"/>
                  </a:lnTo>
                  <a:lnTo>
                    <a:pt x="2449" y="926"/>
                  </a:lnTo>
                  <a:lnTo>
                    <a:pt x="2480" y="941"/>
                  </a:lnTo>
                  <a:lnTo>
                    <a:pt x="2531" y="967"/>
                  </a:lnTo>
                  <a:lnTo>
                    <a:pt x="2565" y="983"/>
                  </a:lnTo>
                  <a:lnTo>
                    <a:pt x="2565" y="983"/>
                  </a:lnTo>
                  <a:lnTo>
                    <a:pt x="2583" y="964"/>
                  </a:lnTo>
                  <a:lnTo>
                    <a:pt x="2599" y="944"/>
                  </a:lnTo>
                  <a:lnTo>
                    <a:pt x="2617" y="923"/>
                  </a:lnTo>
                  <a:lnTo>
                    <a:pt x="2631" y="901"/>
                  </a:lnTo>
                  <a:lnTo>
                    <a:pt x="2646" y="878"/>
                  </a:lnTo>
                  <a:lnTo>
                    <a:pt x="2661" y="855"/>
                  </a:lnTo>
                  <a:lnTo>
                    <a:pt x="2675" y="831"/>
                  </a:lnTo>
                  <a:lnTo>
                    <a:pt x="2689" y="806"/>
                  </a:lnTo>
                  <a:lnTo>
                    <a:pt x="2701" y="782"/>
                  </a:lnTo>
                  <a:lnTo>
                    <a:pt x="2713" y="756"/>
                  </a:lnTo>
                  <a:lnTo>
                    <a:pt x="2736" y="704"/>
                  </a:lnTo>
                  <a:lnTo>
                    <a:pt x="2755" y="650"/>
                  </a:lnTo>
                  <a:lnTo>
                    <a:pt x="2774" y="597"/>
                  </a:lnTo>
                  <a:lnTo>
                    <a:pt x="2789" y="543"/>
                  </a:lnTo>
                  <a:lnTo>
                    <a:pt x="2802" y="492"/>
                  </a:lnTo>
                  <a:lnTo>
                    <a:pt x="2814" y="441"/>
                  </a:lnTo>
                  <a:lnTo>
                    <a:pt x="2823" y="393"/>
                  </a:lnTo>
                  <a:lnTo>
                    <a:pt x="2830" y="347"/>
                  </a:lnTo>
                  <a:lnTo>
                    <a:pt x="2835" y="305"/>
                  </a:lnTo>
                  <a:lnTo>
                    <a:pt x="2838" y="267"/>
                  </a:lnTo>
                  <a:lnTo>
                    <a:pt x="2839" y="233"/>
                  </a:lnTo>
                  <a:lnTo>
                    <a:pt x="2839" y="233"/>
                  </a:lnTo>
                  <a:lnTo>
                    <a:pt x="2782" y="208"/>
                  </a:lnTo>
                  <a:lnTo>
                    <a:pt x="2703" y="175"/>
                  </a:lnTo>
                  <a:lnTo>
                    <a:pt x="2654" y="156"/>
                  </a:lnTo>
                  <a:lnTo>
                    <a:pt x="2602" y="136"/>
                  </a:lnTo>
                  <a:lnTo>
                    <a:pt x="2543" y="117"/>
                  </a:lnTo>
                  <a:lnTo>
                    <a:pt x="2481" y="97"/>
                  </a:lnTo>
                  <a:lnTo>
                    <a:pt x="2414" y="78"/>
                  </a:lnTo>
                  <a:lnTo>
                    <a:pt x="2341" y="59"/>
                  </a:lnTo>
                  <a:lnTo>
                    <a:pt x="2266" y="43"/>
                  </a:lnTo>
                  <a:lnTo>
                    <a:pt x="2227" y="35"/>
                  </a:lnTo>
                  <a:lnTo>
                    <a:pt x="2186" y="28"/>
                  </a:lnTo>
                  <a:lnTo>
                    <a:pt x="2145" y="23"/>
                  </a:lnTo>
                  <a:lnTo>
                    <a:pt x="2103" y="17"/>
                  </a:lnTo>
                  <a:lnTo>
                    <a:pt x="2059" y="11"/>
                  </a:lnTo>
                  <a:lnTo>
                    <a:pt x="2016" y="8"/>
                  </a:lnTo>
                  <a:lnTo>
                    <a:pt x="1971" y="4"/>
                  </a:lnTo>
                  <a:lnTo>
                    <a:pt x="1925" y="2"/>
                  </a:lnTo>
                  <a:lnTo>
                    <a:pt x="1878" y="0"/>
                  </a:lnTo>
                  <a:lnTo>
                    <a:pt x="1831" y="0"/>
                  </a:lnTo>
                  <a:lnTo>
                    <a:pt x="1831" y="0"/>
                  </a:lnTo>
                  <a:lnTo>
                    <a:pt x="1743" y="1"/>
                  </a:lnTo>
                  <a:lnTo>
                    <a:pt x="1656" y="4"/>
                  </a:lnTo>
                  <a:lnTo>
                    <a:pt x="1573" y="10"/>
                  </a:lnTo>
                  <a:lnTo>
                    <a:pt x="1491" y="19"/>
                  </a:lnTo>
                  <a:lnTo>
                    <a:pt x="1411" y="31"/>
                  </a:lnTo>
                  <a:lnTo>
                    <a:pt x="1372" y="36"/>
                  </a:lnTo>
                  <a:lnTo>
                    <a:pt x="1334" y="43"/>
                  </a:lnTo>
                  <a:lnTo>
                    <a:pt x="1295" y="51"/>
                  </a:lnTo>
                  <a:lnTo>
                    <a:pt x="1258" y="59"/>
                  </a:lnTo>
                  <a:lnTo>
                    <a:pt x="1222" y="69"/>
                  </a:lnTo>
                  <a:lnTo>
                    <a:pt x="1185" y="78"/>
                  </a:lnTo>
                  <a:lnTo>
                    <a:pt x="1185" y="78"/>
                  </a:lnTo>
                  <a:lnTo>
                    <a:pt x="1150" y="88"/>
                  </a:lnTo>
                  <a:lnTo>
                    <a:pt x="1114" y="99"/>
                  </a:lnTo>
                  <a:lnTo>
                    <a:pt x="1080" y="110"/>
                  </a:lnTo>
                  <a:lnTo>
                    <a:pt x="1046" y="122"/>
                  </a:lnTo>
                  <a:lnTo>
                    <a:pt x="1013" y="135"/>
                  </a:lnTo>
                  <a:lnTo>
                    <a:pt x="981" y="148"/>
                  </a:lnTo>
                  <a:lnTo>
                    <a:pt x="949" y="161"/>
                  </a:lnTo>
                  <a:lnTo>
                    <a:pt x="918" y="176"/>
                  </a:lnTo>
                  <a:lnTo>
                    <a:pt x="887" y="191"/>
                  </a:lnTo>
                  <a:lnTo>
                    <a:pt x="858" y="206"/>
                  </a:lnTo>
                  <a:lnTo>
                    <a:pt x="828" y="222"/>
                  </a:lnTo>
                  <a:lnTo>
                    <a:pt x="800" y="239"/>
                  </a:lnTo>
                  <a:lnTo>
                    <a:pt x="772" y="257"/>
                  </a:lnTo>
                  <a:lnTo>
                    <a:pt x="745" y="274"/>
                  </a:lnTo>
                  <a:lnTo>
                    <a:pt x="718" y="292"/>
                  </a:lnTo>
                  <a:lnTo>
                    <a:pt x="693" y="312"/>
                  </a:lnTo>
                  <a:lnTo>
                    <a:pt x="693" y="312"/>
                  </a:lnTo>
                  <a:lnTo>
                    <a:pt x="668" y="331"/>
                  </a:lnTo>
                  <a:lnTo>
                    <a:pt x="644" y="352"/>
                  </a:lnTo>
                  <a:lnTo>
                    <a:pt x="620" y="372"/>
                  </a:lnTo>
                  <a:lnTo>
                    <a:pt x="597" y="393"/>
                  </a:lnTo>
                  <a:lnTo>
                    <a:pt x="575" y="415"/>
                  </a:lnTo>
                  <a:lnTo>
                    <a:pt x="553" y="438"/>
                  </a:lnTo>
                  <a:lnTo>
                    <a:pt x="532" y="460"/>
                  </a:lnTo>
                  <a:lnTo>
                    <a:pt x="512" y="484"/>
                  </a:lnTo>
                  <a:lnTo>
                    <a:pt x="492" y="508"/>
                  </a:lnTo>
                  <a:lnTo>
                    <a:pt x="474" y="532"/>
                  </a:lnTo>
                  <a:lnTo>
                    <a:pt x="456" y="557"/>
                  </a:lnTo>
                  <a:lnTo>
                    <a:pt x="438" y="582"/>
                  </a:lnTo>
                  <a:lnTo>
                    <a:pt x="422" y="608"/>
                  </a:lnTo>
                  <a:lnTo>
                    <a:pt x="406" y="635"/>
                  </a:lnTo>
                  <a:lnTo>
                    <a:pt x="390" y="662"/>
                  </a:lnTo>
                  <a:lnTo>
                    <a:pt x="376" y="689"/>
                  </a:lnTo>
                  <a:lnTo>
                    <a:pt x="376" y="689"/>
                  </a:lnTo>
                  <a:lnTo>
                    <a:pt x="363" y="718"/>
                  </a:lnTo>
                  <a:lnTo>
                    <a:pt x="350" y="746"/>
                  </a:lnTo>
                  <a:lnTo>
                    <a:pt x="337" y="775"/>
                  </a:lnTo>
                  <a:lnTo>
                    <a:pt x="327" y="805"/>
                  </a:lnTo>
                  <a:lnTo>
                    <a:pt x="317" y="835"/>
                  </a:lnTo>
                  <a:lnTo>
                    <a:pt x="308" y="866"/>
                  </a:lnTo>
                  <a:lnTo>
                    <a:pt x="300" y="897"/>
                  </a:lnTo>
                  <a:lnTo>
                    <a:pt x="292" y="928"/>
                  </a:lnTo>
                  <a:lnTo>
                    <a:pt x="285" y="961"/>
                  </a:lnTo>
                  <a:lnTo>
                    <a:pt x="279" y="993"/>
                  </a:lnTo>
                  <a:lnTo>
                    <a:pt x="274" y="1026"/>
                  </a:lnTo>
                  <a:lnTo>
                    <a:pt x="271" y="1060"/>
                  </a:lnTo>
                  <a:lnTo>
                    <a:pt x="267" y="1094"/>
                  </a:lnTo>
                  <a:lnTo>
                    <a:pt x="265" y="1128"/>
                  </a:lnTo>
                  <a:lnTo>
                    <a:pt x="264" y="1164"/>
                  </a:lnTo>
                  <a:lnTo>
                    <a:pt x="263" y="1199"/>
                  </a:lnTo>
                  <a:lnTo>
                    <a:pt x="263" y="1199"/>
                  </a:lnTo>
                  <a:lnTo>
                    <a:pt x="264" y="1257"/>
                  </a:lnTo>
                  <a:lnTo>
                    <a:pt x="267" y="1313"/>
                  </a:lnTo>
                  <a:lnTo>
                    <a:pt x="273" y="1367"/>
                  </a:lnTo>
                  <a:lnTo>
                    <a:pt x="281" y="1419"/>
                  </a:lnTo>
                  <a:lnTo>
                    <a:pt x="292" y="1469"/>
                  </a:lnTo>
                  <a:lnTo>
                    <a:pt x="304" y="1517"/>
                  </a:lnTo>
                  <a:lnTo>
                    <a:pt x="319" y="1563"/>
                  </a:lnTo>
                  <a:lnTo>
                    <a:pt x="327" y="1585"/>
                  </a:lnTo>
                  <a:lnTo>
                    <a:pt x="335" y="1608"/>
                  </a:lnTo>
                  <a:lnTo>
                    <a:pt x="335" y="1608"/>
                  </a:lnTo>
                  <a:lnTo>
                    <a:pt x="355" y="1650"/>
                  </a:lnTo>
                  <a:lnTo>
                    <a:pt x="375" y="1692"/>
                  </a:lnTo>
                  <a:lnTo>
                    <a:pt x="398" y="1732"/>
                  </a:lnTo>
                  <a:lnTo>
                    <a:pt x="422" y="1771"/>
                  </a:lnTo>
                  <a:lnTo>
                    <a:pt x="449" y="1809"/>
                  </a:lnTo>
                  <a:lnTo>
                    <a:pt x="477" y="1845"/>
                  </a:lnTo>
                  <a:lnTo>
                    <a:pt x="507" y="1881"/>
                  </a:lnTo>
                  <a:lnTo>
                    <a:pt x="539" y="1914"/>
                  </a:lnTo>
                  <a:lnTo>
                    <a:pt x="539" y="1914"/>
                  </a:lnTo>
                  <a:lnTo>
                    <a:pt x="573" y="1947"/>
                  </a:lnTo>
                  <a:lnTo>
                    <a:pt x="608" y="1978"/>
                  </a:lnTo>
                  <a:lnTo>
                    <a:pt x="646" y="2009"/>
                  </a:lnTo>
                  <a:lnTo>
                    <a:pt x="684" y="2038"/>
                  </a:lnTo>
                  <a:lnTo>
                    <a:pt x="725" y="2067"/>
                  </a:lnTo>
                  <a:lnTo>
                    <a:pt x="766" y="2094"/>
                  </a:lnTo>
                  <a:lnTo>
                    <a:pt x="810" y="2120"/>
                  </a:lnTo>
                  <a:lnTo>
                    <a:pt x="856" y="2145"/>
                  </a:lnTo>
                  <a:lnTo>
                    <a:pt x="856" y="2145"/>
                  </a:lnTo>
                  <a:lnTo>
                    <a:pt x="903" y="2169"/>
                  </a:lnTo>
                  <a:lnTo>
                    <a:pt x="951" y="2192"/>
                  </a:lnTo>
                  <a:lnTo>
                    <a:pt x="1000" y="2215"/>
                  </a:lnTo>
                  <a:lnTo>
                    <a:pt x="1051" y="2236"/>
                  </a:lnTo>
                  <a:lnTo>
                    <a:pt x="1104" y="2257"/>
                  </a:lnTo>
                  <a:lnTo>
                    <a:pt x="1156" y="2276"/>
                  </a:lnTo>
                  <a:lnTo>
                    <a:pt x="1210" y="2295"/>
                  </a:lnTo>
                  <a:lnTo>
                    <a:pt x="1267" y="2313"/>
                  </a:lnTo>
                  <a:lnTo>
                    <a:pt x="1617" y="2428"/>
                  </a:lnTo>
                  <a:lnTo>
                    <a:pt x="1617" y="2428"/>
                  </a:lnTo>
                  <a:lnTo>
                    <a:pt x="1699" y="2455"/>
                  </a:lnTo>
                  <a:lnTo>
                    <a:pt x="1778" y="2484"/>
                  </a:lnTo>
                  <a:lnTo>
                    <a:pt x="1778" y="2484"/>
                  </a:lnTo>
                  <a:lnTo>
                    <a:pt x="1816" y="2500"/>
                  </a:lnTo>
                  <a:lnTo>
                    <a:pt x="1853" y="2517"/>
                  </a:lnTo>
                  <a:lnTo>
                    <a:pt x="1886" y="2537"/>
                  </a:lnTo>
                  <a:lnTo>
                    <a:pt x="1919" y="2558"/>
                  </a:lnTo>
                  <a:lnTo>
                    <a:pt x="1919" y="2558"/>
                  </a:lnTo>
                  <a:lnTo>
                    <a:pt x="1934" y="2569"/>
                  </a:lnTo>
                  <a:lnTo>
                    <a:pt x="1949" y="2580"/>
                  </a:lnTo>
                  <a:lnTo>
                    <a:pt x="1963" y="2593"/>
                  </a:lnTo>
                  <a:lnTo>
                    <a:pt x="1975" y="2606"/>
                  </a:lnTo>
                  <a:lnTo>
                    <a:pt x="1987" y="2619"/>
                  </a:lnTo>
                  <a:lnTo>
                    <a:pt x="1998" y="2633"/>
                  </a:lnTo>
                  <a:lnTo>
                    <a:pt x="2010" y="2648"/>
                  </a:lnTo>
                  <a:lnTo>
                    <a:pt x="2019" y="2664"/>
                  </a:lnTo>
                  <a:lnTo>
                    <a:pt x="2019" y="2664"/>
                  </a:lnTo>
                  <a:lnTo>
                    <a:pt x="2028" y="2680"/>
                  </a:lnTo>
                  <a:lnTo>
                    <a:pt x="2035" y="2696"/>
                  </a:lnTo>
                  <a:lnTo>
                    <a:pt x="2042" y="2715"/>
                  </a:lnTo>
                  <a:lnTo>
                    <a:pt x="2048" y="2732"/>
                  </a:lnTo>
                  <a:lnTo>
                    <a:pt x="2051" y="2751"/>
                  </a:lnTo>
                  <a:lnTo>
                    <a:pt x="2055" y="2771"/>
                  </a:lnTo>
                  <a:lnTo>
                    <a:pt x="2056" y="2791"/>
                  </a:lnTo>
                  <a:lnTo>
                    <a:pt x="2057" y="2813"/>
                  </a:lnTo>
                  <a:lnTo>
                    <a:pt x="2057" y="2813"/>
                  </a:lnTo>
                  <a:lnTo>
                    <a:pt x="2056" y="2839"/>
                  </a:lnTo>
                  <a:lnTo>
                    <a:pt x="2055" y="2863"/>
                  </a:lnTo>
                  <a:lnTo>
                    <a:pt x="2051" y="2887"/>
                  </a:lnTo>
                  <a:lnTo>
                    <a:pt x="2045" y="2908"/>
                  </a:lnTo>
                  <a:lnTo>
                    <a:pt x="2040" y="2930"/>
                  </a:lnTo>
                  <a:lnTo>
                    <a:pt x="2032" y="2951"/>
                  </a:lnTo>
                  <a:lnTo>
                    <a:pt x="2022" y="2970"/>
                  </a:lnTo>
                  <a:lnTo>
                    <a:pt x="2012" y="2989"/>
                  </a:lnTo>
                  <a:lnTo>
                    <a:pt x="2001" y="3007"/>
                  </a:lnTo>
                  <a:lnTo>
                    <a:pt x="1987" y="3023"/>
                  </a:lnTo>
                  <a:lnTo>
                    <a:pt x="1972" y="3039"/>
                  </a:lnTo>
                  <a:lnTo>
                    <a:pt x="1956" y="3054"/>
                  </a:lnTo>
                  <a:lnTo>
                    <a:pt x="1939" y="3068"/>
                  </a:lnTo>
                  <a:lnTo>
                    <a:pt x="1920" y="3081"/>
                  </a:lnTo>
                  <a:lnTo>
                    <a:pt x="1900" y="3092"/>
                  </a:lnTo>
                  <a:lnTo>
                    <a:pt x="1878" y="3103"/>
                  </a:lnTo>
                  <a:lnTo>
                    <a:pt x="1878" y="3103"/>
                  </a:lnTo>
                  <a:lnTo>
                    <a:pt x="1855" y="3114"/>
                  </a:lnTo>
                  <a:lnTo>
                    <a:pt x="1831" y="3123"/>
                  </a:lnTo>
                  <a:lnTo>
                    <a:pt x="1806" y="3132"/>
                  </a:lnTo>
                  <a:lnTo>
                    <a:pt x="1780" y="3140"/>
                  </a:lnTo>
                  <a:lnTo>
                    <a:pt x="1753" y="3148"/>
                  </a:lnTo>
                  <a:lnTo>
                    <a:pt x="1724" y="3155"/>
                  </a:lnTo>
                  <a:lnTo>
                    <a:pt x="1694" y="3161"/>
                  </a:lnTo>
                  <a:lnTo>
                    <a:pt x="1665" y="3167"/>
                  </a:lnTo>
                  <a:lnTo>
                    <a:pt x="1632" y="3172"/>
                  </a:lnTo>
                  <a:lnTo>
                    <a:pt x="1599" y="3176"/>
                  </a:lnTo>
                  <a:lnTo>
                    <a:pt x="1566" y="3179"/>
                  </a:lnTo>
                  <a:lnTo>
                    <a:pt x="1530" y="3183"/>
                  </a:lnTo>
                  <a:lnTo>
                    <a:pt x="1495" y="3185"/>
                  </a:lnTo>
                  <a:lnTo>
                    <a:pt x="1457" y="3186"/>
                  </a:lnTo>
                  <a:lnTo>
                    <a:pt x="1379" y="3188"/>
                  </a:lnTo>
                  <a:lnTo>
                    <a:pt x="1379" y="3188"/>
                  </a:lnTo>
                  <a:lnTo>
                    <a:pt x="1327" y="3187"/>
                  </a:lnTo>
                  <a:lnTo>
                    <a:pt x="1273" y="3185"/>
                  </a:lnTo>
                  <a:lnTo>
                    <a:pt x="1219" y="3180"/>
                  </a:lnTo>
                  <a:lnTo>
                    <a:pt x="1163" y="3175"/>
                  </a:lnTo>
                  <a:lnTo>
                    <a:pt x="1107" y="3168"/>
                  </a:lnTo>
                  <a:lnTo>
                    <a:pt x="1050" y="3160"/>
                  </a:lnTo>
                  <a:lnTo>
                    <a:pt x="990" y="3148"/>
                  </a:lnTo>
                  <a:lnTo>
                    <a:pt x="930" y="3137"/>
                  </a:lnTo>
                  <a:lnTo>
                    <a:pt x="870" y="3123"/>
                  </a:lnTo>
                  <a:lnTo>
                    <a:pt x="807" y="3108"/>
                  </a:lnTo>
                  <a:lnTo>
                    <a:pt x="743" y="3091"/>
                  </a:lnTo>
                  <a:lnTo>
                    <a:pt x="679" y="3073"/>
                  </a:lnTo>
                  <a:lnTo>
                    <a:pt x="614" y="3053"/>
                  </a:lnTo>
                  <a:lnTo>
                    <a:pt x="547" y="3031"/>
                  </a:lnTo>
                  <a:lnTo>
                    <a:pt x="480" y="3008"/>
                  </a:lnTo>
                  <a:lnTo>
                    <a:pt x="410" y="2983"/>
                  </a:lnTo>
                  <a:lnTo>
                    <a:pt x="410" y="2983"/>
                  </a:lnTo>
                  <a:lnTo>
                    <a:pt x="394" y="3036"/>
                  </a:lnTo>
                  <a:lnTo>
                    <a:pt x="376" y="3087"/>
                  </a:lnTo>
                  <a:lnTo>
                    <a:pt x="357" y="3139"/>
                  </a:lnTo>
                  <a:lnTo>
                    <a:pt x="337" y="3190"/>
                  </a:lnTo>
                  <a:lnTo>
                    <a:pt x="317" y="3239"/>
                  </a:lnTo>
                  <a:lnTo>
                    <a:pt x="295" y="3288"/>
                  </a:lnTo>
                  <a:lnTo>
                    <a:pt x="272" y="3336"/>
                  </a:lnTo>
                  <a:lnTo>
                    <a:pt x="248" y="3383"/>
                  </a:lnTo>
                  <a:lnTo>
                    <a:pt x="223" y="3429"/>
                  </a:lnTo>
                  <a:lnTo>
                    <a:pt x="196" y="3475"/>
                  </a:lnTo>
                  <a:lnTo>
                    <a:pt x="169" y="3520"/>
                  </a:lnTo>
                  <a:lnTo>
                    <a:pt x="141" y="3565"/>
                  </a:lnTo>
                  <a:lnTo>
                    <a:pt x="111" y="3608"/>
                  </a:lnTo>
                  <a:lnTo>
                    <a:pt x="82" y="3651"/>
                  </a:lnTo>
                  <a:lnTo>
                    <a:pt x="50" y="3692"/>
                  </a:lnTo>
                  <a:lnTo>
                    <a:pt x="17" y="3733"/>
                  </a:lnTo>
                  <a:lnTo>
                    <a:pt x="0" y="3754"/>
                  </a:lnTo>
                  <a:lnTo>
                    <a:pt x="138" y="3812"/>
                  </a:lnTo>
                  <a:lnTo>
                    <a:pt x="138" y="3812"/>
                  </a:lnTo>
                  <a:lnTo>
                    <a:pt x="224" y="3840"/>
                  </a:lnTo>
                  <a:lnTo>
                    <a:pt x="308" y="3866"/>
                  </a:lnTo>
                  <a:lnTo>
                    <a:pt x="390" y="3889"/>
                  </a:lnTo>
                  <a:lnTo>
                    <a:pt x="472" y="3912"/>
                  </a:lnTo>
                  <a:lnTo>
                    <a:pt x="551" y="3932"/>
                  </a:lnTo>
                  <a:lnTo>
                    <a:pt x="629" y="3950"/>
                  </a:lnTo>
                  <a:lnTo>
                    <a:pt x="706" y="3966"/>
                  </a:lnTo>
                  <a:lnTo>
                    <a:pt x="781" y="3981"/>
                  </a:lnTo>
                  <a:lnTo>
                    <a:pt x="781" y="3981"/>
                  </a:lnTo>
                  <a:lnTo>
                    <a:pt x="857" y="3994"/>
                  </a:lnTo>
                  <a:lnTo>
                    <a:pt x="935" y="4005"/>
                  </a:lnTo>
                  <a:lnTo>
                    <a:pt x="1016" y="4014"/>
                  </a:lnTo>
                  <a:lnTo>
                    <a:pt x="1101" y="4022"/>
                  </a:lnTo>
                  <a:lnTo>
                    <a:pt x="1189" y="4028"/>
                  </a:lnTo>
                  <a:lnTo>
                    <a:pt x="1279" y="4031"/>
                  </a:lnTo>
                  <a:lnTo>
                    <a:pt x="1372" y="4035"/>
                  </a:lnTo>
                  <a:lnTo>
                    <a:pt x="1467" y="4035"/>
                  </a:lnTo>
                  <a:lnTo>
                    <a:pt x="1467" y="4035"/>
                  </a:lnTo>
                  <a:lnTo>
                    <a:pt x="1520" y="4035"/>
                  </a:lnTo>
                  <a:lnTo>
                    <a:pt x="1573" y="4034"/>
                  </a:lnTo>
                  <a:lnTo>
                    <a:pt x="1623" y="4033"/>
                  </a:lnTo>
                  <a:lnTo>
                    <a:pt x="1675" y="4029"/>
                  </a:lnTo>
                  <a:lnTo>
                    <a:pt x="1724" y="4027"/>
                  </a:lnTo>
                  <a:lnTo>
                    <a:pt x="1773" y="4022"/>
                  </a:lnTo>
                  <a:lnTo>
                    <a:pt x="1822" y="4018"/>
                  </a:lnTo>
                  <a:lnTo>
                    <a:pt x="1870" y="4013"/>
                  </a:lnTo>
                  <a:lnTo>
                    <a:pt x="1916" y="4007"/>
                  </a:lnTo>
                  <a:lnTo>
                    <a:pt x="1963" y="4000"/>
                  </a:lnTo>
                  <a:lnTo>
                    <a:pt x="2007" y="3992"/>
                  </a:lnTo>
                  <a:lnTo>
                    <a:pt x="2052" y="3984"/>
                  </a:lnTo>
                  <a:lnTo>
                    <a:pt x="2096" y="3976"/>
                  </a:lnTo>
                  <a:lnTo>
                    <a:pt x="2139" y="3967"/>
                  </a:lnTo>
                  <a:lnTo>
                    <a:pt x="2182" y="3957"/>
                  </a:lnTo>
                  <a:lnTo>
                    <a:pt x="2223" y="3945"/>
                  </a:lnTo>
                  <a:lnTo>
                    <a:pt x="2223" y="3945"/>
                  </a:lnTo>
                  <a:lnTo>
                    <a:pt x="2263" y="3934"/>
                  </a:lnTo>
                  <a:lnTo>
                    <a:pt x="2303" y="3922"/>
                  </a:lnTo>
                  <a:lnTo>
                    <a:pt x="2342" y="3910"/>
                  </a:lnTo>
                  <a:lnTo>
                    <a:pt x="2381" y="3896"/>
                  </a:lnTo>
                  <a:lnTo>
                    <a:pt x="2418" y="3882"/>
                  </a:lnTo>
                  <a:lnTo>
                    <a:pt x="2455" y="3867"/>
                  </a:lnTo>
                  <a:lnTo>
                    <a:pt x="2492" y="3852"/>
                  </a:lnTo>
                  <a:lnTo>
                    <a:pt x="2526" y="3838"/>
                  </a:lnTo>
                  <a:lnTo>
                    <a:pt x="2560" y="3820"/>
                  </a:lnTo>
                  <a:lnTo>
                    <a:pt x="2594" y="3804"/>
                  </a:lnTo>
                  <a:lnTo>
                    <a:pt x="2627" y="3786"/>
                  </a:lnTo>
                  <a:lnTo>
                    <a:pt x="2658" y="3769"/>
                  </a:lnTo>
                  <a:lnTo>
                    <a:pt x="2690" y="3750"/>
                  </a:lnTo>
                  <a:lnTo>
                    <a:pt x="2720" y="3731"/>
                  </a:lnTo>
                  <a:lnTo>
                    <a:pt x="2750" y="3710"/>
                  </a:lnTo>
                  <a:lnTo>
                    <a:pt x="2777" y="3691"/>
                  </a:lnTo>
                  <a:lnTo>
                    <a:pt x="2777" y="3691"/>
                  </a:lnTo>
                  <a:lnTo>
                    <a:pt x="2806" y="3669"/>
                  </a:lnTo>
                  <a:lnTo>
                    <a:pt x="2832" y="3648"/>
                  </a:lnTo>
                  <a:lnTo>
                    <a:pt x="2859" y="3627"/>
                  </a:lnTo>
                  <a:lnTo>
                    <a:pt x="2884" y="3604"/>
                  </a:lnTo>
                  <a:lnTo>
                    <a:pt x="2908" y="3581"/>
                  </a:lnTo>
                  <a:lnTo>
                    <a:pt x="2932" y="3557"/>
                  </a:lnTo>
                  <a:lnTo>
                    <a:pt x="2954" y="3532"/>
                  </a:lnTo>
                  <a:lnTo>
                    <a:pt x="2976" y="3508"/>
                  </a:lnTo>
                  <a:lnTo>
                    <a:pt x="2997" y="3483"/>
                  </a:lnTo>
                  <a:lnTo>
                    <a:pt x="3017" y="3458"/>
                  </a:lnTo>
                  <a:lnTo>
                    <a:pt x="3036" y="3432"/>
                  </a:lnTo>
                  <a:lnTo>
                    <a:pt x="3055" y="3405"/>
                  </a:lnTo>
                  <a:lnTo>
                    <a:pt x="3072" y="3378"/>
                  </a:lnTo>
                  <a:lnTo>
                    <a:pt x="3089" y="3350"/>
                  </a:lnTo>
                  <a:lnTo>
                    <a:pt x="3104" y="3323"/>
                  </a:lnTo>
                  <a:lnTo>
                    <a:pt x="3119" y="3294"/>
                  </a:lnTo>
                  <a:lnTo>
                    <a:pt x="3119" y="3294"/>
                  </a:lnTo>
                  <a:lnTo>
                    <a:pt x="3134" y="3265"/>
                  </a:lnTo>
                  <a:lnTo>
                    <a:pt x="3146" y="3235"/>
                  </a:lnTo>
                  <a:lnTo>
                    <a:pt x="3159" y="3206"/>
                  </a:lnTo>
                  <a:lnTo>
                    <a:pt x="3171" y="3175"/>
                  </a:lnTo>
                  <a:lnTo>
                    <a:pt x="3181" y="3144"/>
                  </a:lnTo>
                  <a:lnTo>
                    <a:pt x="3190" y="3113"/>
                  </a:lnTo>
                  <a:lnTo>
                    <a:pt x="3199" y="3081"/>
                  </a:lnTo>
                  <a:lnTo>
                    <a:pt x="3206" y="3048"/>
                  </a:lnTo>
                  <a:lnTo>
                    <a:pt x="3213" y="3016"/>
                  </a:lnTo>
                  <a:lnTo>
                    <a:pt x="3219" y="2983"/>
                  </a:lnTo>
                  <a:lnTo>
                    <a:pt x="3224" y="2950"/>
                  </a:lnTo>
                  <a:lnTo>
                    <a:pt x="3228" y="2915"/>
                  </a:lnTo>
                  <a:lnTo>
                    <a:pt x="3231" y="2881"/>
                  </a:lnTo>
                  <a:lnTo>
                    <a:pt x="3234" y="2847"/>
                  </a:lnTo>
                  <a:lnTo>
                    <a:pt x="3235" y="2811"/>
                  </a:lnTo>
                  <a:lnTo>
                    <a:pt x="3235" y="2775"/>
                  </a:lnTo>
                  <a:lnTo>
                    <a:pt x="3235" y="2775"/>
                  </a:lnTo>
                  <a:lnTo>
                    <a:pt x="3234" y="2710"/>
                  </a:lnTo>
                  <a:lnTo>
                    <a:pt x="3230" y="2647"/>
                  </a:lnTo>
                  <a:lnTo>
                    <a:pt x="3228" y="2616"/>
                  </a:lnTo>
                  <a:lnTo>
                    <a:pt x="3224" y="2586"/>
                  </a:lnTo>
                  <a:lnTo>
                    <a:pt x="3220" y="2558"/>
                  </a:lnTo>
                  <a:lnTo>
                    <a:pt x="3215" y="2529"/>
                  </a:lnTo>
                  <a:lnTo>
                    <a:pt x="3210" y="2500"/>
                  </a:lnTo>
                  <a:lnTo>
                    <a:pt x="3204" y="2473"/>
                  </a:lnTo>
                  <a:lnTo>
                    <a:pt x="3197" y="2446"/>
                  </a:lnTo>
                  <a:lnTo>
                    <a:pt x="3190" y="2420"/>
                  </a:lnTo>
                  <a:lnTo>
                    <a:pt x="3182" y="2395"/>
                  </a:lnTo>
                  <a:lnTo>
                    <a:pt x="3173" y="2369"/>
                  </a:lnTo>
                  <a:lnTo>
                    <a:pt x="3164" y="2345"/>
                  </a:lnTo>
                  <a:lnTo>
                    <a:pt x="3153" y="2321"/>
                  </a:lnTo>
                  <a:lnTo>
                    <a:pt x="3153" y="2321"/>
                  </a:lnTo>
                  <a:lnTo>
                    <a:pt x="3133" y="2275"/>
                  </a:lnTo>
                  <a:lnTo>
                    <a:pt x="3109" y="2232"/>
                  </a:lnTo>
                  <a:lnTo>
                    <a:pt x="3083" y="2188"/>
                  </a:lnTo>
                  <a:lnTo>
                    <a:pt x="3055" y="2148"/>
                  </a:lnTo>
                  <a:lnTo>
                    <a:pt x="3025" y="2109"/>
                  </a:lnTo>
                  <a:lnTo>
                    <a:pt x="2993" y="2071"/>
                  </a:lnTo>
                  <a:lnTo>
                    <a:pt x="2958" y="2036"/>
                  </a:lnTo>
                  <a:lnTo>
                    <a:pt x="2922" y="2001"/>
                  </a:lnTo>
                  <a:lnTo>
                    <a:pt x="2922" y="200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</p:grpSp>
      <p:cxnSp>
        <p:nvCxnSpPr>
          <p:cNvPr id="80" name="Łącznik prosty 79"/>
          <p:cNvCxnSpPr/>
          <p:nvPr userDrawn="1"/>
        </p:nvCxnSpPr>
        <p:spPr>
          <a:xfrm>
            <a:off x="7020179" y="5000072"/>
            <a:ext cx="0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2" name="Prostokąt 901"/>
          <p:cNvSpPr/>
          <p:nvPr userDrawn="1"/>
        </p:nvSpPr>
        <p:spPr>
          <a:xfrm>
            <a:off x="5580112" y="692696"/>
            <a:ext cx="29523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 sz="2400">
                <a:solidFill>
                  <a:schemeClr val="tx2">
                    <a:alpha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Dziękujemy za uwagę</a:t>
            </a:r>
          </a:p>
        </p:txBody>
      </p:sp>
      <p:sp>
        <p:nvSpPr>
          <p:cNvPr id="652" name="Prostokąt 651"/>
          <p:cNvSpPr/>
          <p:nvPr userDrawn="1"/>
        </p:nvSpPr>
        <p:spPr>
          <a:xfrm>
            <a:off x="7308211" y="4966775"/>
            <a:ext cx="1512168" cy="972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800" b="1">
                <a:solidFill>
                  <a:srgbClr val="004B88"/>
                </a:solidFill>
              </a:rPr>
              <a:t>81-812 Sopot</a:t>
            </a:r>
            <a:endParaRPr lang="pl-PL" sz="800">
              <a:solidFill>
                <a:srgbClr val="004B88"/>
              </a:solidFill>
            </a:endParaRPr>
          </a:p>
          <a:p>
            <a:r>
              <a:rPr lang="pl-PL" sz="800" b="1">
                <a:solidFill>
                  <a:srgbClr val="004B88"/>
                </a:solidFill>
              </a:rPr>
              <a:t>ul. Junaków 2</a:t>
            </a:r>
            <a:endParaRPr lang="pl-PL" sz="800">
              <a:solidFill>
                <a:srgbClr val="004B88"/>
              </a:solidFill>
            </a:endParaRPr>
          </a:p>
          <a:p>
            <a:pPr>
              <a:lnSpc>
                <a:spcPts val="1100"/>
              </a:lnSpc>
            </a:pPr>
            <a:r>
              <a:rPr lang="pl-PL" sz="800">
                <a:solidFill>
                  <a:srgbClr val="004B88"/>
                </a:solidFill>
              </a:rPr>
              <a:t>Tel.: (48-58) 550 60 70</a:t>
            </a:r>
          </a:p>
          <a:p>
            <a:r>
              <a:rPr lang="pl-PL" sz="800">
                <a:solidFill>
                  <a:srgbClr val="004B88"/>
                </a:solidFill>
              </a:rPr>
              <a:t>Fax: (48-58) 550 66 70</a:t>
            </a:r>
          </a:p>
          <a:p>
            <a: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pl-PL" sz="800" u="none" kern="1200">
                <a:solidFill>
                  <a:srgbClr val="004B88"/>
                </a:solidFill>
                <a:latin typeface="+mn-lt"/>
                <a:ea typeface="+mn-ea"/>
                <a:cs typeface="+mn-cs"/>
              </a:rPr>
              <a:t>kontakt@pbs.pl</a:t>
            </a:r>
          </a:p>
          <a:p>
            <a: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pl-PL" sz="800" kern="1200">
                <a:solidFill>
                  <a:srgbClr val="004B88"/>
                </a:solidFill>
                <a:latin typeface="+mn-lt"/>
                <a:ea typeface="+mn-ea"/>
                <a:cs typeface="+mn-cs"/>
              </a:rPr>
              <a:t>kontakt@bestresponse.pl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800" kern="1200">
                <a:solidFill>
                  <a:srgbClr val="004B88"/>
                </a:solidFill>
                <a:latin typeface="+mn-lt"/>
                <a:ea typeface="+mn-ea"/>
                <a:cs typeface="+mn-cs"/>
              </a:rPr>
              <a:t>www.pbs.pl</a:t>
            </a:r>
          </a:p>
        </p:txBody>
      </p:sp>
      <p:pic>
        <p:nvPicPr>
          <p:cNvPr id="2050" name="Picture 2" descr="Best Response">
            <a:extLst>
              <a:ext uri="{FF2B5EF4-FFF2-40B4-BE49-F238E27FC236}">
                <a16:creationId xmlns:a16="http://schemas.microsoft.com/office/drawing/2014/main" id="{9DFFBA09-D87C-4B3F-9CB7-55116331E09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276" y="5169187"/>
            <a:ext cx="211455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59297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79352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zekladka_p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Łącznik prosty 25"/>
          <p:cNvCxnSpPr/>
          <p:nvPr userDrawn="1"/>
        </p:nvCxnSpPr>
        <p:spPr>
          <a:xfrm>
            <a:off x="323528" y="2890116"/>
            <a:ext cx="8568952" cy="0"/>
          </a:xfrm>
          <a:prstGeom prst="line">
            <a:avLst/>
          </a:prstGeom>
          <a:ln w="6350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 prosty 26"/>
          <p:cNvCxnSpPr/>
          <p:nvPr userDrawn="1"/>
        </p:nvCxnSpPr>
        <p:spPr>
          <a:xfrm>
            <a:off x="323528" y="3933056"/>
            <a:ext cx="8568952" cy="0"/>
          </a:xfrm>
          <a:prstGeom prst="line">
            <a:avLst/>
          </a:prstGeom>
          <a:ln w="6350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Freeform 20"/>
          <p:cNvSpPr>
            <a:spLocks/>
          </p:cNvSpPr>
          <p:nvPr/>
        </p:nvSpPr>
        <p:spPr bwMode="auto">
          <a:xfrm>
            <a:off x="4211930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tx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36" name="Freeform 20"/>
          <p:cNvSpPr>
            <a:spLocks/>
          </p:cNvSpPr>
          <p:nvPr/>
        </p:nvSpPr>
        <p:spPr bwMode="auto">
          <a:xfrm>
            <a:off x="5012585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42" name="Freeform 20"/>
          <p:cNvSpPr>
            <a:spLocks/>
          </p:cNvSpPr>
          <p:nvPr/>
        </p:nvSpPr>
        <p:spPr bwMode="auto">
          <a:xfrm>
            <a:off x="5813240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48" name="Freeform 20"/>
          <p:cNvSpPr>
            <a:spLocks/>
          </p:cNvSpPr>
          <p:nvPr/>
        </p:nvSpPr>
        <p:spPr bwMode="auto">
          <a:xfrm>
            <a:off x="2615668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54" name="Freeform 20"/>
          <p:cNvSpPr>
            <a:spLocks/>
          </p:cNvSpPr>
          <p:nvPr/>
        </p:nvSpPr>
        <p:spPr bwMode="auto">
          <a:xfrm>
            <a:off x="3416323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3" name="Symbol zastępczy tekstu 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199891" y="3967653"/>
            <a:ext cx="2816225" cy="3683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aseline="0">
                <a:solidFill>
                  <a:schemeClr val="tx2"/>
                </a:solidFill>
              </a:defRPr>
            </a:lvl1pPr>
          </a:lstStyle>
          <a:p>
            <a:pPr algn="ctr"/>
            <a:r>
              <a:rPr lang="pl-PL"/>
              <a:t>tytuł slajdu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6087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24">
          <p15:clr>
            <a:srgbClr val="FBAE40"/>
          </p15:clr>
        </p15:guide>
        <p15:guide id="2" pos="2540">
          <p15:clr>
            <a:srgbClr val="FBAE40"/>
          </p15:clr>
        </p15:guide>
        <p15:guide id="3" pos="3039">
          <p15:clr>
            <a:srgbClr val="FBAE40"/>
          </p15:clr>
        </p15:guide>
        <p15:guide id="4" orient="horz" pos="2296">
          <p15:clr>
            <a:srgbClr val="FBAE40"/>
          </p15:clr>
        </p15:guide>
        <p15:guide id="5" pos="2222">
          <p15:clr>
            <a:srgbClr val="FBAE40"/>
          </p15:clr>
        </p15:guide>
        <p15:guide id="6" pos="2018">
          <p15:clr>
            <a:srgbClr val="FBAE40"/>
          </p15:clr>
        </p15:guide>
        <p15:guide id="7" pos="1701">
          <p15:clr>
            <a:srgbClr val="FBAE40"/>
          </p15:clr>
        </p15:guide>
        <p15:guide id="8" pos="3220">
          <p15:clr>
            <a:srgbClr val="FBAE40"/>
          </p15:clr>
        </p15:guide>
        <p15:guide id="9" pos="3538">
          <p15:clr>
            <a:srgbClr val="FBAE40"/>
          </p15:clr>
        </p15:guide>
        <p15:guide id="10" pos="3719">
          <p15:clr>
            <a:srgbClr val="FBAE40"/>
          </p15:clr>
        </p15:guide>
        <p15:guide id="11" pos="405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kolumna te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908050"/>
            <a:ext cx="4103688" cy="4752976"/>
          </a:xfrm>
          <a:prstGeom prst="rect">
            <a:avLst/>
          </a:prstGeom>
        </p:spPr>
        <p:txBody>
          <a:bodyPr/>
          <a:lstStyle>
            <a:lvl1pPr marL="171450" marR="0" indent="-17145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571500" marR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Stosuj, gdy tekst jest najważniejszy, a obrazek pełni rolę ozdobnika/ilustracji.</a:t>
            </a:r>
          </a:p>
          <a:p>
            <a:pPr lvl="0"/>
            <a:endParaRPr lang="pl-PL"/>
          </a:p>
          <a:p>
            <a:pPr lvl="0"/>
            <a:r>
              <a:rPr lang="pl-PL"/>
              <a:t>Wypunktowanie -  schemat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2"/>
            <a:endParaRPr lang="pl-PL"/>
          </a:p>
          <a:p>
            <a:pPr lvl="0"/>
            <a:endParaRPr lang="pl-PL"/>
          </a:p>
          <a:p>
            <a:pPr marL="742950" marR="0" lvl="1" indent="-17145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lang="pl-PL"/>
          </a:p>
          <a:p>
            <a:pPr lvl="0"/>
            <a:endParaRPr lang="pl-PL"/>
          </a:p>
          <a:p>
            <a:pPr lvl="0"/>
            <a:endParaRPr lang="pl-PL"/>
          </a:p>
        </p:txBody>
      </p:sp>
      <p:cxnSp>
        <p:nvCxnSpPr>
          <p:cNvPr id="64" name="Łącznik prosty 86"/>
          <p:cNvCxnSpPr/>
          <p:nvPr userDrawn="1"/>
        </p:nvCxnSpPr>
        <p:spPr>
          <a:xfrm>
            <a:off x="755576" y="229290"/>
            <a:ext cx="0" cy="288032"/>
          </a:xfrm>
          <a:prstGeom prst="line">
            <a:avLst/>
          </a:prstGeom>
          <a:ln w="3175">
            <a:solidFill>
              <a:srgbClr val="004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Symbol zastępczy tekstu 49"/>
          <p:cNvSpPr>
            <a:spLocks noGrp="1"/>
          </p:cNvSpPr>
          <p:nvPr>
            <p:ph type="body" sz="quarter" idx="11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49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6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429200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kolumna tekstu i obra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908050"/>
            <a:ext cx="4103688" cy="4752976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Stosuj, gdy tekst jest najważniejszy, a obrazek pełni rolę ozdobnika/ilustracji.</a:t>
            </a:r>
          </a:p>
          <a:p>
            <a:pPr lvl="0"/>
            <a:endParaRPr lang="pl-PL"/>
          </a:p>
          <a:p>
            <a:pPr lvl="0"/>
            <a:r>
              <a:rPr lang="pl-PL"/>
              <a:t>Wypunktowanie -  schemat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Trzeci poziom</a:t>
            </a:r>
          </a:p>
          <a:p>
            <a:pPr lvl="0"/>
            <a:endParaRPr lang="pl-PL"/>
          </a:p>
          <a:p>
            <a:pPr lvl="0"/>
            <a:endParaRPr lang="pl-PL"/>
          </a:p>
          <a:p>
            <a:pPr lvl="0"/>
            <a:endParaRPr lang="pl-PL"/>
          </a:p>
        </p:txBody>
      </p:sp>
      <p:cxnSp>
        <p:nvCxnSpPr>
          <p:cNvPr id="64" name="Łącznik prosty 86"/>
          <p:cNvCxnSpPr/>
          <p:nvPr userDrawn="1"/>
        </p:nvCxnSpPr>
        <p:spPr>
          <a:xfrm>
            <a:off x="755576" y="229290"/>
            <a:ext cx="0" cy="288032"/>
          </a:xfrm>
          <a:prstGeom prst="line">
            <a:avLst/>
          </a:prstGeom>
          <a:ln w="3175">
            <a:solidFill>
              <a:srgbClr val="004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Symbol zastępczy obrazu 65"/>
          <p:cNvSpPr>
            <a:spLocks noGrp="1"/>
          </p:cNvSpPr>
          <p:nvPr>
            <p:ph type="pic" sz="quarter" idx="13"/>
          </p:nvPr>
        </p:nvSpPr>
        <p:spPr>
          <a:xfrm>
            <a:off x="4716463" y="908049"/>
            <a:ext cx="4103687" cy="4752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pl-PL"/>
          </a:p>
        </p:txBody>
      </p:sp>
      <p:sp>
        <p:nvSpPr>
          <p:cNvPr id="52" name="Symbol zastępczy tekstu 49"/>
          <p:cNvSpPr>
            <a:spLocks noGrp="1"/>
          </p:cNvSpPr>
          <p:nvPr>
            <p:ph type="body" sz="quarter" idx="14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8" name="Symbol zastępczy tekstu 48"/>
          <p:cNvSpPr>
            <a:spLocks noGrp="1"/>
          </p:cNvSpPr>
          <p:nvPr>
            <p:ph type="body" sz="quarter" idx="16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7" name="Symbol zastępczy tekstu 57"/>
          <p:cNvSpPr>
            <a:spLocks noGrp="1"/>
          </p:cNvSpPr>
          <p:nvPr>
            <p:ph type="body" sz="quarter" idx="17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4114890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kolumny te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908050"/>
            <a:ext cx="4103688" cy="4752975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Stosuj, gdy jest dużo tekstu</a:t>
            </a:r>
          </a:p>
          <a:p>
            <a:pPr lvl="0"/>
            <a:endParaRPr lang="pl-PL"/>
          </a:p>
          <a:p>
            <a:pPr lvl="0"/>
            <a:r>
              <a:rPr lang="pl-PL"/>
              <a:t>Wypunktowanie -  schemat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Trzeci poziom</a:t>
            </a:r>
          </a:p>
          <a:p>
            <a:pPr lvl="0"/>
            <a:endParaRPr lang="pl-PL"/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50" name="Symbol zastępczy tekstu 49"/>
          <p:cNvSpPr>
            <a:spLocks noGrp="1"/>
          </p:cNvSpPr>
          <p:nvPr>
            <p:ph type="body" sz="quarter" idx="11" hasCustomPrompt="1"/>
          </p:nvPr>
        </p:nvSpPr>
        <p:spPr>
          <a:xfrm>
            <a:off x="4716463" y="908049"/>
            <a:ext cx="4103687" cy="4752975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sz="1000" baseline="0"/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l-PL"/>
              <a:t>Miejsce na drugą kolumnę tekstu</a:t>
            </a:r>
          </a:p>
          <a:p>
            <a:pPr lvl="0"/>
            <a:endParaRPr lang="pl-PL"/>
          </a:p>
          <a:p>
            <a:pPr lvl="0"/>
            <a:r>
              <a:rPr lang="pl-PL"/>
              <a:t>Wypunktowanie -  schemat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Trzeci poziom</a:t>
            </a:r>
          </a:p>
          <a:p>
            <a:pPr lvl="0"/>
            <a:endParaRPr lang="pl-PL"/>
          </a:p>
        </p:txBody>
      </p:sp>
      <p:sp>
        <p:nvSpPr>
          <p:cNvPr id="51" name="Symbol zastępczy tekstu 49"/>
          <p:cNvSpPr>
            <a:spLocks noGrp="1"/>
          </p:cNvSpPr>
          <p:nvPr>
            <p:ph type="body" sz="quarter" idx="12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7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6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3341288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ypunktowani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908050"/>
            <a:ext cx="4103688" cy="4752975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baseline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Wypunktowanie -  schemat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Trzeci poziom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2"/>
            <a:endParaRPr lang="pl-PL"/>
          </a:p>
        </p:txBody>
      </p:sp>
      <p:sp>
        <p:nvSpPr>
          <p:cNvPr id="51" name="Symbol zastępczy tekstu 49"/>
          <p:cNvSpPr>
            <a:spLocks noGrp="1"/>
          </p:cNvSpPr>
          <p:nvPr>
            <p:ph type="body" sz="quarter" idx="12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6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5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42707528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 + 1 kolumna te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ymbol zastępczy obrazu 49"/>
          <p:cNvSpPr>
            <a:spLocks noGrp="1"/>
          </p:cNvSpPr>
          <p:nvPr>
            <p:ph type="pic" sz="quarter" idx="13" hasCustomPrompt="1"/>
          </p:nvPr>
        </p:nvSpPr>
        <p:spPr>
          <a:xfrm>
            <a:off x="323850" y="908050"/>
            <a:ext cx="4103688" cy="4752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pl-PL"/>
              <a:t>Obraz</a:t>
            </a:r>
          </a:p>
        </p:txBody>
      </p:sp>
      <p:sp>
        <p:nvSpPr>
          <p:cNvPr id="52" name="Symbol zastępczy tekstu 51"/>
          <p:cNvSpPr>
            <a:spLocks noGrp="1"/>
          </p:cNvSpPr>
          <p:nvPr>
            <p:ph type="body" sz="quarter" idx="14" hasCustomPrompt="1"/>
          </p:nvPr>
        </p:nvSpPr>
        <p:spPr>
          <a:xfrm>
            <a:off x="4716463" y="908050"/>
            <a:ext cx="4103687" cy="4752975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lang="pl-PL" sz="1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l-PL"/>
              <a:t>Stosuj, gdy tekst ma zilustrować obraz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51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7" name="Symbol zastępczy tekstu 48"/>
          <p:cNvSpPr>
            <a:spLocks noGrp="1"/>
          </p:cNvSpPr>
          <p:nvPr>
            <p:ph type="body" sz="quarter" idx="16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6" name="Symbol zastępczy tekstu 57"/>
          <p:cNvSpPr>
            <a:spLocks noGrp="1"/>
          </p:cNvSpPr>
          <p:nvPr>
            <p:ph type="body" sz="quarter" idx="17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3075233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komendacje 2_pozio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1544362" y="1135690"/>
            <a:ext cx="7275788" cy="2193812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baseline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1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49" name="Symbol zastępczy obrazu 48"/>
          <p:cNvSpPr>
            <a:spLocks noGrp="1"/>
          </p:cNvSpPr>
          <p:nvPr>
            <p:ph type="pic" sz="quarter" idx="16" hasCustomPrompt="1"/>
          </p:nvPr>
        </p:nvSpPr>
        <p:spPr>
          <a:xfrm>
            <a:off x="335866" y="1674724"/>
            <a:ext cx="1115744" cy="11157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76" name="Symbol zastępczy tekstu 58"/>
          <p:cNvSpPr>
            <a:spLocks noGrp="1"/>
          </p:cNvSpPr>
          <p:nvPr>
            <p:ph type="body" sz="quarter" idx="19" hasCustomPrompt="1"/>
          </p:nvPr>
        </p:nvSpPr>
        <p:spPr>
          <a:xfrm>
            <a:off x="1544362" y="3566704"/>
            <a:ext cx="7275788" cy="2022566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2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</p:txBody>
      </p:sp>
      <p:sp>
        <p:nvSpPr>
          <p:cNvPr id="78" name="Symbol zastępczy obrazu 48"/>
          <p:cNvSpPr>
            <a:spLocks noGrp="1"/>
          </p:cNvSpPr>
          <p:nvPr>
            <p:ph type="pic" sz="quarter" idx="21" hasCustomPrompt="1"/>
          </p:nvPr>
        </p:nvSpPr>
        <p:spPr>
          <a:xfrm>
            <a:off x="335866" y="4020115"/>
            <a:ext cx="1115744" cy="11157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cxnSp>
        <p:nvCxnSpPr>
          <p:cNvPr id="57" name="Łącznik prostoliniowy 47"/>
          <p:cNvCxnSpPr/>
          <p:nvPr userDrawn="1"/>
        </p:nvCxnSpPr>
        <p:spPr>
          <a:xfrm>
            <a:off x="335866" y="3426728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Symbol zastępczy tekstu 49"/>
          <p:cNvSpPr>
            <a:spLocks noGrp="1"/>
          </p:cNvSpPr>
          <p:nvPr>
            <p:ph type="body" sz="quarter" idx="23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10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9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3884639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komendacje 3_pozio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1544362" y="908050"/>
            <a:ext cx="7275788" cy="1415612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baseline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Century Gothic" panose="020B0502020202020204" pitchFamily="34" charset="0"/>
              <a:buChar char="◦"/>
              <a:defRPr sz="1000"/>
            </a:lvl2pPr>
            <a:lvl3pPr marL="1143000" indent="-228600"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1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51" name="Symbol zastępczy tekstu 58"/>
          <p:cNvSpPr>
            <a:spLocks noGrp="1"/>
          </p:cNvSpPr>
          <p:nvPr>
            <p:ph type="body" sz="quarter" idx="14" hasCustomPrompt="1"/>
          </p:nvPr>
        </p:nvSpPr>
        <p:spPr>
          <a:xfrm>
            <a:off x="1544362" y="4213678"/>
            <a:ext cx="7275788" cy="1415612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3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</p:txBody>
      </p:sp>
      <p:sp>
        <p:nvSpPr>
          <p:cNvPr id="49" name="Symbol zastępczy obrazu 48"/>
          <p:cNvSpPr>
            <a:spLocks noGrp="1"/>
          </p:cNvSpPr>
          <p:nvPr>
            <p:ph type="pic" sz="quarter" idx="16" hasCustomPrompt="1"/>
          </p:nvPr>
        </p:nvSpPr>
        <p:spPr>
          <a:xfrm>
            <a:off x="467544" y="1124744"/>
            <a:ext cx="936104" cy="9361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76" name="Symbol zastępczy tekstu 58"/>
          <p:cNvSpPr>
            <a:spLocks noGrp="1"/>
          </p:cNvSpPr>
          <p:nvPr>
            <p:ph type="body" sz="quarter" idx="19" hasCustomPrompt="1"/>
          </p:nvPr>
        </p:nvSpPr>
        <p:spPr>
          <a:xfrm>
            <a:off x="1544362" y="2560864"/>
            <a:ext cx="7275788" cy="1415612"/>
          </a:xfrm>
          <a:prstGeom prst="rect">
            <a:avLst/>
          </a:prstGeom>
        </p:spPr>
        <p:txBody>
          <a:bodyPr/>
          <a:lstStyle>
            <a:lvl1pPr marL="342900" indent="-342900">
              <a:buFont typeface="Courier New" panose="02070309020205020404" pitchFamily="49" charset="0"/>
              <a:buChar char="o"/>
              <a:defRPr lang="pl-PL" sz="1000" b="0" i="0" baseline="0" dirty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6286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buFont typeface="Century Gothic" panose="020B0502020202020204" pitchFamily="34" charset="0"/>
              <a:buChar char="◦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</a:lstStyle>
          <a:p>
            <a:pPr marL="171450" lvl="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l-PL"/>
              <a:t>Rekomendacja 2</a:t>
            </a:r>
          </a:p>
          <a:p>
            <a:pPr marL="171450" lvl="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marL="171450" lvl="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pl-PL"/>
          </a:p>
        </p:txBody>
      </p:sp>
      <p:sp>
        <p:nvSpPr>
          <p:cNvPr id="78" name="Symbol zastępczy obrazu 48"/>
          <p:cNvSpPr>
            <a:spLocks noGrp="1"/>
          </p:cNvSpPr>
          <p:nvPr>
            <p:ph type="pic" sz="quarter" idx="21" hasCustomPrompt="1"/>
          </p:nvPr>
        </p:nvSpPr>
        <p:spPr>
          <a:xfrm>
            <a:off x="467544" y="2780928"/>
            <a:ext cx="936104" cy="9361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79" name="Symbol zastępczy obrazu 48"/>
          <p:cNvSpPr>
            <a:spLocks noGrp="1"/>
          </p:cNvSpPr>
          <p:nvPr>
            <p:ph type="pic" sz="quarter" idx="22" hasCustomPrompt="1"/>
          </p:nvPr>
        </p:nvSpPr>
        <p:spPr>
          <a:xfrm>
            <a:off x="467544" y="4437112"/>
            <a:ext cx="936104" cy="9361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cxnSp>
        <p:nvCxnSpPr>
          <p:cNvPr id="57" name="Łącznik prostoliniowy 47"/>
          <p:cNvCxnSpPr/>
          <p:nvPr userDrawn="1"/>
        </p:nvCxnSpPr>
        <p:spPr>
          <a:xfrm>
            <a:off x="335866" y="2420888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Łącznik prostoliniowy 47"/>
          <p:cNvCxnSpPr/>
          <p:nvPr userDrawn="1"/>
        </p:nvCxnSpPr>
        <p:spPr>
          <a:xfrm>
            <a:off x="335866" y="4077072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Symbol zastępczy tekstu 49"/>
          <p:cNvSpPr>
            <a:spLocks noGrp="1"/>
          </p:cNvSpPr>
          <p:nvPr>
            <p:ph type="body" sz="quarter" idx="23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13" name="Symbol zastępczy tekstu 48"/>
          <p:cNvSpPr>
            <a:spLocks noGrp="1"/>
          </p:cNvSpPr>
          <p:nvPr>
            <p:ph type="body" sz="quarter" idx="2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12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10928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image" Target="../media/image1.jpeg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1718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81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12"/>
          <p:cNvSpPr/>
          <p:nvPr/>
        </p:nvSpPr>
        <p:spPr>
          <a:xfrm>
            <a:off x="8459788" y="188640"/>
            <a:ext cx="6122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E87C7243-E035-4DE3-855E-DA05E824EDC5}" type="slidenum">
              <a:rPr lang="pl-PL">
                <a:solidFill>
                  <a:srgbClr val="004B88"/>
                </a:solidFill>
              </a:rPr>
              <a:pPr algn="ctr"/>
              <a:t>‹#›</a:t>
            </a:fld>
            <a:endParaRPr lang="pl-PL">
              <a:solidFill>
                <a:srgbClr val="004B88"/>
              </a:solidFill>
            </a:endParaRPr>
          </a:p>
        </p:txBody>
      </p:sp>
      <p:cxnSp>
        <p:nvCxnSpPr>
          <p:cNvPr id="16" name="Łącznik prosty 86"/>
          <p:cNvCxnSpPr/>
          <p:nvPr/>
        </p:nvCxnSpPr>
        <p:spPr>
          <a:xfrm>
            <a:off x="755576" y="229290"/>
            <a:ext cx="0" cy="288032"/>
          </a:xfrm>
          <a:prstGeom prst="line">
            <a:avLst/>
          </a:prstGeom>
          <a:ln w="3175">
            <a:solidFill>
              <a:srgbClr val="004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87"/>
          <p:cNvCxnSpPr/>
          <p:nvPr/>
        </p:nvCxnSpPr>
        <p:spPr>
          <a:xfrm>
            <a:off x="7308304" y="229290"/>
            <a:ext cx="0" cy="288032"/>
          </a:xfrm>
          <a:prstGeom prst="line">
            <a:avLst/>
          </a:prstGeom>
          <a:ln w="3175">
            <a:solidFill>
              <a:srgbClr val="004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88"/>
          <p:cNvCxnSpPr/>
          <p:nvPr/>
        </p:nvCxnSpPr>
        <p:spPr>
          <a:xfrm>
            <a:off x="8532440" y="229290"/>
            <a:ext cx="0" cy="288032"/>
          </a:xfrm>
          <a:prstGeom prst="line">
            <a:avLst/>
          </a:prstGeom>
          <a:ln w="3175">
            <a:solidFill>
              <a:srgbClr val="004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Łącznik prosty 278"/>
          <p:cNvCxnSpPr/>
          <p:nvPr userDrawn="1"/>
        </p:nvCxnSpPr>
        <p:spPr>
          <a:xfrm>
            <a:off x="233264" y="5866881"/>
            <a:ext cx="8712968" cy="0"/>
          </a:xfrm>
          <a:prstGeom prst="line">
            <a:avLst/>
          </a:prstGeom>
          <a:ln w="3175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Łącznik prosty 82">
            <a:extLst>
              <a:ext uri="{FF2B5EF4-FFF2-40B4-BE49-F238E27FC236}">
                <a16:creationId xmlns:a16="http://schemas.microsoft.com/office/drawing/2014/main" id="{8D4E8E81-AF01-45D8-9B7B-9F7749585D38}"/>
              </a:ext>
            </a:extLst>
          </p:cNvPr>
          <p:cNvCxnSpPr/>
          <p:nvPr userDrawn="1"/>
        </p:nvCxnSpPr>
        <p:spPr>
          <a:xfrm>
            <a:off x="251520" y="787946"/>
            <a:ext cx="8712968" cy="0"/>
          </a:xfrm>
          <a:prstGeom prst="line">
            <a:avLst/>
          </a:prstGeom>
          <a:ln w="3175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braz 1">
            <a:extLst>
              <a:ext uri="{FF2B5EF4-FFF2-40B4-BE49-F238E27FC236}">
                <a16:creationId xmlns:a16="http://schemas.microsoft.com/office/drawing/2014/main" id="{D9DA8E58-2B5D-46F8-BE03-1B999EC59238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077" y="6045590"/>
            <a:ext cx="6849846" cy="702298"/>
          </a:xfrm>
          <a:prstGeom prst="rect">
            <a:avLst/>
          </a:prstGeom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id="{DC69DE62-BF38-4181-BCD7-BDD9FECA9E0C}"/>
              </a:ext>
            </a:extLst>
          </p:cNvPr>
          <p:cNvSpPr/>
          <p:nvPr userDrawn="1"/>
        </p:nvSpPr>
        <p:spPr>
          <a:xfrm>
            <a:off x="7257271" y="117446"/>
            <a:ext cx="13196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>
                <a:solidFill>
                  <a:srgbClr val="0094CF"/>
                </a:solidFill>
              </a:rPr>
              <a:t>Badanie jednotematyczne </a:t>
            </a:r>
          </a:p>
          <a:p>
            <a:pPr algn="ctr"/>
            <a:endParaRPr lang="pl-PL" sz="800">
              <a:solidFill>
                <a:srgbClr val="0094C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27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801" r:id="rId21"/>
    <p:sldLayoutId id="2147483808" r:id="rId2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78">
          <p15:clr>
            <a:srgbClr val="F26B43"/>
          </p15:clr>
        </p15:guide>
        <p15:guide id="2" orient="horz" pos="3793" userDrawn="1">
          <p15:clr>
            <a:srgbClr val="F26B43"/>
          </p15:clr>
        </p15:guide>
        <p15:guide id="3" orient="horz" pos="415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3029F15C-A174-4DC0-A8F4-A2AF093E3F7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077" y="6045590"/>
            <a:ext cx="6849846" cy="70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249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5" r:id="rId2"/>
    <p:sldLayoutId id="2147483716" r:id="rId3"/>
    <p:sldLayoutId id="2147483809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image" Target="../media/image20.png"/><Relationship Id="rId18" Type="http://schemas.openxmlformats.org/officeDocument/2006/relationships/image" Target="../media/image25.svg"/><Relationship Id="rId26" Type="http://schemas.openxmlformats.org/officeDocument/2006/relationships/image" Target="../media/image33.svg"/><Relationship Id="rId3" Type="http://schemas.openxmlformats.org/officeDocument/2006/relationships/image" Target="../media/image12.png"/><Relationship Id="rId21" Type="http://schemas.openxmlformats.org/officeDocument/2006/relationships/image" Target="../media/image28.png"/><Relationship Id="rId7" Type="http://schemas.openxmlformats.org/officeDocument/2006/relationships/image" Target="../media/image14.png"/><Relationship Id="rId12" Type="http://schemas.openxmlformats.org/officeDocument/2006/relationships/image" Target="../media/image19.svg"/><Relationship Id="rId17" Type="http://schemas.openxmlformats.org/officeDocument/2006/relationships/image" Target="../media/image24.png"/><Relationship Id="rId25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3.svg"/><Relationship Id="rId20" Type="http://schemas.openxmlformats.org/officeDocument/2006/relationships/image" Target="../media/image27.svg"/><Relationship Id="rId29" Type="http://schemas.openxmlformats.org/officeDocument/2006/relationships/image" Target="../media/image36.png"/><Relationship Id="rId1" Type="http://schemas.openxmlformats.org/officeDocument/2006/relationships/slideLayout" Target="../slideLayouts/slideLayout24.xml"/><Relationship Id="rId6" Type="http://schemas.openxmlformats.org/officeDocument/2006/relationships/chart" Target="../charts/chart18.xml"/><Relationship Id="rId11" Type="http://schemas.openxmlformats.org/officeDocument/2006/relationships/image" Target="../media/image18.png"/><Relationship Id="rId24" Type="http://schemas.openxmlformats.org/officeDocument/2006/relationships/image" Target="../media/image31.svg"/><Relationship Id="rId5" Type="http://schemas.openxmlformats.org/officeDocument/2006/relationships/chart" Target="../charts/chart17.xml"/><Relationship Id="rId15" Type="http://schemas.openxmlformats.org/officeDocument/2006/relationships/image" Target="../media/image22.png"/><Relationship Id="rId23" Type="http://schemas.openxmlformats.org/officeDocument/2006/relationships/image" Target="../media/image30.png"/><Relationship Id="rId28" Type="http://schemas.openxmlformats.org/officeDocument/2006/relationships/image" Target="../media/image35.svg"/><Relationship Id="rId10" Type="http://schemas.openxmlformats.org/officeDocument/2006/relationships/image" Target="../media/image17.svg"/><Relationship Id="rId19" Type="http://schemas.openxmlformats.org/officeDocument/2006/relationships/image" Target="../media/image26.png"/><Relationship Id="rId4" Type="http://schemas.openxmlformats.org/officeDocument/2006/relationships/image" Target="../media/image13.svg"/><Relationship Id="rId9" Type="http://schemas.openxmlformats.org/officeDocument/2006/relationships/image" Target="../media/image16.png"/><Relationship Id="rId14" Type="http://schemas.openxmlformats.org/officeDocument/2006/relationships/image" Target="../media/image21.svg"/><Relationship Id="rId22" Type="http://schemas.openxmlformats.org/officeDocument/2006/relationships/image" Target="../media/image29.svg"/><Relationship Id="rId27" Type="http://schemas.openxmlformats.org/officeDocument/2006/relationships/image" Target="../media/image34.png"/><Relationship Id="rId30" Type="http://schemas.openxmlformats.org/officeDocument/2006/relationships/image" Target="../media/image3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5" Type="http://schemas.openxmlformats.org/officeDocument/2006/relationships/chart" Target="../charts/chart21.xml"/><Relationship Id="rId4" Type="http://schemas.openxmlformats.org/officeDocument/2006/relationships/chart" Target="../charts/char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8.png"/><Relationship Id="rId5" Type="http://schemas.openxmlformats.org/officeDocument/2006/relationships/chart" Target="../charts/chart24.xml"/><Relationship Id="rId4" Type="http://schemas.openxmlformats.org/officeDocument/2006/relationships/chart" Target="../charts/chart2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2.svg"/><Relationship Id="rId5" Type="http://schemas.openxmlformats.org/officeDocument/2006/relationships/image" Target="../media/image41.png"/><Relationship Id="rId10" Type="http://schemas.openxmlformats.org/officeDocument/2006/relationships/image" Target="../media/image46.svg"/><Relationship Id="rId4" Type="http://schemas.openxmlformats.org/officeDocument/2006/relationships/image" Target="../media/image40.svg"/><Relationship Id="rId9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2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2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2.xml"/><Relationship Id="rId3" Type="http://schemas.openxmlformats.org/officeDocument/2006/relationships/chart" Target="../charts/chart29.xml"/><Relationship Id="rId7" Type="http://schemas.openxmlformats.org/officeDocument/2006/relationships/image" Target="../media/image48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7.png"/><Relationship Id="rId11" Type="http://schemas.openxmlformats.org/officeDocument/2006/relationships/image" Target="../media/image50.svg"/><Relationship Id="rId5" Type="http://schemas.openxmlformats.org/officeDocument/2006/relationships/chart" Target="../charts/chart31.xml"/><Relationship Id="rId10" Type="http://schemas.openxmlformats.org/officeDocument/2006/relationships/image" Target="../media/image49.png"/><Relationship Id="rId4" Type="http://schemas.openxmlformats.org/officeDocument/2006/relationships/chart" Target="../charts/chart30.xml"/><Relationship Id="rId9" Type="http://schemas.openxmlformats.org/officeDocument/2006/relationships/chart" Target="../charts/chart3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7.xml"/><Relationship Id="rId3" Type="http://schemas.openxmlformats.org/officeDocument/2006/relationships/chart" Target="../charts/chart34.xml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8.png"/><Relationship Id="rId11" Type="http://schemas.openxmlformats.org/officeDocument/2006/relationships/chart" Target="../charts/chart38.xml"/><Relationship Id="rId5" Type="http://schemas.openxmlformats.org/officeDocument/2006/relationships/chart" Target="../charts/chart36.xml"/><Relationship Id="rId10" Type="http://schemas.openxmlformats.org/officeDocument/2006/relationships/image" Target="../media/image50.svg"/><Relationship Id="rId4" Type="http://schemas.openxmlformats.org/officeDocument/2006/relationships/chart" Target="../charts/chart35.xml"/><Relationship Id="rId9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13" Type="http://schemas.openxmlformats.org/officeDocument/2006/relationships/image" Target="../media/image59.png"/><Relationship Id="rId18" Type="http://schemas.openxmlformats.org/officeDocument/2006/relationships/image" Target="../media/image64.png"/><Relationship Id="rId3" Type="http://schemas.openxmlformats.org/officeDocument/2006/relationships/image" Target="../media/image45.png"/><Relationship Id="rId7" Type="http://schemas.openxmlformats.org/officeDocument/2006/relationships/image" Target="../media/image53.png"/><Relationship Id="rId12" Type="http://schemas.openxmlformats.org/officeDocument/2006/relationships/image" Target="../media/image58.svg"/><Relationship Id="rId17" Type="http://schemas.openxmlformats.org/officeDocument/2006/relationships/image" Target="../media/image63.sv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62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2.sv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5" Type="http://schemas.openxmlformats.org/officeDocument/2006/relationships/image" Target="../media/image61.svg"/><Relationship Id="rId10" Type="http://schemas.openxmlformats.org/officeDocument/2006/relationships/image" Target="../media/image56.svg"/><Relationship Id="rId19" Type="http://schemas.openxmlformats.org/officeDocument/2006/relationships/image" Target="../media/image65.svg"/><Relationship Id="rId4" Type="http://schemas.openxmlformats.org/officeDocument/2006/relationships/image" Target="../media/image46.svg"/><Relationship Id="rId9" Type="http://schemas.openxmlformats.org/officeDocument/2006/relationships/image" Target="../media/image55.png"/><Relationship Id="rId14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1.svg"/><Relationship Id="rId3" Type="http://schemas.openxmlformats.org/officeDocument/2006/relationships/chart" Target="../charts/chart39.xml"/><Relationship Id="rId7" Type="http://schemas.openxmlformats.org/officeDocument/2006/relationships/image" Target="../media/image67.svg"/><Relationship Id="rId12" Type="http://schemas.openxmlformats.org/officeDocument/2006/relationships/image" Target="../media/image7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6.png"/><Relationship Id="rId11" Type="http://schemas.openxmlformats.org/officeDocument/2006/relationships/image" Target="../media/image63.svg"/><Relationship Id="rId5" Type="http://schemas.openxmlformats.org/officeDocument/2006/relationships/image" Target="../media/image52.svg"/><Relationship Id="rId10" Type="http://schemas.openxmlformats.org/officeDocument/2006/relationships/image" Target="../media/image62.png"/><Relationship Id="rId4" Type="http://schemas.openxmlformats.org/officeDocument/2006/relationships/image" Target="../media/image51.png"/><Relationship Id="rId9" Type="http://schemas.openxmlformats.org/officeDocument/2006/relationships/image" Target="../media/image69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1.svg"/><Relationship Id="rId3" Type="http://schemas.openxmlformats.org/officeDocument/2006/relationships/chart" Target="../charts/chart40.xml"/><Relationship Id="rId7" Type="http://schemas.openxmlformats.org/officeDocument/2006/relationships/image" Target="../media/image67.svg"/><Relationship Id="rId12" Type="http://schemas.openxmlformats.org/officeDocument/2006/relationships/image" Target="../media/image7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6.png"/><Relationship Id="rId11" Type="http://schemas.openxmlformats.org/officeDocument/2006/relationships/image" Target="../media/image63.svg"/><Relationship Id="rId5" Type="http://schemas.openxmlformats.org/officeDocument/2006/relationships/image" Target="../media/image52.svg"/><Relationship Id="rId10" Type="http://schemas.openxmlformats.org/officeDocument/2006/relationships/image" Target="../media/image62.png"/><Relationship Id="rId4" Type="http://schemas.openxmlformats.org/officeDocument/2006/relationships/image" Target="../media/image51.png"/><Relationship Id="rId9" Type="http://schemas.openxmlformats.org/officeDocument/2006/relationships/image" Target="../media/image69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2.xml"/><Relationship Id="rId3" Type="http://schemas.openxmlformats.org/officeDocument/2006/relationships/chart" Target="../charts/chart41.xml"/><Relationship Id="rId7" Type="http://schemas.openxmlformats.org/officeDocument/2006/relationships/image" Target="../media/image75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4.png"/><Relationship Id="rId5" Type="http://schemas.openxmlformats.org/officeDocument/2006/relationships/image" Target="../media/image73.svg"/><Relationship Id="rId4" Type="http://schemas.openxmlformats.org/officeDocument/2006/relationships/image" Target="../media/image7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4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8.xml"/><Relationship Id="rId3" Type="http://schemas.openxmlformats.org/officeDocument/2006/relationships/chart" Target="../charts/chart45.xml"/><Relationship Id="rId7" Type="http://schemas.openxmlformats.org/officeDocument/2006/relationships/chart" Target="../charts/chart47.xml"/><Relationship Id="rId12" Type="http://schemas.openxmlformats.org/officeDocument/2006/relationships/image" Target="../media/image50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8.svg"/><Relationship Id="rId11" Type="http://schemas.openxmlformats.org/officeDocument/2006/relationships/image" Target="../media/image49.png"/><Relationship Id="rId5" Type="http://schemas.openxmlformats.org/officeDocument/2006/relationships/image" Target="../media/image47.png"/><Relationship Id="rId10" Type="http://schemas.openxmlformats.org/officeDocument/2006/relationships/chart" Target="../charts/chart50.xml"/><Relationship Id="rId4" Type="http://schemas.openxmlformats.org/officeDocument/2006/relationships/chart" Target="../charts/chart46.xml"/><Relationship Id="rId9" Type="http://schemas.openxmlformats.org/officeDocument/2006/relationships/chart" Target="../charts/chart49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4.xml"/><Relationship Id="rId3" Type="http://schemas.openxmlformats.org/officeDocument/2006/relationships/chart" Target="../charts/chart51.xml"/><Relationship Id="rId7" Type="http://schemas.openxmlformats.org/officeDocument/2006/relationships/chart" Target="../charts/chart53.xml"/><Relationship Id="rId12" Type="http://schemas.openxmlformats.org/officeDocument/2006/relationships/image" Target="../media/image50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.svg"/><Relationship Id="rId11" Type="http://schemas.openxmlformats.org/officeDocument/2006/relationships/image" Target="../media/image49.png"/><Relationship Id="rId5" Type="http://schemas.openxmlformats.org/officeDocument/2006/relationships/image" Target="../media/image8.png"/><Relationship Id="rId10" Type="http://schemas.openxmlformats.org/officeDocument/2006/relationships/chart" Target="../charts/chart56.xml"/><Relationship Id="rId4" Type="http://schemas.openxmlformats.org/officeDocument/2006/relationships/chart" Target="../charts/chart52.xml"/><Relationship Id="rId9" Type="http://schemas.openxmlformats.org/officeDocument/2006/relationships/chart" Target="../charts/chart55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svg"/><Relationship Id="rId3" Type="http://schemas.openxmlformats.org/officeDocument/2006/relationships/chart" Target="../charts/chart57.xml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10" Type="http://schemas.openxmlformats.org/officeDocument/2006/relationships/chart" Target="../charts/chart60.xml"/><Relationship Id="rId4" Type="http://schemas.openxmlformats.org/officeDocument/2006/relationships/chart" Target="../charts/chart58.xml"/><Relationship Id="rId9" Type="http://schemas.openxmlformats.org/officeDocument/2006/relationships/chart" Target="../charts/chart59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4.xml"/><Relationship Id="rId3" Type="http://schemas.openxmlformats.org/officeDocument/2006/relationships/chart" Target="../charts/chart61.xml"/><Relationship Id="rId7" Type="http://schemas.openxmlformats.org/officeDocument/2006/relationships/chart" Target="../charts/chart6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77.svg"/><Relationship Id="rId4" Type="http://schemas.openxmlformats.org/officeDocument/2006/relationships/chart" Target="../charts/chart62.xml"/><Relationship Id="rId9" Type="http://schemas.openxmlformats.org/officeDocument/2006/relationships/image" Target="../media/image76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chart" Target="../charts/chart1.xml"/><Relationship Id="rId4" Type="http://schemas.openxmlformats.org/officeDocument/2006/relationships/image" Target="../media/image7.png"/><Relationship Id="rId9" Type="http://schemas.openxmlformats.org/officeDocument/2006/relationships/image" Target="../media/image1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2.xml"/><Relationship Id="rId3" Type="http://schemas.openxmlformats.org/officeDocument/2006/relationships/chart" Target="../charts/chart7.xml"/><Relationship Id="rId7" Type="http://schemas.openxmlformats.org/officeDocument/2006/relationships/chart" Target="../charts/chart1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6" Type="http://schemas.openxmlformats.org/officeDocument/2006/relationships/chart" Target="../charts/chart16.xml"/><Relationship Id="rId5" Type="http://schemas.openxmlformats.org/officeDocument/2006/relationships/chart" Target="../charts/chart15.xml"/><Relationship Id="rId4" Type="http://schemas.openxmlformats.org/officeDocument/2006/relationships/chart" Target="../charts/char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1">
            <a:extLst>
              <a:ext uri="{FF2B5EF4-FFF2-40B4-BE49-F238E27FC236}">
                <a16:creationId xmlns:a16="http://schemas.microsoft.com/office/drawing/2014/main" id="{981AC76C-4F5C-4BE5-8CFC-51C701F6567F}"/>
              </a:ext>
            </a:extLst>
          </p:cNvPr>
          <p:cNvSpPr txBox="1">
            <a:spLocks/>
          </p:cNvSpPr>
          <p:nvPr/>
        </p:nvSpPr>
        <p:spPr>
          <a:xfrm>
            <a:off x="268061" y="758014"/>
            <a:ext cx="6106614" cy="236890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pl-PL" sz="2400" b="1">
                <a:latin typeface="+mj-lt"/>
                <a:cs typeface="Calibri" panose="020F0502020204030204" pitchFamily="34" charset="0"/>
              </a:rPr>
              <a:t>Jednotematyczne badanie świadomości</a:t>
            </a:r>
            <a:br>
              <a:rPr lang="pl-PL" sz="2400" b="1">
                <a:latin typeface="+mj-lt"/>
                <a:cs typeface="Calibri" panose="020F0502020204030204" pitchFamily="34" charset="0"/>
              </a:rPr>
            </a:br>
            <a:r>
              <a:rPr lang="pl-PL" sz="2400" b="1">
                <a:latin typeface="+mj-lt"/>
                <a:cs typeface="Calibri" panose="020F0502020204030204" pitchFamily="34" charset="0"/>
              </a:rPr>
              <a:t>i </a:t>
            </a:r>
            <a:r>
              <a:rPr lang="pl-PL" sz="2400" b="1" err="1">
                <a:latin typeface="+mj-lt"/>
                <a:cs typeface="Calibri" panose="020F0502020204030204" pitchFamily="34" charset="0"/>
              </a:rPr>
              <a:t>zachowań</a:t>
            </a:r>
            <a:r>
              <a:rPr lang="pl-PL" sz="2400" b="1">
                <a:latin typeface="+mj-lt"/>
                <a:cs typeface="Calibri" panose="020F0502020204030204" pitchFamily="34" charset="0"/>
              </a:rPr>
              <a:t> ekologicznych mieszkańców Polski</a:t>
            </a:r>
          </a:p>
          <a:p>
            <a:pPr marL="0" indent="0">
              <a:lnSpc>
                <a:spcPct val="150000"/>
              </a:lnSpc>
              <a:buNone/>
            </a:pPr>
            <a:endParaRPr lang="pl-PL" sz="2800" b="1">
              <a:latin typeface="+mj-lt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pl-PL" sz="2800" b="1">
                <a:latin typeface="+mj-lt"/>
                <a:cs typeface="Calibri" panose="020F0502020204030204" pitchFamily="34" charset="0"/>
              </a:rPr>
              <a:t>Zachowanie i ochrona środowiska naturalnego oraz wspieranie efektywnego gospodarowania zasobami</a:t>
            </a:r>
          </a:p>
          <a:p>
            <a:pPr marL="0" indent="0">
              <a:buNone/>
            </a:pPr>
            <a:br>
              <a:rPr lang="pl-PL" sz="1800" b="1">
                <a:latin typeface="+mj-lt"/>
              </a:rPr>
            </a:br>
            <a:r>
              <a:rPr lang="pl-PL" sz="1400">
                <a:latin typeface="+mj-lt"/>
              </a:rPr>
              <a:t>RAPORT Z BADANIA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1400">
                <a:latin typeface="+mj-lt"/>
              </a:rPr>
              <a:t>Listopad 2021 r.</a:t>
            </a:r>
            <a:endParaRPr lang="pl-PL" sz="2000">
              <a:latin typeface="+mj-lt"/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59777D47-42F9-4498-B2BF-5C4ACE02E086}"/>
              </a:ext>
            </a:extLst>
          </p:cNvPr>
          <p:cNvSpPr/>
          <p:nvPr/>
        </p:nvSpPr>
        <p:spPr>
          <a:xfrm>
            <a:off x="6645357" y="0"/>
            <a:ext cx="2498643" cy="6099986"/>
          </a:xfrm>
          <a:prstGeom prst="rect">
            <a:avLst/>
          </a:prstGeom>
          <a:solidFill>
            <a:srgbClr val="E0D5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11F0FFF7-1291-4000-9BDE-1A55FFA0B637}"/>
              </a:ext>
            </a:extLst>
          </p:cNvPr>
          <p:cNvCxnSpPr/>
          <p:nvPr/>
        </p:nvCxnSpPr>
        <p:spPr>
          <a:xfrm>
            <a:off x="747368" y="2299062"/>
            <a:ext cx="5148000" cy="0"/>
          </a:xfrm>
          <a:prstGeom prst="line">
            <a:avLst/>
          </a:prstGeom>
          <a:ln w="3175">
            <a:gradFill flip="none" rotWithShape="1">
              <a:gsLst>
                <a:gs pos="70000">
                  <a:srgbClr val="6E7589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rgbClr val="6E7589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79331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 b="1" dirty="0">
                <a:latin typeface="Calibri" panose="020F0502020204030204" pitchFamily="34" charset="0"/>
                <a:cs typeface="Calibri" panose="020F0502020204030204" pitchFamily="34" charset="0"/>
              </a:rPr>
              <a:t>WYNIKI BADANIA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849B7C9F-09E1-4436-B9EF-88F3898D4264}"/>
              </a:ext>
            </a:extLst>
          </p:cNvPr>
          <p:cNvGrpSpPr>
            <a:grpSpLocks noChangeAspect="1"/>
          </p:cNvGrpSpPr>
          <p:nvPr/>
        </p:nvGrpSpPr>
        <p:grpSpPr>
          <a:xfrm>
            <a:off x="4325105" y="3161008"/>
            <a:ext cx="544555" cy="504000"/>
            <a:chOff x="4541677" y="1380335"/>
            <a:chExt cx="268580" cy="248579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F5B27F40-AE1A-415F-900A-F9F156E6BA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004B8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1F5C69F6-1B20-4234-A27F-FE339D2638D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004B8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F846ED4A-B372-4331-B6C8-0ACDAC09D5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noFill/>
            <a:ln w="12700">
              <a:solidFill>
                <a:srgbClr val="004B8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14" name="Grupa 13">
            <a:extLst>
              <a:ext uri="{FF2B5EF4-FFF2-40B4-BE49-F238E27FC236}">
                <a16:creationId xmlns:a16="http://schemas.microsoft.com/office/drawing/2014/main" id="{43AFFDC0-3C0E-43CD-8B22-B668176EC5C7}"/>
              </a:ext>
            </a:extLst>
          </p:cNvPr>
          <p:cNvGrpSpPr>
            <a:grpSpLocks noChangeAspect="1"/>
          </p:cNvGrpSpPr>
          <p:nvPr/>
        </p:nvGrpSpPr>
        <p:grpSpPr>
          <a:xfrm>
            <a:off x="3527009" y="3161008"/>
            <a:ext cx="544555" cy="504000"/>
            <a:chOff x="4541677" y="1380335"/>
            <a:chExt cx="268580" cy="248579"/>
          </a:xfrm>
        </p:grpSpPr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F515BF09-72BF-4BBD-90FD-3A5027400D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4191E616-3A3D-4886-B2DC-21E9E7D2CC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E6570B9E-7DC3-47F8-AF09-1FFB7523C8B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no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20" name="Grupa 19">
            <a:extLst>
              <a:ext uri="{FF2B5EF4-FFF2-40B4-BE49-F238E27FC236}">
                <a16:creationId xmlns:a16="http://schemas.microsoft.com/office/drawing/2014/main" id="{525B6A41-84BD-4A8B-B447-6CDAADB13AA8}"/>
              </a:ext>
            </a:extLst>
          </p:cNvPr>
          <p:cNvGrpSpPr>
            <a:grpSpLocks noChangeAspect="1"/>
          </p:cNvGrpSpPr>
          <p:nvPr/>
        </p:nvGrpSpPr>
        <p:grpSpPr>
          <a:xfrm>
            <a:off x="2715944" y="3161008"/>
            <a:ext cx="544555" cy="504000"/>
            <a:chOff x="4541677" y="1380335"/>
            <a:chExt cx="268580" cy="248579"/>
          </a:xfrm>
        </p:grpSpPr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3E6A375D-3689-4631-903B-250B9C1B78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8CB4C409-23DB-4419-89CB-D6143D6D04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3" name="Freeform 11">
              <a:extLst>
                <a:ext uri="{FF2B5EF4-FFF2-40B4-BE49-F238E27FC236}">
                  <a16:creationId xmlns:a16="http://schemas.microsoft.com/office/drawing/2014/main" id="{E6D855AA-3880-4EB5-8ADA-6110C2E009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no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24" name="Grupa 23">
            <a:extLst>
              <a:ext uri="{FF2B5EF4-FFF2-40B4-BE49-F238E27FC236}">
                <a16:creationId xmlns:a16="http://schemas.microsoft.com/office/drawing/2014/main" id="{382A08A3-CB5A-4F99-8041-221DEC66C93C}"/>
              </a:ext>
            </a:extLst>
          </p:cNvPr>
          <p:cNvGrpSpPr>
            <a:grpSpLocks noChangeAspect="1"/>
          </p:cNvGrpSpPr>
          <p:nvPr/>
        </p:nvGrpSpPr>
        <p:grpSpPr>
          <a:xfrm>
            <a:off x="5106207" y="3161008"/>
            <a:ext cx="544555" cy="504000"/>
            <a:chOff x="4541677" y="1380335"/>
            <a:chExt cx="268580" cy="248579"/>
          </a:xfrm>
        </p:grpSpPr>
        <p:sp>
          <p:nvSpPr>
            <p:cNvPr id="25" name="Freeform 9">
              <a:extLst>
                <a:ext uri="{FF2B5EF4-FFF2-40B4-BE49-F238E27FC236}">
                  <a16:creationId xmlns:a16="http://schemas.microsoft.com/office/drawing/2014/main" id="{B344C2F5-5DD0-4816-9F49-2BB13A0340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10">
              <a:extLst>
                <a:ext uri="{FF2B5EF4-FFF2-40B4-BE49-F238E27FC236}">
                  <a16:creationId xmlns:a16="http://schemas.microsoft.com/office/drawing/2014/main" id="{96EB57C6-EABC-455D-920D-1333829D30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11">
              <a:extLst>
                <a:ext uri="{FF2B5EF4-FFF2-40B4-BE49-F238E27FC236}">
                  <a16:creationId xmlns:a16="http://schemas.microsoft.com/office/drawing/2014/main" id="{EF7CAC75-7205-46AE-A535-465199CC69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no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28" name="Grupa 27">
            <a:extLst>
              <a:ext uri="{FF2B5EF4-FFF2-40B4-BE49-F238E27FC236}">
                <a16:creationId xmlns:a16="http://schemas.microsoft.com/office/drawing/2014/main" id="{0F8A1E57-DB30-42DA-BFC5-C5A254765B5F}"/>
              </a:ext>
            </a:extLst>
          </p:cNvPr>
          <p:cNvGrpSpPr>
            <a:grpSpLocks noChangeAspect="1"/>
          </p:cNvGrpSpPr>
          <p:nvPr/>
        </p:nvGrpSpPr>
        <p:grpSpPr>
          <a:xfrm>
            <a:off x="5921537" y="3161008"/>
            <a:ext cx="544555" cy="504000"/>
            <a:chOff x="4541677" y="1380335"/>
            <a:chExt cx="268580" cy="248579"/>
          </a:xfrm>
        </p:grpSpPr>
        <p:sp>
          <p:nvSpPr>
            <p:cNvPr id="30" name="Freeform 9">
              <a:extLst>
                <a:ext uri="{FF2B5EF4-FFF2-40B4-BE49-F238E27FC236}">
                  <a16:creationId xmlns:a16="http://schemas.microsoft.com/office/drawing/2014/main" id="{DFD774EB-F0D4-42E8-BD64-ED5BCC902B3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1" name="Freeform 10">
              <a:extLst>
                <a:ext uri="{FF2B5EF4-FFF2-40B4-BE49-F238E27FC236}">
                  <a16:creationId xmlns:a16="http://schemas.microsoft.com/office/drawing/2014/main" id="{D42BEBC0-F974-4908-BB92-6D4FC3CE7CC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2" name="Freeform 11">
              <a:extLst>
                <a:ext uri="{FF2B5EF4-FFF2-40B4-BE49-F238E27FC236}">
                  <a16:creationId xmlns:a16="http://schemas.microsoft.com/office/drawing/2014/main" id="{B3B3A16F-961F-40AD-9F0E-FD49780321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no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0205293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053" y="5517256"/>
            <a:ext cx="8487418" cy="413894"/>
          </a:xfrm>
        </p:spPr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 Ze względu na wykształcenie: podstawowe, gimnazjalne: n=33, zasadnicze zawodowe: n=79, średnie: n=404, wyższe: n=483</a:t>
            </a:r>
            <a:br>
              <a:rPr lang="pl-PL">
                <a:solidFill>
                  <a:schemeClr val="bg1">
                    <a:lumMod val="75000"/>
                  </a:schemeClr>
                </a:solidFill>
              </a:rPr>
            </a:br>
            <a:r>
              <a:rPr lang="pl-PL">
                <a:solidFill>
                  <a:schemeClr val="bg1">
                    <a:lumMod val="75000"/>
                  </a:schemeClr>
                </a:solidFill>
              </a:rPr>
              <a:t>Ze względu na dochód netto na 1 rodziny w gospodarstwie domowym: do 1500 zł: n= 180, 1501-2500 zł: n= 290, powyżej 2500 zł: n=425.</a:t>
            </a:r>
          </a:p>
        </p:txBody>
      </p:sp>
      <p:pic>
        <p:nvPicPr>
          <p:cNvPr id="51" name="Grafika 50">
            <a:extLst>
              <a:ext uri="{FF2B5EF4-FFF2-40B4-BE49-F238E27FC236}">
                <a16:creationId xmlns:a16="http://schemas.microsoft.com/office/drawing/2014/main" id="{00EBB11D-2DDE-4BEE-A871-6CC83EB000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89943" y="2845676"/>
            <a:ext cx="583036" cy="583036"/>
          </a:xfrm>
          <a:prstGeom prst="rect">
            <a:avLst/>
          </a:prstGeom>
        </p:spPr>
      </p:pic>
      <p:sp>
        <p:nvSpPr>
          <p:cNvPr id="70" name="Symbol zastępczy tekstu 7">
            <a:extLst>
              <a:ext uri="{FF2B5EF4-FFF2-40B4-BE49-F238E27FC236}">
                <a16:creationId xmlns:a16="http://schemas.microsoft.com/office/drawing/2014/main" id="{F45E3B14-02EC-4297-8FC7-6F2100D1EFAE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28" name="Symbol zastępczy tekstu 12">
            <a:extLst>
              <a:ext uri="{FF2B5EF4-FFF2-40B4-BE49-F238E27FC236}">
                <a16:creationId xmlns:a16="http://schemas.microsoft.com/office/drawing/2014/main" id="{84BCF1DC-C86C-4489-ADCA-6EE0633DE5B8}"/>
              </a:ext>
            </a:extLst>
          </p:cNvPr>
          <p:cNvSpPr txBox="1">
            <a:spLocks/>
          </p:cNvSpPr>
          <p:nvPr/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/>
              <a:t>Zachowanie i ochrona środowiska naturalnego oraz wspieranie efektywnego gospodarowania zasobami</a:t>
            </a:r>
          </a:p>
        </p:txBody>
      </p:sp>
      <p:sp>
        <p:nvSpPr>
          <p:cNvPr id="57" name="Symbol zastępczy tekstu 2">
            <a:extLst>
              <a:ext uri="{FF2B5EF4-FFF2-40B4-BE49-F238E27FC236}">
                <a16:creationId xmlns:a16="http://schemas.microsoft.com/office/drawing/2014/main" id="{BE2A25DE-C954-4E2A-896B-955AF29CDA61}"/>
              </a:ext>
            </a:extLst>
          </p:cNvPr>
          <p:cNvSpPr txBox="1">
            <a:spLocks/>
          </p:cNvSpPr>
          <p:nvPr/>
        </p:nvSpPr>
        <p:spPr>
          <a:xfrm>
            <a:off x="755575" y="908050"/>
            <a:ext cx="8064896" cy="67630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/>
              <a:t>1. Czy w Pan(i) opinii różnorodność biologiczna na Ziemi, rozumiana jako: zróżnicowanie wszystkich żywych organizmów występujących na Ziemi, w ciągu ostatnich 50 lat:</a:t>
            </a:r>
            <a:br>
              <a:rPr lang="pl-PL" sz="1100"/>
            </a:br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46" name="Symbol zastępczy tekstu 5">
            <a:extLst>
              <a:ext uri="{FF2B5EF4-FFF2-40B4-BE49-F238E27FC236}">
                <a16:creationId xmlns:a16="http://schemas.microsoft.com/office/drawing/2014/main" id="{7F27ED4D-7D31-4F2E-8CA3-47E2DDC7D3D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650" y="186558"/>
            <a:ext cx="6552000" cy="370800"/>
          </a:xfrm>
        </p:spPr>
        <p:txBody>
          <a:bodyPr/>
          <a:lstStyle/>
          <a:p>
            <a:r>
              <a:rPr lang="pl-PL" sz="1600">
                <a:latin typeface="+mn-lt"/>
              </a:rPr>
              <a:t>Ocena różnorodności biologicznej</a:t>
            </a:r>
          </a:p>
        </p:txBody>
      </p:sp>
      <p:sp>
        <p:nvSpPr>
          <p:cNvPr id="30" name="Symbol zastępczy tekstu 7">
            <a:extLst>
              <a:ext uri="{FF2B5EF4-FFF2-40B4-BE49-F238E27FC236}">
                <a16:creationId xmlns:a16="http://schemas.microsoft.com/office/drawing/2014/main" id="{C39E5E48-D942-448F-A653-77E0C18CB567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9A74D08F-A3B1-4C9B-B9FF-3EE21D6499E3}"/>
              </a:ext>
            </a:extLst>
          </p:cNvPr>
          <p:cNvSpPr txBox="1"/>
          <p:nvPr/>
        </p:nvSpPr>
        <p:spPr>
          <a:xfrm>
            <a:off x="2874251" y="3573948"/>
            <a:ext cx="1170040" cy="93871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sz="1100" b="1" i="1" u="none" strike="noStrike" kern="1200">
                <a:solidFill>
                  <a:srgbClr val="E54337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Odsetek odpowiedzi twierdzących, że różnorodność się zmniejszyła</a:t>
            </a:r>
          </a:p>
        </p:txBody>
      </p:sp>
      <p:graphicFrame>
        <p:nvGraphicFramePr>
          <p:cNvPr id="58" name="Wykres 57">
            <a:extLst>
              <a:ext uri="{FF2B5EF4-FFF2-40B4-BE49-F238E27FC236}">
                <a16:creationId xmlns:a16="http://schemas.microsoft.com/office/drawing/2014/main" id="{183A9659-734A-457F-BE51-7BA27D9BBE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4928357"/>
              </p:ext>
            </p:extLst>
          </p:nvPr>
        </p:nvGraphicFramePr>
        <p:xfrm>
          <a:off x="3933131" y="1475192"/>
          <a:ext cx="4225363" cy="1775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59" name="Grafika 6">
            <a:extLst>
              <a:ext uri="{FF2B5EF4-FFF2-40B4-BE49-F238E27FC236}">
                <a16:creationId xmlns:a16="http://schemas.microsoft.com/office/drawing/2014/main" id="{7D91BC32-DB27-45D7-8DA5-4024B9901E09}"/>
              </a:ext>
            </a:extLst>
          </p:cNvPr>
          <p:cNvGrpSpPr/>
          <p:nvPr/>
        </p:nvGrpSpPr>
        <p:grpSpPr>
          <a:xfrm>
            <a:off x="8082171" y="2339159"/>
            <a:ext cx="472486" cy="260084"/>
            <a:chOff x="4156710" y="3200400"/>
            <a:chExt cx="830579" cy="457199"/>
          </a:xfrm>
          <a:solidFill>
            <a:schemeClr val="bg1">
              <a:lumMod val="75000"/>
            </a:schemeClr>
          </a:solidFill>
        </p:grpSpPr>
        <p:sp>
          <p:nvSpPr>
            <p:cNvPr id="60" name="Dowolny kształt: kształt 59">
              <a:extLst>
                <a:ext uri="{FF2B5EF4-FFF2-40B4-BE49-F238E27FC236}">
                  <a16:creationId xmlns:a16="http://schemas.microsoft.com/office/drawing/2014/main" id="{0B375855-578A-4013-A398-F8522E0E6E8F}"/>
                </a:ext>
              </a:extLst>
            </p:cNvPr>
            <p:cNvSpPr/>
            <p:nvPr/>
          </p:nvSpPr>
          <p:spPr>
            <a:xfrm>
              <a:off x="4305300" y="3441382"/>
              <a:ext cx="533400" cy="216217"/>
            </a:xfrm>
            <a:custGeom>
              <a:avLst/>
              <a:gdLst>
                <a:gd name="connsiteX0" fmla="*/ 0 w 533400"/>
                <a:gd name="connsiteY0" fmla="*/ 0 h 216217"/>
                <a:gd name="connsiteX1" fmla="*/ 0 w 533400"/>
                <a:gd name="connsiteY1" fmla="*/ 111443 h 216217"/>
                <a:gd name="connsiteX2" fmla="*/ 266700 w 533400"/>
                <a:gd name="connsiteY2" fmla="*/ 216218 h 216217"/>
                <a:gd name="connsiteX3" fmla="*/ 533400 w 533400"/>
                <a:gd name="connsiteY3" fmla="*/ 111443 h 216217"/>
                <a:gd name="connsiteX4" fmla="*/ 533400 w 533400"/>
                <a:gd name="connsiteY4" fmla="*/ 0 h 216217"/>
                <a:gd name="connsiteX5" fmla="*/ 266700 w 533400"/>
                <a:gd name="connsiteY5" fmla="*/ 94298 h 216217"/>
                <a:gd name="connsiteX6" fmla="*/ 0 w 533400"/>
                <a:gd name="connsiteY6" fmla="*/ 0 h 216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3400" h="216217">
                  <a:moveTo>
                    <a:pt x="0" y="0"/>
                  </a:moveTo>
                  <a:lnTo>
                    <a:pt x="0" y="111443"/>
                  </a:lnTo>
                  <a:cubicBezTo>
                    <a:pt x="0" y="163830"/>
                    <a:pt x="119063" y="216218"/>
                    <a:pt x="266700" y="216218"/>
                  </a:cubicBezTo>
                  <a:cubicBezTo>
                    <a:pt x="414338" y="216218"/>
                    <a:pt x="533400" y="163830"/>
                    <a:pt x="533400" y="111443"/>
                  </a:cubicBezTo>
                  <a:lnTo>
                    <a:pt x="533400" y="0"/>
                  </a:lnTo>
                  <a:lnTo>
                    <a:pt x="266700" y="9429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1" name="Dowolny kształt: kształt 60">
              <a:extLst>
                <a:ext uri="{FF2B5EF4-FFF2-40B4-BE49-F238E27FC236}">
                  <a16:creationId xmlns:a16="http://schemas.microsoft.com/office/drawing/2014/main" id="{D3B5AE9D-EBD6-4C19-8E8F-8F2ABB1E7783}"/>
                </a:ext>
              </a:extLst>
            </p:cNvPr>
            <p:cNvSpPr/>
            <p:nvPr/>
          </p:nvSpPr>
          <p:spPr>
            <a:xfrm>
              <a:off x="4156710" y="3200400"/>
              <a:ext cx="830579" cy="361950"/>
            </a:xfrm>
            <a:custGeom>
              <a:avLst/>
              <a:gdLst>
                <a:gd name="connsiteX0" fmla="*/ 415290 w 830579"/>
                <a:gd name="connsiteY0" fmla="*/ 294323 h 361950"/>
                <a:gd name="connsiteX1" fmla="*/ 830580 w 830579"/>
                <a:gd name="connsiteY1" fmla="*/ 148590 h 361950"/>
                <a:gd name="connsiteX2" fmla="*/ 415290 w 830579"/>
                <a:gd name="connsiteY2" fmla="*/ 0 h 361950"/>
                <a:gd name="connsiteX3" fmla="*/ 0 w 830579"/>
                <a:gd name="connsiteY3" fmla="*/ 148590 h 361950"/>
                <a:gd name="connsiteX4" fmla="*/ 53340 w 830579"/>
                <a:gd name="connsiteY4" fmla="*/ 167640 h 361950"/>
                <a:gd name="connsiteX5" fmla="*/ 53340 w 830579"/>
                <a:gd name="connsiteY5" fmla="*/ 342900 h 361950"/>
                <a:gd name="connsiteX6" fmla="*/ 72390 w 830579"/>
                <a:gd name="connsiteY6" fmla="*/ 361950 h 361950"/>
                <a:gd name="connsiteX7" fmla="*/ 91440 w 830579"/>
                <a:gd name="connsiteY7" fmla="*/ 342900 h 361950"/>
                <a:gd name="connsiteX8" fmla="*/ 91440 w 830579"/>
                <a:gd name="connsiteY8" fmla="*/ 180975 h 361950"/>
                <a:gd name="connsiteX9" fmla="*/ 415290 w 830579"/>
                <a:gd name="connsiteY9" fmla="*/ 29432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30579" h="361950">
                  <a:moveTo>
                    <a:pt x="415290" y="294323"/>
                  </a:moveTo>
                  <a:lnTo>
                    <a:pt x="830580" y="148590"/>
                  </a:lnTo>
                  <a:lnTo>
                    <a:pt x="415290" y="0"/>
                  </a:lnTo>
                  <a:lnTo>
                    <a:pt x="0" y="148590"/>
                  </a:lnTo>
                  <a:lnTo>
                    <a:pt x="53340" y="167640"/>
                  </a:lnTo>
                  <a:lnTo>
                    <a:pt x="53340" y="342900"/>
                  </a:lnTo>
                  <a:cubicBezTo>
                    <a:pt x="53340" y="353378"/>
                    <a:pt x="61912" y="361950"/>
                    <a:pt x="72390" y="361950"/>
                  </a:cubicBezTo>
                  <a:cubicBezTo>
                    <a:pt x="82868" y="361950"/>
                    <a:pt x="91440" y="353378"/>
                    <a:pt x="91440" y="342900"/>
                  </a:cubicBezTo>
                  <a:lnTo>
                    <a:pt x="91440" y="180975"/>
                  </a:lnTo>
                  <a:lnTo>
                    <a:pt x="415290" y="294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20" name="Prostokąt: zaokrąglone rogi 19">
            <a:extLst>
              <a:ext uri="{FF2B5EF4-FFF2-40B4-BE49-F238E27FC236}">
                <a16:creationId xmlns:a16="http://schemas.microsoft.com/office/drawing/2014/main" id="{2942BAD1-F9A7-4B6D-8961-CE45F460DEAF}"/>
              </a:ext>
            </a:extLst>
          </p:cNvPr>
          <p:cNvSpPr/>
          <p:nvPr/>
        </p:nvSpPr>
        <p:spPr>
          <a:xfrm>
            <a:off x="4114290" y="3386295"/>
            <a:ext cx="4583270" cy="1676887"/>
          </a:xfrm>
          <a:prstGeom prst="roundRect">
            <a:avLst>
              <a:gd name="adj" fmla="val 14475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1" name="Grupa 20">
            <a:extLst>
              <a:ext uri="{FF2B5EF4-FFF2-40B4-BE49-F238E27FC236}">
                <a16:creationId xmlns:a16="http://schemas.microsoft.com/office/drawing/2014/main" id="{EF7F6B88-E240-4030-8EAF-DB06D0375F7A}"/>
              </a:ext>
            </a:extLst>
          </p:cNvPr>
          <p:cNvGrpSpPr>
            <a:grpSpLocks noChangeAspect="1"/>
          </p:cNvGrpSpPr>
          <p:nvPr/>
        </p:nvGrpSpPr>
        <p:grpSpPr>
          <a:xfrm>
            <a:off x="8055690" y="3951563"/>
            <a:ext cx="484000" cy="396000"/>
            <a:chOff x="2760663" y="1663700"/>
            <a:chExt cx="733425" cy="600075"/>
          </a:xfrm>
          <a:solidFill>
            <a:srgbClr val="BFBFBF"/>
          </a:solidFill>
        </p:grpSpPr>
        <p:sp>
          <p:nvSpPr>
            <p:cNvPr id="22" name="Freeform 84">
              <a:extLst>
                <a:ext uri="{FF2B5EF4-FFF2-40B4-BE49-F238E27FC236}">
                  <a16:creationId xmlns:a16="http://schemas.microsoft.com/office/drawing/2014/main" id="{8EE53A1B-95E0-4EC5-9957-5094BF176B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60663" y="1793875"/>
              <a:ext cx="733425" cy="469900"/>
            </a:xfrm>
            <a:custGeom>
              <a:avLst/>
              <a:gdLst>
                <a:gd name="T0" fmla="*/ 1514 w 1846"/>
                <a:gd name="T1" fmla="*/ 486 h 1183"/>
                <a:gd name="T2" fmla="*/ 1559 w 1846"/>
                <a:gd name="T3" fmla="*/ 486 h 1183"/>
                <a:gd name="T4" fmla="*/ 1574 w 1846"/>
                <a:gd name="T5" fmla="*/ 437 h 1183"/>
                <a:gd name="T6" fmla="*/ 1536 w 1846"/>
                <a:gd name="T7" fmla="*/ 399 h 1183"/>
                <a:gd name="T8" fmla="*/ 1499 w 1846"/>
                <a:gd name="T9" fmla="*/ 428 h 1183"/>
                <a:gd name="T10" fmla="*/ 880 w 1846"/>
                <a:gd name="T11" fmla="*/ 79 h 1183"/>
                <a:gd name="T12" fmla="*/ 789 w 1846"/>
                <a:gd name="T13" fmla="*/ 98 h 1183"/>
                <a:gd name="T14" fmla="*/ 787 w 1846"/>
                <a:gd name="T15" fmla="*/ 125 h 1183"/>
                <a:gd name="T16" fmla="*/ 812 w 1846"/>
                <a:gd name="T17" fmla="*/ 137 h 1183"/>
                <a:gd name="T18" fmla="*/ 1026 w 1846"/>
                <a:gd name="T19" fmla="*/ 129 h 1183"/>
                <a:gd name="T20" fmla="*/ 1116 w 1846"/>
                <a:gd name="T21" fmla="*/ 132 h 1183"/>
                <a:gd name="T22" fmla="*/ 1125 w 1846"/>
                <a:gd name="T23" fmla="*/ 107 h 1183"/>
                <a:gd name="T24" fmla="*/ 1106 w 1846"/>
                <a:gd name="T25" fmla="*/ 89 h 1183"/>
                <a:gd name="T26" fmla="*/ 264 w 1846"/>
                <a:gd name="T27" fmla="*/ 310 h 1183"/>
                <a:gd name="T28" fmla="*/ 136 w 1846"/>
                <a:gd name="T29" fmla="*/ 190 h 1183"/>
                <a:gd name="T30" fmla="*/ 111 w 1846"/>
                <a:gd name="T31" fmla="*/ 90 h 1183"/>
                <a:gd name="T32" fmla="*/ 135 w 1846"/>
                <a:gd name="T33" fmla="*/ 37 h 1183"/>
                <a:gd name="T34" fmla="*/ 199 w 1846"/>
                <a:gd name="T35" fmla="*/ 15 h 1183"/>
                <a:gd name="T36" fmla="*/ 260 w 1846"/>
                <a:gd name="T37" fmla="*/ 42 h 1183"/>
                <a:gd name="T38" fmla="*/ 291 w 1846"/>
                <a:gd name="T39" fmla="*/ 112 h 1183"/>
                <a:gd name="T40" fmla="*/ 280 w 1846"/>
                <a:gd name="T41" fmla="*/ 198 h 1183"/>
                <a:gd name="T42" fmla="*/ 312 w 1846"/>
                <a:gd name="T43" fmla="*/ 256 h 1183"/>
                <a:gd name="T44" fmla="*/ 357 w 1846"/>
                <a:gd name="T45" fmla="*/ 244 h 1183"/>
                <a:gd name="T46" fmla="*/ 539 w 1846"/>
                <a:gd name="T47" fmla="*/ 108 h 1183"/>
                <a:gd name="T48" fmla="*/ 819 w 1846"/>
                <a:gd name="T49" fmla="*/ 21 h 1183"/>
                <a:gd name="T50" fmla="*/ 1047 w 1846"/>
                <a:gd name="T51" fmla="*/ 16 h 1183"/>
                <a:gd name="T52" fmla="*/ 1247 w 1846"/>
                <a:gd name="T53" fmla="*/ 57 h 1183"/>
                <a:gd name="T54" fmla="*/ 1396 w 1846"/>
                <a:gd name="T55" fmla="*/ 122 h 1183"/>
                <a:gd name="T56" fmla="*/ 1584 w 1846"/>
                <a:gd name="T57" fmla="*/ 8 h 1183"/>
                <a:gd name="T58" fmla="*/ 1585 w 1846"/>
                <a:gd name="T59" fmla="*/ 281 h 1183"/>
                <a:gd name="T60" fmla="*/ 1659 w 1846"/>
                <a:gd name="T61" fmla="*/ 417 h 1183"/>
                <a:gd name="T62" fmla="*/ 1680 w 1846"/>
                <a:gd name="T63" fmla="*/ 440 h 1183"/>
                <a:gd name="T64" fmla="*/ 1844 w 1846"/>
                <a:gd name="T65" fmla="*/ 503 h 1183"/>
                <a:gd name="T66" fmla="*/ 1741 w 1846"/>
                <a:gd name="T67" fmla="*/ 779 h 1183"/>
                <a:gd name="T68" fmla="*/ 1699 w 1846"/>
                <a:gd name="T69" fmla="*/ 803 h 1183"/>
                <a:gd name="T70" fmla="*/ 1594 w 1846"/>
                <a:gd name="T71" fmla="*/ 811 h 1183"/>
                <a:gd name="T72" fmla="*/ 1522 w 1846"/>
                <a:gd name="T73" fmla="*/ 886 h 1183"/>
                <a:gd name="T74" fmla="*/ 1445 w 1846"/>
                <a:gd name="T75" fmla="*/ 971 h 1183"/>
                <a:gd name="T76" fmla="*/ 1507 w 1846"/>
                <a:gd name="T77" fmla="*/ 1165 h 1183"/>
                <a:gd name="T78" fmla="*/ 1298 w 1846"/>
                <a:gd name="T79" fmla="*/ 1183 h 1183"/>
                <a:gd name="T80" fmla="*/ 1243 w 1846"/>
                <a:gd name="T81" fmla="*/ 1160 h 1183"/>
                <a:gd name="T82" fmla="*/ 1128 w 1846"/>
                <a:gd name="T83" fmla="*/ 1072 h 1183"/>
                <a:gd name="T84" fmla="*/ 909 w 1846"/>
                <a:gd name="T85" fmla="*/ 1087 h 1183"/>
                <a:gd name="T86" fmla="*/ 752 w 1846"/>
                <a:gd name="T87" fmla="*/ 1075 h 1183"/>
                <a:gd name="T88" fmla="*/ 656 w 1846"/>
                <a:gd name="T89" fmla="*/ 1169 h 1183"/>
                <a:gd name="T90" fmla="*/ 420 w 1846"/>
                <a:gd name="T91" fmla="*/ 1183 h 1183"/>
                <a:gd name="T92" fmla="*/ 404 w 1846"/>
                <a:gd name="T93" fmla="*/ 1153 h 1183"/>
                <a:gd name="T94" fmla="*/ 462 w 1846"/>
                <a:gd name="T95" fmla="*/ 947 h 1183"/>
                <a:gd name="T96" fmla="*/ 343 w 1846"/>
                <a:gd name="T97" fmla="*/ 840 h 1183"/>
                <a:gd name="T98" fmla="*/ 244 w 1846"/>
                <a:gd name="T99" fmla="*/ 663 h 1183"/>
                <a:gd name="T100" fmla="*/ 232 w 1846"/>
                <a:gd name="T101" fmla="*/ 498 h 1183"/>
                <a:gd name="T102" fmla="*/ 280 w 1846"/>
                <a:gd name="T103" fmla="*/ 351 h 1183"/>
                <a:gd name="T104" fmla="*/ 271 w 1846"/>
                <a:gd name="T105" fmla="*/ 316 h 1183"/>
                <a:gd name="T106" fmla="*/ 201 w 1846"/>
                <a:gd name="T107" fmla="*/ 58 h 1183"/>
                <a:gd name="T108" fmla="*/ 161 w 1846"/>
                <a:gd name="T109" fmla="*/ 86 h 1183"/>
                <a:gd name="T110" fmla="*/ 182 w 1846"/>
                <a:gd name="T111" fmla="*/ 160 h 1183"/>
                <a:gd name="T112" fmla="*/ 248 w 1846"/>
                <a:gd name="T113" fmla="*/ 209 h 1183"/>
                <a:gd name="T114" fmla="*/ 250 w 1846"/>
                <a:gd name="T115" fmla="*/ 103 h 1183"/>
                <a:gd name="T116" fmla="*/ 11 w 1846"/>
                <a:gd name="T117" fmla="*/ 272 h 1183"/>
                <a:gd name="T118" fmla="*/ 115 w 1846"/>
                <a:gd name="T119" fmla="*/ 302 h 1183"/>
                <a:gd name="T120" fmla="*/ 173 w 1846"/>
                <a:gd name="T121" fmla="*/ 277 h 1183"/>
                <a:gd name="T122" fmla="*/ 41 w 1846"/>
                <a:gd name="T123" fmla="*/ 285 h 1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846" h="1183">
                  <a:moveTo>
                    <a:pt x="1496" y="446"/>
                  </a:moveTo>
                  <a:lnTo>
                    <a:pt x="1496" y="446"/>
                  </a:lnTo>
                  <a:lnTo>
                    <a:pt x="1496" y="456"/>
                  </a:lnTo>
                  <a:lnTo>
                    <a:pt x="1499" y="465"/>
                  </a:lnTo>
                  <a:lnTo>
                    <a:pt x="1503" y="473"/>
                  </a:lnTo>
                  <a:lnTo>
                    <a:pt x="1507" y="481"/>
                  </a:lnTo>
                  <a:lnTo>
                    <a:pt x="1514" y="486"/>
                  </a:lnTo>
                  <a:lnTo>
                    <a:pt x="1520" y="490"/>
                  </a:lnTo>
                  <a:lnTo>
                    <a:pt x="1528" y="493"/>
                  </a:lnTo>
                  <a:lnTo>
                    <a:pt x="1536" y="494"/>
                  </a:lnTo>
                  <a:lnTo>
                    <a:pt x="1536" y="494"/>
                  </a:lnTo>
                  <a:lnTo>
                    <a:pt x="1544" y="493"/>
                  </a:lnTo>
                  <a:lnTo>
                    <a:pt x="1551" y="490"/>
                  </a:lnTo>
                  <a:lnTo>
                    <a:pt x="1559" y="486"/>
                  </a:lnTo>
                  <a:lnTo>
                    <a:pt x="1564" y="481"/>
                  </a:lnTo>
                  <a:lnTo>
                    <a:pt x="1569" y="473"/>
                  </a:lnTo>
                  <a:lnTo>
                    <a:pt x="1572" y="465"/>
                  </a:lnTo>
                  <a:lnTo>
                    <a:pt x="1574" y="456"/>
                  </a:lnTo>
                  <a:lnTo>
                    <a:pt x="1576" y="446"/>
                  </a:lnTo>
                  <a:lnTo>
                    <a:pt x="1576" y="446"/>
                  </a:lnTo>
                  <a:lnTo>
                    <a:pt x="1574" y="437"/>
                  </a:lnTo>
                  <a:lnTo>
                    <a:pt x="1572" y="428"/>
                  </a:lnTo>
                  <a:lnTo>
                    <a:pt x="1569" y="420"/>
                  </a:lnTo>
                  <a:lnTo>
                    <a:pt x="1564" y="413"/>
                  </a:lnTo>
                  <a:lnTo>
                    <a:pt x="1559" y="407"/>
                  </a:lnTo>
                  <a:lnTo>
                    <a:pt x="1551" y="403"/>
                  </a:lnTo>
                  <a:lnTo>
                    <a:pt x="1544" y="400"/>
                  </a:lnTo>
                  <a:lnTo>
                    <a:pt x="1536" y="399"/>
                  </a:lnTo>
                  <a:lnTo>
                    <a:pt x="1536" y="399"/>
                  </a:lnTo>
                  <a:lnTo>
                    <a:pt x="1528" y="400"/>
                  </a:lnTo>
                  <a:lnTo>
                    <a:pt x="1520" y="403"/>
                  </a:lnTo>
                  <a:lnTo>
                    <a:pt x="1514" y="407"/>
                  </a:lnTo>
                  <a:lnTo>
                    <a:pt x="1507" y="413"/>
                  </a:lnTo>
                  <a:lnTo>
                    <a:pt x="1503" y="420"/>
                  </a:lnTo>
                  <a:lnTo>
                    <a:pt x="1499" y="428"/>
                  </a:lnTo>
                  <a:lnTo>
                    <a:pt x="1496" y="437"/>
                  </a:lnTo>
                  <a:lnTo>
                    <a:pt x="1496" y="446"/>
                  </a:lnTo>
                  <a:lnTo>
                    <a:pt x="1496" y="446"/>
                  </a:lnTo>
                  <a:close/>
                  <a:moveTo>
                    <a:pt x="955" y="77"/>
                  </a:moveTo>
                  <a:lnTo>
                    <a:pt x="955" y="77"/>
                  </a:lnTo>
                  <a:lnTo>
                    <a:pt x="917" y="78"/>
                  </a:lnTo>
                  <a:lnTo>
                    <a:pt x="880" y="79"/>
                  </a:lnTo>
                  <a:lnTo>
                    <a:pt x="841" y="83"/>
                  </a:lnTo>
                  <a:lnTo>
                    <a:pt x="804" y="89"/>
                  </a:lnTo>
                  <a:lnTo>
                    <a:pt x="804" y="89"/>
                  </a:lnTo>
                  <a:lnTo>
                    <a:pt x="800" y="90"/>
                  </a:lnTo>
                  <a:lnTo>
                    <a:pt x="795" y="91"/>
                  </a:lnTo>
                  <a:lnTo>
                    <a:pt x="792" y="94"/>
                  </a:lnTo>
                  <a:lnTo>
                    <a:pt x="789" y="98"/>
                  </a:lnTo>
                  <a:lnTo>
                    <a:pt x="786" y="102"/>
                  </a:lnTo>
                  <a:lnTo>
                    <a:pt x="785" y="107"/>
                  </a:lnTo>
                  <a:lnTo>
                    <a:pt x="785" y="111"/>
                  </a:lnTo>
                  <a:lnTo>
                    <a:pt x="785" y="116"/>
                  </a:lnTo>
                  <a:lnTo>
                    <a:pt x="785" y="116"/>
                  </a:lnTo>
                  <a:lnTo>
                    <a:pt x="786" y="122"/>
                  </a:lnTo>
                  <a:lnTo>
                    <a:pt x="787" y="125"/>
                  </a:lnTo>
                  <a:lnTo>
                    <a:pt x="790" y="129"/>
                  </a:lnTo>
                  <a:lnTo>
                    <a:pt x="794" y="132"/>
                  </a:lnTo>
                  <a:lnTo>
                    <a:pt x="798" y="135"/>
                  </a:lnTo>
                  <a:lnTo>
                    <a:pt x="803" y="136"/>
                  </a:lnTo>
                  <a:lnTo>
                    <a:pt x="807" y="137"/>
                  </a:lnTo>
                  <a:lnTo>
                    <a:pt x="812" y="137"/>
                  </a:lnTo>
                  <a:lnTo>
                    <a:pt x="812" y="137"/>
                  </a:lnTo>
                  <a:lnTo>
                    <a:pt x="848" y="132"/>
                  </a:lnTo>
                  <a:lnTo>
                    <a:pt x="884" y="129"/>
                  </a:lnTo>
                  <a:lnTo>
                    <a:pt x="919" y="127"/>
                  </a:lnTo>
                  <a:lnTo>
                    <a:pt x="955" y="127"/>
                  </a:lnTo>
                  <a:lnTo>
                    <a:pt x="955" y="127"/>
                  </a:lnTo>
                  <a:lnTo>
                    <a:pt x="991" y="127"/>
                  </a:lnTo>
                  <a:lnTo>
                    <a:pt x="1026" y="129"/>
                  </a:lnTo>
                  <a:lnTo>
                    <a:pt x="1062" y="132"/>
                  </a:lnTo>
                  <a:lnTo>
                    <a:pt x="1098" y="137"/>
                  </a:lnTo>
                  <a:lnTo>
                    <a:pt x="1098" y="137"/>
                  </a:lnTo>
                  <a:lnTo>
                    <a:pt x="1103" y="137"/>
                  </a:lnTo>
                  <a:lnTo>
                    <a:pt x="1108" y="136"/>
                  </a:lnTo>
                  <a:lnTo>
                    <a:pt x="1112" y="135"/>
                  </a:lnTo>
                  <a:lnTo>
                    <a:pt x="1116" y="132"/>
                  </a:lnTo>
                  <a:lnTo>
                    <a:pt x="1120" y="129"/>
                  </a:lnTo>
                  <a:lnTo>
                    <a:pt x="1123" y="125"/>
                  </a:lnTo>
                  <a:lnTo>
                    <a:pt x="1124" y="122"/>
                  </a:lnTo>
                  <a:lnTo>
                    <a:pt x="1125" y="116"/>
                  </a:lnTo>
                  <a:lnTo>
                    <a:pt x="1125" y="116"/>
                  </a:lnTo>
                  <a:lnTo>
                    <a:pt x="1127" y="111"/>
                  </a:lnTo>
                  <a:lnTo>
                    <a:pt x="1125" y="107"/>
                  </a:lnTo>
                  <a:lnTo>
                    <a:pt x="1124" y="102"/>
                  </a:lnTo>
                  <a:lnTo>
                    <a:pt x="1121" y="98"/>
                  </a:lnTo>
                  <a:lnTo>
                    <a:pt x="1119" y="94"/>
                  </a:lnTo>
                  <a:lnTo>
                    <a:pt x="1115" y="91"/>
                  </a:lnTo>
                  <a:lnTo>
                    <a:pt x="1109" y="90"/>
                  </a:lnTo>
                  <a:lnTo>
                    <a:pt x="1106" y="89"/>
                  </a:lnTo>
                  <a:lnTo>
                    <a:pt x="1106" y="89"/>
                  </a:lnTo>
                  <a:lnTo>
                    <a:pt x="1069" y="83"/>
                  </a:lnTo>
                  <a:lnTo>
                    <a:pt x="1030" y="79"/>
                  </a:lnTo>
                  <a:lnTo>
                    <a:pt x="993" y="78"/>
                  </a:lnTo>
                  <a:lnTo>
                    <a:pt x="955" y="77"/>
                  </a:lnTo>
                  <a:lnTo>
                    <a:pt x="955" y="77"/>
                  </a:lnTo>
                  <a:close/>
                  <a:moveTo>
                    <a:pt x="264" y="310"/>
                  </a:moveTo>
                  <a:lnTo>
                    <a:pt x="264" y="310"/>
                  </a:lnTo>
                  <a:lnTo>
                    <a:pt x="226" y="284"/>
                  </a:lnTo>
                  <a:lnTo>
                    <a:pt x="207" y="271"/>
                  </a:lnTo>
                  <a:lnTo>
                    <a:pt x="192" y="256"/>
                  </a:lnTo>
                  <a:lnTo>
                    <a:pt x="176" y="242"/>
                  </a:lnTo>
                  <a:lnTo>
                    <a:pt x="161" y="226"/>
                  </a:lnTo>
                  <a:lnTo>
                    <a:pt x="148" y="209"/>
                  </a:lnTo>
                  <a:lnTo>
                    <a:pt x="136" y="190"/>
                  </a:lnTo>
                  <a:lnTo>
                    <a:pt x="136" y="190"/>
                  </a:lnTo>
                  <a:lnTo>
                    <a:pt x="128" y="176"/>
                  </a:lnTo>
                  <a:lnTo>
                    <a:pt x="120" y="161"/>
                  </a:lnTo>
                  <a:lnTo>
                    <a:pt x="115" y="144"/>
                  </a:lnTo>
                  <a:lnTo>
                    <a:pt x="111" y="127"/>
                  </a:lnTo>
                  <a:lnTo>
                    <a:pt x="110" y="108"/>
                  </a:lnTo>
                  <a:lnTo>
                    <a:pt x="111" y="90"/>
                  </a:lnTo>
                  <a:lnTo>
                    <a:pt x="112" y="81"/>
                  </a:lnTo>
                  <a:lnTo>
                    <a:pt x="115" y="71"/>
                  </a:lnTo>
                  <a:lnTo>
                    <a:pt x="119" y="62"/>
                  </a:lnTo>
                  <a:lnTo>
                    <a:pt x="123" y="54"/>
                  </a:lnTo>
                  <a:lnTo>
                    <a:pt x="123" y="54"/>
                  </a:lnTo>
                  <a:lnTo>
                    <a:pt x="128" y="45"/>
                  </a:lnTo>
                  <a:lnTo>
                    <a:pt x="135" y="37"/>
                  </a:lnTo>
                  <a:lnTo>
                    <a:pt x="143" y="30"/>
                  </a:lnTo>
                  <a:lnTo>
                    <a:pt x="151" y="25"/>
                  </a:lnTo>
                  <a:lnTo>
                    <a:pt x="160" y="21"/>
                  </a:lnTo>
                  <a:lnTo>
                    <a:pt x="170" y="17"/>
                  </a:lnTo>
                  <a:lnTo>
                    <a:pt x="180" y="15"/>
                  </a:lnTo>
                  <a:lnTo>
                    <a:pt x="190" y="15"/>
                  </a:lnTo>
                  <a:lnTo>
                    <a:pt x="199" y="15"/>
                  </a:lnTo>
                  <a:lnTo>
                    <a:pt x="210" y="15"/>
                  </a:lnTo>
                  <a:lnTo>
                    <a:pt x="219" y="17"/>
                  </a:lnTo>
                  <a:lnTo>
                    <a:pt x="230" y="20"/>
                  </a:lnTo>
                  <a:lnTo>
                    <a:pt x="238" y="24"/>
                  </a:lnTo>
                  <a:lnTo>
                    <a:pt x="246" y="29"/>
                  </a:lnTo>
                  <a:lnTo>
                    <a:pt x="254" y="34"/>
                  </a:lnTo>
                  <a:lnTo>
                    <a:pt x="260" y="42"/>
                  </a:lnTo>
                  <a:lnTo>
                    <a:pt x="260" y="42"/>
                  </a:lnTo>
                  <a:lnTo>
                    <a:pt x="268" y="53"/>
                  </a:lnTo>
                  <a:lnTo>
                    <a:pt x="275" y="65"/>
                  </a:lnTo>
                  <a:lnTo>
                    <a:pt x="280" y="77"/>
                  </a:lnTo>
                  <a:lnTo>
                    <a:pt x="285" y="89"/>
                  </a:lnTo>
                  <a:lnTo>
                    <a:pt x="288" y="100"/>
                  </a:lnTo>
                  <a:lnTo>
                    <a:pt x="291" y="112"/>
                  </a:lnTo>
                  <a:lnTo>
                    <a:pt x="292" y="125"/>
                  </a:lnTo>
                  <a:lnTo>
                    <a:pt x="293" y="137"/>
                  </a:lnTo>
                  <a:lnTo>
                    <a:pt x="292" y="151"/>
                  </a:lnTo>
                  <a:lnTo>
                    <a:pt x="291" y="162"/>
                  </a:lnTo>
                  <a:lnTo>
                    <a:pt x="288" y="174"/>
                  </a:lnTo>
                  <a:lnTo>
                    <a:pt x="284" y="186"/>
                  </a:lnTo>
                  <a:lnTo>
                    <a:pt x="280" y="198"/>
                  </a:lnTo>
                  <a:lnTo>
                    <a:pt x="275" y="210"/>
                  </a:lnTo>
                  <a:lnTo>
                    <a:pt x="269" y="221"/>
                  </a:lnTo>
                  <a:lnTo>
                    <a:pt x="263" y="231"/>
                  </a:lnTo>
                  <a:lnTo>
                    <a:pt x="263" y="231"/>
                  </a:lnTo>
                  <a:lnTo>
                    <a:pt x="287" y="244"/>
                  </a:lnTo>
                  <a:lnTo>
                    <a:pt x="312" y="256"/>
                  </a:lnTo>
                  <a:lnTo>
                    <a:pt x="312" y="256"/>
                  </a:lnTo>
                  <a:lnTo>
                    <a:pt x="318" y="259"/>
                  </a:lnTo>
                  <a:lnTo>
                    <a:pt x="325" y="260"/>
                  </a:lnTo>
                  <a:lnTo>
                    <a:pt x="332" y="259"/>
                  </a:lnTo>
                  <a:lnTo>
                    <a:pt x="337" y="258"/>
                  </a:lnTo>
                  <a:lnTo>
                    <a:pt x="342" y="256"/>
                  </a:lnTo>
                  <a:lnTo>
                    <a:pt x="347" y="252"/>
                  </a:lnTo>
                  <a:lnTo>
                    <a:pt x="357" y="244"/>
                  </a:lnTo>
                  <a:lnTo>
                    <a:pt x="357" y="244"/>
                  </a:lnTo>
                  <a:lnTo>
                    <a:pt x="383" y="218"/>
                  </a:lnTo>
                  <a:lnTo>
                    <a:pt x="411" y="194"/>
                  </a:lnTo>
                  <a:lnTo>
                    <a:pt x="440" y="170"/>
                  </a:lnTo>
                  <a:lnTo>
                    <a:pt x="472" y="148"/>
                  </a:lnTo>
                  <a:lnTo>
                    <a:pt x="505" y="128"/>
                  </a:lnTo>
                  <a:lnTo>
                    <a:pt x="539" y="108"/>
                  </a:lnTo>
                  <a:lnTo>
                    <a:pt x="575" y="91"/>
                  </a:lnTo>
                  <a:lnTo>
                    <a:pt x="613" y="75"/>
                  </a:lnTo>
                  <a:lnTo>
                    <a:pt x="651" y="61"/>
                  </a:lnTo>
                  <a:lnTo>
                    <a:pt x="692" y="48"/>
                  </a:lnTo>
                  <a:lnTo>
                    <a:pt x="733" y="37"/>
                  </a:lnTo>
                  <a:lnTo>
                    <a:pt x="775" y="28"/>
                  </a:lnTo>
                  <a:lnTo>
                    <a:pt x="819" y="21"/>
                  </a:lnTo>
                  <a:lnTo>
                    <a:pt x="864" y="16"/>
                  </a:lnTo>
                  <a:lnTo>
                    <a:pt x="909" y="13"/>
                  </a:lnTo>
                  <a:lnTo>
                    <a:pt x="955" y="12"/>
                  </a:lnTo>
                  <a:lnTo>
                    <a:pt x="955" y="12"/>
                  </a:lnTo>
                  <a:lnTo>
                    <a:pt x="985" y="12"/>
                  </a:lnTo>
                  <a:lnTo>
                    <a:pt x="1017" y="13"/>
                  </a:lnTo>
                  <a:lnTo>
                    <a:pt x="1047" y="16"/>
                  </a:lnTo>
                  <a:lnTo>
                    <a:pt x="1076" y="19"/>
                  </a:lnTo>
                  <a:lnTo>
                    <a:pt x="1106" y="24"/>
                  </a:lnTo>
                  <a:lnTo>
                    <a:pt x="1135" y="28"/>
                  </a:lnTo>
                  <a:lnTo>
                    <a:pt x="1164" y="34"/>
                  </a:lnTo>
                  <a:lnTo>
                    <a:pt x="1191" y="41"/>
                  </a:lnTo>
                  <a:lnTo>
                    <a:pt x="1219" y="49"/>
                  </a:lnTo>
                  <a:lnTo>
                    <a:pt x="1247" y="57"/>
                  </a:lnTo>
                  <a:lnTo>
                    <a:pt x="1273" y="66"/>
                  </a:lnTo>
                  <a:lnTo>
                    <a:pt x="1298" y="75"/>
                  </a:lnTo>
                  <a:lnTo>
                    <a:pt x="1323" y="86"/>
                  </a:lnTo>
                  <a:lnTo>
                    <a:pt x="1349" y="98"/>
                  </a:lnTo>
                  <a:lnTo>
                    <a:pt x="1372" y="110"/>
                  </a:lnTo>
                  <a:lnTo>
                    <a:pt x="1396" y="122"/>
                  </a:lnTo>
                  <a:lnTo>
                    <a:pt x="1396" y="122"/>
                  </a:lnTo>
                  <a:lnTo>
                    <a:pt x="1421" y="103"/>
                  </a:lnTo>
                  <a:lnTo>
                    <a:pt x="1452" y="82"/>
                  </a:lnTo>
                  <a:lnTo>
                    <a:pt x="1483" y="61"/>
                  </a:lnTo>
                  <a:lnTo>
                    <a:pt x="1518" y="40"/>
                  </a:lnTo>
                  <a:lnTo>
                    <a:pt x="1552" y="21"/>
                  </a:lnTo>
                  <a:lnTo>
                    <a:pt x="1569" y="15"/>
                  </a:lnTo>
                  <a:lnTo>
                    <a:pt x="1584" y="8"/>
                  </a:lnTo>
                  <a:lnTo>
                    <a:pt x="1599" y="4"/>
                  </a:lnTo>
                  <a:lnTo>
                    <a:pt x="1613" y="1"/>
                  </a:lnTo>
                  <a:lnTo>
                    <a:pt x="1626" y="0"/>
                  </a:lnTo>
                  <a:lnTo>
                    <a:pt x="1636" y="1"/>
                  </a:lnTo>
                  <a:lnTo>
                    <a:pt x="1570" y="264"/>
                  </a:lnTo>
                  <a:lnTo>
                    <a:pt x="1570" y="264"/>
                  </a:lnTo>
                  <a:lnTo>
                    <a:pt x="1585" y="281"/>
                  </a:lnTo>
                  <a:lnTo>
                    <a:pt x="1598" y="300"/>
                  </a:lnTo>
                  <a:lnTo>
                    <a:pt x="1611" y="318"/>
                  </a:lnTo>
                  <a:lnTo>
                    <a:pt x="1623" y="338"/>
                  </a:lnTo>
                  <a:lnTo>
                    <a:pt x="1634" y="357"/>
                  </a:lnTo>
                  <a:lnTo>
                    <a:pt x="1643" y="376"/>
                  </a:lnTo>
                  <a:lnTo>
                    <a:pt x="1651" y="396"/>
                  </a:lnTo>
                  <a:lnTo>
                    <a:pt x="1659" y="417"/>
                  </a:lnTo>
                  <a:lnTo>
                    <a:pt x="1659" y="417"/>
                  </a:lnTo>
                  <a:lnTo>
                    <a:pt x="1662" y="423"/>
                  </a:lnTo>
                  <a:lnTo>
                    <a:pt x="1666" y="428"/>
                  </a:lnTo>
                  <a:lnTo>
                    <a:pt x="1671" y="435"/>
                  </a:lnTo>
                  <a:lnTo>
                    <a:pt x="1675" y="437"/>
                  </a:lnTo>
                  <a:lnTo>
                    <a:pt x="1680" y="440"/>
                  </a:lnTo>
                  <a:lnTo>
                    <a:pt x="1680" y="440"/>
                  </a:lnTo>
                  <a:lnTo>
                    <a:pt x="1758" y="465"/>
                  </a:lnTo>
                  <a:lnTo>
                    <a:pt x="1825" y="487"/>
                  </a:lnTo>
                  <a:lnTo>
                    <a:pt x="1825" y="487"/>
                  </a:lnTo>
                  <a:lnTo>
                    <a:pt x="1832" y="490"/>
                  </a:lnTo>
                  <a:lnTo>
                    <a:pt x="1837" y="494"/>
                  </a:lnTo>
                  <a:lnTo>
                    <a:pt x="1841" y="498"/>
                  </a:lnTo>
                  <a:lnTo>
                    <a:pt x="1844" y="503"/>
                  </a:lnTo>
                  <a:lnTo>
                    <a:pt x="1846" y="509"/>
                  </a:lnTo>
                  <a:lnTo>
                    <a:pt x="1846" y="515"/>
                  </a:lnTo>
                  <a:lnTo>
                    <a:pt x="1846" y="522"/>
                  </a:lnTo>
                  <a:lnTo>
                    <a:pt x="1844" y="528"/>
                  </a:lnTo>
                  <a:lnTo>
                    <a:pt x="1743" y="773"/>
                  </a:lnTo>
                  <a:lnTo>
                    <a:pt x="1743" y="773"/>
                  </a:lnTo>
                  <a:lnTo>
                    <a:pt x="1741" y="779"/>
                  </a:lnTo>
                  <a:lnTo>
                    <a:pt x="1737" y="785"/>
                  </a:lnTo>
                  <a:lnTo>
                    <a:pt x="1732" y="790"/>
                  </a:lnTo>
                  <a:lnTo>
                    <a:pt x="1725" y="794"/>
                  </a:lnTo>
                  <a:lnTo>
                    <a:pt x="1720" y="798"/>
                  </a:lnTo>
                  <a:lnTo>
                    <a:pt x="1712" y="800"/>
                  </a:lnTo>
                  <a:lnTo>
                    <a:pt x="1705" y="803"/>
                  </a:lnTo>
                  <a:lnTo>
                    <a:pt x="1699" y="803"/>
                  </a:lnTo>
                  <a:lnTo>
                    <a:pt x="1699" y="803"/>
                  </a:lnTo>
                  <a:lnTo>
                    <a:pt x="1621" y="803"/>
                  </a:lnTo>
                  <a:lnTo>
                    <a:pt x="1621" y="803"/>
                  </a:lnTo>
                  <a:lnTo>
                    <a:pt x="1613" y="803"/>
                  </a:lnTo>
                  <a:lnTo>
                    <a:pt x="1606" y="806"/>
                  </a:lnTo>
                  <a:lnTo>
                    <a:pt x="1599" y="808"/>
                  </a:lnTo>
                  <a:lnTo>
                    <a:pt x="1594" y="811"/>
                  </a:lnTo>
                  <a:lnTo>
                    <a:pt x="1586" y="818"/>
                  </a:lnTo>
                  <a:lnTo>
                    <a:pt x="1581" y="823"/>
                  </a:lnTo>
                  <a:lnTo>
                    <a:pt x="1581" y="823"/>
                  </a:lnTo>
                  <a:lnTo>
                    <a:pt x="1568" y="840"/>
                  </a:lnTo>
                  <a:lnTo>
                    <a:pt x="1553" y="856"/>
                  </a:lnTo>
                  <a:lnTo>
                    <a:pt x="1537" y="872"/>
                  </a:lnTo>
                  <a:lnTo>
                    <a:pt x="1522" y="886"/>
                  </a:lnTo>
                  <a:lnTo>
                    <a:pt x="1489" y="915"/>
                  </a:lnTo>
                  <a:lnTo>
                    <a:pt x="1452" y="943"/>
                  </a:lnTo>
                  <a:lnTo>
                    <a:pt x="1452" y="943"/>
                  </a:lnTo>
                  <a:lnTo>
                    <a:pt x="1449" y="947"/>
                  </a:lnTo>
                  <a:lnTo>
                    <a:pt x="1446" y="954"/>
                  </a:lnTo>
                  <a:lnTo>
                    <a:pt x="1445" y="962"/>
                  </a:lnTo>
                  <a:lnTo>
                    <a:pt x="1445" y="971"/>
                  </a:lnTo>
                  <a:lnTo>
                    <a:pt x="1445" y="971"/>
                  </a:lnTo>
                  <a:lnTo>
                    <a:pt x="1456" y="1004"/>
                  </a:lnTo>
                  <a:lnTo>
                    <a:pt x="1477" y="1066"/>
                  </a:lnTo>
                  <a:lnTo>
                    <a:pt x="1506" y="1153"/>
                  </a:lnTo>
                  <a:lnTo>
                    <a:pt x="1506" y="1153"/>
                  </a:lnTo>
                  <a:lnTo>
                    <a:pt x="1507" y="1158"/>
                  </a:lnTo>
                  <a:lnTo>
                    <a:pt x="1507" y="1165"/>
                  </a:lnTo>
                  <a:lnTo>
                    <a:pt x="1506" y="1170"/>
                  </a:lnTo>
                  <a:lnTo>
                    <a:pt x="1503" y="1174"/>
                  </a:lnTo>
                  <a:lnTo>
                    <a:pt x="1500" y="1178"/>
                  </a:lnTo>
                  <a:lnTo>
                    <a:pt x="1495" y="1181"/>
                  </a:lnTo>
                  <a:lnTo>
                    <a:pt x="1490" y="1183"/>
                  </a:lnTo>
                  <a:lnTo>
                    <a:pt x="1483" y="1183"/>
                  </a:lnTo>
                  <a:lnTo>
                    <a:pt x="1298" y="1183"/>
                  </a:lnTo>
                  <a:lnTo>
                    <a:pt x="1298" y="1183"/>
                  </a:lnTo>
                  <a:lnTo>
                    <a:pt x="1292" y="1183"/>
                  </a:lnTo>
                  <a:lnTo>
                    <a:pt x="1284" y="1182"/>
                  </a:lnTo>
                  <a:lnTo>
                    <a:pt x="1268" y="1177"/>
                  </a:lnTo>
                  <a:lnTo>
                    <a:pt x="1255" y="1169"/>
                  </a:lnTo>
                  <a:lnTo>
                    <a:pt x="1248" y="1165"/>
                  </a:lnTo>
                  <a:lnTo>
                    <a:pt x="1243" y="1160"/>
                  </a:lnTo>
                  <a:lnTo>
                    <a:pt x="1243" y="1160"/>
                  </a:lnTo>
                  <a:lnTo>
                    <a:pt x="1169" y="1084"/>
                  </a:lnTo>
                  <a:lnTo>
                    <a:pt x="1169" y="1084"/>
                  </a:lnTo>
                  <a:lnTo>
                    <a:pt x="1161" y="1078"/>
                  </a:lnTo>
                  <a:lnTo>
                    <a:pt x="1152" y="1074"/>
                  </a:lnTo>
                  <a:lnTo>
                    <a:pt x="1140" y="1072"/>
                  </a:lnTo>
                  <a:lnTo>
                    <a:pt x="1128" y="1072"/>
                  </a:lnTo>
                  <a:lnTo>
                    <a:pt x="1128" y="1072"/>
                  </a:lnTo>
                  <a:lnTo>
                    <a:pt x="1086" y="1080"/>
                  </a:lnTo>
                  <a:lnTo>
                    <a:pt x="1043" y="1084"/>
                  </a:lnTo>
                  <a:lnTo>
                    <a:pt x="1000" y="1087"/>
                  </a:lnTo>
                  <a:lnTo>
                    <a:pt x="955" y="1088"/>
                  </a:lnTo>
                  <a:lnTo>
                    <a:pt x="955" y="1088"/>
                  </a:lnTo>
                  <a:lnTo>
                    <a:pt x="909" y="1087"/>
                  </a:lnTo>
                  <a:lnTo>
                    <a:pt x="864" y="1084"/>
                  </a:lnTo>
                  <a:lnTo>
                    <a:pt x="820" y="1079"/>
                  </a:lnTo>
                  <a:lnTo>
                    <a:pt x="777" y="1072"/>
                  </a:lnTo>
                  <a:lnTo>
                    <a:pt x="777" y="1072"/>
                  </a:lnTo>
                  <a:lnTo>
                    <a:pt x="769" y="1071"/>
                  </a:lnTo>
                  <a:lnTo>
                    <a:pt x="759" y="1072"/>
                  </a:lnTo>
                  <a:lnTo>
                    <a:pt x="752" y="1075"/>
                  </a:lnTo>
                  <a:lnTo>
                    <a:pt x="748" y="1079"/>
                  </a:lnTo>
                  <a:lnTo>
                    <a:pt x="742" y="1083"/>
                  </a:lnTo>
                  <a:lnTo>
                    <a:pt x="742" y="1083"/>
                  </a:lnTo>
                  <a:lnTo>
                    <a:pt x="667" y="1160"/>
                  </a:lnTo>
                  <a:lnTo>
                    <a:pt x="667" y="1160"/>
                  </a:lnTo>
                  <a:lnTo>
                    <a:pt x="662" y="1165"/>
                  </a:lnTo>
                  <a:lnTo>
                    <a:pt x="656" y="1169"/>
                  </a:lnTo>
                  <a:lnTo>
                    <a:pt x="642" y="1177"/>
                  </a:lnTo>
                  <a:lnTo>
                    <a:pt x="626" y="1182"/>
                  </a:lnTo>
                  <a:lnTo>
                    <a:pt x="618" y="1183"/>
                  </a:lnTo>
                  <a:lnTo>
                    <a:pt x="612" y="1183"/>
                  </a:lnTo>
                  <a:lnTo>
                    <a:pt x="427" y="1183"/>
                  </a:lnTo>
                  <a:lnTo>
                    <a:pt x="427" y="1183"/>
                  </a:lnTo>
                  <a:lnTo>
                    <a:pt x="420" y="1183"/>
                  </a:lnTo>
                  <a:lnTo>
                    <a:pt x="415" y="1181"/>
                  </a:lnTo>
                  <a:lnTo>
                    <a:pt x="411" y="1178"/>
                  </a:lnTo>
                  <a:lnTo>
                    <a:pt x="407" y="1174"/>
                  </a:lnTo>
                  <a:lnTo>
                    <a:pt x="404" y="1170"/>
                  </a:lnTo>
                  <a:lnTo>
                    <a:pt x="403" y="1165"/>
                  </a:lnTo>
                  <a:lnTo>
                    <a:pt x="403" y="1158"/>
                  </a:lnTo>
                  <a:lnTo>
                    <a:pt x="404" y="1153"/>
                  </a:lnTo>
                  <a:lnTo>
                    <a:pt x="404" y="1153"/>
                  </a:lnTo>
                  <a:lnTo>
                    <a:pt x="466" y="968"/>
                  </a:lnTo>
                  <a:lnTo>
                    <a:pt x="466" y="968"/>
                  </a:lnTo>
                  <a:lnTo>
                    <a:pt x="466" y="964"/>
                  </a:lnTo>
                  <a:lnTo>
                    <a:pt x="468" y="960"/>
                  </a:lnTo>
                  <a:lnTo>
                    <a:pt x="466" y="952"/>
                  </a:lnTo>
                  <a:lnTo>
                    <a:pt x="462" y="947"/>
                  </a:lnTo>
                  <a:lnTo>
                    <a:pt x="460" y="943"/>
                  </a:lnTo>
                  <a:lnTo>
                    <a:pt x="460" y="943"/>
                  </a:lnTo>
                  <a:lnTo>
                    <a:pt x="433" y="925"/>
                  </a:lnTo>
                  <a:lnTo>
                    <a:pt x="408" y="905"/>
                  </a:lnTo>
                  <a:lnTo>
                    <a:pt x="386" y="884"/>
                  </a:lnTo>
                  <a:lnTo>
                    <a:pt x="363" y="862"/>
                  </a:lnTo>
                  <a:lnTo>
                    <a:pt x="343" y="840"/>
                  </a:lnTo>
                  <a:lnTo>
                    <a:pt x="324" y="816"/>
                  </a:lnTo>
                  <a:lnTo>
                    <a:pt x="306" y="792"/>
                  </a:lnTo>
                  <a:lnTo>
                    <a:pt x="291" y="769"/>
                  </a:lnTo>
                  <a:lnTo>
                    <a:pt x="276" y="742"/>
                  </a:lnTo>
                  <a:lnTo>
                    <a:pt x="264" y="717"/>
                  </a:lnTo>
                  <a:lnTo>
                    <a:pt x="254" y="691"/>
                  </a:lnTo>
                  <a:lnTo>
                    <a:pt x="244" y="663"/>
                  </a:lnTo>
                  <a:lnTo>
                    <a:pt x="238" y="635"/>
                  </a:lnTo>
                  <a:lnTo>
                    <a:pt x="232" y="608"/>
                  </a:lnTo>
                  <a:lnTo>
                    <a:pt x="230" y="578"/>
                  </a:lnTo>
                  <a:lnTo>
                    <a:pt x="228" y="549"/>
                  </a:lnTo>
                  <a:lnTo>
                    <a:pt x="228" y="549"/>
                  </a:lnTo>
                  <a:lnTo>
                    <a:pt x="230" y="524"/>
                  </a:lnTo>
                  <a:lnTo>
                    <a:pt x="232" y="498"/>
                  </a:lnTo>
                  <a:lnTo>
                    <a:pt x="236" y="473"/>
                  </a:lnTo>
                  <a:lnTo>
                    <a:pt x="242" y="448"/>
                  </a:lnTo>
                  <a:lnTo>
                    <a:pt x="250" y="423"/>
                  </a:lnTo>
                  <a:lnTo>
                    <a:pt x="258" y="398"/>
                  </a:lnTo>
                  <a:lnTo>
                    <a:pt x="268" y="374"/>
                  </a:lnTo>
                  <a:lnTo>
                    <a:pt x="280" y="351"/>
                  </a:lnTo>
                  <a:lnTo>
                    <a:pt x="280" y="351"/>
                  </a:lnTo>
                  <a:lnTo>
                    <a:pt x="283" y="346"/>
                  </a:lnTo>
                  <a:lnTo>
                    <a:pt x="284" y="341"/>
                  </a:lnTo>
                  <a:lnTo>
                    <a:pt x="284" y="335"/>
                  </a:lnTo>
                  <a:lnTo>
                    <a:pt x="283" y="332"/>
                  </a:lnTo>
                  <a:lnTo>
                    <a:pt x="280" y="326"/>
                  </a:lnTo>
                  <a:lnTo>
                    <a:pt x="276" y="321"/>
                  </a:lnTo>
                  <a:lnTo>
                    <a:pt x="271" y="316"/>
                  </a:lnTo>
                  <a:lnTo>
                    <a:pt x="264" y="310"/>
                  </a:lnTo>
                  <a:lnTo>
                    <a:pt x="264" y="310"/>
                  </a:lnTo>
                  <a:close/>
                  <a:moveTo>
                    <a:pt x="228" y="73"/>
                  </a:moveTo>
                  <a:lnTo>
                    <a:pt x="228" y="73"/>
                  </a:lnTo>
                  <a:lnTo>
                    <a:pt x="219" y="65"/>
                  </a:lnTo>
                  <a:lnTo>
                    <a:pt x="210" y="61"/>
                  </a:lnTo>
                  <a:lnTo>
                    <a:pt x="201" y="58"/>
                  </a:lnTo>
                  <a:lnTo>
                    <a:pt x="192" y="57"/>
                  </a:lnTo>
                  <a:lnTo>
                    <a:pt x="184" y="59"/>
                  </a:lnTo>
                  <a:lnTo>
                    <a:pt x="176" y="63"/>
                  </a:lnTo>
                  <a:lnTo>
                    <a:pt x="169" y="69"/>
                  </a:lnTo>
                  <a:lnTo>
                    <a:pt x="164" y="77"/>
                  </a:lnTo>
                  <a:lnTo>
                    <a:pt x="164" y="77"/>
                  </a:lnTo>
                  <a:lnTo>
                    <a:pt x="161" y="86"/>
                  </a:lnTo>
                  <a:lnTo>
                    <a:pt x="160" y="95"/>
                  </a:lnTo>
                  <a:lnTo>
                    <a:pt x="160" y="106"/>
                  </a:lnTo>
                  <a:lnTo>
                    <a:pt x="162" y="118"/>
                  </a:lnTo>
                  <a:lnTo>
                    <a:pt x="165" y="128"/>
                  </a:lnTo>
                  <a:lnTo>
                    <a:pt x="170" y="139"/>
                  </a:lnTo>
                  <a:lnTo>
                    <a:pt x="176" y="149"/>
                  </a:lnTo>
                  <a:lnTo>
                    <a:pt x="182" y="160"/>
                  </a:lnTo>
                  <a:lnTo>
                    <a:pt x="182" y="160"/>
                  </a:lnTo>
                  <a:lnTo>
                    <a:pt x="195" y="176"/>
                  </a:lnTo>
                  <a:lnTo>
                    <a:pt x="210" y="192"/>
                  </a:lnTo>
                  <a:lnTo>
                    <a:pt x="227" y="205"/>
                  </a:lnTo>
                  <a:lnTo>
                    <a:pt x="243" y="218"/>
                  </a:lnTo>
                  <a:lnTo>
                    <a:pt x="243" y="218"/>
                  </a:lnTo>
                  <a:lnTo>
                    <a:pt x="248" y="209"/>
                  </a:lnTo>
                  <a:lnTo>
                    <a:pt x="252" y="199"/>
                  </a:lnTo>
                  <a:lnTo>
                    <a:pt x="256" y="190"/>
                  </a:lnTo>
                  <a:lnTo>
                    <a:pt x="258" y="180"/>
                  </a:lnTo>
                  <a:lnTo>
                    <a:pt x="260" y="160"/>
                  </a:lnTo>
                  <a:lnTo>
                    <a:pt x="259" y="140"/>
                  </a:lnTo>
                  <a:lnTo>
                    <a:pt x="256" y="122"/>
                  </a:lnTo>
                  <a:lnTo>
                    <a:pt x="250" y="103"/>
                  </a:lnTo>
                  <a:lnTo>
                    <a:pt x="240" y="87"/>
                  </a:lnTo>
                  <a:lnTo>
                    <a:pt x="234" y="79"/>
                  </a:lnTo>
                  <a:lnTo>
                    <a:pt x="228" y="73"/>
                  </a:lnTo>
                  <a:lnTo>
                    <a:pt x="228" y="73"/>
                  </a:lnTo>
                  <a:close/>
                  <a:moveTo>
                    <a:pt x="0" y="264"/>
                  </a:moveTo>
                  <a:lnTo>
                    <a:pt x="0" y="264"/>
                  </a:lnTo>
                  <a:lnTo>
                    <a:pt x="11" y="272"/>
                  </a:lnTo>
                  <a:lnTo>
                    <a:pt x="20" y="279"/>
                  </a:lnTo>
                  <a:lnTo>
                    <a:pt x="32" y="284"/>
                  </a:lnTo>
                  <a:lnTo>
                    <a:pt x="42" y="289"/>
                  </a:lnTo>
                  <a:lnTo>
                    <a:pt x="54" y="293"/>
                  </a:lnTo>
                  <a:lnTo>
                    <a:pt x="66" y="297"/>
                  </a:lnTo>
                  <a:lnTo>
                    <a:pt x="90" y="301"/>
                  </a:lnTo>
                  <a:lnTo>
                    <a:pt x="115" y="302"/>
                  </a:lnTo>
                  <a:lnTo>
                    <a:pt x="140" y="301"/>
                  </a:lnTo>
                  <a:lnTo>
                    <a:pt x="152" y="299"/>
                  </a:lnTo>
                  <a:lnTo>
                    <a:pt x="164" y="296"/>
                  </a:lnTo>
                  <a:lnTo>
                    <a:pt x="176" y="292"/>
                  </a:lnTo>
                  <a:lnTo>
                    <a:pt x="188" y="288"/>
                  </a:lnTo>
                  <a:lnTo>
                    <a:pt x="188" y="288"/>
                  </a:lnTo>
                  <a:lnTo>
                    <a:pt x="173" y="277"/>
                  </a:lnTo>
                  <a:lnTo>
                    <a:pt x="173" y="277"/>
                  </a:lnTo>
                  <a:lnTo>
                    <a:pt x="153" y="285"/>
                  </a:lnTo>
                  <a:lnTo>
                    <a:pt x="131" y="291"/>
                  </a:lnTo>
                  <a:lnTo>
                    <a:pt x="108" y="293"/>
                  </a:lnTo>
                  <a:lnTo>
                    <a:pt x="86" y="293"/>
                  </a:lnTo>
                  <a:lnTo>
                    <a:pt x="63" y="291"/>
                  </a:lnTo>
                  <a:lnTo>
                    <a:pt x="41" y="285"/>
                  </a:lnTo>
                  <a:lnTo>
                    <a:pt x="20" y="276"/>
                  </a:lnTo>
                  <a:lnTo>
                    <a:pt x="11" y="271"/>
                  </a:lnTo>
                  <a:lnTo>
                    <a:pt x="0" y="264"/>
                  </a:lnTo>
                  <a:lnTo>
                    <a:pt x="0" y="2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3" name="Freeform 85">
              <a:extLst>
                <a:ext uri="{FF2B5EF4-FFF2-40B4-BE49-F238E27FC236}">
                  <a16:creationId xmlns:a16="http://schemas.microsoft.com/office/drawing/2014/main" id="{156AA511-7ECA-4407-A17D-4A04454CE0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1" y="1663700"/>
              <a:ext cx="107950" cy="109538"/>
            </a:xfrm>
            <a:custGeom>
              <a:avLst/>
              <a:gdLst>
                <a:gd name="T0" fmla="*/ 0 w 275"/>
                <a:gd name="T1" fmla="*/ 138 h 275"/>
                <a:gd name="T2" fmla="*/ 3 w 275"/>
                <a:gd name="T3" fmla="*/ 166 h 275"/>
                <a:gd name="T4" fmla="*/ 10 w 275"/>
                <a:gd name="T5" fmla="*/ 191 h 275"/>
                <a:gd name="T6" fmla="*/ 24 w 275"/>
                <a:gd name="T7" fmla="*/ 214 h 275"/>
                <a:gd name="T8" fmla="*/ 41 w 275"/>
                <a:gd name="T9" fmla="*/ 234 h 275"/>
                <a:gd name="T10" fmla="*/ 61 w 275"/>
                <a:gd name="T11" fmla="*/ 251 h 275"/>
                <a:gd name="T12" fmla="*/ 84 w 275"/>
                <a:gd name="T13" fmla="*/ 263 h 275"/>
                <a:gd name="T14" fmla="*/ 110 w 275"/>
                <a:gd name="T15" fmla="*/ 273 h 275"/>
                <a:gd name="T16" fmla="*/ 137 w 275"/>
                <a:gd name="T17" fmla="*/ 275 h 275"/>
                <a:gd name="T18" fmla="*/ 152 w 275"/>
                <a:gd name="T19" fmla="*/ 274 h 275"/>
                <a:gd name="T20" fmla="*/ 178 w 275"/>
                <a:gd name="T21" fmla="*/ 269 h 275"/>
                <a:gd name="T22" fmla="*/ 203 w 275"/>
                <a:gd name="T23" fmla="*/ 258 h 275"/>
                <a:gd name="T24" fmla="*/ 224 w 275"/>
                <a:gd name="T25" fmla="*/ 243 h 275"/>
                <a:gd name="T26" fmla="*/ 243 w 275"/>
                <a:gd name="T27" fmla="*/ 225 h 275"/>
                <a:gd name="T28" fmla="*/ 257 w 275"/>
                <a:gd name="T29" fmla="*/ 203 h 275"/>
                <a:gd name="T30" fmla="*/ 268 w 275"/>
                <a:gd name="T31" fmla="*/ 179 h 275"/>
                <a:gd name="T32" fmla="*/ 273 w 275"/>
                <a:gd name="T33" fmla="*/ 151 h 275"/>
                <a:gd name="T34" fmla="*/ 275 w 275"/>
                <a:gd name="T35" fmla="*/ 138 h 275"/>
                <a:gd name="T36" fmla="*/ 272 w 275"/>
                <a:gd name="T37" fmla="*/ 110 h 275"/>
                <a:gd name="T38" fmla="*/ 264 w 275"/>
                <a:gd name="T39" fmla="*/ 84 h 275"/>
                <a:gd name="T40" fmla="*/ 251 w 275"/>
                <a:gd name="T41" fmla="*/ 61 h 275"/>
                <a:gd name="T42" fmla="*/ 234 w 275"/>
                <a:gd name="T43" fmla="*/ 40 h 275"/>
                <a:gd name="T44" fmla="*/ 214 w 275"/>
                <a:gd name="T45" fmla="*/ 24 h 275"/>
                <a:gd name="T46" fmla="*/ 190 w 275"/>
                <a:gd name="T47" fmla="*/ 11 h 275"/>
                <a:gd name="T48" fmla="*/ 165 w 275"/>
                <a:gd name="T49" fmla="*/ 3 h 275"/>
                <a:gd name="T50" fmla="*/ 137 w 275"/>
                <a:gd name="T51" fmla="*/ 0 h 275"/>
                <a:gd name="T52" fmla="*/ 123 w 275"/>
                <a:gd name="T53" fmla="*/ 2 h 275"/>
                <a:gd name="T54" fmla="*/ 96 w 275"/>
                <a:gd name="T55" fmla="*/ 7 h 275"/>
                <a:gd name="T56" fmla="*/ 73 w 275"/>
                <a:gd name="T57" fmla="*/ 18 h 275"/>
                <a:gd name="T58" fmla="*/ 50 w 275"/>
                <a:gd name="T59" fmla="*/ 32 h 275"/>
                <a:gd name="T60" fmla="*/ 32 w 275"/>
                <a:gd name="T61" fmla="*/ 51 h 275"/>
                <a:gd name="T62" fmla="*/ 17 w 275"/>
                <a:gd name="T63" fmla="*/ 72 h 275"/>
                <a:gd name="T64" fmla="*/ 6 w 275"/>
                <a:gd name="T65" fmla="*/ 97 h 275"/>
                <a:gd name="T66" fmla="*/ 1 w 275"/>
                <a:gd name="T67" fmla="*/ 123 h 275"/>
                <a:gd name="T68" fmla="*/ 0 w 275"/>
                <a:gd name="T69" fmla="*/ 138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75" h="275">
                  <a:moveTo>
                    <a:pt x="0" y="138"/>
                  </a:moveTo>
                  <a:lnTo>
                    <a:pt x="0" y="138"/>
                  </a:lnTo>
                  <a:lnTo>
                    <a:pt x="1" y="151"/>
                  </a:lnTo>
                  <a:lnTo>
                    <a:pt x="3" y="166"/>
                  </a:lnTo>
                  <a:lnTo>
                    <a:pt x="6" y="179"/>
                  </a:lnTo>
                  <a:lnTo>
                    <a:pt x="10" y="191"/>
                  </a:lnTo>
                  <a:lnTo>
                    <a:pt x="17" y="203"/>
                  </a:lnTo>
                  <a:lnTo>
                    <a:pt x="24" y="214"/>
                  </a:lnTo>
                  <a:lnTo>
                    <a:pt x="32" y="225"/>
                  </a:lnTo>
                  <a:lnTo>
                    <a:pt x="41" y="234"/>
                  </a:lnTo>
                  <a:lnTo>
                    <a:pt x="50" y="243"/>
                  </a:lnTo>
                  <a:lnTo>
                    <a:pt x="61" y="251"/>
                  </a:lnTo>
                  <a:lnTo>
                    <a:pt x="73" y="258"/>
                  </a:lnTo>
                  <a:lnTo>
                    <a:pt x="84" y="263"/>
                  </a:lnTo>
                  <a:lnTo>
                    <a:pt x="96" y="269"/>
                  </a:lnTo>
                  <a:lnTo>
                    <a:pt x="110" y="273"/>
                  </a:lnTo>
                  <a:lnTo>
                    <a:pt x="123" y="274"/>
                  </a:lnTo>
                  <a:lnTo>
                    <a:pt x="137" y="275"/>
                  </a:lnTo>
                  <a:lnTo>
                    <a:pt x="137" y="275"/>
                  </a:lnTo>
                  <a:lnTo>
                    <a:pt x="152" y="274"/>
                  </a:lnTo>
                  <a:lnTo>
                    <a:pt x="165" y="273"/>
                  </a:lnTo>
                  <a:lnTo>
                    <a:pt x="178" y="269"/>
                  </a:lnTo>
                  <a:lnTo>
                    <a:pt x="190" y="263"/>
                  </a:lnTo>
                  <a:lnTo>
                    <a:pt x="203" y="258"/>
                  </a:lnTo>
                  <a:lnTo>
                    <a:pt x="214" y="251"/>
                  </a:lnTo>
                  <a:lnTo>
                    <a:pt x="224" y="243"/>
                  </a:lnTo>
                  <a:lnTo>
                    <a:pt x="234" y="234"/>
                  </a:lnTo>
                  <a:lnTo>
                    <a:pt x="243" y="225"/>
                  </a:lnTo>
                  <a:lnTo>
                    <a:pt x="251" y="214"/>
                  </a:lnTo>
                  <a:lnTo>
                    <a:pt x="257" y="203"/>
                  </a:lnTo>
                  <a:lnTo>
                    <a:pt x="264" y="191"/>
                  </a:lnTo>
                  <a:lnTo>
                    <a:pt x="268" y="179"/>
                  </a:lnTo>
                  <a:lnTo>
                    <a:pt x="272" y="166"/>
                  </a:lnTo>
                  <a:lnTo>
                    <a:pt x="273" y="151"/>
                  </a:lnTo>
                  <a:lnTo>
                    <a:pt x="275" y="138"/>
                  </a:lnTo>
                  <a:lnTo>
                    <a:pt x="275" y="138"/>
                  </a:lnTo>
                  <a:lnTo>
                    <a:pt x="273" y="123"/>
                  </a:lnTo>
                  <a:lnTo>
                    <a:pt x="272" y="110"/>
                  </a:lnTo>
                  <a:lnTo>
                    <a:pt x="268" y="97"/>
                  </a:lnTo>
                  <a:lnTo>
                    <a:pt x="264" y="84"/>
                  </a:lnTo>
                  <a:lnTo>
                    <a:pt x="257" y="72"/>
                  </a:lnTo>
                  <a:lnTo>
                    <a:pt x="251" y="61"/>
                  </a:lnTo>
                  <a:lnTo>
                    <a:pt x="243" y="51"/>
                  </a:lnTo>
                  <a:lnTo>
                    <a:pt x="234" y="40"/>
                  </a:lnTo>
                  <a:lnTo>
                    <a:pt x="224" y="32"/>
                  </a:lnTo>
                  <a:lnTo>
                    <a:pt x="214" y="24"/>
                  </a:lnTo>
                  <a:lnTo>
                    <a:pt x="203" y="18"/>
                  </a:lnTo>
                  <a:lnTo>
                    <a:pt x="190" y="11"/>
                  </a:lnTo>
                  <a:lnTo>
                    <a:pt x="178" y="7"/>
                  </a:lnTo>
                  <a:lnTo>
                    <a:pt x="165" y="3"/>
                  </a:lnTo>
                  <a:lnTo>
                    <a:pt x="152" y="2"/>
                  </a:lnTo>
                  <a:lnTo>
                    <a:pt x="137" y="0"/>
                  </a:lnTo>
                  <a:lnTo>
                    <a:pt x="137" y="0"/>
                  </a:lnTo>
                  <a:lnTo>
                    <a:pt x="123" y="2"/>
                  </a:lnTo>
                  <a:lnTo>
                    <a:pt x="110" y="3"/>
                  </a:lnTo>
                  <a:lnTo>
                    <a:pt x="96" y="7"/>
                  </a:lnTo>
                  <a:lnTo>
                    <a:pt x="84" y="11"/>
                  </a:lnTo>
                  <a:lnTo>
                    <a:pt x="73" y="18"/>
                  </a:lnTo>
                  <a:lnTo>
                    <a:pt x="61" y="24"/>
                  </a:lnTo>
                  <a:lnTo>
                    <a:pt x="50" y="32"/>
                  </a:lnTo>
                  <a:lnTo>
                    <a:pt x="41" y="40"/>
                  </a:lnTo>
                  <a:lnTo>
                    <a:pt x="32" y="51"/>
                  </a:lnTo>
                  <a:lnTo>
                    <a:pt x="24" y="61"/>
                  </a:lnTo>
                  <a:lnTo>
                    <a:pt x="17" y="72"/>
                  </a:lnTo>
                  <a:lnTo>
                    <a:pt x="10" y="84"/>
                  </a:lnTo>
                  <a:lnTo>
                    <a:pt x="6" y="97"/>
                  </a:lnTo>
                  <a:lnTo>
                    <a:pt x="3" y="110"/>
                  </a:lnTo>
                  <a:lnTo>
                    <a:pt x="1" y="123"/>
                  </a:lnTo>
                  <a:lnTo>
                    <a:pt x="0" y="138"/>
                  </a:lnTo>
                  <a:lnTo>
                    <a:pt x="0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24" name="Prostokąt: zaokrąglone rogi 23">
            <a:extLst>
              <a:ext uri="{FF2B5EF4-FFF2-40B4-BE49-F238E27FC236}">
                <a16:creationId xmlns:a16="http://schemas.microsoft.com/office/drawing/2014/main" id="{2A189A17-C871-4BBB-8037-1B7862C74505}"/>
              </a:ext>
            </a:extLst>
          </p:cNvPr>
          <p:cNvSpPr/>
          <p:nvPr/>
        </p:nvSpPr>
        <p:spPr>
          <a:xfrm>
            <a:off x="4114290" y="1650657"/>
            <a:ext cx="4583270" cy="1676887"/>
          </a:xfrm>
          <a:prstGeom prst="roundRect">
            <a:avLst>
              <a:gd name="adj" fmla="val 14475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25" name="Wykres 24">
            <a:extLst>
              <a:ext uri="{FF2B5EF4-FFF2-40B4-BE49-F238E27FC236}">
                <a16:creationId xmlns:a16="http://schemas.microsoft.com/office/drawing/2014/main" id="{A91AEFA5-06B5-48EB-814C-E56E260FE1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6476591"/>
              </p:ext>
            </p:extLst>
          </p:nvPr>
        </p:nvGraphicFramePr>
        <p:xfrm>
          <a:off x="3954370" y="3230023"/>
          <a:ext cx="4225363" cy="1775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54" name="pole tekstowe 53">
            <a:extLst>
              <a:ext uri="{FF2B5EF4-FFF2-40B4-BE49-F238E27FC236}">
                <a16:creationId xmlns:a16="http://schemas.microsoft.com/office/drawing/2014/main" id="{D34C6D3D-D4CF-453F-AEF0-12BE37B0EC4E}"/>
              </a:ext>
            </a:extLst>
          </p:cNvPr>
          <p:cNvSpPr txBox="1"/>
          <p:nvPr/>
        </p:nvSpPr>
        <p:spPr>
          <a:xfrm>
            <a:off x="-5569" y="3853084"/>
            <a:ext cx="10786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600" b="1">
                <a:solidFill>
                  <a:srgbClr val="48AA48"/>
                </a:solidFill>
              </a:rPr>
              <a:t>15%</a:t>
            </a:r>
          </a:p>
          <a:p>
            <a:pPr algn="r"/>
            <a:r>
              <a:rPr lang="pl-PL" sz="1100"/>
              <a:t>Zwiększyła się</a:t>
            </a:r>
          </a:p>
        </p:txBody>
      </p:sp>
      <p:sp>
        <p:nvSpPr>
          <p:cNvPr id="55" name="pole tekstowe 54">
            <a:extLst>
              <a:ext uri="{FF2B5EF4-FFF2-40B4-BE49-F238E27FC236}">
                <a16:creationId xmlns:a16="http://schemas.microsoft.com/office/drawing/2014/main" id="{8DE7A2C9-5AF9-444D-BEDC-8869DF2A5506}"/>
              </a:ext>
            </a:extLst>
          </p:cNvPr>
          <p:cNvSpPr txBox="1"/>
          <p:nvPr/>
        </p:nvSpPr>
        <p:spPr>
          <a:xfrm>
            <a:off x="-50459" y="4284402"/>
            <a:ext cx="150374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600" b="1">
                <a:solidFill>
                  <a:srgbClr val="FFDF7A"/>
                </a:solidFill>
              </a:rPr>
              <a:t>13%</a:t>
            </a:r>
          </a:p>
          <a:p>
            <a:pPr algn="r"/>
            <a:r>
              <a:rPr lang="pl-PL" sz="1100"/>
              <a:t>Jest na tym samym poziomie</a:t>
            </a:r>
          </a:p>
        </p:txBody>
      </p:sp>
      <p:sp>
        <p:nvSpPr>
          <p:cNvPr id="56" name="pole tekstowe 55">
            <a:extLst>
              <a:ext uri="{FF2B5EF4-FFF2-40B4-BE49-F238E27FC236}">
                <a16:creationId xmlns:a16="http://schemas.microsoft.com/office/drawing/2014/main" id="{5CB2C9B3-BA44-4735-8775-3CA27A3EFB35}"/>
              </a:ext>
            </a:extLst>
          </p:cNvPr>
          <p:cNvSpPr txBox="1"/>
          <p:nvPr/>
        </p:nvSpPr>
        <p:spPr>
          <a:xfrm>
            <a:off x="1998868" y="1718057"/>
            <a:ext cx="15037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>
                <a:solidFill>
                  <a:srgbClr val="E54337"/>
                </a:solidFill>
              </a:rPr>
              <a:t>64%</a:t>
            </a:r>
          </a:p>
          <a:p>
            <a:r>
              <a:rPr lang="pl-PL" sz="1200"/>
              <a:t>Zmniejszyła się</a:t>
            </a:r>
          </a:p>
        </p:txBody>
      </p:sp>
      <p:grpSp>
        <p:nvGrpSpPr>
          <p:cNvPr id="62" name="Grupa 61" descr="Ocena różnorodności biologicznej&#10;&#10;Grafika przedstawia jak według respondenta zmieniła się różnorodność biologiczna na Ziemi, rozumiana jako: zróżnicowanie wszystkich żywych organizmów występujących na Ziemi, w ciągu ostatnich 50 lat (zmniejszyła się - 64%, zwiększyła się 15%, jest na tym samym poziomie - 13%, nie wiem, trudno powiedzieć - 7%).">
            <a:extLst>
              <a:ext uri="{FF2B5EF4-FFF2-40B4-BE49-F238E27FC236}">
                <a16:creationId xmlns:a16="http://schemas.microsoft.com/office/drawing/2014/main" id="{DE239BCF-2982-4F0F-8DEC-A2C4F726BD40}"/>
              </a:ext>
            </a:extLst>
          </p:cNvPr>
          <p:cNvGrpSpPr>
            <a:grpSpLocks noChangeAspect="1"/>
          </p:cNvGrpSpPr>
          <p:nvPr/>
        </p:nvGrpSpPr>
        <p:grpSpPr>
          <a:xfrm>
            <a:off x="697826" y="2131460"/>
            <a:ext cx="2092125" cy="2160000"/>
            <a:chOff x="3036369" y="2026023"/>
            <a:chExt cx="2624796" cy="2709949"/>
          </a:xfrm>
        </p:grpSpPr>
        <p:pic>
          <p:nvPicPr>
            <p:cNvPr id="63" name="Grafika 62" descr="Kula ziemska: Afryka i Europa z wypełnieniem pełnym">
              <a:extLst>
                <a:ext uri="{FF2B5EF4-FFF2-40B4-BE49-F238E27FC236}">
                  <a16:creationId xmlns:a16="http://schemas.microsoft.com/office/drawing/2014/main" id="{5C89CCDC-89E9-44F1-BFED-45BB406C09C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157790" y="2139729"/>
              <a:ext cx="2397373" cy="2397372"/>
            </a:xfrm>
            <a:prstGeom prst="rect">
              <a:avLst/>
            </a:prstGeom>
          </p:spPr>
        </p:pic>
        <p:pic>
          <p:nvPicPr>
            <p:cNvPr id="64" name="Grafika 63" descr="Kula ziemska: Afryka i Europa z wypełnieniem pełnym">
              <a:extLst>
                <a:ext uri="{FF2B5EF4-FFF2-40B4-BE49-F238E27FC236}">
                  <a16:creationId xmlns:a16="http://schemas.microsoft.com/office/drawing/2014/main" id="{E11BC544-2161-4018-9851-3BB7448DA2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l="22594" r="1"/>
            <a:stretch/>
          </p:blipFill>
          <p:spPr>
            <a:xfrm>
              <a:off x="3699466" y="2139729"/>
              <a:ext cx="1855697" cy="2397372"/>
            </a:xfrm>
            <a:prstGeom prst="rect">
              <a:avLst/>
            </a:prstGeom>
          </p:spPr>
        </p:pic>
        <p:pic>
          <p:nvPicPr>
            <p:cNvPr id="65" name="Grafika 64" descr="Kula ziemska: Afryka i Europa z wypełnieniem pełnym">
              <a:extLst>
                <a:ext uri="{FF2B5EF4-FFF2-40B4-BE49-F238E27FC236}">
                  <a16:creationId xmlns:a16="http://schemas.microsoft.com/office/drawing/2014/main" id="{04A97E9A-3744-404E-9C42-8E4CBA1F06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32532" r="2" b="-8295"/>
            <a:stretch/>
          </p:blipFill>
          <p:spPr>
            <a:xfrm>
              <a:off x="3937708" y="2139729"/>
              <a:ext cx="1617455" cy="2596243"/>
            </a:xfrm>
            <a:prstGeom prst="rect">
              <a:avLst/>
            </a:prstGeom>
          </p:spPr>
        </p:pic>
        <p:pic>
          <p:nvPicPr>
            <p:cNvPr id="66" name="Grafika 65" descr="Kula ziemska: Afryka i Europa z wypełnieniem pełnym">
              <a:extLst>
                <a:ext uri="{FF2B5EF4-FFF2-40B4-BE49-F238E27FC236}">
                  <a16:creationId xmlns:a16="http://schemas.microsoft.com/office/drawing/2014/main" id="{53F909C6-3291-428F-9AAA-9FE6F1CFB4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 l="38533" r="-1" b="-8295"/>
            <a:stretch/>
          </p:blipFill>
          <p:spPr>
            <a:xfrm>
              <a:off x="4081546" y="2139729"/>
              <a:ext cx="1473617" cy="2596243"/>
            </a:xfrm>
            <a:prstGeom prst="rect">
              <a:avLst/>
            </a:prstGeom>
          </p:spPr>
        </p:pic>
        <p:pic>
          <p:nvPicPr>
            <p:cNvPr id="67" name="Grafika 66" descr="Delfin z wypełnieniem pełnym">
              <a:extLst>
                <a:ext uri="{FF2B5EF4-FFF2-40B4-BE49-F238E27FC236}">
                  <a16:creationId xmlns:a16="http://schemas.microsoft.com/office/drawing/2014/main" id="{F675BC1F-A5C6-4DEA-8849-018EDD3309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 rot="16200000">
              <a:off x="3036369" y="3270430"/>
              <a:ext cx="398609" cy="398609"/>
            </a:xfrm>
            <a:prstGeom prst="rect">
              <a:avLst/>
            </a:prstGeom>
          </p:spPr>
        </p:pic>
        <p:pic>
          <p:nvPicPr>
            <p:cNvPr id="68" name="Grafika 67" descr="Wielbłąd z wypełnieniem pełnym">
              <a:extLst>
                <a:ext uri="{FF2B5EF4-FFF2-40B4-BE49-F238E27FC236}">
                  <a16:creationId xmlns:a16="http://schemas.microsoft.com/office/drawing/2014/main" id="{8B9EAF40-F88E-458F-9830-85BC8F7644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 rot="7750405">
              <a:off x="4906786" y="4005568"/>
              <a:ext cx="398609" cy="398609"/>
            </a:xfrm>
            <a:prstGeom prst="rect">
              <a:avLst/>
            </a:prstGeom>
          </p:spPr>
        </p:pic>
        <p:pic>
          <p:nvPicPr>
            <p:cNvPr id="69" name="Grafika 68" descr="Żółw z wypełnieniem pełnym">
              <a:extLst>
                <a:ext uri="{FF2B5EF4-FFF2-40B4-BE49-F238E27FC236}">
                  <a16:creationId xmlns:a16="http://schemas.microsoft.com/office/drawing/2014/main" id="{3B7CB4F8-0415-4998-85F7-45F8FEA82C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 rot="3608363">
              <a:off x="5014608" y="2497275"/>
              <a:ext cx="398609" cy="398609"/>
            </a:xfrm>
            <a:prstGeom prst="rect">
              <a:avLst/>
            </a:prstGeom>
          </p:spPr>
        </p:pic>
        <p:pic>
          <p:nvPicPr>
            <p:cNvPr id="71" name="Grafika 70" descr="Ryba z wypełnieniem pełnym">
              <a:extLst>
                <a:ext uri="{FF2B5EF4-FFF2-40B4-BE49-F238E27FC236}">
                  <a16:creationId xmlns:a16="http://schemas.microsoft.com/office/drawing/2014/main" id="{41D8E310-B7AD-47D4-ADEE-A68459EB66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 rot="19207301">
              <a:off x="3338892" y="2417738"/>
              <a:ext cx="398610" cy="398610"/>
            </a:xfrm>
            <a:prstGeom prst="rect">
              <a:avLst/>
            </a:prstGeom>
          </p:spPr>
        </p:pic>
        <p:pic>
          <p:nvPicPr>
            <p:cNvPr id="72" name="Grafika 71" descr="Niedźwiedź z wypełnieniem pełnym">
              <a:extLst>
                <a:ext uri="{FF2B5EF4-FFF2-40B4-BE49-F238E27FC236}">
                  <a16:creationId xmlns:a16="http://schemas.microsoft.com/office/drawing/2014/main" id="{3ADEB3F9-A2E8-4E02-9385-0A790E791F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 rot="13558548">
              <a:off x="3435607" y="3985761"/>
              <a:ext cx="398609" cy="398609"/>
            </a:xfrm>
            <a:prstGeom prst="rect">
              <a:avLst/>
            </a:prstGeom>
          </p:spPr>
        </p:pic>
        <p:pic>
          <p:nvPicPr>
            <p:cNvPr id="73" name="Grafika 72" descr="Pingwin z wypełnieniem pełnym">
              <a:extLst>
                <a:ext uri="{FF2B5EF4-FFF2-40B4-BE49-F238E27FC236}">
                  <a16:creationId xmlns:a16="http://schemas.microsoft.com/office/drawing/2014/main" id="{0DE3F23F-708F-4043-9455-B2D2B97F1F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 rot="10612668">
              <a:off x="4156194" y="4306568"/>
              <a:ext cx="398609" cy="398609"/>
            </a:xfrm>
            <a:prstGeom prst="rect">
              <a:avLst/>
            </a:prstGeom>
          </p:spPr>
        </p:pic>
        <p:pic>
          <p:nvPicPr>
            <p:cNvPr id="74" name="Grafika 73" descr="Baran z wypełnieniem pełnym">
              <a:extLst>
                <a:ext uri="{FF2B5EF4-FFF2-40B4-BE49-F238E27FC236}">
                  <a16:creationId xmlns:a16="http://schemas.microsoft.com/office/drawing/2014/main" id="{D5A26B4F-0F4F-48CA-885B-6C838C6CB4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4157478" y="2026023"/>
              <a:ext cx="398609" cy="398609"/>
            </a:xfrm>
            <a:prstGeom prst="rect">
              <a:avLst/>
            </a:prstGeom>
          </p:spPr>
        </p:pic>
        <p:pic>
          <p:nvPicPr>
            <p:cNvPr id="75" name="Grafika 74" descr="Słoń z wypełnieniem pełnym">
              <a:extLst>
                <a:ext uri="{FF2B5EF4-FFF2-40B4-BE49-F238E27FC236}">
                  <a16:creationId xmlns:a16="http://schemas.microsoft.com/office/drawing/2014/main" id="{4721A74D-322C-468E-A517-D80B90B16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p:blipFill>
          <p:spPr>
            <a:xfrm rot="5862585">
              <a:off x="5262556" y="3195726"/>
              <a:ext cx="398609" cy="398609"/>
            </a:xfrm>
            <a:prstGeom prst="rect">
              <a:avLst/>
            </a:prstGeom>
          </p:spPr>
        </p:pic>
      </p:grpSp>
      <p:sp>
        <p:nvSpPr>
          <p:cNvPr id="76" name="pole tekstowe 75">
            <a:extLst>
              <a:ext uri="{FF2B5EF4-FFF2-40B4-BE49-F238E27FC236}">
                <a16:creationId xmlns:a16="http://schemas.microsoft.com/office/drawing/2014/main" id="{15619196-B1D4-4074-BD33-277D9F8BBAFA}"/>
              </a:ext>
            </a:extLst>
          </p:cNvPr>
          <p:cNvSpPr txBox="1"/>
          <p:nvPr/>
        </p:nvSpPr>
        <p:spPr>
          <a:xfrm>
            <a:off x="1384288" y="4310509"/>
            <a:ext cx="150374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>
                <a:solidFill>
                  <a:srgbClr val="BFBFBF"/>
                </a:solidFill>
              </a:rPr>
              <a:t>7%</a:t>
            </a:r>
          </a:p>
          <a:p>
            <a:r>
              <a:rPr lang="pl-PL" sz="1100"/>
              <a:t>Nie wiem, trudno powiedzieć</a:t>
            </a:r>
          </a:p>
        </p:txBody>
      </p:sp>
    </p:spTree>
    <p:extLst>
      <p:ext uri="{BB962C8B-B14F-4D97-AF65-F5344CB8AC3E}">
        <p14:creationId xmlns:p14="http://schemas.microsoft.com/office/powerpoint/2010/main" val="1277232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: zaokrąglone rogi 6">
            <a:extLst>
              <a:ext uri="{FF2B5EF4-FFF2-40B4-BE49-F238E27FC236}">
                <a16:creationId xmlns:a16="http://schemas.microsoft.com/office/drawing/2014/main" id="{AA7972C8-A07C-4E84-9878-E8D4CDA05DAC}"/>
              </a:ext>
            </a:extLst>
          </p:cNvPr>
          <p:cNvSpPr/>
          <p:nvPr/>
        </p:nvSpPr>
        <p:spPr>
          <a:xfrm>
            <a:off x="4276676" y="2627495"/>
            <a:ext cx="4473346" cy="2846153"/>
          </a:xfrm>
          <a:prstGeom prst="roundRect">
            <a:avLst>
              <a:gd name="adj" fmla="val 1044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35" name="Symbol zastępczy zawartości 4">
            <a:extLst>
              <a:ext uri="{FF2B5EF4-FFF2-40B4-BE49-F238E27FC236}">
                <a16:creationId xmlns:a16="http://schemas.microsoft.com/office/drawing/2014/main" id="{7399F34C-2275-40CB-8BD6-3CAB00504C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7199977"/>
              </p:ext>
            </p:extLst>
          </p:nvPr>
        </p:nvGraphicFramePr>
        <p:xfrm>
          <a:off x="4472828" y="2561672"/>
          <a:ext cx="4146184" cy="30228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03018" y="908050"/>
            <a:ext cx="8117453" cy="676306"/>
          </a:xfrm>
        </p:spPr>
        <p:txBody>
          <a:bodyPr/>
          <a:lstStyle/>
          <a:p>
            <a:r>
              <a:rPr lang="pl-PL" sz="1100"/>
              <a:t>2. Czy jest Pan(i) skłonna ograniczyć zakup dóbr materialnych w trosce o zachowanie zasobów naturalnych i zmniejszenie ilości wytwarzanych odpadów?</a:t>
            </a:r>
            <a:br>
              <a:rPr lang="pl-PL" sz="1100"/>
            </a:br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 Ze względu na wykształcenie: podstawowe, gimnazjalne: n=33, zasadnicze zawodowe: n=79, średnie: n=404, wyższe: n=483</a:t>
            </a:r>
            <a:br>
              <a:rPr lang="pl-PL">
                <a:solidFill>
                  <a:schemeClr val="bg1">
                    <a:lumMod val="75000"/>
                  </a:schemeClr>
                </a:solidFill>
              </a:rPr>
            </a:br>
            <a:r>
              <a:rPr lang="pl-PL">
                <a:solidFill>
                  <a:schemeClr val="bg1">
                    <a:lumMod val="75000"/>
                  </a:schemeClr>
                </a:solidFill>
              </a:rPr>
              <a:t>Ze względu na dochód netto na 1 rodziny w gospodarstwie domowym: do 1500 zł: n= 180, 1501-2500 zł: n= 290, powyżej 2500 zł: n=425.</a:t>
            </a:r>
          </a:p>
        </p:txBody>
      </p:sp>
      <p:sp>
        <p:nvSpPr>
          <p:cNvPr id="23" name="Symbol zastępczy tekstu 12">
            <a:extLst>
              <a:ext uri="{FF2B5EF4-FFF2-40B4-BE49-F238E27FC236}">
                <a16:creationId xmlns:a16="http://schemas.microsoft.com/office/drawing/2014/main" id="{154A6067-BA56-4B1F-B319-EF28A9AAD93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575" y="488145"/>
            <a:ext cx="6540575" cy="223836"/>
          </a:xfrm>
        </p:spPr>
        <p:txBody>
          <a:bodyPr/>
          <a:lstStyle/>
          <a:p>
            <a:r>
              <a:rPr lang="pl-PL"/>
              <a:t>Zachowanie i ochrona środowiska naturalnego oraz wspieranie efektywnego gospodarowania zasobami</a:t>
            </a:r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E69DEE7E-7C94-445C-87F7-02D5D6CB79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>
                <a:latin typeface="+mn-lt"/>
              </a:rPr>
              <a:t>Ograniczenie zakupu dóbr materialnych</a:t>
            </a:r>
          </a:p>
        </p:txBody>
      </p:sp>
      <p:sp>
        <p:nvSpPr>
          <p:cNvPr id="55" name="Symbol zastępczy tekstu 7">
            <a:extLst>
              <a:ext uri="{FF2B5EF4-FFF2-40B4-BE49-F238E27FC236}">
                <a16:creationId xmlns:a16="http://schemas.microsoft.com/office/drawing/2014/main" id="{4151EE19-8F0A-4D6E-9548-BE6AC52F2B55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9" name="Prostokąt: zaokrąglone rogi 8">
            <a:extLst>
              <a:ext uri="{FF2B5EF4-FFF2-40B4-BE49-F238E27FC236}">
                <a16:creationId xmlns:a16="http://schemas.microsoft.com/office/drawing/2014/main" id="{1D9AEE33-5359-4471-80B8-4F7475A0BD6A}"/>
              </a:ext>
            </a:extLst>
          </p:cNvPr>
          <p:cNvSpPr/>
          <p:nvPr/>
        </p:nvSpPr>
        <p:spPr>
          <a:xfrm>
            <a:off x="319458" y="2627497"/>
            <a:ext cx="3768421" cy="2846152"/>
          </a:xfrm>
          <a:prstGeom prst="roundRect">
            <a:avLst>
              <a:gd name="adj" fmla="val 1044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0" name="Symbol zastępczy zawartości 4">
            <a:extLst>
              <a:ext uri="{FF2B5EF4-FFF2-40B4-BE49-F238E27FC236}">
                <a16:creationId xmlns:a16="http://schemas.microsoft.com/office/drawing/2014/main" id="{76DF4322-AB9E-4C5E-966A-C38A94DE75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7398732"/>
              </p:ext>
            </p:extLst>
          </p:nvPr>
        </p:nvGraphicFramePr>
        <p:xfrm>
          <a:off x="256569" y="2561672"/>
          <a:ext cx="4146184" cy="30228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pole tekstowe 12">
            <a:extLst>
              <a:ext uri="{FF2B5EF4-FFF2-40B4-BE49-F238E27FC236}">
                <a16:creationId xmlns:a16="http://schemas.microsoft.com/office/drawing/2014/main" id="{620CA5AB-3374-40FA-91BC-34A6A3D98E32}"/>
              </a:ext>
            </a:extLst>
          </p:cNvPr>
          <p:cNvSpPr txBox="1"/>
          <p:nvPr/>
        </p:nvSpPr>
        <p:spPr>
          <a:xfrm>
            <a:off x="5819875" y="2835230"/>
            <a:ext cx="246462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/>
              <a:t>Dochód netto na 1 członka rodziny</a:t>
            </a:r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726DB857-30C0-40D6-B0C5-FDB898EE658F}"/>
              </a:ext>
            </a:extLst>
          </p:cNvPr>
          <p:cNvSpPr txBox="1"/>
          <p:nvPr/>
        </p:nvSpPr>
        <p:spPr>
          <a:xfrm>
            <a:off x="1845999" y="2816851"/>
            <a:ext cx="12701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/>
              <a:t>Wykształcenie</a:t>
            </a:r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DE968506-C0F1-46F7-BF1C-7847580CC8F2}"/>
              </a:ext>
            </a:extLst>
          </p:cNvPr>
          <p:cNvSpPr txBox="1"/>
          <p:nvPr/>
        </p:nvSpPr>
        <p:spPr>
          <a:xfrm>
            <a:off x="554181" y="1919780"/>
            <a:ext cx="1332844" cy="306467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pl-PL" sz="1200" b="1"/>
              <a:t>OGÓŁEM</a:t>
            </a:r>
          </a:p>
        </p:txBody>
      </p:sp>
      <p:graphicFrame>
        <p:nvGraphicFramePr>
          <p:cNvPr id="41" name="Symbol zastępczy zawartości 4" descr="Ograniczenie zakupu dóbr materialnych&#10;&#10;Wykres słupkowy skumulowany przedstawia czy respondent skłonny  jest do ograniczenia zakupu dóbr materialnych w trosce o zachowanie zasobów naturalnych i zmniejszenie ilości wytwarzanych odpadów (zdecydowanie nie - 2%, raczej nie - 8%, raczej tak - 42%, zdecydowanie tak - 44%, już to robię - 3%, nie wiem, trudno powiedzieć - 1%).">
            <a:extLst>
              <a:ext uri="{FF2B5EF4-FFF2-40B4-BE49-F238E27FC236}">
                <a16:creationId xmlns:a16="http://schemas.microsoft.com/office/drawing/2014/main" id="{7C9C6F4F-131D-4046-AC48-BFA5D77F16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5042868"/>
              </p:ext>
            </p:extLst>
          </p:nvPr>
        </p:nvGraphicFramePr>
        <p:xfrm>
          <a:off x="2592156" y="1280600"/>
          <a:ext cx="5848826" cy="1132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42" name="Grafika 6">
            <a:extLst>
              <a:ext uri="{FF2B5EF4-FFF2-40B4-BE49-F238E27FC236}">
                <a16:creationId xmlns:a16="http://schemas.microsoft.com/office/drawing/2014/main" id="{70F092A2-C252-40C5-8B12-5B30020E3272}"/>
              </a:ext>
            </a:extLst>
          </p:cNvPr>
          <p:cNvGrpSpPr/>
          <p:nvPr/>
        </p:nvGrpSpPr>
        <p:grpSpPr>
          <a:xfrm>
            <a:off x="774970" y="2802821"/>
            <a:ext cx="472486" cy="260084"/>
            <a:chOff x="4156710" y="3200400"/>
            <a:chExt cx="830579" cy="457199"/>
          </a:xfrm>
          <a:solidFill>
            <a:schemeClr val="bg1">
              <a:lumMod val="75000"/>
            </a:schemeClr>
          </a:solidFill>
        </p:grpSpPr>
        <p:sp>
          <p:nvSpPr>
            <p:cNvPr id="43" name="Dowolny kształt: kształt 42">
              <a:extLst>
                <a:ext uri="{FF2B5EF4-FFF2-40B4-BE49-F238E27FC236}">
                  <a16:creationId xmlns:a16="http://schemas.microsoft.com/office/drawing/2014/main" id="{4537AE84-49A0-4033-ABD6-EA36BB11C109}"/>
                </a:ext>
              </a:extLst>
            </p:cNvPr>
            <p:cNvSpPr/>
            <p:nvPr/>
          </p:nvSpPr>
          <p:spPr>
            <a:xfrm>
              <a:off x="4305300" y="3441382"/>
              <a:ext cx="533400" cy="216217"/>
            </a:xfrm>
            <a:custGeom>
              <a:avLst/>
              <a:gdLst>
                <a:gd name="connsiteX0" fmla="*/ 0 w 533400"/>
                <a:gd name="connsiteY0" fmla="*/ 0 h 216217"/>
                <a:gd name="connsiteX1" fmla="*/ 0 w 533400"/>
                <a:gd name="connsiteY1" fmla="*/ 111443 h 216217"/>
                <a:gd name="connsiteX2" fmla="*/ 266700 w 533400"/>
                <a:gd name="connsiteY2" fmla="*/ 216218 h 216217"/>
                <a:gd name="connsiteX3" fmla="*/ 533400 w 533400"/>
                <a:gd name="connsiteY3" fmla="*/ 111443 h 216217"/>
                <a:gd name="connsiteX4" fmla="*/ 533400 w 533400"/>
                <a:gd name="connsiteY4" fmla="*/ 0 h 216217"/>
                <a:gd name="connsiteX5" fmla="*/ 266700 w 533400"/>
                <a:gd name="connsiteY5" fmla="*/ 94298 h 216217"/>
                <a:gd name="connsiteX6" fmla="*/ 0 w 533400"/>
                <a:gd name="connsiteY6" fmla="*/ 0 h 216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3400" h="216217">
                  <a:moveTo>
                    <a:pt x="0" y="0"/>
                  </a:moveTo>
                  <a:lnTo>
                    <a:pt x="0" y="111443"/>
                  </a:lnTo>
                  <a:cubicBezTo>
                    <a:pt x="0" y="163830"/>
                    <a:pt x="119063" y="216218"/>
                    <a:pt x="266700" y="216218"/>
                  </a:cubicBezTo>
                  <a:cubicBezTo>
                    <a:pt x="414338" y="216218"/>
                    <a:pt x="533400" y="163830"/>
                    <a:pt x="533400" y="111443"/>
                  </a:cubicBezTo>
                  <a:lnTo>
                    <a:pt x="533400" y="0"/>
                  </a:lnTo>
                  <a:lnTo>
                    <a:pt x="266700" y="9429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4" name="Dowolny kształt: kształt 43">
              <a:extLst>
                <a:ext uri="{FF2B5EF4-FFF2-40B4-BE49-F238E27FC236}">
                  <a16:creationId xmlns:a16="http://schemas.microsoft.com/office/drawing/2014/main" id="{F13C8644-8253-4EFB-8E63-27AAA6878EA3}"/>
                </a:ext>
              </a:extLst>
            </p:cNvPr>
            <p:cNvSpPr/>
            <p:nvPr/>
          </p:nvSpPr>
          <p:spPr>
            <a:xfrm>
              <a:off x="4156710" y="3200400"/>
              <a:ext cx="830579" cy="361950"/>
            </a:xfrm>
            <a:custGeom>
              <a:avLst/>
              <a:gdLst>
                <a:gd name="connsiteX0" fmla="*/ 415290 w 830579"/>
                <a:gd name="connsiteY0" fmla="*/ 294323 h 361950"/>
                <a:gd name="connsiteX1" fmla="*/ 830580 w 830579"/>
                <a:gd name="connsiteY1" fmla="*/ 148590 h 361950"/>
                <a:gd name="connsiteX2" fmla="*/ 415290 w 830579"/>
                <a:gd name="connsiteY2" fmla="*/ 0 h 361950"/>
                <a:gd name="connsiteX3" fmla="*/ 0 w 830579"/>
                <a:gd name="connsiteY3" fmla="*/ 148590 h 361950"/>
                <a:gd name="connsiteX4" fmla="*/ 53340 w 830579"/>
                <a:gd name="connsiteY4" fmla="*/ 167640 h 361950"/>
                <a:gd name="connsiteX5" fmla="*/ 53340 w 830579"/>
                <a:gd name="connsiteY5" fmla="*/ 342900 h 361950"/>
                <a:gd name="connsiteX6" fmla="*/ 72390 w 830579"/>
                <a:gd name="connsiteY6" fmla="*/ 361950 h 361950"/>
                <a:gd name="connsiteX7" fmla="*/ 91440 w 830579"/>
                <a:gd name="connsiteY7" fmla="*/ 342900 h 361950"/>
                <a:gd name="connsiteX8" fmla="*/ 91440 w 830579"/>
                <a:gd name="connsiteY8" fmla="*/ 180975 h 361950"/>
                <a:gd name="connsiteX9" fmla="*/ 415290 w 830579"/>
                <a:gd name="connsiteY9" fmla="*/ 29432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30579" h="361950">
                  <a:moveTo>
                    <a:pt x="415290" y="294323"/>
                  </a:moveTo>
                  <a:lnTo>
                    <a:pt x="830580" y="148590"/>
                  </a:lnTo>
                  <a:lnTo>
                    <a:pt x="415290" y="0"/>
                  </a:lnTo>
                  <a:lnTo>
                    <a:pt x="0" y="148590"/>
                  </a:lnTo>
                  <a:lnTo>
                    <a:pt x="53340" y="167640"/>
                  </a:lnTo>
                  <a:lnTo>
                    <a:pt x="53340" y="342900"/>
                  </a:lnTo>
                  <a:cubicBezTo>
                    <a:pt x="53340" y="353378"/>
                    <a:pt x="61912" y="361950"/>
                    <a:pt x="72390" y="361950"/>
                  </a:cubicBezTo>
                  <a:cubicBezTo>
                    <a:pt x="82868" y="361950"/>
                    <a:pt x="91440" y="353378"/>
                    <a:pt x="91440" y="342900"/>
                  </a:cubicBezTo>
                  <a:lnTo>
                    <a:pt x="91440" y="180975"/>
                  </a:lnTo>
                  <a:lnTo>
                    <a:pt x="415290" y="294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45" name="Grupa 44">
            <a:extLst>
              <a:ext uri="{FF2B5EF4-FFF2-40B4-BE49-F238E27FC236}">
                <a16:creationId xmlns:a16="http://schemas.microsoft.com/office/drawing/2014/main" id="{D69ADE74-FA83-4757-8C07-CE6354F39978}"/>
              </a:ext>
            </a:extLst>
          </p:cNvPr>
          <p:cNvGrpSpPr>
            <a:grpSpLocks noChangeAspect="1"/>
          </p:cNvGrpSpPr>
          <p:nvPr/>
        </p:nvGrpSpPr>
        <p:grpSpPr>
          <a:xfrm>
            <a:off x="5129771" y="2699897"/>
            <a:ext cx="484000" cy="396000"/>
            <a:chOff x="2760663" y="1663700"/>
            <a:chExt cx="733425" cy="600075"/>
          </a:xfrm>
          <a:solidFill>
            <a:srgbClr val="C5C5C5"/>
          </a:solidFill>
        </p:grpSpPr>
        <p:sp>
          <p:nvSpPr>
            <p:cNvPr id="46" name="Freeform 84">
              <a:extLst>
                <a:ext uri="{FF2B5EF4-FFF2-40B4-BE49-F238E27FC236}">
                  <a16:creationId xmlns:a16="http://schemas.microsoft.com/office/drawing/2014/main" id="{186BF5CB-3B81-4850-AF91-75E6E75EC6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60663" y="1793875"/>
              <a:ext cx="733425" cy="469900"/>
            </a:xfrm>
            <a:custGeom>
              <a:avLst/>
              <a:gdLst>
                <a:gd name="T0" fmla="*/ 1514 w 1846"/>
                <a:gd name="T1" fmla="*/ 486 h 1183"/>
                <a:gd name="T2" fmla="*/ 1559 w 1846"/>
                <a:gd name="T3" fmla="*/ 486 h 1183"/>
                <a:gd name="T4" fmla="*/ 1574 w 1846"/>
                <a:gd name="T5" fmla="*/ 437 h 1183"/>
                <a:gd name="T6" fmla="*/ 1536 w 1846"/>
                <a:gd name="T7" fmla="*/ 399 h 1183"/>
                <a:gd name="T8" fmla="*/ 1499 w 1846"/>
                <a:gd name="T9" fmla="*/ 428 h 1183"/>
                <a:gd name="T10" fmla="*/ 880 w 1846"/>
                <a:gd name="T11" fmla="*/ 79 h 1183"/>
                <a:gd name="T12" fmla="*/ 789 w 1846"/>
                <a:gd name="T13" fmla="*/ 98 h 1183"/>
                <a:gd name="T14" fmla="*/ 787 w 1846"/>
                <a:gd name="T15" fmla="*/ 125 h 1183"/>
                <a:gd name="T16" fmla="*/ 812 w 1846"/>
                <a:gd name="T17" fmla="*/ 137 h 1183"/>
                <a:gd name="T18" fmla="*/ 1026 w 1846"/>
                <a:gd name="T19" fmla="*/ 129 h 1183"/>
                <a:gd name="T20" fmla="*/ 1116 w 1846"/>
                <a:gd name="T21" fmla="*/ 132 h 1183"/>
                <a:gd name="T22" fmla="*/ 1125 w 1846"/>
                <a:gd name="T23" fmla="*/ 107 h 1183"/>
                <a:gd name="T24" fmla="*/ 1106 w 1846"/>
                <a:gd name="T25" fmla="*/ 89 h 1183"/>
                <a:gd name="T26" fmla="*/ 264 w 1846"/>
                <a:gd name="T27" fmla="*/ 310 h 1183"/>
                <a:gd name="T28" fmla="*/ 136 w 1846"/>
                <a:gd name="T29" fmla="*/ 190 h 1183"/>
                <a:gd name="T30" fmla="*/ 111 w 1846"/>
                <a:gd name="T31" fmla="*/ 90 h 1183"/>
                <a:gd name="T32" fmla="*/ 135 w 1846"/>
                <a:gd name="T33" fmla="*/ 37 h 1183"/>
                <a:gd name="T34" fmla="*/ 199 w 1846"/>
                <a:gd name="T35" fmla="*/ 15 h 1183"/>
                <a:gd name="T36" fmla="*/ 260 w 1846"/>
                <a:gd name="T37" fmla="*/ 42 h 1183"/>
                <a:gd name="T38" fmla="*/ 291 w 1846"/>
                <a:gd name="T39" fmla="*/ 112 h 1183"/>
                <a:gd name="T40" fmla="*/ 280 w 1846"/>
                <a:gd name="T41" fmla="*/ 198 h 1183"/>
                <a:gd name="T42" fmla="*/ 312 w 1846"/>
                <a:gd name="T43" fmla="*/ 256 h 1183"/>
                <a:gd name="T44" fmla="*/ 357 w 1846"/>
                <a:gd name="T45" fmla="*/ 244 h 1183"/>
                <a:gd name="T46" fmla="*/ 539 w 1846"/>
                <a:gd name="T47" fmla="*/ 108 h 1183"/>
                <a:gd name="T48" fmla="*/ 819 w 1846"/>
                <a:gd name="T49" fmla="*/ 21 h 1183"/>
                <a:gd name="T50" fmla="*/ 1047 w 1846"/>
                <a:gd name="T51" fmla="*/ 16 h 1183"/>
                <a:gd name="T52" fmla="*/ 1247 w 1846"/>
                <a:gd name="T53" fmla="*/ 57 h 1183"/>
                <a:gd name="T54" fmla="*/ 1396 w 1846"/>
                <a:gd name="T55" fmla="*/ 122 h 1183"/>
                <a:gd name="T56" fmla="*/ 1584 w 1846"/>
                <a:gd name="T57" fmla="*/ 8 h 1183"/>
                <a:gd name="T58" fmla="*/ 1585 w 1846"/>
                <a:gd name="T59" fmla="*/ 281 h 1183"/>
                <a:gd name="T60" fmla="*/ 1659 w 1846"/>
                <a:gd name="T61" fmla="*/ 417 h 1183"/>
                <a:gd name="T62" fmla="*/ 1680 w 1846"/>
                <a:gd name="T63" fmla="*/ 440 h 1183"/>
                <a:gd name="T64" fmla="*/ 1844 w 1846"/>
                <a:gd name="T65" fmla="*/ 503 h 1183"/>
                <a:gd name="T66" fmla="*/ 1741 w 1846"/>
                <a:gd name="T67" fmla="*/ 779 h 1183"/>
                <a:gd name="T68" fmla="*/ 1699 w 1846"/>
                <a:gd name="T69" fmla="*/ 803 h 1183"/>
                <a:gd name="T70" fmla="*/ 1594 w 1846"/>
                <a:gd name="T71" fmla="*/ 811 h 1183"/>
                <a:gd name="T72" fmla="*/ 1522 w 1846"/>
                <a:gd name="T73" fmla="*/ 886 h 1183"/>
                <a:gd name="T74" fmla="*/ 1445 w 1846"/>
                <a:gd name="T75" fmla="*/ 971 h 1183"/>
                <a:gd name="T76" fmla="*/ 1507 w 1846"/>
                <a:gd name="T77" fmla="*/ 1165 h 1183"/>
                <a:gd name="T78" fmla="*/ 1298 w 1846"/>
                <a:gd name="T79" fmla="*/ 1183 h 1183"/>
                <a:gd name="T80" fmla="*/ 1243 w 1846"/>
                <a:gd name="T81" fmla="*/ 1160 h 1183"/>
                <a:gd name="T82" fmla="*/ 1128 w 1846"/>
                <a:gd name="T83" fmla="*/ 1072 h 1183"/>
                <a:gd name="T84" fmla="*/ 909 w 1846"/>
                <a:gd name="T85" fmla="*/ 1087 h 1183"/>
                <a:gd name="T86" fmla="*/ 752 w 1846"/>
                <a:gd name="T87" fmla="*/ 1075 h 1183"/>
                <a:gd name="T88" fmla="*/ 656 w 1846"/>
                <a:gd name="T89" fmla="*/ 1169 h 1183"/>
                <a:gd name="T90" fmla="*/ 420 w 1846"/>
                <a:gd name="T91" fmla="*/ 1183 h 1183"/>
                <a:gd name="T92" fmla="*/ 404 w 1846"/>
                <a:gd name="T93" fmla="*/ 1153 h 1183"/>
                <a:gd name="T94" fmla="*/ 462 w 1846"/>
                <a:gd name="T95" fmla="*/ 947 h 1183"/>
                <a:gd name="T96" fmla="*/ 343 w 1846"/>
                <a:gd name="T97" fmla="*/ 840 h 1183"/>
                <a:gd name="T98" fmla="*/ 244 w 1846"/>
                <a:gd name="T99" fmla="*/ 663 h 1183"/>
                <a:gd name="T100" fmla="*/ 232 w 1846"/>
                <a:gd name="T101" fmla="*/ 498 h 1183"/>
                <a:gd name="T102" fmla="*/ 280 w 1846"/>
                <a:gd name="T103" fmla="*/ 351 h 1183"/>
                <a:gd name="T104" fmla="*/ 271 w 1846"/>
                <a:gd name="T105" fmla="*/ 316 h 1183"/>
                <a:gd name="T106" fmla="*/ 201 w 1846"/>
                <a:gd name="T107" fmla="*/ 58 h 1183"/>
                <a:gd name="T108" fmla="*/ 161 w 1846"/>
                <a:gd name="T109" fmla="*/ 86 h 1183"/>
                <a:gd name="T110" fmla="*/ 182 w 1846"/>
                <a:gd name="T111" fmla="*/ 160 h 1183"/>
                <a:gd name="T112" fmla="*/ 248 w 1846"/>
                <a:gd name="T113" fmla="*/ 209 h 1183"/>
                <a:gd name="T114" fmla="*/ 250 w 1846"/>
                <a:gd name="T115" fmla="*/ 103 h 1183"/>
                <a:gd name="T116" fmla="*/ 11 w 1846"/>
                <a:gd name="T117" fmla="*/ 272 h 1183"/>
                <a:gd name="T118" fmla="*/ 115 w 1846"/>
                <a:gd name="T119" fmla="*/ 302 h 1183"/>
                <a:gd name="T120" fmla="*/ 173 w 1846"/>
                <a:gd name="T121" fmla="*/ 277 h 1183"/>
                <a:gd name="T122" fmla="*/ 41 w 1846"/>
                <a:gd name="T123" fmla="*/ 285 h 1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846" h="1183">
                  <a:moveTo>
                    <a:pt x="1496" y="446"/>
                  </a:moveTo>
                  <a:lnTo>
                    <a:pt x="1496" y="446"/>
                  </a:lnTo>
                  <a:lnTo>
                    <a:pt x="1496" y="456"/>
                  </a:lnTo>
                  <a:lnTo>
                    <a:pt x="1499" y="465"/>
                  </a:lnTo>
                  <a:lnTo>
                    <a:pt x="1503" y="473"/>
                  </a:lnTo>
                  <a:lnTo>
                    <a:pt x="1507" y="481"/>
                  </a:lnTo>
                  <a:lnTo>
                    <a:pt x="1514" y="486"/>
                  </a:lnTo>
                  <a:lnTo>
                    <a:pt x="1520" y="490"/>
                  </a:lnTo>
                  <a:lnTo>
                    <a:pt x="1528" y="493"/>
                  </a:lnTo>
                  <a:lnTo>
                    <a:pt x="1536" y="494"/>
                  </a:lnTo>
                  <a:lnTo>
                    <a:pt x="1536" y="494"/>
                  </a:lnTo>
                  <a:lnTo>
                    <a:pt x="1544" y="493"/>
                  </a:lnTo>
                  <a:lnTo>
                    <a:pt x="1551" y="490"/>
                  </a:lnTo>
                  <a:lnTo>
                    <a:pt x="1559" y="486"/>
                  </a:lnTo>
                  <a:lnTo>
                    <a:pt x="1564" y="481"/>
                  </a:lnTo>
                  <a:lnTo>
                    <a:pt x="1569" y="473"/>
                  </a:lnTo>
                  <a:lnTo>
                    <a:pt x="1572" y="465"/>
                  </a:lnTo>
                  <a:lnTo>
                    <a:pt x="1574" y="456"/>
                  </a:lnTo>
                  <a:lnTo>
                    <a:pt x="1576" y="446"/>
                  </a:lnTo>
                  <a:lnTo>
                    <a:pt x="1576" y="446"/>
                  </a:lnTo>
                  <a:lnTo>
                    <a:pt x="1574" y="437"/>
                  </a:lnTo>
                  <a:lnTo>
                    <a:pt x="1572" y="428"/>
                  </a:lnTo>
                  <a:lnTo>
                    <a:pt x="1569" y="420"/>
                  </a:lnTo>
                  <a:lnTo>
                    <a:pt x="1564" y="413"/>
                  </a:lnTo>
                  <a:lnTo>
                    <a:pt x="1559" y="407"/>
                  </a:lnTo>
                  <a:lnTo>
                    <a:pt x="1551" y="403"/>
                  </a:lnTo>
                  <a:lnTo>
                    <a:pt x="1544" y="400"/>
                  </a:lnTo>
                  <a:lnTo>
                    <a:pt x="1536" y="399"/>
                  </a:lnTo>
                  <a:lnTo>
                    <a:pt x="1536" y="399"/>
                  </a:lnTo>
                  <a:lnTo>
                    <a:pt x="1528" y="400"/>
                  </a:lnTo>
                  <a:lnTo>
                    <a:pt x="1520" y="403"/>
                  </a:lnTo>
                  <a:lnTo>
                    <a:pt x="1514" y="407"/>
                  </a:lnTo>
                  <a:lnTo>
                    <a:pt x="1507" y="413"/>
                  </a:lnTo>
                  <a:lnTo>
                    <a:pt x="1503" y="420"/>
                  </a:lnTo>
                  <a:lnTo>
                    <a:pt x="1499" y="428"/>
                  </a:lnTo>
                  <a:lnTo>
                    <a:pt x="1496" y="437"/>
                  </a:lnTo>
                  <a:lnTo>
                    <a:pt x="1496" y="446"/>
                  </a:lnTo>
                  <a:lnTo>
                    <a:pt x="1496" y="446"/>
                  </a:lnTo>
                  <a:close/>
                  <a:moveTo>
                    <a:pt x="955" y="77"/>
                  </a:moveTo>
                  <a:lnTo>
                    <a:pt x="955" y="77"/>
                  </a:lnTo>
                  <a:lnTo>
                    <a:pt x="917" y="78"/>
                  </a:lnTo>
                  <a:lnTo>
                    <a:pt x="880" y="79"/>
                  </a:lnTo>
                  <a:lnTo>
                    <a:pt x="841" y="83"/>
                  </a:lnTo>
                  <a:lnTo>
                    <a:pt x="804" y="89"/>
                  </a:lnTo>
                  <a:lnTo>
                    <a:pt x="804" y="89"/>
                  </a:lnTo>
                  <a:lnTo>
                    <a:pt x="800" y="90"/>
                  </a:lnTo>
                  <a:lnTo>
                    <a:pt x="795" y="91"/>
                  </a:lnTo>
                  <a:lnTo>
                    <a:pt x="792" y="94"/>
                  </a:lnTo>
                  <a:lnTo>
                    <a:pt x="789" y="98"/>
                  </a:lnTo>
                  <a:lnTo>
                    <a:pt x="786" y="102"/>
                  </a:lnTo>
                  <a:lnTo>
                    <a:pt x="785" y="107"/>
                  </a:lnTo>
                  <a:lnTo>
                    <a:pt x="785" y="111"/>
                  </a:lnTo>
                  <a:lnTo>
                    <a:pt x="785" y="116"/>
                  </a:lnTo>
                  <a:lnTo>
                    <a:pt x="785" y="116"/>
                  </a:lnTo>
                  <a:lnTo>
                    <a:pt x="786" y="122"/>
                  </a:lnTo>
                  <a:lnTo>
                    <a:pt x="787" y="125"/>
                  </a:lnTo>
                  <a:lnTo>
                    <a:pt x="790" y="129"/>
                  </a:lnTo>
                  <a:lnTo>
                    <a:pt x="794" y="132"/>
                  </a:lnTo>
                  <a:lnTo>
                    <a:pt x="798" y="135"/>
                  </a:lnTo>
                  <a:lnTo>
                    <a:pt x="803" y="136"/>
                  </a:lnTo>
                  <a:lnTo>
                    <a:pt x="807" y="137"/>
                  </a:lnTo>
                  <a:lnTo>
                    <a:pt x="812" y="137"/>
                  </a:lnTo>
                  <a:lnTo>
                    <a:pt x="812" y="137"/>
                  </a:lnTo>
                  <a:lnTo>
                    <a:pt x="848" y="132"/>
                  </a:lnTo>
                  <a:lnTo>
                    <a:pt x="884" y="129"/>
                  </a:lnTo>
                  <a:lnTo>
                    <a:pt x="919" y="127"/>
                  </a:lnTo>
                  <a:lnTo>
                    <a:pt x="955" y="127"/>
                  </a:lnTo>
                  <a:lnTo>
                    <a:pt x="955" y="127"/>
                  </a:lnTo>
                  <a:lnTo>
                    <a:pt x="991" y="127"/>
                  </a:lnTo>
                  <a:lnTo>
                    <a:pt x="1026" y="129"/>
                  </a:lnTo>
                  <a:lnTo>
                    <a:pt x="1062" y="132"/>
                  </a:lnTo>
                  <a:lnTo>
                    <a:pt x="1098" y="137"/>
                  </a:lnTo>
                  <a:lnTo>
                    <a:pt x="1098" y="137"/>
                  </a:lnTo>
                  <a:lnTo>
                    <a:pt x="1103" y="137"/>
                  </a:lnTo>
                  <a:lnTo>
                    <a:pt x="1108" y="136"/>
                  </a:lnTo>
                  <a:lnTo>
                    <a:pt x="1112" y="135"/>
                  </a:lnTo>
                  <a:lnTo>
                    <a:pt x="1116" y="132"/>
                  </a:lnTo>
                  <a:lnTo>
                    <a:pt x="1120" y="129"/>
                  </a:lnTo>
                  <a:lnTo>
                    <a:pt x="1123" y="125"/>
                  </a:lnTo>
                  <a:lnTo>
                    <a:pt x="1124" y="122"/>
                  </a:lnTo>
                  <a:lnTo>
                    <a:pt x="1125" y="116"/>
                  </a:lnTo>
                  <a:lnTo>
                    <a:pt x="1125" y="116"/>
                  </a:lnTo>
                  <a:lnTo>
                    <a:pt x="1127" y="111"/>
                  </a:lnTo>
                  <a:lnTo>
                    <a:pt x="1125" y="107"/>
                  </a:lnTo>
                  <a:lnTo>
                    <a:pt x="1124" y="102"/>
                  </a:lnTo>
                  <a:lnTo>
                    <a:pt x="1121" y="98"/>
                  </a:lnTo>
                  <a:lnTo>
                    <a:pt x="1119" y="94"/>
                  </a:lnTo>
                  <a:lnTo>
                    <a:pt x="1115" y="91"/>
                  </a:lnTo>
                  <a:lnTo>
                    <a:pt x="1109" y="90"/>
                  </a:lnTo>
                  <a:lnTo>
                    <a:pt x="1106" y="89"/>
                  </a:lnTo>
                  <a:lnTo>
                    <a:pt x="1106" y="89"/>
                  </a:lnTo>
                  <a:lnTo>
                    <a:pt x="1069" y="83"/>
                  </a:lnTo>
                  <a:lnTo>
                    <a:pt x="1030" y="79"/>
                  </a:lnTo>
                  <a:lnTo>
                    <a:pt x="993" y="78"/>
                  </a:lnTo>
                  <a:lnTo>
                    <a:pt x="955" y="77"/>
                  </a:lnTo>
                  <a:lnTo>
                    <a:pt x="955" y="77"/>
                  </a:lnTo>
                  <a:close/>
                  <a:moveTo>
                    <a:pt x="264" y="310"/>
                  </a:moveTo>
                  <a:lnTo>
                    <a:pt x="264" y="310"/>
                  </a:lnTo>
                  <a:lnTo>
                    <a:pt x="226" y="284"/>
                  </a:lnTo>
                  <a:lnTo>
                    <a:pt x="207" y="271"/>
                  </a:lnTo>
                  <a:lnTo>
                    <a:pt x="192" y="256"/>
                  </a:lnTo>
                  <a:lnTo>
                    <a:pt x="176" y="242"/>
                  </a:lnTo>
                  <a:lnTo>
                    <a:pt x="161" y="226"/>
                  </a:lnTo>
                  <a:lnTo>
                    <a:pt x="148" y="209"/>
                  </a:lnTo>
                  <a:lnTo>
                    <a:pt x="136" y="190"/>
                  </a:lnTo>
                  <a:lnTo>
                    <a:pt x="136" y="190"/>
                  </a:lnTo>
                  <a:lnTo>
                    <a:pt x="128" y="176"/>
                  </a:lnTo>
                  <a:lnTo>
                    <a:pt x="120" y="161"/>
                  </a:lnTo>
                  <a:lnTo>
                    <a:pt x="115" y="144"/>
                  </a:lnTo>
                  <a:lnTo>
                    <a:pt x="111" y="127"/>
                  </a:lnTo>
                  <a:lnTo>
                    <a:pt x="110" y="108"/>
                  </a:lnTo>
                  <a:lnTo>
                    <a:pt x="111" y="90"/>
                  </a:lnTo>
                  <a:lnTo>
                    <a:pt x="112" y="81"/>
                  </a:lnTo>
                  <a:lnTo>
                    <a:pt x="115" y="71"/>
                  </a:lnTo>
                  <a:lnTo>
                    <a:pt x="119" y="62"/>
                  </a:lnTo>
                  <a:lnTo>
                    <a:pt x="123" y="54"/>
                  </a:lnTo>
                  <a:lnTo>
                    <a:pt x="123" y="54"/>
                  </a:lnTo>
                  <a:lnTo>
                    <a:pt x="128" y="45"/>
                  </a:lnTo>
                  <a:lnTo>
                    <a:pt x="135" y="37"/>
                  </a:lnTo>
                  <a:lnTo>
                    <a:pt x="143" y="30"/>
                  </a:lnTo>
                  <a:lnTo>
                    <a:pt x="151" y="25"/>
                  </a:lnTo>
                  <a:lnTo>
                    <a:pt x="160" y="21"/>
                  </a:lnTo>
                  <a:lnTo>
                    <a:pt x="170" y="17"/>
                  </a:lnTo>
                  <a:lnTo>
                    <a:pt x="180" y="15"/>
                  </a:lnTo>
                  <a:lnTo>
                    <a:pt x="190" y="15"/>
                  </a:lnTo>
                  <a:lnTo>
                    <a:pt x="199" y="15"/>
                  </a:lnTo>
                  <a:lnTo>
                    <a:pt x="210" y="15"/>
                  </a:lnTo>
                  <a:lnTo>
                    <a:pt x="219" y="17"/>
                  </a:lnTo>
                  <a:lnTo>
                    <a:pt x="230" y="20"/>
                  </a:lnTo>
                  <a:lnTo>
                    <a:pt x="238" y="24"/>
                  </a:lnTo>
                  <a:lnTo>
                    <a:pt x="246" y="29"/>
                  </a:lnTo>
                  <a:lnTo>
                    <a:pt x="254" y="34"/>
                  </a:lnTo>
                  <a:lnTo>
                    <a:pt x="260" y="42"/>
                  </a:lnTo>
                  <a:lnTo>
                    <a:pt x="260" y="42"/>
                  </a:lnTo>
                  <a:lnTo>
                    <a:pt x="268" y="53"/>
                  </a:lnTo>
                  <a:lnTo>
                    <a:pt x="275" y="65"/>
                  </a:lnTo>
                  <a:lnTo>
                    <a:pt x="280" y="77"/>
                  </a:lnTo>
                  <a:lnTo>
                    <a:pt x="285" y="89"/>
                  </a:lnTo>
                  <a:lnTo>
                    <a:pt x="288" y="100"/>
                  </a:lnTo>
                  <a:lnTo>
                    <a:pt x="291" y="112"/>
                  </a:lnTo>
                  <a:lnTo>
                    <a:pt x="292" y="125"/>
                  </a:lnTo>
                  <a:lnTo>
                    <a:pt x="293" y="137"/>
                  </a:lnTo>
                  <a:lnTo>
                    <a:pt x="292" y="151"/>
                  </a:lnTo>
                  <a:lnTo>
                    <a:pt x="291" y="162"/>
                  </a:lnTo>
                  <a:lnTo>
                    <a:pt x="288" y="174"/>
                  </a:lnTo>
                  <a:lnTo>
                    <a:pt x="284" y="186"/>
                  </a:lnTo>
                  <a:lnTo>
                    <a:pt x="280" y="198"/>
                  </a:lnTo>
                  <a:lnTo>
                    <a:pt x="275" y="210"/>
                  </a:lnTo>
                  <a:lnTo>
                    <a:pt x="269" y="221"/>
                  </a:lnTo>
                  <a:lnTo>
                    <a:pt x="263" y="231"/>
                  </a:lnTo>
                  <a:lnTo>
                    <a:pt x="263" y="231"/>
                  </a:lnTo>
                  <a:lnTo>
                    <a:pt x="287" y="244"/>
                  </a:lnTo>
                  <a:lnTo>
                    <a:pt x="312" y="256"/>
                  </a:lnTo>
                  <a:lnTo>
                    <a:pt x="312" y="256"/>
                  </a:lnTo>
                  <a:lnTo>
                    <a:pt x="318" y="259"/>
                  </a:lnTo>
                  <a:lnTo>
                    <a:pt x="325" y="260"/>
                  </a:lnTo>
                  <a:lnTo>
                    <a:pt x="332" y="259"/>
                  </a:lnTo>
                  <a:lnTo>
                    <a:pt x="337" y="258"/>
                  </a:lnTo>
                  <a:lnTo>
                    <a:pt x="342" y="256"/>
                  </a:lnTo>
                  <a:lnTo>
                    <a:pt x="347" y="252"/>
                  </a:lnTo>
                  <a:lnTo>
                    <a:pt x="357" y="244"/>
                  </a:lnTo>
                  <a:lnTo>
                    <a:pt x="357" y="244"/>
                  </a:lnTo>
                  <a:lnTo>
                    <a:pt x="383" y="218"/>
                  </a:lnTo>
                  <a:lnTo>
                    <a:pt x="411" y="194"/>
                  </a:lnTo>
                  <a:lnTo>
                    <a:pt x="440" y="170"/>
                  </a:lnTo>
                  <a:lnTo>
                    <a:pt x="472" y="148"/>
                  </a:lnTo>
                  <a:lnTo>
                    <a:pt x="505" y="128"/>
                  </a:lnTo>
                  <a:lnTo>
                    <a:pt x="539" y="108"/>
                  </a:lnTo>
                  <a:lnTo>
                    <a:pt x="575" y="91"/>
                  </a:lnTo>
                  <a:lnTo>
                    <a:pt x="613" y="75"/>
                  </a:lnTo>
                  <a:lnTo>
                    <a:pt x="651" y="61"/>
                  </a:lnTo>
                  <a:lnTo>
                    <a:pt x="692" y="48"/>
                  </a:lnTo>
                  <a:lnTo>
                    <a:pt x="733" y="37"/>
                  </a:lnTo>
                  <a:lnTo>
                    <a:pt x="775" y="28"/>
                  </a:lnTo>
                  <a:lnTo>
                    <a:pt x="819" y="21"/>
                  </a:lnTo>
                  <a:lnTo>
                    <a:pt x="864" y="16"/>
                  </a:lnTo>
                  <a:lnTo>
                    <a:pt x="909" y="13"/>
                  </a:lnTo>
                  <a:lnTo>
                    <a:pt x="955" y="12"/>
                  </a:lnTo>
                  <a:lnTo>
                    <a:pt x="955" y="12"/>
                  </a:lnTo>
                  <a:lnTo>
                    <a:pt x="985" y="12"/>
                  </a:lnTo>
                  <a:lnTo>
                    <a:pt x="1017" y="13"/>
                  </a:lnTo>
                  <a:lnTo>
                    <a:pt x="1047" y="16"/>
                  </a:lnTo>
                  <a:lnTo>
                    <a:pt x="1076" y="19"/>
                  </a:lnTo>
                  <a:lnTo>
                    <a:pt x="1106" y="24"/>
                  </a:lnTo>
                  <a:lnTo>
                    <a:pt x="1135" y="28"/>
                  </a:lnTo>
                  <a:lnTo>
                    <a:pt x="1164" y="34"/>
                  </a:lnTo>
                  <a:lnTo>
                    <a:pt x="1191" y="41"/>
                  </a:lnTo>
                  <a:lnTo>
                    <a:pt x="1219" y="49"/>
                  </a:lnTo>
                  <a:lnTo>
                    <a:pt x="1247" y="57"/>
                  </a:lnTo>
                  <a:lnTo>
                    <a:pt x="1273" y="66"/>
                  </a:lnTo>
                  <a:lnTo>
                    <a:pt x="1298" y="75"/>
                  </a:lnTo>
                  <a:lnTo>
                    <a:pt x="1323" y="86"/>
                  </a:lnTo>
                  <a:lnTo>
                    <a:pt x="1349" y="98"/>
                  </a:lnTo>
                  <a:lnTo>
                    <a:pt x="1372" y="110"/>
                  </a:lnTo>
                  <a:lnTo>
                    <a:pt x="1396" y="122"/>
                  </a:lnTo>
                  <a:lnTo>
                    <a:pt x="1396" y="122"/>
                  </a:lnTo>
                  <a:lnTo>
                    <a:pt x="1421" y="103"/>
                  </a:lnTo>
                  <a:lnTo>
                    <a:pt x="1452" y="82"/>
                  </a:lnTo>
                  <a:lnTo>
                    <a:pt x="1483" y="61"/>
                  </a:lnTo>
                  <a:lnTo>
                    <a:pt x="1518" y="40"/>
                  </a:lnTo>
                  <a:lnTo>
                    <a:pt x="1552" y="21"/>
                  </a:lnTo>
                  <a:lnTo>
                    <a:pt x="1569" y="15"/>
                  </a:lnTo>
                  <a:lnTo>
                    <a:pt x="1584" y="8"/>
                  </a:lnTo>
                  <a:lnTo>
                    <a:pt x="1599" y="4"/>
                  </a:lnTo>
                  <a:lnTo>
                    <a:pt x="1613" y="1"/>
                  </a:lnTo>
                  <a:lnTo>
                    <a:pt x="1626" y="0"/>
                  </a:lnTo>
                  <a:lnTo>
                    <a:pt x="1636" y="1"/>
                  </a:lnTo>
                  <a:lnTo>
                    <a:pt x="1570" y="264"/>
                  </a:lnTo>
                  <a:lnTo>
                    <a:pt x="1570" y="264"/>
                  </a:lnTo>
                  <a:lnTo>
                    <a:pt x="1585" y="281"/>
                  </a:lnTo>
                  <a:lnTo>
                    <a:pt x="1598" y="300"/>
                  </a:lnTo>
                  <a:lnTo>
                    <a:pt x="1611" y="318"/>
                  </a:lnTo>
                  <a:lnTo>
                    <a:pt x="1623" y="338"/>
                  </a:lnTo>
                  <a:lnTo>
                    <a:pt x="1634" y="357"/>
                  </a:lnTo>
                  <a:lnTo>
                    <a:pt x="1643" y="376"/>
                  </a:lnTo>
                  <a:lnTo>
                    <a:pt x="1651" y="396"/>
                  </a:lnTo>
                  <a:lnTo>
                    <a:pt x="1659" y="417"/>
                  </a:lnTo>
                  <a:lnTo>
                    <a:pt x="1659" y="417"/>
                  </a:lnTo>
                  <a:lnTo>
                    <a:pt x="1662" y="423"/>
                  </a:lnTo>
                  <a:lnTo>
                    <a:pt x="1666" y="428"/>
                  </a:lnTo>
                  <a:lnTo>
                    <a:pt x="1671" y="435"/>
                  </a:lnTo>
                  <a:lnTo>
                    <a:pt x="1675" y="437"/>
                  </a:lnTo>
                  <a:lnTo>
                    <a:pt x="1680" y="440"/>
                  </a:lnTo>
                  <a:lnTo>
                    <a:pt x="1680" y="440"/>
                  </a:lnTo>
                  <a:lnTo>
                    <a:pt x="1758" y="465"/>
                  </a:lnTo>
                  <a:lnTo>
                    <a:pt x="1825" y="487"/>
                  </a:lnTo>
                  <a:lnTo>
                    <a:pt x="1825" y="487"/>
                  </a:lnTo>
                  <a:lnTo>
                    <a:pt x="1832" y="490"/>
                  </a:lnTo>
                  <a:lnTo>
                    <a:pt x="1837" y="494"/>
                  </a:lnTo>
                  <a:lnTo>
                    <a:pt x="1841" y="498"/>
                  </a:lnTo>
                  <a:lnTo>
                    <a:pt x="1844" y="503"/>
                  </a:lnTo>
                  <a:lnTo>
                    <a:pt x="1846" y="509"/>
                  </a:lnTo>
                  <a:lnTo>
                    <a:pt x="1846" y="515"/>
                  </a:lnTo>
                  <a:lnTo>
                    <a:pt x="1846" y="522"/>
                  </a:lnTo>
                  <a:lnTo>
                    <a:pt x="1844" y="528"/>
                  </a:lnTo>
                  <a:lnTo>
                    <a:pt x="1743" y="773"/>
                  </a:lnTo>
                  <a:lnTo>
                    <a:pt x="1743" y="773"/>
                  </a:lnTo>
                  <a:lnTo>
                    <a:pt x="1741" y="779"/>
                  </a:lnTo>
                  <a:lnTo>
                    <a:pt x="1737" y="785"/>
                  </a:lnTo>
                  <a:lnTo>
                    <a:pt x="1732" y="790"/>
                  </a:lnTo>
                  <a:lnTo>
                    <a:pt x="1725" y="794"/>
                  </a:lnTo>
                  <a:lnTo>
                    <a:pt x="1720" y="798"/>
                  </a:lnTo>
                  <a:lnTo>
                    <a:pt x="1712" y="800"/>
                  </a:lnTo>
                  <a:lnTo>
                    <a:pt x="1705" y="803"/>
                  </a:lnTo>
                  <a:lnTo>
                    <a:pt x="1699" y="803"/>
                  </a:lnTo>
                  <a:lnTo>
                    <a:pt x="1699" y="803"/>
                  </a:lnTo>
                  <a:lnTo>
                    <a:pt x="1621" y="803"/>
                  </a:lnTo>
                  <a:lnTo>
                    <a:pt x="1621" y="803"/>
                  </a:lnTo>
                  <a:lnTo>
                    <a:pt x="1613" y="803"/>
                  </a:lnTo>
                  <a:lnTo>
                    <a:pt x="1606" y="806"/>
                  </a:lnTo>
                  <a:lnTo>
                    <a:pt x="1599" y="808"/>
                  </a:lnTo>
                  <a:lnTo>
                    <a:pt x="1594" y="811"/>
                  </a:lnTo>
                  <a:lnTo>
                    <a:pt x="1586" y="818"/>
                  </a:lnTo>
                  <a:lnTo>
                    <a:pt x="1581" y="823"/>
                  </a:lnTo>
                  <a:lnTo>
                    <a:pt x="1581" y="823"/>
                  </a:lnTo>
                  <a:lnTo>
                    <a:pt x="1568" y="840"/>
                  </a:lnTo>
                  <a:lnTo>
                    <a:pt x="1553" y="856"/>
                  </a:lnTo>
                  <a:lnTo>
                    <a:pt x="1537" y="872"/>
                  </a:lnTo>
                  <a:lnTo>
                    <a:pt x="1522" y="886"/>
                  </a:lnTo>
                  <a:lnTo>
                    <a:pt x="1489" y="915"/>
                  </a:lnTo>
                  <a:lnTo>
                    <a:pt x="1452" y="943"/>
                  </a:lnTo>
                  <a:lnTo>
                    <a:pt x="1452" y="943"/>
                  </a:lnTo>
                  <a:lnTo>
                    <a:pt x="1449" y="947"/>
                  </a:lnTo>
                  <a:lnTo>
                    <a:pt x="1446" y="954"/>
                  </a:lnTo>
                  <a:lnTo>
                    <a:pt x="1445" y="962"/>
                  </a:lnTo>
                  <a:lnTo>
                    <a:pt x="1445" y="971"/>
                  </a:lnTo>
                  <a:lnTo>
                    <a:pt x="1445" y="971"/>
                  </a:lnTo>
                  <a:lnTo>
                    <a:pt x="1456" y="1004"/>
                  </a:lnTo>
                  <a:lnTo>
                    <a:pt x="1477" y="1066"/>
                  </a:lnTo>
                  <a:lnTo>
                    <a:pt x="1506" y="1153"/>
                  </a:lnTo>
                  <a:lnTo>
                    <a:pt x="1506" y="1153"/>
                  </a:lnTo>
                  <a:lnTo>
                    <a:pt x="1507" y="1158"/>
                  </a:lnTo>
                  <a:lnTo>
                    <a:pt x="1507" y="1165"/>
                  </a:lnTo>
                  <a:lnTo>
                    <a:pt x="1506" y="1170"/>
                  </a:lnTo>
                  <a:lnTo>
                    <a:pt x="1503" y="1174"/>
                  </a:lnTo>
                  <a:lnTo>
                    <a:pt x="1500" y="1178"/>
                  </a:lnTo>
                  <a:lnTo>
                    <a:pt x="1495" y="1181"/>
                  </a:lnTo>
                  <a:lnTo>
                    <a:pt x="1490" y="1183"/>
                  </a:lnTo>
                  <a:lnTo>
                    <a:pt x="1483" y="1183"/>
                  </a:lnTo>
                  <a:lnTo>
                    <a:pt x="1298" y="1183"/>
                  </a:lnTo>
                  <a:lnTo>
                    <a:pt x="1298" y="1183"/>
                  </a:lnTo>
                  <a:lnTo>
                    <a:pt x="1292" y="1183"/>
                  </a:lnTo>
                  <a:lnTo>
                    <a:pt x="1284" y="1182"/>
                  </a:lnTo>
                  <a:lnTo>
                    <a:pt x="1268" y="1177"/>
                  </a:lnTo>
                  <a:lnTo>
                    <a:pt x="1255" y="1169"/>
                  </a:lnTo>
                  <a:lnTo>
                    <a:pt x="1248" y="1165"/>
                  </a:lnTo>
                  <a:lnTo>
                    <a:pt x="1243" y="1160"/>
                  </a:lnTo>
                  <a:lnTo>
                    <a:pt x="1243" y="1160"/>
                  </a:lnTo>
                  <a:lnTo>
                    <a:pt x="1169" y="1084"/>
                  </a:lnTo>
                  <a:lnTo>
                    <a:pt x="1169" y="1084"/>
                  </a:lnTo>
                  <a:lnTo>
                    <a:pt x="1161" y="1078"/>
                  </a:lnTo>
                  <a:lnTo>
                    <a:pt x="1152" y="1074"/>
                  </a:lnTo>
                  <a:lnTo>
                    <a:pt x="1140" y="1072"/>
                  </a:lnTo>
                  <a:lnTo>
                    <a:pt x="1128" y="1072"/>
                  </a:lnTo>
                  <a:lnTo>
                    <a:pt x="1128" y="1072"/>
                  </a:lnTo>
                  <a:lnTo>
                    <a:pt x="1086" y="1080"/>
                  </a:lnTo>
                  <a:lnTo>
                    <a:pt x="1043" y="1084"/>
                  </a:lnTo>
                  <a:lnTo>
                    <a:pt x="1000" y="1087"/>
                  </a:lnTo>
                  <a:lnTo>
                    <a:pt x="955" y="1088"/>
                  </a:lnTo>
                  <a:lnTo>
                    <a:pt x="955" y="1088"/>
                  </a:lnTo>
                  <a:lnTo>
                    <a:pt x="909" y="1087"/>
                  </a:lnTo>
                  <a:lnTo>
                    <a:pt x="864" y="1084"/>
                  </a:lnTo>
                  <a:lnTo>
                    <a:pt x="820" y="1079"/>
                  </a:lnTo>
                  <a:lnTo>
                    <a:pt x="777" y="1072"/>
                  </a:lnTo>
                  <a:lnTo>
                    <a:pt x="777" y="1072"/>
                  </a:lnTo>
                  <a:lnTo>
                    <a:pt x="769" y="1071"/>
                  </a:lnTo>
                  <a:lnTo>
                    <a:pt x="759" y="1072"/>
                  </a:lnTo>
                  <a:lnTo>
                    <a:pt x="752" y="1075"/>
                  </a:lnTo>
                  <a:lnTo>
                    <a:pt x="748" y="1079"/>
                  </a:lnTo>
                  <a:lnTo>
                    <a:pt x="742" y="1083"/>
                  </a:lnTo>
                  <a:lnTo>
                    <a:pt x="742" y="1083"/>
                  </a:lnTo>
                  <a:lnTo>
                    <a:pt x="667" y="1160"/>
                  </a:lnTo>
                  <a:lnTo>
                    <a:pt x="667" y="1160"/>
                  </a:lnTo>
                  <a:lnTo>
                    <a:pt x="662" y="1165"/>
                  </a:lnTo>
                  <a:lnTo>
                    <a:pt x="656" y="1169"/>
                  </a:lnTo>
                  <a:lnTo>
                    <a:pt x="642" y="1177"/>
                  </a:lnTo>
                  <a:lnTo>
                    <a:pt x="626" y="1182"/>
                  </a:lnTo>
                  <a:lnTo>
                    <a:pt x="618" y="1183"/>
                  </a:lnTo>
                  <a:lnTo>
                    <a:pt x="612" y="1183"/>
                  </a:lnTo>
                  <a:lnTo>
                    <a:pt x="427" y="1183"/>
                  </a:lnTo>
                  <a:lnTo>
                    <a:pt x="427" y="1183"/>
                  </a:lnTo>
                  <a:lnTo>
                    <a:pt x="420" y="1183"/>
                  </a:lnTo>
                  <a:lnTo>
                    <a:pt x="415" y="1181"/>
                  </a:lnTo>
                  <a:lnTo>
                    <a:pt x="411" y="1178"/>
                  </a:lnTo>
                  <a:lnTo>
                    <a:pt x="407" y="1174"/>
                  </a:lnTo>
                  <a:lnTo>
                    <a:pt x="404" y="1170"/>
                  </a:lnTo>
                  <a:lnTo>
                    <a:pt x="403" y="1165"/>
                  </a:lnTo>
                  <a:lnTo>
                    <a:pt x="403" y="1158"/>
                  </a:lnTo>
                  <a:lnTo>
                    <a:pt x="404" y="1153"/>
                  </a:lnTo>
                  <a:lnTo>
                    <a:pt x="404" y="1153"/>
                  </a:lnTo>
                  <a:lnTo>
                    <a:pt x="466" y="968"/>
                  </a:lnTo>
                  <a:lnTo>
                    <a:pt x="466" y="968"/>
                  </a:lnTo>
                  <a:lnTo>
                    <a:pt x="466" y="964"/>
                  </a:lnTo>
                  <a:lnTo>
                    <a:pt x="468" y="960"/>
                  </a:lnTo>
                  <a:lnTo>
                    <a:pt x="466" y="952"/>
                  </a:lnTo>
                  <a:lnTo>
                    <a:pt x="462" y="947"/>
                  </a:lnTo>
                  <a:lnTo>
                    <a:pt x="460" y="943"/>
                  </a:lnTo>
                  <a:lnTo>
                    <a:pt x="460" y="943"/>
                  </a:lnTo>
                  <a:lnTo>
                    <a:pt x="433" y="925"/>
                  </a:lnTo>
                  <a:lnTo>
                    <a:pt x="408" y="905"/>
                  </a:lnTo>
                  <a:lnTo>
                    <a:pt x="386" y="884"/>
                  </a:lnTo>
                  <a:lnTo>
                    <a:pt x="363" y="862"/>
                  </a:lnTo>
                  <a:lnTo>
                    <a:pt x="343" y="840"/>
                  </a:lnTo>
                  <a:lnTo>
                    <a:pt x="324" y="816"/>
                  </a:lnTo>
                  <a:lnTo>
                    <a:pt x="306" y="792"/>
                  </a:lnTo>
                  <a:lnTo>
                    <a:pt x="291" y="769"/>
                  </a:lnTo>
                  <a:lnTo>
                    <a:pt x="276" y="742"/>
                  </a:lnTo>
                  <a:lnTo>
                    <a:pt x="264" y="717"/>
                  </a:lnTo>
                  <a:lnTo>
                    <a:pt x="254" y="691"/>
                  </a:lnTo>
                  <a:lnTo>
                    <a:pt x="244" y="663"/>
                  </a:lnTo>
                  <a:lnTo>
                    <a:pt x="238" y="635"/>
                  </a:lnTo>
                  <a:lnTo>
                    <a:pt x="232" y="608"/>
                  </a:lnTo>
                  <a:lnTo>
                    <a:pt x="230" y="578"/>
                  </a:lnTo>
                  <a:lnTo>
                    <a:pt x="228" y="549"/>
                  </a:lnTo>
                  <a:lnTo>
                    <a:pt x="228" y="549"/>
                  </a:lnTo>
                  <a:lnTo>
                    <a:pt x="230" y="524"/>
                  </a:lnTo>
                  <a:lnTo>
                    <a:pt x="232" y="498"/>
                  </a:lnTo>
                  <a:lnTo>
                    <a:pt x="236" y="473"/>
                  </a:lnTo>
                  <a:lnTo>
                    <a:pt x="242" y="448"/>
                  </a:lnTo>
                  <a:lnTo>
                    <a:pt x="250" y="423"/>
                  </a:lnTo>
                  <a:lnTo>
                    <a:pt x="258" y="398"/>
                  </a:lnTo>
                  <a:lnTo>
                    <a:pt x="268" y="374"/>
                  </a:lnTo>
                  <a:lnTo>
                    <a:pt x="280" y="351"/>
                  </a:lnTo>
                  <a:lnTo>
                    <a:pt x="280" y="351"/>
                  </a:lnTo>
                  <a:lnTo>
                    <a:pt x="283" y="346"/>
                  </a:lnTo>
                  <a:lnTo>
                    <a:pt x="284" y="341"/>
                  </a:lnTo>
                  <a:lnTo>
                    <a:pt x="284" y="335"/>
                  </a:lnTo>
                  <a:lnTo>
                    <a:pt x="283" y="332"/>
                  </a:lnTo>
                  <a:lnTo>
                    <a:pt x="280" y="326"/>
                  </a:lnTo>
                  <a:lnTo>
                    <a:pt x="276" y="321"/>
                  </a:lnTo>
                  <a:lnTo>
                    <a:pt x="271" y="316"/>
                  </a:lnTo>
                  <a:lnTo>
                    <a:pt x="264" y="310"/>
                  </a:lnTo>
                  <a:lnTo>
                    <a:pt x="264" y="310"/>
                  </a:lnTo>
                  <a:close/>
                  <a:moveTo>
                    <a:pt x="228" y="73"/>
                  </a:moveTo>
                  <a:lnTo>
                    <a:pt x="228" y="73"/>
                  </a:lnTo>
                  <a:lnTo>
                    <a:pt x="219" y="65"/>
                  </a:lnTo>
                  <a:lnTo>
                    <a:pt x="210" y="61"/>
                  </a:lnTo>
                  <a:lnTo>
                    <a:pt x="201" y="58"/>
                  </a:lnTo>
                  <a:lnTo>
                    <a:pt x="192" y="57"/>
                  </a:lnTo>
                  <a:lnTo>
                    <a:pt x="184" y="59"/>
                  </a:lnTo>
                  <a:lnTo>
                    <a:pt x="176" y="63"/>
                  </a:lnTo>
                  <a:lnTo>
                    <a:pt x="169" y="69"/>
                  </a:lnTo>
                  <a:lnTo>
                    <a:pt x="164" y="77"/>
                  </a:lnTo>
                  <a:lnTo>
                    <a:pt x="164" y="77"/>
                  </a:lnTo>
                  <a:lnTo>
                    <a:pt x="161" y="86"/>
                  </a:lnTo>
                  <a:lnTo>
                    <a:pt x="160" y="95"/>
                  </a:lnTo>
                  <a:lnTo>
                    <a:pt x="160" y="106"/>
                  </a:lnTo>
                  <a:lnTo>
                    <a:pt x="162" y="118"/>
                  </a:lnTo>
                  <a:lnTo>
                    <a:pt x="165" y="128"/>
                  </a:lnTo>
                  <a:lnTo>
                    <a:pt x="170" y="139"/>
                  </a:lnTo>
                  <a:lnTo>
                    <a:pt x="176" y="149"/>
                  </a:lnTo>
                  <a:lnTo>
                    <a:pt x="182" y="160"/>
                  </a:lnTo>
                  <a:lnTo>
                    <a:pt x="182" y="160"/>
                  </a:lnTo>
                  <a:lnTo>
                    <a:pt x="195" y="176"/>
                  </a:lnTo>
                  <a:lnTo>
                    <a:pt x="210" y="192"/>
                  </a:lnTo>
                  <a:lnTo>
                    <a:pt x="227" y="205"/>
                  </a:lnTo>
                  <a:lnTo>
                    <a:pt x="243" y="218"/>
                  </a:lnTo>
                  <a:lnTo>
                    <a:pt x="243" y="218"/>
                  </a:lnTo>
                  <a:lnTo>
                    <a:pt x="248" y="209"/>
                  </a:lnTo>
                  <a:lnTo>
                    <a:pt x="252" y="199"/>
                  </a:lnTo>
                  <a:lnTo>
                    <a:pt x="256" y="190"/>
                  </a:lnTo>
                  <a:lnTo>
                    <a:pt x="258" y="180"/>
                  </a:lnTo>
                  <a:lnTo>
                    <a:pt x="260" y="160"/>
                  </a:lnTo>
                  <a:lnTo>
                    <a:pt x="259" y="140"/>
                  </a:lnTo>
                  <a:lnTo>
                    <a:pt x="256" y="122"/>
                  </a:lnTo>
                  <a:lnTo>
                    <a:pt x="250" y="103"/>
                  </a:lnTo>
                  <a:lnTo>
                    <a:pt x="240" y="87"/>
                  </a:lnTo>
                  <a:lnTo>
                    <a:pt x="234" y="79"/>
                  </a:lnTo>
                  <a:lnTo>
                    <a:pt x="228" y="73"/>
                  </a:lnTo>
                  <a:lnTo>
                    <a:pt x="228" y="73"/>
                  </a:lnTo>
                  <a:close/>
                  <a:moveTo>
                    <a:pt x="0" y="264"/>
                  </a:moveTo>
                  <a:lnTo>
                    <a:pt x="0" y="264"/>
                  </a:lnTo>
                  <a:lnTo>
                    <a:pt x="11" y="272"/>
                  </a:lnTo>
                  <a:lnTo>
                    <a:pt x="20" y="279"/>
                  </a:lnTo>
                  <a:lnTo>
                    <a:pt x="32" y="284"/>
                  </a:lnTo>
                  <a:lnTo>
                    <a:pt x="42" y="289"/>
                  </a:lnTo>
                  <a:lnTo>
                    <a:pt x="54" y="293"/>
                  </a:lnTo>
                  <a:lnTo>
                    <a:pt x="66" y="297"/>
                  </a:lnTo>
                  <a:lnTo>
                    <a:pt x="90" y="301"/>
                  </a:lnTo>
                  <a:lnTo>
                    <a:pt x="115" y="302"/>
                  </a:lnTo>
                  <a:lnTo>
                    <a:pt x="140" y="301"/>
                  </a:lnTo>
                  <a:lnTo>
                    <a:pt x="152" y="299"/>
                  </a:lnTo>
                  <a:lnTo>
                    <a:pt x="164" y="296"/>
                  </a:lnTo>
                  <a:lnTo>
                    <a:pt x="176" y="292"/>
                  </a:lnTo>
                  <a:lnTo>
                    <a:pt x="188" y="288"/>
                  </a:lnTo>
                  <a:lnTo>
                    <a:pt x="188" y="288"/>
                  </a:lnTo>
                  <a:lnTo>
                    <a:pt x="173" y="277"/>
                  </a:lnTo>
                  <a:lnTo>
                    <a:pt x="173" y="277"/>
                  </a:lnTo>
                  <a:lnTo>
                    <a:pt x="153" y="285"/>
                  </a:lnTo>
                  <a:lnTo>
                    <a:pt x="131" y="291"/>
                  </a:lnTo>
                  <a:lnTo>
                    <a:pt x="108" y="293"/>
                  </a:lnTo>
                  <a:lnTo>
                    <a:pt x="86" y="293"/>
                  </a:lnTo>
                  <a:lnTo>
                    <a:pt x="63" y="291"/>
                  </a:lnTo>
                  <a:lnTo>
                    <a:pt x="41" y="285"/>
                  </a:lnTo>
                  <a:lnTo>
                    <a:pt x="20" y="276"/>
                  </a:lnTo>
                  <a:lnTo>
                    <a:pt x="11" y="271"/>
                  </a:lnTo>
                  <a:lnTo>
                    <a:pt x="0" y="264"/>
                  </a:lnTo>
                  <a:lnTo>
                    <a:pt x="0" y="2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7" name="Freeform 85">
              <a:extLst>
                <a:ext uri="{FF2B5EF4-FFF2-40B4-BE49-F238E27FC236}">
                  <a16:creationId xmlns:a16="http://schemas.microsoft.com/office/drawing/2014/main" id="{16D7C4CF-58BC-43CD-87C9-576A21E03A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1" y="1663700"/>
              <a:ext cx="107950" cy="109538"/>
            </a:xfrm>
            <a:custGeom>
              <a:avLst/>
              <a:gdLst>
                <a:gd name="T0" fmla="*/ 0 w 275"/>
                <a:gd name="T1" fmla="*/ 138 h 275"/>
                <a:gd name="T2" fmla="*/ 3 w 275"/>
                <a:gd name="T3" fmla="*/ 166 h 275"/>
                <a:gd name="T4" fmla="*/ 10 w 275"/>
                <a:gd name="T5" fmla="*/ 191 h 275"/>
                <a:gd name="T6" fmla="*/ 24 w 275"/>
                <a:gd name="T7" fmla="*/ 214 h 275"/>
                <a:gd name="T8" fmla="*/ 41 w 275"/>
                <a:gd name="T9" fmla="*/ 234 h 275"/>
                <a:gd name="T10" fmla="*/ 61 w 275"/>
                <a:gd name="T11" fmla="*/ 251 h 275"/>
                <a:gd name="T12" fmla="*/ 84 w 275"/>
                <a:gd name="T13" fmla="*/ 263 h 275"/>
                <a:gd name="T14" fmla="*/ 110 w 275"/>
                <a:gd name="T15" fmla="*/ 273 h 275"/>
                <a:gd name="T16" fmla="*/ 137 w 275"/>
                <a:gd name="T17" fmla="*/ 275 h 275"/>
                <a:gd name="T18" fmla="*/ 152 w 275"/>
                <a:gd name="T19" fmla="*/ 274 h 275"/>
                <a:gd name="T20" fmla="*/ 178 w 275"/>
                <a:gd name="T21" fmla="*/ 269 h 275"/>
                <a:gd name="T22" fmla="*/ 203 w 275"/>
                <a:gd name="T23" fmla="*/ 258 h 275"/>
                <a:gd name="T24" fmla="*/ 224 w 275"/>
                <a:gd name="T25" fmla="*/ 243 h 275"/>
                <a:gd name="T26" fmla="*/ 243 w 275"/>
                <a:gd name="T27" fmla="*/ 225 h 275"/>
                <a:gd name="T28" fmla="*/ 257 w 275"/>
                <a:gd name="T29" fmla="*/ 203 h 275"/>
                <a:gd name="T30" fmla="*/ 268 w 275"/>
                <a:gd name="T31" fmla="*/ 179 h 275"/>
                <a:gd name="T32" fmla="*/ 273 w 275"/>
                <a:gd name="T33" fmla="*/ 151 h 275"/>
                <a:gd name="T34" fmla="*/ 275 w 275"/>
                <a:gd name="T35" fmla="*/ 138 h 275"/>
                <a:gd name="T36" fmla="*/ 272 w 275"/>
                <a:gd name="T37" fmla="*/ 110 h 275"/>
                <a:gd name="T38" fmla="*/ 264 w 275"/>
                <a:gd name="T39" fmla="*/ 84 h 275"/>
                <a:gd name="T40" fmla="*/ 251 w 275"/>
                <a:gd name="T41" fmla="*/ 61 h 275"/>
                <a:gd name="T42" fmla="*/ 234 w 275"/>
                <a:gd name="T43" fmla="*/ 40 h 275"/>
                <a:gd name="T44" fmla="*/ 214 w 275"/>
                <a:gd name="T45" fmla="*/ 24 h 275"/>
                <a:gd name="T46" fmla="*/ 190 w 275"/>
                <a:gd name="T47" fmla="*/ 11 h 275"/>
                <a:gd name="T48" fmla="*/ 165 w 275"/>
                <a:gd name="T49" fmla="*/ 3 h 275"/>
                <a:gd name="T50" fmla="*/ 137 w 275"/>
                <a:gd name="T51" fmla="*/ 0 h 275"/>
                <a:gd name="T52" fmla="*/ 123 w 275"/>
                <a:gd name="T53" fmla="*/ 2 h 275"/>
                <a:gd name="T54" fmla="*/ 96 w 275"/>
                <a:gd name="T55" fmla="*/ 7 h 275"/>
                <a:gd name="T56" fmla="*/ 73 w 275"/>
                <a:gd name="T57" fmla="*/ 18 h 275"/>
                <a:gd name="T58" fmla="*/ 50 w 275"/>
                <a:gd name="T59" fmla="*/ 32 h 275"/>
                <a:gd name="T60" fmla="*/ 32 w 275"/>
                <a:gd name="T61" fmla="*/ 51 h 275"/>
                <a:gd name="T62" fmla="*/ 17 w 275"/>
                <a:gd name="T63" fmla="*/ 72 h 275"/>
                <a:gd name="T64" fmla="*/ 6 w 275"/>
                <a:gd name="T65" fmla="*/ 97 h 275"/>
                <a:gd name="T66" fmla="*/ 1 w 275"/>
                <a:gd name="T67" fmla="*/ 123 h 275"/>
                <a:gd name="T68" fmla="*/ 0 w 275"/>
                <a:gd name="T69" fmla="*/ 138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75" h="275">
                  <a:moveTo>
                    <a:pt x="0" y="138"/>
                  </a:moveTo>
                  <a:lnTo>
                    <a:pt x="0" y="138"/>
                  </a:lnTo>
                  <a:lnTo>
                    <a:pt x="1" y="151"/>
                  </a:lnTo>
                  <a:lnTo>
                    <a:pt x="3" y="166"/>
                  </a:lnTo>
                  <a:lnTo>
                    <a:pt x="6" y="179"/>
                  </a:lnTo>
                  <a:lnTo>
                    <a:pt x="10" y="191"/>
                  </a:lnTo>
                  <a:lnTo>
                    <a:pt x="17" y="203"/>
                  </a:lnTo>
                  <a:lnTo>
                    <a:pt x="24" y="214"/>
                  </a:lnTo>
                  <a:lnTo>
                    <a:pt x="32" y="225"/>
                  </a:lnTo>
                  <a:lnTo>
                    <a:pt x="41" y="234"/>
                  </a:lnTo>
                  <a:lnTo>
                    <a:pt x="50" y="243"/>
                  </a:lnTo>
                  <a:lnTo>
                    <a:pt x="61" y="251"/>
                  </a:lnTo>
                  <a:lnTo>
                    <a:pt x="73" y="258"/>
                  </a:lnTo>
                  <a:lnTo>
                    <a:pt x="84" y="263"/>
                  </a:lnTo>
                  <a:lnTo>
                    <a:pt x="96" y="269"/>
                  </a:lnTo>
                  <a:lnTo>
                    <a:pt x="110" y="273"/>
                  </a:lnTo>
                  <a:lnTo>
                    <a:pt x="123" y="274"/>
                  </a:lnTo>
                  <a:lnTo>
                    <a:pt x="137" y="275"/>
                  </a:lnTo>
                  <a:lnTo>
                    <a:pt x="137" y="275"/>
                  </a:lnTo>
                  <a:lnTo>
                    <a:pt x="152" y="274"/>
                  </a:lnTo>
                  <a:lnTo>
                    <a:pt x="165" y="273"/>
                  </a:lnTo>
                  <a:lnTo>
                    <a:pt x="178" y="269"/>
                  </a:lnTo>
                  <a:lnTo>
                    <a:pt x="190" y="263"/>
                  </a:lnTo>
                  <a:lnTo>
                    <a:pt x="203" y="258"/>
                  </a:lnTo>
                  <a:lnTo>
                    <a:pt x="214" y="251"/>
                  </a:lnTo>
                  <a:lnTo>
                    <a:pt x="224" y="243"/>
                  </a:lnTo>
                  <a:lnTo>
                    <a:pt x="234" y="234"/>
                  </a:lnTo>
                  <a:lnTo>
                    <a:pt x="243" y="225"/>
                  </a:lnTo>
                  <a:lnTo>
                    <a:pt x="251" y="214"/>
                  </a:lnTo>
                  <a:lnTo>
                    <a:pt x="257" y="203"/>
                  </a:lnTo>
                  <a:lnTo>
                    <a:pt x="264" y="191"/>
                  </a:lnTo>
                  <a:lnTo>
                    <a:pt x="268" y="179"/>
                  </a:lnTo>
                  <a:lnTo>
                    <a:pt x="272" y="166"/>
                  </a:lnTo>
                  <a:lnTo>
                    <a:pt x="273" y="151"/>
                  </a:lnTo>
                  <a:lnTo>
                    <a:pt x="275" y="138"/>
                  </a:lnTo>
                  <a:lnTo>
                    <a:pt x="275" y="138"/>
                  </a:lnTo>
                  <a:lnTo>
                    <a:pt x="273" y="123"/>
                  </a:lnTo>
                  <a:lnTo>
                    <a:pt x="272" y="110"/>
                  </a:lnTo>
                  <a:lnTo>
                    <a:pt x="268" y="97"/>
                  </a:lnTo>
                  <a:lnTo>
                    <a:pt x="264" y="84"/>
                  </a:lnTo>
                  <a:lnTo>
                    <a:pt x="257" y="72"/>
                  </a:lnTo>
                  <a:lnTo>
                    <a:pt x="251" y="61"/>
                  </a:lnTo>
                  <a:lnTo>
                    <a:pt x="243" y="51"/>
                  </a:lnTo>
                  <a:lnTo>
                    <a:pt x="234" y="40"/>
                  </a:lnTo>
                  <a:lnTo>
                    <a:pt x="224" y="32"/>
                  </a:lnTo>
                  <a:lnTo>
                    <a:pt x="214" y="24"/>
                  </a:lnTo>
                  <a:lnTo>
                    <a:pt x="203" y="18"/>
                  </a:lnTo>
                  <a:lnTo>
                    <a:pt x="190" y="11"/>
                  </a:lnTo>
                  <a:lnTo>
                    <a:pt x="178" y="7"/>
                  </a:lnTo>
                  <a:lnTo>
                    <a:pt x="165" y="3"/>
                  </a:lnTo>
                  <a:lnTo>
                    <a:pt x="152" y="2"/>
                  </a:lnTo>
                  <a:lnTo>
                    <a:pt x="137" y="0"/>
                  </a:lnTo>
                  <a:lnTo>
                    <a:pt x="137" y="0"/>
                  </a:lnTo>
                  <a:lnTo>
                    <a:pt x="123" y="2"/>
                  </a:lnTo>
                  <a:lnTo>
                    <a:pt x="110" y="3"/>
                  </a:lnTo>
                  <a:lnTo>
                    <a:pt x="96" y="7"/>
                  </a:lnTo>
                  <a:lnTo>
                    <a:pt x="84" y="11"/>
                  </a:lnTo>
                  <a:lnTo>
                    <a:pt x="73" y="18"/>
                  </a:lnTo>
                  <a:lnTo>
                    <a:pt x="61" y="24"/>
                  </a:lnTo>
                  <a:lnTo>
                    <a:pt x="50" y="32"/>
                  </a:lnTo>
                  <a:lnTo>
                    <a:pt x="41" y="40"/>
                  </a:lnTo>
                  <a:lnTo>
                    <a:pt x="32" y="51"/>
                  </a:lnTo>
                  <a:lnTo>
                    <a:pt x="24" y="61"/>
                  </a:lnTo>
                  <a:lnTo>
                    <a:pt x="17" y="72"/>
                  </a:lnTo>
                  <a:lnTo>
                    <a:pt x="10" y="84"/>
                  </a:lnTo>
                  <a:lnTo>
                    <a:pt x="6" y="97"/>
                  </a:lnTo>
                  <a:lnTo>
                    <a:pt x="3" y="110"/>
                  </a:lnTo>
                  <a:lnTo>
                    <a:pt x="1" y="123"/>
                  </a:lnTo>
                  <a:lnTo>
                    <a:pt x="0" y="138"/>
                  </a:lnTo>
                  <a:lnTo>
                    <a:pt x="0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21" name="Prostokąt: zaokrąglone rogi 20">
            <a:extLst>
              <a:ext uri="{FF2B5EF4-FFF2-40B4-BE49-F238E27FC236}">
                <a16:creationId xmlns:a16="http://schemas.microsoft.com/office/drawing/2014/main" id="{BB934A02-6E86-41B5-BE69-D9EF42CF394A}"/>
              </a:ext>
            </a:extLst>
          </p:cNvPr>
          <p:cNvSpPr/>
          <p:nvPr/>
        </p:nvSpPr>
        <p:spPr>
          <a:xfrm>
            <a:off x="5335263" y="1763103"/>
            <a:ext cx="362612" cy="237423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>
                <a:solidFill>
                  <a:schemeClr val="accent4"/>
                </a:solidFill>
              </a:rPr>
              <a:t>86</a:t>
            </a:r>
          </a:p>
        </p:txBody>
      </p:sp>
      <p:sp>
        <p:nvSpPr>
          <p:cNvPr id="22" name="Prostokąt: zaokrąglone rogi 21">
            <a:extLst>
              <a:ext uri="{FF2B5EF4-FFF2-40B4-BE49-F238E27FC236}">
                <a16:creationId xmlns:a16="http://schemas.microsoft.com/office/drawing/2014/main" id="{4087DF99-5BB6-488E-AAAC-718D0C7B699B}"/>
              </a:ext>
            </a:extLst>
          </p:cNvPr>
          <p:cNvSpPr/>
          <p:nvPr/>
        </p:nvSpPr>
        <p:spPr>
          <a:xfrm>
            <a:off x="2410850" y="3152786"/>
            <a:ext cx="362612" cy="237423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>
                <a:solidFill>
                  <a:schemeClr val="accent4"/>
                </a:solidFill>
              </a:rPr>
              <a:t>82</a:t>
            </a:r>
          </a:p>
        </p:txBody>
      </p:sp>
      <p:sp>
        <p:nvSpPr>
          <p:cNvPr id="24" name="Prostokąt: zaokrąglone rogi 23">
            <a:extLst>
              <a:ext uri="{FF2B5EF4-FFF2-40B4-BE49-F238E27FC236}">
                <a16:creationId xmlns:a16="http://schemas.microsoft.com/office/drawing/2014/main" id="{6F4F3C88-03BC-47B4-98DD-20C75CFAE2C9}"/>
              </a:ext>
            </a:extLst>
          </p:cNvPr>
          <p:cNvSpPr/>
          <p:nvPr/>
        </p:nvSpPr>
        <p:spPr>
          <a:xfrm>
            <a:off x="2693091" y="3698916"/>
            <a:ext cx="362612" cy="237423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>
                <a:solidFill>
                  <a:schemeClr val="accent4"/>
                </a:solidFill>
              </a:rPr>
              <a:t>70</a:t>
            </a:r>
          </a:p>
        </p:txBody>
      </p:sp>
      <p:sp>
        <p:nvSpPr>
          <p:cNvPr id="25" name="Prostokąt: zaokrąglone rogi 24">
            <a:extLst>
              <a:ext uri="{FF2B5EF4-FFF2-40B4-BE49-F238E27FC236}">
                <a16:creationId xmlns:a16="http://schemas.microsoft.com/office/drawing/2014/main" id="{D107AAFE-374F-4C93-8550-1D5BD4F87AB4}"/>
              </a:ext>
            </a:extLst>
          </p:cNvPr>
          <p:cNvSpPr/>
          <p:nvPr/>
        </p:nvSpPr>
        <p:spPr>
          <a:xfrm>
            <a:off x="2593889" y="4245046"/>
            <a:ext cx="362612" cy="237423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>
                <a:solidFill>
                  <a:schemeClr val="accent4"/>
                </a:solidFill>
              </a:rPr>
              <a:t>85</a:t>
            </a:r>
          </a:p>
        </p:txBody>
      </p:sp>
      <p:sp>
        <p:nvSpPr>
          <p:cNvPr id="26" name="Prostokąt: zaokrąglone rogi 25">
            <a:extLst>
              <a:ext uri="{FF2B5EF4-FFF2-40B4-BE49-F238E27FC236}">
                <a16:creationId xmlns:a16="http://schemas.microsoft.com/office/drawing/2014/main" id="{408AE05E-55DA-4D19-A95E-D8A4FCA72353}"/>
              </a:ext>
            </a:extLst>
          </p:cNvPr>
          <p:cNvSpPr/>
          <p:nvPr/>
        </p:nvSpPr>
        <p:spPr>
          <a:xfrm>
            <a:off x="2461076" y="4791175"/>
            <a:ext cx="362612" cy="237423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>
                <a:solidFill>
                  <a:schemeClr val="accent4"/>
                </a:solidFill>
              </a:rPr>
              <a:t>91</a:t>
            </a:r>
          </a:p>
        </p:txBody>
      </p:sp>
      <p:sp>
        <p:nvSpPr>
          <p:cNvPr id="27" name="Prostokąt: zaokrąglone rogi 26">
            <a:extLst>
              <a:ext uri="{FF2B5EF4-FFF2-40B4-BE49-F238E27FC236}">
                <a16:creationId xmlns:a16="http://schemas.microsoft.com/office/drawing/2014/main" id="{651717CD-D4AC-4B26-9F92-D5DEFC4BA0E0}"/>
              </a:ext>
            </a:extLst>
          </p:cNvPr>
          <p:cNvSpPr/>
          <p:nvPr/>
        </p:nvSpPr>
        <p:spPr>
          <a:xfrm>
            <a:off x="6875588" y="3301696"/>
            <a:ext cx="362612" cy="237423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>
                <a:solidFill>
                  <a:schemeClr val="accent4"/>
                </a:solidFill>
              </a:rPr>
              <a:t>75</a:t>
            </a:r>
          </a:p>
        </p:txBody>
      </p:sp>
      <p:sp>
        <p:nvSpPr>
          <p:cNvPr id="28" name="Prostokąt: zaokrąglone rogi 27">
            <a:extLst>
              <a:ext uri="{FF2B5EF4-FFF2-40B4-BE49-F238E27FC236}">
                <a16:creationId xmlns:a16="http://schemas.microsoft.com/office/drawing/2014/main" id="{B041C3DF-4087-402D-B79D-E3978BA44DB0}"/>
              </a:ext>
            </a:extLst>
          </p:cNvPr>
          <p:cNvSpPr/>
          <p:nvPr/>
        </p:nvSpPr>
        <p:spPr>
          <a:xfrm>
            <a:off x="6813618" y="3973289"/>
            <a:ext cx="362612" cy="237423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>
                <a:solidFill>
                  <a:schemeClr val="accent4"/>
                </a:solidFill>
              </a:rPr>
              <a:t>89</a:t>
            </a:r>
          </a:p>
        </p:txBody>
      </p:sp>
      <p:sp>
        <p:nvSpPr>
          <p:cNvPr id="29" name="Prostokąt: zaokrąglone rogi 28">
            <a:extLst>
              <a:ext uri="{FF2B5EF4-FFF2-40B4-BE49-F238E27FC236}">
                <a16:creationId xmlns:a16="http://schemas.microsoft.com/office/drawing/2014/main" id="{61E7434F-2575-4DB8-9F9A-4C8A2E144BA1}"/>
              </a:ext>
            </a:extLst>
          </p:cNvPr>
          <p:cNvSpPr/>
          <p:nvPr/>
        </p:nvSpPr>
        <p:spPr>
          <a:xfrm>
            <a:off x="6694282" y="4644881"/>
            <a:ext cx="362612" cy="237423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>
                <a:solidFill>
                  <a:schemeClr val="accent4"/>
                </a:solidFill>
              </a:rPr>
              <a:t>90</a:t>
            </a:r>
          </a:p>
        </p:txBody>
      </p:sp>
    </p:spTree>
    <p:extLst>
      <p:ext uri="{BB962C8B-B14F-4D97-AF65-F5344CB8AC3E}">
        <p14:creationId xmlns:p14="http://schemas.microsoft.com/office/powerpoint/2010/main" val="1036957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Wykres 28" descr="Ocena globalnych problemów dla zachowania życia ludzi na Ziemi&#10;&#10;Wykres kołowy prezentuje który według respondenta globalny problem ma większe znaczenia dla zachowania życia ludzi na Ziemi: zmiany klimatu czy utrata różnorodności biologicznej (zmiany klimatu - 66%, utrata różnorodności biologicznej - 22%, oba problemy są równie ważne - 9%, żadne z tych zjawisk nie stanowi realnego zagrożenia dla życia ludzi na Ziemi - 0,4%, nie wiem, trudno powiedzieć - 3%).">
            <a:extLst>
              <a:ext uri="{FF2B5EF4-FFF2-40B4-BE49-F238E27FC236}">
                <a16:creationId xmlns:a16="http://schemas.microsoft.com/office/drawing/2014/main" id="{B011A803-15D2-4938-95E8-5349642D44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7751789"/>
              </p:ext>
            </p:extLst>
          </p:nvPr>
        </p:nvGraphicFramePr>
        <p:xfrm>
          <a:off x="420283" y="1555381"/>
          <a:ext cx="4334416" cy="24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0" name="Symbol zastępczy tekstu 7">
            <a:extLst>
              <a:ext uri="{FF2B5EF4-FFF2-40B4-BE49-F238E27FC236}">
                <a16:creationId xmlns:a16="http://schemas.microsoft.com/office/drawing/2014/main" id="{F45E3B14-02EC-4297-8FC7-6F2100D1EFAE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graphicFrame>
        <p:nvGraphicFramePr>
          <p:cNvPr id="36" name="Symbol zastępczy zawartości 4">
            <a:extLst>
              <a:ext uri="{FF2B5EF4-FFF2-40B4-BE49-F238E27FC236}">
                <a16:creationId xmlns:a16="http://schemas.microsoft.com/office/drawing/2014/main" id="{215BEC3A-E86E-4954-A13C-77CDE74E2B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6459185"/>
              </p:ext>
            </p:extLst>
          </p:nvPr>
        </p:nvGraphicFramePr>
        <p:xfrm>
          <a:off x="-396495" y="3994298"/>
          <a:ext cx="7294005" cy="13855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8" name="Symbol zastępczy tekstu 12">
            <a:extLst>
              <a:ext uri="{FF2B5EF4-FFF2-40B4-BE49-F238E27FC236}">
                <a16:creationId xmlns:a16="http://schemas.microsoft.com/office/drawing/2014/main" id="{D81C5172-E96B-4E4F-BED8-03D5DBC3399D}"/>
              </a:ext>
            </a:extLst>
          </p:cNvPr>
          <p:cNvSpPr txBox="1">
            <a:spLocks/>
          </p:cNvSpPr>
          <p:nvPr/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/>
              <a:t>Zachowanie i ochrona środowiska naturalnego oraz wspieranie efektywnego gospodarowania zasobami</a:t>
            </a:r>
          </a:p>
        </p:txBody>
      </p:sp>
      <p:sp>
        <p:nvSpPr>
          <p:cNvPr id="30" name="Symbol zastępczy tekstu 5">
            <a:extLst>
              <a:ext uri="{FF2B5EF4-FFF2-40B4-BE49-F238E27FC236}">
                <a16:creationId xmlns:a16="http://schemas.microsoft.com/office/drawing/2014/main" id="{D6DB9E8A-04E1-4453-A246-83A2EB3BE2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650" y="186558"/>
            <a:ext cx="6552000" cy="370800"/>
          </a:xfrm>
        </p:spPr>
        <p:txBody>
          <a:bodyPr/>
          <a:lstStyle/>
          <a:p>
            <a:r>
              <a:rPr lang="pl-PL" sz="1600">
                <a:latin typeface="+mn-lt"/>
              </a:rPr>
              <a:t>Ocena globalnych problemów dla zachowania życia ludzi na Ziemi</a:t>
            </a:r>
          </a:p>
        </p:txBody>
      </p:sp>
      <p:sp>
        <p:nvSpPr>
          <p:cNvPr id="31" name="Prostokąt: zaokrąglone rogi 30">
            <a:extLst>
              <a:ext uri="{FF2B5EF4-FFF2-40B4-BE49-F238E27FC236}">
                <a16:creationId xmlns:a16="http://schemas.microsoft.com/office/drawing/2014/main" id="{7BA0AD07-FC34-47EF-BD99-D31421A86A75}"/>
              </a:ext>
            </a:extLst>
          </p:cNvPr>
          <p:cNvSpPr/>
          <p:nvPr/>
        </p:nvSpPr>
        <p:spPr>
          <a:xfrm>
            <a:off x="4114290" y="1816240"/>
            <a:ext cx="4554495" cy="2761946"/>
          </a:xfrm>
          <a:prstGeom prst="roundRect">
            <a:avLst>
              <a:gd name="adj" fmla="val 14475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41" name="Grupa 40">
            <a:extLst>
              <a:ext uri="{FF2B5EF4-FFF2-40B4-BE49-F238E27FC236}">
                <a16:creationId xmlns:a16="http://schemas.microsoft.com/office/drawing/2014/main" id="{173CBF06-7401-4C24-9793-92BBF21AC325}"/>
              </a:ext>
            </a:extLst>
          </p:cNvPr>
          <p:cNvGrpSpPr/>
          <p:nvPr/>
        </p:nvGrpSpPr>
        <p:grpSpPr>
          <a:xfrm>
            <a:off x="8062426" y="2819324"/>
            <a:ext cx="386280" cy="465285"/>
            <a:chOff x="6299205" y="3543307"/>
            <a:chExt cx="558800" cy="673091"/>
          </a:xfrm>
          <a:solidFill>
            <a:schemeClr val="bg1">
              <a:lumMod val="75000"/>
            </a:schemeClr>
          </a:solidFill>
        </p:grpSpPr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38B1C3BE-D3EE-4893-8F49-3A2436382F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25" y="3989384"/>
              <a:ext cx="488951" cy="171449"/>
            </a:xfrm>
            <a:custGeom>
              <a:avLst/>
              <a:gdLst>
                <a:gd name="T0" fmla="*/ 2156 w 2156"/>
                <a:gd name="T1" fmla="*/ 754 h 754"/>
                <a:gd name="T2" fmla="*/ 0 w 2156"/>
                <a:gd name="T3" fmla="*/ 280 h 754"/>
                <a:gd name="T4" fmla="*/ 17 w 2156"/>
                <a:gd name="T5" fmla="*/ 281 h 754"/>
                <a:gd name="T6" fmla="*/ 49 w 2156"/>
                <a:gd name="T7" fmla="*/ 279 h 754"/>
                <a:gd name="T8" fmla="*/ 82 w 2156"/>
                <a:gd name="T9" fmla="*/ 270 h 754"/>
                <a:gd name="T10" fmla="*/ 111 w 2156"/>
                <a:gd name="T11" fmla="*/ 254 h 754"/>
                <a:gd name="T12" fmla="*/ 141 w 2156"/>
                <a:gd name="T13" fmla="*/ 230 h 754"/>
                <a:gd name="T14" fmla="*/ 170 w 2156"/>
                <a:gd name="T15" fmla="*/ 207 h 754"/>
                <a:gd name="T16" fmla="*/ 198 w 2156"/>
                <a:gd name="T17" fmla="*/ 187 h 754"/>
                <a:gd name="T18" fmla="*/ 231 w 2156"/>
                <a:gd name="T19" fmla="*/ 171 h 754"/>
                <a:gd name="T20" fmla="*/ 266 w 2156"/>
                <a:gd name="T21" fmla="*/ 163 h 754"/>
                <a:gd name="T22" fmla="*/ 286 w 2156"/>
                <a:gd name="T23" fmla="*/ 162 h 754"/>
                <a:gd name="T24" fmla="*/ 308 w 2156"/>
                <a:gd name="T25" fmla="*/ 164 h 754"/>
                <a:gd name="T26" fmla="*/ 332 w 2156"/>
                <a:gd name="T27" fmla="*/ 169 h 754"/>
                <a:gd name="T28" fmla="*/ 358 w 2156"/>
                <a:gd name="T29" fmla="*/ 176 h 754"/>
                <a:gd name="T30" fmla="*/ 417 w 2156"/>
                <a:gd name="T31" fmla="*/ 204 h 754"/>
                <a:gd name="T32" fmla="*/ 486 w 2156"/>
                <a:gd name="T33" fmla="*/ 246 h 754"/>
                <a:gd name="T34" fmla="*/ 521 w 2156"/>
                <a:gd name="T35" fmla="*/ 268 h 754"/>
                <a:gd name="T36" fmla="*/ 585 w 2156"/>
                <a:gd name="T37" fmla="*/ 304 h 754"/>
                <a:gd name="T38" fmla="*/ 646 w 2156"/>
                <a:gd name="T39" fmla="*/ 332 h 754"/>
                <a:gd name="T40" fmla="*/ 702 w 2156"/>
                <a:gd name="T41" fmla="*/ 349 h 754"/>
                <a:gd name="T42" fmla="*/ 756 w 2156"/>
                <a:gd name="T43" fmla="*/ 360 h 754"/>
                <a:gd name="T44" fmla="*/ 806 w 2156"/>
                <a:gd name="T45" fmla="*/ 362 h 754"/>
                <a:gd name="T46" fmla="*/ 852 w 2156"/>
                <a:gd name="T47" fmla="*/ 358 h 754"/>
                <a:gd name="T48" fmla="*/ 896 w 2156"/>
                <a:gd name="T49" fmla="*/ 347 h 754"/>
                <a:gd name="T50" fmla="*/ 937 w 2156"/>
                <a:gd name="T51" fmla="*/ 332 h 754"/>
                <a:gd name="T52" fmla="*/ 976 w 2156"/>
                <a:gd name="T53" fmla="*/ 312 h 754"/>
                <a:gd name="T54" fmla="*/ 1013 w 2156"/>
                <a:gd name="T55" fmla="*/ 288 h 754"/>
                <a:gd name="T56" fmla="*/ 1047 w 2156"/>
                <a:gd name="T57" fmla="*/ 260 h 754"/>
                <a:gd name="T58" fmla="*/ 1095 w 2156"/>
                <a:gd name="T59" fmla="*/ 216 h 754"/>
                <a:gd name="T60" fmla="*/ 1154 w 2156"/>
                <a:gd name="T61" fmla="*/ 152 h 754"/>
                <a:gd name="T62" fmla="*/ 1214 w 2156"/>
                <a:gd name="T63" fmla="*/ 84 h 754"/>
                <a:gd name="T64" fmla="*/ 1232 w 2156"/>
                <a:gd name="T65" fmla="*/ 66 h 754"/>
                <a:gd name="T66" fmla="*/ 1264 w 2156"/>
                <a:gd name="T67" fmla="*/ 36 h 754"/>
                <a:gd name="T68" fmla="*/ 1294 w 2156"/>
                <a:gd name="T69" fmla="*/ 15 h 754"/>
                <a:gd name="T70" fmla="*/ 1320 w 2156"/>
                <a:gd name="T71" fmla="*/ 4 h 754"/>
                <a:gd name="T72" fmla="*/ 1331 w 2156"/>
                <a:gd name="T73" fmla="*/ 2 h 754"/>
                <a:gd name="T74" fmla="*/ 1348 w 2156"/>
                <a:gd name="T75" fmla="*/ 4 h 754"/>
                <a:gd name="T76" fmla="*/ 1366 w 2156"/>
                <a:gd name="T77" fmla="*/ 12 h 754"/>
                <a:gd name="T78" fmla="*/ 1385 w 2156"/>
                <a:gd name="T79" fmla="*/ 23 h 754"/>
                <a:gd name="T80" fmla="*/ 1426 w 2156"/>
                <a:gd name="T81" fmla="*/ 56 h 754"/>
                <a:gd name="T82" fmla="*/ 1487 w 2156"/>
                <a:gd name="T83" fmla="*/ 116 h 754"/>
                <a:gd name="T84" fmla="*/ 1517 w 2156"/>
                <a:gd name="T85" fmla="*/ 145 h 754"/>
                <a:gd name="T86" fmla="*/ 1562 w 2156"/>
                <a:gd name="T87" fmla="*/ 188 h 754"/>
                <a:gd name="T88" fmla="*/ 1594 w 2156"/>
                <a:gd name="T89" fmla="*/ 214 h 754"/>
                <a:gd name="T90" fmla="*/ 1629 w 2156"/>
                <a:gd name="T91" fmla="*/ 237 h 754"/>
                <a:gd name="T92" fmla="*/ 1666 w 2156"/>
                <a:gd name="T93" fmla="*/ 257 h 754"/>
                <a:gd name="T94" fmla="*/ 1704 w 2156"/>
                <a:gd name="T95" fmla="*/ 271 h 754"/>
                <a:gd name="T96" fmla="*/ 1745 w 2156"/>
                <a:gd name="T97" fmla="*/ 278 h 754"/>
                <a:gd name="T98" fmla="*/ 1767 w 2156"/>
                <a:gd name="T99" fmla="*/ 279 h 754"/>
                <a:gd name="T100" fmla="*/ 1794 w 2156"/>
                <a:gd name="T101" fmla="*/ 278 h 754"/>
                <a:gd name="T102" fmla="*/ 1819 w 2156"/>
                <a:gd name="T103" fmla="*/ 274 h 754"/>
                <a:gd name="T104" fmla="*/ 1843 w 2156"/>
                <a:gd name="T105" fmla="*/ 267 h 754"/>
                <a:gd name="T106" fmla="*/ 1868 w 2156"/>
                <a:gd name="T107" fmla="*/ 257 h 754"/>
                <a:gd name="T108" fmla="*/ 1892 w 2156"/>
                <a:gd name="T109" fmla="*/ 245 h 754"/>
                <a:gd name="T110" fmla="*/ 1915 w 2156"/>
                <a:gd name="T111" fmla="*/ 230 h 754"/>
                <a:gd name="T112" fmla="*/ 1960 w 2156"/>
                <a:gd name="T113" fmla="*/ 191 h 754"/>
                <a:gd name="T114" fmla="*/ 2098 w 2156"/>
                <a:gd name="T115" fmla="*/ 57 h 754"/>
                <a:gd name="T116" fmla="*/ 2156 w 2156"/>
                <a:gd name="T117" fmla="*/ 0 h 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56" h="754">
                  <a:moveTo>
                    <a:pt x="2156" y="0"/>
                  </a:moveTo>
                  <a:lnTo>
                    <a:pt x="2156" y="754"/>
                  </a:lnTo>
                  <a:lnTo>
                    <a:pt x="0" y="754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17" y="281"/>
                  </a:lnTo>
                  <a:lnTo>
                    <a:pt x="32" y="281"/>
                  </a:lnTo>
                  <a:lnTo>
                    <a:pt x="49" y="279"/>
                  </a:lnTo>
                  <a:lnTo>
                    <a:pt x="66" y="275"/>
                  </a:lnTo>
                  <a:lnTo>
                    <a:pt x="82" y="270"/>
                  </a:lnTo>
                  <a:lnTo>
                    <a:pt x="96" y="262"/>
                  </a:lnTo>
                  <a:lnTo>
                    <a:pt x="111" y="254"/>
                  </a:lnTo>
                  <a:lnTo>
                    <a:pt x="125" y="244"/>
                  </a:lnTo>
                  <a:lnTo>
                    <a:pt x="141" y="230"/>
                  </a:lnTo>
                  <a:lnTo>
                    <a:pt x="141" y="230"/>
                  </a:lnTo>
                  <a:lnTo>
                    <a:pt x="170" y="207"/>
                  </a:lnTo>
                  <a:lnTo>
                    <a:pt x="183" y="196"/>
                  </a:lnTo>
                  <a:lnTo>
                    <a:pt x="198" y="187"/>
                  </a:lnTo>
                  <a:lnTo>
                    <a:pt x="214" y="179"/>
                  </a:lnTo>
                  <a:lnTo>
                    <a:pt x="231" y="171"/>
                  </a:lnTo>
                  <a:lnTo>
                    <a:pt x="247" y="166"/>
                  </a:lnTo>
                  <a:lnTo>
                    <a:pt x="266" y="163"/>
                  </a:lnTo>
                  <a:lnTo>
                    <a:pt x="277" y="162"/>
                  </a:lnTo>
                  <a:lnTo>
                    <a:pt x="286" y="162"/>
                  </a:lnTo>
                  <a:lnTo>
                    <a:pt x="298" y="163"/>
                  </a:lnTo>
                  <a:lnTo>
                    <a:pt x="308" y="164"/>
                  </a:lnTo>
                  <a:lnTo>
                    <a:pt x="320" y="166"/>
                  </a:lnTo>
                  <a:lnTo>
                    <a:pt x="332" y="169"/>
                  </a:lnTo>
                  <a:lnTo>
                    <a:pt x="345" y="172"/>
                  </a:lnTo>
                  <a:lnTo>
                    <a:pt x="358" y="176"/>
                  </a:lnTo>
                  <a:lnTo>
                    <a:pt x="387" y="188"/>
                  </a:lnTo>
                  <a:lnTo>
                    <a:pt x="417" y="204"/>
                  </a:lnTo>
                  <a:lnTo>
                    <a:pt x="451" y="223"/>
                  </a:lnTo>
                  <a:lnTo>
                    <a:pt x="486" y="246"/>
                  </a:lnTo>
                  <a:lnTo>
                    <a:pt x="486" y="246"/>
                  </a:lnTo>
                  <a:lnTo>
                    <a:pt x="521" y="268"/>
                  </a:lnTo>
                  <a:lnTo>
                    <a:pt x="553" y="288"/>
                  </a:lnTo>
                  <a:lnTo>
                    <a:pt x="585" y="304"/>
                  </a:lnTo>
                  <a:lnTo>
                    <a:pt x="616" y="319"/>
                  </a:lnTo>
                  <a:lnTo>
                    <a:pt x="646" y="332"/>
                  </a:lnTo>
                  <a:lnTo>
                    <a:pt x="675" y="342"/>
                  </a:lnTo>
                  <a:lnTo>
                    <a:pt x="702" y="349"/>
                  </a:lnTo>
                  <a:lnTo>
                    <a:pt x="730" y="356"/>
                  </a:lnTo>
                  <a:lnTo>
                    <a:pt x="756" y="360"/>
                  </a:lnTo>
                  <a:lnTo>
                    <a:pt x="781" y="362"/>
                  </a:lnTo>
                  <a:lnTo>
                    <a:pt x="806" y="362"/>
                  </a:lnTo>
                  <a:lnTo>
                    <a:pt x="829" y="361"/>
                  </a:lnTo>
                  <a:lnTo>
                    <a:pt x="852" y="358"/>
                  </a:lnTo>
                  <a:lnTo>
                    <a:pt x="875" y="354"/>
                  </a:lnTo>
                  <a:lnTo>
                    <a:pt x="896" y="347"/>
                  </a:lnTo>
                  <a:lnTo>
                    <a:pt x="917" y="340"/>
                  </a:lnTo>
                  <a:lnTo>
                    <a:pt x="937" y="332"/>
                  </a:lnTo>
                  <a:lnTo>
                    <a:pt x="957" y="322"/>
                  </a:lnTo>
                  <a:lnTo>
                    <a:pt x="976" y="312"/>
                  </a:lnTo>
                  <a:lnTo>
                    <a:pt x="995" y="300"/>
                  </a:lnTo>
                  <a:lnTo>
                    <a:pt x="1013" y="288"/>
                  </a:lnTo>
                  <a:lnTo>
                    <a:pt x="1030" y="274"/>
                  </a:lnTo>
                  <a:lnTo>
                    <a:pt x="1047" y="260"/>
                  </a:lnTo>
                  <a:lnTo>
                    <a:pt x="1064" y="247"/>
                  </a:lnTo>
                  <a:lnTo>
                    <a:pt x="1095" y="216"/>
                  </a:lnTo>
                  <a:lnTo>
                    <a:pt x="1126" y="185"/>
                  </a:lnTo>
                  <a:lnTo>
                    <a:pt x="1154" y="152"/>
                  </a:lnTo>
                  <a:lnTo>
                    <a:pt x="1182" y="121"/>
                  </a:lnTo>
                  <a:lnTo>
                    <a:pt x="1214" y="84"/>
                  </a:lnTo>
                  <a:lnTo>
                    <a:pt x="1214" y="84"/>
                  </a:lnTo>
                  <a:lnTo>
                    <a:pt x="1232" y="66"/>
                  </a:lnTo>
                  <a:lnTo>
                    <a:pt x="1247" y="50"/>
                  </a:lnTo>
                  <a:lnTo>
                    <a:pt x="1264" y="36"/>
                  </a:lnTo>
                  <a:lnTo>
                    <a:pt x="1279" y="24"/>
                  </a:lnTo>
                  <a:lnTo>
                    <a:pt x="1294" y="15"/>
                  </a:lnTo>
                  <a:lnTo>
                    <a:pt x="1307" y="9"/>
                  </a:lnTo>
                  <a:lnTo>
                    <a:pt x="1320" y="4"/>
                  </a:lnTo>
                  <a:lnTo>
                    <a:pt x="1331" y="2"/>
                  </a:lnTo>
                  <a:lnTo>
                    <a:pt x="1331" y="2"/>
                  </a:lnTo>
                  <a:lnTo>
                    <a:pt x="1340" y="3"/>
                  </a:lnTo>
                  <a:lnTo>
                    <a:pt x="1348" y="4"/>
                  </a:lnTo>
                  <a:lnTo>
                    <a:pt x="1356" y="8"/>
                  </a:lnTo>
                  <a:lnTo>
                    <a:pt x="1366" y="12"/>
                  </a:lnTo>
                  <a:lnTo>
                    <a:pt x="1375" y="17"/>
                  </a:lnTo>
                  <a:lnTo>
                    <a:pt x="1385" y="23"/>
                  </a:lnTo>
                  <a:lnTo>
                    <a:pt x="1406" y="39"/>
                  </a:lnTo>
                  <a:lnTo>
                    <a:pt x="1426" y="56"/>
                  </a:lnTo>
                  <a:lnTo>
                    <a:pt x="1447" y="76"/>
                  </a:lnTo>
                  <a:lnTo>
                    <a:pt x="1487" y="116"/>
                  </a:lnTo>
                  <a:lnTo>
                    <a:pt x="1487" y="116"/>
                  </a:lnTo>
                  <a:lnTo>
                    <a:pt x="1517" y="145"/>
                  </a:lnTo>
                  <a:lnTo>
                    <a:pt x="1546" y="174"/>
                  </a:lnTo>
                  <a:lnTo>
                    <a:pt x="1562" y="188"/>
                  </a:lnTo>
                  <a:lnTo>
                    <a:pt x="1579" y="202"/>
                  </a:lnTo>
                  <a:lnTo>
                    <a:pt x="1594" y="214"/>
                  </a:lnTo>
                  <a:lnTo>
                    <a:pt x="1611" y="227"/>
                  </a:lnTo>
                  <a:lnTo>
                    <a:pt x="1629" y="237"/>
                  </a:lnTo>
                  <a:lnTo>
                    <a:pt x="1647" y="248"/>
                  </a:lnTo>
                  <a:lnTo>
                    <a:pt x="1666" y="257"/>
                  </a:lnTo>
                  <a:lnTo>
                    <a:pt x="1685" y="265"/>
                  </a:lnTo>
                  <a:lnTo>
                    <a:pt x="1704" y="271"/>
                  </a:lnTo>
                  <a:lnTo>
                    <a:pt x="1724" y="276"/>
                  </a:lnTo>
                  <a:lnTo>
                    <a:pt x="1745" y="278"/>
                  </a:lnTo>
                  <a:lnTo>
                    <a:pt x="1767" y="279"/>
                  </a:lnTo>
                  <a:lnTo>
                    <a:pt x="1767" y="279"/>
                  </a:lnTo>
                  <a:lnTo>
                    <a:pt x="1780" y="279"/>
                  </a:lnTo>
                  <a:lnTo>
                    <a:pt x="1794" y="278"/>
                  </a:lnTo>
                  <a:lnTo>
                    <a:pt x="1806" y="276"/>
                  </a:lnTo>
                  <a:lnTo>
                    <a:pt x="1819" y="274"/>
                  </a:lnTo>
                  <a:lnTo>
                    <a:pt x="1831" y="271"/>
                  </a:lnTo>
                  <a:lnTo>
                    <a:pt x="1843" y="267"/>
                  </a:lnTo>
                  <a:lnTo>
                    <a:pt x="1855" y="262"/>
                  </a:lnTo>
                  <a:lnTo>
                    <a:pt x="1868" y="257"/>
                  </a:lnTo>
                  <a:lnTo>
                    <a:pt x="1880" y="252"/>
                  </a:lnTo>
                  <a:lnTo>
                    <a:pt x="1892" y="245"/>
                  </a:lnTo>
                  <a:lnTo>
                    <a:pt x="1904" y="237"/>
                  </a:lnTo>
                  <a:lnTo>
                    <a:pt x="1915" y="230"/>
                  </a:lnTo>
                  <a:lnTo>
                    <a:pt x="1938" y="212"/>
                  </a:lnTo>
                  <a:lnTo>
                    <a:pt x="1960" y="191"/>
                  </a:lnTo>
                  <a:lnTo>
                    <a:pt x="2098" y="57"/>
                  </a:lnTo>
                  <a:lnTo>
                    <a:pt x="2098" y="57"/>
                  </a:lnTo>
                  <a:lnTo>
                    <a:pt x="2156" y="0"/>
                  </a:lnTo>
                  <a:lnTo>
                    <a:pt x="215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4" name="Freeform 33">
              <a:extLst>
                <a:ext uri="{FF2B5EF4-FFF2-40B4-BE49-F238E27FC236}">
                  <a16:creationId xmlns:a16="http://schemas.microsoft.com/office/drawing/2014/main" id="{DA0A2FC9-C482-4A36-B2C7-6BEECEBF5F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9205" y="4184649"/>
              <a:ext cx="558800" cy="31749"/>
            </a:xfrm>
            <a:custGeom>
              <a:avLst/>
              <a:gdLst>
                <a:gd name="T0" fmla="*/ 81 w 2461"/>
                <a:gd name="T1" fmla="*/ 0 h 143"/>
                <a:gd name="T2" fmla="*/ 73 w 2461"/>
                <a:gd name="T3" fmla="*/ 1 h 143"/>
                <a:gd name="T4" fmla="*/ 57 w 2461"/>
                <a:gd name="T5" fmla="*/ 3 h 143"/>
                <a:gd name="T6" fmla="*/ 43 w 2461"/>
                <a:gd name="T7" fmla="*/ 8 h 143"/>
                <a:gd name="T8" fmla="*/ 29 w 2461"/>
                <a:gd name="T9" fmla="*/ 17 h 143"/>
                <a:gd name="T10" fmla="*/ 19 w 2461"/>
                <a:gd name="T11" fmla="*/ 26 h 143"/>
                <a:gd name="T12" fmla="*/ 9 w 2461"/>
                <a:gd name="T13" fmla="*/ 38 h 143"/>
                <a:gd name="T14" fmla="*/ 3 w 2461"/>
                <a:gd name="T15" fmla="*/ 50 h 143"/>
                <a:gd name="T16" fmla="*/ 0 w 2461"/>
                <a:gd name="T17" fmla="*/ 64 h 143"/>
                <a:gd name="T18" fmla="*/ 0 w 2461"/>
                <a:gd name="T19" fmla="*/ 71 h 143"/>
                <a:gd name="T20" fmla="*/ 2 w 2461"/>
                <a:gd name="T21" fmla="*/ 86 h 143"/>
                <a:gd name="T22" fmla="*/ 6 w 2461"/>
                <a:gd name="T23" fmla="*/ 99 h 143"/>
                <a:gd name="T24" fmla="*/ 14 w 2461"/>
                <a:gd name="T25" fmla="*/ 111 h 143"/>
                <a:gd name="T26" fmla="*/ 24 w 2461"/>
                <a:gd name="T27" fmla="*/ 122 h 143"/>
                <a:gd name="T28" fmla="*/ 36 w 2461"/>
                <a:gd name="T29" fmla="*/ 130 h 143"/>
                <a:gd name="T30" fmla="*/ 49 w 2461"/>
                <a:gd name="T31" fmla="*/ 136 h 143"/>
                <a:gd name="T32" fmla="*/ 65 w 2461"/>
                <a:gd name="T33" fmla="*/ 141 h 143"/>
                <a:gd name="T34" fmla="*/ 81 w 2461"/>
                <a:gd name="T35" fmla="*/ 143 h 143"/>
                <a:gd name="T36" fmla="*/ 2381 w 2461"/>
                <a:gd name="T37" fmla="*/ 143 h 143"/>
                <a:gd name="T38" fmla="*/ 2396 w 2461"/>
                <a:gd name="T39" fmla="*/ 141 h 143"/>
                <a:gd name="T40" fmla="*/ 2412 w 2461"/>
                <a:gd name="T41" fmla="*/ 136 h 143"/>
                <a:gd name="T42" fmla="*/ 2426 w 2461"/>
                <a:gd name="T43" fmla="*/ 130 h 143"/>
                <a:gd name="T44" fmla="*/ 2438 w 2461"/>
                <a:gd name="T45" fmla="*/ 122 h 143"/>
                <a:gd name="T46" fmla="*/ 2448 w 2461"/>
                <a:gd name="T47" fmla="*/ 111 h 143"/>
                <a:gd name="T48" fmla="*/ 2455 w 2461"/>
                <a:gd name="T49" fmla="*/ 99 h 143"/>
                <a:gd name="T50" fmla="*/ 2460 w 2461"/>
                <a:gd name="T51" fmla="*/ 86 h 143"/>
                <a:gd name="T52" fmla="*/ 2461 w 2461"/>
                <a:gd name="T53" fmla="*/ 71 h 143"/>
                <a:gd name="T54" fmla="*/ 2461 w 2461"/>
                <a:gd name="T55" fmla="*/ 64 h 143"/>
                <a:gd name="T56" fmla="*/ 2458 w 2461"/>
                <a:gd name="T57" fmla="*/ 50 h 143"/>
                <a:gd name="T58" fmla="*/ 2452 w 2461"/>
                <a:gd name="T59" fmla="*/ 38 h 143"/>
                <a:gd name="T60" fmla="*/ 2443 w 2461"/>
                <a:gd name="T61" fmla="*/ 26 h 143"/>
                <a:gd name="T62" fmla="*/ 2432 w 2461"/>
                <a:gd name="T63" fmla="*/ 17 h 143"/>
                <a:gd name="T64" fmla="*/ 2419 w 2461"/>
                <a:gd name="T65" fmla="*/ 8 h 143"/>
                <a:gd name="T66" fmla="*/ 2405 w 2461"/>
                <a:gd name="T67" fmla="*/ 3 h 143"/>
                <a:gd name="T68" fmla="*/ 2389 w 2461"/>
                <a:gd name="T69" fmla="*/ 1 h 143"/>
                <a:gd name="T70" fmla="*/ 2381 w 2461"/>
                <a:gd name="T71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61" h="143">
                  <a:moveTo>
                    <a:pt x="2381" y="0"/>
                  </a:moveTo>
                  <a:lnTo>
                    <a:pt x="81" y="0"/>
                  </a:lnTo>
                  <a:lnTo>
                    <a:pt x="81" y="0"/>
                  </a:lnTo>
                  <a:lnTo>
                    <a:pt x="73" y="1"/>
                  </a:lnTo>
                  <a:lnTo>
                    <a:pt x="65" y="2"/>
                  </a:lnTo>
                  <a:lnTo>
                    <a:pt x="57" y="3"/>
                  </a:lnTo>
                  <a:lnTo>
                    <a:pt x="49" y="6"/>
                  </a:lnTo>
                  <a:lnTo>
                    <a:pt x="43" y="8"/>
                  </a:lnTo>
                  <a:lnTo>
                    <a:pt x="36" y="13"/>
                  </a:lnTo>
                  <a:lnTo>
                    <a:pt x="29" y="17"/>
                  </a:lnTo>
                  <a:lnTo>
                    <a:pt x="24" y="21"/>
                  </a:lnTo>
                  <a:lnTo>
                    <a:pt x="19" y="26"/>
                  </a:lnTo>
                  <a:lnTo>
                    <a:pt x="14" y="32"/>
                  </a:lnTo>
                  <a:lnTo>
                    <a:pt x="9" y="38"/>
                  </a:lnTo>
                  <a:lnTo>
                    <a:pt x="6" y="44"/>
                  </a:lnTo>
                  <a:lnTo>
                    <a:pt x="3" y="50"/>
                  </a:lnTo>
                  <a:lnTo>
                    <a:pt x="2" y="57"/>
                  </a:lnTo>
                  <a:lnTo>
                    <a:pt x="0" y="64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79"/>
                  </a:lnTo>
                  <a:lnTo>
                    <a:pt x="2" y="86"/>
                  </a:lnTo>
                  <a:lnTo>
                    <a:pt x="3" y="92"/>
                  </a:lnTo>
                  <a:lnTo>
                    <a:pt x="6" y="99"/>
                  </a:lnTo>
                  <a:lnTo>
                    <a:pt x="9" y="105"/>
                  </a:lnTo>
                  <a:lnTo>
                    <a:pt x="14" y="111"/>
                  </a:lnTo>
                  <a:lnTo>
                    <a:pt x="19" y="117"/>
                  </a:lnTo>
                  <a:lnTo>
                    <a:pt x="24" y="122"/>
                  </a:lnTo>
                  <a:lnTo>
                    <a:pt x="29" y="126"/>
                  </a:lnTo>
                  <a:lnTo>
                    <a:pt x="36" y="130"/>
                  </a:lnTo>
                  <a:lnTo>
                    <a:pt x="43" y="133"/>
                  </a:lnTo>
                  <a:lnTo>
                    <a:pt x="49" y="136"/>
                  </a:lnTo>
                  <a:lnTo>
                    <a:pt x="57" y="140"/>
                  </a:lnTo>
                  <a:lnTo>
                    <a:pt x="65" y="141"/>
                  </a:lnTo>
                  <a:lnTo>
                    <a:pt x="73" y="142"/>
                  </a:lnTo>
                  <a:lnTo>
                    <a:pt x="81" y="143"/>
                  </a:lnTo>
                  <a:lnTo>
                    <a:pt x="2381" y="143"/>
                  </a:lnTo>
                  <a:lnTo>
                    <a:pt x="2381" y="143"/>
                  </a:lnTo>
                  <a:lnTo>
                    <a:pt x="2389" y="142"/>
                  </a:lnTo>
                  <a:lnTo>
                    <a:pt x="2396" y="141"/>
                  </a:lnTo>
                  <a:lnTo>
                    <a:pt x="2405" y="140"/>
                  </a:lnTo>
                  <a:lnTo>
                    <a:pt x="2412" y="136"/>
                  </a:lnTo>
                  <a:lnTo>
                    <a:pt x="2419" y="133"/>
                  </a:lnTo>
                  <a:lnTo>
                    <a:pt x="2426" y="130"/>
                  </a:lnTo>
                  <a:lnTo>
                    <a:pt x="2432" y="126"/>
                  </a:lnTo>
                  <a:lnTo>
                    <a:pt x="2438" y="122"/>
                  </a:lnTo>
                  <a:lnTo>
                    <a:pt x="2443" y="117"/>
                  </a:lnTo>
                  <a:lnTo>
                    <a:pt x="2448" y="111"/>
                  </a:lnTo>
                  <a:lnTo>
                    <a:pt x="2452" y="105"/>
                  </a:lnTo>
                  <a:lnTo>
                    <a:pt x="2455" y="99"/>
                  </a:lnTo>
                  <a:lnTo>
                    <a:pt x="2458" y="92"/>
                  </a:lnTo>
                  <a:lnTo>
                    <a:pt x="2460" y="86"/>
                  </a:lnTo>
                  <a:lnTo>
                    <a:pt x="2461" y="79"/>
                  </a:lnTo>
                  <a:lnTo>
                    <a:pt x="2461" y="71"/>
                  </a:lnTo>
                  <a:lnTo>
                    <a:pt x="2461" y="71"/>
                  </a:lnTo>
                  <a:lnTo>
                    <a:pt x="2461" y="64"/>
                  </a:lnTo>
                  <a:lnTo>
                    <a:pt x="2460" y="57"/>
                  </a:lnTo>
                  <a:lnTo>
                    <a:pt x="2458" y="50"/>
                  </a:lnTo>
                  <a:lnTo>
                    <a:pt x="2455" y="44"/>
                  </a:lnTo>
                  <a:lnTo>
                    <a:pt x="2452" y="38"/>
                  </a:lnTo>
                  <a:lnTo>
                    <a:pt x="2448" y="32"/>
                  </a:lnTo>
                  <a:lnTo>
                    <a:pt x="2443" y="26"/>
                  </a:lnTo>
                  <a:lnTo>
                    <a:pt x="2438" y="21"/>
                  </a:lnTo>
                  <a:lnTo>
                    <a:pt x="2432" y="17"/>
                  </a:lnTo>
                  <a:lnTo>
                    <a:pt x="2426" y="13"/>
                  </a:lnTo>
                  <a:lnTo>
                    <a:pt x="2419" y="8"/>
                  </a:lnTo>
                  <a:lnTo>
                    <a:pt x="2412" y="6"/>
                  </a:lnTo>
                  <a:lnTo>
                    <a:pt x="2405" y="3"/>
                  </a:lnTo>
                  <a:lnTo>
                    <a:pt x="2396" y="2"/>
                  </a:lnTo>
                  <a:lnTo>
                    <a:pt x="2389" y="1"/>
                  </a:lnTo>
                  <a:lnTo>
                    <a:pt x="2381" y="0"/>
                  </a:lnTo>
                  <a:lnTo>
                    <a:pt x="238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6" name="Freeform 34">
              <a:extLst>
                <a:ext uri="{FF2B5EF4-FFF2-40B4-BE49-F238E27FC236}">
                  <a16:creationId xmlns:a16="http://schemas.microsoft.com/office/drawing/2014/main" id="{D669EA1E-622F-4E1A-86F4-037931AE2B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21429" y="3670298"/>
              <a:ext cx="515938" cy="374649"/>
            </a:xfrm>
            <a:custGeom>
              <a:avLst/>
              <a:gdLst>
                <a:gd name="T0" fmla="*/ 2269 w 2273"/>
                <a:gd name="T1" fmla="*/ 1128 h 1646"/>
                <a:gd name="T2" fmla="*/ 2198 w 2273"/>
                <a:gd name="T3" fmla="*/ 1249 h 1646"/>
                <a:gd name="T4" fmla="*/ 1933 w 2273"/>
                <a:gd name="T5" fmla="*/ 1512 h 1646"/>
                <a:gd name="T6" fmla="*/ 1865 w 2273"/>
                <a:gd name="T7" fmla="*/ 1558 h 1646"/>
                <a:gd name="T8" fmla="*/ 1801 w 2273"/>
                <a:gd name="T9" fmla="*/ 1561 h 1646"/>
                <a:gd name="T10" fmla="*/ 1719 w 2273"/>
                <a:gd name="T11" fmla="*/ 1518 h 1646"/>
                <a:gd name="T12" fmla="*/ 1557 w 2273"/>
                <a:gd name="T13" fmla="*/ 1364 h 1646"/>
                <a:gd name="T14" fmla="*/ 1454 w 2273"/>
                <a:gd name="T15" fmla="*/ 1299 h 1646"/>
                <a:gd name="T16" fmla="*/ 1378 w 2273"/>
                <a:gd name="T17" fmla="*/ 1289 h 1646"/>
                <a:gd name="T18" fmla="*/ 1294 w 2273"/>
                <a:gd name="T19" fmla="*/ 1316 h 1646"/>
                <a:gd name="T20" fmla="*/ 1199 w 2273"/>
                <a:gd name="T21" fmla="*/ 1391 h 1646"/>
                <a:gd name="T22" fmla="*/ 1039 w 2273"/>
                <a:gd name="T23" fmla="*/ 1566 h 1646"/>
                <a:gd name="T24" fmla="*/ 949 w 2273"/>
                <a:gd name="T25" fmla="*/ 1626 h 1646"/>
                <a:gd name="T26" fmla="*/ 845 w 2273"/>
                <a:gd name="T27" fmla="*/ 1646 h 1646"/>
                <a:gd name="T28" fmla="*/ 717 w 2273"/>
                <a:gd name="T29" fmla="*/ 1612 h 1646"/>
                <a:gd name="T30" fmla="*/ 587 w 2273"/>
                <a:gd name="T31" fmla="*/ 1534 h 1646"/>
                <a:gd name="T32" fmla="*/ 443 w 2273"/>
                <a:gd name="T33" fmla="*/ 1464 h 1646"/>
                <a:gd name="T34" fmla="*/ 328 w 2273"/>
                <a:gd name="T35" fmla="*/ 1447 h 1646"/>
                <a:gd name="T36" fmla="*/ 238 w 2273"/>
                <a:gd name="T37" fmla="*/ 1466 h 1646"/>
                <a:gd name="T38" fmla="*/ 141 w 2273"/>
                <a:gd name="T39" fmla="*/ 1529 h 1646"/>
                <a:gd name="T40" fmla="*/ 73 w 2273"/>
                <a:gd name="T41" fmla="*/ 1567 h 1646"/>
                <a:gd name="T42" fmla="*/ 23 w 2273"/>
                <a:gd name="T43" fmla="*/ 1531 h 1646"/>
                <a:gd name="T44" fmla="*/ 0 w 2273"/>
                <a:gd name="T45" fmla="*/ 1453 h 1646"/>
                <a:gd name="T46" fmla="*/ 7 w 2273"/>
                <a:gd name="T47" fmla="*/ 731 h 1646"/>
                <a:gd name="T48" fmla="*/ 54 w 2273"/>
                <a:gd name="T49" fmla="*/ 653 h 1646"/>
                <a:gd name="T50" fmla="*/ 144 w 2273"/>
                <a:gd name="T51" fmla="*/ 583 h 1646"/>
                <a:gd name="T52" fmla="*/ 297 w 2273"/>
                <a:gd name="T53" fmla="*/ 510 h 1646"/>
                <a:gd name="T54" fmla="*/ 588 w 2273"/>
                <a:gd name="T55" fmla="*/ 182 h 1646"/>
                <a:gd name="T56" fmla="*/ 600 w 2273"/>
                <a:gd name="T57" fmla="*/ 138 h 1646"/>
                <a:gd name="T58" fmla="*/ 637 w 2273"/>
                <a:gd name="T59" fmla="*/ 101 h 1646"/>
                <a:gd name="T60" fmla="*/ 681 w 2273"/>
                <a:gd name="T61" fmla="*/ 91 h 1646"/>
                <a:gd name="T62" fmla="*/ 731 w 2273"/>
                <a:gd name="T63" fmla="*/ 107 h 1646"/>
                <a:gd name="T64" fmla="*/ 764 w 2273"/>
                <a:gd name="T65" fmla="*/ 147 h 1646"/>
                <a:gd name="T66" fmla="*/ 772 w 2273"/>
                <a:gd name="T67" fmla="*/ 406 h 1646"/>
                <a:gd name="T68" fmla="*/ 1045 w 2273"/>
                <a:gd name="T69" fmla="*/ 91 h 1646"/>
                <a:gd name="T70" fmla="*/ 1061 w 2273"/>
                <a:gd name="T71" fmla="*/ 40 h 1646"/>
                <a:gd name="T72" fmla="*/ 1101 w 2273"/>
                <a:gd name="T73" fmla="*/ 7 h 1646"/>
                <a:gd name="T74" fmla="*/ 1146 w 2273"/>
                <a:gd name="T75" fmla="*/ 0 h 1646"/>
                <a:gd name="T76" fmla="*/ 1195 w 2273"/>
                <a:gd name="T77" fmla="*/ 21 h 1646"/>
                <a:gd name="T78" fmla="*/ 1224 w 2273"/>
                <a:gd name="T79" fmla="*/ 64 h 1646"/>
                <a:gd name="T80" fmla="*/ 1299 w 2273"/>
                <a:gd name="T81" fmla="*/ 389 h 1646"/>
                <a:gd name="T82" fmla="*/ 1502 w 2273"/>
                <a:gd name="T83" fmla="*/ 173 h 1646"/>
                <a:gd name="T84" fmla="*/ 1522 w 2273"/>
                <a:gd name="T85" fmla="*/ 124 h 1646"/>
                <a:gd name="T86" fmla="*/ 1566 w 2273"/>
                <a:gd name="T87" fmla="*/ 95 h 1646"/>
                <a:gd name="T88" fmla="*/ 1611 w 2273"/>
                <a:gd name="T89" fmla="*/ 93 h 1646"/>
                <a:gd name="T90" fmla="*/ 1658 w 2273"/>
                <a:gd name="T91" fmla="*/ 117 h 1646"/>
                <a:gd name="T92" fmla="*/ 1683 w 2273"/>
                <a:gd name="T93" fmla="*/ 163 h 1646"/>
                <a:gd name="T94" fmla="*/ 1811 w 2273"/>
                <a:gd name="T95" fmla="*/ 460 h 1646"/>
                <a:gd name="T96" fmla="*/ 2070 w 2273"/>
                <a:gd name="T97" fmla="*/ 550 h 1646"/>
                <a:gd name="T98" fmla="*/ 2180 w 2273"/>
                <a:gd name="T99" fmla="*/ 617 h 1646"/>
                <a:gd name="T100" fmla="*/ 2249 w 2273"/>
                <a:gd name="T101" fmla="*/ 691 h 1646"/>
                <a:gd name="T102" fmla="*/ 2273 w 2273"/>
                <a:gd name="T103" fmla="*/ 771 h 1646"/>
                <a:gd name="T104" fmla="*/ 292 w 2273"/>
                <a:gd name="T105" fmla="*/ 869 h 1646"/>
                <a:gd name="T106" fmla="*/ 242 w 2273"/>
                <a:gd name="T107" fmla="*/ 832 h 1646"/>
                <a:gd name="T108" fmla="*/ 202 w 2273"/>
                <a:gd name="T109" fmla="*/ 842 h 1646"/>
                <a:gd name="T110" fmla="*/ 175 w 2273"/>
                <a:gd name="T111" fmla="*/ 892 h 1646"/>
                <a:gd name="T112" fmla="*/ 185 w 2273"/>
                <a:gd name="T113" fmla="*/ 1231 h 1646"/>
                <a:gd name="T114" fmla="*/ 236 w 2273"/>
                <a:gd name="T115" fmla="*/ 1258 h 1646"/>
                <a:gd name="T116" fmla="*/ 279 w 2273"/>
                <a:gd name="T117" fmla="*/ 1240 h 1646"/>
                <a:gd name="T118" fmla="*/ 297 w 2273"/>
                <a:gd name="T119" fmla="*/ 892 h 1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73" h="1646">
                  <a:moveTo>
                    <a:pt x="2273" y="771"/>
                  </a:moveTo>
                  <a:lnTo>
                    <a:pt x="2273" y="771"/>
                  </a:lnTo>
                  <a:lnTo>
                    <a:pt x="2273" y="1085"/>
                  </a:lnTo>
                  <a:lnTo>
                    <a:pt x="2273" y="1085"/>
                  </a:lnTo>
                  <a:lnTo>
                    <a:pt x="2272" y="1107"/>
                  </a:lnTo>
                  <a:lnTo>
                    <a:pt x="2269" y="1128"/>
                  </a:lnTo>
                  <a:lnTo>
                    <a:pt x="2263" y="1148"/>
                  </a:lnTo>
                  <a:lnTo>
                    <a:pt x="2255" y="1168"/>
                  </a:lnTo>
                  <a:lnTo>
                    <a:pt x="2246" y="1187"/>
                  </a:lnTo>
                  <a:lnTo>
                    <a:pt x="2232" y="1207"/>
                  </a:lnTo>
                  <a:lnTo>
                    <a:pt x="2216" y="1228"/>
                  </a:lnTo>
                  <a:lnTo>
                    <a:pt x="2198" y="1249"/>
                  </a:lnTo>
                  <a:lnTo>
                    <a:pt x="2176" y="1272"/>
                  </a:lnTo>
                  <a:lnTo>
                    <a:pt x="2152" y="1297"/>
                  </a:lnTo>
                  <a:lnTo>
                    <a:pt x="2094" y="1355"/>
                  </a:lnTo>
                  <a:lnTo>
                    <a:pt x="2020" y="1426"/>
                  </a:lnTo>
                  <a:lnTo>
                    <a:pt x="1933" y="1512"/>
                  </a:lnTo>
                  <a:lnTo>
                    <a:pt x="1933" y="1512"/>
                  </a:lnTo>
                  <a:lnTo>
                    <a:pt x="1922" y="1523"/>
                  </a:lnTo>
                  <a:lnTo>
                    <a:pt x="1910" y="1533"/>
                  </a:lnTo>
                  <a:lnTo>
                    <a:pt x="1899" y="1541"/>
                  </a:lnTo>
                  <a:lnTo>
                    <a:pt x="1887" y="1548"/>
                  </a:lnTo>
                  <a:lnTo>
                    <a:pt x="1876" y="1554"/>
                  </a:lnTo>
                  <a:lnTo>
                    <a:pt x="1865" y="1558"/>
                  </a:lnTo>
                  <a:lnTo>
                    <a:pt x="1854" y="1561"/>
                  </a:lnTo>
                  <a:lnTo>
                    <a:pt x="1843" y="1564"/>
                  </a:lnTo>
                  <a:lnTo>
                    <a:pt x="1833" y="1565"/>
                  </a:lnTo>
                  <a:lnTo>
                    <a:pt x="1822" y="1565"/>
                  </a:lnTo>
                  <a:lnTo>
                    <a:pt x="1812" y="1564"/>
                  </a:lnTo>
                  <a:lnTo>
                    <a:pt x="1801" y="1561"/>
                  </a:lnTo>
                  <a:lnTo>
                    <a:pt x="1791" y="1559"/>
                  </a:lnTo>
                  <a:lnTo>
                    <a:pt x="1780" y="1555"/>
                  </a:lnTo>
                  <a:lnTo>
                    <a:pt x="1770" y="1551"/>
                  </a:lnTo>
                  <a:lnTo>
                    <a:pt x="1760" y="1546"/>
                  </a:lnTo>
                  <a:lnTo>
                    <a:pt x="1739" y="1533"/>
                  </a:lnTo>
                  <a:lnTo>
                    <a:pt x="1719" y="1518"/>
                  </a:lnTo>
                  <a:lnTo>
                    <a:pt x="1699" y="1502"/>
                  </a:lnTo>
                  <a:lnTo>
                    <a:pt x="1680" y="1484"/>
                  </a:lnTo>
                  <a:lnTo>
                    <a:pt x="1640" y="1444"/>
                  </a:lnTo>
                  <a:lnTo>
                    <a:pt x="1599" y="1403"/>
                  </a:lnTo>
                  <a:lnTo>
                    <a:pt x="1578" y="1383"/>
                  </a:lnTo>
                  <a:lnTo>
                    <a:pt x="1557" y="1364"/>
                  </a:lnTo>
                  <a:lnTo>
                    <a:pt x="1535" y="1346"/>
                  </a:lnTo>
                  <a:lnTo>
                    <a:pt x="1513" y="1330"/>
                  </a:lnTo>
                  <a:lnTo>
                    <a:pt x="1490" y="1316"/>
                  </a:lnTo>
                  <a:lnTo>
                    <a:pt x="1478" y="1310"/>
                  </a:lnTo>
                  <a:lnTo>
                    <a:pt x="1466" y="1304"/>
                  </a:lnTo>
                  <a:lnTo>
                    <a:pt x="1454" y="1299"/>
                  </a:lnTo>
                  <a:lnTo>
                    <a:pt x="1442" y="1295"/>
                  </a:lnTo>
                  <a:lnTo>
                    <a:pt x="1430" y="1292"/>
                  </a:lnTo>
                  <a:lnTo>
                    <a:pt x="1418" y="1290"/>
                  </a:lnTo>
                  <a:lnTo>
                    <a:pt x="1404" y="1288"/>
                  </a:lnTo>
                  <a:lnTo>
                    <a:pt x="1391" y="1288"/>
                  </a:lnTo>
                  <a:lnTo>
                    <a:pt x="1378" y="1289"/>
                  </a:lnTo>
                  <a:lnTo>
                    <a:pt x="1365" y="1290"/>
                  </a:lnTo>
                  <a:lnTo>
                    <a:pt x="1350" y="1293"/>
                  </a:lnTo>
                  <a:lnTo>
                    <a:pt x="1337" y="1296"/>
                  </a:lnTo>
                  <a:lnTo>
                    <a:pt x="1323" y="1301"/>
                  </a:lnTo>
                  <a:lnTo>
                    <a:pt x="1308" y="1308"/>
                  </a:lnTo>
                  <a:lnTo>
                    <a:pt x="1294" y="1316"/>
                  </a:lnTo>
                  <a:lnTo>
                    <a:pt x="1279" y="1324"/>
                  </a:lnTo>
                  <a:lnTo>
                    <a:pt x="1263" y="1335"/>
                  </a:lnTo>
                  <a:lnTo>
                    <a:pt x="1248" y="1347"/>
                  </a:lnTo>
                  <a:lnTo>
                    <a:pt x="1232" y="1360"/>
                  </a:lnTo>
                  <a:lnTo>
                    <a:pt x="1215" y="1376"/>
                  </a:lnTo>
                  <a:lnTo>
                    <a:pt x="1199" y="1391"/>
                  </a:lnTo>
                  <a:lnTo>
                    <a:pt x="1183" y="1410"/>
                  </a:lnTo>
                  <a:lnTo>
                    <a:pt x="1183" y="1410"/>
                  </a:lnTo>
                  <a:lnTo>
                    <a:pt x="1124" y="1477"/>
                  </a:lnTo>
                  <a:lnTo>
                    <a:pt x="1096" y="1509"/>
                  </a:lnTo>
                  <a:lnTo>
                    <a:pt x="1067" y="1538"/>
                  </a:lnTo>
                  <a:lnTo>
                    <a:pt x="1039" y="1566"/>
                  </a:lnTo>
                  <a:lnTo>
                    <a:pt x="1024" y="1577"/>
                  </a:lnTo>
                  <a:lnTo>
                    <a:pt x="1010" y="1590"/>
                  </a:lnTo>
                  <a:lnTo>
                    <a:pt x="995" y="1600"/>
                  </a:lnTo>
                  <a:lnTo>
                    <a:pt x="980" y="1610"/>
                  </a:lnTo>
                  <a:lnTo>
                    <a:pt x="965" y="1618"/>
                  </a:lnTo>
                  <a:lnTo>
                    <a:pt x="949" y="1626"/>
                  </a:lnTo>
                  <a:lnTo>
                    <a:pt x="933" y="1633"/>
                  </a:lnTo>
                  <a:lnTo>
                    <a:pt x="916" y="1638"/>
                  </a:lnTo>
                  <a:lnTo>
                    <a:pt x="900" y="1642"/>
                  </a:lnTo>
                  <a:lnTo>
                    <a:pt x="882" y="1645"/>
                  </a:lnTo>
                  <a:lnTo>
                    <a:pt x="864" y="1646"/>
                  </a:lnTo>
                  <a:lnTo>
                    <a:pt x="845" y="1646"/>
                  </a:lnTo>
                  <a:lnTo>
                    <a:pt x="826" y="1645"/>
                  </a:lnTo>
                  <a:lnTo>
                    <a:pt x="806" y="1642"/>
                  </a:lnTo>
                  <a:lnTo>
                    <a:pt x="785" y="1637"/>
                  </a:lnTo>
                  <a:lnTo>
                    <a:pt x="763" y="1631"/>
                  </a:lnTo>
                  <a:lnTo>
                    <a:pt x="741" y="1622"/>
                  </a:lnTo>
                  <a:lnTo>
                    <a:pt x="717" y="1612"/>
                  </a:lnTo>
                  <a:lnTo>
                    <a:pt x="693" y="1600"/>
                  </a:lnTo>
                  <a:lnTo>
                    <a:pt x="668" y="1587"/>
                  </a:lnTo>
                  <a:lnTo>
                    <a:pt x="642" y="1571"/>
                  </a:lnTo>
                  <a:lnTo>
                    <a:pt x="615" y="1552"/>
                  </a:lnTo>
                  <a:lnTo>
                    <a:pt x="615" y="1552"/>
                  </a:lnTo>
                  <a:lnTo>
                    <a:pt x="587" y="1534"/>
                  </a:lnTo>
                  <a:lnTo>
                    <a:pt x="561" y="1518"/>
                  </a:lnTo>
                  <a:lnTo>
                    <a:pt x="535" y="1504"/>
                  </a:lnTo>
                  <a:lnTo>
                    <a:pt x="511" y="1492"/>
                  </a:lnTo>
                  <a:lnTo>
                    <a:pt x="488" y="1481"/>
                  </a:lnTo>
                  <a:lnTo>
                    <a:pt x="465" y="1472"/>
                  </a:lnTo>
                  <a:lnTo>
                    <a:pt x="443" y="1464"/>
                  </a:lnTo>
                  <a:lnTo>
                    <a:pt x="422" y="1459"/>
                  </a:lnTo>
                  <a:lnTo>
                    <a:pt x="402" y="1453"/>
                  </a:lnTo>
                  <a:lnTo>
                    <a:pt x="382" y="1450"/>
                  </a:lnTo>
                  <a:lnTo>
                    <a:pt x="363" y="1448"/>
                  </a:lnTo>
                  <a:lnTo>
                    <a:pt x="345" y="1447"/>
                  </a:lnTo>
                  <a:lnTo>
                    <a:pt x="328" y="1447"/>
                  </a:lnTo>
                  <a:lnTo>
                    <a:pt x="312" y="1448"/>
                  </a:lnTo>
                  <a:lnTo>
                    <a:pt x="296" y="1450"/>
                  </a:lnTo>
                  <a:lnTo>
                    <a:pt x="280" y="1453"/>
                  </a:lnTo>
                  <a:lnTo>
                    <a:pt x="267" y="1457"/>
                  </a:lnTo>
                  <a:lnTo>
                    <a:pt x="252" y="1462"/>
                  </a:lnTo>
                  <a:lnTo>
                    <a:pt x="238" y="1466"/>
                  </a:lnTo>
                  <a:lnTo>
                    <a:pt x="226" y="1472"/>
                  </a:lnTo>
                  <a:lnTo>
                    <a:pt x="213" y="1479"/>
                  </a:lnTo>
                  <a:lnTo>
                    <a:pt x="202" y="1485"/>
                  </a:lnTo>
                  <a:lnTo>
                    <a:pt x="179" y="1498"/>
                  </a:lnTo>
                  <a:lnTo>
                    <a:pt x="160" y="1513"/>
                  </a:lnTo>
                  <a:lnTo>
                    <a:pt x="141" y="1529"/>
                  </a:lnTo>
                  <a:lnTo>
                    <a:pt x="107" y="1556"/>
                  </a:lnTo>
                  <a:lnTo>
                    <a:pt x="107" y="1556"/>
                  </a:lnTo>
                  <a:lnTo>
                    <a:pt x="99" y="1562"/>
                  </a:lnTo>
                  <a:lnTo>
                    <a:pt x="90" y="1566"/>
                  </a:lnTo>
                  <a:lnTo>
                    <a:pt x="81" y="1567"/>
                  </a:lnTo>
                  <a:lnTo>
                    <a:pt x="73" y="1567"/>
                  </a:lnTo>
                  <a:lnTo>
                    <a:pt x="63" y="1565"/>
                  </a:lnTo>
                  <a:lnTo>
                    <a:pt x="55" y="1561"/>
                  </a:lnTo>
                  <a:lnTo>
                    <a:pt x="46" y="1555"/>
                  </a:lnTo>
                  <a:lnTo>
                    <a:pt x="38" y="1549"/>
                  </a:lnTo>
                  <a:lnTo>
                    <a:pt x="30" y="1540"/>
                  </a:lnTo>
                  <a:lnTo>
                    <a:pt x="23" y="1531"/>
                  </a:lnTo>
                  <a:lnTo>
                    <a:pt x="16" y="1520"/>
                  </a:lnTo>
                  <a:lnTo>
                    <a:pt x="11" y="1509"/>
                  </a:lnTo>
                  <a:lnTo>
                    <a:pt x="7" y="1496"/>
                  </a:lnTo>
                  <a:lnTo>
                    <a:pt x="3" y="1483"/>
                  </a:lnTo>
                  <a:lnTo>
                    <a:pt x="1" y="1468"/>
                  </a:lnTo>
                  <a:lnTo>
                    <a:pt x="0" y="1453"/>
                  </a:lnTo>
                  <a:lnTo>
                    <a:pt x="0" y="1453"/>
                  </a:lnTo>
                  <a:lnTo>
                    <a:pt x="0" y="771"/>
                  </a:lnTo>
                  <a:lnTo>
                    <a:pt x="0" y="771"/>
                  </a:lnTo>
                  <a:lnTo>
                    <a:pt x="1" y="757"/>
                  </a:lnTo>
                  <a:lnTo>
                    <a:pt x="3" y="743"/>
                  </a:lnTo>
                  <a:lnTo>
                    <a:pt x="7" y="731"/>
                  </a:lnTo>
                  <a:lnTo>
                    <a:pt x="11" y="717"/>
                  </a:lnTo>
                  <a:lnTo>
                    <a:pt x="17" y="704"/>
                  </a:lnTo>
                  <a:lnTo>
                    <a:pt x="24" y="691"/>
                  </a:lnTo>
                  <a:lnTo>
                    <a:pt x="33" y="678"/>
                  </a:lnTo>
                  <a:lnTo>
                    <a:pt x="43" y="666"/>
                  </a:lnTo>
                  <a:lnTo>
                    <a:pt x="54" y="653"/>
                  </a:lnTo>
                  <a:lnTo>
                    <a:pt x="66" y="641"/>
                  </a:lnTo>
                  <a:lnTo>
                    <a:pt x="80" y="629"/>
                  </a:lnTo>
                  <a:lnTo>
                    <a:pt x="94" y="617"/>
                  </a:lnTo>
                  <a:lnTo>
                    <a:pt x="109" y="606"/>
                  </a:lnTo>
                  <a:lnTo>
                    <a:pt x="126" y="594"/>
                  </a:lnTo>
                  <a:lnTo>
                    <a:pt x="144" y="583"/>
                  </a:lnTo>
                  <a:lnTo>
                    <a:pt x="163" y="571"/>
                  </a:lnTo>
                  <a:lnTo>
                    <a:pt x="183" y="561"/>
                  </a:lnTo>
                  <a:lnTo>
                    <a:pt x="204" y="550"/>
                  </a:lnTo>
                  <a:lnTo>
                    <a:pt x="226" y="540"/>
                  </a:lnTo>
                  <a:lnTo>
                    <a:pt x="249" y="530"/>
                  </a:lnTo>
                  <a:lnTo>
                    <a:pt x="297" y="510"/>
                  </a:lnTo>
                  <a:lnTo>
                    <a:pt x="349" y="493"/>
                  </a:lnTo>
                  <a:lnTo>
                    <a:pt x="404" y="476"/>
                  </a:lnTo>
                  <a:lnTo>
                    <a:pt x="463" y="460"/>
                  </a:lnTo>
                  <a:lnTo>
                    <a:pt x="524" y="445"/>
                  </a:lnTo>
                  <a:lnTo>
                    <a:pt x="588" y="433"/>
                  </a:lnTo>
                  <a:lnTo>
                    <a:pt x="588" y="182"/>
                  </a:lnTo>
                  <a:lnTo>
                    <a:pt x="588" y="182"/>
                  </a:lnTo>
                  <a:lnTo>
                    <a:pt x="589" y="173"/>
                  </a:lnTo>
                  <a:lnTo>
                    <a:pt x="590" y="163"/>
                  </a:lnTo>
                  <a:lnTo>
                    <a:pt x="593" y="155"/>
                  </a:lnTo>
                  <a:lnTo>
                    <a:pt x="596" y="147"/>
                  </a:lnTo>
                  <a:lnTo>
                    <a:pt x="600" y="138"/>
                  </a:lnTo>
                  <a:lnTo>
                    <a:pt x="604" y="131"/>
                  </a:lnTo>
                  <a:lnTo>
                    <a:pt x="609" y="124"/>
                  </a:lnTo>
                  <a:lnTo>
                    <a:pt x="616" y="117"/>
                  </a:lnTo>
                  <a:lnTo>
                    <a:pt x="622" y="112"/>
                  </a:lnTo>
                  <a:lnTo>
                    <a:pt x="629" y="107"/>
                  </a:lnTo>
                  <a:lnTo>
                    <a:pt x="637" y="101"/>
                  </a:lnTo>
                  <a:lnTo>
                    <a:pt x="645" y="98"/>
                  </a:lnTo>
                  <a:lnTo>
                    <a:pt x="653" y="95"/>
                  </a:lnTo>
                  <a:lnTo>
                    <a:pt x="662" y="93"/>
                  </a:lnTo>
                  <a:lnTo>
                    <a:pt x="671" y="91"/>
                  </a:lnTo>
                  <a:lnTo>
                    <a:pt x="681" y="91"/>
                  </a:lnTo>
                  <a:lnTo>
                    <a:pt x="681" y="91"/>
                  </a:lnTo>
                  <a:lnTo>
                    <a:pt x="689" y="91"/>
                  </a:lnTo>
                  <a:lnTo>
                    <a:pt x="698" y="93"/>
                  </a:lnTo>
                  <a:lnTo>
                    <a:pt x="707" y="95"/>
                  </a:lnTo>
                  <a:lnTo>
                    <a:pt x="715" y="98"/>
                  </a:lnTo>
                  <a:lnTo>
                    <a:pt x="724" y="101"/>
                  </a:lnTo>
                  <a:lnTo>
                    <a:pt x="731" y="107"/>
                  </a:lnTo>
                  <a:lnTo>
                    <a:pt x="738" y="112"/>
                  </a:lnTo>
                  <a:lnTo>
                    <a:pt x="745" y="117"/>
                  </a:lnTo>
                  <a:lnTo>
                    <a:pt x="751" y="124"/>
                  </a:lnTo>
                  <a:lnTo>
                    <a:pt x="756" y="131"/>
                  </a:lnTo>
                  <a:lnTo>
                    <a:pt x="760" y="138"/>
                  </a:lnTo>
                  <a:lnTo>
                    <a:pt x="764" y="147"/>
                  </a:lnTo>
                  <a:lnTo>
                    <a:pt x="768" y="155"/>
                  </a:lnTo>
                  <a:lnTo>
                    <a:pt x="770" y="163"/>
                  </a:lnTo>
                  <a:lnTo>
                    <a:pt x="771" y="173"/>
                  </a:lnTo>
                  <a:lnTo>
                    <a:pt x="772" y="182"/>
                  </a:lnTo>
                  <a:lnTo>
                    <a:pt x="772" y="406"/>
                  </a:lnTo>
                  <a:lnTo>
                    <a:pt x="772" y="406"/>
                  </a:lnTo>
                  <a:lnTo>
                    <a:pt x="838" y="398"/>
                  </a:lnTo>
                  <a:lnTo>
                    <a:pt x="905" y="393"/>
                  </a:lnTo>
                  <a:lnTo>
                    <a:pt x="975" y="389"/>
                  </a:lnTo>
                  <a:lnTo>
                    <a:pt x="1045" y="387"/>
                  </a:lnTo>
                  <a:lnTo>
                    <a:pt x="1045" y="91"/>
                  </a:lnTo>
                  <a:lnTo>
                    <a:pt x="1045" y="91"/>
                  </a:lnTo>
                  <a:lnTo>
                    <a:pt x="1045" y="81"/>
                  </a:lnTo>
                  <a:lnTo>
                    <a:pt x="1047" y="72"/>
                  </a:lnTo>
                  <a:lnTo>
                    <a:pt x="1050" y="64"/>
                  </a:lnTo>
                  <a:lnTo>
                    <a:pt x="1053" y="55"/>
                  </a:lnTo>
                  <a:lnTo>
                    <a:pt x="1057" y="47"/>
                  </a:lnTo>
                  <a:lnTo>
                    <a:pt x="1061" y="40"/>
                  </a:lnTo>
                  <a:lnTo>
                    <a:pt x="1066" y="32"/>
                  </a:lnTo>
                  <a:lnTo>
                    <a:pt x="1073" y="26"/>
                  </a:lnTo>
                  <a:lnTo>
                    <a:pt x="1079" y="21"/>
                  </a:lnTo>
                  <a:lnTo>
                    <a:pt x="1085" y="15"/>
                  </a:lnTo>
                  <a:lnTo>
                    <a:pt x="1094" y="10"/>
                  </a:lnTo>
                  <a:lnTo>
                    <a:pt x="1101" y="7"/>
                  </a:lnTo>
                  <a:lnTo>
                    <a:pt x="1109" y="4"/>
                  </a:lnTo>
                  <a:lnTo>
                    <a:pt x="1119" y="2"/>
                  </a:lnTo>
                  <a:lnTo>
                    <a:pt x="1127" y="0"/>
                  </a:lnTo>
                  <a:lnTo>
                    <a:pt x="1137" y="0"/>
                  </a:lnTo>
                  <a:lnTo>
                    <a:pt x="1137" y="0"/>
                  </a:lnTo>
                  <a:lnTo>
                    <a:pt x="1146" y="0"/>
                  </a:lnTo>
                  <a:lnTo>
                    <a:pt x="1155" y="2"/>
                  </a:lnTo>
                  <a:lnTo>
                    <a:pt x="1164" y="4"/>
                  </a:lnTo>
                  <a:lnTo>
                    <a:pt x="1172" y="7"/>
                  </a:lnTo>
                  <a:lnTo>
                    <a:pt x="1181" y="10"/>
                  </a:lnTo>
                  <a:lnTo>
                    <a:pt x="1188" y="15"/>
                  </a:lnTo>
                  <a:lnTo>
                    <a:pt x="1195" y="21"/>
                  </a:lnTo>
                  <a:lnTo>
                    <a:pt x="1202" y="26"/>
                  </a:lnTo>
                  <a:lnTo>
                    <a:pt x="1207" y="32"/>
                  </a:lnTo>
                  <a:lnTo>
                    <a:pt x="1212" y="40"/>
                  </a:lnTo>
                  <a:lnTo>
                    <a:pt x="1217" y="47"/>
                  </a:lnTo>
                  <a:lnTo>
                    <a:pt x="1220" y="55"/>
                  </a:lnTo>
                  <a:lnTo>
                    <a:pt x="1224" y="64"/>
                  </a:lnTo>
                  <a:lnTo>
                    <a:pt x="1226" y="72"/>
                  </a:lnTo>
                  <a:lnTo>
                    <a:pt x="1228" y="81"/>
                  </a:lnTo>
                  <a:lnTo>
                    <a:pt x="1228" y="91"/>
                  </a:lnTo>
                  <a:lnTo>
                    <a:pt x="1228" y="387"/>
                  </a:lnTo>
                  <a:lnTo>
                    <a:pt x="1228" y="387"/>
                  </a:lnTo>
                  <a:lnTo>
                    <a:pt x="1299" y="389"/>
                  </a:lnTo>
                  <a:lnTo>
                    <a:pt x="1368" y="393"/>
                  </a:lnTo>
                  <a:lnTo>
                    <a:pt x="1435" y="398"/>
                  </a:lnTo>
                  <a:lnTo>
                    <a:pt x="1502" y="406"/>
                  </a:lnTo>
                  <a:lnTo>
                    <a:pt x="1502" y="182"/>
                  </a:lnTo>
                  <a:lnTo>
                    <a:pt x="1502" y="182"/>
                  </a:lnTo>
                  <a:lnTo>
                    <a:pt x="1502" y="173"/>
                  </a:lnTo>
                  <a:lnTo>
                    <a:pt x="1503" y="163"/>
                  </a:lnTo>
                  <a:lnTo>
                    <a:pt x="1506" y="155"/>
                  </a:lnTo>
                  <a:lnTo>
                    <a:pt x="1509" y="147"/>
                  </a:lnTo>
                  <a:lnTo>
                    <a:pt x="1513" y="138"/>
                  </a:lnTo>
                  <a:lnTo>
                    <a:pt x="1517" y="131"/>
                  </a:lnTo>
                  <a:lnTo>
                    <a:pt x="1522" y="124"/>
                  </a:lnTo>
                  <a:lnTo>
                    <a:pt x="1529" y="117"/>
                  </a:lnTo>
                  <a:lnTo>
                    <a:pt x="1535" y="112"/>
                  </a:lnTo>
                  <a:lnTo>
                    <a:pt x="1542" y="107"/>
                  </a:lnTo>
                  <a:lnTo>
                    <a:pt x="1550" y="101"/>
                  </a:lnTo>
                  <a:lnTo>
                    <a:pt x="1558" y="98"/>
                  </a:lnTo>
                  <a:lnTo>
                    <a:pt x="1566" y="95"/>
                  </a:lnTo>
                  <a:lnTo>
                    <a:pt x="1575" y="93"/>
                  </a:lnTo>
                  <a:lnTo>
                    <a:pt x="1584" y="91"/>
                  </a:lnTo>
                  <a:lnTo>
                    <a:pt x="1594" y="91"/>
                  </a:lnTo>
                  <a:lnTo>
                    <a:pt x="1594" y="91"/>
                  </a:lnTo>
                  <a:lnTo>
                    <a:pt x="1603" y="91"/>
                  </a:lnTo>
                  <a:lnTo>
                    <a:pt x="1611" y="93"/>
                  </a:lnTo>
                  <a:lnTo>
                    <a:pt x="1621" y="95"/>
                  </a:lnTo>
                  <a:lnTo>
                    <a:pt x="1629" y="98"/>
                  </a:lnTo>
                  <a:lnTo>
                    <a:pt x="1637" y="101"/>
                  </a:lnTo>
                  <a:lnTo>
                    <a:pt x="1644" y="107"/>
                  </a:lnTo>
                  <a:lnTo>
                    <a:pt x="1651" y="112"/>
                  </a:lnTo>
                  <a:lnTo>
                    <a:pt x="1658" y="117"/>
                  </a:lnTo>
                  <a:lnTo>
                    <a:pt x="1664" y="124"/>
                  </a:lnTo>
                  <a:lnTo>
                    <a:pt x="1669" y="131"/>
                  </a:lnTo>
                  <a:lnTo>
                    <a:pt x="1673" y="138"/>
                  </a:lnTo>
                  <a:lnTo>
                    <a:pt x="1677" y="147"/>
                  </a:lnTo>
                  <a:lnTo>
                    <a:pt x="1681" y="155"/>
                  </a:lnTo>
                  <a:lnTo>
                    <a:pt x="1683" y="163"/>
                  </a:lnTo>
                  <a:lnTo>
                    <a:pt x="1684" y="173"/>
                  </a:lnTo>
                  <a:lnTo>
                    <a:pt x="1685" y="182"/>
                  </a:lnTo>
                  <a:lnTo>
                    <a:pt x="1685" y="433"/>
                  </a:lnTo>
                  <a:lnTo>
                    <a:pt x="1685" y="433"/>
                  </a:lnTo>
                  <a:lnTo>
                    <a:pt x="1749" y="445"/>
                  </a:lnTo>
                  <a:lnTo>
                    <a:pt x="1811" y="460"/>
                  </a:lnTo>
                  <a:lnTo>
                    <a:pt x="1869" y="476"/>
                  </a:lnTo>
                  <a:lnTo>
                    <a:pt x="1925" y="493"/>
                  </a:lnTo>
                  <a:lnTo>
                    <a:pt x="1976" y="510"/>
                  </a:lnTo>
                  <a:lnTo>
                    <a:pt x="2024" y="530"/>
                  </a:lnTo>
                  <a:lnTo>
                    <a:pt x="2048" y="540"/>
                  </a:lnTo>
                  <a:lnTo>
                    <a:pt x="2070" y="550"/>
                  </a:lnTo>
                  <a:lnTo>
                    <a:pt x="2091" y="561"/>
                  </a:lnTo>
                  <a:lnTo>
                    <a:pt x="2110" y="571"/>
                  </a:lnTo>
                  <a:lnTo>
                    <a:pt x="2129" y="583"/>
                  </a:lnTo>
                  <a:lnTo>
                    <a:pt x="2147" y="594"/>
                  </a:lnTo>
                  <a:lnTo>
                    <a:pt x="2164" y="606"/>
                  </a:lnTo>
                  <a:lnTo>
                    <a:pt x="2180" y="617"/>
                  </a:lnTo>
                  <a:lnTo>
                    <a:pt x="2194" y="629"/>
                  </a:lnTo>
                  <a:lnTo>
                    <a:pt x="2207" y="641"/>
                  </a:lnTo>
                  <a:lnTo>
                    <a:pt x="2219" y="653"/>
                  </a:lnTo>
                  <a:lnTo>
                    <a:pt x="2230" y="666"/>
                  </a:lnTo>
                  <a:lnTo>
                    <a:pt x="2240" y="678"/>
                  </a:lnTo>
                  <a:lnTo>
                    <a:pt x="2249" y="691"/>
                  </a:lnTo>
                  <a:lnTo>
                    <a:pt x="2256" y="704"/>
                  </a:lnTo>
                  <a:lnTo>
                    <a:pt x="2262" y="717"/>
                  </a:lnTo>
                  <a:lnTo>
                    <a:pt x="2267" y="731"/>
                  </a:lnTo>
                  <a:lnTo>
                    <a:pt x="2270" y="743"/>
                  </a:lnTo>
                  <a:lnTo>
                    <a:pt x="2272" y="757"/>
                  </a:lnTo>
                  <a:lnTo>
                    <a:pt x="2273" y="771"/>
                  </a:lnTo>
                  <a:lnTo>
                    <a:pt x="2273" y="771"/>
                  </a:lnTo>
                  <a:close/>
                  <a:moveTo>
                    <a:pt x="297" y="892"/>
                  </a:moveTo>
                  <a:lnTo>
                    <a:pt x="297" y="892"/>
                  </a:lnTo>
                  <a:lnTo>
                    <a:pt x="296" y="887"/>
                  </a:lnTo>
                  <a:lnTo>
                    <a:pt x="296" y="881"/>
                  </a:lnTo>
                  <a:lnTo>
                    <a:pt x="292" y="869"/>
                  </a:lnTo>
                  <a:lnTo>
                    <a:pt x="286" y="859"/>
                  </a:lnTo>
                  <a:lnTo>
                    <a:pt x="279" y="849"/>
                  </a:lnTo>
                  <a:lnTo>
                    <a:pt x="270" y="842"/>
                  </a:lnTo>
                  <a:lnTo>
                    <a:pt x="259" y="837"/>
                  </a:lnTo>
                  <a:lnTo>
                    <a:pt x="248" y="834"/>
                  </a:lnTo>
                  <a:lnTo>
                    <a:pt x="242" y="832"/>
                  </a:lnTo>
                  <a:lnTo>
                    <a:pt x="236" y="831"/>
                  </a:lnTo>
                  <a:lnTo>
                    <a:pt x="236" y="831"/>
                  </a:lnTo>
                  <a:lnTo>
                    <a:pt x="230" y="832"/>
                  </a:lnTo>
                  <a:lnTo>
                    <a:pt x="224" y="834"/>
                  </a:lnTo>
                  <a:lnTo>
                    <a:pt x="212" y="837"/>
                  </a:lnTo>
                  <a:lnTo>
                    <a:pt x="202" y="842"/>
                  </a:lnTo>
                  <a:lnTo>
                    <a:pt x="193" y="849"/>
                  </a:lnTo>
                  <a:lnTo>
                    <a:pt x="185" y="859"/>
                  </a:lnTo>
                  <a:lnTo>
                    <a:pt x="179" y="869"/>
                  </a:lnTo>
                  <a:lnTo>
                    <a:pt x="176" y="881"/>
                  </a:lnTo>
                  <a:lnTo>
                    <a:pt x="175" y="887"/>
                  </a:lnTo>
                  <a:lnTo>
                    <a:pt x="175" y="892"/>
                  </a:lnTo>
                  <a:lnTo>
                    <a:pt x="175" y="1197"/>
                  </a:lnTo>
                  <a:lnTo>
                    <a:pt x="175" y="1197"/>
                  </a:lnTo>
                  <a:lnTo>
                    <a:pt x="175" y="1204"/>
                  </a:lnTo>
                  <a:lnTo>
                    <a:pt x="176" y="1210"/>
                  </a:lnTo>
                  <a:lnTo>
                    <a:pt x="179" y="1221"/>
                  </a:lnTo>
                  <a:lnTo>
                    <a:pt x="185" y="1231"/>
                  </a:lnTo>
                  <a:lnTo>
                    <a:pt x="193" y="1240"/>
                  </a:lnTo>
                  <a:lnTo>
                    <a:pt x="202" y="1248"/>
                  </a:lnTo>
                  <a:lnTo>
                    <a:pt x="212" y="1253"/>
                  </a:lnTo>
                  <a:lnTo>
                    <a:pt x="224" y="1257"/>
                  </a:lnTo>
                  <a:lnTo>
                    <a:pt x="230" y="1258"/>
                  </a:lnTo>
                  <a:lnTo>
                    <a:pt x="236" y="1258"/>
                  </a:lnTo>
                  <a:lnTo>
                    <a:pt x="236" y="1258"/>
                  </a:lnTo>
                  <a:lnTo>
                    <a:pt x="242" y="1258"/>
                  </a:lnTo>
                  <a:lnTo>
                    <a:pt x="248" y="1257"/>
                  </a:lnTo>
                  <a:lnTo>
                    <a:pt x="259" y="1253"/>
                  </a:lnTo>
                  <a:lnTo>
                    <a:pt x="270" y="1248"/>
                  </a:lnTo>
                  <a:lnTo>
                    <a:pt x="279" y="1240"/>
                  </a:lnTo>
                  <a:lnTo>
                    <a:pt x="286" y="1231"/>
                  </a:lnTo>
                  <a:lnTo>
                    <a:pt x="292" y="1221"/>
                  </a:lnTo>
                  <a:lnTo>
                    <a:pt x="296" y="1210"/>
                  </a:lnTo>
                  <a:lnTo>
                    <a:pt x="296" y="1204"/>
                  </a:lnTo>
                  <a:lnTo>
                    <a:pt x="297" y="1197"/>
                  </a:lnTo>
                  <a:lnTo>
                    <a:pt x="297" y="89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8" name="Freeform 35">
              <a:extLst>
                <a:ext uri="{FF2B5EF4-FFF2-40B4-BE49-F238E27FC236}">
                  <a16:creationId xmlns:a16="http://schemas.microsoft.com/office/drawing/2014/main" id="{389F21B8-D5A7-4457-AB77-40FFB29E39C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1632" y="3563943"/>
              <a:ext cx="61913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1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9 w 274"/>
                <a:gd name="T67" fmla="*/ 450 h 456"/>
                <a:gd name="T68" fmla="*/ 191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8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1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9" y="450"/>
                  </a:lnTo>
                  <a:lnTo>
                    <a:pt x="191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8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9" name="Freeform 36">
              <a:extLst>
                <a:ext uri="{FF2B5EF4-FFF2-40B4-BE49-F238E27FC236}">
                  <a16:creationId xmlns:a16="http://schemas.microsoft.com/office/drawing/2014/main" id="{F967C72D-3F24-49FB-8199-C2DC6FCE0CB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8461" y="3543307"/>
              <a:ext cx="61913" cy="103188"/>
            </a:xfrm>
            <a:custGeom>
              <a:avLst/>
              <a:gdLst>
                <a:gd name="T0" fmla="*/ 138 w 275"/>
                <a:gd name="T1" fmla="*/ 0 h 457"/>
                <a:gd name="T2" fmla="*/ 138 w 275"/>
                <a:gd name="T3" fmla="*/ 0 h 457"/>
                <a:gd name="T4" fmla="*/ 117 w 275"/>
                <a:gd name="T5" fmla="*/ 39 h 457"/>
                <a:gd name="T6" fmla="*/ 95 w 275"/>
                <a:gd name="T7" fmla="*/ 81 h 457"/>
                <a:gd name="T8" fmla="*/ 69 w 275"/>
                <a:gd name="T9" fmla="*/ 132 h 457"/>
                <a:gd name="T10" fmla="*/ 44 w 275"/>
                <a:gd name="T11" fmla="*/ 185 h 457"/>
                <a:gd name="T12" fmla="*/ 33 w 275"/>
                <a:gd name="T13" fmla="*/ 212 h 457"/>
                <a:gd name="T14" fmla="*/ 22 w 275"/>
                <a:gd name="T15" fmla="*/ 237 h 457"/>
                <a:gd name="T16" fmla="*/ 14 w 275"/>
                <a:gd name="T17" fmla="*/ 263 h 457"/>
                <a:gd name="T18" fmla="*/ 7 w 275"/>
                <a:gd name="T19" fmla="*/ 285 h 457"/>
                <a:gd name="T20" fmla="*/ 2 w 275"/>
                <a:gd name="T21" fmla="*/ 304 h 457"/>
                <a:gd name="T22" fmla="*/ 1 w 275"/>
                <a:gd name="T23" fmla="*/ 312 h 457"/>
                <a:gd name="T24" fmla="*/ 0 w 275"/>
                <a:gd name="T25" fmla="*/ 319 h 457"/>
                <a:gd name="T26" fmla="*/ 0 w 275"/>
                <a:gd name="T27" fmla="*/ 319 h 457"/>
                <a:gd name="T28" fmla="*/ 1 w 275"/>
                <a:gd name="T29" fmla="*/ 334 h 457"/>
                <a:gd name="T30" fmla="*/ 3 w 275"/>
                <a:gd name="T31" fmla="*/ 348 h 457"/>
                <a:gd name="T32" fmla="*/ 7 w 275"/>
                <a:gd name="T33" fmla="*/ 360 h 457"/>
                <a:gd name="T34" fmla="*/ 12 w 275"/>
                <a:gd name="T35" fmla="*/ 373 h 457"/>
                <a:gd name="T36" fmla="*/ 17 w 275"/>
                <a:gd name="T37" fmla="*/ 385 h 457"/>
                <a:gd name="T38" fmla="*/ 24 w 275"/>
                <a:gd name="T39" fmla="*/ 397 h 457"/>
                <a:gd name="T40" fmla="*/ 32 w 275"/>
                <a:gd name="T41" fmla="*/ 407 h 457"/>
                <a:gd name="T42" fmla="*/ 41 w 275"/>
                <a:gd name="T43" fmla="*/ 417 h 457"/>
                <a:gd name="T44" fmla="*/ 51 w 275"/>
                <a:gd name="T45" fmla="*/ 425 h 457"/>
                <a:gd name="T46" fmla="*/ 61 w 275"/>
                <a:gd name="T47" fmla="*/ 434 h 457"/>
                <a:gd name="T48" fmla="*/ 73 w 275"/>
                <a:gd name="T49" fmla="*/ 440 h 457"/>
                <a:gd name="T50" fmla="*/ 84 w 275"/>
                <a:gd name="T51" fmla="*/ 446 h 457"/>
                <a:gd name="T52" fmla="*/ 97 w 275"/>
                <a:gd name="T53" fmla="*/ 450 h 457"/>
                <a:gd name="T54" fmla="*/ 110 w 275"/>
                <a:gd name="T55" fmla="*/ 454 h 457"/>
                <a:gd name="T56" fmla="*/ 124 w 275"/>
                <a:gd name="T57" fmla="*/ 456 h 457"/>
                <a:gd name="T58" fmla="*/ 138 w 275"/>
                <a:gd name="T59" fmla="*/ 457 h 457"/>
                <a:gd name="T60" fmla="*/ 138 w 275"/>
                <a:gd name="T61" fmla="*/ 457 h 457"/>
                <a:gd name="T62" fmla="*/ 151 w 275"/>
                <a:gd name="T63" fmla="*/ 456 h 457"/>
                <a:gd name="T64" fmla="*/ 165 w 275"/>
                <a:gd name="T65" fmla="*/ 454 h 457"/>
                <a:gd name="T66" fmla="*/ 178 w 275"/>
                <a:gd name="T67" fmla="*/ 450 h 457"/>
                <a:gd name="T68" fmla="*/ 191 w 275"/>
                <a:gd name="T69" fmla="*/ 446 h 457"/>
                <a:gd name="T70" fmla="*/ 203 w 275"/>
                <a:gd name="T71" fmla="*/ 440 h 457"/>
                <a:gd name="T72" fmla="*/ 214 w 275"/>
                <a:gd name="T73" fmla="*/ 434 h 457"/>
                <a:gd name="T74" fmla="*/ 225 w 275"/>
                <a:gd name="T75" fmla="*/ 425 h 457"/>
                <a:gd name="T76" fmla="*/ 235 w 275"/>
                <a:gd name="T77" fmla="*/ 417 h 457"/>
                <a:gd name="T78" fmla="*/ 243 w 275"/>
                <a:gd name="T79" fmla="*/ 407 h 457"/>
                <a:gd name="T80" fmla="*/ 251 w 275"/>
                <a:gd name="T81" fmla="*/ 397 h 457"/>
                <a:gd name="T82" fmla="*/ 258 w 275"/>
                <a:gd name="T83" fmla="*/ 385 h 457"/>
                <a:gd name="T84" fmla="*/ 264 w 275"/>
                <a:gd name="T85" fmla="*/ 373 h 457"/>
                <a:gd name="T86" fmla="*/ 269 w 275"/>
                <a:gd name="T87" fmla="*/ 360 h 457"/>
                <a:gd name="T88" fmla="*/ 272 w 275"/>
                <a:gd name="T89" fmla="*/ 348 h 457"/>
                <a:gd name="T90" fmla="*/ 274 w 275"/>
                <a:gd name="T91" fmla="*/ 334 h 457"/>
                <a:gd name="T92" fmla="*/ 275 w 275"/>
                <a:gd name="T93" fmla="*/ 319 h 457"/>
                <a:gd name="T94" fmla="*/ 275 w 275"/>
                <a:gd name="T95" fmla="*/ 319 h 457"/>
                <a:gd name="T96" fmla="*/ 274 w 275"/>
                <a:gd name="T97" fmla="*/ 312 h 457"/>
                <a:gd name="T98" fmla="*/ 273 w 275"/>
                <a:gd name="T99" fmla="*/ 304 h 457"/>
                <a:gd name="T100" fmla="*/ 269 w 275"/>
                <a:gd name="T101" fmla="*/ 285 h 457"/>
                <a:gd name="T102" fmla="*/ 262 w 275"/>
                <a:gd name="T103" fmla="*/ 263 h 457"/>
                <a:gd name="T104" fmla="*/ 253 w 275"/>
                <a:gd name="T105" fmla="*/ 237 h 457"/>
                <a:gd name="T106" fmla="*/ 242 w 275"/>
                <a:gd name="T107" fmla="*/ 212 h 457"/>
                <a:gd name="T108" fmla="*/ 231 w 275"/>
                <a:gd name="T109" fmla="*/ 185 h 457"/>
                <a:gd name="T110" fmla="*/ 206 w 275"/>
                <a:gd name="T111" fmla="*/ 132 h 457"/>
                <a:gd name="T112" fmla="*/ 181 w 275"/>
                <a:gd name="T113" fmla="*/ 81 h 457"/>
                <a:gd name="T114" fmla="*/ 160 w 275"/>
                <a:gd name="T115" fmla="*/ 39 h 457"/>
                <a:gd name="T116" fmla="*/ 138 w 275"/>
                <a:gd name="T117" fmla="*/ 0 h 457"/>
                <a:gd name="T118" fmla="*/ 138 w 275"/>
                <a:gd name="T119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5" h="457">
                  <a:moveTo>
                    <a:pt x="138" y="0"/>
                  </a:moveTo>
                  <a:lnTo>
                    <a:pt x="138" y="0"/>
                  </a:lnTo>
                  <a:lnTo>
                    <a:pt x="117" y="39"/>
                  </a:lnTo>
                  <a:lnTo>
                    <a:pt x="95" y="81"/>
                  </a:lnTo>
                  <a:lnTo>
                    <a:pt x="69" y="132"/>
                  </a:lnTo>
                  <a:lnTo>
                    <a:pt x="44" y="185"/>
                  </a:lnTo>
                  <a:lnTo>
                    <a:pt x="33" y="212"/>
                  </a:lnTo>
                  <a:lnTo>
                    <a:pt x="22" y="237"/>
                  </a:lnTo>
                  <a:lnTo>
                    <a:pt x="14" y="263"/>
                  </a:lnTo>
                  <a:lnTo>
                    <a:pt x="7" y="285"/>
                  </a:lnTo>
                  <a:lnTo>
                    <a:pt x="2" y="304"/>
                  </a:lnTo>
                  <a:lnTo>
                    <a:pt x="1" y="312"/>
                  </a:lnTo>
                  <a:lnTo>
                    <a:pt x="0" y="319"/>
                  </a:lnTo>
                  <a:lnTo>
                    <a:pt x="0" y="319"/>
                  </a:lnTo>
                  <a:lnTo>
                    <a:pt x="1" y="334"/>
                  </a:lnTo>
                  <a:lnTo>
                    <a:pt x="3" y="348"/>
                  </a:lnTo>
                  <a:lnTo>
                    <a:pt x="7" y="360"/>
                  </a:lnTo>
                  <a:lnTo>
                    <a:pt x="12" y="373"/>
                  </a:lnTo>
                  <a:lnTo>
                    <a:pt x="17" y="385"/>
                  </a:lnTo>
                  <a:lnTo>
                    <a:pt x="24" y="397"/>
                  </a:lnTo>
                  <a:lnTo>
                    <a:pt x="32" y="407"/>
                  </a:lnTo>
                  <a:lnTo>
                    <a:pt x="41" y="417"/>
                  </a:lnTo>
                  <a:lnTo>
                    <a:pt x="51" y="425"/>
                  </a:lnTo>
                  <a:lnTo>
                    <a:pt x="61" y="434"/>
                  </a:lnTo>
                  <a:lnTo>
                    <a:pt x="73" y="440"/>
                  </a:lnTo>
                  <a:lnTo>
                    <a:pt x="84" y="446"/>
                  </a:lnTo>
                  <a:lnTo>
                    <a:pt x="97" y="450"/>
                  </a:lnTo>
                  <a:lnTo>
                    <a:pt x="110" y="454"/>
                  </a:lnTo>
                  <a:lnTo>
                    <a:pt x="124" y="456"/>
                  </a:lnTo>
                  <a:lnTo>
                    <a:pt x="138" y="457"/>
                  </a:lnTo>
                  <a:lnTo>
                    <a:pt x="138" y="457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8" y="450"/>
                  </a:lnTo>
                  <a:lnTo>
                    <a:pt x="191" y="446"/>
                  </a:lnTo>
                  <a:lnTo>
                    <a:pt x="203" y="440"/>
                  </a:lnTo>
                  <a:lnTo>
                    <a:pt x="214" y="434"/>
                  </a:lnTo>
                  <a:lnTo>
                    <a:pt x="225" y="425"/>
                  </a:lnTo>
                  <a:lnTo>
                    <a:pt x="235" y="417"/>
                  </a:lnTo>
                  <a:lnTo>
                    <a:pt x="243" y="407"/>
                  </a:lnTo>
                  <a:lnTo>
                    <a:pt x="251" y="397"/>
                  </a:lnTo>
                  <a:lnTo>
                    <a:pt x="258" y="385"/>
                  </a:lnTo>
                  <a:lnTo>
                    <a:pt x="264" y="373"/>
                  </a:lnTo>
                  <a:lnTo>
                    <a:pt x="269" y="360"/>
                  </a:lnTo>
                  <a:lnTo>
                    <a:pt x="272" y="348"/>
                  </a:lnTo>
                  <a:lnTo>
                    <a:pt x="274" y="334"/>
                  </a:lnTo>
                  <a:lnTo>
                    <a:pt x="275" y="319"/>
                  </a:lnTo>
                  <a:lnTo>
                    <a:pt x="275" y="319"/>
                  </a:lnTo>
                  <a:lnTo>
                    <a:pt x="274" y="312"/>
                  </a:lnTo>
                  <a:lnTo>
                    <a:pt x="273" y="304"/>
                  </a:lnTo>
                  <a:lnTo>
                    <a:pt x="269" y="285"/>
                  </a:lnTo>
                  <a:lnTo>
                    <a:pt x="262" y="263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5"/>
                  </a:lnTo>
                  <a:lnTo>
                    <a:pt x="206" y="132"/>
                  </a:lnTo>
                  <a:lnTo>
                    <a:pt x="181" y="81"/>
                  </a:lnTo>
                  <a:lnTo>
                    <a:pt x="160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0" name="Freeform 37">
              <a:extLst>
                <a:ext uri="{FF2B5EF4-FFF2-40B4-BE49-F238E27FC236}">
                  <a16:creationId xmlns:a16="http://schemas.microsoft.com/office/drawing/2014/main" id="{46996BF5-9DE0-4C09-981B-6D05DD8F8B7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3664" y="3563937"/>
              <a:ext cx="63501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0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7 w 274"/>
                <a:gd name="T67" fmla="*/ 450 h 456"/>
                <a:gd name="T68" fmla="*/ 190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7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0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7" y="450"/>
                  </a:lnTo>
                  <a:lnTo>
                    <a:pt x="190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7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aphicFrame>
        <p:nvGraphicFramePr>
          <p:cNvPr id="52" name="Symbol zastępczy zawartości 4">
            <a:extLst>
              <a:ext uri="{FF2B5EF4-FFF2-40B4-BE49-F238E27FC236}">
                <a16:creationId xmlns:a16="http://schemas.microsoft.com/office/drawing/2014/main" id="{43DF1155-6A33-4B00-A3E9-9CD3D6B569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192509"/>
              </p:ext>
            </p:extLst>
          </p:nvPr>
        </p:nvGraphicFramePr>
        <p:xfrm>
          <a:off x="4126572" y="1520636"/>
          <a:ext cx="4146184" cy="30228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8F2E3101-94F8-480E-9C29-37316A2B2FC6}"/>
              </a:ext>
            </a:extLst>
          </p:cNvPr>
          <p:cNvSpPr txBox="1">
            <a:spLocks/>
          </p:cNvSpPr>
          <p:nvPr/>
        </p:nvSpPr>
        <p:spPr>
          <a:xfrm>
            <a:off x="333053" y="5517256"/>
            <a:ext cx="8487418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 Ze względu na wiek: 18-24 lata: n=204, 25-34 lata: n=221, 35-44 lata: n=223, 45-59 lat: n=203, 60 i więcej lat: n=149. </a:t>
            </a:r>
          </a:p>
        </p:txBody>
      </p:sp>
      <p:sp>
        <p:nvSpPr>
          <p:cNvPr id="21" name="Symbol zastępczy tekstu 2">
            <a:extLst>
              <a:ext uri="{FF2B5EF4-FFF2-40B4-BE49-F238E27FC236}">
                <a16:creationId xmlns:a16="http://schemas.microsoft.com/office/drawing/2014/main" id="{F12098DC-134F-4C19-989E-FCE8B1E36CA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03019" y="908050"/>
            <a:ext cx="6748660" cy="676306"/>
          </a:xfrm>
        </p:spPr>
        <p:txBody>
          <a:bodyPr/>
          <a:lstStyle/>
          <a:p>
            <a:r>
              <a:rPr lang="pl-PL" sz="1100"/>
              <a:t>3. Który Pana(i) zdaniem globalny problem ma większe znaczenia dla zachowania życia ludzi na Ziemi: zmiany klimatu czy utrata różnorodności biologicznej?</a:t>
            </a:r>
            <a:br>
              <a:rPr lang="pl-PL" sz="1100"/>
            </a:br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9774B01C-A817-49FB-BD78-193376BA73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310" y="2672967"/>
            <a:ext cx="745459" cy="745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pole tekstowe 25">
            <a:extLst>
              <a:ext uri="{FF2B5EF4-FFF2-40B4-BE49-F238E27FC236}">
                <a16:creationId xmlns:a16="http://schemas.microsoft.com/office/drawing/2014/main" id="{718FA5B0-3D97-4FEF-83D7-E27C448FA1CE}"/>
              </a:ext>
            </a:extLst>
          </p:cNvPr>
          <p:cNvSpPr txBox="1"/>
          <p:nvPr/>
        </p:nvSpPr>
        <p:spPr>
          <a:xfrm>
            <a:off x="2402802" y="1407490"/>
            <a:ext cx="2009671" cy="944940"/>
          </a:xfrm>
          <a:prstGeom prst="wedgeRoundRectCallout">
            <a:avLst>
              <a:gd name="adj1" fmla="val -46586"/>
              <a:gd name="adj2" fmla="val 91528"/>
              <a:gd name="adj3" fmla="val 16667"/>
            </a:avLst>
          </a:prstGeom>
          <a:solidFill>
            <a:schemeClr val="bg1"/>
          </a:solidFill>
          <a:ln>
            <a:solidFill>
              <a:srgbClr val="B0955A"/>
            </a:solidFill>
            <a:prstDash val="dash"/>
          </a:ln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b="1" i="1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</a:rPr>
              <a:t>2/3 osób </a:t>
            </a:r>
            <a:endParaRPr lang="pl-PL" i="1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</a:endParaRPr>
          </a:p>
          <a:p>
            <a:pPr marL="0" defTabSz="914400" rtl="0" eaLnBrk="1" fontAlgn="t" latinLnBrk="0" hangingPunct="1"/>
            <a:r>
              <a:rPr lang="pl-PL" sz="1050" i="1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</a:rPr>
              <a:t>uważa, że zmiany klimatu mają większe znaczenie dla zachowania życia ludzi na ziemi</a:t>
            </a:r>
            <a:endParaRPr lang="pl-PL" sz="1050" i="1" u="none" strike="noStrike" kern="1200">
              <a:solidFill>
                <a:schemeClr val="bg1">
                  <a:lumMod val="65000"/>
                </a:schemeClr>
              </a:solidFill>
              <a:effectLst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65539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053" y="5611158"/>
            <a:ext cx="8487418" cy="319992"/>
          </a:xfrm>
        </p:spPr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</a:t>
            </a:r>
          </a:p>
        </p:txBody>
      </p:sp>
      <p:sp>
        <p:nvSpPr>
          <p:cNvPr id="28" name="Symbol zastępczy tekstu 12">
            <a:extLst>
              <a:ext uri="{FF2B5EF4-FFF2-40B4-BE49-F238E27FC236}">
                <a16:creationId xmlns:a16="http://schemas.microsoft.com/office/drawing/2014/main" id="{D81C5172-E96B-4E4F-BED8-03D5DBC3399D}"/>
              </a:ext>
            </a:extLst>
          </p:cNvPr>
          <p:cNvSpPr txBox="1">
            <a:spLocks/>
          </p:cNvSpPr>
          <p:nvPr/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/>
              <a:t>Zachowanie i ochrona środowiska naturalnego oraz wspieranie efektywnego gospodarowania odpadami</a:t>
            </a:r>
          </a:p>
        </p:txBody>
      </p:sp>
      <p:sp>
        <p:nvSpPr>
          <p:cNvPr id="29" name="Symbol zastępczy tekstu 2">
            <a:extLst>
              <a:ext uri="{FF2B5EF4-FFF2-40B4-BE49-F238E27FC236}">
                <a16:creationId xmlns:a16="http://schemas.microsoft.com/office/drawing/2014/main" id="{3D3B4A6B-6DCB-4690-B65E-C5396D33374E}"/>
              </a:ext>
            </a:extLst>
          </p:cNvPr>
          <p:cNvSpPr txBox="1">
            <a:spLocks/>
          </p:cNvSpPr>
          <p:nvPr/>
        </p:nvSpPr>
        <p:spPr>
          <a:xfrm>
            <a:off x="755575" y="908050"/>
            <a:ext cx="8064896" cy="108079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/>
              <a:t>4. Kto według Pana(i) powinien decydować o sposobie wykorzystania zasobów przyrody w danym regionie i o ich ochronie?</a:t>
            </a:r>
            <a:br>
              <a:rPr lang="pl-PL" sz="1100"/>
            </a:br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31" name="Prostokąt: zaokrąglone rogi 30">
            <a:extLst>
              <a:ext uri="{FF2B5EF4-FFF2-40B4-BE49-F238E27FC236}">
                <a16:creationId xmlns:a16="http://schemas.microsoft.com/office/drawing/2014/main" id="{BBB01B6E-28ED-4507-A1B5-507795E905E1}"/>
              </a:ext>
            </a:extLst>
          </p:cNvPr>
          <p:cNvSpPr/>
          <p:nvPr/>
        </p:nvSpPr>
        <p:spPr>
          <a:xfrm>
            <a:off x="2061443" y="1813445"/>
            <a:ext cx="4535650" cy="1421355"/>
          </a:xfrm>
          <a:prstGeom prst="roundRect">
            <a:avLst/>
          </a:prstGeom>
          <a:noFill/>
          <a:ln w="6350">
            <a:solidFill>
              <a:srgbClr val="B0955A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91120F5D-91E9-4422-ABFD-643D9DBEF86F}"/>
              </a:ext>
            </a:extLst>
          </p:cNvPr>
          <p:cNvSpPr txBox="1"/>
          <p:nvPr/>
        </p:nvSpPr>
        <p:spPr>
          <a:xfrm>
            <a:off x="3212663" y="1710137"/>
            <a:ext cx="839508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b="1"/>
              <a:t>TOP3</a:t>
            </a:r>
          </a:p>
        </p:txBody>
      </p:sp>
      <p:sp>
        <p:nvSpPr>
          <p:cNvPr id="38" name="Prostokąt: zaokrąglone rogi 37">
            <a:extLst>
              <a:ext uri="{FF2B5EF4-FFF2-40B4-BE49-F238E27FC236}">
                <a16:creationId xmlns:a16="http://schemas.microsoft.com/office/drawing/2014/main" id="{BAC34CA0-1805-400C-ADE9-790A1BC6CE5F}"/>
              </a:ext>
            </a:extLst>
          </p:cNvPr>
          <p:cNvSpPr/>
          <p:nvPr/>
        </p:nvSpPr>
        <p:spPr>
          <a:xfrm>
            <a:off x="2166516" y="3447806"/>
            <a:ext cx="1352073" cy="1421355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40" name="Prostokąt: zaokrąglone rogi 39">
            <a:extLst>
              <a:ext uri="{FF2B5EF4-FFF2-40B4-BE49-F238E27FC236}">
                <a16:creationId xmlns:a16="http://schemas.microsoft.com/office/drawing/2014/main" id="{D9F3B23C-7CB0-4395-BE70-9FF3F353FD4D}"/>
              </a:ext>
            </a:extLst>
          </p:cNvPr>
          <p:cNvSpPr/>
          <p:nvPr/>
        </p:nvSpPr>
        <p:spPr>
          <a:xfrm>
            <a:off x="3632417" y="3447806"/>
            <a:ext cx="1619936" cy="1421355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graphicFrame>
        <p:nvGraphicFramePr>
          <p:cNvPr id="49" name="Tabela 48">
            <a:extLst>
              <a:ext uri="{FF2B5EF4-FFF2-40B4-BE49-F238E27FC236}">
                <a16:creationId xmlns:a16="http://schemas.microsoft.com/office/drawing/2014/main" id="{442F46ED-0659-4B63-A136-6CF2A89F30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4955398"/>
              </p:ext>
            </p:extLst>
          </p:nvPr>
        </p:nvGraphicFramePr>
        <p:xfrm>
          <a:off x="2061443" y="2477164"/>
          <a:ext cx="6127436" cy="566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1859">
                  <a:extLst>
                    <a:ext uri="{9D8B030D-6E8A-4147-A177-3AD203B41FA5}">
                      <a16:colId xmlns:a16="http://schemas.microsoft.com/office/drawing/2014/main" val="1005270550"/>
                    </a:ext>
                  </a:extLst>
                </a:gridCol>
                <a:gridCol w="1531859">
                  <a:extLst>
                    <a:ext uri="{9D8B030D-6E8A-4147-A177-3AD203B41FA5}">
                      <a16:colId xmlns:a16="http://schemas.microsoft.com/office/drawing/2014/main" val="2160130815"/>
                    </a:ext>
                  </a:extLst>
                </a:gridCol>
                <a:gridCol w="1531859">
                  <a:extLst>
                    <a:ext uri="{9D8B030D-6E8A-4147-A177-3AD203B41FA5}">
                      <a16:colId xmlns:a16="http://schemas.microsoft.com/office/drawing/2014/main" val="2872541281"/>
                    </a:ext>
                  </a:extLst>
                </a:gridCol>
                <a:gridCol w="1531859">
                  <a:extLst>
                    <a:ext uri="{9D8B030D-6E8A-4147-A177-3AD203B41FA5}">
                      <a16:colId xmlns:a16="http://schemas.microsoft.com/office/drawing/2014/main" val="720497422"/>
                    </a:ext>
                  </a:extLst>
                </a:gridCol>
              </a:tblGrid>
              <a:tr h="142700">
                <a:tc>
                  <a:txBody>
                    <a:bodyPr/>
                    <a:lstStyle/>
                    <a:p>
                      <a:pPr algn="ctr" fontAlgn="t"/>
                      <a:r>
                        <a:rPr lang="pl-PL" sz="1600" u="none" strike="noStrike">
                          <a:solidFill>
                            <a:schemeClr val="tx1"/>
                          </a:solidFill>
                          <a:effectLst/>
                        </a:rPr>
                        <a:t>32%</a:t>
                      </a:r>
                      <a:endParaRPr lang="pl-PL" sz="16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600" u="none" strike="noStrike">
                          <a:solidFill>
                            <a:schemeClr val="tx1"/>
                          </a:solidFill>
                          <a:effectLst/>
                        </a:rPr>
                        <a:t>30%</a:t>
                      </a:r>
                      <a:endParaRPr lang="pl-PL" sz="16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600" u="none" strike="noStrike">
                          <a:solidFill>
                            <a:schemeClr val="tx1"/>
                          </a:solidFill>
                          <a:effectLst/>
                        </a:rPr>
                        <a:t>18%</a:t>
                      </a:r>
                      <a:endParaRPr lang="pl-PL" sz="16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l-PL" sz="16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7830837"/>
                  </a:ext>
                </a:extLst>
              </a:tr>
              <a:tr h="23742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u="none" strike="noStrike">
                          <a:effectLst/>
                        </a:rPr>
                        <a:t>Tylko jego mieszkańcy (np. mieszkańcy danej gminy)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u="none" strike="noStrike">
                          <a:effectLst/>
                        </a:rPr>
                        <a:t>Władze regionalne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algn="ctr" fontAlgn="ctr"/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>
                          <a:effectLst/>
                        </a:rPr>
                        <a:t>Władze centralne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000" u="none" strike="noStrike">
                        <a:effectLst/>
                      </a:endParaRP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7356077"/>
                  </a:ext>
                </a:extLst>
              </a:tr>
            </a:tbl>
          </a:graphicData>
        </a:graphic>
      </p:graphicFrame>
      <p:graphicFrame>
        <p:nvGraphicFramePr>
          <p:cNvPr id="50" name="Tabela 49">
            <a:extLst>
              <a:ext uri="{FF2B5EF4-FFF2-40B4-BE49-F238E27FC236}">
                <a16:creationId xmlns:a16="http://schemas.microsoft.com/office/drawing/2014/main" id="{197B6893-EAFA-4B49-9518-3D3865D8DA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5532382"/>
              </p:ext>
            </p:extLst>
          </p:nvPr>
        </p:nvGraphicFramePr>
        <p:xfrm>
          <a:off x="516897" y="4001827"/>
          <a:ext cx="7800920" cy="870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0184">
                  <a:extLst>
                    <a:ext uri="{9D8B030D-6E8A-4147-A177-3AD203B41FA5}">
                      <a16:colId xmlns:a16="http://schemas.microsoft.com/office/drawing/2014/main" val="215036969"/>
                    </a:ext>
                  </a:extLst>
                </a:gridCol>
                <a:gridCol w="1560184">
                  <a:extLst>
                    <a:ext uri="{9D8B030D-6E8A-4147-A177-3AD203B41FA5}">
                      <a16:colId xmlns:a16="http://schemas.microsoft.com/office/drawing/2014/main" val="411925587"/>
                    </a:ext>
                  </a:extLst>
                </a:gridCol>
                <a:gridCol w="1560184">
                  <a:extLst>
                    <a:ext uri="{9D8B030D-6E8A-4147-A177-3AD203B41FA5}">
                      <a16:colId xmlns:a16="http://schemas.microsoft.com/office/drawing/2014/main" val="3608420190"/>
                    </a:ext>
                  </a:extLst>
                </a:gridCol>
                <a:gridCol w="1560184">
                  <a:extLst>
                    <a:ext uri="{9D8B030D-6E8A-4147-A177-3AD203B41FA5}">
                      <a16:colId xmlns:a16="http://schemas.microsoft.com/office/drawing/2014/main" val="4181854498"/>
                    </a:ext>
                  </a:extLst>
                </a:gridCol>
                <a:gridCol w="1560184">
                  <a:extLst>
                    <a:ext uri="{9D8B030D-6E8A-4147-A177-3AD203B41FA5}">
                      <a16:colId xmlns:a16="http://schemas.microsoft.com/office/drawing/2014/main" val="3871111925"/>
                    </a:ext>
                  </a:extLst>
                </a:gridCol>
              </a:tblGrid>
              <a:tr h="197352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u="none" strike="noStrike">
                          <a:solidFill>
                            <a:schemeClr val="tx1"/>
                          </a:solidFill>
                          <a:effectLst/>
                        </a:rPr>
                        <a:t>4%</a:t>
                      </a:r>
                      <a:endParaRPr lang="pl-PL" sz="16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600" u="none" strike="noStrike">
                          <a:solidFill>
                            <a:schemeClr val="tx1"/>
                          </a:solidFill>
                          <a:effectLst/>
                        </a:rPr>
                        <a:t>3%</a:t>
                      </a:r>
                      <a:endParaRPr lang="pl-PL" sz="16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600" u="none" strike="noStrike">
                          <a:solidFill>
                            <a:schemeClr val="tx1"/>
                          </a:solidFill>
                          <a:effectLst/>
                        </a:rPr>
                        <a:t>3%</a:t>
                      </a:r>
                      <a:endParaRPr lang="pl-PL" sz="16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600" u="none" strike="noStrike">
                          <a:solidFill>
                            <a:schemeClr val="tx1"/>
                          </a:solidFill>
                          <a:effectLst/>
                        </a:rPr>
                        <a:t>3%</a:t>
                      </a:r>
                      <a:endParaRPr lang="pl-PL" sz="16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600" u="none" strike="noStrike">
                          <a:solidFill>
                            <a:schemeClr val="tx1"/>
                          </a:solidFill>
                          <a:effectLst/>
                        </a:rPr>
                        <a:t>5%</a:t>
                      </a:r>
                      <a:endParaRPr lang="pl-PL" sz="16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0447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u="none" strike="noStrike">
                          <a:effectLst/>
                        </a:rPr>
                        <a:t>Naukowcy, organizacje badawcze, eksperci</a:t>
                      </a: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u="none" strike="noStrike">
                          <a:effectLst/>
                        </a:rPr>
                        <a:t>Organizacje </a:t>
                      </a:r>
                      <a:br>
                        <a:rPr lang="pl-PL" sz="1000" u="none" strike="noStrike">
                          <a:effectLst/>
                        </a:rPr>
                      </a:br>
                      <a:r>
                        <a:rPr lang="pl-PL" sz="1000" u="none" strike="noStrike">
                          <a:effectLst/>
                        </a:rPr>
                        <a:t>międzynarodowe, </a:t>
                      </a:r>
                      <a:br>
                        <a:rPr lang="pl-PL" sz="1000" u="none" strike="noStrike">
                          <a:effectLst/>
                        </a:rPr>
                      </a:br>
                      <a:r>
                        <a:rPr lang="pl-PL" sz="1000" u="none" strike="noStrike">
                          <a:effectLst/>
                        </a:rPr>
                        <a:t>pozarządowe </a:t>
                      </a:r>
                    </a:p>
                    <a:p>
                      <a:pPr algn="ctr" fontAlgn="ctr"/>
                      <a:endParaRPr lang="pl-PL" sz="1000" u="none" strike="noStrike">
                        <a:effectLst/>
                      </a:endParaRP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>
                          <a:effectLst/>
                        </a:rPr>
                        <a:t>Wszyscy powinni decydować (władze, mieszkańcy, inne podmioty)</a:t>
                      </a: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>
                          <a:effectLst/>
                        </a:rPr>
                        <a:t>Inne podmioty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>
                          <a:effectLst/>
                        </a:rPr>
                        <a:t>Nie wiem, </a:t>
                      </a:r>
                      <a:br>
                        <a:rPr lang="pl-PL" sz="1000" u="none" strike="noStrike">
                          <a:effectLst/>
                        </a:rPr>
                      </a:br>
                      <a:r>
                        <a:rPr lang="pl-PL" sz="1000" u="none" strike="noStrike">
                          <a:effectLst/>
                        </a:rPr>
                        <a:t>trudno powiedzieć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511642"/>
                  </a:ext>
                </a:extLst>
              </a:tr>
            </a:tbl>
          </a:graphicData>
        </a:graphic>
      </p:graphicFrame>
      <p:sp>
        <p:nvSpPr>
          <p:cNvPr id="52" name="Prostokąt: zaokrąglone rogi 51">
            <a:extLst>
              <a:ext uri="{FF2B5EF4-FFF2-40B4-BE49-F238E27FC236}">
                <a16:creationId xmlns:a16="http://schemas.microsoft.com/office/drawing/2014/main" id="{BFD484A4-F2C2-4517-846A-34BDC03E0EBE}"/>
              </a:ext>
            </a:extLst>
          </p:cNvPr>
          <p:cNvSpPr/>
          <p:nvPr/>
        </p:nvSpPr>
        <p:spPr>
          <a:xfrm>
            <a:off x="5302618" y="3447614"/>
            <a:ext cx="1352073" cy="1421355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57" name="Prostokąt: zaokrąglone rogi 56">
            <a:extLst>
              <a:ext uri="{FF2B5EF4-FFF2-40B4-BE49-F238E27FC236}">
                <a16:creationId xmlns:a16="http://schemas.microsoft.com/office/drawing/2014/main" id="{FA1DA9D4-9462-4CCD-8E79-08E7F12437CF}"/>
              </a:ext>
            </a:extLst>
          </p:cNvPr>
          <p:cNvSpPr/>
          <p:nvPr/>
        </p:nvSpPr>
        <p:spPr>
          <a:xfrm>
            <a:off x="6870670" y="3447614"/>
            <a:ext cx="1352073" cy="1421355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grpSp>
        <p:nvGrpSpPr>
          <p:cNvPr id="58" name="Grupa 57" descr="Decydenci w sposobie wykorzystania zasobów przyrody&#10;&#10;Grafika przedstawia kto według respondenta powinien decydować o sposobie wykorzystania zasobów przyrody w danym regionie i o ich ochronie - władze centralne - 18%. &#10;">
            <a:extLst>
              <a:ext uri="{FF2B5EF4-FFF2-40B4-BE49-F238E27FC236}">
                <a16:creationId xmlns:a16="http://schemas.microsoft.com/office/drawing/2014/main" id="{B594480E-07DC-4F21-A62E-92FA61848BD8}"/>
              </a:ext>
            </a:extLst>
          </p:cNvPr>
          <p:cNvGrpSpPr/>
          <p:nvPr/>
        </p:nvGrpSpPr>
        <p:grpSpPr>
          <a:xfrm>
            <a:off x="5634450" y="2021557"/>
            <a:ext cx="509998" cy="424114"/>
            <a:chOff x="3748088" y="1628775"/>
            <a:chExt cx="695325" cy="669925"/>
          </a:xfrm>
          <a:solidFill>
            <a:srgbClr val="B0955A"/>
          </a:solidFill>
        </p:grpSpPr>
        <p:sp>
          <p:nvSpPr>
            <p:cNvPr id="59" name="Freeform 91">
              <a:extLst>
                <a:ext uri="{FF2B5EF4-FFF2-40B4-BE49-F238E27FC236}">
                  <a16:creationId xmlns:a16="http://schemas.microsoft.com/office/drawing/2014/main" id="{5E1E5E06-681F-4ECF-9648-12366881AB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48088" y="1628775"/>
              <a:ext cx="695325" cy="669925"/>
            </a:xfrm>
            <a:custGeom>
              <a:avLst/>
              <a:gdLst>
                <a:gd name="T0" fmla="*/ 62 w 1752"/>
                <a:gd name="T1" fmla="*/ 1433 h 1689"/>
                <a:gd name="T2" fmla="*/ 62 w 1752"/>
                <a:gd name="T3" fmla="*/ 1535 h 1689"/>
                <a:gd name="T4" fmla="*/ 1691 w 1752"/>
                <a:gd name="T5" fmla="*/ 1535 h 1689"/>
                <a:gd name="T6" fmla="*/ 1691 w 1752"/>
                <a:gd name="T7" fmla="*/ 1433 h 1689"/>
                <a:gd name="T8" fmla="*/ 62 w 1752"/>
                <a:gd name="T9" fmla="*/ 1433 h 1689"/>
                <a:gd name="T10" fmla="*/ 0 w 1752"/>
                <a:gd name="T11" fmla="*/ 1586 h 1689"/>
                <a:gd name="T12" fmla="*/ 0 w 1752"/>
                <a:gd name="T13" fmla="*/ 1689 h 1689"/>
                <a:gd name="T14" fmla="*/ 1752 w 1752"/>
                <a:gd name="T15" fmla="*/ 1689 h 1689"/>
                <a:gd name="T16" fmla="*/ 1752 w 1752"/>
                <a:gd name="T17" fmla="*/ 1586 h 1689"/>
                <a:gd name="T18" fmla="*/ 0 w 1752"/>
                <a:gd name="T19" fmla="*/ 1586 h 1689"/>
                <a:gd name="T20" fmla="*/ 1595 w 1752"/>
                <a:gd name="T21" fmla="*/ 481 h 1689"/>
                <a:gd name="T22" fmla="*/ 872 w 1752"/>
                <a:gd name="T23" fmla="*/ 0 h 1689"/>
                <a:gd name="T24" fmla="*/ 130 w 1752"/>
                <a:gd name="T25" fmla="*/ 481 h 1689"/>
                <a:gd name="T26" fmla="*/ 62 w 1752"/>
                <a:gd name="T27" fmla="*/ 481 h 1689"/>
                <a:gd name="T28" fmla="*/ 62 w 1752"/>
                <a:gd name="T29" fmla="*/ 582 h 1689"/>
                <a:gd name="T30" fmla="*/ 1691 w 1752"/>
                <a:gd name="T31" fmla="*/ 582 h 1689"/>
                <a:gd name="T32" fmla="*/ 1691 w 1752"/>
                <a:gd name="T33" fmla="*/ 481 h 1689"/>
                <a:gd name="T34" fmla="*/ 1595 w 1752"/>
                <a:gd name="T35" fmla="*/ 481 h 1689"/>
                <a:gd name="T36" fmla="*/ 873 w 1752"/>
                <a:gd name="T37" fmla="*/ 110 h 1689"/>
                <a:gd name="T38" fmla="*/ 1431 w 1752"/>
                <a:gd name="T39" fmla="*/ 481 h 1689"/>
                <a:gd name="T40" fmla="*/ 1356 w 1752"/>
                <a:gd name="T41" fmla="*/ 481 h 1689"/>
                <a:gd name="T42" fmla="*/ 873 w 1752"/>
                <a:gd name="T43" fmla="*/ 158 h 1689"/>
                <a:gd name="T44" fmla="*/ 377 w 1752"/>
                <a:gd name="T45" fmla="*/ 481 h 1689"/>
                <a:gd name="T46" fmla="*/ 300 w 1752"/>
                <a:gd name="T47" fmla="*/ 481 h 1689"/>
                <a:gd name="T48" fmla="*/ 873 w 1752"/>
                <a:gd name="T49" fmla="*/ 110 h 1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52" h="1689">
                  <a:moveTo>
                    <a:pt x="62" y="1433"/>
                  </a:moveTo>
                  <a:lnTo>
                    <a:pt x="62" y="1535"/>
                  </a:lnTo>
                  <a:lnTo>
                    <a:pt x="1691" y="1535"/>
                  </a:lnTo>
                  <a:lnTo>
                    <a:pt x="1691" y="1433"/>
                  </a:lnTo>
                  <a:lnTo>
                    <a:pt x="62" y="1433"/>
                  </a:lnTo>
                  <a:close/>
                  <a:moveTo>
                    <a:pt x="0" y="1586"/>
                  </a:moveTo>
                  <a:lnTo>
                    <a:pt x="0" y="1689"/>
                  </a:lnTo>
                  <a:lnTo>
                    <a:pt x="1752" y="1689"/>
                  </a:lnTo>
                  <a:lnTo>
                    <a:pt x="1752" y="1586"/>
                  </a:lnTo>
                  <a:lnTo>
                    <a:pt x="0" y="1586"/>
                  </a:lnTo>
                  <a:close/>
                  <a:moveTo>
                    <a:pt x="1595" y="481"/>
                  </a:moveTo>
                  <a:lnTo>
                    <a:pt x="872" y="0"/>
                  </a:lnTo>
                  <a:lnTo>
                    <a:pt x="130" y="481"/>
                  </a:lnTo>
                  <a:lnTo>
                    <a:pt x="62" y="481"/>
                  </a:lnTo>
                  <a:lnTo>
                    <a:pt x="62" y="582"/>
                  </a:lnTo>
                  <a:lnTo>
                    <a:pt x="1691" y="582"/>
                  </a:lnTo>
                  <a:lnTo>
                    <a:pt x="1691" y="481"/>
                  </a:lnTo>
                  <a:lnTo>
                    <a:pt x="1595" y="481"/>
                  </a:lnTo>
                  <a:close/>
                  <a:moveTo>
                    <a:pt x="873" y="110"/>
                  </a:moveTo>
                  <a:lnTo>
                    <a:pt x="1431" y="481"/>
                  </a:lnTo>
                  <a:lnTo>
                    <a:pt x="1356" y="481"/>
                  </a:lnTo>
                  <a:lnTo>
                    <a:pt x="873" y="158"/>
                  </a:lnTo>
                  <a:lnTo>
                    <a:pt x="377" y="481"/>
                  </a:lnTo>
                  <a:lnTo>
                    <a:pt x="300" y="481"/>
                  </a:lnTo>
                  <a:lnTo>
                    <a:pt x="873" y="1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0" name="Freeform 92">
              <a:extLst>
                <a:ext uri="{FF2B5EF4-FFF2-40B4-BE49-F238E27FC236}">
                  <a16:creationId xmlns:a16="http://schemas.microsoft.com/office/drawing/2014/main" id="{03877AC5-44F1-4958-9559-A6D56751CFD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7488" y="1881188"/>
              <a:ext cx="133350" cy="296863"/>
            </a:xfrm>
            <a:custGeom>
              <a:avLst/>
              <a:gdLst>
                <a:gd name="T0" fmla="*/ 33 w 335"/>
                <a:gd name="T1" fmla="*/ 652 h 745"/>
                <a:gd name="T2" fmla="*/ 33 w 335"/>
                <a:gd name="T3" fmla="*/ 92 h 745"/>
                <a:gd name="T4" fmla="*/ 0 w 335"/>
                <a:gd name="T5" fmla="*/ 92 h 745"/>
                <a:gd name="T6" fmla="*/ 0 w 335"/>
                <a:gd name="T7" fmla="*/ 0 h 745"/>
                <a:gd name="T8" fmla="*/ 335 w 335"/>
                <a:gd name="T9" fmla="*/ 0 h 745"/>
                <a:gd name="T10" fmla="*/ 335 w 335"/>
                <a:gd name="T11" fmla="*/ 92 h 745"/>
                <a:gd name="T12" fmla="*/ 302 w 335"/>
                <a:gd name="T13" fmla="*/ 92 h 745"/>
                <a:gd name="T14" fmla="*/ 302 w 335"/>
                <a:gd name="T15" fmla="*/ 652 h 745"/>
                <a:gd name="T16" fmla="*/ 335 w 335"/>
                <a:gd name="T17" fmla="*/ 652 h 745"/>
                <a:gd name="T18" fmla="*/ 335 w 335"/>
                <a:gd name="T19" fmla="*/ 745 h 745"/>
                <a:gd name="T20" fmla="*/ 0 w 335"/>
                <a:gd name="T21" fmla="*/ 745 h 745"/>
                <a:gd name="T22" fmla="*/ 0 w 335"/>
                <a:gd name="T23" fmla="*/ 652 h 745"/>
                <a:gd name="T24" fmla="*/ 33 w 335"/>
                <a:gd name="T25" fmla="*/ 652 h 7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5" h="745">
                  <a:moveTo>
                    <a:pt x="33" y="652"/>
                  </a:moveTo>
                  <a:lnTo>
                    <a:pt x="33" y="92"/>
                  </a:lnTo>
                  <a:lnTo>
                    <a:pt x="0" y="92"/>
                  </a:lnTo>
                  <a:lnTo>
                    <a:pt x="0" y="0"/>
                  </a:lnTo>
                  <a:lnTo>
                    <a:pt x="335" y="0"/>
                  </a:lnTo>
                  <a:lnTo>
                    <a:pt x="335" y="92"/>
                  </a:lnTo>
                  <a:lnTo>
                    <a:pt x="302" y="92"/>
                  </a:lnTo>
                  <a:lnTo>
                    <a:pt x="302" y="652"/>
                  </a:lnTo>
                  <a:lnTo>
                    <a:pt x="335" y="652"/>
                  </a:lnTo>
                  <a:lnTo>
                    <a:pt x="335" y="745"/>
                  </a:lnTo>
                  <a:lnTo>
                    <a:pt x="0" y="745"/>
                  </a:lnTo>
                  <a:lnTo>
                    <a:pt x="0" y="652"/>
                  </a:lnTo>
                  <a:lnTo>
                    <a:pt x="33" y="6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1" name="Freeform 93">
              <a:extLst>
                <a:ext uri="{FF2B5EF4-FFF2-40B4-BE49-F238E27FC236}">
                  <a16:creationId xmlns:a16="http://schemas.microsoft.com/office/drawing/2014/main" id="{E735F8C7-DBC1-49D1-850F-1AC37A0DCF9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9101" y="1881188"/>
              <a:ext cx="131763" cy="296863"/>
            </a:xfrm>
            <a:custGeom>
              <a:avLst/>
              <a:gdLst>
                <a:gd name="T0" fmla="*/ 33 w 334"/>
                <a:gd name="T1" fmla="*/ 652 h 745"/>
                <a:gd name="T2" fmla="*/ 33 w 334"/>
                <a:gd name="T3" fmla="*/ 92 h 745"/>
                <a:gd name="T4" fmla="*/ 0 w 334"/>
                <a:gd name="T5" fmla="*/ 92 h 745"/>
                <a:gd name="T6" fmla="*/ 0 w 334"/>
                <a:gd name="T7" fmla="*/ 0 h 745"/>
                <a:gd name="T8" fmla="*/ 334 w 334"/>
                <a:gd name="T9" fmla="*/ 0 h 745"/>
                <a:gd name="T10" fmla="*/ 334 w 334"/>
                <a:gd name="T11" fmla="*/ 92 h 745"/>
                <a:gd name="T12" fmla="*/ 301 w 334"/>
                <a:gd name="T13" fmla="*/ 92 h 745"/>
                <a:gd name="T14" fmla="*/ 301 w 334"/>
                <a:gd name="T15" fmla="*/ 652 h 745"/>
                <a:gd name="T16" fmla="*/ 334 w 334"/>
                <a:gd name="T17" fmla="*/ 652 h 745"/>
                <a:gd name="T18" fmla="*/ 334 w 334"/>
                <a:gd name="T19" fmla="*/ 745 h 745"/>
                <a:gd name="T20" fmla="*/ 0 w 334"/>
                <a:gd name="T21" fmla="*/ 745 h 745"/>
                <a:gd name="T22" fmla="*/ 0 w 334"/>
                <a:gd name="T23" fmla="*/ 652 h 745"/>
                <a:gd name="T24" fmla="*/ 33 w 334"/>
                <a:gd name="T25" fmla="*/ 652 h 7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4" h="745">
                  <a:moveTo>
                    <a:pt x="33" y="652"/>
                  </a:moveTo>
                  <a:lnTo>
                    <a:pt x="33" y="92"/>
                  </a:lnTo>
                  <a:lnTo>
                    <a:pt x="0" y="92"/>
                  </a:lnTo>
                  <a:lnTo>
                    <a:pt x="0" y="0"/>
                  </a:lnTo>
                  <a:lnTo>
                    <a:pt x="334" y="0"/>
                  </a:lnTo>
                  <a:lnTo>
                    <a:pt x="334" y="92"/>
                  </a:lnTo>
                  <a:lnTo>
                    <a:pt x="301" y="92"/>
                  </a:lnTo>
                  <a:lnTo>
                    <a:pt x="301" y="652"/>
                  </a:lnTo>
                  <a:lnTo>
                    <a:pt x="334" y="652"/>
                  </a:lnTo>
                  <a:lnTo>
                    <a:pt x="334" y="745"/>
                  </a:lnTo>
                  <a:lnTo>
                    <a:pt x="0" y="745"/>
                  </a:lnTo>
                  <a:lnTo>
                    <a:pt x="0" y="652"/>
                  </a:lnTo>
                  <a:lnTo>
                    <a:pt x="33" y="6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9" name="Freeform 94">
              <a:extLst>
                <a:ext uri="{FF2B5EF4-FFF2-40B4-BE49-F238E27FC236}">
                  <a16:creationId xmlns:a16="http://schemas.microsoft.com/office/drawing/2014/main" id="{615B5863-33AB-4D1E-A367-47CE6BCA73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9051" y="1881188"/>
              <a:ext cx="131763" cy="296863"/>
            </a:xfrm>
            <a:custGeom>
              <a:avLst/>
              <a:gdLst>
                <a:gd name="T0" fmla="*/ 33 w 336"/>
                <a:gd name="T1" fmla="*/ 652 h 745"/>
                <a:gd name="T2" fmla="*/ 33 w 336"/>
                <a:gd name="T3" fmla="*/ 92 h 745"/>
                <a:gd name="T4" fmla="*/ 0 w 336"/>
                <a:gd name="T5" fmla="*/ 92 h 745"/>
                <a:gd name="T6" fmla="*/ 0 w 336"/>
                <a:gd name="T7" fmla="*/ 0 h 745"/>
                <a:gd name="T8" fmla="*/ 336 w 336"/>
                <a:gd name="T9" fmla="*/ 0 h 745"/>
                <a:gd name="T10" fmla="*/ 336 w 336"/>
                <a:gd name="T11" fmla="*/ 92 h 745"/>
                <a:gd name="T12" fmla="*/ 302 w 336"/>
                <a:gd name="T13" fmla="*/ 92 h 745"/>
                <a:gd name="T14" fmla="*/ 302 w 336"/>
                <a:gd name="T15" fmla="*/ 652 h 745"/>
                <a:gd name="T16" fmla="*/ 336 w 336"/>
                <a:gd name="T17" fmla="*/ 652 h 745"/>
                <a:gd name="T18" fmla="*/ 336 w 336"/>
                <a:gd name="T19" fmla="*/ 745 h 745"/>
                <a:gd name="T20" fmla="*/ 0 w 336"/>
                <a:gd name="T21" fmla="*/ 745 h 745"/>
                <a:gd name="T22" fmla="*/ 0 w 336"/>
                <a:gd name="T23" fmla="*/ 652 h 745"/>
                <a:gd name="T24" fmla="*/ 33 w 336"/>
                <a:gd name="T25" fmla="*/ 652 h 7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6" h="745">
                  <a:moveTo>
                    <a:pt x="33" y="652"/>
                  </a:moveTo>
                  <a:lnTo>
                    <a:pt x="33" y="92"/>
                  </a:lnTo>
                  <a:lnTo>
                    <a:pt x="0" y="92"/>
                  </a:lnTo>
                  <a:lnTo>
                    <a:pt x="0" y="0"/>
                  </a:lnTo>
                  <a:lnTo>
                    <a:pt x="336" y="0"/>
                  </a:lnTo>
                  <a:lnTo>
                    <a:pt x="336" y="92"/>
                  </a:lnTo>
                  <a:lnTo>
                    <a:pt x="302" y="92"/>
                  </a:lnTo>
                  <a:lnTo>
                    <a:pt x="302" y="652"/>
                  </a:lnTo>
                  <a:lnTo>
                    <a:pt x="336" y="652"/>
                  </a:lnTo>
                  <a:lnTo>
                    <a:pt x="336" y="745"/>
                  </a:lnTo>
                  <a:lnTo>
                    <a:pt x="0" y="745"/>
                  </a:lnTo>
                  <a:lnTo>
                    <a:pt x="0" y="652"/>
                  </a:lnTo>
                  <a:lnTo>
                    <a:pt x="33" y="6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71" name="Grupa 70" descr="Decydenci w sposobie wykorzystania zasobów przyrody&#10;&#10;Grafika przedstawia kto według respondenta powinien decydować o sposobie wykorzystania zasobów przyrody w danym regionie i o ich ochronie - tylko jego mieszkańcy (np. mieszkańcy danej gminy) - 32%.&#10;&#10;">
            <a:extLst>
              <a:ext uri="{FF2B5EF4-FFF2-40B4-BE49-F238E27FC236}">
                <a16:creationId xmlns:a16="http://schemas.microsoft.com/office/drawing/2014/main" id="{C27D2AD6-318A-4E0E-AF23-8F7FAEC29DE4}"/>
              </a:ext>
            </a:extLst>
          </p:cNvPr>
          <p:cNvGrpSpPr>
            <a:grpSpLocks noChangeAspect="1"/>
          </p:cNvGrpSpPr>
          <p:nvPr/>
        </p:nvGrpSpPr>
        <p:grpSpPr>
          <a:xfrm>
            <a:off x="2664263" y="2033382"/>
            <a:ext cx="301900" cy="415799"/>
            <a:chOff x="3735388" y="1552575"/>
            <a:chExt cx="433388" cy="596900"/>
          </a:xfrm>
          <a:solidFill>
            <a:srgbClr val="B0955A"/>
          </a:solidFill>
        </p:grpSpPr>
        <p:sp>
          <p:nvSpPr>
            <p:cNvPr id="72" name="Freeform 22">
              <a:extLst>
                <a:ext uri="{FF2B5EF4-FFF2-40B4-BE49-F238E27FC236}">
                  <a16:creationId xmlns:a16="http://schemas.microsoft.com/office/drawing/2014/main" id="{1B56E39C-62D4-4689-B265-E23B8B379D4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2538" y="1552575"/>
              <a:ext cx="319088" cy="319087"/>
            </a:xfrm>
            <a:custGeom>
              <a:avLst/>
              <a:gdLst>
                <a:gd name="T0" fmla="*/ 1405 w 1406"/>
                <a:gd name="T1" fmla="*/ 666 h 1405"/>
                <a:gd name="T2" fmla="*/ 1392 w 1406"/>
                <a:gd name="T3" fmla="*/ 561 h 1405"/>
                <a:gd name="T4" fmla="*/ 1363 w 1406"/>
                <a:gd name="T5" fmla="*/ 460 h 1405"/>
                <a:gd name="T6" fmla="*/ 1321 w 1406"/>
                <a:gd name="T7" fmla="*/ 367 h 1405"/>
                <a:gd name="T8" fmla="*/ 1267 w 1406"/>
                <a:gd name="T9" fmla="*/ 281 h 1405"/>
                <a:gd name="T10" fmla="*/ 1200 w 1406"/>
                <a:gd name="T11" fmla="*/ 205 h 1405"/>
                <a:gd name="T12" fmla="*/ 1123 w 1406"/>
                <a:gd name="T13" fmla="*/ 138 h 1405"/>
                <a:gd name="T14" fmla="*/ 1038 w 1406"/>
                <a:gd name="T15" fmla="*/ 84 h 1405"/>
                <a:gd name="T16" fmla="*/ 944 w 1406"/>
                <a:gd name="T17" fmla="*/ 42 h 1405"/>
                <a:gd name="T18" fmla="*/ 844 w 1406"/>
                <a:gd name="T19" fmla="*/ 14 h 1405"/>
                <a:gd name="T20" fmla="*/ 738 w 1406"/>
                <a:gd name="T21" fmla="*/ 0 h 1405"/>
                <a:gd name="T22" fmla="*/ 667 w 1406"/>
                <a:gd name="T23" fmla="*/ 0 h 1405"/>
                <a:gd name="T24" fmla="*/ 561 w 1406"/>
                <a:gd name="T25" fmla="*/ 14 h 1405"/>
                <a:gd name="T26" fmla="*/ 461 w 1406"/>
                <a:gd name="T27" fmla="*/ 42 h 1405"/>
                <a:gd name="T28" fmla="*/ 368 w 1406"/>
                <a:gd name="T29" fmla="*/ 84 h 1405"/>
                <a:gd name="T30" fmla="*/ 282 w 1406"/>
                <a:gd name="T31" fmla="*/ 138 h 1405"/>
                <a:gd name="T32" fmla="*/ 206 w 1406"/>
                <a:gd name="T33" fmla="*/ 205 h 1405"/>
                <a:gd name="T34" fmla="*/ 140 w 1406"/>
                <a:gd name="T35" fmla="*/ 281 h 1405"/>
                <a:gd name="T36" fmla="*/ 85 w 1406"/>
                <a:gd name="T37" fmla="*/ 367 h 1405"/>
                <a:gd name="T38" fmla="*/ 42 w 1406"/>
                <a:gd name="T39" fmla="*/ 460 h 1405"/>
                <a:gd name="T40" fmla="*/ 14 w 1406"/>
                <a:gd name="T41" fmla="*/ 561 h 1405"/>
                <a:gd name="T42" fmla="*/ 1 w 1406"/>
                <a:gd name="T43" fmla="*/ 666 h 1405"/>
                <a:gd name="T44" fmla="*/ 1 w 1406"/>
                <a:gd name="T45" fmla="*/ 739 h 1405"/>
                <a:gd name="T46" fmla="*/ 14 w 1406"/>
                <a:gd name="T47" fmla="*/ 845 h 1405"/>
                <a:gd name="T48" fmla="*/ 42 w 1406"/>
                <a:gd name="T49" fmla="*/ 945 h 1405"/>
                <a:gd name="T50" fmla="*/ 85 w 1406"/>
                <a:gd name="T51" fmla="*/ 1039 h 1405"/>
                <a:gd name="T52" fmla="*/ 140 w 1406"/>
                <a:gd name="T53" fmla="*/ 1124 h 1405"/>
                <a:gd name="T54" fmla="*/ 206 w 1406"/>
                <a:gd name="T55" fmla="*/ 1201 h 1405"/>
                <a:gd name="T56" fmla="*/ 282 w 1406"/>
                <a:gd name="T57" fmla="*/ 1267 h 1405"/>
                <a:gd name="T58" fmla="*/ 368 w 1406"/>
                <a:gd name="T59" fmla="*/ 1322 h 1405"/>
                <a:gd name="T60" fmla="*/ 461 w 1406"/>
                <a:gd name="T61" fmla="*/ 1364 h 1405"/>
                <a:gd name="T62" fmla="*/ 561 w 1406"/>
                <a:gd name="T63" fmla="*/ 1391 h 1405"/>
                <a:gd name="T64" fmla="*/ 667 w 1406"/>
                <a:gd name="T65" fmla="*/ 1405 h 1405"/>
                <a:gd name="T66" fmla="*/ 738 w 1406"/>
                <a:gd name="T67" fmla="*/ 1405 h 1405"/>
                <a:gd name="T68" fmla="*/ 844 w 1406"/>
                <a:gd name="T69" fmla="*/ 1391 h 1405"/>
                <a:gd name="T70" fmla="*/ 944 w 1406"/>
                <a:gd name="T71" fmla="*/ 1364 h 1405"/>
                <a:gd name="T72" fmla="*/ 1038 w 1406"/>
                <a:gd name="T73" fmla="*/ 1322 h 1405"/>
                <a:gd name="T74" fmla="*/ 1123 w 1406"/>
                <a:gd name="T75" fmla="*/ 1267 h 1405"/>
                <a:gd name="T76" fmla="*/ 1200 w 1406"/>
                <a:gd name="T77" fmla="*/ 1201 h 1405"/>
                <a:gd name="T78" fmla="*/ 1267 w 1406"/>
                <a:gd name="T79" fmla="*/ 1124 h 1405"/>
                <a:gd name="T80" fmla="*/ 1321 w 1406"/>
                <a:gd name="T81" fmla="*/ 1039 h 1405"/>
                <a:gd name="T82" fmla="*/ 1363 w 1406"/>
                <a:gd name="T83" fmla="*/ 945 h 1405"/>
                <a:gd name="T84" fmla="*/ 1392 w 1406"/>
                <a:gd name="T85" fmla="*/ 845 h 1405"/>
                <a:gd name="T86" fmla="*/ 1405 w 1406"/>
                <a:gd name="T87" fmla="*/ 739 h 1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06" h="1405">
                  <a:moveTo>
                    <a:pt x="1406" y="702"/>
                  </a:moveTo>
                  <a:lnTo>
                    <a:pt x="1406" y="702"/>
                  </a:lnTo>
                  <a:lnTo>
                    <a:pt x="1405" y="666"/>
                  </a:lnTo>
                  <a:lnTo>
                    <a:pt x="1403" y="630"/>
                  </a:lnTo>
                  <a:lnTo>
                    <a:pt x="1397" y="595"/>
                  </a:lnTo>
                  <a:lnTo>
                    <a:pt x="1392" y="561"/>
                  </a:lnTo>
                  <a:lnTo>
                    <a:pt x="1383" y="526"/>
                  </a:lnTo>
                  <a:lnTo>
                    <a:pt x="1374" y="493"/>
                  </a:lnTo>
                  <a:lnTo>
                    <a:pt x="1363" y="460"/>
                  </a:lnTo>
                  <a:lnTo>
                    <a:pt x="1350" y="428"/>
                  </a:lnTo>
                  <a:lnTo>
                    <a:pt x="1336" y="397"/>
                  </a:lnTo>
                  <a:lnTo>
                    <a:pt x="1321" y="367"/>
                  </a:lnTo>
                  <a:lnTo>
                    <a:pt x="1304" y="337"/>
                  </a:lnTo>
                  <a:lnTo>
                    <a:pt x="1286" y="309"/>
                  </a:lnTo>
                  <a:lnTo>
                    <a:pt x="1267" y="281"/>
                  </a:lnTo>
                  <a:lnTo>
                    <a:pt x="1245" y="254"/>
                  </a:lnTo>
                  <a:lnTo>
                    <a:pt x="1223" y="229"/>
                  </a:lnTo>
                  <a:lnTo>
                    <a:pt x="1200" y="205"/>
                  </a:lnTo>
                  <a:lnTo>
                    <a:pt x="1176" y="181"/>
                  </a:lnTo>
                  <a:lnTo>
                    <a:pt x="1150" y="160"/>
                  </a:lnTo>
                  <a:lnTo>
                    <a:pt x="1123" y="138"/>
                  </a:lnTo>
                  <a:lnTo>
                    <a:pt x="1096" y="119"/>
                  </a:lnTo>
                  <a:lnTo>
                    <a:pt x="1067" y="101"/>
                  </a:lnTo>
                  <a:lnTo>
                    <a:pt x="1038" y="84"/>
                  </a:lnTo>
                  <a:lnTo>
                    <a:pt x="1007" y="69"/>
                  </a:lnTo>
                  <a:lnTo>
                    <a:pt x="976" y="55"/>
                  </a:lnTo>
                  <a:lnTo>
                    <a:pt x="944" y="42"/>
                  </a:lnTo>
                  <a:lnTo>
                    <a:pt x="912" y="31"/>
                  </a:lnTo>
                  <a:lnTo>
                    <a:pt x="879" y="22"/>
                  </a:lnTo>
                  <a:lnTo>
                    <a:pt x="844" y="14"/>
                  </a:lnTo>
                  <a:lnTo>
                    <a:pt x="810" y="8"/>
                  </a:lnTo>
                  <a:lnTo>
                    <a:pt x="775" y="3"/>
                  </a:lnTo>
                  <a:lnTo>
                    <a:pt x="738" y="0"/>
                  </a:lnTo>
                  <a:lnTo>
                    <a:pt x="703" y="0"/>
                  </a:lnTo>
                  <a:lnTo>
                    <a:pt x="703" y="0"/>
                  </a:lnTo>
                  <a:lnTo>
                    <a:pt x="667" y="0"/>
                  </a:lnTo>
                  <a:lnTo>
                    <a:pt x="630" y="3"/>
                  </a:lnTo>
                  <a:lnTo>
                    <a:pt x="596" y="8"/>
                  </a:lnTo>
                  <a:lnTo>
                    <a:pt x="561" y="14"/>
                  </a:lnTo>
                  <a:lnTo>
                    <a:pt x="527" y="22"/>
                  </a:lnTo>
                  <a:lnTo>
                    <a:pt x="493" y="31"/>
                  </a:lnTo>
                  <a:lnTo>
                    <a:pt x="461" y="42"/>
                  </a:lnTo>
                  <a:lnTo>
                    <a:pt x="429" y="55"/>
                  </a:lnTo>
                  <a:lnTo>
                    <a:pt x="398" y="69"/>
                  </a:lnTo>
                  <a:lnTo>
                    <a:pt x="368" y="84"/>
                  </a:lnTo>
                  <a:lnTo>
                    <a:pt x="338" y="101"/>
                  </a:lnTo>
                  <a:lnTo>
                    <a:pt x="310" y="119"/>
                  </a:lnTo>
                  <a:lnTo>
                    <a:pt x="282" y="138"/>
                  </a:lnTo>
                  <a:lnTo>
                    <a:pt x="255" y="160"/>
                  </a:lnTo>
                  <a:lnTo>
                    <a:pt x="230" y="181"/>
                  </a:lnTo>
                  <a:lnTo>
                    <a:pt x="206" y="205"/>
                  </a:lnTo>
                  <a:lnTo>
                    <a:pt x="182" y="229"/>
                  </a:lnTo>
                  <a:lnTo>
                    <a:pt x="160" y="254"/>
                  </a:lnTo>
                  <a:lnTo>
                    <a:pt x="140" y="281"/>
                  </a:lnTo>
                  <a:lnTo>
                    <a:pt x="120" y="309"/>
                  </a:lnTo>
                  <a:lnTo>
                    <a:pt x="102" y="337"/>
                  </a:lnTo>
                  <a:lnTo>
                    <a:pt x="85" y="367"/>
                  </a:lnTo>
                  <a:lnTo>
                    <a:pt x="69" y="397"/>
                  </a:lnTo>
                  <a:lnTo>
                    <a:pt x="55" y="428"/>
                  </a:lnTo>
                  <a:lnTo>
                    <a:pt x="42" y="460"/>
                  </a:lnTo>
                  <a:lnTo>
                    <a:pt x="31" y="493"/>
                  </a:lnTo>
                  <a:lnTo>
                    <a:pt x="22" y="526"/>
                  </a:lnTo>
                  <a:lnTo>
                    <a:pt x="14" y="561"/>
                  </a:lnTo>
                  <a:lnTo>
                    <a:pt x="8" y="595"/>
                  </a:lnTo>
                  <a:lnTo>
                    <a:pt x="3" y="630"/>
                  </a:lnTo>
                  <a:lnTo>
                    <a:pt x="1" y="666"/>
                  </a:lnTo>
                  <a:lnTo>
                    <a:pt x="0" y="702"/>
                  </a:lnTo>
                  <a:lnTo>
                    <a:pt x="0" y="702"/>
                  </a:lnTo>
                  <a:lnTo>
                    <a:pt x="1" y="739"/>
                  </a:lnTo>
                  <a:lnTo>
                    <a:pt x="3" y="775"/>
                  </a:lnTo>
                  <a:lnTo>
                    <a:pt x="8" y="810"/>
                  </a:lnTo>
                  <a:lnTo>
                    <a:pt x="14" y="845"/>
                  </a:lnTo>
                  <a:lnTo>
                    <a:pt x="22" y="879"/>
                  </a:lnTo>
                  <a:lnTo>
                    <a:pt x="31" y="912"/>
                  </a:lnTo>
                  <a:lnTo>
                    <a:pt x="42" y="945"/>
                  </a:lnTo>
                  <a:lnTo>
                    <a:pt x="55" y="977"/>
                  </a:lnTo>
                  <a:lnTo>
                    <a:pt x="69" y="1009"/>
                  </a:lnTo>
                  <a:lnTo>
                    <a:pt x="85" y="1039"/>
                  </a:lnTo>
                  <a:lnTo>
                    <a:pt x="102" y="1068"/>
                  </a:lnTo>
                  <a:lnTo>
                    <a:pt x="120" y="1097"/>
                  </a:lnTo>
                  <a:lnTo>
                    <a:pt x="140" y="1124"/>
                  </a:lnTo>
                  <a:lnTo>
                    <a:pt x="160" y="1150"/>
                  </a:lnTo>
                  <a:lnTo>
                    <a:pt x="182" y="1176"/>
                  </a:lnTo>
                  <a:lnTo>
                    <a:pt x="206" y="1201"/>
                  </a:lnTo>
                  <a:lnTo>
                    <a:pt x="230" y="1224"/>
                  </a:lnTo>
                  <a:lnTo>
                    <a:pt x="255" y="1246"/>
                  </a:lnTo>
                  <a:lnTo>
                    <a:pt x="282" y="1267"/>
                  </a:lnTo>
                  <a:lnTo>
                    <a:pt x="310" y="1286"/>
                  </a:lnTo>
                  <a:lnTo>
                    <a:pt x="338" y="1305"/>
                  </a:lnTo>
                  <a:lnTo>
                    <a:pt x="368" y="1322"/>
                  </a:lnTo>
                  <a:lnTo>
                    <a:pt x="398" y="1337"/>
                  </a:lnTo>
                  <a:lnTo>
                    <a:pt x="429" y="1351"/>
                  </a:lnTo>
                  <a:lnTo>
                    <a:pt x="461" y="1364"/>
                  </a:lnTo>
                  <a:lnTo>
                    <a:pt x="493" y="1374"/>
                  </a:lnTo>
                  <a:lnTo>
                    <a:pt x="527" y="1384"/>
                  </a:lnTo>
                  <a:lnTo>
                    <a:pt x="561" y="1391"/>
                  </a:lnTo>
                  <a:lnTo>
                    <a:pt x="596" y="1398"/>
                  </a:lnTo>
                  <a:lnTo>
                    <a:pt x="630" y="1402"/>
                  </a:lnTo>
                  <a:lnTo>
                    <a:pt x="667" y="1405"/>
                  </a:lnTo>
                  <a:lnTo>
                    <a:pt x="703" y="1405"/>
                  </a:lnTo>
                  <a:lnTo>
                    <a:pt x="703" y="1405"/>
                  </a:lnTo>
                  <a:lnTo>
                    <a:pt x="738" y="1405"/>
                  </a:lnTo>
                  <a:lnTo>
                    <a:pt x="775" y="1402"/>
                  </a:lnTo>
                  <a:lnTo>
                    <a:pt x="810" y="1398"/>
                  </a:lnTo>
                  <a:lnTo>
                    <a:pt x="844" y="1391"/>
                  </a:lnTo>
                  <a:lnTo>
                    <a:pt x="879" y="1384"/>
                  </a:lnTo>
                  <a:lnTo>
                    <a:pt x="912" y="1374"/>
                  </a:lnTo>
                  <a:lnTo>
                    <a:pt x="944" y="1364"/>
                  </a:lnTo>
                  <a:lnTo>
                    <a:pt x="976" y="1351"/>
                  </a:lnTo>
                  <a:lnTo>
                    <a:pt x="1007" y="1337"/>
                  </a:lnTo>
                  <a:lnTo>
                    <a:pt x="1038" y="1322"/>
                  </a:lnTo>
                  <a:lnTo>
                    <a:pt x="1067" y="1305"/>
                  </a:lnTo>
                  <a:lnTo>
                    <a:pt x="1096" y="1286"/>
                  </a:lnTo>
                  <a:lnTo>
                    <a:pt x="1123" y="1267"/>
                  </a:lnTo>
                  <a:lnTo>
                    <a:pt x="1150" y="1246"/>
                  </a:lnTo>
                  <a:lnTo>
                    <a:pt x="1176" y="1224"/>
                  </a:lnTo>
                  <a:lnTo>
                    <a:pt x="1200" y="1201"/>
                  </a:lnTo>
                  <a:lnTo>
                    <a:pt x="1223" y="1176"/>
                  </a:lnTo>
                  <a:lnTo>
                    <a:pt x="1245" y="1150"/>
                  </a:lnTo>
                  <a:lnTo>
                    <a:pt x="1267" y="1124"/>
                  </a:lnTo>
                  <a:lnTo>
                    <a:pt x="1286" y="1097"/>
                  </a:lnTo>
                  <a:lnTo>
                    <a:pt x="1304" y="1068"/>
                  </a:lnTo>
                  <a:lnTo>
                    <a:pt x="1321" y="1039"/>
                  </a:lnTo>
                  <a:lnTo>
                    <a:pt x="1336" y="1009"/>
                  </a:lnTo>
                  <a:lnTo>
                    <a:pt x="1350" y="977"/>
                  </a:lnTo>
                  <a:lnTo>
                    <a:pt x="1363" y="945"/>
                  </a:lnTo>
                  <a:lnTo>
                    <a:pt x="1374" y="912"/>
                  </a:lnTo>
                  <a:lnTo>
                    <a:pt x="1383" y="879"/>
                  </a:lnTo>
                  <a:lnTo>
                    <a:pt x="1392" y="845"/>
                  </a:lnTo>
                  <a:lnTo>
                    <a:pt x="1397" y="810"/>
                  </a:lnTo>
                  <a:lnTo>
                    <a:pt x="1403" y="775"/>
                  </a:lnTo>
                  <a:lnTo>
                    <a:pt x="1405" y="739"/>
                  </a:lnTo>
                  <a:lnTo>
                    <a:pt x="1406" y="702"/>
                  </a:lnTo>
                  <a:lnTo>
                    <a:pt x="1406" y="70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3" name="Freeform 23">
              <a:extLst>
                <a:ext uri="{FF2B5EF4-FFF2-40B4-BE49-F238E27FC236}">
                  <a16:creationId xmlns:a16="http://schemas.microsoft.com/office/drawing/2014/main" id="{FE66F307-49B0-4AAA-A934-E54819E9A8C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5388" y="1936750"/>
              <a:ext cx="433388" cy="212725"/>
            </a:xfrm>
            <a:custGeom>
              <a:avLst/>
              <a:gdLst>
                <a:gd name="T0" fmla="*/ 955 w 1910"/>
                <a:gd name="T1" fmla="*/ 940 h 940"/>
                <a:gd name="T2" fmla="*/ 1087 w 1910"/>
                <a:gd name="T3" fmla="*/ 937 h 940"/>
                <a:gd name="T4" fmla="*/ 1216 w 1910"/>
                <a:gd name="T5" fmla="*/ 928 h 940"/>
                <a:gd name="T6" fmla="*/ 1345 w 1910"/>
                <a:gd name="T7" fmla="*/ 914 h 940"/>
                <a:gd name="T8" fmla="*/ 1468 w 1910"/>
                <a:gd name="T9" fmla="*/ 895 h 940"/>
                <a:gd name="T10" fmla="*/ 1588 w 1910"/>
                <a:gd name="T11" fmla="*/ 870 h 940"/>
                <a:gd name="T12" fmla="*/ 1702 w 1910"/>
                <a:gd name="T13" fmla="*/ 841 h 940"/>
                <a:gd name="T14" fmla="*/ 1810 w 1910"/>
                <a:gd name="T15" fmla="*/ 808 h 940"/>
                <a:gd name="T16" fmla="*/ 1910 w 1910"/>
                <a:gd name="T17" fmla="*/ 772 h 940"/>
                <a:gd name="T18" fmla="*/ 1909 w 1910"/>
                <a:gd name="T19" fmla="*/ 685 h 940"/>
                <a:gd name="T20" fmla="*/ 1905 w 1910"/>
                <a:gd name="T21" fmla="*/ 542 h 940"/>
                <a:gd name="T22" fmla="*/ 1899 w 1910"/>
                <a:gd name="T23" fmla="*/ 411 h 940"/>
                <a:gd name="T24" fmla="*/ 1897 w 1910"/>
                <a:gd name="T25" fmla="*/ 385 h 940"/>
                <a:gd name="T26" fmla="*/ 1896 w 1910"/>
                <a:gd name="T27" fmla="*/ 365 h 940"/>
                <a:gd name="T28" fmla="*/ 1891 w 1910"/>
                <a:gd name="T29" fmla="*/ 345 h 940"/>
                <a:gd name="T30" fmla="*/ 1876 w 1910"/>
                <a:gd name="T31" fmla="*/ 307 h 940"/>
                <a:gd name="T32" fmla="*/ 1851 w 1910"/>
                <a:gd name="T33" fmla="*/ 270 h 940"/>
                <a:gd name="T34" fmla="*/ 1817 w 1910"/>
                <a:gd name="T35" fmla="*/ 235 h 940"/>
                <a:gd name="T36" fmla="*/ 1775 w 1910"/>
                <a:gd name="T37" fmla="*/ 201 h 940"/>
                <a:gd name="T38" fmla="*/ 1725 w 1910"/>
                <a:gd name="T39" fmla="*/ 169 h 940"/>
                <a:gd name="T40" fmla="*/ 1669 w 1910"/>
                <a:gd name="T41" fmla="*/ 139 h 940"/>
                <a:gd name="T42" fmla="*/ 1605 w 1910"/>
                <a:gd name="T43" fmla="*/ 112 h 940"/>
                <a:gd name="T44" fmla="*/ 1537 w 1910"/>
                <a:gd name="T45" fmla="*/ 88 h 940"/>
                <a:gd name="T46" fmla="*/ 1463 w 1910"/>
                <a:gd name="T47" fmla="*/ 65 h 940"/>
                <a:gd name="T48" fmla="*/ 1386 w 1910"/>
                <a:gd name="T49" fmla="*/ 46 h 940"/>
                <a:gd name="T50" fmla="*/ 1304 w 1910"/>
                <a:gd name="T51" fmla="*/ 30 h 940"/>
                <a:gd name="T52" fmla="*/ 1220 w 1910"/>
                <a:gd name="T53" fmla="*/ 17 h 940"/>
                <a:gd name="T54" fmla="*/ 1133 w 1910"/>
                <a:gd name="T55" fmla="*/ 7 h 940"/>
                <a:gd name="T56" fmla="*/ 1044 w 1910"/>
                <a:gd name="T57" fmla="*/ 2 h 940"/>
                <a:gd name="T58" fmla="*/ 955 w 1910"/>
                <a:gd name="T59" fmla="*/ 0 h 940"/>
                <a:gd name="T60" fmla="*/ 910 w 1910"/>
                <a:gd name="T61" fmla="*/ 1 h 940"/>
                <a:gd name="T62" fmla="*/ 821 w 1910"/>
                <a:gd name="T63" fmla="*/ 4 h 940"/>
                <a:gd name="T64" fmla="*/ 733 w 1910"/>
                <a:gd name="T65" fmla="*/ 12 h 940"/>
                <a:gd name="T66" fmla="*/ 648 w 1910"/>
                <a:gd name="T67" fmla="*/ 23 h 940"/>
                <a:gd name="T68" fmla="*/ 564 w 1910"/>
                <a:gd name="T69" fmla="*/ 37 h 940"/>
                <a:gd name="T70" fmla="*/ 485 w 1910"/>
                <a:gd name="T71" fmla="*/ 56 h 940"/>
                <a:gd name="T72" fmla="*/ 409 w 1910"/>
                <a:gd name="T73" fmla="*/ 76 h 940"/>
                <a:gd name="T74" fmla="*/ 338 w 1910"/>
                <a:gd name="T75" fmla="*/ 99 h 940"/>
                <a:gd name="T76" fmla="*/ 272 w 1910"/>
                <a:gd name="T77" fmla="*/ 125 h 940"/>
                <a:gd name="T78" fmla="*/ 213 w 1910"/>
                <a:gd name="T79" fmla="*/ 154 h 940"/>
                <a:gd name="T80" fmla="*/ 159 w 1910"/>
                <a:gd name="T81" fmla="*/ 185 h 940"/>
                <a:gd name="T82" fmla="*/ 113 w 1910"/>
                <a:gd name="T83" fmla="*/ 217 h 940"/>
                <a:gd name="T84" fmla="*/ 74 w 1910"/>
                <a:gd name="T85" fmla="*/ 252 h 940"/>
                <a:gd name="T86" fmla="*/ 45 w 1910"/>
                <a:gd name="T87" fmla="*/ 288 h 940"/>
                <a:gd name="T88" fmla="*/ 25 w 1910"/>
                <a:gd name="T89" fmla="*/ 326 h 940"/>
                <a:gd name="T90" fmla="*/ 15 w 1910"/>
                <a:gd name="T91" fmla="*/ 356 h 940"/>
                <a:gd name="T92" fmla="*/ 13 w 1910"/>
                <a:gd name="T93" fmla="*/ 375 h 940"/>
                <a:gd name="T94" fmla="*/ 13 w 1910"/>
                <a:gd name="T95" fmla="*/ 385 h 940"/>
                <a:gd name="T96" fmla="*/ 7 w 1910"/>
                <a:gd name="T97" fmla="*/ 487 h 940"/>
                <a:gd name="T98" fmla="*/ 3 w 1910"/>
                <a:gd name="T99" fmla="*/ 609 h 940"/>
                <a:gd name="T100" fmla="*/ 0 w 1910"/>
                <a:gd name="T101" fmla="*/ 772 h 940"/>
                <a:gd name="T102" fmla="*/ 50 w 1910"/>
                <a:gd name="T103" fmla="*/ 791 h 940"/>
                <a:gd name="T104" fmla="*/ 153 w 1910"/>
                <a:gd name="T105" fmla="*/ 825 h 940"/>
                <a:gd name="T106" fmla="*/ 264 w 1910"/>
                <a:gd name="T107" fmla="*/ 856 h 940"/>
                <a:gd name="T108" fmla="*/ 381 w 1910"/>
                <a:gd name="T109" fmla="*/ 883 h 940"/>
                <a:gd name="T110" fmla="*/ 502 w 1910"/>
                <a:gd name="T111" fmla="*/ 906 h 940"/>
                <a:gd name="T112" fmla="*/ 628 w 1910"/>
                <a:gd name="T113" fmla="*/ 922 h 940"/>
                <a:gd name="T114" fmla="*/ 758 w 1910"/>
                <a:gd name="T115" fmla="*/ 933 h 940"/>
                <a:gd name="T116" fmla="*/ 889 w 1910"/>
                <a:gd name="T117" fmla="*/ 940 h 940"/>
                <a:gd name="T118" fmla="*/ 955 w 1910"/>
                <a:gd name="T119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910" h="940">
                  <a:moveTo>
                    <a:pt x="955" y="940"/>
                  </a:moveTo>
                  <a:lnTo>
                    <a:pt x="955" y="940"/>
                  </a:lnTo>
                  <a:lnTo>
                    <a:pt x="1020" y="940"/>
                  </a:lnTo>
                  <a:lnTo>
                    <a:pt x="1087" y="937"/>
                  </a:lnTo>
                  <a:lnTo>
                    <a:pt x="1152" y="933"/>
                  </a:lnTo>
                  <a:lnTo>
                    <a:pt x="1216" y="928"/>
                  </a:lnTo>
                  <a:lnTo>
                    <a:pt x="1281" y="922"/>
                  </a:lnTo>
                  <a:lnTo>
                    <a:pt x="1345" y="914"/>
                  </a:lnTo>
                  <a:lnTo>
                    <a:pt x="1407" y="906"/>
                  </a:lnTo>
                  <a:lnTo>
                    <a:pt x="1468" y="895"/>
                  </a:lnTo>
                  <a:lnTo>
                    <a:pt x="1529" y="883"/>
                  </a:lnTo>
                  <a:lnTo>
                    <a:pt x="1588" y="870"/>
                  </a:lnTo>
                  <a:lnTo>
                    <a:pt x="1646" y="856"/>
                  </a:lnTo>
                  <a:lnTo>
                    <a:pt x="1702" y="841"/>
                  </a:lnTo>
                  <a:lnTo>
                    <a:pt x="1756" y="825"/>
                  </a:lnTo>
                  <a:lnTo>
                    <a:pt x="1810" y="808"/>
                  </a:lnTo>
                  <a:lnTo>
                    <a:pt x="1860" y="790"/>
                  </a:lnTo>
                  <a:lnTo>
                    <a:pt x="1910" y="772"/>
                  </a:lnTo>
                  <a:lnTo>
                    <a:pt x="1910" y="772"/>
                  </a:lnTo>
                  <a:lnTo>
                    <a:pt x="1909" y="685"/>
                  </a:lnTo>
                  <a:lnTo>
                    <a:pt x="1907" y="609"/>
                  </a:lnTo>
                  <a:lnTo>
                    <a:pt x="1905" y="542"/>
                  </a:lnTo>
                  <a:lnTo>
                    <a:pt x="1903" y="487"/>
                  </a:lnTo>
                  <a:lnTo>
                    <a:pt x="1899" y="411"/>
                  </a:lnTo>
                  <a:lnTo>
                    <a:pt x="1897" y="385"/>
                  </a:lnTo>
                  <a:lnTo>
                    <a:pt x="1897" y="385"/>
                  </a:lnTo>
                  <a:lnTo>
                    <a:pt x="1897" y="375"/>
                  </a:lnTo>
                  <a:lnTo>
                    <a:pt x="1896" y="365"/>
                  </a:lnTo>
                  <a:lnTo>
                    <a:pt x="1894" y="356"/>
                  </a:lnTo>
                  <a:lnTo>
                    <a:pt x="1891" y="345"/>
                  </a:lnTo>
                  <a:lnTo>
                    <a:pt x="1885" y="326"/>
                  </a:lnTo>
                  <a:lnTo>
                    <a:pt x="1876" y="307"/>
                  </a:lnTo>
                  <a:lnTo>
                    <a:pt x="1865" y="288"/>
                  </a:lnTo>
                  <a:lnTo>
                    <a:pt x="1851" y="270"/>
                  </a:lnTo>
                  <a:lnTo>
                    <a:pt x="1835" y="252"/>
                  </a:lnTo>
                  <a:lnTo>
                    <a:pt x="1817" y="235"/>
                  </a:lnTo>
                  <a:lnTo>
                    <a:pt x="1797" y="217"/>
                  </a:lnTo>
                  <a:lnTo>
                    <a:pt x="1775" y="201"/>
                  </a:lnTo>
                  <a:lnTo>
                    <a:pt x="1751" y="185"/>
                  </a:lnTo>
                  <a:lnTo>
                    <a:pt x="1725" y="169"/>
                  </a:lnTo>
                  <a:lnTo>
                    <a:pt x="1697" y="154"/>
                  </a:lnTo>
                  <a:lnTo>
                    <a:pt x="1669" y="139"/>
                  </a:lnTo>
                  <a:lnTo>
                    <a:pt x="1637" y="125"/>
                  </a:lnTo>
                  <a:lnTo>
                    <a:pt x="1605" y="112"/>
                  </a:lnTo>
                  <a:lnTo>
                    <a:pt x="1572" y="99"/>
                  </a:lnTo>
                  <a:lnTo>
                    <a:pt x="1537" y="88"/>
                  </a:lnTo>
                  <a:lnTo>
                    <a:pt x="1500" y="76"/>
                  </a:lnTo>
                  <a:lnTo>
                    <a:pt x="1463" y="65"/>
                  </a:lnTo>
                  <a:lnTo>
                    <a:pt x="1425" y="56"/>
                  </a:lnTo>
                  <a:lnTo>
                    <a:pt x="1386" y="46"/>
                  </a:lnTo>
                  <a:lnTo>
                    <a:pt x="1345" y="37"/>
                  </a:lnTo>
                  <a:lnTo>
                    <a:pt x="1304" y="30"/>
                  </a:lnTo>
                  <a:lnTo>
                    <a:pt x="1263" y="23"/>
                  </a:lnTo>
                  <a:lnTo>
                    <a:pt x="1220" y="17"/>
                  </a:lnTo>
                  <a:lnTo>
                    <a:pt x="1177" y="12"/>
                  </a:lnTo>
                  <a:lnTo>
                    <a:pt x="1133" y="7"/>
                  </a:lnTo>
                  <a:lnTo>
                    <a:pt x="1089" y="4"/>
                  </a:lnTo>
                  <a:lnTo>
                    <a:pt x="1044" y="2"/>
                  </a:lnTo>
                  <a:lnTo>
                    <a:pt x="999" y="1"/>
                  </a:lnTo>
                  <a:lnTo>
                    <a:pt x="955" y="0"/>
                  </a:lnTo>
                  <a:lnTo>
                    <a:pt x="955" y="0"/>
                  </a:lnTo>
                  <a:lnTo>
                    <a:pt x="910" y="1"/>
                  </a:lnTo>
                  <a:lnTo>
                    <a:pt x="865" y="2"/>
                  </a:lnTo>
                  <a:lnTo>
                    <a:pt x="821" y="4"/>
                  </a:lnTo>
                  <a:lnTo>
                    <a:pt x="777" y="7"/>
                  </a:lnTo>
                  <a:lnTo>
                    <a:pt x="733" y="12"/>
                  </a:lnTo>
                  <a:lnTo>
                    <a:pt x="690" y="17"/>
                  </a:lnTo>
                  <a:lnTo>
                    <a:pt x="648" y="23"/>
                  </a:lnTo>
                  <a:lnTo>
                    <a:pt x="606" y="30"/>
                  </a:lnTo>
                  <a:lnTo>
                    <a:pt x="564" y="37"/>
                  </a:lnTo>
                  <a:lnTo>
                    <a:pt x="524" y="46"/>
                  </a:lnTo>
                  <a:lnTo>
                    <a:pt x="485" y="56"/>
                  </a:lnTo>
                  <a:lnTo>
                    <a:pt x="446" y="65"/>
                  </a:lnTo>
                  <a:lnTo>
                    <a:pt x="409" y="76"/>
                  </a:lnTo>
                  <a:lnTo>
                    <a:pt x="373" y="88"/>
                  </a:lnTo>
                  <a:lnTo>
                    <a:pt x="338" y="99"/>
                  </a:lnTo>
                  <a:lnTo>
                    <a:pt x="305" y="112"/>
                  </a:lnTo>
                  <a:lnTo>
                    <a:pt x="272" y="125"/>
                  </a:lnTo>
                  <a:lnTo>
                    <a:pt x="242" y="139"/>
                  </a:lnTo>
                  <a:lnTo>
                    <a:pt x="213" y="154"/>
                  </a:lnTo>
                  <a:lnTo>
                    <a:pt x="185" y="169"/>
                  </a:lnTo>
                  <a:lnTo>
                    <a:pt x="159" y="185"/>
                  </a:lnTo>
                  <a:lnTo>
                    <a:pt x="134" y="201"/>
                  </a:lnTo>
                  <a:lnTo>
                    <a:pt x="113" y="217"/>
                  </a:lnTo>
                  <a:lnTo>
                    <a:pt x="93" y="235"/>
                  </a:lnTo>
                  <a:lnTo>
                    <a:pt x="74" y="252"/>
                  </a:lnTo>
                  <a:lnTo>
                    <a:pt x="58" y="270"/>
                  </a:lnTo>
                  <a:lnTo>
                    <a:pt x="45" y="288"/>
                  </a:lnTo>
                  <a:lnTo>
                    <a:pt x="34" y="307"/>
                  </a:lnTo>
                  <a:lnTo>
                    <a:pt x="25" y="326"/>
                  </a:lnTo>
                  <a:lnTo>
                    <a:pt x="19" y="345"/>
                  </a:lnTo>
                  <a:lnTo>
                    <a:pt x="15" y="356"/>
                  </a:lnTo>
                  <a:lnTo>
                    <a:pt x="14" y="365"/>
                  </a:lnTo>
                  <a:lnTo>
                    <a:pt x="13" y="375"/>
                  </a:lnTo>
                  <a:lnTo>
                    <a:pt x="13" y="385"/>
                  </a:lnTo>
                  <a:lnTo>
                    <a:pt x="13" y="385"/>
                  </a:lnTo>
                  <a:lnTo>
                    <a:pt x="11" y="411"/>
                  </a:lnTo>
                  <a:lnTo>
                    <a:pt x="7" y="487"/>
                  </a:lnTo>
                  <a:lnTo>
                    <a:pt x="5" y="542"/>
                  </a:lnTo>
                  <a:lnTo>
                    <a:pt x="3" y="609"/>
                  </a:lnTo>
                  <a:lnTo>
                    <a:pt x="2" y="685"/>
                  </a:lnTo>
                  <a:lnTo>
                    <a:pt x="0" y="772"/>
                  </a:lnTo>
                  <a:lnTo>
                    <a:pt x="0" y="772"/>
                  </a:lnTo>
                  <a:lnTo>
                    <a:pt x="50" y="791"/>
                  </a:lnTo>
                  <a:lnTo>
                    <a:pt x="100" y="808"/>
                  </a:lnTo>
                  <a:lnTo>
                    <a:pt x="153" y="825"/>
                  </a:lnTo>
                  <a:lnTo>
                    <a:pt x="207" y="841"/>
                  </a:lnTo>
                  <a:lnTo>
                    <a:pt x="264" y="856"/>
                  </a:lnTo>
                  <a:lnTo>
                    <a:pt x="322" y="870"/>
                  </a:lnTo>
                  <a:lnTo>
                    <a:pt x="381" y="883"/>
                  </a:lnTo>
                  <a:lnTo>
                    <a:pt x="441" y="895"/>
                  </a:lnTo>
                  <a:lnTo>
                    <a:pt x="502" y="906"/>
                  </a:lnTo>
                  <a:lnTo>
                    <a:pt x="565" y="914"/>
                  </a:lnTo>
                  <a:lnTo>
                    <a:pt x="628" y="922"/>
                  </a:lnTo>
                  <a:lnTo>
                    <a:pt x="693" y="928"/>
                  </a:lnTo>
                  <a:lnTo>
                    <a:pt x="758" y="933"/>
                  </a:lnTo>
                  <a:lnTo>
                    <a:pt x="823" y="937"/>
                  </a:lnTo>
                  <a:lnTo>
                    <a:pt x="889" y="940"/>
                  </a:lnTo>
                  <a:lnTo>
                    <a:pt x="955" y="940"/>
                  </a:lnTo>
                  <a:lnTo>
                    <a:pt x="955" y="94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pic>
        <p:nvPicPr>
          <p:cNvPr id="78" name="Grafika 77" descr="Decydenci w sposobie wykorzystania zasobów przyrody&#10;&#10;Grafika przedstawia kto według respondenta powinien decydować o sposobie wykorzystania zasobów przyrody w danym regionie i o ich ochronie - nie wiem, trudno powiedzieć - 5%.&#10;">
            <a:extLst>
              <a:ext uri="{FF2B5EF4-FFF2-40B4-BE49-F238E27FC236}">
                <a16:creationId xmlns:a16="http://schemas.microsoft.com/office/drawing/2014/main" id="{C7ECA43F-F853-45B1-9C8E-E006EF01E2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24447" y="3571598"/>
            <a:ext cx="394054" cy="394054"/>
          </a:xfrm>
          <a:prstGeom prst="rect">
            <a:avLst/>
          </a:prstGeom>
        </p:spPr>
      </p:pic>
      <p:sp>
        <p:nvSpPr>
          <p:cNvPr id="79" name="Freeform 27" descr="Decydenci w sposobie wykorzystania zasobów przyrody&#10;&#10;Grafika przedstawia kto według respondenta powinien decydować o sposobie wykorzystania zasobów przyrody w danym regionie i o ich ochronie - władze regionalne - 30%.&#10;">
            <a:extLst>
              <a:ext uri="{FF2B5EF4-FFF2-40B4-BE49-F238E27FC236}">
                <a16:creationId xmlns:a16="http://schemas.microsoft.com/office/drawing/2014/main" id="{F495A90A-2BE1-43D7-AF8D-4BC7BCA9B616}"/>
              </a:ext>
            </a:extLst>
          </p:cNvPr>
          <p:cNvSpPr>
            <a:spLocks noChangeAspect="1"/>
          </p:cNvSpPr>
          <p:nvPr/>
        </p:nvSpPr>
        <p:spPr bwMode="auto">
          <a:xfrm>
            <a:off x="4171075" y="1974396"/>
            <a:ext cx="360449" cy="534600"/>
          </a:xfrm>
          <a:custGeom>
            <a:avLst/>
            <a:gdLst>
              <a:gd name="T0" fmla="*/ 656 w 1248"/>
              <a:gd name="T1" fmla="*/ 0 h 1848"/>
              <a:gd name="T2" fmla="*/ 592 w 1248"/>
              <a:gd name="T3" fmla="*/ 11 h 1848"/>
              <a:gd name="T4" fmla="*/ 582 w 1248"/>
              <a:gd name="T5" fmla="*/ 15 h 1848"/>
              <a:gd name="T6" fmla="*/ 563 w 1248"/>
              <a:gd name="T7" fmla="*/ 24 h 1848"/>
              <a:gd name="T8" fmla="*/ 553 w 1248"/>
              <a:gd name="T9" fmla="*/ 26 h 1848"/>
              <a:gd name="T10" fmla="*/ 529 w 1248"/>
              <a:gd name="T11" fmla="*/ 27 h 1848"/>
              <a:gd name="T12" fmla="*/ 479 w 1248"/>
              <a:gd name="T13" fmla="*/ 27 h 1848"/>
              <a:gd name="T14" fmla="*/ 403 w 1248"/>
              <a:gd name="T15" fmla="*/ 19 h 1848"/>
              <a:gd name="T16" fmla="*/ 328 w 1248"/>
              <a:gd name="T17" fmla="*/ 12 h 1848"/>
              <a:gd name="T18" fmla="*/ 279 w 1248"/>
              <a:gd name="T19" fmla="*/ 13 h 1848"/>
              <a:gd name="T20" fmla="*/ 232 w 1248"/>
              <a:gd name="T21" fmla="*/ 20 h 1848"/>
              <a:gd name="T22" fmla="*/ 208 w 1248"/>
              <a:gd name="T23" fmla="*/ 27 h 1848"/>
              <a:gd name="T24" fmla="*/ 187 w 1248"/>
              <a:gd name="T25" fmla="*/ 37 h 1848"/>
              <a:gd name="T26" fmla="*/ 165 w 1248"/>
              <a:gd name="T27" fmla="*/ 50 h 1848"/>
              <a:gd name="T28" fmla="*/ 170 w 1248"/>
              <a:gd name="T29" fmla="*/ 70 h 1848"/>
              <a:gd name="T30" fmla="*/ 177 w 1248"/>
              <a:gd name="T31" fmla="*/ 107 h 1848"/>
              <a:gd name="T32" fmla="*/ 179 w 1248"/>
              <a:gd name="T33" fmla="*/ 147 h 1848"/>
              <a:gd name="T34" fmla="*/ 177 w 1248"/>
              <a:gd name="T35" fmla="*/ 207 h 1848"/>
              <a:gd name="T36" fmla="*/ 174 w 1248"/>
              <a:gd name="T37" fmla="*/ 286 h 1848"/>
              <a:gd name="T38" fmla="*/ 174 w 1248"/>
              <a:gd name="T39" fmla="*/ 325 h 1848"/>
              <a:gd name="T40" fmla="*/ 178 w 1248"/>
              <a:gd name="T41" fmla="*/ 362 h 1848"/>
              <a:gd name="T42" fmla="*/ 211 w 1248"/>
              <a:gd name="T43" fmla="*/ 352 h 1848"/>
              <a:gd name="T44" fmla="*/ 275 w 1248"/>
              <a:gd name="T45" fmla="*/ 339 h 1848"/>
              <a:gd name="T46" fmla="*/ 332 w 1248"/>
              <a:gd name="T47" fmla="*/ 335 h 1848"/>
              <a:gd name="T48" fmla="*/ 386 w 1248"/>
              <a:gd name="T49" fmla="*/ 338 h 1848"/>
              <a:gd name="T50" fmla="*/ 460 w 1248"/>
              <a:gd name="T51" fmla="*/ 345 h 1848"/>
              <a:gd name="T52" fmla="*/ 506 w 1248"/>
              <a:gd name="T53" fmla="*/ 349 h 1848"/>
              <a:gd name="T54" fmla="*/ 550 w 1248"/>
              <a:gd name="T55" fmla="*/ 349 h 1848"/>
              <a:gd name="T56" fmla="*/ 592 w 1248"/>
              <a:gd name="T57" fmla="*/ 344 h 1848"/>
              <a:gd name="T58" fmla="*/ 0 w 1248"/>
              <a:gd name="T59" fmla="*/ 928 h 1848"/>
              <a:gd name="T60" fmla="*/ 312 w 1248"/>
              <a:gd name="T61" fmla="*/ 1848 h 1848"/>
              <a:gd name="T62" fmla="*/ 936 w 1248"/>
              <a:gd name="T63" fmla="*/ 1260 h 1848"/>
              <a:gd name="T64" fmla="*/ 1248 w 1248"/>
              <a:gd name="T65" fmla="*/ 1848 h 1848"/>
              <a:gd name="T66" fmla="*/ 656 w 1248"/>
              <a:gd name="T67" fmla="*/ 534 h 18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248" h="1848">
                <a:moveTo>
                  <a:pt x="656" y="534"/>
                </a:moveTo>
                <a:lnTo>
                  <a:pt x="656" y="0"/>
                </a:lnTo>
                <a:lnTo>
                  <a:pt x="592" y="0"/>
                </a:lnTo>
                <a:lnTo>
                  <a:pt x="592" y="11"/>
                </a:lnTo>
                <a:lnTo>
                  <a:pt x="592" y="11"/>
                </a:lnTo>
                <a:lnTo>
                  <a:pt x="582" y="15"/>
                </a:lnTo>
                <a:lnTo>
                  <a:pt x="573" y="19"/>
                </a:lnTo>
                <a:lnTo>
                  <a:pt x="563" y="24"/>
                </a:lnTo>
                <a:lnTo>
                  <a:pt x="558" y="25"/>
                </a:lnTo>
                <a:lnTo>
                  <a:pt x="553" y="26"/>
                </a:lnTo>
                <a:lnTo>
                  <a:pt x="553" y="26"/>
                </a:lnTo>
                <a:lnTo>
                  <a:pt x="529" y="27"/>
                </a:lnTo>
                <a:lnTo>
                  <a:pt x="504" y="28"/>
                </a:lnTo>
                <a:lnTo>
                  <a:pt x="479" y="27"/>
                </a:lnTo>
                <a:lnTo>
                  <a:pt x="454" y="25"/>
                </a:lnTo>
                <a:lnTo>
                  <a:pt x="403" y="19"/>
                </a:lnTo>
                <a:lnTo>
                  <a:pt x="353" y="14"/>
                </a:lnTo>
                <a:lnTo>
                  <a:pt x="328" y="12"/>
                </a:lnTo>
                <a:lnTo>
                  <a:pt x="304" y="12"/>
                </a:lnTo>
                <a:lnTo>
                  <a:pt x="279" y="13"/>
                </a:lnTo>
                <a:lnTo>
                  <a:pt x="255" y="15"/>
                </a:lnTo>
                <a:lnTo>
                  <a:pt x="232" y="20"/>
                </a:lnTo>
                <a:lnTo>
                  <a:pt x="220" y="24"/>
                </a:lnTo>
                <a:lnTo>
                  <a:pt x="208" y="27"/>
                </a:lnTo>
                <a:lnTo>
                  <a:pt x="197" y="32"/>
                </a:lnTo>
                <a:lnTo>
                  <a:pt x="187" y="37"/>
                </a:lnTo>
                <a:lnTo>
                  <a:pt x="176" y="44"/>
                </a:lnTo>
                <a:lnTo>
                  <a:pt x="165" y="50"/>
                </a:lnTo>
                <a:lnTo>
                  <a:pt x="165" y="50"/>
                </a:lnTo>
                <a:lnTo>
                  <a:pt x="170" y="70"/>
                </a:lnTo>
                <a:lnTo>
                  <a:pt x="174" y="88"/>
                </a:lnTo>
                <a:lnTo>
                  <a:pt x="177" y="107"/>
                </a:lnTo>
                <a:lnTo>
                  <a:pt x="178" y="126"/>
                </a:lnTo>
                <a:lnTo>
                  <a:pt x="179" y="147"/>
                </a:lnTo>
                <a:lnTo>
                  <a:pt x="179" y="166"/>
                </a:lnTo>
                <a:lnTo>
                  <a:pt x="177" y="207"/>
                </a:lnTo>
                <a:lnTo>
                  <a:pt x="175" y="246"/>
                </a:lnTo>
                <a:lnTo>
                  <a:pt x="174" y="286"/>
                </a:lnTo>
                <a:lnTo>
                  <a:pt x="173" y="305"/>
                </a:lnTo>
                <a:lnTo>
                  <a:pt x="174" y="325"/>
                </a:lnTo>
                <a:lnTo>
                  <a:pt x="175" y="344"/>
                </a:lnTo>
                <a:lnTo>
                  <a:pt x="178" y="362"/>
                </a:lnTo>
                <a:lnTo>
                  <a:pt x="178" y="362"/>
                </a:lnTo>
                <a:lnTo>
                  <a:pt x="211" y="352"/>
                </a:lnTo>
                <a:lnTo>
                  <a:pt x="244" y="344"/>
                </a:lnTo>
                <a:lnTo>
                  <a:pt x="275" y="339"/>
                </a:lnTo>
                <a:lnTo>
                  <a:pt x="304" y="337"/>
                </a:lnTo>
                <a:lnTo>
                  <a:pt x="332" y="335"/>
                </a:lnTo>
                <a:lnTo>
                  <a:pt x="359" y="335"/>
                </a:lnTo>
                <a:lnTo>
                  <a:pt x="386" y="338"/>
                </a:lnTo>
                <a:lnTo>
                  <a:pt x="412" y="340"/>
                </a:lnTo>
                <a:lnTo>
                  <a:pt x="460" y="345"/>
                </a:lnTo>
                <a:lnTo>
                  <a:pt x="484" y="347"/>
                </a:lnTo>
                <a:lnTo>
                  <a:pt x="506" y="349"/>
                </a:lnTo>
                <a:lnTo>
                  <a:pt x="528" y="350"/>
                </a:lnTo>
                <a:lnTo>
                  <a:pt x="550" y="349"/>
                </a:lnTo>
                <a:lnTo>
                  <a:pt x="570" y="347"/>
                </a:lnTo>
                <a:lnTo>
                  <a:pt x="592" y="344"/>
                </a:lnTo>
                <a:lnTo>
                  <a:pt x="592" y="534"/>
                </a:lnTo>
                <a:lnTo>
                  <a:pt x="0" y="928"/>
                </a:lnTo>
                <a:lnTo>
                  <a:pt x="0" y="1848"/>
                </a:lnTo>
                <a:lnTo>
                  <a:pt x="312" y="1848"/>
                </a:lnTo>
                <a:lnTo>
                  <a:pt x="312" y="1260"/>
                </a:lnTo>
                <a:lnTo>
                  <a:pt x="936" y="1260"/>
                </a:lnTo>
                <a:lnTo>
                  <a:pt x="936" y="1848"/>
                </a:lnTo>
                <a:lnTo>
                  <a:pt x="1248" y="1848"/>
                </a:lnTo>
                <a:lnTo>
                  <a:pt x="1248" y="928"/>
                </a:lnTo>
                <a:lnTo>
                  <a:pt x="656" y="534"/>
                </a:lnTo>
                <a:close/>
              </a:path>
            </a:pathLst>
          </a:custGeom>
          <a:solidFill>
            <a:srgbClr val="B0955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85" name="Grafika 84" descr="Decydenci w sposobie wykorzystania zasobów przyrody&#10;&#10;Grafika przedstawia kto według respondenta powinien decydować o sposobie wykorzystania zasobów przyrody w danym regionie i o ich ochronie - organizacje międzynarodowe, pozarządowe - 3%.&#10;&#10;">
            <a:extLst>
              <a:ext uri="{FF2B5EF4-FFF2-40B4-BE49-F238E27FC236}">
                <a16:creationId xmlns:a16="http://schemas.microsoft.com/office/drawing/2014/main" id="{AB1C0B19-4CAF-4BE6-A285-569452BF2F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64263" y="3515624"/>
            <a:ext cx="462516" cy="462516"/>
          </a:xfrm>
          <a:prstGeom prst="rect">
            <a:avLst/>
          </a:prstGeom>
        </p:spPr>
      </p:pic>
      <p:pic>
        <p:nvPicPr>
          <p:cNvPr id="86" name="Grafika 85" descr="Decydenci w sposobie wykorzystania zasobów przyrody&#10;&#10;Grafika przedstawia kto według respondenta powinien decydować o sposobie wykorzystania zasobów przyrody w danym regionie i o ich ochronie - naukowcy, organizacje badawcze, eksperci - 4%.&#10;&#10;">
            <a:extLst>
              <a:ext uri="{FF2B5EF4-FFF2-40B4-BE49-F238E27FC236}">
                <a16:creationId xmlns:a16="http://schemas.microsoft.com/office/drawing/2014/main" id="{A34863F0-89EA-4EF3-A97E-921DF19ACA4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0720" y="3532050"/>
            <a:ext cx="473149" cy="473149"/>
          </a:xfrm>
          <a:prstGeom prst="rect">
            <a:avLst/>
          </a:prstGeom>
        </p:spPr>
      </p:pic>
      <p:sp>
        <p:nvSpPr>
          <p:cNvPr id="88" name="Symbol zastępczy tekstu 5">
            <a:extLst>
              <a:ext uri="{FF2B5EF4-FFF2-40B4-BE49-F238E27FC236}">
                <a16:creationId xmlns:a16="http://schemas.microsoft.com/office/drawing/2014/main" id="{58FB8D2E-ADF8-4E03-BDD5-8B36CB2634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650" y="186558"/>
            <a:ext cx="6552000" cy="370800"/>
          </a:xfrm>
        </p:spPr>
        <p:txBody>
          <a:bodyPr/>
          <a:lstStyle/>
          <a:p>
            <a:r>
              <a:rPr lang="pl-PL" sz="1600">
                <a:latin typeface="+mn-lt"/>
              </a:rPr>
              <a:t>Decydenci w sposobie wykorzystania zasobów przyrody</a:t>
            </a:r>
          </a:p>
        </p:txBody>
      </p:sp>
      <p:grpSp>
        <p:nvGrpSpPr>
          <p:cNvPr id="4" name="Grupa 3" descr="Decydenci w sposobie wykorzystania zasobów przyrody&#10;&#10;Grafika przedstawia kto według respondenta powinien decydować o sposobie wykorzystania zasobów przyrody w danym regionie i o ich ochronie - wszyscy powinni decydować (władze, mieszkańcy, inne podmioty) - 3%.&#10;&#10;">
            <a:extLst>
              <a:ext uri="{FF2B5EF4-FFF2-40B4-BE49-F238E27FC236}">
                <a16:creationId xmlns:a16="http://schemas.microsoft.com/office/drawing/2014/main" id="{29C6688E-64E6-4A3A-B9C4-33AF4E3AF0FD}"/>
              </a:ext>
            </a:extLst>
          </p:cNvPr>
          <p:cNvGrpSpPr/>
          <p:nvPr/>
        </p:nvGrpSpPr>
        <p:grpSpPr>
          <a:xfrm>
            <a:off x="4196794" y="3515624"/>
            <a:ext cx="464172" cy="408386"/>
            <a:chOff x="4716016" y="4509120"/>
            <a:chExt cx="736603" cy="648072"/>
          </a:xfrm>
          <a:solidFill>
            <a:srgbClr val="CDCDCD"/>
          </a:solidFill>
        </p:grpSpPr>
        <p:sp>
          <p:nvSpPr>
            <p:cNvPr id="43" name="Freeform 20">
              <a:extLst>
                <a:ext uri="{FF2B5EF4-FFF2-40B4-BE49-F238E27FC236}">
                  <a16:creationId xmlns:a16="http://schemas.microsoft.com/office/drawing/2014/main" id="{6C8EDD22-3D8C-4D8F-B002-DF4E060668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99131" y="4610100"/>
              <a:ext cx="140404" cy="446111"/>
            </a:xfrm>
            <a:custGeom>
              <a:avLst/>
              <a:gdLst>
                <a:gd name="T0" fmla="*/ 708 w 812"/>
                <a:gd name="T1" fmla="*/ 318 h 2580"/>
                <a:gd name="T2" fmla="*/ 682 w 812"/>
                <a:gd name="T3" fmla="*/ 216 h 2580"/>
                <a:gd name="T4" fmla="*/ 630 w 812"/>
                <a:gd name="T5" fmla="*/ 128 h 2580"/>
                <a:gd name="T6" fmla="*/ 554 w 812"/>
                <a:gd name="T7" fmla="*/ 60 h 2580"/>
                <a:gd name="T8" fmla="*/ 460 w 812"/>
                <a:gd name="T9" fmla="*/ 16 h 2580"/>
                <a:gd name="T10" fmla="*/ 356 w 812"/>
                <a:gd name="T11" fmla="*/ 0 h 2580"/>
                <a:gd name="T12" fmla="*/ 284 w 812"/>
                <a:gd name="T13" fmla="*/ 8 h 2580"/>
                <a:gd name="T14" fmla="*/ 186 w 812"/>
                <a:gd name="T15" fmla="*/ 42 h 2580"/>
                <a:gd name="T16" fmla="*/ 104 w 812"/>
                <a:gd name="T17" fmla="*/ 104 h 2580"/>
                <a:gd name="T18" fmla="*/ 42 w 812"/>
                <a:gd name="T19" fmla="*/ 186 h 2580"/>
                <a:gd name="T20" fmla="*/ 8 w 812"/>
                <a:gd name="T21" fmla="*/ 284 h 2580"/>
                <a:gd name="T22" fmla="*/ 0 w 812"/>
                <a:gd name="T23" fmla="*/ 354 h 2580"/>
                <a:gd name="T24" fmla="*/ 16 w 812"/>
                <a:gd name="T25" fmla="*/ 460 h 2580"/>
                <a:gd name="T26" fmla="*/ 60 w 812"/>
                <a:gd name="T27" fmla="*/ 554 h 2580"/>
                <a:gd name="T28" fmla="*/ 130 w 812"/>
                <a:gd name="T29" fmla="*/ 630 h 2580"/>
                <a:gd name="T30" fmla="*/ 216 w 812"/>
                <a:gd name="T31" fmla="*/ 682 h 2580"/>
                <a:gd name="T32" fmla="*/ 318 w 812"/>
                <a:gd name="T33" fmla="*/ 708 h 2580"/>
                <a:gd name="T34" fmla="*/ 392 w 812"/>
                <a:gd name="T35" fmla="*/ 708 h 2580"/>
                <a:gd name="T36" fmla="*/ 494 w 812"/>
                <a:gd name="T37" fmla="*/ 682 h 2580"/>
                <a:gd name="T38" fmla="*/ 580 w 812"/>
                <a:gd name="T39" fmla="*/ 630 h 2580"/>
                <a:gd name="T40" fmla="*/ 650 w 812"/>
                <a:gd name="T41" fmla="*/ 554 h 2580"/>
                <a:gd name="T42" fmla="*/ 694 w 812"/>
                <a:gd name="T43" fmla="*/ 460 h 2580"/>
                <a:gd name="T44" fmla="*/ 710 w 812"/>
                <a:gd name="T45" fmla="*/ 354 h 2580"/>
                <a:gd name="T46" fmla="*/ 806 w 812"/>
                <a:gd name="T47" fmla="*/ 994 h 2580"/>
                <a:gd name="T48" fmla="*/ 796 w 812"/>
                <a:gd name="T49" fmla="*/ 958 h 2580"/>
                <a:gd name="T50" fmla="*/ 748 w 812"/>
                <a:gd name="T51" fmla="*/ 910 h 2580"/>
                <a:gd name="T52" fmla="*/ 666 w 812"/>
                <a:gd name="T53" fmla="*/ 868 h 2580"/>
                <a:gd name="T54" fmla="*/ 562 w 812"/>
                <a:gd name="T55" fmla="*/ 838 h 2580"/>
                <a:gd name="T56" fmla="*/ 440 w 812"/>
                <a:gd name="T57" fmla="*/ 820 h 2580"/>
                <a:gd name="T58" fmla="*/ 356 w 812"/>
                <a:gd name="T59" fmla="*/ 816 h 2580"/>
                <a:gd name="T60" fmla="*/ 186 w 812"/>
                <a:gd name="T61" fmla="*/ 832 h 2580"/>
                <a:gd name="T62" fmla="*/ 134 w 812"/>
                <a:gd name="T63" fmla="*/ 850 h 2580"/>
                <a:gd name="T64" fmla="*/ 142 w 812"/>
                <a:gd name="T65" fmla="*/ 1018 h 2580"/>
                <a:gd name="T66" fmla="*/ 142 w 812"/>
                <a:gd name="T67" fmla="*/ 1204 h 2580"/>
                <a:gd name="T68" fmla="*/ 130 w 812"/>
                <a:gd name="T69" fmla="*/ 1488 h 2580"/>
                <a:gd name="T70" fmla="*/ 96 w 812"/>
                <a:gd name="T71" fmla="*/ 1832 h 2580"/>
                <a:gd name="T72" fmla="*/ 72 w 812"/>
                <a:gd name="T73" fmla="*/ 1984 h 2580"/>
                <a:gd name="T74" fmla="*/ 48 w 812"/>
                <a:gd name="T75" fmla="*/ 2060 h 2580"/>
                <a:gd name="T76" fmla="*/ 86 w 812"/>
                <a:gd name="T77" fmla="*/ 2292 h 2580"/>
                <a:gd name="T78" fmla="*/ 130 w 812"/>
                <a:gd name="T79" fmla="*/ 2494 h 2580"/>
                <a:gd name="T80" fmla="*/ 152 w 812"/>
                <a:gd name="T81" fmla="*/ 2554 h 2580"/>
                <a:gd name="T82" fmla="*/ 174 w 812"/>
                <a:gd name="T83" fmla="*/ 2576 h 2580"/>
                <a:gd name="T84" fmla="*/ 512 w 812"/>
                <a:gd name="T85" fmla="*/ 2580 h 2580"/>
                <a:gd name="T86" fmla="*/ 536 w 812"/>
                <a:gd name="T87" fmla="*/ 2576 h 2580"/>
                <a:gd name="T88" fmla="*/ 558 w 812"/>
                <a:gd name="T89" fmla="*/ 2554 h 2580"/>
                <a:gd name="T90" fmla="*/ 580 w 812"/>
                <a:gd name="T91" fmla="*/ 2494 h 2580"/>
                <a:gd name="T92" fmla="*/ 626 w 812"/>
                <a:gd name="T93" fmla="*/ 2284 h 2580"/>
                <a:gd name="T94" fmla="*/ 676 w 812"/>
                <a:gd name="T95" fmla="*/ 1970 h 2580"/>
                <a:gd name="T96" fmla="*/ 696 w 812"/>
                <a:gd name="T97" fmla="*/ 1876 h 2580"/>
                <a:gd name="T98" fmla="*/ 730 w 812"/>
                <a:gd name="T99" fmla="*/ 1818 h 2580"/>
                <a:gd name="T100" fmla="*/ 762 w 812"/>
                <a:gd name="T101" fmla="*/ 1764 h 2580"/>
                <a:gd name="T102" fmla="*/ 780 w 812"/>
                <a:gd name="T103" fmla="*/ 1656 h 2580"/>
                <a:gd name="T104" fmla="*/ 802 w 812"/>
                <a:gd name="T105" fmla="*/ 1440 h 2580"/>
                <a:gd name="T106" fmla="*/ 812 w 812"/>
                <a:gd name="T107" fmla="*/ 1116 h 2580"/>
                <a:gd name="T108" fmla="*/ 806 w 812"/>
                <a:gd name="T109" fmla="*/ 994 h 25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12" h="2580">
                  <a:moveTo>
                    <a:pt x="710" y="354"/>
                  </a:moveTo>
                  <a:lnTo>
                    <a:pt x="710" y="354"/>
                  </a:lnTo>
                  <a:lnTo>
                    <a:pt x="708" y="318"/>
                  </a:lnTo>
                  <a:lnTo>
                    <a:pt x="702" y="284"/>
                  </a:lnTo>
                  <a:lnTo>
                    <a:pt x="694" y="250"/>
                  </a:lnTo>
                  <a:lnTo>
                    <a:pt x="682" y="216"/>
                  </a:lnTo>
                  <a:lnTo>
                    <a:pt x="668" y="186"/>
                  </a:lnTo>
                  <a:lnTo>
                    <a:pt x="650" y="156"/>
                  </a:lnTo>
                  <a:lnTo>
                    <a:pt x="630" y="128"/>
                  </a:lnTo>
                  <a:lnTo>
                    <a:pt x="606" y="104"/>
                  </a:lnTo>
                  <a:lnTo>
                    <a:pt x="580" y="80"/>
                  </a:lnTo>
                  <a:lnTo>
                    <a:pt x="554" y="60"/>
                  </a:lnTo>
                  <a:lnTo>
                    <a:pt x="524" y="42"/>
                  </a:lnTo>
                  <a:lnTo>
                    <a:pt x="494" y="28"/>
                  </a:lnTo>
                  <a:lnTo>
                    <a:pt x="460" y="16"/>
                  </a:lnTo>
                  <a:lnTo>
                    <a:pt x="426" y="8"/>
                  </a:lnTo>
                  <a:lnTo>
                    <a:pt x="392" y="2"/>
                  </a:lnTo>
                  <a:lnTo>
                    <a:pt x="356" y="0"/>
                  </a:lnTo>
                  <a:lnTo>
                    <a:pt x="356" y="0"/>
                  </a:lnTo>
                  <a:lnTo>
                    <a:pt x="318" y="2"/>
                  </a:lnTo>
                  <a:lnTo>
                    <a:pt x="284" y="8"/>
                  </a:lnTo>
                  <a:lnTo>
                    <a:pt x="250" y="16"/>
                  </a:lnTo>
                  <a:lnTo>
                    <a:pt x="216" y="28"/>
                  </a:lnTo>
                  <a:lnTo>
                    <a:pt x="186" y="42"/>
                  </a:lnTo>
                  <a:lnTo>
                    <a:pt x="156" y="60"/>
                  </a:lnTo>
                  <a:lnTo>
                    <a:pt x="130" y="80"/>
                  </a:lnTo>
                  <a:lnTo>
                    <a:pt x="104" y="104"/>
                  </a:lnTo>
                  <a:lnTo>
                    <a:pt x="82" y="128"/>
                  </a:lnTo>
                  <a:lnTo>
                    <a:pt x="60" y="156"/>
                  </a:lnTo>
                  <a:lnTo>
                    <a:pt x="42" y="186"/>
                  </a:lnTo>
                  <a:lnTo>
                    <a:pt x="28" y="216"/>
                  </a:lnTo>
                  <a:lnTo>
                    <a:pt x="16" y="250"/>
                  </a:lnTo>
                  <a:lnTo>
                    <a:pt x="8" y="284"/>
                  </a:lnTo>
                  <a:lnTo>
                    <a:pt x="2" y="318"/>
                  </a:lnTo>
                  <a:lnTo>
                    <a:pt x="0" y="354"/>
                  </a:lnTo>
                  <a:lnTo>
                    <a:pt x="0" y="354"/>
                  </a:lnTo>
                  <a:lnTo>
                    <a:pt x="2" y="392"/>
                  </a:lnTo>
                  <a:lnTo>
                    <a:pt x="8" y="426"/>
                  </a:lnTo>
                  <a:lnTo>
                    <a:pt x="16" y="460"/>
                  </a:lnTo>
                  <a:lnTo>
                    <a:pt x="28" y="494"/>
                  </a:lnTo>
                  <a:lnTo>
                    <a:pt x="42" y="524"/>
                  </a:lnTo>
                  <a:lnTo>
                    <a:pt x="60" y="554"/>
                  </a:lnTo>
                  <a:lnTo>
                    <a:pt x="82" y="582"/>
                  </a:lnTo>
                  <a:lnTo>
                    <a:pt x="104" y="606"/>
                  </a:lnTo>
                  <a:lnTo>
                    <a:pt x="130" y="630"/>
                  </a:lnTo>
                  <a:lnTo>
                    <a:pt x="156" y="650"/>
                  </a:lnTo>
                  <a:lnTo>
                    <a:pt x="186" y="668"/>
                  </a:lnTo>
                  <a:lnTo>
                    <a:pt x="216" y="682"/>
                  </a:lnTo>
                  <a:lnTo>
                    <a:pt x="250" y="694"/>
                  </a:lnTo>
                  <a:lnTo>
                    <a:pt x="284" y="702"/>
                  </a:lnTo>
                  <a:lnTo>
                    <a:pt x="318" y="708"/>
                  </a:lnTo>
                  <a:lnTo>
                    <a:pt x="356" y="710"/>
                  </a:lnTo>
                  <a:lnTo>
                    <a:pt x="356" y="710"/>
                  </a:lnTo>
                  <a:lnTo>
                    <a:pt x="392" y="708"/>
                  </a:lnTo>
                  <a:lnTo>
                    <a:pt x="426" y="702"/>
                  </a:lnTo>
                  <a:lnTo>
                    <a:pt x="460" y="694"/>
                  </a:lnTo>
                  <a:lnTo>
                    <a:pt x="494" y="682"/>
                  </a:lnTo>
                  <a:lnTo>
                    <a:pt x="524" y="668"/>
                  </a:lnTo>
                  <a:lnTo>
                    <a:pt x="554" y="650"/>
                  </a:lnTo>
                  <a:lnTo>
                    <a:pt x="580" y="630"/>
                  </a:lnTo>
                  <a:lnTo>
                    <a:pt x="606" y="606"/>
                  </a:lnTo>
                  <a:lnTo>
                    <a:pt x="630" y="582"/>
                  </a:lnTo>
                  <a:lnTo>
                    <a:pt x="650" y="554"/>
                  </a:lnTo>
                  <a:lnTo>
                    <a:pt x="668" y="524"/>
                  </a:lnTo>
                  <a:lnTo>
                    <a:pt x="682" y="494"/>
                  </a:lnTo>
                  <a:lnTo>
                    <a:pt x="694" y="460"/>
                  </a:lnTo>
                  <a:lnTo>
                    <a:pt x="702" y="426"/>
                  </a:lnTo>
                  <a:lnTo>
                    <a:pt x="708" y="392"/>
                  </a:lnTo>
                  <a:lnTo>
                    <a:pt x="710" y="354"/>
                  </a:lnTo>
                  <a:lnTo>
                    <a:pt x="710" y="354"/>
                  </a:lnTo>
                  <a:close/>
                  <a:moveTo>
                    <a:pt x="806" y="994"/>
                  </a:moveTo>
                  <a:lnTo>
                    <a:pt x="806" y="994"/>
                  </a:lnTo>
                  <a:lnTo>
                    <a:pt x="806" y="984"/>
                  </a:lnTo>
                  <a:lnTo>
                    <a:pt x="804" y="976"/>
                  </a:lnTo>
                  <a:lnTo>
                    <a:pt x="796" y="958"/>
                  </a:lnTo>
                  <a:lnTo>
                    <a:pt x="784" y="940"/>
                  </a:lnTo>
                  <a:lnTo>
                    <a:pt x="768" y="924"/>
                  </a:lnTo>
                  <a:lnTo>
                    <a:pt x="748" y="910"/>
                  </a:lnTo>
                  <a:lnTo>
                    <a:pt x="724" y="894"/>
                  </a:lnTo>
                  <a:lnTo>
                    <a:pt x="696" y="880"/>
                  </a:lnTo>
                  <a:lnTo>
                    <a:pt x="666" y="868"/>
                  </a:lnTo>
                  <a:lnTo>
                    <a:pt x="634" y="856"/>
                  </a:lnTo>
                  <a:lnTo>
                    <a:pt x="598" y="846"/>
                  </a:lnTo>
                  <a:lnTo>
                    <a:pt x="562" y="838"/>
                  </a:lnTo>
                  <a:lnTo>
                    <a:pt x="522" y="830"/>
                  </a:lnTo>
                  <a:lnTo>
                    <a:pt x="482" y="824"/>
                  </a:lnTo>
                  <a:lnTo>
                    <a:pt x="440" y="820"/>
                  </a:lnTo>
                  <a:lnTo>
                    <a:pt x="398" y="818"/>
                  </a:lnTo>
                  <a:lnTo>
                    <a:pt x="356" y="816"/>
                  </a:lnTo>
                  <a:lnTo>
                    <a:pt x="356" y="816"/>
                  </a:lnTo>
                  <a:lnTo>
                    <a:pt x="298" y="818"/>
                  </a:lnTo>
                  <a:lnTo>
                    <a:pt x="240" y="824"/>
                  </a:lnTo>
                  <a:lnTo>
                    <a:pt x="186" y="832"/>
                  </a:lnTo>
                  <a:lnTo>
                    <a:pt x="132" y="842"/>
                  </a:lnTo>
                  <a:lnTo>
                    <a:pt x="132" y="842"/>
                  </a:lnTo>
                  <a:lnTo>
                    <a:pt x="134" y="850"/>
                  </a:lnTo>
                  <a:lnTo>
                    <a:pt x="134" y="850"/>
                  </a:lnTo>
                  <a:lnTo>
                    <a:pt x="138" y="934"/>
                  </a:lnTo>
                  <a:lnTo>
                    <a:pt x="142" y="1018"/>
                  </a:lnTo>
                  <a:lnTo>
                    <a:pt x="142" y="1124"/>
                  </a:lnTo>
                  <a:lnTo>
                    <a:pt x="142" y="1124"/>
                  </a:lnTo>
                  <a:lnTo>
                    <a:pt x="142" y="1204"/>
                  </a:lnTo>
                  <a:lnTo>
                    <a:pt x="140" y="1292"/>
                  </a:lnTo>
                  <a:lnTo>
                    <a:pt x="136" y="1386"/>
                  </a:lnTo>
                  <a:lnTo>
                    <a:pt x="130" y="1488"/>
                  </a:lnTo>
                  <a:lnTo>
                    <a:pt x="122" y="1598"/>
                  </a:lnTo>
                  <a:lnTo>
                    <a:pt x="110" y="1712"/>
                  </a:lnTo>
                  <a:lnTo>
                    <a:pt x="96" y="1832"/>
                  </a:lnTo>
                  <a:lnTo>
                    <a:pt x="78" y="1958"/>
                  </a:lnTo>
                  <a:lnTo>
                    <a:pt x="78" y="1958"/>
                  </a:lnTo>
                  <a:lnTo>
                    <a:pt x="72" y="1984"/>
                  </a:lnTo>
                  <a:lnTo>
                    <a:pt x="66" y="2012"/>
                  </a:lnTo>
                  <a:lnTo>
                    <a:pt x="58" y="2036"/>
                  </a:lnTo>
                  <a:lnTo>
                    <a:pt x="48" y="2060"/>
                  </a:lnTo>
                  <a:lnTo>
                    <a:pt x="48" y="2060"/>
                  </a:lnTo>
                  <a:lnTo>
                    <a:pt x="66" y="2176"/>
                  </a:lnTo>
                  <a:lnTo>
                    <a:pt x="86" y="2292"/>
                  </a:lnTo>
                  <a:lnTo>
                    <a:pt x="108" y="2402"/>
                  </a:lnTo>
                  <a:lnTo>
                    <a:pt x="118" y="2452"/>
                  </a:lnTo>
                  <a:lnTo>
                    <a:pt x="130" y="2494"/>
                  </a:lnTo>
                  <a:lnTo>
                    <a:pt x="130" y="2494"/>
                  </a:lnTo>
                  <a:lnTo>
                    <a:pt x="144" y="2538"/>
                  </a:lnTo>
                  <a:lnTo>
                    <a:pt x="152" y="2554"/>
                  </a:lnTo>
                  <a:lnTo>
                    <a:pt x="158" y="2564"/>
                  </a:lnTo>
                  <a:lnTo>
                    <a:pt x="166" y="2572"/>
                  </a:lnTo>
                  <a:lnTo>
                    <a:pt x="174" y="2576"/>
                  </a:lnTo>
                  <a:lnTo>
                    <a:pt x="186" y="2580"/>
                  </a:lnTo>
                  <a:lnTo>
                    <a:pt x="198" y="2580"/>
                  </a:lnTo>
                  <a:lnTo>
                    <a:pt x="512" y="2580"/>
                  </a:lnTo>
                  <a:lnTo>
                    <a:pt x="512" y="2580"/>
                  </a:lnTo>
                  <a:lnTo>
                    <a:pt x="524" y="2580"/>
                  </a:lnTo>
                  <a:lnTo>
                    <a:pt x="536" y="2576"/>
                  </a:lnTo>
                  <a:lnTo>
                    <a:pt x="544" y="2572"/>
                  </a:lnTo>
                  <a:lnTo>
                    <a:pt x="552" y="2564"/>
                  </a:lnTo>
                  <a:lnTo>
                    <a:pt x="558" y="2554"/>
                  </a:lnTo>
                  <a:lnTo>
                    <a:pt x="566" y="2538"/>
                  </a:lnTo>
                  <a:lnTo>
                    <a:pt x="580" y="2494"/>
                  </a:lnTo>
                  <a:lnTo>
                    <a:pt x="580" y="2494"/>
                  </a:lnTo>
                  <a:lnTo>
                    <a:pt x="596" y="2434"/>
                  </a:lnTo>
                  <a:lnTo>
                    <a:pt x="610" y="2362"/>
                  </a:lnTo>
                  <a:lnTo>
                    <a:pt x="626" y="2284"/>
                  </a:lnTo>
                  <a:lnTo>
                    <a:pt x="640" y="2202"/>
                  </a:lnTo>
                  <a:lnTo>
                    <a:pt x="664" y="2042"/>
                  </a:lnTo>
                  <a:lnTo>
                    <a:pt x="676" y="1970"/>
                  </a:lnTo>
                  <a:lnTo>
                    <a:pt x="688" y="1908"/>
                  </a:lnTo>
                  <a:lnTo>
                    <a:pt x="688" y="1908"/>
                  </a:lnTo>
                  <a:lnTo>
                    <a:pt x="696" y="1876"/>
                  </a:lnTo>
                  <a:lnTo>
                    <a:pt x="708" y="1852"/>
                  </a:lnTo>
                  <a:lnTo>
                    <a:pt x="718" y="1834"/>
                  </a:lnTo>
                  <a:lnTo>
                    <a:pt x="730" y="1818"/>
                  </a:lnTo>
                  <a:lnTo>
                    <a:pt x="742" y="1804"/>
                  </a:lnTo>
                  <a:lnTo>
                    <a:pt x="752" y="1788"/>
                  </a:lnTo>
                  <a:lnTo>
                    <a:pt x="762" y="1764"/>
                  </a:lnTo>
                  <a:lnTo>
                    <a:pt x="768" y="1734"/>
                  </a:lnTo>
                  <a:lnTo>
                    <a:pt x="768" y="1734"/>
                  </a:lnTo>
                  <a:lnTo>
                    <a:pt x="780" y="1656"/>
                  </a:lnTo>
                  <a:lnTo>
                    <a:pt x="790" y="1580"/>
                  </a:lnTo>
                  <a:lnTo>
                    <a:pt x="796" y="1508"/>
                  </a:lnTo>
                  <a:lnTo>
                    <a:pt x="802" y="1440"/>
                  </a:lnTo>
                  <a:lnTo>
                    <a:pt x="810" y="1314"/>
                  </a:lnTo>
                  <a:lnTo>
                    <a:pt x="812" y="1206"/>
                  </a:lnTo>
                  <a:lnTo>
                    <a:pt x="812" y="1116"/>
                  </a:lnTo>
                  <a:lnTo>
                    <a:pt x="810" y="1050"/>
                  </a:lnTo>
                  <a:lnTo>
                    <a:pt x="806" y="994"/>
                  </a:lnTo>
                  <a:lnTo>
                    <a:pt x="806" y="99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grpSp>
          <p:nvGrpSpPr>
            <p:cNvPr id="44" name="Grupa 43">
              <a:extLst>
                <a:ext uri="{FF2B5EF4-FFF2-40B4-BE49-F238E27FC236}">
                  <a16:creationId xmlns:a16="http://schemas.microsoft.com/office/drawing/2014/main" id="{B816BAF9-3701-4FC9-9056-DB3C6EF25A1B}"/>
                </a:ext>
              </a:extLst>
            </p:cNvPr>
            <p:cNvGrpSpPr/>
            <p:nvPr/>
          </p:nvGrpSpPr>
          <p:grpSpPr>
            <a:xfrm>
              <a:off x="4969504" y="4509120"/>
              <a:ext cx="229626" cy="648072"/>
              <a:chOff x="4969504" y="4509120"/>
              <a:chExt cx="229626" cy="648072"/>
            </a:xfrm>
            <a:grpFill/>
          </p:grpSpPr>
          <p:sp>
            <p:nvSpPr>
              <p:cNvPr id="45" name="Freeform 21">
                <a:extLst>
                  <a:ext uri="{FF2B5EF4-FFF2-40B4-BE49-F238E27FC236}">
                    <a16:creationId xmlns:a16="http://schemas.microsoft.com/office/drawing/2014/main" id="{60B88D2C-1F01-42DD-A601-09EF3C01FA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95095" y="4509120"/>
                <a:ext cx="178445" cy="178099"/>
              </a:xfrm>
              <a:custGeom>
                <a:avLst/>
                <a:gdLst>
                  <a:gd name="T0" fmla="*/ 1032 w 1032"/>
                  <a:gd name="T1" fmla="*/ 514 h 1030"/>
                  <a:gd name="T2" fmla="*/ 1030 w 1032"/>
                  <a:gd name="T3" fmla="*/ 462 h 1030"/>
                  <a:gd name="T4" fmla="*/ 1022 w 1032"/>
                  <a:gd name="T5" fmla="*/ 410 h 1030"/>
                  <a:gd name="T6" fmla="*/ 1008 w 1032"/>
                  <a:gd name="T7" fmla="*/ 360 h 1030"/>
                  <a:gd name="T8" fmla="*/ 992 w 1032"/>
                  <a:gd name="T9" fmla="*/ 314 h 1030"/>
                  <a:gd name="T10" fmla="*/ 970 w 1032"/>
                  <a:gd name="T11" fmla="*/ 268 h 1030"/>
                  <a:gd name="T12" fmla="*/ 944 w 1032"/>
                  <a:gd name="T13" fmla="*/ 226 h 1030"/>
                  <a:gd name="T14" fmla="*/ 880 w 1032"/>
                  <a:gd name="T15" fmla="*/ 150 h 1030"/>
                  <a:gd name="T16" fmla="*/ 804 w 1032"/>
                  <a:gd name="T17" fmla="*/ 86 h 1030"/>
                  <a:gd name="T18" fmla="*/ 762 w 1032"/>
                  <a:gd name="T19" fmla="*/ 62 h 1030"/>
                  <a:gd name="T20" fmla="*/ 716 w 1032"/>
                  <a:gd name="T21" fmla="*/ 40 h 1030"/>
                  <a:gd name="T22" fmla="*/ 670 w 1032"/>
                  <a:gd name="T23" fmla="*/ 22 h 1030"/>
                  <a:gd name="T24" fmla="*/ 620 w 1032"/>
                  <a:gd name="T25" fmla="*/ 10 h 1030"/>
                  <a:gd name="T26" fmla="*/ 568 w 1032"/>
                  <a:gd name="T27" fmla="*/ 2 h 1030"/>
                  <a:gd name="T28" fmla="*/ 516 w 1032"/>
                  <a:gd name="T29" fmla="*/ 0 h 1030"/>
                  <a:gd name="T30" fmla="*/ 490 w 1032"/>
                  <a:gd name="T31" fmla="*/ 0 h 1030"/>
                  <a:gd name="T32" fmla="*/ 438 w 1032"/>
                  <a:gd name="T33" fmla="*/ 6 h 1030"/>
                  <a:gd name="T34" fmla="*/ 386 w 1032"/>
                  <a:gd name="T35" fmla="*/ 16 h 1030"/>
                  <a:gd name="T36" fmla="*/ 338 w 1032"/>
                  <a:gd name="T37" fmla="*/ 30 h 1030"/>
                  <a:gd name="T38" fmla="*/ 292 w 1032"/>
                  <a:gd name="T39" fmla="*/ 50 h 1030"/>
                  <a:gd name="T40" fmla="*/ 248 w 1032"/>
                  <a:gd name="T41" fmla="*/ 74 h 1030"/>
                  <a:gd name="T42" fmla="*/ 188 w 1032"/>
                  <a:gd name="T43" fmla="*/ 116 h 1030"/>
                  <a:gd name="T44" fmla="*/ 118 w 1032"/>
                  <a:gd name="T45" fmla="*/ 186 h 1030"/>
                  <a:gd name="T46" fmla="*/ 74 w 1032"/>
                  <a:gd name="T47" fmla="*/ 246 h 1030"/>
                  <a:gd name="T48" fmla="*/ 50 w 1032"/>
                  <a:gd name="T49" fmla="*/ 290 h 1030"/>
                  <a:gd name="T50" fmla="*/ 32 w 1032"/>
                  <a:gd name="T51" fmla="*/ 336 h 1030"/>
                  <a:gd name="T52" fmla="*/ 16 w 1032"/>
                  <a:gd name="T53" fmla="*/ 386 h 1030"/>
                  <a:gd name="T54" fmla="*/ 6 w 1032"/>
                  <a:gd name="T55" fmla="*/ 436 h 1030"/>
                  <a:gd name="T56" fmla="*/ 0 w 1032"/>
                  <a:gd name="T57" fmla="*/ 488 h 1030"/>
                  <a:gd name="T58" fmla="*/ 0 w 1032"/>
                  <a:gd name="T59" fmla="*/ 514 h 1030"/>
                  <a:gd name="T60" fmla="*/ 2 w 1032"/>
                  <a:gd name="T61" fmla="*/ 568 h 1030"/>
                  <a:gd name="T62" fmla="*/ 10 w 1032"/>
                  <a:gd name="T63" fmla="*/ 620 h 1030"/>
                  <a:gd name="T64" fmla="*/ 24 w 1032"/>
                  <a:gd name="T65" fmla="*/ 668 h 1030"/>
                  <a:gd name="T66" fmla="*/ 40 w 1032"/>
                  <a:gd name="T67" fmla="*/ 716 h 1030"/>
                  <a:gd name="T68" fmla="*/ 62 w 1032"/>
                  <a:gd name="T69" fmla="*/ 762 h 1030"/>
                  <a:gd name="T70" fmla="*/ 88 w 1032"/>
                  <a:gd name="T71" fmla="*/ 804 h 1030"/>
                  <a:gd name="T72" fmla="*/ 150 w 1032"/>
                  <a:gd name="T73" fmla="*/ 880 h 1030"/>
                  <a:gd name="T74" fmla="*/ 228 w 1032"/>
                  <a:gd name="T75" fmla="*/ 944 h 1030"/>
                  <a:gd name="T76" fmla="*/ 270 w 1032"/>
                  <a:gd name="T77" fmla="*/ 968 h 1030"/>
                  <a:gd name="T78" fmla="*/ 314 w 1032"/>
                  <a:gd name="T79" fmla="*/ 990 h 1030"/>
                  <a:gd name="T80" fmla="*/ 362 w 1032"/>
                  <a:gd name="T81" fmla="*/ 1008 h 1030"/>
                  <a:gd name="T82" fmla="*/ 412 w 1032"/>
                  <a:gd name="T83" fmla="*/ 1020 h 1030"/>
                  <a:gd name="T84" fmla="*/ 464 w 1032"/>
                  <a:gd name="T85" fmla="*/ 1028 h 1030"/>
                  <a:gd name="T86" fmla="*/ 516 w 1032"/>
                  <a:gd name="T87" fmla="*/ 1030 h 1030"/>
                  <a:gd name="T88" fmla="*/ 542 w 1032"/>
                  <a:gd name="T89" fmla="*/ 1030 h 1030"/>
                  <a:gd name="T90" fmla="*/ 594 w 1032"/>
                  <a:gd name="T91" fmla="*/ 1024 h 1030"/>
                  <a:gd name="T92" fmla="*/ 644 w 1032"/>
                  <a:gd name="T93" fmla="*/ 1014 h 1030"/>
                  <a:gd name="T94" fmla="*/ 694 w 1032"/>
                  <a:gd name="T95" fmla="*/ 1000 h 1030"/>
                  <a:gd name="T96" fmla="*/ 740 w 1032"/>
                  <a:gd name="T97" fmla="*/ 980 h 1030"/>
                  <a:gd name="T98" fmla="*/ 784 w 1032"/>
                  <a:gd name="T99" fmla="*/ 956 h 1030"/>
                  <a:gd name="T100" fmla="*/ 844 w 1032"/>
                  <a:gd name="T101" fmla="*/ 914 h 1030"/>
                  <a:gd name="T102" fmla="*/ 914 w 1032"/>
                  <a:gd name="T103" fmla="*/ 844 h 1030"/>
                  <a:gd name="T104" fmla="*/ 958 w 1032"/>
                  <a:gd name="T105" fmla="*/ 782 h 1030"/>
                  <a:gd name="T106" fmla="*/ 982 w 1032"/>
                  <a:gd name="T107" fmla="*/ 740 h 1030"/>
                  <a:gd name="T108" fmla="*/ 1000 w 1032"/>
                  <a:gd name="T109" fmla="*/ 692 h 1030"/>
                  <a:gd name="T110" fmla="*/ 1016 w 1032"/>
                  <a:gd name="T111" fmla="*/ 644 h 1030"/>
                  <a:gd name="T112" fmla="*/ 1026 w 1032"/>
                  <a:gd name="T113" fmla="*/ 594 h 1030"/>
                  <a:gd name="T114" fmla="*/ 1032 w 1032"/>
                  <a:gd name="T115" fmla="*/ 542 h 1030"/>
                  <a:gd name="T116" fmla="*/ 1032 w 1032"/>
                  <a:gd name="T117" fmla="*/ 514 h 10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032" h="1030">
                    <a:moveTo>
                      <a:pt x="1032" y="514"/>
                    </a:moveTo>
                    <a:lnTo>
                      <a:pt x="1032" y="514"/>
                    </a:lnTo>
                    <a:lnTo>
                      <a:pt x="1032" y="488"/>
                    </a:lnTo>
                    <a:lnTo>
                      <a:pt x="1030" y="462"/>
                    </a:lnTo>
                    <a:lnTo>
                      <a:pt x="1026" y="436"/>
                    </a:lnTo>
                    <a:lnTo>
                      <a:pt x="1022" y="410"/>
                    </a:lnTo>
                    <a:lnTo>
                      <a:pt x="1016" y="386"/>
                    </a:lnTo>
                    <a:lnTo>
                      <a:pt x="1008" y="360"/>
                    </a:lnTo>
                    <a:lnTo>
                      <a:pt x="1000" y="336"/>
                    </a:lnTo>
                    <a:lnTo>
                      <a:pt x="992" y="314"/>
                    </a:lnTo>
                    <a:lnTo>
                      <a:pt x="982" y="290"/>
                    </a:lnTo>
                    <a:lnTo>
                      <a:pt x="970" y="268"/>
                    </a:lnTo>
                    <a:lnTo>
                      <a:pt x="958" y="246"/>
                    </a:lnTo>
                    <a:lnTo>
                      <a:pt x="944" y="226"/>
                    </a:lnTo>
                    <a:lnTo>
                      <a:pt x="914" y="186"/>
                    </a:lnTo>
                    <a:lnTo>
                      <a:pt x="880" y="150"/>
                    </a:lnTo>
                    <a:lnTo>
                      <a:pt x="844" y="116"/>
                    </a:lnTo>
                    <a:lnTo>
                      <a:pt x="804" y="86"/>
                    </a:lnTo>
                    <a:lnTo>
                      <a:pt x="784" y="74"/>
                    </a:lnTo>
                    <a:lnTo>
                      <a:pt x="762" y="62"/>
                    </a:lnTo>
                    <a:lnTo>
                      <a:pt x="740" y="50"/>
                    </a:lnTo>
                    <a:lnTo>
                      <a:pt x="716" y="40"/>
                    </a:lnTo>
                    <a:lnTo>
                      <a:pt x="694" y="30"/>
                    </a:lnTo>
                    <a:lnTo>
                      <a:pt x="670" y="22"/>
                    </a:lnTo>
                    <a:lnTo>
                      <a:pt x="644" y="16"/>
                    </a:lnTo>
                    <a:lnTo>
                      <a:pt x="620" y="10"/>
                    </a:lnTo>
                    <a:lnTo>
                      <a:pt x="594" y="6"/>
                    </a:lnTo>
                    <a:lnTo>
                      <a:pt x="568" y="2"/>
                    </a:lnTo>
                    <a:lnTo>
                      <a:pt x="542" y="0"/>
                    </a:lnTo>
                    <a:lnTo>
                      <a:pt x="516" y="0"/>
                    </a:lnTo>
                    <a:lnTo>
                      <a:pt x="516" y="0"/>
                    </a:lnTo>
                    <a:lnTo>
                      <a:pt x="490" y="0"/>
                    </a:lnTo>
                    <a:lnTo>
                      <a:pt x="464" y="2"/>
                    </a:lnTo>
                    <a:lnTo>
                      <a:pt x="438" y="6"/>
                    </a:lnTo>
                    <a:lnTo>
                      <a:pt x="412" y="10"/>
                    </a:lnTo>
                    <a:lnTo>
                      <a:pt x="386" y="16"/>
                    </a:lnTo>
                    <a:lnTo>
                      <a:pt x="362" y="22"/>
                    </a:lnTo>
                    <a:lnTo>
                      <a:pt x="338" y="30"/>
                    </a:lnTo>
                    <a:lnTo>
                      <a:pt x="314" y="40"/>
                    </a:lnTo>
                    <a:lnTo>
                      <a:pt x="292" y="50"/>
                    </a:lnTo>
                    <a:lnTo>
                      <a:pt x="270" y="62"/>
                    </a:lnTo>
                    <a:lnTo>
                      <a:pt x="248" y="74"/>
                    </a:lnTo>
                    <a:lnTo>
                      <a:pt x="228" y="86"/>
                    </a:lnTo>
                    <a:lnTo>
                      <a:pt x="188" y="116"/>
                    </a:lnTo>
                    <a:lnTo>
                      <a:pt x="150" y="150"/>
                    </a:lnTo>
                    <a:lnTo>
                      <a:pt x="118" y="186"/>
                    </a:lnTo>
                    <a:lnTo>
                      <a:pt x="88" y="226"/>
                    </a:lnTo>
                    <a:lnTo>
                      <a:pt x="74" y="246"/>
                    </a:lnTo>
                    <a:lnTo>
                      <a:pt x="62" y="268"/>
                    </a:lnTo>
                    <a:lnTo>
                      <a:pt x="50" y="290"/>
                    </a:lnTo>
                    <a:lnTo>
                      <a:pt x="40" y="314"/>
                    </a:lnTo>
                    <a:lnTo>
                      <a:pt x="32" y="336"/>
                    </a:lnTo>
                    <a:lnTo>
                      <a:pt x="24" y="360"/>
                    </a:lnTo>
                    <a:lnTo>
                      <a:pt x="16" y="386"/>
                    </a:lnTo>
                    <a:lnTo>
                      <a:pt x="10" y="410"/>
                    </a:lnTo>
                    <a:lnTo>
                      <a:pt x="6" y="436"/>
                    </a:lnTo>
                    <a:lnTo>
                      <a:pt x="2" y="462"/>
                    </a:lnTo>
                    <a:lnTo>
                      <a:pt x="0" y="488"/>
                    </a:lnTo>
                    <a:lnTo>
                      <a:pt x="0" y="514"/>
                    </a:lnTo>
                    <a:lnTo>
                      <a:pt x="0" y="514"/>
                    </a:lnTo>
                    <a:lnTo>
                      <a:pt x="0" y="542"/>
                    </a:lnTo>
                    <a:lnTo>
                      <a:pt x="2" y="568"/>
                    </a:lnTo>
                    <a:lnTo>
                      <a:pt x="6" y="594"/>
                    </a:lnTo>
                    <a:lnTo>
                      <a:pt x="10" y="620"/>
                    </a:lnTo>
                    <a:lnTo>
                      <a:pt x="16" y="644"/>
                    </a:lnTo>
                    <a:lnTo>
                      <a:pt x="24" y="668"/>
                    </a:lnTo>
                    <a:lnTo>
                      <a:pt x="32" y="692"/>
                    </a:lnTo>
                    <a:lnTo>
                      <a:pt x="40" y="716"/>
                    </a:lnTo>
                    <a:lnTo>
                      <a:pt x="50" y="740"/>
                    </a:lnTo>
                    <a:lnTo>
                      <a:pt x="62" y="762"/>
                    </a:lnTo>
                    <a:lnTo>
                      <a:pt x="74" y="782"/>
                    </a:lnTo>
                    <a:lnTo>
                      <a:pt x="88" y="804"/>
                    </a:lnTo>
                    <a:lnTo>
                      <a:pt x="118" y="844"/>
                    </a:lnTo>
                    <a:lnTo>
                      <a:pt x="150" y="880"/>
                    </a:lnTo>
                    <a:lnTo>
                      <a:pt x="188" y="914"/>
                    </a:lnTo>
                    <a:lnTo>
                      <a:pt x="228" y="944"/>
                    </a:lnTo>
                    <a:lnTo>
                      <a:pt x="248" y="956"/>
                    </a:lnTo>
                    <a:lnTo>
                      <a:pt x="270" y="968"/>
                    </a:lnTo>
                    <a:lnTo>
                      <a:pt x="292" y="980"/>
                    </a:lnTo>
                    <a:lnTo>
                      <a:pt x="314" y="990"/>
                    </a:lnTo>
                    <a:lnTo>
                      <a:pt x="338" y="1000"/>
                    </a:lnTo>
                    <a:lnTo>
                      <a:pt x="362" y="1008"/>
                    </a:lnTo>
                    <a:lnTo>
                      <a:pt x="386" y="1014"/>
                    </a:lnTo>
                    <a:lnTo>
                      <a:pt x="412" y="1020"/>
                    </a:lnTo>
                    <a:lnTo>
                      <a:pt x="438" y="1024"/>
                    </a:lnTo>
                    <a:lnTo>
                      <a:pt x="464" y="1028"/>
                    </a:lnTo>
                    <a:lnTo>
                      <a:pt x="490" y="1030"/>
                    </a:lnTo>
                    <a:lnTo>
                      <a:pt x="516" y="1030"/>
                    </a:lnTo>
                    <a:lnTo>
                      <a:pt x="516" y="1030"/>
                    </a:lnTo>
                    <a:lnTo>
                      <a:pt x="542" y="1030"/>
                    </a:lnTo>
                    <a:lnTo>
                      <a:pt x="568" y="1028"/>
                    </a:lnTo>
                    <a:lnTo>
                      <a:pt x="594" y="1024"/>
                    </a:lnTo>
                    <a:lnTo>
                      <a:pt x="620" y="1020"/>
                    </a:lnTo>
                    <a:lnTo>
                      <a:pt x="644" y="1014"/>
                    </a:lnTo>
                    <a:lnTo>
                      <a:pt x="670" y="1008"/>
                    </a:lnTo>
                    <a:lnTo>
                      <a:pt x="694" y="1000"/>
                    </a:lnTo>
                    <a:lnTo>
                      <a:pt x="716" y="990"/>
                    </a:lnTo>
                    <a:lnTo>
                      <a:pt x="740" y="980"/>
                    </a:lnTo>
                    <a:lnTo>
                      <a:pt x="762" y="968"/>
                    </a:lnTo>
                    <a:lnTo>
                      <a:pt x="784" y="956"/>
                    </a:lnTo>
                    <a:lnTo>
                      <a:pt x="804" y="944"/>
                    </a:lnTo>
                    <a:lnTo>
                      <a:pt x="844" y="914"/>
                    </a:lnTo>
                    <a:lnTo>
                      <a:pt x="880" y="880"/>
                    </a:lnTo>
                    <a:lnTo>
                      <a:pt x="914" y="844"/>
                    </a:lnTo>
                    <a:lnTo>
                      <a:pt x="944" y="804"/>
                    </a:lnTo>
                    <a:lnTo>
                      <a:pt x="958" y="782"/>
                    </a:lnTo>
                    <a:lnTo>
                      <a:pt x="970" y="762"/>
                    </a:lnTo>
                    <a:lnTo>
                      <a:pt x="982" y="740"/>
                    </a:lnTo>
                    <a:lnTo>
                      <a:pt x="992" y="716"/>
                    </a:lnTo>
                    <a:lnTo>
                      <a:pt x="1000" y="692"/>
                    </a:lnTo>
                    <a:lnTo>
                      <a:pt x="1008" y="668"/>
                    </a:lnTo>
                    <a:lnTo>
                      <a:pt x="1016" y="644"/>
                    </a:lnTo>
                    <a:lnTo>
                      <a:pt x="1022" y="620"/>
                    </a:lnTo>
                    <a:lnTo>
                      <a:pt x="1026" y="594"/>
                    </a:lnTo>
                    <a:lnTo>
                      <a:pt x="1030" y="568"/>
                    </a:lnTo>
                    <a:lnTo>
                      <a:pt x="1032" y="542"/>
                    </a:lnTo>
                    <a:lnTo>
                      <a:pt x="1032" y="514"/>
                    </a:lnTo>
                    <a:lnTo>
                      <a:pt x="1032" y="51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46" name="Freeform 22">
                <a:extLst>
                  <a:ext uri="{FF2B5EF4-FFF2-40B4-BE49-F238E27FC236}">
                    <a16:creationId xmlns:a16="http://schemas.microsoft.com/office/drawing/2014/main" id="{43D10951-B028-4148-BE0B-64671D1E76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69504" y="4714193"/>
                <a:ext cx="229626" cy="442999"/>
              </a:xfrm>
              <a:custGeom>
                <a:avLst/>
                <a:gdLst>
                  <a:gd name="T0" fmla="*/ 910 w 1328"/>
                  <a:gd name="T1" fmla="*/ 2562 h 2562"/>
                  <a:gd name="T2" fmla="*/ 950 w 1328"/>
                  <a:gd name="T3" fmla="*/ 2540 h 2562"/>
                  <a:gd name="T4" fmla="*/ 980 w 1328"/>
                  <a:gd name="T5" fmla="*/ 2474 h 2562"/>
                  <a:gd name="T6" fmla="*/ 1002 w 1328"/>
                  <a:gd name="T7" fmla="*/ 2396 h 2562"/>
                  <a:gd name="T8" fmla="*/ 1056 w 1328"/>
                  <a:gd name="T9" fmla="*/ 2132 h 2562"/>
                  <a:gd name="T10" fmla="*/ 1132 w 1328"/>
                  <a:gd name="T11" fmla="*/ 1676 h 2562"/>
                  <a:gd name="T12" fmla="*/ 1154 w 1328"/>
                  <a:gd name="T13" fmla="*/ 1560 h 2562"/>
                  <a:gd name="T14" fmla="*/ 1176 w 1328"/>
                  <a:gd name="T15" fmla="*/ 1504 h 2562"/>
                  <a:gd name="T16" fmla="*/ 1210 w 1328"/>
                  <a:gd name="T17" fmla="*/ 1456 h 2562"/>
                  <a:gd name="T18" fmla="*/ 1242 w 1328"/>
                  <a:gd name="T19" fmla="*/ 1410 h 2562"/>
                  <a:gd name="T20" fmla="*/ 1260 w 1328"/>
                  <a:gd name="T21" fmla="*/ 1358 h 2562"/>
                  <a:gd name="T22" fmla="*/ 1282 w 1328"/>
                  <a:gd name="T23" fmla="*/ 1220 h 2562"/>
                  <a:gd name="T24" fmla="*/ 1314 w 1328"/>
                  <a:gd name="T25" fmla="*/ 906 h 2562"/>
                  <a:gd name="T26" fmla="*/ 1328 w 1328"/>
                  <a:gd name="T27" fmla="*/ 640 h 2562"/>
                  <a:gd name="T28" fmla="*/ 1324 w 1328"/>
                  <a:gd name="T29" fmla="*/ 340 h 2562"/>
                  <a:gd name="T30" fmla="*/ 1320 w 1328"/>
                  <a:gd name="T31" fmla="*/ 258 h 2562"/>
                  <a:gd name="T32" fmla="*/ 1312 w 1328"/>
                  <a:gd name="T33" fmla="*/ 218 h 2562"/>
                  <a:gd name="T34" fmla="*/ 1288 w 1328"/>
                  <a:gd name="T35" fmla="*/ 180 h 2562"/>
                  <a:gd name="T36" fmla="*/ 1234 w 1328"/>
                  <a:gd name="T37" fmla="*/ 134 h 2562"/>
                  <a:gd name="T38" fmla="*/ 1116 w 1328"/>
                  <a:gd name="T39" fmla="*/ 76 h 2562"/>
                  <a:gd name="T40" fmla="*/ 964 w 1328"/>
                  <a:gd name="T41" fmla="*/ 30 h 2562"/>
                  <a:gd name="T42" fmla="*/ 788 w 1328"/>
                  <a:gd name="T43" fmla="*/ 6 h 2562"/>
                  <a:gd name="T44" fmla="*/ 664 w 1328"/>
                  <a:gd name="T45" fmla="*/ 0 h 2562"/>
                  <a:gd name="T46" fmla="*/ 480 w 1328"/>
                  <a:gd name="T47" fmla="*/ 12 h 2562"/>
                  <a:gd name="T48" fmla="*/ 310 w 1328"/>
                  <a:gd name="T49" fmla="*/ 44 h 2562"/>
                  <a:gd name="T50" fmla="*/ 168 w 1328"/>
                  <a:gd name="T51" fmla="*/ 94 h 2562"/>
                  <a:gd name="T52" fmla="*/ 64 w 1328"/>
                  <a:gd name="T53" fmla="*/ 156 h 2562"/>
                  <a:gd name="T54" fmla="*/ 30 w 1328"/>
                  <a:gd name="T55" fmla="*/ 192 h 2562"/>
                  <a:gd name="T56" fmla="*/ 12 w 1328"/>
                  <a:gd name="T57" fmla="*/ 230 h 2562"/>
                  <a:gd name="T58" fmla="*/ 8 w 1328"/>
                  <a:gd name="T59" fmla="*/ 258 h 2562"/>
                  <a:gd name="T60" fmla="*/ 0 w 1328"/>
                  <a:gd name="T61" fmla="*/ 436 h 2562"/>
                  <a:gd name="T62" fmla="*/ 4 w 1328"/>
                  <a:gd name="T63" fmla="*/ 724 h 2562"/>
                  <a:gd name="T64" fmla="*/ 22 w 1328"/>
                  <a:gd name="T65" fmla="*/ 1006 h 2562"/>
                  <a:gd name="T66" fmla="*/ 64 w 1328"/>
                  <a:gd name="T67" fmla="*/ 1334 h 2562"/>
                  <a:gd name="T68" fmla="*/ 74 w 1328"/>
                  <a:gd name="T69" fmla="*/ 1378 h 2562"/>
                  <a:gd name="T70" fmla="*/ 94 w 1328"/>
                  <a:gd name="T71" fmla="*/ 1424 h 2562"/>
                  <a:gd name="T72" fmla="*/ 136 w 1328"/>
                  <a:gd name="T73" fmla="*/ 1478 h 2562"/>
                  <a:gd name="T74" fmla="*/ 160 w 1328"/>
                  <a:gd name="T75" fmla="*/ 1520 h 2562"/>
                  <a:gd name="T76" fmla="*/ 180 w 1328"/>
                  <a:gd name="T77" fmla="*/ 1586 h 2562"/>
                  <a:gd name="T78" fmla="*/ 214 w 1328"/>
                  <a:gd name="T79" fmla="*/ 1780 h 2562"/>
                  <a:gd name="T80" fmla="*/ 292 w 1328"/>
                  <a:gd name="T81" fmla="*/ 2246 h 2562"/>
                  <a:gd name="T82" fmla="*/ 336 w 1328"/>
                  <a:gd name="T83" fmla="*/ 2438 h 2562"/>
                  <a:gd name="T84" fmla="*/ 358 w 1328"/>
                  <a:gd name="T85" fmla="*/ 2502 h 2562"/>
                  <a:gd name="T86" fmla="*/ 390 w 1328"/>
                  <a:gd name="T87" fmla="*/ 2552 h 2562"/>
                  <a:gd name="T88" fmla="*/ 436 w 1328"/>
                  <a:gd name="T89" fmla="*/ 2562 h 25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328" h="2562">
                    <a:moveTo>
                      <a:pt x="892" y="2562"/>
                    </a:moveTo>
                    <a:lnTo>
                      <a:pt x="892" y="2562"/>
                    </a:lnTo>
                    <a:lnTo>
                      <a:pt x="910" y="2562"/>
                    </a:lnTo>
                    <a:lnTo>
                      <a:pt x="926" y="2558"/>
                    </a:lnTo>
                    <a:lnTo>
                      <a:pt x="938" y="2552"/>
                    </a:lnTo>
                    <a:lnTo>
                      <a:pt x="950" y="2540"/>
                    </a:lnTo>
                    <a:lnTo>
                      <a:pt x="960" y="2524"/>
                    </a:lnTo>
                    <a:lnTo>
                      <a:pt x="970" y="2502"/>
                    </a:lnTo>
                    <a:lnTo>
                      <a:pt x="980" y="2474"/>
                    </a:lnTo>
                    <a:lnTo>
                      <a:pt x="990" y="2438"/>
                    </a:lnTo>
                    <a:lnTo>
                      <a:pt x="990" y="2438"/>
                    </a:lnTo>
                    <a:lnTo>
                      <a:pt x="1002" y="2396"/>
                    </a:lnTo>
                    <a:lnTo>
                      <a:pt x="1014" y="2350"/>
                    </a:lnTo>
                    <a:lnTo>
                      <a:pt x="1036" y="2246"/>
                    </a:lnTo>
                    <a:lnTo>
                      <a:pt x="1056" y="2132"/>
                    </a:lnTo>
                    <a:lnTo>
                      <a:pt x="1076" y="2014"/>
                    </a:lnTo>
                    <a:lnTo>
                      <a:pt x="1114" y="1780"/>
                    </a:lnTo>
                    <a:lnTo>
                      <a:pt x="1132" y="1676"/>
                    </a:lnTo>
                    <a:lnTo>
                      <a:pt x="1148" y="1586"/>
                    </a:lnTo>
                    <a:lnTo>
                      <a:pt x="1148" y="1586"/>
                    </a:lnTo>
                    <a:lnTo>
                      <a:pt x="1154" y="1560"/>
                    </a:lnTo>
                    <a:lnTo>
                      <a:pt x="1160" y="1538"/>
                    </a:lnTo>
                    <a:lnTo>
                      <a:pt x="1168" y="1520"/>
                    </a:lnTo>
                    <a:lnTo>
                      <a:pt x="1176" y="1504"/>
                    </a:lnTo>
                    <a:lnTo>
                      <a:pt x="1184" y="1490"/>
                    </a:lnTo>
                    <a:lnTo>
                      <a:pt x="1192" y="1478"/>
                    </a:lnTo>
                    <a:lnTo>
                      <a:pt x="1210" y="1456"/>
                    </a:lnTo>
                    <a:lnTo>
                      <a:pt x="1226" y="1436"/>
                    </a:lnTo>
                    <a:lnTo>
                      <a:pt x="1234" y="1424"/>
                    </a:lnTo>
                    <a:lnTo>
                      <a:pt x="1242" y="1410"/>
                    </a:lnTo>
                    <a:lnTo>
                      <a:pt x="1248" y="1396"/>
                    </a:lnTo>
                    <a:lnTo>
                      <a:pt x="1254" y="1378"/>
                    </a:lnTo>
                    <a:lnTo>
                      <a:pt x="1260" y="1358"/>
                    </a:lnTo>
                    <a:lnTo>
                      <a:pt x="1264" y="1334"/>
                    </a:lnTo>
                    <a:lnTo>
                      <a:pt x="1264" y="1334"/>
                    </a:lnTo>
                    <a:lnTo>
                      <a:pt x="1282" y="1220"/>
                    </a:lnTo>
                    <a:lnTo>
                      <a:pt x="1294" y="1110"/>
                    </a:lnTo>
                    <a:lnTo>
                      <a:pt x="1306" y="1006"/>
                    </a:lnTo>
                    <a:lnTo>
                      <a:pt x="1314" y="906"/>
                    </a:lnTo>
                    <a:lnTo>
                      <a:pt x="1320" y="812"/>
                    </a:lnTo>
                    <a:lnTo>
                      <a:pt x="1324" y="724"/>
                    </a:lnTo>
                    <a:lnTo>
                      <a:pt x="1328" y="640"/>
                    </a:lnTo>
                    <a:lnTo>
                      <a:pt x="1328" y="566"/>
                    </a:lnTo>
                    <a:lnTo>
                      <a:pt x="1328" y="436"/>
                    </a:lnTo>
                    <a:lnTo>
                      <a:pt x="1324" y="340"/>
                    </a:lnTo>
                    <a:lnTo>
                      <a:pt x="1322" y="278"/>
                    </a:lnTo>
                    <a:lnTo>
                      <a:pt x="1320" y="258"/>
                    </a:lnTo>
                    <a:lnTo>
                      <a:pt x="1320" y="258"/>
                    </a:lnTo>
                    <a:lnTo>
                      <a:pt x="1318" y="244"/>
                    </a:lnTo>
                    <a:lnTo>
                      <a:pt x="1316" y="230"/>
                    </a:lnTo>
                    <a:lnTo>
                      <a:pt x="1312" y="218"/>
                    </a:lnTo>
                    <a:lnTo>
                      <a:pt x="1306" y="206"/>
                    </a:lnTo>
                    <a:lnTo>
                      <a:pt x="1298" y="192"/>
                    </a:lnTo>
                    <a:lnTo>
                      <a:pt x="1288" y="180"/>
                    </a:lnTo>
                    <a:lnTo>
                      <a:pt x="1276" y="168"/>
                    </a:lnTo>
                    <a:lnTo>
                      <a:pt x="1264" y="156"/>
                    </a:lnTo>
                    <a:lnTo>
                      <a:pt x="1234" y="134"/>
                    </a:lnTo>
                    <a:lnTo>
                      <a:pt x="1200" y="114"/>
                    </a:lnTo>
                    <a:lnTo>
                      <a:pt x="1160" y="94"/>
                    </a:lnTo>
                    <a:lnTo>
                      <a:pt x="1116" y="76"/>
                    </a:lnTo>
                    <a:lnTo>
                      <a:pt x="1070" y="58"/>
                    </a:lnTo>
                    <a:lnTo>
                      <a:pt x="1018" y="44"/>
                    </a:lnTo>
                    <a:lnTo>
                      <a:pt x="964" y="30"/>
                    </a:lnTo>
                    <a:lnTo>
                      <a:pt x="908" y="20"/>
                    </a:lnTo>
                    <a:lnTo>
                      <a:pt x="848" y="12"/>
                    </a:lnTo>
                    <a:lnTo>
                      <a:pt x="788" y="6"/>
                    </a:lnTo>
                    <a:lnTo>
                      <a:pt x="726" y="2"/>
                    </a:lnTo>
                    <a:lnTo>
                      <a:pt x="664" y="0"/>
                    </a:lnTo>
                    <a:lnTo>
                      <a:pt x="664" y="0"/>
                    </a:lnTo>
                    <a:lnTo>
                      <a:pt x="602" y="2"/>
                    </a:lnTo>
                    <a:lnTo>
                      <a:pt x="540" y="6"/>
                    </a:lnTo>
                    <a:lnTo>
                      <a:pt x="480" y="12"/>
                    </a:lnTo>
                    <a:lnTo>
                      <a:pt x="420" y="20"/>
                    </a:lnTo>
                    <a:lnTo>
                      <a:pt x="364" y="30"/>
                    </a:lnTo>
                    <a:lnTo>
                      <a:pt x="310" y="44"/>
                    </a:lnTo>
                    <a:lnTo>
                      <a:pt x="258" y="58"/>
                    </a:lnTo>
                    <a:lnTo>
                      <a:pt x="210" y="76"/>
                    </a:lnTo>
                    <a:lnTo>
                      <a:pt x="168" y="94"/>
                    </a:lnTo>
                    <a:lnTo>
                      <a:pt x="128" y="114"/>
                    </a:lnTo>
                    <a:lnTo>
                      <a:pt x="94" y="134"/>
                    </a:lnTo>
                    <a:lnTo>
                      <a:pt x="64" y="156"/>
                    </a:lnTo>
                    <a:lnTo>
                      <a:pt x="52" y="168"/>
                    </a:lnTo>
                    <a:lnTo>
                      <a:pt x="40" y="180"/>
                    </a:lnTo>
                    <a:lnTo>
                      <a:pt x="30" y="192"/>
                    </a:lnTo>
                    <a:lnTo>
                      <a:pt x="22" y="206"/>
                    </a:lnTo>
                    <a:lnTo>
                      <a:pt x="16" y="218"/>
                    </a:lnTo>
                    <a:lnTo>
                      <a:pt x="12" y="230"/>
                    </a:lnTo>
                    <a:lnTo>
                      <a:pt x="10" y="244"/>
                    </a:lnTo>
                    <a:lnTo>
                      <a:pt x="8" y="258"/>
                    </a:lnTo>
                    <a:lnTo>
                      <a:pt x="8" y="258"/>
                    </a:lnTo>
                    <a:lnTo>
                      <a:pt x="6" y="278"/>
                    </a:lnTo>
                    <a:lnTo>
                      <a:pt x="4" y="340"/>
                    </a:lnTo>
                    <a:lnTo>
                      <a:pt x="0" y="436"/>
                    </a:lnTo>
                    <a:lnTo>
                      <a:pt x="0" y="566"/>
                    </a:lnTo>
                    <a:lnTo>
                      <a:pt x="0" y="640"/>
                    </a:lnTo>
                    <a:lnTo>
                      <a:pt x="4" y="724"/>
                    </a:lnTo>
                    <a:lnTo>
                      <a:pt x="8" y="812"/>
                    </a:lnTo>
                    <a:lnTo>
                      <a:pt x="14" y="906"/>
                    </a:lnTo>
                    <a:lnTo>
                      <a:pt x="22" y="1006"/>
                    </a:lnTo>
                    <a:lnTo>
                      <a:pt x="34" y="1110"/>
                    </a:lnTo>
                    <a:lnTo>
                      <a:pt x="46" y="1220"/>
                    </a:lnTo>
                    <a:lnTo>
                      <a:pt x="64" y="1334"/>
                    </a:lnTo>
                    <a:lnTo>
                      <a:pt x="64" y="1334"/>
                    </a:lnTo>
                    <a:lnTo>
                      <a:pt x="68" y="1358"/>
                    </a:lnTo>
                    <a:lnTo>
                      <a:pt x="74" y="1378"/>
                    </a:lnTo>
                    <a:lnTo>
                      <a:pt x="80" y="1396"/>
                    </a:lnTo>
                    <a:lnTo>
                      <a:pt x="86" y="1410"/>
                    </a:lnTo>
                    <a:lnTo>
                      <a:pt x="94" y="1424"/>
                    </a:lnTo>
                    <a:lnTo>
                      <a:pt x="102" y="1436"/>
                    </a:lnTo>
                    <a:lnTo>
                      <a:pt x="118" y="1456"/>
                    </a:lnTo>
                    <a:lnTo>
                      <a:pt x="136" y="1478"/>
                    </a:lnTo>
                    <a:lnTo>
                      <a:pt x="144" y="1490"/>
                    </a:lnTo>
                    <a:lnTo>
                      <a:pt x="152" y="1504"/>
                    </a:lnTo>
                    <a:lnTo>
                      <a:pt x="160" y="1520"/>
                    </a:lnTo>
                    <a:lnTo>
                      <a:pt x="166" y="1538"/>
                    </a:lnTo>
                    <a:lnTo>
                      <a:pt x="174" y="1560"/>
                    </a:lnTo>
                    <a:lnTo>
                      <a:pt x="180" y="1586"/>
                    </a:lnTo>
                    <a:lnTo>
                      <a:pt x="180" y="1586"/>
                    </a:lnTo>
                    <a:lnTo>
                      <a:pt x="196" y="1676"/>
                    </a:lnTo>
                    <a:lnTo>
                      <a:pt x="214" y="1780"/>
                    </a:lnTo>
                    <a:lnTo>
                      <a:pt x="252" y="2014"/>
                    </a:lnTo>
                    <a:lnTo>
                      <a:pt x="272" y="2132"/>
                    </a:lnTo>
                    <a:lnTo>
                      <a:pt x="292" y="2246"/>
                    </a:lnTo>
                    <a:lnTo>
                      <a:pt x="314" y="2350"/>
                    </a:lnTo>
                    <a:lnTo>
                      <a:pt x="326" y="2396"/>
                    </a:lnTo>
                    <a:lnTo>
                      <a:pt x="336" y="2438"/>
                    </a:lnTo>
                    <a:lnTo>
                      <a:pt x="336" y="2438"/>
                    </a:lnTo>
                    <a:lnTo>
                      <a:pt x="348" y="2474"/>
                    </a:lnTo>
                    <a:lnTo>
                      <a:pt x="358" y="2502"/>
                    </a:lnTo>
                    <a:lnTo>
                      <a:pt x="368" y="2524"/>
                    </a:lnTo>
                    <a:lnTo>
                      <a:pt x="378" y="2540"/>
                    </a:lnTo>
                    <a:lnTo>
                      <a:pt x="390" y="2552"/>
                    </a:lnTo>
                    <a:lnTo>
                      <a:pt x="402" y="2558"/>
                    </a:lnTo>
                    <a:lnTo>
                      <a:pt x="418" y="2562"/>
                    </a:lnTo>
                    <a:lnTo>
                      <a:pt x="436" y="2562"/>
                    </a:lnTo>
                    <a:lnTo>
                      <a:pt x="892" y="256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  <p:grpSp>
          <p:nvGrpSpPr>
            <p:cNvPr id="47" name="Grupa 46">
              <a:extLst>
                <a:ext uri="{FF2B5EF4-FFF2-40B4-BE49-F238E27FC236}">
                  <a16:creationId xmlns:a16="http://schemas.microsoft.com/office/drawing/2014/main" id="{350EB6F3-DF2F-418D-8085-E732942515CD}"/>
                </a:ext>
              </a:extLst>
            </p:cNvPr>
            <p:cNvGrpSpPr/>
            <p:nvPr/>
          </p:nvGrpSpPr>
          <p:grpSpPr>
            <a:xfrm>
              <a:off x="4716016" y="4671311"/>
              <a:ext cx="108243" cy="348244"/>
              <a:chOff x="4716016" y="4671311"/>
              <a:chExt cx="108243" cy="348244"/>
            </a:xfrm>
            <a:grpFill/>
          </p:grpSpPr>
          <p:sp>
            <p:nvSpPr>
              <p:cNvPr id="48" name="Freeform 23">
                <a:extLst>
                  <a:ext uri="{FF2B5EF4-FFF2-40B4-BE49-F238E27FC236}">
                    <a16:creationId xmlns:a16="http://schemas.microsoft.com/office/drawing/2014/main" id="{3D4EF127-CA92-45CA-940E-D6FECF784D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29503" y="4671311"/>
                <a:ext cx="94756" cy="94410"/>
              </a:xfrm>
              <a:custGeom>
                <a:avLst/>
                <a:gdLst>
                  <a:gd name="T0" fmla="*/ 274 w 548"/>
                  <a:gd name="T1" fmla="*/ 546 h 546"/>
                  <a:gd name="T2" fmla="*/ 330 w 548"/>
                  <a:gd name="T3" fmla="*/ 542 h 546"/>
                  <a:gd name="T4" fmla="*/ 380 w 548"/>
                  <a:gd name="T5" fmla="*/ 526 h 546"/>
                  <a:gd name="T6" fmla="*/ 428 w 548"/>
                  <a:gd name="T7" fmla="*/ 500 h 546"/>
                  <a:gd name="T8" fmla="*/ 468 w 548"/>
                  <a:gd name="T9" fmla="*/ 468 h 546"/>
                  <a:gd name="T10" fmla="*/ 502 w 548"/>
                  <a:gd name="T11" fmla="*/ 426 h 546"/>
                  <a:gd name="T12" fmla="*/ 526 w 548"/>
                  <a:gd name="T13" fmla="*/ 380 h 546"/>
                  <a:gd name="T14" fmla="*/ 542 w 548"/>
                  <a:gd name="T15" fmla="*/ 328 h 546"/>
                  <a:gd name="T16" fmla="*/ 548 w 548"/>
                  <a:gd name="T17" fmla="*/ 274 h 546"/>
                  <a:gd name="T18" fmla="*/ 546 w 548"/>
                  <a:gd name="T19" fmla="*/ 246 h 546"/>
                  <a:gd name="T20" fmla="*/ 536 w 548"/>
                  <a:gd name="T21" fmla="*/ 192 h 546"/>
                  <a:gd name="T22" fmla="*/ 514 w 548"/>
                  <a:gd name="T23" fmla="*/ 142 h 546"/>
                  <a:gd name="T24" fmla="*/ 486 w 548"/>
                  <a:gd name="T25" fmla="*/ 98 h 546"/>
                  <a:gd name="T26" fmla="*/ 448 w 548"/>
                  <a:gd name="T27" fmla="*/ 62 h 546"/>
                  <a:gd name="T28" fmla="*/ 404 w 548"/>
                  <a:gd name="T29" fmla="*/ 32 h 546"/>
                  <a:gd name="T30" fmla="*/ 356 w 548"/>
                  <a:gd name="T31" fmla="*/ 12 h 546"/>
                  <a:gd name="T32" fmla="*/ 302 w 548"/>
                  <a:gd name="T33" fmla="*/ 2 h 546"/>
                  <a:gd name="T34" fmla="*/ 274 w 548"/>
                  <a:gd name="T35" fmla="*/ 0 h 546"/>
                  <a:gd name="T36" fmla="*/ 220 w 548"/>
                  <a:gd name="T37" fmla="*/ 6 h 546"/>
                  <a:gd name="T38" fmla="*/ 168 w 548"/>
                  <a:gd name="T39" fmla="*/ 22 h 546"/>
                  <a:gd name="T40" fmla="*/ 122 w 548"/>
                  <a:gd name="T41" fmla="*/ 46 h 546"/>
                  <a:gd name="T42" fmla="*/ 80 w 548"/>
                  <a:gd name="T43" fmla="*/ 80 h 546"/>
                  <a:gd name="T44" fmla="*/ 48 w 548"/>
                  <a:gd name="T45" fmla="*/ 120 h 546"/>
                  <a:gd name="T46" fmla="*/ 22 w 548"/>
                  <a:gd name="T47" fmla="*/ 166 h 546"/>
                  <a:gd name="T48" fmla="*/ 6 w 548"/>
                  <a:gd name="T49" fmla="*/ 218 h 546"/>
                  <a:gd name="T50" fmla="*/ 0 w 548"/>
                  <a:gd name="T51" fmla="*/ 274 h 546"/>
                  <a:gd name="T52" fmla="*/ 2 w 548"/>
                  <a:gd name="T53" fmla="*/ 302 h 546"/>
                  <a:gd name="T54" fmla="*/ 12 w 548"/>
                  <a:gd name="T55" fmla="*/ 354 h 546"/>
                  <a:gd name="T56" fmla="*/ 34 w 548"/>
                  <a:gd name="T57" fmla="*/ 404 h 546"/>
                  <a:gd name="T58" fmla="*/ 64 w 548"/>
                  <a:gd name="T59" fmla="*/ 448 h 546"/>
                  <a:gd name="T60" fmla="*/ 100 w 548"/>
                  <a:gd name="T61" fmla="*/ 484 h 546"/>
                  <a:gd name="T62" fmla="*/ 144 w 548"/>
                  <a:gd name="T63" fmla="*/ 514 h 546"/>
                  <a:gd name="T64" fmla="*/ 192 w 548"/>
                  <a:gd name="T65" fmla="*/ 534 h 546"/>
                  <a:gd name="T66" fmla="*/ 246 w 548"/>
                  <a:gd name="T67" fmla="*/ 546 h 546"/>
                  <a:gd name="T68" fmla="*/ 274 w 548"/>
                  <a:gd name="T69" fmla="*/ 546 h 5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48" h="546">
                    <a:moveTo>
                      <a:pt x="274" y="546"/>
                    </a:moveTo>
                    <a:lnTo>
                      <a:pt x="274" y="546"/>
                    </a:lnTo>
                    <a:lnTo>
                      <a:pt x="302" y="546"/>
                    </a:lnTo>
                    <a:lnTo>
                      <a:pt x="330" y="542"/>
                    </a:lnTo>
                    <a:lnTo>
                      <a:pt x="356" y="534"/>
                    </a:lnTo>
                    <a:lnTo>
                      <a:pt x="380" y="526"/>
                    </a:lnTo>
                    <a:lnTo>
                      <a:pt x="404" y="514"/>
                    </a:lnTo>
                    <a:lnTo>
                      <a:pt x="428" y="500"/>
                    </a:lnTo>
                    <a:lnTo>
                      <a:pt x="448" y="484"/>
                    </a:lnTo>
                    <a:lnTo>
                      <a:pt x="468" y="468"/>
                    </a:lnTo>
                    <a:lnTo>
                      <a:pt x="486" y="448"/>
                    </a:lnTo>
                    <a:lnTo>
                      <a:pt x="502" y="426"/>
                    </a:lnTo>
                    <a:lnTo>
                      <a:pt x="514" y="404"/>
                    </a:lnTo>
                    <a:lnTo>
                      <a:pt x="526" y="380"/>
                    </a:lnTo>
                    <a:lnTo>
                      <a:pt x="536" y="354"/>
                    </a:lnTo>
                    <a:lnTo>
                      <a:pt x="542" y="328"/>
                    </a:lnTo>
                    <a:lnTo>
                      <a:pt x="546" y="302"/>
                    </a:lnTo>
                    <a:lnTo>
                      <a:pt x="548" y="274"/>
                    </a:lnTo>
                    <a:lnTo>
                      <a:pt x="548" y="274"/>
                    </a:lnTo>
                    <a:lnTo>
                      <a:pt x="546" y="246"/>
                    </a:lnTo>
                    <a:lnTo>
                      <a:pt x="542" y="218"/>
                    </a:lnTo>
                    <a:lnTo>
                      <a:pt x="536" y="192"/>
                    </a:lnTo>
                    <a:lnTo>
                      <a:pt x="526" y="166"/>
                    </a:lnTo>
                    <a:lnTo>
                      <a:pt x="514" y="142"/>
                    </a:lnTo>
                    <a:lnTo>
                      <a:pt x="502" y="120"/>
                    </a:lnTo>
                    <a:lnTo>
                      <a:pt x="486" y="98"/>
                    </a:lnTo>
                    <a:lnTo>
                      <a:pt x="468" y="80"/>
                    </a:lnTo>
                    <a:lnTo>
                      <a:pt x="448" y="62"/>
                    </a:lnTo>
                    <a:lnTo>
                      <a:pt x="428" y="46"/>
                    </a:lnTo>
                    <a:lnTo>
                      <a:pt x="404" y="32"/>
                    </a:lnTo>
                    <a:lnTo>
                      <a:pt x="380" y="22"/>
                    </a:lnTo>
                    <a:lnTo>
                      <a:pt x="356" y="12"/>
                    </a:lnTo>
                    <a:lnTo>
                      <a:pt x="330" y="6"/>
                    </a:lnTo>
                    <a:lnTo>
                      <a:pt x="302" y="2"/>
                    </a:lnTo>
                    <a:lnTo>
                      <a:pt x="274" y="0"/>
                    </a:lnTo>
                    <a:lnTo>
                      <a:pt x="274" y="0"/>
                    </a:lnTo>
                    <a:lnTo>
                      <a:pt x="246" y="2"/>
                    </a:lnTo>
                    <a:lnTo>
                      <a:pt x="220" y="6"/>
                    </a:lnTo>
                    <a:lnTo>
                      <a:pt x="192" y="12"/>
                    </a:lnTo>
                    <a:lnTo>
                      <a:pt x="168" y="22"/>
                    </a:lnTo>
                    <a:lnTo>
                      <a:pt x="144" y="32"/>
                    </a:lnTo>
                    <a:lnTo>
                      <a:pt x="122" y="46"/>
                    </a:lnTo>
                    <a:lnTo>
                      <a:pt x="100" y="62"/>
                    </a:lnTo>
                    <a:lnTo>
                      <a:pt x="80" y="80"/>
                    </a:lnTo>
                    <a:lnTo>
                      <a:pt x="64" y="98"/>
                    </a:lnTo>
                    <a:lnTo>
                      <a:pt x="48" y="120"/>
                    </a:lnTo>
                    <a:lnTo>
                      <a:pt x="34" y="142"/>
                    </a:lnTo>
                    <a:lnTo>
                      <a:pt x="22" y="166"/>
                    </a:lnTo>
                    <a:lnTo>
                      <a:pt x="12" y="192"/>
                    </a:lnTo>
                    <a:lnTo>
                      <a:pt x="6" y="218"/>
                    </a:lnTo>
                    <a:lnTo>
                      <a:pt x="2" y="246"/>
                    </a:lnTo>
                    <a:lnTo>
                      <a:pt x="0" y="274"/>
                    </a:lnTo>
                    <a:lnTo>
                      <a:pt x="0" y="274"/>
                    </a:lnTo>
                    <a:lnTo>
                      <a:pt x="2" y="302"/>
                    </a:lnTo>
                    <a:lnTo>
                      <a:pt x="6" y="328"/>
                    </a:lnTo>
                    <a:lnTo>
                      <a:pt x="12" y="354"/>
                    </a:lnTo>
                    <a:lnTo>
                      <a:pt x="22" y="380"/>
                    </a:lnTo>
                    <a:lnTo>
                      <a:pt x="34" y="404"/>
                    </a:lnTo>
                    <a:lnTo>
                      <a:pt x="48" y="426"/>
                    </a:lnTo>
                    <a:lnTo>
                      <a:pt x="64" y="448"/>
                    </a:lnTo>
                    <a:lnTo>
                      <a:pt x="80" y="468"/>
                    </a:lnTo>
                    <a:lnTo>
                      <a:pt x="100" y="484"/>
                    </a:lnTo>
                    <a:lnTo>
                      <a:pt x="122" y="500"/>
                    </a:lnTo>
                    <a:lnTo>
                      <a:pt x="144" y="514"/>
                    </a:lnTo>
                    <a:lnTo>
                      <a:pt x="168" y="526"/>
                    </a:lnTo>
                    <a:lnTo>
                      <a:pt x="192" y="534"/>
                    </a:lnTo>
                    <a:lnTo>
                      <a:pt x="220" y="542"/>
                    </a:lnTo>
                    <a:lnTo>
                      <a:pt x="246" y="546"/>
                    </a:lnTo>
                    <a:lnTo>
                      <a:pt x="274" y="546"/>
                    </a:lnTo>
                    <a:lnTo>
                      <a:pt x="274" y="54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51" name="Freeform 24">
                <a:extLst>
                  <a:ext uri="{FF2B5EF4-FFF2-40B4-BE49-F238E27FC236}">
                    <a16:creationId xmlns:a16="http://schemas.microsoft.com/office/drawing/2014/main" id="{FB2F5FA2-24AA-45F0-B549-26D469FC4D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16016" y="4776787"/>
                <a:ext cx="103401" cy="242768"/>
              </a:xfrm>
              <a:custGeom>
                <a:avLst/>
                <a:gdLst>
                  <a:gd name="T0" fmla="*/ 556 w 598"/>
                  <a:gd name="T1" fmla="*/ 792 h 1404"/>
                  <a:gd name="T2" fmla="*/ 534 w 598"/>
                  <a:gd name="T3" fmla="*/ 620 h 1404"/>
                  <a:gd name="T4" fmla="*/ 520 w 598"/>
                  <a:gd name="T5" fmla="*/ 464 h 1404"/>
                  <a:gd name="T6" fmla="*/ 512 w 598"/>
                  <a:gd name="T7" fmla="*/ 326 h 1404"/>
                  <a:gd name="T8" fmla="*/ 510 w 598"/>
                  <a:gd name="T9" fmla="*/ 210 h 1404"/>
                  <a:gd name="T10" fmla="*/ 514 w 598"/>
                  <a:gd name="T11" fmla="*/ 82 h 1404"/>
                  <a:gd name="T12" fmla="*/ 518 w 598"/>
                  <a:gd name="T13" fmla="*/ 20 h 1404"/>
                  <a:gd name="T14" fmla="*/ 518 w 598"/>
                  <a:gd name="T15" fmla="*/ 18 h 1404"/>
                  <a:gd name="T16" fmla="*/ 438 w 598"/>
                  <a:gd name="T17" fmla="*/ 4 h 1404"/>
                  <a:gd name="T18" fmla="*/ 352 w 598"/>
                  <a:gd name="T19" fmla="*/ 0 h 1404"/>
                  <a:gd name="T20" fmla="*/ 320 w 598"/>
                  <a:gd name="T21" fmla="*/ 0 h 1404"/>
                  <a:gd name="T22" fmla="*/ 254 w 598"/>
                  <a:gd name="T23" fmla="*/ 6 h 1404"/>
                  <a:gd name="T24" fmla="*/ 194 w 598"/>
                  <a:gd name="T25" fmla="*/ 16 h 1404"/>
                  <a:gd name="T26" fmla="*/ 138 w 598"/>
                  <a:gd name="T27" fmla="*/ 30 h 1404"/>
                  <a:gd name="T28" fmla="*/ 88 w 598"/>
                  <a:gd name="T29" fmla="*/ 50 h 1404"/>
                  <a:gd name="T30" fmla="*/ 50 w 598"/>
                  <a:gd name="T31" fmla="*/ 72 h 1404"/>
                  <a:gd name="T32" fmla="*/ 22 w 598"/>
                  <a:gd name="T33" fmla="*/ 96 h 1404"/>
                  <a:gd name="T34" fmla="*/ 6 w 598"/>
                  <a:gd name="T35" fmla="*/ 122 h 1404"/>
                  <a:gd name="T36" fmla="*/ 4 w 598"/>
                  <a:gd name="T37" fmla="*/ 136 h 1404"/>
                  <a:gd name="T38" fmla="*/ 0 w 598"/>
                  <a:gd name="T39" fmla="*/ 232 h 1404"/>
                  <a:gd name="T40" fmla="*/ 2 w 598"/>
                  <a:gd name="T41" fmla="*/ 384 h 1404"/>
                  <a:gd name="T42" fmla="*/ 18 w 598"/>
                  <a:gd name="T43" fmla="*/ 588 h 1404"/>
                  <a:gd name="T44" fmla="*/ 34 w 598"/>
                  <a:gd name="T45" fmla="*/ 706 h 1404"/>
                  <a:gd name="T46" fmla="*/ 40 w 598"/>
                  <a:gd name="T47" fmla="*/ 730 h 1404"/>
                  <a:gd name="T48" fmla="*/ 54 w 598"/>
                  <a:gd name="T49" fmla="*/ 762 h 1404"/>
                  <a:gd name="T50" fmla="*/ 72 w 598"/>
                  <a:gd name="T51" fmla="*/ 784 h 1404"/>
                  <a:gd name="T52" fmla="*/ 88 w 598"/>
                  <a:gd name="T53" fmla="*/ 816 h 1404"/>
                  <a:gd name="T54" fmla="*/ 96 w 598"/>
                  <a:gd name="T55" fmla="*/ 842 h 1404"/>
                  <a:gd name="T56" fmla="*/ 114 w 598"/>
                  <a:gd name="T57" fmla="*/ 952 h 1404"/>
                  <a:gd name="T58" fmla="*/ 144 w 598"/>
                  <a:gd name="T59" fmla="*/ 1162 h 1404"/>
                  <a:gd name="T60" fmla="*/ 166 w 598"/>
                  <a:gd name="T61" fmla="*/ 1288 h 1404"/>
                  <a:gd name="T62" fmla="*/ 180 w 598"/>
                  <a:gd name="T63" fmla="*/ 1338 h 1404"/>
                  <a:gd name="T64" fmla="*/ 196 w 598"/>
                  <a:gd name="T65" fmla="*/ 1384 h 1404"/>
                  <a:gd name="T66" fmla="*/ 206 w 598"/>
                  <a:gd name="T67" fmla="*/ 1398 h 1404"/>
                  <a:gd name="T68" fmla="*/ 222 w 598"/>
                  <a:gd name="T69" fmla="*/ 1404 h 1404"/>
                  <a:gd name="T70" fmla="*/ 472 w 598"/>
                  <a:gd name="T71" fmla="*/ 1404 h 1404"/>
                  <a:gd name="T72" fmla="*/ 482 w 598"/>
                  <a:gd name="T73" fmla="*/ 1404 h 1404"/>
                  <a:gd name="T74" fmla="*/ 498 w 598"/>
                  <a:gd name="T75" fmla="*/ 1398 h 1404"/>
                  <a:gd name="T76" fmla="*/ 510 w 598"/>
                  <a:gd name="T77" fmla="*/ 1384 h 1404"/>
                  <a:gd name="T78" fmla="*/ 526 w 598"/>
                  <a:gd name="T79" fmla="*/ 1338 h 1404"/>
                  <a:gd name="T80" fmla="*/ 536 w 598"/>
                  <a:gd name="T81" fmla="*/ 1298 h 1404"/>
                  <a:gd name="T82" fmla="*/ 564 w 598"/>
                  <a:gd name="T83" fmla="*/ 1136 h 1404"/>
                  <a:gd name="T84" fmla="*/ 598 w 598"/>
                  <a:gd name="T85" fmla="*/ 908 h 1404"/>
                  <a:gd name="T86" fmla="*/ 572 w 598"/>
                  <a:gd name="T87" fmla="*/ 854 h 1404"/>
                  <a:gd name="T88" fmla="*/ 558 w 598"/>
                  <a:gd name="T89" fmla="*/ 808 h 1404"/>
                  <a:gd name="T90" fmla="*/ 556 w 598"/>
                  <a:gd name="T91" fmla="*/ 792 h 14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98" h="1404">
                    <a:moveTo>
                      <a:pt x="556" y="792"/>
                    </a:moveTo>
                    <a:lnTo>
                      <a:pt x="556" y="792"/>
                    </a:lnTo>
                    <a:lnTo>
                      <a:pt x="544" y="704"/>
                    </a:lnTo>
                    <a:lnTo>
                      <a:pt x="534" y="620"/>
                    </a:lnTo>
                    <a:lnTo>
                      <a:pt x="526" y="540"/>
                    </a:lnTo>
                    <a:lnTo>
                      <a:pt x="520" y="464"/>
                    </a:lnTo>
                    <a:lnTo>
                      <a:pt x="516" y="394"/>
                    </a:lnTo>
                    <a:lnTo>
                      <a:pt x="512" y="326"/>
                    </a:lnTo>
                    <a:lnTo>
                      <a:pt x="510" y="210"/>
                    </a:lnTo>
                    <a:lnTo>
                      <a:pt x="510" y="210"/>
                    </a:lnTo>
                    <a:lnTo>
                      <a:pt x="512" y="138"/>
                    </a:lnTo>
                    <a:lnTo>
                      <a:pt x="514" y="82"/>
                    </a:lnTo>
                    <a:lnTo>
                      <a:pt x="518" y="20"/>
                    </a:lnTo>
                    <a:lnTo>
                      <a:pt x="518" y="20"/>
                    </a:lnTo>
                    <a:lnTo>
                      <a:pt x="518" y="18"/>
                    </a:lnTo>
                    <a:lnTo>
                      <a:pt x="518" y="18"/>
                    </a:lnTo>
                    <a:lnTo>
                      <a:pt x="478" y="10"/>
                    </a:lnTo>
                    <a:lnTo>
                      <a:pt x="438" y="4"/>
                    </a:lnTo>
                    <a:lnTo>
                      <a:pt x="396" y="2"/>
                    </a:lnTo>
                    <a:lnTo>
                      <a:pt x="352" y="0"/>
                    </a:lnTo>
                    <a:lnTo>
                      <a:pt x="352" y="0"/>
                    </a:lnTo>
                    <a:lnTo>
                      <a:pt x="320" y="0"/>
                    </a:lnTo>
                    <a:lnTo>
                      <a:pt x="286" y="2"/>
                    </a:lnTo>
                    <a:lnTo>
                      <a:pt x="254" y="6"/>
                    </a:lnTo>
                    <a:lnTo>
                      <a:pt x="224" y="10"/>
                    </a:lnTo>
                    <a:lnTo>
                      <a:pt x="194" y="16"/>
                    </a:lnTo>
                    <a:lnTo>
                      <a:pt x="164" y="24"/>
                    </a:lnTo>
                    <a:lnTo>
                      <a:pt x="138" y="30"/>
                    </a:lnTo>
                    <a:lnTo>
                      <a:pt x="112" y="40"/>
                    </a:lnTo>
                    <a:lnTo>
                      <a:pt x="88" y="50"/>
                    </a:lnTo>
                    <a:lnTo>
                      <a:pt x="68" y="60"/>
                    </a:lnTo>
                    <a:lnTo>
                      <a:pt x="50" y="72"/>
                    </a:lnTo>
                    <a:lnTo>
                      <a:pt x="34" y="84"/>
                    </a:lnTo>
                    <a:lnTo>
                      <a:pt x="22" y="96"/>
                    </a:lnTo>
                    <a:lnTo>
                      <a:pt x="12" y="108"/>
                    </a:lnTo>
                    <a:lnTo>
                      <a:pt x="6" y="122"/>
                    </a:lnTo>
                    <a:lnTo>
                      <a:pt x="4" y="136"/>
                    </a:lnTo>
                    <a:lnTo>
                      <a:pt x="4" y="136"/>
                    </a:lnTo>
                    <a:lnTo>
                      <a:pt x="2" y="180"/>
                    </a:lnTo>
                    <a:lnTo>
                      <a:pt x="0" y="232"/>
                    </a:lnTo>
                    <a:lnTo>
                      <a:pt x="0" y="300"/>
                    </a:lnTo>
                    <a:lnTo>
                      <a:pt x="2" y="384"/>
                    </a:lnTo>
                    <a:lnTo>
                      <a:pt x="8" y="480"/>
                    </a:lnTo>
                    <a:lnTo>
                      <a:pt x="18" y="588"/>
                    </a:lnTo>
                    <a:lnTo>
                      <a:pt x="26" y="646"/>
                    </a:lnTo>
                    <a:lnTo>
                      <a:pt x="34" y="706"/>
                    </a:lnTo>
                    <a:lnTo>
                      <a:pt x="34" y="706"/>
                    </a:lnTo>
                    <a:lnTo>
                      <a:pt x="40" y="730"/>
                    </a:lnTo>
                    <a:lnTo>
                      <a:pt x="46" y="748"/>
                    </a:lnTo>
                    <a:lnTo>
                      <a:pt x="54" y="762"/>
                    </a:lnTo>
                    <a:lnTo>
                      <a:pt x="64" y="772"/>
                    </a:lnTo>
                    <a:lnTo>
                      <a:pt x="72" y="784"/>
                    </a:lnTo>
                    <a:lnTo>
                      <a:pt x="80" y="798"/>
                    </a:lnTo>
                    <a:lnTo>
                      <a:pt x="88" y="816"/>
                    </a:lnTo>
                    <a:lnTo>
                      <a:pt x="96" y="842"/>
                    </a:lnTo>
                    <a:lnTo>
                      <a:pt x="96" y="842"/>
                    </a:lnTo>
                    <a:lnTo>
                      <a:pt x="104" y="890"/>
                    </a:lnTo>
                    <a:lnTo>
                      <a:pt x="114" y="952"/>
                    </a:lnTo>
                    <a:lnTo>
                      <a:pt x="134" y="1090"/>
                    </a:lnTo>
                    <a:lnTo>
                      <a:pt x="144" y="1162"/>
                    </a:lnTo>
                    <a:lnTo>
                      <a:pt x="156" y="1228"/>
                    </a:lnTo>
                    <a:lnTo>
                      <a:pt x="166" y="1288"/>
                    </a:lnTo>
                    <a:lnTo>
                      <a:pt x="180" y="1338"/>
                    </a:lnTo>
                    <a:lnTo>
                      <a:pt x="180" y="1338"/>
                    </a:lnTo>
                    <a:lnTo>
                      <a:pt x="190" y="1372"/>
                    </a:lnTo>
                    <a:lnTo>
                      <a:pt x="196" y="1384"/>
                    </a:lnTo>
                    <a:lnTo>
                      <a:pt x="200" y="1392"/>
                    </a:lnTo>
                    <a:lnTo>
                      <a:pt x="206" y="1398"/>
                    </a:lnTo>
                    <a:lnTo>
                      <a:pt x="214" y="1402"/>
                    </a:lnTo>
                    <a:lnTo>
                      <a:pt x="222" y="1404"/>
                    </a:lnTo>
                    <a:lnTo>
                      <a:pt x="232" y="1404"/>
                    </a:lnTo>
                    <a:lnTo>
                      <a:pt x="472" y="1404"/>
                    </a:lnTo>
                    <a:lnTo>
                      <a:pt x="472" y="1404"/>
                    </a:lnTo>
                    <a:lnTo>
                      <a:pt x="482" y="1404"/>
                    </a:lnTo>
                    <a:lnTo>
                      <a:pt x="490" y="1402"/>
                    </a:lnTo>
                    <a:lnTo>
                      <a:pt x="498" y="1398"/>
                    </a:lnTo>
                    <a:lnTo>
                      <a:pt x="504" y="1392"/>
                    </a:lnTo>
                    <a:lnTo>
                      <a:pt x="510" y="1384"/>
                    </a:lnTo>
                    <a:lnTo>
                      <a:pt x="514" y="1372"/>
                    </a:lnTo>
                    <a:lnTo>
                      <a:pt x="526" y="1338"/>
                    </a:lnTo>
                    <a:lnTo>
                      <a:pt x="526" y="1338"/>
                    </a:lnTo>
                    <a:lnTo>
                      <a:pt x="536" y="1298"/>
                    </a:lnTo>
                    <a:lnTo>
                      <a:pt x="546" y="1248"/>
                    </a:lnTo>
                    <a:lnTo>
                      <a:pt x="564" y="1136"/>
                    </a:lnTo>
                    <a:lnTo>
                      <a:pt x="598" y="908"/>
                    </a:lnTo>
                    <a:lnTo>
                      <a:pt x="598" y="908"/>
                    </a:lnTo>
                    <a:lnTo>
                      <a:pt x="584" y="882"/>
                    </a:lnTo>
                    <a:lnTo>
                      <a:pt x="572" y="854"/>
                    </a:lnTo>
                    <a:lnTo>
                      <a:pt x="562" y="824"/>
                    </a:lnTo>
                    <a:lnTo>
                      <a:pt x="558" y="808"/>
                    </a:lnTo>
                    <a:lnTo>
                      <a:pt x="556" y="792"/>
                    </a:lnTo>
                    <a:lnTo>
                      <a:pt x="556" y="79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  <p:grpSp>
          <p:nvGrpSpPr>
            <p:cNvPr id="53" name="Grupa 52">
              <a:extLst>
                <a:ext uri="{FF2B5EF4-FFF2-40B4-BE49-F238E27FC236}">
                  <a16:creationId xmlns:a16="http://schemas.microsoft.com/office/drawing/2014/main" id="{8BBE180C-BDAA-4C8F-A779-3A0FA5C0C8AD}"/>
                </a:ext>
              </a:extLst>
            </p:cNvPr>
            <p:cNvGrpSpPr/>
            <p:nvPr/>
          </p:nvGrpSpPr>
          <p:grpSpPr>
            <a:xfrm>
              <a:off x="5344376" y="4671311"/>
              <a:ext cx="108243" cy="348244"/>
              <a:chOff x="5344376" y="4671311"/>
              <a:chExt cx="108243" cy="348244"/>
            </a:xfrm>
            <a:grpFill/>
          </p:grpSpPr>
          <p:sp>
            <p:nvSpPr>
              <p:cNvPr id="54" name="Freeform 25">
                <a:extLst>
                  <a:ext uri="{FF2B5EF4-FFF2-40B4-BE49-F238E27FC236}">
                    <a16:creationId xmlns:a16="http://schemas.microsoft.com/office/drawing/2014/main" id="{EA1A7AAD-EE3D-4513-8399-97213A1C7A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44376" y="4671311"/>
                <a:ext cx="94756" cy="94410"/>
              </a:xfrm>
              <a:custGeom>
                <a:avLst/>
                <a:gdLst>
                  <a:gd name="T0" fmla="*/ 274 w 548"/>
                  <a:gd name="T1" fmla="*/ 546 h 546"/>
                  <a:gd name="T2" fmla="*/ 218 w 548"/>
                  <a:gd name="T3" fmla="*/ 542 h 546"/>
                  <a:gd name="T4" fmla="*/ 166 w 548"/>
                  <a:gd name="T5" fmla="*/ 526 h 546"/>
                  <a:gd name="T6" fmla="*/ 120 w 548"/>
                  <a:gd name="T7" fmla="*/ 500 h 546"/>
                  <a:gd name="T8" fmla="*/ 80 w 548"/>
                  <a:gd name="T9" fmla="*/ 468 h 546"/>
                  <a:gd name="T10" fmla="*/ 46 w 548"/>
                  <a:gd name="T11" fmla="*/ 426 h 546"/>
                  <a:gd name="T12" fmla="*/ 22 w 548"/>
                  <a:gd name="T13" fmla="*/ 380 h 546"/>
                  <a:gd name="T14" fmla="*/ 6 w 548"/>
                  <a:gd name="T15" fmla="*/ 328 h 546"/>
                  <a:gd name="T16" fmla="*/ 0 w 548"/>
                  <a:gd name="T17" fmla="*/ 274 h 546"/>
                  <a:gd name="T18" fmla="*/ 2 w 548"/>
                  <a:gd name="T19" fmla="*/ 246 h 546"/>
                  <a:gd name="T20" fmla="*/ 12 w 548"/>
                  <a:gd name="T21" fmla="*/ 192 h 546"/>
                  <a:gd name="T22" fmla="*/ 32 w 548"/>
                  <a:gd name="T23" fmla="*/ 142 h 546"/>
                  <a:gd name="T24" fmla="*/ 62 w 548"/>
                  <a:gd name="T25" fmla="*/ 98 h 546"/>
                  <a:gd name="T26" fmla="*/ 100 w 548"/>
                  <a:gd name="T27" fmla="*/ 62 h 546"/>
                  <a:gd name="T28" fmla="*/ 144 w 548"/>
                  <a:gd name="T29" fmla="*/ 32 h 546"/>
                  <a:gd name="T30" fmla="*/ 192 w 548"/>
                  <a:gd name="T31" fmla="*/ 12 h 546"/>
                  <a:gd name="T32" fmla="*/ 246 w 548"/>
                  <a:gd name="T33" fmla="*/ 2 h 546"/>
                  <a:gd name="T34" fmla="*/ 274 w 548"/>
                  <a:gd name="T35" fmla="*/ 0 h 546"/>
                  <a:gd name="T36" fmla="*/ 328 w 548"/>
                  <a:gd name="T37" fmla="*/ 6 h 546"/>
                  <a:gd name="T38" fmla="*/ 380 w 548"/>
                  <a:gd name="T39" fmla="*/ 22 h 546"/>
                  <a:gd name="T40" fmla="*/ 426 w 548"/>
                  <a:gd name="T41" fmla="*/ 46 h 546"/>
                  <a:gd name="T42" fmla="*/ 466 w 548"/>
                  <a:gd name="T43" fmla="*/ 80 h 546"/>
                  <a:gd name="T44" fmla="*/ 500 w 548"/>
                  <a:gd name="T45" fmla="*/ 120 h 546"/>
                  <a:gd name="T46" fmla="*/ 526 w 548"/>
                  <a:gd name="T47" fmla="*/ 166 h 546"/>
                  <a:gd name="T48" fmla="*/ 542 w 548"/>
                  <a:gd name="T49" fmla="*/ 218 h 546"/>
                  <a:gd name="T50" fmla="*/ 548 w 548"/>
                  <a:gd name="T51" fmla="*/ 274 h 546"/>
                  <a:gd name="T52" fmla="*/ 546 w 548"/>
                  <a:gd name="T53" fmla="*/ 302 h 546"/>
                  <a:gd name="T54" fmla="*/ 534 w 548"/>
                  <a:gd name="T55" fmla="*/ 354 h 546"/>
                  <a:gd name="T56" fmla="*/ 514 w 548"/>
                  <a:gd name="T57" fmla="*/ 404 h 546"/>
                  <a:gd name="T58" fmla="*/ 484 w 548"/>
                  <a:gd name="T59" fmla="*/ 448 h 546"/>
                  <a:gd name="T60" fmla="*/ 448 w 548"/>
                  <a:gd name="T61" fmla="*/ 484 h 546"/>
                  <a:gd name="T62" fmla="*/ 404 w 548"/>
                  <a:gd name="T63" fmla="*/ 514 h 546"/>
                  <a:gd name="T64" fmla="*/ 354 w 548"/>
                  <a:gd name="T65" fmla="*/ 534 h 546"/>
                  <a:gd name="T66" fmla="*/ 302 w 548"/>
                  <a:gd name="T67" fmla="*/ 546 h 546"/>
                  <a:gd name="T68" fmla="*/ 274 w 548"/>
                  <a:gd name="T69" fmla="*/ 546 h 5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48" h="546">
                    <a:moveTo>
                      <a:pt x="274" y="546"/>
                    </a:moveTo>
                    <a:lnTo>
                      <a:pt x="274" y="546"/>
                    </a:lnTo>
                    <a:lnTo>
                      <a:pt x="246" y="546"/>
                    </a:lnTo>
                    <a:lnTo>
                      <a:pt x="218" y="542"/>
                    </a:lnTo>
                    <a:lnTo>
                      <a:pt x="192" y="534"/>
                    </a:lnTo>
                    <a:lnTo>
                      <a:pt x="166" y="526"/>
                    </a:lnTo>
                    <a:lnTo>
                      <a:pt x="144" y="514"/>
                    </a:lnTo>
                    <a:lnTo>
                      <a:pt x="120" y="500"/>
                    </a:lnTo>
                    <a:lnTo>
                      <a:pt x="100" y="484"/>
                    </a:lnTo>
                    <a:lnTo>
                      <a:pt x="80" y="468"/>
                    </a:lnTo>
                    <a:lnTo>
                      <a:pt x="62" y="448"/>
                    </a:lnTo>
                    <a:lnTo>
                      <a:pt x="46" y="426"/>
                    </a:lnTo>
                    <a:lnTo>
                      <a:pt x="32" y="404"/>
                    </a:lnTo>
                    <a:lnTo>
                      <a:pt x="22" y="380"/>
                    </a:lnTo>
                    <a:lnTo>
                      <a:pt x="12" y="354"/>
                    </a:lnTo>
                    <a:lnTo>
                      <a:pt x="6" y="328"/>
                    </a:lnTo>
                    <a:lnTo>
                      <a:pt x="2" y="302"/>
                    </a:lnTo>
                    <a:lnTo>
                      <a:pt x="0" y="274"/>
                    </a:lnTo>
                    <a:lnTo>
                      <a:pt x="0" y="274"/>
                    </a:lnTo>
                    <a:lnTo>
                      <a:pt x="2" y="246"/>
                    </a:lnTo>
                    <a:lnTo>
                      <a:pt x="6" y="218"/>
                    </a:lnTo>
                    <a:lnTo>
                      <a:pt x="12" y="192"/>
                    </a:lnTo>
                    <a:lnTo>
                      <a:pt x="22" y="166"/>
                    </a:lnTo>
                    <a:lnTo>
                      <a:pt x="32" y="142"/>
                    </a:lnTo>
                    <a:lnTo>
                      <a:pt x="46" y="120"/>
                    </a:lnTo>
                    <a:lnTo>
                      <a:pt x="62" y="98"/>
                    </a:lnTo>
                    <a:lnTo>
                      <a:pt x="80" y="80"/>
                    </a:lnTo>
                    <a:lnTo>
                      <a:pt x="100" y="62"/>
                    </a:lnTo>
                    <a:lnTo>
                      <a:pt x="120" y="46"/>
                    </a:lnTo>
                    <a:lnTo>
                      <a:pt x="144" y="32"/>
                    </a:lnTo>
                    <a:lnTo>
                      <a:pt x="166" y="22"/>
                    </a:lnTo>
                    <a:lnTo>
                      <a:pt x="192" y="12"/>
                    </a:lnTo>
                    <a:lnTo>
                      <a:pt x="218" y="6"/>
                    </a:lnTo>
                    <a:lnTo>
                      <a:pt x="246" y="2"/>
                    </a:lnTo>
                    <a:lnTo>
                      <a:pt x="274" y="0"/>
                    </a:lnTo>
                    <a:lnTo>
                      <a:pt x="274" y="0"/>
                    </a:lnTo>
                    <a:lnTo>
                      <a:pt x="302" y="2"/>
                    </a:lnTo>
                    <a:lnTo>
                      <a:pt x="328" y="6"/>
                    </a:lnTo>
                    <a:lnTo>
                      <a:pt x="354" y="12"/>
                    </a:lnTo>
                    <a:lnTo>
                      <a:pt x="380" y="22"/>
                    </a:lnTo>
                    <a:lnTo>
                      <a:pt x="404" y="32"/>
                    </a:lnTo>
                    <a:lnTo>
                      <a:pt x="426" y="46"/>
                    </a:lnTo>
                    <a:lnTo>
                      <a:pt x="448" y="62"/>
                    </a:lnTo>
                    <a:lnTo>
                      <a:pt x="466" y="80"/>
                    </a:lnTo>
                    <a:lnTo>
                      <a:pt x="484" y="98"/>
                    </a:lnTo>
                    <a:lnTo>
                      <a:pt x="500" y="120"/>
                    </a:lnTo>
                    <a:lnTo>
                      <a:pt x="514" y="142"/>
                    </a:lnTo>
                    <a:lnTo>
                      <a:pt x="526" y="166"/>
                    </a:lnTo>
                    <a:lnTo>
                      <a:pt x="534" y="192"/>
                    </a:lnTo>
                    <a:lnTo>
                      <a:pt x="542" y="218"/>
                    </a:lnTo>
                    <a:lnTo>
                      <a:pt x="546" y="246"/>
                    </a:lnTo>
                    <a:lnTo>
                      <a:pt x="548" y="274"/>
                    </a:lnTo>
                    <a:lnTo>
                      <a:pt x="548" y="274"/>
                    </a:lnTo>
                    <a:lnTo>
                      <a:pt x="546" y="302"/>
                    </a:lnTo>
                    <a:lnTo>
                      <a:pt x="542" y="328"/>
                    </a:lnTo>
                    <a:lnTo>
                      <a:pt x="534" y="354"/>
                    </a:lnTo>
                    <a:lnTo>
                      <a:pt x="526" y="380"/>
                    </a:lnTo>
                    <a:lnTo>
                      <a:pt x="514" y="404"/>
                    </a:lnTo>
                    <a:lnTo>
                      <a:pt x="500" y="426"/>
                    </a:lnTo>
                    <a:lnTo>
                      <a:pt x="484" y="448"/>
                    </a:lnTo>
                    <a:lnTo>
                      <a:pt x="466" y="468"/>
                    </a:lnTo>
                    <a:lnTo>
                      <a:pt x="448" y="484"/>
                    </a:lnTo>
                    <a:lnTo>
                      <a:pt x="426" y="500"/>
                    </a:lnTo>
                    <a:lnTo>
                      <a:pt x="404" y="514"/>
                    </a:lnTo>
                    <a:lnTo>
                      <a:pt x="380" y="526"/>
                    </a:lnTo>
                    <a:lnTo>
                      <a:pt x="354" y="534"/>
                    </a:lnTo>
                    <a:lnTo>
                      <a:pt x="328" y="542"/>
                    </a:lnTo>
                    <a:lnTo>
                      <a:pt x="302" y="546"/>
                    </a:lnTo>
                    <a:lnTo>
                      <a:pt x="274" y="546"/>
                    </a:lnTo>
                    <a:lnTo>
                      <a:pt x="274" y="54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55" name="Freeform 26">
                <a:extLst>
                  <a:ext uri="{FF2B5EF4-FFF2-40B4-BE49-F238E27FC236}">
                    <a16:creationId xmlns:a16="http://schemas.microsoft.com/office/drawing/2014/main" id="{27BA419C-2AC4-4A72-943C-3E2814B859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49218" y="4776787"/>
                <a:ext cx="103401" cy="242768"/>
              </a:xfrm>
              <a:custGeom>
                <a:avLst/>
                <a:gdLst>
                  <a:gd name="T0" fmla="*/ 594 w 598"/>
                  <a:gd name="T1" fmla="*/ 136 h 1404"/>
                  <a:gd name="T2" fmla="*/ 586 w 598"/>
                  <a:gd name="T3" fmla="*/ 108 h 1404"/>
                  <a:gd name="T4" fmla="*/ 564 w 598"/>
                  <a:gd name="T5" fmla="*/ 84 h 1404"/>
                  <a:gd name="T6" fmla="*/ 530 w 598"/>
                  <a:gd name="T7" fmla="*/ 60 h 1404"/>
                  <a:gd name="T8" fmla="*/ 486 w 598"/>
                  <a:gd name="T9" fmla="*/ 40 h 1404"/>
                  <a:gd name="T10" fmla="*/ 434 w 598"/>
                  <a:gd name="T11" fmla="*/ 24 h 1404"/>
                  <a:gd name="T12" fmla="*/ 374 w 598"/>
                  <a:gd name="T13" fmla="*/ 10 h 1404"/>
                  <a:gd name="T14" fmla="*/ 312 w 598"/>
                  <a:gd name="T15" fmla="*/ 2 h 1404"/>
                  <a:gd name="T16" fmla="*/ 246 w 598"/>
                  <a:gd name="T17" fmla="*/ 0 h 1404"/>
                  <a:gd name="T18" fmla="*/ 202 w 598"/>
                  <a:gd name="T19" fmla="*/ 2 h 1404"/>
                  <a:gd name="T20" fmla="*/ 120 w 598"/>
                  <a:gd name="T21" fmla="*/ 10 h 1404"/>
                  <a:gd name="T22" fmla="*/ 80 w 598"/>
                  <a:gd name="T23" fmla="*/ 18 h 1404"/>
                  <a:gd name="T24" fmla="*/ 80 w 598"/>
                  <a:gd name="T25" fmla="*/ 20 h 1404"/>
                  <a:gd name="T26" fmla="*/ 86 w 598"/>
                  <a:gd name="T27" fmla="*/ 136 h 1404"/>
                  <a:gd name="T28" fmla="*/ 86 w 598"/>
                  <a:gd name="T29" fmla="*/ 210 h 1404"/>
                  <a:gd name="T30" fmla="*/ 82 w 598"/>
                  <a:gd name="T31" fmla="*/ 394 h 1404"/>
                  <a:gd name="T32" fmla="*/ 72 w 598"/>
                  <a:gd name="T33" fmla="*/ 540 h 1404"/>
                  <a:gd name="T34" fmla="*/ 54 w 598"/>
                  <a:gd name="T35" fmla="*/ 704 h 1404"/>
                  <a:gd name="T36" fmla="*/ 40 w 598"/>
                  <a:gd name="T37" fmla="*/ 792 h 1404"/>
                  <a:gd name="T38" fmla="*/ 36 w 598"/>
                  <a:gd name="T39" fmla="*/ 824 h 1404"/>
                  <a:gd name="T40" fmla="*/ 14 w 598"/>
                  <a:gd name="T41" fmla="*/ 882 h 1404"/>
                  <a:gd name="T42" fmla="*/ 0 w 598"/>
                  <a:gd name="T43" fmla="*/ 906 h 1404"/>
                  <a:gd name="T44" fmla="*/ 52 w 598"/>
                  <a:gd name="T45" fmla="*/ 1248 h 1404"/>
                  <a:gd name="T46" fmla="*/ 72 w 598"/>
                  <a:gd name="T47" fmla="*/ 1338 h 1404"/>
                  <a:gd name="T48" fmla="*/ 84 w 598"/>
                  <a:gd name="T49" fmla="*/ 1372 h 1404"/>
                  <a:gd name="T50" fmla="*/ 94 w 598"/>
                  <a:gd name="T51" fmla="*/ 1392 h 1404"/>
                  <a:gd name="T52" fmla="*/ 106 w 598"/>
                  <a:gd name="T53" fmla="*/ 1402 h 1404"/>
                  <a:gd name="T54" fmla="*/ 124 w 598"/>
                  <a:gd name="T55" fmla="*/ 1404 h 1404"/>
                  <a:gd name="T56" fmla="*/ 366 w 598"/>
                  <a:gd name="T57" fmla="*/ 1404 h 1404"/>
                  <a:gd name="T58" fmla="*/ 384 w 598"/>
                  <a:gd name="T59" fmla="*/ 1402 h 1404"/>
                  <a:gd name="T60" fmla="*/ 398 w 598"/>
                  <a:gd name="T61" fmla="*/ 1392 h 1404"/>
                  <a:gd name="T62" fmla="*/ 408 w 598"/>
                  <a:gd name="T63" fmla="*/ 1372 h 1404"/>
                  <a:gd name="T64" fmla="*/ 418 w 598"/>
                  <a:gd name="T65" fmla="*/ 1338 h 1404"/>
                  <a:gd name="T66" fmla="*/ 442 w 598"/>
                  <a:gd name="T67" fmla="*/ 1228 h 1404"/>
                  <a:gd name="T68" fmla="*/ 464 w 598"/>
                  <a:gd name="T69" fmla="*/ 1090 h 1404"/>
                  <a:gd name="T70" fmla="*/ 494 w 598"/>
                  <a:gd name="T71" fmla="*/ 890 h 1404"/>
                  <a:gd name="T72" fmla="*/ 502 w 598"/>
                  <a:gd name="T73" fmla="*/ 842 h 1404"/>
                  <a:gd name="T74" fmla="*/ 516 w 598"/>
                  <a:gd name="T75" fmla="*/ 798 h 1404"/>
                  <a:gd name="T76" fmla="*/ 534 w 598"/>
                  <a:gd name="T77" fmla="*/ 772 h 1404"/>
                  <a:gd name="T78" fmla="*/ 552 w 598"/>
                  <a:gd name="T79" fmla="*/ 748 h 1404"/>
                  <a:gd name="T80" fmla="*/ 564 w 598"/>
                  <a:gd name="T81" fmla="*/ 706 h 1404"/>
                  <a:gd name="T82" fmla="*/ 572 w 598"/>
                  <a:gd name="T83" fmla="*/ 646 h 1404"/>
                  <a:gd name="T84" fmla="*/ 590 w 598"/>
                  <a:gd name="T85" fmla="*/ 480 h 1404"/>
                  <a:gd name="T86" fmla="*/ 598 w 598"/>
                  <a:gd name="T87" fmla="*/ 300 h 1404"/>
                  <a:gd name="T88" fmla="*/ 596 w 598"/>
                  <a:gd name="T89" fmla="*/ 180 h 1404"/>
                  <a:gd name="T90" fmla="*/ 594 w 598"/>
                  <a:gd name="T91" fmla="*/ 136 h 14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98" h="1404">
                    <a:moveTo>
                      <a:pt x="594" y="136"/>
                    </a:moveTo>
                    <a:lnTo>
                      <a:pt x="594" y="136"/>
                    </a:lnTo>
                    <a:lnTo>
                      <a:pt x="592" y="122"/>
                    </a:lnTo>
                    <a:lnTo>
                      <a:pt x="586" y="108"/>
                    </a:lnTo>
                    <a:lnTo>
                      <a:pt x="576" y="96"/>
                    </a:lnTo>
                    <a:lnTo>
                      <a:pt x="564" y="84"/>
                    </a:lnTo>
                    <a:lnTo>
                      <a:pt x="548" y="72"/>
                    </a:lnTo>
                    <a:lnTo>
                      <a:pt x="530" y="60"/>
                    </a:lnTo>
                    <a:lnTo>
                      <a:pt x="508" y="50"/>
                    </a:lnTo>
                    <a:lnTo>
                      <a:pt x="486" y="40"/>
                    </a:lnTo>
                    <a:lnTo>
                      <a:pt x="460" y="30"/>
                    </a:lnTo>
                    <a:lnTo>
                      <a:pt x="434" y="24"/>
                    </a:lnTo>
                    <a:lnTo>
                      <a:pt x="404" y="16"/>
                    </a:lnTo>
                    <a:lnTo>
                      <a:pt x="374" y="10"/>
                    </a:lnTo>
                    <a:lnTo>
                      <a:pt x="344" y="6"/>
                    </a:lnTo>
                    <a:lnTo>
                      <a:pt x="312" y="2"/>
                    </a:lnTo>
                    <a:lnTo>
                      <a:pt x="278" y="0"/>
                    </a:lnTo>
                    <a:lnTo>
                      <a:pt x="246" y="0"/>
                    </a:lnTo>
                    <a:lnTo>
                      <a:pt x="246" y="0"/>
                    </a:lnTo>
                    <a:lnTo>
                      <a:pt x="202" y="2"/>
                    </a:lnTo>
                    <a:lnTo>
                      <a:pt x="160" y="4"/>
                    </a:lnTo>
                    <a:lnTo>
                      <a:pt x="120" y="10"/>
                    </a:lnTo>
                    <a:lnTo>
                      <a:pt x="80" y="18"/>
                    </a:lnTo>
                    <a:lnTo>
                      <a:pt x="80" y="18"/>
                    </a:lnTo>
                    <a:lnTo>
                      <a:pt x="80" y="20"/>
                    </a:lnTo>
                    <a:lnTo>
                      <a:pt x="80" y="20"/>
                    </a:lnTo>
                    <a:lnTo>
                      <a:pt x="84" y="80"/>
                    </a:lnTo>
                    <a:lnTo>
                      <a:pt x="86" y="136"/>
                    </a:lnTo>
                    <a:lnTo>
                      <a:pt x="86" y="210"/>
                    </a:lnTo>
                    <a:lnTo>
                      <a:pt x="86" y="210"/>
                    </a:lnTo>
                    <a:lnTo>
                      <a:pt x="84" y="326"/>
                    </a:lnTo>
                    <a:lnTo>
                      <a:pt x="82" y="394"/>
                    </a:lnTo>
                    <a:lnTo>
                      <a:pt x="78" y="464"/>
                    </a:lnTo>
                    <a:lnTo>
                      <a:pt x="72" y="540"/>
                    </a:lnTo>
                    <a:lnTo>
                      <a:pt x="64" y="620"/>
                    </a:lnTo>
                    <a:lnTo>
                      <a:pt x="54" y="704"/>
                    </a:lnTo>
                    <a:lnTo>
                      <a:pt x="40" y="792"/>
                    </a:lnTo>
                    <a:lnTo>
                      <a:pt x="40" y="792"/>
                    </a:lnTo>
                    <a:lnTo>
                      <a:pt x="38" y="808"/>
                    </a:lnTo>
                    <a:lnTo>
                      <a:pt x="36" y="824"/>
                    </a:lnTo>
                    <a:lnTo>
                      <a:pt x="26" y="854"/>
                    </a:lnTo>
                    <a:lnTo>
                      <a:pt x="14" y="882"/>
                    </a:lnTo>
                    <a:lnTo>
                      <a:pt x="0" y="906"/>
                    </a:lnTo>
                    <a:lnTo>
                      <a:pt x="0" y="906"/>
                    </a:lnTo>
                    <a:lnTo>
                      <a:pt x="34" y="1136"/>
                    </a:lnTo>
                    <a:lnTo>
                      <a:pt x="52" y="1248"/>
                    </a:lnTo>
                    <a:lnTo>
                      <a:pt x="62" y="1298"/>
                    </a:lnTo>
                    <a:lnTo>
                      <a:pt x="72" y="1338"/>
                    </a:lnTo>
                    <a:lnTo>
                      <a:pt x="72" y="1338"/>
                    </a:lnTo>
                    <a:lnTo>
                      <a:pt x="84" y="1372"/>
                    </a:lnTo>
                    <a:lnTo>
                      <a:pt x="88" y="1384"/>
                    </a:lnTo>
                    <a:lnTo>
                      <a:pt x="94" y="1392"/>
                    </a:lnTo>
                    <a:lnTo>
                      <a:pt x="100" y="1398"/>
                    </a:lnTo>
                    <a:lnTo>
                      <a:pt x="106" y="1402"/>
                    </a:lnTo>
                    <a:lnTo>
                      <a:pt x="114" y="1404"/>
                    </a:lnTo>
                    <a:lnTo>
                      <a:pt x="124" y="1404"/>
                    </a:lnTo>
                    <a:lnTo>
                      <a:pt x="366" y="1404"/>
                    </a:lnTo>
                    <a:lnTo>
                      <a:pt x="366" y="1404"/>
                    </a:lnTo>
                    <a:lnTo>
                      <a:pt x="376" y="1404"/>
                    </a:lnTo>
                    <a:lnTo>
                      <a:pt x="384" y="1402"/>
                    </a:lnTo>
                    <a:lnTo>
                      <a:pt x="392" y="1398"/>
                    </a:lnTo>
                    <a:lnTo>
                      <a:pt x="398" y="1392"/>
                    </a:lnTo>
                    <a:lnTo>
                      <a:pt x="402" y="1384"/>
                    </a:lnTo>
                    <a:lnTo>
                      <a:pt x="408" y="1372"/>
                    </a:lnTo>
                    <a:lnTo>
                      <a:pt x="418" y="1338"/>
                    </a:lnTo>
                    <a:lnTo>
                      <a:pt x="418" y="1338"/>
                    </a:lnTo>
                    <a:lnTo>
                      <a:pt x="430" y="1288"/>
                    </a:lnTo>
                    <a:lnTo>
                      <a:pt x="442" y="1228"/>
                    </a:lnTo>
                    <a:lnTo>
                      <a:pt x="454" y="1162"/>
                    </a:lnTo>
                    <a:lnTo>
                      <a:pt x="464" y="1090"/>
                    </a:lnTo>
                    <a:lnTo>
                      <a:pt x="484" y="952"/>
                    </a:lnTo>
                    <a:lnTo>
                      <a:pt x="494" y="890"/>
                    </a:lnTo>
                    <a:lnTo>
                      <a:pt x="502" y="842"/>
                    </a:lnTo>
                    <a:lnTo>
                      <a:pt x="502" y="842"/>
                    </a:lnTo>
                    <a:lnTo>
                      <a:pt x="508" y="816"/>
                    </a:lnTo>
                    <a:lnTo>
                      <a:pt x="516" y="798"/>
                    </a:lnTo>
                    <a:lnTo>
                      <a:pt x="526" y="784"/>
                    </a:lnTo>
                    <a:lnTo>
                      <a:pt x="534" y="772"/>
                    </a:lnTo>
                    <a:lnTo>
                      <a:pt x="544" y="762"/>
                    </a:lnTo>
                    <a:lnTo>
                      <a:pt x="552" y="748"/>
                    </a:lnTo>
                    <a:lnTo>
                      <a:pt x="558" y="730"/>
                    </a:lnTo>
                    <a:lnTo>
                      <a:pt x="564" y="706"/>
                    </a:lnTo>
                    <a:lnTo>
                      <a:pt x="564" y="706"/>
                    </a:lnTo>
                    <a:lnTo>
                      <a:pt x="572" y="646"/>
                    </a:lnTo>
                    <a:lnTo>
                      <a:pt x="580" y="588"/>
                    </a:lnTo>
                    <a:lnTo>
                      <a:pt x="590" y="480"/>
                    </a:lnTo>
                    <a:lnTo>
                      <a:pt x="596" y="384"/>
                    </a:lnTo>
                    <a:lnTo>
                      <a:pt x="598" y="300"/>
                    </a:lnTo>
                    <a:lnTo>
                      <a:pt x="598" y="232"/>
                    </a:lnTo>
                    <a:lnTo>
                      <a:pt x="596" y="180"/>
                    </a:lnTo>
                    <a:lnTo>
                      <a:pt x="594" y="136"/>
                    </a:lnTo>
                    <a:lnTo>
                      <a:pt x="594" y="13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06CE32B4-9B3F-4962-AAFA-D8C3F99270AF}"/>
                </a:ext>
              </a:extLst>
            </p:cNvPr>
            <p:cNvGrpSpPr/>
            <p:nvPr/>
          </p:nvGrpSpPr>
          <p:grpSpPr>
            <a:xfrm>
              <a:off x="4829100" y="4610100"/>
              <a:ext cx="140404" cy="446112"/>
              <a:chOff x="4829100" y="4610100"/>
              <a:chExt cx="140404" cy="446112"/>
            </a:xfrm>
            <a:grpFill/>
          </p:grpSpPr>
          <p:sp>
            <p:nvSpPr>
              <p:cNvPr id="62" name="Freeform 27">
                <a:extLst>
                  <a:ext uri="{FF2B5EF4-FFF2-40B4-BE49-F238E27FC236}">
                    <a16:creationId xmlns:a16="http://schemas.microsoft.com/office/drawing/2014/main" id="{07A2769B-00A9-48DE-8341-007A66CD1B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6737" y="4610100"/>
                <a:ext cx="122767" cy="122767"/>
              </a:xfrm>
              <a:custGeom>
                <a:avLst/>
                <a:gdLst>
                  <a:gd name="T0" fmla="*/ 710 w 710"/>
                  <a:gd name="T1" fmla="*/ 354 h 710"/>
                  <a:gd name="T2" fmla="*/ 702 w 710"/>
                  <a:gd name="T3" fmla="*/ 284 h 710"/>
                  <a:gd name="T4" fmla="*/ 682 w 710"/>
                  <a:gd name="T5" fmla="*/ 216 h 710"/>
                  <a:gd name="T6" fmla="*/ 650 w 710"/>
                  <a:gd name="T7" fmla="*/ 156 h 710"/>
                  <a:gd name="T8" fmla="*/ 606 w 710"/>
                  <a:gd name="T9" fmla="*/ 104 h 710"/>
                  <a:gd name="T10" fmla="*/ 554 w 710"/>
                  <a:gd name="T11" fmla="*/ 60 h 710"/>
                  <a:gd name="T12" fmla="*/ 492 w 710"/>
                  <a:gd name="T13" fmla="*/ 28 h 710"/>
                  <a:gd name="T14" fmla="*/ 426 w 710"/>
                  <a:gd name="T15" fmla="*/ 8 h 710"/>
                  <a:gd name="T16" fmla="*/ 354 w 710"/>
                  <a:gd name="T17" fmla="*/ 0 h 710"/>
                  <a:gd name="T18" fmla="*/ 318 w 710"/>
                  <a:gd name="T19" fmla="*/ 2 h 710"/>
                  <a:gd name="T20" fmla="*/ 248 w 710"/>
                  <a:gd name="T21" fmla="*/ 16 h 710"/>
                  <a:gd name="T22" fmla="*/ 186 w 710"/>
                  <a:gd name="T23" fmla="*/ 42 h 710"/>
                  <a:gd name="T24" fmla="*/ 128 w 710"/>
                  <a:gd name="T25" fmla="*/ 80 h 710"/>
                  <a:gd name="T26" fmla="*/ 80 w 710"/>
                  <a:gd name="T27" fmla="*/ 128 h 710"/>
                  <a:gd name="T28" fmla="*/ 42 w 710"/>
                  <a:gd name="T29" fmla="*/ 186 h 710"/>
                  <a:gd name="T30" fmla="*/ 16 w 710"/>
                  <a:gd name="T31" fmla="*/ 250 h 710"/>
                  <a:gd name="T32" fmla="*/ 2 w 710"/>
                  <a:gd name="T33" fmla="*/ 318 h 710"/>
                  <a:gd name="T34" fmla="*/ 0 w 710"/>
                  <a:gd name="T35" fmla="*/ 354 h 710"/>
                  <a:gd name="T36" fmla="*/ 6 w 710"/>
                  <a:gd name="T37" fmla="*/ 426 h 710"/>
                  <a:gd name="T38" fmla="*/ 28 w 710"/>
                  <a:gd name="T39" fmla="*/ 494 h 710"/>
                  <a:gd name="T40" fmla="*/ 60 w 710"/>
                  <a:gd name="T41" fmla="*/ 554 h 710"/>
                  <a:gd name="T42" fmla="*/ 104 w 710"/>
                  <a:gd name="T43" fmla="*/ 606 h 710"/>
                  <a:gd name="T44" fmla="*/ 156 w 710"/>
                  <a:gd name="T45" fmla="*/ 650 h 710"/>
                  <a:gd name="T46" fmla="*/ 216 w 710"/>
                  <a:gd name="T47" fmla="*/ 682 h 710"/>
                  <a:gd name="T48" fmla="*/ 284 w 710"/>
                  <a:gd name="T49" fmla="*/ 702 h 710"/>
                  <a:gd name="T50" fmla="*/ 354 w 710"/>
                  <a:gd name="T51" fmla="*/ 710 h 710"/>
                  <a:gd name="T52" fmla="*/ 390 w 710"/>
                  <a:gd name="T53" fmla="*/ 708 h 710"/>
                  <a:gd name="T54" fmla="*/ 460 w 710"/>
                  <a:gd name="T55" fmla="*/ 694 h 710"/>
                  <a:gd name="T56" fmla="*/ 524 w 710"/>
                  <a:gd name="T57" fmla="*/ 668 h 710"/>
                  <a:gd name="T58" fmla="*/ 580 w 710"/>
                  <a:gd name="T59" fmla="*/ 630 h 710"/>
                  <a:gd name="T60" fmla="*/ 628 w 710"/>
                  <a:gd name="T61" fmla="*/ 582 h 710"/>
                  <a:gd name="T62" fmla="*/ 666 w 710"/>
                  <a:gd name="T63" fmla="*/ 524 h 710"/>
                  <a:gd name="T64" fmla="*/ 694 w 710"/>
                  <a:gd name="T65" fmla="*/ 460 h 710"/>
                  <a:gd name="T66" fmla="*/ 708 w 710"/>
                  <a:gd name="T67" fmla="*/ 392 h 710"/>
                  <a:gd name="T68" fmla="*/ 710 w 710"/>
                  <a:gd name="T69" fmla="*/ 354 h 7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10" h="710">
                    <a:moveTo>
                      <a:pt x="710" y="354"/>
                    </a:moveTo>
                    <a:lnTo>
                      <a:pt x="710" y="354"/>
                    </a:lnTo>
                    <a:lnTo>
                      <a:pt x="708" y="318"/>
                    </a:lnTo>
                    <a:lnTo>
                      <a:pt x="702" y="284"/>
                    </a:lnTo>
                    <a:lnTo>
                      <a:pt x="694" y="250"/>
                    </a:lnTo>
                    <a:lnTo>
                      <a:pt x="682" y="216"/>
                    </a:lnTo>
                    <a:lnTo>
                      <a:pt x="666" y="186"/>
                    </a:lnTo>
                    <a:lnTo>
                      <a:pt x="650" y="156"/>
                    </a:lnTo>
                    <a:lnTo>
                      <a:pt x="628" y="128"/>
                    </a:lnTo>
                    <a:lnTo>
                      <a:pt x="606" y="104"/>
                    </a:lnTo>
                    <a:lnTo>
                      <a:pt x="580" y="80"/>
                    </a:lnTo>
                    <a:lnTo>
                      <a:pt x="554" y="60"/>
                    </a:lnTo>
                    <a:lnTo>
                      <a:pt x="524" y="42"/>
                    </a:lnTo>
                    <a:lnTo>
                      <a:pt x="492" y="28"/>
                    </a:lnTo>
                    <a:lnTo>
                      <a:pt x="460" y="16"/>
                    </a:lnTo>
                    <a:lnTo>
                      <a:pt x="426" y="8"/>
                    </a:lnTo>
                    <a:lnTo>
                      <a:pt x="390" y="2"/>
                    </a:lnTo>
                    <a:lnTo>
                      <a:pt x="354" y="0"/>
                    </a:lnTo>
                    <a:lnTo>
                      <a:pt x="354" y="0"/>
                    </a:lnTo>
                    <a:lnTo>
                      <a:pt x="318" y="2"/>
                    </a:lnTo>
                    <a:lnTo>
                      <a:pt x="284" y="8"/>
                    </a:lnTo>
                    <a:lnTo>
                      <a:pt x="248" y="16"/>
                    </a:lnTo>
                    <a:lnTo>
                      <a:pt x="216" y="28"/>
                    </a:lnTo>
                    <a:lnTo>
                      <a:pt x="186" y="42"/>
                    </a:lnTo>
                    <a:lnTo>
                      <a:pt x="156" y="60"/>
                    </a:lnTo>
                    <a:lnTo>
                      <a:pt x="128" y="80"/>
                    </a:lnTo>
                    <a:lnTo>
                      <a:pt x="104" y="104"/>
                    </a:lnTo>
                    <a:lnTo>
                      <a:pt x="80" y="128"/>
                    </a:lnTo>
                    <a:lnTo>
                      <a:pt x="60" y="156"/>
                    </a:lnTo>
                    <a:lnTo>
                      <a:pt x="42" y="186"/>
                    </a:lnTo>
                    <a:lnTo>
                      <a:pt x="28" y="216"/>
                    </a:lnTo>
                    <a:lnTo>
                      <a:pt x="16" y="250"/>
                    </a:lnTo>
                    <a:lnTo>
                      <a:pt x="6" y="284"/>
                    </a:lnTo>
                    <a:lnTo>
                      <a:pt x="2" y="318"/>
                    </a:lnTo>
                    <a:lnTo>
                      <a:pt x="0" y="354"/>
                    </a:lnTo>
                    <a:lnTo>
                      <a:pt x="0" y="354"/>
                    </a:lnTo>
                    <a:lnTo>
                      <a:pt x="2" y="392"/>
                    </a:lnTo>
                    <a:lnTo>
                      <a:pt x="6" y="426"/>
                    </a:lnTo>
                    <a:lnTo>
                      <a:pt x="16" y="460"/>
                    </a:lnTo>
                    <a:lnTo>
                      <a:pt x="28" y="494"/>
                    </a:lnTo>
                    <a:lnTo>
                      <a:pt x="42" y="524"/>
                    </a:lnTo>
                    <a:lnTo>
                      <a:pt x="60" y="554"/>
                    </a:lnTo>
                    <a:lnTo>
                      <a:pt x="80" y="582"/>
                    </a:lnTo>
                    <a:lnTo>
                      <a:pt x="104" y="606"/>
                    </a:lnTo>
                    <a:lnTo>
                      <a:pt x="128" y="630"/>
                    </a:lnTo>
                    <a:lnTo>
                      <a:pt x="156" y="650"/>
                    </a:lnTo>
                    <a:lnTo>
                      <a:pt x="186" y="668"/>
                    </a:lnTo>
                    <a:lnTo>
                      <a:pt x="216" y="682"/>
                    </a:lnTo>
                    <a:lnTo>
                      <a:pt x="248" y="694"/>
                    </a:lnTo>
                    <a:lnTo>
                      <a:pt x="284" y="702"/>
                    </a:lnTo>
                    <a:lnTo>
                      <a:pt x="318" y="708"/>
                    </a:lnTo>
                    <a:lnTo>
                      <a:pt x="354" y="710"/>
                    </a:lnTo>
                    <a:lnTo>
                      <a:pt x="354" y="710"/>
                    </a:lnTo>
                    <a:lnTo>
                      <a:pt x="390" y="708"/>
                    </a:lnTo>
                    <a:lnTo>
                      <a:pt x="426" y="702"/>
                    </a:lnTo>
                    <a:lnTo>
                      <a:pt x="460" y="694"/>
                    </a:lnTo>
                    <a:lnTo>
                      <a:pt x="492" y="682"/>
                    </a:lnTo>
                    <a:lnTo>
                      <a:pt x="524" y="668"/>
                    </a:lnTo>
                    <a:lnTo>
                      <a:pt x="554" y="650"/>
                    </a:lnTo>
                    <a:lnTo>
                      <a:pt x="580" y="630"/>
                    </a:lnTo>
                    <a:lnTo>
                      <a:pt x="606" y="606"/>
                    </a:lnTo>
                    <a:lnTo>
                      <a:pt x="628" y="582"/>
                    </a:lnTo>
                    <a:lnTo>
                      <a:pt x="650" y="554"/>
                    </a:lnTo>
                    <a:lnTo>
                      <a:pt x="666" y="524"/>
                    </a:lnTo>
                    <a:lnTo>
                      <a:pt x="682" y="494"/>
                    </a:lnTo>
                    <a:lnTo>
                      <a:pt x="694" y="460"/>
                    </a:lnTo>
                    <a:lnTo>
                      <a:pt x="702" y="426"/>
                    </a:lnTo>
                    <a:lnTo>
                      <a:pt x="708" y="392"/>
                    </a:lnTo>
                    <a:lnTo>
                      <a:pt x="710" y="354"/>
                    </a:lnTo>
                    <a:lnTo>
                      <a:pt x="710" y="35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63" name="Freeform 28">
                <a:extLst>
                  <a:ext uri="{FF2B5EF4-FFF2-40B4-BE49-F238E27FC236}">
                    <a16:creationId xmlns:a16="http://schemas.microsoft.com/office/drawing/2014/main" id="{997F6DB6-720C-4958-BAD5-BE69309C13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29100" y="4751196"/>
                <a:ext cx="132104" cy="305016"/>
              </a:xfrm>
              <a:custGeom>
                <a:avLst/>
                <a:gdLst>
                  <a:gd name="T0" fmla="*/ 734 w 764"/>
                  <a:gd name="T1" fmla="*/ 1142 h 1764"/>
                  <a:gd name="T2" fmla="*/ 702 w 764"/>
                  <a:gd name="T3" fmla="*/ 896 h 1764"/>
                  <a:gd name="T4" fmla="*/ 682 w 764"/>
                  <a:gd name="T5" fmla="*/ 672 h 1764"/>
                  <a:gd name="T6" fmla="*/ 672 w 764"/>
                  <a:gd name="T7" fmla="*/ 474 h 1764"/>
                  <a:gd name="T8" fmla="*/ 670 w 764"/>
                  <a:gd name="T9" fmla="*/ 308 h 1764"/>
                  <a:gd name="T10" fmla="*/ 670 w 764"/>
                  <a:gd name="T11" fmla="*/ 204 h 1764"/>
                  <a:gd name="T12" fmla="*/ 678 w 764"/>
                  <a:gd name="T13" fmla="*/ 36 h 1764"/>
                  <a:gd name="T14" fmla="*/ 678 w 764"/>
                  <a:gd name="T15" fmla="*/ 26 h 1764"/>
                  <a:gd name="T16" fmla="*/ 626 w 764"/>
                  <a:gd name="T17" fmla="*/ 16 h 1764"/>
                  <a:gd name="T18" fmla="*/ 514 w 764"/>
                  <a:gd name="T19" fmla="*/ 2 h 1764"/>
                  <a:gd name="T20" fmla="*/ 456 w 764"/>
                  <a:gd name="T21" fmla="*/ 0 h 1764"/>
                  <a:gd name="T22" fmla="*/ 372 w 764"/>
                  <a:gd name="T23" fmla="*/ 4 h 1764"/>
                  <a:gd name="T24" fmla="*/ 290 w 764"/>
                  <a:gd name="T25" fmla="*/ 14 h 1764"/>
                  <a:gd name="T26" fmla="*/ 212 w 764"/>
                  <a:gd name="T27" fmla="*/ 30 h 1764"/>
                  <a:gd name="T28" fmla="*/ 144 w 764"/>
                  <a:gd name="T29" fmla="*/ 52 h 1764"/>
                  <a:gd name="T30" fmla="*/ 88 w 764"/>
                  <a:gd name="T31" fmla="*/ 78 h 1764"/>
                  <a:gd name="T32" fmla="*/ 44 w 764"/>
                  <a:gd name="T33" fmla="*/ 108 h 1764"/>
                  <a:gd name="T34" fmla="*/ 16 w 764"/>
                  <a:gd name="T35" fmla="*/ 142 h 1764"/>
                  <a:gd name="T36" fmla="*/ 6 w 764"/>
                  <a:gd name="T37" fmla="*/ 168 h 1764"/>
                  <a:gd name="T38" fmla="*/ 6 w 764"/>
                  <a:gd name="T39" fmla="*/ 178 h 1764"/>
                  <a:gd name="T40" fmla="*/ 0 w 764"/>
                  <a:gd name="T41" fmla="*/ 300 h 1764"/>
                  <a:gd name="T42" fmla="*/ 2 w 764"/>
                  <a:gd name="T43" fmla="*/ 498 h 1764"/>
                  <a:gd name="T44" fmla="*/ 16 w 764"/>
                  <a:gd name="T45" fmla="*/ 692 h 1764"/>
                  <a:gd name="T46" fmla="*/ 32 w 764"/>
                  <a:gd name="T47" fmla="*/ 840 h 1764"/>
                  <a:gd name="T48" fmla="*/ 44 w 764"/>
                  <a:gd name="T49" fmla="*/ 918 h 1764"/>
                  <a:gd name="T50" fmla="*/ 60 w 764"/>
                  <a:gd name="T51" fmla="*/ 972 h 1764"/>
                  <a:gd name="T52" fmla="*/ 82 w 764"/>
                  <a:gd name="T53" fmla="*/ 1002 h 1764"/>
                  <a:gd name="T54" fmla="*/ 104 w 764"/>
                  <a:gd name="T55" fmla="*/ 1036 h 1764"/>
                  <a:gd name="T56" fmla="*/ 124 w 764"/>
                  <a:gd name="T57" fmla="*/ 1092 h 1764"/>
                  <a:gd name="T58" fmla="*/ 134 w 764"/>
                  <a:gd name="T59" fmla="*/ 1154 h 1764"/>
                  <a:gd name="T60" fmla="*/ 172 w 764"/>
                  <a:gd name="T61" fmla="*/ 1386 h 1764"/>
                  <a:gd name="T62" fmla="*/ 200 w 764"/>
                  <a:gd name="T63" fmla="*/ 1546 h 1764"/>
                  <a:gd name="T64" fmla="*/ 232 w 764"/>
                  <a:gd name="T65" fmla="*/ 1678 h 1764"/>
                  <a:gd name="T66" fmla="*/ 246 w 764"/>
                  <a:gd name="T67" fmla="*/ 1722 h 1764"/>
                  <a:gd name="T68" fmla="*/ 260 w 764"/>
                  <a:gd name="T69" fmla="*/ 1748 h 1764"/>
                  <a:gd name="T70" fmla="*/ 276 w 764"/>
                  <a:gd name="T71" fmla="*/ 1760 h 1764"/>
                  <a:gd name="T72" fmla="*/ 300 w 764"/>
                  <a:gd name="T73" fmla="*/ 1764 h 1764"/>
                  <a:gd name="T74" fmla="*/ 614 w 764"/>
                  <a:gd name="T75" fmla="*/ 1764 h 1764"/>
                  <a:gd name="T76" fmla="*/ 636 w 764"/>
                  <a:gd name="T77" fmla="*/ 1760 h 1764"/>
                  <a:gd name="T78" fmla="*/ 654 w 764"/>
                  <a:gd name="T79" fmla="*/ 1748 h 1764"/>
                  <a:gd name="T80" fmla="*/ 666 w 764"/>
                  <a:gd name="T81" fmla="*/ 1722 h 1764"/>
                  <a:gd name="T82" fmla="*/ 682 w 764"/>
                  <a:gd name="T83" fmla="*/ 1678 h 1764"/>
                  <a:gd name="T84" fmla="*/ 704 w 764"/>
                  <a:gd name="T85" fmla="*/ 1586 h 1764"/>
                  <a:gd name="T86" fmla="*/ 746 w 764"/>
                  <a:gd name="T87" fmla="*/ 1358 h 1764"/>
                  <a:gd name="T88" fmla="*/ 764 w 764"/>
                  <a:gd name="T89" fmla="*/ 1244 h 1764"/>
                  <a:gd name="T90" fmla="*/ 746 w 764"/>
                  <a:gd name="T91" fmla="*/ 1196 h 1764"/>
                  <a:gd name="T92" fmla="*/ 734 w 764"/>
                  <a:gd name="T93" fmla="*/ 1142 h 17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764" h="1764">
                    <a:moveTo>
                      <a:pt x="734" y="1142"/>
                    </a:moveTo>
                    <a:lnTo>
                      <a:pt x="734" y="1142"/>
                    </a:lnTo>
                    <a:lnTo>
                      <a:pt x="716" y="1016"/>
                    </a:lnTo>
                    <a:lnTo>
                      <a:pt x="702" y="896"/>
                    </a:lnTo>
                    <a:lnTo>
                      <a:pt x="690" y="780"/>
                    </a:lnTo>
                    <a:lnTo>
                      <a:pt x="682" y="672"/>
                    </a:lnTo>
                    <a:lnTo>
                      <a:pt x="676" y="570"/>
                    </a:lnTo>
                    <a:lnTo>
                      <a:pt x="672" y="474"/>
                    </a:lnTo>
                    <a:lnTo>
                      <a:pt x="670" y="386"/>
                    </a:lnTo>
                    <a:lnTo>
                      <a:pt x="670" y="308"/>
                    </a:lnTo>
                    <a:lnTo>
                      <a:pt x="670" y="308"/>
                    </a:lnTo>
                    <a:lnTo>
                      <a:pt x="670" y="204"/>
                    </a:lnTo>
                    <a:lnTo>
                      <a:pt x="672" y="122"/>
                    </a:lnTo>
                    <a:lnTo>
                      <a:pt x="678" y="36"/>
                    </a:lnTo>
                    <a:lnTo>
                      <a:pt x="678" y="36"/>
                    </a:lnTo>
                    <a:lnTo>
                      <a:pt x="678" y="26"/>
                    </a:lnTo>
                    <a:lnTo>
                      <a:pt x="678" y="26"/>
                    </a:lnTo>
                    <a:lnTo>
                      <a:pt x="626" y="16"/>
                    </a:lnTo>
                    <a:lnTo>
                      <a:pt x="572" y="8"/>
                    </a:lnTo>
                    <a:lnTo>
                      <a:pt x="514" y="2"/>
                    </a:lnTo>
                    <a:lnTo>
                      <a:pt x="456" y="0"/>
                    </a:lnTo>
                    <a:lnTo>
                      <a:pt x="456" y="0"/>
                    </a:lnTo>
                    <a:lnTo>
                      <a:pt x="414" y="2"/>
                    </a:lnTo>
                    <a:lnTo>
                      <a:pt x="372" y="4"/>
                    </a:lnTo>
                    <a:lnTo>
                      <a:pt x="330" y="8"/>
                    </a:lnTo>
                    <a:lnTo>
                      <a:pt x="290" y="14"/>
                    </a:lnTo>
                    <a:lnTo>
                      <a:pt x="250" y="22"/>
                    </a:lnTo>
                    <a:lnTo>
                      <a:pt x="212" y="30"/>
                    </a:lnTo>
                    <a:lnTo>
                      <a:pt x="178" y="40"/>
                    </a:lnTo>
                    <a:lnTo>
                      <a:pt x="144" y="52"/>
                    </a:lnTo>
                    <a:lnTo>
                      <a:pt x="114" y="64"/>
                    </a:lnTo>
                    <a:lnTo>
                      <a:pt x="88" y="78"/>
                    </a:lnTo>
                    <a:lnTo>
                      <a:pt x="64" y="94"/>
                    </a:lnTo>
                    <a:lnTo>
                      <a:pt x="44" y="108"/>
                    </a:lnTo>
                    <a:lnTo>
                      <a:pt x="28" y="124"/>
                    </a:lnTo>
                    <a:lnTo>
                      <a:pt x="16" y="142"/>
                    </a:lnTo>
                    <a:lnTo>
                      <a:pt x="8" y="160"/>
                    </a:lnTo>
                    <a:lnTo>
                      <a:pt x="6" y="168"/>
                    </a:lnTo>
                    <a:lnTo>
                      <a:pt x="6" y="178"/>
                    </a:lnTo>
                    <a:lnTo>
                      <a:pt x="6" y="178"/>
                    </a:lnTo>
                    <a:lnTo>
                      <a:pt x="2" y="234"/>
                    </a:lnTo>
                    <a:lnTo>
                      <a:pt x="0" y="300"/>
                    </a:lnTo>
                    <a:lnTo>
                      <a:pt x="0" y="390"/>
                    </a:lnTo>
                    <a:lnTo>
                      <a:pt x="2" y="498"/>
                    </a:lnTo>
                    <a:lnTo>
                      <a:pt x="10" y="624"/>
                    </a:lnTo>
                    <a:lnTo>
                      <a:pt x="16" y="692"/>
                    </a:lnTo>
                    <a:lnTo>
                      <a:pt x="22" y="764"/>
                    </a:lnTo>
                    <a:lnTo>
                      <a:pt x="32" y="840"/>
                    </a:lnTo>
                    <a:lnTo>
                      <a:pt x="44" y="918"/>
                    </a:lnTo>
                    <a:lnTo>
                      <a:pt x="44" y="918"/>
                    </a:lnTo>
                    <a:lnTo>
                      <a:pt x="50" y="948"/>
                    </a:lnTo>
                    <a:lnTo>
                      <a:pt x="60" y="972"/>
                    </a:lnTo>
                    <a:lnTo>
                      <a:pt x="70" y="988"/>
                    </a:lnTo>
                    <a:lnTo>
                      <a:pt x="82" y="1002"/>
                    </a:lnTo>
                    <a:lnTo>
                      <a:pt x="92" y="1018"/>
                    </a:lnTo>
                    <a:lnTo>
                      <a:pt x="104" y="1036"/>
                    </a:lnTo>
                    <a:lnTo>
                      <a:pt x="114" y="1060"/>
                    </a:lnTo>
                    <a:lnTo>
                      <a:pt x="124" y="1092"/>
                    </a:lnTo>
                    <a:lnTo>
                      <a:pt x="124" y="1092"/>
                    </a:lnTo>
                    <a:lnTo>
                      <a:pt x="134" y="1154"/>
                    </a:lnTo>
                    <a:lnTo>
                      <a:pt x="146" y="1226"/>
                    </a:lnTo>
                    <a:lnTo>
                      <a:pt x="172" y="1386"/>
                    </a:lnTo>
                    <a:lnTo>
                      <a:pt x="186" y="1468"/>
                    </a:lnTo>
                    <a:lnTo>
                      <a:pt x="200" y="1546"/>
                    </a:lnTo>
                    <a:lnTo>
                      <a:pt x="216" y="1618"/>
                    </a:lnTo>
                    <a:lnTo>
                      <a:pt x="232" y="1678"/>
                    </a:lnTo>
                    <a:lnTo>
                      <a:pt x="232" y="1678"/>
                    </a:lnTo>
                    <a:lnTo>
                      <a:pt x="246" y="1722"/>
                    </a:lnTo>
                    <a:lnTo>
                      <a:pt x="252" y="1738"/>
                    </a:lnTo>
                    <a:lnTo>
                      <a:pt x="260" y="1748"/>
                    </a:lnTo>
                    <a:lnTo>
                      <a:pt x="268" y="1756"/>
                    </a:lnTo>
                    <a:lnTo>
                      <a:pt x="276" y="1760"/>
                    </a:lnTo>
                    <a:lnTo>
                      <a:pt x="288" y="1764"/>
                    </a:lnTo>
                    <a:lnTo>
                      <a:pt x="300" y="1764"/>
                    </a:lnTo>
                    <a:lnTo>
                      <a:pt x="614" y="1764"/>
                    </a:lnTo>
                    <a:lnTo>
                      <a:pt x="614" y="1764"/>
                    </a:lnTo>
                    <a:lnTo>
                      <a:pt x="626" y="1764"/>
                    </a:lnTo>
                    <a:lnTo>
                      <a:pt x="636" y="1760"/>
                    </a:lnTo>
                    <a:lnTo>
                      <a:pt x="646" y="1756"/>
                    </a:lnTo>
                    <a:lnTo>
                      <a:pt x="654" y="1748"/>
                    </a:lnTo>
                    <a:lnTo>
                      <a:pt x="660" y="1738"/>
                    </a:lnTo>
                    <a:lnTo>
                      <a:pt x="666" y="1722"/>
                    </a:lnTo>
                    <a:lnTo>
                      <a:pt x="682" y="1678"/>
                    </a:lnTo>
                    <a:lnTo>
                      <a:pt x="682" y="1678"/>
                    </a:lnTo>
                    <a:lnTo>
                      <a:pt x="692" y="1636"/>
                    </a:lnTo>
                    <a:lnTo>
                      <a:pt x="704" y="1586"/>
                    </a:lnTo>
                    <a:lnTo>
                      <a:pt x="726" y="1476"/>
                    </a:lnTo>
                    <a:lnTo>
                      <a:pt x="746" y="1358"/>
                    </a:lnTo>
                    <a:lnTo>
                      <a:pt x="764" y="1244"/>
                    </a:lnTo>
                    <a:lnTo>
                      <a:pt x="764" y="1244"/>
                    </a:lnTo>
                    <a:lnTo>
                      <a:pt x="754" y="1220"/>
                    </a:lnTo>
                    <a:lnTo>
                      <a:pt x="746" y="1196"/>
                    </a:lnTo>
                    <a:lnTo>
                      <a:pt x="740" y="1168"/>
                    </a:lnTo>
                    <a:lnTo>
                      <a:pt x="734" y="1142"/>
                    </a:lnTo>
                    <a:lnTo>
                      <a:pt x="734" y="114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</p:grpSp>
      <p:pic>
        <p:nvPicPr>
          <p:cNvPr id="64" name="Grafika 63" descr="Decydenci w sposobie wykorzystania zasobów przyrody&#10;&#10;Grafika przedstawia kto według respondenta powinien decydować o sposobie wykorzystania zasobów przyrody w danym regionie i o ich ochronie - inne podmioty - 3%. &#10;">
            <a:extLst>
              <a:ext uri="{FF2B5EF4-FFF2-40B4-BE49-F238E27FC236}">
                <a16:creationId xmlns:a16="http://schemas.microsoft.com/office/drawing/2014/main" id="{8E1A2AD7-DC5B-4107-A0F2-6B80A884659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93788" y="3540038"/>
            <a:ext cx="504000" cy="504000"/>
          </a:xfrm>
          <a:prstGeom prst="rect">
            <a:avLst/>
          </a:prstGeom>
        </p:spPr>
      </p:pic>
      <p:sp>
        <p:nvSpPr>
          <p:cNvPr id="65" name="Prostokąt: zaokrąglone rogi 64">
            <a:extLst>
              <a:ext uri="{FF2B5EF4-FFF2-40B4-BE49-F238E27FC236}">
                <a16:creationId xmlns:a16="http://schemas.microsoft.com/office/drawing/2014/main" id="{C0348CC3-D862-40CF-97C6-14C66F303529}"/>
              </a:ext>
            </a:extLst>
          </p:cNvPr>
          <p:cNvSpPr/>
          <p:nvPr/>
        </p:nvSpPr>
        <p:spPr>
          <a:xfrm>
            <a:off x="598465" y="3429000"/>
            <a:ext cx="1352073" cy="1421355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</p:spTree>
    <p:extLst>
      <p:ext uri="{BB962C8B-B14F-4D97-AF65-F5344CB8AC3E}">
        <p14:creationId xmlns:p14="http://schemas.microsoft.com/office/powerpoint/2010/main" val="16644124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053" y="5611158"/>
            <a:ext cx="8487418" cy="319992"/>
          </a:xfrm>
        </p:spPr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 Ze względu na wykształcenie: podstawowe, gimnazjalne: n=33, zasadnicze zawodowe: n=79, średnie: n=404, wyższe: n=483.</a:t>
            </a:r>
          </a:p>
        </p:txBody>
      </p:sp>
      <p:sp>
        <p:nvSpPr>
          <p:cNvPr id="28" name="Symbol zastępczy tekstu 12">
            <a:extLst>
              <a:ext uri="{FF2B5EF4-FFF2-40B4-BE49-F238E27FC236}">
                <a16:creationId xmlns:a16="http://schemas.microsoft.com/office/drawing/2014/main" id="{D81C5172-E96B-4E4F-BED8-03D5DBC3399D}"/>
              </a:ext>
            </a:extLst>
          </p:cNvPr>
          <p:cNvSpPr txBox="1">
            <a:spLocks/>
          </p:cNvSpPr>
          <p:nvPr/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/>
              <a:t>Zachowanie i ochrona środowiska naturalnego oraz wspieranie efektywnego gospodarowania odpadami</a:t>
            </a:r>
          </a:p>
        </p:txBody>
      </p:sp>
      <p:sp>
        <p:nvSpPr>
          <p:cNvPr id="29" name="Symbol zastępczy tekstu 2">
            <a:extLst>
              <a:ext uri="{FF2B5EF4-FFF2-40B4-BE49-F238E27FC236}">
                <a16:creationId xmlns:a16="http://schemas.microsoft.com/office/drawing/2014/main" id="{3D3B4A6B-6DCB-4690-B65E-C5396D33374E}"/>
              </a:ext>
            </a:extLst>
          </p:cNvPr>
          <p:cNvSpPr txBox="1">
            <a:spLocks/>
          </p:cNvSpPr>
          <p:nvPr/>
        </p:nvSpPr>
        <p:spPr>
          <a:xfrm>
            <a:off x="755575" y="908050"/>
            <a:ext cx="8064896" cy="108079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/>
              <a:t>4. Kto według Pana(i) powinien decydować o sposobie wykorzystania zasobów przyrody w danym regionie i o ich ochronie?</a:t>
            </a:r>
            <a:br>
              <a:rPr lang="pl-PL" sz="1100"/>
            </a:br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88" name="Symbol zastępczy tekstu 5">
            <a:extLst>
              <a:ext uri="{FF2B5EF4-FFF2-40B4-BE49-F238E27FC236}">
                <a16:creationId xmlns:a16="http://schemas.microsoft.com/office/drawing/2014/main" id="{58FB8D2E-ADF8-4E03-BDD5-8B36CB2634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650" y="186558"/>
            <a:ext cx="6552000" cy="370800"/>
          </a:xfrm>
        </p:spPr>
        <p:txBody>
          <a:bodyPr/>
          <a:lstStyle/>
          <a:p>
            <a:r>
              <a:rPr lang="pl-PL" sz="1600">
                <a:latin typeface="+mn-lt"/>
              </a:rPr>
              <a:t>Decydenci w sposobie wykorzystania zasobów przyrody</a:t>
            </a:r>
          </a:p>
        </p:txBody>
      </p:sp>
      <p:graphicFrame>
        <p:nvGraphicFramePr>
          <p:cNvPr id="39" name="Tabela 38">
            <a:extLst>
              <a:ext uri="{FF2B5EF4-FFF2-40B4-BE49-F238E27FC236}">
                <a16:creationId xmlns:a16="http://schemas.microsoft.com/office/drawing/2014/main" id="{FB978E14-06F1-49F9-90DD-F735B89006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9599016"/>
              </p:ext>
            </p:extLst>
          </p:nvPr>
        </p:nvGraphicFramePr>
        <p:xfrm>
          <a:off x="1508282" y="3128093"/>
          <a:ext cx="6127436" cy="3140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1859">
                  <a:extLst>
                    <a:ext uri="{9D8B030D-6E8A-4147-A177-3AD203B41FA5}">
                      <a16:colId xmlns:a16="http://schemas.microsoft.com/office/drawing/2014/main" val="1005270550"/>
                    </a:ext>
                  </a:extLst>
                </a:gridCol>
                <a:gridCol w="1531859">
                  <a:extLst>
                    <a:ext uri="{9D8B030D-6E8A-4147-A177-3AD203B41FA5}">
                      <a16:colId xmlns:a16="http://schemas.microsoft.com/office/drawing/2014/main" val="2160130815"/>
                    </a:ext>
                  </a:extLst>
                </a:gridCol>
                <a:gridCol w="1531859">
                  <a:extLst>
                    <a:ext uri="{9D8B030D-6E8A-4147-A177-3AD203B41FA5}">
                      <a16:colId xmlns:a16="http://schemas.microsoft.com/office/drawing/2014/main" val="2872541281"/>
                    </a:ext>
                  </a:extLst>
                </a:gridCol>
                <a:gridCol w="1531859">
                  <a:extLst>
                    <a:ext uri="{9D8B030D-6E8A-4147-A177-3AD203B41FA5}">
                      <a16:colId xmlns:a16="http://schemas.microsoft.com/office/drawing/2014/main" val="720497422"/>
                    </a:ext>
                  </a:extLst>
                </a:gridCol>
              </a:tblGrid>
              <a:tr h="23742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b="0" u="none" strike="noStrike">
                          <a:solidFill>
                            <a:schemeClr val="tx1"/>
                          </a:solidFill>
                          <a:effectLst/>
                        </a:rPr>
                        <a:t>Tylko jego mieszkańcy (np. mieszkańcy danej gminy)</a:t>
                      </a:r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b="0" u="none" strike="noStrike">
                          <a:solidFill>
                            <a:schemeClr val="tx1"/>
                          </a:solidFill>
                          <a:effectLst/>
                        </a:rPr>
                        <a:t>Władze regionalne</a:t>
                      </a:r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algn="ctr" fontAlgn="ctr"/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u="none" strike="noStrike">
                          <a:solidFill>
                            <a:schemeClr val="tx1"/>
                          </a:solidFill>
                          <a:effectLst/>
                        </a:rPr>
                        <a:t>Władze centralne</a:t>
                      </a:r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b="0" u="none" strike="noStrike">
                          <a:solidFill>
                            <a:schemeClr val="tx1"/>
                          </a:solidFill>
                          <a:effectLst/>
                        </a:rPr>
                        <a:t>Naukowcy, organizacje badawcze, eksperci</a:t>
                      </a: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7356077"/>
                  </a:ext>
                </a:extLst>
              </a:tr>
            </a:tbl>
          </a:graphicData>
        </a:graphic>
      </p:graphicFrame>
      <p:graphicFrame>
        <p:nvGraphicFramePr>
          <p:cNvPr id="40" name="Tabela 39">
            <a:extLst>
              <a:ext uri="{FF2B5EF4-FFF2-40B4-BE49-F238E27FC236}">
                <a16:creationId xmlns:a16="http://schemas.microsoft.com/office/drawing/2014/main" id="{FE2B530D-A606-4188-81CD-82D065AE54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9948351"/>
              </p:ext>
            </p:extLst>
          </p:nvPr>
        </p:nvGraphicFramePr>
        <p:xfrm>
          <a:off x="1349782" y="5147082"/>
          <a:ext cx="6445104" cy="6188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5741">
                  <a:extLst>
                    <a:ext uri="{9D8B030D-6E8A-4147-A177-3AD203B41FA5}">
                      <a16:colId xmlns:a16="http://schemas.microsoft.com/office/drawing/2014/main" val="411925587"/>
                    </a:ext>
                  </a:extLst>
                </a:gridCol>
                <a:gridCol w="1533121">
                  <a:extLst>
                    <a:ext uri="{9D8B030D-6E8A-4147-A177-3AD203B41FA5}">
                      <a16:colId xmlns:a16="http://schemas.microsoft.com/office/drawing/2014/main" val="3608420190"/>
                    </a:ext>
                  </a:extLst>
                </a:gridCol>
                <a:gridCol w="1533121">
                  <a:extLst>
                    <a:ext uri="{9D8B030D-6E8A-4147-A177-3AD203B41FA5}">
                      <a16:colId xmlns:a16="http://schemas.microsoft.com/office/drawing/2014/main" val="4181854498"/>
                    </a:ext>
                  </a:extLst>
                </a:gridCol>
                <a:gridCol w="1533121">
                  <a:extLst>
                    <a:ext uri="{9D8B030D-6E8A-4147-A177-3AD203B41FA5}">
                      <a16:colId xmlns:a16="http://schemas.microsoft.com/office/drawing/2014/main" val="38711119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b="0" u="none" strike="noStrike">
                          <a:solidFill>
                            <a:schemeClr val="tx1"/>
                          </a:solidFill>
                          <a:effectLst/>
                        </a:rPr>
                        <a:t>Organizacje </a:t>
                      </a:r>
                      <a:br>
                        <a:rPr lang="pl-PL" sz="1000" b="0" u="none" strike="noStrike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pl-PL" sz="1000" b="0" u="none" strike="noStrike">
                          <a:solidFill>
                            <a:schemeClr val="tx1"/>
                          </a:solidFill>
                          <a:effectLst/>
                        </a:rPr>
                        <a:t>międzynarodowe, </a:t>
                      </a:r>
                      <a:br>
                        <a:rPr lang="pl-PL" sz="1000" b="0" u="none" strike="noStrike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pl-PL" sz="1000" b="0" u="none" strike="noStrike">
                          <a:solidFill>
                            <a:schemeClr val="tx1"/>
                          </a:solidFill>
                          <a:effectLst/>
                        </a:rPr>
                        <a:t>pozarządowe </a:t>
                      </a:r>
                    </a:p>
                    <a:p>
                      <a:pPr algn="ctr" fontAlgn="ctr"/>
                      <a:endParaRPr lang="pl-PL" sz="1000" b="0" u="none" strike="noStrike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u="none" strike="noStrike">
                          <a:solidFill>
                            <a:schemeClr val="tx1"/>
                          </a:solidFill>
                          <a:effectLst/>
                        </a:rPr>
                        <a:t>Wszyscy powinni decydować (władze, mieszkańcy, inne podmioty)</a:t>
                      </a: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u="none" strike="noStrike">
                          <a:solidFill>
                            <a:schemeClr val="tx1"/>
                          </a:solidFill>
                          <a:effectLst/>
                        </a:rPr>
                        <a:t>Inne podmioty</a:t>
                      </a:r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u="none" strike="noStrike">
                          <a:solidFill>
                            <a:schemeClr val="tx1"/>
                          </a:solidFill>
                          <a:effectLst/>
                        </a:rPr>
                        <a:t>Nie wiem, </a:t>
                      </a:r>
                      <a:br>
                        <a:rPr lang="pl-PL" sz="1000" b="0" u="none" strike="noStrike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pl-PL" sz="1000" b="0" u="none" strike="noStrike">
                          <a:solidFill>
                            <a:schemeClr val="tx1"/>
                          </a:solidFill>
                          <a:effectLst/>
                        </a:rPr>
                        <a:t>trudno powiedzieć</a:t>
                      </a:r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511642"/>
                  </a:ext>
                </a:extLst>
              </a:tr>
            </a:tbl>
          </a:graphicData>
        </a:graphic>
      </p:graphicFrame>
      <p:grpSp>
        <p:nvGrpSpPr>
          <p:cNvPr id="42" name="Grafika 6">
            <a:extLst>
              <a:ext uri="{FF2B5EF4-FFF2-40B4-BE49-F238E27FC236}">
                <a16:creationId xmlns:a16="http://schemas.microsoft.com/office/drawing/2014/main" id="{C019E112-3879-46C9-9796-C35F20473699}"/>
              </a:ext>
            </a:extLst>
          </p:cNvPr>
          <p:cNvGrpSpPr/>
          <p:nvPr/>
        </p:nvGrpSpPr>
        <p:grpSpPr>
          <a:xfrm>
            <a:off x="7886859" y="1404152"/>
            <a:ext cx="593198" cy="326531"/>
            <a:chOff x="4156710" y="3200400"/>
            <a:chExt cx="830579" cy="457199"/>
          </a:xfrm>
          <a:solidFill>
            <a:srgbClr val="BFBFBF"/>
          </a:solidFill>
        </p:grpSpPr>
        <p:sp>
          <p:nvSpPr>
            <p:cNvPr id="43" name="Dowolny kształt: kształt 42">
              <a:extLst>
                <a:ext uri="{FF2B5EF4-FFF2-40B4-BE49-F238E27FC236}">
                  <a16:creationId xmlns:a16="http://schemas.microsoft.com/office/drawing/2014/main" id="{CD3ED08F-DDFE-4936-BD30-E1E49DE6F63B}"/>
                </a:ext>
              </a:extLst>
            </p:cNvPr>
            <p:cNvSpPr/>
            <p:nvPr/>
          </p:nvSpPr>
          <p:spPr>
            <a:xfrm>
              <a:off x="4305300" y="3441382"/>
              <a:ext cx="533400" cy="216217"/>
            </a:xfrm>
            <a:custGeom>
              <a:avLst/>
              <a:gdLst>
                <a:gd name="connsiteX0" fmla="*/ 0 w 533400"/>
                <a:gd name="connsiteY0" fmla="*/ 0 h 216217"/>
                <a:gd name="connsiteX1" fmla="*/ 0 w 533400"/>
                <a:gd name="connsiteY1" fmla="*/ 111443 h 216217"/>
                <a:gd name="connsiteX2" fmla="*/ 266700 w 533400"/>
                <a:gd name="connsiteY2" fmla="*/ 216218 h 216217"/>
                <a:gd name="connsiteX3" fmla="*/ 533400 w 533400"/>
                <a:gd name="connsiteY3" fmla="*/ 111443 h 216217"/>
                <a:gd name="connsiteX4" fmla="*/ 533400 w 533400"/>
                <a:gd name="connsiteY4" fmla="*/ 0 h 216217"/>
                <a:gd name="connsiteX5" fmla="*/ 266700 w 533400"/>
                <a:gd name="connsiteY5" fmla="*/ 94298 h 216217"/>
                <a:gd name="connsiteX6" fmla="*/ 0 w 533400"/>
                <a:gd name="connsiteY6" fmla="*/ 0 h 216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3400" h="216217">
                  <a:moveTo>
                    <a:pt x="0" y="0"/>
                  </a:moveTo>
                  <a:lnTo>
                    <a:pt x="0" y="111443"/>
                  </a:lnTo>
                  <a:cubicBezTo>
                    <a:pt x="0" y="163830"/>
                    <a:pt x="119063" y="216218"/>
                    <a:pt x="266700" y="216218"/>
                  </a:cubicBezTo>
                  <a:cubicBezTo>
                    <a:pt x="414338" y="216218"/>
                    <a:pt x="533400" y="163830"/>
                    <a:pt x="533400" y="111443"/>
                  </a:cubicBezTo>
                  <a:lnTo>
                    <a:pt x="533400" y="0"/>
                  </a:lnTo>
                  <a:lnTo>
                    <a:pt x="266700" y="9429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4" name="Dowolny kształt: kształt 43">
              <a:extLst>
                <a:ext uri="{FF2B5EF4-FFF2-40B4-BE49-F238E27FC236}">
                  <a16:creationId xmlns:a16="http://schemas.microsoft.com/office/drawing/2014/main" id="{18506A4D-9261-4D17-8145-F7BC83A396F9}"/>
                </a:ext>
              </a:extLst>
            </p:cNvPr>
            <p:cNvSpPr/>
            <p:nvPr/>
          </p:nvSpPr>
          <p:spPr>
            <a:xfrm>
              <a:off x="4156710" y="3200400"/>
              <a:ext cx="830579" cy="361950"/>
            </a:xfrm>
            <a:custGeom>
              <a:avLst/>
              <a:gdLst>
                <a:gd name="connsiteX0" fmla="*/ 415290 w 830579"/>
                <a:gd name="connsiteY0" fmla="*/ 294323 h 361950"/>
                <a:gd name="connsiteX1" fmla="*/ 830580 w 830579"/>
                <a:gd name="connsiteY1" fmla="*/ 148590 h 361950"/>
                <a:gd name="connsiteX2" fmla="*/ 415290 w 830579"/>
                <a:gd name="connsiteY2" fmla="*/ 0 h 361950"/>
                <a:gd name="connsiteX3" fmla="*/ 0 w 830579"/>
                <a:gd name="connsiteY3" fmla="*/ 148590 h 361950"/>
                <a:gd name="connsiteX4" fmla="*/ 53340 w 830579"/>
                <a:gd name="connsiteY4" fmla="*/ 167640 h 361950"/>
                <a:gd name="connsiteX5" fmla="*/ 53340 w 830579"/>
                <a:gd name="connsiteY5" fmla="*/ 342900 h 361950"/>
                <a:gd name="connsiteX6" fmla="*/ 72390 w 830579"/>
                <a:gd name="connsiteY6" fmla="*/ 361950 h 361950"/>
                <a:gd name="connsiteX7" fmla="*/ 91440 w 830579"/>
                <a:gd name="connsiteY7" fmla="*/ 342900 h 361950"/>
                <a:gd name="connsiteX8" fmla="*/ 91440 w 830579"/>
                <a:gd name="connsiteY8" fmla="*/ 180975 h 361950"/>
                <a:gd name="connsiteX9" fmla="*/ 415290 w 830579"/>
                <a:gd name="connsiteY9" fmla="*/ 29432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30579" h="361950">
                  <a:moveTo>
                    <a:pt x="415290" y="294323"/>
                  </a:moveTo>
                  <a:lnTo>
                    <a:pt x="830580" y="148590"/>
                  </a:lnTo>
                  <a:lnTo>
                    <a:pt x="415290" y="0"/>
                  </a:lnTo>
                  <a:lnTo>
                    <a:pt x="0" y="148590"/>
                  </a:lnTo>
                  <a:lnTo>
                    <a:pt x="53340" y="167640"/>
                  </a:lnTo>
                  <a:lnTo>
                    <a:pt x="53340" y="342900"/>
                  </a:lnTo>
                  <a:cubicBezTo>
                    <a:pt x="53340" y="353378"/>
                    <a:pt x="61912" y="361950"/>
                    <a:pt x="72390" y="361950"/>
                  </a:cubicBezTo>
                  <a:cubicBezTo>
                    <a:pt x="82868" y="361950"/>
                    <a:pt x="91440" y="353378"/>
                    <a:pt x="91440" y="342900"/>
                  </a:cubicBezTo>
                  <a:lnTo>
                    <a:pt x="91440" y="180975"/>
                  </a:lnTo>
                  <a:lnTo>
                    <a:pt x="415290" y="294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aphicFrame>
        <p:nvGraphicFramePr>
          <p:cNvPr id="57" name="Wykres 56">
            <a:extLst>
              <a:ext uri="{FF2B5EF4-FFF2-40B4-BE49-F238E27FC236}">
                <a16:creationId xmlns:a16="http://schemas.microsoft.com/office/drawing/2014/main" id="{349738D9-B97E-444E-ADFF-E98C733457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6414656"/>
              </p:ext>
            </p:extLst>
          </p:nvPr>
        </p:nvGraphicFramePr>
        <p:xfrm>
          <a:off x="1508282" y="599449"/>
          <a:ext cx="6127436" cy="22965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2" name="Wykres 61">
            <a:extLst>
              <a:ext uri="{FF2B5EF4-FFF2-40B4-BE49-F238E27FC236}">
                <a16:creationId xmlns:a16="http://schemas.microsoft.com/office/drawing/2014/main" id="{3B7DF41A-FE61-4776-976F-D771597AC6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7393255"/>
              </p:ext>
            </p:extLst>
          </p:nvPr>
        </p:nvGraphicFramePr>
        <p:xfrm>
          <a:off x="1508282" y="2766838"/>
          <a:ext cx="6127436" cy="22965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45" name="Grupa 44">
            <a:extLst>
              <a:ext uri="{FF2B5EF4-FFF2-40B4-BE49-F238E27FC236}">
                <a16:creationId xmlns:a16="http://schemas.microsoft.com/office/drawing/2014/main" id="{1B4137A6-84AE-478A-BEE6-B02098EBE6E9}"/>
              </a:ext>
            </a:extLst>
          </p:cNvPr>
          <p:cNvGrpSpPr/>
          <p:nvPr/>
        </p:nvGrpSpPr>
        <p:grpSpPr>
          <a:xfrm>
            <a:off x="5869021" y="1190998"/>
            <a:ext cx="2448451" cy="663176"/>
            <a:chOff x="5918407" y="825256"/>
            <a:chExt cx="2448451" cy="663176"/>
          </a:xfrm>
        </p:grpSpPr>
        <p:sp>
          <p:nvSpPr>
            <p:cNvPr id="47" name="pole tekstowe 46">
              <a:extLst>
                <a:ext uri="{FF2B5EF4-FFF2-40B4-BE49-F238E27FC236}">
                  <a16:creationId xmlns:a16="http://schemas.microsoft.com/office/drawing/2014/main" id="{96DD13F6-9EAB-4CBC-AF97-EDA463D97E30}"/>
                </a:ext>
              </a:extLst>
            </p:cNvPr>
            <p:cNvSpPr txBox="1"/>
            <p:nvPr/>
          </p:nvSpPr>
          <p:spPr>
            <a:xfrm>
              <a:off x="5940642" y="967671"/>
              <a:ext cx="17935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00" b="1"/>
                <a:t>Ogółem</a:t>
              </a:r>
              <a:endParaRPr lang="pl-PL" sz="1000" b="1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grpSp>
          <p:nvGrpSpPr>
            <p:cNvPr id="46" name="Grupa 45">
              <a:extLst>
                <a:ext uri="{FF2B5EF4-FFF2-40B4-BE49-F238E27FC236}">
                  <a16:creationId xmlns:a16="http://schemas.microsoft.com/office/drawing/2014/main" id="{FB8A55E3-5A3B-4BFF-8287-2128686B2B5E}"/>
                </a:ext>
              </a:extLst>
            </p:cNvPr>
            <p:cNvGrpSpPr/>
            <p:nvPr/>
          </p:nvGrpSpPr>
          <p:grpSpPr>
            <a:xfrm>
              <a:off x="6543970" y="825256"/>
              <a:ext cx="1822888" cy="663176"/>
              <a:chOff x="7219059" y="1423626"/>
              <a:chExt cx="1822888" cy="663176"/>
            </a:xfrm>
          </p:grpSpPr>
          <p:sp>
            <p:nvSpPr>
              <p:cNvPr id="49" name="pole tekstowe 48">
                <a:extLst>
                  <a:ext uri="{FF2B5EF4-FFF2-40B4-BE49-F238E27FC236}">
                    <a16:creationId xmlns:a16="http://schemas.microsoft.com/office/drawing/2014/main" id="{08F01BE1-6739-458E-8BD8-0A9D72548931}"/>
                  </a:ext>
                </a:extLst>
              </p:cNvPr>
              <p:cNvSpPr txBox="1"/>
              <p:nvPr/>
            </p:nvSpPr>
            <p:spPr>
              <a:xfrm>
                <a:off x="7248444" y="1572055"/>
                <a:ext cx="179350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000"/>
                  <a:t>Zasadnicze zawodowe</a:t>
                </a:r>
              </a:p>
            </p:txBody>
          </p:sp>
          <p:sp>
            <p:nvSpPr>
              <p:cNvPr id="50" name="pole tekstowe 49">
                <a:extLst>
                  <a:ext uri="{FF2B5EF4-FFF2-40B4-BE49-F238E27FC236}">
                    <a16:creationId xmlns:a16="http://schemas.microsoft.com/office/drawing/2014/main" id="{EC1E839A-3300-46E6-BDF6-C64361411EC2}"/>
                  </a:ext>
                </a:extLst>
              </p:cNvPr>
              <p:cNvSpPr txBox="1"/>
              <p:nvPr/>
            </p:nvSpPr>
            <p:spPr>
              <a:xfrm>
                <a:off x="7248444" y="1707230"/>
                <a:ext cx="179350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000"/>
                  <a:t>Średnie</a:t>
                </a:r>
              </a:p>
            </p:txBody>
          </p:sp>
          <p:sp>
            <p:nvSpPr>
              <p:cNvPr id="51" name="pole tekstowe 50">
                <a:extLst>
                  <a:ext uri="{FF2B5EF4-FFF2-40B4-BE49-F238E27FC236}">
                    <a16:creationId xmlns:a16="http://schemas.microsoft.com/office/drawing/2014/main" id="{65470CF3-BD7B-4102-A9C0-91F081560F78}"/>
                  </a:ext>
                </a:extLst>
              </p:cNvPr>
              <p:cNvSpPr txBox="1"/>
              <p:nvPr/>
            </p:nvSpPr>
            <p:spPr>
              <a:xfrm>
                <a:off x="7248444" y="1423626"/>
                <a:ext cx="179350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000"/>
                  <a:t>Podstawowe, gimnazjalne</a:t>
                </a:r>
                <a:endParaRPr lang="pl-PL" sz="100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  <p:sp>
            <p:nvSpPr>
              <p:cNvPr id="52" name="Prostokąt 51">
                <a:extLst>
                  <a:ext uri="{FF2B5EF4-FFF2-40B4-BE49-F238E27FC236}">
                    <a16:creationId xmlns:a16="http://schemas.microsoft.com/office/drawing/2014/main" id="{43B9BFA6-C1EB-4D02-A3F9-6A06E5406505}"/>
                  </a:ext>
                </a:extLst>
              </p:cNvPr>
              <p:cNvSpPr/>
              <p:nvPr/>
            </p:nvSpPr>
            <p:spPr>
              <a:xfrm rot="16200000">
                <a:off x="7216411" y="1489339"/>
                <a:ext cx="83119" cy="77824"/>
              </a:xfrm>
              <a:prstGeom prst="rect">
                <a:avLst/>
              </a:prstGeom>
              <a:solidFill>
                <a:srgbClr val="318F8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2000">
                  <a:solidFill>
                    <a:schemeClr val="tx1"/>
                  </a:solidFill>
                </a:endParaRPr>
              </a:p>
            </p:txBody>
          </p:sp>
          <p:sp>
            <p:nvSpPr>
              <p:cNvPr id="53" name="Prostokąt 52">
                <a:extLst>
                  <a:ext uri="{FF2B5EF4-FFF2-40B4-BE49-F238E27FC236}">
                    <a16:creationId xmlns:a16="http://schemas.microsoft.com/office/drawing/2014/main" id="{CC2F9742-2A9F-463D-9E0C-8C28A4D6EFCE}"/>
                  </a:ext>
                </a:extLst>
              </p:cNvPr>
              <p:cNvSpPr/>
              <p:nvPr/>
            </p:nvSpPr>
            <p:spPr>
              <a:xfrm rot="16200000">
                <a:off x="7216413" y="1629168"/>
                <a:ext cx="83119" cy="77824"/>
              </a:xfrm>
              <a:prstGeom prst="rect">
                <a:avLst/>
              </a:prstGeom>
              <a:solidFill>
                <a:srgbClr val="B3E5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2000">
                  <a:solidFill>
                    <a:schemeClr val="tx1"/>
                  </a:solidFill>
                </a:endParaRPr>
              </a:p>
            </p:txBody>
          </p:sp>
          <p:sp>
            <p:nvSpPr>
              <p:cNvPr id="54" name="Prostokąt 53">
                <a:extLst>
                  <a:ext uri="{FF2B5EF4-FFF2-40B4-BE49-F238E27FC236}">
                    <a16:creationId xmlns:a16="http://schemas.microsoft.com/office/drawing/2014/main" id="{6CCBDB7B-72A8-470C-A7FF-FEEA671FED70}"/>
                  </a:ext>
                </a:extLst>
              </p:cNvPr>
              <p:cNvSpPr/>
              <p:nvPr/>
            </p:nvSpPr>
            <p:spPr>
              <a:xfrm rot="16200000">
                <a:off x="7216414" y="1766515"/>
                <a:ext cx="83119" cy="77824"/>
              </a:xfrm>
              <a:prstGeom prst="rect">
                <a:avLst/>
              </a:prstGeom>
              <a:solidFill>
                <a:srgbClr val="9BAB9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2000">
                  <a:solidFill>
                    <a:schemeClr val="tx1"/>
                  </a:solidFill>
                </a:endParaRPr>
              </a:p>
            </p:txBody>
          </p:sp>
          <p:sp>
            <p:nvSpPr>
              <p:cNvPr id="55" name="pole tekstowe 54">
                <a:extLst>
                  <a:ext uri="{FF2B5EF4-FFF2-40B4-BE49-F238E27FC236}">
                    <a16:creationId xmlns:a16="http://schemas.microsoft.com/office/drawing/2014/main" id="{9EC9ED4B-0487-48A3-A593-AFDC4DC200B9}"/>
                  </a:ext>
                </a:extLst>
              </p:cNvPr>
              <p:cNvSpPr txBox="1"/>
              <p:nvPr/>
            </p:nvSpPr>
            <p:spPr>
              <a:xfrm>
                <a:off x="7248444" y="1840581"/>
                <a:ext cx="179350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000"/>
                  <a:t>Wyższe</a:t>
                </a:r>
              </a:p>
            </p:txBody>
          </p:sp>
          <p:sp>
            <p:nvSpPr>
              <p:cNvPr id="56" name="Prostokąt 55">
                <a:extLst>
                  <a:ext uri="{FF2B5EF4-FFF2-40B4-BE49-F238E27FC236}">
                    <a16:creationId xmlns:a16="http://schemas.microsoft.com/office/drawing/2014/main" id="{7F6BC645-32FC-4E90-97D5-B29CB2C183A8}"/>
                  </a:ext>
                </a:extLst>
              </p:cNvPr>
              <p:cNvSpPr/>
              <p:nvPr/>
            </p:nvSpPr>
            <p:spPr>
              <a:xfrm rot="16200000">
                <a:off x="7216411" y="1899866"/>
                <a:ext cx="83119" cy="77824"/>
              </a:xfrm>
              <a:prstGeom prst="rect">
                <a:avLst/>
              </a:prstGeom>
              <a:solidFill>
                <a:srgbClr val="C4B79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20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8" name="Prostokąt 47">
              <a:extLst>
                <a:ext uri="{FF2B5EF4-FFF2-40B4-BE49-F238E27FC236}">
                  <a16:creationId xmlns:a16="http://schemas.microsoft.com/office/drawing/2014/main" id="{62B87BB9-B6AA-4805-B7E6-B8CA9D04A110}"/>
                </a:ext>
              </a:extLst>
            </p:cNvPr>
            <p:cNvSpPr/>
            <p:nvPr/>
          </p:nvSpPr>
          <p:spPr>
            <a:xfrm rot="16200000">
              <a:off x="5915759" y="1051868"/>
              <a:ext cx="83119" cy="77824"/>
            </a:xfrm>
            <a:prstGeom prst="rect">
              <a:avLst/>
            </a:prstGeom>
            <a:solidFill>
              <a:srgbClr val="B095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000">
                <a:solidFill>
                  <a:schemeClr val="tx1"/>
                </a:solidFill>
              </a:endParaRPr>
            </a:p>
          </p:txBody>
        </p:sp>
      </p:grpSp>
      <p:sp>
        <p:nvSpPr>
          <p:cNvPr id="25" name="Symbol zastępczy tekstu 7">
            <a:extLst>
              <a:ext uri="{FF2B5EF4-FFF2-40B4-BE49-F238E27FC236}">
                <a16:creationId xmlns:a16="http://schemas.microsoft.com/office/drawing/2014/main" id="{4819EFFF-DE1C-4772-B2DF-8330B622BCA1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</p:spTree>
    <p:extLst>
      <p:ext uri="{BB962C8B-B14F-4D97-AF65-F5344CB8AC3E}">
        <p14:creationId xmlns:p14="http://schemas.microsoft.com/office/powerpoint/2010/main" val="27820867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Wykres 40">
            <a:extLst>
              <a:ext uri="{FF2B5EF4-FFF2-40B4-BE49-F238E27FC236}">
                <a16:creationId xmlns:a16="http://schemas.microsoft.com/office/drawing/2014/main" id="{F870E875-50D1-41B9-81A6-71769715E5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138583"/>
              </p:ext>
            </p:extLst>
          </p:nvPr>
        </p:nvGraphicFramePr>
        <p:xfrm>
          <a:off x="1126929" y="1369833"/>
          <a:ext cx="6445105" cy="1566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8" name="Grupa 47">
            <a:extLst>
              <a:ext uri="{FF2B5EF4-FFF2-40B4-BE49-F238E27FC236}">
                <a16:creationId xmlns:a16="http://schemas.microsoft.com/office/drawing/2014/main" id="{2173417B-6521-4DF6-88B7-2F0557F052E7}"/>
              </a:ext>
            </a:extLst>
          </p:cNvPr>
          <p:cNvGrpSpPr/>
          <p:nvPr/>
        </p:nvGrpSpPr>
        <p:grpSpPr>
          <a:xfrm>
            <a:off x="5869021" y="1190998"/>
            <a:ext cx="2448451" cy="529825"/>
            <a:chOff x="5918407" y="825256"/>
            <a:chExt cx="2448451" cy="529825"/>
          </a:xfrm>
        </p:grpSpPr>
        <p:sp>
          <p:nvSpPr>
            <p:cNvPr id="50" name="pole tekstowe 49">
              <a:extLst>
                <a:ext uri="{FF2B5EF4-FFF2-40B4-BE49-F238E27FC236}">
                  <a16:creationId xmlns:a16="http://schemas.microsoft.com/office/drawing/2014/main" id="{A81E9F83-FDA8-489C-AAE0-AFBB9BB952CE}"/>
                </a:ext>
              </a:extLst>
            </p:cNvPr>
            <p:cNvSpPr txBox="1"/>
            <p:nvPr/>
          </p:nvSpPr>
          <p:spPr>
            <a:xfrm>
              <a:off x="5940642" y="967671"/>
              <a:ext cx="17935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00" b="1"/>
                <a:t>Ogółem</a:t>
              </a:r>
              <a:endParaRPr lang="pl-PL" sz="1000" b="1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grpSp>
          <p:nvGrpSpPr>
            <p:cNvPr id="51" name="Grupa 50">
              <a:extLst>
                <a:ext uri="{FF2B5EF4-FFF2-40B4-BE49-F238E27FC236}">
                  <a16:creationId xmlns:a16="http://schemas.microsoft.com/office/drawing/2014/main" id="{E0E59FE4-D515-4805-83AB-74DFCE820D70}"/>
                </a:ext>
              </a:extLst>
            </p:cNvPr>
            <p:cNvGrpSpPr/>
            <p:nvPr/>
          </p:nvGrpSpPr>
          <p:grpSpPr>
            <a:xfrm>
              <a:off x="6543970" y="825256"/>
              <a:ext cx="1822888" cy="529825"/>
              <a:chOff x="7219059" y="1423626"/>
              <a:chExt cx="1822888" cy="529825"/>
            </a:xfrm>
          </p:grpSpPr>
          <p:sp>
            <p:nvSpPr>
              <p:cNvPr id="53" name="pole tekstowe 52">
                <a:extLst>
                  <a:ext uri="{FF2B5EF4-FFF2-40B4-BE49-F238E27FC236}">
                    <a16:creationId xmlns:a16="http://schemas.microsoft.com/office/drawing/2014/main" id="{05523629-DA8B-422F-9DEF-71B6CE9A63E0}"/>
                  </a:ext>
                </a:extLst>
              </p:cNvPr>
              <p:cNvSpPr txBox="1"/>
              <p:nvPr/>
            </p:nvSpPr>
            <p:spPr>
              <a:xfrm>
                <a:off x="7248444" y="1572055"/>
                <a:ext cx="179350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000"/>
                  <a:t>1501-2500 zł</a:t>
                </a:r>
              </a:p>
            </p:txBody>
          </p:sp>
          <p:sp>
            <p:nvSpPr>
              <p:cNvPr id="55" name="pole tekstowe 54">
                <a:extLst>
                  <a:ext uri="{FF2B5EF4-FFF2-40B4-BE49-F238E27FC236}">
                    <a16:creationId xmlns:a16="http://schemas.microsoft.com/office/drawing/2014/main" id="{F38C0FA7-8DFA-4384-8DA4-C857ED9A3C1F}"/>
                  </a:ext>
                </a:extLst>
              </p:cNvPr>
              <p:cNvSpPr txBox="1"/>
              <p:nvPr/>
            </p:nvSpPr>
            <p:spPr>
              <a:xfrm>
                <a:off x="7248444" y="1707230"/>
                <a:ext cx="179350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000"/>
                  <a:t>Powyżej 2500 zł</a:t>
                </a:r>
              </a:p>
            </p:txBody>
          </p:sp>
          <p:sp>
            <p:nvSpPr>
              <p:cNvPr id="56" name="pole tekstowe 55">
                <a:extLst>
                  <a:ext uri="{FF2B5EF4-FFF2-40B4-BE49-F238E27FC236}">
                    <a16:creationId xmlns:a16="http://schemas.microsoft.com/office/drawing/2014/main" id="{CBBCE9A7-E13A-4039-A088-BBA6A534DC0D}"/>
                  </a:ext>
                </a:extLst>
              </p:cNvPr>
              <p:cNvSpPr txBox="1"/>
              <p:nvPr/>
            </p:nvSpPr>
            <p:spPr>
              <a:xfrm>
                <a:off x="7248444" y="1423626"/>
                <a:ext cx="179350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000"/>
                  <a:t>Do 1500 zł</a:t>
                </a:r>
                <a:endParaRPr lang="pl-PL" sz="100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  <p:sp>
            <p:nvSpPr>
              <p:cNvPr id="57" name="Prostokąt 56">
                <a:extLst>
                  <a:ext uri="{FF2B5EF4-FFF2-40B4-BE49-F238E27FC236}">
                    <a16:creationId xmlns:a16="http://schemas.microsoft.com/office/drawing/2014/main" id="{D085E5B5-479E-4AFF-AFE0-6CCA4D10ABB6}"/>
                  </a:ext>
                </a:extLst>
              </p:cNvPr>
              <p:cNvSpPr/>
              <p:nvPr/>
            </p:nvSpPr>
            <p:spPr>
              <a:xfrm rot="16200000">
                <a:off x="7216411" y="1489339"/>
                <a:ext cx="83119" cy="77824"/>
              </a:xfrm>
              <a:prstGeom prst="rect">
                <a:avLst/>
              </a:prstGeom>
              <a:solidFill>
                <a:srgbClr val="0038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2000">
                  <a:solidFill>
                    <a:schemeClr val="tx1"/>
                  </a:solidFill>
                </a:endParaRPr>
              </a:p>
            </p:txBody>
          </p:sp>
          <p:sp>
            <p:nvSpPr>
              <p:cNvPr id="58" name="Prostokąt 57">
                <a:extLst>
                  <a:ext uri="{FF2B5EF4-FFF2-40B4-BE49-F238E27FC236}">
                    <a16:creationId xmlns:a16="http://schemas.microsoft.com/office/drawing/2014/main" id="{4D6430FB-C0C0-4725-A00E-A45A6EE8AAA1}"/>
                  </a:ext>
                </a:extLst>
              </p:cNvPr>
              <p:cNvSpPr/>
              <p:nvPr/>
            </p:nvSpPr>
            <p:spPr>
              <a:xfrm rot="16200000">
                <a:off x="7216413" y="1629168"/>
                <a:ext cx="83119" cy="77824"/>
              </a:xfrm>
              <a:prstGeom prst="rect">
                <a:avLst/>
              </a:prstGeom>
              <a:solidFill>
                <a:srgbClr val="A1C1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2000">
                  <a:solidFill>
                    <a:schemeClr val="tx1"/>
                  </a:solidFill>
                </a:endParaRPr>
              </a:p>
            </p:txBody>
          </p:sp>
          <p:sp>
            <p:nvSpPr>
              <p:cNvPr id="59" name="Prostokąt 58">
                <a:extLst>
                  <a:ext uri="{FF2B5EF4-FFF2-40B4-BE49-F238E27FC236}">
                    <a16:creationId xmlns:a16="http://schemas.microsoft.com/office/drawing/2014/main" id="{3DE67169-DFCE-4107-A111-B04565DC581D}"/>
                  </a:ext>
                </a:extLst>
              </p:cNvPr>
              <p:cNvSpPr/>
              <p:nvPr/>
            </p:nvSpPr>
            <p:spPr>
              <a:xfrm rot="16200000">
                <a:off x="7216414" y="1766515"/>
                <a:ext cx="83119" cy="77824"/>
              </a:xfrm>
              <a:prstGeom prst="rect">
                <a:avLst/>
              </a:prstGeom>
              <a:solidFill>
                <a:srgbClr val="CDEFD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20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2" name="Prostokąt 51">
              <a:extLst>
                <a:ext uri="{FF2B5EF4-FFF2-40B4-BE49-F238E27FC236}">
                  <a16:creationId xmlns:a16="http://schemas.microsoft.com/office/drawing/2014/main" id="{FE0E85F3-5D9C-4869-8BF1-77069A49EC80}"/>
                </a:ext>
              </a:extLst>
            </p:cNvPr>
            <p:cNvSpPr/>
            <p:nvPr/>
          </p:nvSpPr>
          <p:spPr>
            <a:xfrm rot="16200000">
              <a:off x="5915759" y="1051868"/>
              <a:ext cx="83119" cy="77824"/>
            </a:xfrm>
            <a:prstGeom prst="rect">
              <a:avLst/>
            </a:prstGeom>
            <a:solidFill>
              <a:srgbClr val="B095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000">
                <a:solidFill>
                  <a:schemeClr val="tx1"/>
                </a:solidFill>
              </a:endParaRPr>
            </a:p>
          </p:txBody>
        </p:sp>
      </p:grp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053" y="5611158"/>
            <a:ext cx="8487418" cy="319992"/>
          </a:xfrm>
        </p:spPr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 Ze względu na dochód netto na 1 rodziny w gospodarstwie domowym: do 1500 zł: n= 180, 1501-2500 zł: n= 290, powyżej 2500 zł: n=425.</a:t>
            </a:r>
          </a:p>
        </p:txBody>
      </p:sp>
      <p:sp>
        <p:nvSpPr>
          <p:cNvPr id="28" name="Symbol zastępczy tekstu 12">
            <a:extLst>
              <a:ext uri="{FF2B5EF4-FFF2-40B4-BE49-F238E27FC236}">
                <a16:creationId xmlns:a16="http://schemas.microsoft.com/office/drawing/2014/main" id="{D81C5172-E96B-4E4F-BED8-03D5DBC3399D}"/>
              </a:ext>
            </a:extLst>
          </p:cNvPr>
          <p:cNvSpPr txBox="1">
            <a:spLocks/>
          </p:cNvSpPr>
          <p:nvPr/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/>
              <a:t>Zachowanie i ochrona środowiska naturalnego oraz wspieranie efektywnego gospodarowania odpadami</a:t>
            </a:r>
          </a:p>
        </p:txBody>
      </p:sp>
      <p:sp>
        <p:nvSpPr>
          <p:cNvPr id="29" name="Symbol zastępczy tekstu 2">
            <a:extLst>
              <a:ext uri="{FF2B5EF4-FFF2-40B4-BE49-F238E27FC236}">
                <a16:creationId xmlns:a16="http://schemas.microsoft.com/office/drawing/2014/main" id="{3D3B4A6B-6DCB-4690-B65E-C5396D33374E}"/>
              </a:ext>
            </a:extLst>
          </p:cNvPr>
          <p:cNvSpPr txBox="1">
            <a:spLocks/>
          </p:cNvSpPr>
          <p:nvPr/>
        </p:nvSpPr>
        <p:spPr>
          <a:xfrm>
            <a:off x="755575" y="908050"/>
            <a:ext cx="8064896" cy="108079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/>
              <a:t>4. Kto według Pana(i) powinien decydować o sposobie wykorzystania zasobów przyrody w danym regionie i o ich ochronie?</a:t>
            </a:r>
            <a:br>
              <a:rPr lang="pl-PL" sz="1100"/>
            </a:br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wielokrotnego wyboru.</a:t>
            </a:r>
          </a:p>
        </p:txBody>
      </p:sp>
      <p:sp>
        <p:nvSpPr>
          <p:cNvPr id="88" name="Symbol zastępczy tekstu 5">
            <a:extLst>
              <a:ext uri="{FF2B5EF4-FFF2-40B4-BE49-F238E27FC236}">
                <a16:creationId xmlns:a16="http://schemas.microsoft.com/office/drawing/2014/main" id="{58FB8D2E-ADF8-4E03-BDD5-8B36CB2634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650" y="186558"/>
            <a:ext cx="6552000" cy="370800"/>
          </a:xfrm>
        </p:spPr>
        <p:txBody>
          <a:bodyPr/>
          <a:lstStyle/>
          <a:p>
            <a:r>
              <a:rPr lang="pl-PL" sz="1600">
                <a:latin typeface="+mn-lt"/>
              </a:rPr>
              <a:t>Decydenci w sposobie wykorzystania zasobów przyrody</a:t>
            </a:r>
          </a:p>
        </p:txBody>
      </p:sp>
      <p:graphicFrame>
        <p:nvGraphicFramePr>
          <p:cNvPr id="39" name="Tabela 38">
            <a:extLst>
              <a:ext uri="{FF2B5EF4-FFF2-40B4-BE49-F238E27FC236}">
                <a16:creationId xmlns:a16="http://schemas.microsoft.com/office/drawing/2014/main" id="{FB978E14-06F1-49F9-90DD-F735B8900619}"/>
              </a:ext>
            </a:extLst>
          </p:cNvPr>
          <p:cNvGraphicFramePr>
            <a:graphicFrameLocks noGrp="1"/>
          </p:cNvGraphicFramePr>
          <p:nvPr/>
        </p:nvGraphicFramePr>
        <p:xfrm>
          <a:off x="1508282" y="3128093"/>
          <a:ext cx="6127436" cy="3140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1859">
                  <a:extLst>
                    <a:ext uri="{9D8B030D-6E8A-4147-A177-3AD203B41FA5}">
                      <a16:colId xmlns:a16="http://schemas.microsoft.com/office/drawing/2014/main" val="1005270550"/>
                    </a:ext>
                  </a:extLst>
                </a:gridCol>
                <a:gridCol w="1531859">
                  <a:extLst>
                    <a:ext uri="{9D8B030D-6E8A-4147-A177-3AD203B41FA5}">
                      <a16:colId xmlns:a16="http://schemas.microsoft.com/office/drawing/2014/main" val="2160130815"/>
                    </a:ext>
                  </a:extLst>
                </a:gridCol>
                <a:gridCol w="1531859">
                  <a:extLst>
                    <a:ext uri="{9D8B030D-6E8A-4147-A177-3AD203B41FA5}">
                      <a16:colId xmlns:a16="http://schemas.microsoft.com/office/drawing/2014/main" val="2872541281"/>
                    </a:ext>
                  </a:extLst>
                </a:gridCol>
                <a:gridCol w="1531859">
                  <a:extLst>
                    <a:ext uri="{9D8B030D-6E8A-4147-A177-3AD203B41FA5}">
                      <a16:colId xmlns:a16="http://schemas.microsoft.com/office/drawing/2014/main" val="720497422"/>
                    </a:ext>
                  </a:extLst>
                </a:gridCol>
              </a:tblGrid>
              <a:tr h="23742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b="0" u="none" strike="noStrike">
                          <a:solidFill>
                            <a:schemeClr val="tx1"/>
                          </a:solidFill>
                          <a:effectLst/>
                        </a:rPr>
                        <a:t>Tylko jego mieszkańcy (np. mieszkańcy danej gminy)</a:t>
                      </a:r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b="0" u="none" strike="noStrike">
                          <a:solidFill>
                            <a:schemeClr val="tx1"/>
                          </a:solidFill>
                          <a:effectLst/>
                        </a:rPr>
                        <a:t>Władze regionalne</a:t>
                      </a:r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algn="ctr" fontAlgn="ctr"/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u="none" strike="noStrike">
                          <a:solidFill>
                            <a:schemeClr val="tx1"/>
                          </a:solidFill>
                          <a:effectLst/>
                        </a:rPr>
                        <a:t>Władze centralne</a:t>
                      </a:r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b="0" u="none" strike="noStrike">
                          <a:solidFill>
                            <a:schemeClr val="tx1"/>
                          </a:solidFill>
                          <a:effectLst/>
                        </a:rPr>
                        <a:t>Naukowcy, organizacje badawcze, eksperci</a:t>
                      </a: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7356077"/>
                  </a:ext>
                </a:extLst>
              </a:tr>
            </a:tbl>
          </a:graphicData>
        </a:graphic>
      </p:graphicFrame>
      <p:graphicFrame>
        <p:nvGraphicFramePr>
          <p:cNvPr id="40" name="Tabela 39">
            <a:extLst>
              <a:ext uri="{FF2B5EF4-FFF2-40B4-BE49-F238E27FC236}">
                <a16:creationId xmlns:a16="http://schemas.microsoft.com/office/drawing/2014/main" id="{FE2B530D-A606-4188-81CD-82D065AE54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7359924"/>
              </p:ext>
            </p:extLst>
          </p:nvPr>
        </p:nvGraphicFramePr>
        <p:xfrm>
          <a:off x="1230083" y="5052882"/>
          <a:ext cx="6445104" cy="6188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5741">
                  <a:extLst>
                    <a:ext uri="{9D8B030D-6E8A-4147-A177-3AD203B41FA5}">
                      <a16:colId xmlns:a16="http://schemas.microsoft.com/office/drawing/2014/main" val="411925587"/>
                    </a:ext>
                  </a:extLst>
                </a:gridCol>
                <a:gridCol w="1533121">
                  <a:extLst>
                    <a:ext uri="{9D8B030D-6E8A-4147-A177-3AD203B41FA5}">
                      <a16:colId xmlns:a16="http://schemas.microsoft.com/office/drawing/2014/main" val="3608420190"/>
                    </a:ext>
                  </a:extLst>
                </a:gridCol>
                <a:gridCol w="1533121">
                  <a:extLst>
                    <a:ext uri="{9D8B030D-6E8A-4147-A177-3AD203B41FA5}">
                      <a16:colId xmlns:a16="http://schemas.microsoft.com/office/drawing/2014/main" val="4181854498"/>
                    </a:ext>
                  </a:extLst>
                </a:gridCol>
                <a:gridCol w="1533121">
                  <a:extLst>
                    <a:ext uri="{9D8B030D-6E8A-4147-A177-3AD203B41FA5}">
                      <a16:colId xmlns:a16="http://schemas.microsoft.com/office/drawing/2014/main" val="38711119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b="0" u="none" strike="noStrike">
                          <a:solidFill>
                            <a:schemeClr val="tx1"/>
                          </a:solidFill>
                          <a:effectLst/>
                        </a:rPr>
                        <a:t>Organizacje </a:t>
                      </a:r>
                      <a:br>
                        <a:rPr lang="pl-PL" sz="1000" b="0" u="none" strike="noStrike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pl-PL" sz="1000" b="0" u="none" strike="noStrike">
                          <a:solidFill>
                            <a:schemeClr val="tx1"/>
                          </a:solidFill>
                          <a:effectLst/>
                        </a:rPr>
                        <a:t>międzynarodowe, </a:t>
                      </a:r>
                      <a:br>
                        <a:rPr lang="pl-PL" sz="1000" b="0" u="none" strike="noStrike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pl-PL" sz="1000" b="0" u="none" strike="noStrike">
                          <a:solidFill>
                            <a:schemeClr val="tx1"/>
                          </a:solidFill>
                          <a:effectLst/>
                        </a:rPr>
                        <a:t>pozarządowe </a:t>
                      </a:r>
                    </a:p>
                    <a:p>
                      <a:pPr algn="ctr" fontAlgn="ctr"/>
                      <a:endParaRPr lang="pl-PL" sz="1000" b="0" u="none" strike="noStrike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u="none" strike="noStrike">
                          <a:solidFill>
                            <a:schemeClr val="tx1"/>
                          </a:solidFill>
                          <a:effectLst/>
                        </a:rPr>
                        <a:t>Wszyscy powinni decydować (władze, mieszkańcy, inne podmioty)</a:t>
                      </a: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u="none" strike="noStrike">
                          <a:solidFill>
                            <a:schemeClr val="tx1"/>
                          </a:solidFill>
                          <a:effectLst/>
                        </a:rPr>
                        <a:t>Inne podmioty</a:t>
                      </a:r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u="none" strike="noStrike">
                          <a:solidFill>
                            <a:schemeClr val="tx1"/>
                          </a:solidFill>
                          <a:effectLst/>
                        </a:rPr>
                        <a:t>Nie wiem, </a:t>
                      </a:r>
                      <a:br>
                        <a:rPr lang="pl-PL" sz="1000" b="0" u="none" strike="noStrike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pl-PL" sz="1000" b="0" u="none" strike="noStrike">
                          <a:solidFill>
                            <a:schemeClr val="tx1"/>
                          </a:solidFill>
                          <a:effectLst/>
                        </a:rPr>
                        <a:t>trudno powiedzieć</a:t>
                      </a:r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257" marR="9257" marT="9257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511642"/>
                  </a:ext>
                </a:extLst>
              </a:tr>
            </a:tbl>
          </a:graphicData>
        </a:graphic>
      </p:graphicFrame>
      <p:grpSp>
        <p:nvGrpSpPr>
          <p:cNvPr id="43" name="Grupa 42">
            <a:extLst>
              <a:ext uri="{FF2B5EF4-FFF2-40B4-BE49-F238E27FC236}">
                <a16:creationId xmlns:a16="http://schemas.microsoft.com/office/drawing/2014/main" id="{28BE78A2-FE93-4F0E-8811-1BA539C19244}"/>
              </a:ext>
            </a:extLst>
          </p:cNvPr>
          <p:cNvGrpSpPr>
            <a:grpSpLocks noChangeAspect="1"/>
          </p:cNvGrpSpPr>
          <p:nvPr/>
        </p:nvGrpSpPr>
        <p:grpSpPr>
          <a:xfrm>
            <a:off x="7633947" y="1240522"/>
            <a:ext cx="508887" cy="432000"/>
            <a:chOff x="3044208" y="3927440"/>
            <a:chExt cx="286927" cy="274910"/>
          </a:xfrm>
        </p:grpSpPr>
        <p:sp>
          <p:nvSpPr>
            <p:cNvPr id="44" name="Freeform 108">
              <a:extLst>
                <a:ext uri="{FF2B5EF4-FFF2-40B4-BE49-F238E27FC236}">
                  <a16:creationId xmlns:a16="http://schemas.microsoft.com/office/drawing/2014/main" id="{59D69446-0445-49B5-8F6B-452F8E6A9F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44208" y="3974788"/>
              <a:ext cx="281273" cy="227562"/>
            </a:xfrm>
            <a:custGeom>
              <a:avLst/>
              <a:gdLst>
                <a:gd name="T0" fmla="*/ 38 w 1591"/>
                <a:gd name="T1" fmla="*/ 67 h 1286"/>
                <a:gd name="T2" fmla="*/ 43 w 1591"/>
                <a:gd name="T3" fmla="*/ 41 h 1286"/>
                <a:gd name="T4" fmla="*/ 58 w 1591"/>
                <a:gd name="T5" fmla="*/ 19 h 1286"/>
                <a:gd name="T6" fmla="*/ 79 w 1591"/>
                <a:gd name="T7" fmla="*/ 5 h 1286"/>
                <a:gd name="T8" fmla="*/ 105 w 1591"/>
                <a:gd name="T9" fmla="*/ 0 h 1286"/>
                <a:gd name="T10" fmla="*/ 120 w 1591"/>
                <a:gd name="T11" fmla="*/ 96 h 1286"/>
                <a:gd name="T12" fmla="*/ 83 w 1591"/>
                <a:gd name="T13" fmla="*/ 96 h 1286"/>
                <a:gd name="T14" fmla="*/ 62 w 1591"/>
                <a:gd name="T15" fmla="*/ 95 h 1286"/>
                <a:gd name="T16" fmla="*/ 48 w 1591"/>
                <a:gd name="T17" fmla="*/ 88 h 1286"/>
                <a:gd name="T18" fmla="*/ 41 w 1591"/>
                <a:gd name="T19" fmla="*/ 79 h 1286"/>
                <a:gd name="T20" fmla="*/ 38 w 1591"/>
                <a:gd name="T21" fmla="*/ 67 h 1286"/>
                <a:gd name="T22" fmla="*/ 1447 w 1591"/>
                <a:gd name="T23" fmla="*/ 96 h 1286"/>
                <a:gd name="T24" fmla="*/ 1459 w 1591"/>
                <a:gd name="T25" fmla="*/ 97 h 1286"/>
                <a:gd name="T26" fmla="*/ 1472 w 1591"/>
                <a:gd name="T27" fmla="*/ 103 h 1286"/>
                <a:gd name="T28" fmla="*/ 1495 w 1591"/>
                <a:gd name="T29" fmla="*/ 118 h 1286"/>
                <a:gd name="T30" fmla="*/ 1511 w 1591"/>
                <a:gd name="T31" fmla="*/ 141 h 1286"/>
                <a:gd name="T32" fmla="*/ 1520 w 1591"/>
                <a:gd name="T33" fmla="*/ 167 h 1286"/>
                <a:gd name="T34" fmla="*/ 1521 w 1591"/>
                <a:gd name="T35" fmla="*/ 183 h 1286"/>
                <a:gd name="T36" fmla="*/ 1591 w 1591"/>
                <a:gd name="T37" fmla="*/ 311 h 1286"/>
                <a:gd name="T38" fmla="*/ 1591 w 1591"/>
                <a:gd name="T39" fmla="*/ 51 h 1286"/>
                <a:gd name="T40" fmla="*/ 1587 w 1591"/>
                <a:gd name="T41" fmla="*/ 31 h 1286"/>
                <a:gd name="T42" fmla="*/ 1577 w 1591"/>
                <a:gd name="T43" fmla="*/ 14 h 1286"/>
                <a:gd name="T44" fmla="*/ 1559 w 1591"/>
                <a:gd name="T45" fmla="*/ 4 h 1286"/>
                <a:gd name="T46" fmla="*/ 1540 w 1591"/>
                <a:gd name="T47" fmla="*/ 0 h 1286"/>
                <a:gd name="T48" fmla="*/ 1405 w 1591"/>
                <a:gd name="T49" fmla="*/ 96 h 1286"/>
                <a:gd name="T50" fmla="*/ 1447 w 1591"/>
                <a:gd name="T51" fmla="*/ 96 h 1286"/>
                <a:gd name="T52" fmla="*/ 1521 w 1591"/>
                <a:gd name="T53" fmla="*/ 920 h 1286"/>
                <a:gd name="T54" fmla="*/ 1540 w 1591"/>
                <a:gd name="T55" fmla="*/ 1154 h 1286"/>
                <a:gd name="T56" fmla="*/ 1550 w 1591"/>
                <a:gd name="T57" fmla="*/ 1153 h 1286"/>
                <a:gd name="T58" fmla="*/ 1569 w 1591"/>
                <a:gd name="T59" fmla="*/ 1146 h 1286"/>
                <a:gd name="T60" fmla="*/ 1582 w 1591"/>
                <a:gd name="T61" fmla="*/ 1131 h 1286"/>
                <a:gd name="T62" fmla="*/ 1590 w 1591"/>
                <a:gd name="T63" fmla="*/ 1113 h 1286"/>
                <a:gd name="T64" fmla="*/ 1591 w 1591"/>
                <a:gd name="T65" fmla="*/ 845 h 1286"/>
                <a:gd name="T66" fmla="*/ 1205 w 1591"/>
                <a:gd name="T67" fmla="*/ 931 h 1286"/>
                <a:gd name="T68" fmla="*/ 1205 w 1591"/>
                <a:gd name="T69" fmla="*/ 438 h 1286"/>
                <a:gd name="T70" fmla="*/ 1484 w 1591"/>
                <a:gd name="T71" fmla="*/ 431 h 1286"/>
                <a:gd name="T72" fmla="*/ 1484 w 1591"/>
                <a:gd name="T73" fmla="*/ 183 h 1286"/>
                <a:gd name="T74" fmla="*/ 1482 w 1591"/>
                <a:gd name="T75" fmla="*/ 166 h 1286"/>
                <a:gd name="T76" fmla="*/ 1474 w 1591"/>
                <a:gd name="T77" fmla="*/ 151 h 1286"/>
                <a:gd name="T78" fmla="*/ 1462 w 1591"/>
                <a:gd name="T79" fmla="*/ 141 h 1286"/>
                <a:gd name="T80" fmla="*/ 1447 w 1591"/>
                <a:gd name="T81" fmla="*/ 133 h 1286"/>
                <a:gd name="T82" fmla="*/ 245 w 1591"/>
                <a:gd name="T83" fmla="*/ 133 h 1286"/>
                <a:gd name="T84" fmla="*/ 244 w 1591"/>
                <a:gd name="T85" fmla="*/ 134 h 1286"/>
                <a:gd name="T86" fmla="*/ 67 w 1591"/>
                <a:gd name="T87" fmla="*/ 134 h 1286"/>
                <a:gd name="T88" fmla="*/ 47 w 1591"/>
                <a:gd name="T89" fmla="*/ 132 h 1286"/>
                <a:gd name="T90" fmla="*/ 31 w 1591"/>
                <a:gd name="T91" fmla="*/ 125 h 1286"/>
                <a:gd name="T92" fmla="*/ 19 w 1591"/>
                <a:gd name="T93" fmla="*/ 114 h 1286"/>
                <a:gd name="T94" fmla="*/ 5 w 1591"/>
                <a:gd name="T95" fmla="*/ 93 h 1286"/>
                <a:gd name="T96" fmla="*/ 0 w 1591"/>
                <a:gd name="T97" fmla="*/ 72 h 1286"/>
                <a:gd name="T98" fmla="*/ 0 w 1591"/>
                <a:gd name="T99" fmla="*/ 1234 h 1286"/>
                <a:gd name="T100" fmla="*/ 4 w 1591"/>
                <a:gd name="T101" fmla="*/ 1254 h 1286"/>
                <a:gd name="T102" fmla="*/ 15 w 1591"/>
                <a:gd name="T103" fmla="*/ 1271 h 1286"/>
                <a:gd name="T104" fmla="*/ 31 w 1591"/>
                <a:gd name="T105" fmla="*/ 1282 h 1286"/>
                <a:gd name="T106" fmla="*/ 52 w 1591"/>
                <a:gd name="T107" fmla="*/ 1286 h 1286"/>
                <a:gd name="T108" fmla="*/ 1433 w 1591"/>
                <a:gd name="T109" fmla="*/ 1286 h 1286"/>
                <a:gd name="T110" fmla="*/ 1452 w 1591"/>
                <a:gd name="T111" fmla="*/ 1282 h 1286"/>
                <a:gd name="T112" fmla="*/ 1468 w 1591"/>
                <a:gd name="T113" fmla="*/ 1271 h 1286"/>
                <a:gd name="T114" fmla="*/ 1480 w 1591"/>
                <a:gd name="T115" fmla="*/ 1254 h 1286"/>
                <a:gd name="T116" fmla="*/ 1484 w 1591"/>
                <a:gd name="T117" fmla="*/ 1234 h 1286"/>
                <a:gd name="T118" fmla="*/ 1205 w 1591"/>
                <a:gd name="T119" fmla="*/ 931 h 1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591" h="1286">
                  <a:moveTo>
                    <a:pt x="38" y="67"/>
                  </a:moveTo>
                  <a:lnTo>
                    <a:pt x="38" y="67"/>
                  </a:lnTo>
                  <a:lnTo>
                    <a:pt x="39" y="52"/>
                  </a:lnTo>
                  <a:lnTo>
                    <a:pt x="43" y="41"/>
                  </a:lnTo>
                  <a:lnTo>
                    <a:pt x="48" y="29"/>
                  </a:lnTo>
                  <a:lnTo>
                    <a:pt x="58" y="19"/>
                  </a:lnTo>
                  <a:lnTo>
                    <a:pt x="67" y="10"/>
                  </a:lnTo>
                  <a:lnTo>
                    <a:pt x="79" y="5"/>
                  </a:lnTo>
                  <a:lnTo>
                    <a:pt x="91" y="1"/>
                  </a:lnTo>
                  <a:lnTo>
                    <a:pt x="105" y="0"/>
                  </a:lnTo>
                  <a:lnTo>
                    <a:pt x="332" y="0"/>
                  </a:lnTo>
                  <a:lnTo>
                    <a:pt x="120" y="96"/>
                  </a:lnTo>
                  <a:lnTo>
                    <a:pt x="83" y="96"/>
                  </a:lnTo>
                  <a:lnTo>
                    <a:pt x="83" y="96"/>
                  </a:lnTo>
                  <a:lnTo>
                    <a:pt x="71" y="96"/>
                  </a:lnTo>
                  <a:lnTo>
                    <a:pt x="62" y="95"/>
                  </a:lnTo>
                  <a:lnTo>
                    <a:pt x="54" y="92"/>
                  </a:lnTo>
                  <a:lnTo>
                    <a:pt x="48" y="88"/>
                  </a:lnTo>
                  <a:lnTo>
                    <a:pt x="43" y="84"/>
                  </a:lnTo>
                  <a:lnTo>
                    <a:pt x="41" y="79"/>
                  </a:lnTo>
                  <a:lnTo>
                    <a:pt x="38" y="72"/>
                  </a:lnTo>
                  <a:lnTo>
                    <a:pt x="38" y="67"/>
                  </a:lnTo>
                  <a:lnTo>
                    <a:pt x="38" y="67"/>
                  </a:lnTo>
                  <a:close/>
                  <a:moveTo>
                    <a:pt x="1447" y="96"/>
                  </a:moveTo>
                  <a:lnTo>
                    <a:pt x="1454" y="96"/>
                  </a:lnTo>
                  <a:lnTo>
                    <a:pt x="1459" y="97"/>
                  </a:lnTo>
                  <a:lnTo>
                    <a:pt x="1459" y="97"/>
                  </a:lnTo>
                  <a:lnTo>
                    <a:pt x="1472" y="103"/>
                  </a:lnTo>
                  <a:lnTo>
                    <a:pt x="1484" y="111"/>
                  </a:lnTo>
                  <a:lnTo>
                    <a:pt x="1495" y="118"/>
                  </a:lnTo>
                  <a:lnTo>
                    <a:pt x="1504" y="129"/>
                  </a:lnTo>
                  <a:lnTo>
                    <a:pt x="1511" y="141"/>
                  </a:lnTo>
                  <a:lnTo>
                    <a:pt x="1517" y="154"/>
                  </a:lnTo>
                  <a:lnTo>
                    <a:pt x="1520" y="167"/>
                  </a:lnTo>
                  <a:lnTo>
                    <a:pt x="1521" y="183"/>
                  </a:lnTo>
                  <a:lnTo>
                    <a:pt x="1521" y="183"/>
                  </a:lnTo>
                  <a:lnTo>
                    <a:pt x="1521" y="389"/>
                  </a:lnTo>
                  <a:lnTo>
                    <a:pt x="1591" y="311"/>
                  </a:lnTo>
                  <a:lnTo>
                    <a:pt x="1591" y="51"/>
                  </a:lnTo>
                  <a:lnTo>
                    <a:pt x="1591" y="51"/>
                  </a:lnTo>
                  <a:lnTo>
                    <a:pt x="1590" y="41"/>
                  </a:lnTo>
                  <a:lnTo>
                    <a:pt x="1587" y="31"/>
                  </a:lnTo>
                  <a:lnTo>
                    <a:pt x="1582" y="22"/>
                  </a:lnTo>
                  <a:lnTo>
                    <a:pt x="1577" y="14"/>
                  </a:lnTo>
                  <a:lnTo>
                    <a:pt x="1569" y="8"/>
                  </a:lnTo>
                  <a:lnTo>
                    <a:pt x="1559" y="4"/>
                  </a:lnTo>
                  <a:lnTo>
                    <a:pt x="1550" y="0"/>
                  </a:lnTo>
                  <a:lnTo>
                    <a:pt x="1540" y="0"/>
                  </a:lnTo>
                  <a:lnTo>
                    <a:pt x="1377" y="0"/>
                  </a:lnTo>
                  <a:lnTo>
                    <a:pt x="1405" y="96"/>
                  </a:lnTo>
                  <a:lnTo>
                    <a:pt x="1405" y="96"/>
                  </a:lnTo>
                  <a:lnTo>
                    <a:pt x="1447" y="96"/>
                  </a:lnTo>
                  <a:lnTo>
                    <a:pt x="1447" y="96"/>
                  </a:lnTo>
                  <a:close/>
                  <a:moveTo>
                    <a:pt x="1521" y="920"/>
                  </a:moveTo>
                  <a:lnTo>
                    <a:pt x="1521" y="1154"/>
                  </a:lnTo>
                  <a:lnTo>
                    <a:pt x="1540" y="1154"/>
                  </a:lnTo>
                  <a:lnTo>
                    <a:pt x="1540" y="1154"/>
                  </a:lnTo>
                  <a:lnTo>
                    <a:pt x="1550" y="1153"/>
                  </a:lnTo>
                  <a:lnTo>
                    <a:pt x="1559" y="1150"/>
                  </a:lnTo>
                  <a:lnTo>
                    <a:pt x="1569" y="1146"/>
                  </a:lnTo>
                  <a:lnTo>
                    <a:pt x="1577" y="1139"/>
                  </a:lnTo>
                  <a:lnTo>
                    <a:pt x="1582" y="1131"/>
                  </a:lnTo>
                  <a:lnTo>
                    <a:pt x="1587" y="1122"/>
                  </a:lnTo>
                  <a:lnTo>
                    <a:pt x="1590" y="1113"/>
                  </a:lnTo>
                  <a:lnTo>
                    <a:pt x="1591" y="1102"/>
                  </a:lnTo>
                  <a:lnTo>
                    <a:pt x="1591" y="845"/>
                  </a:lnTo>
                  <a:lnTo>
                    <a:pt x="1521" y="920"/>
                  </a:lnTo>
                  <a:close/>
                  <a:moveTo>
                    <a:pt x="1205" y="931"/>
                  </a:moveTo>
                  <a:lnTo>
                    <a:pt x="1056" y="684"/>
                  </a:lnTo>
                  <a:lnTo>
                    <a:pt x="1205" y="438"/>
                  </a:lnTo>
                  <a:lnTo>
                    <a:pt x="1479" y="438"/>
                  </a:lnTo>
                  <a:lnTo>
                    <a:pt x="1484" y="431"/>
                  </a:lnTo>
                  <a:lnTo>
                    <a:pt x="1484" y="183"/>
                  </a:lnTo>
                  <a:lnTo>
                    <a:pt x="1484" y="183"/>
                  </a:lnTo>
                  <a:lnTo>
                    <a:pt x="1483" y="174"/>
                  </a:lnTo>
                  <a:lnTo>
                    <a:pt x="1482" y="166"/>
                  </a:lnTo>
                  <a:lnTo>
                    <a:pt x="1478" y="158"/>
                  </a:lnTo>
                  <a:lnTo>
                    <a:pt x="1474" y="151"/>
                  </a:lnTo>
                  <a:lnTo>
                    <a:pt x="1468" y="146"/>
                  </a:lnTo>
                  <a:lnTo>
                    <a:pt x="1462" y="141"/>
                  </a:lnTo>
                  <a:lnTo>
                    <a:pt x="1455" y="137"/>
                  </a:lnTo>
                  <a:lnTo>
                    <a:pt x="1447" y="133"/>
                  </a:lnTo>
                  <a:lnTo>
                    <a:pt x="1447" y="133"/>
                  </a:lnTo>
                  <a:lnTo>
                    <a:pt x="245" y="133"/>
                  </a:lnTo>
                  <a:lnTo>
                    <a:pt x="245" y="133"/>
                  </a:lnTo>
                  <a:lnTo>
                    <a:pt x="244" y="134"/>
                  </a:lnTo>
                  <a:lnTo>
                    <a:pt x="67" y="134"/>
                  </a:lnTo>
                  <a:lnTo>
                    <a:pt x="67" y="134"/>
                  </a:lnTo>
                  <a:lnTo>
                    <a:pt x="56" y="133"/>
                  </a:lnTo>
                  <a:lnTo>
                    <a:pt x="47" y="132"/>
                  </a:lnTo>
                  <a:lnTo>
                    <a:pt x="39" y="128"/>
                  </a:lnTo>
                  <a:lnTo>
                    <a:pt x="31" y="125"/>
                  </a:lnTo>
                  <a:lnTo>
                    <a:pt x="25" y="120"/>
                  </a:lnTo>
                  <a:lnTo>
                    <a:pt x="19" y="114"/>
                  </a:lnTo>
                  <a:lnTo>
                    <a:pt x="11" y="104"/>
                  </a:lnTo>
                  <a:lnTo>
                    <a:pt x="5" y="93"/>
                  </a:lnTo>
                  <a:lnTo>
                    <a:pt x="2" y="83"/>
                  </a:lnTo>
                  <a:lnTo>
                    <a:pt x="0" y="72"/>
                  </a:lnTo>
                  <a:lnTo>
                    <a:pt x="0" y="1234"/>
                  </a:lnTo>
                  <a:lnTo>
                    <a:pt x="0" y="1234"/>
                  </a:lnTo>
                  <a:lnTo>
                    <a:pt x="1" y="1245"/>
                  </a:lnTo>
                  <a:lnTo>
                    <a:pt x="4" y="1254"/>
                  </a:lnTo>
                  <a:lnTo>
                    <a:pt x="9" y="1264"/>
                  </a:lnTo>
                  <a:lnTo>
                    <a:pt x="15" y="1271"/>
                  </a:lnTo>
                  <a:lnTo>
                    <a:pt x="23" y="1277"/>
                  </a:lnTo>
                  <a:lnTo>
                    <a:pt x="31" y="1282"/>
                  </a:lnTo>
                  <a:lnTo>
                    <a:pt x="42" y="1285"/>
                  </a:lnTo>
                  <a:lnTo>
                    <a:pt x="52" y="1286"/>
                  </a:lnTo>
                  <a:lnTo>
                    <a:pt x="1433" y="1286"/>
                  </a:lnTo>
                  <a:lnTo>
                    <a:pt x="1433" y="1286"/>
                  </a:lnTo>
                  <a:lnTo>
                    <a:pt x="1443" y="1285"/>
                  </a:lnTo>
                  <a:lnTo>
                    <a:pt x="1452" y="1282"/>
                  </a:lnTo>
                  <a:lnTo>
                    <a:pt x="1462" y="1277"/>
                  </a:lnTo>
                  <a:lnTo>
                    <a:pt x="1468" y="1271"/>
                  </a:lnTo>
                  <a:lnTo>
                    <a:pt x="1475" y="1264"/>
                  </a:lnTo>
                  <a:lnTo>
                    <a:pt x="1480" y="1254"/>
                  </a:lnTo>
                  <a:lnTo>
                    <a:pt x="1483" y="1245"/>
                  </a:lnTo>
                  <a:lnTo>
                    <a:pt x="1484" y="1234"/>
                  </a:lnTo>
                  <a:lnTo>
                    <a:pt x="1484" y="931"/>
                  </a:lnTo>
                  <a:lnTo>
                    <a:pt x="1205" y="93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5" name="Freeform 109">
              <a:extLst>
                <a:ext uri="{FF2B5EF4-FFF2-40B4-BE49-F238E27FC236}">
                  <a16:creationId xmlns:a16="http://schemas.microsoft.com/office/drawing/2014/main" id="{7A019769-3D58-4A41-AF13-F4039DFCEF0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1664" y="3927440"/>
              <a:ext cx="151944" cy="65018"/>
            </a:xfrm>
            <a:custGeom>
              <a:avLst/>
              <a:gdLst>
                <a:gd name="T0" fmla="*/ 30 w 858"/>
                <a:gd name="T1" fmla="*/ 366 h 366"/>
                <a:gd name="T2" fmla="*/ 30 w 858"/>
                <a:gd name="T3" fmla="*/ 366 h 366"/>
                <a:gd name="T4" fmla="*/ 34 w 858"/>
                <a:gd name="T5" fmla="*/ 366 h 366"/>
                <a:gd name="T6" fmla="*/ 34 w 858"/>
                <a:gd name="T7" fmla="*/ 366 h 366"/>
                <a:gd name="T8" fmla="*/ 82 w 858"/>
                <a:gd name="T9" fmla="*/ 366 h 366"/>
                <a:gd name="T10" fmla="*/ 858 w 858"/>
                <a:gd name="T11" fmla="*/ 143 h 366"/>
                <a:gd name="T12" fmla="*/ 800 w 858"/>
                <a:gd name="T13" fmla="*/ 0 h 366"/>
                <a:gd name="T14" fmla="*/ 0 w 858"/>
                <a:gd name="T15" fmla="*/ 366 h 366"/>
                <a:gd name="T16" fmla="*/ 30 w 858"/>
                <a:gd name="T17" fmla="*/ 366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8" h="366">
                  <a:moveTo>
                    <a:pt x="30" y="366"/>
                  </a:moveTo>
                  <a:lnTo>
                    <a:pt x="30" y="366"/>
                  </a:lnTo>
                  <a:lnTo>
                    <a:pt x="34" y="366"/>
                  </a:lnTo>
                  <a:lnTo>
                    <a:pt x="34" y="366"/>
                  </a:lnTo>
                  <a:lnTo>
                    <a:pt x="82" y="366"/>
                  </a:lnTo>
                  <a:lnTo>
                    <a:pt x="858" y="143"/>
                  </a:lnTo>
                  <a:lnTo>
                    <a:pt x="800" y="0"/>
                  </a:lnTo>
                  <a:lnTo>
                    <a:pt x="0" y="366"/>
                  </a:lnTo>
                  <a:lnTo>
                    <a:pt x="30" y="36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6" name="Freeform 110">
              <a:extLst>
                <a:ext uri="{FF2B5EF4-FFF2-40B4-BE49-F238E27FC236}">
                  <a16:creationId xmlns:a16="http://schemas.microsoft.com/office/drawing/2014/main" id="{7E445F87-0691-4F7C-8759-302B68304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9826" y="3950761"/>
              <a:ext cx="166079" cy="41696"/>
            </a:xfrm>
            <a:custGeom>
              <a:avLst/>
              <a:gdLst>
                <a:gd name="T0" fmla="*/ 938 w 938"/>
                <a:gd name="T1" fmla="*/ 235 h 235"/>
                <a:gd name="T2" fmla="*/ 882 w 938"/>
                <a:gd name="T3" fmla="*/ 41 h 235"/>
                <a:gd name="T4" fmla="*/ 882 w 938"/>
                <a:gd name="T5" fmla="*/ 41 h 235"/>
                <a:gd name="T6" fmla="*/ 877 w 938"/>
                <a:gd name="T7" fmla="*/ 30 h 235"/>
                <a:gd name="T8" fmla="*/ 872 w 938"/>
                <a:gd name="T9" fmla="*/ 21 h 235"/>
                <a:gd name="T10" fmla="*/ 864 w 938"/>
                <a:gd name="T11" fmla="*/ 13 h 235"/>
                <a:gd name="T12" fmla="*/ 854 w 938"/>
                <a:gd name="T13" fmla="*/ 7 h 235"/>
                <a:gd name="T14" fmla="*/ 845 w 938"/>
                <a:gd name="T15" fmla="*/ 3 h 235"/>
                <a:gd name="T16" fmla="*/ 835 w 938"/>
                <a:gd name="T17" fmla="*/ 0 h 235"/>
                <a:gd name="T18" fmla="*/ 823 w 938"/>
                <a:gd name="T19" fmla="*/ 0 h 235"/>
                <a:gd name="T20" fmla="*/ 812 w 938"/>
                <a:gd name="T21" fmla="*/ 3 h 235"/>
                <a:gd name="T22" fmla="*/ 0 w 938"/>
                <a:gd name="T23" fmla="*/ 235 h 235"/>
                <a:gd name="T24" fmla="*/ 0 w 938"/>
                <a:gd name="T25" fmla="*/ 235 h 235"/>
                <a:gd name="T26" fmla="*/ 938 w 938"/>
                <a:gd name="T27" fmla="*/ 235 h 235"/>
                <a:gd name="T28" fmla="*/ 938 w 938"/>
                <a:gd name="T29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38" h="235">
                  <a:moveTo>
                    <a:pt x="938" y="235"/>
                  </a:moveTo>
                  <a:lnTo>
                    <a:pt x="882" y="41"/>
                  </a:lnTo>
                  <a:lnTo>
                    <a:pt x="882" y="41"/>
                  </a:lnTo>
                  <a:lnTo>
                    <a:pt x="877" y="30"/>
                  </a:lnTo>
                  <a:lnTo>
                    <a:pt x="872" y="21"/>
                  </a:lnTo>
                  <a:lnTo>
                    <a:pt x="864" y="13"/>
                  </a:lnTo>
                  <a:lnTo>
                    <a:pt x="854" y="7"/>
                  </a:lnTo>
                  <a:lnTo>
                    <a:pt x="845" y="3"/>
                  </a:lnTo>
                  <a:lnTo>
                    <a:pt x="835" y="0"/>
                  </a:lnTo>
                  <a:lnTo>
                    <a:pt x="823" y="0"/>
                  </a:lnTo>
                  <a:lnTo>
                    <a:pt x="812" y="3"/>
                  </a:lnTo>
                  <a:lnTo>
                    <a:pt x="0" y="235"/>
                  </a:lnTo>
                  <a:lnTo>
                    <a:pt x="0" y="235"/>
                  </a:lnTo>
                  <a:lnTo>
                    <a:pt x="938" y="235"/>
                  </a:lnTo>
                  <a:lnTo>
                    <a:pt x="938" y="23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7" name="Freeform 111">
              <a:extLst>
                <a:ext uri="{FF2B5EF4-FFF2-40B4-BE49-F238E27FC236}">
                  <a16:creationId xmlns:a16="http://schemas.microsoft.com/office/drawing/2014/main" id="{05F1F268-FFAC-4675-8B40-CE9CAB3087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38555" y="4038394"/>
              <a:ext cx="92580" cy="94700"/>
            </a:xfrm>
            <a:custGeom>
              <a:avLst/>
              <a:gdLst>
                <a:gd name="T0" fmla="*/ 522 w 522"/>
                <a:gd name="T1" fmla="*/ 18 h 535"/>
                <a:gd name="T2" fmla="*/ 522 w 522"/>
                <a:gd name="T3" fmla="*/ 374 h 535"/>
                <a:gd name="T4" fmla="*/ 518 w 522"/>
                <a:gd name="T5" fmla="*/ 393 h 535"/>
                <a:gd name="T6" fmla="*/ 508 w 522"/>
                <a:gd name="T7" fmla="*/ 412 h 535"/>
                <a:gd name="T8" fmla="*/ 503 w 522"/>
                <a:gd name="T9" fmla="*/ 418 h 535"/>
                <a:gd name="T10" fmla="*/ 395 w 522"/>
                <a:gd name="T11" fmla="*/ 535 h 535"/>
                <a:gd name="T12" fmla="*/ 127 w 522"/>
                <a:gd name="T13" fmla="*/ 535 h 535"/>
                <a:gd name="T14" fmla="*/ 127 w 522"/>
                <a:gd name="T15" fmla="*/ 116 h 535"/>
                <a:gd name="T16" fmla="*/ 503 w 522"/>
                <a:gd name="T17" fmla="*/ 0 h 535"/>
                <a:gd name="T18" fmla="*/ 503 w 522"/>
                <a:gd name="T19" fmla="*/ 0 h 535"/>
                <a:gd name="T20" fmla="*/ 511 w 522"/>
                <a:gd name="T21" fmla="*/ 1 h 535"/>
                <a:gd name="T22" fmla="*/ 520 w 522"/>
                <a:gd name="T23" fmla="*/ 12 h 535"/>
                <a:gd name="T24" fmla="*/ 522 w 522"/>
                <a:gd name="T25" fmla="*/ 18 h 535"/>
                <a:gd name="T26" fmla="*/ 322 w 522"/>
                <a:gd name="T27" fmla="*/ 325 h 535"/>
                <a:gd name="T28" fmla="*/ 321 w 522"/>
                <a:gd name="T29" fmla="*/ 308 h 535"/>
                <a:gd name="T30" fmla="*/ 315 w 522"/>
                <a:gd name="T31" fmla="*/ 292 h 535"/>
                <a:gd name="T32" fmla="*/ 309 w 522"/>
                <a:gd name="T33" fmla="*/ 277 h 535"/>
                <a:gd name="T34" fmla="*/ 285 w 522"/>
                <a:gd name="T35" fmla="*/ 253 h 535"/>
                <a:gd name="T36" fmla="*/ 271 w 522"/>
                <a:gd name="T37" fmla="*/ 247 h 535"/>
                <a:gd name="T38" fmla="*/ 255 w 522"/>
                <a:gd name="T39" fmla="*/ 242 h 535"/>
                <a:gd name="T40" fmla="*/ 238 w 522"/>
                <a:gd name="T41" fmla="*/ 239 h 535"/>
                <a:gd name="T42" fmla="*/ 230 w 522"/>
                <a:gd name="T43" fmla="*/ 240 h 535"/>
                <a:gd name="T44" fmla="*/ 212 w 522"/>
                <a:gd name="T45" fmla="*/ 243 h 535"/>
                <a:gd name="T46" fmla="*/ 198 w 522"/>
                <a:gd name="T47" fmla="*/ 249 h 535"/>
                <a:gd name="T48" fmla="*/ 178 w 522"/>
                <a:gd name="T49" fmla="*/ 264 h 535"/>
                <a:gd name="T50" fmla="*/ 164 w 522"/>
                <a:gd name="T51" fmla="*/ 284 h 535"/>
                <a:gd name="T52" fmla="*/ 157 w 522"/>
                <a:gd name="T53" fmla="*/ 300 h 535"/>
                <a:gd name="T54" fmla="*/ 153 w 522"/>
                <a:gd name="T55" fmla="*/ 315 h 535"/>
                <a:gd name="T56" fmla="*/ 153 w 522"/>
                <a:gd name="T57" fmla="*/ 325 h 535"/>
                <a:gd name="T58" fmla="*/ 154 w 522"/>
                <a:gd name="T59" fmla="*/ 342 h 535"/>
                <a:gd name="T60" fmla="*/ 160 w 522"/>
                <a:gd name="T61" fmla="*/ 358 h 535"/>
                <a:gd name="T62" fmla="*/ 168 w 522"/>
                <a:gd name="T63" fmla="*/ 372 h 535"/>
                <a:gd name="T64" fmla="*/ 190 w 522"/>
                <a:gd name="T65" fmla="*/ 395 h 535"/>
                <a:gd name="T66" fmla="*/ 205 w 522"/>
                <a:gd name="T67" fmla="*/ 403 h 535"/>
                <a:gd name="T68" fmla="*/ 220 w 522"/>
                <a:gd name="T69" fmla="*/ 408 h 535"/>
                <a:gd name="T70" fmla="*/ 238 w 522"/>
                <a:gd name="T71" fmla="*/ 409 h 535"/>
                <a:gd name="T72" fmla="*/ 247 w 522"/>
                <a:gd name="T73" fmla="*/ 409 h 535"/>
                <a:gd name="T74" fmla="*/ 263 w 522"/>
                <a:gd name="T75" fmla="*/ 405 h 535"/>
                <a:gd name="T76" fmla="*/ 278 w 522"/>
                <a:gd name="T77" fmla="*/ 399 h 535"/>
                <a:gd name="T78" fmla="*/ 298 w 522"/>
                <a:gd name="T79" fmla="*/ 384 h 535"/>
                <a:gd name="T80" fmla="*/ 313 w 522"/>
                <a:gd name="T81" fmla="*/ 364 h 535"/>
                <a:gd name="T82" fmla="*/ 319 w 522"/>
                <a:gd name="T83" fmla="*/ 350 h 535"/>
                <a:gd name="T84" fmla="*/ 322 w 522"/>
                <a:gd name="T85" fmla="*/ 333 h 535"/>
                <a:gd name="T86" fmla="*/ 322 w 522"/>
                <a:gd name="T87" fmla="*/ 325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22" h="535">
                  <a:moveTo>
                    <a:pt x="522" y="18"/>
                  </a:moveTo>
                  <a:lnTo>
                    <a:pt x="522" y="18"/>
                  </a:lnTo>
                  <a:lnTo>
                    <a:pt x="522" y="374"/>
                  </a:lnTo>
                  <a:lnTo>
                    <a:pt x="522" y="374"/>
                  </a:lnTo>
                  <a:lnTo>
                    <a:pt x="522" y="382"/>
                  </a:lnTo>
                  <a:lnTo>
                    <a:pt x="518" y="393"/>
                  </a:lnTo>
                  <a:lnTo>
                    <a:pt x="512" y="407"/>
                  </a:lnTo>
                  <a:lnTo>
                    <a:pt x="508" y="412"/>
                  </a:lnTo>
                  <a:lnTo>
                    <a:pt x="503" y="418"/>
                  </a:lnTo>
                  <a:lnTo>
                    <a:pt x="503" y="418"/>
                  </a:lnTo>
                  <a:lnTo>
                    <a:pt x="444" y="482"/>
                  </a:lnTo>
                  <a:lnTo>
                    <a:pt x="395" y="535"/>
                  </a:lnTo>
                  <a:lnTo>
                    <a:pt x="395" y="535"/>
                  </a:lnTo>
                  <a:lnTo>
                    <a:pt x="127" y="535"/>
                  </a:lnTo>
                  <a:lnTo>
                    <a:pt x="0" y="325"/>
                  </a:lnTo>
                  <a:lnTo>
                    <a:pt x="127" y="116"/>
                  </a:lnTo>
                  <a:lnTo>
                    <a:pt x="395" y="116"/>
                  </a:lnTo>
                  <a:lnTo>
                    <a:pt x="503" y="0"/>
                  </a:lnTo>
                  <a:lnTo>
                    <a:pt x="503" y="1"/>
                  </a:lnTo>
                  <a:lnTo>
                    <a:pt x="503" y="0"/>
                  </a:lnTo>
                  <a:lnTo>
                    <a:pt x="503" y="0"/>
                  </a:lnTo>
                  <a:lnTo>
                    <a:pt x="511" y="1"/>
                  </a:lnTo>
                  <a:lnTo>
                    <a:pt x="516" y="5"/>
                  </a:lnTo>
                  <a:lnTo>
                    <a:pt x="520" y="12"/>
                  </a:lnTo>
                  <a:lnTo>
                    <a:pt x="522" y="18"/>
                  </a:lnTo>
                  <a:lnTo>
                    <a:pt x="522" y="18"/>
                  </a:lnTo>
                  <a:close/>
                  <a:moveTo>
                    <a:pt x="322" y="325"/>
                  </a:moveTo>
                  <a:lnTo>
                    <a:pt x="322" y="325"/>
                  </a:lnTo>
                  <a:lnTo>
                    <a:pt x="322" y="315"/>
                  </a:lnTo>
                  <a:lnTo>
                    <a:pt x="321" y="308"/>
                  </a:lnTo>
                  <a:lnTo>
                    <a:pt x="319" y="300"/>
                  </a:lnTo>
                  <a:lnTo>
                    <a:pt x="315" y="292"/>
                  </a:lnTo>
                  <a:lnTo>
                    <a:pt x="313" y="284"/>
                  </a:lnTo>
                  <a:lnTo>
                    <a:pt x="309" y="277"/>
                  </a:lnTo>
                  <a:lnTo>
                    <a:pt x="298" y="264"/>
                  </a:lnTo>
                  <a:lnTo>
                    <a:pt x="285" y="253"/>
                  </a:lnTo>
                  <a:lnTo>
                    <a:pt x="278" y="249"/>
                  </a:lnTo>
                  <a:lnTo>
                    <a:pt x="271" y="247"/>
                  </a:lnTo>
                  <a:lnTo>
                    <a:pt x="263" y="243"/>
                  </a:lnTo>
                  <a:lnTo>
                    <a:pt x="255" y="242"/>
                  </a:lnTo>
                  <a:lnTo>
                    <a:pt x="247" y="240"/>
                  </a:lnTo>
                  <a:lnTo>
                    <a:pt x="238" y="239"/>
                  </a:lnTo>
                  <a:lnTo>
                    <a:pt x="238" y="239"/>
                  </a:lnTo>
                  <a:lnTo>
                    <a:pt x="230" y="240"/>
                  </a:lnTo>
                  <a:lnTo>
                    <a:pt x="220" y="242"/>
                  </a:lnTo>
                  <a:lnTo>
                    <a:pt x="212" y="243"/>
                  </a:lnTo>
                  <a:lnTo>
                    <a:pt x="205" y="247"/>
                  </a:lnTo>
                  <a:lnTo>
                    <a:pt x="198" y="249"/>
                  </a:lnTo>
                  <a:lnTo>
                    <a:pt x="190" y="253"/>
                  </a:lnTo>
                  <a:lnTo>
                    <a:pt x="178" y="264"/>
                  </a:lnTo>
                  <a:lnTo>
                    <a:pt x="168" y="277"/>
                  </a:lnTo>
                  <a:lnTo>
                    <a:pt x="164" y="284"/>
                  </a:lnTo>
                  <a:lnTo>
                    <a:pt x="160" y="292"/>
                  </a:lnTo>
                  <a:lnTo>
                    <a:pt x="157" y="300"/>
                  </a:lnTo>
                  <a:lnTo>
                    <a:pt x="154" y="308"/>
                  </a:lnTo>
                  <a:lnTo>
                    <a:pt x="153" y="315"/>
                  </a:lnTo>
                  <a:lnTo>
                    <a:pt x="153" y="325"/>
                  </a:lnTo>
                  <a:lnTo>
                    <a:pt x="153" y="325"/>
                  </a:lnTo>
                  <a:lnTo>
                    <a:pt x="153" y="333"/>
                  </a:lnTo>
                  <a:lnTo>
                    <a:pt x="154" y="342"/>
                  </a:lnTo>
                  <a:lnTo>
                    <a:pt x="157" y="350"/>
                  </a:lnTo>
                  <a:lnTo>
                    <a:pt x="160" y="358"/>
                  </a:lnTo>
                  <a:lnTo>
                    <a:pt x="164" y="364"/>
                  </a:lnTo>
                  <a:lnTo>
                    <a:pt x="168" y="372"/>
                  </a:lnTo>
                  <a:lnTo>
                    <a:pt x="178" y="384"/>
                  </a:lnTo>
                  <a:lnTo>
                    <a:pt x="190" y="395"/>
                  </a:lnTo>
                  <a:lnTo>
                    <a:pt x="198" y="399"/>
                  </a:lnTo>
                  <a:lnTo>
                    <a:pt x="205" y="403"/>
                  </a:lnTo>
                  <a:lnTo>
                    <a:pt x="212" y="405"/>
                  </a:lnTo>
                  <a:lnTo>
                    <a:pt x="220" y="408"/>
                  </a:lnTo>
                  <a:lnTo>
                    <a:pt x="230" y="409"/>
                  </a:lnTo>
                  <a:lnTo>
                    <a:pt x="238" y="409"/>
                  </a:lnTo>
                  <a:lnTo>
                    <a:pt x="238" y="409"/>
                  </a:lnTo>
                  <a:lnTo>
                    <a:pt x="247" y="409"/>
                  </a:lnTo>
                  <a:lnTo>
                    <a:pt x="255" y="408"/>
                  </a:lnTo>
                  <a:lnTo>
                    <a:pt x="263" y="405"/>
                  </a:lnTo>
                  <a:lnTo>
                    <a:pt x="271" y="403"/>
                  </a:lnTo>
                  <a:lnTo>
                    <a:pt x="278" y="399"/>
                  </a:lnTo>
                  <a:lnTo>
                    <a:pt x="285" y="395"/>
                  </a:lnTo>
                  <a:lnTo>
                    <a:pt x="298" y="384"/>
                  </a:lnTo>
                  <a:lnTo>
                    <a:pt x="309" y="372"/>
                  </a:lnTo>
                  <a:lnTo>
                    <a:pt x="313" y="364"/>
                  </a:lnTo>
                  <a:lnTo>
                    <a:pt x="315" y="358"/>
                  </a:lnTo>
                  <a:lnTo>
                    <a:pt x="319" y="350"/>
                  </a:lnTo>
                  <a:lnTo>
                    <a:pt x="321" y="342"/>
                  </a:lnTo>
                  <a:lnTo>
                    <a:pt x="322" y="333"/>
                  </a:lnTo>
                  <a:lnTo>
                    <a:pt x="322" y="325"/>
                  </a:lnTo>
                  <a:lnTo>
                    <a:pt x="322" y="32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aphicFrame>
        <p:nvGraphicFramePr>
          <p:cNvPr id="54" name="Wykres 53">
            <a:extLst>
              <a:ext uri="{FF2B5EF4-FFF2-40B4-BE49-F238E27FC236}">
                <a16:creationId xmlns:a16="http://schemas.microsoft.com/office/drawing/2014/main" id="{37FAFCDA-7B1E-42B0-ACDC-81ACA9FA4C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2547273"/>
              </p:ext>
            </p:extLst>
          </p:nvPr>
        </p:nvGraphicFramePr>
        <p:xfrm>
          <a:off x="1126929" y="3428405"/>
          <a:ext cx="6445105" cy="1566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5" name="Symbol zastępczy tekstu 7">
            <a:extLst>
              <a:ext uri="{FF2B5EF4-FFF2-40B4-BE49-F238E27FC236}">
                <a16:creationId xmlns:a16="http://schemas.microsoft.com/office/drawing/2014/main" id="{740B3FBF-49C2-4A76-A0BE-95F8A2C46ACB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</p:spTree>
    <p:extLst>
      <p:ext uri="{BB962C8B-B14F-4D97-AF65-F5344CB8AC3E}">
        <p14:creationId xmlns:p14="http://schemas.microsoft.com/office/powerpoint/2010/main" val="41203467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Wykres 32" descr="Gotowość do zaangażowania się w tworzenie i dbanie o tereny zielone.&#10;&#10;Wykres kołowy przedstawiający gotowość do zaangażowania się w tworzenie i dbanie o istniejące tereny zielone w najbliższej okolicy respondentów (zdecydowanie tak - 25%, raczej tak - 50%, raczej nie - 18%, zdecydowanie nie - 5%, nie wiem, trudno powiedzieć - 2%).">
            <a:extLst>
              <a:ext uri="{FF2B5EF4-FFF2-40B4-BE49-F238E27FC236}">
                <a16:creationId xmlns:a16="http://schemas.microsoft.com/office/drawing/2014/main" id="{C4E6F6B3-4D2F-40C1-9C0E-7E827E6114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8757368"/>
              </p:ext>
            </p:extLst>
          </p:nvPr>
        </p:nvGraphicFramePr>
        <p:xfrm>
          <a:off x="411960" y="1798758"/>
          <a:ext cx="2882326" cy="24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4" name="Symbol zastępczy tekstu 2">
            <a:extLst>
              <a:ext uri="{FF2B5EF4-FFF2-40B4-BE49-F238E27FC236}">
                <a16:creationId xmlns:a16="http://schemas.microsoft.com/office/drawing/2014/main" id="{360CDE44-731C-498F-ADBB-D7F55C7AF1CB}"/>
              </a:ext>
            </a:extLst>
          </p:cNvPr>
          <p:cNvSpPr txBox="1">
            <a:spLocks/>
          </p:cNvSpPr>
          <p:nvPr/>
        </p:nvSpPr>
        <p:spPr>
          <a:xfrm>
            <a:off x="755575" y="908050"/>
            <a:ext cx="8064896" cy="108079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/>
              <a:t>5. Jak ocenia Pan(i) działania Ministerstwa Klimatu i Środowiska w zakresie ochrony środowiska naturalnego i wspierania efektywnego gospodarowania zasobami w Polsce?</a:t>
            </a:r>
            <a:br>
              <a:rPr lang="pl-PL" sz="1100"/>
            </a:br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E69DEE7E-7C94-445C-87F7-02D5D6CB79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>
                <a:latin typeface="+mn-lt"/>
              </a:rPr>
              <a:t>Ocena działania Ministerstwa Klimatu i Środowiska</a:t>
            </a:r>
          </a:p>
        </p:txBody>
      </p:sp>
      <p:sp>
        <p:nvSpPr>
          <p:cNvPr id="55" name="Symbol zastępczy tekstu 7">
            <a:extLst>
              <a:ext uri="{FF2B5EF4-FFF2-40B4-BE49-F238E27FC236}">
                <a16:creationId xmlns:a16="http://schemas.microsoft.com/office/drawing/2014/main" id="{4151EE19-8F0A-4D6E-9548-BE6AC52F2B55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9DF1419D-3B05-4651-82AC-132550439E30}"/>
              </a:ext>
            </a:extLst>
          </p:cNvPr>
          <p:cNvSpPr txBox="1">
            <a:spLocks/>
          </p:cNvSpPr>
          <p:nvPr/>
        </p:nvSpPr>
        <p:spPr>
          <a:xfrm>
            <a:off x="333053" y="5517256"/>
            <a:ext cx="8487418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 Ze względu na wiek: 18-24 lata: n=204, 25-34 lata: n=221, 35-44 lata: n=223, 45-59 lat: n=203, 60 i więcej lat: n=149.</a:t>
            </a:r>
            <a:br>
              <a:rPr lang="pl-PL">
                <a:solidFill>
                  <a:schemeClr val="bg1">
                    <a:lumMod val="75000"/>
                  </a:schemeClr>
                </a:solidFill>
              </a:rPr>
            </a:br>
            <a:r>
              <a:rPr lang="pl-PL">
                <a:solidFill>
                  <a:schemeClr val="bg1">
                    <a:lumMod val="75000"/>
                  </a:schemeClr>
                </a:solidFill>
              </a:rPr>
              <a:t>Ze względu na dochód netto na 1 rodziny w gospodarstwie domowym: do 1500 zł: n= 180, 1501-2500 zł: n= 290, powyżej 2500 zł: n=425. </a:t>
            </a:r>
            <a:br>
              <a:rPr lang="pl-PL">
                <a:solidFill>
                  <a:schemeClr val="bg1">
                    <a:lumMod val="75000"/>
                  </a:schemeClr>
                </a:solidFill>
              </a:rPr>
            </a:br>
            <a:r>
              <a:rPr lang="pl-PL">
                <a:solidFill>
                  <a:schemeClr val="bg1">
                    <a:lumMod val="75000"/>
                  </a:schemeClr>
                </a:solidFill>
              </a:rPr>
              <a:t>  </a:t>
            </a:r>
          </a:p>
        </p:txBody>
      </p:sp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70E2F21E-426D-4DBA-ABAC-8B57C78D443C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graphicFrame>
        <p:nvGraphicFramePr>
          <p:cNvPr id="12" name="Wykres 11" descr="Ocena działania Ministerstwa Klimatu i Środowiska&#10;&#10;Wykres kołowy przedstawiający ocenę respondenta działania Ministerstwa Klimatu i Środowiska w zakresie ochrony środowiska naturalnego i wspierania efektywnego gospodarowania zasobami w Polsce (zdecydowanie pozytywnie - 5%, raczej pozytywnie - 26%, raczej negatywnie  - 38%, zdecydowanie negatywnie - 24%, nie wiem, trudno powiedzieć - 8%).">
            <a:extLst>
              <a:ext uri="{FF2B5EF4-FFF2-40B4-BE49-F238E27FC236}">
                <a16:creationId xmlns:a16="http://schemas.microsoft.com/office/drawing/2014/main" id="{2E8ED252-E115-4784-81FE-6EE0454DE4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1471960"/>
              </p:ext>
            </p:extLst>
          </p:nvPr>
        </p:nvGraphicFramePr>
        <p:xfrm>
          <a:off x="373466" y="1521990"/>
          <a:ext cx="4334416" cy="24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Symbol zastępczy zawartości 4">
            <a:extLst>
              <a:ext uri="{FF2B5EF4-FFF2-40B4-BE49-F238E27FC236}">
                <a16:creationId xmlns:a16="http://schemas.microsoft.com/office/drawing/2014/main" id="{8ED4E6F6-0402-4446-8EE7-0536D41EE4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8907349"/>
              </p:ext>
            </p:extLst>
          </p:nvPr>
        </p:nvGraphicFramePr>
        <p:xfrm>
          <a:off x="758289" y="4202930"/>
          <a:ext cx="5110010" cy="1197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4" name="Grafika 13">
            <a:extLst>
              <a:ext uri="{FF2B5EF4-FFF2-40B4-BE49-F238E27FC236}">
                <a16:creationId xmlns:a16="http://schemas.microsoft.com/office/drawing/2014/main" id="{4CA62C96-BB6C-4D2A-B5E7-72AFAB3B113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767787" y="2737239"/>
            <a:ext cx="583036" cy="583036"/>
          </a:xfrm>
          <a:prstGeom prst="rect">
            <a:avLst/>
          </a:prstGeom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F51FBCEF-0900-4109-83D3-D0109751B605}"/>
              </a:ext>
            </a:extLst>
          </p:cNvPr>
          <p:cNvSpPr txBox="1"/>
          <p:nvPr/>
        </p:nvSpPr>
        <p:spPr>
          <a:xfrm>
            <a:off x="2767787" y="3243216"/>
            <a:ext cx="1170040" cy="6001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sz="1100" b="1" i="1" u="none" strike="noStrike" kern="120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Odsetek odpowiedzi pozytywnych</a:t>
            </a:r>
          </a:p>
        </p:txBody>
      </p:sp>
      <p:sp>
        <p:nvSpPr>
          <p:cNvPr id="18" name="Prostokąt: zaokrąglone rogi 17">
            <a:extLst>
              <a:ext uri="{FF2B5EF4-FFF2-40B4-BE49-F238E27FC236}">
                <a16:creationId xmlns:a16="http://schemas.microsoft.com/office/drawing/2014/main" id="{AE0FB974-B7BF-4756-86B6-FA891CAAC614}"/>
              </a:ext>
            </a:extLst>
          </p:cNvPr>
          <p:cNvSpPr/>
          <p:nvPr/>
        </p:nvSpPr>
        <p:spPr>
          <a:xfrm>
            <a:off x="3998079" y="1566328"/>
            <a:ext cx="4688295" cy="1676887"/>
          </a:xfrm>
          <a:prstGeom prst="roundRect">
            <a:avLst>
              <a:gd name="adj" fmla="val 14475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rostokąt: zaokrąglone rogi 19">
            <a:extLst>
              <a:ext uri="{FF2B5EF4-FFF2-40B4-BE49-F238E27FC236}">
                <a16:creationId xmlns:a16="http://schemas.microsoft.com/office/drawing/2014/main" id="{B2E98DF1-81CA-4D98-9E1E-3B02500A4652}"/>
              </a:ext>
            </a:extLst>
          </p:cNvPr>
          <p:cNvSpPr/>
          <p:nvPr/>
        </p:nvSpPr>
        <p:spPr>
          <a:xfrm>
            <a:off x="4009265" y="3386295"/>
            <a:ext cx="4688295" cy="1676887"/>
          </a:xfrm>
          <a:prstGeom prst="roundRect">
            <a:avLst>
              <a:gd name="adj" fmla="val 14475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6" name="Grupa 25">
            <a:extLst>
              <a:ext uri="{FF2B5EF4-FFF2-40B4-BE49-F238E27FC236}">
                <a16:creationId xmlns:a16="http://schemas.microsoft.com/office/drawing/2014/main" id="{F214DA54-CC19-434A-B171-5DA9C7D732D2}"/>
              </a:ext>
            </a:extLst>
          </p:cNvPr>
          <p:cNvGrpSpPr/>
          <p:nvPr/>
        </p:nvGrpSpPr>
        <p:grpSpPr>
          <a:xfrm>
            <a:off x="8078337" y="2139157"/>
            <a:ext cx="386280" cy="465285"/>
            <a:chOff x="6299205" y="3543307"/>
            <a:chExt cx="558800" cy="673091"/>
          </a:xfrm>
          <a:solidFill>
            <a:schemeClr val="bg1">
              <a:lumMod val="75000"/>
            </a:schemeClr>
          </a:solidFill>
        </p:grpSpPr>
        <p:sp>
          <p:nvSpPr>
            <p:cNvPr id="27" name="Freeform 32">
              <a:extLst>
                <a:ext uri="{FF2B5EF4-FFF2-40B4-BE49-F238E27FC236}">
                  <a16:creationId xmlns:a16="http://schemas.microsoft.com/office/drawing/2014/main" id="{1E9435DA-60FF-4B23-8B8A-4E59CA1B57D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25" y="3989384"/>
              <a:ext cx="488951" cy="171449"/>
            </a:xfrm>
            <a:custGeom>
              <a:avLst/>
              <a:gdLst>
                <a:gd name="T0" fmla="*/ 2156 w 2156"/>
                <a:gd name="T1" fmla="*/ 754 h 754"/>
                <a:gd name="T2" fmla="*/ 0 w 2156"/>
                <a:gd name="T3" fmla="*/ 280 h 754"/>
                <a:gd name="T4" fmla="*/ 17 w 2156"/>
                <a:gd name="T5" fmla="*/ 281 h 754"/>
                <a:gd name="T6" fmla="*/ 49 w 2156"/>
                <a:gd name="T7" fmla="*/ 279 h 754"/>
                <a:gd name="T8" fmla="*/ 82 w 2156"/>
                <a:gd name="T9" fmla="*/ 270 h 754"/>
                <a:gd name="T10" fmla="*/ 111 w 2156"/>
                <a:gd name="T11" fmla="*/ 254 h 754"/>
                <a:gd name="T12" fmla="*/ 141 w 2156"/>
                <a:gd name="T13" fmla="*/ 230 h 754"/>
                <a:gd name="T14" fmla="*/ 170 w 2156"/>
                <a:gd name="T15" fmla="*/ 207 h 754"/>
                <a:gd name="T16" fmla="*/ 198 w 2156"/>
                <a:gd name="T17" fmla="*/ 187 h 754"/>
                <a:gd name="T18" fmla="*/ 231 w 2156"/>
                <a:gd name="T19" fmla="*/ 171 h 754"/>
                <a:gd name="T20" fmla="*/ 266 w 2156"/>
                <a:gd name="T21" fmla="*/ 163 h 754"/>
                <a:gd name="T22" fmla="*/ 286 w 2156"/>
                <a:gd name="T23" fmla="*/ 162 h 754"/>
                <a:gd name="T24" fmla="*/ 308 w 2156"/>
                <a:gd name="T25" fmla="*/ 164 h 754"/>
                <a:gd name="T26" fmla="*/ 332 w 2156"/>
                <a:gd name="T27" fmla="*/ 169 h 754"/>
                <a:gd name="T28" fmla="*/ 358 w 2156"/>
                <a:gd name="T29" fmla="*/ 176 h 754"/>
                <a:gd name="T30" fmla="*/ 417 w 2156"/>
                <a:gd name="T31" fmla="*/ 204 h 754"/>
                <a:gd name="T32" fmla="*/ 486 w 2156"/>
                <a:gd name="T33" fmla="*/ 246 h 754"/>
                <a:gd name="T34" fmla="*/ 521 w 2156"/>
                <a:gd name="T35" fmla="*/ 268 h 754"/>
                <a:gd name="T36" fmla="*/ 585 w 2156"/>
                <a:gd name="T37" fmla="*/ 304 h 754"/>
                <a:gd name="T38" fmla="*/ 646 w 2156"/>
                <a:gd name="T39" fmla="*/ 332 h 754"/>
                <a:gd name="T40" fmla="*/ 702 w 2156"/>
                <a:gd name="T41" fmla="*/ 349 h 754"/>
                <a:gd name="T42" fmla="*/ 756 w 2156"/>
                <a:gd name="T43" fmla="*/ 360 h 754"/>
                <a:gd name="T44" fmla="*/ 806 w 2156"/>
                <a:gd name="T45" fmla="*/ 362 h 754"/>
                <a:gd name="T46" fmla="*/ 852 w 2156"/>
                <a:gd name="T47" fmla="*/ 358 h 754"/>
                <a:gd name="T48" fmla="*/ 896 w 2156"/>
                <a:gd name="T49" fmla="*/ 347 h 754"/>
                <a:gd name="T50" fmla="*/ 937 w 2156"/>
                <a:gd name="T51" fmla="*/ 332 h 754"/>
                <a:gd name="T52" fmla="*/ 976 w 2156"/>
                <a:gd name="T53" fmla="*/ 312 h 754"/>
                <a:gd name="T54" fmla="*/ 1013 w 2156"/>
                <a:gd name="T55" fmla="*/ 288 h 754"/>
                <a:gd name="T56" fmla="*/ 1047 w 2156"/>
                <a:gd name="T57" fmla="*/ 260 h 754"/>
                <a:gd name="T58" fmla="*/ 1095 w 2156"/>
                <a:gd name="T59" fmla="*/ 216 h 754"/>
                <a:gd name="T60" fmla="*/ 1154 w 2156"/>
                <a:gd name="T61" fmla="*/ 152 h 754"/>
                <a:gd name="T62" fmla="*/ 1214 w 2156"/>
                <a:gd name="T63" fmla="*/ 84 h 754"/>
                <a:gd name="T64" fmla="*/ 1232 w 2156"/>
                <a:gd name="T65" fmla="*/ 66 h 754"/>
                <a:gd name="T66" fmla="*/ 1264 w 2156"/>
                <a:gd name="T67" fmla="*/ 36 h 754"/>
                <a:gd name="T68" fmla="*/ 1294 w 2156"/>
                <a:gd name="T69" fmla="*/ 15 h 754"/>
                <a:gd name="T70" fmla="*/ 1320 w 2156"/>
                <a:gd name="T71" fmla="*/ 4 h 754"/>
                <a:gd name="T72" fmla="*/ 1331 w 2156"/>
                <a:gd name="T73" fmla="*/ 2 h 754"/>
                <a:gd name="T74" fmla="*/ 1348 w 2156"/>
                <a:gd name="T75" fmla="*/ 4 h 754"/>
                <a:gd name="T76" fmla="*/ 1366 w 2156"/>
                <a:gd name="T77" fmla="*/ 12 h 754"/>
                <a:gd name="T78" fmla="*/ 1385 w 2156"/>
                <a:gd name="T79" fmla="*/ 23 h 754"/>
                <a:gd name="T80" fmla="*/ 1426 w 2156"/>
                <a:gd name="T81" fmla="*/ 56 h 754"/>
                <a:gd name="T82" fmla="*/ 1487 w 2156"/>
                <a:gd name="T83" fmla="*/ 116 h 754"/>
                <a:gd name="T84" fmla="*/ 1517 w 2156"/>
                <a:gd name="T85" fmla="*/ 145 h 754"/>
                <a:gd name="T86" fmla="*/ 1562 w 2156"/>
                <a:gd name="T87" fmla="*/ 188 h 754"/>
                <a:gd name="T88" fmla="*/ 1594 w 2156"/>
                <a:gd name="T89" fmla="*/ 214 h 754"/>
                <a:gd name="T90" fmla="*/ 1629 w 2156"/>
                <a:gd name="T91" fmla="*/ 237 h 754"/>
                <a:gd name="T92" fmla="*/ 1666 w 2156"/>
                <a:gd name="T93" fmla="*/ 257 h 754"/>
                <a:gd name="T94" fmla="*/ 1704 w 2156"/>
                <a:gd name="T95" fmla="*/ 271 h 754"/>
                <a:gd name="T96" fmla="*/ 1745 w 2156"/>
                <a:gd name="T97" fmla="*/ 278 h 754"/>
                <a:gd name="T98" fmla="*/ 1767 w 2156"/>
                <a:gd name="T99" fmla="*/ 279 h 754"/>
                <a:gd name="T100" fmla="*/ 1794 w 2156"/>
                <a:gd name="T101" fmla="*/ 278 h 754"/>
                <a:gd name="T102" fmla="*/ 1819 w 2156"/>
                <a:gd name="T103" fmla="*/ 274 h 754"/>
                <a:gd name="T104" fmla="*/ 1843 w 2156"/>
                <a:gd name="T105" fmla="*/ 267 h 754"/>
                <a:gd name="T106" fmla="*/ 1868 w 2156"/>
                <a:gd name="T107" fmla="*/ 257 h 754"/>
                <a:gd name="T108" fmla="*/ 1892 w 2156"/>
                <a:gd name="T109" fmla="*/ 245 h 754"/>
                <a:gd name="T110" fmla="*/ 1915 w 2156"/>
                <a:gd name="T111" fmla="*/ 230 h 754"/>
                <a:gd name="T112" fmla="*/ 1960 w 2156"/>
                <a:gd name="T113" fmla="*/ 191 h 754"/>
                <a:gd name="T114" fmla="*/ 2098 w 2156"/>
                <a:gd name="T115" fmla="*/ 57 h 754"/>
                <a:gd name="T116" fmla="*/ 2156 w 2156"/>
                <a:gd name="T117" fmla="*/ 0 h 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56" h="754">
                  <a:moveTo>
                    <a:pt x="2156" y="0"/>
                  </a:moveTo>
                  <a:lnTo>
                    <a:pt x="2156" y="754"/>
                  </a:lnTo>
                  <a:lnTo>
                    <a:pt x="0" y="754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17" y="281"/>
                  </a:lnTo>
                  <a:lnTo>
                    <a:pt x="32" y="281"/>
                  </a:lnTo>
                  <a:lnTo>
                    <a:pt x="49" y="279"/>
                  </a:lnTo>
                  <a:lnTo>
                    <a:pt x="66" y="275"/>
                  </a:lnTo>
                  <a:lnTo>
                    <a:pt x="82" y="270"/>
                  </a:lnTo>
                  <a:lnTo>
                    <a:pt x="96" y="262"/>
                  </a:lnTo>
                  <a:lnTo>
                    <a:pt x="111" y="254"/>
                  </a:lnTo>
                  <a:lnTo>
                    <a:pt x="125" y="244"/>
                  </a:lnTo>
                  <a:lnTo>
                    <a:pt x="141" y="230"/>
                  </a:lnTo>
                  <a:lnTo>
                    <a:pt x="141" y="230"/>
                  </a:lnTo>
                  <a:lnTo>
                    <a:pt x="170" y="207"/>
                  </a:lnTo>
                  <a:lnTo>
                    <a:pt x="183" y="196"/>
                  </a:lnTo>
                  <a:lnTo>
                    <a:pt x="198" y="187"/>
                  </a:lnTo>
                  <a:lnTo>
                    <a:pt x="214" y="179"/>
                  </a:lnTo>
                  <a:lnTo>
                    <a:pt x="231" y="171"/>
                  </a:lnTo>
                  <a:lnTo>
                    <a:pt x="247" y="166"/>
                  </a:lnTo>
                  <a:lnTo>
                    <a:pt x="266" y="163"/>
                  </a:lnTo>
                  <a:lnTo>
                    <a:pt x="277" y="162"/>
                  </a:lnTo>
                  <a:lnTo>
                    <a:pt x="286" y="162"/>
                  </a:lnTo>
                  <a:lnTo>
                    <a:pt x="298" y="163"/>
                  </a:lnTo>
                  <a:lnTo>
                    <a:pt x="308" y="164"/>
                  </a:lnTo>
                  <a:lnTo>
                    <a:pt x="320" y="166"/>
                  </a:lnTo>
                  <a:lnTo>
                    <a:pt x="332" y="169"/>
                  </a:lnTo>
                  <a:lnTo>
                    <a:pt x="345" y="172"/>
                  </a:lnTo>
                  <a:lnTo>
                    <a:pt x="358" y="176"/>
                  </a:lnTo>
                  <a:lnTo>
                    <a:pt x="387" y="188"/>
                  </a:lnTo>
                  <a:lnTo>
                    <a:pt x="417" y="204"/>
                  </a:lnTo>
                  <a:lnTo>
                    <a:pt x="451" y="223"/>
                  </a:lnTo>
                  <a:lnTo>
                    <a:pt x="486" y="246"/>
                  </a:lnTo>
                  <a:lnTo>
                    <a:pt x="486" y="246"/>
                  </a:lnTo>
                  <a:lnTo>
                    <a:pt x="521" y="268"/>
                  </a:lnTo>
                  <a:lnTo>
                    <a:pt x="553" y="288"/>
                  </a:lnTo>
                  <a:lnTo>
                    <a:pt x="585" y="304"/>
                  </a:lnTo>
                  <a:lnTo>
                    <a:pt x="616" y="319"/>
                  </a:lnTo>
                  <a:lnTo>
                    <a:pt x="646" y="332"/>
                  </a:lnTo>
                  <a:lnTo>
                    <a:pt x="675" y="342"/>
                  </a:lnTo>
                  <a:lnTo>
                    <a:pt x="702" y="349"/>
                  </a:lnTo>
                  <a:lnTo>
                    <a:pt x="730" y="356"/>
                  </a:lnTo>
                  <a:lnTo>
                    <a:pt x="756" y="360"/>
                  </a:lnTo>
                  <a:lnTo>
                    <a:pt x="781" y="362"/>
                  </a:lnTo>
                  <a:lnTo>
                    <a:pt x="806" y="362"/>
                  </a:lnTo>
                  <a:lnTo>
                    <a:pt x="829" y="361"/>
                  </a:lnTo>
                  <a:lnTo>
                    <a:pt x="852" y="358"/>
                  </a:lnTo>
                  <a:lnTo>
                    <a:pt x="875" y="354"/>
                  </a:lnTo>
                  <a:lnTo>
                    <a:pt x="896" y="347"/>
                  </a:lnTo>
                  <a:lnTo>
                    <a:pt x="917" y="340"/>
                  </a:lnTo>
                  <a:lnTo>
                    <a:pt x="937" y="332"/>
                  </a:lnTo>
                  <a:lnTo>
                    <a:pt x="957" y="322"/>
                  </a:lnTo>
                  <a:lnTo>
                    <a:pt x="976" y="312"/>
                  </a:lnTo>
                  <a:lnTo>
                    <a:pt x="995" y="300"/>
                  </a:lnTo>
                  <a:lnTo>
                    <a:pt x="1013" y="288"/>
                  </a:lnTo>
                  <a:lnTo>
                    <a:pt x="1030" y="274"/>
                  </a:lnTo>
                  <a:lnTo>
                    <a:pt x="1047" y="260"/>
                  </a:lnTo>
                  <a:lnTo>
                    <a:pt x="1064" y="247"/>
                  </a:lnTo>
                  <a:lnTo>
                    <a:pt x="1095" y="216"/>
                  </a:lnTo>
                  <a:lnTo>
                    <a:pt x="1126" y="185"/>
                  </a:lnTo>
                  <a:lnTo>
                    <a:pt x="1154" y="152"/>
                  </a:lnTo>
                  <a:lnTo>
                    <a:pt x="1182" y="121"/>
                  </a:lnTo>
                  <a:lnTo>
                    <a:pt x="1214" y="84"/>
                  </a:lnTo>
                  <a:lnTo>
                    <a:pt x="1214" y="84"/>
                  </a:lnTo>
                  <a:lnTo>
                    <a:pt x="1232" y="66"/>
                  </a:lnTo>
                  <a:lnTo>
                    <a:pt x="1247" y="50"/>
                  </a:lnTo>
                  <a:lnTo>
                    <a:pt x="1264" y="36"/>
                  </a:lnTo>
                  <a:lnTo>
                    <a:pt x="1279" y="24"/>
                  </a:lnTo>
                  <a:lnTo>
                    <a:pt x="1294" y="15"/>
                  </a:lnTo>
                  <a:lnTo>
                    <a:pt x="1307" y="9"/>
                  </a:lnTo>
                  <a:lnTo>
                    <a:pt x="1320" y="4"/>
                  </a:lnTo>
                  <a:lnTo>
                    <a:pt x="1331" y="2"/>
                  </a:lnTo>
                  <a:lnTo>
                    <a:pt x="1331" y="2"/>
                  </a:lnTo>
                  <a:lnTo>
                    <a:pt x="1340" y="3"/>
                  </a:lnTo>
                  <a:lnTo>
                    <a:pt x="1348" y="4"/>
                  </a:lnTo>
                  <a:lnTo>
                    <a:pt x="1356" y="8"/>
                  </a:lnTo>
                  <a:lnTo>
                    <a:pt x="1366" y="12"/>
                  </a:lnTo>
                  <a:lnTo>
                    <a:pt x="1375" y="17"/>
                  </a:lnTo>
                  <a:lnTo>
                    <a:pt x="1385" y="23"/>
                  </a:lnTo>
                  <a:lnTo>
                    <a:pt x="1406" y="39"/>
                  </a:lnTo>
                  <a:lnTo>
                    <a:pt x="1426" y="56"/>
                  </a:lnTo>
                  <a:lnTo>
                    <a:pt x="1447" y="76"/>
                  </a:lnTo>
                  <a:lnTo>
                    <a:pt x="1487" y="116"/>
                  </a:lnTo>
                  <a:lnTo>
                    <a:pt x="1487" y="116"/>
                  </a:lnTo>
                  <a:lnTo>
                    <a:pt x="1517" y="145"/>
                  </a:lnTo>
                  <a:lnTo>
                    <a:pt x="1546" y="174"/>
                  </a:lnTo>
                  <a:lnTo>
                    <a:pt x="1562" y="188"/>
                  </a:lnTo>
                  <a:lnTo>
                    <a:pt x="1579" y="202"/>
                  </a:lnTo>
                  <a:lnTo>
                    <a:pt x="1594" y="214"/>
                  </a:lnTo>
                  <a:lnTo>
                    <a:pt x="1611" y="227"/>
                  </a:lnTo>
                  <a:lnTo>
                    <a:pt x="1629" y="237"/>
                  </a:lnTo>
                  <a:lnTo>
                    <a:pt x="1647" y="248"/>
                  </a:lnTo>
                  <a:lnTo>
                    <a:pt x="1666" y="257"/>
                  </a:lnTo>
                  <a:lnTo>
                    <a:pt x="1685" y="265"/>
                  </a:lnTo>
                  <a:lnTo>
                    <a:pt x="1704" y="271"/>
                  </a:lnTo>
                  <a:lnTo>
                    <a:pt x="1724" y="276"/>
                  </a:lnTo>
                  <a:lnTo>
                    <a:pt x="1745" y="278"/>
                  </a:lnTo>
                  <a:lnTo>
                    <a:pt x="1767" y="279"/>
                  </a:lnTo>
                  <a:lnTo>
                    <a:pt x="1767" y="279"/>
                  </a:lnTo>
                  <a:lnTo>
                    <a:pt x="1780" y="279"/>
                  </a:lnTo>
                  <a:lnTo>
                    <a:pt x="1794" y="278"/>
                  </a:lnTo>
                  <a:lnTo>
                    <a:pt x="1806" y="276"/>
                  </a:lnTo>
                  <a:lnTo>
                    <a:pt x="1819" y="274"/>
                  </a:lnTo>
                  <a:lnTo>
                    <a:pt x="1831" y="271"/>
                  </a:lnTo>
                  <a:lnTo>
                    <a:pt x="1843" y="267"/>
                  </a:lnTo>
                  <a:lnTo>
                    <a:pt x="1855" y="262"/>
                  </a:lnTo>
                  <a:lnTo>
                    <a:pt x="1868" y="257"/>
                  </a:lnTo>
                  <a:lnTo>
                    <a:pt x="1880" y="252"/>
                  </a:lnTo>
                  <a:lnTo>
                    <a:pt x="1892" y="245"/>
                  </a:lnTo>
                  <a:lnTo>
                    <a:pt x="1904" y="237"/>
                  </a:lnTo>
                  <a:lnTo>
                    <a:pt x="1915" y="230"/>
                  </a:lnTo>
                  <a:lnTo>
                    <a:pt x="1938" y="212"/>
                  </a:lnTo>
                  <a:lnTo>
                    <a:pt x="1960" y="191"/>
                  </a:lnTo>
                  <a:lnTo>
                    <a:pt x="2098" y="57"/>
                  </a:lnTo>
                  <a:lnTo>
                    <a:pt x="2098" y="57"/>
                  </a:lnTo>
                  <a:lnTo>
                    <a:pt x="2156" y="0"/>
                  </a:lnTo>
                  <a:lnTo>
                    <a:pt x="215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8" name="Freeform 33">
              <a:extLst>
                <a:ext uri="{FF2B5EF4-FFF2-40B4-BE49-F238E27FC236}">
                  <a16:creationId xmlns:a16="http://schemas.microsoft.com/office/drawing/2014/main" id="{6BE34BAD-4F85-4100-AE22-13C2634B489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9205" y="4184649"/>
              <a:ext cx="558800" cy="31749"/>
            </a:xfrm>
            <a:custGeom>
              <a:avLst/>
              <a:gdLst>
                <a:gd name="T0" fmla="*/ 81 w 2461"/>
                <a:gd name="T1" fmla="*/ 0 h 143"/>
                <a:gd name="T2" fmla="*/ 73 w 2461"/>
                <a:gd name="T3" fmla="*/ 1 h 143"/>
                <a:gd name="T4" fmla="*/ 57 w 2461"/>
                <a:gd name="T5" fmla="*/ 3 h 143"/>
                <a:gd name="T6" fmla="*/ 43 w 2461"/>
                <a:gd name="T7" fmla="*/ 8 h 143"/>
                <a:gd name="T8" fmla="*/ 29 w 2461"/>
                <a:gd name="T9" fmla="*/ 17 h 143"/>
                <a:gd name="T10" fmla="*/ 19 w 2461"/>
                <a:gd name="T11" fmla="*/ 26 h 143"/>
                <a:gd name="T12" fmla="*/ 9 w 2461"/>
                <a:gd name="T13" fmla="*/ 38 h 143"/>
                <a:gd name="T14" fmla="*/ 3 w 2461"/>
                <a:gd name="T15" fmla="*/ 50 h 143"/>
                <a:gd name="T16" fmla="*/ 0 w 2461"/>
                <a:gd name="T17" fmla="*/ 64 h 143"/>
                <a:gd name="T18" fmla="*/ 0 w 2461"/>
                <a:gd name="T19" fmla="*/ 71 h 143"/>
                <a:gd name="T20" fmla="*/ 2 w 2461"/>
                <a:gd name="T21" fmla="*/ 86 h 143"/>
                <a:gd name="T22" fmla="*/ 6 w 2461"/>
                <a:gd name="T23" fmla="*/ 99 h 143"/>
                <a:gd name="T24" fmla="*/ 14 w 2461"/>
                <a:gd name="T25" fmla="*/ 111 h 143"/>
                <a:gd name="T26" fmla="*/ 24 w 2461"/>
                <a:gd name="T27" fmla="*/ 122 h 143"/>
                <a:gd name="T28" fmla="*/ 36 w 2461"/>
                <a:gd name="T29" fmla="*/ 130 h 143"/>
                <a:gd name="T30" fmla="*/ 49 w 2461"/>
                <a:gd name="T31" fmla="*/ 136 h 143"/>
                <a:gd name="T32" fmla="*/ 65 w 2461"/>
                <a:gd name="T33" fmla="*/ 141 h 143"/>
                <a:gd name="T34" fmla="*/ 81 w 2461"/>
                <a:gd name="T35" fmla="*/ 143 h 143"/>
                <a:gd name="T36" fmla="*/ 2381 w 2461"/>
                <a:gd name="T37" fmla="*/ 143 h 143"/>
                <a:gd name="T38" fmla="*/ 2396 w 2461"/>
                <a:gd name="T39" fmla="*/ 141 h 143"/>
                <a:gd name="T40" fmla="*/ 2412 w 2461"/>
                <a:gd name="T41" fmla="*/ 136 h 143"/>
                <a:gd name="T42" fmla="*/ 2426 w 2461"/>
                <a:gd name="T43" fmla="*/ 130 h 143"/>
                <a:gd name="T44" fmla="*/ 2438 w 2461"/>
                <a:gd name="T45" fmla="*/ 122 h 143"/>
                <a:gd name="T46" fmla="*/ 2448 w 2461"/>
                <a:gd name="T47" fmla="*/ 111 h 143"/>
                <a:gd name="T48" fmla="*/ 2455 w 2461"/>
                <a:gd name="T49" fmla="*/ 99 h 143"/>
                <a:gd name="T50" fmla="*/ 2460 w 2461"/>
                <a:gd name="T51" fmla="*/ 86 h 143"/>
                <a:gd name="T52" fmla="*/ 2461 w 2461"/>
                <a:gd name="T53" fmla="*/ 71 h 143"/>
                <a:gd name="T54" fmla="*/ 2461 w 2461"/>
                <a:gd name="T55" fmla="*/ 64 h 143"/>
                <a:gd name="T56" fmla="*/ 2458 w 2461"/>
                <a:gd name="T57" fmla="*/ 50 h 143"/>
                <a:gd name="T58" fmla="*/ 2452 w 2461"/>
                <a:gd name="T59" fmla="*/ 38 h 143"/>
                <a:gd name="T60" fmla="*/ 2443 w 2461"/>
                <a:gd name="T61" fmla="*/ 26 h 143"/>
                <a:gd name="T62" fmla="*/ 2432 w 2461"/>
                <a:gd name="T63" fmla="*/ 17 h 143"/>
                <a:gd name="T64" fmla="*/ 2419 w 2461"/>
                <a:gd name="T65" fmla="*/ 8 h 143"/>
                <a:gd name="T66" fmla="*/ 2405 w 2461"/>
                <a:gd name="T67" fmla="*/ 3 h 143"/>
                <a:gd name="T68" fmla="*/ 2389 w 2461"/>
                <a:gd name="T69" fmla="*/ 1 h 143"/>
                <a:gd name="T70" fmla="*/ 2381 w 2461"/>
                <a:gd name="T71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61" h="143">
                  <a:moveTo>
                    <a:pt x="2381" y="0"/>
                  </a:moveTo>
                  <a:lnTo>
                    <a:pt x="81" y="0"/>
                  </a:lnTo>
                  <a:lnTo>
                    <a:pt x="81" y="0"/>
                  </a:lnTo>
                  <a:lnTo>
                    <a:pt x="73" y="1"/>
                  </a:lnTo>
                  <a:lnTo>
                    <a:pt x="65" y="2"/>
                  </a:lnTo>
                  <a:lnTo>
                    <a:pt x="57" y="3"/>
                  </a:lnTo>
                  <a:lnTo>
                    <a:pt x="49" y="6"/>
                  </a:lnTo>
                  <a:lnTo>
                    <a:pt x="43" y="8"/>
                  </a:lnTo>
                  <a:lnTo>
                    <a:pt x="36" y="13"/>
                  </a:lnTo>
                  <a:lnTo>
                    <a:pt x="29" y="17"/>
                  </a:lnTo>
                  <a:lnTo>
                    <a:pt x="24" y="21"/>
                  </a:lnTo>
                  <a:lnTo>
                    <a:pt x="19" y="26"/>
                  </a:lnTo>
                  <a:lnTo>
                    <a:pt x="14" y="32"/>
                  </a:lnTo>
                  <a:lnTo>
                    <a:pt x="9" y="38"/>
                  </a:lnTo>
                  <a:lnTo>
                    <a:pt x="6" y="44"/>
                  </a:lnTo>
                  <a:lnTo>
                    <a:pt x="3" y="50"/>
                  </a:lnTo>
                  <a:lnTo>
                    <a:pt x="2" y="57"/>
                  </a:lnTo>
                  <a:lnTo>
                    <a:pt x="0" y="64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79"/>
                  </a:lnTo>
                  <a:lnTo>
                    <a:pt x="2" y="86"/>
                  </a:lnTo>
                  <a:lnTo>
                    <a:pt x="3" y="92"/>
                  </a:lnTo>
                  <a:lnTo>
                    <a:pt x="6" y="99"/>
                  </a:lnTo>
                  <a:lnTo>
                    <a:pt x="9" y="105"/>
                  </a:lnTo>
                  <a:lnTo>
                    <a:pt x="14" y="111"/>
                  </a:lnTo>
                  <a:lnTo>
                    <a:pt x="19" y="117"/>
                  </a:lnTo>
                  <a:lnTo>
                    <a:pt x="24" y="122"/>
                  </a:lnTo>
                  <a:lnTo>
                    <a:pt x="29" y="126"/>
                  </a:lnTo>
                  <a:lnTo>
                    <a:pt x="36" y="130"/>
                  </a:lnTo>
                  <a:lnTo>
                    <a:pt x="43" y="133"/>
                  </a:lnTo>
                  <a:lnTo>
                    <a:pt x="49" y="136"/>
                  </a:lnTo>
                  <a:lnTo>
                    <a:pt x="57" y="140"/>
                  </a:lnTo>
                  <a:lnTo>
                    <a:pt x="65" y="141"/>
                  </a:lnTo>
                  <a:lnTo>
                    <a:pt x="73" y="142"/>
                  </a:lnTo>
                  <a:lnTo>
                    <a:pt x="81" y="143"/>
                  </a:lnTo>
                  <a:lnTo>
                    <a:pt x="2381" y="143"/>
                  </a:lnTo>
                  <a:lnTo>
                    <a:pt x="2381" y="143"/>
                  </a:lnTo>
                  <a:lnTo>
                    <a:pt x="2389" y="142"/>
                  </a:lnTo>
                  <a:lnTo>
                    <a:pt x="2396" y="141"/>
                  </a:lnTo>
                  <a:lnTo>
                    <a:pt x="2405" y="140"/>
                  </a:lnTo>
                  <a:lnTo>
                    <a:pt x="2412" y="136"/>
                  </a:lnTo>
                  <a:lnTo>
                    <a:pt x="2419" y="133"/>
                  </a:lnTo>
                  <a:lnTo>
                    <a:pt x="2426" y="130"/>
                  </a:lnTo>
                  <a:lnTo>
                    <a:pt x="2432" y="126"/>
                  </a:lnTo>
                  <a:lnTo>
                    <a:pt x="2438" y="122"/>
                  </a:lnTo>
                  <a:lnTo>
                    <a:pt x="2443" y="117"/>
                  </a:lnTo>
                  <a:lnTo>
                    <a:pt x="2448" y="111"/>
                  </a:lnTo>
                  <a:lnTo>
                    <a:pt x="2452" y="105"/>
                  </a:lnTo>
                  <a:lnTo>
                    <a:pt x="2455" y="99"/>
                  </a:lnTo>
                  <a:lnTo>
                    <a:pt x="2458" y="92"/>
                  </a:lnTo>
                  <a:lnTo>
                    <a:pt x="2460" y="86"/>
                  </a:lnTo>
                  <a:lnTo>
                    <a:pt x="2461" y="79"/>
                  </a:lnTo>
                  <a:lnTo>
                    <a:pt x="2461" y="71"/>
                  </a:lnTo>
                  <a:lnTo>
                    <a:pt x="2461" y="71"/>
                  </a:lnTo>
                  <a:lnTo>
                    <a:pt x="2461" y="64"/>
                  </a:lnTo>
                  <a:lnTo>
                    <a:pt x="2460" y="57"/>
                  </a:lnTo>
                  <a:lnTo>
                    <a:pt x="2458" y="50"/>
                  </a:lnTo>
                  <a:lnTo>
                    <a:pt x="2455" y="44"/>
                  </a:lnTo>
                  <a:lnTo>
                    <a:pt x="2452" y="38"/>
                  </a:lnTo>
                  <a:lnTo>
                    <a:pt x="2448" y="32"/>
                  </a:lnTo>
                  <a:lnTo>
                    <a:pt x="2443" y="26"/>
                  </a:lnTo>
                  <a:lnTo>
                    <a:pt x="2438" y="21"/>
                  </a:lnTo>
                  <a:lnTo>
                    <a:pt x="2432" y="17"/>
                  </a:lnTo>
                  <a:lnTo>
                    <a:pt x="2426" y="13"/>
                  </a:lnTo>
                  <a:lnTo>
                    <a:pt x="2419" y="8"/>
                  </a:lnTo>
                  <a:lnTo>
                    <a:pt x="2412" y="6"/>
                  </a:lnTo>
                  <a:lnTo>
                    <a:pt x="2405" y="3"/>
                  </a:lnTo>
                  <a:lnTo>
                    <a:pt x="2396" y="2"/>
                  </a:lnTo>
                  <a:lnTo>
                    <a:pt x="2389" y="1"/>
                  </a:lnTo>
                  <a:lnTo>
                    <a:pt x="2381" y="0"/>
                  </a:lnTo>
                  <a:lnTo>
                    <a:pt x="238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9" name="Freeform 34">
              <a:extLst>
                <a:ext uri="{FF2B5EF4-FFF2-40B4-BE49-F238E27FC236}">
                  <a16:creationId xmlns:a16="http://schemas.microsoft.com/office/drawing/2014/main" id="{CC3BAE8C-F8DB-4A88-AB90-69CEF97A49A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21429" y="3670298"/>
              <a:ext cx="515938" cy="374649"/>
            </a:xfrm>
            <a:custGeom>
              <a:avLst/>
              <a:gdLst>
                <a:gd name="T0" fmla="*/ 2269 w 2273"/>
                <a:gd name="T1" fmla="*/ 1128 h 1646"/>
                <a:gd name="T2" fmla="*/ 2198 w 2273"/>
                <a:gd name="T3" fmla="*/ 1249 h 1646"/>
                <a:gd name="T4" fmla="*/ 1933 w 2273"/>
                <a:gd name="T5" fmla="*/ 1512 h 1646"/>
                <a:gd name="T6" fmla="*/ 1865 w 2273"/>
                <a:gd name="T7" fmla="*/ 1558 h 1646"/>
                <a:gd name="T8" fmla="*/ 1801 w 2273"/>
                <a:gd name="T9" fmla="*/ 1561 h 1646"/>
                <a:gd name="T10" fmla="*/ 1719 w 2273"/>
                <a:gd name="T11" fmla="*/ 1518 h 1646"/>
                <a:gd name="T12" fmla="*/ 1557 w 2273"/>
                <a:gd name="T13" fmla="*/ 1364 h 1646"/>
                <a:gd name="T14" fmla="*/ 1454 w 2273"/>
                <a:gd name="T15" fmla="*/ 1299 h 1646"/>
                <a:gd name="T16" fmla="*/ 1378 w 2273"/>
                <a:gd name="T17" fmla="*/ 1289 h 1646"/>
                <a:gd name="T18" fmla="*/ 1294 w 2273"/>
                <a:gd name="T19" fmla="*/ 1316 h 1646"/>
                <a:gd name="T20" fmla="*/ 1199 w 2273"/>
                <a:gd name="T21" fmla="*/ 1391 h 1646"/>
                <a:gd name="T22" fmla="*/ 1039 w 2273"/>
                <a:gd name="T23" fmla="*/ 1566 h 1646"/>
                <a:gd name="T24" fmla="*/ 949 w 2273"/>
                <a:gd name="T25" fmla="*/ 1626 h 1646"/>
                <a:gd name="T26" fmla="*/ 845 w 2273"/>
                <a:gd name="T27" fmla="*/ 1646 h 1646"/>
                <a:gd name="T28" fmla="*/ 717 w 2273"/>
                <a:gd name="T29" fmla="*/ 1612 h 1646"/>
                <a:gd name="T30" fmla="*/ 587 w 2273"/>
                <a:gd name="T31" fmla="*/ 1534 h 1646"/>
                <a:gd name="T32" fmla="*/ 443 w 2273"/>
                <a:gd name="T33" fmla="*/ 1464 h 1646"/>
                <a:gd name="T34" fmla="*/ 328 w 2273"/>
                <a:gd name="T35" fmla="*/ 1447 h 1646"/>
                <a:gd name="T36" fmla="*/ 238 w 2273"/>
                <a:gd name="T37" fmla="*/ 1466 h 1646"/>
                <a:gd name="T38" fmla="*/ 141 w 2273"/>
                <a:gd name="T39" fmla="*/ 1529 h 1646"/>
                <a:gd name="T40" fmla="*/ 73 w 2273"/>
                <a:gd name="T41" fmla="*/ 1567 h 1646"/>
                <a:gd name="T42" fmla="*/ 23 w 2273"/>
                <a:gd name="T43" fmla="*/ 1531 h 1646"/>
                <a:gd name="T44" fmla="*/ 0 w 2273"/>
                <a:gd name="T45" fmla="*/ 1453 h 1646"/>
                <a:gd name="T46" fmla="*/ 7 w 2273"/>
                <a:gd name="T47" fmla="*/ 731 h 1646"/>
                <a:gd name="T48" fmla="*/ 54 w 2273"/>
                <a:gd name="T49" fmla="*/ 653 h 1646"/>
                <a:gd name="T50" fmla="*/ 144 w 2273"/>
                <a:gd name="T51" fmla="*/ 583 h 1646"/>
                <a:gd name="T52" fmla="*/ 297 w 2273"/>
                <a:gd name="T53" fmla="*/ 510 h 1646"/>
                <a:gd name="T54" fmla="*/ 588 w 2273"/>
                <a:gd name="T55" fmla="*/ 182 h 1646"/>
                <a:gd name="T56" fmla="*/ 600 w 2273"/>
                <a:gd name="T57" fmla="*/ 138 h 1646"/>
                <a:gd name="T58" fmla="*/ 637 w 2273"/>
                <a:gd name="T59" fmla="*/ 101 h 1646"/>
                <a:gd name="T60" fmla="*/ 681 w 2273"/>
                <a:gd name="T61" fmla="*/ 91 h 1646"/>
                <a:gd name="T62" fmla="*/ 731 w 2273"/>
                <a:gd name="T63" fmla="*/ 107 h 1646"/>
                <a:gd name="T64" fmla="*/ 764 w 2273"/>
                <a:gd name="T65" fmla="*/ 147 h 1646"/>
                <a:gd name="T66" fmla="*/ 772 w 2273"/>
                <a:gd name="T67" fmla="*/ 406 h 1646"/>
                <a:gd name="T68" fmla="*/ 1045 w 2273"/>
                <a:gd name="T69" fmla="*/ 91 h 1646"/>
                <a:gd name="T70" fmla="*/ 1061 w 2273"/>
                <a:gd name="T71" fmla="*/ 40 h 1646"/>
                <a:gd name="T72" fmla="*/ 1101 w 2273"/>
                <a:gd name="T73" fmla="*/ 7 h 1646"/>
                <a:gd name="T74" fmla="*/ 1146 w 2273"/>
                <a:gd name="T75" fmla="*/ 0 h 1646"/>
                <a:gd name="T76" fmla="*/ 1195 w 2273"/>
                <a:gd name="T77" fmla="*/ 21 h 1646"/>
                <a:gd name="T78" fmla="*/ 1224 w 2273"/>
                <a:gd name="T79" fmla="*/ 64 h 1646"/>
                <a:gd name="T80" fmla="*/ 1299 w 2273"/>
                <a:gd name="T81" fmla="*/ 389 h 1646"/>
                <a:gd name="T82" fmla="*/ 1502 w 2273"/>
                <a:gd name="T83" fmla="*/ 173 h 1646"/>
                <a:gd name="T84" fmla="*/ 1522 w 2273"/>
                <a:gd name="T85" fmla="*/ 124 h 1646"/>
                <a:gd name="T86" fmla="*/ 1566 w 2273"/>
                <a:gd name="T87" fmla="*/ 95 h 1646"/>
                <a:gd name="T88" fmla="*/ 1611 w 2273"/>
                <a:gd name="T89" fmla="*/ 93 h 1646"/>
                <a:gd name="T90" fmla="*/ 1658 w 2273"/>
                <a:gd name="T91" fmla="*/ 117 h 1646"/>
                <a:gd name="T92" fmla="*/ 1683 w 2273"/>
                <a:gd name="T93" fmla="*/ 163 h 1646"/>
                <a:gd name="T94" fmla="*/ 1811 w 2273"/>
                <a:gd name="T95" fmla="*/ 460 h 1646"/>
                <a:gd name="T96" fmla="*/ 2070 w 2273"/>
                <a:gd name="T97" fmla="*/ 550 h 1646"/>
                <a:gd name="T98" fmla="*/ 2180 w 2273"/>
                <a:gd name="T99" fmla="*/ 617 h 1646"/>
                <a:gd name="T100" fmla="*/ 2249 w 2273"/>
                <a:gd name="T101" fmla="*/ 691 h 1646"/>
                <a:gd name="T102" fmla="*/ 2273 w 2273"/>
                <a:gd name="T103" fmla="*/ 771 h 1646"/>
                <a:gd name="T104" fmla="*/ 292 w 2273"/>
                <a:gd name="T105" fmla="*/ 869 h 1646"/>
                <a:gd name="T106" fmla="*/ 242 w 2273"/>
                <a:gd name="T107" fmla="*/ 832 h 1646"/>
                <a:gd name="T108" fmla="*/ 202 w 2273"/>
                <a:gd name="T109" fmla="*/ 842 h 1646"/>
                <a:gd name="T110" fmla="*/ 175 w 2273"/>
                <a:gd name="T111" fmla="*/ 892 h 1646"/>
                <a:gd name="T112" fmla="*/ 185 w 2273"/>
                <a:gd name="T113" fmla="*/ 1231 h 1646"/>
                <a:gd name="T114" fmla="*/ 236 w 2273"/>
                <a:gd name="T115" fmla="*/ 1258 h 1646"/>
                <a:gd name="T116" fmla="*/ 279 w 2273"/>
                <a:gd name="T117" fmla="*/ 1240 h 1646"/>
                <a:gd name="T118" fmla="*/ 297 w 2273"/>
                <a:gd name="T119" fmla="*/ 892 h 1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73" h="1646">
                  <a:moveTo>
                    <a:pt x="2273" y="771"/>
                  </a:moveTo>
                  <a:lnTo>
                    <a:pt x="2273" y="771"/>
                  </a:lnTo>
                  <a:lnTo>
                    <a:pt x="2273" y="1085"/>
                  </a:lnTo>
                  <a:lnTo>
                    <a:pt x="2273" y="1085"/>
                  </a:lnTo>
                  <a:lnTo>
                    <a:pt x="2272" y="1107"/>
                  </a:lnTo>
                  <a:lnTo>
                    <a:pt x="2269" y="1128"/>
                  </a:lnTo>
                  <a:lnTo>
                    <a:pt x="2263" y="1148"/>
                  </a:lnTo>
                  <a:lnTo>
                    <a:pt x="2255" y="1168"/>
                  </a:lnTo>
                  <a:lnTo>
                    <a:pt x="2246" y="1187"/>
                  </a:lnTo>
                  <a:lnTo>
                    <a:pt x="2232" y="1207"/>
                  </a:lnTo>
                  <a:lnTo>
                    <a:pt x="2216" y="1228"/>
                  </a:lnTo>
                  <a:lnTo>
                    <a:pt x="2198" y="1249"/>
                  </a:lnTo>
                  <a:lnTo>
                    <a:pt x="2176" y="1272"/>
                  </a:lnTo>
                  <a:lnTo>
                    <a:pt x="2152" y="1297"/>
                  </a:lnTo>
                  <a:lnTo>
                    <a:pt x="2094" y="1355"/>
                  </a:lnTo>
                  <a:lnTo>
                    <a:pt x="2020" y="1426"/>
                  </a:lnTo>
                  <a:lnTo>
                    <a:pt x="1933" y="1512"/>
                  </a:lnTo>
                  <a:lnTo>
                    <a:pt x="1933" y="1512"/>
                  </a:lnTo>
                  <a:lnTo>
                    <a:pt x="1922" y="1523"/>
                  </a:lnTo>
                  <a:lnTo>
                    <a:pt x="1910" y="1533"/>
                  </a:lnTo>
                  <a:lnTo>
                    <a:pt x="1899" y="1541"/>
                  </a:lnTo>
                  <a:lnTo>
                    <a:pt x="1887" y="1548"/>
                  </a:lnTo>
                  <a:lnTo>
                    <a:pt x="1876" y="1554"/>
                  </a:lnTo>
                  <a:lnTo>
                    <a:pt x="1865" y="1558"/>
                  </a:lnTo>
                  <a:lnTo>
                    <a:pt x="1854" y="1561"/>
                  </a:lnTo>
                  <a:lnTo>
                    <a:pt x="1843" y="1564"/>
                  </a:lnTo>
                  <a:lnTo>
                    <a:pt x="1833" y="1565"/>
                  </a:lnTo>
                  <a:lnTo>
                    <a:pt x="1822" y="1565"/>
                  </a:lnTo>
                  <a:lnTo>
                    <a:pt x="1812" y="1564"/>
                  </a:lnTo>
                  <a:lnTo>
                    <a:pt x="1801" y="1561"/>
                  </a:lnTo>
                  <a:lnTo>
                    <a:pt x="1791" y="1559"/>
                  </a:lnTo>
                  <a:lnTo>
                    <a:pt x="1780" y="1555"/>
                  </a:lnTo>
                  <a:lnTo>
                    <a:pt x="1770" y="1551"/>
                  </a:lnTo>
                  <a:lnTo>
                    <a:pt x="1760" y="1546"/>
                  </a:lnTo>
                  <a:lnTo>
                    <a:pt x="1739" y="1533"/>
                  </a:lnTo>
                  <a:lnTo>
                    <a:pt x="1719" y="1518"/>
                  </a:lnTo>
                  <a:lnTo>
                    <a:pt x="1699" y="1502"/>
                  </a:lnTo>
                  <a:lnTo>
                    <a:pt x="1680" y="1484"/>
                  </a:lnTo>
                  <a:lnTo>
                    <a:pt x="1640" y="1444"/>
                  </a:lnTo>
                  <a:lnTo>
                    <a:pt x="1599" y="1403"/>
                  </a:lnTo>
                  <a:lnTo>
                    <a:pt x="1578" y="1383"/>
                  </a:lnTo>
                  <a:lnTo>
                    <a:pt x="1557" y="1364"/>
                  </a:lnTo>
                  <a:lnTo>
                    <a:pt x="1535" y="1346"/>
                  </a:lnTo>
                  <a:lnTo>
                    <a:pt x="1513" y="1330"/>
                  </a:lnTo>
                  <a:lnTo>
                    <a:pt x="1490" y="1316"/>
                  </a:lnTo>
                  <a:lnTo>
                    <a:pt x="1478" y="1310"/>
                  </a:lnTo>
                  <a:lnTo>
                    <a:pt x="1466" y="1304"/>
                  </a:lnTo>
                  <a:lnTo>
                    <a:pt x="1454" y="1299"/>
                  </a:lnTo>
                  <a:lnTo>
                    <a:pt x="1442" y="1295"/>
                  </a:lnTo>
                  <a:lnTo>
                    <a:pt x="1430" y="1292"/>
                  </a:lnTo>
                  <a:lnTo>
                    <a:pt x="1418" y="1290"/>
                  </a:lnTo>
                  <a:lnTo>
                    <a:pt x="1404" y="1288"/>
                  </a:lnTo>
                  <a:lnTo>
                    <a:pt x="1391" y="1288"/>
                  </a:lnTo>
                  <a:lnTo>
                    <a:pt x="1378" y="1289"/>
                  </a:lnTo>
                  <a:lnTo>
                    <a:pt x="1365" y="1290"/>
                  </a:lnTo>
                  <a:lnTo>
                    <a:pt x="1350" y="1293"/>
                  </a:lnTo>
                  <a:lnTo>
                    <a:pt x="1337" y="1296"/>
                  </a:lnTo>
                  <a:lnTo>
                    <a:pt x="1323" y="1301"/>
                  </a:lnTo>
                  <a:lnTo>
                    <a:pt x="1308" y="1308"/>
                  </a:lnTo>
                  <a:lnTo>
                    <a:pt x="1294" y="1316"/>
                  </a:lnTo>
                  <a:lnTo>
                    <a:pt x="1279" y="1324"/>
                  </a:lnTo>
                  <a:lnTo>
                    <a:pt x="1263" y="1335"/>
                  </a:lnTo>
                  <a:lnTo>
                    <a:pt x="1248" y="1347"/>
                  </a:lnTo>
                  <a:lnTo>
                    <a:pt x="1232" y="1360"/>
                  </a:lnTo>
                  <a:lnTo>
                    <a:pt x="1215" y="1376"/>
                  </a:lnTo>
                  <a:lnTo>
                    <a:pt x="1199" y="1391"/>
                  </a:lnTo>
                  <a:lnTo>
                    <a:pt x="1183" y="1410"/>
                  </a:lnTo>
                  <a:lnTo>
                    <a:pt x="1183" y="1410"/>
                  </a:lnTo>
                  <a:lnTo>
                    <a:pt x="1124" y="1477"/>
                  </a:lnTo>
                  <a:lnTo>
                    <a:pt x="1096" y="1509"/>
                  </a:lnTo>
                  <a:lnTo>
                    <a:pt x="1067" y="1538"/>
                  </a:lnTo>
                  <a:lnTo>
                    <a:pt x="1039" y="1566"/>
                  </a:lnTo>
                  <a:lnTo>
                    <a:pt x="1024" y="1577"/>
                  </a:lnTo>
                  <a:lnTo>
                    <a:pt x="1010" y="1590"/>
                  </a:lnTo>
                  <a:lnTo>
                    <a:pt x="995" y="1600"/>
                  </a:lnTo>
                  <a:lnTo>
                    <a:pt x="980" y="1610"/>
                  </a:lnTo>
                  <a:lnTo>
                    <a:pt x="965" y="1618"/>
                  </a:lnTo>
                  <a:lnTo>
                    <a:pt x="949" y="1626"/>
                  </a:lnTo>
                  <a:lnTo>
                    <a:pt x="933" y="1633"/>
                  </a:lnTo>
                  <a:lnTo>
                    <a:pt x="916" y="1638"/>
                  </a:lnTo>
                  <a:lnTo>
                    <a:pt x="900" y="1642"/>
                  </a:lnTo>
                  <a:lnTo>
                    <a:pt x="882" y="1645"/>
                  </a:lnTo>
                  <a:lnTo>
                    <a:pt x="864" y="1646"/>
                  </a:lnTo>
                  <a:lnTo>
                    <a:pt x="845" y="1646"/>
                  </a:lnTo>
                  <a:lnTo>
                    <a:pt x="826" y="1645"/>
                  </a:lnTo>
                  <a:lnTo>
                    <a:pt x="806" y="1642"/>
                  </a:lnTo>
                  <a:lnTo>
                    <a:pt x="785" y="1637"/>
                  </a:lnTo>
                  <a:lnTo>
                    <a:pt x="763" y="1631"/>
                  </a:lnTo>
                  <a:lnTo>
                    <a:pt x="741" y="1622"/>
                  </a:lnTo>
                  <a:lnTo>
                    <a:pt x="717" y="1612"/>
                  </a:lnTo>
                  <a:lnTo>
                    <a:pt x="693" y="1600"/>
                  </a:lnTo>
                  <a:lnTo>
                    <a:pt x="668" y="1587"/>
                  </a:lnTo>
                  <a:lnTo>
                    <a:pt x="642" y="1571"/>
                  </a:lnTo>
                  <a:lnTo>
                    <a:pt x="615" y="1552"/>
                  </a:lnTo>
                  <a:lnTo>
                    <a:pt x="615" y="1552"/>
                  </a:lnTo>
                  <a:lnTo>
                    <a:pt x="587" y="1534"/>
                  </a:lnTo>
                  <a:lnTo>
                    <a:pt x="561" y="1518"/>
                  </a:lnTo>
                  <a:lnTo>
                    <a:pt x="535" y="1504"/>
                  </a:lnTo>
                  <a:lnTo>
                    <a:pt x="511" y="1492"/>
                  </a:lnTo>
                  <a:lnTo>
                    <a:pt x="488" y="1481"/>
                  </a:lnTo>
                  <a:lnTo>
                    <a:pt x="465" y="1472"/>
                  </a:lnTo>
                  <a:lnTo>
                    <a:pt x="443" y="1464"/>
                  </a:lnTo>
                  <a:lnTo>
                    <a:pt x="422" y="1459"/>
                  </a:lnTo>
                  <a:lnTo>
                    <a:pt x="402" y="1453"/>
                  </a:lnTo>
                  <a:lnTo>
                    <a:pt x="382" y="1450"/>
                  </a:lnTo>
                  <a:lnTo>
                    <a:pt x="363" y="1448"/>
                  </a:lnTo>
                  <a:lnTo>
                    <a:pt x="345" y="1447"/>
                  </a:lnTo>
                  <a:lnTo>
                    <a:pt x="328" y="1447"/>
                  </a:lnTo>
                  <a:lnTo>
                    <a:pt x="312" y="1448"/>
                  </a:lnTo>
                  <a:lnTo>
                    <a:pt x="296" y="1450"/>
                  </a:lnTo>
                  <a:lnTo>
                    <a:pt x="280" y="1453"/>
                  </a:lnTo>
                  <a:lnTo>
                    <a:pt x="267" y="1457"/>
                  </a:lnTo>
                  <a:lnTo>
                    <a:pt x="252" y="1462"/>
                  </a:lnTo>
                  <a:lnTo>
                    <a:pt x="238" y="1466"/>
                  </a:lnTo>
                  <a:lnTo>
                    <a:pt x="226" y="1472"/>
                  </a:lnTo>
                  <a:lnTo>
                    <a:pt x="213" y="1479"/>
                  </a:lnTo>
                  <a:lnTo>
                    <a:pt x="202" y="1485"/>
                  </a:lnTo>
                  <a:lnTo>
                    <a:pt x="179" y="1498"/>
                  </a:lnTo>
                  <a:lnTo>
                    <a:pt x="160" y="1513"/>
                  </a:lnTo>
                  <a:lnTo>
                    <a:pt x="141" y="1529"/>
                  </a:lnTo>
                  <a:lnTo>
                    <a:pt x="107" y="1556"/>
                  </a:lnTo>
                  <a:lnTo>
                    <a:pt x="107" y="1556"/>
                  </a:lnTo>
                  <a:lnTo>
                    <a:pt x="99" y="1562"/>
                  </a:lnTo>
                  <a:lnTo>
                    <a:pt x="90" y="1566"/>
                  </a:lnTo>
                  <a:lnTo>
                    <a:pt x="81" y="1567"/>
                  </a:lnTo>
                  <a:lnTo>
                    <a:pt x="73" y="1567"/>
                  </a:lnTo>
                  <a:lnTo>
                    <a:pt x="63" y="1565"/>
                  </a:lnTo>
                  <a:lnTo>
                    <a:pt x="55" y="1561"/>
                  </a:lnTo>
                  <a:lnTo>
                    <a:pt x="46" y="1555"/>
                  </a:lnTo>
                  <a:lnTo>
                    <a:pt x="38" y="1549"/>
                  </a:lnTo>
                  <a:lnTo>
                    <a:pt x="30" y="1540"/>
                  </a:lnTo>
                  <a:lnTo>
                    <a:pt x="23" y="1531"/>
                  </a:lnTo>
                  <a:lnTo>
                    <a:pt x="16" y="1520"/>
                  </a:lnTo>
                  <a:lnTo>
                    <a:pt x="11" y="1509"/>
                  </a:lnTo>
                  <a:lnTo>
                    <a:pt x="7" y="1496"/>
                  </a:lnTo>
                  <a:lnTo>
                    <a:pt x="3" y="1483"/>
                  </a:lnTo>
                  <a:lnTo>
                    <a:pt x="1" y="1468"/>
                  </a:lnTo>
                  <a:lnTo>
                    <a:pt x="0" y="1453"/>
                  </a:lnTo>
                  <a:lnTo>
                    <a:pt x="0" y="1453"/>
                  </a:lnTo>
                  <a:lnTo>
                    <a:pt x="0" y="771"/>
                  </a:lnTo>
                  <a:lnTo>
                    <a:pt x="0" y="771"/>
                  </a:lnTo>
                  <a:lnTo>
                    <a:pt x="1" y="757"/>
                  </a:lnTo>
                  <a:lnTo>
                    <a:pt x="3" y="743"/>
                  </a:lnTo>
                  <a:lnTo>
                    <a:pt x="7" y="731"/>
                  </a:lnTo>
                  <a:lnTo>
                    <a:pt x="11" y="717"/>
                  </a:lnTo>
                  <a:lnTo>
                    <a:pt x="17" y="704"/>
                  </a:lnTo>
                  <a:lnTo>
                    <a:pt x="24" y="691"/>
                  </a:lnTo>
                  <a:lnTo>
                    <a:pt x="33" y="678"/>
                  </a:lnTo>
                  <a:lnTo>
                    <a:pt x="43" y="666"/>
                  </a:lnTo>
                  <a:lnTo>
                    <a:pt x="54" y="653"/>
                  </a:lnTo>
                  <a:lnTo>
                    <a:pt x="66" y="641"/>
                  </a:lnTo>
                  <a:lnTo>
                    <a:pt x="80" y="629"/>
                  </a:lnTo>
                  <a:lnTo>
                    <a:pt x="94" y="617"/>
                  </a:lnTo>
                  <a:lnTo>
                    <a:pt x="109" y="606"/>
                  </a:lnTo>
                  <a:lnTo>
                    <a:pt x="126" y="594"/>
                  </a:lnTo>
                  <a:lnTo>
                    <a:pt x="144" y="583"/>
                  </a:lnTo>
                  <a:lnTo>
                    <a:pt x="163" y="571"/>
                  </a:lnTo>
                  <a:lnTo>
                    <a:pt x="183" y="561"/>
                  </a:lnTo>
                  <a:lnTo>
                    <a:pt x="204" y="550"/>
                  </a:lnTo>
                  <a:lnTo>
                    <a:pt x="226" y="540"/>
                  </a:lnTo>
                  <a:lnTo>
                    <a:pt x="249" y="530"/>
                  </a:lnTo>
                  <a:lnTo>
                    <a:pt x="297" y="510"/>
                  </a:lnTo>
                  <a:lnTo>
                    <a:pt x="349" y="493"/>
                  </a:lnTo>
                  <a:lnTo>
                    <a:pt x="404" y="476"/>
                  </a:lnTo>
                  <a:lnTo>
                    <a:pt x="463" y="460"/>
                  </a:lnTo>
                  <a:lnTo>
                    <a:pt x="524" y="445"/>
                  </a:lnTo>
                  <a:lnTo>
                    <a:pt x="588" y="433"/>
                  </a:lnTo>
                  <a:lnTo>
                    <a:pt x="588" y="182"/>
                  </a:lnTo>
                  <a:lnTo>
                    <a:pt x="588" y="182"/>
                  </a:lnTo>
                  <a:lnTo>
                    <a:pt x="589" y="173"/>
                  </a:lnTo>
                  <a:lnTo>
                    <a:pt x="590" y="163"/>
                  </a:lnTo>
                  <a:lnTo>
                    <a:pt x="593" y="155"/>
                  </a:lnTo>
                  <a:lnTo>
                    <a:pt x="596" y="147"/>
                  </a:lnTo>
                  <a:lnTo>
                    <a:pt x="600" y="138"/>
                  </a:lnTo>
                  <a:lnTo>
                    <a:pt x="604" y="131"/>
                  </a:lnTo>
                  <a:lnTo>
                    <a:pt x="609" y="124"/>
                  </a:lnTo>
                  <a:lnTo>
                    <a:pt x="616" y="117"/>
                  </a:lnTo>
                  <a:lnTo>
                    <a:pt x="622" y="112"/>
                  </a:lnTo>
                  <a:lnTo>
                    <a:pt x="629" y="107"/>
                  </a:lnTo>
                  <a:lnTo>
                    <a:pt x="637" y="101"/>
                  </a:lnTo>
                  <a:lnTo>
                    <a:pt x="645" y="98"/>
                  </a:lnTo>
                  <a:lnTo>
                    <a:pt x="653" y="95"/>
                  </a:lnTo>
                  <a:lnTo>
                    <a:pt x="662" y="93"/>
                  </a:lnTo>
                  <a:lnTo>
                    <a:pt x="671" y="91"/>
                  </a:lnTo>
                  <a:lnTo>
                    <a:pt x="681" y="91"/>
                  </a:lnTo>
                  <a:lnTo>
                    <a:pt x="681" y="91"/>
                  </a:lnTo>
                  <a:lnTo>
                    <a:pt x="689" y="91"/>
                  </a:lnTo>
                  <a:lnTo>
                    <a:pt x="698" y="93"/>
                  </a:lnTo>
                  <a:lnTo>
                    <a:pt x="707" y="95"/>
                  </a:lnTo>
                  <a:lnTo>
                    <a:pt x="715" y="98"/>
                  </a:lnTo>
                  <a:lnTo>
                    <a:pt x="724" y="101"/>
                  </a:lnTo>
                  <a:lnTo>
                    <a:pt x="731" y="107"/>
                  </a:lnTo>
                  <a:lnTo>
                    <a:pt x="738" y="112"/>
                  </a:lnTo>
                  <a:lnTo>
                    <a:pt x="745" y="117"/>
                  </a:lnTo>
                  <a:lnTo>
                    <a:pt x="751" y="124"/>
                  </a:lnTo>
                  <a:lnTo>
                    <a:pt x="756" y="131"/>
                  </a:lnTo>
                  <a:lnTo>
                    <a:pt x="760" y="138"/>
                  </a:lnTo>
                  <a:lnTo>
                    <a:pt x="764" y="147"/>
                  </a:lnTo>
                  <a:lnTo>
                    <a:pt x="768" y="155"/>
                  </a:lnTo>
                  <a:lnTo>
                    <a:pt x="770" y="163"/>
                  </a:lnTo>
                  <a:lnTo>
                    <a:pt x="771" y="173"/>
                  </a:lnTo>
                  <a:lnTo>
                    <a:pt x="772" y="182"/>
                  </a:lnTo>
                  <a:lnTo>
                    <a:pt x="772" y="406"/>
                  </a:lnTo>
                  <a:lnTo>
                    <a:pt x="772" y="406"/>
                  </a:lnTo>
                  <a:lnTo>
                    <a:pt x="838" y="398"/>
                  </a:lnTo>
                  <a:lnTo>
                    <a:pt x="905" y="393"/>
                  </a:lnTo>
                  <a:lnTo>
                    <a:pt x="975" y="389"/>
                  </a:lnTo>
                  <a:lnTo>
                    <a:pt x="1045" y="387"/>
                  </a:lnTo>
                  <a:lnTo>
                    <a:pt x="1045" y="91"/>
                  </a:lnTo>
                  <a:lnTo>
                    <a:pt x="1045" y="91"/>
                  </a:lnTo>
                  <a:lnTo>
                    <a:pt x="1045" y="81"/>
                  </a:lnTo>
                  <a:lnTo>
                    <a:pt x="1047" y="72"/>
                  </a:lnTo>
                  <a:lnTo>
                    <a:pt x="1050" y="64"/>
                  </a:lnTo>
                  <a:lnTo>
                    <a:pt x="1053" y="55"/>
                  </a:lnTo>
                  <a:lnTo>
                    <a:pt x="1057" y="47"/>
                  </a:lnTo>
                  <a:lnTo>
                    <a:pt x="1061" y="40"/>
                  </a:lnTo>
                  <a:lnTo>
                    <a:pt x="1066" y="32"/>
                  </a:lnTo>
                  <a:lnTo>
                    <a:pt x="1073" y="26"/>
                  </a:lnTo>
                  <a:lnTo>
                    <a:pt x="1079" y="21"/>
                  </a:lnTo>
                  <a:lnTo>
                    <a:pt x="1085" y="15"/>
                  </a:lnTo>
                  <a:lnTo>
                    <a:pt x="1094" y="10"/>
                  </a:lnTo>
                  <a:lnTo>
                    <a:pt x="1101" y="7"/>
                  </a:lnTo>
                  <a:lnTo>
                    <a:pt x="1109" y="4"/>
                  </a:lnTo>
                  <a:lnTo>
                    <a:pt x="1119" y="2"/>
                  </a:lnTo>
                  <a:lnTo>
                    <a:pt x="1127" y="0"/>
                  </a:lnTo>
                  <a:lnTo>
                    <a:pt x="1137" y="0"/>
                  </a:lnTo>
                  <a:lnTo>
                    <a:pt x="1137" y="0"/>
                  </a:lnTo>
                  <a:lnTo>
                    <a:pt x="1146" y="0"/>
                  </a:lnTo>
                  <a:lnTo>
                    <a:pt x="1155" y="2"/>
                  </a:lnTo>
                  <a:lnTo>
                    <a:pt x="1164" y="4"/>
                  </a:lnTo>
                  <a:lnTo>
                    <a:pt x="1172" y="7"/>
                  </a:lnTo>
                  <a:lnTo>
                    <a:pt x="1181" y="10"/>
                  </a:lnTo>
                  <a:lnTo>
                    <a:pt x="1188" y="15"/>
                  </a:lnTo>
                  <a:lnTo>
                    <a:pt x="1195" y="21"/>
                  </a:lnTo>
                  <a:lnTo>
                    <a:pt x="1202" y="26"/>
                  </a:lnTo>
                  <a:lnTo>
                    <a:pt x="1207" y="32"/>
                  </a:lnTo>
                  <a:lnTo>
                    <a:pt x="1212" y="40"/>
                  </a:lnTo>
                  <a:lnTo>
                    <a:pt x="1217" y="47"/>
                  </a:lnTo>
                  <a:lnTo>
                    <a:pt x="1220" y="55"/>
                  </a:lnTo>
                  <a:lnTo>
                    <a:pt x="1224" y="64"/>
                  </a:lnTo>
                  <a:lnTo>
                    <a:pt x="1226" y="72"/>
                  </a:lnTo>
                  <a:lnTo>
                    <a:pt x="1228" y="81"/>
                  </a:lnTo>
                  <a:lnTo>
                    <a:pt x="1228" y="91"/>
                  </a:lnTo>
                  <a:lnTo>
                    <a:pt x="1228" y="387"/>
                  </a:lnTo>
                  <a:lnTo>
                    <a:pt x="1228" y="387"/>
                  </a:lnTo>
                  <a:lnTo>
                    <a:pt x="1299" y="389"/>
                  </a:lnTo>
                  <a:lnTo>
                    <a:pt x="1368" y="393"/>
                  </a:lnTo>
                  <a:lnTo>
                    <a:pt x="1435" y="398"/>
                  </a:lnTo>
                  <a:lnTo>
                    <a:pt x="1502" y="406"/>
                  </a:lnTo>
                  <a:lnTo>
                    <a:pt x="1502" y="182"/>
                  </a:lnTo>
                  <a:lnTo>
                    <a:pt x="1502" y="182"/>
                  </a:lnTo>
                  <a:lnTo>
                    <a:pt x="1502" y="173"/>
                  </a:lnTo>
                  <a:lnTo>
                    <a:pt x="1503" y="163"/>
                  </a:lnTo>
                  <a:lnTo>
                    <a:pt x="1506" y="155"/>
                  </a:lnTo>
                  <a:lnTo>
                    <a:pt x="1509" y="147"/>
                  </a:lnTo>
                  <a:lnTo>
                    <a:pt x="1513" y="138"/>
                  </a:lnTo>
                  <a:lnTo>
                    <a:pt x="1517" y="131"/>
                  </a:lnTo>
                  <a:lnTo>
                    <a:pt x="1522" y="124"/>
                  </a:lnTo>
                  <a:lnTo>
                    <a:pt x="1529" y="117"/>
                  </a:lnTo>
                  <a:lnTo>
                    <a:pt x="1535" y="112"/>
                  </a:lnTo>
                  <a:lnTo>
                    <a:pt x="1542" y="107"/>
                  </a:lnTo>
                  <a:lnTo>
                    <a:pt x="1550" y="101"/>
                  </a:lnTo>
                  <a:lnTo>
                    <a:pt x="1558" y="98"/>
                  </a:lnTo>
                  <a:lnTo>
                    <a:pt x="1566" y="95"/>
                  </a:lnTo>
                  <a:lnTo>
                    <a:pt x="1575" y="93"/>
                  </a:lnTo>
                  <a:lnTo>
                    <a:pt x="1584" y="91"/>
                  </a:lnTo>
                  <a:lnTo>
                    <a:pt x="1594" y="91"/>
                  </a:lnTo>
                  <a:lnTo>
                    <a:pt x="1594" y="91"/>
                  </a:lnTo>
                  <a:lnTo>
                    <a:pt x="1603" y="91"/>
                  </a:lnTo>
                  <a:lnTo>
                    <a:pt x="1611" y="93"/>
                  </a:lnTo>
                  <a:lnTo>
                    <a:pt x="1621" y="95"/>
                  </a:lnTo>
                  <a:lnTo>
                    <a:pt x="1629" y="98"/>
                  </a:lnTo>
                  <a:lnTo>
                    <a:pt x="1637" y="101"/>
                  </a:lnTo>
                  <a:lnTo>
                    <a:pt x="1644" y="107"/>
                  </a:lnTo>
                  <a:lnTo>
                    <a:pt x="1651" y="112"/>
                  </a:lnTo>
                  <a:lnTo>
                    <a:pt x="1658" y="117"/>
                  </a:lnTo>
                  <a:lnTo>
                    <a:pt x="1664" y="124"/>
                  </a:lnTo>
                  <a:lnTo>
                    <a:pt x="1669" y="131"/>
                  </a:lnTo>
                  <a:lnTo>
                    <a:pt x="1673" y="138"/>
                  </a:lnTo>
                  <a:lnTo>
                    <a:pt x="1677" y="147"/>
                  </a:lnTo>
                  <a:lnTo>
                    <a:pt x="1681" y="155"/>
                  </a:lnTo>
                  <a:lnTo>
                    <a:pt x="1683" y="163"/>
                  </a:lnTo>
                  <a:lnTo>
                    <a:pt x="1684" y="173"/>
                  </a:lnTo>
                  <a:lnTo>
                    <a:pt x="1685" y="182"/>
                  </a:lnTo>
                  <a:lnTo>
                    <a:pt x="1685" y="433"/>
                  </a:lnTo>
                  <a:lnTo>
                    <a:pt x="1685" y="433"/>
                  </a:lnTo>
                  <a:lnTo>
                    <a:pt x="1749" y="445"/>
                  </a:lnTo>
                  <a:lnTo>
                    <a:pt x="1811" y="460"/>
                  </a:lnTo>
                  <a:lnTo>
                    <a:pt x="1869" y="476"/>
                  </a:lnTo>
                  <a:lnTo>
                    <a:pt x="1925" y="493"/>
                  </a:lnTo>
                  <a:lnTo>
                    <a:pt x="1976" y="510"/>
                  </a:lnTo>
                  <a:lnTo>
                    <a:pt x="2024" y="530"/>
                  </a:lnTo>
                  <a:lnTo>
                    <a:pt x="2048" y="540"/>
                  </a:lnTo>
                  <a:lnTo>
                    <a:pt x="2070" y="550"/>
                  </a:lnTo>
                  <a:lnTo>
                    <a:pt x="2091" y="561"/>
                  </a:lnTo>
                  <a:lnTo>
                    <a:pt x="2110" y="571"/>
                  </a:lnTo>
                  <a:lnTo>
                    <a:pt x="2129" y="583"/>
                  </a:lnTo>
                  <a:lnTo>
                    <a:pt x="2147" y="594"/>
                  </a:lnTo>
                  <a:lnTo>
                    <a:pt x="2164" y="606"/>
                  </a:lnTo>
                  <a:lnTo>
                    <a:pt x="2180" y="617"/>
                  </a:lnTo>
                  <a:lnTo>
                    <a:pt x="2194" y="629"/>
                  </a:lnTo>
                  <a:lnTo>
                    <a:pt x="2207" y="641"/>
                  </a:lnTo>
                  <a:lnTo>
                    <a:pt x="2219" y="653"/>
                  </a:lnTo>
                  <a:lnTo>
                    <a:pt x="2230" y="666"/>
                  </a:lnTo>
                  <a:lnTo>
                    <a:pt x="2240" y="678"/>
                  </a:lnTo>
                  <a:lnTo>
                    <a:pt x="2249" y="691"/>
                  </a:lnTo>
                  <a:lnTo>
                    <a:pt x="2256" y="704"/>
                  </a:lnTo>
                  <a:lnTo>
                    <a:pt x="2262" y="717"/>
                  </a:lnTo>
                  <a:lnTo>
                    <a:pt x="2267" y="731"/>
                  </a:lnTo>
                  <a:lnTo>
                    <a:pt x="2270" y="743"/>
                  </a:lnTo>
                  <a:lnTo>
                    <a:pt x="2272" y="757"/>
                  </a:lnTo>
                  <a:lnTo>
                    <a:pt x="2273" y="771"/>
                  </a:lnTo>
                  <a:lnTo>
                    <a:pt x="2273" y="771"/>
                  </a:lnTo>
                  <a:close/>
                  <a:moveTo>
                    <a:pt x="297" y="892"/>
                  </a:moveTo>
                  <a:lnTo>
                    <a:pt x="297" y="892"/>
                  </a:lnTo>
                  <a:lnTo>
                    <a:pt x="296" y="887"/>
                  </a:lnTo>
                  <a:lnTo>
                    <a:pt x="296" y="881"/>
                  </a:lnTo>
                  <a:lnTo>
                    <a:pt x="292" y="869"/>
                  </a:lnTo>
                  <a:lnTo>
                    <a:pt x="286" y="859"/>
                  </a:lnTo>
                  <a:lnTo>
                    <a:pt x="279" y="849"/>
                  </a:lnTo>
                  <a:lnTo>
                    <a:pt x="270" y="842"/>
                  </a:lnTo>
                  <a:lnTo>
                    <a:pt x="259" y="837"/>
                  </a:lnTo>
                  <a:lnTo>
                    <a:pt x="248" y="834"/>
                  </a:lnTo>
                  <a:lnTo>
                    <a:pt x="242" y="832"/>
                  </a:lnTo>
                  <a:lnTo>
                    <a:pt x="236" y="831"/>
                  </a:lnTo>
                  <a:lnTo>
                    <a:pt x="236" y="831"/>
                  </a:lnTo>
                  <a:lnTo>
                    <a:pt x="230" y="832"/>
                  </a:lnTo>
                  <a:lnTo>
                    <a:pt x="224" y="834"/>
                  </a:lnTo>
                  <a:lnTo>
                    <a:pt x="212" y="837"/>
                  </a:lnTo>
                  <a:lnTo>
                    <a:pt x="202" y="842"/>
                  </a:lnTo>
                  <a:lnTo>
                    <a:pt x="193" y="849"/>
                  </a:lnTo>
                  <a:lnTo>
                    <a:pt x="185" y="859"/>
                  </a:lnTo>
                  <a:lnTo>
                    <a:pt x="179" y="869"/>
                  </a:lnTo>
                  <a:lnTo>
                    <a:pt x="176" y="881"/>
                  </a:lnTo>
                  <a:lnTo>
                    <a:pt x="175" y="887"/>
                  </a:lnTo>
                  <a:lnTo>
                    <a:pt x="175" y="892"/>
                  </a:lnTo>
                  <a:lnTo>
                    <a:pt x="175" y="1197"/>
                  </a:lnTo>
                  <a:lnTo>
                    <a:pt x="175" y="1197"/>
                  </a:lnTo>
                  <a:lnTo>
                    <a:pt x="175" y="1204"/>
                  </a:lnTo>
                  <a:lnTo>
                    <a:pt x="176" y="1210"/>
                  </a:lnTo>
                  <a:lnTo>
                    <a:pt x="179" y="1221"/>
                  </a:lnTo>
                  <a:lnTo>
                    <a:pt x="185" y="1231"/>
                  </a:lnTo>
                  <a:lnTo>
                    <a:pt x="193" y="1240"/>
                  </a:lnTo>
                  <a:lnTo>
                    <a:pt x="202" y="1248"/>
                  </a:lnTo>
                  <a:lnTo>
                    <a:pt x="212" y="1253"/>
                  </a:lnTo>
                  <a:lnTo>
                    <a:pt x="224" y="1257"/>
                  </a:lnTo>
                  <a:lnTo>
                    <a:pt x="230" y="1258"/>
                  </a:lnTo>
                  <a:lnTo>
                    <a:pt x="236" y="1258"/>
                  </a:lnTo>
                  <a:lnTo>
                    <a:pt x="236" y="1258"/>
                  </a:lnTo>
                  <a:lnTo>
                    <a:pt x="242" y="1258"/>
                  </a:lnTo>
                  <a:lnTo>
                    <a:pt x="248" y="1257"/>
                  </a:lnTo>
                  <a:lnTo>
                    <a:pt x="259" y="1253"/>
                  </a:lnTo>
                  <a:lnTo>
                    <a:pt x="270" y="1248"/>
                  </a:lnTo>
                  <a:lnTo>
                    <a:pt x="279" y="1240"/>
                  </a:lnTo>
                  <a:lnTo>
                    <a:pt x="286" y="1231"/>
                  </a:lnTo>
                  <a:lnTo>
                    <a:pt x="292" y="1221"/>
                  </a:lnTo>
                  <a:lnTo>
                    <a:pt x="296" y="1210"/>
                  </a:lnTo>
                  <a:lnTo>
                    <a:pt x="296" y="1204"/>
                  </a:lnTo>
                  <a:lnTo>
                    <a:pt x="297" y="1197"/>
                  </a:lnTo>
                  <a:lnTo>
                    <a:pt x="297" y="89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0" name="Freeform 35">
              <a:extLst>
                <a:ext uri="{FF2B5EF4-FFF2-40B4-BE49-F238E27FC236}">
                  <a16:creationId xmlns:a16="http://schemas.microsoft.com/office/drawing/2014/main" id="{256F737B-F7A2-42DD-AC03-9159E9DB11D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1632" y="3563943"/>
              <a:ext cx="61913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1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9 w 274"/>
                <a:gd name="T67" fmla="*/ 450 h 456"/>
                <a:gd name="T68" fmla="*/ 191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8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1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9" y="450"/>
                  </a:lnTo>
                  <a:lnTo>
                    <a:pt x="191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8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1" name="Freeform 36">
              <a:extLst>
                <a:ext uri="{FF2B5EF4-FFF2-40B4-BE49-F238E27FC236}">
                  <a16:creationId xmlns:a16="http://schemas.microsoft.com/office/drawing/2014/main" id="{B602EA70-1DFB-4D7A-86FB-1F2659DC3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8461" y="3543307"/>
              <a:ext cx="61913" cy="103188"/>
            </a:xfrm>
            <a:custGeom>
              <a:avLst/>
              <a:gdLst>
                <a:gd name="T0" fmla="*/ 138 w 275"/>
                <a:gd name="T1" fmla="*/ 0 h 457"/>
                <a:gd name="T2" fmla="*/ 138 w 275"/>
                <a:gd name="T3" fmla="*/ 0 h 457"/>
                <a:gd name="T4" fmla="*/ 117 w 275"/>
                <a:gd name="T5" fmla="*/ 39 h 457"/>
                <a:gd name="T6" fmla="*/ 95 w 275"/>
                <a:gd name="T7" fmla="*/ 81 h 457"/>
                <a:gd name="T8" fmla="*/ 69 w 275"/>
                <a:gd name="T9" fmla="*/ 132 h 457"/>
                <a:gd name="T10" fmla="*/ 44 w 275"/>
                <a:gd name="T11" fmla="*/ 185 h 457"/>
                <a:gd name="T12" fmla="*/ 33 w 275"/>
                <a:gd name="T13" fmla="*/ 212 h 457"/>
                <a:gd name="T14" fmla="*/ 22 w 275"/>
                <a:gd name="T15" fmla="*/ 237 h 457"/>
                <a:gd name="T16" fmla="*/ 14 w 275"/>
                <a:gd name="T17" fmla="*/ 263 h 457"/>
                <a:gd name="T18" fmla="*/ 7 w 275"/>
                <a:gd name="T19" fmla="*/ 285 h 457"/>
                <a:gd name="T20" fmla="*/ 2 w 275"/>
                <a:gd name="T21" fmla="*/ 304 h 457"/>
                <a:gd name="T22" fmla="*/ 1 w 275"/>
                <a:gd name="T23" fmla="*/ 312 h 457"/>
                <a:gd name="T24" fmla="*/ 0 w 275"/>
                <a:gd name="T25" fmla="*/ 319 h 457"/>
                <a:gd name="T26" fmla="*/ 0 w 275"/>
                <a:gd name="T27" fmla="*/ 319 h 457"/>
                <a:gd name="T28" fmla="*/ 1 w 275"/>
                <a:gd name="T29" fmla="*/ 334 h 457"/>
                <a:gd name="T30" fmla="*/ 3 w 275"/>
                <a:gd name="T31" fmla="*/ 348 h 457"/>
                <a:gd name="T32" fmla="*/ 7 w 275"/>
                <a:gd name="T33" fmla="*/ 360 h 457"/>
                <a:gd name="T34" fmla="*/ 12 w 275"/>
                <a:gd name="T35" fmla="*/ 373 h 457"/>
                <a:gd name="T36" fmla="*/ 17 w 275"/>
                <a:gd name="T37" fmla="*/ 385 h 457"/>
                <a:gd name="T38" fmla="*/ 24 w 275"/>
                <a:gd name="T39" fmla="*/ 397 h 457"/>
                <a:gd name="T40" fmla="*/ 32 w 275"/>
                <a:gd name="T41" fmla="*/ 407 h 457"/>
                <a:gd name="T42" fmla="*/ 41 w 275"/>
                <a:gd name="T43" fmla="*/ 417 h 457"/>
                <a:gd name="T44" fmla="*/ 51 w 275"/>
                <a:gd name="T45" fmla="*/ 425 h 457"/>
                <a:gd name="T46" fmla="*/ 61 w 275"/>
                <a:gd name="T47" fmla="*/ 434 h 457"/>
                <a:gd name="T48" fmla="*/ 73 w 275"/>
                <a:gd name="T49" fmla="*/ 440 h 457"/>
                <a:gd name="T50" fmla="*/ 84 w 275"/>
                <a:gd name="T51" fmla="*/ 446 h 457"/>
                <a:gd name="T52" fmla="*/ 97 w 275"/>
                <a:gd name="T53" fmla="*/ 450 h 457"/>
                <a:gd name="T54" fmla="*/ 110 w 275"/>
                <a:gd name="T55" fmla="*/ 454 h 457"/>
                <a:gd name="T56" fmla="*/ 124 w 275"/>
                <a:gd name="T57" fmla="*/ 456 h 457"/>
                <a:gd name="T58" fmla="*/ 138 w 275"/>
                <a:gd name="T59" fmla="*/ 457 h 457"/>
                <a:gd name="T60" fmla="*/ 138 w 275"/>
                <a:gd name="T61" fmla="*/ 457 h 457"/>
                <a:gd name="T62" fmla="*/ 151 w 275"/>
                <a:gd name="T63" fmla="*/ 456 h 457"/>
                <a:gd name="T64" fmla="*/ 165 w 275"/>
                <a:gd name="T65" fmla="*/ 454 h 457"/>
                <a:gd name="T66" fmla="*/ 178 w 275"/>
                <a:gd name="T67" fmla="*/ 450 h 457"/>
                <a:gd name="T68" fmla="*/ 191 w 275"/>
                <a:gd name="T69" fmla="*/ 446 h 457"/>
                <a:gd name="T70" fmla="*/ 203 w 275"/>
                <a:gd name="T71" fmla="*/ 440 h 457"/>
                <a:gd name="T72" fmla="*/ 214 w 275"/>
                <a:gd name="T73" fmla="*/ 434 h 457"/>
                <a:gd name="T74" fmla="*/ 225 w 275"/>
                <a:gd name="T75" fmla="*/ 425 h 457"/>
                <a:gd name="T76" fmla="*/ 235 w 275"/>
                <a:gd name="T77" fmla="*/ 417 h 457"/>
                <a:gd name="T78" fmla="*/ 243 w 275"/>
                <a:gd name="T79" fmla="*/ 407 h 457"/>
                <a:gd name="T80" fmla="*/ 251 w 275"/>
                <a:gd name="T81" fmla="*/ 397 h 457"/>
                <a:gd name="T82" fmla="*/ 258 w 275"/>
                <a:gd name="T83" fmla="*/ 385 h 457"/>
                <a:gd name="T84" fmla="*/ 264 w 275"/>
                <a:gd name="T85" fmla="*/ 373 h 457"/>
                <a:gd name="T86" fmla="*/ 269 w 275"/>
                <a:gd name="T87" fmla="*/ 360 h 457"/>
                <a:gd name="T88" fmla="*/ 272 w 275"/>
                <a:gd name="T89" fmla="*/ 348 h 457"/>
                <a:gd name="T90" fmla="*/ 274 w 275"/>
                <a:gd name="T91" fmla="*/ 334 h 457"/>
                <a:gd name="T92" fmla="*/ 275 w 275"/>
                <a:gd name="T93" fmla="*/ 319 h 457"/>
                <a:gd name="T94" fmla="*/ 275 w 275"/>
                <a:gd name="T95" fmla="*/ 319 h 457"/>
                <a:gd name="T96" fmla="*/ 274 w 275"/>
                <a:gd name="T97" fmla="*/ 312 h 457"/>
                <a:gd name="T98" fmla="*/ 273 w 275"/>
                <a:gd name="T99" fmla="*/ 304 h 457"/>
                <a:gd name="T100" fmla="*/ 269 w 275"/>
                <a:gd name="T101" fmla="*/ 285 h 457"/>
                <a:gd name="T102" fmla="*/ 262 w 275"/>
                <a:gd name="T103" fmla="*/ 263 h 457"/>
                <a:gd name="T104" fmla="*/ 253 w 275"/>
                <a:gd name="T105" fmla="*/ 237 h 457"/>
                <a:gd name="T106" fmla="*/ 242 w 275"/>
                <a:gd name="T107" fmla="*/ 212 h 457"/>
                <a:gd name="T108" fmla="*/ 231 w 275"/>
                <a:gd name="T109" fmla="*/ 185 h 457"/>
                <a:gd name="T110" fmla="*/ 206 w 275"/>
                <a:gd name="T111" fmla="*/ 132 h 457"/>
                <a:gd name="T112" fmla="*/ 181 w 275"/>
                <a:gd name="T113" fmla="*/ 81 h 457"/>
                <a:gd name="T114" fmla="*/ 160 w 275"/>
                <a:gd name="T115" fmla="*/ 39 h 457"/>
                <a:gd name="T116" fmla="*/ 138 w 275"/>
                <a:gd name="T117" fmla="*/ 0 h 457"/>
                <a:gd name="T118" fmla="*/ 138 w 275"/>
                <a:gd name="T119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5" h="457">
                  <a:moveTo>
                    <a:pt x="138" y="0"/>
                  </a:moveTo>
                  <a:lnTo>
                    <a:pt x="138" y="0"/>
                  </a:lnTo>
                  <a:lnTo>
                    <a:pt x="117" y="39"/>
                  </a:lnTo>
                  <a:lnTo>
                    <a:pt x="95" y="81"/>
                  </a:lnTo>
                  <a:lnTo>
                    <a:pt x="69" y="132"/>
                  </a:lnTo>
                  <a:lnTo>
                    <a:pt x="44" y="185"/>
                  </a:lnTo>
                  <a:lnTo>
                    <a:pt x="33" y="212"/>
                  </a:lnTo>
                  <a:lnTo>
                    <a:pt x="22" y="237"/>
                  </a:lnTo>
                  <a:lnTo>
                    <a:pt x="14" y="263"/>
                  </a:lnTo>
                  <a:lnTo>
                    <a:pt x="7" y="285"/>
                  </a:lnTo>
                  <a:lnTo>
                    <a:pt x="2" y="304"/>
                  </a:lnTo>
                  <a:lnTo>
                    <a:pt x="1" y="312"/>
                  </a:lnTo>
                  <a:lnTo>
                    <a:pt x="0" y="319"/>
                  </a:lnTo>
                  <a:lnTo>
                    <a:pt x="0" y="319"/>
                  </a:lnTo>
                  <a:lnTo>
                    <a:pt x="1" y="334"/>
                  </a:lnTo>
                  <a:lnTo>
                    <a:pt x="3" y="348"/>
                  </a:lnTo>
                  <a:lnTo>
                    <a:pt x="7" y="360"/>
                  </a:lnTo>
                  <a:lnTo>
                    <a:pt x="12" y="373"/>
                  </a:lnTo>
                  <a:lnTo>
                    <a:pt x="17" y="385"/>
                  </a:lnTo>
                  <a:lnTo>
                    <a:pt x="24" y="397"/>
                  </a:lnTo>
                  <a:lnTo>
                    <a:pt x="32" y="407"/>
                  </a:lnTo>
                  <a:lnTo>
                    <a:pt x="41" y="417"/>
                  </a:lnTo>
                  <a:lnTo>
                    <a:pt x="51" y="425"/>
                  </a:lnTo>
                  <a:lnTo>
                    <a:pt x="61" y="434"/>
                  </a:lnTo>
                  <a:lnTo>
                    <a:pt x="73" y="440"/>
                  </a:lnTo>
                  <a:lnTo>
                    <a:pt x="84" y="446"/>
                  </a:lnTo>
                  <a:lnTo>
                    <a:pt x="97" y="450"/>
                  </a:lnTo>
                  <a:lnTo>
                    <a:pt x="110" y="454"/>
                  </a:lnTo>
                  <a:lnTo>
                    <a:pt x="124" y="456"/>
                  </a:lnTo>
                  <a:lnTo>
                    <a:pt x="138" y="457"/>
                  </a:lnTo>
                  <a:lnTo>
                    <a:pt x="138" y="457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8" y="450"/>
                  </a:lnTo>
                  <a:lnTo>
                    <a:pt x="191" y="446"/>
                  </a:lnTo>
                  <a:lnTo>
                    <a:pt x="203" y="440"/>
                  </a:lnTo>
                  <a:lnTo>
                    <a:pt x="214" y="434"/>
                  </a:lnTo>
                  <a:lnTo>
                    <a:pt x="225" y="425"/>
                  </a:lnTo>
                  <a:lnTo>
                    <a:pt x="235" y="417"/>
                  </a:lnTo>
                  <a:lnTo>
                    <a:pt x="243" y="407"/>
                  </a:lnTo>
                  <a:lnTo>
                    <a:pt x="251" y="397"/>
                  </a:lnTo>
                  <a:lnTo>
                    <a:pt x="258" y="385"/>
                  </a:lnTo>
                  <a:lnTo>
                    <a:pt x="264" y="373"/>
                  </a:lnTo>
                  <a:lnTo>
                    <a:pt x="269" y="360"/>
                  </a:lnTo>
                  <a:lnTo>
                    <a:pt x="272" y="348"/>
                  </a:lnTo>
                  <a:lnTo>
                    <a:pt x="274" y="334"/>
                  </a:lnTo>
                  <a:lnTo>
                    <a:pt x="275" y="319"/>
                  </a:lnTo>
                  <a:lnTo>
                    <a:pt x="275" y="319"/>
                  </a:lnTo>
                  <a:lnTo>
                    <a:pt x="274" y="312"/>
                  </a:lnTo>
                  <a:lnTo>
                    <a:pt x="273" y="304"/>
                  </a:lnTo>
                  <a:lnTo>
                    <a:pt x="269" y="285"/>
                  </a:lnTo>
                  <a:lnTo>
                    <a:pt x="262" y="263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5"/>
                  </a:lnTo>
                  <a:lnTo>
                    <a:pt x="206" y="132"/>
                  </a:lnTo>
                  <a:lnTo>
                    <a:pt x="181" y="81"/>
                  </a:lnTo>
                  <a:lnTo>
                    <a:pt x="160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2" name="Freeform 37">
              <a:extLst>
                <a:ext uri="{FF2B5EF4-FFF2-40B4-BE49-F238E27FC236}">
                  <a16:creationId xmlns:a16="http://schemas.microsoft.com/office/drawing/2014/main" id="{BA3316AA-D9EE-448A-B174-119EF95399A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3664" y="3563937"/>
              <a:ext cx="63501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0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7 w 274"/>
                <a:gd name="T67" fmla="*/ 450 h 456"/>
                <a:gd name="T68" fmla="*/ 190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7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0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7" y="450"/>
                  </a:lnTo>
                  <a:lnTo>
                    <a:pt x="190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7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37" name="Symbol zastępczy tekstu 12">
            <a:extLst>
              <a:ext uri="{FF2B5EF4-FFF2-40B4-BE49-F238E27FC236}">
                <a16:creationId xmlns:a16="http://schemas.microsoft.com/office/drawing/2014/main" id="{44ECB0D8-A6C6-42A0-8DA3-4D3830108399}"/>
              </a:ext>
            </a:extLst>
          </p:cNvPr>
          <p:cNvSpPr txBox="1">
            <a:spLocks/>
          </p:cNvSpPr>
          <p:nvPr/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/>
              <a:t>Zachowanie i ochrona środowiska naturalnego oraz wspieranie efektywnego gospodarowania zasobami</a:t>
            </a:r>
          </a:p>
        </p:txBody>
      </p:sp>
      <p:grpSp>
        <p:nvGrpSpPr>
          <p:cNvPr id="36" name="Grupa 35">
            <a:extLst>
              <a:ext uri="{FF2B5EF4-FFF2-40B4-BE49-F238E27FC236}">
                <a16:creationId xmlns:a16="http://schemas.microsoft.com/office/drawing/2014/main" id="{8ABF060F-3E45-4B3D-971B-D405551198FA}"/>
              </a:ext>
            </a:extLst>
          </p:cNvPr>
          <p:cNvGrpSpPr>
            <a:grpSpLocks noChangeAspect="1"/>
          </p:cNvGrpSpPr>
          <p:nvPr/>
        </p:nvGrpSpPr>
        <p:grpSpPr>
          <a:xfrm>
            <a:off x="8029477" y="4026738"/>
            <a:ext cx="484000" cy="396000"/>
            <a:chOff x="2760663" y="1663700"/>
            <a:chExt cx="733425" cy="600075"/>
          </a:xfrm>
          <a:solidFill>
            <a:srgbClr val="BFBFBF"/>
          </a:solidFill>
        </p:grpSpPr>
        <p:sp>
          <p:nvSpPr>
            <p:cNvPr id="38" name="Freeform 84">
              <a:extLst>
                <a:ext uri="{FF2B5EF4-FFF2-40B4-BE49-F238E27FC236}">
                  <a16:creationId xmlns:a16="http://schemas.microsoft.com/office/drawing/2014/main" id="{A939EBAD-A508-4FAA-BF46-C193E677C2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60663" y="1793875"/>
              <a:ext cx="733425" cy="469900"/>
            </a:xfrm>
            <a:custGeom>
              <a:avLst/>
              <a:gdLst>
                <a:gd name="T0" fmla="*/ 1514 w 1846"/>
                <a:gd name="T1" fmla="*/ 486 h 1183"/>
                <a:gd name="T2" fmla="*/ 1559 w 1846"/>
                <a:gd name="T3" fmla="*/ 486 h 1183"/>
                <a:gd name="T4" fmla="*/ 1574 w 1846"/>
                <a:gd name="T5" fmla="*/ 437 h 1183"/>
                <a:gd name="T6" fmla="*/ 1536 w 1846"/>
                <a:gd name="T7" fmla="*/ 399 h 1183"/>
                <a:gd name="T8" fmla="*/ 1499 w 1846"/>
                <a:gd name="T9" fmla="*/ 428 h 1183"/>
                <a:gd name="T10" fmla="*/ 880 w 1846"/>
                <a:gd name="T11" fmla="*/ 79 h 1183"/>
                <a:gd name="T12" fmla="*/ 789 w 1846"/>
                <a:gd name="T13" fmla="*/ 98 h 1183"/>
                <a:gd name="T14" fmla="*/ 787 w 1846"/>
                <a:gd name="T15" fmla="*/ 125 h 1183"/>
                <a:gd name="T16" fmla="*/ 812 w 1846"/>
                <a:gd name="T17" fmla="*/ 137 h 1183"/>
                <a:gd name="T18" fmla="*/ 1026 w 1846"/>
                <a:gd name="T19" fmla="*/ 129 h 1183"/>
                <a:gd name="T20" fmla="*/ 1116 w 1846"/>
                <a:gd name="T21" fmla="*/ 132 h 1183"/>
                <a:gd name="T22" fmla="*/ 1125 w 1846"/>
                <a:gd name="T23" fmla="*/ 107 h 1183"/>
                <a:gd name="T24" fmla="*/ 1106 w 1846"/>
                <a:gd name="T25" fmla="*/ 89 h 1183"/>
                <a:gd name="T26" fmla="*/ 264 w 1846"/>
                <a:gd name="T27" fmla="*/ 310 h 1183"/>
                <a:gd name="T28" fmla="*/ 136 w 1846"/>
                <a:gd name="T29" fmla="*/ 190 h 1183"/>
                <a:gd name="T30" fmla="*/ 111 w 1846"/>
                <a:gd name="T31" fmla="*/ 90 h 1183"/>
                <a:gd name="T32" fmla="*/ 135 w 1846"/>
                <a:gd name="T33" fmla="*/ 37 h 1183"/>
                <a:gd name="T34" fmla="*/ 199 w 1846"/>
                <a:gd name="T35" fmla="*/ 15 h 1183"/>
                <a:gd name="T36" fmla="*/ 260 w 1846"/>
                <a:gd name="T37" fmla="*/ 42 h 1183"/>
                <a:gd name="T38" fmla="*/ 291 w 1846"/>
                <a:gd name="T39" fmla="*/ 112 h 1183"/>
                <a:gd name="T40" fmla="*/ 280 w 1846"/>
                <a:gd name="T41" fmla="*/ 198 h 1183"/>
                <a:gd name="T42" fmla="*/ 312 w 1846"/>
                <a:gd name="T43" fmla="*/ 256 h 1183"/>
                <a:gd name="T44" fmla="*/ 357 w 1846"/>
                <a:gd name="T45" fmla="*/ 244 h 1183"/>
                <a:gd name="T46" fmla="*/ 539 w 1846"/>
                <a:gd name="T47" fmla="*/ 108 h 1183"/>
                <a:gd name="T48" fmla="*/ 819 w 1846"/>
                <a:gd name="T49" fmla="*/ 21 h 1183"/>
                <a:gd name="T50" fmla="*/ 1047 w 1846"/>
                <a:gd name="T51" fmla="*/ 16 h 1183"/>
                <a:gd name="T52" fmla="*/ 1247 w 1846"/>
                <a:gd name="T53" fmla="*/ 57 h 1183"/>
                <a:gd name="T54" fmla="*/ 1396 w 1846"/>
                <a:gd name="T55" fmla="*/ 122 h 1183"/>
                <a:gd name="T56" fmla="*/ 1584 w 1846"/>
                <a:gd name="T57" fmla="*/ 8 h 1183"/>
                <a:gd name="T58" fmla="*/ 1585 w 1846"/>
                <a:gd name="T59" fmla="*/ 281 h 1183"/>
                <a:gd name="T60" fmla="*/ 1659 w 1846"/>
                <a:gd name="T61" fmla="*/ 417 h 1183"/>
                <a:gd name="T62" fmla="*/ 1680 w 1846"/>
                <a:gd name="T63" fmla="*/ 440 h 1183"/>
                <a:gd name="T64" fmla="*/ 1844 w 1846"/>
                <a:gd name="T65" fmla="*/ 503 h 1183"/>
                <a:gd name="T66" fmla="*/ 1741 w 1846"/>
                <a:gd name="T67" fmla="*/ 779 h 1183"/>
                <a:gd name="T68" fmla="*/ 1699 w 1846"/>
                <a:gd name="T69" fmla="*/ 803 h 1183"/>
                <a:gd name="T70" fmla="*/ 1594 w 1846"/>
                <a:gd name="T71" fmla="*/ 811 h 1183"/>
                <a:gd name="T72" fmla="*/ 1522 w 1846"/>
                <a:gd name="T73" fmla="*/ 886 h 1183"/>
                <a:gd name="T74" fmla="*/ 1445 w 1846"/>
                <a:gd name="T75" fmla="*/ 971 h 1183"/>
                <a:gd name="T76" fmla="*/ 1507 w 1846"/>
                <a:gd name="T77" fmla="*/ 1165 h 1183"/>
                <a:gd name="T78" fmla="*/ 1298 w 1846"/>
                <a:gd name="T79" fmla="*/ 1183 h 1183"/>
                <a:gd name="T80" fmla="*/ 1243 w 1846"/>
                <a:gd name="T81" fmla="*/ 1160 h 1183"/>
                <a:gd name="T82" fmla="*/ 1128 w 1846"/>
                <a:gd name="T83" fmla="*/ 1072 h 1183"/>
                <a:gd name="T84" fmla="*/ 909 w 1846"/>
                <a:gd name="T85" fmla="*/ 1087 h 1183"/>
                <a:gd name="T86" fmla="*/ 752 w 1846"/>
                <a:gd name="T87" fmla="*/ 1075 h 1183"/>
                <a:gd name="T88" fmla="*/ 656 w 1846"/>
                <a:gd name="T89" fmla="*/ 1169 h 1183"/>
                <a:gd name="T90" fmla="*/ 420 w 1846"/>
                <a:gd name="T91" fmla="*/ 1183 h 1183"/>
                <a:gd name="T92" fmla="*/ 404 w 1846"/>
                <a:gd name="T93" fmla="*/ 1153 h 1183"/>
                <a:gd name="T94" fmla="*/ 462 w 1846"/>
                <a:gd name="T95" fmla="*/ 947 h 1183"/>
                <a:gd name="T96" fmla="*/ 343 w 1846"/>
                <a:gd name="T97" fmla="*/ 840 h 1183"/>
                <a:gd name="T98" fmla="*/ 244 w 1846"/>
                <a:gd name="T99" fmla="*/ 663 h 1183"/>
                <a:gd name="T100" fmla="*/ 232 w 1846"/>
                <a:gd name="T101" fmla="*/ 498 h 1183"/>
                <a:gd name="T102" fmla="*/ 280 w 1846"/>
                <a:gd name="T103" fmla="*/ 351 h 1183"/>
                <a:gd name="T104" fmla="*/ 271 w 1846"/>
                <a:gd name="T105" fmla="*/ 316 h 1183"/>
                <a:gd name="T106" fmla="*/ 201 w 1846"/>
                <a:gd name="T107" fmla="*/ 58 h 1183"/>
                <a:gd name="T108" fmla="*/ 161 w 1846"/>
                <a:gd name="T109" fmla="*/ 86 h 1183"/>
                <a:gd name="T110" fmla="*/ 182 w 1846"/>
                <a:gd name="T111" fmla="*/ 160 h 1183"/>
                <a:gd name="T112" fmla="*/ 248 w 1846"/>
                <a:gd name="T113" fmla="*/ 209 h 1183"/>
                <a:gd name="T114" fmla="*/ 250 w 1846"/>
                <a:gd name="T115" fmla="*/ 103 h 1183"/>
                <a:gd name="T116" fmla="*/ 11 w 1846"/>
                <a:gd name="T117" fmla="*/ 272 h 1183"/>
                <a:gd name="T118" fmla="*/ 115 w 1846"/>
                <a:gd name="T119" fmla="*/ 302 h 1183"/>
                <a:gd name="T120" fmla="*/ 173 w 1846"/>
                <a:gd name="T121" fmla="*/ 277 h 1183"/>
                <a:gd name="T122" fmla="*/ 41 w 1846"/>
                <a:gd name="T123" fmla="*/ 285 h 1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846" h="1183">
                  <a:moveTo>
                    <a:pt x="1496" y="446"/>
                  </a:moveTo>
                  <a:lnTo>
                    <a:pt x="1496" y="446"/>
                  </a:lnTo>
                  <a:lnTo>
                    <a:pt x="1496" y="456"/>
                  </a:lnTo>
                  <a:lnTo>
                    <a:pt x="1499" y="465"/>
                  </a:lnTo>
                  <a:lnTo>
                    <a:pt x="1503" y="473"/>
                  </a:lnTo>
                  <a:lnTo>
                    <a:pt x="1507" y="481"/>
                  </a:lnTo>
                  <a:lnTo>
                    <a:pt x="1514" y="486"/>
                  </a:lnTo>
                  <a:lnTo>
                    <a:pt x="1520" y="490"/>
                  </a:lnTo>
                  <a:lnTo>
                    <a:pt x="1528" y="493"/>
                  </a:lnTo>
                  <a:lnTo>
                    <a:pt x="1536" y="494"/>
                  </a:lnTo>
                  <a:lnTo>
                    <a:pt x="1536" y="494"/>
                  </a:lnTo>
                  <a:lnTo>
                    <a:pt x="1544" y="493"/>
                  </a:lnTo>
                  <a:lnTo>
                    <a:pt x="1551" y="490"/>
                  </a:lnTo>
                  <a:lnTo>
                    <a:pt x="1559" y="486"/>
                  </a:lnTo>
                  <a:lnTo>
                    <a:pt x="1564" y="481"/>
                  </a:lnTo>
                  <a:lnTo>
                    <a:pt x="1569" y="473"/>
                  </a:lnTo>
                  <a:lnTo>
                    <a:pt x="1572" y="465"/>
                  </a:lnTo>
                  <a:lnTo>
                    <a:pt x="1574" y="456"/>
                  </a:lnTo>
                  <a:lnTo>
                    <a:pt x="1576" y="446"/>
                  </a:lnTo>
                  <a:lnTo>
                    <a:pt x="1576" y="446"/>
                  </a:lnTo>
                  <a:lnTo>
                    <a:pt x="1574" y="437"/>
                  </a:lnTo>
                  <a:lnTo>
                    <a:pt x="1572" y="428"/>
                  </a:lnTo>
                  <a:lnTo>
                    <a:pt x="1569" y="420"/>
                  </a:lnTo>
                  <a:lnTo>
                    <a:pt x="1564" y="413"/>
                  </a:lnTo>
                  <a:lnTo>
                    <a:pt x="1559" y="407"/>
                  </a:lnTo>
                  <a:lnTo>
                    <a:pt x="1551" y="403"/>
                  </a:lnTo>
                  <a:lnTo>
                    <a:pt x="1544" y="400"/>
                  </a:lnTo>
                  <a:lnTo>
                    <a:pt x="1536" y="399"/>
                  </a:lnTo>
                  <a:lnTo>
                    <a:pt x="1536" y="399"/>
                  </a:lnTo>
                  <a:lnTo>
                    <a:pt x="1528" y="400"/>
                  </a:lnTo>
                  <a:lnTo>
                    <a:pt x="1520" y="403"/>
                  </a:lnTo>
                  <a:lnTo>
                    <a:pt x="1514" y="407"/>
                  </a:lnTo>
                  <a:lnTo>
                    <a:pt x="1507" y="413"/>
                  </a:lnTo>
                  <a:lnTo>
                    <a:pt x="1503" y="420"/>
                  </a:lnTo>
                  <a:lnTo>
                    <a:pt x="1499" y="428"/>
                  </a:lnTo>
                  <a:lnTo>
                    <a:pt x="1496" y="437"/>
                  </a:lnTo>
                  <a:lnTo>
                    <a:pt x="1496" y="446"/>
                  </a:lnTo>
                  <a:lnTo>
                    <a:pt x="1496" y="446"/>
                  </a:lnTo>
                  <a:close/>
                  <a:moveTo>
                    <a:pt x="955" y="77"/>
                  </a:moveTo>
                  <a:lnTo>
                    <a:pt x="955" y="77"/>
                  </a:lnTo>
                  <a:lnTo>
                    <a:pt x="917" y="78"/>
                  </a:lnTo>
                  <a:lnTo>
                    <a:pt x="880" y="79"/>
                  </a:lnTo>
                  <a:lnTo>
                    <a:pt x="841" y="83"/>
                  </a:lnTo>
                  <a:lnTo>
                    <a:pt x="804" y="89"/>
                  </a:lnTo>
                  <a:lnTo>
                    <a:pt x="804" y="89"/>
                  </a:lnTo>
                  <a:lnTo>
                    <a:pt x="800" y="90"/>
                  </a:lnTo>
                  <a:lnTo>
                    <a:pt x="795" y="91"/>
                  </a:lnTo>
                  <a:lnTo>
                    <a:pt x="792" y="94"/>
                  </a:lnTo>
                  <a:lnTo>
                    <a:pt x="789" y="98"/>
                  </a:lnTo>
                  <a:lnTo>
                    <a:pt x="786" y="102"/>
                  </a:lnTo>
                  <a:lnTo>
                    <a:pt x="785" y="107"/>
                  </a:lnTo>
                  <a:lnTo>
                    <a:pt x="785" y="111"/>
                  </a:lnTo>
                  <a:lnTo>
                    <a:pt x="785" y="116"/>
                  </a:lnTo>
                  <a:lnTo>
                    <a:pt x="785" y="116"/>
                  </a:lnTo>
                  <a:lnTo>
                    <a:pt x="786" y="122"/>
                  </a:lnTo>
                  <a:lnTo>
                    <a:pt x="787" y="125"/>
                  </a:lnTo>
                  <a:lnTo>
                    <a:pt x="790" y="129"/>
                  </a:lnTo>
                  <a:lnTo>
                    <a:pt x="794" y="132"/>
                  </a:lnTo>
                  <a:lnTo>
                    <a:pt x="798" y="135"/>
                  </a:lnTo>
                  <a:lnTo>
                    <a:pt x="803" y="136"/>
                  </a:lnTo>
                  <a:lnTo>
                    <a:pt x="807" y="137"/>
                  </a:lnTo>
                  <a:lnTo>
                    <a:pt x="812" y="137"/>
                  </a:lnTo>
                  <a:lnTo>
                    <a:pt x="812" y="137"/>
                  </a:lnTo>
                  <a:lnTo>
                    <a:pt x="848" y="132"/>
                  </a:lnTo>
                  <a:lnTo>
                    <a:pt x="884" y="129"/>
                  </a:lnTo>
                  <a:lnTo>
                    <a:pt x="919" y="127"/>
                  </a:lnTo>
                  <a:lnTo>
                    <a:pt x="955" y="127"/>
                  </a:lnTo>
                  <a:lnTo>
                    <a:pt x="955" y="127"/>
                  </a:lnTo>
                  <a:lnTo>
                    <a:pt x="991" y="127"/>
                  </a:lnTo>
                  <a:lnTo>
                    <a:pt x="1026" y="129"/>
                  </a:lnTo>
                  <a:lnTo>
                    <a:pt x="1062" y="132"/>
                  </a:lnTo>
                  <a:lnTo>
                    <a:pt x="1098" y="137"/>
                  </a:lnTo>
                  <a:lnTo>
                    <a:pt x="1098" y="137"/>
                  </a:lnTo>
                  <a:lnTo>
                    <a:pt x="1103" y="137"/>
                  </a:lnTo>
                  <a:lnTo>
                    <a:pt x="1108" y="136"/>
                  </a:lnTo>
                  <a:lnTo>
                    <a:pt x="1112" y="135"/>
                  </a:lnTo>
                  <a:lnTo>
                    <a:pt x="1116" y="132"/>
                  </a:lnTo>
                  <a:lnTo>
                    <a:pt x="1120" y="129"/>
                  </a:lnTo>
                  <a:lnTo>
                    <a:pt x="1123" y="125"/>
                  </a:lnTo>
                  <a:lnTo>
                    <a:pt x="1124" y="122"/>
                  </a:lnTo>
                  <a:lnTo>
                    <a:pt x="1125" y="116"/>
                  </a:lnTo>
                  <a:lnTo>
                    <a:pt x="1125" y="116"/>
                  </a:lnTo>
                  <a:lnTo>
                    <a:pt x="1127" y="111"/>
                  </a:lnTo>
                  <a:lnTo>
                    <a:pt x="1125" y="107"/>
                  </a:lnTo>
                  <a:lnTo>
                    <a:pt x="1124" y="102"/>
                  </a:lnTo>
                  <a:lnTo>
                    <a:pt x="1121" y="98"/>
                  </a:lnTo>
                  <a:lnTo>
                    <a:pt x="1119" y="94"/>
                  </a:lnTo>
                  <a:lnTo>
                    <a:pt x="1115" y="91"/>
                  </a:lnTo>
                  <a:lnTo>
                    <a:pt x="1109" y="90"/>
                  </a:lnTo>
                  <a:lnTo>
                    <a:pt x="1106" y="89"/>
                  </a:lnTo>
                  <a:lnTo>
                    <a:pt x="1106" y="89"/>
                  </a:lnTo>
                  <a:lnTo>
                    <a:pt x="1069" y="83"/>
                  </a:lnTo>
                  <a:lnTo>
                    <a:pt x="1030" y="79"/>
                  </a:lnTo>
                  <a:lnTo>
                    <a:pt x="993" y="78"/>
                  </a:lnTo>
                  <a:lnTo>
                    <a:pt x="955" y="77"/>
                  </a:lnTo>
                  <a:lnTo>
                    <a:pt x="955" y="77"/>
                  </a:lnTo>
                  <a:close/>
                  <a:moveTo>
                    <a:pt x="264" y="310"/>
                  </a:moveTo>
                  <a:lnTo>
                    <a:pt x="264" y="310"/>
                  </a:lnTo>
                  <a:lnTo>
                    <a:pt x="226" y="284"/>
                  </a:lnTo>
                  <a:lnTo>
                    <a:pt x="207" y="271"/>
                  </a:lnTo>
                  <a:lnTo>
                    <a:pt x="192" y="256"/>
                  </a:lnTo>
                  <a:lnTo>
                    <a:pt x="176" y="242"/>
                  </a:lnTo>
                  <a:lnTo>
                    <a:pt x="161" y="226"/>
                  </a:lnTo>
                  <a:lnTo>
                    <a:pt x="148" y="209"/>
                  </a:lnTo>
                  <a:lnTo>
                    <a:pt x="136" y="190"/>
                  </a:lnTo>
                  <a:lnTo>
                    <a:pt x="136" y="190"/>
                  </a:lnTo>
                  <a:lnTo>
                    <a:pt x="128" y="176"/>
                  </a:lnTo>
                  <a:lnTo>
                    <a:pt x="120" y="161"/>
                  </a:lnTo>
                  <a:lnTo>
                    <a:pt x="115" y="144"/>
                  </a:lnTo>
                  <a:lnTo>
                    <a:pt x="111" y="127"/>
                  </a:lnTo>
                  <a:lnTo>
                    <a:pt x="110" y="108"/>
                  </a:lnTo>
                  <a:lnTo>
                    <a:pt x="111" y="90"/>
                  </a:lnTo>
                  <a:lnTo>
                    <a:pt x="112" y="81"/>
                  </a:lnTo>
                  <a:lnTo>
                    <a:pt x="115" y="71"/>
                  </a:lnTo>
                  <a:lnTo>
                    <a:pt x="119" y="62"/>
                  </a:lnTo>
                  <a:lnTo>
                    <a:pt x="123" y="54"/>
                  </a:lnTo>
                  <a:lnTo>
                    <a:pt x="123" y="54"/>
                  </a:lnTo>
                  <a:lnTo>
                    <a:pt x="128" y="45"/>
                  </a:lnTo>
                  <a:lnTo>
                    <a:pt x="135" y="37"/>
                  </a:lnTo>
                  <a:lnTo>
                    <a:pt x="143" y="30"/>
                  </a:lnTo>
                  <a:lnTo>
                    <a:pt x="151" y="25"/>
                  </a:lnTo>
                  <a:lnTo>
                    <a:pt x="160" y="21"/>
                  </a:lnTo>
                  <a:lnTo>
                    <a:pt x="170" y="17"/>
                  </a:lnTo>
                  <a:lnTo>
                    <a:pt x="180" y="15"/>
                  </a:lnTo>
                  <a:lnTo>
                    <a:pt x="190" y="15"/>
                  </a:lnTo>
                  <a:lnTo>
                    <a:pt x="199" y="15"/>
                  </a:lnTo>
                  <a:lnTo>
                    <a:pt x="210" y="15"/>
                  </a:lnTo>
                  <a:lnTo>
                    <a:pt x="219" y="17"/>
                  </a:lnTo>
                  <a:lnTo>
                    <a:pt x="230" y="20"/>
                  </a:lnTo>
                  <a:lnTo>
                    <a:pt x="238" y="24"/>
                  </a:lnTo>
                  <a:lnTo>
                    <a:pt x="246" y="29"/>
                  </a:lnTo>
                  <a:lnTo>
                    <a:pt x="254" y="34"/>
                  </a:lnTo>
                  <a:lnTo>
                    <a:pt x="260" y="42"/>
                  </a:lnTo>
                  <a:lnTo>
                    <a:pt x="260" y="42"/>
                  </a:lnTo>
                  <a:lnTo>
                    <a:pt x="268" y="53"/>
                  </a:lnTo>
                  <a:lnTo>
                    <a:pt x="275" y="65"/>
                  </a:lnTo>
                  <a:lnTo>
                    <a:pt x="280" y="77"/>
                  </a:lnTo>
                  <a:lnTo>
                    <a:pt x="285" y="89"/>
                  </a:lnTo>
                  <a:lnTo>
                    <a:pt x="288" y="100"/>
                  </a:lnTo>
                  <a:lnTo>
                    <a:pt x="291" y="112"/>
                  </a:lnTo>
                  <a:lnTo>
                    <a:pt x="292" y="125"/>
                  </a:lnTo>
                  <a:lnTo>
                    <a:pt x="293" y="137"/>
                  </a:lnTo>
                  <a:lnTo>
                    <a:pt x="292" y="151"/>
                  </a:lnTo>
                  <a:lnTo>
                    <a:pt x="291" y="162"/>
                  </a:lnTo>
                  <a:lnTo>
                    <a:pt x="288" y="174"/>
                  </a:lnTo>
                  <a:lnTo>
                    <a:pt x="284" y="186"/>
                  </a:lnTo>
                  <a:lnTo>
                    <a:pt x="280" y="198"/>
                  </a:lnTo>
                  <a:lnTo>
                    <a:pt x="275" y="210"/>
                  </a:lnTo>
                  <a:lnTo>
                    <a:pt x="269" y="221"/>
                  </a:lnTo>
                  <a:lnTo>
                    <a:pt x="263" y="231"/>
                  </a:lnTo>
                  <a:lnTo>
                    <a:pt x="263" y="231"/>
                  </a:lnTo>
                  <a:lnTo>
                    <a:pt x="287" y="244"/>
                  </a:lnTo>
                  <a:lnTo>
                    <a:pt x="312" y="256"/>
                  </a:lnTo>
                  <a:lnTo>
                    <a:pt x="312" y="256"/>
                  </a:lnTo>
                  <a:lnTo>
                    <a:pt x="318" y="259"/>
                  </a:lnTo>
                  <a:lnTo>
                    <a:pt x="325" y="260"/>
                  </a:lnTo>
                  <a:lnTo>
                    <a:pt x="332" y="259"/>
                  </a:lnTo>
                  <a:lnTo>
                    <a:pt x="337" y="258"/>
                  </a:lnTo>
                  <a:lnTo>
                    <a:pt x="342" y="256"/>
                  </a:lnTo>
                  <a:lnTo>
                    <a:pt x="347" y="252"/>
                  </a:lnTo>
                  <a:lnTo>
                    <a:pt x="357" y="244"/>
                  </a:lnTo>
                  <a:lnTo>
                    <a:pt x="357" y="244"/>
                  </a:lnTo>
                  <a:lnTo>
                    <a:pt x="383" y="218"/>
                  </a:lnTo>
                  <a:lnTo>
                    <a:pt x="411" y="194"/>
                  </a:lnTo>
                  <a:lnTo>
                    <a:pt x="440" y="170"/>
                  </a:lnTo>
                  <a:lnTo>
                    <a:pt x="472" y="148"/>
                  </a:lnTo>
                  <a:lnTo>
                    <a:pt x="505" y="128"/>
                  </a:lnTo>
                  <a:lnTo>
                    <a:pt x="539" y="108"/>
                  </a:lnTo>
                  <a:lnTo>
                    <a:pt x="575" y="91"/>
                  </a:lnTo>
                  <a:lnTo>
                    <a:pt x="613" y="75"/>
                  </a:lnTo>
                  <a:lnTo>
                    <a:pt x="651" y="61"/>
                  </a:lnTo>
                  <a:lnTo>
                    <a:pt x="692" y="48"/>
                  </a:lnTo>
                  <a:lnTo>
                    <a:pt x="733" y="37"/>
                  </a:lnTo>
                  <a:lnTo>
                    <a:pt x="775" y="28"/>
                  </a:lnTo>
                  <a:lnTo>
                    <a:pt x="819" y="21"/>
                  </a:lnTo>
                  <a:lnTo>
                    <a:pt x="864" y="16"/>
                  </a:lnTo>
                  <a:lnTo>
                    <a:pt x="909" y="13"/>
                  </a:lnTo>
                  <a:lnTo>
                    <a:pt x="955" y="12"/>
                  </a:lnTo>
                  <a:lnTo>
                    <a:pt x="955" y="12"/>
                  </a:lnTo>
                  <a:lnTo>
                    <a:pt x="985" y="12"/>
                  </a:lnTo>
                  <a:lnTo>
                    <a:pt x="1017" y="13"/>
                  </a:lnTo>
                  <a:lnTo>
                    <a:pt x="1047" y="16"/>
                  </a:lnTo>
                  <a:lnTo>
                    <a:pt x="1076" y="19"/>
                  </a:lnTo>
                  <a:lnTo>
                    <a:pt x="1106" y="24"/>
                  </a:lnTo>
                  <a:lnTo>
                    <a:pt x="1135" y="28"/>
                  </a:lnTo>
                  <a:lnTo>
                    <a:pt x="1164" y="34"/>
                  </a:lnTo>
                  <a:lnTo>
                    <a:pt x="1191" y="41"/>
                  </a:lnTo>
                  <a:lnTo>
                    <a:pt x="1219" y="49"/>
                  </a:lnTo>
                  <a:lnTo>
                    <a:pt x="1247" y="57"/>
                  </a:lnTo>
                  <a:lnTo>
                    <a:pt x="1273" y="66"/>
                  </a:lnTo>
                  <a:lnTo>
                    <a:pt x="1298" y="75"/>
                  </a:lnTo>
                  <a:lnTo>
                    <a:pt x="1323" y="86"/>
                  </a:lnTo>
                  <a:lnTo>
                    <a:pt x="1349" y="98"/>
                  </a:lnTo>
                  <a:lnTo>
                    <a:pt x="1372" y="110"/>
                  </a:lnTo>
                  <a:lnTo>
                    <a:pt x="1396" y="122"/>
                  </a:lnTo>
                  <a:lnTo>
                    <a:pt x="1396" y="122"/>
                  </a:lnTo>
                  <a:lnTo>
                    <a:pt x="1421" y="103"/>
                  </a:lnTo>
                  <a:lnTo>
                    <a:pt x="1452" y="82"/>
                  </a:lnTo>
                  <a:lnTo>
                    <a:pt x="1483" y="61"/>
                  </a:lnTo>
                  <a:lnTo>
                    <a:pt x="1518" y="40"/>
                  </a:lnTo>
                  <a:lnTo>
                    <a:pt x="1552" y="21"/>
                  </a:lnTo>
                  <a:lnTo>
                    <a:pt x="1569" y="15"/>
                  </a:lnTo>
                  <a:lnTo>
                    <a:pt x="1584" y="8"/>
                  </a:lnTo>
                  <a:lnTo>
                    <a:pt x="1599" y="4"/>
                  </a:lnTo>
                  <a:lnTo>
                    <a:pt x="1613" y="1"/>
                  </a:lnTo>
                  <a:lnTo>
                    <a:pt x="1626" y="0"/>
                  </a:lnTo>
                  <a:lnTo>
                    <a:pt x="1636" y="1"/>
                  </a:lnTo>
                  <a:lnTo>
                    <a:pt x="1570" y="264"/>
                  </a:lnTo>
                  <a:lnTo>
                    <a:pt x="1570" y="264"/>
                  </a:lnTo>
                  <a:lnTo>
                    <a:pt x="1585" y="281"/>
                  </a:lnTo>
                  <a:lnTo>
                    <a:pt x="1598" y="300"/>
                  </a:lnTo>
                  <a:lnTo>
                    <a:pt x="1611" y="318"/>
                  </a:lnTo>
                  <a:lnTo>
                    <a:pt x="1623" y="338"/>
                  </a:lnTo>
                  <a:lnTo>
                    <a:pt x="1634" y="357"/>
                  </a:lnTo>
                  <a:lnTo>
                    <a:pt x="1643" y="376"/>
                  </a:lnTo>
                  <a:lnTo>
                    <a:pt x="1651" y="396"/>
                  </a:lnTo>
                  <a:lnTo>
                    <a:pt x="1659" y="417"/>
                  </a:lnTo>
                  <a:lnTo>
                    <a:pt x="1659" y="417"/>
                  </a:lnTo>
                  <a:lnTo>
                    <a:pt x="1662" y="423"/>
                  </a:lnTo>
                  <a:lnTo>
                    <a:pt x="1666" y="428"/>
                  </a:lnTo>
                  <a:lnTo>
                    <a:pt x="1671" y="435"/>
                  </a:lnTo>
                  <a:lnTo>
                    <a:pt x="1675" y="437"/>
                  </a:lnTo>
                  <a:lnTo>
                    <a:pt x="1680" y="440"/>
                  </a:lnTo>
                  <a:lnTo>
                    <a:pt x="1680" y="440"/>
                  </a:lnTo>
                  <a:lnTo>
                    <a:pt x="1758" y="465"/>
                  </a:lnTo>
                  <a:lnTo>
                    <a:pt x="1825" y="487"/>
                  </a:lnTo>
                  <a:lnTo>
                    <a:pt x="1825" y="487"/>
                  </a:lnTo>
                  <a:lnTo>
                    <a:pt x="1832" y="490"/>
                  </a:lnTo>
                  <a:lnTo>
                    <a:pt x="1837" y="494"/>
                  </a:lnTo>
                  <a:lnTo>
                    <a:pt x="1841" y="498"/>
                  </a:lnTo>
                  <a:lnTo>
                    <a:pt x="1844" y="503"/>
                  </a:lnTo>
                  <a:lnTo>
                    <a:pt x="1846" y="509"/>
                  </a:lnTo>
                  <a:lnTo>
                    <a:pt x="1846" y="515"/>
                  </a:lnTo>
                  <a:lnTo>
                    <a:pt x="1846" y="522"/>
                  </a:lnTo>
                  <a:lnTo>
                    <a:pt x="1844" y="528"/>
                  </a:lnTo>
                  <a:lnTo>
                    <a:pt x="1743" y="773"/>
                  </a:lnTo>
                  <a:lnTo>
                    <a:pt x="1743" y="773"/>
                  </a:lnTo>
                  <a:lnTo>
                    <a:pt x="1741" y="779"/>
                  </a:lnTo>
                  <a:lnTo>
                    <a:pt x="1737" y="785"/>
                  </a:lnTo>
                  <a:lnTo>
                    <a:pt x="1732" y="790"/>
                  </a:lnTo>
                  <a:lnTo>
                    <a:pt x="1725" y="794"/>
                  </a:lnTo>
                  <a:lnTo>
                    <a:pt x="1720" y="798"/>
                  </a:lnTo>
                  <a:lnTo>
                    <a:pt x="1712" y="800"/>
                  </a:lnTo>
                  <a:lnTo>
                    <a:pt x="1705" y="803"/>
                  </a:lnTo>
                  <a:lnTo>
                    <a:pt x="1699" y="803"/>
                  </a:lnTo>
                  <a:lnTo>
                    <a:pt x="1699" y="803"/>
                  </a:lnTo>
                  <a:lnTo>
                    <a:pt x="1621" y="803"/>
                  </a:lnTo>
                  <a:lnTo>
                    <a:pt x="1621" y="803"/>
                  </a:lnTo>
                  <a:lnTo>
                    <a:pt x="1613" y="803"/>
                  </a:lnTo>
                  <a:lnTo>
                    <a:pt x="1606" y="806"/>
                  </a:lnTo>
                  <a:lnTo>
                    <a:pt x="1599" y="808"/>
                  </a:lnTo>
                  <a:lnTo>
                    <a:pt x="1594" y="811"/>
                  </a:lnTo>
                  <a:lnTo>
                    <a:pt x="1586" y="818"/>
                  </a:lnTo>
                  <a:lnTo>
                    <a:pt x="1581" y="823"/>
                  </a:lnTo>
                  <a:lnTo>
                    <a:pt x="1581" y="823"/>
                  </a:lnTo>
                  <a:lnTo>
                    <a:pt x="1568" y="840"/>
                  </a:lnTo>
                  <a:lnTo>
                    <a:pt x="1553" y="856"/>
                  </a:lnTo>
                  <a:lnTo>
                    <a:pt x="1537" y="872"/>
                  </a:lnTo>
                  <a:lnTo>
                    <a:pt x="1522" y="886"/>
                  </a:lnTo>
                  <a:lnTo>
                    <a:pt x="1489" y="915"/>
                  </a:lnTo>
                  <a:lnTo>
                    <a:pt x="1452" y="943"/>
                  </a:lnTo>
                  <a:lnTo>
                    <a:pt x="1452" y="943"/>
                  </a:lnTo>
                  <a:lnTo>
                    <a:pt x="1449" y="947"/>
                  </a:lnTo>
                  <a:lnTo>
                    <a:pt x="1446" y="954"/>
                  </a:lnTo>
                  <a:lnTo>
                    <a:pt x="1445" y="962"/>
                  </a:lnTo>
                  <a:lnTo>
                    <a:pt x="1445" y="971"/>
                  </a:lnTo>
                  <a:lnTo>
                    <a:pt x="1445" y="971"/>
                  </a:lnTo>
                  <a:lnTo>
                    <a:pt x="1456" y="1004"/>
                  </a:lnTo>
                  <a:lnTo>
                    <a:pt x="1477" y="1066"/>
                  </a:lnTo>
                  <a:lnTo>
                    <a:pt x="1506" y="1153"/>
                  </a:lnTo>
                  <a:lnTo>
                    <a:pt x="1506" y="1153"/>
                  </a:lnTo>
                  <a:lnTo>
                    <a:pt x="1507" y="1158"/>
                  </a:lnTo>
                  <a:lnTo>
                    <a:pt x="1507" y="1165"/>
                  </a:lnTo>
                  <a:lnTo>
                    <a:pt x="1506" y="1170"/>
                  </a:lnTo>
                  <a:lnTo>
                    <a:pt x="1503" y="1174"/>
                  </a:lnTo>
                  <a:lnTo>
                    <a:pt x="1500" y="1178"/>
                  </a:lnTo>
                  <a:lnTo>
                    <a:pt x="1495" y="1181"/>
                  </a:lnTo>
                  <a:lnTo>
                    <a:pt x="1490" y="1183"/>
                  </a:lnTo>
                  <a:lnTo>
                    <a:pt x="1483" y="1183"/>
                  </a:lnTo>
                  <a:lnTo>
                    <a:pt x="1298" y="1183"/>
                  </a:lnTo>
                  <a:lnTo>
                    <a:pt x="1298" y="1183"/>
                  </a:lnTo>
                  <a:lnTo>
                    <a:pt x="1292" y="1183"/>
                  </a:lnTo>
                  <a:lnTo>
                    <a:pt x="1284" y="1182"/>
                  </a:lnTo>
                  <a:lnTo>
                    <a:pt x="1268" y="1177"/>
                  </a:lnTo>
                  <a:lnTo>
                    <a:pt x="1255" y="1169"/>
                  </a:lnTo>
                  <a:lnTo>
                    <a:pt x="1248" y="1165"/>
                  </a:lnTo>
                  <a:lnTo>
                    <a:pt x="1243" y="1160"/>
                  </a:lnTo>
                  <a:lnTo>
                    <a:pt x="1243" y="1160"/>
                  </a:lnTo>
                  <a:lnTo>
                    <a:pt x="1169" y="1084"/>
                  </a:lnTo>
                  <a:lnTo>
                    <a:pt x="1169" y="1084"/>
                  </a:lnTo>
                  <a:lnTo>
                    <a:pt x="1161" y="1078"/>
                  </a:lnTo>
                  <a:lnTo>
                    <a:pt x="1152" y="1074"/>
                  </a:lnTo>
                  <a:lnTo>
                    <a:pt x="1140" y="1072"/>
                  </a:lnTo>
                  <a:lnTo>
                    <a:pt x="1128" y="1072"/>
                  </a:lnTo>
                  <a:lnTo>
                    <a:pt x="1128" y="1072"/>
                  </a:lnTo>
                  <a:lnTo>
                    <a:pt x="1086" y="1080"/>
                  </a:lnTo>
                  <a:lnTo>
                    <a:pt x="1043" y="1084"/>
                  </a:lnTo>
                  <a:lnTo>
                    <a:pt x="1000" y="1087"/>
                  </a:lnTo>
                  <a:lnTo>
                    <a:pt x="955" y="1088"/>
                  </a:lnTo>
                  <a:lnTo>
                    <a:pt x="955" y="1088"/>
                  </a:lnTo>
                  <a:lnTo>
                    <a:pt x="909" y="1087"/>
                  </a:lnTo>
                  <a:lnTo>
                    <a:pt x="864" y="1084"/>
                  </a:lnTo>
                  <a:lnTo>
                    <a:pt x="820" y="1079"/>
                  </a:lnTo>
                  <a:lnTo>
                    <a:pt x="777" y="1072"/>
                  </a:lnTo>
                  <a:lnTo>
                    <a:pt x="777" y="1072"/>
                  </a:lnTo>
                  <a:lnTo>
                    <a:pt x="769" y="1071"/>
                  </a:lnTo>
                  <a:lnTo>
                    <a:pt x="759" y="1072"/>
                  </a:lnTo>
                  <a:lnTo>
                    <a:pt x="752" y="1075"/>
                  </a:lnTo>
                  <a:lnTo>
                    <a:pt x="748" y="1079"/>
                  </a:lnTo>
                  <a:lnTo>
                    <a:pt x="742" y="1083"/>
                  </a:lnTo>
                  <a:lnTo>
                    <a:pt x="742" y="1083"/>
                  </a:lnTo>
                  <a:lnTo>
                    <a:pt x="667" y="1160"/>
                  </a:lnTo>
                  <a:lnTo>
                    <a:pt x="667" y="1160"/>
                  </a:lnTo>
                  <a:lnTo>
                    <a:pt x="662" y="1165"/>
                  </a:lnTo>
                  <a:lnTo>
                    <a:pt x="656" y="1169"/>
                  </a:lnTo>
                  <a:lnTo>
                    <a:pt x="642" y="1177"/>
                  </a:lnTo>
                  <a:lnTo>
                    <a:pt x="626" y="1182"/>
                  </a:lnTo>
                  <a:lnTo>
                    <a:pt x="618" y="1183"/>
                  </a:lnTo>
                  <a:lnTo>
                    <a:pt x="612" y="1183"/>
                  </a:lnTo>
                  <a:lnTo>
                    <a:pt x="427" y="1183"/>
                  </a:lnTo>
                  <a:lnTo>
                    <a:pt x="427" y="1183"/>
                  </a:lnTo>
                  <a:lnTo>
                    <a:pt x="420" y="1183"/>
                  </a:lnTo>
                  <a:lnTo>
                    <a:pt x="415" y="1181"/>
                  </a:lnTo>
                  <a:lnTo>
                    <a:pt x="411" y="1178"/>
                  </a:lnTo>
                  <a:lnTo>
                    <a:pt x="407" y="1174"/>
                  </a:lnTo>
                  <a:lnTo>
                    <a:pt x="404" y="1170"/>
                  </a:lnTo>
                  <a:lnTo>
                    <a:pt x="403" y="1165"/>
                  </a:lnTo>
                  <a:lnTo>
                    <a:pt x="403" y="1158"/>
                  </a:lnTo>
                  <a:lnTo>
                    <a:pt x="404" y="1153"/>
                  </a:lnTo>
                  <a:lnTo>
                    <a:pt x="404" y="1153"/>
                  </a:lnTo>
                  <a:lnTo>
                    <a:pt x="466" y="968"/>
                  </a:lnTo>
                  <a:lnTo>
                    <a:pt x="466" y="968"/>
                  </a:lnTo>
                  <a:lnTo>
                    <a:pt x="466" y="964"/>
                  </a:lnTo>
                  <a:lnTo>
                    <a:pt x="468" y="960"/>
                  </a:lnTo>
                  <a:lnTo>
                    <a:pt x="466" y="952"/>
                  </a:lnTo>
                  <a:lnTo>
                    <a:pt x="462" y="947"/>
                  </a:lnTo>
                  <a:lnTo>
                    <a:pt x="460" y="943"/>
                  </a:lnTo>
                  <a:lnTo>
                    <a:pt x="460" y="943"/>
                  </a:lnTo>
                  <a:lnTo>
                    <a:pt x="433" y="925"/>
                  </a:lnTo>
                  <a:lnTo>
                    <a:pt x="408" y="905"/>
                  </a:lnTo>
                  <a:lnTo>
                    <a:pt x="386" y="884"/>
                  </a:lnTo>
                  <a:lnTo>
                    <a:pt x="363" y="862"/>
                  </a:lnTo>
                  <a:lnTo>
                    <a:pt x="343" y="840"/>
                  </a:lnTo>
                  <a:lnTo>
                    <a:pt x="324" y="816"/>
                  </a:lnTo>
                  <a:lnTo>
                    <a:pt x="306" y="792"/>
                  </a:lnTo>
                  <a:lnTo>
                    <a:pt x="291" y="769"/>
                  </a:lnTo>
                  <a:lnTo>
                    <a:pt x="276" y="742"/>
                  </a:lnTo>
                  <a:lnTo>
                    <a:pt x="264" y="717"/>
                  </a:lnTo>
                  <a:lnTo>
                    <a:pt x="254" y="691"/>
                  </a:lnTo>
                  <a:lnTo>
                    <a:pt x="244" y="663"/>
                  </a:lnTo>
                  <a:lnTo>
                    <a:pt x="238" y="635"/>
                  </a:lnTo>
                  <a:lnTo>
                    <a:pt x="232" y="608"/>
                  </a:lnTo>
                  <a:lnTo>
                    <a:pt x="230" y="578"/>
                  </a:lnTo>
                  <a:lnTo>
                    <a:pt x="228" y="549"/>
                  </a:lnTo>
                  <a:lnTo>
                    <a:pt x="228" y="549"/>
                  </a:lnTo>
                  <a:lnTo>
                    <a:pt x="230" y="524"/>
                  </a:lnTo>
                  <a:lnTo>
                    <a:pt x="232" y="498"/>
                  </a:lnTo>
                  <a:lnTo>
                    <a:pt x="236" y="473"/>
                  </a:lnTo>
                  <a:lnTo>
                    <a:pt x="242" y="448"/>
                  </a:lnTo>
                  <a:lnTo>
                    <a:pt x="250" y="423"/>
                  </a:lnTo>
                  <a:lnTo>
                    <a:pt x="258" y="398"/>
                  </a:lnTo>
                  <a:lnTo>
                    <a:pt x="268" y="374"/>
                  </a:lnTo>
                  <a:lnTo>
                    <a:pt x="280" y="351"/>
                  </a:lnTo>
                  <a:lnTo>
                    <a:pt x="280" y="351"/>
                  </a:lnTo>
                  <a:lnTo>
                    <a:pt x="283" y="346"/>
                  </a:lnTo>
                  <a:lnTo>
                    <a:pt x="284" y="341"/>
                  </a:lnTo>
                  <a:lnTo>
                    <a:pt x="284" y="335"/>
                  </a:lnTo>
                  <a:lnTo>
                    <a:pt x="283" y="332"/>
                  </a:lnTo>
                  <a:lnTo>
                    <a:pt x="280" y="326"/>
                  </a:lnTo>
                  <a:lnTo>
                    <a:pt x="276" y="321"/>
                  </a:lnTo>
                  <a:lnTo>
                    <a:pt x="271" y="316"/>
                  </a:lnTo>
                  <a:lnTo>
                    <a:pt x="264" y="310"/>
                  </a:lnTo>
                  <a:lnTo>
                    <a:pt x="264" y="310"/>
                  </a:lnTo>
                  <a:close/>
                  <a:moveTo>
                    <a:pt x="228" y="73"/>
                  </a:moveTo>
                  <a:lnTo>
                    <a:pt x="228" y="73"/>
                  </a:lnTo>
                  <a:lnTo>
                    <a:pt x="219" y="65"/>
                  </a:lnTo>
                  <a:lnTo>
                    <a:pt x="210" y="61"/>
                  </a:lnTo>
                  <a:lnTo>
                    <a:pt x="201" y="58"/>
                  </a:lnTo>
                  <a:lnTo>
                    <a:pt x="192" y="57"/>
                  </a:lnTo>
                  <a:lnTo>
                    <a:pt x="184" y="59"/>
                  </a:lnTo>
                  <a:lnTo>
                    <a:pt x="176" y="63"/>
                  </a:lnTo>
                  <a:lnTo>
                    <a:pt x="169" y="69"/>
                  </a:lnTo>
                  <a:lnTo>
                    <a:pt x="164" y="77"/>
                  </a:lnTo>
                  <a:lnTo>
                    <a:pt x="164" y="77"/>
                  </a:lnTo>
                  <a:lnTo>
                    <a:pt x="161" y="86"/>
                  </a:lnTo>
                  <a:lnTo>
                    <a:pt x="160" y="95"/>
                  </a:lnTo>
                  <a:lnTo>
                    <a:pt x="160" y="106"/>
                  </a:lnTo>
                  <a:lnTo>
                    <a:pt x="162" y="118"/>
                  </a:lnTo>
                  <a:lnTo>
                    <a:pt x="165" y="128"/>
                  </a:lnTo>
                  <a:lnTo>
                    <a:pt x="170" y="139"/>
                  </a:lnTo>
                  <a:lnTo>
                    <a:pt x="176" y="149"/>
                  </a:lnTo>
                  <a:lnTo>
                    <a:pt x="182" y="160"/>
                  </a:lnTo>
                  <a:lnTo>
                    <a:pt x="182" y="160"/>
                  </a:lnTo>
                  <a:lnTo>
                    <a:pt x="195" y="176"/>
                  </a:lnTo>
                  <a:lnTo>
                    <a:pt x="210" y="192"/>
                  </a:lnTo>
                  <a:lnTo>
                    <a:pt x="227" y="205"/>
                  </a:lnTo>
                  <a:lnTo>
                    <a:pt x="243" y="218"/>
                  </a:lnTo>
                  <a:lnTo>
                    <a:pt x="243" y="218"/>
                  </a:lnTo>
                  <a:lnTo>
                    <a:pt x="248" y="209"/>
                  </a:lnTo>
                  <a:lnTo>
                    <a:pt x="252" y="199"/>
                  </a:lnTo>
                  <a:lnTo>
                    <a:pt x="256" y="190"/>
                  </a:lnTo>
                  <a:lnTo>
                    <a:pt x="258" y="180"/>
                  </a:lnTo>
                  <a:lnTo>
                    <a:pt x="260" y="160"/>
                  </a:lnTo>
                  <a:lnTo>
                    <a:pt x="259" y="140"/>
                  </a:lnTo>
                  <a:lnTo>
                    <a:pt x="256" y="122"/>
                  </a:lnTo>
                  <a:lnTo>
                    <a:pt x="250" y="103"/>
                  </a:lnTo>
                  <a:lnTo>
                    <a:pt x="240" y="87"/>
                  </a:lnTo>
                  <a:lnTo>
                    <a:pt x="234" y="79"/>
                  </a:lnTo>
                  <a:lnTo>
                    <a:pt x="228" y="73"/>
                  </a:lnTo>
                  <a:lnTo>
                    <a:pt x="228" y="73"/>
                  </a:lnTo>
                  <a:close/>
                  <a:moveTo>
                    <a:pt x="0" y="264"/>
                  </a:moveTo>
                  <a:lnTo>
                    <a:pt x="0" y="264"/>
                  </a:lnTo>
                  <a:lnTo>
                    <a:pt x="11" y="272"/>
                  </a:lnTo>
                  <a:lnTo>
                    <a:pt x="20" y="279"/>
                  </a:lnTo>
                  <a:lnTo>
                    <a:pt x="32" y="284"/>
                  </a:lnTo>
                  <a:lnTo>
                    <a:pt x="42" y="289"/>
                  </a:lnTo>
                  <a:lnTo>
                    <a:pt x="54" y="293"/>
                  </a:lnTo>
                  <a:lnTo>
                    <a:pt x="66" y="297"/>
                  </a:lnTo>
                  <a:lnTo>
                    <a:pt x="90" y="301"/>
                  </a:lnTo>
                  <a:lnTo>
                    <a:pt x="115" y="302"/>
                  </a:lnTo>
                  <a:lnTo>
                    <a:pt x="140" y="301"/>
                  </a:lnTo>
                  <a:lnTo>
                    <a:pt x="152" y="299"/>
                  </a:lnTo>
                  <a:lnTo>
                    <a:pt x="164" y="296"/>
                  </a:lnTo>
                  <a:lnTo>
                    <a:pt x="176" y="292"/>
                  </a:lnTo>
                  <a:lnTo>
                    <a:pt x="188" y="288"/>
                  </a:lnTo>
                  <a:lnTo>
                    <a:pt x="188" y="288"/>
                  </a:lnTo>
                  <a:lnTo>
                    <a:pt x="173" y="277"/>
                  </a:lnTo>
                  <a:lnTo>
                    <a:pt x="173" y="277"/>
                  </a:lnTo>
                  <a:lnTo>
                    <a:pt x="153" y="285"/>
                  </a:lnTo>
                  <a:lnTo>
                    <a:pt x="131" y="291"/>
                  </a:lnTo>
                  <a:lnTo>
                    <a:pt x="108" y="293"/>
                  </a:lnTo>
                  <a:lnTo>
                    <a:pt x="86" y="293"/>
                  </a:lnTo>
                  <a:lnTo>
                    <a:pt x="63" y="291"/>
                  </a:lnTo>
                  <a:lnTo>
                    <a:pt x="41" y="285"/>
                  </a:lnTo>
                  <a:lnTo>
                    <a:pt x="20" y="276"/>
                  </a:lnTo>
                  <a:lnTo>
                    <a:pt x="11" y="271"/>
                  </a:lnTo>
                  <a:lnTo>
                    <a:pt x="0" y="264"/>
                  </a:lnTo>
                  <a:lnTo>
                    <a:pt x="0" y="2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9" name="Freeform 85">
              <a:extLst>
                <a:ext uri="{FF2B5EF4-FFF2-40B4-BE49-F238E27FC236}">
                  <a16:creationId xmlns:a16="http://schemas.microsoft.com/office/drawing/2014/main" id="{0B4EBA12-0D20-4D16-80F6-158DC27B0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1" y="1663700"/>
              <a:ext cx="107950" cy="109538"/>
            </a:xfrm>
            <a:custGeom>
              <a:avLst/>
              <a:gdLst>
                <a:gd name="T0" fmla="*/ 0 w 275"/>
                <a:gd name="T1" fmla="*/ 138 h 275"/>
                <a:gd name="T2" fmla="*/ 3 w 275"/>
                <a:gd name="T3" fmla="*/ 166 h 275"/>
                <a:gd name="T4" fmla="*/ 10 w 275"/>
                <a:gd name="T5" fmla="*/ 191 h 275"/>
                <a:gd name="T6" fmla="*/ 24 w 275"/>
                <a:gd name="T7" fmla="*/ 214 h 275"/>
                <a:gd name="T8" fmla="*/ 41 w 275"/>
                <a:gd name="T9" fmla="*/ 234 h 275"/>
                <a:gd name="T10" fmla="*/ 61 w 275"/>
                <a:gd name="T11" fmla="*/ 251 h 275"/>
                <a:gd name="T12" fmla="*/ 84 w 275"/>
                <a:gd name="T13" fmla="*/ 263 h 275"/>
                <a:gd name="T14" fmla="*/ 110 w 275"/>
                <a:gd name="T15" fmla="*/ 273 h 275"/>
                <a:gd name="T16" fmla="*/ 137 w 275"/>
                <a:gd name="T17" fmla="*/ 275 h 275"/>
                <a:gd name="T18" fmla="*/ 152 w 275"/>
                <a:gd name="T19" fmla="*/ 274 h 275"/>
                <a:gd name="T20" fmla="*/ 178 w 275"/>
                <a:gd name="T21" fmla="*/ 269 h 275"/>
                <a:gd name="T22" fmla="*/ 203 w 275"/>
                <a:gd name="T23" fmla="*/ 258 h 275"/>
                <a:gd name="T24" fmla="*/ 224 w 275"/>
                <a:gd name="T25" fmla="*/ 243 h 275"/>
                <a:gd name="T26" fmla="*/ 243 w 275"/>
                <a:gd name="T27" fmla="*/ 225 h 275"/>
                <a:gd name="T28" fmla="*/ 257 w 275"/>
                <a:gd name="T29" fmla="*/ 203 h 275"/>
                <a:gd name="T30" fmla="*/ 268 w 275"/>
                <a:gd name="T31" fmla="*/ 179 h 275"/>
                <a:gd name="T32" fmla="*/ 273 w 275"/>
                <a:gd name="T33" fmla="*/ 151 h 275"/>
                <a:gd name="T34" fmla="*/ 275 w 275"/>
                <a:gd name="T35" fmla="*/ 138 h 275"/>
                <a:gd name="T36" fmla="*/ 272 w 275"/>
                <a:gd name="T37" fmla="*/ 110 h 275"/>
                <a:gd name="T38" fmla="*/ 264 w 275"/>
                <a:gd name="T39" fmla="*/ 84 h 275"/>
                <a:gd name="T40" fmla="*/ 251 w 275"/>
                <a:gd name="T41" fmla="*/ 61 h 275"/>
                <a:gd name="T42" fmla="*/ 234 w 275"/>
                <a:gd name="T43" fmla="*/ 40 h 275"/>
                <a:gd name="T44" fmla="*/ 214 w 275"/>
                <a:gd name="T45" fmla="*/ 24 h 275"/>
                <a:gd name="T46" fmla="*/ 190 w 275"/>
                <a:gd name="T47" fmla="*/ 11 h 275"/>
                <a:gd name="T48" fmla="*/ 165 w 275"/>
                <a:gd name="T49" fmla="*/ 3 h 275"/>
                <a:gd name="T50" fmla="*/ 137 w 275"/>
                <a:gd name="T51" fmla="*/ 0 h 275"/>
                <a:gd name="T52" fmla="*/ 123 w 275"/>
                <a:gd name="T53" fmla="*/ 2 h 275"/>
                <a:gd name="T54" fmla="*/ 96 w 275"/>
                <a:gd name="T55" fmla="*/ 7 h 275"/>
                <a:gd name="T56" fmla="*/ 73 w 275"/>
                <a:gd name="T57" fmla="*/ 18 h 275"/>
                <a:gd name="T58" fmla="*/ 50 w 275"/>
                <a:gd name="T59" fmla="*/ 32 h 275"/>
                <a:gd name="T60" fmla="*/ 32 w 275"/>
                <a:gd name="T61" fmla="*/ 51 h 275"/>
                <a:gd name="T62" fmla="*/ 17 w 275"/>
                <a:gd name="T63" fmla="*/ 72 h 275"/>
                <a:gd name="T64" fmla="*/ 6 w 275"/>
                <a:gd name="T65" fmla="*/ 97 h 275"/>
                <a:gd name="T66" fmla="*/ 1 w 275"/>
                <a:gd name="T67" fmla="*/ 123 h 275"/>
                <a:gd name="T68" fmla="*/ 0 w 275"/>
                <a:gd name="T69" fmla="*/ 138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75" h="275">
                  <a:moveTo>
                    <a:pt x="0" y="138"/>
                  </a:moveTo>
                  <a:lnTo>
                    <a:pt x="0" y="138"/>
                  </a:lnTo>
                  <a:lnTo>
                    <a:pt x="1" y="151"/>
                  </a:lnTo>
                  <a:lnTo>
                    <a:pt x="3" y="166"/>
                  </a:lnTo>
                  <a:lnTo>
                    <a:pt x="6" y="179"/>
                  </a:lnTo>
                  <a:lnTo>
                    <a:pt x="10" y="191"/>
                  </a:lnTo>
                  <a:lnTo>
                    <a:pt x="17" y="203"/>
                  </a:lnTo>
                  <a:lnTo>
                    <a:pt x="24" y="214"/>
                  </a:lnTo>
                  <a:lnTo>
                    <a:pt x="32" y="225"/>
                  </a:lnTo>
                  <a:lnTo>
                    <a:pt x="41" y="234"/>
                  </a:lnTo>
                  <a:lnTo>
                    <a:pt x="50" y="243"/>
                  </a:lnTo>
                  <a:lnTo>
                    <a:pt x="61" y="251"/>
                  </a:lnTo>
                  <a:lnTo>
                    <a:pt x="73" y="258"/>
                  </a:lnTo>
                  <a:lnTo>
                    <a:pt x="84" y="263"/>
                  </a:lnTo>
                  <a:lnTo>
                    <a:pt x="96" y="269"/>
                  </a:lnTo>
                  <a:lnTo>
                    <a:pt x="110" y="273"/>
                  </a:lnTo>
                  <a:lnTo>
                    <a:pt x="123" y="274"/>
                  </a:lnTo>
                  <a:lnTo>
                    <a:pt x="137" y="275"/>
                  </a:lnTo>
                  <a:lnTo>
                    <a:pt x="137" y="275"/>
                  </a:lnTo>
                  <a:lnTo>
                    <a:pt x="152" y="274"/>
                  </a:lnTo>
                  <a:lnTo>
                    <a:pt x="165" y="273"/>
                  </a:lnTo>
                  <a:lnTo>
                    <a:pt x="178" y="269"/>
                  </a:lnTo>
                  <a:lnTo>
                    <a:pt x="190" y="263"/>
                  </a:lnTo>
                  <a:lnTo>
                    <a:pt x="203" y="258"/>
                  </a:lnTo>
                  <a:lnTo>
                    <a:pt x="214" y="251"/>
                  </a:lnTo>
                  <a:lnTo>
                    <a:pt x="224" y="243"/>
                  </a:lnTo>
                  <a:lnTo>
                    <a:pt x="234" y="234"/>
                  </a:lnTo>
                  <a:lnTo>
                    <a:pt x="243" y="225"/>
                  </a:lnTo>
                  <a:lnTo>
                    <a:pt x="251" y="214"/>
                  </a:lnTo>
                  <a:lnTo>
                    <a:pt x="257" y="203"/>
                  </a:lnTo>
                  <a:lnTo>
                    <a:pt x="264" y="191"/>
                  </a:lnTo>
                  <a:lnTo>
                    <a:pt x="268" y="179"/>
                  </a:lnTo>
                  <a:lnTo>
                    <a:pt x="272" y="166"/>
                  </a:lnTo>
                  <a:lnTo>
                    <a:pt x="273" y="151"/>
                  </a:lnTo>
                  <a:lnTo>
                    <a:pt x="275" y="138"/>
                  </a:lnTo>
                  <a:lnTo>
                    <a:pt x="275" y="138"/>
                  </a:lnTo>
                  <a:lnTo>
                    <a:pt x="273" y="123"/>
                  </a:lnTo>
                  <a:lnTo>
                    <a:pt x="272" y="110"/>
                  </a:lnTo>
                  <a:lnTo>
                    <a:pt x="268" y="97"/>
                  </a:lnTo>
                  <a:lnTo>
                    <a:pt x="264" y="84"/>
                  </a:lnTo>
                  <a:lnTo>
                    <a:pt x="257" y="72"/>
                  </a:lnTo>
                  <a:lnTo>
                    <a:pt x="251" y="61"/>
                  </a:lnTo>
                  <a:lnTo>
                    <a:pt x="243" y="51"/>
                  </a:lnTo>
                  <a:lnTo>
                    <a:pt x="234" y="40"/>
                  </a:lnTo>
                  <a:lnTo>
                    <a:pt x="224" y="32"/>
                  </a:lnTo>
                  <a:lnTo>
                    <a:pt x="214" y="24"/>
                  </a:lnTo>
                  <a:lnTo>
                    <a:pt x="203" y="18"/>
                  </a:lnTo>
                  <a:lnTo>
                    <a:pt x="190" y="11"/>
                  </a:lnTo>
                  <a:lnTo>
                    <a:pt x="178" y="7"/>
                  </a:lnTo>
                  <a:lnTo>
                    <a:pt x="165" y="3"/>
                  </a:lnTo>
                  <a:lnTo>
                    <a:pt x="152" y="2"/>
                  </a:lnTo>
                  <a:lnTo>
                    <a:pt x="137" y="0"/>
                  </a:lnTo>
                  <a:lnTo>
                    <a:pt x="137" y="0"/>
                  </a:lnTo>
                  <a:lnTo>
                    <a:pt x="123" y="2"/>
                  </a:lnTo>
                  <a:lnTo>
                    <a:pt x="110" y="3"/>
                  </a:lnTo>
                  <a:lnTo>
                    <a:pt x="96" y="7"/>
                  </a:lnTo>
                  <a:lnTo>
                    <a:pt x="84" y="11"/>
                  </a:lnTo>
                  <a:lnTo>
                    <a:pt x="73" y="18"/>
                  </a:lnTo>
                  <a:lnTo>
                    <a:pt x="61" y="24"/>
                  </a:lnTo>
                  <a:lnTo>
                    <a:pt x="50" y="32"/>
                  </a:lnTo>
                  <a:lnTo>
                    <a:pt x="41" y="40"/>
                  </a:lnTo>
                  <a:lnTo>
                    <a:pt x="32" y="51"/>
                  </a:lnTo>
                  <a:lnTo>
                    <a:pt x="24" y="61"/>
                  </a:lnTo>
                  <a:lnTo>
                    <a:pt x="17" y="72"/>
                  </a:lnTo>
                  <a:lnTo>
                    <a:pt x="10" y="84"/>
                  </a:lnTo>
                  <a:lnTo>
                    <a:pt x="6" y="97"/>
                  </a:lnTo>
                  <a:lnTo>
                    <a:pt x="3" y="110"/>
                  </a:lnTo>
                  <a:lnTo>
                    <a:pt x="1" y="123"/>
                  </a:lnTo>
                  <a:lnTo>
                    <a:pt x="0" y="138"/>
                  </a:lnTo>
                  <a:lnTo>
                    <a:pt x="0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aphicFrame>
        <p:nvGraphicFramePr>
          <p:cNvPr id="40" name="Wykres 39">
            <a:extLst>
              <a:ext uri="{FF2B5EF4-FFF2-40B4-BE49-F238E27FC236}">
                <a16:creationId xmlns:a16="http://schemas.microsoft.com/office/drawing/2014/main" id="{F047B1E0-4131-4B08-8DE2-F06CC3760F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1020073"/>
              </p:ext>
            </p:extLst>
          </p:nvPr>
        </p:nvGraphicFramePr>
        <p:xfrm>
          <a:off x="3789564" y="1631813"/>
          <a:ext cx="4377079" cy="1576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9" name="Wykres 48">
            <a:extLst>
              <a:ext uri="{FF2B5EF4-FFF2-40B4-BE49-F238E27FC236}">
                <a16:creationId xmlns:a16="http://schemas.microsoft.com/office/drawing/2014/main" id="{7336C39F-721D-4FA2-BDFE-20B58B43D6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2580135"/>
              </p:ext>
            </p:extLst>
          </p:nvPr>
        </p:nvGraphicFramePr>
        <p:xfrm>
          <a:off x="3739924" y="3362614"/>
          <a:ext cx="4377079" cy="15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42" name="pole tekstowe 41">
            <a:extLst>
              <a:ext uri="{FF2B5EF4-FFF2-40B4-BE49-F238E27FC236}">
                <a16:creationId xmlns:a16="http://schemas.microsoft.com/office/drawing/2014/main" id="{73B5CF78-3F4B-4370-97BA-BE92194E05F9}"/>
              </a:ext>
            </a:extLst>
          </p:cNvPr>
          <p:cNvSpPr txBox="1"/>
          <p:nvPr/>
        </p:nvSpPr>
        <p:spPr>
          <a:xfrm>
            <a:off x="2711250" y="1684898"/>
            <a:ext cx="5830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>
                <a:solidFill>
                  <a:srgbClr val="48AA48"/>
                </a:solidFill>
              </a:rPr>
              <a:t>31%</a:t>
            </a:r>
          </a:p>
        </p:txBody>
      </p:sp>
      <p:sp>
        <p:nvSpPr>
          <p:cNvPr id="43" name="pole tekstowe 42">
            <a:extLst>
              <a:ext uri="{FF2B5EF4-FFF2-40B4-BE49-F238E27FC236}">
                <a16:creationId xmlns:a16="http://schemas.microsoft.com/office/drawing/2014/main" id="{C97325C0-5DB5-4556-8476-78EA4BA93B01}"/>
              </a:ext>
            </a:extLst>
          </p:cNvPr>
          <p:cNvSpPr txBox="1"/>
          <p:nvPr/>
        </p:nvSpPr>
        <p:spPr>
          <a:xfrm>
            <a:off x="446128" y="3942285"/>
            <a:ext cx="5443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>
                <a:solidFill>
                  <a:srgbClr val="E54337"/>
                </a:solidFill>
              </a:rPr>
              <a:t>62%</a:t>
            </a:r>
          </a:p>
        </p:txBody>
      </p:sp>
      <p:pic>
        <p:nvPicPr>
          <p:cNvPr id="44" name="Grafika 43" descr="Wstecz kontur">
            <a:extLst>
              <a:ext uri="{FF2B5EF4-FFF2-40B4-BE49-F238E27FC236}">
                <a16:creationId xmlns:a16="http://schemas.microsoft.com/office/drawing/2014/main" id="{CB8B6FC9-B67D-4990-9279-A6A9696CDAF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399430" y="1688828"/>
            <a:ext cx="366217" cy="366217"/>
          </a:xfrm>
          <a:prstGeom prst="rect">
            <a:avLst/>
          </a:prstGeom>
        </p:spPr>
      </p:pic>
      <p:pic>
        <p:nvPicPr>
          <p:cNvPr id="45" name="Grafika 44" descr="Wstecz kontur">
            <a:extLst>
              <a:ext uri="{FF2B5EF4-FFF2-40B4-BE49-F238E27FC236}">
                <a16:creationId xmlns:a16="http://schemas.microsoft.com/office/drawing/2014/main" id="{051F4D46-4468-4287-BD2F-573C99D5544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5400000" flipV="1">
            <a:off x="492513" y="3662391"/>
            <a:ext cx="366217" cy="36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0012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Wykres 32" descr="Gotowość do zaangażowania się w tworzenie i dbanie o tereny zielone.&#10;&#10;Wykres kołowy przedstawiający gotowość do zaangażowania się w tworzenie i dbanie o istniejące tereny zielone w najbliższej okolicy respondentów (zdecydowanie tak - 25%, raczej tak - 50%, raczej nie - 18%, zdecydowanie nie - 5%, nie wiem, trudno powiedzieć - 2%).">
            <a:extLst>
              <a:ext uri="{FF2B5EF4-FFF2-40B4-BE49-F238E27FC236}">
                <a16:creationId xmlns:a16="http://schemas.microsoft.com/office/drawing/2014/main" id="{C4E6F6B3-4D2F-40C1-9C0E-7E827E61149D}"/>
              </a:ext>
            </a:extLst>
          </p:cNvPr>
          <p:cNvGraphicFramePr/>
          <p:nvPr/>
        </p:nvGraphicFramePr>
        <p:xfrm>
          <a:off x="411960" y="1798758"/>
          <a:ext cx="2882326" cy="24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Wykres 11" descr="Ocena działania Ministerstwa Klimatu i Środowiska&#10;&#10;Wykres kołowy przedstawiający ocenę respondenta działania Ministerstwa Klimatu i Środowiska w zakresie ochrony środowiska naturalnego i wspierania efektywnego gospodarowania zasobami w Polsce (zdecydowanie pozytywnie - 5%, raczej pozytywnie - 26%, raczej negatywnie  - 38%, zdecydowanie negatywnie - 24%, nie wiem, trudno powiedzieć - 8%).">
            <a:extLst>
              <a:ext uri="{FF2B5EF4-FFF2-40B4-BE49-F238E27FC236}">
                <a16:creationId xmlns:a16="http://schemas.microsoft.com/office/drawing/2014/main" id="{2E8ED252-E115-4784-81FE-6EE0454DE4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7807015"/>
              </p:ext>
            </p:extLst>
          </p:nvPr>
        </p:nvGraphicFramePr>
        <p:xfrm>
          <a:off x="364039" y="1521990"/>
          <a:ext cx="4334416" cy="24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4" name="Symbol zastępczy tekstu 2">
            <a:extLst>
              <a:ext uri="{FF2B5EF4-FFF2-40B4-BE49-F238E27FC236}">
                <a16:creationId xmlns:a16="http://schemas.microsoft.com/office/drawing/2014/main" id="{360CDE44-731C-498F-ADBB-D7F55C7AF1CB}"/>
              </a:ext>
            </a:extLst>
          </p:cNvPr>
          <p:cNvSpPr txBox="1">
            <a:spLocks/>
          </p:cNvSpPr>
          <p:nvPr/>
        </p:nvSpPr>
        <p:spPr>
          <a:xfrm>
            <a:off x="755575" y="908050"/>
            <a:ext cx="8064896" cy="108079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/>
              <a:t>5. Jak ocenia Pan(i) działania Ministerstwa Klimatu i Środowiska w zakresie ochrony środowiska naturalnego i wspierania efektywnego gospodarowania zasobami w Polsce?</a:t>
            </a:r>
            <a:br>
              <a:rPr lang="pl-PL" sz="1100"/>
            </a:br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E69DEE7E-7C94-445C-87F7-02D5D6CB79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>
                <a:latin typeface="+mn-lt"/>
              </a:rPr>
              <a:t>Ocena działania Ministerstwa Klimatu i Środowiska</a:t>
            </a:r>
          </a:p>
        </p:txBody>
      </p:sp>
      <p:sp>
        <p:nvSpPr>
          <p:cNvPr id="55" name="Symbol zastępczy tekstu 7">
            <a:extLst>
              <a:ext uri="{FF2B5EF4-FFF2-40B4-BE49-F238E27FC236}">
                <a16:creationId xmlns:a16="http://schemas.microsoft.com/office/drawing/2014/main" id="{4151EE19-8F0A-4D6E-9548-BE6AC52F2B55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9DF1419D-3B05-4651-82AC-132550439E30}"/>
              </a:ext>
            </a:extLst>
          </p:cNvPr>
          <p:cNvSpPr txBox="1">
            <a:spLocks/>
          </p:cNvSpPr>
          <p:nvPr/>
        </p:nvSpPr>
        <p:spPr>
          <a:xfrm>
            <a:off x="333053" y="5517256"/>
            <a:ext cx="8487418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 Ze względu na wiek: 18-24 lata: n=204, 25-34 lata: n=221, 35-44 lata: n=223, 45-59 lat: n=203, 60 i więcej lat: n=149.</a:t>
            </a:r>
            <a:br>
              <a:rPr lang="pl-PL">
                <a:solidFill>
                  <a:schemeClr val="bg1">
                    <a:lumMod val="75000"/>
                  </a:schemeClr>
                </a:solidFill>
              </a:rPr>
            </a:br>
            <a:r>
              <a:rPr lang="pl-PL">
                <a:solidFill>
                  <a:schemeClr val="bg1">
                    <a:lumMod val="75000"/>
                  </a:schemeClr>
                </a:solidFill>
              </a:rPr>
              <a:t>Ze względu na dochód netto na 1 rodziny w gospodarstwie domowym: do 1500 zł: n= 180, 1501-2500 zł: n= 290, powyżej 2500 zł: n=425. </a:t>
            </a:r>
            <a:br>
              <a:rPr lang="pl-PL">
                <a:solidFill>
                  <a:schemeClr val="bg1">
                    <a:lumMod val="75000"/>
                  </a:schemeClr>
                </a:solidFill>
              </a:rPr>
            </a:br>
            <a:r>
              <a:rPr lang="pl-PL">
                <a:solidFill>
                  <a:schemeClr val="bg1">
                    <a:lumMod val="75000"/>
                  </a:schemeClr>
                </a:solidFill>
              </a:rPr>
              <a:t>  </a:t>
            </a:r>
          </a:p>
        </p:txBody>
      </p:sp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70E2F21E-426D-4DBA-ABAC-8B57C78D443C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graphicFrame>
        <p:nvGraphicFramePr>
          <p:cNvPr id="13" name="Symbol zastępczy zawartości 4">
            <a:extLst>
              <a:ext uri="{FF2B5EF4-FFF2-40B4-BE49-F238E27FC236}">
                <a16:creationId xmlns:a16="http://schemas.microsoft.com/office/drawing/2014/main" id="{8ED4E6F6-0402-4446-8EE7-0536D41EE4D9}"/>
              </a:ext>
            </a:extLst>
          </p:cNvPr>
          <p:cNvGraphicFramePr>
            <a:graphicFrameLocks/>
          </p:cNvGraphicFramePr>
          <p:nvPr/>
        </p:nvGraphicFramePr>
        <p:xfrm>
          <a:off x="758289" y="4202930"/>
          <a:ext cx="5110010" cy="1197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4" name="Grafika 13">
            <a:extLst>
              <a:ext uri="{FF2B5EF4-FFF2-40B4-BE49-F238E27FC236}">
                <a16:creationId xmlns:a16="http://schemas.microsoft.com/office/drawing/2014/main" id="{4CA62C96-BB6C-4D2A-B5E7-72AFAB3B113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767787" y="2737239"/>
            <a:ext cx="583036" cy="583036"/>
          </a:xfrm>
          <a:prstGeom prst="rect">
            <a:avLst/>
          </a:prstGeom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F51FBCEF-0900-4109-83D3-D0109751B605}"/>
              </a:ext>
            </a:extLst>
          </p:cNvPr>
          <p:cNvSpPr txBox="1"/>
          <p:nvPr/>
        </p:nvSpPr>
        <p:spPr>
          <a:xfrm>
            <a:off x="2767787" y="3243216"/>
            <a:ext cx="1170040" cy="6001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sz="1100" b="1" i="1" u="none" strike="noStrike" kern="1200">
                <a:solidFill>
                  <a:srgbClr val="E54337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Odsetek odpowiedzi negatywnych</a:t>
            </a:r>
          </a:p>
        </p:txBody>
      </p:sp>
      <p:sp>
        <p:nvSpPr>
          <p:cNvPr id="18" name="Prostokąt: zaokrąglone rogi 17">
            <a:extLst>
              <a:ext uri="{FF2B5EF4-FFF2-40B4-BE49-F238E27FC236}">
                <a16:creationId xmlns:a16="http://schemas.microsoft.com/office/drawing/2014/main" id="{AE0FB974-B7BF-4756-86B6-FA891CAAC614}"/>
              </a:ext>
            </a:extLst>
          </p:cNvPr>
          <p:cNvSpPr/>
          <p:nvPr/>
        </p:nvSpPr>
        <p:spPr>
          <a:xfrm>
            <a:off x="3998079" y="1566328"/>
            <a:ext cx="4688295" cy="1676887"/>
          </a:xfrm>
          <a:prstGeom prst="roundRect">
            <a:avLst>
              <a:gd name="adj" fmla="val 14475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rostokąt: zaokrąglone rogi 19">
            <a:extLst>
              <a:ext uri="{FF2B5EF4-FFF2-40B4-BE49-F238E27FC236}">
                <a16:creationId xmlns:a16="http://schemas.microsoft.com/office/drawing/2014/main" id="{B2E98DF1-81CA-4D98-9E1E-3B02500A4652}"/>
              </a:ext>
            </a:extLst>
          </p:cNvPr>
          <p:cNvSpPr/>
          <p:nvPr/>
        </p:nvSpPr>
        <p:spPr>
          <a:xfrm>
            <a:off x="4009265" y="3386295"/>
            <a:ext cx="4688295" cy="1676887"/>
          </a:xfrm>
          <a:prstGeom prst="roundRect">
            <a:avLst>
              <a:gd name="adj" fmla="val 14475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6" name="Grupa 25">
            <a:extLst>
              <a:ext uri="{FF2B5EF4-FFF2-40B4-BE49-F238E27FC236}">
                <a16:creationId xmlns:a16="http://schemas.microsoft.com/office/drawing/2014/main" id="{F214DA54-CC19-434A-B171-5DA9C7D732D2}"/>
              </a:ext>
            </a:extLst>
          </p:cNvPr>
          <p:cNvGrpSpPr/>
          <p:nvPr/>
        </p:nvGrpSpPr>
        <p:grpSpPr>
          <a:xfrm>
            <a:off x="8078337" y="2139157"/>
            <a:ext cx="386280" cy="465285"/>
            <a:chOff x="6299205" y="3543307"/>
            <a:chExt cx="558800" cy="673091"/>
          </a:xfrm>
          <a:solidFill>
            <a:schemeClr val="bg1">
              <a:lumMod val="75000"/>
            </a:schemeClr>
          </a:solidFill>
        </p:grpSpPr>
        <p:sp>
          <p:nvSpPr>
            <p:cNvPr id="27" name="Freeform 32">
              <a:extLst>
                <a:ext uri="{FF2B5EF4-FFF2-40B4-BE49-F238E27FC236}">
                  <a16:creationId xmlns:a16="http://schemas.microsoft.com/office/drawing/2014/main" id="{1E9435DA-60FF-4B23-8B8A-4E59CA1B57D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25" y="3989384"/>
              <a:ext cx="488951" cy="171449"/>
            </a:xfrm>
            <a:custGeom>
              <a:avLst/>
              <a:gdLst>
                <a:gd name="T0" fmla="*/ 2156 w 2156"/>
                <a:gd name="T1" fmla="*/ 754 h 754"/>
                <a:gd name="T2" fmla="*/ 0 w 2156"/>
                <a:gd name="T3" fmla="*/ 280 h 754"/>
                <a:gd name="T4" fmla="*/ 17 w 2156"/>
                <a:gd name="T5" fmla="*/ 281 h 754"/>
                <a:gd name="T6" fmla="*/ 49 w 2156"/>
                <a:gd name="T7" fmla="*/ 279 h 754"/>
                <a:gd name="T8" fmla="*/ 82 w 2156"/>
                <a:gd name="T9" fmla="*/ 270 h 754"/>
                <a:gd name="T10" fmla="*/ 111 w 2156"/>
                <a:gd name="T11" fmla="*/ 254 h 754"/>
                <a:gd name="T12" fmla="*/ 141 w 2156"/>
                <a:gd name="T13" fmla="*/ 230 h 754"/>
                <a:gd name="T14" fmla="*/ 170 w 2156"/>
                <a:gd name="T15" fmla="*/ 207 h 754"/>
                <a:gd name="T16" fmla="*/ 198 w 2156"/>
                <a:gd name="T17" fmla="*/ 187 h 754"/>
                <a:gd name="T18" fmla="*/ 231 w 2156"/>
                <a:gd name="T19" fmla="*/ 171 h 754"/>
                <a:gd name="T20" fmla="*/ 266 w 2156"/>
                <a:gd name="T21" fmla="*/ 163 h 754"/>
                <a:gd name="T22" fmla="*/ 286 w 2156"/>
                <a:gd name="T23" fmla="*/ 162 h 754"/>
                <a:gd name="T24" fmla="*/ 308 w 2156"/>
                <a:gd name="T25" fmla="*/ 164 h 754"/>
                <a:gd name="T26" fmla="*/ 332 w 2156"/>
                <a:gd name="T27" fmla="*/ 169 h 754"/>
                <a:gd name="T28" fmla="*/ 358 w 2156"/>
                <a:gd name="T29" fmla="*/ 176 h 754"/>
                <a:gd name="T30" fmla="*/ 417 w 2156"/>
                <a:gd name="T31" fmla="*/ 204 h 754"/>
                <a:gd name="T32" fmla="*/ 486 w 2156"/>
                <a:gd name="T33" fmla="*/ 246 h 754"/>
                <a:gd name="T34" fmla="*/ 521 w 2156"/>
                <a:gd name="T35" fmla="*/ 268 h 754"/>
                <a:gd name="T36" fmla="*/ 585 w 2156"/>
                <a:gd name="T37" fmla="*/ 304 h 754"/>
                <a:gd name="T38" fmla="*/ 646 w 2156"/>
                <a:gd name="T39" fmla="*/ 332 h 754"/>
                <a:gd name="T40" fmla="*/ 702 w 2156"/>
                <a:gd name="T41" fmla="*/ 349 h 754"/>
                <a:gd name="T42" fmla="*/ 756 w 2156"/>
                <a:gd name="T43" fmla="*/ 360 h 754"/>
                <a:gd name="T44" fmla="*/ 806 w 2156"/>
                <a:gd name="T45" fmla="*/ 362 h 754"/>
                <a:gd name="T46" fmla="*/ 852 w 2156"/>
                <a:gd name="T47" fmla="*/ 358 h 754"/>
                <a:gd name="T48" fmla="*/ 896 w 2156"/>
                <a:gd name="T49" fmla="*/ 347 h 754"/>
                <a:gd name="T50" fmla="*/ 937 w 2156"/>
                <a:gd name="T51" fmla="*/ 332 h 754"/>
                <a:gd name="T52" fmla="*/ 976 w 2156"/>
                <a:gd name="T53" fmla="*/ 312 h 754"/>
                <a:gd name="T54" fmla="*/ 1013 w 2156"/>
                <a:gd name="T55" fmla="*/ 288 h 754"/>
                <a:gd name="T56" fmla="*/ 1047 w 2156"/>
                <a:gd name="T57" fmla="*/ 260 h 754"/>
                <a:gd name="T58" fmla="*/ 1095 w 2156"/>
                <a:gd name="T59" fmla="*/ 216 h 754"/>
                <a:gd name="T60" fmla="*/ 1154 w 2156"/>
                <a:gd name="T61" fmla="*/ 152 h 754"/>
                <a:gd name="T62" fmla="*/ 1214 w 2156"/>
                <a:gd name="T63" fmla="*/ 84 h 754"/>
                <a:gd name="T64" fmla="*/ 1232 w 2156"/>
                <a:gd name="T65" fmla="*/ 66 h 754"/>
                <a:gd name="T66" fmla="*/ 1264 w 2156"/>
                <a:gd name="T67" fmla="*/ 36 h 754"/>
                <a:gd name="T68" fmla="*/ 1294 w 2156"/>
                <a:gd name="T69" fmla="*/ 15 h 754"/>
                <a:gd name="T70" fmla="*/ 1320 w 2156"/>
                <a:gd name="T71" fmla="*/ 4 h 754"/>
                <a:gd name="T72" fmla="*/ 1331 w 2156"/>
                <a:gd name="T73" fmla="*/ 2 h 754"/>
                <a:gd name="T74" fmla="*/ 1348 w 2156"/>
                <a:gd name="T75" fmla="*/ 4 h 754"/>
                <a:gd name="T76" fmla="*/ 1366 w 2156"/>
                <a:gd name="T77" fmla="*/ 12 h 754"/>
                <a:gd name="T78" fmla="*/ 1385 w 2156"/>
                <a:gd name="T79" fmla="*/ 23 h 754"/>
                <a:gd name="T80" fmla="*/ 1426 w 2156"/>
                <a:gd name="T81" fmla="*/ 56 h 754"/>
                <a:gd name="T82" fmla="*/ 1487 w 2156"/>
                <a:gd name="T83" fmla="*/ 116 h 754"/>
                <a:gd name="T84" fmla="*/ 1517 w 2156"/>
                <a:gd name="T85" fmla="*/ 145 h 754"/>
                <a:gd name="T86" fmla="*/ 1562 w 2156"/>
                <a:gd name="T87" fmla="*/ 188 h 754"/>
                <a:gd name="T88" fmla="*/ 1594 w 2156"/>
                <a:gd name="T89" fmla="*/ 214 h 754"/>
                <a:gd name="T90" fmla="*/ 1629 w 2156"/>
                <a:gd name="T91" fmla="*/ 237 h 754"/>
                <a:gd name="T92" fmla="*/ 1666 w 2156"/>
                <a:gd name="T93" fmla="*/ 257 h 754"/>
                <a:gd name="T94" fmla="*/ 1704 w 2156"/>
                <a:gd name="T95" fmla="*/ 271 h 754"/>
                <a:gd name="T96" fmla="*/ 1745 w 2156"/>
                <a:gd name="T97" fmla="*/ 278 h 754"/>
                <a:gd name="T98" fmla="*/ 1767 w 2156"/>
                <a:gd name="T99" fmla="*/ 279 h 754"/>
                <a:gd name="T100" fmla="*/ 1794 w 2156"/>
                <a:gd name="T101" fmla="*/ 278 h 754"/>
                <a:gd name="T102" fmla="*/ 1819 w 2156"/>
                <a:gd name="T103" fmla="*/ 274 h 754"/>
                <a:gd name="T104" fmla="*/ 1843 w 2156"/>
                <a:gd name="T105" fmla="*/ 267 h 754"/>
                <a:gd name="T106" fmla="*/ 1868 w 2156"/>
                <a:gd name="T107" fmla="*/ 257 h 754"/>
                <a:gd name="T108" fmla="*/ 1892 w 2156"/>
                <a:gd name="T109" fmla="*/ 245 h 754"/>
                <a:gd name="T110" fmla="*/ 1915 w 2156"/>
                <a:gd name="T111" fmla="*/ 230 h 754"/>
                <a:gd name="T112" fmla="*/ 1960 w 2156"/>
                <a:gd name="T113" fmla="*/ 191 h 754"/>
                <a:gd name="T114" fmla="*/ 2098 w 2156"/>
                <a:gd name="T115" fmla="*/ 57 h 754"/>
                <a:gd name="T116" fmla="*/ 2156 w 2156"/>
                <a:gd name="T117" fmla="*/ 0 h 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56" h="754">
                  <a:moveTo>
                    <a:pt x="2156" y="0"/>
                  </a:moveTo>
                  <a:lnTo>
                    <a:pt x="2156" y="754"/>
                  </a:lnTo>
                  <a:lnTo>
                    <a:pt x="0" y="754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17" y="281"/>
                  </a:lnTo>
                  <a:lnTo>
                    <a:pt x="32" y="281"/>
                  </a:lnTo>
                  <a:lnTo>
                    <a:pt x="49" y="279"/>
                  </a:lnTo>
                  <a:lnTo>
                    <a:pt x="66" y="275"/>
                  </a:lnTo>
                  <a:lnTo>
                    <a:pt x="82" y="270"/>
                  </a:lnTo>
                  <a:lnTo>
                    <a:pt x="96" y="262"/>
                  </a:lnTo>
                  <a:lnTo>
                    <a:pt x="111" y="254"/>
                  </a:lnTo>
                  <a:lnTo>
                    <a:pt x="125" y="244"/>
                  </a:lnTo>
                  <a:lnTo>
                    <a:pt x="141" y="230"/>
                  </a:lnTo>
                  <a:lnTo>
                    <a:pt x="141" y="230"/>
                  </a:lnTo>
                  <a:lnTo>
                    <a:pt x="170" y="207"/>
                  </a:lnTo>
                  <a:lnTo>
                    <a:pt x="183" y="196"/>
                  </a:lnTo>
                  <a:lnTo>
                    <a:pt x="198" y="187"/>
                  </a:lnTo>
                  <a:lnTo>
                    <a:pt x="214" y="179"/>
                  </a:lnTo>
                  <a:lnTo>
                    <a:pt x="231" y="171"/>
                  </a:lnTo>
                  <a:lnTo>
                    <a:pt x="247" y="166"/>
                  </a:lnTo>
                  <a:lnTo>
                    <a:pt x="266" y="163"/>
                  </a:lnTo>
                  <a:lnTo>
                    <a:pt x="277" y="162"/>
                  </a:lnTo>
                  <a:lnTo>
                    <a:pt x="286" y="162"/>
                  </a:lnTo>
                  <a:lnTo>
                    <a:pt x="298" y="163"/>
                  </a:lnTo>
                  <a:lnTo>
                    <a:pt x="308" y="164"/>
                  </a:lnTo>
                  <a:lnTo>
                    <a:pt x="320" y="166"/>
                  </a:lnTo>
                  <a:lnTo>
                    <a:pt x="332" y="169"/>
                  </a:lnTo>
                  <a:lnTo>
                    <a:pt x="345" y="172"/>
                  </a:lnTo>
                  <a:lnTo>
                    <a:pt x="358" y="176"/>
                  </a:lnTo>
                  <a:lnTo>
                    <a:pt x="387" y="188"/>
                  </a:lnTo>
                  <a:lnTo>
                    <a:pt x="417" y="204"/>
                  </a:lnTo>
                  <a:lnTo>
                    <a:pt x="451" y="223"/>
                  </a:lnTo>
                  <a:lnTo>
                    <a:pt x="486" y="246"/>
                  </a:lnTo>
                  <a:lnTo>
                    <a:pt x="486" y="246"/>
                  </a:lnTo>
                  <a:lnTo>
                    <a:pt x="521" y="268"/>
                  </a:lnTo>
                  <a:lnTo>
                    <a:pt x="553" y="288"/>
                  </a:lnTo>
                  <a:lnTo>
                    <a:pt x="585" y="304"/>
                  </a:lnTo>
                  <a:lnTo>
                    <a:pt x="616" y="319"/>
                  </a:lnTo>
                  <a:lnTo>
                    <a:pt x="646" y="332"/>
                  </a:lnTo>
                  <a:lnTo>
                    <a:pt x="675" y="342"/>
                  </a:lnTo>
                  <a:lnTo>
                    <a:pt x="702" y="349"/>
                  </a:lnTo>
                  <a:lnTo>
                    <a:pt x="730" y="356"/>
                  </a:lnTo>
                  <a:lnTo>
                    <a:pt x="756" y="360"/>
                  </a:lnTo>
                  <a:lnTo>
                    <a:pt x="781" y="362"/>
                  </a:lnTo>
                  <a:lnTo>
                    <a:pt x="806" y="362"/>
                  </a:lnTo>
                  <a:lnTo>
                    <a:pt x="829" y="361"/>
                  </a:lnTo>
                  <a:lnTo>
                    <a:pt x="852" y="358"/>
                  </a:lnTo>
                  <a:lnTo>
                    <a:pt x="875" y="354"/>
                  </a:lnTo>
                  <a:lnTo>
                    <a:pt x="896" y="347"/>
                  </a:lnTo>
                  <a:lnTo>
                    <a:pt x="917" y="340"/>
                  </a:lnTo>
                  <a:lnTo>
                    <a:pt x="937" y="332"/>
                  </a:lnTo>
                  <a:lnTo>
                    <a:pt x="957" y="322"/>
                  </a:lnTo>
                  <a:lnTo>
                    <a:pt x="976" y="312"/>
                  </a:lnTo>
                  <a:lnTo>
                    <a:pt x="995" y="300"/>
                  </a:lnTo>
                  <a:lnTo>
                    <a:pt x="1013" y="288"/>
                  </a:lnTo>
                  <a:lnTo>
                    <a:pt x="1030" y="274"/>
                  </a:lnTo>
                  <a:lnTo>
                    <a:pt x="1047" y="260"/>
                  </a:lnTo>
                  <a:lnTo>
                    <a:pt x="1064" y="247"/>
                  </a:lnTo>
                  <a:lnTo>
                    <a:pt x="1095" y="216"/>
                  </a:lnTo>
                  <a:lnTo>
                    <a:pt x="1126" y="185"/>
                  </a:lnTo>
                  <a:lnTo>
                    <a:pt x="1154" y="152"/>
                  </a:lnTo>
                  <a:lnTo>
                    <a:pt x="1182" y="121"/>
                  </a:lnTo>
                  <a:lnTo>
                    <a:pt x="1214" y="84"/>
                  </a:lnTo>
                  <a:lnTo>
                    <a:pt x="1214" y="84"/>
                  </a:lnTo>
                  <a:lnTo>
                    <a:pt x="1232" y="66"/>
                  </a:lnTo>
                  <a:lnTo>
                    <a:pt x="1247" y="50"/>
                  </a:lnTo>
                  <a:lnTo>
                    <a:pt x="1264" y="36"/>
                  </a:lnTo>
                  <a:lnTo>
                    <a:pt x="1279" y="24"/>
                  </a:lnTo>
                  <a:lnTo>
                    <a:pt x="1294" y="15"/>
                  </a:lnTo>
                  <a:lnTo>
                    <a:pt x="1307" y="9"/>
                  </a:lnTo>
                  <a:lnTo>
                    <a:pt x="1320" y="4"/>
                  </a:lnTo>
                  <a:lnTo>
                    <a:pt x="1331" y="2"/>
                  </a:lnTo>
                  <a:lnTo>
                    <a:pt x="1331" y="2"/>
                  </a:lnTo>
                  <a:lnTo>
                    <a:pt x="1340" y="3"/>
                  </a:lnTo>
                  <a:lnTo>
                    <a:pt x="1348" y="4"/>
                  </a:lnTo>
                  <a:lnTo>
                    <a:pt x="1356" y="8"/>
                  </a:lnTo>
                  <a:lnTo>
                    <a:pt x="1366" y="12"/>
                  </a:lnTo>
                  <a:lnTo>
                    <a:pt x="1375" y="17"/>
                  </a:lnTo>
                  <a:lnTo>
                    <a:pt x="1385" y="23"/>
                  </a:lnTo>
                  <a:lnTo>
                    <a:pt x="1406" y="39"/>
                  </a:lnTo>
                  <a:lnTo>
                    <a:pt x="1426" y="56"/>
                  </a:lnTo>
                  <a:lnTo>
                    <a:pt x="1447" y="76"/>
                  </a:lnTo>
                  <a:lnTo>
                    <a:pt x="1487" y="116"/>
                  </a:lnTo>
                  <a:lnTo>
                    <a:pt x="1487" y="116"/>
                  </a:lnTo>
                  <a:lnTo>
                    <a:pt x="1517" y="145"/>
                  </a:lnTo>
                  <a:lnTo>
                    <a:pt x="1546" y="174"/>
                  </a:lnTo>
                  <a:lnTo>
                    <a:pt x="1562" y="188"/>
                  </a:lnTo>
                  <a:lnTo>
                    <a:pt x="1579" y="202"/>
                  </a:lnTo>
                  <a:lnTo>
                    <a:pt x="1594" y="214"/>
                  </a:lnTo>
                  <a:lnTo>
                    <a:pt x="1611" y="227"/>
                  </a:lnTo>
                  <a:lnTo>
                    <a:pt x="1629" y="237"/>
                  </a:lnTo>
                  <a:lnTo>
                    <a:pt x="1647" y="248"/>
                  </a:lnTo>
                  <a:lnTo>
                    <a:pt x="1666" y="257"/>
                  </a:lnTo>
                  <a:lnTo>
                    <a:pt x="1685" y="265"/>
                  </a:lnTo>
                  <a:lnTo>
                    <a:pt x="1704" y="271"/>
                  </a:lnTo>
                  <a:lnTo>
                    <a:pt x="1724" y="276"/>
                  </a:lnTo>
                  <a:lnTo>
                    <a:pt x="1745" y="278"/>
                  </a:lnTo>
                  <a:lnTo>
                    <a:pt x="1767" y="279"/>
                  </a:lnTo>
                  <a:lnTo>
                    <a:pt x="1767" y="279"/>
                  </a:lnTo>
                  <a:lnTo>
                    <a:pt x="1780" y="279"/>
                  </a:lnTo>
                  <a:lnTo>
                    <a:pt x="1794" y="278"/>
                  </a:lnTo>
                  <a:lnTo>
                    <a:pt x="1806" y="276"/>
                  </a:lnTo>
                  <a:lnTo>
                    <a:pt x="1819" y="274"/>
                  </a:lnTo>
                  <a:lnTo>
                    <a:pt x="1831" y="271"/>
                  </a:lnTo>
                  <a:lnTo>
                    <a:pt x="1843" y="267"/>
                  </a:lnTo>
                  <a:lnTo>
                    <a:pt x="1855" y="262"/>
                  </a:lnTo>
                  <a:lnTo>
                    <a:pt x="1868" y="257"/>
                  </a:lnTo>
                  <a:lnTo>
                    <a:pt x="1880" y="252"/>
                  </a:lnTo>
                  <a:lnTo>
                    <a:pt x="1892" y="245"/>
                  </a:lnTo>
                  <a:lnTo>
                    <a:pt x="1904" y="237"/>
                  </a:lnTo>
                  <a:lnTo>
                    <a:pt x="1915" y="230"/>
                  </a:lnTo>
                  <a:lnTo>
                    <a:pt x="1938" y="212"/>
                  </a:lnTo>
                  <a:lnTo>
                    <a:pt x="1960" y="191"/>
                  </a:lnTo>
                  <a:lnTo>
                    <a:pt x="2098" y="57"/>
                  </a:lnTo>
                  <a:lnTo>
                    <a:pt x="2098" y="57"/>
                  </a:lnTo>
                  <a:lnTo>
                    <a:pt x="2156" y="0"/>
                  </a:lnTo>
                  <a:lnTo>
                    <a:pt x="215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8" name="Freeform 33">
              <a:extLst>
                <a:ext uri="{FF2B5EF4-FFF2-40B4-BE49-F238E27FC236}">
                  <a16:creationId xmlns:a16="http://schemas.microsoft.com/office/drawing/2014/main" id="{6BE34BAD-4F85-4100-AE22-13C2634B489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9205" y="4184649"/>
              <a:ext cx="558800" cy="31749"/>
            </a:xfrm>
            <a:custGeom>
              <a:avLst/>
              <a:gdLst>
                <a:gd name="T0" fmla="*/ 81 w 2461"/>
                <a:gd name="T1" fmla="*/ 0 h 143"/>
                <a:gd name="T2" fmla="*/ 73 w 2461"/>
                <a:gd name="T3" fmla="*/ 1 h 143"/>
                <a:gd name="T4" fmla="*/ 57 w 2461"/>
                <a:gd name="T5" fmla="*/ 3 h 143"/>
                <a:gd name="T6" fmla="*/ 43 w 2461"/>
                <a:gd name="T7" fmla="*/ 8 h 143"/>
                <a:gd name="T8" fmla="*/ 29 w 2461"/>
                <a:gd name="T9" fmla="*/ 17 h 143"/>
                <a:gd name="T10" fmla="*/ 19 w 2461"/>
                <a:gd name="T11" fmla="*/ 26 h 143"/>
                <a:gd name="T12" fmla="*/ 9 w 2461"/>
                <a:gd name="T13" fmla="*/ 38 h 143"/>
                <a:gd name="T14" fmla="*/ 3 w 2461"/>
                <a:gd name="T15" fmla="*/ 50 h 143"/>
                <a:gd name="T16" fmla="*/ 0 w 2461"/>
                <a:gd name="T17" fmla="*/ 64 h 143"/>
                <a:gd name="T18" fmla="*/ 0 w 2461"/>
                <a:gd name="T19" fmla="*/ 71 h 143"/>
                <a:gd name="T20" fmla="*/ 2 w 2461"/>
                <a:gd name="T21" fmla="*/ 86 h 143"/>
                <a:gd name="T22" fmla="*/ 6 w 2461"/>
                <a:gd name="T23" fmla="*/ 99 h 143"/>
                <a:gd name="T24" fmla="*/ 14 w 2461"/>
                <a:gd name="T25" fmla="*/ 111 h 143"/>
                <a:gd name="T26" fmla="*/ 24 w 2461"/>
                <a:gd name="T27" fmla="*/ 122 h 143"/>
                <a:gd name="T28" fmla="*/ 36 w 2461"/>
                <a:gd name="T29" fmla="*/ 130 h 143"/>
                <a:gd name="T30" fmla="*/ 49 w 2461"/>
                <a:gd name="T31" fmla="*/ 136 h 143"/>
                <a:gd name="T32" fmla="*/ 65 w 2461"/>
                <a:gd name="T33" fmla="*/ 141 h 143"/>
                <a:gd name="T34" fmla="*/ 81 w 2461"/>
                <a:gd name="T35" fmla="*/ 143 h 143"/>
                <a:gd name="T36" fmla="*/ 2381 w 2461"/>
                <a:gd name="T37" fmla="*/ 143 h 143"/>
                <a:gd name="T38" fmla="*/ 2396 w 2461"/>
                <a:gd name="T39" fmla="*/ 141 h 143"/>
                <a:gd name="T40" fmla="*/ 2412 w 2461"/>
                <a:gd name="T41" fmla="*/ 136 h 143"/>
                <a:gd name="T42" fmla="*/ 2426 w 2461"/>
                <a:gd name="T43" fmla="*/ 130 h 143"/>
                <a:gd name="T44" fmla="*/ 2438 w 2461"/>
                <a:gd name="T45" fmla="*/ 122 h 143"/>
                <a:gd name="T46" fmla="*/ 2448 w 2461"/>
                <a:gd name="T47" fmla="*/ 111 h 143"/>
                <a:gd name="T48" fmla="*/ 2455 w 2461"/>
                <a:gd name="T49" fmla="*/ 99 h 143"/>
                <a:gd name="T50" fmla="*/ 2460 w 2461"/>
                <a:gd name="T51" fmla="*/ 86 h 143"/>
                <a:gd name="T52" fmla="*/ 2461 w 2461"/>
                <a:gd name="T53" fmla="*/ 71 h 143"/>
                <a:gd name="T54" fmla="*/ 2461 w 2461"/>
                <a:gd name="T55" fmla="*/ 64 h 143"/>
                <a:gd name="T56" fmla="*/ 2458 w 2461"/>
                <a:gd name="T57" fmla="*/ 50 h 143"/>
                <a:gd name="T58" fmla="*/ 2452 w 2461"/>
                <a:gd name="T59" fmla="*/ 38 h 143"/>
                <a:gd name="T60" fmla="*/ 2443 w 2461"/>
                <a:gd name="T61" fmla="*/ 26 h 143"/>
                <a:gd name="T62" fmla="*/ 2432 w 2461"/>
                <a:gd name="T63" fmla="*/ 17 h 143"/>
                <a:gd name="T64" fmla="*/ 2419 w 2461"/>
                <a:gd name="T65" fmla="*/ 8 h 143"/>
                <a:gd name="T66" fmla="*/ 2405 w 2461"/>
                <a:gd name="T67" fmla="*/ 3 h 143"/>
                <a:gd name="T68" fmla="*/ 2389 w 2461"/>
                <a:gd name="T69" fmla="*/ 1 h 143"/>
                <a:gd name="T70" fmla="*/ 2381 w 2461"/>
                <a:gd name="T71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61" h="143">
                  <a:moveTo>
                    <a:pt x="2381" y="0"/>
                  </a:moveTo>
                  <a:lnTo>
                    <a:pt x="81" y="0"/>
                  </a:lnTo>
                  <a:lnTo>
                    <a:pt x="81" y="0"/>
                  </a:lnTo>
                  <a:lnTo>
                    <a:pt x="73" y="1"/>
                  </a:lnTo>
                  <a:lnTo>
                    <a:pt x="65" y="2"/>
                  </a:lnTo>
                  <a:lnTo>
                    <a:pt x="57" y="3"/>
                  </a:lnTo>
                  <a:lnTo>
                    <a:pt x="49" y="6"/>
                  </a:lnTo>
                  <a:lnTo>
                    <a:pt x="43" y="8"/>
                  </a:lnTo>
                  <a:lnTo>
                    <a:pt x="36" y="13"/>
                  </a:lnTo>
                  <a:lnTo>
                    <a:pt x="29" y="17"/>
                  </a:lnTo>
                  <a:lnTo>
                    <a:pt x="24" y="21"/>
                  </a:lnTo>
                  <a:lnTo>
                    <a:pt x="19" y="26"/>
                  </a:lnTo>
                  <a:lnTo>
                    <a:pt x="14" y="32"/>
                  </a:lnTo>
                  <a:lnTo>
                    <a:pt x="9" y="38"/>
                  </a:lnTo>
                  <a:lnTo>
                    <a:pt x="6" y="44"/>
                  </a:lnTo>
                  <a:lnTo>
                    <a:pt x="3" y="50"/>
                  </a:lnTo>
                  <a:lnTo>
                    <a:pt x="2" y="57"/>
                  </a:lnTo>
                  <a:lnTo>
                    <a:pt x="0" y="64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79"/>
                  </a:lnTo>
                  <a:lnTo>
                    <a:pt x="2" y="86"/>
                  </a:lnTo>
                  <a:lnTo>
                    <a:pt x="3" y="92"/>
                  </a:lnTo>
                  <a:lnTo>
                    <a:pt x="6" y="99"/>
                  </a:lnTo>
                  <a:lnTo>
                    <a:pt x="9" y="105"/>
                  </a:lnTo>
                  <a:lnTo>
                    <a:pt x="14" y="111"/>
                  </a:lnTo>
                  <a:lnTo>
                    <a:pt x="19" y="117"/>
                  </a:lnTo>
                  <a:lnTo>
                    <a:pt x="24" y="122"/>
                  </a:lnTo>
                  <a:lnTo>
                    <a:pt x="29" y="126"/>
                  </a:lnTo>
                  <a:lnTo>
                    <a:pt x="36" y="130"/>
                  </a:lnTo>
                  <a:lnTo>
                    <a:pt x="43" y="133"/>
                  </a:lnTo>
                  <a:lnTo>
                    <a:pt x="49" y="136"/>
                  </a:lnTo>
                  <a:lnTo>
                    <a:pt x="57" y="140"/>
                  </a:lnTo>
                  <a:lnTo>
                    <a:pt x="65" y="141"/>
                  </a:lnTo>
                  <a:lnTo>
                    <a:pt x="73" y="142"/>
                  </a:lnTo>
                  <a:lnTo>
                    <a:pt x="81" y="143"/>
                  </a:lnTo>
                  <a:lnTo>
                    <a:pt x="2381" y="143"/>
                  </a:lnTo>
                  <a:lnTo>
                    <a:pt x="2381" y="143"/>
                  </a:lnTo>
                  <a:lnTo>
                    <a:pt x="2389" y="142"/>
                  </a:lnTo>
                  <a:lnTo>
                    <a:pt x="2396" y="141"/>
                  </a:lnTo>
                  <a:lnTo>
                    <a:pt x="2405" y="140"/>
                  </a:lnTo>
                  <a:lnTo>
                    <a:pt x="2412" y="136"/>
                  </a:lnTo>
                  <a:lnTo>
                    <a:pt x="2419" y="133"/>
                  </a:lnTo>
                  <a:lnTo>
                    <a:pt x="2426" y="130"/>
                  </a:lnTo>
                  <a:lnTo>
                    <a:pt x="2432" y="126"/>
                  </a:lnTo>
                  <a:lnTo>
                    <a:pt x="2438" y="122"/>
                  </a:lnTo>
                  <a:lnTo>
                    <a:pt x="2443" y="117"/>
                  </a:lnTo>
                  <a:lnTo>
                    <a:pt x="2448" y="111"/>
                  </a:lnTo>
                  <a:lnTo>
                    <a:pt x="2452" y="105"/>
                  </a:lnTo>
                  <a:lnTo>
                    <a:pt x="2455" y="99"/>
                  </a:lnTo>
                  <a:lnTo>
                    <a:pt x="2458" y="92"/>
                  </a:lnTo>
                  <a:lnTo>
                    <a:pt x="2460" y="86"/>
                  </a:lnTo>
                  <a:lnTo>
                    <a:pt x="2461" y="79"/>
                  </a:lnTo>
                  <a:lnTo>
                    <a:pt x="2461" y="71"/>
                  </a:lnTo>
                  <a:lnTo>
                    <a:pt x="2461" y="71"/>
                  </a:lnTo>
                  <a:lnTo>
                    <a:pt x="2461" y="64"/>
                  </a:lnTo>
                  <a:lnTo>
                    <a:pt x="2460" y="57"/>
                  </a:lnTo>
                  <a:lnTo>
                    <a:pt x="2458" y="50"/>
                  </a:lnTo>
                  <a:lnTo>
                    <a:pt x="2455" y="44"/>
                  </a:lnTo>
                  <a:lnTo>
                    <a:pt x="2452" y="38"/>
                  </a:lnTo>
                  <a:lnTo>
                    <a:pt x="2448" y="32"/>
                  </a:lnTo>
                  <a:lnTo>
                    <a:pt x="2443" y="26"/>
                  </a:lnTo>
                  <a:lnTo>
                    <a:pt x="2438" y="21"/>
                  </a:lnTo>
                  <a:lnTo>
                    <a:pt x="2432" y="17"/>
                  </a:lnTo>
                  <a:lnTo>
                    <a:pt x="2426" y="13"/>
                  </a:lnTo>
                  <a:lnTo>
                    <a:pt x="2419" y="8"/>
                  </a:lnTo>
                  <a:lnTo>
                    <a:pt x="2412" y="6"/>
                  </a:lnTo>
                  <a:lnTo>
                    <a:pt x="2405" y="3"/>
                  </a:lnTo>
                  <a:lnTo>
                    <a:pt x="2396" y="2"/>
                  </a:lnTo>
                  <a:lnTo>
                    <a:pt x="2389" y="1"/>
                  </a:lnTo>
                  <a:lnTo>
                    <a:pt x="2381" y="0"/>
                  </a:lnTo>
                  <a:lnTo>
                    <a:pt x="238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9" name="Freeform 34">
              <a:extLst>
                <a:ext uri="{FF2B5EF4-FFF2-40B4-BE49-F238E27FC236}">
                  <a16:creationId xmlns:a16="http://schemas.microsoft.com/office/drawing/2014/main" id="{CC3BAE8C-F8DB-4A88-AB90-69CEF97A49A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21429" y="3670298"/>
              <a:ext cx="515938" cy="374649"/>
            </a:xfrm>
            <a:custGeom>
              <a:avLst/>
              <a:gdLst>
                <a:gd name="T0" fmla="*/ 2269 w 2273"/>
                <a:gd name="T1" fmla="*/ 1128 h 1646"/>
                <a:gd name="T2" fmla="*/ 2198 w 2273"/>
                <a:gd name="T3" fmla="*/ 1249 h 1646"/>
                <a:gd name="T4" fmla="*/ 1933 w 2273"/>
                <a:gd name="T5" fmla="*/ 1512 h 1646"/>
                <a:gd name="T6" fmla="*/ 1865 w 2273"/>
                <a:gd name="T7" fmla="*/ 1558 h 1646"/>
                <a:gd name="T8" fmla="*/ 1801 w 2273"/>
                <a:gd name="T9" fmla="*/ 1561 h 1646"/>
                <a:gd name="T10" fmla="*/ 1719 w 2273"/>
                <a:gd name="T11" fmla="*/ 1518 h 1646"/>
                <a:gd name="T12" fmla="*/ 1557 w 2273"/>
                <a:gd name="T13" fmla="*/ 1364 h 1646"/>
                <a:gd name="T14" fmla="*/ 1454 w 2273"/>
                <a:gd name="T15" fmla="*/ 1299 h 1646"/>
                <a:gd name="T16" fmla="*/ 1378 w 2273"/>
                <a:gd name="T17" fmla="*/ 1289 h 1646"/>
                <a:gd name="T18" fmla="*/ 1294 w 2273"/>
                <a:gd name="T19" fmla="*/ 1316 h 1646"/>
                <a:gd name="T20" fmla="*/ 1199 w 2273"/>
                <a:gd name="T21" fmla="*/ 1391 h 1646"/>
                <a:gd name="T22" fmla="*/ 1039 w 2273"/>
                <a:gd name="T23" fmla="*/ 1566 h 1646"/>
                <a:gd name="T24" fmla="*/ 949 w 2273"/>
                <a:gd name="T25" fmla="*/ 1626 h 1646"/>
                <a:gd name="T26" fmla="*/ 845 w 2273"/>
                <a:gd name="T27" fmla="*/ 1646 h 1646"/>
                <a:gd name="T28" fmla="*/ 717 w 2273"/>
                <a:gd name="T29" fmla="*/ 1612 h 1646"/>
                <a:gd name="T30" fmla="*/ 587 w 2273"/>
                <a:gd name="T31" fmla="*/ 1534 h 1646"/>
                <a:gd name="T32" fmla="*/ 443 w 2273"/>
                <a:gd name="T33" fmla="*/ 1464 h 1646"/>
                <a:gd name="T34" fmla="*/ 328 w 2273"/>
                <a:gd name="T35" fmla="*/ 1447 h 1646"/>
                <a:gd name="T36" fmla="*/ 238 w 2273"/>
                <a:gd name="T37" fmla="*/ 1466 h 1646"/>
                <a:gd name="T38" fmla="*/ 141 w 2273"/>
                <a:gd name="T39" fmla="*/ 1529 h 1646"/>
                <a:gd name="T40" fmla="*/ 73 w 2273"/>
                <a:gd name="T41" fmla="*/ 1567 h 1646"/>
                <a:gd name="T42" fmla="*/ 23 w 2273"/>
                <a:gd name="T43" fmla="*/ 1531 h 1646"/>
                <a:gd name="T44" fmla="*/ 0 w 2273"/>
                <a:gd name="T45" fmla="*/ 1453 h 1646"/>
                <a:gd name="T46" fmla="*/ 7 w 2273"/>
                <a:gd name="T47" fmla="*/ 731 h 1646"/>
                <a:gd name="T48" fmla="*/ 54 w 2273"/>
                <a:gd name="T49" fmla="*/ 653 h 1646"/>
                <a:gd name="T50" fmla="*/ 144 w 2273"/>
                <a:gd name="T51" fmla="*/ 583 h 1646"/>
                <a:gd name="T52" fmla="*/ 297 w 2273"/>
                <a:gd name="T53" fmla="*/ 510 h 1646"/>
                <a:gd name="T54" fmla="*/ 588 w 2273"/>
                <a:gd name="T55" fmla="*/ 182 h 1646"/>
                <a:gd name="T56" fmla="*/ 600 w 2273"/>
                <a:gd name="T57" fmla="*/ 138 h 1646"/>
                <a:gd name="T58" fmla="*/ 637 w 2273"/>
                <a:gd name="T59" fmla="*/ 101 h 1646"/>
                <a:gd name="T60" fmla="*/ 681 w 2273"/>
                <a:gd name="T61" fmla="*/ 91 h 1646"/>
                <a:gd name="T62" fmla="*/ 731 w 2273"/>
                <a:gd name="T63" fmla="*/ 107 h 1646"/>
                <a:gd name="T64" fmla="*/ 764 w 2273"/>
                <a:gd name="T65" fmla="*/ 147 h 1646"/>
                <a:gd name="T66" fmla="*/ 772 w 2273"/>
                <a:gd name="T67" fmla="*/ 406 h 1646"/>
                <a:gd name="T68" fmla="*/ 1045 w 2273"/>
                <a:gd name="T69" fmla="*/ 91 h 1646"/>
                <a:gd name="T70" fmla="*/ 1061 w 2273"/>
                <a:gd name="T71" fmla="*/ 40 h 1646"/>
                <a:gd name="T72" fmla="*/ 1101 w 2273"/>
                <a:gd name="T73" fmla="*/ 7 h 1646"/>
                <a:gd name="T74" fmla="*/ 1146 w 2273"/>
                <a:gd name="T75" fmla="*/ 0 h 1646"/>
                <a:gd name="T76" fmla="*/ 1195 w 2273"/>
                <a:gd name="T77" fmla="*/ 21 h 1646"/>
                <a:gd name="T78" fmla="*/ 1224 w 2273"/>
                <a:gd name="T79" fmla="*/ 64 h 1646"/>
                <a:gd name="T80" fmla="*/ 1299 w 2273"/>
                <a:gd name="T81" fmla="*/ 389 h 1646"/>
                <a:gd name="T82" fmla="*/ 1502 w 2273"/>
                <a:gd name="T83" fmla="*/ 173 h 1646"/>
                <a:gd name="T84" fmla="*/ 1522 w 2273"/>
                <a:gd name="T85" fmla="*/ 124 h 1646"/>
                <a:gd name="T86" fmla="*/ 1566 w 2273"/>
                <a:gd name="T87" fmla="*/ 95 h 1646"/>
                <a:gd name="T88" fmla="*/ 1611 w 2273"/>
                <a:gd name="T89" fmla="*/ 93 h 1646"/>
                <a:gd name="T90" fmla="*/ 1658 w 2273"/>
                <a:gd name="T91" fmla="*/ 117 h 1646"/>
                <a:gd name="T92" fmla="*/ 1683 w 2273"/>
                <a:gd name="T93" fmla="*/ 163 h 1646"/>
                <a:gd name="T94" fmla="*/ 1811 w 2273"/>
                <a:gd name="T95" fmla="*/ 460 h 1646"/>
                <a:gd name="T96" fmla="*/ 2070 w 2273"/>
                <a:gd name="T97" fmla="*/ 550 h 1646"/>
                <a:gd name="T98" fmla="*/ 2180 w 2273"/>
                <a:gd name="T99" fmla="*/ 617 h 1646"/>
                <a:gd name="T100" fmla="*/ 2249 w 2273"/>
                <a:gd name="T101" fmla="*/ 691 h 1646"/>
                <a:gd name="T102" fmla="*/ 2273 w 2273"/>
                <a:gd name="T103" fmla="*/ 771 h 1646"/>
                <a:gd name="T104" fmla="*/ 292 w 2273"/>
                <a:gd name="T105" fmla="*/ 869 h 1646"/>
                <a:gd name="T106" fmla="*/ 242 w 2273"/>
                <a:gd name="T107" fmla="*/ 832 h 1646"/>
                <a:gd name="T108" fmla="*/ 202 w 2273"/>
                <a:gd name="T109" fmla="*/ 842 h 1646"/>
                <a:gd name="T110" fmla="*/ 175 w 2273"/>
                <a:gd name="T111" fmla="*/ 892 h 1646"/>
                <a:gd name="T112" fmla="*/ 185 w 2273"/>
                <a:gd name="T113" fmla="*/ 1231 h 1646"/>
                <a:gd name="T114" fmla="*/ 236 w 2273"/>
                <a:gd name="T115" fmla="*/ 1258 h 1646"/>
                <a:gd name="T116" fmla="*/ 279 w 2273"/>
                <a:gd name="T117" fmla="*/ 1240 h 1646"/>
                <a:gd name="T118" fmla="*/ 297 w 2273"/>
                <a:gd name="T119" fmla="*/ 892 h 1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73" h="1646">
                  <a:moveTo>
                    <a:pt x="2273" y="771"/>
                  </a:moveTo>
                  <a:lnTo>
                    <a:pt x="2273" y="771"/>
                  </a:lnTo>
                  <a:lnTo>
                    <a:pt x="2273" y="1085"/>
                  </a:lnTo>
                  <a:lnTo>
                    <a:pt x="2273" y="1085"/>
                  </a:lnTo>
                  <a:lnTo>
                    <a:pt x="2272" y="1107"/>
                  </a:lnTo>
                  <a:lnTo>
                    <a:pt x="2269" y="1128"/>
                  </a:lnTo>
                  <a:lnTo>
                    <a:pt x="2263" y="1148"/>
                  </a:lnTo>
                  <a:lnTo>
                    <a:pt x="2255" y="1168"/>
                  </a:lnTo>
                  <a:lnTo>
                    <a:pt x="2246" y="1187"/>
                  </a:lnTo>
                  <a:lnTo>
                    <a:pt x="2232" y="1207"/>
                  </a:lnTo>
                  <a:lnTo>
                    <a:pt x="2216" y="1228"/>
                  </a:lnTo>
                  <a:lnTo>
                    <a:pt x="2198" y="1249"/>
                  </a:lnTo>
                  <a:lnTo>
                    <a:pt x="2176" y="1272"/>
                  </a:lnTo>
                  <a:lnTo>
                    <a:pt x="2152" y="1297"/>
                  </a:lnTo>
                  <a:lnTo>
                    <a:pt x="2094" y="1355"/>
                  </a:lnTo>
                  <a:lnTo>
                    <a:pt x="2020" y="1426"/>
                  </a:lnTo>
                  <a:lnTo>
                    <a:pt x="1933" y="1512"/>
                  </a:lnTo>
                  <a:lnTo>
                    <a:pt x="1933" y="1512"/>
                  </a:lnTo>
                  <a:lnTo>
                    <a:pt x="1922" y="1523"/>
                  </a:lnTo>
                  <a:lnTo>
                    <a:pt x="1910" y="1533"/>
                  </a:lnTo>
                  <a:lnTo>
                    <a:pt x="1899" y="1541"/>
                  </a:lnTo>
                  <a:lnTo>
                    <a:pt x="1887" y="1548"/>
                  </a:lnTo>
                  <a:lnTo>
                    <a:pt x="1876" y="1554"/>
                  </a:lnTo>
                  <a:lnTo>
                    <a:pt x="1865" y="1558"/>
                  </a:lnTo>
                  <a:lnTo>
                    <a:pt x="1854" y="1561"/>
                  </a:lnTo>
                  <a:lnTo>
                    <a:pt x="1843" y="1564"/>
                  </a:lnTo>
                  <a:lnTo>
                    <a:pt x="1833" y="1565"/>
                  </a:lnTo>
                  <a:lnTo>
                    <a:pt x="1822" y="1565"/>
                  </a:lnTo>
                  <a:lnTo>
                    <a:pt x="1812" y="1564"/>
                  </a:lnTo>
                  <a:lnTo>
                    <a:pt x="1801" y="1561"/>
                  </a:lnTo>
                  <a:lnTo>
                    <a:pt x="1791" y="1559"/>
                  </a:lnTo>
                  <a:lnTo>
                    <a:pt x="1780" y="1555"/>
                  </a:lnTo>
                  <a:lnTo>
                    <a:pt x="1770" y="1551"/>
                  </a:lnTo>
                  <a:lnTo>
                    <a:pt x="1760" y="1546"/>
                  </a:lnTo>
                  <a:lnTo>
                    <a:pt x="1739" y="1533"/>
                  </a:lnTo>
                  <a:lnTo>
                    <a:pt x="1719" y="1518"/>
                  </a:lnTo>
                  <a:lnTo>
                    <a:pt x="1699" y="1502"/>
                  </a:lnTo>
                  <a:lnTo>
                    <a:pt x="1680" y="1484"/>
                  </a:lnTo>
                  <a:lnTo>
                    <a:pt x="1640" y="1444"/>
                  </a:lnTo>
                  <a:lnTo>
                    <a:pt x="1599" y="1403"/>
                  </a:lnTo>
                  <a:lnTo>
                    <a:pt x="1578" y="1383"/>
                  </a:lnTo>
                  <a:lnTo>
                    <a:pt x="1557" y="1364"/>
                  </a:lnTo>
                  <a:lnTo>
                    <a:pt x="1535" y="1346"/>
                  </a:lnTo>
                  <a:lnTo>
                    <a:pt x="1513" y="1330"/>
                  </a:lnTo>
                  <a:lnTo>
                    <a:pt x="1490" y="1316"/>
                  </a:lnTo>
                  <a:lnTo>
                    <a:pt x="1478" y="1310"/>
                  </a:lnTo>
                  <a:lnTo>
                    <a:pt x="1466" y="1304"/>
                  </a:lnTo>
                  <a:lnTo>
                    <a:pt x="1454" y="1299"/>
                  </a:lnTo>
                  <a:lnTo>
                    <a:pt x="1442" y="1295"/>
                  </a:lnTo>
                  <a:lnTo>
                    <a:pt x="1430" y="1292"/>
                  </a:lnTo>
                  <a:lnTo>
                    <a:pt x="1418" y="1290"/>
                  </a:lnTo>
                  <a:lnTo>
                    <a:pt x="1404" y="1288"/>
                  </a:lnTo>
                  <a:lnTo>
                    <a:pt x="1391" y="1288"/>
                  </a:lnTo>
                  <a:lnTo>
                    <a:pt x="1378" y="1289"/>
                  </a:lnTo>
                  <a:lnTo>
                    <a:pt x="1365" y="1290"/>
                  </a:lnTo>
                  <a:lnTo>
                    <a:pt x="1350" y="1293"/>
                  </a:lnTo>
                  <a:lnTo>
                    <a:pt x="1337" y="1296"/>
                  </a:lnTo>
                  <a:lnTo>
                    <a:pt x="1323" y="1301"/>
                  </a:lnTo>
                  <a:lnTo>
                    <a:pt x="1308" y="1308"/>
                  </a:lnTo>
                  <a:lnTo>
                    <a:pt x="1294" y="1316"/>
                  </a:lnTo>
                  <a:lnTo>
                    <a:pt x="1279" y="1324"/>
                  </a:lnTo>
                  <a:lnTo>
                    <a:pt x="1263" y="1335"/>
                  </a:lnTo>
                  <a:lnTo>
                    <a:pt x="1248" y="1347"/>
                  </a:lnTo>
                  <a:lnTo>
                    <a:pt x="1232" y="1360"/>
                  </a:lnTo>
                  <a:lnTo>
                    <a:pt x="1215" y="1376"/>
                  </a:lnTo>
                  <a:lnTo>
                    <a:pt x="1199" y="1391"/>
                  </a:lnTo>
                  <a:lnTo>
                    <a:pt x="1183" y="1410"/>
                  </a:lnTo>
                  <a:lnTo>
                    <a:pt x="1183" y="1410"/>
                  </a:lnTo>
                  <a:lnTo>
                    <a:pt x="1124" y="1477"/>
                  </a:lnTo>
                  <a:lnTo>
                    <a:pt x="1096" y="1509"/>
                  </a:lnTo>
                  <a:lnTo>
                    <a:pt x="1067" y="1538"/>
                  </a:lnTo>
                  <a:lnTo>
                    <a:pt x="1039" y="1566"/>
                  </a:lnTo>
                  <a:lnTo>
                    <a:pt x="1024" y="1577"/>
                  </a:lnTo>
                  <a:lnTo>
                    <a:pt x="1010" y="1590"/>
                  </a:lnTo>
                  <a:lnTo>
                    <a:pt x="995" y="1600"/>
                  </a:lnTo>
                  <a:lnTo>
                    <a:pt x="980" y="1610"/>
                  </a:lnTo>
                  <a:lnTo>
                    <a:pt x="965" y="1618"/>
                  </a:lnTo>
                  <a:lnTo>
                    <a:pt x="949" y="1626"/>
                  </a:lnTo>
                  <a:lnTo>
                    <a:pt x="933" y="1633"/>
                  </a:lnTo>
                  <a:lnTo>
                    <a:pt x="916" y="1638"/>
                  </a:lnTo>
                  <a:lnTo>
                    <a:pt x="900" y="1642"/>
                  </a:lnTo>
                  <a:lnTo>
                    <a:pt x="882" y="1645"/>
                  </a:lnTo>
                  <a:lnTo>
                    <a:pt x="864" y="1646"/>
                  </a:lnTo>
                  <a:lnTo>
                    <a:pt x="845" y="1646"/>
                  </a:lnTo>
                  <a:lnTo>
                    <a:pt x="826" y="1645"/>
                  </a:lnTo>
                  <a:lnTo>
                    <a:pt x="806" y="1642"/>
                  </a:lnTo>
                  <a:lnTo>
                    <a:pt x="785" y="1637"/>
                  </a:lnTo>
                  <a:lnTo>
                    <a:pt x="763" y="1631"/>
                  </a:lnTo>
                  <a:lnTo>
                    <a:pt x="741" y="1622"/>
                  </a:lnTo>
                  <a:lnTo>
                    <a:pt x="717" y="1612"/>
                  </a:lnTo>
                  <a:lnTo>
                    <a:pt x="693" y="1600"/>
                  </a:lnTo>
                  <a:lnTo>
                    <a:pt x="668" y="1587"/>
                  </a:lnTo>
                  <a:lnTo>
                    <a:pt x="642" y="1571"/>
                  </a:lnTo>
                  <a:lnTo>
                    <a:pt x="615" y="1552"/>
                  </a:lnTo>
                  <a:lnTo>
                    <a:pt x="615" y="1552"/>
                  </a:lnTo>
                  <a:lnTo>
                    <a:pt x="587" y="1534"/>
                  </a:lnTo>
                  <a:lnTo>
                    <a:pt x="561" y="1518"/>
                  </a:lnTo>
                  <a:lnTo>
                    <a:pt x="535" y="1504"/>
                  </a:lnTo>
                  <a:lnTo>
                    <a:pt x="511" y="1492"/>
                  </a:lnTo>
                  <a:lnTo>
                    <a:pt x="488" y="1481"/>
                  </a:lnTo>
                  <a:lnTo>
                    <a:pt x="465" y="1472"/>
                  </a:lnTo>
                  <a:lnTo>
                    <a:pt x="443" y="1464"/>
                  </a:lnTo>
                  <a:lnTo>
                    <a:pt x="422" y="1459"/>
                  </a:lnTo>
                  <a:lnTo>
                    <a:pt x="402" y="1453"/>
                  </a:lnTo>
                  <a:lnTo>
                    <a:pt x="382" y="1450"/>
                  </a:lnTo>
                  <a:lnTo>
                    <a:pt x="363" y="1448"/>
                  </a:lnTo>
                  <a:lnTo>
                    <a:pt x="345" y="1447"/>
                  </a:lnTo>
                  <a:lnTo>
                    <a:pt x="328" y="1447"/>
                  </a:lnTo>
                  <a:lnTo>
                    <a:pt x="312" y="1448"/>
                  </a:lnTo>
                  <a:lnTo>
                    <a:pt x="296" y="1450"/>
                  </a:lnTo>
                  <a:lnTo>
                    <a:pt x="280" y="1453"/>
                  </a:lnTo>
                  <a:lnTo>
                    <a:pt x="267" y="1457"/>
                  </a:lnTo>
                  <a:lnTo>
                    <a:pt x="252" y="1462"/>
                  </a:lnTo>
                  <a:lnTo>
                    <a:pt x="238" y="1466"/>
                  </a:lnTo>
                  <a:lnTo>
                    <a:pt x="226" y="1472"/>
                  </a:lnTo>
                  <a:lnTo>
                    <a:pt x="213" y="1479"/>
                  </a:lnTo>
                  <a:lnTo>
                    <a:pt x="202" y="1485"/>
                  </a:lnTo>
                  <a:lnTo>
                    <a:pt x="179" y="1498"/>
                  </a:lnTo>
                  <a:lnTo>
                    <a:pt x="160" y="1513"/>
                  </a:lnTo>
                  <a:lnTo>
                    <a:pt x="141" y="1529"/>
                  </a:lnTo>
                  <a:lnTo>
                    <a:pt x="107" y="1556"/>
                  </a:lnTo>
                  <a:lnTo>
                    <a:pt x="107" y="1556"/>
                  </a:lnTo>
                  <a:lnTo>
                    <a:pt x="99" y="1562"/>
                  </a:lnTo>
                  <a:lnTo>
                    <a:pt x="90" y="1566"/>
                  </a:lnTo>
                  <a:lnTo>
                    <a:pt x="81" y="1567"/>
                  </a:lnTo>
                  <a:lnTo>
                    <a:pt x="73" y="1567"/>
                  </a:lnTo>
                  <a:lnTo>
                    <a:pt x="63" y="1565"/>
                  </a:lnTo>
                  <a:lnTo>
                    <a:pt x="55" y="1561"/>
                  </a:lnTo>
                  <a:lnTo>
                    <a:pt x="46" y="1555"/>
                  </a:lnTo>
                  <a:lnTo>
                    <a:pt x="38" y="1549"/>
                  </a:lnTo>
                  <a:lnTo>
                    <a:pt x="30" y="1540"/>
                  </a:lnTo>
                  <a:lnTo>
                    <a:pt x="23" y="1531"/>
                  </a:lnTo>
                  <a:lnTo>
                    <a:pt x="16" y="1520"/>
                  </a:lnTo>
                  <a:lnTo>
                    <a:pt x="11" y="1509"/>
                  </a:lnTo>
                  <a:lnTo>
                    <a:pt x="7" y="1496"/>
                  </a:lnTo>
                  <a:lnTo>
                    <a:pt x="3" y="1483"/>
                  </a:lnTo>
                  <a:lnTo>
                    <a:pt x="1" y="1468"/>
                  </a:lnTo>
                  <a:lnTo>
                    <a:pt x="0" y="1453"/>
                  </a:lnTo>
                  <a:lnTo>
                    <a:pt x="0" y="1453"/>
                  </a:lnTo>
                  <a:lnTo>
                    <a:pt x="0" y="771"/>
                  </a:lnTo>
                  <a:lnTo>
                    <a:pt x="0" y="771"/>
                  </a:lnTo>
                  <a:lnTo>
                    <a:pt x="1" y="757"/>
                  </a:lnTo>
                  <a:lnTo>
                    <a:pt x="3" y="743"/>
                  </a:lnTo>
                  <a:lnTo>
                    <a:pt x="7" y="731"/>
                  </a:lnTo>
                  <a:lnTo>
                    <a:pt x="11" y="717"/>
                  </a:lnTo>
                  <a:lnTo>
                    <a:pt x="17" y="704"/>
                  </a:lnTo>
                  <a:lnTo>
                    <a:pt x="24" y="691"/>
                  </a:lnTo>
                  <a:lnTo>
                    <a:pt x="33" y="678"/>
                  </a:lnTo>
                  <a:lnTo>
                    <a:pt x="43" y="666"/>
                  </a:lnTo>
                  <a:lnTo>
                    <a:pt x="54" y="653"/>
                  </a:lnTo>
                  <a:lnTo>
                    <a:pt x="66" y="641"/>
                  </a:lnTo>
                  <a:lnTo>
                    <a:pt x="80" y="629"/>
                  </a:lnTo>
                  <a:lnTo>
                    <a:pt x="94" y="617"/>
                  </a:lnTo>
                  <a:lnTo>
                    <a:pt x="109" y="606"/>
                  </a:lnTo>
                  <a:lnTo>
                    <a:pt x="126" y="594"/>
                  </a:lnTo>
                  <a:lnTo>
                    <a:pt x="144" y="583"/>
                  </a:lnTo>
                  <a:lnTo>
                    <a:pt x="163" y="571"/>
                  </a:lnTo>
                  <a:lnTo>
                    <a:pt x="183" y="561"/>
                  </a:lnTo>
                  <a:lnTo>
                    <a:pt x="204" y="550"/>
                  </a:lnTo>
                  <a:lnTo>
                    <a:pt x="226" y="540"/>
                  </a:lnTo>
                  <a:lnTo>
                    <a:pt x="249" y="530"/>
                  </a:lnTo>
                  <a:lnTo>
                    <a:pt x="297" y="510"/>
                  </a:lnTo>
                  <a:lnTo>
                    <a:pt x="349" y="493"/>
                  </a:lnTo>
                  <a:lnTo>
                    <a:pt x="404" y="476"/>
                  </a:lnTo>
                  <a:lnTo>
                    <a:pt x="463" y="460"/>
                  </a:lnTo>
                  <a:lnTo>
                    <a:pt x="524" y="445"/>
                  </a:lnTo>
                  <a:lnTo>
                    <a:pt x="588" y="433"/>
                  </a:lnTo>
                  <a:lnTo>
                    <a:pt x="588" y="182"/>
                  </a:lnTo>
                  <a:lnTo>
                    <a:pt x="588" y="182"/>
                  </a:lnTo>
                  <a:lnTo>
                    <a:pt x="589" y="173"/>
                  </a:lnTo>
                  <a:lnTo>
                    <a:pt x="590" y="163"/>
                  </a:lnTo>
                  <a:lnTo>
                    <a:pt x="593" y="155"/>
                  </a:lnTo>
                  <a:lnTo>
                    <a:pt x="596" y="147"/>
                  </a:lnTo>
                  <a:lnTo>
                    <a:pt x="600" y="138"/>
                  </a:lnTo>
                  <a:lnTo>
                    <a:pt x="604" y="131"/>
                  </a:lnTo>
                  <a:lnTo>
                    <a:pt x="609" y="124"/>
                  </a:lnTo>
                  <a:lnTo>
                    <a:pt x="616" y="117"/>
                  </a:lnTo>
                  <a:lnTo>
                    <a:pt x="622" y="112"/>
                  </a:lnTo>
                  <a:lnTo>
                    <a:pt x="629" y="107"/>
                  </a:lnTo>
                  <a:lnTo>
                    <a:pt x="637" y="101"/>
                  </a:lnTo>
                  <a:lnTo>
                    <a:pt x="645" y="98"/>
                  </a:lnTo>
                  <a:lnTo>
                    <a:pt x="653" y="95"/>
                  </a:lnTo>
                  <a:lnTo>
                    <a:pt x="662" y="93"/>
                  </a:lnTo>
                  <a:lnTo>
                    <a:pt x="671" y="91"/>
                  </a:lnTo>
                  <a:lnTo>
                    <a:pt x="681" y="91"/>
                  </a:lnTo>
                  <a:lnTo>
                    <a:pt x="681" y="91"/>
                  </a:lnTo>
                  <a:lnTo>
                    <a:pt x="689" y="91"/>
                  </a:lnTo>
                  <a:lnTo>
                    <a:pt x="698" y="93"/>
                  </a:lnTo>
                  <a:lnTo>
                    <a:pt x="707" y="95"/>
                  </a:lnTo>
                  <a:lnTo>
                    <a:pt x="715" y="98"/>
                  </a:lnTo>
                  <a:lnTo>
                    <a:pt x="724" y="101"/>
                  </a:lnTo>
                  <a:lnTo>
                    <a:pt x="731" y="107"/>
                  </a:lnTo>
                  <a:lnTo>
                    <a:pt x="738" y="112"/>
                  </a:lnTo>
                  <a:lnTo>
                    <a:pt x="745" y="117"/>
                  </a:lnTo>
                  <a:lnTo>
                    <a:pt x="751" y="124"/>
                  </a:lnTo>
                  <a:lnTo>
                    <a:pt x="756" y="131"/>
                  </a:lnTo>
                  <a:lnTo>
                    <a:pt x="760" y="138"/>
                  </a:lnTo>
                  <a:lnTo>
                    <a:pt x="764" y="147"/>
                  </a:lnTo>
                  <a:lnTo>
                    <a:pt x="768" y="155"/>
                  </a:lnTo>
                  <a:lnTo>
                    <a:pt x="770" y="163"/>
                  </a:lnTo>
                  <a:lnTo>
                    <a:pt x="771" y="173"/>
                  </a:lnTo>
                  <a:lnTo>
                    <a:pt x="772" y="182"/>
                  </a:lnTo>
                  <a:lnTo>
                    <a:pt x="772" y="406"/>
                  </a:lnTo>
                  <a:lnTo>
                    <a:pt x="772" y="406"/>
                  </a:lnTo>
                  <a:lnTo>
                    <a:pt x="838" y="398"/>
                  </a:lnTo>
                  <a:lnTo>
                    <a:pt x="905" y="393"/>
                  </a:lnTo>
                  <a:lnTo>
                    <a:pt x="975" y="389"/>
                  </a:lnTo>
                  <a:lnTo>
                    <a:pt x="1045" y="387"/>
                  </a:lnTo>
                  <a:lnTo>
                    <a:pt x="1045" y="91"/>
                  </a:lnTo>
                  <a:lnTo>
                    <a:pt x="1045" y="91"/>
                  </a:lnTo>
                  <a:lnTo>
                    <a:pt x="1045" y="81"/>
                  </a:lnTo>
                  <a:lnTo>
                    <a:pt x="1047" y="72"/>
                  </a:lnTo>
                  <a:lnTo>
                    <a:pt x="1050" y="64"/>
                  </a:lnTo>
                  <a:lnTo>
                    <a:pt x="1053" y="55"/>
                  </a:lnTo>
                  <a:lnTo>
                    <a:pt x="1057" y="47"/>
                  </a:lnTo>
                  <a:lnTo>
                    <a:pt x="1061" y="40"/>
                  </a:lnTo>
                  <a:lnTo>
                    <a:pt x="1066" y="32"/>
                  </a:lnTo>
                  <a:lnTo>
                    <a:pt x="1073" y="26"/>
                  </a:lnTo>
                  <a:lnTo>
                    <a:pt x="1079" y="21"/>
                  </a:lnTo>
                  <a:lnTo>
                    <a:pt x="1085" y="15"/>
                  </a:lnTo>
                  <a:lnTo>
                    <a:pt x="1094" y="10"/>
                  </a:lnTo>
                  <a:lnTo>
                    <a:pt x="1101" y="7"/>
                  </a:lnTo>
                  <a:lnTo>
                    <a:pt x="1109" y="4"/>
                  </a:lnTo>
                  <a:lnTo>
                    <a:pt x="1119" y="2"/>
                  </a:lnTo>
                  <a:lnTo>
                    <a:pt x="1127" y="0"/>
                  </a:lnTo>
                  <a:lnTo>
                    <a:pt x="1137" y="0"/>
                  </a:lnTo>
                  <a:lnTo>
                    <a:pt x="1137" y="0"/>
                  </a:lnTo>
                  <a:lnTo>
                    <a:pt x="1146" y="0"/>
                  </a:lnTo>
                  <a:lnTo>
                    <a:pt x="1155" y="2"/>
                  </a:lnTo>
                  <a:lnTo>
                    <a:pt x="1164" y="4"/>
                  </a:lnTo>
                  <a:lnTo>
                    <a:pt x="1172" y="7"/>
                  </a:lnTo>
                  <a:lnTo>
                    <a:pt x="1181" y="10"/>
                  </a:lnTo>
                  <a:lnTo>
                    <a:pt x="1188" y="15"/>
                  </a:lnTo>
                  <a:lnTo>
                    <a:pt x="1195" y="21"/>
                  </a:lnTo>
                  <a:lnTo>
                    <a:pt x="1202" y="26"/>
                  </a:lnTo>
                  <a:lnTo>
                    <a:pt x="1207" y="32"/>
                  </a:lnTo>
                  <a:lnTo>
                    <a:pt x="1212" y="40"/>
                  </a:lnTo>
                  <a:lnTo>
                    <a:pt x="1217" y="47"/>
                  </a:lnTo>
                  <a:lnTo>
                    <a:pt x="1220" y="55"/>
                  </a:lnTo>
                  <a:lnTo>
                    <a:pt x="1224" y="64"/>
                  </a:lnTo>
                  <a:lnTo>
                    <a:pt x="1226" y="72"/>
                  </a:lnTo>
                  <a:lnTo>
                    <a:pt x="1228" y="81"/>
                  </a:lnTo>
                  <a:lnTo>
                    <a:pt x="1228" y="91"/>
                  </a:lnTo>
                  <a:lnTo>
                    <a:pt x="1228" y="387"/>
                  </a:lnTo>
                  <a:lnTo>
                    <a:pt x="1228" y="387"/>
                  </a:lnTo>
                  <a:lnTo>
                    <a:pt x="1299" y="389"/>
                  </a:lnTo>
                  <a:lnTo>
                    <a:pt x="1368" y="393"/>
                  </a:lnTo>
                  <a:lnTo>
                    <a:pt x="1435" y="398"/>
                  </a:lnTo>
                  <a:lnTo>
                    <a:pt x="1502" y="406"/>
                  </a:lnTo>
                  <a:lnTo>
                    <a:pt x="1502" y="182"/>
                  </a:lnTo>
                  <a:lnTo>
                    <a:pt x="1502" y="182"/>
                  </a:lnTo>
                  <a:lnTo>
                    <a:pt x="1502" y="173"/>
                  </a:lnTo>
                  <a:lnTo>
                    <a:pt x="1503" y="163"/>
                  </a:lnTo>
                  <a:lnTo>
                    <a:pt x="1506" y="155"/>
                  </a:lnTo>
                  <a:lnTo>
                    <a:pt x="1509" y="147"/>
                  </a:lnTo>
                  <a:lnTo>
                    <a:pt x="1513" y="138"/>
                  </a:lnTo>
                  <a:lnTo>
                    <a:pt x="1517" y="131"/>
                  </a:lnTo>
                  <a:lnTo>
                    <a:pt x="1522" y="124"/>
                  </a:lnTo>
                  <a:lnTo>
                    <a:pt x="1529" y="117"/>
                  </a:lnTo>
                  <a:lnTo>
                    <a:pt x="1535" y="112"/>
                  </a:lnTo>
                  <a:lnTo>
                    <a:pt x="1542" y="107"/>
                  </a:lnTo>
                  <a:lnTo>
                    <a:pt x="1550" y="101"/>
                  </a:lnTo>
                  <a:lnTo>
                    <a:pt x="1558" y="98"/>
                  </a:lnTo>
                  <a:lnTo>
                    <a:pt x="1566" y="95"/>
                  </a:lnTo>
                  <a:lnTo>
                    <a:pt x="1575" y="93"/>
                  </a:lnTo>
                  <a:lnTo>
                    <a:pt x="1584" y="91"/>
                  </a:lnTo>
                  <a:lnTo>
                    <a:pt x="1594" y="91"/>
                  </a:lnTo>
                  <a:lnTo>
                    <a:pt x="1594" y="91"/>
                  </a:lnTo>
                  <a:lnTo>
                    <a:pt x="1603" y="91"/>
                  </a:lnTo>
                  <a:lnTo>
                    <a:pt x="1611" y="93"/>
                  </a:lnTo>
                  <a:lnTo>
                    <a:pt x="1621" y="95"/>
                  </a:lnTo>
                  <a:lnTo>
                    <a:pt x="1629" y="98"/>
                  </a:lnTo>
                  <a:lnTo>
                    <a:pt x="1637" y="101"/>
                  </a:lnTo>
                  <a:lnTo>
                    <a:pt x="1644" y="107"/>
                  </a:lnTo>
                  <a:lnTo>
                    <a:pt x="1651" y="112"/>
                  </a:lnTo>
                  <a:lnTo>
                    <a:pt x="1658" y="117"/>
                  </a:lnTo>
                  <a:lnTo>
                    <a:pt x="1664" y="124"/>
                  </a:lnTo>
                  <a:lnTo>
                    <a:pt x="1669" y="131"/>
                  </a:lnTo>
                  <a:lnTo>
                    <a:pt x="1673" y="138"/>
                  </a:lnTo>
                  <a:lnTo>
                    <a:pt x="1677" y="147"/>
                  </a:lnTo>
                  <a:lnTo>
                    <a:pt x="1681" y="155"/>
                  </a:lnTo>
                  <a:lnTo>
                    <a:pt x="1683" y="163"/>
                  </a:lnTo>
                  <a:lnTo>
                    <a:pt x="1684" y="173"/>
                  </a:lnTo>
                  <a:lnTo>
                    <a:pt x="1685" y="182"/>
                  </a:lnTo>
                  <a:lnTo>
                    <a:pt x="1685" y="433"/>
                  </a:lnTo>
                  <a:lnTo>
                    <a:pt x="1685" y="433"/>
                  </a:lnTo>
                  <a:lnTo>
                    <a:pt x="1749" y="445"/>
                  </a:lnTo>
                  <a:lnTo>
                    <a:pt x="1811" y="460"/>
                  </a:lnTo>
                  <a:lnTo>
                    <a:pt x="1869" y="476"/>
                  </a:lnTo>
                  <a:lnTo>
                    <a:pt x="1925" y="493"/>
                  </a:lnTo>
                  <a:lnTo>
                    <a:pt x="1976" y="510"/>
                  </a:lnTo>
                  <a:lnTo>
                    <a:pt x="2024" y="530"/>
                  </a:lnTo>
                  <a:lnTo>
                    <a:pt x="2048" y="540"/>
                  </a:lnTo>
                  <a:lnTo>
                    <a:pt x="2070" y="550"/>
                  </a:lnTo>
                  <a:lnTo>
                    <a:pt x="2091" y="561"/>
                  </a:lnTo>
                  <a:lnTo>
                    <a:pt x="2110" y="571"/>
                  </a:lnTo>
                  <a:lnTo>
                    <a:pt x="2129" y="583"/>
                  </a:lnTo>
                  <a:lnTo>
                    <a:pt x="2147" y="594"/>
                  </a:lnTo>
                  <a:lnTo>
                    <a:pt x="2164" y="606"/>
                  </a:lnTo>
                  <a:lnTo>
                    <a:pt x="2180" y="617"/>
                  </a:lnTo>
                  <a:lnTo>
                    <a:pt x="2194" y="629"/>
                  </a:lnTo>
                  <a:lnTo>
                    <a:pt x="2207" y="641"/>
                  </a:lnTo>
                  <a:lnTo>
                    <a:pt x="2219" y="653"/>
                  </a:lnTo>
                  <a:lnTo>
                    <a:pt x="2230" y="666"/>
                  </a:lnTo>
                  <a:lnTo>
                    <a:pt x="2240" y="678"/>
                  </a:lnTo>
                  <a:lnTo>
                    <a:pt x="2249" y="691"/>
                  </a:lnTo>
                  <a:lnTo>
                    <a:pt x="2256" y="704"/>
                  </a:lnTo>
                  <a:lnTo>
                    <a:pt x="2262" y="717"/>
                  </a:lnTo>
                  <a:lnTo>
                    <a:pt x="2267" y="731"/>
                  </a:lnTo>
                  <a:lnTo>
                    <a:pt x="2270" y="743"/>
                  </a:lnTo>
                  <a:lnTo>
                    <a:pt x="2272" y="757"/>
                  </a:lnTo>
                  <a:lnTo>
                    <a:pt x="2273" y="771"/>
                  </a:lnTo>
                  <a:lnTo>
                    <a:pt x="2273" y="771"/>
                  </a:lnTo>
                  <a:close/>
                  <a:moveTo>
                    <a:pt x="297" y="892"/>
                  </a:moveTo>
                  <a:lnTo>
                    <a:pt x="297" y="892"/>
                  </a:lnTo>
                  <a:lnTo>
                    <a:pt x="296" y="887"/>
                  </a:lnTo>
                  <a:lnTo>
                    <a:pt x="296" y="881"/>
                  </a:lnTo>
                  <a:lnTo>
                    <a:pt x="292" y="869"/>
                  </a:lnTo>
                  <a:lnTo>
                    <a:pt x="286" y="859"/>
                  </a:lnTo>
                  <a:lnTo>
                    <a:pt x="279" y="849"/>
                  </a:lnTo>
                  <a:lnTo>
                    <a:pt x="270" y="842"/>
                  </a:lnTo>
                  <a:lnTo>
                    <a:pt x="259" y="837"/>
                  </a:lnTo>
                  <a:lnTo>
                    <a:pt x="248" y="834"/>
                  </a:lnTo>
                  <a:lnTo>
                    <a:pt x="242" y="832"/>
                  </a:lnTo>
                  <a:lnTo>
                    <a:pt x="236" y="831"/>
                  </a:lnTo>
                  <a:lnTo>
                    <a:pt x="236" y="831"/>
                  </a:lnTo>
                  <a:lnTo>
                    <a:pt x="230" y="832"/>
                  </a:lnTo>
                  <a:lnTo>
                    <a:pt x="224" y="834"/>
                  </a:lnTo>
                  <a:lnTo>
                    <a:pt x="212" y="837"/>
                  </a:lnTo>
                  <a:lnTo>
                    <a:pt x="202" y="842"/>
                  </a:lnTo>
                  <a:lnTo>
                    <a:pt x="193" y="849"/>
                  </a:lnTo>
                  <a:lnTo>
                    <a:pt x="185" y="859"/>
                  </a:lnTo>
                  <a:lnTo>
                    <a:pt x="179" y="869"/>
                  </a:lnTo>
                  <a:lnTo>
                    <a:pt x="176" y="881"/>
                  </a:lnTo>
                  <a:lnTo>
                    <a:pt x="175" y="887"/>
                  </a:lnTo>
                  <a:lnTo>
                    <a:pt x="175" y="892"/>
                  </a:lnTo>
                  <a:lnTo>
                    <a:pt x="175" y="1197"/>
                  </a:lnTo>
                  <a:lnTo>
                    <a:pt x="175" y="1197"/>
                  </a:lnTo>
                  <a:lnTo>
                    <a:pt x="175" y="1204"/>
                  </a:lnTo>
                  <a:lnTo>
                    <a:pt x="176" y="1210"/>
                  </a:lnTo>
                  <a:lnTo>
                    <a:pt x="179" y="1221"/>
                  </a:lnTo>
                  <a:lnTo>
                    <a:pt x="185" y="1231"/>
                  </a:lnTo>
                  <a:lnTo>
                    <a:pt x="193" y="1240"/>
                  </a:lnTo>
                  <a:lnTo>
                    <a:pt x="202" y="1248"/>
                  </a:lnTo>
                  <a:lnTo>
                    <a:pt x="212" y="1253"/>
                  </a:lnTo>
                  <a:lnTo>
                    <a:pt x="224" y="1257"/>
                  </a:lnTo>
                  <a:lnTo>
                    <a:pt x="230" y="1258"/>
                  </a:lnTo>
                  <a:lnTo>
                    <a:pt x="236" y="1258"/>
                  </a:lnTo>
                  <a:lnTo>
                    <a:pt x="236" y="1258"/>
                  </a:lnTo>
                  <a:lnTo>
                    <a:pt x="242" y="1258"/>
                  </a:lnTo>
                  <a:lnTo>
                    <a:pt x="248" y="1257"/>
                  </a:lnTo>
                  <a:lnTo>
                    <a:pt x="259" y="1253"/>
                  </a:lnTo>
                  <a:lnTo>
                    <a:pt x="270" y="1248"/>
                  </a:lnTo>
                  <a:lnTo>
                    <a:pt x="279" y="1240"/>
                  </a:lnTo>
                  <a:lnTo>
                    <a:pt x="286" y="1231"/>
                  </a:lnTo>
                  <a:lnTo>
                    <a:pt x="292" y="1221"/>
                  </a:lnTo>
                  <a:lnTo>
                    <a:pt x="296" y="1210"/>
                  </a:lnTo>
                  <a:lnTo>
                    <a:pt x="296" y="1204"/>
                  </a:lnTo>
                  <a:lnTo>
                    <a:pt x="297" y="1197"/>
                  </a:lnTo>
                  <a:lnTo>
                    <a:pt x="297" y="89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0" name="Freeform 35">
              <a:extLst>
                <a:ext uri="{FF2B5EF4-FFF2-40B4-BE49-F238E27FC236}">
                  <a16:creationId xmlns:a16="http://schemas.microsoft.com/office/drawing/2014/main" id="{256F737B-F7A2-42DD-AC03-9159E9DB11D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1632" y="3563943"/>
              <a:ext cx="61913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1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9 w 274"/>
                <a:gd name="T67" fmla="*/ 450 h 456"/>
                <a:gd name="T68" fmla="*/ 191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8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1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9" y="450"/>
                  </a:lnTo>
                  <a:lnTo>
                    <a:pt x="191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8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1" name="Freeform 36">
              <a:extLst>
                <a:ext uri="{FF2B5EF4-FFF2-40B4-BE49-F238E27FC236}">
                  <a16:creationId xmlns:a16="http://schemas.microsoft.com/office/drawing/2014/main" id="{B602EA70-1DFB-4D7A-86FB-1F2659DC3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8461" y="3543307"/>
              <a:ext cx="61913" cy="103188"/>
            </a:xfrm>
            <a:custGeom>
              <a:avLst/>
              <a:gdLst>
                <a:gd name="T0" fmla="*/ 138 w 275"/>
                <a:gd name="T1" fmla="*/ 0 h 457"/>
                <a:gd name="T2" fmla="*/ 138 w 275"/>
                <a:gd name="T3" fmla="*/ 0 h 457"/>
                <a:gd name="T4" fmla="*/ 117 w 275"/>
                <a:gd name="T5" fmla="*/ 39 h 457"/>
                <a:gd name="T6" fmla="*/ 95 w 275"/>
                <a:gd name="T7" fmla="*/ 81 h 457"/>
                <a:gd name="T8" fmla="*/ 69 w 275"/>
                <a:gd name="T9" fmla="*/ 132 h 457"/>
                <a:gd name="T10" fmla="*/ 44 w 275"/>
                <a:gd name="T11" fmla="*/ 185 h 457"/>
                <a:gd name="T12" fmla="*/ 33 w 275"/>
                <a:gd name="T13" fmla="*/ 212 h 457"/>
                <a:gd name="T14" fmla="*/ 22 w 275"/>
                <a:gd name="T15" fmla="*/ 237 h 457"/>
                <a:gd name="T16" fmla="*/ 14 w 275"/>
                <a:gd name="T17" fmla="*/ 263 h 457"/>
                <a:gd name="T18" fmla="*/ 7 w 275"/>
                <a:gd name="T19" fmla="*/ 285 h 457"/>
                <a:gd name="T20" fmla="*/ 2 w 275"/>
                <a:gd name="T21" fmla="*/ 304 h 457"/>
                <a:gd name="T22" fmla="*/ 1 w 275"/>
                <a:gd name="T23" fmla="*/ 312 h 457"/>
                <a:gd name="T24" fmla="*/ 0 w 275"/>
                <a:gd name="T25" fmla="*/ 319 h 457"/>
                <a:gd name="T26" fmla="*/ 0 w 275"/>
                <a:gd name="T27" fmla="*/ 319 h 457"/>
                <a:gd name="T28" fmla="*/ 1 w 275"/>
                <a:gd name="T29" fmla="*/ 334 h 457"/>
                <a:gd name="T30" fmla="*/ 3 w 275"/>
                <a:gd name="T31" fmla="*/ 348 h 457"/>
                <a:gd name="T32" fmla="*/ 7 w 275"/>
                <a:gd name="T33" fmla="*/ 360 h 457"/>
                <a:gd name="T34" fmla="*/ 12 w 275"/>
                <a:gd name="T35" fmla="*/ 373 h 457"/>
                <a:gd name="T36" fmla="*/ 17 w 275"/>
                <a:gd name="T37" fmla="*/ 385 h 457"/>
                <a:gd name="T38" fmla="*/ 24 w 275"/>
                <a:gd name="T39" fmla="*/ 397 h 457"/>
                <a:gd name="T40" fmla="*/ 32 w 275"/>
                <a:gd name="T41" fmla="*/ 407 h 457"/>
                <a:gd name="T42" fmla="*/ 41 w 275"/>
                <a:gd name="T43" fmla="*/ 417 h 457"/>
                <a:gd name="T44" fmla="*/ 51 w 275"/>
                <a:gd name="T45" fmla="*/ 425 h 457"/>
                <a:gd name="T46" fmla="*/ 61 w 275"/>
                <a:gd name="T47" fmla="*/ 434 h 457"/>
                <a:gd name="T48" fmla="*/ 73 w 275"/>
                <a:gd name="T49" fmla="*/ 440 h 457"/>
                <a:gd name="T50" fmla="*/ 84 w 275"/>
                <a:gd name="T51" fmla="*/ 446 h 457"/>
                <a:gd name="T52" fmla="*/ 97 w 275"/>
                <a:gd name="T53" fmla="*/ 450 h 457"/>
                <a:gd name="T54" fmla="*/ 110 w 275"/>
                <a:gd name="T55" fmla="*/ 454 h 457"/>
                <a:gd name="T56" fmla="*/ 124 w 275"/>
                <a:gd name="T57" fmla="*/ 456 h 457"/>
                <a:gd name="T58" fmla="*/ 138 w 275"/>
                <a:gd name="T59" fmla="*/ 457 h 457"/>
                <a:gd name="T60" fmla="*/ 138 w 275"/>
                <a:gd name="T61" fmla="*/ 457 h 457"/>
                <a:gd name="T62" fmla="*/ 151 w 275"/>
                <a:gd name="T63" fmla="*/ 456 h 457"/>
                <a:gd name="T64" fmla="*/ 165 w 275"/>
                <a:gd name="T65" fmla="*/ 454 h 457"/>
                <a:gd name="T66" fmla="*/ 178 w 275"/>
                <a:gd name="T67" fmla="*/ 450 h 457"/>
                <a:gd name="T68" fmla="*/ 191 w 275"/>
                <a:gd name="T69" fmla="*/ 446 h 457"/>
                <a:gd name="T70" fmla="*/ 203 w 275"/>
                <a:gd name="T71" fmla="*/ 440 h 457"/>
                <a:gd name="T72" fmla="*/ 214 w 275"/>
                <a:gd name="T73" fmla="*/ 434 h 457"/>
                <a:gd name="T74" fmla="*/ 225 w 275"/>
                <a:gd name="T75" fmla="*/ 425 h 457"/>
                <a:gd name="T76" fmla="*/ 235 w 275"/>
                <a:gd name="T77" fmla="*/ 417 h 457"/>
                <a:gd name="T78" fmla="*/ 243 w 275"/>
                <a:gd name="T79" fmla="*/ 407 h 457"/>
                <a:gd name="T80" fmla="*/ 251 w 275"/>
                <a:gd name="T81" fmla="*/ 397 h 457"/>
                <a:gd name="T82" fmla="*/ 258 w 275"/>
                <a:gd name="T83" fmla="*/ 385 h 457"/>
                <a:gd name="T84" fmla="*/ 264 w 275"/>
                <a:gd name="T85" fmla="*/ 373 h 457"/>
                <a:gd name="T86" fmla="*/ 269 w 275"/>
                <a:gd name="T87" fmla="*/ 360 h 457"/>
                <a:gd name="T88" fmla="*/ 272 w 275"/>
                <a:gd name="T89" fmla="*/ 348 h 457"/>
                <a:gd name="T90" fmla="*/ 274 w 275"/>
                <a:gd name="T91" fmla="*/ 334 h 457"/>
                <a:gd name="T92" fmla="*/ 275 w 275"/>
                <a:gd name="T93" fmla="*/ 319 h 457"/>
                <a:gd name="T94" fmla="*/ 275 w 275"/>
                <a:gd name="T95" fmla="*/ 319 h 457"/>
                <a:gd name="T96" fmla="*/ 274 w 275"/>
                <a:gd name="T97" fmla="*/ 312 h 457"/>
                <a:gd name="T98" fmla="*/ 273 w 275"/>
                <a:gd name="T99" fmla="*/ 304 h 457"/>
                <a:gd name="T100" fmla="*/ 269 w 275"/>
                <a:gd name="T101" fmla="*/ 285 h 457"/>
                <a:gd name="T102" fmla="*/ 262 w 275"/>
                <a:gd name="T103" fmla="*/ 263 h 457"/>
                <a:gd name="T104" fmla="*/ 253 w 275"/>
                <a:gd name="T105" fmla="*/ 237 h 457"/>
                <a:gd name="T106" fmla="*/ 242 w 275"/>
                <a:gd name="T107" fmla="*/ 212 h 457"/>
                <a:gd name="T108" fmla="*/ 231 w 275"/>
                <a:gd name="T109" fmla="*/ 185 h 457"/>
                <a:gd name="T110" fmla="*/ 206 w 275"/>
                <a:gd name="T111" fmla="*/ 132 h 457"/>
                <a:gd name="T112" fmla="*/ 181 w 275"/>
                <a:gd name="T113" fmla="*/ 81 h 457"/>
                <a:gd name="T114" fmla="*/ 160 w 275"/>
                <a:gd name="T115" fmla="*/ 39 h 457"/>
                <a:gd name="T116" fmla="*/ 138 w 275"/>
                <a:gd name="T117" fmla="*/ 0 h 457"/>
                <a:gd name="T118" fmla="*/ 138 w 275"/>
                <a:gd name="T119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5" h="457">
                  <a:moveTo>
                    <a:pt x="138" y="0"/>
                  </a:moveTo>
                  <a:lnTo>
                    <a:pt x="138" y="0"/>
                  </a:lnTo>
                  <a:lnTo>
                    <a:pt x="117" y="39"/>
                  </a:lnTo>
                  <a:lnTo>
                    <a:pt x="95" y="81"/>
                  </a:lnTo>
                  <a:lnTo>
                    <a:pt x="69" y="132"/>
                  </a:lnTo>
                  <a:lnTo>
                    <a:pt x="44" y="185"/>
                  </a:lnTo>
                  <a:lnTo>
                    <a:pt x="33" y="212"/>
                  </a:lnTo>
                  <a:lnTo>
                    <a:pt x="22" y="237"/>
                  </a:lnTo>
                  <a:lnTo>
                    <a:pt x="14" y="263"/>
                  </a:lnTo>
                  <a:lnTo>
                    <a:pt x="7" y="285"/>
                  </a:lnTo>
                  <a:lnTo>
                    <a:pt x="2" y="304"/>
                  </a:lnTo>
                  <a:lnTo>
                    <a:pt x="1" y="312"/>
                  </a:lnTo>
                  <a:lnTo>
                    <a:pt x="0" y="319"/>
                  </a:lnTo>
                  <a:lnTo>
                    <a:pt x="0" y="319"/>
                  </a:lnTo>
                  <a:lnTo>
                    <a:pt x="1" y="334"/>
                  </a:lnTo>
                  <a:lnTo>
                    <a:pt x="3" y="348"/>
                  </a:lnTo>
                  <a:lnTo>
                    <a:pt x="7" y="360"/>
                  </a:lnTo>
                  <a:lnTo>
                    <a:pt x="12" y="373"/>
                  </a:lnTo>
                  <a:lnTo>
                    <a:pt x="17" y="385"/>
                  </a:lnTo>
                  <a:lnTo>
                    <a:pt x="24" y="397"/>
                  </a:lnTo>
                  <a:lnTo>
                    <a:pt x="32" y="407"/>
                  </a:lnTo>
                  <a:lnTo>
                    <a:pt x="41" y="417"/>
                  </a:lnTo>
                  <a:lnTo>
                    <a:pt x="51" y="425"/>
                  </a:lnTo>
                  <a:lnTo>
                    <a:pt x="61" y="434"/>
                  </a:lnTo>
                  <a:lnTo>
                    <a:pt x="73" y="440"/>
                  </a:lnTo>
                  <a:lnTo>
                    <a:pt x="84" y="446"/>
                  </a:lnTo>
                  <a:lnTo>
                    <a:pt x="97" y="450"/>
                  </a:lnTo>
                  <a:lnTo>
                    <a:pt x="110" y="454"/>
                  </a:lnTo>
                  <a:lnTo>
                    <a:pt x="124" y="456"/>
                  </a:lnTo>
                  <a:lnTo>
                    <a:pt x="138" y="457"/>
                  </a:lnTo>
                  <a:lnTo>
                    <a:pt x="138" y="457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8" y="450"/>
                  </a:lnTo>
                  <a:lnTo>
                    <a:pt x="191" y="446"/>
                  </a:lnTo>
                  <a:lnTo>
                    <a:pt x="203" y="440"/>
                  </a:lnTo>
                  <a:lnTo>
                    <a:pt x="214" y="434"/>
                  </a:lnTo>
                  <a:lnTo>
                    <a:pt x="225" y="425"/>
                  </a:lnTo>
                  <a:lnTo>
                    <a:pt x="235" y="417"/>
                  </a:lnTo>
                  <a:lnTo>
                    <a:pt x="243" y="407"/>
                  </a:lnTo>
                  <a:lnTo>
                    <a:pt x="251" y="397"/>
                  </a:lnTo>
                  <a:lnTo>
                    <a:pt x="258" y="385"/>
                  </a:lnTo>
                  <a:lnTo>
                    <a:pt x="264" y="373"/>
                  </a:lnTo>
                  <a:lnTo>
                    <a:pt x="269" y="360"/>
                  </a:lnTo>
                  <a:lnTo>
                    <a:pt x="272" y="348"/>
                  </a:lnTo>
                  <a:lnTo>
                    <a:pt x="274" y="334"/>
                  </a:lnTo>
                  <a:lnTo>
                    <a:pt x="275" y="319"/>
                  </a:lnTo>
                  <a:lnTo>
                    <a:pt x="275" y="319"/>
                  </a:lnTo>
                  <a:lnTo>
                    <a:pt x="274" y="312"/>
                  </a:lnTo>
                  <a:lnTo>
                    <a:pt x="273" y="304"/>
                  </a:lnTo>
                  <a:lnTo>
                    <a:pt x="269" y="285"/>
                  </a:lnTo>
                  <a:lnTo>
                    <a:pt x="262" y="263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5"/>
                  </a:lnTo>
                  <a:lnTo>
                    <a:pt x="206" y="132"/>
                  </a:lnTo>
                  <a:lnTo>
                    <a:pt x="181" y="81"/>
                  </a:lnTo>
                  <a:lnTo>
                    <a:pt x="160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2" name="Freeform 37">
              <a:extLst>
                <a:ext uri="{FF2B5EF4-FFF2-40B4-BE49-F238E27FC236}">
                  <a16:creationId xmlns:a16="http://schemas.microsoft.com/office/drawing/2014/main" id="{BA3316AA-D9EE-448A-B174-119EF95399A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3664" y="3563937"/>
              <a:ext cx="63501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0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7 w 274"/>
                <a:gd name="T67" fmla="*/ 450 h 456"/>
                <a:gd name="T68" fmla="*/ 190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7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0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7" y="450"/>
                  </a:lnTo>
                  <a:lnTo>
                    <a:pt x="190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7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37" name="Symbol zastępczy tekstu 12">
            <a:extLst>
              <a:ext uri="{FF2B5EF4-FFF2-40B4-BE49-F238E27FC236}">
                <a16:creationId xmlns:a16="http://schemas.microsoft.com/office/drawing/2014/main" id="{44ECB0D8-A6C6-42A0-8DA3-4D3830108399}"/>
              </a:ext>
            </a:extLst>
          </p:cNvPr>
          <p:cNvSpPr txBox="1">
            <a:spLocks/>
          </p:cNvSpPr>
          <p:nvPr/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/>
              <a:t>Zachowanie i ochrona środowiska naturalnego oraz wspieranie efektywnego gospodarowania zasobami</a:t>
            </a:r>
          </a:p>
        </p:txBody>
      </p:sp>
      <p:grpSp>
        <p:nvGrpSpPr>
          <p:cNvPr id="36" name="Grupa 35">
            <a:extLst>
              <a:ext uri="{FF2B5EF4-FFF2-40B4-BE49-F238E27FC236}">
                <a16:creationId xmlns:a16="http://schemas.microsoft.com/office/drawing/2014/main" id="{8ABF060F-3E45-4B3D-971B-D405551198FA}"/>
              </a:ext>
            </a:extLst>
          </p:cNvPr>
          <p:cNvGrpSpPr>
            <a:grpSpLocks noChangeAspect="1"/>
          </p:cNvGrpSpPr>
          <p:nvPr/>
        </p:nvGrpSpPr>
        <p:grpSpPr>
          <a:xfrm>
            <a:off x="8029477" y="4026738"/>
            <a:ext cx="484000" cy="396000"/>
            <a:chOff x="2760663" y="1663700"/>
            <a:chExt cx="733425" cy="600075"/>
          </a:xfrm>
          <a:solidFill>
            <a:srgbClr val="BFBFBF"/>
          </a:solidFill>
        </p:grpSpPr>
        <p:sp>
          <p:nvSpPr>
            <p:cNvPr id="38" name="Freeform 84">
              <a:extLst>
                <a:ext uri="{FF2B5EF4-FFF2-40B4-BE49-F238E27FC236}">
                  <a16:creationId xmlns:a16="http://schemas.microsoft.com/office/drawing/2014/main" id="{A939EBAD-A508-4FAA-BF46-C193E677C2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60663" y="1793875"/>
              <a:ext cx="733425" cy="469900"/>
            </a:xfrm>
            <a:custGeom>
              <a:avLst/>
              <a:gdLst>
                <a:gd name="T0" fmla="*/ 1514 w 1846"/>
                <a:gd name="T1" fmla="*/ 486 h 1183"/>
                <a:gd name="T2" fmla="*/ 1559 w 1846"/>
                <a:gd name="T3" fmla="*/ 486 h 1183"/>
                <a:gd name="T4" fmla="*/ 1574 w 1846"/>
                <a:gd name="T5" fmla="*/ 437 h 1183"/>
                <a:gd name="T6" fmla="*/ 1536 w 1846"/>
                <a:gd name="T7" fmla="*/ 399 h 1183"/>
                <a:gd name="T8" fmla="*/ 1499 w 1846"/>
                <a:gd name="T9" fmla="*/ 428 h 1183"/>
                <a:gd name="T10" fmla="*/ 880 w 1846"/>
                <a:gd name="T11" fmla="*/ 79 h 1183"/>
                <a:gd name="T12" fmla="*/ 789 w 1846"/>
                <a:gd name="T13" fmla="*/ 98 h 1183"/>
                <a:gd name="T14" fmla="*/ 787 w 1846"/>
                <a:gd name="T15" fmla="*/ 125 h 1183"/>
                <a:gd name="T16" fmla="*/ 812 w 1846"/>
                <a:gd name="T17" fmla="*/ 137 h 1183"/>
                <a:gd name="T18" fmla="*/ 1026 w 1846"/>
                <a:gd name="T19" fmla="*/ 129 h 1183"/>
                <a:gd name="T20" fmla="*/ 1116 w 1846"/>
                <a:gd name="T21" fmla="*/ 132 h 1183"/>
                <a:gd name="T22" fmla="*/ 1125 w 1846"/>
                <a:gd name="T23" fmla="*/ 107 h 1183"/>
                <a:gd name="T24" fmla="*/ 1106 w 1846"/>
                <a:gd name="T25" fmla="*/ 89 h 1183"/>
                <a:gd name="T26" fmla="*/ 264 w 1846"/>
                <a:gd name="T27" fmla="*/ 310 h 1183"/>
                <a:gd name="T28" fmla="*/ 136 w 1846"/>
                <a:gd name="T29" fmla="*/ 190 h 1183"/>
                <a:gd name="T30" fmla="*/ 111 w 1846"/>
                <a:gd name="T31" fmla="*/ 90 h 1183"/>
                <a:gd name="T32" fmla="*/ 135 w 1846"/>
                <a:gd name="T33" fmla="*/ 37 h 1183"/>
                <a:gd name="T34" fmla="*/ 199 w 1846"/>
                <a:gd name="T35" fmla="*/ 15 h 1183"/>
                <a:gd name="T36" fmla="*/ 260 w 1846"/>
                <a:gd name="T37" fmla="*/ 42 h 1183"/>
                <a:gd name="T38" fmla="*/ 291 w 1846"/>
                <a:gd name="T39" fmla="*/ 112 h 1183"/>
                <a:gd name="T40" fmla="*/ 280 w 1846"/>
                <a:gd name="T41" fmla="*/ 198 h 1183"/>
                <a:gd name="T42" fmla="*/ 312 w 1846"/>
                <a:gd name="T43" fmla="*/ 256 h 1183"/>
                <a:gd name="T44" fmla="*/ 357 w 1846"/>
                <a:gd name="T45" fmla="*/ 244 h 1183"/>
                <a:gd name="T46" fmla="*/ 539 w 1846"/>
                <a:gd name="T47" fmla="*/ 108 h 1183"/>
                <a:gd name="T48" fmla="*/ 819 w 1846"/>
                <a:gd name="T49" fmla="*/ 21 h 1183"/>
                <a:gd name="T50" fmla="*/ 1047 w 1846"/>
                <a:gd name="T51" fmla="*/ 16 h 1183"/>
                <a:gd name="T52" fmla="*/ 1247 w 1846"/>
                <a:gd name="T53" fmla="*/ 57 h 1183"/>
                <a:gd name="T54" fmla="*/ 1396 w 1846"/>
                <a:gd name="T55" fmla="*/ 122 h 1183"/>
                <a:gd name="T56" fmla="*/ 1584 w 1846"/>
                <a:gd name="T57" fmla="*/ 8 h 1183"/>
                <a:gd name="T58" fmla="*/ 1585 w 1846"/>
                <a:gd name="T59" fmla="*/ 281 h 1183"/>
                <a:gd name="T60" fmla="*/ 1659 w 1846"/>
                <a:gd name="T61" fmla="*/ 417 h 1183"/>
                <a:gd name="T62" fmla="*/ 1680 w 1846"/>
                <a:gd name="T63" fmla="*/ 440 h 1183"/>
                <a:gd name="T64" fmla="*/ 1844 w 1846"/>
                <a:gd name="T65" fmla="*/ 503 h 1183"/>
                <a:gd name="T66" fmla="*/ 1741 w 1846"/>
                <a:gd name="T67" fmla="*/ 779 h 1183"/>
                <a:gd name="T68" fmla="*/ 1699 w 1846"/>
                <a:gd name="T69" fmla="*/ 803 h 1183"/>
                <a:gd name="T70" fmla="*/ 1594 w 1846"/>
                <a:gd name="T71" fmla="*/ 811 h 1183"/>
                <a:gd name="T72" fmla="*/ 1522 w 1846"/>
                <a:gd name="T73" fmla="*/ 886 h 1183"/>
                <a:gd name="T74" fmla="*/ 1445 w 1846"/>
                <a:gd name="T75" fmla="*/ 971 h 1183"/>
                <a:gd name="T76" fmla="*/ 1507 w 1846"/>
                <a:gd name="T77" fmla="*/ 1165 h 1183"/>
                <a:gd name="T78" fmla="*/ 1298 w 1846"/>
                <a:gd name="T79" fmla="*/ 1183 h 1183"/>
                <a:gd name="T80" fmla="*/ 1243 w 1846"/>
                <a:gd name="T81" fmla="*/ 1160 h 1183"/>
                <a:gd name="T82" fmla="*/ 1128 w 1846"/>
                <a:gd name="T83" fmla="*/ 1072 h 1183"/>
                <a:gd name="T84" fmla="*/ 909 w 1846"/>
                <a:gd name="T85" fmla="*/ 1087 h 1183"/>
                <a:gd name="T86" fmla="*/ 752 w 1846"/>
                <a:gd name="T87" fmla="*/ 1075 h 1183"/>
                <a:gd name="T88" fmla="*/ 656 w 1846"/>
                <a:gd name="T89" fmla="*/ 1169 h 1183"/>
                <a:gd name="T90" fmla="*/ 420 w 1846"/>
                <a:gd name="T91" fmla="*/ 1183 h 1183"/>
                <a:gd name="T92" fmla="*/ 404 w 1846"/>
                <a:gd name="T93" fmla="*/ 1153 h 1183"/>
                <a:gd name="T94" fmla="*/ 462 w 1846"/>
                <a:gd name="T95" fmla="*/ 947 h 1183"/>
                <a:gd name="T96" fmla="*/ 343 w 1846"/>
                <a:gd name="T97" fmla="*/ 840 h 1183"/>
                <a:gd name="T98" fmla="*/ 244 w 1846"/>
                <a:gd name="T99" fmla="*/ 663 h 1183"/>
                <a:gd name="T100" fmla="*/ 232 w 1846"/>
                <a:gd name="T101" fmla="*/ 498 h 1183"/>
                <a:gd name="T102" fmla="*/ 280 w 1846"/>
                <a:gd name="T103" fmla="*/ 351 h 1183"/>
                <a:gd name="T104" fmla="*/ 271 w 1846"/>
                <a:gd name="T105" fmla="*/ 316 h 1183"/>
                <a:gd name="T106" fmla="*/ 201 w 1846"/>
                <a:gd name="T107" fmla="*/ 58 h 1183"/>
                <a:gd name="T108" fmla="*/ 161 w 1846"/>
                <a:gd name="T109" fmla="*/ 86 h 1183"/>
                <a:gd name="T110" fmla="*/ 182 w 1846"/>
                <a:gd name="T111" fmla="*/ 160 h 1183"/>
                <a:gd name="T112" fmla="*/ 248 w 1846"/>
                <a:gd name="T113" fmla="*/ 209 h 1183"/>
                <a:gd name="T114" fmla="*/ 250 w 1846"/>
                <a:gd name="T115" fmla="*/ 103 h 1183"/>
                <a:gd name="T116" fmla="*/ 11 w 1846"/>
                <a:gd name="T117" fmla="*/ 272 h 1183"/>
                <a:gd name="T118" fmla="*/ 115 w 1846"/>
                <a:gd name="T119" fmla="*/ 302 h 1183"/>
                <a:gd name="T120" fmla="*/ 173 w 1846"/>
                <a:gd name="T121" fmla="*/ 277 h 1183"/>
                <a:gd name="T122" fmla="*/ 41 w 1846"/>
                <a:gd name="T123" fmla="*/ 285 h 1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846" h="1183">
                  <a:moveTo>
                    <a:pt x="1496" y="446"/>
                  </a:moveTo>
                  <a:lnTo>
                    <a:pt x="1496" y="446"/>
                  </a:lnTo>
                  <a:lnTo>
                    <a:pt x="1496" y="456"/>
                  </a:lnTo>
                  <a:lnTo>
                    <a:pt x="1499" y="465"/>
                  </a:lnTo>
                  <a:lnTo>
                    <a:pt x="1503" y="473"/>
                  </a:lnTo>
                  <a:lnTo>
                    <a:pt x="1507" y="481"/>
                  </a:lnTo>
                  <a:lnTo>
                    <a:pt x="1514" y="486"/>
                  </a:lnTo>
                  <a:lnTo>
                    <a:pt x="1520" y="490"/>
                  </a:lnTo>
                  <a:lnTo>
                    <a:pt x="1528" y="493"/>
                  </a:lnTo>
                  <a:lnTo>
                    <a:pt x="1536" y="494"/>
                  </a:lnTo>
                  <a:lnTo>
                    <a:pt x="1536" y="494"/>
                  </a:lnTo>
                  <a:lnTo>
                    <a:pt x="1544" y="493"/>
                  </a:lnTo>
                  <a:lnTo>
                    <a:pt x="1551" y="490"/>
                  </a:lnTo>
                  <a:lnTo>
                    <a:pt x="1559" y="486"/>
                  </a:lnTo>
                  <a:lnTo>
                    <a:pt x="1564" y="481"/>
                  </a:lnTo>
                  <a:lnTo>
                    <a:pt x="1569" y="473"/>
                  </a:lnTo>
                  <a:lnTo>
                    <a:pt x="1572" y="465"/>
                  </a:lnTo>
                  <a:lnTo>
                    <a:pt x="1574" y="456"/>
                  </a:lnTo>
                  <a:lnTo>
                    <a:pt x="1576" y="446"/>
                  </a:lnTo>
                  <a:lnTo>
                    <a:pt x="1576" y="446"/>
                  </a:lnTo>
                  <a:lnTo>
                    <a:pt x="1574" y="437"/>
                  </a:lnTo>
                  <a:lnTo>
                    <a:pt x="1572" y="428"/>
                  </a:lnTo>
                  <a:lnTo>
                    <a:pt x="1569" y="420"/>
                  </a:lnTo>
                  <a:lnTo>
                    <a:pt x="1564" y="413"/>
                  </a:lnTo>
                  <a:lnTo>
                    <a:pt x="1559" y="407"/>
                  </a:lnTo>
                  <a:lnTo>
                    <a:pt x="1551" y="403"/>
                  </a:lnTo>
                  <a:lnTo>
                    <a:pt x="1544" y="400"/>
                  </a:lnTo>
                  <a:lnTo>
                    <a:pt x="1536" y="399"/>
                  </a:lnTo>
                  <a:lnTo>
                    <a:pt x="1536" y="399"/>
                  </a:lnTo>
                  <a:lnTo>
                    <a:pt x="1528" y="400"/>
                  </a:lnTo>
                  <a:lnTo>
                    <a:pt x="1520" y="403"/>
                  </a:lnTo>
                  <a:lnTo>
                    <a:pt x="1514" y="407"/>
                  </a:lnTo>
                  <a:lnTo>
                    <a:pt x="1507" y="413"/>
                  </a:lnTo>
                  <a:lnTo>
                    <a:pt x="1503" y="420"/>
                  </a:lnTo>
                  <a:lnTo>
                    <a:pt x="1499" y="428"/>
                  </a:lnTo>
                  <a:lnTo>
                    <a:pt x="1496" y="437"/>
                  </a:lnTo>
                  <a:lnTo>
                    <a:pt x="1496" y="446"/>
                  </a:lnTo>
                  <a:lnTo>
                    <a:pt x="1496" y="446"/>
                  </a:lnTo>
                  <a:close/>
                  <a:moveTo>
                    <a:pt x="955" y="77"/>
                  </a:moveTo>
                  <a:lnTo>
                    <a:pt x="955" y="77"/>
                  </a:lnTo>
                  <a:lnTo>
                    <a:pt x="917" y="78"/>
                  </a:lnTo>
                  <a:lnTo>
                    <a:pt x="880" y="79"/>
                  </a:lnTo>
                  <a:lnTo>
                    <a:pt x="841" y="83"/>
                  </a:lnTo>
                  <a:lnTo>
                    <a:pt x="804" y="89"/>
                  </a:lnTo>
                  <a:lnTo>
                    <a:pt x="804" y="89"/>
                  </a:lnTo>
                  <a:lnTo>
                    <a:pt x="800" y="90"/>
                  </a:lnTo>
                  <a:lnTo>
                    <a:pt x="795" y="91"/>
                  </a:lnTo>
                  <a:lnTo>
                    <a:pt x="792" y="94"/>
                  </a:lnTo>
                  <a:lnTo>
                    <a:pt x="789" y="98"/>
                  </a:lnTo>
                  <a:lnTo>
                    <a:pt x="786" y="102"/>
                  </a:lnTo>
                  <a:lnTo>
                    <a:pt x="785" y="107"/>
                  </a:lnTo>
                  <a:lnTo>
                    <a:pt x="785" y="111"/>
                  </a:lnTo>
                  <a:lnTo>
                    <a:pt x="785" y="116"/>
                  </a:lnTo>
                  <a:lnTo>
                    <a:pt x="785" y="116"/>
                  </a:lnTo>
                  <a:lnTo>
                    <a:pt x="786" y="122"/>
                  </a:lnTo>
                  <a:lnTo>
                    <a:pt x="787" y="125"/>
                  </a:lnTo>
                  <a:lnTo>
                    <a:pt x="790" y="129"/>
                  </a:lnTo>
                  <a:lnTo>
                    <a:pt x="794" y="132"/>
                  </a:lnTo>
                  <a:lnTo>
                    <a:pt x="798" y="135"/>
                  </a:lnTo>
                  <a:lnTo>
                    <a:pt x="803" y="136"/>
                  </a:lnTo>
                  <a:lnTo>
                    <a:pt x="807" y="137"/>
                  </a:lnTo>
                  <a:lnTo>
                    <a:pt x="812" y="137"/>
                  </a:lnTo>
                  <a:lnTo>
                    <a:pt x="812" y="137"/>
                  </a:lnTo>
                  <a:lnTo>
                    <a:pt x="848" y="132"/>
                  </a:lnTo>
                  <a:lnTo>
                    <a:pt x="884" y="129"/>
                  </a:lnTo>
                  <a:lnTo>
                    <a:pt x="919" y="127"/>
                  </a:lnTo>
                  <a:lnTo>
                    <a:pt x="955" y="127"/>
                  </a:lnTo>
                  <a:lnTo>
                    <a:pt x="955" y="127"/>
                  </a:lnTo>
                  <a:lnTo>
                    <a:pt x="991" y="127"/>
                  </a:lnTo>
                  <a:lnTo>
                    <a:pt x="1026" y="129"/>
                  </a:lnTo>
                  <a:lnTo>
                    <a:pt x="1062" y="132"/>
                  </a:lnTo>
                  <a:lnTo>
                    <a:pt x="1098" y="137"/>
                  </a:lnTo>
                  <a:lnTo>
                    <a:pt x="1098" y="137"/>
                  </a:lnTo>
                  <a:lnTo>
                    <a:pt x="1103" y="137"/>
                  </a:lnTo>
                  <a:lnTo>
                    <a:pt x="1108" y="136"/>
                  </a:lnTo>
                  <a:lnTo>
                    <a:pt x="1112" y="135"/>
                  </a:lnTo>
                  <a:lnTo>
                    <a:pt x="1116" y="132"/>
                  </a:lnTo>
                  <a:lnTo>
                    <a:pt x="1120" y="129"/>
                  </a:lnTo>
                  <a:lnTo>
                    <a:pt x="1123" y="125"/>
                  </a:lnTo>
                  <a:lnTo>
                    <a:pt x="1124" y="122"/>
                  </a:lnTo>
                  <a:lnTo>
                    <a:pt x="1125" y="116"/>
                  </a:lnTo>
                  <a:lnTo>
                    <a:pt x="1125" y="116"/>
                  </a:lnTo>
                  <a:lnTo>
                    <a:pt x="1127" y="111"/>
                  </a:lnTo>
                  <a:lnTo>
                    <a:pt x="1125" y="107"/>
                  </a:lnTo>
                  <a:lnTo>
                    <a:pt x="1124" y="102"/>
                  </a:lnTo>
                  <a:lnTo>
                    <a:pt x="1121" y="98"/>
                  </a:lnTo>
                  <a:lnTo>
                    <a:pt x="1119" y="94"/>
                  </a:lnTo>
                  <a:lnTo>
                    <a:pt x="1115" y="91"/>
                  </a:lnTo>
                  <a:lnTo>
                    <a:pt x="1109" y="90"/>
                  </a:lnTo>
                  <a:lnTo>
                    <a:pt x="1106" y="89"/>
                  </a:lnTo>
                  <a:lnTo>
                    <a:pt x="1106" y="89"/>
                  </a:lnTo>
                  <a:lnTo>
                    <a:pt x="1069" y="83"/>
                  </a:lnTo>
                  <a:lnTo>
                    <a:pt x="1030" y="79"/>
                  </a:lnTo>
                  <a:lnTo>
                    <a:pt x="993" y="78"/>
                  </a:lnTo>
                  <a:lnTo>
                    <a:pt x="955" y="77"/>
                  </a:lnTo>
                  <a:lnTo>
                    <a:pt x="955" y="77"/>
                  </a:lnTo>
                  <a:close/>
                  <a:moveTo>
                    <a:pt x="264" y="310"/>
                  </a:moveTo>
                  <a:lnTo>
                    <a:pt x="264" y="310"/>
                  </a:lnTo>
                  <a:lnTo>
                    <a:pt x="226" y="284"/>
                  </a:lnTo>
                  <a:lnTo>
                    <a:pt x="207" y="271"/>
                  </a:lnTo>
                  <a:lnTo>
                    <a:pt x="192" y="256"/>
                  </a:lnTo>
                  <a:lnTo>
                    <a:pt x="176" y="242"/>
                  </a:lnTo>
                  <a:lnTo>
                    <a:pt x="161" y="226"/>
                  </a:lnTo>
                  <a:lnTo>
                    <a:pt x="148" y="209"/>
                  </a:lnTo>
                  <a:lnTo>
                    <a:pt x="136" y="190"/>
                  </a:lnTo>
                  <a:lnTo>
                    <a:pt x="136" y="190"/>
                  </a:lnTo>
                  <a:lnTo>
                    <a:pt x="128" y="176"/>
                  </a:lnTo>
                  <a:lnTo>
                    <a:pt x="120" y="161"/>
                  </a:lnTo>
                  <a:lnTo>
                    <a:pt x="115" y="144"/>
                  </a:lnTo>
                  <a:lnTo>
                    <a:pt x="111" y="127"/>
                  </a:lnTo>
                  <a:lnTo>
                    <a:pt x="110" y="108"/>
                  </a:lnTo>
                  <a:lnTo>
                    <a:pt x="111" y="90"/>
                  </a:lnTo>
                  <a:lnTo>
                    <a:pt x="112" y="81"/>
                  </a:lnTo>
                  <a:lnTo>
                    <a:pt x="115" y="71"/>
                  </a:lnTo>
                  <a:lnTo>
                    <a:pt x="119" y="62"/>
                  </a:lnTo>
                  <a:lnTo>
                    <a:pt x="123" y="54"/>
                  </a:lnTo>
                  <a:lnTo>
                    <a:pt x="123" y="54"/>
                  </a:lnTo>
                  <a:lnTo>
                    <a:pt x="128" y="45"/>
                  </a:lnTo>
                  <a:lnTo>
                    <a:pt x="135" y="37"/>
                  </a:lnTo>
                  <a:lnTo>
                    <a:pt x="143" y="30"/>
                  </a:lnTo>
                  <a:lnTo>
                    <a:pt x="151" y="25"/>
                  </a:lnTo>
                  <a:lnTo>
                    <a:pt x="160" y="21"/>
                  </a:lnTo>
                  <a:lnTo>
                    <a:pt x="170" y="17"/>
                  </a:lnTo>
                  <a:lnTo>
                    <a:pt x="180" y="15"/>
                  </a:lnTo>
                  <a:lnTo>
                    <a:pt x="190" y="15"/>
                  </a:lnTo>
                  <a:lnTo>
                    <a:pt x="199" y="15"/>
                  </a:lnTo>
                  <a:lnTo>
                    <a:pt x="210" y="15"/>
                  </a:lnTo>
                  <a:lnTo>
                    <a:pt x="219" y="17"/>
                  </a:lnTo>
                  <a:lnTo>
                    <a:pt x="230" y="20"/>
                  </a:lnTo>
                  <a:lnTo>
                    <a:pt x="238" y="24"/>
                  </a:lnTo>
                  <a:lnTo>
                    <a:pt x="246" y="29"/>
                  </a:lnTo>
                  <a:lnTo>
                    <a:pt x="254" y="34"/>
                  </a:lnTo>
                  <a:lnTo>
                    <a:pt x="260" y="42"/>
                  </a:lnTo>
                  <a:lnTo>
                    <a:pt x="260" y="42"/>
                  </a:lnTo>
                  <a:lnTo>
                    <a:pt x="268" y="53"/>
                  </a:lnTo>
                  <a:lnTo>
                    <a:pt x="275" y="65"/>
                  </a:lnTo>
                  <a:lnTo>
                    <a:pt x="280" y="77"/>
                  </a:lnTo>
                  <a:lnTo>
                    <a:pt x="285" y="89"/>
                  </a:lnTo>
                  <a:lnTo>
                    <a:pt x="288" y="100"/>
                  </a:lnTo>
                  <a:lnTo>
                    <a:pt x="291" y="112"/>
                  </a:lnTo>
                  <a:lnTo>
                    <a:pt x="292" y="125"/>
                  </a:lnTo>
                  <a:lnTo>
                    <a:pt x="293" y="137"/>
                  </a:lnTo>
                  <a:lnTo>
                    <a:pt x="292" y="151"/>
                  </a:lnTo>
                  <a:lnTo>
                    <a:pt x="291" y="162"/>
                  </a:lnTo>
                  <a:lnTo>
                    <a:pt x="288" y="174"/>
                  </a:lnTo>
                  <a:lnTo>
                    <a:pt x="284" y="186"/>
                  </a:lnTo>
                  <a:lnTo>
                    <a:pt x="280" y="198"/>
                  </a:lnTo>
                  <a:lnTo>
                    <a:pt x="275" y="210"/>
                  </a:lnTo>
                  <a:lnTo>
                    <a:pt x="269" y="221"/>
                  </a:lnTo>
                  <a:lnTo>
                    <a:pt x="263" y="231"/>
                  </a:lnTo>
                  <a:lnTo>
                    <a:pt x="263" y="231"/>
                  </a:lnTo>
                  <a:lnTo>
                    <a:pt x="287" y="244"/>
                  </a:lnTo>
                  <a:lnTo>
                    <a:pt x="312" y="256"/>
                  </a:lnTo>
                  <a:lnTo>
                    <a:pt x="312" y="256"/>
                  </a:lnTo>
                  <a:lnTo>
                    <a:pt x="318" y="259"/>
                  </a:lnTo>
                  <a:lnTo>
                    <a:pt x="325" y="260"/>
                  </a:lnTo>
                  <a:lnTo>
                    <a:pt x="332" y="259"/>
                  </a:lnTo>
                  <a:lnTo>
                    <a:pt x="337" y="258"/>
                  </a:lnTo>
                  <a:lnTo>
                    <a:pt x="342" y="256"/>
                  </a:lnTo>
                  <a:lnTo>
                    <a:pt x="347" y="252"/>
                  </a:lnTo>
                  <a:lnTo>
                    <a:pt x="357" y="244"/>
                  </a:lnTo>
                  <a:lnTo>
                    <a:pt x="357" y="244"/>
                  </a:lnTo>
                  <a:lnTo>
                    <a:pt x="383" y="218"/>
                  </a:lnTo>
                  <a:lnTo>
                    <a:pt x="411" y="194"/>
                  </a:lnTo>
                  <a:lnTo>
                    <a:pt x="440" y="170"/>
                  </a:lnTo>
                  <a:lnTo>
                    <a:pt x="472" y="148"/>
                  </a:lnTo>
                  <a:lnTo>
                    <a:pt x="505" y="128"/>
                  </a:lnTo>
                  <a:lnTo>
                    <a:pt x="539" y="108"/>
                  </a:lnTo>
                  <a:lnTo>
                    <a:pt x="575" y="91"/>
                  </a:lnTo>
                  <a:lnTo>
                    <a:pt x="613" y="75"/>
                  </a:lnTo>
                  <a:lnTo>
                    <a:pt x="651" y="61"/>
                  </a:lnTo>
                  <a:lnTo>
                    <a:pt x="692" y="48"/>
                  </a:lnTo>
                  <a:lnTo>
                    <a:pt x="733" y="37"/>
                  </a:lnTo>
                  <a:lnTo>
                    <a:pt x="775" y="28"/>
                  </a:lnTo>
                  <a:lnTo>
                    <a:pt x="819" y="21"/>
                  </a:lnTo>
                  <a:lnTo>
                    <a:pt x="864" y="16"/>
                  </a:lnTo>
                  <a:lnTo>
                    <a:pt x="909" y="13"/>
                  </a:lnTo>
                  <a:lnTo>
                    <a:pt x="955" y="12"/>
                  </a:lnTo>
                  <a:lnTo>
                    <a:pt x="955" y="12"/>
                  </a:lnTo>
                  <a:lnTo>
                    <a:pt x="985" y="12"/>
                  </a:lnTo>
                  <a:lnTo>
                    <a:pt x="1017" y="13"/>
                  </a:lnTo>
                  <a:lnTo>
                    <a:pt x="1047" y="16"/>
                  </a:lnTo>
                  <a:lnTo>
                    <a:pt x="1076" y="19"/>
                  </a:lnTo>
                  <a:lnTo>
                    <a:pt x="1106" y="24"/>
                  </a:lnTo>
                  <a:lnTo>
                    <a:pt x="1135" y="28"/>
                  </a:lnTo>
                  <a:lnTo>
                    <a:pt x="1164" y="34"/>
                  </a:lnTo>
                  <a:lnTo>
                    <a:pt x="1191" y="41"/>
                  </a:lnTo>
                  <a:lnTo>
                    <a:pt x="1219" y="49"/>
                  </a:lnTo>
                  <a:lnTo>
                    <a:pt x="1247" y="57"/>
                  </a:lnTo>
                  <a:lnTo>
                    <a:pt x="1273" y="66"/>
                  </a:lnTo>
                  <a:lnTo>
                    <a:pt x="1298" y="75"/>
                  </a:lnTo>
                  <a:lnTo>
                    <a:pt x="1323" y="86"/>
                  </a:lnTo>
                  <a:lnTo>
                    <a:pt x="1349" y="98"/>
                  </a:lnTo>
                  <a:lnTo>
                    <a:pt x="1372" y="110"/>
                  </a:lnTo>
                  <a:lnTo>
                    <a:pt x="1396" y="122"/>
                  </a:lnTo>
                  <a:lnTo>
                    <a:pt x="1396" y="122"/>
                  </a:lnTo>
                  <a:lnTo>
                    <a:pt x="1421" y="103"/>
                  </a:lnTo>
                  <a:lnTo>
                    <a:pt x="1452" y="82"/>
                  </a:lnTo>
                  <a:lnTo>
                    <a:pt x="1483" y="61"/>
                  </a:lnTo>
                  <a:lnTo>
                    <a:pt x="1518" y="40"/>
                  </a:lnTo>
                  <a:lnTo>
                    <a:pt x="1552" y="21"/>
                  </a:lnTo>
                  <a:lnTo>
                    <a:pt x="1569" y="15"/>
                  </a:lnTo>
                  <a:lnTo>
                    <a:pt x="1584" y="8"/>
                  </a:lnTo>
                  <a:lnTo>
                    <a:pt x="1599" y="4"/>
                  </a:lnTo>
                  <a:lnTo>
                    <a:pt x="1613" y="1"/>
                  </a:lnTo>
                  <a:lnTo>
                    <a:pt x="1626" y="0"/>
                  </a:lnTo>
                  <a:lnTo>
                    <a:pt x="1636" y="1"/>
                  </a:lnTo>
                  <a:lnTo>
                    <a:pt x="1570" y="264"/>
                  </a:lnTo>
                  <a:lnTo>
                    <a:pt x="1570" y="264"/>
                  </a:lnTo>
                  <a:lnTo>
                    <a:pt x="1585" y="281"/>
                  </a:lnTo>
                  <a:lnTo>
                    <a:pt x="1598" y="300"/>
                  </a:lnTo>
                  <a:lnTo>
                    <a:pt x="1611" y="318"/>
                  </a:lnTo>
                  <a:lnTo>
                    <a:pt x="1623" y="338"/>
                  </a:lnTo>
                  <a:lnTo>
                    <a:pt x="1634" y="357"/>
                  </a:lnTo>
                  <a:lnTo>
                    <a:pt x="1643" y="376"/>
                  </a:lnTo>
                  <a:lnTo>
                    <a:pt x="1651" y="396"/>
                  </a:lnTo>
                  <a:lnTo>
                    <a:pt x="1659" y="417"/>
                  </a:lnTo>
                  <a:lnTo>
                    <a:pt x="1659" y="417"/>
                  </a:lnTo>
                  <a:lnTo>
                    <a:pt x="1662" y="423"/>
                  </a:lnTo>
                  <a:lnTo>
                    <a:pt x="1666" y="428"/>
                  </a:lnTo>
                  <a:lnTo>
                    <a:pt x="1671" y="435"/>
                  </a:lnTo>
                  <a:lnTo>
                    <a:pt x="1675" y="437"/>
                  </a:lnTo>
                  <a:lnTo>
                    <a:pt x="1680" y="440"/>
                  </a:lnTo>
                  <a:lnTo>
                    <a:pt x="1680" y="440"/>
                  </a:lnTo>
                  <a:lnTo>
                    <a:pt x="1758" y="465"/>
                  </a:lnTo>
                  <a:lnTo>
                    <a:pt x="1825" y="487"/>
                  </a:lnTo>
                  <a:lnTo>
                    <a:pt x="1825" y="487"/>
                  </a:lnTo>
                  <a:lnTo>
                    <a:pt x="1832" y="490"/>
                  </a:lnTo>
                  <a:lnTo>
                    <a:pt x="1837" y="494"/>
                  </a:lnTo>
                  <a:lnTo>
                    <a:pt x="1841" y="498"/>
                  </a:lnTo>
                  <a:lnTo>
                    <a:pt x="1844" y="503"/>
                  </a:lnTo>
                  <a:lnTo>
                    <a:pt x="1846" y="509"/>
                  </a:lnTo>
                  <a:lnTo>
                    <a:pt x="1846" y="515"/>
                  </a:lnTo>
                  <a:lnTo>
                    <a:pt x="1846" y="522"/>
                  </a:lnTo>
                  <a:lnTo>
                    <a:pt x="1844" y="528"/>
                  </a:lnTo>
                  <a:lnTo>
                    <a:pt x="1743" y="773"/>
                  </a:lnTo>
                  <a:lnTo>
                    <a:pt x="1743" y="773"/>
                  </a:lnTo>
                  <a:lnTo>
                    <a:pt x="1741" y="779"/>
                  </a:lnTo>
                  <a:lnTo>
                    <a:pt x="1737" y="785"/>
                  </a:lnTo>
                  <a:lnTo>
                    <a:pt x="1732" y="790"/>
                  </a:lnTo>
                  <a:lnTo>
                    <a:pt x="1725" y="794"/>
                  </a:lnTo>
                  <a:lnTo>
                    <a:pt x="1720" y="798"/>
                  </a:lnTo>
                  <a:lnTo>
                    <a:pt x="1712" y="800"/>
                  </a:lnTo>
                  <a:lnTo>
                    <a:pt x="1705" y="803"/>
                  </a:lnTo>
                  <a:lnTo>
                    <a:pt x="1699" y="803"/>
                  </a:lnTo>
                  <a:lnTo>
                    <a:pt x="1699" y="803"/>
                  </a:lnTo>
                  <a:lnTo>
                    <a:pt x="1621" y="803"/>
                  </a:lnTo>
                  <a:lnTo>
                    <a:pt x="1621" y="803"/>
                  </a:lnTo>
                  <a:lnTo>
                    <a:pt x="1613" y="803"/>
                  </a:lnTo>
                  <a:lnTo>
                    <a:pt x="1606" y="806"/>
                  </a:lnTo>
                  <a:lnTo>
                    <a:pt x="1599" y="808"/>
                  </a:lnTo>
                  <a:lnTo>
                    <a:pt x="1594" y="811"/>
                  </a:lnTo>
                  <a:lnTo>
                    <a:pt x="1586" y="818"/>
                  </a:lnTo>
                  <a:lnTo>
                    <a:pt x="1581" y="823"/>
                  </a:lnTo>
                  <a:lnTo>
                    <a:pt x="1581" y="823"/>
                  </a:lnTo>
                  <a:lnTo>
                    <a:pt x="1568" y="840"/>
                  </a:lnTo>
                  <a:lnTo>
                    <a:pt x="1553" y="856"/>
                  </a:lnTo>
                  <a:lnTo>
                    <a:pt x="1537" y="872"/>
                  </a:lnTo>
                  <a:lnTo>
                    <a:pt x="1522" y="886"/>
                  </a:lnTo>
                  <a:lnTo>
                    <a:pt x="1489" y="915"/>
                  </a:lnTo>
                  <a:lnTo>
                    <a:pt x="1452" y="943"/>
                  </a:lnTo>
                  <a:lnTo>
                    <a:pt x="1452" y="943"/>
                  </a:lnTo>
                  <a:lnTo>
                    <a:pt x="1449" y="947"/>
                  </a:lnTo>
                  <a:lnTo>
                    <a:pt x="1446" y="954"/>
                  </a:lnTo>
                  <a:lnTo>
                    <a:pt x="1445" y="962"/>
                  </a:lnTo>
                  <a:lnTo>
                    <a:pt x="1445" y="971"/>
                  </a:lnTo>
                  <a:lnTo>
                    <a:pt x="1445" y="971"/>
                  </a:lnTo>
                  <a:lnTo>
                    <a:pt x="1456" y="1004"/>
                  </a:lnTo>
                  <a:lnTo>
                    <a:pt x="1477" y="1066"/>
                  </a:lnTo>
                  <a:lnTo>
                    <a:pt x="1506" y="1153"/>
                  </a:lnTo>
                  <a:lnTo>
                    <a:pt x="1506" y="1153"/>
                  </a:lnTo>
                  <a:lnTo>
                    <a:pt x="1507" y="1158"/>
                  </a:lnTo>
                  <a:lnTo>
                    <a:pt x="1507" y="1165"/>
                  </a:lnTo>
                  <a:lnTo>
                    <a:pt x="1506" y="1170"/>
                  </a:lnTo>
                  <a:lnTo>
                    <a:pt x="1503" y="1174"/>
                  </a:lnTo>
                  <a:lnTo>
                    <a:pt x="1500" y="1178"/>
                  </a:lnTo>
                  <a:lnTo>
                    <a:pt x="1495" y="1181"/>
                  </a:lnTo>
                  <a:lnTo>
                    <a:pt x="1490" y="1183"/>
                  </a:lnTo>
                  <a:lnTo>
                    <a:pt x="1483" y="1183"/>
                  </a:lnTo>
                  <a:lnTo>
                    <a:pt x="1298" y="1183"/>
                  </a:lnTo>
                  <a:lnTo>
                    <a:pt x="1298" y="1183"/>
                  </a:lnTo>
                  <a:lnTo>
                    <a:pt x="1292" y="1183"/>
                  </a:lnTo>
                  <a:lnTo>
                    <a:pt x="1284" y="1182"/>
                  </a:lnTo>
                  <a:lnTo>
                    <a:pt x="1268" y="1177"/>
                  </a:lnTo>
                  <a:lnTo>
                    <a:pt x="1255" y="1169"/>
                  </a:lnTo>
                  <a:lnTo>
                    <a:pt x="1248" y="1165"/>
                  </a:lnTo>
                  <a:lnTo>
                    <a:pt x="1243" y="1160"/>
                  </a:lnTo>
                  <a:lnTo>
                    <a:pt x="1243" y="1160"/>
                  </a:lnTo>
                  <a:lnTo>
                    <a:pt x="1169" y="1084"/>
                  </a:lnTo>
                  <a:lnTo>
                    <a:pt x="1169" y="1084"/>
                  </a:lnTo>
                  <a:lnTo>
                    <a:pt x="1161" y="1078"/>
                  </a:lnTo>
                  <a:lnTo>
                    <a:pt x="1152" y="1074"/>
                  </a:lnTo>
                  <a:lnTo>
                    <a:pt x="1140" y="1072"/>
                  </a:lnTo>
                  <a:lnTo>
                    <a:pt x="1128" y="1072"/>
                  </a:lnTo>
                  <a:lnTo>
                    <a:pt x="1128" y="1072"/>
                  </a:lnTo>
                  <a:lnTo>
                    <a:pt x="1086" y="1080"/>
                  </a:lnTo>
                  <a:lnTo>
                    <a:pt x="1043" y="1084"/>
                  </a:lnTo>
                  <a:lnTo>
                    <a:pt x="1000" y="1087"/>
                  </a:lnTo>
                  <a:lnTo>
                    <a:pt x="955" y="1088"/>
                  </a:lnTo>
                  <a:lnTo>
                    <a:pt x="955" y="1088"/>
                  </a:lnTo>
                  <a:lnTo>
                    <a:pt x="909" y="1087"/>
                  </a:lnTo>
                  <a:lnTo>
                    <a:pt x="864" y="1084"/>
                  </a:lnTo>
                  <a:lnTo>
                    <a:pt x="820" y="1079"/>
                  </a:lnTo>
                  <a:lnTo>
                    <a:pt x="777" y="1072"/>
                  </a:lnTo>
                  <a:lnTo>
                    <a:pt x="777" y="1072"/>
                  </a:lnTo>
                  <a:lnTo>
                    <a:pt x="769" y="1071"/>
                  </a:lnTo>
                  <a:lnTo>
                    <a:pt x="759" y="1072"/>
                  </a:lnTo>
                  <a:lnTo>
                    <a:pt x="752" y="1075"/>
                  </a:lnTo>
                  <a:lnTo>
                    <a:pt x="748" y="1079"/>
                  </a:lnTo>
                  <a:lnTo>
                    <a:pt x="742" y="1083"/>
                  </a:lnTo>
                  <a:lnTo>
                    <a:pt x="742" y="1083"/>
                  </a:lnTo>
                  <a:lnTo>
                    <a:pt x="667" y="1160"/>
                  </a:lnTo>
                  <a:lnTo>
                    <a:pt x="667" y="1160"/>
                  </a:lnTo>
                  <a:lnTo>
                    <a:pt x="662" y="1165"/>
                  </a:lnTo>
                  <a:lnTo>
                    <a:pt x="656" y="1169"/>
                  </a:lnTo>
                  <a:lnTo>
                    <a:pt x="642" y="1177"/>
                  </a:lnTo>
                  <a:lnTo>
                    <a:pt x="626" y="1182"/>
                  </a:lnTo>
                  <a:lnTo>
                    <a:pt x="618" y="1183"/>
                  </a:lnTo>
                  <a:lnTo>
                    <a:pt x="612" y="1183"/>
                  </a:lnTo>
                  <a:lnTo>
                    <a:pt x="427" y="1183"/>
                  </a:lnTo>
                  <a:lnTo>
                    <a:pt x="427" y="1183"/>
                  </a:lnTo>
                  <a:lnTo>
                    <a:pt x="420" y="1183"/>
                  </a:lnTo>
                  <a:lnTo>
                    <a:pt x="415" y="1181"/>
                  </a:lnTo>
                  <a:lnTo>
                    <a:pt x="411" y="1178"/>
                  </a:lnTo>
                  <a:lnTo>
                    <a:pt x="407" y="1174"/>
                  </a:lnTo>
                  <a:lnTo>
                    <a:pt x="404" y="1170"/>
                  </a:lnTo>
                  <a:lnTo>
                    <a:pt x="403" y="1165"/>
                  </a:lnTo>
                  <a:lnTo>
                    <a:pt x="403" y="1158"/>
                  </a:lnTo>
                  <a:lnTo>
                    <a:pt x="404" y="1153"/>
                  </a:lnTo>
                  <a:lnTo>
                    <a:pt x="404" y="1153"/>
                  </a:lnTo>
                  <a:lnTo>
                    <a:pt x="466" y="968"/>
                  </a:lnTo>
                  <a:lnTo>
                    <a:pt x="466" y="968"/>
                  </a:lnTo>
                  <a:lnTo>
                    <a:pt x="466" y="964"/>
                  </a:lnTo>
                  <a:lnTo>
                    <a:pt x="468" y="960"/>
                  </a:lnTo>
                  <a:lnTo>
                    <a:pt x="466" y="952"/>
                  </a:lnTo>
                  <a:lnTo>
                    <a:pt x="462" y="947"/>
                  </a:lnTo>
                  <a:lnTo>
                    <a:pt x="460" y="943"/>
                  </a:lnTo>
                  <a:lnTo>
                    <a:pt x="460" y="943"/>
                  </a:lnTo>
                  <a:lnTo>
                    <a:pt x="433" y="925"/>
                  </a:lnTo>
                  <a:lnTo>
                    <a:pt x="408" y="905"/>
                  </a:lnTo>
                  <a:lnTo>
                    <a:pt x="386" y="884"/>
                  </a:lnTo>
                  <a:lnTo>
                    <a:pt x="363" y="862"/>
                  </a:lnTo>
                  <a:lnTo>
                    <a:pt x="343" y="840"/>
                  </a:lnTo>
                  <a:lnTo>
                    <a:pt x="324" y="816"/>
                  </a:lnTo>
                  <a:lnTo>
                    <a:pt x="306" y="792"/>
                  </a:lnTo>
                  <a:lnTo>
                    <a:pt x="291" y="769"/>
                  </a:lnTo>
                  <a:lnTo>
                    <a:pt x="276" y="742"/>
                  </a:lnTo>
                  <a:lnTo>
                    <a:pt x="264" y="717"/>
                  </a:lnTo>
                  <a:lnTo>
                    <a:pt x="254" y="691"/>
                  </a:lnTo>
                  <a:lnTo>
                    <a:pt x="244" y="663"/>
                  </a:lnTo>
                  <a:lnTo>
                    <a:pt x="238" y="635"/>
                  </a:lnTo>
                  <a:lnTo>
                    <a:pt x="232" y="608"/>
                  </a:lnTo>
                  <a:lnTo>
                    <a:pt x="230" y="578"/>
                  </a:lnTo>
                  <a:lnTo>
                    <a:pt x="228" y="549"/>
                  </a:lnTo>
                  <a:lnTo>
                    <a:pt x="228" y="549"/>
                  </a:lnTo>
                  <a:lnTo>
                    <a:pt x="230" y="524"/>
                  </a:lnTo>
                  <a:lnTo>
                    <a:pt x="232" y="498"/>
                  </a:lnTo>
                  <a:lnTo>
                    <a:pt x="236" y="473"/>
                  </a:lnTo>
                  <a:lnTo>
                    <a:pt x="242" y="448"/>
                  </a:lnTo>
                  <a:lnTo>
                    <a:pt x="250" y="423"/>
                  </a:lnTo>
                  <a:lnTo>
                    <a:pt x="258" y="398"/>
                  </a:lnTo>
                  <a:lnTo>
                    <a:pt x="268" y="374"/>
                  </a:lnTo>
                  <a:lnTo>
                    <a:pt x="280" y="351"/>
                  </a:lnTo>
                  <a:lnTo>
                    <a:pt x="280" y="351"/>
                  </a:lnTo>
                  <a:lnTo>
                    <a:pt x="283" y="346"/>
                  </a:lnTo>
                  <a:lnTo>
                    <a:pt x="284" y="341"/>
                  </a:lnTo>
                  <a:lnTo>
                    <a:pt x="284" y="335"/>
                  </a:lnTo>
                  <a:lnTo>
                    <a:pt x="283" y="332"/>
                  </a:lnTo>
                  <a:lnTo>
                    <a:pt x="280" y="326"/>
                  </a:lnTo>
                  <a:lnTo>
                    <a:pt x="276" y="321"/>
                  </a:lnTo>
                  <a:lnTo>
                    <a:pt x="271" y="316"/>
                  </a:lnTo>
                  <a:lnTo>
                    <a:pt x="264" y="310"/>
                  </a:lnTo>
                  <a:lnTo>
                    <a:pt x="264" y="310"/>
                  </a:lnTo>
                  <a:close/>
                  <a:moveTo>
                    <a:pt x="228" y="73"/>
                  </a:moveTo>
                  <a:lnTo>
                    <a:pt x="228" y="73"/>
                  </a:lnTo>
                  <a:lnTo>
                    <a:pt x="219" y="65"/>
                  </a:lnTo>
                  <a:lnTo>
                    <a:pt x="210" y="61"/>
                  </a:lnTo>
                  <a:lnTo>
                    <a:pt x="201" y="58"/>
                  </a:lnTo>
                  <a:lnTo>
                    <a:pt x="192" y="57"/>
                  </a:lnTo>
                  <a:lnTo>
                    <a:pt x="184" y="59"/>
                  </a:lnTo>
                  <a:lnTo>
                    <a:pt x="176" y="63"/>
                  </a:lnTo>
                  <a:lnTo>
                    <a:pt x="169" y="69"/>
                  </a:lnTo>
                  <a:lnTo>
                    <a:pt x="164" y="77"/>
                  </a:lnTo>
                  <a:lnTo>
                    <a:pt x="164" y="77"/>
                  </a:lnTo>
                  <a:lnTo>
                    <a:pt x="161" y="86"/>
                  </a:lnTo>
                  <a:lnTo>
                    <a:pt x="160" y="95"/>
                  </a:lnTo>
                  <a:lnTo>
                    <a:pt x="160" y="106"/>
                  </a:lnTo>
                  <a:lnTo>
                    <a:pt x="162" y="118"/>
                  </a:lnTo>
                  <a:lnTo>
                    <a:pt x="165" y="128"/>
                  </a:lnTo>
                  <a:lnTo>
                    <a:pt x="170" y="139"/>
                  </a:lnTo>
                  <a:lnTo>
                    <a:pt x="176" y="149"/>
                  </a:lnTo>
                  <a:lnTo>
                    <a:pt x="182" y="160"/>
                  </a:lnTo>
                  <a:lnTo>
                    <a:pt x="182" y="160"/>
                  </a:lnTo>
                  <a:lnTo>
                    <a:pt x="195" y="176"/>
                  </a:lnTo>
                  <a:lnTo>
                    <a:pt x="210" y="192"/>
                  </a:lnTo>
                  <a:lnTo>
                    <a:pt x="227" y="205"/>
                  </a:lnTo>
                  <a:lnTo>
                    <a:pt x="243" y="218"/>
                  </a:lnTo>
                  <a:lnTo>
                    <a:pt x="243" y="218"/>
                  </a:lnTo>
                  <a:lnTo>
                    <a:pt x="248" y="209"/>
                  </a:lnTo>
                  <a:lnTo>
                    <a:pt x="252" y="199"/>
                  </a:lnTo>
                  <a:lnTo>
                    <a:pt x="256" y="190"/>
                  </a:lnTo>
                  <a:lnTo>
                    <a:pt x="258" y="180"/>
                  </a:lnTo>
                  <a:lnTo>
                    <a:pt x="260" y="160"/>
                  </a:lnTo>
                  <a:lnTo>
                    <a:pt x="259" y="140"/>
                  </a:lnTo>
                  <a:lnTo>
                    <a:pt x="256" y="122"/>
                  </a:lnTo>
                  <a:lnTo>
                    <a:pt x="250" y="103"/>
                  </a:lnTo>
                  <a:lnTo>
                    <a:pt x="240" y="87"/>
                  </a:lnTo>
                  <a:lnTo>
                    <a:pt x="234" y="79"/>
                  </a:lnTo>
                  <a:lnTo>
                    <a:pt x="228" y="73"/>
                  </a:lnTo>
                  <a:lnTo>
                    <a:pt x="228" y="73"/>
                  </a:lnTo>
                  <a:close/>
                  <a:moveTo>
                    <a:pt x="0" y="264"/>
                  </a:moveTo>
                  <a:lnTo>
                    <a:pt x="0" y="264"/>
                  </a:lnTo>
                  <a:lnTo>
                    <a:pt x="11" y="272"/>
                  </a:lnTo>
                  <a:lnTo>
                    <a:pt x="20" y="279"/>
                  </a:lnTo>
                  <a:lnTo>
                    <a:pt x="32" y="284"/>
                  </a:lnTo>
                  <a:lnTo>
                    <a:pt x="42" y="289"/>
                  </a:lnTo>
                  <a:lnTo>
                    <a:pt x="54" y="293"/>
                  </a:lnTo>
                  <a:lnTo>
                    <a:pt x="66" y="297"/>
                  </a:lnTo>
                  <a:lnTo>
                    <a:pt x="90" y="301"/>
                  </a:lnTo>
                  <a:lnTo>
                    <a:pt x="115" y="302"/>
                  </a:lnTo>
                  <a:lnTo>
                    <a:pt x="140" y="301"/>
                  </a:lnTo>
                  <a:lnTo>
                    <a:pt x="152" y="299"/>
                  </a:lnTo>
                  <a:lnTo>
                    <a:pt x="164" y="296"/>
                  </a:lnTo>
                  <a:lnTo>
                    <a:pt x="176" y="292"/>
                  </a:lnTo>
                  <a:lnTo>
                    <a:pt x="188" y="288"/>
                  </a:lnTo>
                  <a:lnTo>
                    <a:pt x="188" y="288"/>
                  </a:lnTo>
                  <a:lnTo>
                    <a:pt x="173" y="277"/>
                  </a:lnTo>
                  <a:lnTo>
                    <a:pt x="173" y="277"/>
                  </a:lnTo>
                  <a:lnTo>
                    <a:pt x="153" y="285"/>
                  </a:lnTo>
                  <a:lnTo>
                    <a:pt x="131" y="291"/>
                  </a:lnTo>
                  <a:lnTo>
                    <a:pt x="108" y="293"/>
                  </a:lnTo>
                  <a:lnTo>
                    <a:pt x="86" y="293"/>
                  </a:lnTo>
                  <a:lnTo>
                    <a:pt x="63" y="291"/>
                  </a:lnTo>
                  <a:lnTo>
                    <a:pt x="41" y="285"/>
                  </a:lnTo>
                  <a:lnTo>
                    <a:pt x="20" y="276"/>
                  </a:lnTo>
                  <a:lnTo>
                    <a:pt x="11" y="271"/>
                  </a:lnTo>
                  <a:lnTo>
                    <a:pt x="0" y="264"/>
                  </a:lnTo>
                  <a:lnTo>
                    <a:pt x="0" y="2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9" name="Freeform 85">
              <a:extLst>
                <a:ext uri="{FF2B5EF4-FFF2-40B4-BE49-F238E27FC236}">
                  <a16:creationId xmlns:a16="http://schemas.microsoft.com/office/drawing/2014/main" id="{0B4EBA12-0D20-4D16-80F6-158DC27B0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1" y="1663700"/>
              <a:ext cx="107950" cy="109538"/>
            </a:xfrm>
            <a:custGeom>
              <a:avLst/>
              <a:gdLst>
                <a:gd name="T0" fmla="*/ 0 w 275"/>
                <a:gd name="T1" fmla="*/ 138 h 275"/>
                <a:gd name="T2" fmla="*/ 3 w 275"/>
                <a:gd name="T3" fmla="*/ 166 h 275"/>
                <a:gd name="T4" fmla="*/ 10 w 275"/>
                <a:gd name="T5" fmla="*/ 191 h 275"/>
                <a:gd name="T6" fmla="*/ 24 w 275"/>
                <a:gd name="T7" fmla="*/ 214 h 275"/>
                <a:gd name="T8" fmla="*/ 41 w 275"/>
                <a:gd name="T9" fmla="*/ 234 h 275"/>
                <a:gd name="T10" fmla="*/ 61 w 275"/>
                <a:gd name="T11" fmla="*/ 251 h 275"/>
                <a:gd name="T12" fmla="*/ 84 w 275"/>
                <a:gd name="T13" fmla="*/ 263 h 275"/>
                <a:gd name="T14" fmla="*/ 110 w 275"/>
                <a:gd name="T15" fmla="*/ 273 h 275"/>
                <a:gd name="T16" fmla="*/ 137 w 275"/>
                <a:gd name="T17" fmla="*/ 275 h 275"/>
                <a:gd name="T18" fmla="*/ 152 w 275"/>
                <a:gd name="T19" fmla="*/ 274 h 275"/>
                <a:gd name="T20" fmla="*/ 178 w 275"/>
                <a:gd name="T21" fmla="*/ 269 h 275"/>
                <a:gd name="T22" fmla="*/ 203 w 275"/>
                <a:gd name="T23" fmla="*/ 258 h 275"/>
                <a:gd name="T24" fmla="*/ 224 w 275"/>
                <a:gd name="T25" fmla="*/ 243 h 275"/>
                <a:gd name="T26" fmla="*/ 243 w 275"/>
                <a:gd name="T27" fmla="*/ 225 h 275"/>
                <a:gd name="T28" fmla="*/ 257 w 275"/>
                <a:gd name="T29" fmla="*/ 203 h 275"/>
                <a:gd name="T30" fmla="*/ 268 w 275"/>
                <a:gd name="T31" fmla="*/ 179 h 275"/>
                <a:gd name="T32" fmla="*/ 273 w 275"/>
                <a:gd name="T33" fmla="*/ 151 h 275"/>
                <a:gd name="T34" fmla="*/ 275 w 275"/>
                <a:gd name="T35" fmla="*/ 138 h 275"/>
                <a:gd name="T36" fmla="*/ 272 w 275"/>
                <a:gd name="T37" fmla="*/ 110 h 275"/>
                <a:gd name="T38" fmla="*/ 264 w 275"/>
                <a:gd name="T39" fmla="*/ 84 h 275"/>
                <a:gd name="T40" fmla="*/ 251 w 275"/>
                <a:gd name="T41" fmla="*/ 61 h 275"/>
                <a:gd name="T42" fmla="*/ 234 w 275"/>
                <a:gd name="T43" fmla="*/ 40 h 275"/>
                <a:gd name="T44" fmla="*/ 214 w 275"/>
                <a:gd name="T45" fmla="*/ 24 h 275"/>
                <a:gd name="T46" fmla="*/ 190 w 275"/>
                <a:gd name="T47" fmla="*/ 11 h 275"/>
                <a:gd name="T48" fmla="*/ 165 w 275"/>
                <a:gd name="T49" fmla="*/ 3 h 275"/>
                <a:gd name="T50" fmla="*/ 137 w 275"/>
                <a:gd name="T51" fmla="*/ 0 h 275"/>
                <a:gd name="T52" fmla="*/ 123 w 275"/>
                <a:gd name="T53" fmla="*/ 2 h 275"/>
                <a:gd name="T54" fmla="*/ 96 w 275"/>
                <a:gd name="T55" fmla="*/ 7 h 275"/>
                <a:gd name="T56" fmla="*/ 73 w 275"/>
                <a:gd name="T57" fmla="*/ 18 h 275"/>
                <a:gd name="T58" fmla="*/ 50 w 275"/>
                <a:gd name="T59" fmla="*/ 32 h 275"/>
                <a:gd name="T60" fmla="*/ 32 w 275"/>
                <a:gd name="T61" fmla="*/ 51 h 275"/>
                <a:gd name="T62" fmla="*/ 17 w 275"/>
                <a:gd name="T63" fmla="*/ 72 h 275"/>
                <a:gd name="T64" fmla="*/ 6 w 275"/>
                <a:gd name="T65" fmla="*/ 97 h 275"/>
                <a:gd name="T66" fmla="*/ 1 w 275"/>
                <a:gd name="T67" fmla="*/ 123 h 275"/>
                <a:gd name="T68" fmla="*/ 0 w 275"/>
                <a:gd name="T69" fmla="*/ 138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75" h="275">
                  <a:moveTo>
                    <a:pt x="0" y="138"/>
                  </a:moveTo>
                  <a:lnTo>
                    <a:pt x="0" y="138"/>
                  </a:lnTo>
                  <a:lnTo>
                    <a:pt x="1" y="151"/>
                  </a:lnTo>
                  <a:lnTo>
                    <a:pt x="3" y="166"/>
                  </a:lnTo>
                  <a:lnTo>
                    <a:pt x="6" y="179"/>
                  </a:lnTo>
                  <a:lnTo>
                    <a:pt x="10" y="191"/>
                  </a:lnTo>
                  <a:lnTo>
                    <a:pt x="17" y="203"/>
                  </a:lnTo>
                  <a:lnTo>
                    <a:pt x="24" y="214"/>
                  </a:lnTo>
                  <a:lnTo>
                    <a:pt x="32" y="225"/>
                  </a:lnTo>
                  <a:lnTo>
                    <a:pt x="41" y="234"/>
                  </a:lnTo>
                  <a:lnTo>
                    <a:pt x="50" y="243"/>
                  </a:lnTo>
                  <a:lnTo>
                    <a:pt x="61" y="251"/>
                  </a:lnTo>
                  <a:lnTo>
                    <a:pt x="73" y="258"/>
                  </a:lnTo>
                  <a:lnTo>
                    <a:pt x="84" y="263"/>
                  </a:lnTo>
                  <a:lnTo>
                    <a:pt x="96" y="269"/>
                  </a:lnTo>
                  <a:lnTo>
                    <a:pt x="110" y="273"/>
                  </a:lnTo>
                  <a:lnTo>
                    <a:pt x="123" y="274"/>
                  </a:lnTo>
                  <a:lnTo>
                    <a:pt x="137" y="275"/>
                  </a:lnTo>
                  <a:lnTo>
                    <a:pt x="137" y="275"/>
                  </a:lnTo>
                  <a:lnTo>
                    <a:pt x="152" y="274"/>
                  </a:lnTo>
                  <a:lnTo>
                    <a:pt x="165" y="273"/>
                  </a:lnTo>
                  <a:lnTo>
                    <a:pt x="178" y="269"/>
                  </a:lnTo>
                  <a:lnTo>
                    <a:pt x="190" y="263"/>
                  </a:lnTo>
                  <a:lnTo>
                    <a:pt x="203" y="258"/>
                  </a:lnTo>
                  <a:lnTo>
                    <a:pt x="214" y="251"/>
                  </a:lnTo>
                  <a:lnTo>
                    <a:pt x="224" y="243"/>
                  </a:lnTo>
                  <a:lnTo>
                    <a:pt x="234" y="234"/>
                  </a:lnTo>
                  <a:lnTo>
                    <a:pt x="243" y="225"/>
                  </a:lnTo>
                  <a:lnTo>
                    <a:pt x="251" y="214"/>
                  </a:lnTo>
                  <a:lnTo>
                    <a:pt x="257" y="203"/>
                  </a:lnTo>
                  <a:lnTo>
                    <a:pt x="264" y="191"/>
                  </a:lnTo>
                  <a:lnTo>
                    <a:pt x="268" y="179"/>
                  </a:lnTo>
                  <a:lnTo>
                    <a:pt x="272" y="166"/>
                  </a:lnTo>
                  <a:lnTo>
                    <a:pt x="273" y="151"/>
                  </a:lnTo>
                  <a:lnTo>
                    <a:pt x="275" y="138"/>
                  </a:lnTo>
                  <a:lnTo>
                    <a:pt x="275" y="138"/>
                  </a:lnTo>
                  <a:lnTo>
                    <a:pt x="273" y="123"/>
                  </a:lnTo>
                  <a:lnTo>
                    <a:pt x="272" y="110"/>
                  </a:lnTo>
                  <a:lnTo>
                    <a:pt x="268" y="97"/>
                  </a:lnTo>
                  <a:lnTo>
                    <a:pt x="264" y="84"/>
                  </a:lnTo>
                  <a:lnTo>
                    <a:pt x="257" y="72"/>
                  </a:lnTo>
                  <a:lnTo>
                    <a:pt x="251" y="61"/>
                  </a:lnTo>
                  <a:lnTo>
                    <a:pt x="243" y="51"/>
                  </a:lnTo>
                  <a:lnTo>
                    <a:pt x="234" y="40"/>
                  </a:lnTo>
                  <a:lnTo>
                    <a:pt x="224" y="32"/>
                  </a:lnTo>
                  <a:lnTo>
                    <a:pt x="214" y="24"/>
                  </a:lnTo>
                  <a:lnTo>
                    <a:pt x="203" y="18"/>
                  </a:lnTo>
                  <a:lnTo>
                    <a:pt x="190" y="11"/>
                  </a:lnTo>
                  <a:lnTo>
                    <a:pt x="178" y="7"/>
                  </a:lnTo>
                  <a:lnTo>
                    <a:pt x="165" y="3"/>
                  </a:lnTo>
                  <a:lnTo>
                    <a:pt x="152" y="2"/>
                  </a:lnTo>
                  <a:lnTo>
                    <a:pt x="137" y="0"/>
                  </a:lnTo>
                  <a:lnTo>
                    <a:pt x="137" y="0"/>
                  </a:lnTo>
                  <a:lnTo>
                    <a:pt x="123" y="2"/>
                  </a:lnTo>
                  <a:lnTo>
                    <a:pt x="110" y="3"/>
                  </a:lnTo>
                  <a:lnTo>
                    <a:pt x="96" y="7"/>
                  </a:lnTo>
                  <a:lnTo>
                    <a:pt x="84" y="11"/>
                  </a:lnTo>
                  <a:lnTo>
                    <a:pt x="73" y="18"/>
                  </a:lnTo>
                  <a:lnTo>
                    <a:pt x="61" y="24"/>
                  </a:lnTo>
                  <a:lnTo>
                    <a:pt x="50" y="32"/>
                  </a:lnTo>
                  <a:lnTo>
                    <a:pt x="41" y="40"/>
                  </a:lnTo>
                  <a:lnTo>
                    <a:pt x="32" y="51"/>
                  </a:lnTo>
                  <a:lnTo>
                    <a:pt x="24" y="61"/>
                  </a:lnTo>
                  <a:lnTo>
                    <a:pt x="17" y="72"/>
                  </a:lnTo>
                  <a:lnTo>
                    <a:pt x="10" y="84"/>
                  </a:lnTo>
                  <a:lnTo>
                    <a:pt x="6" y="97"/>
                  </a:lnTo>
                  <a:lnTo>
                    <a:pt x="3" y="110"/>
                  </a:lnTo>
                  <a:lnTo>
                    <a:pt x="1" y="123"/>
                  </a:lnTo>
                  <a:lnTo>
                    <a:pt x="0" y="138"/>
                  </a:lnTo>
                  <a:lnTo>
                    <a:pt x="0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aphicFrame>
        <p:nvGraphicFramePr>
          <p:cNvPr id="40" name="Wykres 39">
            <a:extLst>
              <a:ext uri="{FF2B5EF4-FFF2-40B4-BE49-F238E27FC236}">
                <a16:creationId xmlns:a16="http://schemas.microsoft.com/office/drawing/2014/main" id="{F047B1E0-4131-4B08-8DE2-F06CC3760F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4498958"/>
              </p:ext>
            </p:extLst>
          </p:nvPr>
        </p:nvGraphicFramePr>
        <p:xfrm>
          <a:off x="3789564" y="1631813"/>
          <a:ext cx="4377079" cy="1576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42" name="pole tekstowe 41">
            <a:extLst>
              <a:ext uri="{FF2B5EF4-FFF2-40B4-BE49-F238E27FC236}">
                <a16:creationId xmlns:a16="http://schemas.microsoft.com/office/drawing/2014/main" id="{73B5CF78-3F4B-4370-97BA-BE92194E05F9}"/>
              </a:ext>
            </a:extLst>
          </p:cNvPr>
          <p:cNvSpPr txBox="1"/>
          <p:nvPr/>
        </p:nvSpPr>
        <p:spPr>
          <a:xfrm>
            <a:off x="2711250" y="1684898"/>
            <a:ext cx="5830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>
                <a:solidFill>
                  <a:srgbClr val="E54337"/>
                </a:solidFill>
              </a:rPr>
              <a:t>62%</a:t>
            </a:r>
          </a:p>
        </p:txBody>
      </p:sp>
      <p:sp>
        <p:nvSpPr>
          <p:cNvPr id="43" name="pole tekstowe 42">
            <a:extLst>
              <a:ext uri="{FF2B5EF4-FFF2-40B4-BE49-F238E27FC236}">
                <a16:creationId xmlns:a16="http://schemas.microsoft.com/office/drawing/2014/main" id="{C97325C0-5DB5-4556-8476-78EA4BA93B01}"/>
              </a:ext>
            </a:extLst>
          </p:cNvPr>
          <p:cNvSpPr txBox="1"/>
          <p:nvPr/>
        </p:nvSpPr>
        <p:spPr>
          <a:xfrm>
            <a:off x="446128" y="3942285"/>
            <a:ext cx="5443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>
                <a:solidFill>
                  <a:srgbClr val="48AA48"/>
                </a:solidFill>
              </a:rPr>
              <a:t>31%</a:t>
            </a:r>
          </a:p>
        </p:txBody>
      </p:sp>
      <p:pic>
        <p:nvPicPr>
          <p:cNvPr id="44" name="Grafika 43" descr="Wstecz kontur">
            <a:extLst>
              <a:ext uri="{FF2B5EF4-FFF2-40B4-BE49-F238E27FC236}">
                <a16:creationId xmlns:a16="http://schemas.microsoft.com/office/drawing/2014/main" id="{CB8B6FC9-B67D-4990-9279-A6A9696CDAF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399430" y="1688828"/>
            <a:ext cx="366217" cy="366217"/>
          </a:xfrm>
          <a:prstGeom prst="rect">
            <a:avLst/>
          </a:prstGeom>
        </p:spPr>
      </p:pic>
      <p:pic>
        <p:nvPicPr>
          <p:cNvPr id="45" name="Grafika 44" descr="Wstecz kontur">
            <a:extLst>
              <a:ext uri="{FF2B5EF4-FFF2-40B4-BE49-F238E27FC236}">
                <a16:creationId xmlns:a16="http://schemas.microsoft.com/office/drawing/2014/main" id="{051F4D46-4468-4287-BD2F-573C99D5544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5400000" flipV="1">
            <a:off x="492513" y="3662391"/>
            <a:ext cx="366217" cy="366217"/>
          </a:xfrm>
          <a:prstGeom prst="rect">
            <a:avLst/>
          </a:prstGeom>
        </p:spPr>
      </p:pic>
      <p:graphicFrame>
        <p:nvGraphicFramePr>
          <p:cNvPr id="35" name="Wykres 34">
            <a:extLst>
              <a:ext uri="{FF2B5EF4-FFF2-40B4-BE49-F238E27FC236}">
                <a16:creationId xmlns:a16="http://schemas.microsoft.com/office/drawing/2014/main" id="{A65D2CCA-035E-4508-8596-D70E4E1273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898708"/>
              </p:ext>
            </p:extLst>
          </p:nvPr>
        </p:nvGraphicFramePr>
        <p:xfrm>
          <a:off x="3739924" y="3362614"/>
          <a:ext cx="4377079" cy="15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</p:spTree>
    <p:extLst>
      <p:ext uri="{BB962C8B-B14F-4D97-AF65-F5344CB8AC3E}">
        <p14:creationId xmlns:p14="http://schemas.microsoft.com/office/powerpoint/2010/main" val="33772280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44075" y="908050"/>
            <a:ext cx="8076396" cy="1080790"/>
          </a:xfrm>
        </p:spPr>
        <p:txBody>
          <a:bodyPr/>
          <a:lstStyle/>
          <a:p>
            <a:r>
              <a:rPr lang="pl-PL" sz="1100"/>
              <a:t>6. Jakie według Pana(i) Ministerstwo Klimatu i Środowiska powinno podjąć jeszcze działania, w zakresie ochrony środowiska i wspierania efektywnego gospodarowania zasobami?</a:t>
            </a:r>
            <a:br>
              <a:rPr lang="pl-PL" sz="1100"/>
            </a:br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otwarte*.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</a:t>
            </a:r>
          </a:p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*respondent nie miał do wyboru odpowiedzi z kafeterii. Odpowiedzi zostały uszeregowane zgodnie z odpowiedziami respondentów.</a:t>
            </a:r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E69DEE7E-7C94-445C-87F7-02D5D6CB79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>
                <a:latin typeface="+mn-lt"/>
              </a:rPr>
              <a:t>Działania Ministerstwa Klimatu i Środowiska</a:t>
            </a:r>
          </a:p>
        </p:txBody>
      </p:sp>
      <p:sp>
        <p:nvSpPr>
          <p:cNvPr id="9" name="Symbol zastępczy tekstu 12">
            <a:extLst>
              <a:ext uri="{FF2B5EF4-FFF2-40B4-BE49-F238E27FC236}">
                <a16:creationId xmlns:a16="http://schemas.microsoft.com/office/drawing/2014/main" id="{B5463FA6-1B7E-4C9D-A909-984C9C0A6D1C}"/>
              </a:ext>
            </a:extLst>
          </p:cNvPr>
          <p:cNvSpPr txBox="1">
            <a:spLocks/>
          </p:cNvSpPr>
          <p:nvPr/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/>
              <a:t>Zachowanie i ochrona środowiska naturalnego oraz wspieranie efektywnego gospodarowania zasobami</a:t>
            </a:r>
          </a:p>
        </p:txBody>
      </p:sp>
      <p:sp>
        <p:nvSpPr>
          <p:cNvPr id="16" name="Prostokąt: zaokrąglone rogi 15">
            <a:extLst>
              <a:ext uri="{FF2B5EF4-FFF2-40B4-BE49-F238E27FC236}">
                <a16:creationId xmlns:a16="http://schemas.microsoft.com/office/drawing/2014/main" id="{7C5525EE-CE8E-4A4A-B93E-27A5AFF2DE0A}"/>
              </a:ext>
            </a:extLst>
          </p:cNvPr>
          <p:cNvSpPr/>
          <p:nvPr/>
        </p:nvSpPr>
        <p:spPr>
          <a:xfrm>
            <a:off x="744075" y="3515854"/>
            <a:ext cx="2448000" cy="576000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17" name="Prostokąt: zaokrąglone rogi 16">
            <a:extLst>
              <a:ext uri="{FF2B5EF4-FFF2-40B4-BE49-F238E27FC236}">
                <a16:creationId xmlns:a16="http://schemas.microsoft.com/office/drawing/2014/main" id="{D2F56FEE-0618-4114-81BA-1DCDD7463A20}"/>
              </a:ext>
            </a:extLst>
          </p:cNvPr>
          <p:cNvSpPr/>
          <p:nvPr/>
        </p:nvSpPr>
        <p:spPr>
          <a:xfrm>
            <a:off x="744075" y="4212634"/>
            <a:ext cx="2448000" cy="576000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18" name="Prostokąt: zaokrąglone rogi 17">
            <a:extLst>
              <a:ext uri="{FF2B5EF4-FFF2-40B4-BE49-F238E27FC236}">
                <a16:creationId xmlns:a16="http://schemas.microsoft.com/office/drawing/2014/main" id="{77B915F3-8700-437B-A023-A1EFF3524DE1}"/>
              </a:ext>
            </a:extLst>
          </p:cNvPr>
          <p:cNvSpPr/>
          <p:nvPr/>
        </p:nvSpPr>
        <p:spPr>
          <a:xfrm>
            <a:off x="744075" y="4909415"/>
            <a:ext cx="2448000" cy="576000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20" name="Prostokąt: zaokrąglone rogi 19">
            <a:extLst>
              <a:ext uri="{FF2B5EF4-FFF2-40B4-BE49-F238E27FC236}">
                <a16:creationId xmlns:a16="http://schemas.microsoft.com/office/drawing/2014/main" id="{9C7E2BAE-79A1-4C02-8EBC-ED06B6BDBF71}"/>
              </a:ext>
            </a:extLst>
          </p:cNvPr>
          <p:cNvSpPr/>
          <p:nvPr/>
        </p:nvSpPr>
        <p:spPr>
          <a:xfrm>
            <a:off x="3317351" y="2122294"/>
            <a:ext cx="2448000" cy="576000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21" name="Prostokąt: zaokrąglone rogi 20">
            <a:extLst>
              <a:ext uri="{FF2B5EF4-FFF2-40B4-BE49-F238E27FC236}">
                <a16:creationId xmlns:a16="http://schemas.microsoft.com/office/drawing/2014/main" id="{6E8AD9B8-5316-414F-9171-B6218D9DA5DF}"/>
              </a:ext>
            </a:extLst>
          </p:cNvPr>
          <p:cNvSpPr/>
          <p:nvPr/>
        </p:nvSpPr>
        <p:spPr>
          <a:xfrm>
            <a:off x="3317351" y="2819074"/>
            <a:ext cx="2448000" cy="576000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22" name="Prostokąt: zaokrąglone rogi 21">
            <a:extLst>
              <a:ext uri="{FF2B5EF4-FFF2-40B4-BE49-F238E27FC236}">
                <a16:creationId xmlns:a16="http://schemas.microsoft.com/office/drawing/2014/main" id="{EAE48BCD-9161-4AE9-99C8-E8B620F17209}"/>
              </a:ext>
            </a:extLst>
          </p:cNvPr>
          <p:cNvSpPr/>
          <p:nvPr/>
        </p:nvSpPr>
        <p:spPr>
          <a:xfrm>
            <a:off x="3317351" y="3515854"/>
            <a:ext cx="2448000" cy="576000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23" name="Prostokąt: zaokrąglone rogi 22">
            <a:extLst>
              <a:ext uri="{FF2B5EF4-FFF2-40B4-BE49-F238E27FC236}">
                <a16:creationId xmlns:a16="http://schemas.microsoft.com/office/drawing/2014/main" id="{207FAE88-62EE-4E38-9BD7-01EE56DB73D0}"/>
              </a:ext>
            </a:extLst>
          </p:cNvPr>
          <p:cNvSpPr/>
          <p:nvPr/>
        </p:nvSpPr>
        <p:spPr>
          <a:xfrm>
            <a:off x="3317351" y="4212634"/>
            <a:ext cx="2448000" cy="576000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24" name="Prostokąt: zaokrąglone rogi 23">
            <a:extLst>
              <a:ext uri="{FF2B5EF4-FFF2-40B4-BE49-F238E27FC236}">
                <a16:creationId xmlns:a16="http://schemas.microsoft.com/office/drawing/2014/main" id="{A1305F6F-5D0A-40F0-ABA9-19CFD190704F}"/>
              </a:ext>
            </a:extLst>
          </p:cNvPr>
          <p:cNvSpPr/>
          <p:nvPr/>
        </p:nvSpPr>
        <p:spPr>
          <a:xfrm>
            <a:off x="3317351" y="4909415"/>
            <a:ext cx="2448000" cy="576000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25" name="Prostokąt: zaokrąglone rogi 24">
            <a:extLst>
              <a:ext uri="{FF2B5EF4-FFF2-40B4-BE49-F238E27FC236}">
                <a16:creationId xmlns:a16="http://schemas.microsoft.com/office/drawing/2014/main" id="{E1EE860B-36A7-49B0-B1C1-ABEED1FEB464}"/>
              </a:ext>
            </a:extLst>
          </p:cNvPr>
          <p:cNvSpPr/>
          <p:nvPr/>
        </p:nvSpPr>
        <p:spPr>
          <a:xfrm>
            <a:off x="3317351" y="1425514"/>
            <a:ext cx="2448000" cy="576000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EAD66A9E-AFD3-4EBC-AC31-1C2934C280C5}"/>
              </a:ext>
            </a:extLst>
          </p:cNvPr>
          <p:cNvSpPr txBox="1"/>
          <p:nvPr/>
        </p:nvSpPr>
        <p:spPr>
          <a:xfrm>
            <a:off x="1279083" y="1466092"/>
            <a:ext cx="194559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pl-PL" sz="1300" b="1" u="none" strike="noStrike">
                <a:solidFill>
                  <a:srgbClr val="B0955A"/>
                </a:solidFill>
                <a:effectLst/>
              </a:rPr>
              <a:t>21% </a:t>
            </a:r>
            <a:r>
              <a:rPr lang="pl-PL" sz="1050"/>
              <a:t>Dbać o tereny zielone </a:t>
            </a:r>
            <a:br>
              <a:rPr lang="pl-PL" sz="1050"/>
            </a:br>
            <a:r>
              <a:rPr lang="pl-PL" sz="1050"/>
              <a:t>(np. ograniczyć wycinki lasów, zalesiać, dbać o wody gruntowe)</a:t>
            </a: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924D5820-5810-438A-83A0-1B98DCC6FD46}"/>
              </a:ext>
            </a:extLst>
          </p:cNvPr>
          <p:cNvSpPr txBox="1"/>
          <p:nvPr/>
        </p:nvSpPr>
        <p:spPr>
          <a:xfrm>
            <a:off x="1279083" y="2230891"/>
            <a:ext cx="2022208" cy="453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pl-PL" sz="1300" b="1" u="none" strike="noStrike">
                <a:solidFill>
                  <a:srgbClr val="B0955A"/>
                </a:solidFill>
                <a:effectLst/>
              </a:rPr>
              <a:t>16%</a:t>
            </a:r>
            <a:r>
              <a:rPr lang="pl-PL" sz="1300" b="1">
                <a:solidFill>
                  <a:srgbClr val="B0955A"/>
                </a:solidFill>
                <a:latin typeface="Calibri" panose="020F0502020204030204" pitchFamily="34" charset="0"/>
              </a:rPr>
              <a:t> </a:t>
            </a:r>
            <a:r>
              <a:rPr lang="pl-PL" sz="1050" u="none" strike="noStrike">
                <a:effectLst/>
              </a:rPr>
              <a:t>Promować używanie odnawialnych źródeł energii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CEB628D9-6019-4F5D-AB3E-D17DDED4FA97}"/>
              </a:ext>
            </a:extLst>
          </p:cNvPr>
          <p:cNvSpPr txBox="1"/>
          <p:nvPr/>
        </p:nvSpPr>
        <p:spPr>
          <a:xfrm>
            <a:off x="1279083" y="2917251"/>
            <a:ext cx="1714952" cy="453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pl-PL" sz="1300" b="1" u="none" strike="noStrike">
                <a:solidFill>
                  <a:srgbClr val="B0955A"/>
                </a:solidFill>
                <a:effectLst/>
              </a:rPr>
              <a:t>15%</a:t>
            </a:r>
            <a:r>
              <a:rPr lang="pl-PL" sz="1050" b="1">
                <a:solidFill>
                  <a:srgbClr val="B0955A"/>
                </a:solidFill>
                <a:latin typeface="Calibri" panose="020F0502020204030204" pitchFamily="34" charset="0"/>
              </a:rPr>
              <a:t> </a:t>
            </a:r>
            <a:r>
              <a:rPr lang="pl-PL" sz="1050" u="none" strike="noStrike">
                <a:effectLst/>
              </a:rPr>
              <a:t>Odejść od energetyki węglowej</a:t>
            </a: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01BAF8E3-F855-4C6E-A4CC-A79AB48B6AD3}"/>
              </a:ext>
            </a:extLst>
          </p:cNvPr>
          <p:cNvSpPr txBox="1"/>
          <p:nvPr/>
        </p:nvSpPr>
        <p:spPr>
          <a:xfrm>
            <a:off x="1279083" y="4276267"/>
            <a:ext cx="1979515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pl-PL" sz="1300" b="1" u="none" strike="noStrike">
                <a:effectLst/>
              </a:rPr>
              <a:t>8%</a:t>
            </a:r>
            <a:r>
              <a:rPr lang="pl-PL" sz="1050" u="none" strike="noStrike">
                <a:effectLst/>
              </a:rPr>
              <a:t> Działania edukacyjne, uświadamiać ludzi ekologicznie</a:t>
            </a:r>
            <a:endParaRPr lang="pl-PL" sz="105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BE5A925C-1324-4311-90BE-B86B16BA40F3}"/>
              </a:ext>
            </a:extLst>
          </p:cNvPr>
          <p:cNvSpPr txBox="1"/>
          <p:nvPr/>
        </p:nvSpPr>
        <p:spPr>
          <a:xfrm>
            <a:off x="1189639" y="4960917"/>
            <a:ext cx="1959122" cy="453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pl-PL" sz="1300" b="1" u="none" strike="noStrike">
                <a:effectLst/>
              </a:rPr>
              <a:t>8%</a:t>
            </a:r>
            <a:r>
              <a:rPr lang="pl-PL" sz="1050" b="1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l-PL" sz="1050" u="none" strike="noStrike">
                <a:effectLst/>
              </a:rPr>
              <a:t>Segregować i przetwarzać odpady</a:t>
            </a:r>
          </a:p>
        </p:txBody>
      </p: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DA9B5B4A-47F0-48C2-82E0-735C6DC294F3}"/>
              </a:ext>
            </a:extLst>
          </p:cNvPr>
          <p:cNvSpPr txBox="1"/>
          <p:nvPr/>
        </p:nvSpPr>
        <p:spPr>
          <a:xfrm>
            <a:off x="3873574" y="1517175"/>
            <a:ext cx="1650778" cy="453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pl-PL" sz="1300" b="1" u="none" strike="noStrike">
                <a:effectLst/>
              </a:rPr>
              <a:t>6%</a:t>
            </a:r>
            <a:r>
              <a:rPr lang="pl-PL" sz="1300" b="1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l-PL" sz="1050" u="none" strike="noStrike">
                <a:effectLst/>
              </a:rPr>
              <a:t>Dofinansowania i dotacje</a:t>
            </a:r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AC868F85-A624-42A1-A144-41D7D8D1EFBD}"/>
              </a:ext>
            </a:extLst>
          </p:cNvPr>
          <p:cNvSpPr txBox="1"/>
          <p:nvPr/>
        </p:nvSpPr>
        <p:spPr>
          <a:xfrm>
            <a:off x="3873574" y="4323029"/>
            <a:ext cx="193054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pl-PL" sz="1300" b="1" u="none" strike="noStrike">
                <a:effectLst/>
              </a:rPr>
              <a:t>2% </a:t>
            </a:r>
            <a:r>
              <a:rPr lang="pl-PL" sz="1050" u="none" strike="noStrike">
                <a:effectLst/>
              </a:rPr>
              <a:t>Zwiększyć kontrole</a:t>
            </a:r>
            <a:endParaRPr lang="pl-PL" sz="105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EEFFCD9D-F735-4F1B-8321-EEC17BD9F7EA}"/>
              </a:ext>
            </a:extLst>
          </p:cNvPr>
          <p:cNvSpPr txBox="1"/>
          <p:nvPr/>
        </p:nvSpPr>
        <p:spPr>
          <a:xfrm>
            <a:off x="6571071" y="1478507"/>
            <a:ext cx="1603827" cy="453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pl-PL" sz="1300" b="1"/>
              <a:t>1</a:t>
            </a:r>
            <a:r>
              <a:rPr lang="pl-PL" sz="1300" b="1" u="none" strike="noStrike">
                <a:effectLst/>
              </a:rPr>
              <a:t>% </a:t>
            </a:r>
            <a:r>
              <a:rPr lang="pl-PL" sz="1050" u="none" strike="noStrike">
                <a:effectLst/>
              </a:rPr>
              <a:t>Konsultacje z naukowcami</a:t>
            </a:r>
          </a:p>
        </p:txBody>
      </p: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3D76DA54-E934-49B7-BB8F-8DCEA3A04023}"/>
              </a:ext>
            </a:extLst>
          </p:cNvPr>
          <p:cNvSpPr txBox="1"/>
          <p:nvPr/>
        </p:nvSpPr>
        <p:spPr>
          <a:xfrm>
            <a:off x="6571071" y="2174478"/>
            <a:ext cx="198161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pl-PL" sz="1300" b="1"/>
              <a:t>1</a:t>
            </a:r>
            <a:r>
              <a:rPr lang="pl-PL" sz="1300" b="1" u="none" strike="noStrike">
                <a:effectLst/>
              </a:rPr>
              <a:t>% </a:t>
            </a:r>
            <a:r>
              <a:rPr lang="pl-PL" sz="1050" u="none" strike="noStrike">
                <a:effectLst/>
              </a:rPr>
              <a:t>Podjąć działania przeciwdziałające ociepleniu klimatu</a:t>
            </a:r>
          </a:p>
        </p:txBody>
      </p: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10E3A1A3-A989-41B5-A957-AB4EF6CAD897}"/>
              </a:ext>
            </a:extLst>
          </p:cNvPr>
          <p:cNvSpPr txBox="1"/>
          <p:nvPr/>
        </p:nvSpPr>
        <p:spPr>
          <a:xfrm>
            <a:off x="6571071" y="2936143"/>
            <a:ext cx="80971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pl-PL" sz="1300" u="none" strike="noStrike">
                <a:effectLst/>
              </a:rPr>
              <a:t> </a:t>
            </a:r>
            <a:r>
              <a:rPr lang="pl-PL" sz="1300" b="1"/>
              <a:t>19</a:t>
            </a:r>
            <a:r>
              <a:rPr lang="pl-PL" sz="1300" b="1" u="none" strike="noStrike">
                <a:effectLst/>
              </a:rPr>
              <a:t>% </a:t>
            </a:r>
            <a:r>
              <a:rPr lang="pl-PL" sz="1050" u="none" strike="noStrike">
                <a:effectLst/>
              </a:rPr>
              <a:t>Inne</a:t>
            </a:r>
            <a:endParaRPr lang="pl-PL" sz="105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1BB9457A-48AD-46C7-8EAD-BA7E7E8440C1}"/>
              </a:ext>
            </a:extLst>
          </p:cNvPr>
          <p:cNvSpPr txBox="1"/>
          <p:nvPr/>
        </p:nvSpPr>
        <p:spPr>
          <a:xfrm>
            <a:off x="6571071" y="3567033"/>
            <a:ext cx="1322106" cy="453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pl-PL" sz="1300" b="1"/>
              <a:t>19</a:t>
            </a:r>
            <a:r>
              <a:rPr lang="pl-PL" sz="1300" b="1" u="none" strike="noStrike">
                <a:effectLst/>
              </a:rPr>
              <a:t>% </a:t>
            </a:r>
            <a:r>
              <a:rPr lang="pl-PL" sz="1050" u="none" strike="noStrike">
                <a:effectLst/>
              </a:rPr>
              <a:t>Nie wiem, trudno powiedzieć</a:t>
            </a:r>
            <a:endParaRPr lang="pl-PL" sz="105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37" name="Prostokąt: zaokrąglone rogi 36">
            <a:extLst>
              <a:ext uri="{FF2B5EF4-FFF2-40B4-BE49-F238E27FC236}">
                <a16:creationId xmlns:a16="http://schemas.microsoft.com/office/drawing/2014/main" id="{F2402111-0F91-4643-A63F-43C211A13D79}"/>
              </a:ext>
            </a:extLst>
          </p:cNvPr>
          <p:cNvSpPr/>
          <p:nvPr/>
        </p:nvSpPr>
        <p:spPr>
          <a:xfrm>
            <a:off x="5862098" y="2125832"/>
            <a:ext cx="2448000" cy="576000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38" name="Prostokąt: zaokrąglone rogi 37">
            <a:extLst>
              <a:ext uri="{FF2B5EF4-FFF2-40B4-BE49-F238E27FC236}">
                <a16:creationId xmlns:a16="http://schemas.microsoft.com/office/drawing/2014/main" id="{37F0519F-A52E-4DC8-911D-D2ED58FAC4EE}"/>
              </a:ext>
            </a:extLst>
          </p:cNvPr>
          <p:cNvSpPr/>
          <p:nvPr/>
        </p:nvSpPr>
        <p:spPr>
          <a:xfrm>
            <a:off x="5862098" y="2822612"/>
            <a:ext cx="2448000" cy="576000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39" name="Prostokąt: zaokrąglone rogi 38">
            <a:extLst>
              <a:ext uri="{FF2B5EF4-FFF2-40B4-BE49-F238E27FC236}">
                <a16:creationId xmlns:a16="http://schemas.microsoft.com/office/drawing/2014/main" id="{A2469093-D0C3-42F2-B866-76B77F69E670}"/>
              </a:ext>
            </a:extLst>
          </p:cNvPr>
          <p:cNvSpPr/>
          <p:nvPr/>
        </p:nvSpPr>
        <p:spPr>
          <a:xfrm>
            <a:off x="5862098" y="3519392"/>
            <a:ext cx="2448000" cy="576000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41" name="Prostokąt: zaokrąglone rogi 40">
            <a:extLst>
              <a:ext uri="{FF2B5EF4-FFF2-40B4-BE49-F238E27FC236}">
                <a16:creationId xmlns:a16="http://schemas.microsoft.com/office/drawing/2014/main" id="{EFE7622D-0021-4B1E-8235-6A4766592F42}"/>
              </a:ext>
            </a:extLst>
          </p:cNvPr>
          <p:cNvSpPr/>
          <p:nvPr/>
        </p:nvSpPr>
        <p:spPr>
          <a:xfrm>
            <a:off x="5862098" y="1429052"/>
            <a:ext cx="2448000" cy="576000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42" name="pole tekstowe 41">
            <a:extLst>
              <a:ext uri="{FF2B5EF4-FFF2-40B4-BE49-F238E27FC236}">
                <a16:creationId xmlns:a16="http://schemas.microsoft.com/office/drawing/2014/main" id="{BE6894D3-7FFE-4D47-99FE-ADFCC0A41875}"/>
              </a:ext>
            </a:extLst>
          </p:cNvPr>
          <p:cNvSpPr txBox="1"/>
          <p:nvPr/>
        </p:nvSpPr>
        <p:spPr>
          <a:xfrm>
            <a:off x="1319221" y="3567947"/>
            <a:ext cx="1998433" cy="453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pl-PL" sz="1300" b="1" u="none" strike="noStrike">
                <a:effectLst/>
              </a:rPr>
              <a:t>9%</a:t>
            </a:r>
            <a:r>
              <a:rPr lang="pl-PL" sz="1050" b="1" u="none" strike="noStrike">
                <a:effectLst/>
              </a:rPr>
              <a:t> </a:t>
            </a:r>
            <a:r>
              <a:rPr lang="pl-PL" sz="1050" u="none" strike="noStrike">
                <a:effectLst/>
              </a:rPr>
              <a:t>Ograniczyć emisję spalin, gazów cieplarnianych</a:t>
            </a:r>
          </a:p>
        </p:txBody>
      </p:sp>
      <p:sp>
        <p:nvSpPr>
          <p:cNvPr id="43" name="pole tekstowe 42">
            <a:extLst>
              <a:ext uri="{FF2B5EF4-FFF2-40B4-BE49-F238E27FC236}">
                <a16:creationId xmlns:a16="http://schemas.microsoft.com/office/drawing/2014/main" id="{B266DF9E-CD0C-48D2-8C6A-4066D0ECA6CB}"/>
              </a:ext>
            </a:extLst>
          </p:cNvPr>
          <p:cNvSpPr txBox="1"/>
          <p:nvPr/>
        </p:nvSpPr>
        <p:spPr>
          <a:xfrm>
            <a:off x="3873574" y="2212958"/>
            <a:ext cx="2025591" cy="453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pl-PL" sz="1300" b="1" u="none" strike="noStrike">
                <a:effectLst/>
              </a:rPr>
              <a:t>4% </a:t>
            </a:r>
            <a:r>
              <a:rPr lang="pl-PL" sz="1050" u="none" strike="noStrike">
                <a:effectLst/>
              </a:rPr>
              <a:t>Ograniczyć produkcję odpadów (np. plastiku)</a:t>
            </a:r>
          </a:p>
        </p:txBody>
      </p:sp>
      <p:sp>
        <p:nvSpPr>
          <p:cNvPr id="44" name="pole tekstowe 43">
            <a:extLst>
              <a:ext uri="{FF2B5EF4-FFF2-40B4-BE49-F238E27FC236}">
                <a16:creationId xmlns:a16="http://schemas.microsoft.com/office/drawing/2014/main" id="{4EE656CF-4694-48A5-9A8F-1CB0D8931FB3}"/>
              </a:ext>
            </a:extLst>
          </p:cNvPr>
          <p:cNvSpPr txBox="1"/>
          <p:nvPr/>
        </p:nvSpPr>
        <p:spPr>
          <a:xfrm>
            <a:off x="3873574" y="2897474"/>
            <a:ext cx="1766880" cy="453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pl-PL" sz="1300" b="1" u="none" strike="noStrike">
                <a:effectLst/>
              </a:rPr>
              <a:t>4% </a:t>
            </a:r>
            <a:r>
              <a:rPr lang="pl-PL" sz="1050" u="none" strike="noStrike">
                <a:effectLst/>
              </a:rPr>
              <a:t>Modyfikacja i egzekwowanie przepisów</a:t>
            </a:r>
            <a:endParaRPr lang="pl-PL" sz="105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6" name="pole tekstowe 45">
            <a:extLst>
              <a:ext uri="{FF2B5EF4-FFF2-40B4-BE49-F238E27FC236}">
                <a16:creationId xmlns:a16="http://schemas.microsoft.com/office/drawing/2014/main" id="{9D4F0FF8-1470-4DBC-9DB2-445A28578D6C}"/>
              </a:ext>
            </a:extLst>
          </p:cNvPr>
          <p:cNvSpPr txBox="1"/>
          <p:nvPr/>
        </p:nvSpPr>
        <p:spPr>
          <a:xfrm>
            <a:off x="3873574" y="3614197"/>
            <a:ext cx="1728751" cy="453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pl-PL" sz="1300" b="1" u="none" strike="noStrike">
                <a:effectLst/>
              </a:rPr>
              <a:t>2% </a:t>
            </a:r>
            <a:r>
              <a:rPr lang="pl-PL" sz="1050" u="none" strike="noStrike">
                <a:effectLst/>
              </a:rPr>
              <a:t>Wybudować nowoczesne elektrownie</a:t>
            </a:r>
            <a:endParaRPr lang="pl-PL" sz="105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7" name="pole tekstowe 46">
            <a:extLst>
              <a:ext uri="{FF2B5EF4-FFF2-40B4-BE49-F238E27FC236}">
                <a16:creationId xmlns:a16="http://schemas.microsoft.com/office/drawing/2014/main" id="{F7258F86-330C-4DB3-97C5-270FFB1170D2}"/>
              </a:ext>
            </a:extLst>
          </p:cNvPr>
          <p:cNvSpPr txBox="1"/>
          <p:nvPr/>
        </p:nvSpPr>
        <p:spPr>
          <a:xfrm>
            <a:off x="3909471" y="4956877"/>
            <a:ext cx="1967224" cy="453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pl-PL" sz="1300" b="1"/>
              <a:t>2</a:t>
            </a:r>
            <a:r>
              <a:rPr lang="pl-PL" sz="1300" b="1" u="none" strike="noStrike">
                <a:effectLst/>
              </a:rPr>
              <a:t>% </a:t>
            </a:r>
            <a:r>
              <a:rPr lang="pl-PL" sz="1050" u="none" strike="noStrike">
                <a:effectLst/>
              </a:rPr>
              <a:t>Konsultacje społeczne, kontakt ze społeczeństwem</a:t>
            </a:r>
          </a:p>
        </p:txBody>
      </p:sp>
      <p:graphicFrame>
        <p:nvGraphicFramePr>
          <p:cNvPr id="48" name="Tabela 23">
            <a:extLst>
              <a:ext uri="{FF2B5EF4-FFF2-40B4-BE49-F238E27FC236}">
                <a16:creationId xmlns:a16="http://schemas.microsoft.com/office/drawing/2014/main" id="{FDD4C116-E77F-4EDE-87D4-7C39DDB6C5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7797030"/>
              </p:ext>
            </p:extLst>
          </p:nvPr>
        </p:nvGraphicFramePr>
        <p:xfrm>
          <a:off x="768445" y="1465869"/>
          <a:ext cx="602512" cy="411229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2512">
                  <a:extLst>
                    <a:ext uri="{9D8B030D-6E8A-4147-A177-3AD203B41FA5}">
                      <a16:colId xmlns:a16="http://schemas.microsoft.com/office/drawing/2014/main" val="2362654522"/>
                    </a:ext>
                  </a:extLst>
                </a:gridCol>
              </a:tblGrid>
              <a:tr h="698856">
                <a:tc>
                  <a:txBody>
                    <a:bodyPr/>
                    <a:lstStyle/>
                    <a:p>
                      <a:pPr algn="ctr" fontAlgn="t"/>
                      <a:endParaRPr lang="pl-PL" sz="1300" b="1" i="0" u="none" strike="noStrike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290916469"/>
                  </a:ext>
                </a:extLst>
              </a:tr>
              <a:tr h="695433">
                <a:tc>
                  <a:txBody>
                    <a:bodyPr/>
                    <a:lstStyle/>
                    <a:p>
                      <a:pPr algn="ctr" fontAlgn="t"/>
                      <a:endParaRPr lang="pl-PL" sz="1300" b="1" i="0" u="none" strike="noStrike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593132233"/>
                  </a:ext>
                </a:extLst>
              </a:tr>
              <a:tr h="723014">
                <a:tc>
                  <a:txBody>
                    <a:bodyPr/>
                    <a:lstStyle/>
                    <a:p>
                      <a:pPr algn="ctr" fontAlgn="t"/>
                      <a:endParaRPr lang="pl-PL" sz="1300" b="1" i="0" u="none" strike="noStrike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215129969"/>
                  </a:ext>
                </a:extLst>
              </a:tr>
              <a:tr h="669851">
                <a:tc>
                  <a:txBody>
                    <a:bodyPr/>
                    <a:lstStyle/>
                    <a:p>
                      <a:pPr algn="ctr" fontAlgn="t"/>
                      <a:endParaRPr lang="pl-PL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960931356"/>
                  </a:ext>
                </a:extLst>
              </a:tr>
              <a:tr h="712381">
                <a:tc>
                  <a:txBody>
                    <a:bodyPr/>
                    <a:lstStyle/>
                    <a:p>
                      <a:pPr algn="ctr" fontAlgn="t"/>
                      <a:endParaRPr lang="pl-PL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132669111"/>
                  </a:ext>
                </a:extLst>
              </a:tr>
              <a:tr h="612756">
                <a:tc>
                  <a:txBody>
                    <a:bodyPr/>
                    <a:lstStyle/>
                    <a:p>
                      <a:pPr algn="ctr" fontAlgn="t"/>
                      <a:endParaRPr lang="pl-PL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187632310"/>
                  </a:ext>
                </a:extLst>
              </a:tr>
            </a:tbl>
          </a:graphicData>
        </a:graphic>
      </p:graphicFrame>
      <p:sp>
        <p:nvSpPr>
          <p:cNvPr id="51" name="Prostokąt: zaokrąglone rogi 50">
            <a:extLst>
              <a:ext uri="{FF2B5EF4-FFF2-40B4-BE49-F238E27FC236}">
                <a16:creationId xmlns:a16="http://schemas.microsoft.com/office/drawing/2014/main" id="{3F962186-A19E-4B3D-9DB7-F5A2365C0D93}"/>
              </a:ext>
            </a:extLst>
          </p:cNvPr>
          <p:cNvSpPr/>
          <p:nvPr/>
        </p:nvSpPr>
        <p:spPr>
          <a:xfrm>
            <a:off x="747807" y="1439686"/>
            <a:ext cx="2448000" cy="1979969"/>
          </a:xfrm>
          <a:prstGeom prst="roundRect">
            <a:avLst>
              <a:gd name="adj" fmla="val 17701"/>
            </a:avLst>
          </a:prstGeom>
          <a:noFill/>
          <a:ln w="6350">
            <a:solidFill>
              <a:srgbClr val="B0955A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52" name="pole tekstowe 51">
            <a:extLst>
              <a:ext uri="{FF2B5EF4-FFF2-40B4-BE49-F238E27FC236}">
                <a16:creationId xmlns:a16="http://schemas.microsoft.com/office/drawing/2014/main" id="{C96CE761-5FEE-4EA2-8A28-588A523859E4}"/>
              </a:ext>
            </a:extLst>
          </p:cNvPr>
          <p:cNvSpPr txBox="1"/>
          <p:nvPr/>
        </p:nvSpPr>
        <p:spPr>
          <a:xfrm>
            <a:off x="298128" y="1981502"/>
            <a:ext cx="839508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b="1">
                <a:latin typeface="Calibri" panose="020F0502020204030204" pitchFamily="34" charset="0"/>
                <a:cs typeface="Calibri" panose="020F0502020204030204" pitchFamily="34" charset="0"/>
              </a:rPr>
              <a:t>TOP3</a:t>
            </a:r>
          </a:p>
        </p:txBody>
      </p:sp>
      <p:grpSp>
        <p:nvGrpSpPr>
          <p:cNvPr id="74" name="Grupa 73" descr="Działania Ministerstwa Klimatu i Środowiska&#10;&#10;Obraz przedstawia jakie według respondenta Ministerstwo Klimatu i Środowiska powinno podjąć jeszcze działania, w zakresie ochrony środowiska i wspierania efektywnego gospodarowania zasobami - dofinansowania i dotacje - 6%. ">
            <a:extLst>
              <a:ext uri="{FF2B5EF4-FFF2-40B4-BE49-F238E27FC236}">
                <a16:creationId xmlns:a16="http://schemas.microsoft.com/office/drawing/2014/main" id="{9018C35D-C17A-4AFF-BC5B-AFDEB90DEB50}"/>
              </a:ext>
            </a:extLst>
          </p:cNvPr>
          <p:cNvGrpSpPr>
            <a:grpSpLocks noChangeAspect="1"/>
          </p:cNvGrpSpPr>
          <p:nvPr/>
        </p:nvGrpSpPr>
        <p:grpSpPr>
          <a:xfrm>
            <a:off x="3454573" y="1592652"/>
            <a:ext cx="395520" cy="288000"/>
            <a:chOff x="4657726" y="4568825"/>
            <a:chExt cx="817562" cy="595313"/>
          </a:xfrm>
          <a:solidFill>
            <a:srgbClr val="CDCDCD"/>
          </a:solidFill>
        </p:grpSpPr>
        <p:sp>
          <p:nvSpPr>
            <p:cNvPr id="75" name="Freeform 112">
              <a:extLst>
                <a:ext uri="{FF2B5EF4-FFF2-40B4-BE49-F238E27FC236}">
                  <a16:creationId xmlns:a16="http://schemas.microsoft.com/office/drawing/2014/main" id="{FB7DF8A1-0C2A-435A-9058-BECBE4A6B8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57726" y="4568825"/>
              <a:ext cx="704850" cy="533400"/>
            </a:xfrm>
            <a:custGeom>
              <a:avLst/>
              <a:gdLst>
                <a:gd name="T0" fmla="*/ 293 w 1776"/>
                <a:gd name="T1" fmla="*/ 1343 h 1343"/>
                <a:gd name="T2" fmla="*/ 1484 w 1776"/>
                <a:gd name="T3" fmla="*/ 0 h 1343"/>
                <a:gd name="T4" fmla="*/ 1154 w 1776"/>
                <a:gd name="T5" fmla="*/ 574 h 1343"/>
                <a:gd name="T6" fmla="*/ 1142 w 1776"/>
                <a:gd name="T7" fmla="*/ 545 h 1343"/>
                <a:gd name="T8" fmla="*/ 1110 w 1776"/>
                <a:gd name="T9" fmla="*/ 493 h 1343"/>
                <a:gd name="T10" fmla="*/ 1071 w 1776"/>
                <a:gd name="T11" fmla="*/ 446 h 1343"/>
                <a:gd name="T12" fmla="*/ 1026 w 1776"/>
                <a:gd name="T13" fmla="*/ 411 h 1343"/>
                <a:gd name="T14" fmla="*/ 976 w 1776"/>
                <a:gd name="T15" fmla="*/ 384 h 1343"/>
                <a:gd name="T16" fmla="*/ 922 w 1776"/>
                <a:gd name="T17" fmla="*/ 368 h 1343"/>
                <a:gd name="T18" fmla="*/ 866 w 1776"/>
                <a:gd name="T19" fmla="*/ 363 h 1343"/>
                <a:gd name="T20" fmla="*/ 809 w 1776"/>
                <a:gd name="T21" fmla="*/ 371 h 1343"/>
                <a:gd name="T22" fmla="*/ 782 w 1776"/>
                <a:gd name="T23" fmla="*/ 379 h 1343"/>
                <a:gd name="T24" fmla="*/ 768 w 1776"/>
                <a:gd name="T25" fmla="*/ 384 h 1343"/>
                <a:gd name="T26" fmla="*/ 730 w 1776"/>
                <a:gd name="T27" fmla="*/ 404 h 1343"/>
                <a:gd name="T28" fmla="*/ 686 w 1776"/>
                <a:gd name="T29" fmla="*/ 440 h 1343"/>
                <a:gd name="T30" fmla="*/ 652 w 1776"/>
                <a:gd name="T31" fmla="*/ 483 h 1343"/>
                <a:gd name="T32" fmla="*/ 626 w 1776"/>
                <a:gd name="T33" fmla="*/ 533 h 1343"/>
                <a:gd name="T34" fmla="*/ 609 w 1776"/>
                <a:gd name="T35" fmla="*/ 588 h 1343"/>
                <a:gd name="T36" fmla="*/ 602 w 1776"/>
                <a:gd name="T37" fmla="*/ 647 h 1343"/>
                <a:gd name="T38" fmla="*/ 606 w 1776"/>
                <a:gd name="T39" fmla="*/ 706 h 1343"/>
                <a:gd name="T40" fmla="*/ 623 w 1776"/>
                <a:gd name="T41" fmla="*/ 767 h 1343"/>
                <a:gd name="T42" fmla="*/ 635 w 1776"/>
                <a:gd name="T43" fmla="*/ 798 h 1343"/>
                <a:gd name="T44" fmla="*/ 667 w 1776"/>
                <a:gd name="T45" fmla="*/ 850 h 1343"/>
                <a:gd name="T46" fmla="*/ 705 w 1776"/>
                <a:gd name="T47" fmla="*/ 895 h 1343"/>
                <a:gd name="T48" fmla="*/ 751 w 1776"/>
                <a:gd name="T49" fmla="*/ 931 h 1343"/>
                <a:gd name="T50" fmla="*/ 801 w 1776"/>
                <a:gd name="T51" fmla="*/ 957 h 1343"/>
                <a:gd name="T52" fmla="*/ 856 w 1776"/>
                <a:gd name="T53" fmla="*/ 973 h 1343"/>
                <a:gd name="T54" fmla="*/ 911 w 1776"/>
                <a:gd name="T55" fmla="*/ 979 h 1343"/>
                <a:gd name="T56" fmla="*/ 966 w 1776"/>
                <a:gd name="T57" fmla="*/ 972 h 1343"/>
                <a:gd name="T58" fmla="*/ 994 w 1776"/>
                <a:gd name="T59" fmla="*/ 963 h 1343"/>
                <a:gd name="T60" fmla="*/ 1007 w 1776"/>
                <a:gd name="T61" fmla="*/ 957 h 1343"/>
                <a:gd name="T62" fmla="*/ 1046 w 1776"/>
                <a:gd name="T63" fmla="*/ 938 h 1343"/>
                <a:gd name="T64" fmla="*/ 1089 w 1776"/>
                <a:gd name="T65" fmla="*/ 902 h 1343"/>
                <a:gd name="T66" fmla="*/ 1125 w 1776"/>
                <a:gd name="T67" fmla="*/ 860 h 1343"/>
                <a:gd name="T68" fmla="*/ 1151 w 1776"/>
                <a:gd name="T69" fmla="*/ 809 h 1343"/>
                <a:gd name="T70" fmla="*/ 1169 w 1776"/>
                <a:gd name="T71" fmla="*/ 754 h 1343"/>
                <a:gd name="T72" fmla="*/ 1175 w 1776"/>
                <a:gd name="T73" fmla="*/ 696 h 1343"/>
                <a:gd name="T74" fmla="*/ 1170 w 1776"/>
                <a:gd name="T75" fmla="*/ 635 h 1343"/>
                <a:gd name="T76" fmla="*/ 1154 w 1776"/>
                <a:gd name="T77" fmla="*/ 574 h 1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76" h="1343">
                  <a:moveTo>
                    <a:pt x="1776" y="803"/>
                  </a:moveTo>
                  <a:lnTo>
                    <a:pt x="293" y="1343"/>
                  </a:lnTo>
                  <a:lnTo>
                    <a:pt x="0" y="540"/>
                  </a:lnTo>
                  <a:lnTo>
                    <a:pt x="1484" y="0"/>
                  </a:lnTo>
                  <a:lnTo>
                    <a:pt x="1776" y="803"/>
                  </a:lnTo>
                  <a:close/>
                  <a:moveTo>
                    <a:pt x="1154" y="574"/>
                  </a:moveTo>
                  <a:lnTo>
                    <a:pt x="1154" y="574"/>
                  </a:lnTo>
                  <a:lnTo>
                    <a:pt x="1142" y="545"/>
                  </a:lnTo>
                  <a:lnTo>
                    <a:pt x="1128" y="518"/>
                  </a:lnTo>
                  <a:lnTo>
                    <a:pt x="1110" y="493"/>
                  </a:lnTo>
                  <a:lnTo>
                    <a:pt x="1092" y="469"/>
                  </a:lnTo>
                  <a:lnTo>
                    <a:pt x="1071" y="446"/>
                  </a:lnTo>
                  <a:lnTo>
                    <a:pt x="1050" y="428"/>
                  </a:lnTo>
                  <a:lnTo>
                    <a:pt x="1026" y="411"/>
                  </a:lnTo>
                  <a:lnTo>
                    <a:pt x="1001" y="396"/>
                  </a:lnTo>
                  <a:lnTo>
                    <a:pt x="976" y="384"/>
                  </a:lnTo>
                  <a:lnTo>
                    <a:pt x="949" y="375"/>
                  </a:lnTo>
                  <a:lnTo>
                    <a:pt x="922" y="368"/>
                  </a:lnTo>
                  <a:lnTo>
                    <a:pt x="894" y="364"/>
                  </a:lnTo>
                  <a:lnTo>
                    <a:pt x="866" y="363"/>
                  </a:lnTo>
                  <a:lnTo>
                    <a:pt x="838" y="366"/>
                  </a:lnTo>
                  <a:lnTo>
                    <a:pt x="809" y="371"/>
                  </a:lnTo>
                  <a:lnTo>
                    <a:pt x="796" y="375"/>
                  </a:lnTo>
                  <a:lnTo>
                    <a:pt x="782" y="379"/>
                  </a:lnTo>
                  <a:lnTo>
                    <a:pt x="782" y="379"/>
                  </a:lnTo>
                  <a:lnTo>
                    <a:pt x="768" y="384"/>
                  </a:lnTo>
                  <a:lnTo>
                    <a:pt x="755" y="391"/>
                  </a:lnTo>
                  <a:lnTo>
                    <a:pt x="730" y="404"/>
                  </a:lnTo>
                  <a:lnTo>
                    <a:pt x="708" y="421"/>
                  </a:lnTo>
                  <a:lnTo>
                    <a:pt x="686" y="440"/>
                  </a:lnTo>
                  <a:lnTo>
                    <a:pt x="668" y="461"/>
                  </a:lnTo>
                  <a:lnTo>
                    <a:pt x="652" y="483"/>
                  </a:lnTo>
                  <a:lnTo>
                    <a:pt x="638" y="507"/>
                  </a:lnTo>
                  <a:lnTo>
                    <a:pt x="626" y="533"/>
                  </a:lnTo>
                  <a:lnTo>
                    <a:pt x="615" y="560"/>
                  </a:lnTo>
                  <a:lnTo>
                    <a:pt x="609" y="588"/>
                  </a:lnTo>
                  <a:lnTo>
                    <a:pt x="605" y="617"/>
                  </a:lnTo>
                  <a:lnTo>
                    <a:pt x="602" y="647"/>
                  </a:lnTo>
                  <a:lnTo>
                    <a:pt x="603" y="676"/>
                  </a:lnTo>
                  <a:lnTo>
                    <a:pt x="606" y="706"/>
                  </a:lnTo>
                  <a:lnTo>
                    <a:pt x="612" y="737"/>
                  </a:lnTo>
                  <a:lnTo>
                    <a:pt x="623" y="767"/>
                  </a:lnTo>
                  <a:lnTo>
                    <a:pt x="623" y="767"/>
                  </a:lnTo>
                  <a:lnTo>
                    <a:pt x="635" y="798"/>
                  </a:lnTo>
                  <a:lnTo>
                    <a:pt x="649" y="824"/>
                  </a:lnTo>
                  <a:lnTo>
                    <a:pt x="667" y="850"/>
                  </a:lnTo>
                  <a:lnTo>
                    <a:pt x="685" y="874"/>
                  </a:lnTo>
                  <a:lnTo>
                    <a:pt x="705" y="895"/>
                  </a:lnTo>
                  <a:lnTo>
                    <a:pt x="727" y="914"/>
                  </a:lnTo>
                  <a:lnTo>
                    <a:pt x="751" y="931"/>
                  </a:lnTo>
                  <a:lnTo>
                    <a:pt x="775" y="946"/>
                  </a:lnTo>
                  <a:lnTo>
                    <a:pt x="801" y="957"/>
                  </a:lnTo>
                  <a:lnTo>
                    <a:pt x="828" y="967"/>
                  </a:lnTo>
                  <a:lnTo>
                    <a:pt x="856" y="973"/>
                  </a:lnTo>
                  <a:lnTo>
                    <a:pt x="883" y="977"/>
                  </a:lnTo>
                  <a:lnTo>
                    <a:pt x="911" y="979"/>
                  </a:lnTo>
                  <a:lnTo>
                    <a:pt x="939" y="976"/>
                  </a:lnTo>
                  <a:lnTo>
                    <a:pt x="966" y="972"/>
                  </a:lnTo>
                  <a:lnTo>
                    <a:pt x="981" y="968"/>
                  </a:lnTo>
                  <a:lnTo>
                    <a:pt x="994" y="963"/>
                  </a:lnTo>
                  <a:lnTo>
                    <a:pt x="994" y="963"/>
                  </a:lnTo>
                  <a:lnTo>
                    <a:pt x="1007" y="957"/>
                  </a:lnTo>
                  <a:lnTo>
                    <a:pt x="1021" y="952"/>
                  </a:lnTo>
                  <a:lnTo>
                    <a:pt x="1046" y="938"/>
                  </a:lnTo>
                  <a:lnTo>
                    <a:pt x="1068" y="920"/>
                  </a:lnTo>
                  <a:lnTo>
                    <a:pt x="1089" y="902"/>
                  </a:lnTo>
                  <a:lnTo>
                    <a:pt x="1108" y="882"/>
                  </a:lnTo>
                  <a:lnTo>
                    <a:pt x="1125" y="860"/>
                  </a:lnTo>
                  <a:lnTo>
                    <a:pt x="1139" y="835"/>
                  </a:lnTo>
                  <a:lnTo>
                    <a:pt x="1151" y="809"/>
                  </a:lnTo>
                  <a:lnTo>
                    <a:pt x="1161" y="782"/>
                  </a:lnTo>
                  <a:lnTo>
                    <a:pt x="1169" y="754"/>
                  </a:lnTo>
                  <a:lnTo>
                    <a:pt x="1172" y="725"/>
                  </a:lnTo>
                  <a:lnTo>
                    <a:pt x="1175" y="696"/>
                  </a:lnTo>
                  <a:lnTo>
                    <a:pt x="1174" y="666"/>
                  </a:lnTo>
                  <a:lnTo>
                    <a:pt x="1170" y="635"/>
                  </a:lnTo>
                  <a:lnTo>
                    <a:pt x="1163" y="605"/>
                  </a:lnTo>
                  <a:lnTo>
                    <a:pt x="1154" y="574"/>
                  </a:lnTo>
                  <a:lnTo>
                    <a:pt x="1154" y="5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" name="Freeform 113">
              <a:extLst>
                <a:ext uri="{FF2B5EF4-FFF2-40B4-BE49-F238E27FC236}">
                  <a16:creationId xmlns:a16="http://schemas.microsoft.com/office/drawing/2014/main" id="{3E07D2A6-65AE-4C45-84A1-0FBA09CE28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213" y="4630738"/>
              <a:ext cx="600075" cy="533400"/>
            </a:xfrm>
            <a:custGeom>
              <a:avLst/>
              <a:gdLst>
                <a:gd name="T0" fmla="*/ 1513 w 1513"/>
                <a:gd name="T1" fmla="*/ 803 h 1343"/>
                <a:gd name="T2" fmla="*/ 28 w 1513"/>
                <a:gd name="T3" fmla="*/ 1343 h 1343"/>
                <a:gd name="T4" fmla="*/ 0 w 1513"/>
                <a:gd name="T5" fmla="*/ 1267 h 1343"/>
                <a:gd name="T6" fmla="*/ 1423 w 1513"/>
                <a:gd name="T7" fmla="*/ 749 h 1343"/>
                <a:gd name="T8" fmla="*/ 1408 w 1513"/>
                <a:gd name="T9" fmla="*/ 711 h 1343"/>
                <a:gd name="T10" fmla="*/ 1159 w 1513"/>
                <a:gd name="T11" fmla="*/ 23 h 1343"/>
                <a:gd name="T12" fmla="*/ 1221 w 1513"/>
                <a:gd name="T13" fmla="*/ 0 h 1343"/>
                <a:gd name="T14" fmla="*/ 1513 w 1513"/>
                <a:gd name="T15" fmla="*/ 803 h 1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13" h="1343">
                  <a:moveTo>
                    <a:pt x="1513" y="803"/>
                  </a:moveTo>
                  <a:lnTo>
                    <a:pt x="28" y="1343"/>
                  </a:lnTo>
                  <a:lnTo>
                    <a:pt x="0" y="1267"/>
                  </a:lnTo>
                  <a:lnTo>
                    <a:pt x="1423" y="749"/>
                  </a:lnTo>
                  <a:lnTo>
                    <a:pt x="1408" y="711"/>
                  </a:lnTo>
                  <a:lnTo>
                    <a:pt x="1159" y="23"/>
                  </a:lnTo>
                  <a:lnTo>
                    <a:pt x="1221" y="0"/>
                  </a:lnTo>
                  <a:lnTo>
                    <a:pt x="1513" y="8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" name="Freeform 114">
              <a:extLst>
                <a:ext uri="{FF2B5EF4-FFF2-40B4-BE49-F238E27FC236}">
                  <a16:creationId xmlns:a16="http://schemas.microsoft.com/office/drawing/2014/main" id="{DB5B83CE-8604-4741-B639-4B892B73777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9651" y="4600575"/>
              <a:ext cx="598488" cy="531813"/>
            </a:xfrm>
            <a:custGeom>
              <a:avLst/>
              <a:gdLst>
                <a:gd name="T0" fmla="*/ 1219 w 1511"/>
                <a:gd name="T1" fmla="*/ 0 h 1342"/>
                <a:gd name="T2" fmla="*/ 1157 w 1511"/>
                <a:gd name="T3" fmla="*/ 23 h 1342"/>
                <a:gd name="T4" fmla="*/ 1408 w 1511"/>
                <a:gd name="T5" fmla="*/ 709 h 1342"/>
                <a:gd name="T6" fmla="*/ 1421 w 1511"/>
                <a:gd name="T7" fmla="*/ 748 h 1342"/>
                <a:gd name="T8" fmla="*/ 0 w 1511"/>
                <a:gd name="T9" fmla="*/ 1265 h 1342"/>
                <a:gd name="T10" fmla="*/ 27 w 1511"/>
                <a:gd name="T11" fmla="*/ 1342 h 1342"/>
                <a:gd name="T12" fmla="*/ 1511 w 1511"/>
                <a:gd name="T13" fmla="*/ 802 h 1342"/>
                <a:gd name="T14" fmla="*/ 1219 w 1511"/>
                <a:gd name="T15" fmla="*/ 0 h 1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11" h="1342">
                  <a:moveTo>
                    <a:pt x="1219" y="0"/>
                  </a:moveTo>
                  <a:lnTo>
                    <a:pt x="1157" y="23"/>
                  </a:lnTo>
                  <a:lnTo>
                    <a:pt x="1408" y="709"/>
                  </a:lnTo>
                  <a:lnTo>
                    <a:pt x="1421" y="748"/>
                  </a:lnTo>
                  <a:lnTo>
                    <a:pt x="0" y="1265"/>
                  </a:lnTo>
                  <a:lnTo>
                    <a:pt x="27" y="1342"/>
                  </a:lnTo>
                  <a:lnTo>
                    <a:pt x="1511" y="802"/>
                  </a:lnTo>
                  <a:lnTo>
                    <a:pt x="12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8" name="Freeform 115">
              <a:extLst>
                <a:ext uri="{FF2B5EF4-FFF2-40B4-BE49-F238E27FC236}">
                  <a16:creationId xmlns:a16="http://schemas.microsoft.com/office/drawing/2014/main" id="{7FED81E7-EC83-4B5D-B9FF-B7B774646B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3001" y="4748213"/>
              <a:ext cx="114300" cy="174625"/>
            </a:xfrm>
            <a:custGeom>
              <a:avLst/>
              <a:gdLst>
                <a:gd name="T0" fmla="*/ 232 w 289"/>
                <a:gd name="T1" fmla="*/ 363 h 438"/>
                <a:gd name="T2" fmla="*/ 241 w 289"/>
                <a:gd name="T3" fmla="*/ 356 h 438"/>
                <a:gd name="T4" fmla="*/ 274 w 289"/>
                <a:gd name="T5" fmla="*/ 321 h 438"/>
                <a:gd name="T6" fmla="*/ 289 w 289"/>
                <a:gd name="T7" fmla="*/ 269 h 438"/>
                <a:gd name="T8" fmla="*/ 285 w 289"/>
                <a:gd name="T9" fmla="*/ 243 h 438"/>
                <a:gd name="T10" fmla="*/ 282 w 289"/>
                <a:gd name="T11" fmla="*/ 235 h 438"/>
                <a:gd name="T12" fmla="*/ 265 w 289"/>
                <a:gd name="T13" fmla="*/ 203 h 438"/>
                <a:gd name="T14" fmla="*/ 247 w 289"/>
                <a:gd name="T15" fmla="*/ 187 h 438"/>
                <a:gd name="T16" fmla="*/ 204 w 289"/>
                <a:gd name="T17" fmla="*/ 170 h 438"/>
                <a:gd name="T18" fmla="*/ 159 w 289"/>
                <a:gd name="T19" fmla="*/ 167 h 438"/>
                <a:gd name="T20" fmla="*/ 118 w 289"/>
                <a:gd name="T21" fmla="*/ 165 h 438"/>
                <a:gd name="T22" fmla="*/ 111 w 289"/>
                <a:gd name="T23" fmla="*/ 162 h 438"/>
                <a:gd name="T24" fmla="*/ 97 w 289"/>
                <a:gd name="T25" fmla="*/ 155 h 438"/>
                <a:gd name="T26" fmla="*/ 96 w 289"/>
                <a:gd name="T27" fmla="*/ 153 h 438"/>
                <a:gd name="T28" fmla="*/ 97 w 289"/>
                <a:gd name="T29" fmla="*/ 141 h 438"/>
                <a:gd name="T30" fmla="*/ 100 w 289"/>
                <a:gd name="T31" fmla="*/ 137 h 438"/>
                <a:gd name="T32" fmla="*/ 121 w 289"/>
                <a:gd name="T33" fmla="*/ 125 h 438"/>
                <a:gd name="T34" fmla="*/ 133 w 289"/>
                <a:gd name="T35" fmla="*/ 121 h 438"/>
                <a:gd name="T36" fmla="*/ 181 w 289"/>
                <a:gd name="T37" fmla="*/ 116 h 438"/>
                <a:gd name="T38" fmla="*/ 198 w 289"/>
                <a:gd name="T39" fmla="*/ 37 h 438"/>
                <a:gd name="T40" fmla="*/ 188 w 289"/>
                <a:gd name="T41" fmla="*/ 35 h 438"/>
                <a:gd name="T42" fmla="*/ 140 w 289"/>
                <a:gd name="T43" fmla="*/ 38 h 438"/>
                <a:gd name="T44" fmla="*/ 37 w 289"/>
                <a:gd name="T45" fmla="*/ 25 h 438"/>
                <a:gd name="T46" fmla="*/ 54 w 289"/>
                <a:gd name="T47" fmla="*/ 72 h 438"/>
                <a:gd name="T48" fmla="*/ 14 w 289"/>
                <a:gd name="T49" fmla="*/ 113 h 438"/>
                <a:gd name="T50" fmla="*/ 0 w 289"/>
                <a:gd name="T51" fmla="*/ 162 h 438"/>
                <a:gd name="T52" fmla="*/ 6 w 289"/>
                <a:gd name="T53" fmla="*/ 195 h 438"/>
                <a:gd name="T54" fmla="*/ 10 w 289"/>
                <a:gd name="T55" fmla="*/ 204 h 438"/>
                <a:gd name="T56" fmla="*/ 26 w 289"/>
                <a:gd name="T57" fmla="*/ 228 h 438"/>
                <a:gd name="T58" fmla="*/ 47 w 289"/>
                <a:gd name="T59" fmla="*/ 244 h 438"/>
                <a:gd name="T60" fmla="*/ 56 w 289"/>
                <a:gd name="T61" fmla="*/ 248 h 438"/>
                <a:gd name="T62" fmla="*/ 113 w 289"/>
                <a:gd name="T63" fmla="*/ 258 h 438"/>
                <a:gd name="T64" fmla="*/ 134 w 289"/>
                <a:gd name="T65" fmla="*/ 258 h 438"/>
                <a:gd name="T66" fmla="*/ 177 w 289"/>
                <a:gd name="T67" fmla="*/ 262 h 438"/>
                <a:gd name="T68" fmla="*/ 183 w 289"/>
                <a:gd name="T69" fmla="*/ 265 h 438"/>
                <a:gd name="T70" fmla="*/ 191 w 289"/>
                <a:gd name="T71" fmla="*/ 276 h 438"/>
                <a:gd name="T72" fmla="*/ 192 w 289"/>
                <a:gd name="T73" fmla="*/ 280 h 438"/>
                <a:gd name="T74" fmla="*/ 188 w 289"/>
                <a:gd name="T75" fmla="*/ 293 h 438"/>
                <a:gd name="T76" fmla="*/ 183 w 289"/>
                <a:gd name="T77" fmla="*/ 297 h 438"/>
                <a:gd name="T78" fmla="*/ 162 w 289"/>
                <a:gd name="T79" fmla="*/ 309 h 438"/>
                <a:gd name="T80" fmla="*/ 151 w 289"/>
                <a:gd name="T81" fmla="*/ 313 h 438"/>
                <a:gd name="T82" fmla="*/ 97 w 289"/>
                <a:gd name="T83" fmla="*/ 318 h 438"/>
                <a:gd name="T84" fmla="*/ 75 w 289"/>
                <a:gd name="T85" fmla="*/ 397 h 438"/>
                <a:gd name="T86" fmla="*/ 81 w 289"/>
                <a:gd name="T87" fmla="*/ 398 h 438"/>
                <a:gd name="T88" fmla="*/ 144 w 289"/>
                <a:gd name="T89" fmla="*/ 397 h 438"/>
                <a:gd name="T90" fmla="*/ 194 w 289"/>
                <a:gd name="T91" fmla="*/ 434 h 438"/>
                <a:gd name="T92" fmla="*/ 190 w 289"/>
                <a:gd name="T93" fmla="*/ 425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89" h="438">
                  <a:moveTo>
                    <a:pt x="194" y="434"/>
                  </a:moveTo>
                  <a:lnTo>
                    <a:pt x="251" y="414"/>
                  </a:lnTo>
                  <a:lnTo>
                    <a:pt x="232" y="363"/>
                  </a:lnTo>
                  <a:lnTo>
                    <a:pt x="232" y="363"/>
                  </a:lnTo>
                  <a:lnTo>
                    <a:pt x="232" y="363"/>
                  </a:lnTo>
                  <a:lnTo>
                    <a:pt x="241" y="356"/>
                  </a:lnTo>
                  <a:lnTo>
                    <a:pt x="249" y="350"/>
                  </a:lnTo>
                  <a:lnTo>
                    <a:pt x="264" y="336"/>
                  </a:lnTo>
                  <a:lnTo>
                    <a:pt x="274" y="321"/>
                  </a:lnTo>
                  <a:lnTo>
                    <a:pt x="282" y="303"/>
                  </a:lnTo>
                  <a:lnTo>
                    <a:pt x="287" y="286"/>
                  </a:lnTo>
                  <a:lnTo>
                    <a:pt x="289" y="269"/>
                  </a:lnTo>
                  <a:lnTo>
                    <a:pt x="289" y="261"/>
                  </a:lnTo>
                  <a:lnTo>
                    <a:pt x="287" y="252"/>
                  </a:lnTo>
                  <a:lnTo>
                    <a:pt x="285" y="243"/>
                  </a:lnTo>
                  <a:lnTo>
                    <a:pt x="282" y="235"/>
                  </a:lnTo>
                  <a:lnTo>
                    <a:pt x="282" y="235"/>
                  </a:lnTo>
                  <a:lnTo>
                    <a:pt x="282" y="235"/>
                  </a:lnTo>
                  <a:lnTo>
                    <a:pt x="276" y="218"/>
                  </a:lnTo>
                  <a:lnTo>
                    <a:pt x="270" y="211"/>
                  </a:lnTo>
                  <a:lnTo>
                    <a:pt x="265" y="203"/>
                  </a:lnTo>
                  <a:lnTo>
                    <a:pt x="260" y="198"/>
                  </a:lnTo>
                  <a:lnTo>
                    <a:pt x="253" y="191"/>
                  </a:lnTo>
                  <a:lnTo>
                    <a:pt x="247" y="187"/>
                  </a:lnTo>
                  <a:lnTo>
                    <a:pt x="240" y="182"/>
                  </a:lnTo>
                  <a:lnTo>
                    <a:pt x="223" y="175"/>
                  </a:lnTo>
                  <a:lnTo>
                    <a:pt x="204" y="170"/>
                  </a:lnTo>
                  <a:lnTo>
                    <a:pt x="183" y="167"/>
                  </a:lnTo>
                  <a:lnTo>
                    <a:pt x="159" y="167"/>
                  </a:lnTo>
                  <a:lnTo>
                    <a:pt x="159" y="167"/>
                  </a:lnTo>
                  <a:lnTo>
                    <a:pt x="159" y="167"/>
                  </a:lnTo>
                  <a:lnTo>
                    <a:pt x="130" y="166"/>
                  </a:lnTo>
                  <a:lnTo>
                    <a:pt x="118" y="165"/>
                  </a:lnTo>
                  <a:lnTo>
                    <a:pt x="111" y="162"/>
                  </a:lnTo>
                  <a:lnTo>
                    <a:pt x="111" y="162"/>
                  </a:lnTo>
                  <a:lnTo>
                    <a:pt x="111" y="162"/>
                  </a:lnTo>
                  <a:lnTo>
                    <a:pt x="104" y="161"/>
                  </a:lnTo>
                  <a:lnTo>
                    <a:pt x="100" y="158"/>
                  </a:lnTo>
                  <a:lnTo>
                    <a:pt x="97" y="155"/>
                  </a:lnTo>
                  <a:lnTo>
                    <a:pt x="96" y="153"/>
                  </a:lnTo>
                  <a:lnTo>
                    <a:pt x="96" y="153"/>
                  </a:lnTo>
                  <a:lnTo>
                    <a:pt x="96" y="153"/>
                  </a:lnTo>
                  <a:lnTo>
                    <a:pt x="96" y="148"/>
                  </a:lnTo>
                  <a:lnTo>
                    <a:pt x="96" y="144"/>
                  </a:lnTo>
                  <a:lnTo>
                    <a:pt x="97" y="141"/>
                  </a:lnTo>
                  <a:lnTo>
                    <a:pt x="97" y="141"/>
                  </a:lnTo>
                  <a:lnTo>
                    <a:pt x="97" y="141"/>
                  </a:lnTo>
                  <a:lnTo>
                    <a:pt x="100" y="137"/>
                  </a:lnTo>
                  <a:lnTo>
                    <a:pt x="105" y="133"/>
                  </a:lnTo>
                  <a:lnTo>
                    <a:pt x="112" y="129"/>
                  </a:lnTo>
                  <a:lnTo>
                    <a:pt x="121" y="125"/>
                  </a:lnTo>
                  <a:lnTo>
                    <a:pt x="121" y="125"/>
                  </a:lnTo>
                  <a:lnTo>
                    <a:pt x="121" y="125"/>
                  </a:lnTo>
                  <a:lnTo>
                    <a:pt x="133" y="121"/>
                  </a:lnTo>
                  <a:lnTo>
                    <a:pt x="145" y="118"/>
                  </a:lnTo>
                  <a:lnTo>
                    <a:pt x="165" y="116"/>
                  </a:lnTo>
                  <a:lnTo>
                    <a:pt x="181" y="116"/>
                  </a:lnTo>
                  <a:lnTo>
                    <a:pt x="192" y="116"/>
                  </a:lnTo>
                  <a:lnTo>
                    <a:pt x="206" y="117"/>
                  </a:lnTo>
                  <a:lnTo>
                    <a:pt x="198" y="37"/>
                  </a:lnTo>
                  <a:lnTo>
                    <a:pt x="188" y="35"/>
                  </a:lnTo>
                  <a:lnTo>
                    <a:pt x="188" y="35"/>
                  </a:lnTo>
                  <a:lnTo>
                    <a:pt x="188" y="35"/>
                  </a:lnTo>
                  <a:lnTo>
                    <a:pt x="174" y="35"/>
                  </a:lnTo>
                  <a:lnTo>
                    <a:pt x="158" y="35"/>
                  </a:lnTo>
                  <a:lnTo>
                    <a:pt x="140" y="38"/>
                  </a:lnTo>
                  <a:lnTo>
                    <a:pt x="118" y="43"/>
                  </a:lnTo>
                  <a:lnTo>
                    <a:pt x="103" y="0"/>
                  </a:lnTo>
                  <a:lnTo>
                    <a:pt x="37" y="25"/>
                  </a:lnTo>
                  <a:lnTo>
                    <a:pt x="54" y="72"/>
                  </a:lnTo>
                  <a:lnTo>
                    <a:pt x="54" y="72"/>
                  </a:lnTo>
                  <a:lnTo>
                    <a:pt x="54" y="72"/>
                  </a:lnTo>
                  <a:lnTo>
                    <a:pt x="38" y="84"/>
                  </a:lnTo>
                  <a:lnTo>
                    <a:pt x="25" y="97"/>
                  </a:lnTo>
                  <a:lnTo>
                    <a:pt x="14" y="113"/>
                  </a:lnTo>
                  <a:lnTo>
                    <a:pt x="6" y="128"/>
                  </a:lnTo>
                  <a:lnTo>
                    <a:pt x="1" y="145"/>
                  </a:lnTo>
                  <a:lnTo>
                    <a:pt x="0" y="162"/>
                  </a:lnTo>
                  <a:lnTo>
                    <a:pt x="1" y="178"/>
                  </a:lnTo>
                  <a:lnTo>
                    <a:pt x="4" y="187"/>
                  </a:lnTo>
                  <a:lnTo>
                    <a:pt x="6" y="195"/>
                  </a:lnTo>
                  <a:lnTo>
                    <a:pt x="6" y="195"/>
                  </a:lnTo>
                  <a:lnTo>
                    <a:pt x="6" y="195"/>
                  </a:lnTo>
                  <a:lnTo>
                    <a:pt x="10" y="204"/>
                  </a:lnTo>
                  <a:lnTo>
                    <a:pt x="14" y="214"/>
                  </a:lnTo>
                  <a:lnTo>
                    <a:pt x="19" y="221"/>
                  </a:lnTo>
                  <a:lnTo>
                    <a:pt x="26" y="228"/>
                  </a:lnTo>
                  <a:lnTo>
                    <a:pt x="33" y="235"/>
                  </a:lnTo>
                  <a:lnTo>
                    <a:pt x="39" y="240"/>
                  </a:lnTo>
                  <a:lnTo>
                    <a:pt x="47" y="244"/>
                  </a:lnTo>
                  <a:lnTo>
                    <a:pt x="56" y="248"/>
                  </a:lnTo>
                  <a:lnTo>
                    <a:pt x="56" y="248"/>
                  </a:lnTo>
                  <a:lnTo>
                    <a:pt x="56" y="248"/>
                  </a:lnTo>
                  <a:lnTo>
                    <a:pt x="74" y="253"/>
                  </a:lnTo>
                  <a:lnTo>
                    <a:pt x="93" y="257"/>
                  </a:lnTo>
                  <a:lnTo>
                    <a:pt x="113" y="258"/>
                  </a:lnTo>
                  <a:lnTo>
                    <a:pt x="134" y="258"/>
                  </a:lnTo>
                  <a:lnTo>
                    <a:pt x="134" y="258"/>
                  </a:lnTo>
                  <a:lnTo>
                    <a:pt x="134" y="258"/>
                  </a:lnTo>
                  <a:lnTo>
                    <a:pt x="159" y="260"/>
                  </a:lnTo>
                  <a:lnTo>
                    <a:pt x="170" y="261"/>
                  </a:lnTo>
                  <a:lnTo>
                    <a:pt x="177" y="262"/>
                  </a:lnTo>
                  <a:lnTo>
                    <a:pt x="177" y="262"/>
                  </a:lnTo>
                  <a:lnTo>
                    <a:pt x="177" y="262"/>
                  </a:lnTo>
                  <a:lnTo>
                    <a:pt x="183" y="265"/>
                  </a:lnTo>
                  <a:lnTo>
                    <a:pt x="186" y="268"/>
                  </a:lnTo>
                  <a:lnTo>
                    <a:pt x="190" y="272"/>
                  </a:lnTo>
                  <a:lnTo>
                    <a:pt x="191" y="276"/>
                  </a:lnTo>
                  <a:lnTo>
                    <a:pt x="191" y="276"/>
                  </a:lnTo>
                  <a:lnTo>
                    <a:pt x="191" y="276"/>
                  </a:lnTo>
                  <a:lnTo>
                    <a:pt x="192" y="280"/>
                  </a:lnTo>
                  <a:lnTo>
                    <a:pt x="192" y="284"/>
                  </a:lnTo>
                  <a:lnTo>
                    <a:pt x="191" y="287"/>
                  </a:lnTo>
                  <a:lnTo>
                    <a:pt x="188" y="293"/>
                  </a:lnTo>
                  <a:lnTo>
                    <a:pt x="188" y="293"/>
                  </a:lnTo>
                  <a:lnTo>
                    <a:pt x="188" y="293"/>
                  </a:lnTo>
                  <a:lnTo>
                    <a:pt x="183" y="297"/>
                  </a:lnTo>
                  <a:lnTo>
                    <a:pt x="178" y="301"/>
                  </a:lnTo>
                  <a:lnTo>
                    <a:pt x="171" y="305"/>
                  </a:lnTo>
                  <a:lnTo>
                    <a:pt x="162" y="309"/>
                  </a:lnTo>
                  <a:lnTo>
                    <a:pt x="162" y="309"/>
                  </a:lnTo>
                  <a:lnTo>
                    <a:pt x="162" y="309"/>
                  </a:lnTo>
                  <a:lnTo>
                    <a:pt x="151" y="313"/>
                  </a:lnTo>
                  <a:lnTo>
                    <a:pt x="140" y="315"/>
                  </a:lnTo>
                  <a:lnTo>
                    <a:pt x="118" y="318"/>
                  </a:lnTo>
                  <a:lnTo>
                    <a:pt x="97" y="318"/>
                  </a:lnTo>
                  <a:lnTo>
                    <a:pt x="79" y="317"/>
                  </a:lnTo>
                  <a:lnTo>
                    <a:pt x="66" y="314"/>
                  </a:lnTo>
                  <a:lnTo>
                    <a:pt x="75" y="397"/>
                  </a:lnTo>
                  <a:lnTo>
                    <a:pt x="81" y="398"/>
                  </a:lnTo>
                  <a:lnTo>
                    <a:pt x="81" y="398"/>
                  </a:lnTo>
                  <a:lnTo>
                    <a:pt x="81" y="398"/>
                  </a:lnTo>
                  <a:lnTo>
                    <a:pt x="100" y="400"/>
                  </a:lnTo>
                  <a:lnTo>
                    <a:pt x="121" y="400"/>
                  </a:lnTo>
                  <a:lnTo>
                    <a:pt x="144" y="397"/>
                  </a:lnTo>
                  <a:lnTo>
                    <a:pt x="167" y="392"/>
                  </a:lnTo>
                  <a:lnTo>
                    <a:pt x="184" y="438"/>
                  </a:lnTo>
                  <a:lnTo>
                    <a:pt x="194" y="434"/>
                  </a:lnTo>
                  <a:lnTo>
                    <a:pt x="190" y="425"/>
                  </a:lnTo>
                  <a:lnTo>
                    <a:pt x="200" y="421"/>
                  </a:lnTo>
                  <a:lnTo>
                    <a:pt x="190" y="425"/>
                  </a:lnTo>
                  <a:lnTo>
                    <a:pt x="194" y="434"/>
                  </a:lnTo>
                  <a:lnTo>
                    <a:pt x="194" y="4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87" name="Grupa 86" descr="Działania Ministerstwa Klimatu i Środowiska&#10;&#10;Obraz przedstawia jakie według respondenta Ministerstwo Klimatu i Środowiska powinno podjąć jeszcze działania, w zakresie ochrony środowiska i wspierania efektywnego gospodarowania zasobami - promować używanie odnawialnych źródeł energii - 16%.">
            <a:extLst>
              <a:ext uri="{FF2B5EF4-FFF2-40B4-BE49-F238E27FC236}">
                <a16:creationId xmlns:a16="http://schemas.microsoft.com/office/drawing/2014/main" id="{6D2F6343-E719-4696-BA6F-569F6C2051F6}"/>
              </a:ext>
            </a:extLst>
          </p:cNvPr>
          <p:cNvGrpSpPr/>
          <p:nvPr/>
        </p:nvGrpSpPr>
        <p:grpSpPr>
          <a:xfrm>
            <a:off x="889249" y="2252101"/>
            <a:ext cx="360905" cy="392651"/>
            <a:chOff x="3673475" y="2644776"/>
            <a:chExt cx="685800" cy="746125"/>
          </a:xfrm>
          <a:solidFill>
            <a:srgbClr val="D5C7A7"/>
          </a:solidFill>
        </p:grpSpPr>
        <p:sp>
          <p:nvSpPr>
            <p:cNvPr id="88" name="Freeform 49">
              <a:extLst>
                <a:ext uri="{FF2B5EF4-FFF2-40B4-BE49-F238E27FC236}">
                  <a16:creationId xmlns:a16="http://schemas.microsoft.com/office/drawing/2014/main" id="{7BC6AC5A-307A-4631-AA0E-EC23B0A2E2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73475" y="2644776"/>
              <a:ext cx="685800" cy="652463"/>
            </a:xfrm>
            <a:custGeom>
              <a:avLst/>
              <a:gdLst>
                <a:gd name="T0" fmla="*/ 67 w 862"/>
                <a:gd name="T1" fmla="*/ 803 h 822"/>
                <a:gd name="T2" fmla="*/ 106 w 862"/>
                <a:gd name="T3" fmla="*/ 822 h 822"/>
                <a:gd name="T4" fmla="*/ 379 w 862"/>
                <a:gd name="T5" fmla="*/ 719 h 822"/>
                <a:gd name="T6" fmla="*/ 401 w 862"/>
                <a:gd name="T7" fmla="*/ 656 h 822"/>
                <a:gd name="T8" fmla="*/ 468 w 862"/>
                <a:gd name="T9" fmla="*/ 483 h 822"/>
                <a:gd name="T10" fmla="*/ 524 w 862"/>
                <a:gd name="T11" fmla="*/ 435 h 822"/>
                <a:gd name="T12" fmla="*/ 635 w 862"/>
                <a:gd name="T13" fmla="*/ 407 h 822"/>
                <a:gd name="T14" fmla="*/ 725 w 862"/>
                <a:gd name="T15" fmla="*/ 389 h 822"/>
                <a:gd name="T16" fmla="*/ 781 w 862"/>
                <a:gd name="T17" fmla="*/ 356 h 822"/>
                <a:gd name="T18" fmla="*/ 823 w 862"/>
                <a:gd name="T19" fmla="*/ 288 h 822"/>
                <a:gd name="T20" fmla="*/ 834 w 862"/>
                <a:gd name="T21" fmla="*/ 207 h 822"/>
                <a:gd name="T22" fmla="*/ 826 w 862"/>
                <a:gd name="T23" fmla="*/ 106 h 822"/>
                <a:gd name="T24" fmla="*/ 850 w 862"/>
                <a:gd name="T25" fmla="*/ 30 h 822"/>
                <a:gd name="T26" fmla="*/ 862 w 862"/>
                <a:gd name="T27" fmla="*/ 7 h 822"/>
                <a:gd name="T28" fmla="*/ 823 w 862"/>
                <a:gd name="T29" fmla="*/ 0 h 822"/>
                <a:gd name="T30" fmla="*/ 696 w 862"/>
                <a:gd name="T31" fmla="*/ 19 h 822"/>
                <a:gd name="T32" fmla="*/ 573 w 862"/>
                <a:gd name="T33" fmla="*/ 64 h 822"/>
                <a:gd name="T34" fmla="*/ 449 w 862"/>
                <a:gd name="T35" fmla="*/ 151 h 822"/>
                <a:gd name="T36" fmla="*/ 395 w 862"/>
                <a:gd name="T37" fmla="*/ 240 h 822"/>
                <a:gd name="T38" fmla="*/ 381 w 862"/>
                <a:gd name="T39" fmla="*/ 317 h 822"/>
                <a:gd name="T40" fmla="*/ 391 w 862"/>
                <a:gd name="T41" fmla="*/ 387 h 822"/>
                <a:gd name="T42" fmla="*/ 461 w 862"/>
                <a:gd name="T43" fmla="*/ 317 h 822"/>
                <a:gd name="T44" fmla="*/ 584 w 862"/>
                <a:gd name="T45" fmla="*/ 160 h 822"/>
                <a:gd name="T46" fmla="*/ 648 w 862"/>
                <a:gd name="T47" fmla="*/ 120 h 822"/>
                <a:gd name="T48" fmla="*/ 721 w 862"/>
                <a:gd name="T49" fmla="*/ 100 h 822"/>
                <a:gd name="T50" fmla="*/ 710 w 862"/>
                <a:gd name="T51" fmla="*/ 117 h 822"/>
                <a:gd name="T52" fmla="*/ 629 w 862"/>
                <a:gd name="T53" fmla="*/ 164 h 822"/>
                <a:gd name="T54" fmla="*/ 539 w 862"/>
                <a:gd name="T55" fmla="*/ 254 h 822"/>
                <a:gd name="T56" fmla="*/ 433 w 862"/>
                <a:gd name="T57" fmla="*/ 443 h 822"/>
                <a:gd name="T58" fmla="*/ 402 w 862"/>
                <a:gd name="T59" fmla="*/ 510 h 822"/>
                <a:gd name="T60" fmla="*/ 390 w 862"/>
                <a:gd name="T61" fmla="*/ 502 h 822"/>
                <a:gd name="T62" fmla="*/ 303 w 862"/>
                <a:gd name="T63" fmla="*/ 386 h 822"/>
                <a:gd name="T64" fmla="*/ 194 w 862"/>
                <a:gd name="T65" fmla="*/ 295 h 822"/>
                <a:gd name="T66" fmla="*/ 129 w 862"/>
                <a:gd name="T67" fmla="*/ 272 h 822"/>
                <a:gd name="T68" fmla="*/ 107 w 862"/>
                <a:gd name="T69" fmla="*/ 258 h 822"/>
                <a:gd name="T70" fmla="*/ 196 w 862"/>
                <a:gd name="T71" fmla="*/ 272 h 822"/>
                <a:gd name="T72" fmla="*/ 273 w 862"/>
                <a:gd name="T73" fmla="*/ 327 h 822"/>
                <a:gd name="T74" fmla="*/ 368 w 862"/>
                <a:gd name="T75" fmla="*/ 435 h 822"/>
                <a:gd name="T76" fmla="*/ 360 w 862"/>
                <a:gd name="T77" fmla="*/ 333 h 822"/>
                <a:gd name="T78" fmla="*/ 297 w 862"/>
                <a:gd name="T79" fmla="*/ 254 h 822"/>
                <a:gd name="T80" fmla="*/ 202 w 862"/>
                <a:gd name="T81" fmla="*/ 213 h 822"/>
                <a:gd name="T82" fmla="*/ 113 w 862"/>
                <a:gd name="T83" fmla="*/ 201 h 822"/>
                <a:gd name="T84" fmla="*/ 25 w 862"/>
                <a:gd name="T85" fmla="*/ 207 h 822"/>
                <a:gd name="T86" fmla="*/ 0 w 862"/>
                <a:gd name="T87" fmla="*/ 218 h 822"/>
                <a:gd name="T88" fmla="*/ 25 w 862"/>
                <a:gd name="T89" fmla="*/ 246 h 822"/>
                <a:gd name="T90" fmla="*/ 45 w 862"/>
                <a:gd name="T91" fmla="*/ 336 h 822"/>
                <a:gd name="T92" fmla="*/ 67 w 862"/>
                <a:gd name="T93" fmla="*/ 400 h 822"/>
                <a:gd name="T94" fmla="*/ 129 w 862"/>
                <a:gd name="T95" fmla="*/ 449 h 822"/>
                <a:gd name="T96" fmla="*/ 210 w 862"/>
                <a:gd name="T97" fmla="*/ 452 h 822"/>
                <a:gd name="T98" fmla="*/ 298 w 862"/>
                <a:gd name="T99" fmla="*/ 457 h 822"/>
                <a:gd name="T100" fmla="*/ 332 w 862"/>
                <a:gd name="T101" fmla="*/ 479 h 822"/>
                <a:gd name="T102" fmla="*/ 382 w 862"/>
                <a:gd name="T103" fmla="*/ 552 h 822"/>
                <a:gd name="T104" fmla="*/ 353 w 862"/>
                <a:gd name="T105" fmla="*/ 654 h 822"/>
                <a:gd name="T106" fmla="*/ 401 w 862"/>
                <a:gd name="T107" fmla="*/ 654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62" h="822">
                  <a:moveTo>
                    <a:pt x="61" y="772"/>
                  </a:moveTo>
                  <a:lnTo>
                    <a:pt x="61" y="772"/>
                  </a:lnTo>
                  <a:lnTo>
                    <a:pt x="61" y="783"/>
                  </a:lnTo>
                  <a:lnTo>
                    <a:pt x="64" y="794"/>
                  </a:lnTo>
                  <a:lnTo>
                    <a:pt x="67" y="803"/>
                  </a:lnTo>
                  <a:lnTo>
                    <a:pt x="73" y="809"/>
                  </a:lnTo>
                  <a:lnTo>
                    <a:pt x="79" y="816"/>
                  </a:lnTo>
                  <a:lnTo>
                    <a:pt x="87" y="819"/>
                  </a:lnTo>
                  <a:lnTo>
                    <a:pt x="95" y="822"/>
                  </a:lnTo>
                  <a:lnTo>
                    <a:pt x="106" y="822"/>
                  </a:lnTo>
                  <a:lnTo>
                    <a:pt x="505" y="822"/>
                  </a:lnTo>
                  <a:lnTo>
                    <a:pt x="505" y="757"/>
                  </a:lnTo>
                  <a:lnTo>
                    <a:pt x="126" y="757"/>
                  </a:lnTo>
                  <a:lnTo>
                    <a:pt x="126" y="719"/>
                  </a:lnTo>
                  <a:lnTo>
                    <a:pt x="379" y="719"/>
                  </a:lnTo>
                  <a:lnTo>
                    <a:pt x="384" y="709"/>
                  </a:lnTo>
                  <a:lnTo>
                    <a:pt x="384" y="709"/>
                  </a:lnTo>
                  <a:lnTo>
                    <a:pt x="384" y="709"/>
                  </a:lnTo>
                  <a:lnTo>
                    <a:pt x="390" y="688"/>
                  </a:lnTo>
                  <a:lnTo>
                    <a:pt x="401" y="656"/>
                  </a:lnTo>
                  <a:lnTo>
                    <a:pt x="401" y="656"/>
                  </a:lnTo>
                  <a:lnTo>
                    <a:pt x="436" y="558"/>
                  </a:lnTo>
                  <a:lnTo>
                    <a:pt x="454" y="513"/>
                  </a:lnTo>
                  <a:lnTo>
                    <a:pt x="468" y="483"/>
                  </a:lnTo>
                  <a:lnTo>
                    <a:pt x="468" y="483"/>
                  </a:lnTo>
                  <a:lnTo>
                    <a:pt x="475" y="471"/>
                  </a:lnTo>
                  <a:lnTo>
                    <a:pt x="486" y="460"/>
                  </a:lnTo>
                  <a:lnTo>
                    <a:pt x="497" y="451"/>
                  </a:lnTo>
                  <a:lnTo>
                    <a:pt x="510" y="441"/>
                  </a:lnTo>
                  <a:lnTo>
                    <a:pt x="524" y="435"/>
                  </a:lnTo>
                  <a:lnTo>
                    <a:pt x="539" y="429"/>
                  </a:lnTo>
                  <a:lnTo>
                    <a:pt x="553" y="424"/>
                  </a:lnTo>
                  <a:lnTo>
                    <a:pt x="570" y="420"/>
                  </a:lnTo>
                  <a:lnTo>
                    <a:pt x="603" y="413"/>
                  </a:lnTo>
                  <a:lnTo>
                    <a:pt x="635" y="407"/>
                  </a:lnTo>
                  <a:lnTo>
                    <a:pt x="668" y="403"/>
                  </a:lnTo>
                  <a:lnTo>
                    <a:pt x="696" y="398"/>
                  </a:lnTo>
                  <a:lnTo>
                    <a:pt x="696" y="398"/>
                  </a:lnTo>
                  <a:lnTo>
                    <a:pt x="712" y="393"/>
                  </a:lnTo>
                  <a:lnTo>
                    <a:pt x="725" y="389"/>
                  </a:lnTo>
                  <a:lnTo>
                    <a:pt x="739" y="384"/>
                  </a:lnTo>
                  <a:lnTo>
                    <a:pt x="750" y="378"/>
                  </a:lnTo>
                  <a:lnTo>
                    <a:pt x="763" y="372"/>
                  </a:lnTo>
                  <a:lnTo>
                    <a:pt x="772" y="364"/>
                  </a:lnTo>
                  <a:lnTo>
                    <a:pt x="781" y="356"/>
                  </a:lnTo>
                  <a:lnTo>
                    <a:pt x="791" y="348"/>
                  </a:lnTo>
                  <a:lnTo>
                    <a:pt x="797" y="339"/>
                  </a:lnTo>
                  <a:lnTo>
                    <a:pt x="805" y="330"/>
                  </a:lnTo>
                  <a:lnTo>
                    <a:pt x="816" y="309"/>
                  </a:lnTo>
                  <a:lnTo>
                    <a:pt x="823" y="288"/>
                  </a:lnTo>
                  <a:lnTo>
                    <a:pt x="830" y="264"/>
                  </a:lnTo>
                  <a:lnTo>
                    <a:pt x="830" y="264"/>
                  </a:lnTo>
                  <a:lnTo>
                    <a:pt x="833" y="244"/>
                  </a:lnTo>
                  <a:lnTo>
                    <a:pt x="834" y="226"/>
                  </a:lnTo>
                  <a:lnTo>
                    <a:pt x="834" y="207"/>
                  </a:lnTo>
                  <a:lnTo>
                    <a:pt x="834" y="191"/>
                  </a:lnTo>
                  <a:lnTo>
                    <a:pt x="831" y="157"/>
                  </a:lnTo>
                  <a:lnTo>
                    <a:pt x="828" y="120"/>
                  </a:lnTo>
                  <a:lnTo>
                    <a:pt x="828" y="120"/>
                  </a:lnTo>
                  <a:lnTo>
                    <a:pt x="826" y="106"/>
                  </a:lnTo>
                  <a:lnTo>
                    <a:pt x="828" y="94"/>
                  </a:lnTo>
                  <a:lnTo>
                    <a:pt x="831" y="73"/>
                  </a:lnTo>
                  <a:lnTo>
                    <a:pt x="836" y="56"/>
                  </a:lnTo>
                  <a:lnTo>
                    <a:pt x="844" y="42"/>
                  </a:lnTo>
                  <a:lnTo>
                    <a:pt x="850" y="30"/>
                  </a:lnTo>
                  <a:lnTo>
                    <a:pt x="856" y="21"/>
                  </a:lnTo>
                  <a:lnTo>
                    <a:pt x="861" y="14"/>
                  </a:lnTo>
                  <a:lnTo>
                    <a:pt x="862" y="8"/>
                  </a:lnTo>
                  <a:lnTo>
                    <a:pt x="862" y="8"/>
                  </a:lnTo>
                  <a:lnTo>
                    <a:pt x="862" y="7"/>
                  </a:lnTo>
                  <a:lnTo>
                    <a:pt x="861" y="4"/>
                  </a:lnTo>
                  <a:lnTo>
                    <a:pt x="853" y="2"/>
                  </a:lnTo>
                  <a:lnTo>
                    <a:pt x="840" y="0"/>
                  </a:lnTo>
                  <a:lnTo>
                    <a:pt x="823" y="0"/>
                  </a:lnTo>
                  <a:lnTo>
                    <a:pt x="823" y="0"/>
                  </a:lnTo>
                  <a:lnTo>
                    <a:pt x="792" y="2"/>
                  </a:lnTo>
                  <a:lnTo>
                    <a:pt x="763" y="7"/>
                  </a:lnTo>
                  <a:lnTo>
                    <a:pt x="763" y="7"/>
                  </a:lnTo>
                  <a:lnTo>
                    <a:pt x="729" y="11"/>
                  </a:lnTo>
                  <a:lnTo>
                    <a:pt x="696" y="19"/>
                  </a:lnTo>
                  <a:lnTo>
                    <a:pt x="654" y="30"/>
                  </a:lnTo>
                  <a:lnTo>
                    <a:pt x="654" y="30"/>
                  </a:lnTo>
                  <a:lnTo>
                    <a:pt x="628" y="39"/>
                  </a:lnTo>
                  <a:lnTo>
                    <a:pt x="600" y="50"/>
                  </a:lnTo>
                  <a:lnTo>
                    <a:pt x="573" y="64"/>
                  </a:lnTo>
                  <a:lnTo>
                    <a:pt x="545" y="78"/>
                  </a:lnTo>
                  <a:lnTo>
                    <a:pt x="519" y="94"/>
                  </a:lnTo>
                  <a:lnTo>
                    <a:pt x="494" y="111"/>
                  </a:lnTo>
                  <a:lnTo>
                    <a:pt x="471" y="131"/>
                  </a:lnTo>
                  <a:lnTo>
                    <a:pt x="449" y="151"/>
                  </a:lnTo>
                  <a:lnTo>
                    <a:pt x="430" y="174"/>
                  </a:lnTo>
                  <a:lnTo>
                    <a:pt x="413" y="199"/>
                  </a:lnTo>
                  <a:lnTo>
                    <a:pt x="405" y="212"/>
                  </a:lnTo>
                  <a:lnTo>
                    <a:pt x="399" y="226"/>
                  </a:lnTo>
                  <a:lnTo>
                    <a:pt x="395" y="240"/>
                  </a:lnTo>
                  <a:lnTo>
                    <a:pt x="390" y="254"/>
                  </a:lnTo>
                  <a:lnTo>
                    <a:pt x="385" y="269"/>
                  </a:lnTo>
                  <a:lnTo>
                    <a:pt x="384" y="285"/>
                  </a:lnTo>
                  <a:lnTo>
                    <a:pt x="382" y="300"/>
                  </a:lnTo>
                  <a:lnTo>
                    <a:pt x="381" y="317"/>
                  </a:lnTo>
                  <a:lnTo>
                    <a:pt x="382" y="334"/>
                  </a:lnTo>
                  <a:lnTo>
                    <a:pt x="384" y="351"/>
                  </a:lnTo>
                  <a:lnTo>
                    <a:pt x="387" y="368"/>
                  </a:lnTo>
                  <a:lnTo>
                    <a:pt x="391" y="387"/>
                  </a:lnTo>
                  <a:lnTo>
                    <a:pt x="391" y="387"/>
                  </a:lnTo>
                  <a:lnTo>
                    <a:pt x="404" y="432"/>
                  </a:lnTo>
                  <a:lnTo>
                    <a:pt x="404" y="432"/>
                  </a:lnTo>
                  <a:lnTo>
                    <a:pt x="423" y="392"/>
                  </a:lnTo>
                  <a:lnTo>
                    <a:pt x="441" y="353"/>
                  </a:lnTo>
                  <a:lnTo>
                    <a:pt x="461" y="317"/>
                  </a:lnTo>
                  <a:lnTo>
                    <a:pt x="483" y="282"/>
                  </a:lnTo>
                  <a:lnTo>
                    <a:pt x="505" y="247"/>
                  </a:lnTo>
                  <a:lnTo>
                    <a:pt x="530" y="216"/>
                  </a:lnTo>
                  <a:lnTo>
                    <a:pt x="556" y="187"/>
                  </a:lnTo>
                  <a:lnTo>
                    <a:pt x="584" y="160"/>
                  </a:lnTo>
                  <a:lnTo>
                    <a:pt x="584" y="160"/>
                  </a:lnTo>
                  <a:lnTo>
                    <a:pt x="600" y="148"/>
                  </a:lnTo>
                  <a:lnTo>
                    <a:pt x="617" y="137"/>
                  </a:lnTo>
                  <a:lnTo>
                    <a:pt x="632" y="128"/>
                  </a:lnTo>
                  <a:lnTo>
                    <a:pt x="648" y="120"/>
                  </a:lnTo>
                  <a:lnTo>
                    <a:pt x="663" y="112"/>
                  </a:lnTo>
                  <a:lnTo>
                    <a:pt x="679" y="108"/>
                  </a:lnTo>
                  <a:lnTo>
                    <a:pt x="704" y="101"/>
                  </a:lnTo>
                  <a:lnTo>
                    <a:pt x="713" y="100"/>
                  </a:lnTo>
                  <a:lnTo>
                    <a:pt x="721" y="100"/>
                  </a:lnTo>
                  <a:lnTo>
                    <a:pt x="725" y="100"/>
                  </a:lnTo>
                  <a:lnTo>
                    <a:pt x="727" y="103"/>
                  </a:lnTo>
                  <a:lnTo>
                    <a:pt x="725" y="106"/>
                  </a:lnTo>
                  <a:lnTo>
                    <a:pt x="719" y="111"/>
                  </a:lnTo>
                  <a:lnTo>
                    <a:pt x="710" y="117"/>
                  </a:lnTo>
                  <a:lnTo>
                    <a:pt x="696" y="125"/>
                  </a:lnTo>
                  <a:lnTo>
                    <a:pt x="696" y="125"/>
                  </a:lnTo>
                  <a:lnTo>
                    <a:pt x="671" y="137"/>
                  </a:lnTo>
                  <a:lnTo>
                    <a:pt x="649" y="150"/>
                  </a:lnTo>
                  <a:lnTo>
                    <a:pt x="629" y="164"/>
                  </a:lnTo>
                  <a:lnTo>
                    <a:pt x="609" y="179"/>
                  </a:lnTo>
                  <a:lnTo>
                    <a:pt x="590" y="196"/>
                  </a:lnTo>
                  <a:lnTo>
                    <a:pt x="572" y="215"/>
                  </a:lnTo>
                  <a:lnTo>
                    <a:pt x="556" y="233"/>
                  </a:lnTo>
                  <a:lnTo>
                    <a:pt x="539" y="254"/>
                  </a:lnTo>
                  <a:lnTo>
                    <a:pt x="525" y="274"/>
                  </a:lnTo>
                  <a:lnTo>
                    <a:pt x="510" y="295"/>
                  </a:lnTo>
                  <a:lnTo>
                    <a:pt x="483" y="342"/>
                  </a:lnTo>
                  <a:lnTo>
                    <a:pt x="458" y="390"/>
                  </a:lnTo>
                  <a:lnTo>
                    <a:pt x="433" y="443"/>
                  </a:lnTo>
                  <a:lnTo>
                    <a:pt x="433" y="443"/>
                  </a:lnTo>
                  <a:lnTo>
                    <a:pt x="409" y="502"/>
                  </a:lnTo>
                  <a:lnTo>
                    <a:pt x="409" y="502"/>
                  </a:lnTo>
                  <a:lnTo>
                    <a:pt x="404" y="508"/>
                  </a:lnTo>
                  <a:lnTo>
                    <a:pt x="402" y="510"/>
                  </a:lnTo>
                  <a:lnTo>
                    <a:pt x="401" y="511"/>
                  </a:lnTo>
                  <a:lnTo>
                    <a:pt x="398" y="510"/>
                  </a:lnTo>
                  <a:lnTo>
                    <a:pt x="396" y="508"/>
                  </a:lnTo>
                  <a:lnTo>
                    <a:pt x="390" y="502"/>
                  </a:lnTo>
                  <a:lnTo>
                    <a:pt x="390" y="502"/>
                  </a:lnTo>
                  <a:lnTo>
                    <a:pt x="370" y="474"/>
                  </a:lnTo>
                  <a:lnTo>
                    <a:pt x="349" y="446"/>
                  </a:lnTo>
                  <a:lnTo>
                    <a:pt x="349" y="446"/>
                  </a:lnTo>
                  <a:lnTo>
                    <a:pt x="326" y="415"/>
                  </a:lnTo>
                  <a:lnTo>
                    <a:pt x="303" y="386"/>
                  </a:lnTo>
                  <a:lnTo>
                    <a:pt x="278" y="359"/>
                  </a:lnTo>
                  <a:lnTo>
                    <a:pt x="252" y="334"/>
                  </a:lnTo>
                  <a:lnTo>
                    <a:pt x="224" y="314"/>
                  </a:lnTo>
                  <a:lnTo>
                    <a:pt x="210" y="305"/>
                  </a:lnTo>
                  <a:lnTo>
                    <a:pt x="194" y="295"/>
                  </a:lnTo>
                  <a:lnTo>
                    <a:pt x="179" y="288"/>
                  </a:lnTo>
                  <a:lnTo>
                    <a:pt x="163" y="282"/>
                  </a:lnTo>
                  <a:lnTo>
                    <a:pt x="146" y="275"/>
                  </a:lnTo>
                  <a:lnTo>
                    <a:pt x="129" y="272"/>
                  </a:lnTo>
                  <a:lnTo>
                    <a:pt x="129" y="272"/>
                  </a:lnTo>
                  <a:lnTo>
                    <a:pt x="110" y="266"/>
                  </a:lnTo>
                  <a:lnTo>
                    <a:pt x="106" y="264"/>
                  </a:lnTo>
                  <a:lnTo>
                    <a:pt x="104" y="261"/>
                  </a:lnTo>
                  <a:lnTo>
                    <a:pt x="104" y="260"/>
                  </a:lnTo>
                  <a:lnTo>
                    <a:pt x="107" y="258"/>
                  </a:lnTo>
                  <a:lnTo>
                    <a:pt x="120" y="257"/>
                  </a:lnTo>
                  <a:lnTo>
                    <a:pt x="137" y="258"/>
                  </a:lnTo>
                  <a:lnTo>
                    <a:pt x="158" y="261"/>
                  </a:lnTo>
                  <a:lnTo>
                    <a:pt x="183" y="268"/>
                  </a:lnTo>
                  <a:lnTo>
                    <a:pt x="196" y="272"/>
                  </a:lnTo>
                  <a:lnTo>
                    <a:pt x="208" y="278"/>
                  </a:lnTo>
                  <a:lnTo>
                    <a:pt x="208" y="278"/>
                  </a:lnTo>
                  <a:lnTo>
                    <a:pt x="230" y="292"/>
                  </a:lnTo>
                  <a:lnTo>
                    <a:pt x="253" y="308"/>
                  </a:lnTo>
                  <a:lnTo>
                    <a:pt x="273" y="327"/>
                  </a:lnTo>
                  <a:lnTo>
                    <a:pt x="294" y="345"/>
                  </a:lnTo>
                  <a:lnTo>
                    <a:pt x="312" y="365"/>
                  </a:lnTo>
                  <a:lnTo>
                    <a:pt x="331" y="387"/>
                  </a:lnTo>
                  <a:lnTo>
                    <a:pt x="368" y="435"/>
                  </a:lnTo>
                  <a:lnTo>
                    <a:pt x="368" y="435"/>
                  </a:lnTo>
                  <a:lnTo>
                    <a:pt x="370" y="403"/>
                  </a:lnTo>
                  <a:lnTo>
                    <a:pt x="370" y="403"/>
                  </a:lnTo>
                  <a:lnTo>
                    <a:pt x="370" y="378"/>
                  </a:lnTo>
                  <a:lnTo>
                    <a:pt x="367" y="354"/>
                  </a:lnTo>
                  <a:lnTo>
                    <a:pt x="360" y="333"/>
                  </a:lnTo>
                  <a:lnTo>
                    <a:pt x="353" y="314"/>
                  </a:lnTo>
                  <a:lnTo>
                    <a:pt x="342" y="295"/>
                  </a:lnTo>
                  <a:lnTo>
                    <a:pt x="328" y="280"/>
                  </a:lnTo>
                  <a:lnTo>
                    <a:pt x="314" y="266"/>
                  </a:lnTo>
                  <a:lnTo>
                    <a:pt x="297" y="254"/>
                  </a:lnTo>
                  <a:lnTo>
                    <a:pt x="280" y="243"/>
                  </a:lnTo>
                  <a:lnTo>
                    <a:pt x="261" y="233"/>
                  </a:lnTo>
                  <a:lnTo>
                    <a:pt x="241" y="226"/>
                  </a:lnTo>
                  <a:lnTo>
                    <a:pt x="222" y="218"/>
                  </a:lnTo>
                  <a:lnTo>
                    <a:pt x="202" y="213"/>
                  </a:lnTo>
                  <a:lnTo>
                    <a:pt x="182" y="209"/>
                  </a:lnTo>
                  <a:lnTo>
                    <a:pt x="161" y="205"/>
                  </a:lnTo>
                  <a:lnTo>
                    <a:pt x="143" y="202"/>
                  </a:lnTo>
                  <a:lnTo>
                    <a:pt x="143" y="202"/>
                  </a:lnTo>
                  <a:lnTo>
                    <a:pt x="113" y="201"/>
                  </a:lnTo>
                  <a:lnTo>
                    <a:pt x="90" y="201"/>
                  </a:lnTo>
                  <a:lnTo>
                    <a:pt x="65" y="202"/>
                  </a:lnTo>
                  <a:lnTo>
                    <a:pt x="65" y="202"/>
                  </a:lnTo>
                  <a:lnTo>
                    <a:pt x="45" y="204"/>
                  </a:lnTo>
                  <a:lnTo>
                    <a:pt x="25" y="207"/>
                  </a:lnTo>
                  <a:lnTo>
                    <a:pt x="25" y="207"/>
                  </a:lnTo>
                  <a:lnTo>
                    <a:pt x="14" y="210"/>
                  </a:lnTo>
                  <a:lnTo>
                    <a:pt x="5" y="212"/>
                  </a:lnTo>
                  <a:lnTo>
                    <a:pt x="0" y="215"/>
                  </a:lnTo>
                  <a:lnTo>
                    <a:pt x="0" y="218"/>
                  </a:lnTo>
                  <a:lnTo>
                    <a:pt x="0" y="218"/>
                  </a:lnTo>
                  <a:lnTo>
                    <a:pt x="1" y="223"/>
                  </a:lnTo>
                  <a:lnTo>
                    <a:pt x="5" y="226"/>
                  </a:lnTo>
                  <a:lnTo>
                    <a:pt x="17" y="238"/>
                  </a:lnTo>
                  <a:lnTo>
                    <a:pt x="25" y="246"/>
                  </a:lnTo>
                  <a:lnTo>
                    <a:pt x="31" y="257"/>
                  </a:lnTo>
                  <a:lnTo>
                    <a:pt x="36" y="271"/>
                  </a:lnTo>
                  <a:lnTo>
                    <a:pt x="39" y="288"/>
                  </a:lnTo>
                  <a:lnTo>
                    <a:pt x="39" y="288"/>
                  </a:lnTo>
                  <a:lnTo>
                    <a:pt x="45" y="336"/>
                  </a:lnTo>
                  <a:lnTo>
                    <a:pt x="50" y="359"/>
                  </a:lnTo>
                  <a:lnTo>
                    <a:pt x="54" y="372"/>
                  </a:lnTo>
                  <a:lnTo>
                    <a:pt x="59" y="384"/>
                  </a:lnTo>
                  <a:lnTo>
                    <a:pt x="59" y="384"/>
                  </a:lnTo>
                  <a:lnTo>
                    <a:pt x="67" y="400"/>
                  </a:lnTo>
                  <a:lnTo>
                    <a:pt x="74" y="412"/>
                  </a:lnTo>
                  <a:lnTo>
                    <a:pt x="85" y="424"/>
                  </a:lnTo>
                  <a:lnTo>
                    <a:pt x="98" y="435"/>
                  </a:lnTo>
                  <a:lnTo>
                    <a:pt x="112" y="443"/>
                  </a:lnTo>
                  <a:lnTo>
                    <a:pt x="129" y="449"/>
                  </a:lnTo>
                  <a:lnTo>
                    <a:pt x="148" y="452"/>
                  </a:lnTo>
                  <a:lnTo>
                    <a:pt x="168" y="454"/>
                  </a:lnTo>
                  <a:lnTo>
                    <a:pt x="168" y="454"/>
                  </a:lnTo>
                  <a:lnTo>
                    <a:pt x="188" y="454"/>
                  </a:lnTo>
                  <a:lnTo>
                    <a:pt x="210" y="452"/>
                  </a:lnTo>
                  <a:lnTo>
                    <a:pt x="233" y="451"/>
                  </a:lnTo>
                  <a:lnTo>
                    <a:pt x="255" y="451"/>
                  </a:lnTo>
                  <a:lnTo>
                    <a:pt x="278" y="452"/>
                  </a:lnTo>
                  <a:lnTo>
                    <a:pt x="289" y="454"/>
                  </a:lnTo>
                  <a:lnTo>
                    <a:pt x="298" y="457"/>
                  </a:lnTo>
                  <a:lnTo>
                    <a:pt x="309" y="460"/>
                  </a:lnTo>
                  <a:lnTo>
                    <a:pt x="317" y="465"/>
                  </a:lnTo>
                  <a:lnTo>
                    <a:pt x="326" y="471"/>
                  </a:lnTo>
                  <a:lnTo>
                    <a:pt x="332" y="479"/>
                  </a:lnTo>
                  <a:lnTo>
                    <a:pt x="332" y="479"/>
                  </a:lnTo>
                  <a:lnTo>
                    <a:pt x="346" y="496"/>
                  </a:lnTo>
                  <a:lnTo>
                    <a:pt x="359" y="514"/>
                  </a:lnTo>
                  <a:lnTo>
                    <a:pt x="379" y="545"/>
                  </a:lnTo>
                  <a:lnTo>
                    <a:pt x="379" y="545"/>
                  </a:lnTo>
                  <a:lnTo>
                    <a:pt x="382" y="552"/>
                  </a:lnTo>
                  <a:lnTo>
                    <a:pt x="384" y="556"/>
                  </a:lnTo>
                  <a:lnTo>
                    <a:pt x="384" y="563"/>
                  </a:lnTo>
                  <a:lnTo>
                    <a:pt x="382" y="569"/>
                  </a:lnTo>
                  <a:lnTo>
                    <a:pt x="382" y="569"/>
                  </a:lnTo>
                  <a:lnTo>
                    <a:pt x="353" y="654"/>
                  </a:lnTo>
                  <a:lnTo>
                    <a:pt x="61" y="654"/>
                  </a:lnTo>
                  <a:lnTo>
                    <a:pt x="61" y="772"/>
                  </a:lnTo>
                  <a:lnTo>
                    <a:pt x="61" y="772"/>
                  </a:lnTo>
                  <a:close/>
                  <a:moveTo>
                    <a:pt x="353" y="654"/>
                  </a:moveTo>
                  <a:lnTo>
                    <a:pt x="401" y="654"/>
                  </a:lnTo>
                  <a:lnTo>
                    <a:pt x="401" y="656"/>
                  </a:lnTo>
                  <a:lnTo>
                    <a:pt x="353" y="6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9" name="Freeform 50">
              <a:extLst>
                <a:ext uri="{FF2B5EF4-FFF2-40B4-BE49-F238E27FC236}">
                  <a16:creationId xmlns:a16="http://schemas.microsoft.com/office/drawing/2014/main" id="{65FD2546-5E87-41BA-9182-6EC7A5BC09B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8925" y="3154363"/>
              <a:ext cx="254000" cy="236538"/>
            </a:xfrm>
            <a:custGeom>
              <a:avLst/>
              <a:gdLst>
                <a:gd name="T0" fmla="*/ 208 w 318"/>
                <a:gd name="T1" fmla="*/ 18 h 298"/>
                <a:gd name="T2" fmla="*/ 208 w 318"/>
                <a:gd name="T3" fmla="*/ 68 h 298"/>
                <a:gd name="T4" fmla="*/ 314 w 318"/>
                <a:gd name="T5" fmla="*/ 68 h 298"/>
                <a:gd name="T6" fmla="*/ 314 w 318"/>
                <a:gd name="T7" fmla="*/ 68 h 298"/>
                <a:gd name="T8" fmla="*/ 315 w 318"/>
                <a:gd name="T9" fmla="*/ 70 h 298"/>
                <a:gd name="T10" fmla="*/ 317 w 318"/>
                <a:gd name="T11" fmla="*/ 70 h 298"/>
                <a:gd name="T12" fmla="*/ 318 w 318"/>
                <a:gd name="T13" fmla="*/ 74 h 298"/>
                <a:gd name="T14" fmla="*/ 318 w 318"/>
                <a:gd name="T15" fmla="*/ 112 h 298"/>
                <a:gd name="T16" fmla="*/ 318 w 318"/>
                <a:gd name="T17" fmla="*/ 112 h 298"/>
                <a:gd name="T18" fmla="*/ 317 w 318"/>
                <a:gd name="T19" fmla="*/ 116 h 298"/>
                <a:gd name="T20" fmla="*/ 315 w 318"/>
                <a:gd name="T21" fmla="*/ 118 h 298"/>
                <a:gd name="T22" fmla="*/ 314 w 318"/>
                <a:gd name="T23" fmla="*/ 118 h 298"/>
                <a:gd name="T24" fmla="*/ 208 w 318"/>
                <a:gd name="T25" fmla="*/ 118 h 298"/>
                <a:gd name="T26" fmla="*/ 208 w 318"/>
                <a:gd name="T27" fmla="*/ 178 h 298"/>
                <a:gd name="T28" fmla="*/ 314 w 318"/>
                <a:gd name="T29" fmla="*/ 178 h 298"/>
                <a:gd name="T30" fmla="*/ 314 w 318"/>
                <a:gd name="T31" fmla="*/ 178 h 298"/>
                <a:gd name="T32" fmla="*/ 315 w 318"/>
                <a:gd name="T33" fmla="*/ 180 h 298"/>
                <a:gd name="T34" fmla="*/ 317 w 318"/>
                <a:gd name="T35" fmla="*/ 181 h 298"/>
                <a:gd name="T36" fmla="*/ 318 w 318"/>
                <a:gd name="T37" fmla="*/ 185 h 298"/>
                <a:gd name="T38" fmla="*/ 318 w 318"/>
                <a:gd name="T39" fmla="*/ 222 h 298"/>
                <a:gd name="T40" fmla="*/ 318 w 318"/>
                <a:gd name="T41" fmla="*/ 222 h 298"/>
                <a:gd name="T42" fmla="*/ 317 w 318"/>
                <a:gd name="T43" fmla="*/ 226 h 298"/>
                <a:gd name="T44" fmla="*/ 315 w 318"/>
                <a:gd name="T45" fmla="*/ 228 h 298"/>
                <a:gd name="T46" fmla="*/ 314 w 318"/>
                <a:gd name="T47" fmla="*/ 228 h 298"/>
                <a:gd name="T48" fmla="*/ 208 w 318"/>
                <a:gd name="T49" fmla="*/ 228 h 298"/>
                <a:gd name="T50" fmla="*/ 208 w 318"/>
                <a:gd name="T51" fmla="*/ 279 h 298"/>
                <a:gd name="T52" fmla="*/ 208 w 318"/>
                <a:gd name="T53" fmla="*/ 289 h 298"/>
                <a:gd name="T54" fmla="*/ 208 w 318"/>
                <a:gd name="T55" fmla="*/ 289 h 298"/>
                <a:gd name="T56" fmla="*/ 207 w 318"/>
                <a:gd name="T57" fmla="*/ 292 h 298"/>
                <a:gd name="T58" fmla="*/ 205 w 318"/>
                <a:gd name="T59" fmla="*/ 295 h 298"/>
                <a:gd name="T60" fmla="*/ 202 w 318"/>
                <a:gd name="T61" fmla="*/ 296 h 298"/>
                <a:gd name="T62" fmla="*/ 199 w 318"/>
                <a:gd name="T63" fmla="*/ 298 h 298"/>
                <a:gd name="T64" fmla="*/ 169 w 318"/>
                <a:gd name="T65" fmla="*/ 298 h 298"/>
                <a:gd name="T66" fmla="*/ 169 w 318"/>
                <a:gd name="T67" fmla="*/ 298 h 298"/>
                <a:gd name="T68" fmla="*/ 165 w 318"/>
                <a:gd name="T69" fmla="*/ 296 h 298"/>
                <a:gd name="T70" fmla="*/ 163 w 318"/>
                <a:gd name="T71" fmla="*/ 295 h 298"/>
                <a:gd name="T72" fmla="*/ 160 w 318"/>
                <a:gd name="T73" fmla="*/ 292 h 298"/>
                <a:gd name="T74" fmla="*/ 160 w 318"/>
                <a:gd name="T75" fmla="*/ 289 h 298"/>
                <a:gd name="T76" fmla="*/ 160 w 318"/>
                <a:gd name="T77" fmla="*/ 275 h 298"/>
                <a:gd name="T78" fmla="*/ 0 w 318"/>
                <a:gd name="T79" fmla="*/ 209 h 298"/>
                <a:gd name="T80" fmla="*/ 0 w 318"/>
                <a:gd name="T81" fmla="*/ 87 h 298"/>
                <a:gd name="T82" fmla="*/ 160 w 318"/>
                <a:gd name="T83" fmla="*/ 23 h 298"/>
                <a:gd name="T84" fmla="*/ 160 w 318"/>
                <a:gd name="T85" fmla="*/ 9 h 298"/>
                <a:gd name="T86" fmla="*/ 160 w 318"/>
                <a:gd name="T87" fmla="*/ 9 h 298"/>
                <a:gd name="T88" fmla="*/ 160 w 318"/>
                <a:gd name="T89" fmla="*/ 6 h 298"/>
                <a:gd name="T90" fmla="*/ 163 w 318"/>
                <a:gd name="T91" fmla="*/ 3 h 298"/>
                <a:gd name="T92" fmla="*/ 165 w 318"/>
                <a:gd name="T93" fmla="*/ 1 h 298"/>
                <a:gd name="T94" fmla="*/ 169 w 318"/>
                <a:gd name="T95" fmla="*/ 0 h 298"/>
                <a:gd name="T96" fmla="*/ 199 w 318"/>
                <a:gd name="T97" fmla="*/ 0 h 298"/>
                <a:gd name="T98" fmla="*/ 199 w 318"/>
                <a:gd name="T99" fmla="*/ 0 h 298"/>
                <a:gd name="T100" fmla="*/ 202 w 318"/>
                <a:gd name="T101" fmla="*/ 1 h 298"/>
                <a:gd name="T102" fmla="*/ 205 w 318"/>
                <a:gd name="T103" fmla="*/ 3 h 298"/>
                <a:gd name="T104" fmla="*/ 207 w 318"/>
                <a:gd name="T105" fmla="*/ 6 h 298"/>
                <a:gd name="T106" fmla="*/ 208 w 318"/>
                <a:gd name="T107" fmla="*/ 9 h 298"/>
                <a:gd name="T108" fmla="*/ 208 w 318"/>
                <a:gd name="T109" fmla="*/ 18 h 298"/>
                <a:gd name="T110" fmla="*/ 208 w 318"/>
                <a:gd name="T111" fmla="*/ 18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18" h="298">
                  <a:moveTo>
                    <a:pt x="208" y="18"/>
                  </a:moveTo>
                  <a:lnTo>
                    <a:pt x="208" y="68"/>
                  </a:lnTo>
                  <a:lnTo>
                    <a:pt x="314" y="68"/>
                  </a:lnTo>
                  <a:lnTo>
                    <a:pt x="314" y="68"/>
                  </a:lnTo>
                  <a:lnTo>
                    <a:pt x="315" y="70"/>
                  </a:lnTo>
                  <a:lnTo>
                    <a:pt x="317" y="70"/>
                  </a:lnTo>
                  <a:lnTo>
                    <a:pt x="318" y="74"/>
                  </a:lnTo>
                  <a:lnTo>
                    <a:pt x="318" y="112"/>
                  </a:lnTo>
                  <a:lnTo>
                    <a:pt x="318" y="112"/>
                  </a:lnTo>
                  <a:lnTo>
                    <a:pt x="317" y="116"/>
                  </a:lnTo>
                  <a:lnTo>
                    <a:pt x="315" y="118"/>
                  </a:lnTo>
                  <a:lnTo>
                    <a:pt x="314" y="118"/>
                  </a:lnTo>
                  <a:lnTo>
                    <a:pt x="208" y="118"/>
                  </a:lnTo>
                  <a:lnTo>
                    <a:pt x="208" y="178"/>
                  </a:lnTo>
                  <a:lnTo>
                    <a:pt x="314" y="178"/>
                  </a:lnTo>
                  <a:lnTo>
                    <a:pt x="314" y="178"/>
                  </a:lnTo>
                  <a:lnTo>
                    <a:pt x="315" y="180"/>
                  </a:lnTo>
                  <a:lnTo>
                    <a:pt x="317" y="181"/>
                  </a:lnTo>
                  <a:lnTo>
                    <a:pt x="318" y="185"/>
                  </a:lnTo>
                  <a:lnTo>
                    <a:pt x="318" y="222"/>
                  </a:lnTo>
                  <a:lnTo>
                    <a:pt x="318" y="222"/>
                  </a:lnTo>
                  <a:lnTo>
                    <a:pt x="317" y="226"/>
                  </a:lnTo>
                  <a:lnTo>
                    <a:pt x="315" y="228"/>
                  </a:lnTo>
                  <a:lnTo>
                    <a:pt x="314" y="228"/>
                  </a:lnTo>
                  <a:lnTo>
                    <a:pt x="208" y="228"/>
                  </a:lnTo>
                  <a:lnTo>
                    <a:pt x="208" y="279"/>
                  </a:lnTo>
                  <a:lnTo>
                    <a:pt x="208" y="289"/>
                  </a:lnTo>
                  <a:lnTo>
                    <a:pt x="208" y="289"/>
                  </a:lnTo>
                  <a:lnTo>
                    <a:pt x="207" y="292"/>
                  </a:lnTo>
                  <a:lnTo>
                    <a:pt x="205" y="295"/>
                  </a:lnTo>
                  <a:lnTo>
                    <a:pt x="202" y="296"/>
                  </a:lnTo>
                  <a:lnTo>
                    <a:pt x="199" y="298"/>
                  </a:lnTo>
                  <a:lnTo>
                    <a:pt x="169" y="298"/>
                  </a:lnTo>
                  <a:lnTo>
                    <a:pt x="169" y="298"/>
                  </a:lnTo>
                  <a:lnTo>
                    <a:pt x="165" y="296"/>
                  </a:lnTo>
                  <a:lnTo>
                    <a:pt x="163" y="295"/>
                  </a:lnTo>
                  <a:lnTo>
                    <a:pt x="160" y="292"/>
                  </a:lnTo>
                  <a:lnTo>
                    <a:pt x="160" y="289"/>
                  </a:lnTo>
                  <a:lnTo>
                    <a:pt x="160" y="275"/>
                  </a:lnTo>
                  <a:lnTo>
                    <a:pt x="0" y="209"/>
                  </a:lnTo>
                  <a:lnTo>
                    <a:pt x="0" y="87"/>
                  </a:lnTo>
                  <a:lnTo>
                    <a:pt x="160" y="23"/>
                  </a:lnTo>
                  <a:lnTo>
                    <a:pt x="160" y="9"/>
                  </a:lnTo>
                  <a:lnTo>
                    <a:pt x="160" y="9"/>
                  </a:lnTo>
                  <a:lnTo>
                    <a:pt x="160" y="6"/>
                  </a:lnTo>
                  <a:lnTo>
                    <a:pt x="163" y="3"/>
                  </a:lnTo>
                  <a:lnTo>
                    <a:pt x="165" y="1"/>
                  </a:lnTo>
                  <a:lnTo>
                    <a:pt x="169" y="0"/>
                  </a:lnTo>
                  <a:lnTo>
                    <a:pt x="199" y="0"/>
                  </a:lnTo>
                  <a:lnTo>
                    <a:pt x="199" y="0"/>
                  </a:lnTo>
                  <a:lnTo>
                    <a:pt x="202" y="1"/>
                  </a:lnTo>
                  <a:lnTo>
                    <a:pt x="205" y="3"/>
                  </a:lnTo>
                  <a:lnTo>
                    <a:pt x="207" y="6"/>
                  </a:lnTo>
                  <a:lnTo>
                    <a:pt x="208" y="9"/>
                  </a:lnTo>
                  <a:lnTo>
                    <a:pt x="208" y="18"/>
                  </a:lnTo>
                  <a:lnTo>
                    <a:pt x="208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pic>
        <p:nvPicPr>
          <p:cNvPr id="90" name="Grafika 89" descr="Działania Ministerstwa Klimatu i Środowiska&#10;&#10;Obraz przedstawia jakie według respondenta Ministerstwo Klimatu i Środowiska powinno podjąć jeszcze działania, w zakresie ochrony środowiska i wspierania efektywnego gospodarowania zasobami - inne - 19%. ">
            <a:extLst>
              <a:ext uri="{FF2B5EF4-FFF2-40B4-BE49-F238E27FC236}">
                <a16:creationId xmlns:a16="http://schemas.microsoft.com/office/drawing/2014/main" id="{AAC22A9A-5B37-4AE7-AEF7-A48924117D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21675" y="2858049"/>
            <a:ext cx="504000" cy="504000"/>
          </a:xfrm>
          <a:prstGeom prst="rect">
            <a:avLst/>
          </a:prstGeom>
        </p:spPr>
      </p:pic>
      <p:sp>
        <p:nvSpPr>
          <p:cNvPr id="91" name="Freeform 8" descr="Działania Ministerstwa Klimatu i Środowiska&#10;&#10;Obraz przedstawia jakie według respondenta Ministerstwo Klimatu i Środowiska powinno podjąć jeszcze działania, w zakresie ochrony środowiska i wspierania efektywnego gospodarowania zasobami - nie wiem, trudno powiedzieć - 19%. ">
            <a:extLst>
              <a:ext uri="{FF2B5EF4-FFF2-40B4-BE49-F238E27FC236}">
                <a16:creationId xmlns:a16="http://schemas.microsoft.com/office/drawing/2014/main" id="{A04D7093-94B4-4BA5-B6EC-F8C5E2A48263}"/>
              </a:ext>
            </a:extLst>
          </p:cNvPr>
          <p:cNvSpPr>
            <a:spLocks noEditPoints="1"/>
          </p:cNvSpPr>
          <p:nvPr/>
        </p:nvSpPr>
        <p:spPr bwMode="auto">
          <a:xfrm>
            <a:off x="6131856" y="3643166"/>
            <a:ext cx="283638" cy="328246"/>
          </a:xfrm>
          <a:custGeom>
            <a:avLst/>
            <a:gdLst>
              <a:gd name="T0" fmla="*/ 1214 w 1347"/>
              <a:gd name="T1" fmla="*/ 648 h 1560"/>
              <a:gd name="T2" fmla="*/ 1188 w 1347"/>
              <a:gd name="T3" fmla="*/ 547 h 1560"/>
              <a:gd name="T4" fmla="*/ 1212 w 1347"/>
              <a:gd name="T5" fmla="*/ 472 h 1560"/>
              <a:gd name="T6" fmla="*/ 1147 w 1347"/>
              <a:gd name="T7" fmla="*/ 300 h 1560"/>
              <a:gd name="T8" fmla="*/ 983 w 1347"/>
              <a:gd name="T9" fmla="*/ 120 h 1560"/>
              <a:gd name="T10" fmla="*/ 764 w 1347"/>
              <a:gd name="T11" fmla="*/ 18 h 1560"/>
              <a:gd name="T12" fmla="*/ 516 w 1347"/>
              <a:gd name="T13" fmla="*/ 10 h 1560"/>
              <a:gd name="T14" fmla="*/ 323 w 1347"/>
              <a:gd name="T15" fmla="*/ 75 h 1560"/>
              <a:gd name="T16" fmla="*/ 160 w 1347"/>
              <a:gd name="T17" fmla="*/ 206 h 1560"/>
              <a:gd name="T18" fmla="*/ 49 w 1347"/>
              <a:gd name="T19" fmla="*/ 380 h 1560"/>
              <a:gd name="T20" fmla="*/ 2 w 1347"/>
              <a:gd name="T21" fmla="*/ 584 h 1560"/>
              <a:gd name="T22" fmla="*/ 22 w 1347"/>
              <a:gd name="T23" fmla="*/ 778 h 1560"/>
              <a:gd name="T24" fmla="*/ 119 w 1347"/>
              <a:gd name="T25" fmla="*/ 984 h 1560"/>
              <a:gd name="T26" fmla="*/ 230 w 1347"/>
              <a:gd name="T27" fmla="*/ 1106 h 1560"/>
              <a:gd name="T28" fmla="*/ 235 w 1347"/>
              <a:gd name="T29" fmla="*/ 1514 h 1560"/>
              <a:gd name="T30" fmla="*/ 558 w 1347"/>
              <a:gd name="T31" fmla="*/ 1559 h 1560"/>
              <a:gd name="T32" fmla="*/ 811 w 1347"/>
              <a:gd name="T33" fmla="*/ 1546 h 1560"/>
              <a:gd name="T34" fmla="*/ 1067 w 1347"/>
              <a:gd name="T35" fmla="*/ 1335 h 1560"/>
              <a:gd name="T36" fmla="*/ 1156 w 1347"/>
              <a:gd name="T37" fmla="*/ 1306 h 1560"/>
              <a:gd name="T38" fmla="*/ 1203 w 1347"/>
              <a:gd name="T39" fmla="*/ 1214 h 1560"/>
              <a:gd name="T40" fmla="*/ 1196 w 1347"/>
              <a:gd name="T41" fmla="*/ 1121 h 1560"/>
              <a:gd name="T42" fmla="*/ 1167 w 1347"/>
              <a:gd name="T43" fmla="*/ 1089 h 1560"/>
              <a:gd name="T44" fmla="*/ 1194 w 1347"/>
              <a:gd name="T45" fmla="*/ 1059 h 1560"/>
              <a:gd name="T46" fmla="*/ 1203 w 1347"/>
              <a:gd name="T47" fmla="*/ 1021 h 1560"/>
              <a:gd name="T48" fmla="*/ 1260 w 1347"/>
              <a:gd name="T49" fmla="*/ 980 h 1560"/>
              <a:gd name="T50" fmla="*/ 1333 w 1347"/>
              <a:gd name="T51" fmla="*/ 937 h 1560"/>
              <a:gd name="T52" fmla="*/ 1346 w 1347"/>
              <a:gd name="T53" fmla="*/ 881 h 1560"/>
              <a:gd name="T54" fmla="*/ 663 w 1347"/>
              <a:gd name="T55" fmla="*/ 1304 h 1560"/>
              <a:gd name="T56" fmla="*/ 580 w 1347"/>
              <a:gd name="T57" fmla="*/ 1316 h 1560"/>
              <a:gd name="T58" fmla="*/ 509 w 1347"/>
              <a:gd name="T59" fmla="*/ 1273 h 1560"/>
              <a:gd name="T60" fmla="*/ 482 w 1347"/>
              <a:gd name="T61" fmla="*/ 1196 h 1560"/>
              <a:gd name="T62" fmla="*/ 518 w 1347"/>
              <a:gd name="T63" fmla="*/ 1109 h 1560"/>
              <a:gd name="T64" fmla="*/ 591 w 1347"/>
              <a:gd name="T65" fmla="*/ 1074 h 1560"/>
              <a:gd name="T66" fmla="*/ 673 w 1347"/>
              <a:gd name="T67" fmla="*/ 1094 h 1560"/>
              <a:gd name="T68" fmla="*/ 724 w 1347"/>
              <a:gd name="T69" fmla="*/ 1160 h 1560"/>
              <a:gd name="T70" fmla="*/ 720 w 1347"/>
              <a:gd name="T71" fmla="*/ 1243 h 1560"/>
              <a:gd name="T72" fmla="*/ 931 w 1347"/>
              <a:gd name="T73" fmla="*/ 596 h 1560"/>
              <a:gd name="T74" fmla="*/ 815 w 1347"/>
              <a:gd name="T75" fmla="*/ 744 h 1560"/>
              <a:gd name="T76" fmla="*/ 723 w 1347"/>
              <a:gd name="T77" fmla="*/ 851 h 1560"/>
              <a:gd name="T78" fmla="*/ 504 w 1347"/>
              <a:gd name="T79" fmla="*/ 992 h 1560"/>
              <a:gd name="T80" fmla="*/ 523 w 1347"/>
              <a:gd name="T81" fmla="*/ 827 h 1560"/>
              <a:gd name="T82" fmla="*/ 598 w 1347"/>
              <a:gd name="T83" fmla="*/ 693 h 1560"/>
              <a:gd name="T84" fmla="*/ 738 w 1347"/>
              <a:gd name="T85" fmla="*/ 555 h 1560"/>
              <a:gd name="T86" fmla="*/ 758 w 1347"/>
              <a:gd name="T87" fmla="*/ 479 h 1560"/>
              <a:gd name="T88" fmla="*/ 720 w 1347"/>
              <a:gd name="T89" fmla="*/ 413 h 1560"/>
              <a:gd name="T90" fmla="*/ 618 w 1347"/>
              <a:gd name="T91" fmla="*/ 381 h 1560"/>
              <a:gd name="T92" fmla="*/ 521 w 1347"/>
              <a:gd name="T93" fmla="*/ 411 h 1560"/>
              <a:gd name="T94" fmla="*/ 470 w 1347"/>
              <a:gd name="T95" fmla="*/ 490 h 1560"/>
              <a:gd name="T96" fmla="*/ 286 w 1347"/>
              <a:gd name="T97" fmla="*/ 453 h 1560"/>
              <a:gd name="T98" fmla="*/ 333 w 1347"/>
              <a:gd name="T99" fmla="*/ 340 h 1560"/>
              <a:gd name="T100" fmla="*/ 413 w 1347"/>
              <a:gd name="T101" fmla="*/ 261 h 1560"/>
              <a:gd name="T102" fmla="*/ 535 w 1347"/>
              <a:gd name="T103" fmla="*/ 211 h 1560"/>
              <a:gd name="T104" fmla="*/ 675 w 1347"/>
              <a:gd name="T105" fmla="*/ 205 h 1560"/>
              <a:gd name="T106" fmla="*/ 815 w 1347"/>
              <a:gd name="T107" fmla="*/ 249 h 1560"/>
              <a:gd name="T108" fmla="*/ 911 w 1347"/>
              <a:gd name="T109" fmla="*/ 347 h 1560"/>
              <a:gd name="T110" fmla="*/ 954 w 1347"/>
              <a:gd name="T111" fmla="*/ 493 h 15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347" h="1560">
                <a:moveTo>
                  <a:pt x="1341" y="866"/>
                </a:moveTo>
                <a:lnTo>
                  <a:pt x="1341" y="866"/>
                </a:lnTo>
                <a:lnTo>
                  <a:pt x="1334" y="850"/>
                </a:lnTo>
                <a:lnTo>
                  <a:pt x="1325" y="833"/>
                </a:lnTo>
                <a:lnTo>
                  <a:pt x="1302" y="795"/>
                </a:lnTo>
                <a:lnTo>
                  <a:pt x="1251" y="710"/>
                </a:lnTo>
                <a:lnTo>
                  <a:pt x="1226" y="669"/>
                </a:lnTo>
                <a:lnTo>
                  <a:pt x="1214" y="648"/>
                </a:lnTo>
                <a:lnTo>
                  <a:pt x="1205" y="629"/>
                </a:lnTo>
                <a:lnTo>
                  <a:pt x="1196" y="611"/>
                </a:lnTo>
                <a:lnTo>
                  <a:pt x="1191" y="595"/>
                </a:lnTo>
                <a:lnTo>
                  <a:pt x="1187" y="582"/>
                </a:lnTo>
                <a:lnTo>
                  <a:pt x="1186" y="569"/>
                </a:lnTo>
                <a:lnTo>
                  <a:pt x="1186" y="569"/>
                </a:lnTo>
                <a:lnTo>
                  <a:pt x="1186" y="557"/>
                </a:lnTo>
                <a:lnTo>
                  <a:pt x="1188" y="547"/>
                </a:lnTo>
                <a:lnTo>
                  <a:pt x="1191" y="537"/>
                </a:lnTo>
                <a:lnTo>
                  <a:pt x="1196" y="526"/>
                </a:lnTo>
                <a:lnTo>
                  <a:pt x="1196" y="526"/>
                </a:lnTo>
                <a:lnTo>
                  <a:pt x="1202" y="515"/>
                </a:lnTo>
                <a:lnTo>
                  <a:pt x="1206" y="506"/>
                </a:lnTo>
                <a:lnTo>
                  <a:pt x="1209" y="496"/>
                </a:lnTo>
                <a:lnTo>
                  <a:pt x="1211" y="484"/>
                </a:lnTo>
                <a:lnTo>
                  <a:pt x="1212" y="472"/>
                </a:lnTo>
                <a:lnTo>
                  <a:pt x="1212" y="458"/>
                </a:lnTo>
                <a:lnTo>
                  <a:pt x="1209" y="445"/>
                </a:lnTo>
                <a:lnTo>
                  <a:pt x="1209" y="445"/>
                </a:lnTo>
                <a:lnTo>
                  <a:pt x="1200" y="414"/>
                </a:lnTo>
                <a:lnTo>
                  <a:pt x="1189" y="384"/>
                </a:lnTo>
                <a:lnTo>
                  <a:pt x="1176" y="356"/>
                </a:lnTo>
                <a:lnTo>
                  <a:pt x="1163" y="327"/>
                </a:lnTo>
                <a:lnTo>
                  <a:pt x="1147" y="300"/>
                </a:lnTo>
                <a:lnTo>
                  <a:pt x="1131" y="274"/>
                </a:lnTo>
                <a:lnTo>
                  <a:pt x="1113" y="248"/>
                </a:lnTo>
                <a:lnTo>
                  <a:pt x="1094" y="225"/>
                </a:lnTo>
                <a:lnTo>
                  <a:pt x="1073" y="202"/>
                </a:lnTo>
                <a:lnTo>
                  <a:pt x="1052" y="179"/>
                </a:lnTo>
                <a:lnTo>
                  <a:pt x="1030" y="158"/>
                </a:lnTo>
                <a:lnTo>
                  <a:pt x="1008" y="139"/>
                </a:lnTo>
                <a:lnTo>
                  <a:pt x="983" y="120"/>
                </a:lnTo>
                <a:lnTo>
                  <a:pt x="959" y="103"/>
                </a:lnTo>
                <a:lnTo>
                  <a:pt x="932" y="87"/>
                </a:lnTo>
                <a:lnTo>
                  <a:pt x="906" y="72"/>
                </a:lnTo>
                <a:lnTo>
                  <a:pt x="879" y="58"/>
                </a:lnTo>
                <a:lnTo>
                  <a:pt x="851" y="47"/>
                </a:lnTo>
                <a:lnTo>
                  <a:pt x="823" y="35"/>
                </a:lnTo>
                <a:lnTo>
                  <a:pt x="794" y="27"/>
                </a:lnTo>
                <a:lnTo>
                  <a:pt x="764" y="18"/>
                </a:lnTo>
                <a:lnTo>
                  <a:pt x="734" y="12"/>
                </a:lnTo>
                <a:lnTo>
                  <a:pt x="704" y="6"/>
                </a:lnTo>
                <a:lnTo>
                  <a:pt x="674" y="3"/>
                </a:lnTo>
                <a:lnTo>
                  <a:pt x="642" y="1"/>
                </a:lnTo>
                <a:lnTo>
                  <a:pt x="611" y="0"/>
                </a:lnTo>
                <a:lnTo>
                  <a:pt x="579" y="2"/>
                </a:lnTo>
                <a:lnTo>
                  <a:pt x="548" y="4"/>
                </a:lnTo>
                <a:lnTo>
                  <a:pt x="516" y="10"/>
                </a:lnTo>
                <a:lnTo>
                  <a:pt x="484" y="15"/>
                </a:lnTo>
                <a:lnTo>
                  <a:pt x="452" y="23"/>
                </a:lnTo>
                <a:lnTo>
                  <a:pt x="421" y="33"/>
                </a:lnTo>
                <a:lnTo>
                  <a:pt x="421" y="33"/>
                </a:lnTo>
                <a:lnTo>
                  <a:pt x="396" y="42"/>
                </a:lnTo>
                <a:lnTo>
                  <a:pt x="371" y="52"/>
                </a:lnTo>
                <a:lnTo>
                  <a:pt x="346" y="64"/>
                </a:lnTo>
                <a:lnTo>
                  <a:pt x="323" y="75"/>
                </a:lnTo>
                <a:lnTo>
                  <a:pt x="299" y="89"/>
                </a:lnTo>
                <a:lnTo>
                  <a:pt x="277" y="103"/>
                </a:lnTo>
                <a:lnTo>
                  <a:pt x="256" y="118"/>
                </a:lnTo>
                <a:lnTo>
                  <a:pt x="235" y="134"/>
                </a:lnTo>
                <a:lnTo>
                  <a:pt x="215" y="151"/>
                </a:lnTo>
                <a:lnTo>
                  <a:pt x="196" y="169"/>
                </a:lnTo>
                <a:lnTo>
                  <a:pt x="178" y="187"/>
                </a:lnTo>
                <a:lnTo>
                  <a:pt x="160" y="206"/>
                </a:lnTo>
                <a:lnTo>
                  <a:pt x="143" y="225"/>
                </a:lnTo>
                <a:lnTo>
                  <a:pt x="127" y="246"/>
                </a:lnTo>
                <a:lnTo>
                  <a:pt x="112" y="266"/>
                </a:lnTo>
                <a:lnTo>
                  <a:pt x="97" y="289"/>
                </a:lnTo>
                <a:lnTo>
                  <a:pt x="83" y="311"/>
                </a:lnTo>
                <a:lnTo>
                  <a:pt x="72" y="333"/>
                </a:lnTo>
                <a:lnTo>
                  <a:pt x="60" y="357"/>
                </a:lnTo>
                <a:lnTo>
                  <a:pt x="49" y="380"/>
                </a:lnTo>
                <a:lnTo>
                  <a:pt x="40" y="404"/>
                </a:lnTo>
                <a:lnTo>
                  <a:pt x="31" y="429"/>
                </a:lnTo>
                <a:lnTo>
                  <a:pt x="23" y="454"/>
                </a:lnTo>
                <a:lnTo>
                  <a:pt x="16" y="480"/>
                </a:lnTo>
                <a:lnTo>
                  <a:pt x="11" y="505"/>
                </a:lnTo>
                <a:lnTo>
                  <a:pt x="7" y="531"/>
                </a:lnTo>
                <a:lnTo>
                  <a:pt x="4" y="557"/>
                </a:lnTo>
                <a:lnTo>
                  <a:pt x="2" y="584"/>
                </a:lnTo>
                <a:lnTo>
                  <a:pt x="0" y="610"/>
                </a:lnTo>
                <a:lnTo>
                  <a:pt x="0" y="637"/>
                </a:lnTo>
                <a:lnTo>
                  <a:pt x="3" y="663"/>
                </a:lnTo>
                <a:lnTo>
                  <a:pt x="5" y="690"/>
                </a:lnTo>
                <a:lnTo>
                  <a:pt x="5" y="690"/>
                </a:lnTo>
                <a:lnTo>
                  <a:pt x="9" y="720"/>
                </a:lnTo>
                <a:lnTo>
                  <a:pt x="15" y="749"/>
                </a:lnTo>
                <a:lnTo>
                  <a:pt x="22" y="778"/>
                </a:lnTo>
                <a:lnTo>
                  <a:pt x="29" y="805"/>
                </a:lnTo>
                <a:lnTo>
                  <a:pt x="39" y="833"/>
                </a:lnTo>
                <a:lnTo>
                  <a:pt x="49" y="860"/>
                </a:lnTo>
                <a:lnTo>
                  <a:pt x="61" y="886"/>
                </a:lnTo>
                <a:lnTo>
                  <a:pt x="74" y="912"/>
                </a:lnTo>
                <a:lnTo>
                  <a:pt x="87" y="936"/>
                </a:lnTo>
                <a:lnTo>
                  <a:pt x="102" y="960"/>
                </a:lnTo>
                <a:lnTo>
                  <a:pt x="119" y="984"/>
                </a:lnTo>
                <a:lnTo>
                  <a:pt x="137" y="1007"/>
                </a:lnTo>
                <a:lnTo>
                  <a:pt x="155" y="1029"/>
                </a:lnTo>
                <a:lnTo>
                  <a:pt x="175" y="1051"/>
                </a:lnTo>
                <a:lnTo>
                  <a:pt x="197" y="1072"/>
                </a:lnTo>
                <a:lnTo>
                  <a:pt x="219" y="1092"/>
                </a:lnTo>
                <a:lnTo>
                  <a:pt x="219" y="1092"/>
                </a:lnTo>
                <a:lnTo>
                  <a:pt x="224" y="1098"/>
                </a:lnTo>
                <a:lnTo>
                  <a:pt x="230" y="1106"/>
                </a:lnTo>
                <a:lnTo>
                  <a:pt x="233" y="1113"/>
                </a:lnTo>
                <a:lnTo>
                  <a:pt x="234" y="1122"/>
                </a:lnTo>
                <a:lnTo>
                  <a:pt x="234" y="1122"/>
                </a:lnTo>
                <a:lnTo>
                  <a:pt x="235" y="1156"/>
                </a:lnTo>
                <a:lnTo>
                  <a:pt x="235" y="1190"/>
                </a:lnTo>
                <a:lnTo>
                  <a:pt x="235" y="1259"/>
                </a:lnTo>
                <a:lnTo>
                  <a:pt x="235" y="1259"/>
                </a:lnTo>
                <a:lnTo>
                  <a:pt x="235" y="1514"/>
                </a:lnTo>
                <a:lnTo>
                  <a:pt x="235" y="1514"/>
                </a:lnTo>
                <a:lnTo>
                  <a:pt x="279" y="1525"/>
                </a:lnTo>
                <a:lnTo>
                  <a:pt x="325" y="1533"/>
                </a:lnTo>
                <a:lnTo>
                  <a:pt x="371" y="1542"/>
                </a:lnTo>
                <a:lnTo>
                  <a:pt x="416" y="1548"/>
                </a:lnTo>
                <a:lnTo>
                  <a:pt x="463" y="1554"/>
                </a:lnTo>
                <a:lnTo>
                  <a:pt x="510" y="1557"/>
                </a:lnTo>
                <a:lnTo>
                  <a:pt x="558" y="1559"/>
                </a:lnTo>
                <a:lnTo>
                  <a:pt x="606" y="1560"/>
                </a:lnTo>
                <a:lnTo>
                  <a:pt x="606" y="1560"/>
                </a:lnTo>
                <a:lnTo>
                  <a:pt x="640" y="1560"/>
                </a:lnTo>
                <a:lnTo>
                  <a:pt x="675" y="1559"/>
                </a:lnTo>
                <a:lnTo>
                  <a:pt x="709" y="1557"/>
                </a:lnTo>
                <a:lnTo>
                  <a:pt x="744" y="1554"/>
                </a:lnTo>
                <a:lnTo>
                  <a:pt x="778" y="1550"/>
                </a:lnTo>
                <a:lnTo>
                  <a:pt x="811" y="1546"/>
                </a:lnTo>
                <a:lnTo>
                  <a:pt x="844" y="1541"/>
                </a:lnTo>
                <a:lnTo>
                  <a:pt x="877" y="1536"/>
                </a:lnTo>
                <a:lnTo>
                  <a:pt x="877" y="1536"/>
                </a:lnTo>
                <a:lnTo>
                  <a:pt x="877" y="1338"/>
                </a:lnTo>
                <a:lnTo>
                  <a:pt x="877" y="1338"/>
                </a:lnTo>
                <a:lnTo>
                  <a:pt x="885" y="1336"/>
                </a:lnTo>
                <a:lnTo>
                  <a:pt x="885" y="1336"/>
                </a:lnTo>
                <a:lnTo>
                  <a:pt x="1067" y="1335"/>
                </a:lnTo>
                <a:lnTo>
                  <a:pt x="1067" y="1335"/>
                </a:lnTo>
                <a:lnTo>
                  <a:pt x="1082" y="1335"/>
                </a:lnTo>
                <a:lnTo>
                  <a:pt x="1096" y="1333"/>
                </a:lnTo>
                <a:lnTo>
                  <a:pt x="1110" y="1330"/>
                </a:lnTo>
                <a:lnTo>
                  <a:pt x="1123" y="1325"/>
                </a:lnTo>
                <a:lnTo>
                  <a:pt x="1135" y="1320"/>
                </a:lnTo>
                <a:lnTo>
                  <a:pt x="1146" y="1314"/>
                </a:lnTo>
                <a:lnTo>
                  <a:pt x="1156" y="1306"/>
                </a:lnTo>
                <a:lnTo>
                  <a:pt x="1166" y="1298"/>
                </a:lnTo>
                <a:lnTo>
                  <a:pt x="1174" y="1288"/>
                </a:lnTo>
                <a:lnTo>
                  <a:pt x="1182" y="1279"/>
                </a:lnTo>
                <a:lnTo>
                  <a:pt x="1188" y="1267"/>
                </a:lnTo>
                <a:lnTo>
                  <a:pt x="1193" y="1255"/>
                </a:lnTo>
                <a:lnTo>
                  <a:pt x="1198" y="1242"/>
                </a:lnTo>
                <a:lnTo>
                  <a:pt x="1201" y="1228"/>
                </a:lnTo>
                <a:lnTo>
                  <a:pt x="1203" y="1214"/>
                </a:lnTo>
                <a:lnTo>
                  <a:pt x="1203" y="1199"/>
                </a:lnTo>
                <a:lnTo>
                  <a:pt x="1203" y="1199"/>
                </a:lnTo>
                <a:lnTo>
                  <a:pt x="1204" y="1133"/>
                </a:lnTo>
                <a:lnTo>
                  <a:pt x="1204" y="1133"/>
                </a:lnTo>
                <a:lnTo>
                  <a:pt x="1203" y="1130"/>
                </a:lnTo>
                <a:lnTo>
                  <a:pt x="1203" y="1128"/>
                </a:lnTo>
                <a:lnTo>
                  <a:pt x="1200" y="1124"/>
                </a:lnTo>
                <a:lnTo>
                  <a:pt x="1196" y="1121"/>
                </a:lnTo>
                <a:lnTo>
                  <a:pt x="1193" y="1119"/>
                </a:lnTo>
                <a:lnTo>
                  <a:pt x="1193" y="1119"/>
                </a:lnTo>
                <a:lnTo>
                  <a:pt x="1182" y="1112"/>
                </a:lnTo>
                <a:lnTo>
                  <a:pt x="1173" y="1106"/>
                </a:lnTo>
                <a:lnTo>
                  <a:pt x="1171" y="1102"/>
                </a:lnTo>
                <a:lnTo>
                  <a:pt x="1168" y="1097"/>
                </a:lnTo>
                <a:lnTo>
                  <a:pt x="1167" y="1093"/>
                </a:lnTo>
                <a:lnTo>
                  <a:pt x="1167" y="1089"/>
                </a:lnTo>
                <a:lnTo>
                  <a:pt x="1167" y="1089"/>
                </a:lnTo>
                <a:lnTo>
                  <a:pt x="1167" y="1085"/>
                </a:lnTo>
                <a:lnTo>
                  <a:pt x="1169" y="1080"/>
                </a:lnTo>
                <a:lnTo>
                  <a:pt x="1171" y="1076"/>
                </a:lnTo>
                <a:lnTo>
                  <a:pt x="1174" y="1073"/>
                </a:lnTo>
                <a:lnTo>
                  <a:pt x="1178" y="1069"/>
                </a:lnTo>
                <a:lnTo>
                  <a:pt x="1183" y="1065"/>
                </a:lnTo>
                <a:lnTo>
                  <a:pt x="1194" y="1059"/>
                </a:lnTo>
                <a:lnTo>
                  <a:pt x="1194" y="1059"/>
                </a:lnTo>
                <a:lnTo>
                  <a:pt x="1199" y="1056"/>
                </a:lnTo>
                <a:lnTo>
                  <a:pt x="1202" y="1052"/>
                </a:lnTo>
                <a:lnTo>
                  <a:pt x="1203" y="1048"/>
                </a:lnTo>
                <a:lnTo>
                  <a:pt x="1203" y="1045"/>
                </a:lnTo>
                <a:lnTo>
                  <a:pt x="1203" y="1045"/>
                </a:lnTo>
                <a:lnTo>
                  <a:pt x="1203" y="1021"/>
                </a:lnTo>
                <a:lnTo>
                  <a:pt x="1203" y="1021"/>
                </a:lnTo>
                <a:lnTo>
                  <a:pt x="1204" y="1011"/>
                </a:lnTo>
                <a:lnTo>
                  <a:pt x="1205" y="1007"/>
                </a:lnTo>
                <a:lnTo>
                  <a:pt x="1207" y="1003"/>
                </a:lnTo>
                <a:lnTo>
                  <a:pt x="1210" y="1000"/>
                </a:lnTo>
                <a:lnTo>
                  <a:pt x="1213" y="998"/>
                </a:lnTo>
                <a:lnTo>
                  <a:pt x="1222" y="993"/>
                </a:lnTo>
                <a:lnTo>
                  <a:pt x="1222" y="993"/>
                </a:lnTo>
                <a:lnTo>
                  <a:pt x="1260" y="980"/>
                </a:lnTo>
                <a:lnTo>
                  <a:pt x="1296" y="965"/>
                </a:lnTo>
                <a:lnTo>
                  <a:pt x="1296" y="965"/>
                </a:lnTo>
                <a:lnTo>
                  <a:pt x="1304" y="961"/>
                </a:lnTo>
                <a:lnTo>
                  <a:pt x="1311" y="957"/>
                </a:lnTo>
                <a:lnTo>
                  <a:pt x="1317" y="953"/>
                </a:lnTo>
                <a:lnTo>
                  <a:pt x="1323" y="948"/>
                </a:lnTo>
                <a:lnTo>
                  <a:pt x="1328" y="942"/>
                </a:lnTo>
                <a:lnTo>
                  <a:pt x="1333" y="937"/>
                </a:lnTo>
                <a:lnTo>
                  <a:pt x="1336" y="931"/>
                </a:lnTo>
                <a:lnTo>
                  <a:pt x="1341" y="924"/>
                </a:lnTo>
                <a:lnTo>
                  <a:pt x="1343" y="918"/>
                </a:lnTo>
                <a:lnTo>
                  <a:pt x="1345" y="911"/>
                </a:lnTo>
                <a:lnTo>
                  <a:pt x="1346" y="903"/>
                </a:lnTo>
                <a:lnTo>
                  <a:pt x="1347" y="896"/>
                </a:lnTo>
                <a:lnTo>
                  <a:pt x="1347" y="888"/>
                </a:lnTo>
                <a:lnTo>
                  <a:pt x="1346" y="881"/>
                </a:lnTo>
                <a:lnTo>
                  <a:pt x="1344" y="873"/>
                </a:lnTo>
                <a:lnTo>
                  <a:pt x="1341" y="866"/>
                </a:lnTo>
                <a:lnTo>
                  <a:pt x="1341" y="866"/>
                </a:lnTo>
                <a:close/>
                <a:moveTo>
                  <a:pt x="693" y="1283"/>
                </a:moveTo>
                <a:lnTo>
                  <a:pt x="693" y="1283"/>
                </a:lnTo>
                <a:lnTo>
                  <a:pt x="683" y="1292"/>
                </a:lnTo>
                <a:lnTo>
                  <a:pt x="674" y="1298"/>
                </a:lnTo>
                <a:lnTo>
                  <a:pt x="663" y="1304"/>
                </a:lnTo>
                <a:lnTo>
                  <a:pt x="653" y="1310"/>
                </a:lnTo>
                <a:lnTo>
                  <a:pt x="642" y="1314"/>
                </a:lnTo>
                <a:lnTo>
                  <a:pt x="630" y="1316"/>
                </a:lnTo>
                <a:lnTo>
                  <a:pt x="618" y="1318"/>
                </a:lnTo>
                <a:lnTo>
                  <a:pt x="605" y="1319"/>
                </a:lnTo>
                <a:lnTo>
                  <a:pt x="605" y="1319"/>
                </a:lnTo>
                <a:lnTo>
                  <a:pt x="592" y="1318"/>
                </a:lnTo>
                <a:lnTo>
                  <a:pt x="580" y="1316"/>
                </a:lnTo>
                <a:lnTo>
                  <a:pt x="569" y="1314"/>
                </a:lnTo>
                <a:lnTo>
                  <a:pt x="558" y="1310"/>
                </a:lnTo>
                <a:lnTo>
                  <a:pt x="547" y="1304"/>
                </a:lnTo>
                <a:lnTo>
                  <a:pt x="537" y="1298"/>
                </a:lnTo>
                <a:lnTo>
                  <a:pt x="527" y="1292"/>
                </a:lnTo>
                <a:lnTo>
                  <a:pt x="518" y="1283"/>
                </a:lnTo>
                <a:lnTo>
                  <a:pt x="518" y="1283"/>
                </a:lnTo>
                <a:lnTo>
                  <a:pt x="509" y="1273"/>
                </a:lnTo>
                <a:lnTo>
                  <a:pt x="502" y="1264"/>
                </a:lnTo>
                <a:lnTo>
                  <a:pt x="496" y="1253"/>
                </a:lnTo>
                <a:lnTo>
                  <a:pt x="490" y="1243"/>
                </a:lnTo>
                <a:lnTo>
                  <a:pt x="487" y="1232"/>
                </a:lnTo>
                <a:lnTo>
                  <a:pt x="484" y="1220"/>
                </a:lnTo>
                <a:lnTo>
                  <a:pt x="482" y="1209"/>
                </a:lnTo>
                <a:lnTo>
                  <a:pt x="482" y="1196"/>
                </a:lnTo>
                <a:lnTo>
                  <a:pt x="482" y="1196"/>
                </a:lnTo>
                <a:lnTo>
                  <a:pt x="482" y="1183"/>
                </a:lnTo>
                <a:lnTo>
                  <a:pt x="484" y="1172"/>
                </a:lnTo>
                <a:lnTo>
                  <a:pt x="487" y="1160"/>
                </a:lnTo>
                <a:lnTo>
                  <a:pt x="490" y="1149"/>
                </a:lnTo>
                <a:lnTo>
                  <a:pt x="496" y="1139"/>
                </a:lnTo>
                <a:lnTo>
                  <a:pt x="502" y="1128"/>
                </a:lnTo>
                <a:lnTo>
                  <a:pt x="509" y="1119"/>
                </a:lnTo>
                <a:lnTo>
                  <a:pt x="518" y="1109"/>
                </a:lnTo>
                <a:lnTo>
                  <a:pt x="518" y="1109"/>
                </a:lnTo>
                <a:lnTo>
                  <a:pt x="526" y="1102"/>
                </a:lnTo>
                <a:lnTo>
                  <a:pt x="536" y="1094"/>
                </a:lnTo>
                <a:lnTo>
                  <a:pt x="547" y="1088"/>
                </a:lnTo>
                <a:lnTo>
                  <a:pt x="557" y="1082"/>
                </a:lnTo>
                <a:lnTo>
                  <a:pt x="568" y="1079"/>
                </a:lnTo>
                <a:lnTo>
                  <a:pt x="579" y="1076"/>
                </a:lnTo>
                <a:lnTo>
                  <a:pt x="591" y="1074"/>
                </a:lnTo>
                <a:lnTo>
                  <a:pt x="604" y="1074"/>
                </a:lnTo>
                <a:lnTo>
                  <a:pt x="604" y="1074"/>
                </a:lnTo>
                <a:lnTo>
                  <a:pt x="616" y="1074"/>
                </a:lnTo>
                <a:lnTo>
                  <a:pt x="629" y="1076"/>
                </a:lnTo>
                <a:lnTo>
                  <a:pt x="641" y="1079"/>
                </a:lnTo>
                <a:lnTo>
                  <a:pt x="651" y="1082"/>
                </a:lnTo>
                <a:lnTo>
                  <a:pt x="663" y="1088"/>
                </a:lnTo>
                <a:lnTo>
                  <a:pt x="673" y="1094"/>
                </a:lnTo>
                <a:lnTo>
                  <a:pt x="683" y="1102"/>
                </a:lnTo>
                <a:lnTo>
                  <a:pt x="693" y="1109"/>
                </a:lnTo>
                <a:lnTo>
                  <a:pt x="693" y="1109"/>
                </a:lnTo>
                <a:lnTo>
                  <a:pt x="701" y="1119"/>
                </a:lnTo>
                <a:lnTo>
                  <a:pt x="709" y="1128"/>
                </a:lnTo>
                <a:lnTo>
                  <a:pt x="715" y="1139"/>
                </a:lnTo>
                <a:lnTo>
                  <a:pt x="720" y="1149"/>
                </a:lnTo>
                <a:lnTo>
                  <a:pt x="724" y="1160"/>
                </a:lnTo>
                <a:lnTo>
                  <a:pt x="727" y="1172"/>
                </a:lnTo>
                <a:lnTo>
                  <a:pt x="729" y="1183"/>
                </a:lnTo>
                <a:lnTo>
                  <a:pt x="729" y="1196"/>
                </a:lnTo>
                <a:lnTo>
                  <a:pt x="729" y="1196"/>
                </a:lnTo>
                <a:lnTo>
                  <a:pt x="729" y="1209"/>
                </a:lnTo>
                <a:lnTo>
                  <a:pt x="727" y="1220"/>
                </a:lnTo>
                <a:lnTo>
                  <a:pt x="725" y="1232"/>
                </a:lnTo>
                <a:lnTo>
                  <a:pt x="720" y="1243"/>
                </a:lnTo>
                <a:lnTo>
                  <a:pt x="715" y="1253"/>
                </a:lnTo>
                <a:lnTo>
                  <a:pt x="709" y="1264"/>
                </a:lnTo>
                <a:lnTo>
                  <a:pt x="701" y="1273"/>
                </a:lnTo>
                <a:lnTo>
                  <a:pt x="693" y="1283"/>
                </a:lnTo>
                <a:lnTo>
                  <a:pt x="693" y="1283"/>
                </a:lnTo>
                <a:close/>
                <a:moveTo>
                  <a:pt x="940" y="576"/>
                </a:moveTo>
                <a:lnTo>
                  <a:pt x="940" y="576"/>
                </a:lnTo>
                <a:lnTo>
                  <a:pt x="931" y="596"/>
                </a:lnTo>
                <a:lnTo>
                  <a:pt x="922" y="618"/>
                </a:lnTo>
                <a:lnTo>
                  <a:pt x="910" y="639"/>
                </a:lnTo>
                <a:lnTo>
                  <a:pt x="896" y="660"/>
                </a:lnTo>
                <a:lnTo>
                  <a:pt x="896" y="660"/>
                </a:lnTo>
                <a:lnTo>
                  <a:pt x="885" y="675"/>
                </a:lnTo>
                <a:lnTo>
                  <a:pt x="868" y="693"/>
                </a:lnTo>
                <a:lnTo>
                  <a:pt x="844" y="716"/>
                </a:lnTo>
                <a:lnTo>
                  <a:pt x="815" y="744"/>
                </a:lnTo>
                <a:lnTo>
                  <a:pt x="815" y="744"/>
                </a:lnTo>
                <a:lnTo>
                  <a:pt x="787" y="770"/>
                </a:lnTo>
                <a:lnTo>
                  <a:pt x="764" y="792"/>
                </a:lnTo>
                <a:lnTo>
                  <a:pt x="748" y="810"/>
                </a:lnTo>
                <a:lnTo>
                  <a:pt x="737" y="824"/>
                </a:lnTo>
                <a:lnTo>
                  <a:pt x="737" y="824"/>
                </a:lnTo>
                <a:lnTo>
                  <a:pt x="730" y="836"/>
                </a:lnTo>
                <a:lnTo>
                  <a:pt x="723" y="851"/>
                </a:lnTo>
                <a:lnTo>
                  <a:pt x="716" y="867"/>
                </a:lnTo>
                <a:lnTo>
                  <a:pt x="711" y="885"/>
                </a:lnTo>
                <a:lnTo>
                  <a:pt x="711" y="885"/>
                </a:lnTo>
                <a:lnTo>
                  <a:pt x="706" y="906"/>
                </a:lnTo>
                <a:lnTo>
                  <a:pt x="702" y="932"/>
                </a:lnTo>
                <a:lnTo>
                  <a:pt x="699" y="960"/>
                </a:lnTo>
                <a:lnTo>
                  <a:pt x="697" y="992"/>
                </a:lnTo>
                <a:lnTo>
                  <a:pt x="504" y="992"/>
                </a:lnTo>
                <a:lnTo>
                  <a:pt x="503" y="960"/>
                </a:lnTo>
                <a:lnTo>
                  <a:pt x="503" y="960"/>
                </a:lnTo>
                <a:lnTo>
                  <a:pt x="504" y="937"/>
                </a:lnTo>
                <a:lnTo>
                  <a:pt x="505" y="914"/>
                </a:lnTo>
                <a:lnTo>
                  <a:pt x="508" y="891"/>
                </a:lnTo>
                <a:lnTo>
                  <a:pt x="512" y="869"/>
                </a:lnTo>
                <a:lnTo>
                  <a:pt x="517" y="848"/>
                </a:lnTo>
                <a:lnTo>
                  <a:pt x="523" y="827"/>
                </a:lnTo>
                <a:lnTo>
                  <a:pt x="530" y="807"/>
                </a:lnTo>
                <a:lnTo>
                  <a:pt x="538" y="786"/>
                </a:lnTo>
                <a:lnTo>
                  <a:pt x="538" y="786"/>
                </a:lnTo>
                <a:lnTo>
                  <a:pt x="548" y="767"/>
                </a:lnTo>
                <a:lnTo>
                  <a:pt x="558" y="748"/>
                </a:lnTo>
                <a:lnTo>
                  <a:pt x="571" y="729"/>
                </a:lnTo>
                <a:lnTo>
                  <a:pt x="584" y="711"/>
                </a:lnTo>
                <a:lnTo>
                  <a:pt x="598" y="693"/>
                </a:lnTo>
                <a:lnTo>
                  <a:pt x="615" y="675"/>
                </a:lnTo>
                <a:lnTo>
                  <a:pt x="632" y="657"/>
                </a:lnTo>
                <a:lnTo>
                  <a:pt x="651" y="640"/>
                </a:lnTo>
                <a:lnTo>
                  <a:pt x="651" y="640"/>
                </a:lnTo>
                <a:lnTo>
                  <a:pt x="685" y="609"/>
                </a:lnTo>
                <a:lnTo>
                  <a:pt x="712" y="584"/>
                </a:lnTo>
                <a:lnTo>
                  <a:pt x="731" y="564"/>
                </a:lnTo>
                <a:lnTo>
                  <a:pt x="738" y="555"/>
                </a:lnTo>
                <a:lnTo>
                  <a:pt x="743" y="549"/>
                </a:lnTo>
                <a:lnTo>
                  <a:pt x="743" y="549"/>
                </a:lnTo>
                <a:lnTo>
                  <a:pt x="750" y="536"/>
                </a:lnTo>
                <a:lnTo>
                  <a:pt x="754" y="521"/>
                </a:lnTo>
                <a:lnTo>
                  <a:pt x="758" y="506"/>
                </a:lnTo>
                <a:lnTo>
                  <a:pt x="759" y="490"/>
                </a:lnTo>
                <a:lnTo>
                  <a:pt x="759" y="490"/>
                </a:lnTo>
                <a:lnTo>
                  <a:pt x="758" y="479"/>
                </a:lnTo>
                <a:lnTo>
                  <a:pt x="756" y="468"/>
                </a:lnTo>
                <a:lnTo>
                  <a:pt x="753" y="457"/>
                </a:lnTo>
                <a:lnTo>
                  <a:pt x="749" y="448"/>
                </a:lnTo>
                <a:lnTo>
                  <a:pt x="744" y="438"/>
                </a:lnTo>
                <a:lnTo>
                  <a:pt x="737" y="430"/>
                </a:lnTo>
                <a:lnTo>
                  <a:pt x="729" y="420"/>
                </a:lnTo>
                <a:lnTo>
                  <a:pt x="720" y="413"/>
                </a:lnTo>
                <a:lnTo>
                  <a:pt x="720" y="413"/>
                </a:lnTo>
                <a:lnTo>
                  <a:pt x="711" y="405"/>
                </a:lnTo>
                <a:lnTo>
                  <a:pt x="699" y="399"/>
                </a:lnTo>
                <a:lnTo>
                  <a:pt x="688" y="394"/>
                </a:lnTo>
                <a:lnTo>
                  <a:pt x="676" y="388"/>
                </a:lnTo>
                <a:lnTo>
                  <a:pt x="662" y="385"/>
                </a:lnTo>
                <a:lnTo>
                  <a:pt x="648" y="383"/>
                </a:lnTo>
                <a:lnTo>
                  <a:pt x="633" y="381"/>
                </a:lnTo>
                <a:lnTo>
                  <a:pt x="618" y="381"/>
                </a:lnTo>
                <a:lnTo>
                  <a:pt x="618" y="381"/>
                </a:lnTo>
                <a:lnTo>
                  <a:pt x="602" y="381"/>
                </a:lnTo>
                <a:lnTo>
                  <a:pt x="587" y="383"/>
                </a:lnTo>
                <a:lnTo>
                  <a:pt x="572" y="386"/>
                </a:lnTo>
                <a:lnTo>
                  <a:pt x="558" y="391"/>
                </a:lnTo>
                <a:lnTo>
                  <a:pt x="545" y="396"/>
                </a:lnTo>
                <a:lnTo>
                  <a:pt x="533" y="402"/>
                </a:lnTo>
                <a:lnTo>
                  <a:pt x="521" y="411"/>
                </a:lnTo>
                <a:lnTo>
                  <a:pt x="510" y="419"/>
                </a:lnTo>
                <a:lnTo>
                  <a:pt x="510" y="419"/>
                </a:lnTo>
                <a:lnTo>
                  <a:pt x="501" y="430"/>
                </a:lnTo>
                <a:lnTo>
                  <a:pt x="491" y="440"/>
                </a:lnTo>
                <a:lnTo>
                  <a:pt x="485" y="452"/>
                </a:lnTo>
                <a:lnTo>
                  <a:pt x="479" y="464"/>
                </a:lnTo>
                <a:lnTo>
                  <a:pt x="473" y="476"/>
                </a:lnTo>
                <a:lnTo>
                  <a:pt x="470" y="490"/>
                </a:lnTo>
                <a:lnTo>
                  <a:pt x="468" y="504"/>
                </a:lnTo>
                <a:lnTo>
                  <a:pt x="468" y="519"/>
                </a:lnTo>
                <a:lnTo>
                  <a:pt x="280" y="519"/>
                </a:lnTo>
                <a:lnTo>
                  <a:pt x="280" y="519"/>
                </a:lnTo>
                <a:lnTo>
                  <a:pt x="280" y="502"/>
                </a:lnTo>
                <a:lnTo>
                  <a:pt x="281" y="486"/>
                </a:lnTo>
                <a:lnTo>
                  <a:pt x="284" y="469"/>
                </a:lnTo>
                <a:lnTo>
                  <a:pt x="286" y="453"/>
                </a:lnTo>
                <a:lnTo>
                  <a:pt x="289" y="438"/>
                </a:lnTo>
                <a:lnTo>
                  <a:pt x="293" y="422"/>
                </a:lnTo>
                <a:lnTo>
                  <a:pt x="298" y="409"/>
                </a:lnTo>
                <a:lnTo>
                  <a:pt x="304" y="394"/>
                </a:lnTo>
                <a:lnTo>
                  <a:pt x="310" y="380"/>
                </a:lnTo>
                <a:lnTo>
                  <a:pt x="316" y="366"/>
                </a:lnTo>
                <a:lnTo>
                  <a:pt x="325" y="352"/>
                </a:lnTo>
                <a:lnTo>
                  <a:pt x="333" y="340"/>
                </a:lnTo>
                <a:lnTo>
                  <a:pt x="342" y="328"/>
                </a:lnTo>
                <a:lnTo>
                  <a:pt x="352" y="315"/>
                </a:lnTo>
                <a:lnTo>
                  <a:pt x="363" y="304"/>
                </a:lnTo>
                <a:lnTo>
                  <a:pt x="375" y="292"/>
                </a:lnTo>
                <a:lnTo>
                  <a:pt x="375" y="292"/>
                </a:lnTo>
                <a:lnTo>
                  <a:pt x="387" y="281"/>
                </a:lnTo>
                <a:lnTo>
                  <a:pt x="400" y="271"/>
                </a:lnTo>
                <a:lnTo>
                  <a:pt x="413" y="261"/>
                </a:lnTo>
                <a:lnTo>
                  <a:pt x="427" y="253"/>
                </a:lnTo>
                <a:lnTo>
                  <a:pt x="440" y="245"/>
                </a:lnTo>
                <a:lnTo>
                  <a:pt x="455" y="238"/>
                </a:lnTo>
                <a:lnTo>
                  <a:pt x="470" y="230"/>
                </a:lnTo>
                <a:lnTo>
                  <a:pt x="485" y="225"/>
                </a:lnTo>
                <a:lnTo>
                  <a:pt x="502" y="220"/>
                </a:lnTo>
                <a:lnTo>
                  <a:pt x="518" y="215"/>
                </a:lnTo>
                <a:lnTo>
                  <a:pt x="535" y="211"/>
                </a:lnTo>
                <a:lnTo>
                  <a:pt x="552" y="208"/>
                </a:lnTo>
                <a:lnTo>
                  <a:pt x="570" y="206"/>
                </a:lnTo>
                <a:lnTo>
                  <a:pt x="589" y="204"/>
                </a:lnTo>
                <a:lnTo>
                  <a:pt x="607" y="203"/>
                </a:lnTo>
                <a:lnTo>
                  <a:pt x="626" y="203"/>
                </a:lnTo>
                <a:lnTo>
                  <a:pt x="626" y="203"/>
                </a:lnTo>
                <a:lnTo>
                  <a:pt x="651" y="203"/>
                </a:lnTo>
                <a:lnTo>
                  <a:pt x="675" y="205"/>
                </a:lnTo>
                <a:lnTo>
                  <a:pt x="698" y="208"/>
                </a:lnTo>
                <a:lnTo>
                  <a:pt x="719" y="211"/>
                </a:lnTo>
                <a:lnTo>
                  <a:pt x="741" y="216"/>
                </a:lnTo>
                <a:lnTo>
                  <a:pt x="761" y="223"/>
                </a:lnTo>
                <a:lnTo>
                  <a:pt x="780" y="230"/>
                </a:lnTo>
                <a:lnTo>
                  <a:pt x="798" y="240"/>
                </a:lnTo>
                <a:lnTo>
                  <a:pt x="798" y="240"/>
                </a:lnTo>
                <a:lnTo>
                  <a:pt x="815" y="249"/>
                </a:lnTo>
                <a:lnTo>
                  <a:pt x="832" y="260"/>
                </a:lnTo>
                <a:lnTo>
                  <a:pt x="847" y="272"/>
                </a:lnTo>
                <a:lnTo>
                  <a:pt x="861" y="284"/>
                </a:lnTo>
                <a:lnTo>
                  <a:pt x="875" y="298"/>
                </a:lnTo>
                <a:lnTo>
                  <a:pt x="888" y="314"/>
                </a:lnTo>
                <a:lnTo>
                  <a:pt x="900" y="330"/>
                </a:lnTo>
                <a:lnTo>
                  <a:pt x="911" y="347"/>
                </a:lnTo>
                <a:lnTo>
                  <a:pt x="911" y="347"/>
                </a:lnTo>
                <a:lnTo>
                  <a:pt x="921" y="364"/>
                </a:lnTo>
                <a:lnTo>
                  <a:pt x="929" y="382"/>
                </a:lnTo>
                <a:lnTo>
                  <a:pt x="937" y="400"/>
                </a:lnTo>
                <a:lnTo>
                  <a:pt x="943" y="418"/>
                </a:lnTo>
                <a:lnTo>
                  <a:pt x="947" y="437"/>
                </a:lnTo>
                <a:lnTo>
                  <a:pt x="950" y="455"/>
                </a:lnTo>
                <a:lnTo>
                  <a:pt x="953" y="474"/>
                </a:lnTo>
                <a:lnTo>
                  <a:pt x="954" y="493"/>
                </a:lnTo>
                <a:lnTo>
                  <a:pt x="954" y="493"/>
                </a:lnTo>
                <a:lnTo>
                  <a:pt x="953" y="515"/>
                </a:lnTo>
                <a:lnTo>
                  <a:pt x="949" y="535"/>
                </a:lnTo>
                <a:lnTo>
                  <a:pt x="945" y="556"/>
                </a:lnTo>
                <a:lnTo>
                  <a:pt x="940" y="576"/>
                </a:lnTo>
                <a:lnTo>
                  <a:pt x="940" y="576"/>
                </a:lnTo>
                <a:close/>
              </a:path>
            </a:pathLst>
          </a:custGeom>
          <a:solidFill>
            <a:srgbClr val="DEDEDE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grpSp>
        <p:nvGrpSpPr>
          <p:cNvPr id="92" name="Grupa 91" descr="Działania Ministerstwa Klimatu i Środowiska&#10;&#10;Obraz przedstawia jakie według respondenta Ministerstwo Klimatu i Środowiska powinno podjąć jeszcze działania, w zakresie ochrony środowiska i wspierania efektywnego gospodarowania zasobami - wybudować nowoczesne elektrownie - 2%.">
            <a:extLst>
              <a:ext uri="{FF2B5EF4-FFF2-40B4-BE49-F238E27FC236}">
                <a16:creationId xmlns:a16="http://schemas.microsoft.com/office/drawing/2014/main" id="{88F8B17A-31AD-4102-8398-97E0BBDB4185}"/>
              </a:ext>
            </a:extLst>
          </p:cNvPr>
          <p:cNvGrpSpPr>
            <a:grpSpLocks noChangeAspect="1"/>
          </p:cNvGrpSpPr>
          <p:nvPr/>
        </p:nvGrpSpPr>
        <p:grpSpPr>
          <a:xfrm>
            <a:off x="3441779" y="3614197"/>
            <a:ext cx="386622" cy="431999"/>
            <a:chOff x="5748338" y="1414463"/>
            <a:chExt cx="676275" cy="755651"/>
          </a:xfrm>
          <a:solidFill>
            <a:srgbClr val="D9D9D9"/>
          </a:solidFill>
        </p:grpSpPr>
        <p:sp>
          <p:nvSpPr>
            <p:cNvPr id="93" name="Freeform 43">
              <a:extLst>
                <a:ext uri="{FF2B5EF4-FFF2-40B4-BE49-F238E27FC236}">
                  <a16:creationId xmlns:a16="http://schemas.microsoft.com/office/drawing/2014/main" id="{E7B3F468-9728-4C66-904C-6EFA27D03F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338" y="2111376"/>
              <a:ext cx="676275" cy="58738"/>
            </a:xfrm>
            <a:custGeom>
              <a:avLst/>
              <a:gdLst>
                <a:gd name="T0" fmla="*/ 36 w 852"/>
                <a:gd name="T1" fmla="*/ 75 h 75"/>
                <a:gd name="T2" fmla="*/ 814 w 852"/>
                <a:gd name="T3" fmla="*/ 75 h 75"/>
                <a:gd name="T4" fmla="*/ 814 w 852"/>
                <a:gd name="T5" fmla="*/ 75 h 75"/>
                <a:gd name="T6" fmla="*/ 814 w 852"/>
                <a:gd name="T7" fmla="*/ 75 h 75"/>
                <a:gd name="T8" fmla="*/ 822 w 852"/>
                <a:gd name="T9" fmla="*/ 73 h 75"/>
                <a:gd name="T10" fmla="*/ 830 w 852"/>
                <a:gd name="T11" fmla="*/ 72 h 75"/>
                <a:gd name="T12" fmla="*/ 836 w 852"/>
                <a:gd name="T13" fmla="*/ 68 h 75"/>
                <a:gd name="T14" fmla="*/ 841 w 852"/>
                <a:gd name="T15" fmla="*/ 64 h 75"/>
                <a:gd name="T16" fmla="*/ 845 w 852"/>
                <a:gd name="T17" fmla="*/ 58 h 75"/>
                <a:gd name="T18" fmla="*/ 849 w 852"/>
                <a:gd name="T19" fmla="*/ 51 h 75"/>
                <a:gd name="T20" fmla="*/ 852 w 852"/>
                <a:gd name="T21" fmla="*/ 45 h 75"/>
                <a:gd name="T22" fmla="*/ 852 w 852"/>
                <a:gd name="T23" fmla="*/ 37 h 75"/>
                <a:gd name="T24" fmla="*/ 852 w 852"/>
                <a:gd name="T25" fmla="*/ 37 h 75"/>
                <a:gd name="T26" fmla="*/ 852 w 852"/>
                <a:gd name="T27" fmla="*/ 37 h 75"/>
                <a:gd name="T28" fmla="*/ 852 w 852"/>
                <a:gd name="T29" fmla="*/ 30 h 75"/>
                <a:gd name="T30" fmla="*/ 849 w 852"/>
                <a:gd name="T31" fmla="*/ 23 h 75"/>
                <a:gd name="T32" fmla="*/ 845 w 852"/>
                <a:gd name="T33" fmla="*/ 17 h 75"/>
                <a:gd name="T34" fmla="*/ 841 w 852"/>
                <a:gd name="T35" fmla="*/ 11 h 75"/>
                <a:gd name="T36" fmla="*/ 836 w 852"/>
                <a:gd name="T37" fmla="*/ 6 h 75"/>
                <a:gd name="T38" fmla="*/ 830 w 852"/>
                <a:gd name="T39" fmla="*/ 3 h 75"/>
                <a:gd name="T40" fmla="*/ 822 w 852"/>
                <a:gd name="T41" fmla="*/ 2 h 75"/>
                <a:gd name="T42" fmla="*/ 814 w 852"/>
                <a:gd name="T43" fmla="*/ 0 h 75"/>
                <a:gd name="T44" fmla="*/ 36 w 852"/>
                <a:gd name="T45" fmla="*/ 0 h 75"/>
                <a:gd name="T46" fmla="*/ 36 w 852"/>
                <a:gd name="T47" fmla="*/ 0 h 75"/>
                <a:gd name="T48" fmla="*/ 36 w 852"/>
                <a:gd name="T49" fmla="*/ 0 h 75"/>
                <a:gd name="T50" fmla="*/ 30 w 852"/>
                <a:gd name="T51" fmla="*/ 2 h 75"/>
                <a:gd name="T52" fmla="*/ 22 w 852"/>
                <a:gd name="T53" fmla="*/ 3 h 75"/>
                <a:gd name="T54" fmla="*/ 16 w 852"/>
                <a:gd name="T55" fmla="*/ 6 h 75"/>
                <a:gd name="T56" fmla="*/ 11 w 852"/>
                <a:gd name="T57" fmla="*/ 11 h 75"/>
                <a:gd name="T58" fmla="*/ 6 w 852"/>
                <a:gd name="T59" fmla="*/ 17 h 75"/>
                <a:gd name="T60" fmla="*/ 2 w 852"/>
                <a:gd name="T61" fmla="*/ 23 h 75"/>
                <a:gd name="T62" fmla="*/ 0 w 852"/>
                <a:gd name="T63" fmla="*/ 30 h 75"/>
                <a:gd name="T64" fmla="*/ 0 w 852"/>
                <a:gd name="T65" fmla="*/ 37 h 75"/>
                <a:gd name="T66" fmla="*/ 0 w 852"/>
                <a:gd name="T67" fmla="*/ 37 h 75"/>
                <a:gd name="T68" fmla="*/ 0 w 852"/>
                <a:gd name="T69" fmla="*/ 37 h 75"/>
                <a:gd name="T70" fmla="*/ 0 w 852"/>
                <a:gd name="T71" fmla="*/ 45 h 75"/>
                <a:gd name="T72" fmla="*/ 2 w 852"/>
                <a:gd name="T73" fmla="*/ 51 h 75"/>
                <a:gd name="T74" fmla="*/ 6 w 852"/>
                <a:gd name="T75" fmla="*/ 58 h 75"/>
                <a:gd name="T76" fmla="*/ 11 w 852"/>
                <a:gd name="T77" fmla="*/ 64 h 75"/>
                <a:gd name="T78" fmla="*/ 16 w 852"/>
                <a:gd name="T79" fmla="*/ 68 h 75"/>
                <a:gd name="T80" fmla="*/ 22 w 852"/>
                <a:gd name="T81" fmla="*/ 72 h 75"/>
                <a:gd name="T82" fmla="*/ 30 w 852"/>
                <a:gd name="T83" fmla="*/ 73 h 75"/>
                <a:gd name="T84" fmla="*/ 36 w 852"/>
                <a:gd name="T85" fmla="*/ 75 h 75"/>
                <a:gd name="T86" fmla="*/ 36 w 852"/>
                <a:gd name="T87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52" h="75">
                  <a:moveTo>
                    <a:pt x="36" y="75"/>
                  </a:moveTo>
                  <a:lnTo>
                    <a:pt x="814" y="75"/>
                  </a:lnTo>
                  <a:lnTo>
                    <a:pt x="814" y="75"/>
                  </a:lnTo>
                  <a:lnTo>
                    <a:pt x="814" y="75"/>
                  </a:lnTo>
                  <a:lnTo>
                    <a:pt x="822" y="73"/>
                  </a:lnTo>
                  <a:lnTo>
                    <a:pt x="830" y="72"/>
                  </a:lnTo>
                  <a:lnTo>
                    <a:pt x="836" y="68"/>
                  </a:lnTo>
                  <a:lnTo>
                    <a:pt x="841" y="64"/>
                  </a:lnTo>
                  <a:lnTo>
                    <a:pt x="845" y="58"/>
                  </a:lnTo>
                  <a:lnTo>
                    <a:pt x="849" y="51"/>
                  </a:lnTo>
                  <a:lnTo>
                    <a:pt x="852" y="45"/>
                  </a:lnTo>
                  <a:lnTo>
                    <a:pt x="852" y="37"/>
                  </a:lnTo>
                  <a:lnTo>
                    <a:pt x="852" y="37"/>
                  </a:lnTo>
                  <a:lnTo>
                    <a:pt x="852" y="37"/>
                  </a:lnTo>
                  <a:lnTo>
                    <a:pt x="852" y="30"/>
                  </a:lnTo>
                  <a:lnTo>
                    <a:pt x="849" y="23"/>
                  </a:lnTo>
                  <a:lnTo>
                    <a:pt x="845" y="17"/>
                  </a:lnTo>
                  <a:lnTo>
                    <a:pt x="841" y="11"/>
                  </a:lnTo>
                  <a:lnTo>
                    <a:pt x="836" y="6"/>
                  </a:lnTo>
                  <a:lnTo>
                    <a:pt x="830" y="3"/>
                  </a:lnTo>
                  <a:lnTo>
                    <a:pt x="822" y="2"/>
                  </a:lnTo>
                  <a:lnTo>
                    <a:pt x="814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0" y="2"/>
                  </a:lnTo>
                  <a:lnTo>
                    <a:pt x="22" y="3"/>
                  </a:lnTo>
                  <a:lnTo>
                    <a:pt x="16" y="6"/>
                  </a:lnTo>
                  <a:lnTo>
                    <a:pt x="11" y="11"/>
                  </a:lnTo>
                  <a:lnTo>
                    <a:pt x="6" y="17"/>
                  </a:lnTo>
                  <a:lnTo>
                    <a:pt x="2" y="23"/>
                  </a:lnTo>
                  <a:lnTo>
                    <a:pt x="0" y="30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0" y="45"/>
                  </a:lnTo>
                  <a:lnTo>
                    <a:pt x="2" y="51"/>
                  </a:lnTo>
                  <a:lnTo>
                    <a:pt x="6" y="58"/>
                  </a:lnTo>
                  <a:lnTo>
                    <a:pt x="11" y="64"/>
                  </a:lnTo>
                  <a:lnTo>
                    <a:pt x="16" y="68"/>
                  </a:lnTo>
                  <a:lnTo>
                    <a:pt x="22" y="72"/>
                  </a:lnTo>
                  <a:lnTo>
                    <a:pt x="30" y="73"/>
                  </a:lnTo>
                  <a:lnTo>
                    <a:pt x="36" y="75"/>
                  </a:lnTo>
                  <a:lnTo>
                    <a:pt x="36" y="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4" name="Freeform 58">
              <a:extLst>
                <a:ext uri="{FF2B5EF4-FFF2-40B4-BE49-F238E27FC236}">
                  <a16:creationId xmlns:a16="http://schemas.microsoft.com/office/drawing/2014/main" id="{B649AE13-C311-4BE5-A5E3-D9C447C30CBD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1525" y="1651001"/>
              <a:ext cx="179388" cy="290513"/>
            </a:xfrm>
            <a:custGeom>
              <a:avLst/>
              <a:gdLst>
                <a:gd name="T0" fmla="*/ 56 w 227"/>
                <a:gd name="T1" fmla="*/ 360 h 365"/>
                <a:gd name="T2" fmla="*/ 56 w 227"/>
                <a:gd name="T3" fmla="*/ 68 h 365"/>
                <a:gd name="T4" fmla="*/ 56 w 227"/>
                <a:gd name="T5" fmla="*/ 68 h 365"/>
                <a:gd name="T6" fmla="*/ 58 w 227"/>
                <a:gd name="T7" fmla="*/ 62 h 365"/>
                <a:gd name="T8" fmla="*/ 59 w 227"/>
                <a:gd name="T9" fmla="*/ 59 h 365"/>
                <a:gd name="T10" fmla="*/ 62 w 227"/>
                <a:gd name="T11" fmla="*/ 56 h 365"/>
                <a:gd name="T12" fmla="*/ 67 w 227"/>
                <a:gd name="T13" fmla="*/ 56 h 365"/>
                <a:gd name="T14" fmla="*/ 162 w 227"/>
                <a:gd name="T15" fmla="*/ 56 h 365"/>
                <a:gd name="T16" fmla="*/ 162 w 227"/>
                <a:gd name="T17" fmla="*/ 56 h 365"/>
                <a:gd name="T18" fmla="*/ 165 w 227"/>
                <a:gd name="T19" fmla="*/ 57 h 365"/>
                <a:gd name="T20" fmla="*/ 168 w 227"/>
                <a:gd name="T21" fmla="*/ 59 h 365"/>
                <a:gd name="T22" fmla="*/ 170 w 227"/>
                <a:gd name="T23" fmla="*/ 62 h 365"/>
                <a:gd name="T24" fmla="*/ 171 w 227"/>
                <a:gd name="T25" fmla="*/ 65 h 365"/>
                <a:gd name="T26" fmla="*/ 171 w 227"/>
                <a:gd name="T27" fmla="*/ 87 h 365"/>
                <a:gd name="T28" fmla="*/ 227 w 227"/>
                <a:gd name="T29" fmla="*/ 87 h 365"/>
                <a:gd name="T30" fmla="*/ 227 w 227"/>
                <a:gd name="T31" fmla="*/ 57 h 365"/>
                <a:gd name="T32" fmla="*/ 227 w 227"/>
                <a:gd name="T33" fmla="*/ 57 h 365"/>
                <a:gd name="T34" fmla="*/ 227 w 227"/>
                <a:gd name="T35" fmla="*/ 45 h 365"/>
                <a:gd name="T36" fmla="*/ 224 w 227"/>
                <a:gd name="T37" fmla="*/ 33 h 365"/>
                <a:gd name="T38" fmla="*/ 219 w 227"/>
                <a:gd name="T39" fmla="*/ 23 h 365"/>
                <a:gd name="T40" fmla="*/ 213 w 227"/>
                <a:gd name="T41" fmla="*/ 14 h 365"/>
                <a:gd name="T42" fmla="*/ 204 w 227"/>
                <a:gd name="T43" fmla="*/ 8 h 365"/>
                <a:gd name="T44" fmla="*/ 194 w 227"/>
                <a:gd name="T45" fmla="*/ 3 h 365"/>
                <a:gd name="T46" fmla="*/ 184 w 227"/>
                <a:gd name="T47" fmla="*/ 0 h 365"/>
                <a:gd name="T48" fmla="*/ 170 w 227"/>
                <a:gd name="T49" fmla="*/ 0 h 365"/>
                <a:gd name="T50" fmla="*/ 61 w 227"/>
                <a:gd name="T51" fmla="*/ 0 h 365"/>
                <a:gd name="T52" fmla="*/ 61 w 227"/>
                <a:gd name="T53" fmla="*/ 0 h 365"/>
                <a:gd name="T54" fmla="*/ 47 w 227"/>
                <a:gd name="T55" fmla="*/ 0 h 365"/>
                <a:gd name="T56" fmla="*/ 34 w 227"/>
                <a:gd name="T57" fmla="*/ 3 h 365"/>
                <a:gd name="T58" fmla="*/ 25 w 227"/>
                <a:gd name="T59" fmla="*/ 8 h 365"/>
                <a:gd name="T60" fmla="*/ 16 w 227"/>
                <a:gd name="T61" fmla="*/ 16 h 365"/>
                <a:gd name="T62" fmla="*/ 10 w 227"/>
                <a:gd name="T63" fmla="*/ 25 h 365"/>
                <a:gd name="T64" fmla="*/ 5 w 227"/>
                <a:gd name="T65" fmla="*/ 34 h 365"/>
                <a:gd name="T66" fmla="*/ 2 w 227"/>
                <a:gd name="T67" fmla="*/ 47 h 365"/>
                <a:gd name="T68" fmla="*/ 0 w 227"/>
                <a:gd name="T69" fmla="*/ 61 h 365"/>
                <a:gd name="T70" fmla="*/ 0 w 227"/>
                <a:gd name="T71" fmla="*/ 365 h 365"/>
                <a:gd name="T72" fmla="*/ 0 w 227"/>
                <a:gd name="T73" fmla="*/ 365 h 365"/>
                <a:gd name="T74" fmla="*/ 19 w 227"/>
                <a:gd name="T75" fmla="*/ 362 h 365"/>
                <a:gd name="T76" fmla="*/ 39 w 227"/>
                <a:gd name="T77" fmla="*/ 360 h 365"/>
                <a:gd name="T78" fmla="*/ 56 w 227"/>
                <a:gd name="T79" fmla="*/ 360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27" h="365">
                  <a:moveTo>
                    <a:pt x="56" y="360"/>
                  </a:moveTo>
                  <a:lnTo>
                    <a:pt x="56" y="68"/>
                  </a:lnTo>
                  <a:lnTo>
                    <a:pt x="56" y="68"/>
                  </a:lnTo>
                  <a:lnTo>
                    <a:pt x="58" y="62"/>
                  </a:lnTo>
                  <a:lnTo>
                    <a:pt x="59" y="59"/>
                  </a:lnTo>
                  <a:lnTo>
                    <a:pt x="62" y="56"/>
                  </a:lnTo>
                  <a:lnTo>
                    <a:pt x="67" y="56"/>
                  </a:lnTo>
                  <a:lnTo>
                    <a:pt x="162" y="56"/>
                  </a:lnTo>
                  <a:lnTo>
                    <a:pt x="162" y="56"/>
                  </a:lnTo>
                  <a:lnTo>
                    <a:pt x="165" y="57"/>
                  </a:lnTo>
                  <a:lnTo>
                    <a:pt x="168" y="59"/>
                  </a:lnTo>
                  <a:lnTo>
                    <a:pt x="170" y="62"/>
                  </a:lnTo>
                  <a:lnTo>
                    <a:pt x="171" y="65"/>
                  </a:lnTo>
                  <a:lnTo>
                    <a:pt x="171" y="87"/>
                  </a:lnTo>
                  <a:lnTo>
                    <a:pt x="227" y="87"/>
                  </a:lnTo>
                  <a:lnTo>
                    <a:pt x="227" y="57"/>
                  </a:lnTo>
                  <a:lnTo>
                    <a:pt x="227" y="57"/>
                  </a:lnTo>
                  <a:lnTo>
                    <a:pt x="227" y="45"/>
                  </a:lnTo>
                  <a:lnTo>
                    <a:pt x="224" y="33"/>
                  </a:lnTo>
                  <a:lnTo>
                    <a:pt x="219" y="23"/>
                  </a:lnTo>
                  <a:lnTo>
                    <a:pt x="213" y="14"/>
                  </a:lnTo>
                  <a:lnTo>
                    <a:pt x="204" y="8"/>
                  </a:lnTo>
                  <a:lnTo>
                    <a:pt x="194" y="3"/>
                  </a:lnTo>
                  <a:lnTo>
                    <a:pt x="184" y="0"/>
                  </a:lnTo>
                  <a:lnTo>
                    <a:pt x="170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47" y="0"/>
                  </a:lnTo>
                  <a:lnTo>
                    <a:pt x="34" y="3"/>
                  </a:lnTo>
                  <a:lnTo>
                    <a:pt x="25" y="8"/>
                  </a:lnTo>
                  <a:lnTo>
                    <a:pt x="16" y="16"/>
                  </a:lnTo>
                  <a:lnTo>
                    <a:pt x="10" y="25"/>
                  </a:lnTo>
                  <a:lnTo>
                    <a:pt x="5" y="34"/>
                  </a:lnTo>
                  <a:lnTo>
                    <a:pt x="2" y="47"/>
                  </a:lnTo>
                  <a:lnTo>
                    <a:pt x="0" y="61"/>
                  </a:lnTo>
                  <a:lnTo>
                    <a:pt x="0" y="365"/>
                  </a:lnTo>
                  <a:lnTo>
                    <a:pt x="0" y="365"/>
                  </a:lnTo>
                  <a:lnTo>
                    <a:pt x="19" y="362"/>
                  </a:lnTo>
                  <a:lnTo>
                    <a:pt x="39" y="360"/>
                  </a:lnTo>
                  <a:lnTo>
                    <a:pt x="56" y="3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5" name="Freeform 59">
              <a:extLst>
                <a:ext uri="{FF2B5EF4-FFF2-40B4-BE49-F238E27FC236}">
                  <a16:creationId xmlns:a16="http://schemas.microsoft.com/office/drawing/2014/main" id="{78C983C8-F867-4B47-85D7-5C90D6B5E75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4725" y="1414463"/>
              <a:ext cx="123825" cy="673100"/>
            </a:xfrm>
            <a:custGeom>
              <a:avLst/>
              <a:gdLst>
                <a:gd name="T0" fmla="*/ 132 w 156"/>
                <a:gd name="T1" fmla="*/ 107 h 848"/>
                <a:gd name="T2" fmla="*/ 156 w 156"/>
                <a:gd name="T3" fmla="*/ 79 h 848"/>
                <a:gd name="T4" fmla="*/ 156 w 156"/>
                <a:gd name="T5" fmla="*/ 31 h 848"/>
                <a:gd name="T6" fmla="*/ 125 w 156"/>
                <a:gd name="T7" fmla="*/ 31 h 848"/>
                <a:gd name="T8" fmla="*/ 125 w 156"/>
                <a:gd name="T9" fmla="*/ 0 h 848"/>
                <a:gd name="T10" fmla="*/ 29 w 156"/>
                <a:gd name="T11" fmla="*/ 0 h 848"/>
                <a:gd name="T12" fmla="*/ 29 w 156"/>
                <a:gd name="T13" fmla="*/ 31 h 848"/>
                <a:gd name="T14" fmla="*/ 0 w 156"/>
                <a:gd name="T15" fmla="*/ 31 h 848"/>
                <a:gd name="T16" fmla="*/ 0 w 156"/>
                <a:gd name="T17" fmla="*/ 79 h 848"/>
                <a:gd name="T18" fmla="*/ 23 w 156"/>
                <a:gd name="T19" fmla="*/ 107 h 848"/>
                <a:gd name="T20" fmla="*/ 21 w 156"/>
                <a:gd name="T21" fmla="*/ 390 h 848"/>
                <a:gd name="T22" fmla="*/ 21 w 156"/>
                <a:gd name="T23" fmla="*/ 390 h 848"/>
                <a:gd name="T24" fmla="*/ 32 w 156"/>
                <a:gd name="T25" fmla="*/ 394 h 848"/>
                <a:gd name="T26" fmla="*/ 41 w 156"/>
                <a:gd name="T27" fmla="*/ 400 h 848"/>
                <a:gd name="T28" fmla="*/ 49 w 156"/>
                <a:gd name="T29" fmla="*/ 408 h 848"/>
                <a:gd name="T30" fmla="*/ 57 w 156"/>
                <a:gd name="T31" fmla="*/ 418 h 848"/>
                <a:gd name="T32" fmla="*/ 62 w 156"/>
                <a:gd name="T33" fmla="*/ 427 h 848"/>
                <a:gd name="T34" fmla="*/ 66 w 156"/>
                <a:gd name="T35" fmla="*/ 438 h 848"/>
                <a:gd name="T36" fmla="*/ 69 w 156"/>
                <a:gd name="T37" fmla="*/ 450 h 848"/>
                <a:gd name="T38" fmla="*/ 71 w 156"/>
                <a:gd name="T39" fmla="*/ 463 h 848"/>
                <a:gd name="T40" fmla="*/ 71 w 156"/>
                <a:gd name="T41" fmla="*/ 848 h 848"/>
                <a:gd name="T42" fmla="*/ 136 w 156"/>
                <a:gd name="T43" fmla="*/ 848 h 848"/>
                <a:gd name="T44" fmla="*/ 132 w 156"/>
                <a:gd name="T45" fmla="*/ 107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6" h="848">
                  <a:moveTo>
                    <a:pt x="132" y="107"/>
                  </a:moveTo>
                  <a:lnTo>
                    <a:pt x="156" y="79"/>
                  </a:lnTo>
                  <a:lnTo>
                    <a:pt x="156" y="31"/>
                  </a:lnTo>
                  <a:lnTo>
                    <a:pt x="125" y="31"/>
                  </a:lnTo>
                  <a:lnTo>
                    <a:pt x="125" y="0"/>
                  </a:lnTo>
                  <a:lnTo>
                    <a:pt x="29" y="0"/>
                  </a:lnTo>
                  <a:lnTo>
                    <a:pt x="29" y="31"/>
                  </a:lnTo>
                  <a:lnTo>
                    <a:pt x="0" y="31"/>
                  </a:lnTo>
                  <a:lnTo>
                    <a:pt x="0" y="79"/>
                  </a:lnTo>
                  <a:lnTo>
                    <a:pt x="23" y="107"/>
                  </a:lnTo>
                  <a:lnTo>
                    <a:pt x="21" y="390"/>
                  </a:lnTo>
                  <a:lnTo>
                    <a:pt x="21" y="390"/>
                  </a:lnTo>
                  <a:lnTo>
                    <a:pt x="32" y="394"/>
                  </a:lnTo>
                  <a:lnTo>
                    <a:pt x="41" y="400"/>
                  </a:lnTo>
                  <a:lnTo>
                    <a:pt x="49" y="408"/>
                  </a:lnTo>
                  <a:lnTo>
                    <a:pt x="57" y="418"/>
                  </a:lnTo>
                  <a:lnTo>
                    <a:pt x="62" y="427"/>
                  </a:lnTo>
                  <a:lnTo>
                    <a:pt x="66" y="438"/>
                  </a:lnTo>
                  <a:lnTo>
                    <a:pt x="69" y="450"/>
                  </a:lnTo>
                  <a:lnTo>
                    <a:pt x="71" y="463"/>
                  </a:lnTo>
                  <a:lnTo>
                    <a:pt x="71" y="848"/>
                  </a:lnTo>
                  <a:lnTo>
                    <a:pt x="136" y="848"/>
                  </a:lnTo>
                  <a:lnTo>
                    <a:pt x="132" y="1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6" name="Freeform 60">
              <a:extLst>
                <a:ext uri="{FF2B5EF4-FFF2-40B4-BE49-F238E27FC236}">
                  <a16:creationId xmlns:a16="http://schemas.microsoft.com/office/drawing/2014/main" id="{2F2FE482-71A7-483E-A375-DB3399C0D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8075" y="1557338"/>
              <a:ext cx="187325" cy="530225"/>
            </a:xfrm>
            <a:custGeom>
              <a:avLst/>
              <a:gdLst>
                <a:gd name="T0" fmla="*/ 165 w 237"/>
                <a:gd name="T1" fmla="*/ 109 h 668"/>
                <a:gd name="T2" fmla="*/ 165 w 237"/>
                <a:gd name="T3" fmla="*/ 109 h 668"/>
                <a:gd name="T4" fmla="*/ 165 w 237"/>
                <a:gd name="T5" fmla="*/ 101 h 668"/>
                <a:gd name="T6" fmla="*/ 162 w 237"/>
                <a:gd name="T7" fmla="*/ 93 h 668"/>
                <a:gd name="T8" fmla="*/ 159 w 237"/>
                <a:gd name="T9" fmla="*/ 87 h 668"/>
                <a:gd name="T10" fmla="*/ 154 w 237"/>
                <a:gd name="T11" fmla="*/ 81 h 668"/>
                <a:gd name="T12" fmla="*/ 148 w 237"/>
                <a:gd name="T13" fmla="*/ 76 h 668"/>
                <a:gd name="T14" fmla="*/ 142 w 237"/>
                <a:gd name="T15" fmla="*/ 73 h 668"/>
                <a:gd name="T16" fmla="*/ 134 w 237"/>
                <a:gd name="T17" fmla="*/ 70 h 668"/>
                <a:gd name="T18" fmla="*/ 126 w 237"/>
                <a:gd name="T19" fmla="*/ 70 h 668"/>
                <a:gd name="T20" fmla="*/ 100 w 237"/>
                <a:gd name="T21" fmla="*/ 70 h 668"/>
                <a:gd name="T22" fmla="*/ 100 w 237"/>
                <a:gd name="T23" fmla="*/ 48 h 668"/>
                <a:gd name="T24" fmla="*/ 100 w 237"/>
                <a:gd name="T25" fmla="*/ 48 h 668"/>
                <a:gd name="T26" fmla="*/ 101 w 237"/>
                <a:gd name="T27" fmla="*/ 42 h 668"/>
                <a:gd name="T28" fmla="*/ 103 w 237"/>
                <a:gd name="T29" fmla="*/ 37 h 668"/>
                <a:gd name="T30" fmla="*/ 106 w 237"/>
                <a:gd name="T31" fmla="*/ 34 h 668"/>
                <a:gd name="T32" fmla="*/ 114 w 237"/>
                <a:gd name="T33" fmla="*/ 34 h 668"/>
                <a:gd name="T34" fmla="*/ 191 w 237"/>
                <a:gd name="T35" fmla="*/ 34 h 668"/>
                <a:gd name="T36" fmla="*/ 191 w 237"/>
                <a:gd name="T37" fmla="*/ 34 h 668"/>
                <a:gd name="T38" fmla="*/ 198 w 237"/>
                <a:gd name="T39" fmla="*/ 36 h 668"/>
                <a:gd name="T40" fmla="*/ 201 w 237"/>
                <a:gd name="T41" fmla="*/ 39 h 668"/>
                <a:gd name="T42" fmla="*/ 202 w 237"/>
                <a:gd name="T43" fmla="*/ 45 h 668"/>
                <a:gd name="T44" fmla="*/ 202 w 237"/>
                <a:gd name="T45" fmla="*/ 50 h 668"/>
                <a:gd name="T46" fmla="*/ 202 w 237"/>
                <a:gd name="T47" fmla="*/ 668 h 668"/>
                <a:gd name="T48" fmla="*/ 237 w 237"/>
                <a:gd name="T49" fmla="*/ 668 h 668"/>
                <a:gd name="T50" fmla="*/ 237 w 237"/>
                <a:gd name="T51" fmla="*/ 50 h 668"/>
                <a:gd name="T52" fmla="*/ 237 w 237"/>
                <a:gd name="T53" fmla="*/ 50 h 668"/>
                <a:gd name="T54" fmla="*/ 237 w 237"/>
                <a:gd name="T55" fmla="*/ 40 h 668"/>
                <a:gd name="T56" fmla="*/ 233 w 237"/>
                <a:gd name="T57" fmla="*/ 31 h 668"/>
                <a:gd name="T58" fmla="*/ 230 w 237"/>
                <a:gd name="T59" fmla="*/ 23 h 668"/>
                <a:gd name="T60" fmla="*/ 226 w 237"/>
                <a:gd name="T61" fmla="*/ 16 h 668"/>
                <a:gd name="T62" fmla="*/ 226 w 237"/>
                <a:gd name="T63" fmla="*/ 16 h 668"/>
                <a:gd name="T64" fmla="*/ 219 w 237"/>
                <a:gd name="T65" fmla="*/ 8 h 668"/>
                <a:gd name="T66" fmla="*/ 212 w 237"/>
                <a:gd name="T67" fmla="*/ 3 h 668"/>
                <a:gd name="T68" fmla="*/ 202 w 237"/>
                <a:gd name="T69" fmla="*/ 2 h 668"/>
                <a:gd name="T70" fmla="*/ 193 w 237"/>
                <a:gd name="T71" fmla="*/ 0 h 668"/>
                <a:gd name="T72" fmla="*/ 108 w 237"/>
                <a:gd name="T73" fmla="*/ 0 h 668"/>
                <a:gd name="T74" fmla="*/ 108 w 237"/>
                <a:gd name="T75" fmla="*/ 0 h 668"/>
                <a:gd name="T76" fmla="*/ 97 w 237"/>
                <a:gd name="T77" fmla="*/ 2 h 668"/>
                <a:gd name="T78" fmla="*/ 89 w 237"/>
                <a:gd name="T79" fmla="*/ 3 h 668"/>
                <a:gd name="T80" fmla="*/ 81 w 237"/>
                <a:gd name="T81" fmla="*/ 8 h 668"/>
                <a:gd name="T82" fmla="*/ 75 w 237"/>
                <a:gd name="T83" fmla="*/ 14 h 668"/>
                <a:gd name="T84" fmla="*/ 72 w 237"/>
                <a:gd name="T85" fmla="*/ 20 h 668"/>
                <a:gd name="T86" fmla="*/ 69 w 237"/>
                <a:gd name="T87" fmla="*/ 29 h 668"/>
                <a:gd name="T88" fmla="*/ 67 w 237"/>
                <a:gd name="T89" fmla="*/ 39 h 668"/>
                <a:gd name="T90" fmla="*/ 66 w 237"/>
                <a:gd name="T91" fmla="*/ 48 h 668"/>
                <a:gd name="T92" fmla="*/ 66 w 237"/>
                <a:gd name="T93" fmla="*/ 70 h 668"/>
                <a:gd name="T94" fmla="*/ 41 w 237"/>
                <a:gd name="T95" fmla="*/ 70 h 668"/>
                <a:gd name="T96" fmla="*/ 41 w 237"/>
                <a:gd name="T97" fmla="*/ 70 h 668"/>
                <a:gd name="T98" fmla="*/ 31 w 237"/>
                <a:gd name="T99" fmla="*/ 70 h 668"/>
                <a:gd name="T100" fmla="*/ 25 w 237"/>
                <a:gd name="T101" fmla="*/ 73 h 668"/>
                <a:gd name="T102" fmla="*/ 17 w 237"/>
                <a:gd name="T103" fmla="*/ 76 h 668"/>
                <a:gd name="T104" fmla="*/ 13 w 237"/>
                <a:gd name="T105" fmla="*/ 81 h 668"/>
                <a:gd name="T106" fmla="*/ 7 w 237"/>
                <a:gd name="T107" fmla="*/ 87 h 668"/>
                <a:gd name="T108" fmla="*/ 3 w 237"/>
                <a:gd name="T109" fmla="*/ 93 h 668"/>
                <a:gd name="T110" fmla="*/ 2 w 237"/>
                <a:gd name="T111" fmla="*/ 101 h 668"/>
                <a:gd name="T112" fmla="*/ 0 w 237"/>
                <a:gd name="T113" fmla="*/ 109 h 668"/>
                <a:gd name="T114" fmla="*/ 0 w 237"/>
                <a:gd name="T115" fmla="*/ 668 h 668"/>
                <a:gd name="T116" fmla="*/ 165 w 237"/>
                <a:gd name="T117" fmla="*/ 668 h 668"/>
                <a:gd name="T118" fmla="*/ 165 w 237"/>
                <a:gd name="T119" fmla="*/ 109 h 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7" h="668">
                  <a:moveTo>
                    <a:pt x="165" y="109"/>
                  </a:moveTo>
                  <a:lnTo>
                    <a:pt x="165" y="109"/>
                  </a:lnTo>
                  <a:lnTo>
                    <a:pt x="165" y="101"/>
                  </a:lnTo>
                  <a:lnTo>
                    <a:pt x="162" y="93"/>
                  </a:lnTo>
                  <a:lnTo>
                    <a:pt x="159" y="87"/>
                  </a:lnTo>
                  <a:lnTo>
                    <a:pt x="154" y="81"/>
                  </a:lnTo>
                  <a:lnTo>
                    <a:pt x="148" y="76"/>
                  </a:lnTo>
                  <a:lnTo>
                    <a:pt x="142" y="73"/>
                  </a:lnTo>
                  <a:lnTo>
                    <a:pt x="134" y="70"/>
                  </a:lnTo>
                  <a:lnTo>
                    <a:pt x="126" y="70"/>
                  </a:lnTo>
                  <a:lnTo>
                    <a:pt x="100" y="70"/>
                  </a:lnTo>
                  <a:lnTo>
                    <a:pt x="100" y="48"/>
                  </a:lnTo>
                  <a:lnTo>
                    <a:pt x="100" y="48"/>
                  </a:lnTo>
                  <a:lnTo>
                    <a:pt x="101" y="42"/>
                  </a:lnTo>
                  <a:lnTo>
                    <a:pt x="103" y="37"/>
                  </a:lnTo>
                  <a:lnTo>
                    <a:pt x="106" y="34"/>
                  </a:lnTo>
                  <a:lnTo>
                    <a:pt x="114" y="34"/>
                  </a:lnTo>
                  <a:lnTo>
                    <a:pt x="191" y="34"/>
                  </a:lnTo>
                  <a:lnTo>
                    <a:pt x="191" y="34"/>
                  </a:lnTo>
                  <a:lnTo>
                    <a:pt x="198" y="36"/>
                  </a:lnTo>
                  <a:lnTo>
                    <a:pt x="201" y="39"/>
                  </a:lnTo>
                  <a:lnTo>
                    <a:pt x="202" y="45"/>
                  </a:lnTo>
                  <a:lnTo>
                    <a:pt x="202" y="50"/>
                  </a:lnTo>
                  <a:lnTo>
                    <a:pt x="202" y="668"/>
                  </a:lnTo>
                  <a:lnTo>
                    <a:pt x="237" y="668"/>
                  </a:lnTo>
                  <a:lnTo>
                    <a:pt x="237" y="50"/>
                  </a:lnTo>
                  <a:lnTo>
                    <a:pt x="237" y="50"/>
                  </a:lnTo>
                  <a:lnTo>
                    <a:pt x="237" y="40"/>
                  </a:lnTo>
                  <a:lnTo>
                    <a:pt x="233" y="31"/>
                  </a:lnTo>
                  <a:lnTo>
                    <a:pt x="230" y="23"/>
                  </a:lnTo>
                  <a:lnTo>
                    <a:pt x="226" y="16"/>
                  </a:lnTo>
                  <a:lnTo>
                    <a:pt x="226" y="16"/>
                  </a:lnTo>
                  <a:lnTo>
                    <a:pt x="219" y="8"/>
                  </a:lnTo>
                  <a:lnTo>
                    <a:pt x="212" y="3"/>
                  </a:lnTo>
                  <a:lnTo>
                    <a:pt x="202" y="2"/>
                  </a:lnTo>
                  <a:lnTo>
                    <a:pt x="193" y="0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97" y="2"/>
                  </a:lnTo>
                  <a:lnTo>
                    <a:pt x="89" y="3"/>
                  </a:lnTo>
                  <a:lnTo>
                    <a:pt x="81" y="8"/>
                  </a:lnTo>
                  <a:lnTo>
                    <a:pt x="75" y="14"/>
                  </a:lnTo>
                  <a:lnTo>
                    <a:pt x="72" y="20"/>
                  </a:lnTo>
                  <a:lnTo>
                    <a:pt x="69" y="29"/>
                  </a:lnTo>
                  <a:lnTo>
                    <a:pt x="67" y="39"/>
                  </a:lnTo>
                  <a:lnTo>
                    <a:pt x="66" y="48"/>
                  </a:lnTo>
                  <a:lnTo>
                    <a:pt x="66" y="70"/>
                  </a:lnTo>
                  <a:lnTo>
                    <a:pt x="41" y="70"/>
                  </a:lnTo>
                  <a:lnTo>
                    <a:pt x="41" y="70"/>
                  </a:lnTo>
                  <a:lnTo>
                    <a:pt x="31" y="70"/>
                  </a:lnTo>
                  <a:lnTo>
                    <a:pt x="25" y="73"/>
                  </a:lnTo>
                  <a:lnTo>
                    <a:pt x="17" y="76"/>
                  </a:lnTo>
                  <a:lnTo>
                    <a:pt x="13" y="81"/>
                  </a:lnTo>
                  <a:lnTo>
                    <a:pt x="7" y="87"/>
                  </a:lnTo>
                  <a:lnTo>
                    <a:pt x="3" y="93"/>
                  </a:lnTo>
                  <a:lnTo>
                    <a:pt x="2" y="101"/>
                  </a:lnTo>
                  <a:lnTo>
                    <a:pt x="0" y="109"/>
                  </a:lnTo>
                  <a:lnTo>
                    <a:pt x="0" y="668"/>
                  </a:lnTo>
                  <a:lnTo>
                    <a:pt x="165" y="668"/>
                  </a:lnTo>
                  <a:lnTo>
                    <a:pt x="165" y="1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7" name="Freeform 61">
              <a:extLst>
                <a:ext uri="{FF2B5EF4-FFF2-40B4-BE49-F238E27FC236}">
                  <a16:creationId xmlns:a16="http://schemas.microsoft.com/office/drawing/2014/main" id="{B116D049-2C2E-46B6-82B8-B1925B025B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7550" y="1739901"/>
              <a:ext cx="295275" cy="347663"/>
            </a:xfrm>
            <a:custGeom>
              <a:avLst/>
              <a:gdLst>
                <a:gd name="T0" fmla="*/ 27 w 372"/>
                <a:gd name="T1" fmla="*/ 364 h 440"/>
                <a:gd name="T2" fmla="*/ 31 w 372"/>
                <a:gd name="T3" fmla="*/ 329 h 440"/>
                <a:gd name="T4" fmla="*/ 47 w 372"/>
                <a:gd name="T5" fmla="*/ 308 h 440"/>
                <a:gd name="T6" fmla="*/ 72 w 372"/>
                <a:gd name="T7" fmla="*/ 295 h 440"/>
                <a:gd name="T8" fmla="*/ 106 w 372"/>
                <a:gd name="T9" fmla="*/ 291 h 440"/>
                <a:gd name="T10" fmla="*/ 265 w 372"/>
                <a:gd name="T11" fmla="*/ 308 h 440"/>
                <a:gd name="T12" fmla="*/ 112 w 372"/>
                <a:gd name="T13" fmla="*/ 308 h 440"/>
                <a:gd name="T14" fmla="*/ 86 w 372"/>
                <a:gd name="T15" fmla="*/ 311 h 440"/>
                <a:gd name="T16" fmla="*/ 63 w 372"/>
                <a:gd name="T17" fmla="*/ 322 h 440"/>
                <a:gd name="T18" fmla="*/ 58 w 372"/>
                <a:gd name="T19" fmla="*/ 326 h 440"/>
                <a:gd name="T20" fmla="*/ 47 w 372"/>
                <a:gd name="T21" fmla="*/ 343 h 440"/>
                <a:gd name="T22" fmla="*/ 42 w 372"/>
                <a:gd name="T23" fmla="*/ 371 h 440"/>
                <a:gd name="T24" fmla="*/ 94 w 372"/>
                <a:gd name="T25" fmla="*/ 440 h 440"/>
                <a:gd name="T26" fmla="*/ 94 w 372"/>
                <a:gd name="T27" fmla="*/ 374 h 440"/>
                <a:gd name="T28" fmla="*/ 98 w 372"/>
                <a:gd name="T29" fmla="*/ 364 h 440"/>
                <a:gd name="T30" fmla="*/ 112 w 372"/>
                <a:gd name="T31" fmla="*/ 360 h 440"/>
                <a:gd name="T32" fmla="*/ 157 w 372"/>
                <a:gd name="T33" fmla="*/ 440 h 440"/>
                <a:gd name="T34" fmla="*/ 372 w 372"/>
                <a:gd name="T35" fmla="*/ 51 h 440"/>
                <a:gd name="T36" fmla="*/ 370 w 372"/>
                <a:gd name="T37" fmla="*/ 42 h 440"/>
                <a:gd name="T38" fmla="*/ 362 w 372"/>
                <a:gd name="T39" fmla="*/ 24 h 440"/>
                <a:gd name="T40" fmla="*/ 348 w 372"/>
                <a:gd name="T41" fmla="*/ 10 h 440"/>
                <a:gd name="T42" fmla="*/ 330 w 372"/>
                <a:gd name="T43" fmla="*/ 2 h 440"/>
                <a:gd name="T44" fmla="*/ 209 w 372"/>
                <a:gd name="T45" fmla="*/ 0 h 440"/>
                <a:gd name="T46" fmla="*/ 199 w 372"/>
                <a:gd name="T47" fmla="*/ 2 h 440"/>
                <a:gd name="T48" fmla="*/ 181 w 372"/>
                <a:gd name="T49" fmla="*/ 10 h 440"/>
                <a:gd name="T50" fmla="*/ 167 w 372"/>
                <a:gd name="T51" fmla="*/ 24 h 440"/>
                <a:gd name="T52" fmla="*/ 159 w 372"/>
                <a:gd name="T53" fmla="*/ 42 h 440"/>
                <a:gd name="T54" fmla="*/ 157 w 372"/>
                <a:gd name="T55" fmla="*/ 250 h 440"/>
                <a:gd name="T56" fmla="*/ 265 w 372"/>
                <a:gd name="T57" fmla="*/ 264 h 440"/>
                <a:gd name="T58" fmla="*/ 106 w 372"/>
                <a:gd name="T59" fmla="*/ 264 h 440"/>
                <a:gd name="T60" fmla="*/ 63 w 372"/>
                <a:gd name="T61" fmla="*/ 270 h 440"/>
                <a:gd name="T62" fmla="*/ 44 w 372"/>
                <a:gd name="T63" fmla="*/ 278 h 440"/>
                <a:gd name="T64" fmla="*/ 28 w 372"/>
                <a:gd name="T65" fmla="*/ 289 h 440"/>
                <a:gd name="T66" fmla="*/ 16 w 372"/>
                <a:gd name="T67" fmla="*/ 303 h 440"/>
                <a:gd name="T68" fmla="*/ 8 w 372"/>
                <a:gd name="T69" fmla="*/ 320 h 440"/>
                <a:gd name="T70" fmla="*/ 2 w 372"/>
                <a:gd name="T71" fmla="*/ 340 h 440"/>
                <a:gd name="T72" fmla="*/ 0 w 372"/>
                <a:gd name="T73" fmla="*/ 364 h 440"/>
                <a:gd name="T74" fmla="*/ 27 w 372"/>
                <a:gd name="T75" fmla="*/ 440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72" h="440">
                  <a:moveTo>
                    <a:pt x="27" y="364"/>
                  </a:moveTo>
                  <a:lnTo>
                    <a:pt x="27" y="364"/>
                  </a:lnTo>
                  <a:lnTo>
                    <a:pt x="27" y="345"/>
                  </a:lnTo>
                  <a:lnTo>
                    <a:pt x="31" y="329"/>
                  </a:lnTo>
                  <a:lnTo>
                    <a:pt x="38" y="317"/>
                  </a:lnTo>
                  <a:lnTo>
                    <a:pt x="47" y="308"/>
                  </a:lnTo>
                  <a:lnTo>
                    <a:pt x="59" y="300"/>
                  </a:lnTo>
                  <a:lnTo>
                    <a:pt x="72" y="295"/>
                  </a:lnTo>
                  <a:lnTo>
                    <a:pt x="87" y="292"/>
                  </a:lnTo>
                  <a:lnTo>
                    <a:pt x="106" y="291"/>
                  </a:lnTo>
                  <a:lnTo>
                    <a:pt x="265" y="291"/>
                  </a:lnTo>
                  <a:lnTo>
                    <a:pt x="265" y="308"/>
                  </a:lnTo>
                  <a:lnTo>
                    <a:pt x="112" y="308"/>
                  </a:lnTo>
                  <a:lnTo>
                    <a:pt x="112" y="308"/>
                  </a:lnTo>
                  <a:lnTo>
                    <a:pt x="100" y="308"/>
                  </a:lnTo>
                  <a:lnTo>
                    <a:pt x="86" y="311"/>
                  </a:lnTo>
                  <a:lnTo>
                    <a:pt x="75" y="315"/>
                  </a:lnTo>
                  <a:lnTo>
                    <a:pt x="63" y="322"/>
                  </a:lnTo>
                  <a:lnTo>
                    <a:pt x="63" y="322"/>
                  </a:lnTo>
                  <a:lnTo>
                    <a:pt x="58" y="326"/>
                  </a:lnTo>
                  <a:lnTo>
                    <a:pt x="53" y="333"/>
                  </a:lnTo>
                  <a:lnTo>
                    <a:pt x="47" y="343"/>
                  </a:lnTo>
                  <a:lnTo>
                    <a:pt x="44" y="357"/>
                  </a:lnTo>
                  <a:lnTo>
                    <a:pt x="42" y="371"/>
                  </a:lnTo>
                  <a:lnTo>
                    <a:pt x="42" y="440"/>
                  </a:lnTo>
                  <a:lnTo>
                    <a:pt x="94" y="440"/>
                  </a:lnTo>
                  <a:lnTo>
                    <a:pt x="94" y="374"/>
                  </a:lnTo>
                  <a:lnTo>
                    <a:pt x="94" y="374"/>
                  </a:lnTo>
                  <a:lnTo>
                    <a:pt x="95" y="368"/>
                  </a:lnTo>
                  <a:lnTo>
                    <a:pt x="98" y="364"/>
                  </a:lnTo>
                  <a:lnTo>
                    <a:pt x="104" y="360"/>
                  </a:lnTo>
                  <a:lnTo>
                    <a:pt x="112" y="360"/>
                  </a:lnTo>
                  <a:lnTo>
                    <a:pt x="157" y="360"/>
                  </a:lnTo>
                  <a:lnTo>
                    <a:pt x="157" y="440"/>
                  </a:lnTo>
                  <a:lnTo>
                    <a:pt x="372" y="440"/>
                  </a:lnTo>
                  <a:lnTo>
                    <a:pt x="372" y="51"/>
                  </a:lnTo>
                  <a:lnTo>
                    <a:pt x="372" y="51"/>
                  </a:lnTo>
                  <a:lnTo>
                    <a:pt x="370" y="42"/>
                  </a:lnTo>
                  <a:lnTo>
                    <a:pt x="367" y="33"/>
                  </a:lnTo>
                  <a:lnTo>
                    <a:pt x="362" y="24"/>
                  </a:lnTo>
                  <a:lnTo>
                    <a:pt x="356" y="16"/>
                  </a:lnTo>
                  <a:lnTo>
                    <a:pt x="348" y="10"/>
                  </a:lnTo>
                  <a:lnTo>
                    <a:pt x="341" y="5"/>
                  </a:lnTo>
                  <a:lnTo>
                    <a:pt x="330" y="2"/>
                  </a:lnTo>
                  <a:lnTo>
                    <a:pt x="320" y="0"/>
                  </a:lnTo>
                  <a:lnTo>
                    <a:pt x="209" y="0"/>
                  </a:lnTo>
                  <a:lnTo>
                    <a:pt x="209" y="0"/>
                  </a:lnTo>
                  <a:lnTo>
                    <a:pt x="199" y="2"/>
                  </a:lnTo>
                  <a:lnTo>
                    <a:pt x="188" y="5"/>
                  </a:lnTo>
                  <a:lnTo>
                    <a:pt x="181" y="10"/>
                  </a:lnTo>
                  <a:lnTo>
                    <a:pt x="173" y="16"/>
                  </a:lnTo>
                  <a:lnTo>
                    <a:pt x="167" y="24"/>
                  </a:lnTo>
                  <a:lnTo>
                    <a:pt x="162" y="33"/>
                  </a:lnTo>
                  <a:lnTo>
                    <a:pt x="159" y="42"/>
                  </a:lnTo>
                  <a:lnTo>
                    <a:pt x="157" y="51"/>
                  </a:lnTo>
                  <a:lnTo>
                    <a:pt x="157" y="250"/>
                  </a:lnTo>
                  <a:lnTo>
                    <a:pt x="265" y="250"/>
                  </a:lnTo>
                  <a:lnTo>
                    <a:pt x="265" y="264"/>
                  </a:lnTo>
                  <a:lnTo>
                    <a:pt x="106" y="264"/>
                  </a:lnTo>
                  <a:lnTo>
                    <a:pt x="106" y="264"/>
                  </a:lnTo>
                  <a:lnTo>
                    <a:pt x="83" y="266"/>
                  </a:lnTo>
                  <a:lnTo>
                    <a:pt x="63" y="270"/>
                  </a:lnTo>
                  <a:lnTo>
                    <a:pt x="53" y="275"/>
                  </a:lnTo>
                  <a:lnTo>
                    <a:pt x="44" y="278"/>
                  </a:lnTo>
                  <a:lnTo>
                    <a:pt x="36" y="283"/>
                  </a:lnTo>
                  <a:lnTo>
                    <a:pt x="28" y="289"/>
                  </a:lnTo>
                  <a:lnTo>
                    <a:pt x="22" y="295"/>
                  </a:lnTo>
                  <a:lnTo>
                    <a:pt x="16" y="303"/>
                  </a:lnTo>
                  <a:lnTo>
                    <a:pt x="11" y="311"/>
                  </a:lnTo>
                  <a:lnTo>
                    <a:pt x="8" y="320"/>
                  </a:lnTo>
                  <a:lnTo>
                    <a:pt x="5" y="329"/>
                  </a:lnTo>
                  <a:lnTo>
                    <a:pt x="2" y="340"/>
                  </a:lnTo>
                  <a:lnTo>
                    <a:pt x="0" y="351"/>
                  </a:lnTo>
                  <a:lnTo>
                    <a:pt x="0" y="364"/>
                  </a:lnTo>
                  <a:lnTo>
                    <a:pt x="0" y="440"/>
                  </a:lnTo>
                  <a:lnTo>
                    <a:pt x="27" y="440"/>
                  </a:lnTo>
                  <a:lnTo>
                    <a:pt x="27" y="3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pic>
        <p:nvPicPr>
          <p:cNvPr id="99" name="Grafika 98" descr="Działania Ministerstwa Klimatu i Środowiska&#10;&#10;Obraz przedstawia jakie według respondenta Ministerstwo Klimatu i Środowiska powinno podjąć jeszcze działania, w zakresie ochrony środowiska i wspierania efektywnego gospodarowania zasobami - dbać o tereny zielone (np. ograniczyć wycinki lasów, zalesiać, dbać o wody gruntowe) - 21%.">
            <a:extLst>
              <a:ext uri="{FF2B5EF4-FFF2-40B4-BE49-F238E27FC236}">
                <a16:creationId xmlns:a16="http://schemas.microsoft.com/office/drawing/2014/main" id="{154944C2-0B6A-4011-A282-6A1BAC6AC1C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71701" y="1613183"/>
            <a:ext cx="396000" cy="396000"/>
          </a:xfrm>
          <a:prstGeom prst="rect">
            <a:avLst/>
          </a:prstGeom>
        </p:spPr>
      </p:pic>
      <p:pic>
        <p:nvPicPr>
          <p:cNvPr id="115" name="Grafika 114" descr="Działania Ministerstwa Klimatu i Środowiska&#10;&#10;Obraz przedstawia jakie według respondenta Ministerstwo Klimatu i Środowiska powinno podjąć jeszcze działania, w zakresie ochrony środowiska i wspierania efektywnego gospodarowania zasobami - modyfikacja i egzekwowanie przepisów - 4%. ">
            <a:extLst>
              <a:ext uri="{FF2B5EF4-FFF2-40B4-BE49-F238E27FC236}">
                <a16:creationId xmlns:a16="http://schemas.microsoft.com/office/drawing/2014/main" id="{58B1B237-DDCC-45BF-9499-BEAC3041508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437090" y="2955897"/>
            <a:ext cx="396000" cy="396000"/>
          </a:xfrm>
          <a:prstGeom prst="rect">
            <a:avLst/>
          </a:prstGeom>
        </p:spPr>
      </p:pic>
      <p:pic>
        <p:nvPicPr>
          <p:cNvPr id="117" name="Grafika 116" descr="Działania Ministerstwa Klimatu i Środowiska&#10;&#10;Obraz przedstawia jakie według respondenta Ministerstwo Klimatu i Środowiska powinno podjąć jeszcze działania, w zakresie ochrony środowiska i wspierania efektywnego gospodarowania zasobami - działania edukacyjne, uświadamiać ludzi ekologicznie - 8%.">
            <a:extLst>
              <a:ext uri="{FF2B5EF4-FFF2-40B4-BE49-F238E27FC236}">
                <a16:creationId xmlns:a16="http://schemas.microsoft.com/office/drawing/2014/main" id="{54939824-1620-4E69-93A3-D33D9D5AEF9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71701" y="4320224"/>
            <a:ext cx="396000" cy="396000"/>
          </a:xfrm>
          <a:prstGeom prst="rect">
            <a:avLst/>
          </a:prstGeom>
        </p:spPr>
      </p:pic>
      <p:pic>
        <p:nvPicPr>
          <p:cNvPr id="134" name="Grafika 12" descr="Działania Ministerstwa Klimatu i Środowiska&#10;&#10;Obraz przedstawia jakie według respondenta Ministerstwo Klimatu i Środowiska powinno podjąć jeszcze działania, w zakresie ochrony środowiska i wspierania efektywnego gospodarowania zasobami - segregować i przetwarzać odpady - 8%.">
            <a:extLst>
              <a:ext uri="{FF2B5EF4-FFF2-40B4-BE49-F238E27FC236}">
                <a16:creationId xmlns:a16="http://schemas.microsoft.com/office/drawing/2014/main" id="{47DEFDF8-B7CF-483F-B3F2-65F7A8852526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61191" y="4981245"/>
            <a:ext cx="438132" cy="438133"/>
          </a:xfrm>
          <a:prstGeom prst="rect">
            <a:avLst/>
          </a:prstGeom>
        </p:spPr>
      </p:pic>
      <p:grpSp>
        <p:nvGrpSpPr>
          <p:cNvPr id="139" name="Grupa 138" descr="Działania Ministerstwa Klimatu i Środowiska&#10;&#10;Obraz przedstawia jakie według respondenta Ministerstwo Klimatu i Środowiska powinno podjąć jeszcze działania, w zakresie ochrony środowiska i wspierania efektywnego gospodarowania zasobami - zwiększyć kontrolę - 2%.">
            <a:extLst>
              <a:ext uri="{FF2B5EF4-FFF2-40B4-BE49-F238E27FC236}">
                <a16:creationId xmlns:a16="http://schemas.microsoft.com/office/drawing/2014/main" id="{A5AE6860-A119-49DA-BD6D-F386966ED002}"/>
              </a:ext>
            </a:extLst>
          </p:cNvPr>
          <p:cNvGrpSpPr/>
          <p:nvPr/>
        </p:nvGrpSpPr>
        <p:grpSpPr>
          <a:xfrm>
            <a:off x="3453154" y="4343814"/>
            <a:ext cx="363873" cy="361031"/>
            <a:chOff x="6284267" y="3832027"/>
            <a:chExt cx="609600" cy="604838"/>
          </a:xfrm>
          <a:solidFill>
            <a:srgbClr val="CDCDCD"/>
          </a:solidFill>
        </p:grpSpPr>
        <p:sp>
          <p:nvSpPr>
            <p:cNvPr id="140" name="Freeform 5">
              <a:extLst>
                <a:ext uri="{FF2B5EF4-FFF2-40B4-BE49-F238E27FC236}">
                  <a16:creationId xmlns:a16="http://schemas.microsoft.com/office/drawing/2014/main" id="{DC036C0D-108C-4B00-A752-D03CAB616B3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6992" y="3935214"/>
              <a:ext cx="161925" cy="161925"/>
            </a:xfrm>
            <a:custGeom>
              <a:avLst/>
              <a:gdLst>
                <a:gd name="T0" fmla="*/ 185 w 205"/>
                <a:gd name="T1" fmla="*/ 0 h 205"/>
                <a:gd name="T2" fmla="*/ 148 w 205"/>
                <a:gd name="T3" fmla="*/ 4 h 205"/>
                <a:gd name="T4" fmla="*/ 114 w 205"/>
                <a:gd name="T5" fmla="*/ 15 h 205"/>
                <a:gd name="T6" fmla="*/ 82 w 205"/>
                <a:gd name="T7" fmla="*/ 32 h 205"/>
                <a:gd name="T8" fmla="*/ 55 w 205"/>
                <a:gd name="T9" fmla="*/ 55 h 205"/>
                <a:gd name="T10" fmla="*/ 32 w 205"/>
                <a:gd name="T11" fmla="*/ 81 h 205"/>
                <a:gd name="T12" fmla="*/ 15 w 205"/>
                <a:gd name="T13" fmla="*/ 113 h 205"/>
                <a:gd name="T14" fmla="*/ 4 w 205"/>
                <a:gd name="T15" fmla="*/ 148 h 205"/>
                <a:gd name="T16" fmla="*/ 0 w 205"/>
                <a:gd name="T17" fmla="*/ 186 h 205"/>
                <a:gd name="T18" fmla="*/ 1 w 205"/>
                <a:gd name="T19" fmla="*/ 189 h 205"/>
                <a:gd name="T20" fmla="*/ 4 w 205"/>
                <a:gd name="T21" fmla="*/ 197 h 205"/>
                <a:gd name="T22" fmla="*/ 9 w 205"/>
                <a:gd name="T23" fmla="*/ 201 h 205"/>
                <a:gd name="T24" fmla="*/ 16 w 205"/>
                <a:gd name="T25" fmla="*/ 205 h 205"/>
                <a:gd name="T26" fmla="*/ 19 w 205"/>
                <a:gd name="T27" fmla="*/ 205 h 205"/>
                <a:gd name="T28" fmla="*/ 28 w 205"/>
                <a:gd name="T29" fmla="*/ 204 h 205"/>
                <a:gd name="T30" fmla="*/ 34 w 205"/>
                <a:gd name="T31" fmla="*/ 199 h 205"/>
                <a:gd name="T32" fmla="*/ 38 w 205"/>
                <a:gd name="T33" fmla="*/ 193 h 205"/>
                <a:gd name="T34" fmla="*/ 40 w 205"/>
                <a:gd name="T35" fmla="*/ 186 h 205"/>
                <a:gd name="T36" fmla="*/ 40 w 205"/>
                <a:gd name="T37" fmla="*/ 170 h 205"/>
                <a:gd name="T38" fmla="*/ 46 w 205"/>
                <a:gd name="T39" fmla="*/ 142 h 205"/>
                <a:gd name="T40" fmla="*/ 57 w 205"/>
                <a:gd name="T41" fmla="*/ 115 h 205"/>
                <a:gd name="T42" fmla="*/ 73 w 205"/>
                <a:gd name="T43" fmla="*/ 92 h 205"/>
                <a:gd name="T44" fmla="*/ 93 w 205"/>
                <a:gd name="T45" fmla="*/ 73 h 205"/>
                <a:gd name="T46" fmla="*/ 116 w 205"/>
                <a:gd name="T47" fmla="*/ 57 h 205"/>
                <a:gd name="T48" fmla="*/ 142 w 205"/>
                <a:gd name="T49" fmla="*/ 46 h 205"/>
                <a:gd name="T50" fmla="*/ 171 w 205"/>
                <a:gd name="T51" fmla="*/ 40 h 205"/>
                <a:gd name="T52" fmla="*/ 185 w 205"/>
                <a:gd name="T53" fmla="*/ 39 h 205"/>
                <a:gd name="T54" fmla="*/ 193 w 205"/>
                <a:gd name="T55" fmla="*/ 38 h 205"/>
                <a:gd name="T56" fmla="*/ 200 w 205"/>
                <a:gd name="T57" fmla="*/ 34 h 205"/>
                <a:gd name="T58" fmla="*/ 204 w 205"/>
                <a:gd name="T59" fmla="*/ 28 h 205"/>
                <a:gd name="T60" fmla="*/ 205 w 205"/>
                <a:gd name="T61" fmla="*/ 20 h 205"/>
                <a:gd name="T62" fmla="*/ 205 w 205"/>
                <a:gd name="T63" fmla="*/ 16 h 205"/>
                <a:gd name="T64" fmla="*/ 201 w 205"/>
                <a:gd name="T65" fmla="*/ 9 h 205"/>
                <a:gd name="T66" fmla="*/ 196 w 205"/>
                <a:gd name="T67" fmla="*/ 4 h 205"/>
                <a:gd name="T68" fmla="*/ 189 w 205"/>
                <a:gd name="T69" fmla="*/ 0 h 205"/>
                <a:gd name="T70" fmla="*/ 185 w 205"/>
                <a:gd name="T71" fmla="*/ 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05" h="205">
                  <a:moveTo>
                    <a:pt x="185" y="0"/>
                  </a:moveTo>
                  <a:lnTo>
                    <a:pt x="185" y="0"/>
                  </a:lnTo>
                  <a:lnTo>
                    <a:pt x="166" y="2"/>
                  </a:lnTo>
                  <a:lnTo>
                    <a:pt x="148" y="4"/>
                  </a:lnTo>
                  <a:lnTo>
                    <a:pt x="131" y="9"/>
                  </a:lnTo>
                  <a:lnTo>
                    <a:pt x="114" y="15"/>
                  </a:lnTo>
                  <a:lnTo>
                    <a:pt x="97" y="22"/>
                  </a:lnTo>
                  <a:lnTo>
                    <a:pt x="82" y="32"/>
                  </a:lnTo>
                  <a:lnTo>
                    <a:pt x="68" y="43"/>
                  </a:lnTo>
                  <a:lnTo>
                    <a:pt x="55" y="55"/>
                  </a:lnTo>
                  <a:lnTo>
                    <a:pt x="42" y="68"/>
                  </a:lnTo>
                  <a:lnTo>
                    <a:pt x="32" y="81"/>
                  </a:lnTo>
                  <a:lnTo>
                    <a:pt x="23" y="97"/>
                  </a:lnTo>
                  <a:lnTo>
                    <a:pt x="15" y="113"/>
                  </a:lnTo>
                  <a:lnTo>
                    <a:pt x="9" y="130"/>
                  </a:lnTo>
                  <a:lnTo>
                    <a:pt x="4" y="148"/>
                  </a:lnTo>
                  <a:lnTo>
                    <a:pt x="1" y="166"/>
                  </a:lnTo>
                  <a:lnTo>
                    <a:pt x="0" y="186"/>
                  </a:lnTo>
                  <a:lnTo>
                    <a:pt x="0" y="186"/>
                  </a:lnTo>
                  <a:lnTo>
                    <a:pt x="1" y="189"/>
                  </a:lnTo>
                  <a:lnTo>
                    <a:pt x="1" y="193"/>
                  </a:lnTo>
                  <a:lnTo>
                    <a:pt x="4" y="197"/>
                  </a:lnTo>
                  <a:lnTo>
                    <a:pt x="6" y="199"/>
                  </a:lnTo>
                  <a:lnTo>
                    <a:pt x="9" y="201"/>
                  </a:lnTo>
                  <a:lnTo>
                    <a:pt x="12" y="204"/>
                  </a:lnTo>
                  <a:lnTo>
                    <a:pt x="16" y="205"/>
                  </a:lnTo>
                  <a:lnTo>
                    <a:pt x="19" y="205"/>
                  </a:lnTo>
                  <a:lnTo>
                    <a:pt x="19" y="205"/>
                  </a:lnTo>
                  <a:lnTo>
                    <a:pt x="24" y="205"/>
                  </a:lnTo>
                  <a:lnTo>
                    <a:pt x="28" y="204"/>
                  </a:lnTo>
                  <a:lnTo>
                    <a:pt x="32" y="201"/>
                  </a:lnTo>
                  <a:lnTo>
                    <a:pt x="34" y="199"/>
                  </a:lnTo>
                  <a:lnTo>
                    <a:pt x="36" y="197"/>
                  </a:lnTo>
                  <a:lnTo>
                    <a:pt x="38" y="193"/>
                  </a:lnTo>
                  <a:lnTo>
                    <a:pt x="39" y="189"/>
                  </a:lnTo>
                  <a:lnTo>
                    <a:pt x="40" y="186"/>
                  </a:lnTo>
                  <a:lnTo>
                    <a:pt x="40" y="186"/>
                  </a:lnTo>
                  <a:lnTo>
                    <a:pt x="40" y="170"/>
                  </a:lnTo>
                  <a:lnTo>
                    <a:pt x="42" y="157"/>
                  </a:lnTo>
                  <a:lnTo>
                    <a:pt x="46" y="142"/>
                  </a:lnTo>
                  <a:lnTo>
                    <a:pt x="51" y="129"/>
                  </a:lnTo>
                  <a:lnTo>
                    <a:pt x="57" y="115"/>
                  </a:lnTo>
                  <a:lnTo>
                    <a:pt x="64" y="104"/>
                  </a:lnTo>
                  <a:lnTo>
                    <a:pt x="73" y="92"/>
                  </a:lnTo>
                  <a:lnTo>
                    <a:pt x="82" y="83"/>
                  </a:lnTo>
                  <a:lnTo>
                    <a:pt x="93" y="73"/>
                  </a:lnTo>
                  <a:lnTo>
                    <a:pt x="104" y="65"/>
                  </a:lnTo>
                  <a:lnTo>
                    <a:pt x="116" y="57"/>
                  </a:lnTo>
                  <a:lnTo>
                    <a:pt x="128" y="51"/>
                  </a:lnTo>
                  <a:lnTo>
                    <a:pt x="142" y="46"/>
                  </a:lnTo>
                  <a:lnTo>
                    <a:pt x="156" y="43"/>
                  </a:lnTo>
                  <a:lnTo>
                    <a:pt x="171" y="40"/>
                  </a:lnTo>
                  <a:lnTo>
                    <a:pt x="185" y="39"/>
                  </a:lnTo>
                  <a:lnTo>
                    <a:pt x="185" y="39"/>
                  </a:lnTo>
                  <a:lnTo>
                    <a:pt x="189" y="39"/>
                  </a:lnTo>
                  <a:lnTo>
                    <a:pt x="193" y="38"/>
                  </a:lnTo>
                  <a:lnTo>
                    <a:pt x="196" y="37"/>
                  </a:lnTo>
                  <a:lnTo>
                    <a:pt x="200" y="34"/>
                  </a:lnTo>
                  <a:lnTo>
                    <a:pt x="201" y="31"/>
                  </a:lnTo>
                  <a:lnTo>
                    <a:pt x="204" y="28"/>
                  </a:lnTo>
                  <a:lnTo>
                    <a:pt x="205" y="23"/>
                  </a:lnTo>
                  <a:lnTo>
                    <a:pt x="205" y="20"/>
                  </a:lnTo>
                  <a:lnTo>
                    <a:pt x="205" y="20"/>
                  </a:lnTo>
                  <a:lnTo>
                    <a:pt x="205" y="16"/>
                  </a:lnTo>
                  <a:lnTo>
                    <a:pt x="204" y="12"/>
                  </a:lnTo>
                  <a:lnTo>
                    <a:pt x="201" y="9"/>
                  </a:lnTo>
                  <a:lnTo>
                    <a:pt x="200" y="6"/>
                  </a:lnTo>
                  <a:lnTo>
                    <a:pt x="196" y="4"/>
                  </a:lnTo>
                  <a:lnTo>
                    <a:pt x="193" y="2"/>
                  </a:lnTo>
                  <a:lnTo>
                    <a:pt x="189" y="0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1" name="Freeform 6">
              <a:extLst>
                <a:ext uri="{FF2B5EF4-FFF2-40B4-BE49-F238E27FC236}">
                  <a16:creationId xmlns:a16="http://schemas.microsoft.com/office/drawing/2014/main" id="{1CFA1F8B-00DE-44D5-BD52-32ADEEA53F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84267" y="3832027"/>
              <a:ext cx="609600" cy="604838"/>
            </a:xfrm>
            <a:custGeom>
              <a:avLst/>
              <a:gdLst>
                <a:gd name="T0" fmla="*/ 422 w 767"/>
                <a:gd name="T1" fmla="*/ 2 h 761"/>
                <a:gd name="T2" fmla="*/ 360 w 767"/>
                <a:gd name="T3" fmla="*/ 14 h 761"/>
                <a:gd name="T4" fmla="*/ 304 w 767"/>
                <a:gd name="T5" fmla="*/ 37 h 761"/>
                <a:gd name="T6" fmla="*/ 232 w 767"/>
                <a:gd name="T7" fmla="*/ 92 h 761"/>
                <a:gd name="T8" fmla="*/ 178 w 767"/>
                <a:gd name="T9" fmla="*/ 165 h 761"/>
                <a:gd name="T10" fmla="*/ 154 w 767"/>
                <a:gd name="T11" fmla="*/ 220 h 761"/>
                <a:gd name="T12" fmla="*/ 142 w 767"/>
                <a:gd name="T13" fmla="*/ 281 h 761"/>
                <a:gd name="T14" fmla="*/ 141 w 767"/>
                <a:gd name="T15" fmla="*/ 338 h 761"/>
                <a:gd name="T16" fmla="*/ 163 w 767"/>
                <a:gd name="T17" fmla="*/ 430 h 761"/>
                <a:gd name="T18" fmla="*/ 195 w 767"/>
                <a:gd name="T19" fmla="*/ 492 h 761"/>
                <a:gd name="T20" fmla="*/ 79 w 767"/>
                <a:gd name="T21" fmla="*/ 575 h 761"/>
                <a:gd name="T22" fmla="*/ 19 w 767"/>
                <a:gd name="T23" fmla="*/ 637 h 761"/>
                <a:gd name="T24" fmla="*/ 2 w 767"/>
                <a:gd name="T25" fmla="*/ 673 h 761"/>
                <a:gd name="T26" fmla="*/ 4 w 767"/>
                <a:gd name="T27" fmla="*/ 691 h 761"/>
                <a:gd name="T28" fmla="*/ 34 w 767"/>
                <a:gd name="T29" fmla="*/ 731 h 761"/>
                <a:gd name="T30" fmla="*/ 78 w 767"/>
                <a:gd name="T31" fmla="*/ 758 h 761"/>
                <a:gd name="T32" fmla="*/ 97 w 767"/>
                <a:gd name="T33" fmla="*/ 759 h 761"/>
                <a:gd name="T34" fmla="*/ 132 w 767"/>
                <a:gd name="T35" fmla="*/ 742 h 761"/>
                <a:gd name="T36" fmla="*/ 193 w 767"/>
                <a:gd name="T37" fmla="*/ 682 h 761"/>
                <a:gd name="T38" fmla="*/ 274 w 767"/>
                <a:gd name="T39" fmla="*/ 570 h 761"/>
                <a:gd name="T40" fmla="*/ 336 w 767"/>
                <a:gd name="T41" fmla="*/ 604 h 761"/>
                <a:gd name="T42" fmla="*/ 429 w 767"/>
                <a:gd name="T43" fmla="*/ 626 h 761"/>
                <a:gd name="T44" fmla="*/ 485 w 767"/>
                <a:gd name="T45" fmla="*/ 625 h 761"/>
                <a:gd name="T46" fmla="*/ 547 w 767"/>
                <a:gd name="T47" fmla="*/ 613 h 761"/>
                <a:gd name="T48" fmla="*/ 602 w 767"/>
                <a:gd name="T49" fmla="*/ 589 h 761"/>
                <a:gd name="T50" fmla="*/ 675 w 767"/>
                <a:gd name="T51" fmla="*/ 535 h 761"/>
                <a:gd name="T52" fmla="*/ 728 w 767"/>
                <a:gd name="T53" fmla="*/ 463 h 761"/>
                <a:gd name="T54" fmla="*/ 753 w 767"/>
                <a:gd name="T55" fmla="*/ 407 h 761"/>
                <a:gd name="T56" fmla="*/ 765 w 767"/>
                <a:gd name="T57" fmla="*/ 345 h 761"/>
                <a:gd name="T58" fmla="*/ 766 w 767"/>
                <a:gd name="T59" fmla="*/ 297 h 761"/>
                <a:gd name="T60" fmla="*/ 756 w 767"/>
                <a:gd name="T61" fmla="*/ 235 h 761"/>
                <a:gd name="T62" fmla="*/ 736 w 767"/>
                <a:gd name="T63" fmla="*/ 178 h 761"/>
                <a:gd name="T64" fmla="*/ 696 w 767"/>
                <a:gd name="T65" fmla="*/ 114 h 761"/>
                <a:gd name="T66" fmla="*/ 616 w 767"/>
                <a:gd name="T67" fmla="*/ 46 h 761"/>
                <a:gd name="T68" fmla="*/ 561 w 767"/>
                <a:gd name="T69" fmla="*/ 19 h 761"/>
                <a:gd name="T70" fmla="*/ 501 w 767"/>
                <a:gd name="T71" fmla="*/ 4 h 761"/>
                <a:gd name="T72" fmla="*/ 453 w 767"/>
                <a:gd name="T73" fmla="*/ 0 h 761"/>
                <a:gd name="T74" fmla="*/ 403 w 767"/>
                <a:gd name="T75" fmla="*/ 562 h 761"/>
                <a:gd name="T76" fmla="*/ 312 w 767"/>
                <a:gd name="T77" fmla="*/ 524 h 761"/>
                <a:gd name="T78" fmla="*/ 243 w 767"/>
                <a:gd name="T79" fmla="*/ 455 h 761"/>
                <a:gd name="T80" fmla="*/ 205 w 767"/>
                <a:gd name="T81" fmla="*/ 364 h 761"/>
                <a:gd name="T82" fmla="*/ 200 w 767"/>
                <a:gd name="T83" fmla="*/ 287 h 761"/>
                <a:gd name="T84" fmla="*/ 231 w 767"/>
                <a:gd name="T85" fmla="*/ 193 h 761"/>
                <a:gd name="T86" fmla="*/ 292 w 767"/>
                <a:gd name="T87" fmla="*/ 117 h 761"/>
                <a:gd name="T88" fmla="*/ 378 w 767"/>
                <a:gd name="T89" fmla="*/ 70 h 761"/>
                <a:gd name="T90" fmla="*/ 453 w 767"/>
                <a:gd name="T91" fmla="*/ 59 h 761"/>
                <a:gd name="T92" fmla="*/ 553 w 767"/>
                <a:gd name="T93" fmla="*/ 80 h 761"/>
                <a:gd name="T94" fmla="*/ 633 w 767"/>
                <a:gd name="T95" fmla="*/ 133 h 761"/>
                <a:gd name="T96" fmla="*/ 687 w 767"/>
                <a:gd name="T97" fmla="*/ 214 h 761"/>
                <a:gd name="T98" fmla="*/ 708 w 767"/>
                <a:gd name="T99" fmla="*/ 314 h 761"/>
                <a:gd name="T100" fmla="*/ 696 w 767"/>
                <a:gd name="T101" fmla="*/ 389 h 761"/>
                <a:gd name="T102" fmla="*/ 650 w 767"/>
                <a:gd name="T103" fmla="*/ 475 h 761"/>
                <a:gd name="T104" fmla="*/ 574 w 767"/>
                <a:gd name="T105" fmla="*/ 536 h 761"/>
                <a:gd name="T106" fmla="*/ 479 w 767"/>
                <a:gd name="T107" fmla="*/ 566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67" h="761">
                  <a:moveTo>
                    <a:pt x="453" y="0"/>
                  </a:moveTo>
                  <a:lnTo>
                    <a:pt x="453" y="0"/>
                  </a:lnTo>
                  <a:lnTo>
                    <a:pt x="438" y="1"/>
                  </a:lnTo>
                  <a:lnTo>
                    <a:pt x="422" y="2"/>
                  </a:lnTo>
                  <a:lnTo>
                    <a:pt x="406" y="4"/>
                  </a:lnTo>
                  <a:lnTo>
                    <a:pt x="390" y="6"/>
                  </a:lnTo>
                  <a:lnTo>
                    <a:pt x="375" y="10"/>
                  </a:lnTo>
                  <a:lnTo>
                    <a:pt x="360" y="14"/>
                  </a:lnTo>
                  <a:lnTo>
                    <a:pt x="346" y="19"/>
                  </a:lnTo>
                  <a:lnTo>
                    <a:pt x="331" y="25"/>
                  </a:lnTo>
                  <a:lnTo>
                    <a:pt x="318" y="31"/>
                  </a:lnTo>
                  <a:lnTo>
                    <a:pt x="304" y="37"/>
                  </a:lnTo>
                  <a:lnTo>
                    <a:pt x="291" y="46"/>
                  </a:lnTo>
                  <a:lnTo>
                    <a:pt x="278" y="53"/>
                  </a:lnTo>
                  <a:lnTo>
                    <a:pt x="255" y="71"/>
                  </a:lnTo>
                  <a:lnTo>
                    <a:pt x="232" y="92"/>
                  </a:lnTo>
                  <a:lnTo>
                    <a:pt x="211" y="114"/>
                  </a:lnTo>
                  <a:lnTo>
                    <a:pt x="194" y="138"/>
                  </a:lnTo>
                  <a:lnTo>
                    <a:pt x="186" y="151"/>
                  </a:lnTo>
                  <a:lnTo>
                    <a:pt x="178" y="165"/>
                  </a:lnTo>
                  <a:lnTo>
                    <a:pt x="171" y="178"/>
                  </a:lnTo>
                  <a:lnTo>
                    <a:pt x="165" y="191"/>
                  </a:lnTo>
                  <a:lnTo>
                    <a:pt x="159" y="206"/>
                  </a:lnTo>
                  <a:lnTo>
                    <a:pt x="154" y="220"/>
                  </a:lnTo>
                  <a:lnTo>
                    <a:pt x="151" y="235"/>
                  </a:lnTo>
                  <a:lnTo>
                    <a:pt x="147" y="251"/>
                  </a:lnTo>
                  <a:lnTo>
                    <a:pt x="143" y="265"/>
                  </a:lnTo>
                  <a:lnTo>
                    <a:pt x="142" y="281"/>
                  </a:lnTo>
                  <a:lnTo>
                    <a:pt x="141" y="297"/>
                  </a:lnTo>
                  <a:lnTo>
                    <a:pt x="140" y="314"/>
                  </a:lnTo>
                  <a:lnTo>
                    <a:pt x="140" y="314"/>
                  </a:lnTo>
                  <a:lnTo>
                    <a:pt x="141" y="338"/>
                  </a:lnTo>
                  <a:lnTo>
                    <a:pt x="145" y="362"/>
                  </a:lnTo>
                  <a:lnTo>
                    <a:pt x="148" y="385"/>
                  </a:lnTo>
                  <a:lnTo>
                    <a:pt x="155" y="408"/>
                  </a:lnTo>
                  <a:lnTo>
                    <a:pt x="163" y="430"/>
                  </a:lnTo>
                  <a:lnTo>
                    <a:pt x="172" y="452"/>
                  </a:lnTo>
                  <a:lnTo>
                    <a:pt x="183" y="472"/>
                  </a:lnTo>
                  <a:lnTo>
                    <a:pt x="195" y="492"/>
                  </a:lnTo>
                  <a:lnTo>
                    <a:pt x="195" y="492"/>
                  </a:lnTo>
                  <a:lnTo>
                    <a:pt x="165" y="511"/>
                  </a:lnTo>
                  <a:lnTo>
                    <a:pt x="134" y="533"/>
                  </a:lnTo>
                  <a:lnTo>
                    <a:pt x="97" y="559"/>
                  </a:lnTo>
                  <a:lnTo>
                    <a:pt x="79" y="575"/>
                  </a:lnTo>
                  <a:lnTo>
                    <a:pt x="62" y="590"/>
                  </a:lnTo>
                  <a:lnTo>
                    <a:pt x="45" y="605"/>
                  </a:lnTo>
                  <a:lnTo>
                    <a:pt x="31" y="621"/>
                  </a:lnTo>
                  <a:lnTo>
                    <a:pt x="19" y="637"/>
                  </a:lnTo>
                  <a:lnTo>
                    <a:pt x="9" y="653"/>
                  </a:lnTo>
                  <a:lnTo>
                    <a:pt x="5" y="660"/>
                  </a:lnTo>
                  <a:lnTo>
                    <a:pt x="3" y="666"/>
                  </a:lnTo>
                  <a:lnTo>
                    <a:pt x="2" y="673"/>
                  </a:lnTo>
                  <a:lnTo>
                    <a:pt x="0" y="679"/>
                  </a:lnTo>
                  <a:lnTo>
                    <a:pt x="0" y="679"/>
                  </a:lnTo>
                  <a:lnTo>
                    <a:pt x="2" y="685"/>
                  </a:lnTo>
                  <a:lnTo>
                    <a:pt x="4" y="691"/>
                  </a:lnTo>
                  <a:lnTo>
                    <a:pt x="6" y="699"/>
                  </a:lnTo>
                  <a:lnTo>
                    <a:pt x="11" y="705"/>
                  </a:lnTo>
                  <a:lnTo>
                    <a:pt x="21" y="719"/>
                  </a:lnTo>
                  <a:lnTo>
                    <a:pt x="34" y="731"/>
                  </a:lnTo>
                  <a:lnTo>
                    <a:pt x="49" y="744"/>
                  </a:lnTo>
                  <a:lnTo>
                    <a:pt x="65" y="752"/>
                  </a:lnTo>
                  <a:lnTo>
                    <a:pt x="72" y="756"/>
                  </a:lnTo>
                  <a:lnTo>
                    <a:pt x="78" y="758"/>
                  </a:lnTo>
                  <a:lnTo>
                    <a:pt x="85" y="759"/>
                  </a:lnTo>
                  <a:lnTo>
                    <a:pt x="91" y="761"/>
                  </a:lnTo>
                  <a:lnTo>
                    <a:pt x="91" y="761"/>
                  </a:lnTo>
                  <a:lnTo>
                    <a:pt x="97" y="759"/>
                  </a:lnTo>
                  <a:lnTo>
                    <a:pt x="103" y="758"/>
                  </a:lnTo>
                  <a:lnTo>
                    <a:pt x="111" y="754"/>
                  </a:lnTo>
                  <a:lnTo>
                    <a:pt x="118" y="751"/>
                  </a:lnTo>
                  <a:lnTo>
                    <a:pt x="132" y="742"/>
                  </a:lnTo>
                  <a:lnTo>
                    <a:pt x="147" y="729"/>
                  </a:lnTo>
                  <a:lnTo>
                    <a:pt x="163" y="716"/>
                  </a:lnTo>
                  <a:lnTo>
                    <a:pt x="178" y="699"/>
                  </a:lnTo>
                  <a:lnTo>
                    <a:pt x="193" y="682"/>
                  </a:lnTo>
                  <a:lnTo>
                    <a:pt x="208" y="665"/>
                  </a:lnTo>
                  <a:lnTo>
                    <a:pt x="234" y="630"/>
                  </a:lnTo>
                  <a:lnTo>
                    <a:pt x="255" y="599"/>
                  </a:lnTo>
                  <a:lnTo>
                    <a:pt x="274" y="570"/>
                  </a:lnTo>
                  <a:lnTo>
                    <a:pt x="274" y="570"/>
                  </a:lnTo>
                  <a:lnTo>
                    <a:pt x="295" y="582"/>
                  </a:lnTo>
                  <a:lnTo>
                    <a:pt x="314" y="595"/>
                  </a:lnTo>
                  <a:lnTo>
                    <a:pt x="336" y="604"/>
                  </a:lnTo>
                  <a:lnTo>
                    <a:pt x="358" y="612"/>
                  </a:lnTo>
                  <a:lnTo>
                    <a:pt x="381" y="618"/>
                  </a:lnTo>
                  <a:lnTo>
                    <a:pt x="405" y="622"/>
                  </a:lnTo>
                  <a:lnTo>
                    <a:pt x="429" y="626"/>
                  </a:lnTo>
                  <a:lnTo>
                    <a:pt x="453" y="626"/>
                  </a:lnTo>
                  <a:lnTo>
                    <a:pt x="453" y="626"/>
                  </a:lnTo>
                  <a:lnTo>
                    <a:pt x="469" y="626"/>
                  </a:lnTo>
                  <a:lnTo>
                    <a:pt x="485" y="625"/>
                  </a:lnTo>
                  <a:lnTo>
                    <a:pt x="501" y="622"/>
                  </a:lnTo>
                  <a:lnTo>
                    <a:pt x="516" y="620"/>
                  </a:lnTo>
                  <a:lnTo>
                    <a:pt x="532" y="616"/>
                  </a:lnTo>
                  <a:lnTo>
                    <a:pt x="547" y="613"/>
                  </a:lnTo>
                  <a:lnTo>
                    <a:pt x="561" y="608"/>
                  </a:lnTo>
                  <a:lnTo>
                    <a:pt x="576" y="602"/>
                  </a:lnTo>
                  <a:lnTo>
                    <a:pt x="589" y="596"/>
                  </a:lnTo>
                  <a:lnTo>
                    <a:pt x="602" y="589"/>
                  </a:lnTo>
                  <a:lnTo>
                    <a:pt x="616" y="581"/>
                  </a:lnTo>
                  <a:lnTo>
                    <a:pt x="629" y="573"/>
                  </a:lnTo>
                  <a:lnTo>
                    <a:pt x="652" y="555"/>
                  </a:lnTo>
                  <a:lnTo>
                    <a:pt x="675" y="535"/>
                  </a:lnTo>
                  <a:lnTo>
                    <a:pt x="696" y="512"/>
                  </a:lnTo>
                  <a:lnTo>
                    <a:pt x="713" y="488"/>
                  </a:lnTo>
                  <a:lnTo>
                    <a:pt x="721" y="476"/>
                  </a:lnTo>
                  <a:lnTo>
                    <a:pt x="728" y="463"/>
                  </a:lnTo>
                  <a:lnTo>
                    <a:pt x="736" y="449"/>
                  </a:lnTo>
                  <a:lnTo>
                    <a:pt x="742" y="435"/>
                  </a:lnTo>
                  <a:lnTo>
                    <a:pt x="748" y="421"/>
                  </a:lnTo>
                  <a:lnTo>
                    <a:pt x="753" y="407"/>
                  </a:lnTo>
                  <a:lnTo>
                    <a:pt x="756" y="391"/>
                  </a:lnTo>
                  <a:lnTo>
                    <a:pt x="760" y="377"/>
                  </a:lnTo>
                  <a:lnTo>
                    <a:pt x="763" y="361"/>
                  </a:lnTo>
                  <a:lnTo>
                    <a:pt x="765" y="345"/>
                  </a:lnTo>
                  <a:lnTo>
                    <a:pt x="766" y="329"/>
                  </a:lnTo>
                  <a:lnTo>
                    <a:pt x="767" y="314"/>
                  </a:lnTo>
                  <a:lnTo>
                    <a:pt x="767" y="314"/>
                  </a:lnTo>
                  <a:lnTo>
                    <a:pt x="766" y="297"/>
                  </a:lnTo>
                  <a:lnTo>
                    <a:pt x="765" y="281"/>
                  </a:lnTo>
                  <a:lnTo>
                    <a:pt x="763" y="265"/>
                  </a:lnTo>
                  <a:lnTo>
                    <a:pt x="760" y="251"/>
                  </a:lnTo>
                  <a:lnTo>
                    <a:pt x="756" y="235"/>
                  </a:lnTo>
                  <a:lnTo>
                    <a:pt x="753" y="220"/>
                  </a:lnTo>
                  <a:lnTo>
                    <a:pt x="748" y="206"/>
                  </a:lnTo>
                  <a:lnTo>
                    <a:pt x="742" y="191"/>
                  </a:lnTo>
                  <a:lnTo>
                    <a:pt x="736" y="178"/>
                  </a:lnTo>
                  <a:lnTo>
                    <a:pt x="728" y="165"/>
                  </a:lnTo>
                  <a:lnTo>
                    <a:pt x="721" y="151"/>
                  </a:lnTo>
                  <a:lnTo>
                    <a:pt x="713" y="138"/>
                  </a:lnTo>
                  <a:lnTo>
                    <a:pt x="696" y="114"/>
                  </a:lnTo>
                  <a:lnTo>
                    <a:pt x="675" y="92"/>
                  </a:lnTo>
                  <a:lnTo>
                    <a:pt x="652" y="71"/>
                  </a:lnTo>
                  <a:lnTo>
                    <a:pt x="629" y="53"/>
                  </a:lnTo>
                  <a:lnTo>
                    <a:pt x="616" y="46"/>
                  </a:lnTo>
                  <a:lnTo>
                    <a:pt x="602" y="37"/>
                  </a:lnTo>
                  <a:lnTo>
                    <a:pt x="589" y="31"/>
                  </a:lnTo>
                  <a:lnTo>
                    <a:pt x="576" y="25"/>
                  </a:lnTo>
                  <a:lnTo>
                    <a:pt x="561" y="19"/>
                  </a:lnTo>
                  <a:lnTo>
                    <a:pt x="547" y="14"/>
                  </a:lnTo>
                  <a:lnTo>
                    <a:pt x="532" y="10"/>
                  </a:lnTo>
                  <a:lnTo>
                    <a:pt x="516" y="6"/>
                  </a:lnTo>
                  <a:lnTo>
                    <a:pt x="501" y="4"/>
                  </a:lnTo>
                  <a:lnTo>
                    <a:pt x="485" y="2"/>
                  </a:lnTo>
                  <a:lnTo>
                    <a:pt x="469" y="1"/>
                  </a:lnTo>
                  <a:lnTo>
                    <a:pt x="453" y="0"/>
                  </a:lnTo>
                  <a:lnTo>
                    <a:pt x="453" y="0"/>
                  </a:lnTo>
                  <a:close/>
                  <a:moveTo>
                    <a:pt x="453" y="568"/>
                  </a:moveTo>
                  <a:lnTo>
                    <a:pt x="453" y="568"/>
                  </a:lnTo>
                  <a:lnTo>
                    <a:pt x="428" y="566"/>
                  </a:lnTo>
                  <a:lnTo>
                    <a:pt x="403" y="562"/>
                  </a:lnTo>
                  <a:lnTo>
                    <a:pt x="378" y="556"/>
                  </a:lnTo>
                  <a:lnTo>
                    <a:pt x="354" y="547"/>
                  </a:lnTo>
                  <a:lnTo>
                    <a:pt x="332" y="536"/>
                  </a:lnTo>
                  <a:lnTo>
                    <a:pt x="312" y="524"/>
                  </a:lnTo>
                  <a:lnTo>
                    <a:pt x="292" y="510"/>
                  </a:lnTo>
                  <a:lnTo>
                    <a:pt x="274" y="493"/>
                  </a:lnTo>
                  <a:lnTo>
                    <a:pt x="257" y="475"/>
                  </a:lnTo>
                  <a:lnTo>
                    <a:pt x="243" y="455"/>
                  </a:lnTo>
                  <a:lnTo>
                    <a:pt x="231" y="435"/>
                  </a:lnTo>
                  <a:lnTo>
                    <a:pt x="220" y="412"/>
                  </a:lnTo>
                  <a:lnTo>
                    <a:pt x="211" y="389"/>
                  </a:lnTo>
                  <a:lnTo>
                    <a:pt x="205" y="364"/>
                  </a:lnTo>
                  <a:lnTo>
                    <a:pt x="200" y="339"/>
                  </a:lnTo>
                  <a:lnTo>
                    <a:pt x="199" y="314"/>
                  </a:lnTo>
                  <a:lnTo>
                    <a:pt x="199" y="314"/>
                  </a:lnTo>
                  <a:lnTo>
                    <a:pt x="200" y="287"/>
                  </a:lnTo>
                  <a:lnTo>
                    <a:pt x="205" y="262"/>
                  </a:lnTo>
                  <a:lnTo>
                    <a:pt x="211" y="237"/>
                  </a:lnTo>
                  <a:lnTo>
                    <a:pt x="220" y="214"/>
                  </a:lnTo>
                  <a:lnTo>
                    <a:pt x="231" y="193"/>
                  </a:lnTo>
                  <a:lnTo>
                    <a:pt x="243" y="172"/>
                  </a:lnTo>
                  <a:lnTo>
                    <a:pt x="257" y="151"/>
                  </a:lnTo>
                  <a:lnTo>
                    <a:pt x="274" y="133"/>
                  </a:lnTo>
                  <a:lnTo>
                    <a:pt x="292" y="117"/>
                  </a:lnTo>
                  <a:lnTo>
                    <a:pt x="312" y="103"/>
                  </a:lnTo>
                  <a:lnTo>
                    <a:pt x="332" y="90"/>
                  </a:lnTo>
                  <a:lnTo>
                    <a:pt x="354" y="80"/>
                  </a:lnTo>
                  <a:lnTo>
                    <a:pt x="378" y="70"/>
                  </a:lnTo>
                  <a:lnTo>
                    <a:pt x="403" y="64"/>
                  </a:lnTo>
                  <a:lnTo>
                    <a:pt x="428" y="60"/>
                  </a:lnTo>
                  <a:lnTo>
                    <a:pt x="453" y="59"/>
                  </a:lnTo>
                  <a:lnTo>
                    <a:pt x="453" y="59"/>
                  </a:lnTo>
                  <a:lnTo>
                    <a:pt x="479" y="60"/>
                  </a:lnTo>
                  <a:lnTo>
                    <a:pt x="504" y="64"/>
                  </a:lnTo>
                  <a:lnTo>
                    <a:pt x="528" y="70"/>
                  </a:lnTo>
                  <a:lnTo>
                    <a:pt x="553" y="80"/>
                  </a:lnTo>
                  <a:lnTo>
                    <a:pt x="574" y="90"/>
                  </a:lnTo>
                  <a:lnTo>
                    <a:pt x="595" y="103"/>
                  </a:lnTo>
                  <a:lnTo>
                    <a:pt x="614" y="117"/>
                  </a:lnTo>
                  <a:lnTo>
                    <a:pt x="633" y="133"/>
                  </a:lnTo>
                  <a:lnTo>
                    <a:pt x="650" y="151"/>
                  </a:lnTo>
                  <a:lnTo>
                    <a:pt x="664" y="172"/>
                  </a:lnTo>
                  <a:lnTo>
                    <a:pt x="676" y="193"/>
                  </a:lnTo>
                  <a:lnTo>
                    <a:pt x="687" y="214"/>
                  </a:lnTo>
                  <a:lnTo>
                    <a:pt x="696" y="237"/>
                  </a:lnTo>
                  <a:lnTo>
                    <a:pt x="702" y="262"/>
                  </a:lnTo>
                  <a:lnTo>
                    <a:pt x="707" y="287"/>
                  </a:lnTo>
                  <a:lnTo>
                    <a:pt x="708" y="314"/>
                  </a:lnTo>
                  <a:lnTo>
                    <a:pt x="708" y="314"/>
                  </a:lnTo>
                  <a:lnTo>
                    <a:pt x="707" y="339"/>
                  </a:lnTo>
                  <a:lnTo>
                    <a:pt x="702" y="364"/>
                  </a:lnTo>
                  <a:lnTo>
                    <a:pt x="696" y="389"/>
                  </a:lnTo>
                  <a:lnTo>
                    <a:pt x="687" y="412"/>
                  </a:lnTo>
                  <a:lnTo>
                    <a:pt x="676" y="435"/>
                  </a:lnTo>
                  <a:lnTo>
                    <a:pt x="664" y="455"/>
                  </a:lnTo>
                  <a:lnTo>
                    <a:pt x="650" y="475"/>
                  </a:lnTo>
                  <a:lnTo>
                    <a:pt x="633" y="493"/>
                  </a:lnTo>
                  <a:lnTo>
                    <a:pt x="614" y="510"/>
                  </a:lnTo>
                  <a:lnTo>
                    <a:pt x="595" y="524"/>
                  </a:lnTo>
                  <a:lnTo>
                    <a:pt x="574" y="536"/>
                  </a:lnTo>
                  <a:lnTo>
                    <a:pt x="553" y="547"/>
                  </a:lnTo>
                  <a:lnTo>
                    <a:pt x="528" y="556"/>
                  </a:lnTo>
                  <a:lnTo>
                    <a:pt x="504" y="562"/>
                  </a:lnTo>
                  <a:lnTo>
                    <a:pt x="479" y="566"/>
                  </a:lnTo>
                  <a:lnTo>
                    <a:pt x="453" y="568"/>
                  </a:lnTo>
                  <a:lnTo>
                    <a:pt x="453" y="56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142" name="Grupa 141" descr="Działania Ministerstwa Klimatu i Środowiska&#10;&#10;Obraz przedstawia jakie według respondenta Ministerstwo Klimatu i Środowiska powinno podjąć jeszcze działania, w zakresie ochrony środowiska i wspierania efektywnego gospodarowania zasobami - ograniczyć produkcję odpadów (np. plastiku) - 4%.">
            <a:extLst>
              <a:ext uri="{FF2B5EF4-FFF2-40B4-BE49-F238E27FC236}">
                <a16:creationId xmlns:a16="http://schemas.microsoft.com/office/drawing/2014/main" id="{031F6F1B-5DDA-495E-BB91-0B89FB15DC54}"/>
              </a:ext>
            </a:extLst>
          </p:cNvPr>
          <p:cNvGrpSpPr>
            <a:grpSpLocks noChangeAspect="1"/>
          </p:cNvGrpSpPr>
          <p:nvPr/>
        </p:nvGrpSpPr>
        <p:grpSpPr>
          <a:xfrm>
            <a:off x="3567411" y="2220954"/>
            <a:ext cx="135358" cy="398454"/>
            <a:chOff x="4788024" y="2506166"/>
            <a:chExt cx="254000" cy="747713"/>
          </a:xfrm>
          <a:solidFill>
            <a:srgbClr val="CDCDCD"/>
          </a:solidFill>
        </p:grpSpPr>
        <p:sp>
          <p:nvSpPr>
            <p:cNvPr id="143" name="Rectangle 15">
              <a:extLst>
                <a:ext uri="{FF2B5EF4-FFF2-40B4-BE49-F238E27FC236}">
                  <a16:creationId xmlns:a16="http://schemas.microsoft.com/office/drawing/2014/main" id="{C6022B7C-3736-4AB1-BA57-D918FA3AF3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1049" y="2506166"/>
              <a:ext cx="109538" cy="349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4" name="Freeform 16">
              <a:extLst>
                <a:ext uri="{FF2B5EF4-FFF2-40B4-BE49-F238E27FC236}">
                  <a16:creationId xmlns:a16="http://schemas.microsoft.com/office/drawing/2014/main" id="{122AA066-46E3-4620-91F1-64966C5A75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88024" y="2564904"/>
              <a:ext cx="254000" cy="688975"/>
            </a:xfrm>
            <a:custGeom>
              <a:avLst/>
              <a:gdLst>
                <a:gd name="T0" fmla="*/ 312 w 319"/>
                <a:gd name="T1" fmla="*/ 160 h 870"/>
                <a:gd name="T2" fmla="*/ 245 w 319"/>
                <a:gd name="T3" fmla="*/ 14 h 870"/>
                <a:gd name="T4" fmla="*/ 118 w 319"/>
                <a:gd name="T5" fmla="*/ 0 h 870"/>
                <a:gd name="T6" fmla="*/ 75 w 319"/>
                <a:gd name="T7" fmla="*/ 19 h 870"/>
                <a:gd name="T8" fmla="*/ 8 w 319"/>
                <a:gd name="T9" fmla="*/ 160 h 870"/>
                <a:gd name="T10" fmla="*/ 0 w 319"/>
                <a:gd name="T11" fmla="*/ 191 h 870"/>
                <a:gd name="T12" fmla="*/ 2 w 319"/>
                <a:gd name="T13" fmla="*/ 228 h 870"/>
                <a:gd name="T14" fmla="*/ 4 w 319"/>
                <a:gd name="T15" fmla="*/ 266 h 870"/>
                <a:gd name="T16" fmla="*/ 0 w 319"/>
                <a:gd name="T17" fmla="*/ 303 h 870"/>
                <a:gd name="T18" fmla="*/ 4 w 319"/>
                <a:gd name="T19" fmla="*/ 334 h 870"/>
                <a:gd name="T20" fmla="*/ 0 w 319"/>
                <a:gd name="T21" fmla="*/ 345 h 870"/>
                <a:gd name="T22" fmla="*/ 2 w 319"/>
                <a:gd name="T23" fmla="*/ 372 h 870"/>
                <a:gd name="T24" fmla="*/ 0 w 319"/>
                <a:gd name="T25" fmla="*/ 409 h 870"/>
                <a:gd name="T26" fmla="*/ 2 w 319"/>
                <a:gd name="T27" fmla="*/ 424 h 870"/>
                <a:gd name="T28" fmla="*/ 8 w 319"/>
                <a:gd name="T29" fmla="*/ 439 h 870"/>
                <a:gd name="T30" fmla="*/ 0 w 319"/>
                <a:gd name="T31" fmla="*/ 526 h 870"/>
                <a:gd name="T32" fmla="*/ 9 w 319"/>
                <a:gd name="T33" fmla="*/ 835 h 870"/>
                <a:gd name="T34" fmla="*/ 85 w 319"/>
                <a:gd name="T35" fmla="*/ 870 h 870"/>
                <a:gd name="T36" fmla="*/ 133 w 319"/>
                <a:gd name="T37" fmla="*/ 855 h 870"/>
                <a:gd name="T38" fmla="*/ 98 w 319"/>
                <a:gd name="T39" fmla="*/ 838 h 870"/>
                <a:gd name="T40" fmla="*/ 55 w 319"/>
                <a:gd name="T41" fmla="*/ 833 h 870"/>
                <a:gd name="T42" fmla="*/ 64 w 319"/>
                <a:gd name="T43" fmla="*/ 812 h 870"/>
                <a:gd name="T44" fmla="*/ 132 w 319"/>
                <a:gd name="T45" fmla="*/ 819 h 870"/>
                <a:gd name="T46" fmla="*/ 214 w 319"/>
                <a:gd name="T47" fmla="*/ 867 h 870"/>
                <a:gd name="T48" fmla="*/ 292 w 319"/>
                <a:gd name="T49" fmla="*/ 852 h 870"/>
                <a:gd name="T50" fmla="*/ 319 w 319"/>
                <a:gd name="T51" fmla="*/ 576 h 870"/>
                <a:gd name="T52" fmla="*/ 318 w 319"/>
                <a:gd name="T53" fmla="*/ 452 h 870"/>
                <a:gd name="T54" fmla="*/ 317 w 319"/>
                <a:gd name="T55" fmla="*/ 432 h 870"/>
                <a:gd name="T56" fmla="*/ 319 w 319"/>
                <a:gd name="T57" fmla="*/ 409 h 870"/>
                <a:gd name="T58" fmla="*/ 312 w 319"/>
                <a:gd name="T59" fmla="*/ 384 h 870"/>
                <a:gd name="T60" fmla="*/ 319 w 319"/>
                <a:gd name="T61" fmla="*/ 353 h 870"/>
                <a:gd name="T62" fmla="*/ 317 w 319"/>
                <a:gd name="T63" fmla="*/ 336 h 870"/>
                <a:gd name="T64" fmla="*/ 319 w 319"/>
                <a:gd name="T65" fmla="*/ 309 h 870"/>
                <a:gd name="T66" fmla="*/ 312 w 319"/>
                <a:gd name="T67" fmla="*/ 272 h 870"/>
                <a:gd name="T68" fmla="*/ 319 w 319"/>
                <a:gd name="T69" fmla="*/ 242 h 870"/>
                <a:gd name="T70" fmla="*/ 318 w 319"/>
                <a:gd name="T71" fmla="*/ 204 h 870"/>
                <a:gd name="T72" fmla="*/ 80 w 319"/>
                <a:gd name="T73" fmla="*/ 731 h 870"/>
                <a:gd name="T74" fmla="*/ 51 w 319"/>
                <a:gd name="T75" fmla="*/ 726 h 870"/>
                <a:gd name="T76" fmla="*/ 65 w 319"/>
                <a:gd name="T77" fmla="*/ 503 h 870"/>
                <a:gd name="T78" fmla="*/ 85 w 319"/>
                <a:gd name="T79" fmla="*/ 719 h 870"/>
                <a:gd name="T80" fmla="*/ 47 w 319"/>
                <a:gd name="T81" fmla="*/ 428 h 870"/>
                <a:gd name="T82" fmla="*/ 33 w 319"/>
                <a:gd name="T83" fmla="*/ 409 h 870"/>
                <a:gd name="T84" fmla="*/ 147 w 319"/>
                <a:gd name="T85" fmla="*/ 396 h 870"/>
                <a:gd name="T86" fmla="*/ 155 w 319"/>
                <a:gd name="T87" fmla="*/ 364 h 870"/>
                <a:gd name="T88" fmla="*/ 37 w 319"/>
                <a:gd name="T89" fmla="*/ 369 h 870"/>
                <a:gd name="T90" fmla="*/ 42 w 319"/>
                <a:gd name="T91" fmla="*/ 341 h 870"/>
                <a:gd name="T92" fmla="*/ 155 w 319"/>
                <a:gd name="T93" fmla="*/ 353 h 870"/>
                <a:gd name="T94" fmla="*/ 141 w 319"/>
                <a:gd name="T95" fmla="*/ 317 h 870"/>
                <a:gd name="T96" fmla="*/ 33 w 319"/>
                <a:gd name="T97" fmla="*/ 298 h 870"/>
                <a:gd name="T98" fmla="*/ 141 w 319"/>
                <a:gd name="T99" fmla="*/ 284 h 870"/>
                <a:gd name="T100" fmla="*/ 155 w 319"/>
                <a:gd name="T101" fmla="*/ 247 h 870"/>
                <a:gd name="T102" fmla="*/ 42 w 319"/>
                <a:gd name="T103" fmla="*/ 260 h 870"/>
                <a:gd name="T104" fmla="*/ 37 w 319"/>
                <a:gd name="T105" fmla="*/ 232 h 870"/>
                <a:gd name="T106" fmla="*/ 155 w 319"/>
                <a:gd name="T107" fmla="*/ 237 h 870"/>
                <a:gd name="T108" fmla="*/ 147 w 319"/>
                <a:gd name="T109" fmla="*/ 204 h 870"/>
                <a:gd name="T110" fmla="*/ 33 w 319"/>
                <a:gd name="T111" fmla="*/ 191 h 870"/>
                <a:gd name="T112" fmla="*/ 141 w 319"/>
                <a:gd name="T113" fmla="*/ 172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19" h="870">
                  <a:moveTo>
                    <a:pt x="319" y="186"/>
                  </a:moveTo>
                  <a:lnTo>
                    <a:pt x="319" y="186"/>
                  </a:lnTo>
                  <a:lnTo>
                    <a:pt x="319" y="179"/>
                  </a:lnTo>
                  <a:lnTo>
                    <a:pt x="318" y="172"/>
                  </a:lnTo>
                  <a:lnTo>
                    <a:pt x="316" y="166"/>
                  </a:lnTo>
                  <a:lnTo>
                    <a:pt x="312" y="160"/>
                  </a:lnTo>
                  <a:lnTo>
                    <a:pt x="312" y="160"/>
                  </a:lnTo>
                  <a:lnTo>
                    <a:pt x="228" y="37"/>
                  </a:lnTo>
                  <a:lnTo>
                    <a:pt x="228" y="37"/>
                  </a:lnTo>
                  <a:lnTo>
                    <a:pt x="235" y="33"/>
                  </a:lnTo>
                  <a:lnTo>
                    <a:pt x="240" y="29"/>
                  </a:lnTo>
                  <a:lnTo>
                    <a:pt x="243" y="24"/>
                  </a:lnTo>
                  <a:lnTo>
                    <a:pt x="245" y="19"/>
                  </a:lnTo>
                  <a:lnTo>
                    <a:pt x="245" y="14"/>
                  </a:lnTo>
                  <a:lnTo>
                    <a:pt x="245" y="14"/>
                  </a:lnTo>
                  <a:lnTo>
                    <a:pt x="243" y="9"/>
                  </a:lnTo>
                  <a:lnTo>
                    <a:pt x="241" y="4"/>
                  </a:lnTo>
                  <a:lnTo>
                    <a:pt x="236" y="1"/>
                  </a:lnTo>
                  <a:lnTo>
                    <a:pt x="231" y="0"/>
                  </a:lnTo>
                  <a:lnTo>
                    <a:pt x="203" y="0"/>
                  </a:lnTo>
                  <a:lnTo>
                    <a:pt x="118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4" y="1"/>
                  </a:lnTo>
                  <a:lnTo>
                    <a:pt x="79" y="4"/>
                  </a:lnTo>
                  <a:lnTo>
                    <a:pt x="76" y="9"/>
                  </a:lnTo>
                  <a:lnTo>
                    <a:pt x="75" y="14"/>
                  </a:lnTo>
                  <a:lnTo>
                    <a:pt x="75" y="19"/>
                  </a:lnTo>
                  <a:lnTo>
                    <a:pt x="75" y="19"/>
                  </a:lnTo>
                  <a:lnTo>
                    <a:pt x="76" y="24"/>
                  </a:lnTo>
                  <a:lnTo>
                    <a:pt x="80" y="29"/>
                  </a:lnTo>
                  <a:lnTo>
                    <a:pt x="85" y="33"/>
                  </a:lnTo>
                  <a:lnTo>
                    <a:pt x="92" y="37"/>
                  </a:lnTo>
                  <a:lnTo>
                    <a:pt x="8" y="160"/>
                  </a:lnTo>
                  <a:lnTo>
                    <a:pt x="8" y="160"/>
                  </a:lnTo>
                  <a:lnTo>
                    <a:pt x="8" y="160"/>
                  </a:lnTo>
                  <a:lnTo>
                    <a:pt x="6" y="166"/>
                  </a:lnTo>
                  <a:lnTo>
                    <a:pt x="2" y="172"/>
                  </a:lnTo>
                  <a:lnTo>
                    <a:pt x="0" y="179"/>
                  </a:lnTo>
                  <a:lnTo>
                    <a:pt x="0" y="186"/>
                  </a:lnTo>
                  <a:lnTo>
                    <a:pt x="0" y="191"/>
                  </a:lnTo>
                  <a:lnTo>
                    <a:pt x="0" y="191"/>
                  </a:lnTo>
                  <a:lnTo>
                    <a:pt x="0" y="198"/>
                  </a:lnTo>
                  <a:lnTo>
                    <a:pt x="2" y="204"/>
                  </a:lnTo>
                  <a:lnTo>
                    <a:pt x="4" y="210"/>
                  </a:lnTo>
                  <a:lnTo>
                    <a:pt x="8" y="217"/>
                  </a:lnTo>
                  <a:lnTo>
                    <a:pt x="8" y="217"/>
                  </a:lnTo>
                  <a:lnTo>
                    <a:pt x="4" y="222"/>
                  </a:lnTo>
                  <a:lnTo>
                    <a:pt x="2" y="228"/>
                  </a:lnTo>
                  <a:lnTo>
                    <a:pt x="0" y="236"/>
                  </a:lnTo>
                  <a:lnTo>
                    <a:pt x="0" y="242"/>
                  </a:lnTo>
                  <a:lnTo>
                    <a:pt x="0" y="247"/>
                  </a:lnTo>
                  <a:lnTo>
                    <a:pt x="0" y="247"/>
                  </a:lnTo>
                  <a:lnTo>
                    <a:pt x="0" y="253"/>
                  </a:lnTo>
                  <a:lnTo>
                    <a:pt x="2" y="260"/>
                  </a:lnTo>
                  <a:lnTo>
                    <a:pt x="4" y="266"/>
                  </a:lnTo>
                  <a:lnTo>
                    <a:pt x="8" y="272"/>
                  </a:lnTo>
                  <a:lnTo>
                    <a:pt x="8" y="272"/>
                  </a:lnTo>
                  <a:lnTo>
                    <a:pt x="4" y="277"/>
                  </a:lnTo>
                  <a:lnTo>
                    <a:pt x="2" y="284"/>
                  </a:lnTo>
                  <a:lnTo>
                    <a:pt x="0" y="291"/>
                  </a:lnTo>
                  <a:lnTo>
                    <a:pt x="0" y="298"/>
                  </a:lnTo>
                  <a:lnTo>
                    <a:pt x="0" y="303"/>
                  </a:lnTo>
                  <a:lnTo>
                    <a:pt x="0" y="303"/>
                  </a:lnTo>
                  <a:lnTo>
                    <a:pt x="0" y="309"/>
                  </a:lnTo>
                  <a:lnTo>
                    <a:pt x="2" y="315"/>
                  </a:lnTo>
                  <a:lnTo>
                    <a:pt x="4" y="322"/>
                  </a:lnTo>
                  <a:lnTo>
                    <a:pt x="8" y="328"/>
                  </a:lnTo>
                  <a:lnTo>
                    <a:pt x="8" y="328"/>
                  </a:lnTo>
                  <a:lnTo>
                    <a:pt x="4" y="334"/>
                  </a:lnTo>
                  <a:lnTo>
                    <a:pt x="4" y="334"/>
                  </a:lnTo>
                  <a:lnTo>
                    <a:pt x="3" y="336"/>
                  </a:lnTo>
                  <a:lnTo>
                    <a:pt x="3" y="336"/>
                  </a:lnTo>
                  <a:lnTo>
                    <a:pt x="2" y="343"/>
                  </a:lnTo>
                  <a:lnTo>
                    <a:pt x="2" y="343"/>
                  </a:lnTo>
                  <a:lnTo>
                    <a:pt x="0" y="345"/>
                  </a:lnTo>
                  <a:lnTo>
                    <a:pt x="0" y="345"/>
                  </a:lnTo>
                  <a:lnTo>
                    <a:pt x="0" y="353"/>
                  </a:lnTo>
                  <a:lnTo>
                    <a:pt x="0" y="353"/>
                  </a:lnTo>
                  <a:lnTo>
                    <a:pt x="0" y="358"/>
                  </a:lnTo>
                  <a:lnTo>
                    <a:pt x="0" y="358"/>
                  </a:lnTo>
                  <a:lnTo>
                    <a:pt x="0" y="358"/>
                  </a:lnTo>
                  <a:lnTo>
                    <a:pt x="0" y="365"/>
                  </a:lnTo>
                  <a:lnTo>
                    <a:pt x="2" y="372"/>
                  </a:lnTo>
                  <a:lnTo>
                    <a:pt x="4" y="379"/>
                  </a:lnTo>
                  <a:lnTo>
                    <a:pt x="8" y="384"/>
                  </a:lnTo>
                  <a:lnTo>
                    <a:pt x="8" y="384"/>
                  </a:lnTo>
                  <a:lnTo>
                    <a:pt x="4" y="390"/>
                  </a:lnTo>
                  <a:lnTo>
                    <a:pt x="2" y="395"/>
                  </a:lnTo>
                  <a:lnTo>
                    <a:pt x="0" y="403"/>
                  </a:lnTo>
                  <a:lnTo>
                    <a:pt x="0" y="409"/>
                  </a:lnTo>
                  <a:lnTo>
                    <a:pt x="0" y="409"/>
                  </a:lnTo>
                  <a:lnTo>
                    <a:pt x="0" y="414"/>
                  </a:lnTo>
                  <a:lnTo>
                    <a:pt x="0" y="414"/>
                  </a:lnTo>
                  <a:lnTo>
                    <a:pt x="0" y="414"/>
                  </a:lnTo>
                  <a:lnTo>
                    <a:pt x="0" y="423"/>
                  </a:lnTo>
                  <a:lnTo>
                    <a:pt x="0" y="423"/>
                  </a:lnTo>
                  <a:lnTo>
                    <a:pt x="2" y="424"/>
                  </a:lnTo>
                  <a:lnTo>
                    <a:pt x="2" y="424"/>
                  </a:lnTo>
                  <a:lnTo>
                    <a:pt x="3" y="432"/>
                  </a:lnTo>
                  <a:lnTo>
                    <a:pt x="3" y="432"/>
                  </a:lnTo>
                  <a:lnTo>
                    <a:pt x="4" y="433"/>
                  </a:lnTo>
                  <a:lnTo>
                    <a:pt x="4" y="433"/>
                  </a:lnTo>
                  <a:lnTo>
                    <a:pt x="8" y="439"/>
                  </a:lnTo>
                  <a:lnTo>
                    <a:pt x="8" y="439"/>
                  </a:lnTo>
                  <a:lnTo>
                    <a:pt x="4" y="446"/>
                  </a:lnTo>
                  <a:lnTo>
                    <a:pt x="2" y="452"/>
                  </a:lnTo>
                  <a:lnTo>
                    <a:pt x="0" y="458"/>
                  </a:lnTo>
                  <a:lnTo>
                    <a:pt x="0" y="465"/>
                  </a:lnTo>
                  <a:lnTo>
                    <a:pt x="0" y="470"/>
                  </a:lnTo>
                  <a:lnTo>
                    <a:pt x="0" y="521"/>
                  </a:lnTo>
                  <a:lnTo>
                    <a:pt x="0" y="526"/>
                  </a:lnTo>
                  <a:lnTo>
                    <a:pt x="0" y="576"/>
                  </a:lnTo>
                  <a:lnTo>
                    <a:pt x="0" y="581"/>
                  </a:lnTo>
                  <a:lnTo>
                    <a:pt x="0" y="812"/>
                  </a:lnTo>
                  <a:lnTo>
                    <a:pt x="0" y="812"/>
                  </a:lnTo>
                  <a:lnTo>
                    <a:pt x="0" y="812"/>
                  </a:lnTo>
                  <a:lnTo>
                    <a:pt x="4" y="823"/>
                  </a:lnTo>
                  <a:lnTo>
                    <a:pt x="9" y="835"/>
                  </a:lnTo>
                  <a:lnTo>
                    <a:pt x="18" y="845"/>
                  </a:lnTo>
                  <a:lnTo>
                    <a:pt x="28" y="852"/>
                  </a:lnTo>
                  <a:lnTo>
                    <a:pt x="41" y="860"/>
                  </a:lnTo>
                  <a:lnTo>
                    <a:pt x="55" y="865"/>
                  </a:lnTo>
                  <a:lnTo>
                    <a:pt x="69" y="869"/>
                  </a:lnTo>
                  <a:lnTo>
                    <a:pt x="85" y="870"/>
                  </a:lnTo>
                  <a:lnTo>
                    <a:pt x="85" y="870"/>
                  </a:lnTo>
                  <a:lnTo>
                    <a:pt x="98" y="869"/>
                  </a:lnTo>
                  <a:lnTo>
                    <a:pt x="109" y="866"/>
                  </a:lnTo>
                  <a:lnTo>
                    <a:pt x="121" y="864"/>
                  </a:lnTo>
                  <a:lnTo>
                    <a:pt x="131" y="859"/>
                  </a:lnTo>
                  <a:lnTo>
                    <a:pt x="131" y="859"/>
                  </a:lnTo>
                  <a:lnTo>
                    <a:pt x="132" y="857"/>
                  </a:lnTo>
                  <a:lnTo>
                    <a:pt x="133" y="855"/>
                  </a:lnTo>
                  <a:lnTo>
                    <a:pt x="133" y="855"/>
                  </a:lnTo>
                  <a:lnTo>
                    <a:pt x="132" y="852"/>
                  </a:lnTo>
                  <a:lnTo>
                    <a:pt x="131" y="850"/>
                  </a:lnTo>
                  <a:lnTo>
                    <a:pt x="131" y="850"/>
                  </a:lnTo>
                  <a:lnTo>
                    <a:pt x="121" y="845"/>
                  </a:lnTo>
                  <a:lnTo>
                    <a:pt x="111" y="841"/>
                  </a:lnTo>
                  <a:lnTo>
                    <a:pt x="98" y="838"/>
                  </a:lnTo>
                  <a:lnTo>
                    <a:pt x="85" y="837"/>
                  </a:lnTo>
                  <a:lnTo>
                    <a:pt x="85" y="837"/>
                  </a:lnTo>
                  <a:lnTo>
                    <a:pt x="69" y="840"/>
                  </a:lnTo>
                  <a:lnTo>
                    <a:pt x="69" y="840"/>
                  </a:lnTo>
                  <a:lnTo>
                    <a:pt x="62" y="838"/>
                  </a:lnTo>
                  <a:lnTo>
                    <a:pt x="59" y="837"/>
                  </a:lnTo>
                  <a:lnTo>
                    <a:pt x="55" y="833"/>
                  </a:lnTo>
                  <a:lnTo>
                    <a:pt x="52" y="828"/>
                  </a:lnTo>
                  <a:lnTo>
                    <a:pt x="52" y="828"/>
                  </a:lnTo>
                  <a:lnTo>
                    <a:pt x="52" y="823"/>
                  </a:lnTo>
                  <a:lnTo>
                    <a:pt x="55" y="818"/>
                  </a:lnTo>
                  <a:lnTo>
                    <a:pt x="59" y="814"/>
                  </a:lnTo>
                  <a:lnTo>
                    <a:pt x="64" y="812"/>
                  </a:lnTo>
                  <a:lnTo>
                    <a:pt x="64" y="812"/>
                  </a:lnTo>
                  <a:lnTo>
                    <a:pt x="74" y="810"/>
                  </a:lnTo>
                  <a:lnTo>
                    <a:pt x="85" y="810"/>
                  </a:lnTo>
                  <a:lnTo>
                    <a:pt x="85" y="810"/>
                  </a:lnTo>
                  <a:lnTo>
                    <a:pt x="98" y="810"/>
                  </a:lnTo>
                  <a:lnTo>
                    <a:pt x="111" y="813"/>
                  </a:lnTo>
                  <a:lnTo>
                    <a:pt x="122" y="816"/>
                  </a:lnTo>
                  <a:lnTo>
                    <a:pt x="132" y="819"/>
                  </a:lnTo>
                  <a:lnTo>
                    <a:pt x="141" y="824"/>
                  </a:lnTo>
                  <a:lnTo>
                    <a:pt x="150" y="829"/>
                  </a:lnTo>
                  <a:lnTo>
                    <a:pt x="166" y="840"/>
                  </a:lnTo>
                  <a:lnTo>
                    <a:pt x="181" y="851"/>
                  </a:lnTo>
                  <a:lnTo>
                    <a:pt x="198" y="860"/>
                  </a:lnTo>
                  <a:lnTo>
                    <a:pt x="205" y="864"/>
                  </a:lnTo>
                  <a:lnTo>
                    <a:pt x="214" y="867"/>
                  </a:lnTo>
                  <a:lnTo>
                    <a:pt x="224" y="869"/>
                  </a:lnTo>
                  <a:lnTo>
                    <a:pt x="235" y="870"/>
                  </a:lnTo>
                  <a:lnTo>
                    <a:pt x="235" y="870"/>
                  </a:lnTo>
                  <a:lnTo>
                    <a:pt x="251" y="869"/>
                  </a:lnTo>
                  <a:lnTo>
                    <a:pt x="266" y="865"/>
                  </a:lnTo>
                  <a:lnTo>
                    <a:pt x="279" y="860"/>
                  </a:lnTo>
                  <a:lnTo>
                    <a:pt x="292" y="852"/>
                  </a:lnTo>
                  <a:lnTo>
                    <a:pt x="302" y="845"/>
                  </a:lnTo>
                  <a:lnTo>
                    <a:pt x="311" y="835"/>
                  </a:lnTo>
                  <a:lnTo>
                    <a:pt x="316" y="823"/>
                  </a:lnTo>
                  <a:lnTo>
                    <a:pt x="319" y="812"/>
                  </a:lnTo>
                  <a:lnTo>
                    <a:pt x="319" y="812"/>
                  </a:lnTo>
                  <a:lnTo>
                    <a:pt x="319" y="581"/>
                  </a:lnTo>
                  <a:lnTo>
                    <a:pt x="319" y="576"/>
                  </a:lnTo>
                  <a:lnTo>
                    <a:pt x="319" y="526"/>
                  </a:lnTo>
                  <a:lnTo>
                    <a:pt x="319" y="521"/>
                  </a:lnTo>
                  <a:lnTo>
                    <a:pt x="319" y="470"/>
                  </a:lnTo>
                  <a:lnTo>
                    <a:pt x="319" y="465"/>
                  </a:lnTo>
                  <a:lnTo>
                    <a:pt x="319" y="465"/>
                  </a:lnTo>
                  <a:lnTo>
                    <a:pt x="319" y="458"/>
                  </a:lnTo>
                  <a:lnTo>
                    <a:pt x="318" y="452"/>
                  </a:lnTo>
                  <a:lnTo>
                    <a:pt x="316" y="446"/>
                  </a:lnTo>
                  <a:lnTo>
                    <a:pt x="312" y="439"/>
                  </a:lnTo>
                  <a:lnTo>
                    <a:pt x="312" y="439"/>
                  </a:lnTo>
                  <a:lnTo>
                    <a:pt x="316" y="433"/>
                  </a:lnTo>
                  <a:lnTo>
                    <a:pt x="316" y="433"/>
                  </a:lnTo>
                  <a:lnTo>
                    <a:pt x="317" y="432"/>
                  </a:lnTo>
                  <a:lnTo>
                    <a:pt x="317" y="432"/>
                  </a:lnTo>
                  <a:lnTo>
                    <a:pt x="318" y="424"/>
                  </a:lnTo>
                  <a:lnTo>
                    <a:pt x="318" y="424"/>
                  </a:lnTo>
                  <a:lnTo>
                    <a:pt x="319" y="423"/>
                  </a:lnTo>
                  <a:lnTo>
                    <a:pt x="319" y="423"/>
                  </a:lnTo>
                  <a:lnTo>
                    <a:pt x="319" y="414"/>
                  </a:lnTo>
                  <a:lnTo>
                    <a:pt x="319" y="414"/>
                  </a:lnTo>
                  <a:lnTo>
                    <a:pt x="319" y="409"/>
                  </a:lnTo>
                  <a:lnTo>
                    <a:pt x="319" y="409"/>
                  </a:lnTo>
                  <a:lnTo>
                    <a:pt x="319" y="409"/>
                  </a:lnTo>
                  <a:lnTo>
                    <a:pt x="319" y="403"/>
                  </a:lnTo>
                  <a:lnTo>
                    <a:pt x="318" y="395"/>
                  </a:lnTo>
                  <a:lnTo>
                    <a:pt x="316" y="390"/>
                  </a:lnTo>
                  <a:lnTo>
                    <a:pt x="312" y="384"/>
                  </a:lnTo>
                  <a:lnTo>
                    <a:pt x="312" y="384"/>
                  </a:lnTo>
                  <a:lnTo>
                    <a:pt x="316" y="379"/>
                  </a:lnTo>
                  <a:lnTo>
                    <a:pt x="318" y="372"/>
                  </a:lnTo>
                  <a:lnTo>
                    <a:pt x="319" y="365"/>
                  </a:lnTo>
                  <a:lnTo>
                    <a:pt x="319" y="358"/>
                  </a:lnTo>
                  <a:lnTo>
                    <a:pt x="319" y="358"/>
                  </a:lnTo>
                  <a:lnTo>
                    <a:pt x="319" y="353"/>
                  </a:lnTo>
                  <a:lnTo>
                    <a:pt x="319" y="353"/>
                  </a:lnTo>
                  <a:lnTo>
                    <a:pt x="319" y="353"/>
                  </a:lnTo>
                  <a:lnTo>
                    <a:pt x="319" y="345"/>
                  </a:lnTo>
                  <a:lnTo>
                    <a:pt x="319" y="345"/>
                  </a:lnTo>
                  <a:lnTo>
                    <a:pt x="318" y="343"/>
                  </a:lnTo>
                  <a:lnTo>
                    <a:pt x="318" y="343"/>
                  </a:lnTo>
                  <a:lnTo>
                    <a:pt x="317" y="336"/>
                  </a:lnTo>
                  <a:lnTo>
                    <a:pt x="317" y="336"/>
                  </a:lnTo>
                  <a:lnTo>
                    <a:pt x="316" y="334"/>
                  </a:lnTo>
                  <a:lnTo>
                    <a:pt x="316" y="334"/>
                  </a:lnTo>
                  <a:lnTo>
                    <a:pt x="312" y="328"/>
                  </a:lnTo>
                  <a:lnTo>
                    <a:pt x="312" y="328"/>
                  </a:lnTo>
                  <a:lnTo>
                    <a:pt x="316" y="322"/>
                  </a:lnTo>
                  <a:lnTo>
                    <a:pt x="318" y="315"/>
                  </a:lnTo>
                  <a:lnTo>
                    <a:pt x="319" y="309"/>
                  </a:lnTo>
                  <a:lnTo>
                    <a:pt x="319" y="303"/>
                  </a:lnTo>
                  <a:lnTo>
                    <a:pt x="319" y="298"/>
                  </a:lnTo>
                  <a:lnTo>
                    <a:pt x="319" y="298"/>
                  </a:lnTo>
                  <a:lnTo>
                    <a:pt x="319" y="291"/>
                  </a:lnTo>
                  <a:lnTo>
                    <a:pt x="318" y="284"/>
                  </a:lnTo>
                  <a:lnTo>
                    <a:pt x="316" y="277"/>
                  </a:lnTo>
                  <a:lnTo>
                    <a:pt x="312" y="272"/>
                  </a:lnTo>
                  <a:lnTo>
                    <a:pt x="312" y="272"/>
                  </a:lnTo>
                  <a:lnTo>
                    <a:pt x="316" y="266"/>
                  </a:lnTo>
                  <a:lnTo>
                    <a:pt x="318" y="260"/>
                  </a:lnTo>
                  <a:lnTo>
                    <a:pt x="319" y="253"/>
                  </a:lnTo>
                  <a:lnTo>
                    <a:pt x="319" y="247"/>
                  </a:lnTo>
                  <a:lnTo>
                    <a:pt x="319" y="242"/>
                  </a:lnTo>
                  <a:lnTo>
                    <a:pt x="319" y="242"/>
                  </a:lnTo>
                  <a:lnTo>
                    <a:pt x="319" y="236"/>
                  </a:lnTo>
                  <a:lnTo>
                    <a:pt x="318" y="228"/>
                  </a:lnTo>
                  <a:lnTo>
                    <a:pt x="316" y="222"/>
                  </a:lnTo>
                  <a:lnTo>
                    <a:pt x="312" y="217"/>
                  </a:lnTo>
                  <a:lnTo>
                    <a:pt x="312" y="217"/>
                  </a:lnTo>
                  <a:lnTo>
                    <a:pt x="316" y="210"/>
                  </a:lnTo>
                  <a:lnTo>
                    <a:pt x="318" y="204"/>
                  </a:lnTo>
                  <a:lnTo>
                    <a:pt x="319" y="198"/>
                  </a:lnTo>
                  <a:lnTo>
                    <a:pt x="319" y="191"/>
                  </a:lnTo>
                  <a:lnTo>
                    <a:pt x="319" y="186"/>
                  </a:lnTo>
                  <a:close/>
                  <a:moveTo>
                    <a:pt x="85" y="719"/>
                  </a:moveTo>
                  <a:lnTo>
                    <a:pt x="85" y="719"/>
                  </a:lnTo>
                  <a:lnTo>
                    <a:pt x="84" y="726"/>
                  </a:lnTo>
                  <a:lnTo>
                    <a:pt x="80" y="731"/>
                  </a:lnTo>
                  <a:lnTo>
                    <a:pt x="76" y="733"/>
                  </a:lnTo>
                  <a:lnTo>
                    <a:pt x="70" y="735"/>
                  </a:lnTo>
                  <a:lnTo>
                    <a:pt x="65" y="735"/>
                  </a:lnTo>
                  <a:lnTo>
                    <a:pt x="65" y="735"/>
                  </a:lnTo>
                  <a:lnTo>
                    <a:pt x="59" y="733"/>
                  </a:lnTo>
                  <a:lnTo>
                    <a:pt x="54" y="731"/>
                  </a:lnTo>
                  <a:lnTo>
                    <a:pt x="51" y="726"/>
                  </a:lnTo>
                  <a:lnTo>
                    <a:pt x="50" y="719"/>
                  </a:lnTo>
                  <a:lnTo>
                    <a:pt x="50" y="518"/>
                  </a:lnTo>
                  <a:lnTo>
                    <a:pt x="50" y="518"/>
                  </a:lnTo>
                  <a:lnTo>
                    <a:pt x="51" y="512"/>
                  </a:lnTo>
                  <a:lnTo>
                    <a:pt x="54" y="507"/>
                  </a:lnTo>
                  <a:lnTo>
                    <a:pt x="59" y="504"/>
                  </a:lnTo>
                  <a:lnTo>
                    <a:pt x="65" y="503"/>
                  </a:lnTo>
                  <a:lnTo>
                    <a:pt x="70" y="503"/>
                  </a:lnTo>
                  <a:lnTo>
                    <a:pt x="70" y="503"/>
                  </a:lnTo>
                  <a:lnTo>
                    <a:pt x="76" y="504"/>
                  </a:lnTo>
                  <a:lnTo>
                    <a:pt x="80" y="507"/>
                  </a:lnTo>
                  <a:lnTo>
                    <a:pt x="84" y="512"/>
                  </a:lnTo>
                  <a:lnTo>
                    <a:pt x="85" y="518"/>
                  </a:lnTo>
                  <a:lnTo>
                    <a:pt x="85" y="719"/>
                  </a:lnTo>
                  <a:close/>
                  <a:moveTo>
                    <a:pt x="155" y="414"/>
                  </a:moveTo>
                  <a:lnTo>
                    <a:pt x="155" y="414"/>
                  </a:lnTo>
                  <a:lnTo>
                    <a:pt x="155" y="419"/>
                  </a:lnTo>
                  <a:lnTo>
                    <a:pt x="151" y="424"/>
                  </a:lnTo>
                  <a:lnTo>
                    <a:pt x="147" y="427"/>
                  </a:lnTo>
                  <a:lnTo>
                    <a:pt x="141" y="428"/>
                  </a:lnTo>
                  <a:lnTo>
                    <a:pt x="47" y="428"/>
                  </a:lnTo>
                  <a:lnTo>
                    <a:pt x="47" y="428"/>
                  </a:lnTo>
                  <a:lnTo>
                    <a:pt x="42" y="427"/>
                  </a:lnTo>
                  <a:lnTo>
                    <a:pt x="37" y="424"/>
                  </a:lnTo>
                  <a:lnTo>
                    <a:pt x="33" y="419"/>
                  </a:lnTo>
                  <a:lnTo>
                    <a:pt x="33" y="414"/>
                  </a:lnTo>
                  <a:lnTo>
                    <a:pt x="33" y="409"/>
                  </a:lnTo>
                  <a:lnTo>
                    <a:pt x="33" y="409"/>
                  </a:lnTo>
                  <a:lnTo>
                    <a:pt x="33" y="404"/>
                  </a:lnTo>
                  <a:lnTo>
                    <a:pt x="37" y="399"/>
                  </a:lnTo>
                  <a:lnTo>
                    <a:pt x="42" y="396"/>
                  </a:lnTo>
                  <a:lnTo>
                    <a:pt x="47" y="395"/>
                  </a:lnTo>
                  <a:lnTo>
                    <a:pt x="141" y="395"/>
                  </a:lnTo>
                  <a:lnTo>
                    <a:pt x="141" y="395"/>
                  </a:lnTo>
                  <a:lnTo>
                    <a:pt x="147" y="396"/>
                  </a:lnTo>
                  <a:lnTo>
                    <a:pt x="151" y="399"/>
                  </a:lnTo>
                  <a:lnTo>
                    <a:pt x="155" y="404"/>
                  </a:lnTo>
                  <a:lnTo>
                    <a:pt x="155" y="409"/>
                  </a:lnTo>
                  <a:lnTo>
                    <a:pt x="155" y="414"/>
                  </a:lnTo>
                  <a:close/>
                  <a:moveTo>
                    <a:pt x="155" y="358"/>
                  </a:moveTo>
                  <a:lnTo>
                    <a:pt x="155" y="358"/>
                  </a:lnTo>
                  <a:lnTo>
                    <a:pt x="155" y="364"/>
                  </a:lnTo>
                  <a:lnTo>
                    <a:pt x="151" y="369"/>
                  </a:lnTo>
                  <a:lnTo>
                    <a:pt x="147" y="371"/>
                  </a:lnTo>
                  <a:lnTo>
                    <a:pt x="141" y="372"/>
                  </a:lnTo>
                  <a:lnTo>
                    <a:pt x="47" y="372"/>
                  </a:lnTo>
                  <a:lnTo>
                    <a:pt x="47" y="372"/>
                  </a:lnTo>
                  <a:lnTo>
                    <a:pt x="42" y="371"/>
                  </a:lnTo>
                  <a:lnTo>
                    <a:pt x="37" y="369"/>
                  </a:lnTo>
                  <a:lnTo>
                    <a:pt x="33" y="364"/>
                  </a:lnTo>
                  <a:lnTo>
                    <a:pt x="33" y="358"/>
                  </a:lnTo>
                  <a:lnTo>
                    <a:pt x="33" y="353"/>
                  </a:lnTo>
                  <a:lnTo>
                    <a:pt x="33" y="353"/>
                  </a:lnTo>
                  <a:lnTo>
                    <a:pt x="33" y="348"/>
                  </a:lnTo>
                  <a:lnTo>
                    <a:pt x="37" y="343"/>
                  </a:lnTo>
                  <a:lnTo>
                    <a:pt x="42" y="341"/>
                  </a:lnTo>
                  <a:lnTo>
                    <a:pt x="47" y="339"/>
                  </a:lnTo>
                  <a:lnTo>
                    <a:pt x="141" y="339"/>
                  </a:lnTo>
                  <a:lnTo>
                    <a:pt x="141" y="339"/>
                  </a:lnTo>
                  <a:lnTo>
                    <a:pt x="147" y="341"/>
                  </a:lnTo>
                  <a:lnTo>
                    <a:pt x="151" y="343"/>
                  </a:lnTo>
                  <a:lnTo>
                    <a:pt x="155" y="348"/>
                  </a:lnTo>
                  <a:lnTo>
                    <a:pt x="155" y="353"/>
                  </a:lnTo>
                  <a:lnTo>
                    <a:pt x="155" y="358"/>
                  </a:lnTo>
                  <a:close/>
                  <a:moveTo>
                    <a:pt x="155" y="303"/>
                  </a:moveTo>
                  <a:lnTo>
                    <a:pt x="155" y="303"/>
                  </a:lnTo>
                  <a:lnTo>
                    <a:pt x="155" y="308"/>
                  </a:lnTo>
                  <a:lnTo>
                    <a:pt x="151" y="313"/>
                  </a:lnTo>
                  <a:lnTo>
                    <a:pt x="147" y="315"/>
                  </a:lnTo>
                  <a:lnTo>
                    <a:pt x="141" y="317"/>
                  </a:lnTo>
                  <a:lnTo>
                    <a:pt x="47" y="317"/>
                  </a:lnTo>
                  <a:lnTo>
                    <a:pt x="47" y="317"/>
                  </a:lnTo>
                  <a:lnTo>
                    <a:pt x="42" y="315"/>
                  </a:lnTo>
                  <a:lnTo>
                    <a:pt x="37" y="313"/>
                  </a:lnTo>
                  <a:lnTo>
                    <a:pt x="33" y="308"/>
                  </a:lnTo>
                  <a:lnTo>
                    <a:pt x="33" y="303"/>
                  </a:lnTo>
                  <a:lnTo>
                    <a:pt x="33" y="298"/>
                  </a:lnTo>
                  <a:lnTo>
                    <a:pt x="33" y="298"/>
                  </a:lnTo>
                  <a:lnTo>
                    <a:pt x="33" y="293"/>
                  </a:lnTo>
                  <a:lnTo>
                    <a:pt x="37" y="288"/>
                  </a:lnTo>
                  <a:lnTo>
                    <a:pt x="42" y="285"/>
                  </a:lnTo>
                  <a:lnTo>
                    <a:pt x="47" y="284"/>
                  </a:lnTo>
                  <a:lnTo>
                    <a:pt x="141" y="284"/>
                  </a:lnTo>
                  <a:lnTo>
                    <a:pt x="141" y="284"/>
                  </a:lnTo>
                  <a:lnTo>
                    <a:pt x="147" y="285"/>
                  </a:lnTo>
                  <a:lnTo>
                    <a:pt x="151" y="288"/>
                  </a:lnTo>
                  <a:lnTo>
                    <a:pt x="155" y="293"/>
                  </a:lnTo>
                  <a:lnTo>
                    <a:pt x="155" y="298"/>
                  </a:lnTo>
                  <a:lnTo>
                    <a:pt x="155" y="303"/>
                  </a:lnTo>
                  <a:close/>
                  <a:moveTo>
                    <a:pt x="155" y="247"/>
                  </a:moveTo>
                  <a:lnTo>
                    <a:pt x="155" y="247"/>
                  </a:lnTo>
                  <a:lnTo>
                    <a:pt x="155" y="252"/>
                  </a:lnTo>
                  <a:lnTo>
                    <a:pt x="151" y="257"/>
                  </a:lnTo>
                  <a:lnTo>
                    <a:pt x="147" y="260"/>
                  </a:lnTo>
                  <a:lnTo>
                    <a:pt x="141" y="261"/>
                  </a:lnTo>
                  <a:lnTo>
                    <a:pt x="47" y="261"/>
                  </a:lnTo>
                  <a:lnTo>
                    <a:pt x="47" y="261"/>
                  </a:lnTo>
                  <a:lnTo>
                    <a:pt x="42" y="260"/>
                  </a:lnTo>
                  <a:lnTo>
                    <a:pt x="37" y="257"/>
                  </a:lnTo>
                  <a:lnTo>
                    <a:pt x="33" y="252"/>
                  </a:lnTo>
                  <a:lnTo>
                    <a:pt x="33" y="247"/>
                  </a:lnTo>
                  <a:lnTo>
                    <a:pt x="33" y="242"/>
                  </a:lnTo>
                  <a:lnTo>
                    <a:pt x="33" y="242"/>
                  </a:lnTo>
                  <a:lnTo>
                    <a:pt x="33" y="237"/>
                  </a:lnTo>
                  <a:lnTo>
                    <a:pt x="37" y="232"/>
                  </a:lnTo>
                  <a:lnTo>
                    <a:pt x="42" y="229"/>
                  </a:lnTo>
                  <a:lnTo>
                    <a:pt x="47" y="228"/>
                  </a:lnTo>
                  <a:lnTo>
                    <a:pt x="141" y="228"/>
                  </a:lnTo>
                  <a:lnTo>
                    <a:pt x="141" y="228"/>
                  </a:lnTo>
                  <a:lnTo>
                    <a:pt x="147" y="229"/>
                  </a:lnTo>
                  <a:lnTo>
                    <a:pt x="151" y="232"/>
                  </a:lnTo>
                  <a:lnTo>
                    <a:pt x="155" y="237"/>
                  </a:lnTo>
                  <a:lnTo>
                    <a:pt x="155" y="242"/>
                  </a:lnTo>
                  <a:lnTo>
                    <a:pt x="155" y="247"/>
                  </a:lnTo>
                  <a:close/>
                  <a:moveTo>
                    <a:pt x="155" y="191"/>
                  </a:moveTo>
                  <a:lnTo>
                    <a:pt x="155" y="191"/>
                  </a:lnTo>
                  <a:lnTo>
                    <a:pt x="155" y="196"/>
                  </a:lnTo>
                  <a:lnTo>
                    <a:pt x="151" y="201"/>
                  </a:lnTo>
                  <a:lnTo>
                    <a:pt x="147" y="204"/>
                  </a:lnTo>
                  <a:lnTo>
                    <a:pt x="141" y="205"/>
                  </a:lnTo>
                  <a:lnTo>
                    <a:pt x="47" y="205"/>
                  </a:lnTo>
                  <a:lnTo>
                    <a:pt x="47" y="205"/>
                  </a:lnTo>
                  <a:lnTo>
                    <a:pt x="42" y="204"/>
                  </a:lnTo>
                  <a:lnTo>
                    <a:pt x="37" y="201"/>
                  </a:lnTo>
                  <a:lnTo>
                    <a:pt x="33" y="196"/>
                  </a:lnTo>
                  <a:lnTo>
                    <a:pt x="33" y="191"/>
                  </a:lnTo>
                  <a:lnTo>
                    <a:pt x="33" y="186"/>
                  </a:lnTo>
                  <a:lnTo>
                    <a:pt x="33" y="186"/>
                  </a:lnTo>
                  <a:lnTo>
                    <a:pt x="33" y="181"/>
                  </a:lnTo>
                  <a:lnTo>
                    <a:pt x="37" y="176"/>
                  </a:lnTo>
                  <a:lnTo>
                    <a:pt x="42" y="172"/>
                  </a:lnTo>
                  <a:lnTo>
                    <a:pt x="47" y="172"/>
                  </a:lnTo>
                  <a:lnTo>
                    <a:pt x="141" y="172"/>
                  </a:lnTo>
                  <a:lnTo>
                    <a:pt x="141" y="172"/>
                  </a:lnTo>
                  <a:lnTo>
                    <a:pt x="147" y="172"/>
                  </a:lnTo>
                  <a:lnTo>
                    <a:pt x="151" y="176"/>
                  </a:lnTo>
                  <a:lnTo>
                    <a:pt x="155" y="181"/>
                  </a:lnTo>
                  <a:lnTo>
                    <a:pt x="155" y="186"/>
                  </a:lnTo>
                  <a:lnTo>
                    <a:pt x="155" y="1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pic>
        <p:nvPicPr>
          <p:cNvPr id="145" name="Picture 2" descr="Działania Ministerstwa Klimatu i Środowiska&#10;&#10;Obraz przedstawia jakie według respondenta Ministerstwo Klimatu i Środowiska powinno podjąć jeszcze działania, w zakresie ochrony środowiska i wspierania efektywnego gospodarowania zasobami - podjąć działania przeciwdziałające ociepleniu klimatu - 1%.">
            <a:extLst>
              <a:ext uri="{FF2B5EF4-FFF2-40B4-BE49-F238E27FC236}">
                <a16:creationId xmlns:a16="http://schemas.microsoft.com/office/drawing/2014/main" id="{CD72D17E-BCF9-42D9-B1FE-CBBFF781D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269" y="2272246"/>
            <a:ext cx="438813" cy="438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6" name="Grupa 145" descr="Działania Ministerstwa Klimatu i Środowiska&#10;&#10;Obraz przedstawia jakie według respondenta Ministerstwo Klimatu i Środowiska powinno podjąć jeszcze działania, w zakresie ochrony środowiska i wspierania efektywnego gospodarowania zasobami - konsultacje społeczne, kontakt ze społeczeństwem - 2%. ">
            <a:extLst>
              <a:ext uri="{FF2B5EF4-FFF2-40B4-BE49-F238E27FC236}">
                <a16:creationId xmlns:a16="http://schemas.microsoft.com/office/drawing/2014/main" id="{E3DF2DBA-7B96-4747-A377-683493294479}"/>
              </a:ext>
            </a:extLst>
          </p:cNvPr>
          <p:cNvGrpSpPr/>
          <p:nvPr/>
        </p:nvGrpSpPr>
        <p:grpSpPr>
          <a:xfrm>
            <a:off x="3388502" y="5046228"/>
            <a:ext cx="447146" cy="350576"/>
            <a:chOff x="3703639" y="1793876"/>
            <a:chExt cx="755650" cy="514350"/>
          </a:xfrm>
          <a:solidFill>
            <a:srgbClr val="CDCDCD"/>
          </a:solidFill>
        </p:grpSpPr>
        <p:sp>
          <p:nvSpPr>
            <p:cNvPr id="147" name="Freeform 179">
              <a:extLst>
                <a:ext uri="{FF2B5EF4-FFF2-40B4-BE49-F238E27FC236}">
                  <a16:creationId xmlns:a16="http://schemas.microsoft.com/office/drawing/2014/main" id="{E432F997-ACF1-46CA-8844-1879FFEA3AD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3838" y="1793876"/>
              <a:ext cx="95250" cy="95250"/>
            </a:xfrm>
            <a:custGeom>
              <a:avLst/>
              <a:gdLst>
                <a:gd name="T0" fmla="*/ 210 w 420"/>
                <a:gd name="T1" fmla="*/ 419 h 419"/>
                <a:gd name="T2" fmla="*/ 252 w 420"/>
                <a:gd name="T3" fmla="*/ 415 h 419"/>
                <a:gd name="T4" fmla="*/ 291 w 420"/>
                <a:gd name="T5" fmla="*/ 403 h 419"/>
                <a:gd name="T6" fmla="*/ 327 w 420"/>
                <a:gd name="T7" fmla="*/ 383 h 419"/>
                <a:gd name="T8" fmla="*/ 358 w 420"/>
                <a:gd name="T9" fmla="*/ 359 h 419"/>
                <a:gd name="T10" fmla="*/ 384 w 420"/>
                <a:gd name="T11" fmla="*/ 327 h 419"/>
                <a:gd name="T12" fmla="*/ 404 w 420"/>
                <a:gd name="T13" fmla="*/ 291 h 419"/>
                <a:gd name="T14" fmla="*/ 416 w 420"/>
                <a:gd name="T15" fmla="*/ 251 h 419"/>
                <a:gd name="T16" fmla="*/ 420 w 420"/>
                <a:gd name="T17" fmla="*/ 209 h 419"/>
                <a:gd name="T18" fmla="*/ 419 w 420"/>
                <a:gd name="T19" fmla="*/ 188 h 419"/>
                <a:gd name="T20" fmla="*/ 410 w 420"/>
                <a:gd name="T21" fmla="*/ 147 h 419"/>
                <a:gd name="T22" fmla="*/ 395 w 420"/>
                <a:gd name="T23" fmla="*/ 109 h 419"/>
                <a:gd name="T24" fmla="*/ 372 w 420"/>
                <a:gd name="T25" fmla="*/ 75 h 419"/>
                <a:gd name="T26" fmla="*/ 343 w 420"/>
                <a:gd name="T27" fmla="*/ 47 h 419"/>
                <a:gd name="T28" fmla="*/ 309 w 420"/>
                <a:gd name="T29" fmla="*/ 24 h 419"/>
                <a:gd name="T30" fmla="*/ 273 w 420"/>
                <a:gd name="T31" fmla="*/ 9 h 419"/>
                <a:gd name="T32" fmla="*/ 232 w 420"/>
                <a:gd name="T33" fmla="*/ 1 h 419"/>
                <a:gd name="T34" fmla="*/ 210 w 420"/>
                <a:gd name="T35" fmla="*/ 0 h 419"/>
                <a:gd name="T36" fmla="*/ 168 w 420"/>
                <a:gd name="T37" fmla="*/ 4 h 419"/>
                <a:gd name="T38" fmla="*/ 128 w 420"/>
                <a:gd name="T39" fmla="*/ 16 h 419"/>
                <a:gd name="T40" fmla="*/ 92 w 420"/>
                <a:gd name="T41" fmla="*/ 35 h 419"/>
                <a:gd name="T42" fmla="*/ 61 w 420"/>
                <a:gd name="T43" fmla="*/ 61 h 419"/>
                <a:gd name="T44" fmla="*/ 36 w 420"/>
                <a:gd name="T45" fmla="*/ 91 h 419"/>
                <a:gd name="T46" fmla="*/ 16 w 420"/>
                <a:gd name="T47" fmla="*/ 127 h 419"/>
                <a:gd name="T48" fmla="*/ 4 w 420"/>
                <a:gd name="T49" fmla="*/ 167 h 419"/>
                <a:gd name="T50" fmla="*/ 0 w 420"/>
                <a:gd name="T51" fmla="*/ 209 h 419"/>
                <a:gd name="T52" fmla="*/ 1 w 420"/>
                <a:gd name="T53" fmla="*/ 231 h 419"/>
                <a:gd name="T54" fmla="*/ 9 w 420"/>
                <a:gd name="T55" fmla="*/ 272 h 419"/>
                <a:gd name="T56" fmla="*/ 25 w 420"/>
                <a:gd name="T57" fmla="*/ 310 h 419"/>
                <a:gd name="T58" fmla="*/ 48 w 420"/>
                <a:gd name="T59" fmla="*/ 343 h 419"/>
                <a:gd name="T60" fmla="*/ 76 w 420"/>
                <a:gd name="T61" fmla="*/ 371 h 419"/>
                <a:gd name="T62" fmla="*/ 109 w 420"/>
                <a:gd name="T63" fmla="*/ 394 h 419"/>
                <a:gd name="T64" fmla="*/ 147 w 420"/>
                <a:gd name="T65" fmla="*/ 410 h 419"/>
                <a:gd name="T66" fmla="*/ 188 w 420"/>
                <a:gd name="T67" fmla="*/ 418 h 419"/>
                <a:gd name="T68" fmla="*/ 210 w 420"/>
                <a:gd name="T69" fmla="*/ 419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20" h="419">
                  <a:moveTo>
                    <a:pt x="210" y="419"/>
                  </a:moveTo>
                  <a:lnTo>
                    <a:pt x="210" y="419"/>
                  </a:lnTo>
                  <a:lnTo>
                    <a:pt x="232" y="418"/>
                  </a:lnTo>
                  <a:lnTo>
                    <a:pt x="252" y="415"/>
                  </a:lnTo>
                  <a:lnTo>
                    <a:pt x="273" y="410"/>
                  </a:lnTo>
                  <a:lnTo>
                    <a:pt x="291" y="403"/>
                  </a:lnTo>
                  <a:lnTo>
                    <a:pt x="309" y="394"/>
                  </a:lnTo>
                  <a:lnTo>
                    <a:pt x="327" y="383"/>
                  </a:lnTo>
                  <a:lnTo>
                    <a:pt x="343" y="371"/>
                  </a:lnTo>
                  <a:lnTo>
                    <a:pt x="358" y="359"/>
                  </a:lnTo>
                  <a:lnTo>
                    <a:pt x="372" y="343"/>
                  </a:lnTo>
                  <a:lnTo>
                    <a:pt x="384" y="327"/>
                  </a:lnTo>
                  <a:lnTo>
                    <a:pt x="395" y="310"/>
                  </a:lnTo>
                  <a:lnTo>
                    <a:pt x="404" y="291"/>
                  </a:lnTo>
                  <a:lnTo>
                    <a:pt x="410" y="272"/>
                  </a:lnTo>
                  <a:lnTo>
                    <a:pt x="416" y="251"/>
                  </a:lnTo>
                  <a:lnTo>
                    <a:pt x="419" y="231"/>
                  </a:lnTo>
                  <a:lnTo>
                    <a:pt x="420" y="209"/>
                  </a:lnTo>
                  <a:lnTo>
                    <a:pt x="420" y="209"/>
                  </a:lnTo>
                  <a:lnTo>
                    <a:pt x="419" y="188"/>
                  </a:lnTo>
                  <a:lnTo>
                    <a:pt x="416" y="167"/>
                  </a:lnTo>
                  <a:lnTo>
                    <a:pt x="410" y="147"/>
                  </a:lnTo>
                  <a:lnTo>
                    <a:pt x="404" y="127"/>
                  </a:lnTo>
                  <a:lnTo>
                    <a:pt x="395" y="109"/>
                  </a:lnTo>
                  <a:lnTo>
                    <a:pt x="384" y="91"/>
                  </a:lnTo>
                  <a:lnTo>
                    <a:pt x="372" y="75"/>
                  </a:lnTo>
                  <a:lnTo>
                    <a:pt x="358" y="61"/>
                  </a:lnTo>
                  <a:lnTo>
                    <a:pt x="343" y="47"/>
                  </a:lnTo>
                  <a:lnTo>
                    <a:pt x="327" y="35"/>
                  </a:lnTo>
                  <a:lnTo>
                    <a:pt x="309" y="24"/>
                  </a:lnTo>
                  <a:lnTo>
                    <a:pt x="291" y="16"/>
                  </a:lnTo>
                  <a:lnTo>
                    <a:pt x="273" y="9"/>
                  </a:lnTo>
                  <a:lnTo>
                    <a:pt x="252" y="4"/>
                  </a:lnTo>
                  <a:lnTo>
                    <a:pt x="232" y="1"/>
                  </a:lnTo>
                  <a:lnTo>
                    <a:pt x="210" y="0"/>
                  </a:lnTo>
                  <a:lnTo>
                    <a:pt x="210" y="0"/>
                  </a:lnTo>
                  <a:lnTo>
                    <a:pt x="188" y="1"/>
                  </a:lnTo>
                  <a:lnTo>
                    <a:pt x="168" y="4"/>
                  </a:lnTo>
                  <a:lnTo>
                    <a:pt x="147" y="9"/>
                  </a:lnTo>
                  <a:lnTo>
                    <a:pt x="128" y="16"/>
                  </a:lnTo>
                  <a:lnTo>
                    <a:pt x="109" y="24"/>
                  </a:lnTo>
                  <a:lnTo>
                    <a:pt x="92" y="35"/>
                  </a:lnTo>
                  <a:lnTo>
                    <a:pt x="76" y="47"/>
                  </a:lnTo>
                  <a:lnTo>
                    <a:pt x="61" y="61"/>
                  </a:lnTo>
                  <a:lnTo>
                    <a:pt x="48" y="75"/>
                  </a:lnTo>
                  <a:lnTo>
                    <a:pt x="36" y="91"/>
                  </a:lnTo>
                  <a:lnTo>
                    <a:pt x="25" y="109"/>
                  </a:lnTo>
                  <a:lnTo>
                    <a:pt x="16" y="127"/>
                  </a:lnTo>
                  <a:lnTo>
                    <a:pt x="9" y="147"/>
                  </a:lnTo>
                  <a:lnTo>
                    <a:pt x="4" y="167"/>
                  </a:lnTo>
                  <a:lnTo>
                    <a:pt x="1" y="188"/>
                  </a:lnTo>
                  <a:lnTo>
                    <a:pt x="0" y="209"/>
                  </a:lnTo>
                  <a:lnTo>
                    <a:pt x="0" y="209"/>
                  </a:lnTo>
                  <a:lnTo>
                    <a:pt x="1" y="231"/>
                  </a:lnTo>
                  <a:lnTo>
                    <a:pt x="4" y="251"/>
                  </a:lnTo>
                  <a:lnTo>
                    <a:pt x="9" y="272"/>
                  </a:lnTo>
                  <a:lnTo>
                    <a:pt x="16" y="291"/>
                  </a:lnTo>
                  <a:lnTo>
                    <a:pt x="25" y="310"/>
                  </a:lnTo>
                  <a:lnTo>
                    <a:pt x="36" y="327"/>
                  </a:lnTo>
                  <a:lnTo>
                    <a:pt x="48" y="343"/>
                  </a:lnTo>
                  <a:lnTo>
                    <a:pt x="61" y="359"/>
                  </a:lnTo>
                  <a:lnTo>
                    <a:pt x="76" y="371"/>
                  </a:lnTo>
                  <a:lnTo>
                    <a:pt x="92" y="383"/>
                  </a:lnTo>
                  <a:lnTo>
                    <a:pt x="109" y="394"/>
                  </a:lnTo>
                  <a:lnTo>
                    <a:pt x="128" y="403"/>
                  </a:lnTo>
                  <a:lnTo>
                    <a:pt x="147" y="410"/>
                  </a:lnTo>
                  <a:lnTo>
                    <a:pt x="168" y="415"/>
                  </a:lnTo>
                  <a:lnTo>
                    <a:pt x="188" y="418"/>
                  </a:lnTo>
                  <a:lnTo>
                    <a:pt x="210" y="419"/>
                  </a:lnTo>
                  <a:lnTo>
                    <a:pt x="210" y="4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8" name="Freeform 180">
              <a:extLst>
                <a:ext uri="{FF2B5EF4-FFF2-40B4-BE49-F238E27FC236}">
                  <a16:creationId xmlns:a16="http://schemas.microsoft.com/office/drawing/2014/main" id="{567B82EE-E223-40BA-8033-F3287F7ED4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1276" y="1838327"/>
              <a:ext cx="92075" cy="93663"/>
            </a:xfrm>
            <a:custGeom>
              <a:avLst/>
              <a:gdLst>
                <a:gd name="T0" fmla="*/ 207 w 412"/>
                <a:gd name="T1" fmla="*/ 411 h 411"/>
                <a:gd name="T2" fmla="*/ 248 w 412"/>
                <a:gd name="T3" fmla="*/ 407 h 411"/>
                <a:gd name="T4" fmla="*/ 287 w 412"/>
                <a:gd name="T5" fmla="*/ 395 h 411"/>
                <a:gd name="T6" fmla="*/ 321 w 412"/>
                <a:gd name="T7" fmla="*/ 376 h 411"/>
                <a:gd name="T8" fmla="*/ 352 w 412"/>
                <a:gd name="T9" fmla="*/ 350 h 411"/>
                <a:gd name="T10" fmla="*/ 377 w 412"/>
                <a:gd name="T11" fmla="*/ 320 h 411"/>
                <a:gd name="T12" fmla="*/ 396 w 412"/>
                <a:gd name="T13" fmla="*/ 285 h 411"/>
                <a:gd name="T14" fmla="*/ 408 w 412"/>
                <a:gd name="T15" fmla="*/ 247 h 411"/>
                <a:gd name="T16" fmla="*/ 412 w 412"/>
                <a:gd name="T17" fmla="*/ 205 h 411"/>
                <a:gd name="T18" fmla="*/ 411 w 412"/>
                <a:gd name="T19" fmla="*/ 184 h 411"/>
                <a:gd name="T20" fmla="*/ 403 w 412"/>
                <a:gd name="T21" fmla="*/ 144 h 411"/>
                <a:gd name="T22" fmla="*/ 387 w 412"/>
                <a:gd name="T23" fmla="*/ 107 h 411"/>
                <a:gd name="T24" fmla="*/ 365 w 412"/>
                <a:gd name="T25" fmla="*/ 75 h 411"/>
                <a:gd name="T26" fmla="*/ 338 w 412"/>
                <a:gd name="T27" fmla="*/ 46 h 411"/>
                <a:gd name="T28" fmla="*/ 304 w 412"/>
                <a:gd name="T29" fmla="*/ 24 h 411"/>
                <a:gd name="T30" fmla="*/ 267 w 412"/>
                <a:gd name="T31" fmla="*/ 9 h 411"/>
                <a:gd name="T32" fmla="*/ 227 w 412"/>
                <a:gd name="T33" fmla="*/ 1 h 411"/>
                <a:gd name="T34" fmla="*/ 207 w 412"/>
                <a:gd name="T35" fmla="*/ 0 h 411"/>
                <a:gd name="T36" fmla="*/ 165 w 412"/>
                <a:gd name="T37" fmla="*/ 3 h 411"/>
                <a:gd name="T38" fmla="*/ 126 w 412"/>
                <a:gd name="T39" fmla="*/ 15 h 411"/>
                <a:gd name="T40" fmla="*/ 91 w 412"/>
                <a:gd name="T41" fmla="*/ 35 h 411"/>
                <a:gd name="T42" fmla="*/ 61 w 412"/>
                <a:gd name="T43" fmla="*/ 59 h 411"/>
                <a:gd name="T44" fmla="*/ 36 w 412"/>
                <a:gd name="T45" fmla="*/ 90 h 411"/>
                <a:gd name="T46" fmla="*/ 16 w 412"/>
                <a:gd name="T47" fmla="*/ 125 h 411"/>
                <a:gd name="T48" fmla="*/ 4 w 412"/>
                <a:gd name="T49" fmla="*/ 163 h 411"/>
                <a:gd name="T50" fmla="*/ 0 w 412"/>
                <a:gd name="T51" fmla="*/ 205 h 411"/>
                <a:gd name="T52" fmla="*/ 1 w 412"/>
                <a:gd name="T53" fmla="*/ 226 h 411"/>
                <a:gd name="T54" fmla="*/ 10 w 412"/>
                <a:gd name="T55" fmla="*/ 267 h 411"/>
                <a:gd name="T56" fmla="*/ 25 w 412"/>
                <a:gd name="T57" fmla="*/ 304 h 411"/>
                <a:gd name="T58" fmla="*/ 48 w 412"/>
                <a:gd name="T59" fmla="*/ 336 h 411"/>
                <a:gd name="T60" fmla="*/ 76 w 412"/>
                <a:gd name="T61" fmla="*/ 364 h 411"/>
                <a:gd name="T62" fmla="*/ 108 w 412"/>
                <a:gd name="T63" fmla="*/ 386 h 411"/>
                <a:gd name="T64" fmla="*/ 145 w 412"/>
                <a:gd name="T65" fmla="*/ 401 h 411"/>
                <a:gd name="T66" fmla="*/ 185 w 412"/>
                <a:gd name="T67" fmla="*/ 410 h 411"/>
                <a:gd name="T68" fmla="*/ 207 w 412"/>
                <a:gd name="T69" fmla="*/ 411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12" h="411">
                  <a:moveTo>
                    <a:pt x="207" y="411"/>
                  </a:moveTo>
                  <a:lnTo>
                    <a:pt x="207" y="411"/>
                  </a:lnTo>
                  <a:lnTo>
                    <a:pt x="227" y="410"/>
                  </a:lnTo>
                  <a:lnTo>
                    <a:pt x="248" y="407"/>
                  </a:lnTo>
                  <a:lnTo>
                    <a:pt x="267" y="401"/>
                  </a:lnTo>
                  <a:lnTo>
                    <a:pt x="287" y="395"/>
                  </a:lnTo>
                  <a:lnTo>
                    <a:pt x="304" y="386"/>
                  </a:lnTo>
                  <a:lnTo>
                    <a:pt x="321" y="376"/>
                  </a:lnTo>
                  <a:lnTo>
                    <a:pt x="338" y="364"/>
                  </a:lnTo>
                  <a:lnTo>
                    <a:pt x="352" y="350"/>
                  </a:lnTo>
                  <a:lnTo>
                    <a:pt x="365" y="336"/>
                  </a:lnTo>
                  <a:lnTo>
                    <a:pt x="377" y="320"/>
                  </a:lnTo>
                  <a:lnTo>
                    <a:pt x="387" y="304"/>
                  </a:lnTo>
                  <a:lnTo>
                    <a:pt x="396" y="285"/>
                  </a:lnTo>
                  <a:lnTo>
                    <a:pt x="403" y="267"/>
                  </a:lnTo>
                  <a:lnTo>
                    <a:pt x="408" y="247"/>
                  </a:lnTo>
                  <a:lnTo>
                    <a:pt x="411" y="226"/>
                  </a:lnTo>
                  <a:lnTo>
                    <a:pt x="412" y="205"/>
                  </a:lnTo>
                  <a:lnTo>
                    <a:pt x="412" y="205"/>
                  </a:lnTo>
                  <a:lnTo>
                    <a:pt x="411" y="184"/>
                  </a:lnTo>
                  <a:lnTo>
                    <a:pt x="408" y="163"/>
                  </a:lnTo>
                  <a:lnTo>
                    <a:pt x="403" y="144"/>
                  </a:lnTo>
                  <a:lnTo>
                    <a:pt x="396" y="125"/>
                  </a:lnTo>
                  <a:lnTo>
                    <a:pt x="387" y="107"/>
                  </a:lnTo>
                  <a:lnTo>
                    <a:pt x="377" y="90"/>
                  </a:lnTo>
                  <a:lnTo>
                    <a:pt x="365" y="75"/>
                  </a:lnTo>
                  <a:lnTo>
                    <a:pt x="352" y="59"/>
                  </a:lnTo>
                  <a:lnTo>
                    <a:pt x="338" y="46"/>
                  </a:lnTo>
                  <a:lnTo>
                    <a:pt x="321" y="35"/>
                  </a:lnTo>
                  <a:lnTo>
                    <a:pt x="304" y="24"/>
                  </a:lnTo>
                  <a:lnTo>
                    <a:pt x="287" y="15"/>
                  </a:lnTo>
                  <a:lnTo>
                    <a:pt x="267" y="9"/>
                  </a:lnTo>
                  <a:lnTo>
                    <a:pt x="248" y="3"/>
                  </a:lnTo>
                  <a:lnTo>
                    <a:pt x="227" y="1"/>
                  </a:lnTo>
                  <a:lnTo>
                    <a:pt x="207" y="0"/>
                  </a:lnTo>
                  <a:lnTo>
                    <a:pt x="207" y="0"/>
                  </a:lnTo>
                  <a:lnTo>
                    <a:pt x="185" y="1"/>
                  </a:lnTo>
                  <a:lnTo>
                    <a:pt x="165" y="3"/>
                  </a:lnTo>
                  <a:lnTo>
                    <a:pt x="145" y="9"/>
                  </a:lnTo>
                  <a:lnTo>
                    <a:pt x="126" y="15"/>
                  </a:lnTo>
                  <a:lnTo>
                    <a:pt x="108" y="24"/>
                  </a:lnTo>
                  <a:lnTo>
                    <a:pt x="91" y="35"/>
                  </a:lnTo>
                  <a:lnTo>
                    <a:pt x="76" y="46"/>
                  </a:lnTo>
                  <a:lnTo>
                    <a:pt x="61" y="59"/>
                  </a:lnTo>
                  <a:lnTo>
                    <a:pt x="48" y="75"/>
                  </a:lnTo>
                  <a:lnTo>
                    <a:pt x="36" y="90"/>
                  </a:lnTo>
                  <a:lnTo>
                    <a:pt x="25" y="107"/>
                  </a:lnTo>
                  <a:lnTo>
                    <a:pt x="16" y="125"/>
                  </a:lnTo>
                  <a:lnTo>
                    <a:pt x="10" y="144"/>
                  </a:lnTo>
                  <a:lnTo>
                    <a:pt x="4" y="163"/>
                  </a:lnTo>
                  <a:lnTo>
                    <a:pt x="1" y="184"/>
                  </a:lnTo>
                  <a:lnTo>
                    <a:pt x="0" y="205"/>
                  </a:lnTo>
                  <a:lnTo>
                    <a:pt x="0" y="205"/>
                  </a:lnTo>
                  <a:lnTo>
                    <a:pt x="1" y="226"/>
                  </a:lnTo>
                  <a:lnTo>
                    <a:pt x="4" y="247"/>
                  </a:lnTo>
                  <a:lnTo>
                    <a:pt x="10" y="267"/>
                  </a:lnTo>
                  <a:lnTo>
                    <a:pt x="16" y="285"/>
                  </a:lnTo>
                  <a:lnTo>
                    <a:pt x="25" y="304"/>
                  </a:lnTo>
                  <a:lnTo>
                    <a:pt x="36" y="320"/>
                  </a:lnTo>
                  <a:lnTo>
                    <a:pt x="48" y="336"/>
                  </a:lnTo>
                  <a:lnTo>
                    <a:pt x="61" y="350"/>
                  </a:lnTo>
                  <a:lnTo>
                    <a:pt x="76" y="364"/>
                  </a:lnTo>
                  <a:lnTo>
                    <a:pt x="91" y="376"/>
                  </a:lnTo>
                  <a:lnTo>
                    <a:pt x="108" y="386"/>
                  </a:lnTo>
                  <a:lnTo>
                    <a:pt x="126" y="395"/>
                  </a:lnTo>
                  <a:lnTo>
                    <a:pt x="145" y="401"/>
                  </a:lnTo>
                  <a:lnTo>
                    <a:pt x="165" y="407"/>
                  </a:lnTo>
                  <a:lnTo>
                    <a:pt x="185" y="410"/>
                  </a:lnTo>
                  <a:lnTo>
                    <a:pt x="207" y="411"/>
                  </a:lnTo>
                  <a:lnTo>
                    <a:pt x="207" y="4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9" name="Freeform 181">
              <a:extLst>
                <a:ext uri="{FF2B5EF4-FFF2-40B4-BE49-F238E27FC236}">
                  <a16:creationId xmlns:a16="http://schemas.microsoft.com/office/drawing/2014/main" id="{45586B20-8AEB-4FE3-9ECA-7ED3221C6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9588" y="1939926"/>
              <a:ext cx="122238" cy="122238"/>
            </a:xfrm>
            <a:custGeom>
              <a:avLst/>
              <a:gdLst>
                <a:gd name="T0" fmla="*/ 267 w 535"/>
                <a:gd name="T1" fmla="*/ 535 h 535"/>
                <a:gd name="T2" fmla="*/ 295 w 535"/>
                <a:gd name="T3" fmla="*/ 534 h 535"/>
                <a:gd name="T4" fmla="*/ 321 w 535"/>
                <a:gd name="T5" fmla="*/ 530 h 535"/>
                <a:gd name="T6" fmla="*/ 347 w 535"/>
                <a:gd name="T7" fmla="*/ 523 h 535"/>
                <a:gd name="T8" fmla="*/ 394 w 535"/>
                <a:gd name="T9" fmla="*/ 503 h 535"/>
                <a:gd name="T10" fmla="*/ 438 w 535"/>
                <a:gd name="T11" fmla="*/ 475 h 535"/>
                <a:gd name="T12" fmla="*/ 473 w 535"/>
                <a:gd name="T13" fmla="*/ 438 h 535"/>
                <a:gd name="T14" fmla="*/ 503 w 535"/>
                <a:gd name="T15" fmla="*/ 396 h 535"/>
                <a:gd name="T16" fmla="*/ 519 w 535"/>
                <a:gd name="T17" fmla="*/ 360 h 535"/>
                <a:gd name="T18" fmla="*/ 526 w 535"/>
                <a:gd name="T19" fmla="*/ 335 h 535"/>
                <a:gd name="T20" fmla="*/ 532 w 535"/>
                <a:gd name="T21" fmla="*/ 308 h 535"/>
                <a:gd name="T22" fmla="*/ 534 w 535"/>
                <a:gd name="T23" fmla="*/ 281 h 535"/>
                <a:gd name="T24" fmla="*/ 535 w 535"/>
                <a:gd name="T25" fmla="*/ 268 h 535"/>
                <a:gd name="T26" fmla="*/ 534 w 535"/>
                <a:gd name="T27" fmla="*/ 240 h 535"/>
                <a:gd name="T28" fmla="*/ 530 w 535"/>
                <a:gd name="T29" fmla="*/ 214 h 535"/>
                <a:gd name="T30" fmla="*/ 523 w 535"/>
                <a:gd name="T31" fmla="*/ 188 h 535"/>
                <a:gd name="T32" fmla="*/ 513 w 535"/>
                <a:gd name="T33" fmla="*/ 163 h 535"/>
                <a:gd name="T34" fmla="*/ 490 w 535"/>
                <a:gd name="T35" fmla="*/ 118 h 535"/>
                <a:gd name="T36" fmla="*/ 456 w 535"/>
                <a:gd name="T37" fmla="*/ 78 h 535"/>
                <a:gd name="T38" fmla="*/ 417 w 535"/>
                <a:gd name="T39" fmla="*/ 45 h 535"/>
                <a:gd name="T40" fmla="*/ 372 w 535"/>
                <a:gd name="T41" fmla="*/ 22 h 535"/>
                <a:gd name="T42" fmla="*/ 334 w 535"/>
                <a:gd name="T43" fmla="*/ 9 h 535"/>
                <a:gd name="T44" fmla="*/ 308 w 535"/>
                <a:gd name="T45" fmla="*/ 3 h 535"/>
                <a:gd name="T46" fmla="*/ 281 w 535"/>
                <a:gd name="T47" fmla="*/ 1 h 535"/>
                <a:gd name="T48" fmla="*/ 267 w 535"/>
                <a:gd name="T49" fmla="*/ 0 h 535"/>
                <a:gd name="T50" fmla="*/ 240 w 535"/>
                <a:gd name="T51" fmla="*/ 1 h 535"/>
                <a:gd name="T52" fmla="*/ 214 w 535"/>
                <a:gd name="T53" fmla="*/ 5 h 535"/>
                <a:gd name="T54" fmla="*/ 188 w 535"/>
                <a:gd name="T55" fmla="*/ 12 h 535"/>
                <a:gd name="T56" fmla="*/ 139 w 535"/>
                <a:gd name="T57" fmla="*/ 32 h 535"/>
                <a:gd name="T58" fmla="*/ 97 w 535"/>
                <a:gd name="T59" fmla="*/ 61 h 535"/>
                <a:gd name="T60" fmla="*/ 61 w 535"/>
                <a:gd name="T61" fmla="*/ 97 h 535"/>
                <a:gd name="T62" fmla="*/ 32 w 535"/>
                <a:gd name="T63" fmla="*/ 139 h 535"/>
                <a:gd name="T64" fmla="*/ 16 w 535"/>
                <a:gd name="T65" fmla="*/ 175 h 535"/>
                <a:gd name="T66" fmla="*/ 8 w 535"/>
                <a:gd name="T67" fmla="*/ 201 h 535"/>
                <a:gd name="T68" fmla="*/ 3 w 535"/>
                <a:gd name="T69" fmla="*/ 227 h 535"/>
                <a:gd name="T70" fmla="*/ 0 w 535"/>
                <a:gd name="T71" fmla="*/ 254 h 535"/>
                <a:gd name="T72" fmla="*/ 0 w 535"/>
                <a:gd name="T73" fmla="*/ 268 h 535"/>
                <a:gd name="T74" fmla="*/ 1 w 535"/>
                <a:gd name="T75" fmla="*/ 295 h 535"/>
                <a:gd name="T76" fmla="*/ 5 w 535"/>
                <a:gd name="T77" fmla="*/ 322 h 535"/>
                <a:gd name="T78" fmla="*/ 11 w 535"/>
                <a:gd name="T79" fmla="*/ 347 h 535"/>
                <a:gd name="T80" fmla="*/ 21 w 535"/>
                <a:gd name="T81" fmla="*/ 372 h 535"/>
                <a:gd name="T82" fmla="*/ 45 w 535"/>
                <a:gd name="T83" fmla="*/ 417 h 535"/>
                <a:gd name="T84" fmla="*/ 79 w 535"/>
                <a:gd name="T85" fmla="*/ 457 h 535"/>
                <a:gd name="T86" fmla="*/ 118 w 535"/>
                <a:gd name="T87" fmla="*/ 490 h 535"/>
                <a:gd name="T88" fmla="*/ 163 w 535"/>
                <a:gd name="T89" fmla="*/ 514 h 535"/>
                <a:gd name="T90" fmla="*/ 201 w 535"/>
                <a:gd name="T91" fmla="*/ 527 h 535"/>
                <a:gd name="T92" fmla="*/ 227 w 535"/>
                <a:gd name="T93" fmla="*/ 532 h 535"/>
                <a:gd name="T94" fmla="*/ 254 w 535"/>
                <a:gd name="T95" fmla="*/ 534 h 535"/>
                <a:gd name="T96" fmla="*/ 267 w 535"/>
                <a:gd name="T97" fmla="*/ 535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35" h="535">
                  <a:moveTo>
                    <a:pt x="267" y="535"/>
                  </a:moveTo>
                  <a:lnTo>
                    <a:pt x="267" y="535"/>
                  </a:lnTo>
                  <a:lnTo>
                    <a:pt x="281" y="534"/>
                  </a:lnTo>
                  <a:lnTo>
                    <a:pt x="295" y="534"/>
                  </a:lnTo>
                  <a:lnTo>
                    <a:pt x="308" y="532"/>
                  </a:lnTo>
                  <a:lnTo>
                    <a:pt x="321" y="530"/>
                  </a:lnTo>
                  <a:lnTo>
                    <a:pt x="334" y="527"/>
                  </a:lnTo>
                  <a:lnTo>
                    <a:pt x="347" y="523"/>
                  </a:lnTo>
                  <a:lnTo>
                    <a:pt x="372" y="514"/>
                  </a:lnTo>
                  <a:lnTo>
                    <a:pt x="394" y="503"/>
                  </a:lnTo>
                  <a:lnTo>
                    <a:pt x="417" y="490"/>
                  </a:lnTo>
                  <a:lnTo>
                    <a:pt x="438" y="475"/>
                  </a:lnTo>
                  <a:lnTo>
                    <a:pt x="456" y="457"/>
                  </a:lnTo>
                  <a:lnTo>
                    <a:pt x="473" y="438"/>
                  </a:lnTo>
                  <a:lnTo>
                    <a:pt x="490" y="417"/>
                  </a:lnTo>
                  <a:lnTo>
                    <a:pt x="503" y="396"/>
                  </a:lnTo>
                  <a:lnTo>
                    <a:pt x="513" y="372"/>
                  </a:lnTo>
                  <a:lnTo>
                    <a:pt x="519" y="360"/>
                  </a:lnTo>
                  <a:lnTo>
                    <a:pt x="523" y="347"/>
                  </a:lnTo>
                  <a:lnTo>
                    <a:pt x="526" y="335"/>
                  </a:lnTo>
                  <a:lnTo>
                    <a:pt x="530" y="322"/>
                  </a:lnTo>
                  <a:lnTo>
                    <a:pt x="532" y="308"/>
                  </a:lnTo>
                  <a:lnTo>
                    <a:pt x="534" y="295"/>
                  </a:lnTo>
                  <a:lnTo>
                    <a:pt x="534" y="281"/>
                  </a:lnTo>
                  <a:lnTo>
                    <a:pt x="535" y="268"/>
                  </a:lnTo>
                  <a:lnTo>
                    <a:pt x="535" y="268"/>
                  </a:lnTo>
                  <a:lnTo>
                    <a:pt x="534" y="254"/>
                  </a:lnTo>
                  <a:lnTo>
                    <a:pt x="534" y="240"/>
                  </a:lnTo>
                  <a:lnTo>
                    <a:pt x="532" y="227"/>
                  </a:lnTo>
                  <a:lnTo>
                    <a:pt x="530" y="214"/>
                  </a:lnTo>
                  <a:lnTo>
                    <a:pt x="526" y="201"/>
                  </a:lnTo>
                  <a:lnTo>
                    <a:pt x="523" y="188"/>
                  </a:lnTo>
                  <a:lnTo>
                    <a:pt x="519" y="175"/>
                  </a:lnTo>
                  <a:lnTo>
                    <a:pt x="513" y="163"/>
                  </a:lnTo>
                  <a:lnTo>
                    <a:pt x="503" y="139"/>
                  </a:lnTo>
                  <a:lnTo>
                    <a:pt x="490" y="118"/>
                  </a:lnTo>
                  <a:lnTo>
                    <a:pt x="473" y="97"/>
                  </a:lnTo>
                  <a:lnTo>
                    <a:pt x="456" y="78"/>
                  </a:lnTo>
                  <a:lnTo>
                    <a:pt x="438" y="61"/>
                  </a:lnTo>
                  <a:lnTo>
                    <a:pt x="417" y="45"/>
                  </a:lnTo>
                  <a:lnTo>
                    <a:pt x="394" y="32"/>
                  </a:lnTo>
                  <a:lnTo>
                    <a:pt x="372" y="22"/>
                  </a:lnTo>
                  <a:lnTo>
                    <a:pt x="347" y="12"/>
                  </a:lnTo>
                  <a:lnTo>
                    <a:pt x="334" y="9"/>
                  </a:lnTo>
                  <a:lnTo>
                    <a:pt x="321" y="5"/>
                  </a:lnTo>
                  <a:lnTo>
                    <a:pt x="308" y="3"/>
                  </a:lnTo>
                  <a:lnTo>
                    <a:pt x="295" y="1"/>
                  </a:lnTo>
                  <a:lnTo>
                    <a:pt x="281" y="1"/>
                  </a:lnTo>
                  <a:lnTo>
                    <a:pt x="267" y="0"/>
                  </a:lnTo>
                  <a:lnTo>
                    <a:pt x="267" y="0"/>
                  </a:lnTo>
                  <a:lnTo>
                    <a:pt x="254" y="1"/>
                  </a:lnTo>
                  <a:lnTo>
                    <a:pt x="240" y="1"/>
                  </a:lnTo>
                  <a:lnTo>
                    <a:pt x="227" y="3"/>
                  </a:lnTo>
                  <a:lnTo>
                    <a:pt x="214" y="5"/>
                  </a:lnTo>
                  <a:lnTo>
                    <a:pt x="201" y="9"/>
                  </a:lnTo>
                  <a:lnTo>
                    <a:pt x="188" y="12"/>
                  </a:lnTo>
                  <a:lnTo>
                    <a:pt x="163" y="22"/>
                  </a:lnTo>
                  <a:lnTo>
                    <a:pt x="139" y="32"/>
                  </a:lnTo>
                  <a:lnTo>
                    <a:pt x="118" y="45"/>
                  </a:lnTo>
                  <a:lnTo>
                    <a:pt x="97" y="61"/>
                  </a:lnTo>
                  <a:lnTo>
                    <a:pt x="79" y="78"/>
                  </a:lnTo>
                  <a:lnTo>
                    <a:pt x="61" y="97"/>
                  </a:lnTo>
                  <a:lnTo>
                    <a:pt x="45" y="118"/>
                  </a:lnTo>
                  <a:lnTo>
                    <a:pt x="32" y="139"/>
                  </a:lnTo>
                  <a:lnTo>
                    <a:pt x="21" y="163"/>
                  </a:lnTo>
                  <a:lnTo>
                    <a:pt x="16" y="175"/>
                  </a:lnTo>
                  <a:lnTo>
                    <a:pt x="11" y="188"/>
                  </a:lnTo>
                  <a:lnTo>
                    <a:pt x="8" y="201"/>
                  </a:lnTo>
                  <a:lnTo>
                    <a:pt x="5" y="214"/>
                  </a:lnTo>
                  <a:lnTo>
                    <a:pt x="3" y="227"/>
                  </a:lnTo>
                  <a:lnTo>
                    <a:pt x="1" y="240"/>
                  </a:lnTo>
                  <a:lnTo>
                    <a:pt x="0" y="254"/>
                  </a:lnTo>
                  <a:lnTo>
                    <a:pt x="0" y="268"/>
                  </a:lnTo>
                  <a:lnTo>
                    <a:pt x="0" y="268"/>
                  </a:lnTo>
                  <a:lnTo>
                    <a:pt x="0" y="281"/>
                  </a:lnTo>
                  <a:lnTo>
                    <a:pt x="1" y="295"/>
                  </a:lnTo>
                  <a:lnTo>
                    <a:pt x="3" y="308"/>
                  </a:lnTo>
                  <a:lnTo>
                    <a:pt x="5" y="322"/>
                  </a:lnTo>
                  <a:lnTo>
                    <a:pt x="8" y="335"/>
                  </a:lnTo>
                  <a:lnTo>
                    <a:pt x="11" y="347"/>
                  </a:lnTo>
                  <a:lnTo>
                    <a:pt x="16" y="360"/>
                  </a:lnTo>
                  <a:lnTo>
                    <a:pt x="21" y="372"/>
                  </a:lnTo>
                  <a:lnTo>
                    <a:pt x="32" y="396"/>
                  </a:lnTo>
                  <a:lnTo>
                    <a:pt x="45" y="417"/>
                  </a:lnTo>
                  <a:lnTo>
                    <a:pt x="61" y="438"/>
                  </a:lnTo>
                  <a:lnTo>
                    <a:pt x="79" y="457"/>
                  </a:lnTo>
                  <a:lnTo>
                    <a:pt x="97" y="475"/>
                  </a:lnTo>
                  <a:lnTo>
                    <a:pt x="118" y="490"/>
                  </a:lnTo>
                  <a:lnTo>
                    <a:pt x="139" y="503"/>
                  </a:lnTo>
                  <a:lnTo>
                    <a:pt x="163" y="514"/>
                  </a:lnTo>
                  <a:lnTo>
                    <a:pt x="188" y="523"/>
                  </a:lnTo>
                  <a:lnTo>
                    <a:pt x="201" y="527"/>
                  </a:lnTo>
                  <a:lnTo>
                    <a:pt x="214" y="530"/>
                  </a:lnTo>
                  <a:lnTo>
                    <a:pt x="227" y="532"/>
                  </a:lnTo>
                  <a:lnTo>
                    <a:pt x="240" y="534"/>
                  </a:lnTo>
                  <a:lnTo>
                    <a:pt x="254" y="534"/>
                  </a:lnTo>
                  <a:lnTo>
                    <a:pt x="267" y="535"/>
                  </a:lnTo>
                  <a:lnTo>
                    <a:pt x="267" y="5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50" name="Freeform 182">
              <a:extLst>
                <a:ext uri="{FF2B5EF4-FFF2-40B4-BE49-F238E27FC236}">
                  <a16:creationId xmlns:a16="http://schemas.microsoft.com/office/drawing/2014/main" id="{1365358F-2DBD-4E31-B344-1EFB976405A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1100" y="1939926"/>
              <a:ext cx="120650" cy="122238"/>
            </a:xfrm>
            <a:custGeom>
              <a:avLst/>
              <a:gdLst>
                <a:gd name="T0" fmla="*/ 267 w 535"/>
                <a:gd name="T1" fmla="*/ 535 h 535"/>
                <a:gd name="T2" fmla="*/ 295 w 535"/>
                <a:gd name="T3" fmla="*/ 534 h 535"/>
                <a:gd name="T4" fmla="*/ 321 w 535"/>
                <a:gd name="T5" fmla="*/ 530 h 535"/>
                <a:gd name="T6" fmla="*/ 347 w 535"/>
                <a:gd name="T7" fmla="*/ 523 h 535"/>
                <a:gd name="T8" fmla="*/ 395 w 535"/>
                <a:gd name="T9" fmla="*/ 503 h 535"/>
                <a:gd name="T10" fmla="*/ 438 w 535"/>
                <a:gd name="T11" fmla="*/ 475 h 535"/>
                <a:gd name="T12" fmla="*/ 474 w 535"/>
                <a:gd name="T13" fmla="*/ 438 h 535"/>
                <a:gd name="T14" fmla="*/ 503 w 535"/>
                <a:gd name="T15" fmla="*/ 396 h 535"/>
                <a:gd name="T16" fmla="*/ 519 w 535"/>
                <a:gd name="T17" fmla="*/ 360 h 535"/>
                <a:gd name="T18" fmla="*/ 527 w 535"/>
                <a:gd name="T19" fmla="*/ 335 h 535"/>
                <a:gd name="T20" fmla="*/ 532 w 535"/>
                <a:gd name="T21" fmla="*/ 308 h 535"/>
                <a:gd name="T22" fmla="*/ 534 w 535"/>
                <a:gd name="T23" fmla="*/ 281 h 535"/>
                <a:gd name="T24" fmla="*/ 535 w 535"/>
                <a:gd name="T25" fmla="*/ 268 h 535"/>
                <a:gd name="T26" fmla="*/ 533 w 535"/>
                <a:gd name="T27" fmla="*/ 240 h 535"/>
                <a:gd name="T28" fmla="*/ 530 w 535"/>
                <a:gd name="T29" fmla="*/ 214 h 535"/>
                <a:gd name="T30" fmla="*/ 523 w 535"/>
                <a:gd name="T31" fmla="*/ 188 h 535"/>
                <a:gd name="T32" fmla="*/ 514 w 535"/>
                <a:gd name="T33" fmla="*/ 163 h 535"/>
                <a:gd name="T34" fmla="*/ 489 w 535"/>
                <a:gd name="T35" fmla="*/ 118 h 535"/>
                <a:gd name="T36" fmla="*/ 456 w 535"/>
                <a:gd name="T37" fmla="*/ 78 h 535"/>
                <a:gd name="T38" fmla="*/ 417 w 535"/>
                <a:gd name="T39" fmla="*/ 45 h 535"/>
                <a:gd name="T40" fmla="*/ 372 w 535"/>
                <a:gd name="T41" fmla="*/ 22 h 535"/>
                <a:gd name="T42" fmla="*/ 334 w 535"/>
                <a:gd name="T43" fmla="*/ 9 h 535"/>
                <a:gd name="T44" fmla="*/ 308 w 535"/>
                <a:gd name="T45" fmla="*/ 3 h 535"/>
                <a:gd name="T46" fmla="*/ 281 w 535"/>
                <a:gd name="T47" fmla="*/ 1 h 535"/>
                <a:gd name="T48" fmla="*/ 267 w 535"/>
                <a:gd name="T49" fmla="*/ 0 h 535"/>
                <a:gd name="T50" fmla="*/ 240 w 535"/>
                <a:gd name="T51" fmla="*/ 1 h 535"/>
                <a:gd name="T52" fmla="*/ 214 w 535"/>
                <a:gd name="T53" fmla="*/ 5 h 535"/>
                <a:gd name="T54" fmla="*/ 188 w 535"/>
                <a:gd name="T55" fmla="*/ 12 h 535"/>
                <a:gd name="T56" fmla="*/ 139 w 535"/>
                <a:gd name="T57" fmla="*/ 32 h 535"/>
                <a:gd name="T58" fmla="*/ 97 w 535"/>
                <a:gd name="T59" fmla="*/ 61 h 535"/>
                <a:gd name="T60" fmla="*/ 60 w 535"/>
                <a:gd name="T61" fmla="*/ 97 h 535"/>
                <a:gd name="T62" fmla="*/ 32 w 535"/>
                <a:gd name="T63" fmla="*/ 139 h 535"/>
                <a:gd name="T64" fmla="*/ 16 w 535"/>
                <a:gd name="T65" fmla="*/ 175 h 535"/>
                <a:gd name="T66" fmla="*/ 9 w 535"/>
                <a:gd name="T67" fmla="*/ 201 h 535"/>
                <a:gd name="T68" fmla="*/ 3 w 535"/>
                <a:gd name="T69" fmla="*/ 227 h 535"/>
                <a:gd name="T70" fmla="*/ 0 w 535"/>
                <a:gd name="T71" fmla="*/ 254 h 535"/>
                <a:gd name="T72" fmla="*/ 0 w 535"/>
                <a:gd name="T73" fmla="*/ 268 h 535"/>
                <a:gd name="T74" fmla="*/ 1 w 535"/>
                <a:gd name="T75" fmla="*/ 295 h 535"/>
                <a:gd name="T76" fmla="*/ 5 w 535"/>
                <a:gd name="T77" fmla="*/ 322 h 535"/>
                <a:gd name="T78" fmla="*/ 12 w 535"/>
                <a:gd name="T79" fmla="*/ 347 h 535"/>
                <a:gd name="T80" fmla="*/ 20 w 535"/>
                <a:gd name="T81" fmla="*/ 372 h 535"/>
                <a:gd name="T82" fmla="*/ 45 w 535"/>
                <a:gd name="T83" fmla="*/ 417 h 535"/>
                <a:gd name="T84" fmla="*/ 78 w 535"/>
                <a:gd name="T85" fmla="*/ 457 h 535"/>
                <a:gd name="T86" fmla="*/ 118 w 535"/>
                <a:gd name="T87" fmla="*/ 490 h 535"/>
                <a:gd name="T88" fmla="*/ 163 w 535"/>
                <a:gd name="T89" fmla="*/ 514 h 535"/>
                <a:gd name="T90" fmla="*/ 201 w 535"/>
                <a:gd name="T91" fmla="*/ 527 h 535"/>
                <a:gd name="T92" fmla="*/ 227 w 535"/>
                <a:gd name="T93" fmla="*/ 532 h 535"/>
                <a:gd name="T94" fmla="*/ 254 w 535"/>
                <a:gd name="T95" fmla="*/ 534 h 535"/>
                <a:gd name="T96" fmla="*/ 267 w 535"/>
                <a:gd name="T97" fmla="*/ 535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35" h="535">
                  <a:moveTo>
                    <a:pt x="267" y="535"/>
                  </a:moveTo>
                  <a:lnTo>
                    <a:pt x="267" y="535"/>
                  </a:lnTo>
                  <a:lnTo>
                    <a:pt x="281" y="534"/>
                  </a:lnTo>
                  <a:lnTo>
                    <a:pt x="295" y="534"/>
                  </a:lnTo>
                  <a:lnTo>
                    <a:pt x="308" y="532"/>
                  </a:lnTo>
                  <a:lnTo>
                    <a:pt x="321" y="530"/>
                  </a:lnTo>
                  <a:lnTo>
                    <a:pt x="334" y="527"/>
                  </a:lnTo>
                  <a:lnTo>
                    <a:pt x="347" y="523"/>
                  </a:lnTo>
                  <a:lnTo>
                    <a:pt x="372" y="514"/>
                  </a:lnTo>
                  <a:lnTo>
                    <a:pt x="395" y="503"/>
                  </a:lnTo>
                  <a:lnTo>
                    <a:pt x="417" y="490"/>
                  </a:lnTo>
                  <a:lnTo>
                    <a:pt x="438" y="475"/>
                  </a:lnTo>
                  <a:lnTo>
                    <a:pt x="456" y="457"/>
                  </a:lnTo>
                  <a:lnTo>
                    <a:pt x="474" y="438"/>
                  </a:lnTo>
                  <a:lnTo>
                    <a:pt x="489" y="417"/>
                  </a:lnTo>
                  <a:lnTo>
                    <a:pt x="503" y="396"/>
                  </a:lnTo>
                  <a:lnTo>
                    <a:pt x="514" y="372"/>
                  </a:lnTo>
                  <a:lnTo>
                    <a:pt x="519" y="360"/>
                  </a:lnTo>
                  <a:lnTo>
                    <a:pt x="523" y="347"/>
                  </a:lnTo>
                  <a:lnTo>
                    <a:pt x="527" y="335"/>
                  </a:lnTo>
                  <a:lnTo>
                    <a:pt x="530" y="322"/>
                  </a:lnTo>
                  <a:lnTo>
                    <a:pt x="532" y="308"/>
                  </a:lnTo>
                  <a:lnTo>
                    <a:pt x="533" y="295"/>
                  </a:lnTo>
                  <a:lnTo>
                    <a:pt x="534" y="281"/>
                  </a:lnTo>
                  <a:lnTo>
                    <a:pt x="535" y="268"/>
                  </a:lnTo>
                  <a:lnTo>
                    <a:pt x="535" y="268"/>
                  </a:lnTo>
                  <a:lnTo>
                    <a:pt x="534" y="254"/>
                  </a:lnTo>
                  <a:lnTo>
                    <a:pt x="533" y="240"/>
                  </a:lnTo>
                  <a:lnTo>
                    <a:pt x="532" y="227"/>
                  </a:lnTo>
                  <a:lnTo>
                    <a:pt x="530" y="214"/>
                  </a:lnTo>
                  <a:lnTo>
                    <a:pt x="527" y="201"/>
                  </a:lnTo>
                  <a:lnTo>
                    <a:pt x="523" y="188"/>
                  </a:lnTo>
                  <a:lnTo>
                    <a:pt x="519" y="175"/>
                  </a:lnTo>
                  <a:lnTo>
                    <a:pt x="514" y="163"/>
                  </a:lnTo>
                  <a:lnTo>
                    <a:pt x="503" y="139"/>
                  </a:lnTo>
                  <a:lnTo>
                    <a:pt x="489" y="118"/>
                  </a:lnTo>
                  <a:lnTo>
                    <a:pt x="474" y="97"/>
                  </a:lnTo>
                  <a:lnTo>
                    <a:pt x="456" y="78"/>
                  </a:lnTo>
                  <a:lnTo>
                    <a:pt x="438" y="61"/>
                  </a:lnTo>
                  <a:lnTo>
                    <a:pt x="417" y="45"/>
                  </a:lnTo>
                  <a:lnTo>
                    <a:pt x="395" y="32"/>
                  </a:lnTo>
                  <a:lnTo>
                    <a:pt x="372" y="22"/>
                  </a:lnTo>
                  <a:lnTo>
                    <a:pt x="347" y="12"/>
                  </a:lnTo>
                  <a:lnTo>
                    <a:pt x="334" y="9"/>
                  </a:lnTo>
                  <a:lnTo>
                    <a:pt x="321" y="5"/>
                  </a:lnTo>
                  <a:lnTo>
                    <a:pt x="308" y="3"/>
                  </a:lnTo>
                  <a:lnTo>
                    <a:pt x="295" y="1"/>
                  </a:lnTo>
                  <a:lnTo>
                    <a:pt x="281" y="1"/>
                  </a:lnTo>
                  <a:lnTo>
                    <a:pt x="267" y="0"/>
                  </a:lnTo>
                  <a:lnTo>
                    <a:pt x="267" y="0"/>
                  </a:lnTo>
                  <a:lnTo>
                    <a:pt x="254" y="1"/>
                  </a:lnTo>
                  <a:lnTo>
                    <a:pt x="240" y="1"/>
                  </a:lnTo>
                  <a:lnTo>
                    <a:pt x="227" y="3"/>
                  </a:lnTo>
                  <a:lnTo>
                    <a:pt x="214" y="5"/>
                  </a:lnTo>
                  <a:lnTo>
                    <a:pt x="201" y="9"/>
                  </a:lnTo>
                  <a:lnTo>
                    <a:pt x="188" y="12"/>
                  </a:lnTo>
                  <a:lnTo>
                    <a:pt x="163" y="22"/>
                  </a:lnTo>
                  <a:lnTo>
                    <a:pt x="139" y="32"/>
                  </a:lnTo>
                  <a:lnTo>
                    <a:pt x="118" y="45"/>
                  </a:lnTo>
                  <a:lnTo>
                    <a:pt x="97" y="61"/>
                  </a:lnTo>
                  <a:lnTo>
                    <a:pt x="78" y="78"/>
                  </a:lnTo>
                  <a:lnTo>
                    <a:pt x="60" y="97"/>
                  </a:lnTo>
                  <a:lnTo>
                    <a:pt x="45" y="118"/>
                  </a:lnTo>
                  <a:lnTo>
                    <a:pt x="32" y="139"/>
                  </a:lnTo>
                  <a:lnTo>
                    <a:pt x="20" y="163"/>
                  </a:lnTo>
                  <a:lnTo>
                    <a:pt x="16" y="175"/>
                  </a:lnTo>
                  <a:lnTo>
                    <a:pt x="12" y="188"/>
                  </a:lnTo>
                  <a:lnTo>
                    <a:pt x="9" y="201"/>
                  </a:lnTo>
                  <a:lnTo>
                    <a:pt x="5" y="214"/>
                  </a:lnTo>
                  <a:lnTo>
                    <a:pt x="3" y="227"/>
                  </a:lnTo>
                  <a:lnTo>
                    <a:pt x="1" y="240"/>
                  </a:lnTo>
                  <a:lnTo>
                    <a:pt x="0" y="254"/>
                  </a:lnTo>
                  <a:lnTo>
                    <a:pt x="0" y="268"/>
                  </a:lnTo>
                  <a:lnTo>
                    <a:pt x="0" y="268"/>
                  </a:lnTo>
                  <a:lnTo>
                    <a:pt x="0" y="281"/>
                  </a:lnTo>
                  <a:lnTo>
                    <a:pt x="1" y="295"/>
                  </a:lnTo>
                  <a:lnTo>
                    <a:pt x="3" y="308"/>
                  </a:lnTo>
                  <a:lnTo>
                    <a:pt x="5" y="322"/>
                  </a:lnTo>
                  <a:lnTo>
                    <a:pt x="9" y="335"/>
                  </a:lnTo>
                  <a:lnTo>
                    <a:pt x="12" y="347"/>
                  </a:lnTo>
                  <a:lnTo>
                    <a:pt x="16" y="360"/>
                  </a:lnTo>
                  <a:lnTo>
                    <a:pt x="20" y="372"/>
                  </a:lnTo>
                  <a:lnTo>
                    <a:pt x="32" y="396"/>
                  </a:lnTo>
                  <a:lnTo>
                    <a:pt x="45" y="417"/>
                  </a:lnTo>
                  <a:lnTo>
                    <a:pt x="60" y="438"/>
                  </a:lnTo>
                  <a:lnTo>
                    <a:pt x="78" y="457"/>
                  </a:lnTo>
                  <a:lnTo>
                    <a:pt x="97" y="475"/>
                  </a:lnTo>
                  <a:lnTo>
                    <a:pt x="118" y="490"/>
                  </a:lnTo>
                  <a:lnTo>
                    <a:pt x="139" y="503"/>
                  </a:lnTo>
                  <a:lnTo>
                    <a:pt x="163" y="514"/>
                  </a:lnTo>
                  <a:lnTo>
                    <a:pt x="188" y="523"/>
                  </a:lnTo>
                  <a:lnTo>
                    <a:pt x="201" y="527"/>
                  </a:lnTo>
                  <a:lnTo>
                    <a:pt x="214" y="530"/>
                  </a:lnTo>
                  <a:lnTo>
                    <a:pt x="227" y="532"/>
                  </a:lnTo>
                  <a:lnTo>
                    <a:pt x="240" y="534"/>
                  </a:lnTo>
                  <a:lnTo>
                    <a:pt x="254" y="534"/>
                  </a:lnTo>
                  <a:lnTo>
                    <a:pt x="267" y="535"/>
                  </a:lnTo>
                  <a:lnTo>
                    <a:pt x="267" y="5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51" name="Freeform 183">
              <a:extLst>
                <a:ext uri="{FF2B5EF4-FFF2-40B4-BE49-F238E27FC236}">
                  <a16:creationId xmlns:a16="http://schemas.microsoft.com/office/drawing/2014/main" id="{912FCF04-4422-4168-8FF6-596592EE3DF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7989" y="1838327"/>
              <a:ext cx="93663" cy="93663"/>
            </a:xfrm>
            <a:custGeom>
              <a:avLst/>
              <a:gdLst>
                <a:gd name="T0" fmla="*/ 205 w 411"/>
                <a:gd name="T1" fmla="*/ 411 h 411"/>
                <a:gd name="T2" fmla="*/ 247 w 411"/>
                <a:gd name="T3" fmla="*/ 407 h 411"/>
                <a:gd name="T4" fmla="*/ 285 w 411"/>
                <a:gd name="T5" fmla="*/ 395 h 411"/>
                <a:gd name="T6" fmla="*/ 321 w 411"/>
                <a:gd name="T7" fmla="*/ 376 h 411"/>
                <a:gd name="T8" fmla="*/ 351 w 411"/>
                <a:gd name="T9" fmla="*/ 350 h 411"/>
                <a:gd name="T10" fmla="*/ 376 w 411"/>
                <a:gd name="T11" fmla="*/ 320 h 411"/>
                <a:gd name="T12" fmla="*/ 395 w 411"/>
                <a:gd name="T13" fmla="*/ 285 h 411"/>
                <a:gd name="T14" fmla="*/ 407 w 411"/>
                <a:gd name="T15" fmla="*/ 247 h 411"/>
                <a:gd name="T16" fmla="*/ 411 w 411"/>
                <a:gd name="T17" fmla="*/ 205 h 411"/>
                <a:gd name="T18" fmla="*/ 410 w 411"/>
                <a:gd name="T19" fmla="*/ 184 h 411"/>
                <a:gd name="T20" fmla="*/ 402 w 411"/>
                <a:gd name="T21" fmla="*/ 144 h 411"/>
                <a:gd name="T22" fmla="*/ 386 w 411"/>
                <a:gd name="T23" fmla="*/ 107 h 411"/>
                <a:gd name="T24" fmla="*/ 364 w 411"/>
                <a:gd name="T25" fmla="*/ 75 h 411"/>
                <a:gd name="T26" fmla="*/ 336 w 411"/>
                <a:gd name="T27" fmla="*/ 46 h 411"/>
                <a:gd name="T28" fmla="*/ 304 w 411"/>
                <a:gd name="T29" fmla="*/ 24 h 411"/>
                <a:gd name="T30" fmla="*/ 267 w 411"/>
                <a:gd name="T31" fmla="*/ 9 h 411"/>
                <a:gd name="T32" fmla="*/ 227 w 411"/>
                <a:gd name="T33" fmla="*/ 1 h 411"/>
                <a:gd name="T34" fmla="*/ 205 w 411"/>
                <a:gd name="T35" fmla="*/ 0 h 411"/>
                <a:gd name="T36" fmla="*/ 164 w 411"/>
                <a:gd name="T37" fmla="*/ 3 h 411"/>
                <a:gd name="T38" fmla="*/ 125 w 411"/>
                <a:gd name="T39" fmla="*/ 15 h 411"/>
                <a:gd name="T40" fmla="*/ 91 w 411"/>
                <a:gd name="T41" fmla="*/ 35 h 411"/>
                <a:gd name="T42" fmla="*/ 60 w 411"/>
                <a:gd name="T43" fmla="*/ 59 h 411"/>
                <a:gd name="T44" fmla="*/ 34 w 411"/>
                <a:gd name="T45" fmla="*/ 90 h 411"/>
                <a:gd name="T46" fmla="*/ 16 w 411"/>
                <a:gd name="T47" fmla="*/ 125 h 411"/>
                <a:gd name="T48" fmla="*/ 4 w 411"/>
                <a:gd name="T49" fmla="*/ 163 h 411"/>
                <a:gd name="T50" fmla="*/ 0 w 411"/>
                <a:gd name="T51" fmla="*/ 205 h 411"/>
                <a:gd name="T52" fmla="*/ 1 w 411"/>
                <a:gd name="T53" fmla="*/ 226 h 411"/>
                <a:gd name="T54" fmla="*/ 9 w 411"/>
                <a:gd name="T55" fmla="*/ 267 h 411"/>
                <a:gd name="T56" fmla="*/ 25 w 411"/>
                <a:gd name="T57" fmla="*/ 304 h 411"/>
                <a:gd name="T58" fmla="*/ 46 w 411"/>
                <a:gd name="T59" fmla="*/ 336 h 411"/>
                <a:gd name="T60" fmla="*/ 74 w 411"/>
                <a:gd name="T61" fmla="*/ 364 h 411"/>
                <a:gd name="T62" fmla="*/ 107 w 411"/>
                <a:gd name="T63" fmla="*/ 386 h 411"/>
                <a:gd name="T64" fmla="*/ 145 w 411"/>
                <a:gd name="T65" fmla="*/ 401 h 411"/>
                <a:gd name="T66" fmla="*/ 185 w 411"/>
                <a:gd name="T67" fmla="*/ 410 h 411"/>
                <a:gd name="T68" fmla="*/ 205 w 411"/>
                <a:gd name="T69" fmla="*/ 411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11" h="411">
                  <a:moveTo>
                    <a:pt x="205" y="411"/>
                  </a:moveTo>
                  <a:lnTo>
                    <a:pt x="205" y="411"/>
                  </a:lnTo>
                  <a:lnTo>
                    <a:pt x="227" y="410"/>
                  </a:lnTo>
                  <a:lnTo>
                    <a:pt x="247" y="407"/>
                  </a:lnTo>
                  <a:lnTo>
                    <a:pt x="267" y="401"/>
                  </a:lnTo>
                  <a:lnTo>
                    <a:pt x="285" y="395"/>
                  </a:lnTo>
                  <a:lnTo>
                    <a:pt x="304" y="386"/>
                  </a:lnTo>
                  <a:lnTo>
                    <a:pt x="321" y="376"/>
                  </a:lnTo>
                  <a:lnTo>
                    <a:pt x="336" y="364"/>
                  </a:lnTo>
                  <a:lnTo>
                    <a:pt x="351" y="350"/>
                  </a:lnTo>
                  <a:lnTo>
                    <a:pt x="364" y="336"/>
                  </a:lnTo>
                  <a:lnTo>
                    <a:pt x="376" y="320"/>
                  </a:lnTo>
                  <a:lnTo>
                    <a:pt x="386" y="304"/>
                  </a:lnTo>
                  <a:lnTo>
                    <a:pt x="395" y="285"/>
                  </a:lnTo>
                  <a:lnTo>
                    <a:pt x="402" y="267"/>
                  </a:lnTo>
                  <a:lnTo>
                    <a:pt x="407" y="247"/>
                  </a:lnTo>
                  <a:lnTo>
                    <a:pt x="410" y="226"/>
                  </a:lnTo>
                  <a:lnTo>
                    <a:pt x="411" y="205"/>
                  </a:lnTo>
                  <a:lnTo>
                    <a:pt x="411" y="205"/>
                  </a:lnTo>
                  <a:lnTo>
                    <a:pt x="410" y="184"/>
                  </a:lnTo>
                  <a:lnTo>
                    <a:pt x="407" y="163"/>
                  </a:lnTo>
                  <a:lnTo>
                    <a:pt x="402" y="144"/>
                  </a:lnTo>
                  <a:lnTo>
                    <a:pt x="395" y="125"/>
                  </a:lnTo>
                  <a:lnTo>
                    <a:pt x="386" y="107"/>
                  </a:lnTo>
                  <a:lnTo>
                    <a:pt x="376" y="90"/>
                  </a:lnTo>
                  <a:lnTo>
                    <a:pt x="364" y="75"/>
                  </a:lnTo>
                  <a:lnTo>
                    <a:pt x="351" y="59"/>
                  </a:lnTo>
                  <a:lnTo>
                    <a:pt x="336" y="46"/>
                  </a:lnTo>
                  <a:lnTo>
                    <a:pt x="321" y="35"/>
                  </a:lnTo>
                  <a:lnTo>
                    <a:pt x="304" y="24"/>
                  </a:lnTo>
                  <a:lnTo>
                    <a:pt x="285" y="15"/>
                  </a:lnTo>
                  <a:lnTo>
                    <a:pt x="267" y="9"/>
                  </a:lnTo>
                  <a:lnTo>
                    <a:pt x="247" y="3"/>
                  </a:lnTo>
                  <a:lnTo>
                    <a:pt x="227" y="1"/>
                  </a:lnTo>
                  <a:lnTo>
                    <a:pt x="205" y="0"/>
                  </a:lnTo>
                  <a:lnTo>
                    <a:pt x="205" y="0"/>
                  </a:lnTo>
                  <a:lnTo>
                    <a:pt x="185" y="1"/>
                  </a:lnTo>
                  <a:lnTo>
                    <a:pt x="164" y="3"/>
                  </a:lnTo>
                  <a:lnTo>
                    <a:pt x="145" y="9"/>
                  </a:lnTo>
                  <a:lnTo>
                    <a:pt x="125" y="15"/>
                  </a:lnTo>
                  <a:lnTo>
                    <a:pt x="107" y="24"/>
                  </a:lnTo>
                  <a:lnTo>
                    <a:pt x="91" y="35"/>
                  </a:lnTo>
                  <a:lnTo>
                    <a:pt x="74" y="46"/>
                  </a:lnTo>
                  <a:lnTo>
                    <a:pt x="60" y="59"/>
                  </a:lnTo>
                  <a:lnTo>
                    <a:pt x="46" y="75"/>
                  </a:lnTo>
                  <a:lnTo>
                    <a:pt x="34" y="90"/>
                  </a:lnTo>
                  <a:lnTo>
                    <a:pt x="25" y="107"/>
                  </a:lnTo>
                  <a:lnTo>
                    <a:pt x="16" y="125"/>
                  </a:lnTo>
                  <a:lnTo>
                    <a:pt x="9" y="144"/>
                  </a:lnTo>
                  <a:lnTo>
                    <a:pt x="4" y="163"/>
                  </a:lnTo>
                  <a:lnTo>
                    <a:pt x="1" y="184"/>
                  </a:lnTo>
                  <a:lnTo>
                    <a:pt x="0" y="205"/>
                  </a:lnTo>
                  <a:lnTo>
                    <a:pt x="0" y="205"/>
                  </a:lnTo>
                  <a:lnTo>
                    <a:pt x="1" y="226"/>
                  </a:lnTo>
                  <a:lnTo>
                    <a:pt x="4" y="247"/>
                  </a:lnTo>
                  <a:lnTo>
                    <a:pt x="9" y="267"/>
                  </a:lnTo>
                  <a:lnTo>
                    <a:pt x="16" y="285"/>
                  </a:lnTo>
                  <a:lnTo>
                    <a:pt x="25" y="304"/>
                  </a:lnTo>
                  <a:lnTo>
                    <a:pt x="34" y="320"/>
                  </a:lnTo>
                  <a:lnTo>
                    <a:pt x="46" y="336"/>
                  </a:lnTo>
                  <a:lnTo>
                    <a:pt x="60" y="350"/>
                  </a:lnTo>
                  <a:lnTo>
                    <a:pt x="74" y="364"/>
                  </a:lnTo>
                  <a:lnTo>
                    <a:pt x="91" y="376"/>
                  </a:lnTo>
                  <a:lnTo>
                    <a:pt x="107" y="386"/>
                  </a:lnTo>
                  <a:lnTo>
                    <a:pt x="125" y="395"/>
                  </a:lnTo>
                  <a:lnTo>
                    <a:pt x="145" y="401"/>
                  </a:lnTo>
                  <a:lnTo>
                    <a:pt x="164" y="407"/>
                  </a:lnTo>
                  <a:lnTo>
                    <a:pt x="185" y="410"/>
                  </a:lnTo>
                  <a:lnTo>
                    <a:pt x="205" y="411"/>
                  </a:lnTo>
                  <a:lnTo>
                    <a:pt x="205" y="4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52" name="Freeform 184">
              <a:extLst>
                <a:ext uri="{FF2B5EF4-FFF2-40B4-BE49-F238E27FC236}">
                  <a16:creationId xmlns:a16="http://schemas.microsoft.com/office/drawing/2014/main" id="{FD8E4337-D007-48F6-986B-6C66A893D3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5289" y="1941513"/>
              <a:ext cx="112713" cy="147638"/>
            </a:xfrm>
            <a:custGeom>
              <a:avLst/>
              <a:gdLst>
                <a:gd name="T0" fmla="*/ 391 w 495"/>
                <a:gd name="T1" fmla="*/ 262 h 651"/>
                <a:gd name="T2" fmla="*/ 396 w 495"/>
                <a:gd name="T3" fmla="*/ 200 h 651"/>
                <a:gd name="T4" fmla="*/ 410 w 495"/>
                <a:gd name="T5" fmla="*/ 142 h 651"/>
                <a:gd name="T6" fmla="*/ 433 w 495"/>
                <a:gd name="T7" fmla="*/ 88 h 651"/>
                <a:gd name="T8" fmla="*/ 463 w 495"/>
                <a:gd name="T9" fmla="*/ 38 h 651"/>
                <a:gd name="T10" fmla="*/ 444 w 495"/>
                <a:gd name="T11" fmla="*/ 30 h 651"/>
                <a:gd name="T12" fmla="*/ 398 w 495"/>
                <a:gd name="T13" fmla="*/ 16 h 651"/>
                <a:gd name="T14" fmla="*/ 346 w 495"/>
                <a:gd name="T15" fmla="*/ 6 h 651"/>
                <a:gd name="T16" fmla="*/ 291 w 495"/>
                <a:gd name="T17" fmla="*/ 0 h 651"/>
                <a:gd name="T18" fmla="*/ 263 w 495"/>
                <a:gd name="T19" fmla="*/ 0 h 651"/>
                <a:gd name="T20" fmla="*/ 215 w 495"/>
                <a:gd name="T21" fmla="*/ 3 h 651"/>
                <a:gd name="T22" fmla="*/ 167 w 495"/>
                <a:gd name="T23" fmla="*/ 8 h 651"/>
                <a:gd name="T24" fmla="*/ 123 w 495"/>
                <a:gd name="T25" fmla="*/ 18 h 651"/>
                <a:gd name="T26" fmla="*/ 83 w 495"/>
                <a:gd name="T27" fmla="*/ 30 h 651"/>
                <a:gd name="T28" fmla="*/ 50 w 495"/>
                <a:gd name="T29" fmla="*/ 45 h 651"/>
                <a:gd name="T30" fmla="*/ 24 w 495"/>
                <a:gd name="T31" fmla="*/ 63 h 651"/>
                <a:gd name="T32" fmla="*/ 8 w 495"/>
                <a:gd name="T33" fmla="*/ 82 h 651"/>
                <a:gd name="T34" fmla="*/ 4 w 495"/>
                <a:gd name="T35" fmla="*/ 92 h 651"/>
                <a:gd name="T36" fmla="*/ 3 w 495"/>
                <a:gd name="T37" fmla="*/ 103 h 651"/>
                <a:gd name="T38" fmla="*/ 0 w 495"/>
                <a:gd name="T39" fmla="*/ 123 h 651"/>
                <a:gd name="T40" fmla="*/ 336 w 495"/>
                <a:gd name="T41" fmla="*/ 651 h 651"/>
                <a:gd name="T42" fmla="*/ 346 w 495"/>
                <a:gd name="T43" fmla="*/ 631 h 651"/>
                <a:gd name="T44" fmla="*/ 374 w 495"/>
                <a:gd name="T45" fmla="*/ 597 h 651"/>
                <a:gd name="T46" fmla="*/ 388 w 495"/>
                <a:gd name="T47" fmla="*/ 584 h 651"/>
                <a:gd name="T48" fmla="*/ 412 w 495"/>
                <a:gd name="T49" fmla="*/ 565 h 651"/>
                <a:gd name="T50" fmla="*/ 438 w 495"/>
                <a:gd name="T51" fmla="*/ 549 h 651"/>
                <a:gd name="T52" fmla="*/ 495 w 495"/>
                <a:gd name="T53" fmla="*/ 523 h 651"/>
                <a:gd name="T54" fmla="*/ 483 w 495"/>
                <a:gd name="T55" fmla="*/ 510 h 651"/>
                <a:gd name="T56" fmla="*/ 461 w 495"/>
                <a:gd name="T57" fmla="*/ 482 h 651"/>
                <a:gd name="T58" fmla="*/ 443 w 495"/>
                <a:gd name="T59" fmla="*/ 452 h 651"/>
                <a:gd name="T60" fmla="*/ 425 w 495"/>
                <a:gd name="T61" fmla="*/ 421 h 651"/>
                <a:gd name="T62" fmla="*/ 412 w 495"/>
                <a:gd name="T63" fmla="*/ 388 h 651"/>
                <a:gd name="T64" fmla="*/ 402 w 495"/>
                <a:gd name="T65" fmla="*/ 353 h 651"/>
                <a:gd name="T66" fmla="*/ 395 w 495"/>
                <a:gd name="T67" fmla="*/ 317 h 651"/>
                <a:gd name="T68" fmla="*/ 392 w 495"/>
                <a:gd name="T69" fmla="*/ 280 h 651"/>
                <a:gd name="T70" fmla="*/ 391 w 495"/>
                <a:gd name="T71" fmla="*/ 262 h 6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95" h="651">
                  <a:moveTo>
                    <a:pt x="391" y="262"/>
                  </a:moveTo>
                  <a:lnTo>
                    <a:pt x="391" y="262"/>
                  </a:lnTo>
                  <a:lnTo>
                    <a:pt x="392" y="231"/>
                  </a:lnTo>
                  <a:lnTo>
                    <a:pt x="396" y="200"/>
                  </a:lnTo>
                  <a:lnTo>
                    <a:pt x="402" y="171"/>
                  </a:lnTo>
                  <a:lnTo>
                    <a:pt x="410" y="142"/>
                  </a:lnTo>
                  <a:lnTo>
                    <a:pt x="420" y="114"/>
                  </a:lnTo>
                  <a:lnTo>
                    <a:pt x="433" y="88"/>
                  </a:lnTo>
                  <a:lnTo>
                    <a:pt x="447" y="62"/>
                  </a:lnTo>
                  <a:lnTo>
                    <a:pt x="463" y="38"/>
                  </a:lnTo>
                  <a:lnTo>
                    <a:pt x="463" y="38"/>
                  </a:lnTo>
                  <a:lnTo>
                    <a:pt x="444" y="30"/>
                  </a:lnTo>
                  <a:lnTo>
                    <a:pt x="422" y="22"/>
                  </a:lnTo>
                  <a:lnTo>
                    <a:pt x="398" y="16"/>
                  </a:lnTo>
                  <a:lnTo>
                    <a:pt x="374" y="10"/>
                  </a:lnTo>
                  <a:lnTo>
                    <a:pt x="346" y="6"/>
                  </a:lnTo>
                  <a:lnTo>
                    <a:pt x="319" y="3"/>
                  </a:lnTo>
                  <a:lnTo>
                    <a:pt x="291" y="0"/>
                  </a:lnTo>
                  <a:lnTo>
                    <a:pt x="263" y="0"/>
                  </a:lnTo>
                  <a:lnTo>
                    <a:pt x="263" y="0"/>
                  </a:lnTo>
                  <a:lnTo>
                    <a:pt x="238" y="0"/>
                  </a:lnTo>
                  <a:lnTo>
                    <a:pt x="215" y="3"/>
                  </a:lnTo>
                  <a:lnTo>
                    <a:pt x="190" y="5"/>
                  </a:lnTo>
                  <a:lnTo>
                    <a:pt x="167" y="8"/>
                  </a:lnTo>
                  <a:lnTo>
                    <a:pt x="144" y="12"/>
                  </a:lnTo>
                  <a:lnTo>
                    <a:pt x="123" y="18"/>
                  </a:lnTo>
                  <a:lnTo>
                    <a:pt x="102" y="23"/>
                  </a:lnTo>
                  <a:lnTo>
                    <a:pt x="83" y="30"/>
                  </a:lnTo>
                  <a:lnTo>
                    <a:pt x="65" y="37"/>
                  </a:lnTo>
                  <a:lnTo>
                    <a:pt x="50" y="45"/>
                  </a:lnTo>
                  <a:lnTo>
                    <a:pt x="36" y="53"/>
                  </a:lnTo>
                  <a:lnTo>
                    <a:pt x="24" y="63"/>
                  </a:lnTo>
                  <a:lnTo>
                    <a:pt x="14" y="72"/>
                  </a:lnTo>
                  <a:lnTo>
                    <a:pt x="8" y="82"/>
                  </a:lnTo>
                  <a:lnTo>
                    <a:pt x="6" y="87"/>
                  </a:lnTo>
                  <a:lnTo>
                    <a:pt x="4" y="92"/>
                  </a:lnTo>
                  <a:lnTo>
                    <a:pt x="3" y="98"/>
                  </a:lnTo>
                  <a:lnTo>
                    <a:pt x="3" y="103"/>
                  </a:lnTo>
                  <a:lnTo>
                    <a:pt x="3" y="103"/>
                  </a:lnTo>
                  <a:lnTo>
                    <a:pt x="0" y="123"/>
                  </a:lnTo>
                  <a:lnTo>
                    <a:pt x="336" y="651"/>
                  </a:lnTo>
                  <a:lnTo>
                    <a:pt x="336" y="651"/>
                  </a:lnTo>
                  <a:lnTo>
                    <a:pt x="341" y="641"/>
                  </a:lnTo>
                  <a:lnTo>
                    <a:pt x="346" y="631"/>
                  </a:lnTo>
                  <a:lnTo>
                    <a:pt x="359" y="613"/>
                  </a:lnTo>
                  <a:lnTo>
                    <a:pt x="374" y="597"/>
                  </a:lnTo>
                  <a:lnTo>
                    <a:pt x="388" y="584"/>
                  </a:lnTo>
                  <a:lnTo>
                    <a:pt x="388" y="584"/>
                  </a:lnTo>
                  <a:lnTo>
                    <a:pt x="400" y="575"/>
                  </a:lnTo>
                  <a:lnTo>
                    <a:pt x="412" y="565"/>
                  </a:lnTo>
                  <a:lnTo>
                    <a:pt x="425" y="556"/>
                  </a:lnTo>
                  <a:lnTo>
                    <a:pt x="438" y="549"/>
                  </a:lnTo>
                  <a:lnTo>
                    <a:pt x="467" y="535"/>
                  </a:lnTo>
                  <a:lnTo>
                    <a:pt x="495" y="523"/>
                  </a:lnTo>
                  <a:lnTo>
                    <a:pt x="495" y="523"/>
                  </a:lnTo>
                  <a:lnTo>
                    <a:pt x="483" y="510"/>
                  </a:lnTo>
                  <a:lnTo>
                    <a:pt x="472" y="496"/>
                  </a:lnTo>
                  <a:lnTo>
                    <a:pt x="461" y="482"/>
                  </a:lnTo>
                  <a:lnTo>
                    <a:pt x="451" y="468"/>
                  </a:lnTo>
                  <a:lnTo>
                    <a:pt x="443" y="452"/>
                  </a:lnTo>
                  <a:lnTo>
                    <a:pt x="434" y="437"/>
                  </a:lnTo>
                  <a:lnTo>
                    <a:pt x="425" y="421"/>
                  </a:lnTo>
                  <a:lnTo>
                    <a:pt x="419" y="405"/>
                  </a:lnTo>
                  <a:lnTo>
                    <a:pt x="412" y="388"/>
                  </a:lnTo>
                  <a:lnTo>
                    <a:pt x="407" y="370"/>
                  </a:lnTo>
                  <a:lnTo>
                    <a:pt x="402" y="353"/>
                  </a:lnTo>
                  <a:lnTo>
                    <a:pt x="398" y="336"/>
                  </a:lnTo>
                  <a:lnTo>
                    <a:pt x="395" y="317"/>
                  </a:lnTo>
                  <a:lnTo>
                    <a:pt x="393" y="299"/>
                  </a:lnTo>
                  <a:lnTo>
                    <a:pt x="392" y="280"/>
                  </a:lnTo>
                  <a:lnTo>
                    <a:pt x="391" y="262"/>
                  </a:lnTo>
                  <a:lnTo>
                    <a:pt x="391" y="2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53" name="Freeform 185">
              <a:extLst>
                <a:ext uri="{FF2B5EF4-FFF2-40B4-BE49-F238E27FC236}">
                  <a16:creationId xmlns:a16="http://schemas.microsoft.com/office/drawing/2014/main" id="{81D60BF0-8646-4992-9779-700C079E52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3714" y="2076451"/>
              <a:ext cx="155575" cy="215900"/>
            </a:xfrm>
            <a:custGeom>
              <a:avLst/>
              <a:gdLst>
                <a:gd name="T0" fmla="*/ 684 w 688"/>
                <a:gd name="T1" fmla="*/ 133 h 951"/>
                <a:gd name="T2" fmla="*/ 681 w 688"/>
                <a:gd name="T3" fmla="*/ 119 h 951"/>
                <a:gd name="T4" fmla="*/ 676 w 688"/>
                <a:gd name="T5" fmla="*/ 106 h 951"/>
                <a:gd name="T6" fmla="*/ 667 w 688"/>
                <a:gd name="T7" fmla="*/ 93 h 951"/>
                <a:gd name="T8" fmla="*/ 654 w 688"/>
                <a:gd name="T9" fmla="*/ 81 h 951"/>
                <a:gd name="T10" fmla="*/ 622 w 688"/>
                <a:gd name="T11" fmla="*/ 58 h 951"/>
                <a:gd name="T12" fmla="*/ 579 w 688"/>
                <a:gd name="T13" fmla="*/ 39 h 951"/>
                <a:gd name="T14" fmla="*/ 527 w 688"/>
                <a:gd name="T15" fmla="*/ 22 h 951"/>
                <a:gd name="T16" fmla="*/ 469 w 688"/>
                <a:gd name="T17" fmla="*/ 10 h 951"/>
                <a:gd name="T18" fmla="*/ 408 w 688"/>
                <a:gd name="T19" fmla="*/ 2 h 951"/>
                <a:gd name="T20" fmla="*/ 344 w 688"/>
                <a:gd name="T21" fmla="*/ 0 h 951"/>
                <a:gd name="T22" fmla="*/ 311 w 688"/>
                <a:gd name="T23" fmla="*/ 0 h 951"/>
                <a:gd name="T24" fmla="*/ 248 w 688"/>
                <a:gd name="T25" fmla="*/ 5 h 951"/>
                <a:gd name="T26" fmla="*/ 188 w 688"/>
                <a:gd name="T27" fmla="*/ 16 h 951"/>
                <a:gd name="T28" fmla="*/ 133 w 688"/>
                <a:gd name="T29" fmla="*/ 30 h 951"/>
                <a:gd name="T30" fmla="*/ 86 w 688"/>
                <a:gd name="T31" fmla="*/ 48 h 951"/>
                <a:gd name="T32" fmla="*/ 47 w 688"/>
                <a:gd name="T33" fmla="*/ 69 h 951"/>
                <a:gd name="T34" fmla="*/ 26 w 688"/>
                <a:gd name="T35" fmla="*/ 87 h 951"/>
                <a:gd name="T36" fmla="*/ 15 w 688"/>
                <a:gd name="T37" fmla="*/ 99 h 951"/>
                <a:gd name="T38" fmla="*/ 7 w 688"/>
                <a:gd name="T39" fmla="*/ 112 h 951"/>
                <a:gd name="T40" fmla="*/ 4 w 688"/>
                <a:gd name="T41" fmla="*/ 126 h 951"/>
                <a:gd name="T42" fmla="*/ 3 w 688"/>
                <a:gd name="T43" fmla="*/ 133 h 951"/>
                <a:gd name="T44" fmla="*/ 0 w 688"/>
                <a:gd name="T45" fmla="*/ 211 h 951"/>
                <a:gd name="T46" fmla="*/ 468 w 688"/>
                <a:gd name="T47" fmla="*/ 951 h 951"/>
                <a:gd name="T48" fmla="*/ 519 w 688"/>
                <a:gd name="T49" fmla="*/ 921 h 951"/>
                <a:gd name="T50" fmla="*/ 560 w 688"/>
                <a:gd name="T51" fmla="*/ 887 h 951"/>
                <a:gd name="T52" fmla="*/ 592 w 688"/>
                <a:gd name="T53" fmla="*/ 851 h 951"/>
                <a:gd name="T54" fmla="*/ 615 w 688"/>
                <a:gd name="T55" fmla="*/ 813 h 951"/>
                <a:gd name="T56" fmla="*/ 633 w 688"/>
                <a:gd name="T57" fmla="*/ 776 h 951"/>
                <a:gd name="T58" fmla="*/ 644 w 688"/>
                <a:gd name="T59" fmla="*/ 743 h 951"/>
                <a:gd name="T60" fmla="*/ 654 w 688"/>
                <a:gd name="T61" fmla="*/ 691 h 951"/>
                <a:gd name="T62" fmla="*/ 663 w 688"/>
                <a:gd name="T63" fmla="*/ 632 h 951"/>
                <a:gd name="T64" fmla="*/ 676 w 688"/>
                <a:gd name="T65" fmla="*/ 521 h 951"/>
                <a:gd name="T66" fmla="*/ 684 w 688"/>
                <a:gd name="T67" fmla="*/ 420 h 951"/>
                <a:gd name="T68" fmla="*/ 687 w 688"/>
                <a:gd name="T69" fmla="*/ 332 h 951"/>
                <a:gd name="T70" fmla="*/ 688 w 688"/>
                <a:gd name="T71" fmla="*/ 226 h 951"/>
                <a:gd name="T72" fmla="*/ 684 w 688"/>
                <a:gd name="T73" fmla="*/ 133 h 9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88" h="951">
                  <a:moveTo>
                    <a:pt x="684" y="133"/>
                  </a:moveTo>
                  <a:lnTo>
                    <a:pt x="684" y="133"/>
                  </a:lnTo>
                  <a:lnTo>
                    <a:pt x="682" y="126"/>
                  </a:lnTo>
                  <a:lnTo>
                    <a:pt x="681" y="119"/>
                  </a:lnTo>
                  <a:lnTo>
                    <a:pt x="679" y="112"/>
                  </a:lnTo>
                  <a:lnTo>
                    <a:pt x="676" y="106"/>
                  </a:lnTo>
                  <a:lnTo>
                    <a:pt x="672" y="99"/>
                  </a:lnTo>
                  <a:lnTo>
                    <a:pt x="667" y="93"/>
                  </a:lnTo>
                  <a:lnTo>
                    <a:pt x="661" y="87"/>
                  </a:lnTo>
                  <a:lnTo>
                    <a:pt x="654" y="81"/>
                  </a:lnTo>
                  <a:lnTo>
                    <a:pt x="639" y="69"/>
                  </a:lnTo>
                  <a:lnTo>
                    <a:pt x="622" y="58"/>
                  </a:lnTo>
                  <a:lnTo>
                    <a:pt x="601" y="48"/>
                  </a:lnTo>
                  <a:lnTo>
                    <a:pt x="579" y="39"/>
                  </a:lnTo>
                  <a:lnTo>
                    <a:pt x="554" y="30"/>
                  </a:lnTo>
                  <a:lnTo>
                    <a:pt x="527" y="22"/>
                  </a:lnTo>
                  <a:lnTo>
                    <a:pt x="499" y="16"/>
                  </a:lnTo>
                  <a:lnTo>
                    <a:pt x="469" y="10"/>
                  </a:lnTo>
                  <a:lnTo>
                    <a:pt x="439" y="5"/>
                  </a:lnTo>
                  <a:lnTo>
                    <a:pt x="408" y="2"/>
                  </a:lnTo>
                  <a:lnTo>
                    <a:pt x="375" y="0"/>
                  </a:lnTo>
                  <a:lnTo>
                    <a:pt x="344" y="0"/>
                  </a:lnTo>
                  <a:lnTo>
                    <a:pt x="344" y="0"/>
                  </a:lnTo>
                  <a:lnTo>
                    <a:pt x="311" y="0"/>
                  </a:lnTo>
                  <a:lnTo>
                    <a:pt x="279" y="2"/>
                  </a:lnTo>
                  <a:lnTo>
                    <a:pt x="248" y="5"/>
                  </a:lnTo>
                  <a:lnTo>
                    <a:pt x="217" y="10"/>
                  </a:lnTo>
                  <a:lnTo>
                    <a:pt x="188" y="16"/>
                  </a:lnTo>
                  <a:lnTo>
                    <a:pt x="160" y="22"/>
                  </a:lnTo>
                  <a:lnTo>
                    <a:pt x="133" y="30"/>
                  </a:lnTo>
                  <a:lnTo>
                    <a:pt x="109" y="39"/>
                  </a:lnTo>
                  <a:lnTo>
                    <a:pt x="86" y="48"/>
                  </a:lnTo>
                  <a:lnTo>
                    <a:pt x="66" y="58"/>
                  </a:lnTo>
                  <a:lnTo>
                    <a:pt x="47" y="69"/>
                  </a:lnTo>
                  <a:lnTo>
                    <a:pt x="32" y="81"/>
                  </a:lnTo>
                  <a:lnTo>
                    <a:pt x="26" y="87"/>
                  </a:lnTo>
                  <a:lnTo>
                    <a:pt x="20" y="93"/>
                  </a:lnTo>
                  <a:lnTo>
                    <a:pt x="15" y="99"/>
                  </a:lnTo>
                  <a:lnTo>
                    <a:pt x="11" y="106"/>
                  </a:lnTo>
                  <a:lnTo>
                    <a:pt x="7" y="112"/>
                  </a:lnTo>
                  <a:lnTo>
                    <a:pt x="5" y="119"/>
                  </a:lnTo>
                  <a:lnTo>
                    <a:pt x="4" y="126"/>
                  </a:lnTo>
                  <a:lnTo>
                    <a:pt x="3" y="133"/>
                  </a:lnTo>
                  <a:lnTo>
                    <a:pt x="3" y="133"/>
                  </a:lnTo>
                  <a:lnTo>
                    <a:pt x="2" y="153"/>
                  </a:lnTo>
                  <a:lnTo>
                    <a:pt x="0" y="211"/>
                  </a:lnTo>
                  <a:lnTo>
                    <a:pt x="468" y="951"/>
                  </a:lnTo>
                  <a:lnTo>
                    <a:pt x="468" y="951"/>
                  </a:lnTo>
                  <a:lnTo>
                    <a:pt x="495" y="937"/>
                  </a:lnTo>
                  <a:lnTo>
                    <a:pt x="519" y="921"/>
                  </a:lnTo>
                  <a:lnTo>
                    <a:pt x="541" y="905"/>
                  </a:lnTo>
                  <a:lnTo>
                    <a:pt x="560" y="887"/>
                  </a:lnTo>
                  <a:lnTo>
                    <a:pt x="578" y="869"/>
                  </a:lnTo>
                  <a:lnTo>
                    <a:pt x="592" y="851"/>
                  </a:lnTo>
                  <a:lnTo>
                    <a:pt x="605" y="831"/>
                  </a:lnTo>
                  <a:lnTo>
                    <a:pt x="615" y="813"/>
                  </a:lnTo>
                  <a:lnTo>
                    <a:pt x="624" y="794"/>
                  </a:lnTo>
                  <a:lnTo>
                    <a:pt x="633" y="776"/>
                  </a:lnTo>
                  <a:lnTo>
                    <a:pt x="638" y="759"/>
                  </a:lnTo>
                  <a:lnTo>
                    <a:pt x="644" y="743"/>
                  </a:lnTo>
                  <a:lnTo>
                    <a:pt x="651" y="713"/>
                  </a:lnTo>
                  <a:lnTo>
                    <a:pt x="654" y="691"/>
                  </a:lnTo>
                  <a:lnTo>
                    <a:pt x="654" y="691"/>
                  </a:lnTo>
                  <a:lnTo>
                    <a:pt x="663" y="632"/>
                  </a:lnTo>
                  <a:lnTo>
                    <a:pt x="671" y="575"/>
                  </a:lnTo>
                  <a:lnTo>
                    <a:pt x="676" y="521"/>
                  </a:lnTo>
                  <a:lnTo>
                    <a:pt x="680" y="469"/>
                  </a:lnTo>
                  <a:lnTo>
                    <a:pt x="684" y="420"/>
                  </a:lnTo>
                  <a:lnTo>
                    <a:pt x="686" y="374"/>
                  </a:lnTo>
                  <a:lnTo>
                    <a:pt x="687" y="332"/>
                  </a:lnTo>
                  <a:lnTo>
                    <a:pt x="688" y="293"/>
                  </a:lnTo>
                  <a:lnTo>
                    <a:pt x="688" y="226"/>
                  </a:lnTo>
                  <a:lnTo>
                    <a:pt x="686" y="175"/>
                  </a:lnTo>
                  <a:lnTo>
                    <a:pt x="684" y="133"/>
                  </a:lnTo>
                  <a:lnTo>
                    <a:pt x="684" y="1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54" name="Freeform 186">
              <a:extLst>
                <a:ext uri="{FF2B5EF4-FFF2-40B4-BE49-F238E27FC236}">
                  <a16:creationId xmlns:a16="http://schemas.microsoft.com/office/drawing/2014/main" id="{8461B46B-DB3F-4D74-909C-CD5EB240410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3639" y="2076451"/>
              <a:ext cx="155575" cy="215900"/>
            </a:xfrm>
            <a:custGeom>
              <a:avLst/>
              <a:gdLst>
                <a:gd name="T0" fmla="*/ 344 w 688"/>
                <a:gd name="T1" fmla="*/ 0 h 951"/>
                <a:gd name="T2" fmla="*/ 280 w 688"/>
                <a:gd name="T3" fmla="*/ 2 h 951"/>
                <a:gd name="T4" fmla="*/ 219 w 688"/>
                <a:gd name="T5" fmla="*/ 10 h 951"/>
                <a:gd name="T6" fmla="*/ 161 w 688"/>
                <a:gd name="T7" fmla="*/ 22 h 951"/>
                <a:gd name="T8" fmla="*/ 109 w 688"/>
                <a:gd name="T9" fmla="*/ 39 h 951"/>
                <a:gd name="T10" fmla="*/ 66 w 688"/>
                <a:gd name="T11" fmla="*/ 58 h 951"/>
                <a:gd name="T12" fmla="*/ 34 w 688"/>
                <a:gd name="T13" fmla="*/ 81 h 951"/>
                <a:gd name="T14" fmla="*/ 21 w 688"/>
                <a:gd name="T15" fmla="*/ 93 h 951"/>
                <a:gd name="T16" fmla="*/ 12 w 688"/>
                <a:gd name="T17" fmla="*/ 106 h 951"/>
                <a:gd name="T18" fmla="*/ 7 w 688"/>
                <a:gd name="T19" fmla="*/ 119 h 951"/>
                <a:gd name="T20" fmla="*/ 4 w 688"/>
                <a:gd name="T21" fmla="*/ 133 h 951"/>
                <a:gd name="T22" fmla="*/ 2 w 688"/>
                <a:gd name="T23" fmla="*/ 175 h 951"/>
                <a:gd name="T24" fmla="*/ 0 w 688"/>
                <a:gd name="T25" fmla="*/ 293 h 951"/>
                <a:gd name="T26" fmla="*/ 2 w 688"/>
                <a:gd name="T27" fmla="*/ 374 h 951"/>
                <a:gd name="T28" fmla="*/ 8 w 688"/>
                <a:gd name="T29" fmla="*/ 469 h 951"/>
                <a:gd name="T30" fmla="*/ 17 w 688"/>
                <a:gd name="T31" fmla="*/ 575 h 951"/>
                <a:gd name="T32" fmla="*/ 33 w 688"/>
                <a:gd name="T33" fmla="*/ 691 h 951"/>
                <a:gd name="T34" fmla="*/ 37 w 688"/>
                <a:gd name="T35" fmla="*/ 713 h 951"/>
                <a:gd name="T36" fmla="*/ 49 w 688"/>
                <a:gd name="T37" fmla="*/ 759 h 951"/>
                <a:gd name="T38" fmla="*/ 63 w 688"/>
                <a:gd name="T39" fmla="*/ 794 h 951"/>
                <a:gd name="T40" fmla="*/ 83 w 688"/>
                <a:gd name="T41" fmla="*/ 831 h 951"/>
                <a:gd name="T42" fmla="*/ 110 w 688"/>
                <a:gd name="T43" fmla="*/ 869 h 951"/>
                <a:gd name="T44" fmla="*/ 146 w 688"/>
                <a:gd name="T45" fmla="*/ 905 h 951"/>
                <a:gd name="T46" fmla="*/ 193 w 688"/>
                <a:gd name="T47" fmla="*/ 937 h 951"/>
                <a:gd name="T48" fmla="*/ 688 w 688"/>
                <a:gd name="T49" fmla="*/ 211 h 951"/>
                <a:gd name="T50" fmla="*/ 686 w 688"/>
                <a:gd name="T51" fmla="*/ 153 h 951"/>
                <a:gd name="T52" fmla="*/ 685 w 688"/>
                <a:gd name="T53" fmla="*/ 133 h 951"/>
                <a:gd name="T54" fmla="*/ 683 w 688"/>
                <a:gd name="T55" fmla="*/ 119 h 951"/>
                <a:gd name="T56" fmla="*/ 677 w 688"/>
                <a:gd name="T57" fmla="*/ 106 h 951"/>
                <a:gd name="T58" fmla="*/ 668 w 688"/>
                <a:gd name="T59" fmla="*/ 93 h 951"/>
                <a:gd name="T60" fmla="*/ 656 w 688"/>
                <a:gd name="T61" fmla="*/ 81 h 951"/>
                <a:gd name="T62" fmla="*/ 622 w 688"/>
                <a:gd name="T63" fmla="*/ 58 h 951"/>
                <a:gd name="T64" fmla="*/ 579 w 688"/>
                <a:gd name="T65" fmla="*/ 39 h 951"/>
                <a:gd name="T66" fmla="*/ 528 w 688"/>
                <a:gd name="T67" fmla="*/ 22 h 951"/>
                <a:gd name="T68" fmla="*/ 471 w 688"/>
                <a:gd name="T69" fmla="*/ 10 h 951"/>
                <a:gd name="T70" fmla="*/ 409 w 688"/>
                <a:gd name="T71" fmla="*/ 2 h 951"/>
                <a:gd name="T72" fmla="*/ 344 w 688"/>
                <a:gd name="T73" fmla="*/ 0 h 9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88" h="951">
                  <a:moveTo>
                    <a:pt x="344" y="0"/>
                  </a:moveTo>
                  <a:lnTo>
                    <a:pt x="344" y="0"/>
                  </a:lnTo>
                  <a:lnTo>
                    <a:pt x="312" y="0"/>
                  </a:lnTo>
                  <a:lnTo>
                    <a:pt x="280" y="2"/>
                  </a:lnTo>
                  <a:lnTo>
                    <a:pt x="249" y="5"/>
                  </a:lnTo>
                  <a:lnTo>
                    <a:pt x="219" y="10"/>
                  </a:lnTo>
                  <a:lnTo>
                    <a:pt x="189" y="16"/>
                  </a:lnTo>
                  <a:lnTo>
                    <a:pt x="161" y="22"/>
                  </a:lnTo>
                  <a:lnTo>
                    <a:pt x="134" y="30"/>
                  </a:lnTo>
                  <a:lnTo>
                    <a:pt x="109" y="39"/>
                  </a:lnTo>
                  <a:lnTo>
                    <a:pt x="87" y="48"/>
                  </a:lnTo>
                  <a:lnTo>
                    <a:pt x="66" y="58"/>
                  </a:lnTo>
                  <a:lnTo>
                    <a:pt x="49" y="69"/>
                  </a:lnTo>
                  <a:lnTo>
                    <a:pt x="34" y="81"/>
                  </a:lnTo>
                  <a:lnTo>
                    <a:pt x="27" y="87"/>
                  </a:lnTo>
                  <a:lnTo>
                    <a:pt x="21" y="93"/>
                  </a:lnTo>
                  <a:lnTo>
                    <a:pt x="16" y="99"/>
                  </a:lnTo>
                  <a:lnTo>
                    <a:pt x="12" y="106"/>
                  </a:lnTo>
                  <a:lnTo>
                    <a:pt x="9" y="112"/>
                  </a:lnTo>
                  <a:lnTo>
                    <a:pt x="7" y="119"/>
                  </a:lnTo>
                  <a:lnTo>
                    <a:pt x="4" y="126"/>
                  </a:lnTo>
                  <a:lnTo>
                    <a:pt x="4" y="133"/>
                  </a:lnTo>
                  <a:lnTo>
                    <a:pt x="4" y="133"/>
                  </a:lnTo>
                  <a:lnTo>
                    <a:pt x="2" y="175"/>
                  </a:lnTo>
                  <a:lnTo>
                    <a:pt x="0" y="226"/>
                  </a:lnTo>
                  <a:lnTo>
                    <a:pt x="0" y="293"/>
                  </a:lnTo>
                  <a:lnTo>
                    <a:pt x="0" y="332"/>
                  </a:lnTo>
                  <a:lnTo>
                    <a:pt x="2" y="374"/>
                  </a:lnTo>
                  <a:lnTo>
                    <a:pt x="4" y="420"/>
                  </a:lnTo>
                  <a:lnTo>
                    <a:pt x="8" y="469"/>
                  </a:lnTo>
                  <a:lnTo>
                    <a:pt x="12" y="521"/>
                  </a:lnTo>
                  <a:lnTo>
                    <a:pt x="17" y="575"/>
                  </a:lnTo>
                  <a:lnTo>
                    <a:pt x="24" y="632"/>
                  </a:lnTo>
                  <a:lnTo>
                    <a:pt x="33" y="691"/>
                  </a:lnTo>
                  <a:lnTo>
                    <a:pt x="33" y="691"/>
                  </a:lnTo>
                  <a:lnTo>
                    <a:pt x="37" y="713"/>
                  </a:lnTo>
                  <a:lnTo>
                    <a:pt x="44" y="743"/>
                  </a:lnTo>
                  <a:lnTo>
                    <a:pt x="49" y="759"/>
                  </a:lnTo>
                  <a:lnTo>
                    <a:pt x="55" y="776"/>
                  </a:lnTo>
                  <a:lnTo>
                    <a:pt x="63" y="794"/>
                  </a:lnTo>
                  <a:lnTo>
                    <a:pt x="73" y="813"/>
                  </a:lnTo>
                  <a:lnTo>
                    <a:pt x="83" y="831"/>
                  </a:lnTo>
                  <a:lnTo>
                    <a:pt x="96" y="851"/>
                  </a:lnTo>
                  <a:lnTo>
                    <a:pt x="110" y="869"/>
                  </a:lnTo>
                  <a:lnTo>
                    <a:pt x="128" y="887"/>
                  </a:lnTo>
                  <a:lnTo>
                    <a:pt x="146" y="905"/>
                  </a:lnTo>
                  <a:lnTo>
                    <a:pt x="168" y="921"/>
                  </a:lnTo>
                  <a:lnTo>
                    <a:pt x="193" y="937"/>
                  </a:lnTo>
                  <a:lnTo>
                    <a:pt x="220" y="951"/>
                  </a:lnTo>
                  <a:lnTo>
                    <a:pt x="688" y="211"/>
                  </a:lnTo>
                  <a:lnTo>
                    <a:pt x="688" y="211"/>
                  </a:lnTo>
                  <a:lnTo>
                    <a:pt x="686" y="153"/>
                  </a:lnTo>
                  <a:lnTo>
                    <a:pt x="685" y="133"/>
                  </a:lnTo>
                  <a:lnTo>
                    <a:pt x="685" y="133"/>
                  </a:lnTo>
                  <a:lnTo>
                    <a:pt x="684" y="126"/>
                  </a:lnTo>
                  <a:lnTo>
                    <a:pt x="683" y="119"/>
                  </a:lnTo>
                  <a:lnTo>
                    <a:pt x="681" y="112"/>
                  </a:lnTo>
                  <a:lnTo>
                    <a:pt x="677" y="106"/>
                  </a:lnTo>
                  <a:lnTo>
                    <a:pt x="673" y="99"/>
                  </a:lnTo>
                  <a:lnTo>
                    <a:pt x="668" y="93"/>
                  </a:lnTo>
                  <a:lnTo>
                    <a:pt x="662" y="87"/>
                  </a:lnTo>
                  <a:lnTo>
                    <a:pt x="656" y="81"/>
                  </a:lnTo>
                  <a:lnTo>
                    <a:pt x="640" y="69"/>
                  </a:lnTo>
                  <a:lnTo>
                    <a:pt x="622" y="58"/>
                  </a:lnTo>
                  <a:lnTo>
                    <a:pt x="602" y="48"/>
                  </a:lnTo>
                  <a:lnTo>
                    <a:pt x="579" y="39"/>
                  </a:lnTo>
                  <a:lnTo>
                    <a:pt x="554" y="30"/>
                  </a:lnTo>
                  <a:lnTo>
                    <a:pt x="528" y="22"/>
                  </a:lnTo>
                  <a:lnTo>
                    <a:pt x="500" y="16"/>
                  </a:lnTo>
                  <a:lnTo>
                    <a:pt x="471" y="10"/>
                  </a:lnTo>
                  <a:lnTo>
                    <a:pt x="440" y="5"/>
                  </a:lnTo>
                  <a:lnTo>
                    <a:pt x="409" y="2"/>
                  </a:lnTo>
                  <a:lnTo>
                    <a:pt x="377" y="0"/>
                  </a:lnTo>
                  <a:lnTo>
                    <a:pt x="344" y="0"/>
                  </a:lnTo>
                  <a:lnTo>
                    <a:pt x="34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55" name="Freeform 187">
              <a:extLst>
                <a:ext uri="{FF2B5EF4-FFF2-40B4-BE49-F238E27FC236}">
                  <a16:creationId xmlns:a16="http://schemas.microsoft.com/office/drawing/2014/main" id="{2C64E943-9287-4EB1-B3D3-4DE6F2BA3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4926" y="1941513"/>
              <a:ext cx="112713" cy="147638"/>
            </a:xfrm>
            <a:custGeom>
              <a:avLst/>
              <a:gdLst>
                <a:gd name="T0" fmla="*/ 231 w 494"/>
                <a:gd name="T1" fmla="*/ 0 h 651"/>
                <a:gd name="T2" fmla="*/ 176 w 494"/>
                <a:gd name="T3" fmla="*/ 3 h 651"/>
                <a:gd name="T4" fmla="*/ 121 w 494"/>
                <a:gd name="T5" fmla="*/ 10 h 651"/>
                <a:gd name="T6" fmla="*/ 73 w 494"/>
                <a:gd name="T7" fmla="*/ 22 h 651"/>
                <a:gd name="T8" fmla="*/ 32 w 494"/>
                <a:gd name="T9" fmla="*/ 38 h 651"/>
                <a:gd name="T10" fmla="*/ 48 w 494"/>
                <a:gd name="T11" fmla="*/ 62 h 651"/>
                <a:gd name="T12" fmla="*/ 74 w 494"/>
                <a:gd name="T13" fmla="*/ 114 h 651"/>
                <a:gd name="T14" fmla="*/ 92 w 494"/>
                <a:gd name="T15" fmla="*/ 171 h 651"/>
                <a:gd name="T16" fmla="*/ 102 w 494"/>
                <a:gd name="T17" fmla="*/ 231 h 651"/>
                <a:gd name="T18" fmla="*/ 104 w 494"/>
                <a:gd name="T19" fmla="*/ 262 h 651"/>
                <a:gd name="T20" fmla="*/ 102 w 494"/>
                <a:gd name="T21" fmla="*/ 299 h 651"/>
                <a:gd name="T22" fmla="*/ 97 w 494"/>
                <a:gd name="T23" fmla="*/ 336 h 651"/>
                <a:gd name="T24" fmla="*/ 88 w 494"/>
                <a:gd name="T25" fmla="*/ 370 h 651"/>
                <a:gd name="T26" fmla="*/ 76 w 494"/>
                <a:gd name="T27" fmla="*/ 405 h 651"/>
                <a:gd name="T28" fmla="*/ 61 w 494"/>
                <a:gd name="T29" fmla="*/ 437 h 651"/>
                <a:gd name="T30" fmla="*/ 44 w 494"/>
                <a:gd name="T31" fmla="*/ 468 h 651"/>
                <a:gd name="T32" fmla="*/ 23 w 494"/>
                <a:gd name="T33" fmla="*/ 496 h 651"/>
                <a:gd name="T34" fmla="*/ 0 w 494"/>
                <a:gd name="T35" fmla="*/ 523 h 651"/>
                <a:gd name="T36" fmla="*/ 28 w 494"/>
                <a:gd name="T37" fmla="*/ 535 h 651"/>
                <a:gd name="T38" fmla="*/ 69 w 494"/>
                <a:gd name="T39" fmla="*/ 557 h 651"/>
                <a:gd name="T40" fmla="*/ 95 w 494"/>
                <a:gd name="T41" fmla="*/ 575 h 651"/>
                <a:gd name="T42" fmla="*/ 107 w 494"/>
                <a:gd name="T43" fmla="*/ 584 h 651"/>
                <a:gd name="T44" fmla="*/ 135 w 494"/>
                <a:gd name="T45" fmla="*/ 613 h 651"/>
                <a:gd name="T46" fmla="*/ 154 w 494"/>
                <a:gd name="T47" fmla="*/ 641 h 651"/>
                <a:gd name="T48" fmla="*/ 494 w 494"/>
                <a:gd name="T49" fmla="*/ 123 h 651"/>
                <a:gd name="T50" fmla="*/ 492 w 494"/>
                <a:gd name="T51" fmla="*/ 103 h 651"/>
                <a:gd name="T52" fmla="*/ 492 w 494"/>
                <a:gd name="T53" fmla="*/ 98 h 651"/>
                <a:gd name="T54" fmla="*/ 489 w 494"/>
                <a:gd name="T55" fmla="*/ 87 h 651"/>
                <a:gd name="T56" fmla="*/ 479 w 494"/>
                <a:gd name="T57" fmla="*/ 72 h 651"/>
                <a:gd name="T58" fmla="*/ 459 w 494"/>
                <a:gd name="T59" fmla="*/ 53 h 651"/>
                <a:gd name="T60" fmla="*/ 430 w 494"/>
                <a:gd name="T61" fmla="*/ 37 h 651"/>
                <a:gd name="T62" fmla="*/ 393 w 494"/>
                <a:gd name="T63" fmla="*/ 23 h 651"/>
                <a:gd name="T64" fmla="*/ 351 w 494"/>
                <a:gd name="T65" fmla="*/ 12 h 651"/>
                <a:gd name="T66" fmla="*/ 304 w 494"/>
                <a:gd name="T67" fmla="*/ 5 h 651"/>
                <a:gd name="T68" fmla="*/ 256 w 494"/>
                <a:gd name="T69" fmla="*/ 0 h 651"/>
                <a:gd name="T70" fmla="*/ 231 w 494"/>
                <a:gd name="T71" fmla="*/ 0 h 6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94" h="651">
                  <a:moveTo>
                    <a:pt x="231" y="0"/>
                  </a:moveTo>
                  <a:lnTo>
                    <a:pt x="231" y="0"/>
                  </a:lnTo>
                  <a:lnTo>
                    <a:pt x="203" y="0"/>
                  </a:lnTo>
                  <a:lnTo>
                    <a:pt x="176" y="3"/>
                  </a:lnTo>
                  <a:lnTo>
                    <a:pt x="147" y="6"/>
                  </a:lnTo>
                  <a:lnTo>
                    <a:pt x="121" y="10"/>
                  </a:lnTo>
                  <a:lnTo>
                    <a:pt x="97" y="16"/>
                  </a:lnTo>
                  <a:lnTo>
                    <a:pt x="73" y="22"/>
                  </a:lnTo>
                  <a:lnTo>
                    <a:pt x="51" y="30"/>
                  </a:lnTo>
                  <a:lnTo>
                    <a:pt x="32" y="38"/>
                  </a:lnTo>
                  <a:lnTo>
                    <a:pt x="32" y="38"/>
                  </a:lnTo>
                  <a:lnTo>
                    <a:pt x="48" y="62"/>
                  </a:lnTo>
                  <a:lnTo>
                    <a:pt x="62" y="88"/>
                  </a:lnTo>
                  <a:lnTo>
                    <a:pt x="74" y="114"/>
                  </a:lnTo>
                  <a:lnTo>
                    <a:pt x="85" y="142"/>
                  </a:lnTo>
                  <a:lnTo>
                    <a:pt x="92" y="171"/>
                  </a:lnTo>
                  <a:lnTo>
                    <a:pt x="99" y="200"/>
                  </a:lnTo>
                  <a:lnTo>
                    <a:pt x="102" y="231"/>
                  </a:lnTo>
                  <a:lnTo>
                    <a:pt x="104" y="262"/>
                  </a:lnTo>
                  <a:lnTo>
                    <a:pt x="104" y="262"/>
                  </a:lnTo>
                  <a:lnTo>
                    <a:pt x="103" y="280"/>
                  </a:lnTo>
                  <a:lnTo>
                    <a:pt x="102" y="299"/>
                  </a:lnTo>
                  <a:lnTo>
                    <a:pt x="100" y="317"/>
                  </a:lnTo>
                  <a:lnTo>
                    <a:pt x="97" y="336"/>
                  </a:lnTo>
                  <a:lnTo>
                    <a:pt x="92" y="353"/>
                  </a:lnTo>
                  <a:lnTo>
                    <a:pt x="88" y="370"/>
                  </a:lnTo>
                  <a:lnTo>
                    <a:pt x="82" y="388"/>
                  </a:lnTo>
                  <a:lnTo>
                    <a:pt x="76" y="405"/>
                  </a:lnTo>
                  <a:lnTo>
                    <a:pt x="68" y="421"/>
                  </a:lnTo>
                  <a:lnTo>
                    <a:pt x="61" y="437"/>
                  </a:lnTo>
                  <a:lnTo>
                    <a:pt x="52" y="452"/>
                  </a:lnTo>
                  <a:lnTo>
                    <a:pt x="44" y="468"/>
                  </a:lnTo>
                  <a:lnTo>
                    <a:pt x="34" y="482"/>
                  </a:lnTo>
                  <a:lnTo>
                    <a:pt x="23" y="496"/>
                  </a:lnTo>
                  <a:lnTo>
                    <a:pt x="12" y="510"/>
                  </a:lnTo>
                  <a:lnTo>
                    <a:pt x="0" y="523"/>
                  </a:lnTo>
                  <a:lnTo>
                    <a:pt x="0" y="523"/>
                  </a:lnTo>
                  <a:lnTo>
                    <a:pt x="28" y="535"/>
                  </a:lnTo>
                  <a:lnTo>
                    <a:pt x="57" y="549"/>
                  </a:lnTo>
                  <a:lnTo>
                    <a:pt x="69" y="557"/>
                  </a:lnTo>
                  <a:lnTo>
                    <a:pt x="82" y="565"/>
                  </a:lnTo>
                  <a:lnTo>
                    <a:pt x="95" y="575"/>
                  </a:lnTo>
                  <a:lnTo>
                    <a:pt x="107" y="584"/>
                  </a:lnTo>
                  <a:lnTo>
                    <a:pt x="107" y="584"/>
                  </a:lnTo>
                  <a:lnTo>
                    <a:pt x="121" y="597"/>
                  </a:lnTo>
                  <a:lnTo>
                    <a:pt x="135" y="613"/>
                  </a:lnTo>
                  <a:lnTo>
                    <a:pt x="148" y="631"/>
                  </a:lnTo>
                  <a:lnTo>
                    <a:pt x="154" y="641"/>
                  </a:lnTo>
                  <a:lnTo>
                    <a:pt x="159" y="651"/>
                  </a:lnTo>
                  <a:lnTo>
                    <a:pt x="494" y="123"/>
                  </a:lnTo>
                  <a:lnTo>
                    <a:pt x="494" y="123"/>
                  </a:lnTo>
                  <a:lnTo>
                    <a:pt x="492" y="103"/>
                  </a:lnTo>
                  <a:lnTo>
                    <a:pt x="492" y="103"/>
                  </a:lnTo>
                  <a:lnTo>
                    <a:pt x="492" y="98"/>
                  </a:lnTo>
                  <a:lnTo>
                    <a:pt x="491" y="92"/>
                  </a:lnTo>
                  <a:lnTo>
                    <a:pt x="489" y="87"/>
                  </a:lnTo>
                  <a:lnTo>
                    <a:pt x="487" y="82"/>
                  </a:lnTo>
                  <a:lnTo>
                    <a:pt x="479" y="72"/>
                  </a:lnTo>
                  <a:lnTo>
                    <a:pt x="471" y="63"/>
                  </a:lnTo>
                  <a:lnTo>
                    <a:pt x="459" y="53"/>
                  </a:lnTo>
                  <a:lnTo>
                    <a:pt x="445" y="45"/>
                  </a:lnTo>
                  <a:lnTo>
                    <a:pt x="430" y="37"/>
                  </a:lnTo>
                  <a:lnTo>
                    <a:pt x="411" y="30"/>
                  </a:lnTo>
                  <a:lnTo>
                    <a:pt x="393" y="23"/>
                  </a:lnTo>
                  <a:lnTo>
                    <a:pt x="372" y="18"/>
                  </a:lnTo>
                  <a:lnTo>
                    <a:pt x="351" y="12"/>
                  </a:lnTo>
                  <a:lnTo>
                    <a:pt x="328" y="8"/>
                  </a:lnTo>
                  <a:lnTo>
                    <a:pt x="304" y="5"/>
                  </a:lnTo>
                  <a:lnTo>
                    <a:pt x="280" y="3"/>
                  </a:lnTo>
                  <a:lnTo>
                    <a:pt x="256" y="0"/>
                  </a:lnTo>
                  <a:lnTo>
                    <a:pt x="231" y="0"/>
                  </a:lnTo>
                  <a:lnTo>
                    <a:pt x="23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56" name="Freeform 188">
              <a:extLst>
                <a:ext uri="{FF2B5EF4-FFF2-40B4-BE49-F238E27FC236}">
                  <a16:creationId xmlns:a16="http://schemas.microsoft.com/office/drawing/2014/main" id="{3A1D8C05-2C13-4356-BA83-FE88B97B60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9550" y="1900239"/>
              <a:ext cx="122238" cy="68263"/>
            </a:xfrm>
            <a:custGeom>
              <a:avLst/>
              <a:gdLst>
                <a:gd name="T0" fmla="*/ 270 w 540"/>
                <a:gd name="T1" fmla="*/ 0 h 296"/>
                <a:gd name="T2" fmla="*/ 270 w 540"/>
                <a:gd name="T3" fmla="*/ 0 h 296"/>
                <a:gd name="T4" fmla="*/ 244 w 540"/>
                <a:gd name="T5" fmla="*/ 0 h 296"/>
                <a:gd name="T6" fmla="*/ 219 w 540"/>
                <a:gd name="T7" fmla="*/ 2 h 296"/>
                <a:gd name="T8" fmla="*/ 194 w 540"/>
                <a:gd name="T9" fmla="*/ 4 h 296"/>
                <a:gd name="T10" fmla="*/ 170 w 540"/>
                <a:gd name="T11" fmla="*/ 8 h 296"/>
                <a:gd name="T12" fmla="*/ 148 w 540"/>
                <a:gd name="T13" fmla="*/ 13 h 296"/>
                <a:gd name="T14" fmla="*/ 126 w 540"/>
                <a:gd name="T15" fmla="*/ 17 h 296"/>
                <a:gd name="T16" fmla="*/ 104 w 540"/>
                <a:gd name="T17" fmla="*/ 24 h 296"/>
                <a:gd name="T18" fmla="*/ 85 w 540"/>
                <a:gd name="T19" fmla="*/ 30 h 296"/>
                <a:gd name="T20" fmla="*/ 68 w 540"/>
                <a:gd name="T21" fmla="*/ 38 h 296"/>
                <a:gd name="T22" fmla="*/ 51 w 540"/>
                <a:gd name="T23" fmla="*/ 46 h 296"/>
                <a:gd name="T24" fmla="*/ 37 w 540"/>
                <a:gd name="T25" fmla="*/ 55 h 296"/>
                <a:gd name="T26" fmla="*/ 26 w 540"/>
                <a:gd name="T27" fmla="*/ 64 h 296"/>
                <a:gd name="T28" fmla="*/ 16 w 540"/>
                <a:gd name="T29" fmla="*/ 73 h 296"/>
                <a:gd name="T30" fmla="*/ 9 w 540"/>
                <a:gd name="T31" fmla="*/ 83 h 296"/>
                <a:gd name="T32" fmla="*/ 6 w 540"/>
                <a:gd name="T33" fmla="*/ 88 h 296"/>
                <a:gd name="T34" fmla="*/ 5 w 540"/>
                <a:gd name="T35" fmla="*/ 94 h 296"/>
                <a:gd name="T36" fmla="*/ 3 w 540"/>
                <a:gd name="T37" fmla="*/ 99 h 296"/>
                <a:gd name="T38" fmla="*/ 3 w 540"/>
                <a:gd name="T39" fmla="*/ 105 h 296"/>
                <a:gd name="T40" fmla="*/ 3 w 540"/>
                <a:gd name="T41" fmla="*/ 105 h 296"/>
                <a:gd name="T42" fmla="*/ 2 w 540"/>
                <a:gd name="T43" fmla="*/ 118 h 296"/>
                <a:gd name="T44" fmla="*/ 1 w 540"/>
                <a:gd name="T45" fmla="*/ 156 h 296"/>
                <a:gd name="T46" fmla="*/ 0 w 540"/>
                <a:gd name="T47" fmla="*/ 217 h 296"/>
                <a:gd name="T48" fmla="*/ 0 w 540"/>
                <a:gd name="T49" fmla="*/ 254 h 296"/>
                <a:gd name="T50" fmla="*/ 1 w 540"/>
                <a:gd name="T51" fmla="*/ 296 h 296"/>
                <a:gd name="T52" fmla="*/ 538 w 540"/>
                <a:gd name="T53" fmla="*/ 296 h 296"/>
                <a:gd name="T54" fmla="*/ 538 w 540"/>
                <a:gd name="T55" fmla="*/ 296 h 296"/>
                <a:gd name="T56" fmla="*/ 539 w 540"/>
                <a:gd name="T57" fmla="*/ 254 h 296"/>
                <a:gd name="T58" fmla="*/ 540 w 540"/>
                <a:gd name="T59" fmla="*/ 217 h 296"/>
                <a:gd name="T60" fmla="*/ 539 w 540"/>
                <a:gd name="T61" fmla="*/ 156 h 296"/>
                <a:gd name="T62" fmla="*/ 538 w 540"/>
                <a:gd name="T63" fmla="*/ 118 h 296"/>
                <a:gd name="T64" fmla="*/ 537 w 540"/>
                <a:gd name="T65" fmla="*/ 105 h 296"/>
                <a:gd name="T66" fmla="*/ 537 w 540"/>
                <a:gd name="T67" fmla="*/ 105 h 296"/>
                <a:gd name="T68" fmla="*/ 536 w 540"/>
                <a:gd name="T69" fmla="*/ 99 h 296"/>
                <a:gd name="T70" fmla="*/ 535 w 540"/>
                <a:gd name="T71" fmla="*/ 94 h 296"/>
                <a:gd name="T72" fmla="*/ 534 w 540"/>
                <a:gd name="T73" fmla="*/ 88 h 296"/>
                <a:gd name="T74" fmla="*/ 531 w 540"/>
                <a:gd name="T75" fmla="*/ 83 h 296"/>
                <a:gd name="T76" fmla="*/ 524 w 540"/>
                <a:gd name="T77" fmla="*/ 73 h 296"/>
                <a:gd name="T78" fmla="*/ 514 w 540"/>
                <a:gd name="T79" fmla="*/ 64 h 296"/>
                <a:gd name="T80" fmla="*/ 503 w 540"/>
                <a:gd name="T81" fmla="*/ 55 h 296"/>
                <a:gd name="T82" fmla="*/ 488 w 540"/>
                <a:gd name="T83" fmla="*/ 46 h 296"/>
                <a:gd name="T84" fmla="*/ 472 w 540"/>
                <a:gd name="T85" fmla="*/ 38 h 296"/>
                <a:gd name="T86" fmla="*/ 454 w 540"/>
                <a:gd name="T87" fmla="*/ 30 h 296"/>
                <a:gd name="T88" fmla="*/ 434 w 540"/>
                <a:gd name="T89" fmla="*/ 24 h 296"/>
                <a:gd name="T90" fmla="*/ 414 w 540"/>
                <a:gd name="T91" fmla="*/ 17 h 296"/>
                <a:gd name="T92" fmla="*/ 392 w 540"/>
                <a:gd name="T93" fmla="*/ 13 h 296"/>
                <a:gd name="T94" fmla="*/ 368 w 540"/>
                <a:gd name="T95" fmla="*/ 8 h 296"/>
                <a:gd name="T96" fmla="*/ 345 w 540"/>
                <a:gd name="T97" fmla="*/ 4 h 296"/>
                <a:gd name="T98" fmla="*/ 320 w 540"/>
                <a:gd name="T99" fmla="*/ 2 h 296"/>
                <a:gd name="T100" fmla="*/ 295 w 540"/>
                <a:gd name="T101" fmla="*/ 0 h 296"/>
                <a:gd name="T102" fmla="*/ 270 w 540"/>
                <a:gd name="T103" fmla="*/ 0 h 296"/>
                <a:gd name="T104" fmla="*/ 270 w 540"/>
                <a:gd name="T105" fmla="*/ 0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40" h="296">
                  <a:moveTo>
                    <a:pt x="270" y="0"/>
                  </a:moveTo>
                  <a:lnTo>
                    <a:pt x="270" y="0"/>
                  </a:lnTo>
                  <a:lnTo>
                    <a:pt x="244" y="0"/>
                  </a:lnTo>
                  <a:lnTo>
                    <a:pt x="219" y="2"/>
                  </a:lnTo>
                  <a:lnTo>
                    <a:pt x="194" y="4"/>
                  </a:lnTo>
                  <a:lnTo>
                    <a:pt x="170" y="8"/>
                  </a:lnTo>
                  <a:lnTo>
                    <a:pt x="148" y="13"/>
                  </a:lnTo>
                  <a:lnTo>
                    <a:pt x="126" y="17"/>
                  </a:lnTo>
                  <a:lnTo>
                    <a:pt x="104" y="24"/>
                  </a:lnTo>
                  <a:lnTo>
                    <a:pt x="85" y="30"/>
                  </a:lnTo>
                  <a:lnTo>
                    <a:pt x="68" y="38"/>
                  </a:lnTo>
                  <a:lnTo>
                    <a:pt x="51" y="46"/>
                  </a:lnTo>
                  <a:lnTo>
                    <a:pt x="37" y="55"/>
                  </a:lnTo>
                  <a:lnTo>
                    <a:pt x="26" y="64"/>
                  </a:lnTo>
                  <a:lnTo>
                    <a:pt x="16" y="73"/>
                  </a:lnTo>
                  <a:lnTo>
                    <a:pt x="9" y="83"/>
                  </a:lnTo>
                  <a:lnTo>
                    <a:pt x="6" y="88"/>
                  </a:lnTo>
                  <a:lnTo>
                    <a:pt x="5" y="94"/>
                  </a:lnTo>
                  <a:lnTo>
                    <a:pt x="3" y="99"/>
                  </a:lnTo>
                  <a:lnTo>
                    <a:pt x="3" y="105"/>
                  </a:lnTo>
                  <a:lnTo>
                    <a:pt x="3" y="105"/>
                  </a:lnTo>
                  <a:lnTo>
                    <a:pt x="2" y="118"/>
                  </a:lnTo>
                  <a:lnTo>
                    <a:pt x="1" y="156"/>
                  </a:lnTo>
                  <a:lnTo>
                    <a:pt x="0" y="217"/>
                  </a:lnTo>
                  <a:lnTo>
                    <a:pt x="0" y="254"/>
                  </a:lnTo>
                  <a:lnTo>
                    <a:pt x="1" y="296"/>
                  </a:lnTo>
                  <a:lnTo>
                    <a:pt x="538" y="296"/>
                  </a:lnTo>
                  <a:lnTo>
                    <a:pt x="538" y="296"/>
                  </a:lnTo>
                  <a:lnTo>
                    <a:pt x="539" y="254"/>
                  </a:lnTo>
                  <a:lnTo>
                    <a:pt x="540" y="217"/>
                  </a:lnTo>
                  <a:lnTo>
                    <a:pt x="539" y="156"/>
                  </a:lnTo>
                  <a:lnTo>
                    <a:pt x="538" y="118"/>
                  </a:lnTo>
                  <a:lnTo>
                    <a:pt x="537" y="105"/>
                  </a:lnTo>
                  <a:lnTo>
                    <a:pt x="537" y="105"/>
                  </a:lnTo>
                  <a:lnTo>
                    <a:pt x="536" y="99"/>
                  </a:lnTo>
                  <a:lnTo>
                    <a:pt x="535" y="94"/>
                  </a:lnTo>
                  <a:lnTo>
                    <a:pt x="534" y="88"/>
                  </a:lnTo>
                  <a:lnTo>
                    <a:pt x="531" y="83"/>
                  </a:lnTo>
                  <a:lnTo>
                    <a:pt x="524" y="73"/>
                  </a:lnTo>
                  <a:lnTo>
                    <a:pt x="514" y="64"/>
                  </a:lnTo>
                  <a:lnTo>
                    <a:pt x="503" y="55"/>
                  </a:lnTo>
                  <a:lnTo>
                    <a:pt x="488" y="46"/>
                  </a:lnTo>
                  <a:lnTo>
                    <a:pt x="472" y="38"/>
                  </a:lnTo>
                  <a:lnTo>
                    <a:pt x="454" y="30"/>
                  </a:lnTo>
                  <a:lnTo>
                    <a:pt x="434" y="24"/>
                  </a:lnTo>
                  <a:lnTo>
                    <a:pt x="414" y="17"/>
                  </a:lnTo>
                  <a:lnTo>
                    <a:pt x="392" y="13"/>
                  </a:lnTo>
                  <a:lnTo>
                    <a:pt x="368" y="8"/>
                  </a:lnTo>
                  <a:lnTo>
                    <a:pt x="345" y="4"/>
                  </a:lnTo>
                  <a:lnTo>
                    <a:pt x="320" y="2"/>
                  </a:lnTo>
                  <a:lnTo>
                    <a:pt x="295" y="0"/>
                  </a:lnTo>
                  <a:lnTo>
                    <a:pt x="270" y="0"/>
                  </a:lnTo>
                  <a:lnTo>
                    <a:pt x="27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57" name="Freeform 189">
              <a:extLst>
                <a:ext uri="{FF2B5EF4-FFF2-40B4-BE49-F238E27FC236}">
                  <a16:creationId xmlns:a16="http://schemas.microsoft.com/office/drawing/2014/main" id="{834954D8-9FDC-4B4A-A75D-C9B848EFBE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0313" y="1990726"/>
              <a:ext cx="622300" cy="317500"/>
            </a:xfrm>
            <a:custGeom>
              <a:avLst/>
              <a:gdLst>
                <a:gd name="T0" fmla="*/ 1858 w 2742"/>
                <a:gd name="T1" fmla="*/ 0 h 1397"/>
                <a:gd name="T2" fmla="*/ 884 w 2742"/>
                <a:gd name="T3" fmla="*/ 0 h 1397"/>
                <a:gd name="T4" fmla="*/ 0 w 2742"/>
                <a:gd name="T5" fmla="*/ 1397 h 1397"/>
                <a:gd name="T6" fmla="*/ 2742 w 2742"/>
                <a:gd name="T7" fmla="*/ 1397 h 1397"/>
                <a:gd name="T8" fmla="*/ 1858 w 2742"/>
                <a:gd name="T9" fmla="*/ 0 h 1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42" h="1397">
                  <a:moveTo>
                    <a:pt x="1858" y="0"/>
                  </a:moveTo>
                  <a:lnTo>
                    <a:pt x="884" y="0"/>
                  </a:lnTo>
                  <a:lnTo>
                    <a:pt x="0" y="1397"/>
                  </a:lnTo>
                  <a:lnTo>
                    <a:pt x="2742" y="1397"/>
                  </a:lnTo>
                  <a:lnTo>
                    <a:pt x="185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pic>
        <p:nvPicPr>
          <p:cNvPr id="168" name="Grafika 167" descr="Działania Ministerstwa Klimatu i Środowiska&#10;&#10;Obraz przedstawia jakie według respondenta Ministerstwo Klimatu i Środowiska powinno podjąć jeszcze działania, w zakresie ochrony środowiska i wspierania efektywnego gospodarowania zasobami - konsultacje z naukowcami - 1%. ">
            <a:extLst>
              <a:ext uri="{FF2B5EF4-FFF2-40B4-BE49-F238E27FC236}">
                <a16:creationId xmlns:a16="http://schemas.microsoft.com/office/drawing/2014/main" id="{F4E78518-EEE0-405D-85C0-3A08CC48651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022327" y="1533464"/>
            <a:ext cx="502697" cy="502697"/>
          </a:xfrm>
          <a:prstGeom prst="rect">
            <a:avLst/>
          </a:prstGeom>
        </p:spPr>
      </p:pic>
      <p:pic>
        <p:nvPicPr>
          <p:cNvPr id="13" name="Grafika 12" descr="Działania Ministerstwa Klimatu i Środowiska&#10;&#10;Obraz przedstawia jakie według respondenta Ministerstwo Klimatu i Środowiska powinno podjąć jeszcze działania, w zakresie ochrony środowiska i wspierania efektywnego gospodarowania zasobami - odejść od energetyki węglowej - 15%.">
            <a:extLst>
              <a:ext uri="{FF2B5EF4-FFF2-40B4-BE49-F238E27FC236}">
                <a16:creationId xmlns:a16="http://schemas.microsoft.com/office/drawing/2014/main" id="{C42F3857-2937-4C36-8D65-2CEFA957BE1B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5400000">
            <a:off x="863200" y="2847515"/>
            <a:ext cx="429554" cy="429554"/>
          </a:xfrm>
          <a:prstGeom prst="rect">
            <a:avLst/>
          </a:prstGeom>
        </p:spPr>
      </p:pic>
      <p:pic>
        <p:nvPicPr>
          <p:cNvPr id="98" name="Grafika 97" descr="Dymek z myślami z wypełnieniem pełnym">
            <a:extLst>
              <a:ext uri="{FF2B5EF4-FFF2-40B4-BE49-F238E27FC236}">
                <a16:creationId xmlns:a16="http://schemas.microsoft.com/office/drawing/2014/main" id="{A365677B-5DF9-4672-8BEC-4A7895310BC3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85139" y="3614763"/>
            <a:ext cx="404707" cy="404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390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l-PL" sz="1600"/>
              <a:t>Spis treści</a:t>
            </a:r>
          </a:p>
          <a:p>
            <a:endParaRPr lang="pl-PL" sz="1600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F34DE61A-05E3-4226-84C2-74DAF911F40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pl-PL"/>
          </a:p>
        </p:txBody>
      </p:sp>
      <p:grpSp>
        <p:nvGrpSpPr>
          <p:cNvPr id="40" name="Grupa 39"/>
          <p:cNvGrpSpPr/>
          <p:nvPr/>
        </p:nvGrpSpPr>
        <p:grpSpPr>
          <a:xfrm>
            <a:off x="1375026" y="1700993"/>
            <a:ext cx="3977193" cy="360040"/>
            <a:chOff x="822839" y="1809941"/>
            <a:chExt cx="3977193" cy="360040"/>
          </a:xfrm>
        </p:grpSpPr>
        <p:cxnSp>
          <p:nvCxnSpPr>
            <p:cNvPr id="41" name="Łącznik prosty 82"/>
            <p:cNvCxnSpPr/>
            <p:nvPr/>
          </p:nvCxnSpPr>
          <p:spPr>
            <a:xfrm>
              <a:off x="1117128" y="2126983"/>
              <a:ext cx="3682904" cy="0"/>
            </a:xfrm>
            <a:prstGeom prst="line">
              <a:avLst/>
            </a:prstGeom>
            <a:ln w="3175">
              <a:gradFill flip="none" rotWithShape="1">
                <a:gsLst>
                  <a:gs pos="46000">
                    <a:srgbClr val="595959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Elipsa 41"/>
            <p:cNvSpPr/>
            <p:nvPr/>
          </p:nvSpPr>
          <p:spPr>
            <a:xfrm>
              <a:off x="822839" y="1809941"/>
              <a:ext cx="360040" cy="360040"/>
            </a:xfrm>
            <a:prstGeom prst="ellipse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0"/>
            <a:lstStyle/>
            <a:p>
              <a:pPr algn="ctr"/>
              <a:r>
                <a:rPr lang="pl-PL" sz="1400" b="1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43" name="pole tekstowe 42"/>
            <p:cNvSpPr txBox="1"/>
            <p:nvPr/>
          </p:nvSpPr>
          <p:spPr>
            <a:xfrm>
              <a:off x="1182879" y="1819399"/>
              <a:ext cx="180940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400"/>
                <a:t>Informacje o projekcie</a:t>
              </a:r>
            </a:p>
          </p:txBody>
        </p:sp>
      </p:grpSp>
      <p:grpSp>
        <p:nvGrpSpPr>
          <p:cNvPr id="44" name="Grupa 43"/>
          <p:cNvGrpSpPr/>
          <p:nvPr/>
        </p:nvGrpSpPr>
        <p:grpSpPr>
          <a:xfrm>
            <a:off x="1375026" y="2384977"/>
            <a:ext cx="3977193" cy="360040"/>
            <a:chOff x="822839" y="2478338"/>
            <a:chExt cx="3977193" cy="360040"/>
          </a:xfrm>
        </p:grpSpPr>
        <p:cxnSp>
          <p:nvCxnSpPr>
            <p:cNvPr id="45" name="Łącznik prosty 82"/>
            <p:cNvCxnSpPr/>
            <p:nvPr/>
          </p:nvCxnSpPr>
          <p:spPr>
            <a:xfrm>
              <a:off x="1117128" y="2795380"/>
              <a:ext cx="3682904" cy="0"/>
            </a:xfrm>
            <a:prstGeom prst="line">
              <a:avLst/>
            </a:prstGeom>
            <a:ln w="3175">
              <a:gradFill flip="none" rotWithShape="1">
                <a:gsLst>
                  <a:gs pos="46000">
                    <a:srgbClr val="595959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Elipsa 45"/>
            <p:cNvSpPr/>
            <p:nvPr/>
          </p:nvSpPr>
          <p:spPr>
            <a:xfrm>
              <a:off x="822839" y="2478338"/>
              <a:ext cx="360040" cy="360040"/>
            </a:xfrm>
            <a:prstGeom prst="ellipse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0"/>
            <a:lstStyle/>
            <a:p>
              <a:pPr algn="ctr"/>
              <a:r>
                <a:rPr lang="pl-PL" sz="1400" b="1" dirty="0">
                  <a:solidFill>
                    <a:schemeClr val="tx1"/>
                  </a:solidFill>
                </a:rPr>
                <a:t>5</a:t>
              </a:r>
            </a:p>
          </p:txBody>
        </p:sp>
        <p:sp>
          <p:nvSpPr>
            <p:cNvPr id="47" name="pole tekstowe 46"/>
            <p:cNvSpPr txBox="1"/>
            <p:nvPr/>
          </p:nvSpPr>
          <p:spPr>
            <a:xfrm>
              <a:off x="1182879" y="2488565"/>
              <a:ext cx="237417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400"/>
                <a:t>Metodologia i struktura próby</a:t>
              </a:r>
            </a:p>
          </p:txBody>
        </p:sp>
      </p:grpSp>
      <p:grpSp>
        <p:nvGrpSpPr>
          <p:cNvPr id="64" name="Grupa 63">
            <a:extLst>
              <a:ext uri="{FF2B5EF4-FFF2-40B4-BE49-F238E27FC236}">
                <a16:creationId xmlns:a16="http://schemas.microsoft.com/office/drawing/2014/main" id="{AC782A97-B1C7-4D6F-8DA6-53D92DA356E8}"/>
              </a:ext>
            </a:extLst>
          </p:cNvPr>
          <p:cNvGrpSpPr/>
          <p:nvPr/>
        </p:nvGrpSpPr>
        <p:grpSpPr>
          <a:xfrm>
            <a:off x="1375026" y="3068960"/>
            <a:ext cx="3977193" cy="360040"/>
            <a:chOff x="822839" y="3146735"/>
            <a:chExt cx="3977193" cy="360040"/>
          </a:xfrm>
        </p:grpSpPr>
        <p:cxnSp>
          <p:nvCxnSpPr>
            <p:cNvPr id="65" name="Łącznik prosty 82">
              <a:extLst>
                <a:ext uri="{FF2B5EF4-FFF2-40B4-BE49-F238E27FC236}">
                  <a16:creationId xmlns:a16="http://schemas.microsoft.com/office/drawing/2014/main" id="{A42D60F3-4748-4397-A54F-ACF8297EFF42}"/>
                </a:ext>
              </a:extLst>
            </p:cNvPr>
            <p:cNvCxnSpPr/>
            <p:nvPr/>
          </p:nvCxnSpPr>
          <p:spPr>
            <a:xfrm>
              <a:off x="1117128" y="3463777"/>
              <a:ext cx="3682904" cy="0"/>
            </a:xfrm>
            <a:prstGeom prst="line">
              <a:avLst/>
            </a:prstGeom>
            <a:ln w="3175">
              <a:gradFill flip="none" rotWithShape="1">
                <a:gsLst>
                  <a:gs pos="46000">
                    <a:srgbClr val="595959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Elipsa 49">
              <a:extLst>
                <a:ext uri="{FF2B5EF4-FFF2-40B4-BE49-F238E27FC236}">
                  <a16:creationId xmlns:a16="http://schemas.microsoft.com/office/drawing/2014/main" id="{AA071A91-33F1-4CC4-AD5B-D8E459E8B058}"/>
                </a:ext>
              </a:extLst>
            </p:cNvPr>
            <p:cNvSpPr/>
            <p:nvPr/>
          </p:nvSpPr>
          <p:spPr>
            <a:xfrm>
              <a:off x="822839" y="3146735"/>
              <a:ext cx="360040" cy="360040"/>
            </a:xfrm>
            <a:prstGeom prst="ellipse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0"/>
            <a:lstStyle/>
            <a:p>
              <a:pPr algn="ctr"/>
              <a:r>
                <a:rPr lang="pl-PL" sz="1400" b="1">
                  <a:solidFill>
                    <a:schemeClr val="tx1"/>
                  </a:solidFill>
                </a:rPr>
                <a:t>10</a:t>
              </a:r>
            </a:p>
          </p:txBody>
        </p:sp>
        <p:sp>
          <p:nvSpPr>
            <p:cNvPr id="67" name="pole tekstowe 66">
              <a:extLst>
                <a:ext uri="{FF2B5EF4-FFF2-40B4-BE49-F238E27FC236}">
                  <a16:creationId xmlns:a16="http://schemas.microsoft.com/office/drawing/2014/main" id="{E9514AB8-31F3-449F-8B59-2559C3D58B5E}"/>
                </a:ext>
              </a:extLst>
            </p:cNvPr>
            <p:cNvSpPr txBox="1"/>
            <p:nvPr/>
          </p:nvSpPr>
          <p:spPr>
            <a:xfrm>
              <a:off x="1182879" y="3152237"/>
              <a:ext cx="130696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400"/>
                <a:t>Wyniki badania</a:t>
              </a:r>
            </a:p>
          </p:txBody>
        </p:sp>
      </p:grpSp>
      <p:grpSp>
        <p:nvGrpSpPr>
          <p:cNvPr id="18" name="Grupa 17">
            <a:extLst>
              <a:ext uri="{FF2B5EF4-FFF2-40B4-BE49-F238E27FC236}">
                <a16:creationId xmlns:a16="http://schemas.microsoft.com/office/drawing/2014/main" id="{93A5523D-8A8C-4A7C-AEC8-04F46FB1D051}"/>
              </a:ext>
            </a:extLst>
          </p:cNvPr>
          <p:cNvGrpSpPr/>
          <p:nvPr/>
        </p:nvGrpSpPr>
        <p:grpSpPr>
          <a:xfrm>
            <a:off x="1375026" y="3795941"/>
            <a:ext cx="3977193" cy="360040"/>
            <a:chOff x="822839" y="3146735"/>
            <a:chExt cx="3977193" cy="360040"/>
          </a:xfrm>
        </p:grpSpPr>
        <p:cxnSp>
          <p:nvCxnSpPr>
            <p:cNvPr id="19" name="Łącznik prosty 82">
              <a:extLst>
                <a:ext uri="{FF2B5EF4-FFF2-40B4-BE49-F238E27FC236}">
                  <a16:creationId xmlns:a16="http://schemas.microsoft.com/office/drawing/2014/main" id="{8DC9DD0E-AB1B-460B-870E-B6FA270BF530}"/>
                </a:ext>
              </a:extLst>
            </p:cNvPr>
            <p:cNvCxnSpPr/>
            <p:nvPr/>
          </p:nvCxnSpPr>
          <p:spPr>
            <a:xfrm>
              <a:off x="1117128" y="3463777"/>
              <a:ext cx="3682904" cy="0"/>
            </a:xfrm>
            <a:prstGeom prst="line">
              <a:avLst/>
            </a:prstGeom>
            <a:ln w="3175">
              <a:gradFill flip="none" rotWithShape="1">
                <a:gsLst>
                  <a:gs pos="46000">
                    <a:srgbClr val="595959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Elipsa 49">
              <a:extLst>
                <a:ext uri="{FF2B5EF4-FFF2-40B4-BE49-F238E27FC236}">
                  <a16:creationId xmlns:a16="http://schemas.microsoft.com/office/drawing/2014/main" id="{8F480F5F-AEF3-486D-B5E5-EF367CB0A683}"/>
                </a:ext>
              </a:extLst>
            </p:cNvPr>
            <p:cNvSpPr/>
            <p:nvPr/>
          </p:nvSpPr>
          <p:spPr>
            <a:xfrm>
              <a:off x="822839" y="3146735"/>
              <a:ext cx="360040" cy="360040"/>
            </a:xfrm>
            <a:prstGeom prst="ellipse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0"/>
            <a:lstStyle/>
            <a:p>
              <a:pPr algn="ctr"/>
              <a:r>
                <a:rPr lang="pl-PL" sz="1400" b="1">
                  <a:solidFill>
                    <a:schemeClr val="tx1"/>
                  </a:solidFill>
                </a:rPr>
                <a:t>28</a:t>
              </a:r>
            </a:p>
          </p:txBody>
        </p:sp>
        <p:sp>
          <p:nvSpPr>
            <p:cNvPr id="21" name="pole tekstowe 20">
              <a:extLst>
                <a:ext uri="{FF2B5EF4-FFF2-40B4-BE49-F238E27FC236}">
                  <a16:creationId xmlns:a16="http://schemas.microsoft.com/office/drawing/2014/main" id="{6DE84A00-4581-453E-9EBB-700A0CDCAA0E}"/>
                </a:ext>
              </a:extLst>
            </p:cNvPr>
            <p:cNvSpPr txBox="1"/>
            <p:nvPr/>
          </p:nvSpPr>
          <p:spPr>
            <a:xfrm>
              <a:off x="1182879" y="3152237"/>
              <a:ext cx="171072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400"/>
                <a:t>Omówienie wyników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009393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44075" y="908050"/>
            <a:ext cx="8076396" cy="1080790"/>
          </a:xfrm>
        </p:spPr>
        <p:txBody>
          <a:bodyPr/>
          <a:lstStyle/>
          <a:p>
            <a:r>
              <a:rPr lang="pl-PL" sz="1100"/>
              <a:t>6. Jakie według Pana(i) Ministerstwo Klimatu i Środowiska powinno podjąć jeszcze działania, w zakresie ochrony środowiska i wspierania efektywnego gospodarowania zasobami?</a:t>
            </a:r>
            <a:br>
              <a:rPr lang="pl-PL" sz="1100"/>
            </a:br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otwarte*.</a:t>
            </a:r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E69DEE7E-7C94-445C-87F7-02D5D6CB79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>
                <a:latin typeface="+mn-lt"/>
              </a:rPr>
              <a:t>Działania Ministerstwa Klimatu i Środowiska</a:t>
            </a:r>
          </a:p>
        </p:txBody>
      </p:sp>
      <p:sp>
        <p:nvSpPr>
          <p:cNvPr id="9" name="Symbol zastępczy tekstu 12">
            <a:extLst>
              <a:ext uri="{FF2B5EF4-FFF2-40B4-BE49-F238E27FC236}">
                <a16:creationId xmlns:a16="http://schemas.microsoft.com/office/drawing/2014/main" id="{B5463FA6-1B7E-4C9D-A909-984C9C0A6D1C}"/>
              </a:ext>
            </a:extLst>
          </p:cNvPr>
          <p:cNvSpPr txBox="1">
            <a:spLocks/>
          </p:cNvSpPr>
          <p:nvPr/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/>
              <a:t>Zachowanie i ochrona środowiska naturalnego oraz wspieranie efektywnego gospodarowania zasobami</a:t>
            </a:r>
          </a:p>
        </p:txBody>
      </p:sp>
      <p:graphicFrame>
        <p:nvGraphicFramePr>
          <p:cNvPr id="98" name="Wykres 97">
            <a:extLst>
              <a:ext uri="{FF2B5EF4-FFF2-40B4-BE49-F238E27FC236}">
                <a16:creationId xmlns:a16="http://schemas.microsoft.com/office/drawing/2014/main" id="{61A61333-010D-4C59-81EC-B348C98EE8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9917106"/>
              </p:ext>
            </p:extLst>
          </p:nvPr>
        </p:nvGraphicFramePr>
        <p:xfrm>
          <a:off x="397927" y="1540582"/>
          <a:ext cx="8199183" cy="1773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16" name="Grupa 115">
            <a:extLst>
              <a:ext uri="{FF2B5EF4-FFF2-40B4-BE49-F238E27FC236}">
                <a16:creationId xmlns:a16="http://schemas.microsoft.com/office/drawing/2014/main" id="{EAB52F1B-076F-4C67-9108-0E9C70400FF7}"/>
              </a:ext>
            </a:extLst>
          </p:cNvPr>
          <p:cNvGrpSpPr/>
          <p:nvPr/>
        </p:nvGrpSpPr>
        <p:grpSpPr>
          <a:xfrm>
            <a:off x="5439660" y="1835194"/>
            <a:ext cx="773832" cy="253916"/>
            <a:chOff x="5450723" y="1496219"/>
            <a:chExt cx="773832" cy="253916"/>
          </a:xfrm>
        </p:grpSpPr>
        <p:sp>
          <p:nvSpPr>
            <p:cNvPr id="118" name="pole tekstowe 117">
              <a:extLst>
                <a:ext uri="{FF2B5EF4-FFF2-40B4-BE49-F238E27FC236}">
                  <a16:creationId xmlns:a16="http://schemas.microsoft.com/office/drawing/2014/main" id="{FBC590A7-8975-49B4-8C3C-9999FFF69067}"/>
                </a:ext>
              </a:extLst>
            </p:cNvPr>
            <p:cNvSpPr txBox="1"/>
            <p:nvPr/>
          </p:nvSpPr>
          <p:spPr>
            <a:xfrm>
              <a:off x="5450723" y="1496219"/>
              <a:ext cx="773832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l-PL" sz="1050" b="1" i="0" u="none" strike="noStrike">
                  <a:solidFill>
                    <a:schemeClr val="tx1"/>
                  </a:solidFill>
                  <a:effectLst/>
                </a:rPr>
                <a:t>Ogółem</a:t>
              </a:r>
              <a:endParaRPr lang="pl-PL" sz="1050" b="1"/>
            </a:p>
          </p:txBody>
        </p:sp>
        <p:sp>
          <p:nvSpPr>
            <p:cNvPr id="119" name="Prostokąt 118">
              <a:extLst>
                <a:ext uri="{FF2B5EF4-FFF2-40B4-BE49-F238E27FC236}">
                  <a16:creationId xmlns:a16="http://schemas.microsoft.com/office/drawing/2014/main" id="{CEA51B60-D3A2-4746-962D-438343B8FC93}"/>
                </a:ext>
              </a:extLst>
            </p:cNvPr>
            <p:cNvSpPr/>
            <p:nvPr/>
          </p:nvSpPr>
          <p:spPr>
            <a:xfrm rot="16200000">
              <a:off x="5483050" y="1579806"/>
              <a:ext cx="83119" cy="77824"/>
            </a:xfrm>
            <a:prstGeom prst="rect">
              <a:avLst/>
            </a:prstGeom>
            <a:solidFill>
              <a:srgbClr val="B095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>
                <a:solidFill>
                  <a:schemeClr val="tx1"/>
                </a:solidFill>
              </a:endParaRPr>
            </a:p>
          </p:txBody>
        </p:sp>
      </p:grpSp>
      <p:grpSp>
        <p:nvGrpSpPr>
          <p:cNvPr id="120" name="Grupa 119">
            <a:extLst>
              <a:ext uri="{FF2B5EF4-FFF2-40B4-BE49-F238E27FC236}">
                <a16:creationId xmlns:a16="http://schemas.microsoft.com/office/drawing/2014/main" id="{3D1C544D-0EE6-4096-BB49-443F544FA980}"/>
              </a:ext>
            </a:extLst>
          </p:cNvPr>
          <p:cNvGrpSpPr/>
          <p:nvPr/>
        </p:nvGrpSpPr>
        <p:grpSpPr>
          <a:xfrm>
            <a:off x="7925350" y="1593885"/>
            <a:ext cx="567417" cy="644495"/>
            <a:chOff x="8001129" y="3982537"/>
            <a:chExt cx="284805" cy="323493"/>
          </a:xfrm>
        </p:grpSpPr>
        <p:sp>
          <p:nvSpPr>
            <p:cNvPr id="121" name="Freeform 167">
              <a:extLst>
                <a:ext uri="{FF2B5EF4-FFF2-40B4-BE49-F238E27FC236}">
                  <a16:creationId xmlns:a16="http://schemas.microsoft.com/office/drawing/2014/main" id="{1A5E7037-5339-4A4F-A797-05D486441F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01129" y="3982537"/>
              <a:ext cx="187675" cy="323493"/>
            </a:xfrm>
            <a:custGeom>
              <a:avLst/>
              <a:gdLst>
                <a:gd name="T0" fmla="*/ 522 w 1600"/>
                <a:gd name="T1" fmla="*/ 670 h 2747"/>
                <a:gd name="T2" fmla="*/ 417 w 1600"/>
                <a:gd name="T3" fmla="*/ 623 h 2747"/>
                <a:gd name="T4" fmla="*/ 335 w 1600"/>
                <a:gd name="T5" fmla="*/ 544 h 2747"/>
                <a:gd name="T6" fmla="*/ 283 w 1600"/>
                <a:gd name="T7" fmla="*/ 441 h 2747"/>
                <a:gd name="T8" fmla="*/ 268 w 1600"/>
                <a:gd name="T9" fmla="*/ 341 h 2747"/>
                <a:gd name="T10" fmla="*/ 288 w 1600"/>
                <a:gd name="T11" fmla="*/ 223 h 2747"/>
                <a:gd name="T12" fmla="*/ 345 w 1600"/>
                <a:gd name="T13" fmla="*/ 123 h 2747"/>
                <a:gd name="T14" fmla="*/ 431 w 1600"/>
                <a:gd name="T15" fmla="*/ 50 h 2747"/>
                <a:gd name="T16" fmla="*/ 538 w 1600"/>
                <a:gd name="T17" fmla="*/ 8 h 2747"/>
                <a:gd name="T18" fmla="*/ 642 w 1600"/>
                <a:gd name="T19" fmla="*/ 2 h 2747"/>
                <a:gd name="T20" fmla="*/ 755 w 1600"/>
                <a:gd name="T21" fmla="*/ 34 h 2747"/>
                <a:gd name="T22" fmla="*/ 848 w 1600"/>
                <a:gd name="T23" fmla="*/ 100 h 2747"/>
                <a:gd name="T24" fmla="*/ 914 w 1600"/>
                <a:gd name="T25" fmla="*/ 193 h 2747"/>
                <a:gd name="T26" fmla="*/ 946 w 1600"/>
                <a:gd name="T27" fmla="*/ 305 h 2747"/>
                <a:gd name="T28" fmla="*/ 941 w 1600"/>
                <a:gd name="T29" fmla="*/ 409 h 2747"/>
                <a:gd name="T30" fmla="*/ 898 w 1600"/>
                <a:gd name="T31" fmla="*/ 517 h 2747"/>
                <a:gd name="T32" fmla="*/ 824 w 1600"/>
                <a:gd name="T33" fmla="*/ 602 h 2747"/>
                <a:gd name="T34" fmla="*/ 724 w 1600"/>
                <a:gd name="T35" fmla="*/ 660 h 2747"/>
                <a:gd name="T36" fmla="*/ 607 w 1600"/>
                <a:gd name="T37" fmla="*/ 680 h 2747"/>
                <a:gd name="T38" fmla="*/ 834 w 1600"/>
                <a:gd name="T39" fmla="*/ 2518 h 2747"/>
                <a:gd name="T40" fmla="*/ 705 w 1600"/>
                <a:gd name="T41" fmla="*/ 2472 h 2747"/>
                <a:gd name="T42" fmla="*/ 920 w 1600"/>
                <a:gd name="T43" fmla="*/ 1387 h 2747"/>
                <a:gd name="T44" fmla="*/ 1517 w 1600"/>
                <a:gd name="T45" fmla="*/ 1546 h 2747"/>
                <a:gd name="T46" fmla="*/ 1584 w 1600"/>
                <a:gd name="T47" fmla="*/ 1486 h 2747"/>
                <a:gd name="T48" fmla="*/ 1600 w 1600"/>
                <a:gd name="T49" fmla="*/ 1408 h 2747"/>
                <a:gd name="T50" fmla="*/ 1560 w 1600"/>
                <a:gd name="T51" fmla="*/ 1326 h 2747"/>
                <a:gd name="T52" fmla="*/ 1478 w 1600"/>
                <a:gd name="T53" fmla="*/ 1287 h 2747"/>
                <a:gd name="T54" fmla="*/ 922 w 1600"/>
                <a:gd name="T55" fmla="*/ 943 h 2747"/>
                <a:gd name="T56" fmla="*/ 826 w 1600"/>
                <a:gd name="T57" fmla="*/ 853 h 2747"/>
                <a:gd name="T58" fmla="*/ 673 w 1600"/>
                <a:gd name="T59" fmla="*/ 809 h 2747"/>
                <a:gd name="T60" fmla="*/ 477 w 1600"/>
                <a:gd name="T61" fmla="*/ 820 h 2747"/>
                <a:gd name="T62" fmla="*/ 333 w 1600"/>
                <a:gd name="T63" fmla="*/ 891 h 2747"/>
                <a:gd name="T64" fmla="*/ 303 w 1600"/>
                <a:gd name="T65" fmla="*/ 1991 h 2747"/>
                <a:gd name="T66" fmla="*/ 183 w 1600"/>
                <a:gd name="T67" fmla="*/ 1218 h 2747"/>
                <a:gd name="T68" fmla="*/ 154 w 1600"/>
                <a:gd name="T69" fmla="*/ 1163 h 2747"/>
                <a:gd name="T70" fmla="*/ 98 w 1600"/>
                <a:gd name="T71" fmla="*/ 1138 h 2747"/>
                <a:gd name="T72" fmla="*/ 44 w 1600"/>
                <a:gd name="T73" fmla="*/ 1151 h 2747"/>
                <a:gd name="T74" fmla="*/ 5 w 1600"/>
                <a:gd name="T75" fmla="*/ 1197 h 2747"/>
                <a:gd name="T76" fmla="*/ 102 w 1600"/>
                <a:gd name="T77" fmla="*/ 1975 h 2747"/>
                <a:gd name="T78" fmla="*/ 154 w 1600"/>
                <a:gd name="T79" fmla="*/ 2105 h 2747"/>
                <a:gd name="T80" fmla="*/ 275 w 1600"/>
                <a:gd name="T81" fmla="*/ 2176 h 2747"/>
                <a:gd name="T82" fmla="*/ 491 w 1600"/>
                <a:gd name="T83" fmla="*/ 2472 h 2747"/>
                <a:gd name="T84" fmla="*/ 362 w 1600"/>
                <a:gd name="T85" fmla="*/ 2518 h 2747"/>
                <a:gd name="T86" fmla="*/ 275 w 1600"/>
                <a:gd name="T87" fmla="*/ 2503 h 2747"/>
                <a:gd name="T88" fmla="*/ 206 w 1600"/>
                <a:gd name="T89" fmla="*/ 2545 h 2747"/>
                <a:gd name="T90" fmla="*/ 178 w 1600"/>
                <a:gd name="T91" fmla="*/ 2624 h 2747"/>
                <a:gd name="T92" fmla="*/ 199 w 1600"/>
                <a:gd name="T93" fmla="*/ 2692 h 2747"/>
                <a:gd name="T94" fmla="*/ 263 w 1600"/>
                <a:gd name="T95" fmla="*/ 2741 h 2747"/>
                <a:gd name="T96" fmla="*/ 337 w 1600"/>
                <a:gd name="T97" fmla="*/ 2741 h 2747"/>
                <a:gd name="T98" fmla="*/ 402 w 1600"/>
                <a:gd name="T99" fmla="*/ 2694 h 2747"/>
                <a:gd name="T100" fmla="*/ 424 w 1600"/>
                <a:gd name="T101" fmla="*/ 2624 h 2747"/>
                <a:gd name="T102" fmla="*/ 574 w 1600"/>
                <a:gd name="T103" fmla="*/ 2583 h 2747"/>
                <a:gd name="T104" fmla="*/ 710 w 1600"/>
                <a:gd name="T105" fmla="*/ 2600 h 2747"/>
                <a:gd name="T106" fmla="*/ 777 w 1600"/>
                <a:gd name="T107" fmla="*/ 2661 h 2747"/>
                <a:gd name="T108" fmla="*/ 826 w 1600"/>
                <a:gd name="T109" fmla="*/ 2726 h 2747"/>
                <a:gd name="T110" fmla="*/ 895 w 1600"/>
                <a:gd name="T111" fmla="*/ 2747 h 2747"/>
                <a:gd name="T112" fmla="*/ 973 w 1600"/>
                <a:gd name="T113" fmla="*/ 2718 h 2747"/>
                <a:gd name="T114" fmla="*/ 1015 w 1600"/>
                <a:gd name="T115" fmla="*/ 2649 h 2747"/>
                <a:gd name="T116" fmla="*/ 1008 w 1600"/>
                <a:gd name="T117" fmla="*/ 2576 h 2747"/>
                <a:gd name="T118" fmla="*/ 954 w 1600"/>
                <a:gd name="T119" fmla="*/ 2516 h 2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00" h="2747">
                  <a:moveTo>
                    <a:pt x="607" y="680"/>
                  </a:moveTo>
                  <a:lnTo>
                    <a:pt x="607" y="680"/>
                  </a:lnTo>
                  <a:lnTo>
                    <a:pt x="590" y="680"/>
                  </a:lnTo>
                  <a:lnTo>
                    <a:pt x="573" y="678"/>
                  </a:lnTo>
                  <a:lnTo>
                    <a:pt x="556" y="676"/>
                  </a:lnTo>
                  <a:lnTo>
                    <a:pt x="538" y="674"/>
                  </a:lnTo>
                  <a:lnTo>
                    <a:pt x="522" y="670"/>
                  </a:lnTo>
                  <a:lnTo>
                    <a:pt x="506" y="665"/>
                  </a:lnTo>
                  <a:lnTo>
                    <a:pt x="491" y="660"/>
                  </a:lnTo>
                  <a:lnTo>
                    <a:pt x="474" y="653"/>
                  </a:lnTo>
                  <a:lnTo>
                    <a:pt x="460" y="647"/>
                  </a:lnTo>
                  <a:lnTo>
                    <a:pt x="445" y="639"/>
                  </a:lnTo>
                  <a:lnTo>
                    <a:pt x="431" y="632"/>
                  </a:lnTo>
                  <a:lnTo>
                    <a:pt x="417" y="623"/>
                  </a:lnTo>
                  <a:lnTo>
                    <a:pt x="404" y="613"/>
                  </a:lnTo>
                  <a:lnTo>
                    <a:pt x="391" y="602"/>
                  </a:lnTo>
                  <a:lnTo>
                    <a:pt x="378" y="593"/>
                  </a:lnTo>
                  <a:lnTo>
                    <a:pt x="367" y="581"/>
                  </a:lnTo>
                  <a:lnTo>
                    <a:pt x="355" y="569"/>
                  </a:lnTo>
                  <a:lnTo>
                    <a:pt x="345" y="557"/>
                  </a:lnTo>
                  <a:lnTo>
                    <a:pt x="335" y="544"/>
                  </a:lnTo>
                  <a:lnTo>
                    <a:pt x="325" y="531"/>
                  </a:lnTo>
                  <a:lnTo>
                    <a:pt x="316" y="517"/>
                  </a:lnTo>
                  <a:lnTo>
                    <a:pt x="308" y="503"/>
                  </a:lnTo>
                  <a:lnTo>
                    <a:pt x="301" y="488"/>
                  </a:lnTo>
                  <a:lnTo>
                    <a:pt x="294" y="473"/>
                  </a:lnTo>
                  <a:lnTo>
                    <a:pt x="288" y="458"/>
                  </a:lnTo>
                  <a:lnTo>
                    <a:pt x="283" y="441"/>
                  </a:lnTo>
                  <a:lnTo>
                    <a:pt x="278" y="425"/>
                  </a:lnTo>
                  <a:lnTo>
                    <a:pt x="274" y="409"/>
                  </a:lnTo>
                  <a:lnTo>
                    <a:pt x="271" y="393"/>
                  </a:lnTo>
                  <a:lnTo>
                    <a:pt x="269" y="375"/>
                  </a:lnTo>
                  <a:lnTo>
                    <a:pt x="268" y="358"/>
                  </a:lnTo>
                  <a:lnTo>
                    <a:pt x="268" y="341"/>
                  </a:lnTo>
                  <a:lnTo>
                    <a:pt x="268" y="341"/>
                  </a:lnTo>
                  <a:lnTo>
                    <a:pt x="268" y="322"/>
                  </a:lnTo>
                  <a:lnTo>
                    <a:pt x="269" y="305"/>
                  </a:lnTo>
                  <a:lnTo>
                    <a:pt x="271" y="289"/>
                  </a:lnTo>
                  <a:lnTo>
                    <a:pt x="274" y="272"/>
                  </a:lnTo>
                  <a:lnTo>
                    <a:pt x="278" y="255"/>
                  </a:lnTo>
                  <a:lnTo>
                    <a:pt x="283" y="239"/>
                  </a:lnTo>
                  <a:lnTo>
                    <a:pt x="288" y="223"/>
                  </a:lnTo>
                  <a:lnTo>
                    <a:pt x="294" y="208"/>
                  </a:lnTo>
                  <a:lnTo>
                    <a:pt x="301" y="193"/>
                  </a:lnTo>
                  <a:lnTo>
                    <a:pt x="308" y="179"/>
                  </a:lnTo>
                  <a:lnTo>
                    <a:pt x="316" y="164"/>
                  </a:lnTo>
                  <a:lnTo>
                    <a:pt x="325" y="151"/>
                  </a:lnTo>
                  <a:lnTo>
                    <a:pt x="335" y="136"/>
                  </a:lnTo>
                  <a:lnTo>
                    <a:pt x="345" y="123"/>
                  </a:lnTo>
                  <a:lnTo>
                    <a:pt x="355" y="112"/>
                  </a:lnTo>
                  <a:lnTo>
                    <a:pt x="367" y="100"/>
                  </a:lnTo>
                  <a:lnTo>
                    <a:pt x="378" y="89"/>
                  </a:lnTo>
                  <a:lnTo>
                    <a:pt x="391" y="78"/>
                  </a:lnTo>
                  <a:lnTo>
                    <a:pt x="404" y="68"/>
                  </a:lnTo>
                  <a:lnTo>
                    <a:pt x="417" y="59"/>
                  </a:lnTo>
                  <a:lnTo>
                    <a:pt x="431" y="50"/>
                  </a:lnTo>
                  <a:lnTo>
                    <a:pt x="445" y="41"/>
                  </a:lnTo>
                  <a:lnTo>
                    <a:pt x="460" y="34"/>
                  </a:lnTo>
                  <a:lnTo>
                    <a:pt x="474" y="27"/>
                  </a:lnTo>
                  <a:lnTo>
                    <a:pt x="491" y="21"/>
                  </a:lnTo>
                  <a:lnTo>
                    <a:pt x="506" y="16"/>
                  </a:lnTo>
                  <a:lnTo>
                    <a:pt x="522" y="11"/>
                  </a:lnTo>
                  <a:lnTo>
                    <a:pt x="538" y="8"/>
                  </a:lnTo>
                  <a:lnTo>
                    <a:pt x="556" y="5"/>
                  </a:lnTo>
                  <a:lnTo>
                    <a:pt x="573" y="2"/>
                  </a:lnTo>
                  <a:lnTo>
                    <a:pt x="590" y="1"/>
                  </a:lnTo>
                  <a:lnTo>
                    <a:pt x="607" y="0"/>
                  </a:lnTo>
                  <a:lnTo>
                    <a:pt x="607" y="0"/>
                  </a:lnTo>
                  <a:lnTo>
                    <a:pt x="625" y="1"/>
                  </a:lnTo>
                  <a:lnTo>
                    <a:pt x="642" y="2"/>
                  </a:lnTo>
                  <a:lnTo>
                    <a:pt x="659" y="5"/>
                  </a:lnTo>
                  <a:lnTo>
                    <a:pt x="676" y="8"/>
                  </a:lnTo>
                  <a:lnTo>
                    <a:pt x="692" y="11"/>
                  </a:lnTo>
                  <a:lnTo>
                    <a:pt x="708" y="16"/>
                  </a:lnTo>
                  <a:lnTo>
                    <a:pt x="724" y="21"/>
                  </a:lnTo>
                  <a:lnTo>
                    <a:pt x="739" y="27"/>
                  </a:lnTo>
                  <a:lnTo>
                    <a:pt x="755" y="34"/>
                  </a:lnTo>
                  <a:lnTo>
                    <a:pt x="770" y="41"/>
                  </a:lnTo>
                  <a:lnTo>
                    <a:pt x="784" y="50"/>
                  </a:lnTo>
                  <a:lnTo>
                    <a:pt x="798" y="59"/>
                  </a:lnTo>
                  <a:lnTo>
                    <a:pt x="811" y="68"/>
                  </a:lnTo>
                  <a:lnTo>
                    <a:pt x="824" y="78"/>
                  </a:lnTo>
                  <a:lnTo>
                    <a:pt x="836" y="89"/>
                  </a:lnTo>
                  <a:lnTo>
                    <a:pt x="848" y="100"/>
                  </a:lnTo>
                  <a:lnTo>
                    <a:pt x="860" y="112"/>
                  </a:lnTo>
                  <a:lnTo>
                    <a:pt x="869" y="123"/>
                  </a:lnTo>
                  <a:lnTo>
                    <a:pt x="880" y="136"/>
                  </a:lnTo>
                  <a:lnTo>
                    <a:pt x="890" y="151"/>
                  </a:lnTo>
                  <a:lnTo>
                    <a:pt x="898" y="164"/>
                  </a:lnTo>
                  <a:lnTo>
                    <a:pt x="906" y="179"/>
                  </a:lnTo>
                  <a:lnTo>
                    <a:pt x="914" y="193"/>
                  </a:lnTo>
                  <a:lnTo>
                    <a:pt x="921" y="208"/>
                  </a:lnTo>
                  <a:lnTo>
                    <a:pt x="927" y="223"/>
                  </a:lnTo>
                  <a:lnTo>
                    <a:pt x="932" y="239"/>
                  </a:lnTo>
                  <a:lnTo>
                    <a:pt x="936" y="255"/>
                  </a:lnTo>
                  <a:lnTo>
                    <a:pt x="941" y="272"/>
                  </a:lnTo>
                  <a:lnTo>
                    <a:pt x="944" y="289"/>
                  </a:lnTo>
                  <a:lnTo>
                    <a:pt x="946" y="305"/>
                  </a:lnTo>
                  <a:lnTo>
                    <a:pt x="947" y="322"/>
                  </a:lnTo>
                  <a:lnTo>
                    <a:pt x="947" y="341"/>
                  </a:lnTo>
                  <a:lnTo>
                    <a:pt x="947" y="341"/>
                  </a:lnTo>
                  <a:lnTo>
                    <a:pt x="947" y="358"/>
                  </a:lnTo>
                  <a:lnTo>
                    <a:pt x="946" y="375"/>
                  </a:lnTo>
                  <a:lnTo>
                    <a:pt x="944" y="393"/>
                  </a:lnTo>
                  <a:lnTo>
                    <a:pt x="941" y="409"/>
                  </a:lnTo>
                  <a:lnTo>
                    <a:pt x="936" y="425"/>
                  </a:lnTo>
                  <a:lnTo>
                    <a:pt x="932" y="441"/>
                  </a:lnTo>
                  <a:lnTo>
                    <a:pt x="927" y="458"/>
                  </a:lnTo>
                  <a:lnTo>
                    <a:pt x="921" y="473"/>
                  </a:lnTo>
                  <a:lnTo>
                    <a:pt x="914" y="488"/>
                  </a:lnTo>
                  <a:lnTo>
                    <a:pt x="906" y="503"/>
                  </a:lnTo>
                  <a:lnTo>
                    <a:pt x="898" y="517"/>
                  </a:lnTo>
                  <a:lnTo>
                    <a:pt x="890" y="531"/>
                  </a:lnTo>
                  <a:lnTo>
                    <a:pt x="880" y="544"/>
                  </a:lnTo>
                  <a:lnTo>
                    <a:pt x="869" y="557"/>
                  </a:lnTo>
                  <a:lnTo>
                    <a:pt x="860" y="569"/>
                  </a:lnTo>
                  <a:lnTo>
                    <a:pt x="848" y="581"/>
                  </a:lnTo>
                  <a:lnTo>
                    <a:pt x="836" y="593"/>
                  </a:lnTo>
                  <a:lnTo>
                    <a:pt x="824" y="602"/>
                  </a:lnTo>
                  <a:lnTo>
                    <a:pt x="811" y="613"/>
                  </a:lnTo>
                  <a:lnTo>
                    <a:pt x="798" y="623"/>
                  </a:lnTo>
                  <a:lnTo>
                    <a:pt x="784" y="632"/>
                  </a:lnTo>
                  <a:lnTo>
                    <a:pt x="770" y="639"/>
                  </a:lnTo>
                  <a:lnTo>
                    <a:pt x="755" y="647"/>
                  </a:lnTo>
                  <a:lnTo>
                    <a:pt x="739" y="653"/>
                  </a:lnTo>
                  <a:lnTo>
                    <a:pt x="724" y="660"/>
                  </a:lnTo>
                  <a:lnTo>
                    <a:pt x="708" y="665"/>
                  </a:lnTo>
                  <a:lnTo>
                    <a:pt x="692" y="670"/>
                  </a:lnTo>
                  <a:lnTo>
                    <a:pt x="676" y="674"/>
                  </a:lnTo>
                  <a:lnTo>
                    <a:pt x="659" y="676"/>
                  </a:lnTo>
                  <a:lnTo>
                    <a:pt x="642" y="678"/>
                  </a:lnTo>
                  <a:lnTo>
                    <a:pt x="625" y="680"/>
                  </a:lnTo>
                  <a:lnTo>
                    <a:pt x="607" y="680"/>
                  </a:lnTo>
                  <a:lnTo>
                    <a:pt x="607" y="680"/>
                  </a:lnTo>
                  <a:close/>
                  <a:moveTo>
                    <a:pt x="895" y="2501"/>
                  </a:moveTo>
                  <a:lnTo>
                    <a:pt x="895" y="2501"/>
                  </a:lnTo>
                  <a:lnTo>
                    <a:pt x="878" y="2502"/>
                  </a:lnTo>
                  <a:lnTo>
                    <a:pt x="863" y="2505"/>
                  </a:lnTo>
                  <a:lnTo>
                    <a:pt x="848" y="2511"/>
                  </a:lnTo>
                  <a:lnTo>
                    <a:pt x="834" y="2518"/>
                  </a:lnTo>
                  <a:lnTo>
                    <a:pt x="834" y="2518"/>
                  </a:lnTo>
                  <a:lnTo>
                    <a:pt x="813" y="2508"/>
                  </a:lnTo>
                  <a:lnTo>
                    <a:pt x="792" y="2499"/>
                  </a:lnTo>
                  <a:lnTo>
                    <a:pt x="771" y="2490"/>
                  </a:lnTo>
                  <a:lnTo>
                    <a:pt x="749" y="2484"/>
                  </a:lnTo>
                  <a:lnTo>
                    <a:pt x="728" y="2477"/>
                  </a:lnTo>
                  <a:lnTo>
                    <a:pt x="705" y="2472"/>
                  </a:lnTo>
                  <a:lnTo>
                    <a:pt x="682" y="2468"/>
                  </a:lnTo>
                  <a:lnTo>
                    <a:pt x="659" y="2464"/>
                  </a:lnTo>
                  <a:lnTo>
                    <a:pt x="659" y="2179"/>
                  </a:lnTo>
                  <a:lnTo>
                    <a:pt x="1021" y="2179"/>
                  </a:lnTo>
                  <a:lnTo>
                    <a:pt x="1021" y="1729"/>
                  </a:lnTo>
                  <a:lnTo>
                    <a:pt x="920" y="1728"/>
                  </a:lnTo>
                  <a:lnTo>
                    <a:pt x="920" y="1387"/>
                  </a:lnTo>
                  <a:lnTo>
                    <a:pt x="1049" y="1557"/>
                  </a:lnTo>
                  <a:lnTo>
                    <a:pt x="1465" y="1557"/>
                  </a:lnTo>
                  <a:lnTo>
                    <a:pt x="1465" y="1557"/>
                  </a:lnTo>
                  <a:lnTo>
                    <a:pt x="1478" y="1556"/>
                  </a:lnTo>
                  <a:lnTo>
                    <a:pt x="1492" y="1555"/>
                  </a:lnTo>
                  <a:lnTo>
                    <a:pt x="1505" y="1551"/>
                  </a:lnTo>
                  <a:lnTo>
                    <a:pt x="1517" y="1546"/>
                  </a:lnTo>
                  <a:lnTo>
                    <a:pt x="1529" y="1541"/>
                  </a:lnTo>
                  <a:lnTo>
                    <a:pt x="1541" y="1534"/>
                  </a:lnTo>
                  <a:lnTo>
                    <a:pt x="1551" y="1526"/>
                  </a:lnTo>
                  <a:lnTo>
                    <a:pt x="1560" y="1517"/>
                  </a:lnTo>
                  <a:lnTo>
                    <a:pt x="1569" y="1507"/>
                  </a:lnTo>
                  <a:lnTo>
                    <a:pt x="1578" y="1498"/>
                  </a:lnTo>
                  <a:lnTo>
                    <a:pt x="1584" y="1486"/>
                  </a:lnTo>
                  <a:lnTo>
                    <a:pt x="1590" y="1474"/>
                  </a:lnTo>
                  <a:lnTo>
                    <a:pt x="1595" y="1462"/>
                  </a:lnTo>
                  <a:lnTo>
                    <a:pt x="1598" y="1449"/>
                  </a:lnTo>
                  <a:lnTo>
                    <a:pt x="1600" y="1435"/>
                  </a:lnTo>
                  <a:lnTo>
                    <a:pt x="1600" y="1422"/>
                  </a:lnTo>
                  <a:lnTo>
                    <a:pt x="1600" y="1422"/>
                  </a:lnTo>
                  <a:lnTo>
                    <a:pt x="1600" y="1408"/>
                  </a:lnTo>
                  <a:lnTo>
                    <a:pt x="1598" y="1394"/>
                  </a:lnTo>
                  <a:lnTo>
                    <a:pt x="1595" y="1381"/>
                  </a:lnTo>
                  <a:lnTo>
                    <a:pt x="1590" y="1369"/>
                  </a:lnTo>
                  <a:lnTo>
                    <a:pt x="1584" y="1357"/>
                  </a:lnTo>
                  <a:lnTo>
                    <a:pt x="1578" y="1345"/>
                  </a:lnTo>
                  <a:lnTo>
                    <a:pt x="1569" y="1336"/>
                  </a:lnTo>
                  <a:lnTo>
                    <a:pt x="1560" y="1326"/>
                  </a:lnTo>
                  <a:lnTo>
                    <a:pt x="1551" y="1317"/>
                  </a:lnTo>
                  <a:lnTo>
                    <a:pt x="1541" y="1309"/>
                  </a:lnTo>
                  <a:lnTo>
                    <a:pt x="1529" y="1302"/>
                  </a:lnTo>
                  <a:lnTo>
                    <a:pt x="1517" y="1297"/>
                  </a:lnTo>
                  <a:lnTo>
                    <a:pt x="1505" y="1292"/>
                  </a:lnTo>
                  <a:lnTo>
                    <a:pt x="1492" y="1289"/>
                  </a:lnTo>
                  <a:lnTo>
                    <a:pt x="1478" y="1287"/>
                  </a:lnTo>
                  <a:lnTo>
                    <a:pt x="1465" y="1286"/>
                  </a:lnTo>
                  <a:lnTo>
                    <a:pt x="1465" y="1286"/>
                  </a:lnTo>
                  <a:lnTo>
                    <a:pt x="1184" y="1286"/>
                  </a:lnTo>
                  <a:lnTo>
                    <a:pt x="1184" y="1286"/>
                  </a:lnTo>
                  <a:lnTo>
                    <a:pt x="1054" y="1116"/>
                  </a:lnTo>
                  <a:lnTo>
                    <a:pt x="922" y="943"/>
                  </a:lnTo>
                  <a:lnTo>
                    <a:pt x="922" y="943"/>
                  </a:lnTo>
                  <a:lnTo>
                    <a:pt x="910" y="928"/>
                  </a:lnTo>
                  <a:lnTo>
                    <a:pt x="898" y="914"/>
                  </a:lnTo>
                  <a:lnTo>
                    <a:pt x="885" y="900"/>
                  </a:lnTo>
                  <a:lnTo>
                    <a:pt x="872" y="887"/>
                  </a:lnTo>
                  <a:lnTo>
                    <a:pt x="857" y="875"/>
                  </a:lnTo>
                  <a:lnTo>
                    <a:pt x="842" y="863"/>
                  </a:lnTo>
                  <a:lnTo>
                    <a:pt x="826" y="853"/>
                  </a:lnTo>
                  <a:lnTo>
                    <a:pt x="809" y="844"/>
                  </a:lnTo>
                  <a:lnTo>
                    <a:pt x="790" y="835"/>
                  </a:lnTo>
                  <a:lnTo>
                    <a:pt x="770" y="828"/>
                  </a:lnTo>
                  <a:lnTo>
                    <a:pt x="748" y="822"/>
                  </a:lnTo>
                  <a:lnTo>
                    <a:pt x="725" y="817"/>
                  </a:lnTo>
                  <a:lnTo>
                    <a:pt x="700" y="812"/>
                  </a:lnTo>
                  <a:lnTo>
                    <a:pt x="673" y="809"/>
                  </a:lnTo>
                  <a:lnTo>
                    <a:pt x="644" y="808"/>
                  </a:lnTo>
                  <a:lnTo>
                    <a:pt x="613" y="807"/>
                  </a:lnTo>
                  <a:lnTo>
                    <a:pt x="613" y="807"/>
                  </a:lnTo>
                  <a:lnTo>
                    <a:pt x="575" y="808"/>
                  </a:lnTo>
                  <a:lnTo>
                    <a:pt x="539" y="810"/>
                  </a:lnTo>
                  <a:lnTo>
                    <a:pt x="507" y="814"/>
                  </a:lnTo>
                  <a:lnTo>
                    <a:pt x="477" y="820"/>
                  </a:lnTo>
                  <a:lnTo>
                    <a:pt x="448" y="826"/>
                  </a:lnTo>
                  <a:lnTo>
                    <a:pt x="422" y="834"/>
                  </a:lnTo>
                  <a:lnTo>
                    <a:pt x="400" y="844"/>
                  </a:lnTo>
                  <a:lnTo>
                    <a:pt x="379" y="854"/>
                  </a:lnTo>
                  <a:lnTo>
                    <a:pt x="362" y="865"/>
                  </a:lnTo>
                  <a:lnTo>
                    <a:pt x="346" y="878"/>
                  </a:lnTo>
                  <a:lnTo>
                    <a:pt x="333" y="891"/>
                  </a:lnTo>
                  <a:lnTo>
                    <a:pt x="322" y="905"/>
                  </a:lnTo>
                  <a:lnTo>
                    <a:pt x="314" y="920"/>
                  </a:lnTo>
                  <a:lnTo>
                    <a:pt x="308" y="937"/>
                  </a:lnTo>
                  <a:lnTo>
                    <a:pt x="305" y="953"/>
                  </a:lnTo>
                  <a:lnTo>
                    <a:pt x="303" y="969"/>
                  </a:lnTo>
                  <a:lnTo>
                    <a:pt x="303" y="1991"/>
                  </a:lnTo>
                  <a:lnTo>
                    <a:pt x="303" y="1991"/>
                  </a:lnTo>
                  <a:lnTo>
                    <a:pt x="296" y="1986"/>
                  </a:lnTo>
                  <a:lnTo>
                    <a:pt x="292" y="1980"/>
                  </a:lnTo>
                  <a:lnTo>
                    <a:pt x="287" y="1972"/>
                  </a:lnTo>
                  <a:lnTo>
                    <a:pt x="286" y="1964"/>
                  </a:lnTo>
                  <a:lnTo>
                    <a:pt x="286" y="1958"/>
                  </a:lnTo>
                  <a:lnTo>
                    <a:pt x="183" y="1218"/>
                  </a:lnTo>
                  <a:lnTo>
                    <a:pt x="183" y="1218"/>
                  </a:lnTo>
                  <a:lnTo>
                    <a:pt x="181" y="1208"/>
                  </a:lnTo>
                  <a:lnTo>
                    <a:pt x="178" y="1199"/>
                  </a:lnTo>
                  <a:lnTo>
                    <a:pt x="175" y="1191"/>
                  </a:lnTo>
                  <a:lnTo>
                    <a:pt x="170" y="1183"/>
                  </a:lnTo>
                  <a:lnTo>
                    <a:pt x="166" y="1176"/>
                  </a:lnTo>
                  <a:lnTo>
                    <a:pt x="161" y="1168"/>
                  </a:lnTo>
                  <a:lnTo>
                    <a:pt x="154" y="1163"/>
                  </a:lnTo>
                  <a:lnTo>
                    <a:pt x="147" y="1156"/>
                  </a:lnTo>
                  <a:lnTo>
                    <a:pt x="140" y="1152"/>
                  </a:lnTo>
                  <a:lnTo>
                    <a:pt x="133" y="1147"/>
                  </a:lnTo>
                  <a:lnTo>
                    <a:pt x="124" y="1144"/>
                  </a:lnTo>
                  <a:lnTo>
                    <a:pt x="115" y="1141"/>
                  </a:lnTo>
                  <a:lnTo>
                    <a:pt x="107" y="1139"/>
                  </a:lnTo>
                  <a:lnTo>
                    <a:pt x="98" y="1138"/>
                  </a:lnTo>
                  <a:lnTo>
                    <a:pt x="88" y="1138"/>
                  </a:lnTo>
                  <a:lnTo>
                    <a:pt x="78" y="1139"/>
                  </a:lnTo>
                  <a:lnTo>
                    <a:pt x="78" y="1139"/>
                  </a:lnTo>
                  <a:lnTo>
                    <a:pt x="70" y="1141"/>
                  </a:lnTo>
                  <a:lnTo>
                    <a:pt x="61" y="1143"/>
                  </a:lnTo>
                  <a:lnTo>
                    <a:pt x="53" y="1146"/>
                  </a:lnTo>
                  <a:lnTo>
                    <a:pt x="44" y="1151"/>
                  </a:lnTo>
                  <a:lnTo>
                    <a:pt x="36" y="1156"/>
                  </a:lnTo>
                  <a:lnTo>
                    <a:pt x="30" y="1161"/>
                  </a:lnTo>
                  <a:lnTo>
                    <a:pt x="23" y="1168"/>
                  </a:lnTo>
                  <a:lnTo>
                    <a:pt x="18" y="1174"/>
                  </a:lnTo>
                  <a:lnTo>
                    <a:pt x="13" y="1182"/>
                  </a:lnTo>
                  <a:lnTo>
                    <a:pt x="8" y="1190"/>
                  </a:lnTo>
                  <a:lnTo>
                    <a:pt x="5" y="1197"/>
                  </a:lnTo>
                  <a:lnTo>
                    <a:pt x="3" y="1206"/>
                  </a:lnTo>
                  <a:lnTo>
                    <a:pt x="1" y="1216"/>
                  </a:lnTo>
                  <a:lnTo>
                    <a:pt x="0" y="1224"/>
                  </a:lnTo>
                  <a:lnTo>
                    <a:pt x="0" y="1233"/>
                  </a:lnTo>
                  <a:lnTo>
                    <a:pt x="1" y="1243"/>
                  </a:lnTo>
                  <a:lnTo>
                    <a:pt x="102" y="1975"/>
                  </a:lnTo>
                  <a:lnTo>
                    <a:pt x="102" y="1975"/>
                  </a:lnTo>
                  <a:lnTo>
                    <a:pt x="104" y="1995"/>
                  </a:lnTo>
                  <a:lnTo>
                    <a:pt x="109" y="2016"/>
                  </a:lnTo>
                  <a:lnTo>
                    <a:pt x="114" y="2035"/>
                  </a:lnTo>
                  <a:lnTo>
                    <a:pt x="122" y="2055"/>
                  </a:lnTo>
                  <a:lnTo>
                    <a:pt x="131" y="2072"/>
                  </a:lnTo>
                  <a:lnTo>
                    <a:pt x="142" y="2089"/>
                  </a:lnTo>
                  <a:lnTo>
                    <a:pt x="154" y="2105"/>
                  </a:lnTo>
                  <a:lnTo>
                    <a:pt x="168" y="2119"/>
                  </a:lnTo>
                  <a:lnTo>
                    <a:pt x="183" y="2132"/>
                  </a:lnTo>
                  <a:lnTo>
                    <a:pt x="200" y="2144"/>
                  </a:lnTo>
                  <a:lnTo>
                    <a:pt x="217" y="2155"/>
                  </a:lnTo>
                  <a:lnTo>
                    <a:pt x="235" y="2164"/>
                  </a:lnTo>
                  <a:lnTo>
                    <a:pt x="255" y="2170"/>
                  </a:lnTo>
                  <a:lnTo>
                    <a:pt x="275" y="2176"/>
                  </a:lnTo>
                  <a:lnTo>
                    <a:pt x="296" y="2178"/>
                  </a:lnTo>
                  <a:lnTo>
                    <a:pt x="318" y="2179"/>
                  </a:lnTo>
                  <a:lnTo>
                    <a:pt x="536" y="2179"/>
                  </a:lnTo>
                  <a:lnTo>
                    <a:pt x="536" y="2464"/>
                  </a:lnTo>
                  <a:lnTo>
                    <a:pt x="536" y="2464"/>
                  </a:lnTo>
                  <a:lnTo>
                    <a:pt x="513" y="2468"/>
                  </a:lnTo>
                  <a:lnTo>
                    <a:pt x="491" y="2472"/>
                  </a:lnTo>
                  <a:lnTo>
                    <a:pt x="468" y="2477"/>
                  </a:lnTo>
                  <a:lnTo>
                    <a:pt x="446" y="2484"/>
                  </a:lnTo>
                  <a:lnTo>
                    <a:pt x="425" y="2490"/>
                  </a:lnTo>
                  <a:lnTo>
                    <a:pt x="403" y="2499"/>
                  </a:lnTo>
                  <a:lnTo>
                    <a:pt x="382" y="2508"/>
                  </a:lnTo>
                  <a:lnTo>
                    <a:pt x="362" y="2518"/>
                  </a:lnTo>
                  <a:lnTo>
                    <a:pt x="362" y="2518"/>
                  </a:lnTo>
                  <a:lnTo>
                    <a:pt x="348" y="2511"/>
                  </a:lnTo>
                  <a:lnTo>
                    <a:pt x="333" y="2505"/>
                  </a:lnTo>
                  <a:lnTo>
                    <a:pt x="318" y="2502"/>
                  </a:lnTo>
                  <a:lnTo>
                    <a:pt x="300" y="2501"/>
                  </a:lnTo>
                  <a:lnTo>
                    <a:pt x="300" y="2501"/>
                  </a:lnTo>
                  <a:lnTo>
                    <a:pt x="288" y="2502"/>
                  </a:lnTo>
                  <a:lnTo>
                    <a:pt x="275" y="2503"/>
                  </a:lnTo>
                  <a:lnTo>
                    <a:pt x="263" y="2507"/>
                  </a:lnTo>
                  <a:lnTo>
                    <a:pt x="253" y="2511"/>
                  </a:lnTo>
                  <a:lnTo>
                    <a:pt x="242" y="2516"/>
                  </a:lnTo>
                  <a:lnTo>
                    <a:pt x="232" y="2522"/>
                  </a:lnTo>
                  <a:lnTo>
                    <a:pt x="222" y="2529"/>
                  </a:lnTo>
                  <a:lnTo>
                    <a:pt x="214" y="2537"/>
                  </a:lnTo>
                  <a:lnTo>
                    <a:pt x="206" y="2545"/>
                  </a:lnTo>
                  <a:lnTo>
                    <a:pt x="199" y="2555"/>
                  </a:lnTo>
                  <a:lnTo>
                    <a:pt x="192" y="2565"/>
                  </a:lnTo>
                  <a:lnTo>
                    <a:pt x="188" y="2576"/>
                  </a:lnTo>
                  <a:lnTo>
                    <a:pt x="183" y="2588"/>
                  </a:lnTo>
                  <a:lnTo>
                    <a:pt x="180" y="2600"/>
                  </a:lnTo>
                  <a:lnTo>
                    <a:pt x="178" y="2611"/>
                  </a:lnTo>
                  <a:lnTo>
                    <a:pt x="178" y="2624"/>
                  </a:lnTo>
                  <a:lnTo>
                    <a:pt x="178" y="2624"/>
                  </a:lnTo>
                  <a:lnTo>
                    <a:pt x="178" y="2636"/>
                  </a:lnTo>
                  <a:lnTo>
                    <a:pt x="180" y="2649"/>
                  </a:lnTo>
                  <a:lnTo>
                    <a:pt x="183" y="2660"/>
                  </a:lnTo>
                  <a:lnTo>
                    <a:pt x="188" y="2672"/>
                  </a:lnTo>
                  <a:lnTo>
                    <a:pt x="192" y="2683"/>
                  </a:lnTo>
                  <a:lnTo>
                    <a:pt x="199" y="2692"/>
                  </a:lnTo>
                  <a:lnTo>
                    <a:pt x="206" y="2702"/>
                  </a:lnTo>
                  <a:lnTo>
                    <a:pt x="214" y="2711"/>
                  </a:lnTo>
                  <a:lnTo>
                    <a:pt x="222" y="2718"/>
                  </a:lnTo>
                  <a:lnTo>
                    <a:pt x="232" y="2726"/>
                  </a:lnTo>
                  <a:lnTo>
                    <a:pt x="242" y="2732"/>
                  </a:lnTo>
                  <a:lnTo>
                    <a:pt x="253" y="2737"/>
                  </a:lnTo>
                  <a:lnTo>
                    <a:pt x="263" y="2741"/>
                  </a:lnTo>
                  <a:lnTo>
                    <a:pt x="275" y="2744"/>
                  </a:lnTo>
                  <a:lnTo>
                    <a:pt x="288" y="2747"/>
                  </a:lnTo>
                  <a:lnTo>
                    <a:pt x="300" y="2747"/>
                  </a:lnTo>
                  <a:lnTo>
                    <a:pt x="300" y="2747"/>
                  </a:lnTo>
                  <a:lnTo>
                    <a:pt x="313" y="2747"/>
                  </a:lnTo>
                  <a:lnTo>
                    <a:pt x="325" y="2744"/>
                  </a:lnTo>
                  <a:lnTo>
                    <a:pt x="337" y="2741"/>
                  </a:lnTo>
                  <a:lnTo>
                    <a:pt x="348" y="2737"/>
                  </a:lnTo>
                  <a:lnTo>
                    <a:pt x="359" y="2732"/>
                  </a:lnTo>
                  <a:lnTo>
                    <a:pt x="369" y="2726"/>
                  </a:lnTo>
                  <a:lnTo>
                    <a:pt x="378" y="2720"/>
                  </a:lnTo>
                  <a:lnTo>
                    <a:pt x="387" y="2711"/>
                  </a:lnTo>
                  <a:lnTo>
                    <a:pt x="395" y="2702"/>
                  </a:lnTo>
                  <a:lnTo>
                    <a:pt x="402" y="2694"/>
                  </a:lnTo>
                  <a:lnTo>
                    <a:pt x="408" y="2683"/>
                  </a:lnTo>
                  <a:lnTo>
                    <a:pt x="414" y="2672"/>
                  </a:lnTo>
                  <a:lnTo>
                    <a:pt x="418" y="2661"/>
                  </a:lnTo>
                  <a:lnTo>
                    <a:pt x="420" y="2649"/>
                  </a:lnTo>
                  <a:lnTo>
                    <a:pt x="422" y="2637"/>
                  </a:lnTo>
                  <a:lnTo>
                    <a:pt x="424" y="2624"/>
                  </a:lnTo>
                  <a:lnTo>
                    <a:pt x="424" y="2624"/>
                  </a:lnTo>
                  <a:lnTo>
                    <a:pt x="443" y="2616"/>
                  </a:lnTo>
                  <a:lnTo>
                    <a:pt x="464" y="2607"/>
                  </a:lnTo>
                  <a:lnTo>
                    <a:pt x="485" y="2600"/>
                  </a:lnTo>
                  <a:lnTo>
                    <a:pt x="507" y="2594"/>
                  </a:lnTo>
                  <a:lnTo>
                    <a:pt x="528" y="2589"/>
                  </a:lnTo>
                  <a:lnTo>
                    <a:pt x="551" y="2585"/>
                  </a:lnTo>
                  <a:lnTo>
                    <a:pt x="574" y="2583"/>
                  </a:lnTo>
                  <a:lnTo>
                    <a:pt x="598" y="2583"/>
                  </a:lnTo>
                  <a:lnTo>
                    <a:pt x="598" y="2583"/>
                  </a:lnTo>
                  <a:lnTo>
                    <a:pt x="622" y="2583"/>
                  </a:lnTo>
                  <a:lnTo>
                    <a:pt x="644" y="2585"/>
                  </a:lnTo>
                  <a:lnTo>
                    <a:pt x="667" y="2589"/>
                  </a:lnTo>
                  <a:lnTo>
                    <a:pt x="689" y="2594"/>
                  </a:lnTo>
                  <a:lnTo>
                    <a:pt x="710" y="2600"/>
                  </a:lnTo>
                  <a:lnTo>
                    <a:pt x="732" y="2607"/>
                  </a:lnTo>
                  <a:lnTo>
                    <a:pt x="752" y="2616"/>
                  </a:lnTo>
                  <a:lnTo>
                    <a:pt x="772" y="2624"/>
                  </a:lnTo>
                  <a:lnTo>
                    <a:pt x="772" y="2624"/>
                  </a:lnTo>
                  <a:lnTo>
                    <a:pt x="773" y="2637"/>
                  </a:lnTo>
                  <a:lnTo>
                    <a:pt x="775" y="2649"/>
                  </a:lnTo>
                  <a:lnTo>
                    <a:pt x="777" y="2661"/>
                  </a:lnTo>
                  <a:lnTo>
                    <a:pt x="782" y="2672"/>
                  </a:lnTo>
                  <a:lnTo>
                    <a:pt x="787" y="2683"/>
                  </a:lnTo>
                  <a:lnTo>
                    <a:pt x="794" y="2694"/>
                  </a:lnTo>
                  <a:lnTo>
                    <a:pt x="800" y="2702"/>
                  </a:lnTo>
                  <a:lnTo>
                    <a:pt x="809" y="2711"/>
                  </a:lnTo>
                  <a:lnTo>
                    <a:pt x="817" y="2720"/>
                  </a:lnTo>
                  <a:lnTo>
                    <a:pt x="826" y="2726"/>
                  </a:lnTo>
                  <a:lnTo>
                    <a:pt x="837" y="2732"/>
                  </a:lnTo>
                  <a:lnTo>
                    <a:pt x="848" y="2737"/>
                  </a:lnTo>
                  <a:lnTo>
                    <a:pt x="858" y="2741"/>
                  </a:lnTo>
                  <a:lnTo>
                    <a:pt x="870" y="2744"/>
                  </a:lnTo>
                  <a:lnTo>
                    <a:pt x="882" y="2747"/>
                  </a:lnTo>
                  <a:lnTo>
                    <a:pt x="895" y="2747"/>
                  </a:lnTo>
                  <a:lnTo>
                    <a:pt x="895" y="2747"/>
                  </a:lnTo>
                  <a:lnTo>
                    <a:pt x="907" y="2747"/>
                  </a:lnTo>
                  <a:lnTo>
                    <a:pt x="920" y="2744"/>
                  </a:lnTo>
                  <a:lnTo>
                    <a:pt x="932" y="2741"/>
                  </a:lnTo>
                  <a:lnTo>
                    <a:pt x="943" y="2737"/>
                  </a:lnTo>
                  <a:lnTo>
                    <a:pt x="954" y="2732"/>
                  </a:lnTo>
                  <a:lnTo>
                    <a:pt x="963" y="2726"/>
                  </a:lnTo>
                  <a:lnTo>
                    <a:pt x="973" y="2718"/>
                  </a:lnTo>
                  <a:lnTo>
                    <a:pt x="982" y="2711"/>
                  </a:lnTo>
                  <a:lnTo>
                    <a:pt x="989" y="2702"/>
                  </a:lnTo>
                  <a:lnTo>
                    <a:pt x="997" y="2692"/>
                  </a:lnTo>
                  <a:lnTo>
                    <a:pt x="1003" y="2683"/>
                  </a:lnTo>
                  <a:lnTo>
                    <a:pt x="1008" y="2672"/>
                  </a:lnTo>
                  <a:lnTo>
                    <a:pt x="1012" y="2660"/>
                  </a:lnTo>
                  <a:lnTo>
                    <a:pt x="1015" y="2649"/>
                  </a:lnTo>
                  <a:lnTo>
                    <a:pt x="1017" y="2636"/>
                  </a:lnTo>
                  <a:lnTo>
                    <a:pt x="1017" y="2624"/>
                  </a:lnTo>
                  <a:lnTo>
                    <a:pt x="1017" y="2624"/>
                  </a:lnTo>
                  <a:lnTo>
                    <a:pt x="1017" y="2611"/>
                  </a:lnTo>
                  <a:lnTo>
                    <a:pt x="1015" y="2600"/>
                  </a:lnTo>
                  <a:lnTo>
                    <a:pt x="1012" y="2588"/>
                  </a:lnTo>
                  <a:lnTo>
                    <a:pt x="1008" y="2576"/>
                  </a:lnTo>
                  <a:lnTo>
                    <a:pt x="1003" y="2565"/>
                  </a:lnTo>
                  <a:lnTo>
                    <a:pt x="997" y="2555"/>
                  </a:lnTo>
                  <a:lnTo>
                    <a:pt x="989" y="2545"/>
                  </a:lnTo>
                  <a:lnTo>
                    <a:pt x="982" y="2537"/>
                  </a:lnTo>
                  <a:lnTo>
                    <a:pt x="973" y="2529"/>
                  </a:lnTo>
                  <a:lnTo>
                    <a:pt x="963" y="2522"/>
                  </a:lnTo>
                  <a:lnTo>
                    <a:pt x="954" y="2516"/>
                  </a:lnTo>
                  <a:lnTo>
                    <a:pt x="943" y="2511"/>
                  </a:lnTo>
                  <a:lnTo>
                    <a:pt x="932" y="2507"/>
                  </a:lnTo>
                  <a:lnTo>
                    <a:pt x="920" y="2503"/>
                  </a:lnTo>
                  <a:lnTo>
                    <a:pt x="907" y="2502"/>
                  </a:lnTo>
                  <a:lnTo>
                    <a:pt x="895" y="2501"/>
                  </a:lnTo>
                  <a:lnTo>
                    <a:pt x="895" y="250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22" name="Freeform 168">
              <a:extLst>
                <a:ext uri="{FF2B5EF4-FFF2-40B4-BE49-F238E27FC236}">
                  <a16:creationId xmlns:a16="http://schemas.microsoft.com/office/drawing/2014/main" id="{C5D4C13A-E73B-49AA-A6EC-F7A1090E8807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4477" y="4176797"/>
              <a:ext cx="122647" cy="129233"/>
            </a:xfrm>
            <a:custGeom>
              <a:avLst/>
              <a:gdLst>
                <a:gd name="T0" fmla="*/ 0 w 1046"/>
                <a:gd name="T1" fmla="*/ 1007 h 1100"/>
                <a:gd name="T2" fmla="*/ 2 w 1046"/>
                <a:gd name="T3" fmla="*/ 1016 h 1100"/>
                <a:gd name="T4" fmla="*/ 5 w 1046"/>
                <a:gd name="T5" fmla="*/ 1035 h 1100"/>
                <a:gd name="T6" fmla="*/ 12 w 1046"/>
                <a:gd name="T7" fmla="*/ 1051 h 1100"/>
                <a:gd name="T8" fmla="*/ 22 w 1046"/>
                <a:gd name="T9" fmla="*/ 1066 h 1100"/>
                <a:gd name="T10" fmla="*/ 34 w 1046"/>
                <a:gd name="T11" fmla="*/ 1078 h 1100"/>
                <a:gd name="T12" fmla="*/ 49 w 1046"/>
                <a:gd name="T13" fmla="*/ 1088 h 1100"/>
                <a:gd name="T14" fmla="*/ 65 w 1046"/>
                <a:gd name="T15" fmla="*/ 1095 h 1100"/>
                <a:gd name="T16" fmla="*/ 84 w 1046"/>
                <a:gd name="T17" fmla="*/ 1098 h 1100"/>
                <a:gd name="T18" fmla="*/ 93 w 1046"/>
                <a:gd name="T19" fmla="*/ 1100 h 1100"/>
                <a:gd name="T20" fmla="*/ 112 w 1046"/>
                <a:gd name="T21" fmla="*/ 1097 h 1100"/>
                <a:gd name="T22" fmla="*/ 129 w 1046"/>
                <a:gd name="T23" fmla="*/ 1092 h 1100"/>
                <a:gd name="T24" fmla="*/ 144 w 1046"/>
                <a:gd name="T25" fmla="*/ 1083 h 1100"/>
                <a:gd name="T26" fmla="*/ 158 w 1046"/>
                <a:gd name="T27" fmla="*/ 1073 h 1100"/>
                <a:gd name="T28" fmla="*/ 169 w 1046"/>
                <a:gd name="T29" fmla="*/ 1058 h 1100"/>
                <a:gd name="T30" fmla="*/ 178 w 1046"/>
                <a:gd name="T31" fmla="*/ 1042 h 1100"/>
                <a:gd name="T32" fmla="*/ 183 w 1046"/>
                <a:gd name="T33" fmla="*/ 1025 h 1100"/>
                <a:gd name="T34" fmla="*/ 185 w 1046"/>
                <a:gd name="T35" fmla="*/ 1007 h 1100"/>
                <a:gd name="T36" fmla="*/ 861 w 1046"/>
                <a:gd name="T37" fmla="*/ 998 h 1100"/>
                <a:gd name="T38" fmla="*/ 861 w 1046"/>
                <a:gd name="T39" fmla="*/ 1007 h 1100"/>
                <a:gd name="T40" fmla="*/ 864 w 1046"/>
                <a:gd name="T41" fmla="*/ 1025 h 1100"/>
                <a:gd name="T42" fmla="*/ 869 w 1046"/>
                <a:gd name="T43" fmla="*/ 1042 h 1100"/>
                <a:gd name="T44" fmla="*/ 878 w 1046"/>
                <a:gd name="T45" fmla="*/ 1058 h 1100"/>
                <a:gd name="T46" fmla="*/ 889 w 1046"/>
                <a:gd name="T47" fmla="*/ 1073 h 1100"/>
                <a:gd name="T48" fmla="*/ 903 w 1046"/>
                <a:gd name="T49" fmla="*/ 1083 h 1100"/>
                <a:gd name="T50" fmla="*/ 918 w 1046"/>
                <a:gd name="T51" fmla="*/ 1092 h 1100"/>
                <a:gd name="T52" fmla="*/ 935 w 1046"/>
                <a:gd name="T53" fmla="*/ 1097 h 1100"/>
                <a:gd name="T54" fmla="*/ 953 w 1046"/>
                <a:gd name="T55" fmla="*/ 1100 h 1100"/>
                <a:gd name="T56" fmla="*/ 963 w 1046"/>
                <a:gd name="T57" fmla="*/ 1098 h 1100"/>
                <a:gd name="T58" fmla="*/ 982 w 1046"/>
                <a:gd name="T59" fmla="*/ 1095 h 1100"/>
                <a:gd name="T60" fmla="*/ 998 w 1046"/>
                <a:gd name="T61" fmla="*/ 1088 h 1100"/>
                <a:gd name="T62" fmla="*/ 1013 w 1046"/>
                <a:gd name="T63" fmla="*/ 1078 h 1100"/>
                <a:gd name="T64" fmla="*/ 1025 w 1046"/>
                <a:gd name="T65" fmla="*/ 1066 h 1100"/>
                <a:gd name="T66" fmla="*/ 1035 w 1046"/>
                <a:gd name="T67" fmla="*/ 1051 h 1100"/>
                <a:gd name="T68" fmla="*/ 1042 w 1046"/>
                <a:gd name="T69" fmla="*/ 1035 h 1100"/>
                <a:gd name="T70" fmla="*/ 1045 w 1046"/>
                <a:gd name="T71" fmla="*/ 1016 h 1100"/>
                <a:gd name="T72" fmla="*/ 1046 w 1046"/>
                <a:gd name="T73" fmla="*/ 0 h 1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46" h="1100">
                  <a:moveTo>
                    <a:pt x="0" y="0"/>
                  </a:moveTo>
                  <a:lnTo>
                    <a:pt x="0" y="1007"/>
                  </a:lnTo>
                  <a:lnTo>
                    <a:pt x="0" y="1007"/>
                  </a:lnTo>
                  <a:lnTo>
                    <a:pt x="2" y="1016"/>
                  </a:lnTo>
                  <a:lnTo>
                    <a:pt x="3" y="1025"/>
                  </a:lnTo>
                  <a:lnTo>
                    <a:pt x="5" y="1035"/>
                  </a:lnTo>
                  <a:lnTo>
                    <a:pt x="8" y="1042"/>
                  </a:lnTo>
                  <a:lnTo>
                    <a:pt x="12" y="1051"/>
                  </a:lnTo>
                  <a:lnTo>
                    <a:pt x="17" y="1058"/>
                  </a:lnTo>
                  <a:lnTo>
                    <a:pt x="22" y="1066"/>
                  </a:lnTo>
                  <a:lnTo>
                    <a:pt x="27" y="1073"/>
                  </a:lnTo>
                  <a:lnTo>
                    <a:pt x="34" y="1078"/>
                  </a:lnTo>
                  <a:lnTo>
                    <a:pt x="42" y="1083"/>
                  </a:lnTo>
                  <a:lnTo>
                    <a:pt x="49" y="1088"/>
                  </a:lnTo>
                  <a:lnTo>
                    <a:pt x="57" y="1092"/>
                  </a:lnTo>
                  <a:lnTo>
                    <a:pt x="65" y="1095"/>
                  </a:lnTo>
                  <a:lnTo>
                    <a:pt x="74" y="1097"/>
                  </a:lnTo>
                  <a:lnTo>
                    <a:pt x="84" y="1098"/>
                  </a:lnTo>
                  <a:lnTo>
                    <a:pt x="93" y="1100"/>
                  </a:lnTo>
                  <a:lnTo>
                    <a:pt x="93" y="1100"/>
                  </a:lnTo>
                  <a:lnTo>
                    <a:pt x="102" y="1098"/>
                  </a:lnTo>
                  <a:lnTo>
                    <a:pt x="112" y="1097"/>
                  </a:lnTo>
                  <a:lnTo>
                    <a:pt x="121" y="1095"/>
                  </a:lnTo>
                  <a:lnTo>
                    <a:pt x="129" y="1092"/>
                  </a:lnTo>
                  <a:lnTo>
                    <a:pt x="137" y="1088"/>
                  </a:lnTo>
                  <a:lnTo>
                    <a:pt x="144" y="1083"/>
                  </a:lnTo>
                  <a:lnTo>
                    <a:pt x="152" y="1078"/>
                  </a:lnTo>
                  <a:lnTo>
                    <a:pt x="158" y="1073"/>
                  </a:lnTo>
                  <a:lnTo>
                    <a:pt x="164" y="1066"/>
                  </a:lnTo>
                  <a:lnTo>
                    <a:pt x="169" y="1058"/>
                  </a:lnTo>
                  <a:lnTo>
                    <a:pt x="175" y="1051"/>
                  </a:lnTo>
                  <a:lnTo>
                    <a:pt x="178" y="1042"/>
                  </a:lnTo>
                  <a:lnTo>
                    <a:pt x="181" y="1035"/>
                  </a:lnTo>
                  <a:lnTo>
                    <a:pt x="183" y="1025"/>
                  </a:lnTo>
                  <a:lnTo>
                    <a:pt x="184" y="1016"/>
                  </a:lnTo>
                  <a:lnTo>
                    <a:pt x="185" y="1007"/>
                  </a:lnTo>
                  <a:lnTo>
                    <a:pt x="185" y="998"/>
                  </a:lnTo>
                  <a:lnTo>
                    <a:pt x="861" y="998"/>
                  </a:lnTo>
                  <a:lnTo>
                    <a:pt x="861" y="1007"/>
                  </a:lnTo>
                  <a:lnTo>
                    <a:pt x="861" y="1007"/>
                  </a:lnTo>
                  <a:lnTo>
                    <a:pt x="863" y="1016"/>
                  </a:lnTo>
                  <a:lnTo>
                    <a:pt x="864" y="1025"/>
                  </a:lnTo>
                  <a:lnTo>
                    <a:pt x="866" y="1035"/>
                  </a:lnTo>
                  <a:lnTo>
                    <a:pt x="869" y="1042"/>
                  </a:lnTo>
                  <a:lnTo>
                    <a:pt x="872" y="1051"/>
                  </a:lnTo>
                  <a:lnTo>
                    <a:pt x="878" y="1058"/>
                  </a:lnTo>
                  <a:lnTo>
                    <a:pt x="883" y="1066"/>
                  </a:lnTo>
                  <a:lnTo>
                    <a:pt x="889" y="1073"/>
                  </a:lnTo>
                  <a:lnTo>
                    <a:pt x="895" y="1078"/>
                  </a:lnTo>
                  <a:lnTo>
                    <a:pt x="903" y="1083"/>
                  </a:lnTo>
                  <a:lnTo>
                    <a:pt x="910" y="1088"/>
                  </a:lnTo>
                  <a:lnTo>
                    <a:pt x="918" y="1092"/>
                  </a:lnTo>
                  <a:lnTo>
                    <a:pt x="926" y="1095"/>
                  </a:lnTo>
                  <a:lnTo>
                    <a:pt x="935" y="1097"/>
                  </a:lnTo>
                  <a:lnTo>
                    <a:pt x="945" y="1098"/>
                  </a:lnTo>
                  <a:lnTo>
                    <a:pt x="953" y="1100"/>
                  </a:lnTo>
                  <a:lnTo>
                    <a:pt x="953" y="1100"/>
                  </a:lnTo>
                  <a:lnTo>
                    <a:pt x="963" y="1098"/>
                  </a:lnTo>
                  <a:lnTo>
                    <a:pt x="973" y="1097"/>
                  </a:lnTo>
                  <a:lnTo>
                    <a:pt x="982" y="1095"/>
                  </a:lnTo>
                  <a:lnTo>
                    <a:pt x="990" y="1092"/>
                  </a:lnTo>
                  <a:lnTo>
                    <a:pt x="998" y="1088"/>
                  </a:lnTo>
                  <a:lnTo>
                    <a:pt x="1005" y="1083"/>
                  </a:lnTo>
                  <a:lnTo>
                    <a:pt x="1013" y="1078"/>
                  </a:lnTo>
                  <a:lnTo>
                    <a:pt x="1019" y="1073"/>
                  </a:lnTo>
                  <a:lnTo>
                    <a:pt x="1025" y="1066"/>
                  </a:lnTo>
                  <a:lnTo>
                    <a:pt x="1030" y="1058"/>
                  </a:lnTo>
                  <a:lnTo>
                    <a:pt x="1035" y="1051"/>
                  </a:lnTo>
                  <a:lnTo>
                    <a:pt x="1039" y="1042"/>
                  </a:lnTo>
                  <a:lnTo>
                    <a:pt x="1042" y="1035"/>
                  </a:lnTo>
                  <a:lnTo>
                    <a:pt x="1044" y="1025"/>
                  </a:lnTo>
                  <a:lnTo>
                    <a:pt x="1045" y="1016"/>
                  </a:lnTo>
                  <a:lnTo>
                    <a:pt x="1046" y="1007"/>
                  </a:lnTo>
                  <a:lnTo>
                    <a:pt x="104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23" name="Freeform 169">
              <a:extLst>
                <a:ext uri="{FF2B5EF4-FFF2-40B4-BE49-F238E27FC236}">
                  <a16:creationId xmlns:a16="http://schemas.microsoft.com/office/drawing/2014/main" id="{74B17FE7-5284-4CCF-80CB-A3716CEFACDF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0328" y="4082960"/>
              <a:ext cx="85606" cy="83137"/>
            </a:xfrm>
            <a:custGeom>
              <a:avLst/>
              <a:gdLst>
                <a:gd name="T0" fmla="*/ 579 w 728"/>
                <a:gd name="T1" fmla="*/ 48 h 706"/>
                <a:gd name="T2" fmla="*/ 374 w 728"/>
                <a:gd name="T3" fmla="*/ 553 h 706"/>
                <a:gd name="T4" fmla="*/ 77 w 728"/>
                <a:gd name="T5" fmla="*/ 553 h 706"/>
                <a:gd name="T6" fmla="*/ 61 w 728"/>
                <a:gd name="T7" fmla="*/ 555 h 706"/>
                <a:gd name="T8" fmla="*/ 47 w 728"/>
                <a:gd name="T9" fmla="*/ 559 h 706"/>
                <a:gd name="T10" fmla="*/ 34 w 728"/>
                <a:gd name="T11" fmla="*/ 567 h 706"/>
                <a:gd name="T12" fmla="*/ 22 w 728"/>
                <a:gd name="T13" fmla="*/ 575 h 706"/>
                <a:gd name="T14" fmla="*/ 14 w 728"/>
                <a:gd name="T15" fmla="*/ 587 h 706"/>
                <a:gd name="T16" fmla="*/ 6 w 728"/>
                <a:gd name="T17" fmla="*/ 600 h 706"/>
                <a:gd name="T18" fmla="*/ 2 w 728"/>
                <a:gd name="T19" fmla="*/ 614 h 706"/>
                <a:gd name="T20" fmla="*/ 0 w 728"/>
                <a:gd name="T21" fmla="*/ 629 h 706"/>
                <a:gd name="T22" fmla="*/ 1 w 728"/>
                <a:gd name="T23" fmla="*/ 638 h 706"/>
                <a:gd name="T24" fmla="*/ 4 w 728"/>
                <a:gd name="T25" fmla="*/ 653 h 706"/>
                <a:gd name="T26" fmla="*/ 9 w 728"/>
                <a:gd name="T27" fmla="*/ 666 h 706"/>
                <a:gd name="T28" fmla="*/ 18 w 728"/>
                <a:gd name="T29" fmla="*/ 679 h 706"/>
                <a:gd name="T30" fmla="*/ 28 w 728"/>
                <a:gd name="T31" fmla="*/ 689 h 706"/>
                <a:gd name="T32" fmla="*/ 41 w 728"/>
                <a:gd name="T33" fmla="*/ 698 h 706"/>
                <a:gd name="T34" fmla="*/ 54 w 728"/>
                <a:gd name="T35" fmla="*/ 703 h 706"/>
                <a:gd name="T36" fmla="*/ 69 w 728"/>
                <a:gd name="T37" fmla="*/ 706 h 706"/>
                <a:gd name="T38" fmla="*/ 477 w 728"/>
                <a:gd name="T39" fmla="*/ 706 h 706"/>
                <a:gd name="T40" fmla="*/ 722 w 728"/>
                <a:gd name="T41" fmla="*/ 106 h 706"/>
                <a:gd name="T42" fmla="*/ 727 w 728"/>
                <a:gd name="T43" fmla="*/ 91 h 706"/>
                <a:gd name="T44" fmla="*/ 728 w 728"/>
                <a:gd name="T45" fmla="*/ 76 h 706"/>
                <a:gd name="T46" fmla="*/ 727 w 728"/>
                <a:gd name="T47" fmla="*/ 61 h 706"/>
                <a:gd name="T48" fmla="*/ 721 w 728"/>
                <a:gd name="T49" fmla="*/ 47 h 706"/>
                <a:gd name="T50" fmla="*/ 715 w 728"/>
                <a:gd name="T51" fmla="*/ 34 h 706"/>
                <a:gd name="T52" fmla="*/ 705 w 728"/>
                <a:gd name="T53" fmla="*/ 23 h 706"/>
                <a:gd name="T54" fmla="*/ 694 w 728"/>
                <a:gd name="T55" fmla="*/ 13 h 706"/>
                <a:gd name="T56" fmla="*/ 680 w 728"/>
                <a:gd name="T57" fmla="*/ 6 h 706"/>
                <a:gd name="T58" fmla="*/ 672 w 728"/>
                <a:gd name="T59" fmla="*/ 3 h 706"/>
                <a:gd name="T60" fmla="*/ 657 w 728"/>
                <a:gd name="T61" fmla="*/ 0 h 706"/>
                <a:gd name="T62" fmla="*/ 642 w 728"/>
                <a:gd name="T63" fmla="*/ 0 h 706"/>
                <a:gd name="T64" fmla="*/ 628 w 728"/>
                <a:gd name="T65" fmla="*/ 3 h 706"/>
                <a:gd name="T66" fmla="*/ 614 w 728"/>
                <a:gd name="T67" fmla="*/ 9 h 706"/>
                <a:gd name="T68" fmla="*/ 602 w 728"/>
                <a:gd name="T69" fmla="*/ 17 h 706"/>
                <a:gd name="T70" fmla="*/ 591 w 728"/>
                <a:gd name="T71" fmla="*/ 28 h 706"/>
                <a:gd name="T72" fmla="*/ 583 w 728"/>
                <a:gd name="T73" fmla="*/ 40 h 706"/>
                <a:gd name="T74" fmla="*/ 579 w 728"/>
                <a:gd name="T75" fmla="*/ 4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28" h="706">
                  <a:moveTo>
                    <a:pt x="579" y="48"/>
                  </a:moveTo>
                  <a:lnTo>
                    <a:pt x="579" y="48"/>
                  </a:lnTo>
                  <a:lnTo>
                    <a:pt x="374" y="553"/>
                  </a:lnTo>
                  <a:lnTo>
                    <a:pt x="374" y="553"/>
                  </a:lnTo>
                  <a:lnTo>
                    <a:pt x="77" y="553"/>
                  </a:lnTo>
                  <a:lnTo>
                    <a:pt x="77" y="553"/>
                  </a:lnTo>
                  <a:lnTo>
                    <a:pt x="69" y="554"/>
                  </a:lnTo>
                  <a:lnTo>
                    <a:pt x="61" y="555"/>
                  </a:lnTo>
                  <a:lnTo>
                    <a:pt x="54" y="557"/>
                  </a:lnTo>
                  <a:lnTo>
                    <a:pt x="47" y="559"/>
                  </a:lnTo>
                  <a:lnTo>
                    <a:pt x="41" y="562"/>
                  </a:lnTo>
                  <a:lnTo>
                    <a:pt x="34" y="567"/>
                  </a:lnTo>
                  <a:lnTo>
                    <a:pt x="28" y="571"/>
                  </a:lnTo>
                  <a:lnTo>
                    <a:pt x="22" y="575"/>
                  </a:lnTo>
                  <a:lnTo>
                    <a:pt x="18" y="581"/>
                  </a:lnTo>
                  <a:lnTo>
                    <a:pt x="14" y="587"/>
                  </a:lnTo>
                  <a:lnTo>
                    <a:pt x="9" y="594"/>
                  </a:lnTo>
                  <a:lnTo>
                    <a:pt x="6" y="600"/>
                  </a:lnTo>
                  <a:lnTo>
                    <a:pt x="4" y="607"/>
                  </a:lnTo>
                  <a:lnTo>
                    <a:pt x="2" y="614"/>
                  </a:lnTo>
                  <a:lnTo>
                    <a:pt x="1" y="622"/>
                  </a:lnTo>
                  <a:lnTo>
                    <a:pt x="0" y="629"/>
                  </a:lnTo>
                  <a:lnTo>
                    <a:pt x="0" y="629"/>
                  </a:lnTo>
                  <a:lnTo>
                    <a:pt x="1" y="638"/>
                  </a:lnTo>
                  <a:lnTo>
                    <a:pt x="2" y="646"/>
                  </a:lnTo>
                  <a:lnTo>
                    <a:pt x="4" y="653"/>
                  </a:lnTo>
                  <a:lnTo>
                    <a:pt x="6" y="660"/>
                  </a:lnTo>
                  <a:lnTo>
                    <a:pt x="9" y="666"/>
                  </a:lnTo>
                  <a:lnTo>
                    <a:pt x="14" y="673"/>
                  </a:lnTo>
                  <a:lnTo>
                    <a:pt x="18" y="679"/>
                  </a:lnTo>
                  <a:lnTo>
                    <a:pt x="22" y="685"/>
                  </a:lnTo>
                  <a:lnTo>
                    <a:pt x="28" y="689"/>
                  </a:lnTo>
                  <a:lnTo>
                    <a:pt x="34" y="693"/>
                  </a:lnTo>
                  <a:lnTo>
                    <a:pt x="41" y="698"/>
                  </a:lnTo>
                  <a:lnTo>
                    <a:pt x="47" y="701"/>
                  </a:lnTo>
                  <a:lnTo>
                    <a:pt x="54" y="703"/>
                  </a:lnTo>
                  <a:lnTo>
                    <a:pt x="61" y="705"/>
                  </a:lnTo>
                  <a:lnTo>
                    <a:pt x="69" y="706"/>
                  </a:lnTo>
                  <a:lnTo>
                    <a:pt x="77" y="706"/>
                  </a:lnTo>
                  <a:lnTo>
                    <a:pt x="477" y="706"/>
                  </a:lnTo>
                  <a:lnTo>
                    <a:pt x="722" y="106"/>
                  </a:lnTo>
                  <a:lnTo>
                    <a:pt x="722" y="106"/>
                  </a:lnTo>
                  <a:lnTo>
                    <a:pt x="724" y="99"/>
                  </a:lnTo>
                  <a:lnTo>
                    <a:pt x="727" y="91"/>
                  </a:lnTo>
                  <a:lnTo>
                    <a:pt x="728" y="83"/>
                  </a:lnTo>
                  <a:lnTo>
                    <a:pt x="728" y="76"/>
                  </a:lnTo>
                  <a:lnTo>
                    <a:pt x="728" y="68"/>
                  </a:lnTo>
                  <a:lnTo>
                    <a:pt x="727" y="61"/>
                  </a:lnTo>
                  <a:lnTo>
                    <a:pt x="724" y="54"/>
                  </a:lnTo>
                  <a:lnTo>
                    <a:pt x="721" y="47"/>
                  </a:lnTo>
                  <a:lnTo>
                    <a:pt x="719" y="40"/>
                  </a:lnTo>
                  <a:lnTo>
                    <a:pt x="715" y="34"/>
                  </a:lnTo>
                  <a:lnTo>
                    <a:pt x="710" y="28"/>
                  </a:lnTo>
                  <a:lnTo>
                    <a:pt x="705" y="23"/>
                  </a:lnTo>
                  <a:lnTo>
                    <a:pt x="699" y="17"/>
                  </a:lnTo>
                  <a:lnTo>
                    <a:pt x="694" y="13"/>
                  </a:lnTo>
                  <a:lnTo>
                    <a:pt x="687" y="9"/>
                  </a:lnTo>
                  <a:lnTo>
                    <a:pt x="680" y="6"/>
                  </a:lnTo>
                  <a:lnTo>
                    <a:pt x="680" y="6"/>
                  </a:lnTo>
                  <a:lnTo>
                    <a:pt x="672" y="3"/>
                  </a:lnTo>
                  <a:lnTo>
                    <a:pt x="665" y="1"/>
                  </a:lnTo>
                  <a:lnTo>
                    <a:pt x="657" y="0"/>
                  </a:lnTo>
                  <a:lnTo>
                    <a:pt x="650" y="0"/>
                  </a:lnTo>
                  <a:lnTo>
                    <a:pt x="642" y="0"/>
                  </a:lnTo>
                  <a:lnTo>
                    <a:pt x="635" y="1"/>
                  </a:lnTo>
                  <a:lnTo>
                    <a:pt x="628" y="3"/>
                  </a:lnTo>
                  <a:lnTo>
                    <a:pt x="621" y="6"/>
                  </a:lnTo>
                  <a:lnTo>
                    <a:pt x="614" y="9"/>
                  </a:lnTo>
                  <a:lnTo>
                    <a:pt x="608" y="13"/>
                  </a:lnTo>
                  <a:lnTo>
                    <a:pt x="602" y="17"/>
                  </a:lnTo>
                  <a:lnTo>
                    <a:pt x="597" y="23"/>
                  </a:lnTo>
                  <a:lnTo>
                    <a:pt x="591" y="28"/>
                  </a:lnTo>
                  <a:lnTo>
                    <a:pt x="587" y="34"/>
                  </a:lnTo>
                  <a:lnTo>
                    <a:pt x="583" y="40"/>
                  </a:lnTo>
                  <a:lnTo>
                    <a:pt x="579" y="48"/>
                  </a:lnTo>
                  <a:lnTo>
                    <a:pt x="579" y="48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125" name="Prostokąt 124">
            <a:extLst>
              <a:ext uri="{FF2B5EF4-FFF2-40B4-BE49-F238E27FC236}">
                <a16:creationId xmlns:a16="http://schemas.microsoft.com/office/drawing/2014/main" id="{2A78003E-165D-4DD2-888A-CAC55B820CB3}"/>
              </a:ext>
            </a:extLst>
          </p:cNvPr>
          <p:cNvSpPr/>
          <p:nvPr/>
        </p:nvSpPr>
        <p:spPr>
          <a:xfrm rot="16200000">
            <a:off x="6651595" y="1874667"/>
            <a:ext cx="83119" cy="77824"/>
          </a:xfrm>
          <a:prstGeom prst="rect">
            <a:avLst/>
          </a:prstGeom>
          <a:solidFill>
            <a:srgbClr val="A1C1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50">
              <a:solidFill>
                <a:schemeClr val="tx1"/>
              </a:solidFill>
            </a:endParaRPr>
          </a:p>
        </p:txBody>
      </p:sp>
      <p:sp>
        <p:nvSpPr>
          <p:cNvPr id="126" name="Prostokąt 125">
            <a:extLst>
              <a:ext uri="{FF2B5EF4-FFF2-40B4-BE49-F238E27FC236}">
                <a16:creationId xmlns:a16="http://schemas.microsoft.com/office/drawing/2014/main" id="{62A641D2-76AD-4633-BCBC-9B8F223D1FA1}"/>
              </a:ext>
            </a:extLst>
          </p:cNvPr>
          <p:cNvSpPr/>
          <p:nvPr/>
        </p:nvSpPr>
        <p:spPr>
          <a:xfrm rot="16200000">
            <a:off x="6651595" y="2015392"/>
            <a:ext cx="83119" cy="77824"/>
          </a:xfrm>
          <a:prstGeom prst="rect">
            <a:avLst/>
          </a:prstGeom>
          <a:solidFill>
            <a:srgbClr val="CDEF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50">
              <a:solidFill>
                <a:schemeClr val="tx1"/>
              </a:solidFill>
            </a:endParaRPr>
          </a:p>
        </p:txBody>
      </p:sp>
      <p:sp>
        <p:nvSpPr>
          <p:cNvPr id="127" name="pole tekstowe 126">
            <a:extLst>
              <a:ext uri="{FF2B5EF4-FFF2-40B4-BE49-F238E27FC236}">
                <a16:creationId xmlns:a16="http://schemas.microsoft.com/office/drawing/2014/main" id="{F89F2AB3-17BF-45EA-BBA2-E065CF63C139}"/>
              </a:ext>
            </a:extLst>
          </p:cNvPr>
          <p:cNvSpPr txBox="1"/>
          <p:nvPr/>
        </p:nvSpPr>
        <p:spPr>
          <a:xfrm>
            <a:off x="6698821" y="1778942"/>
            <a:ext cx="179350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/>
              <a:t>Emeryt, rencista</a:t>
            </a:r>
          </a:p>
        </p:txBody>
      </p:sp>
      <p:sp>
        <p:nvSpPr>
          <p:cNvPr id="128" name="pole tekstowe 127">
            <a:extLst>
              <a:ext uri="{FF2B5EF4-FFF2-40B4-BE49-F238E27FC236}">
                <a16:creationId xmlns:a16="http://schemas.microsoft.com/office/drawing/2014/main" id="{294F3EB3-281B-49BB-B723-32D4125AB6CF}"/>
              </a:ext>
            </a:extLst>
          </p:cNvPr>
          <p:cNvSpPr txBox="1"/>
          <p:nvPr/>
        </p:nvSpPr>
        <p:spPr>
          <a:xfrm>
            <a:off x="6698821" y="1921153"/>
            <a:ext cx="179350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/>
              <a:t>Uczeń, student</a:t>
            </a:r>
          </a:p>
        </p:txBody>
      </p:sp>
      <p:sp>
        <p:nvSpPr>
          <p:cNvPr id="129" name="pole tekstowe 128">
            <a:extLst>
              <a:ext uri="{FF2B5EF4-FFF2-40B4-BE49-F238E27FC236}">
                <a16:creationId xmlns:a16="http://schemas.microsoft.com/office/drawing/2014/main" id="{F6D19185-157F-48BC-83BC-861CB17449E7}"/>
              </a:ext>
            </a:extLst>
          </p:cNvPr>
          <p:cNvSpPr txBox="1"/>
          <p:nvPr/>
        </p:nvSpPr>
        <p:spPr>
          <a:xfrm>
            <a:off x="6698821" y="2063364"/>
            <a:ext cx="179350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/>
              <a:t>Niepracujący</a:t>
            </a:r>
          </a:p>
        </p:txBody>
      </p:sp>
      <p:sp>
        <p:nvSpPr>
          <p:cNvPr id="130" name="Prostokąt 129">
            <a:extLst>
              <a:ext uri="{FF2B5EF4-FFF2-40B4-BE49-F238E27FC236}">
                <a16:creationId xmlns:a16="http://schemas.microsoft.com/office/drawing/2014/main" id="{4F99B8AE-1E9B-4708-885A-C605E928C05C}"/>
              </a:ext>
            </a:extLst>
          </p:cNvPr>
          <p:cNvSpPr/>
          <p:nvPr/>
        </p:nvSpPr>
        <p:spPr>
          <a:xfrm rot="16200000">
            <a:off x="6651595" y="2156117"/>
            <a:ext cx="83119" cy="77824"/>
          </a:xfrm>
          <a:prstGeom prst="rect">
            <a:avLst/>
          </a:prstGeom>
          <a:solidFill>
            <a:srgbClr val="9BAB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50">
              <a:solidFill>
                <a:schemeClr val="tx1"/>
              </a:solidFill>
            </a:endParaRPr>
          </a:p>
        </p:txBody>
      </p:sp>
      <p:sp>
        <p:nvSpPr>
          <p:cNvPr id="131" name="Prostokąt 130">
            <a:extLst>
              <a:ext uri="{FF2B5EF4-FFF2-40B4-BE49-F238E27FC236}">
                <a16:creationId xmlns:a16="http://schemas.microsoft.com/office/drawing/2014/main" id="{6D7CEC61-019B-46AD-A359-15DA9DD64292}"/>
              </a:ext>
            </a:extLst>
          </p:cNvPr>
          <p:cNvSpPr/>
          <p:nvPr/>
        </p:nvSpPr>
        <p:spPr>
          <a:xfrm rot="16200000">
            <a:off x="6659187" y="1730440"/>
            <a:ext cx="83119" cy="77824"/>
          </a:xfrm>
          <a:prstGeom prst="rect">
            <a:avLst/>
          </a:prstGeom>
          <a:solidFill>
            <a:srgbClr val="0038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50">
              <a:solidFill>
                <a:schemeClr val="tx1"/>
              </a:solidFill>
            </a:endParaRPr>
          </a:p>
        </p:txBody>
      </p:sp>
      <p:sp>
        <p:nvSpPr>
          <p:cNvPr id="132" name="pole tekstowe 131">
            <a:extLst>
              <a:ext uri="{FF2B5EF4-FFF2-40B4-BE49-F238E27FC236}">
                <a16:creationId xmlns:a16="http://schemas.microsoft.com/office/drawing/2014/main" id="{A0931135-7D54-474A-A569-A49BBD03BE9D}"/>
              </a:ext>
            </a:extLst>
          </p:cNvPr>
          <p:cNvSpPr txBox="1"/>
          <p:nvPr/>
        </p:nvSpPr>
        <p:spPr>
          <a:xfrm>
            <a:off x="6701723" y="1623379"/>
            <a:ext cx="179350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/>
              <a:t>Pracujący</a:t>
            </a:r>
            <a:endParaRPr lang="pl-PL" sz="105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137" name="Tabela 136">
            <a:extLst>
              <a:ext uri="{FF2B5EF4-FFF2-40B4-BE49-F238E27FC236}">
                <a16:creationId xmlns:a16="http://schemas.microsoft.com/office/drawing/2014/main" id="{4DD45B25-0CC7-4AFF-B0BC-EEABED9D3B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0328291"/>
              </p:ext>
            </p:extLst>
          </p:nvPr>
        </p:nvGraphicFramePr>
        <p:xfrm>
          <a:off x="854241" y="3592053"/>
          <a:ext cx="7637443" cy="6800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6408">
                  <a:extLst>
                    <a:ext uri="{9D8B030D-6E8A-4147-A177-3AD203B41FA5}">
                      <a16:colId xmlns:a16="http://schemas.microsoft.com/office/drawing/2014/main" val="2938667892"/>
                    </a:ext>
                  </a:extLst>
                </a:gridCol>
                <a:gridCol w="1082909">
                  <a:extLst>
                    <a:ext uri="{9D8B030D-6E8A-4147-A177-3AD203B41FA5}">
                      <a16:colId xmlns:a16="http://schemas.microsoft.com/office/drawing/2014/main" val="411925587"/>
                    </a:ext>
                  </a:extLst>
                </a:gridCol>
                <a:gridCol w="1429505">
                  <a:extLst>
                    <a:ext uri="{9D8B030D-6E8A-4147-A177-3AD203B41FA5}">
                      <a16:colId xmlns:a16="http://schemas.microsoft.com/office/drawing/2014/main" val="3608420190"/>
                    </a:ext>
                  </a:extLst>
                </a:gridCol>
                <a:gridCol w="1256207">
                  <a:extLst>
                    <a:ext uri="{9D8B030D-6E8A-4147-A177-3AD203B41FA5}">
                      <a16:colId xmlns:a16="http://schemas.microsoft.com/office/drawing/2014/main" val="3881020594"/>
                    </a:ext>
                  </a:extLst>
                </a:gridCol>
                <a:gridCol w="1316052">
                  <a:extLst>
                    <a:ext uri="{9D8B030D-6E8A-4147-A177-3AD203B41FA5}">
                      <a16:colId xmlns:a16="http://schemas.microsoft.com/office/drawing/2014/main" val="2823064476"/>
                    </a:ext>
                  </a:extLst>
                </a:gridCol>
                <a:gridCol w="1196362">
                  <a:extLst>
                    <a:ext uri="{9D8B030D-6E8A-4147-A177-3AD203B41FA5}">
                      <a16:colId xmlns:a16="http://schemas.microsoft.com/office/drawing/2014/main" val="42396631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Dbać o tereny </a:t>
                      </a:r>
                    </a:p>
                    <a:p>
                      <a:pPr algn="ctr" fontAlgn="t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zielone 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Promować używanie odnawialnych źródeł energii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Odejść od energetyki węglowej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Ograniczyć emisję spalin, gazów cieplarnianych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Działania edukacyjne, uświadamiać ludzi ekologicznie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Segregować </a:t>
                      </a:r>
                    </a:p>
                    <a:p>
                      <a:pPr algn="ctr" fontAlgn="t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 przetwarzać odpady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511642"/>
                  </a:ext>
                </a:extLst>
              </a:tr>
            </a:tbl>
          </a:graphicData>
        </a:graphic>
      </p:graphicFrame>
      <p:grpSp>
        <p:nvGrpSpPr>
          <p:cNvPr id="138" name="Grupa 137" descr="Działania Ministerstwa Klimatu i Środowiska&#10;&#10;Obraz przedstawia jakie według respondenta Ministerstwo Klimatu i Środowiska powinno podjąć jeszcze działania, w zakresie ochrony środowiska i wspierania efektywnego gospodarowania zasobami - promować używanie odnawialnych źródeł energii - 16%.">
            <a:extLst>
              <a:ext uri="{FF2B5EF4-FFF2-40B4-BE49-F238E27FC236}">
                <a16:creationId xmlns:a16="http://schemas.microsoft.com/office/drawing/2014/main" id="{6F9FD93D-161E-4C6B-8F33-91CC027618E0}"/>
              </a:ext>
            </a:extLst>
          </p:cNvPr>
          <p:cNvGrpSpPr/>
          <p:nvPr/>
        </p:nvGrpSpPr>
        <p:grpSpPr>
          <a:xfrm>
            <a:off x="2524800" y="4561592"/>
            <a:ext cx="492717" cy="536056"/>
            <a:chOff x="3673475" y="2644778"/>
            <a:chExt cx="685800" cy="746123"/>
          </a:xfrm>
          <a:solidFill>
            <a:srgbClr val="D5C7A7"/>
          </a:solidFill>
        </p:grpSpPr>
        <p:sp>
          <p:nvSpPr>
            <p:cNvPr id="158" name="Freeform 49">
              <a:extLst>
                <a:ext uri="{FF2B5EF4-FFF2-40B4-BE49-F238E27FC236}">
                  <a16:creationId xmlns:a16="http://schemas.microsoft.com/office/drawing/2014/main" id="{D4A81B20-0FF6-46F3-9C9A-3317CB0CCE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73475" y="2644778"/>
              <a:ext cx="685800" cy="652463"/>
            </a:xfrm>
            <a:custGeom>
              <a:avLst/>
              <a:gdLst>
                <a:gd name="T0" fmla="*/ 67 w 862"/>
                <a:gd name="T1" fmla="*/ 803 h 822"/>
                <a:gd name="T2" fmla="*/ 106 w 862"/>
                <a:gd name="T3" fmla="*/ 822 h 822"/>
                <a:gd name="T4" fmla="*/ 379 w 862"/>
                <a:gd name="T5" fmla="*/ 719 h 822"/>
                <a:gd name="T6" fmla="*/ 401 w 862"/>
                <a:gd name="T7" fmla="*/ 656 h 822"/>
                <a:gd name="T8" fmla="*/ 468 w 862"/>
                <a:gd name="T9" fmla="*/ 483 h 822"/>
                <a:gd name="T10" fmla="*/ 524 w 862"/>
                <a:gd name="T11" fmla="*/ 435 h 822"/>
                <a:gd name="T12" fmla="*/ 635 w 862"/>
                <a:gd name="T13" fmla="*/ 407 h 822"/>
                <a:gd name="T14" fmla="*/ 725 w 862"/>
                <a:gd name="T15" fmla="*/ 389 h 822"/>
                <a:gd name="T16" fmla="*/ 781 w 862"/>
                <a:gd name="T17" fmla="*/ 356 h 822"/>
                <a:gd name="T18" fmla="*/ 823 w 862"/>
                <a:gd name="T19" fmla="*/ 288 h 822"/>
                <a:gd name="T20" fmla="*/ 834 w 862"/>
                <a:gd name="T21" fmla="*/ 207 h 822"/>
                <a:gd name="T22" fmla="*/ 826 w 862"/>
                <a:gd name="T23" fmla="*/ 106 h 822"/>
                <a:gd name="T24" fmla="*/ 850 w 862"/>
                <a:gd name="T25" fmla="*/ 30 h 822"/>
                <a:gd name="T26" fmla="*/ 862 w 862"/>
                <a:gd name="T27" fmla="*/ 7 h 822"/>
                <a:gd name="T28" fmla="*/ 823 w 862"/>
                <a:gd name="T29" fmla="*/ 0 h 822"/>
                <a:gd name="T30" fmla="*/ 696 w 862"/>
                <a:gd name="T31" fmla="*/ 19 h 822"/>
                <a:gd name="T32" fmla="*/ 573 w 862"/>
                <a:gd name="T33" fmla="*/ 64 h 822"/>
                <a:gd name="T34" fmla="*/ 449 w 862"/>
                <a:gd name="T35" fmla="*/ 151 h 822"/>
                <a:gd name="T36" fmla="*/ 395 w 862"/>
                <a:gd name="T37" fmla="*/ 240 h 822"/>
                <a:gd name="T38" fmla="*/ 381 w 862"/>
                <a:gd name="T39" fmla="*/ 317 h 822"/>
                <a:gd name="T40" fmla="*/ 391 w 862"/>
                <a:gd name="T41" fmla="*/ 387 h 822"/>
                <a:gd name="T42" fmla="*/ 461 w 862"/>
                <a:gd name="T43" fmla="*/ 317 h 822"/>
                <a:gd name="T44" fmla="*/ 584 w 862"/>
                <a:gd name="T45" fmla="*/ 160 h 822"/>
                <a:gd name="T46" fmla="*/ 648 w 862"/>
                <a:gd name="T47" fmla="*/ 120 h 822"/>
                <a:gd name="T48" fmla="*/ 721 w 862"/>
                <a:gd name="T49" fmla="*/ 100 h 822"/>
                <a:gd name="T50" fmla="*/ 710 w 862"/>
                <a:gd name="T51" fmla="*/ 117 h 822"/>
                <a:gd name="T52" fmla="*/ 629 w 862"/>
                <a:gd name="T53" fmla="*/ 164 h 822"/>
                <a:gd name="T54" fmla="*/ 539 w 862"/>
                <a:gd name="T55" fmla="*/ 254 h 822"/>
                <a:gd name="T56" fmla="*/ 433 w 862"/>
                <a:gd name="T57" fmla="*/ 443 h 822"/>
                <a:gd name="T58" fmla="*/ 402 w 862"/>
                <a:gd name="T59" fmla="*/ 510 h 822"/>
                <a:gd name="T60" fmla="*/ 390 w 862"/>
                <a:gd name="T61" fmla="*/ 502 h 822"/>
                <a:gd name="T62" fmla="*/ 303 w 862"/>
                <a:gd name="T63" fmla="*/ 386 h 822"/>
                <a:gd name="T64" fmla="*/ 194 w 862"/>
                <a:gd name="T65" fmla="*/ 295 h 822"/>
                <a:gd name="T66" fmla="*/ 129 w 862"/>
                <a:gd name="T67" fmla="*/ 272 h 822"/>
                <a:gd name="T68" fmla="*/ 107 w 862"/>
                <a:gd name="T69" fmla="*/ 258 h 822"/>
                <a:gd name="T70" fmla="*/ 196 w 862"/>
                <a:gd name="T71" fmla="*/ 272 h 822"/>
                <a:gd name="T72" fmla="*/ 273 w 862"/>
                <a:gd name="T73" fmla="*/ 327 h 822"/>
                <a:gd name="T74" fmla="*/ 368 w 862"/>
                <a:gd name="T75" fmla="*/ 435 h 822"/>
                <a:gd name="T76" fmla="*/ 360 w 862"/>
                <a:gd name="T77" fmla="*/ 333 h 822"/>
                <a:gd name="T78" fmla="*/ 297 w 862"/>
                <a:gd name="T79" fmla="*/ 254 h 822"/>
                <a:gd name="T80" fmla="*/ 202 w 862"/>
                <a:gd name="T81" fmla="*/ 213 h 822"/>
                <a:gd name="T82" fmla="*/ 113 w 862"/>
                <a:gd name="T83" fmla="*/ 201 h 822"/>
                <a:gd name="T84" fmla="*/ 25 w 862"/>
                <a:gd name="T85" fmla="*/ 207 h 822"/>
                <a:gd name="T86" fmla="*/ 0 w 862"/>
                <a:gd name="T87" fmla="*/ 218 h 822"/>
                <a:gd name="T88" fmla="*/ 25 w 862"/>
                <a:gd name="T89" fmla="*/ 246 h 822"/>
                <a:gd name="T90" fmla="*/ 45 w 862"/>
                <a:gd name="T91" fmla="*/ 336 h 822"/>
                <a:gd name="T92" fmla="*/ 67 w 862"/>
                <a:gd name="T93" fmla="*/ 400 h 822"/>
                <a:gd name="T94" fmla="*/ 129 w 862"/>
                <a:gd name="T95" fmla="*/ 449 h 822"/>
                <a:gd name="T96" fmla="*/ 210 w 862"/>
                <a:gd name="T97" fmla="*/ 452 h 822"/>
                <a:gd name="T98" fmla="*/ 298 w 862"/>
                <a:gd name="T99" fmla="*/ 457 h 822"/>
                <a:gd name="T100" fmla="*/ 332 w 862"/>
                <a:gd name="T101" fmla="*/ 479 h 822"/>
                <a:gd name="T102" fmla="*/ 382 w 862"/>
                <a:gd name="T103" fmla="*/ 552 h 822"/>
                <a:gd name="T104" fmla="*/ 353 w 862"/>
                <a:gd name="T105" fmla="*/ 654 h 822"/>
                <a:gd name="T106" fmla="*/ 401 w 862"/>
                <a:gd name="T107" fmla="*/ 654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62" h="822">
                  <a:moveTo>
                    <a:pt x="61" y="772"/>
                  </a:moveTo>
                  <a:lnTo>
                    <a:pt x="61" y="772"/>
                  </a:lnTo>
                  <a:lnTo>
                    <a:pt x="61" y="783"/>
                  </a:lnTo>
                  <a:lnTo>
                    <a:pt x="64" y="794"/>
                  </a:lnTo>
                  <a:lnTo>
                    <a:pt x="67" y="803"/>
                  </a:lnTo>
                  <a:lnTo>
                    <a:pt x="73" y="809"/>
                  </a:lnTo>
                  <a:lnTo>
                    <a:pt x="79" y="816"/>
                  </a:lnTo>
                  <a:lnTo>
                    <a:pt x="87" y="819"/>
                  </a:lnTo>
                  <a:lnTo>
                    <a:pt x="95" y="822"/>
                  </a:lnTo>
                  <a:lnTo>
                    <a:pt x="106" y="822"/>
                  </a:lnTo>
                  <a:lnTo>
                    <a:pt x="505" y="822"/>
                  </a:lnTo>
                  <a:lnTo>
                    <a:pt x="505" y="757"/>
                  </a:lnTo>
                  <a:lnTo>
                    <a:pt x="126" y="757"/>
                  </a:lnTo>
                  <a:lnTo>
                    <a:pt x="126" y="719"/>
                  </a:lnTo>
                  <a:lnTo>
                    <a:pt x="379" y="719"/>
                  </a:lnTo>
                  <a:lnTo>
                    <a:pt x="384" y="709"/>
                  </a:lnTo>
                  <a:lnTo>
                    <a:pt x="384" y="709"/>
                  </a:lnTo>
                  <a:lnTo>
                    <a:pt x="384" y="709"/>
                  </a:lnTo>
                  <a:lnTo>
                    <a:pt x="390" y="688"/>
                  </a:lnTo>
                  <a:lnTo>
                    <a:pt x="401" y="656"/>
                  </a:lnTo>
                  <a:lnTo>
                    <a:pt x="401" y="656"/>
                  </a:lnTo>
                  <a:lnTo>
                    <a:pt x="436" y="558"/>
                  </a:lnTo>
                  <a:lnTo>
                    <a:pt x="454" y="513"/>
                  </a:lnTo>
                  <a:lnTo>
                    <a:pt x="468" y="483"/>
                  </a:lnTo>
                  <a:lnTo>
                    <a:pt x="468" y="483"/>
                  </a:lnTo>
                  <a:lnTo>
                    <a:pt x="475" y="471"/>
                  </a:lnTo>
                  <a:lnTo>
                    <a:pt x="486" y="460"/>
                  </a:lnTo>
                  <a:lnTo>
                    <a:pt x="497" y="451"/>
                  </a:lnTo>
                  <a:lnTo>
                    <a:pt x="510" y="441"/>
                  </a:lnTo>
                  <a:lnTo>
                    <a:pt x="524" y="435"/>
                  </a:lnTo>
                  <a:lnTo>
                    <a:pt x="539" y="429"/>
                  </a:lnTo>
                  <a:lnTo>
                    <a:pt x="553" y="424"/>
                  </a:lnTo>
                  <a:lnTo>
                    <a:pt x="570" y="420"/>
                  </a:lnTo>
                  <a:lnTo>
                    <a:pt x="603" y="413"/>
                  </a:lnTo>
                  <a:lnTo>
                    <a:pt x="635" y="407"/>
                  </a:lnTo>
                  <a:lnTo>
                    <a:pt x="668" y="403"/>
                  </a:lnTo>
                  <a:lnTo>
                    <a:pt x="696" y="398"/>
                  </a:lnTo>
                  <a:lnTo>
                    <a:pt x="696" y="398"/>
                  </a:lnTo>
                  <a:lnTo>
                    <a:pt x="712" y="393"/>
                  </a:lnTo>
                  <a:lnTo>
                    <a:pt x="725" y="389"/>
                  </a:lnTo>
                  <a:lnTo>
                    <a:pt x="739" y="384"/>
                  </a:lnTo>
                  <a:lnTo>
                    <a:pt x="750" y="378"/>
                  </a:lnTo>
                  <a:lnTo>
                    <a:pt x="763" y="372"/>
                  </a:lnTo>
                  <a:lnTo>
                    <a:pt x="772" y="364"/>
                  </a:lnTo>
                  <a:lnTo>
                    <a:pt x="781" y="356"/>
                  </a:lnTo>
                  <a:lnTo>
                    <a:pt x="791" y="348"/>
                  </a:lnTo>
                  <a:lnTo>
                    <a:pt x="797" y="339"/>
                  </a:lnTo>
                  <a:lnTo>
                    <a:pt x="805" y="330"/>
                  </a:lnTo>
                  <a:lnTo>
                    <a:pt x="816" y="309"/>
                  </a:lnTo>
                  <a:lnTo>
                    <a:pt x="823" y="288"/>
                  </a:lnTo>
                  <a:lnTo>
                    <a:pt x="830" y="264"/>
                  </a:lnTo>
                  <a:lnTo>
                    <a:pt x="830" y="264"/>
                  </a:lnTo>
                  <a:lnTo>
                    <a:pt x="833" y="244"/>
                  </a:lnTo>
                  <a:lnTo>
                    <a:pt x="834" y="226"/>
                  </a:lnTo>
                  <a:lnTo>
                    <a:pt x="834" y="207"/>
                  </a:lnTo>
                  <a:lnTo>
                    <a:pt x="834" y="191"/>
                  </a:lnTo>
                  <a:lnTo>
                    <a:pt x="831" y="157"/>
                  </a:lnTo>
                  <a:lnTo>
                    <a:pt x="828" y="120"/>
                  </a:lnTo>
                  <a:lnTo>
                    <a:pt x="828" y="120"/>
                  </a:lnTo>
                  <a:lnTo>
                    <a:pt x="826" y="106"/>
                  </a:lnTo>
                  <a:lnTo>
                    <a:pt x="828" y="94"/>
                  </a:lnTo>
                  <a:lnTo>
                    <a:pt x="831" y="73"/>
                  </a:lnTo>
                  <a:lnTo>
                    <a:pt x="836" y="56"/>
                  </a:lnTo>
                  <a:lnTo>
                    <a:pt x="844" y="42"/>
                  </a:lnTo>
                  <a:lnTo>
                    <a:pt x="850" y="30"/>
                  </a:lnTo>
                  <a:lnTo>
                    <a:pt x="856" y="21"/>
                  </a:lnTo>
                  <a:lnTo>
                    <a:pt x="861" y="14"/>
                  </a:lnTo>
                  <a:lnTo>
                    <a:pt x="862" y="8"/>
                  </a:lnTo>
                  <a:lnTo>
                    <a:pt x="862" y="8"/>
                  </a:lnTo>
                  <a:lnTo>
                    <a:pt x="862" y="7"/>
                  </a:lnTo>
                  <a:lnTo>
                    <a:pt x="861" y="4"/>
                  </a:lnTo>
                  <a:lnTo>
                    <a:pt x="853" y="2"/>
                  </a:lnTo>
                  <a:lnTo>
                    <a:pt x="840" y="0"/>
                  </a:lnTo>
                  <a:lnTo>
                    <a:pt x="823" y="0"/>
                  </a:lnTo>
                  <a:lnTo>
                    <a:pt x="823" y="0"/>
                  </a:lnTo>
                  <a:lnTo>
                    <a:pt x="792" y="2"/>
                  </a:lnTo>
                  <a:lnTo>
                    <a:pt x="763" y="7"/>
                  </a:lnTo>
                  <a:lnTo>
                    <a:pt x="763" y="7"/>
                  </a:lnTo>
                  <a:lnTo>
                    <a:pt x="729" y="11"/>
                  </a:lnTo>
                  <a:lnTo>
                    <a:pt x="696" y="19"/>
                  </a:lnTo>
                  <a:lnTo>
                    <a:pt x="654" y="30"/>
                  </a:lnTo>
                  <a:lnTo>
                    <a:pt x="654" y="30"/>
                  </a:lnTo>
                  <a:lnTo>
                    <a:pt x="628" y="39"/>
                  </a:lnTo>
                  <a:lnTo>
                    <a:pt x="600" y="50"/>
                  </a:lnTo>
                  <a:lnTo>
                    <a:pt x="573" y="64"/>
                  </a:lnTo>
                  <a:lnTo>
                    <a:pt x="545" y="78"/>
                  </a:lnTo>
                  <a:lnTo>
                    <a:pt x="519" y="94"/>
                  </a:lnTo>
                  <a:lnTo>
                    <a:pt x="494" y="111"/>
                  </a:lnTo>
                  <a:lnTo>
                    <a:pt x="471" y="131"/>
                  </a:lnTo>
                  <a:lnTo>
                    <a:pt x="449" y="151"/>
                  </a:lnTo>
                  <a:lnTo>
                    <a:pt x="430" y="174"/>
                  </a:lnTo>
                  <a:lnTo>
                    <a:pt x="413" y="199"/>
                  </a:lnTo>
                  <a:lnTo>
                    <a:pt x="405" y="212"/>
                  </a:lnTo>
                  <a:lnTo>
                    <a:pt x="399" y="226"/>
                  </a:lnTo>
                  <a:lnTo>
                    <a:pt x="395" y="240"/>
                  </a:lnTo>
                  <a:lnTo>
                    <a:pt x="390" y="254"/>
                  </a:lnTo>
                  <a:lnTo>
                    <a:pt x="385" y="269"/>
                  </a:lnTo>
                  <a:lnTo>
                    <a:pt x="384" y="285"/>
                  </a:lnTo>
                  <a:lnTo>
                    <a:pt x="382" y="300"/>
                  </a:lnTo>
                  <a:lnTo>
                    <a:pt x="381" y="317"/>
                  </a:lnTo>
                  <a:lnTo>
                    <a:pt x="382" y="334"/>
                  </a:lnTo>
                  <a:lnTo>
                    <a:pt x="384" y="351"/>
                  </a:lnTo>
                  <a:lnTo>
                    <a:pt x="387" y="368"/>
                  </a:lnTo>
                  <a:lnTo>
                    <a:pt x="391" y="387"/>
                  </a:lnTo>
                  <a:lnTo>
                    <a:pt x="391" y="387"/>
                  </a:lnTo>
                  <a:lnTo>
                    <a:pt x="404" y="432"/>
                  </a:lnTo>
                  <a:lnTo>
                    <a:pt x="404" y="432"/>
                  </a:lnTo>
                  <a:lnTo>
                    <a:pt x="423" y="392"/>
                  </a:lnTo>
                  <a:lnTo>
                    <a:pt x="441" y="353"/>
                  </a:lnTo>
                  <a:lnTo>
                    <a:pt x="461" y="317"/>
                  </a:lnTo>
                  <a:lnTo>
                    <a:pt x="483" y="282"/>
                  </a:lnTo>
                  <a:lnTo>
                    <a:pt x="505" y="247"/>
                  </a:lnTo>
                  <a:lnTo>
                    <a:pt x="530" y="216"/>
                  </a:lnTo>
                  <a:lnTo>
                    <a:pt x="556" y="187"/>
                  </a:lnTo>
                  <a:lnTo>
                    <a:pt x="584" y="160"/>
                  </a:lnTo>
                  <a:lnTo>
                    <a:pt x="584" y="160"/>
                  </a:lnTo>
                  <a:lnTo>
                    <a:pt x="600" y="148"/>
                  </a:lnTo>
                  <a:lnTo>
                    <a:pt x="617" y="137"/>
                  </a:lnTo>
                  <a:lnTo>
                    <a:pt x="632" y="128"/>
                  </a:lnTo>
                  <a:lnTo>
                    <a:pt x="648" y="120"/>
                  </a:lnTo>
                  <a:lnTo>
                    <a:pt x="663" y="112"/>
                  </a:lnTo>
                  <a:lnTo>
                    <a:pt x="679" y="108"/>
                  </a:lnTo>
                  <a:lnTo>
                    <a:pt x="704" y="101"/>
                  </a:lnTo>
                  <a:lnTo>
                    <a:pt x="713" y="100"/>
                  </a:lnTo>
                  <a:lnTo>
                    <a:pt x="721" y="100"/>
                  </a:lnTo>
                  <a:lnTo>
                    <a:pt x="725" y="100"/>
                  </a:lnTo>
                  <a:lnTo>
                    <a:pt x="727" y="103"/>
                  </a:lnTo>
                  <a:lnTo>
                    <a:pt x="725" y="106"/>
                  </a:lnTo>
                  <a:lnTo>
                    <a:pt x="719" y="111"/>
                  </a:lnTo>
                  <a:lnTo>
                    <a:pt x="710" y="117"/>
                  </a:lnTo>
                  <a:lnTo>
                    <a:pt x="696" y="125"/>
                  </a:lnTo>
                  <a:lnTo>
                    <a:pt x="696" y="125"/>
                  </a:lnTo>
                  <a:lnTo>
                    <a:pt x="671" y="137"/>
                  </a:lnTo>
                  <a:lnTo>
                    <a:pt x="649" y="150"/>
                  </a:lnTo>
                  <a:lnTo>
                    <a:pt x="629" y="164"/>
                  </a:lnTo>
                  <a:lnTo>
                    <a:pt x="609" y="179"/>
                  </a:lnTo>
                  <a:lnTo>
                    <a:pt x="590" y="196"/>
                  </a:lnTo>
                  <a:lnTo>
                    <a:pt x="572" y="215"/>
                  </a:lnTo>
                  <a:lnTo>
                    <a:pt x="556" y="233"/>
                  </a:lnTo>
                  <a:lnTo>
                    <a:pt x="539" y="254"/>
                  </a:lnTo>
                  <a:lnTo>
                    <a:pt x="525" y="274"/>
                  </a:lnTo>
                  <a:lnTo>
                    <a:pt x="510" y="295"/>
                  </a:lnTo>
                  <a:lnTo>
                    <a:pt x="483" y="342"/>
                  </a:lnTo>
                  <a:lnTo>
                    <a:pt x="458" y="390"/>
                  </a:lnTo>
                  <a:lnTo>
                    <a:pt x="433" y="443"/>
                  </a:lnTo>
                  <a:lnTo>
                    <a:pt x="433" y="443"/>
                  </a:lnTo>
                  <a:lnTo>
                    <a:pt x="409" y="502"/>
                  </a:lnTo>
                  <a:lnTo>
                    <a:pt x="409" y="502"/>
                  </a:lnTo>
                  <a:lnTo>
                    <a:pt x="404" y="508"/>
                  </a:lnTo>
                  <a:lnTo>
                    <a:pt x="402" y="510"/>
                  </a:lnTo>
                  <a:lnTo>
                    <a:pt x="401" y="511"/>
                  </a:lnTo>
                  <a:lnTo>
                    <a:pt x="398" y="510"/>
                  </a:lnTo>
                  <a:lnTo>
                    <a:pt x="396" y="508"/>
                  </a:lnTo>
                  <a:lnTo>
                    <a:pt x="390" y="502"/>
                  </a:lnTo>
                  <a:lnTo>
                    <a:pt x="390" y="502"/>
                  </a:lnTo>
                  <a:lnTo>
                    <a:pt x="370" y="474"/>
                  </a:lnTo>
                  <a:lnTo>
                    <a:pt x="349" y="446"/>
                  </a:lnTo>
                  <a:lnTo>
                    <a:pt x="349" y="446"/>
                  </a:lnTo>
                  <a:lnTo>
                    <a:pt x="326" y="415"/>
                  </a:lnTo>
                  <a:lnTo>
                    <a:pt x="303" y="386"/>
                  </a:lnTo>
                  <a:lnTo>
                    <a:pt x="278" y="359"/>
                  </a:lnTo>
                  <a:lnTo>
                    <a:pt x="252" y="334"/>
                  </a:lnTo>
                  <a:lnTo>
                    <a:pt x="224" y="314"/>
                  </a:lnTo>
                  <a:lnTo>
                    <a:pt x="210" y="305"/>
                  </a:lnTo>
                  <a:lnTo>
                    <a:pt x="194" y="295"/>
                  </a:lnTo>
                  <a:lnTo>
                    <a:pt x="179" y="288"/>
                  </a:lnTo>
                  <a:lnTo>
                    <a:pt x="163" y="282"/>
                  </a:lnTo>
                  <a:lnTo>
                    <a:pt x="146" y="275"/>
                  </a:lnTo>
                  <a:lnTo>
                    <a:pt x="129" y="272"/>
                  </a:lnTo>
                  <a:lnTo>
                    <a:pt x="129" y="272"/>
                  </a:lnTo>
                  <a:lnTo>
                    <a:pt x="110" y="266"/>
                  </a:lnTo>
                  <a:lnTo>
                    <a:pt x="106" y="264"/>
                  </a:lnTo>
                  <a:lnTo>
                    <a:pt x="104" y="261"/>
                  </a:lnTo>
                  <a:lnTo>
                    <a:pt x="104" y="260"/>
                  </a:lnTo>
                  <a:lnTo>
                    <a:pt x="107" y="258"/>
                  </a:lnTo>
                  <a:lnTo>
                    <a:pt x="120" y="257"/>
                  </a:lnTo>
                  <a:lnTo>
                    <a:pt x="137" y="258"/>
                  </a:lnTo>
                  <a:lnTo>
                    <a:pt x="158" y="261"/>
                  </a:lnTo>
                  <a:lnTo>
                    <a:pt x="183" y="268"/>
                  </a:lnTo>
                  <a:lnTo>
                    <a:pt x="196" y="272"/>
                  </a:lnTo>
                  <a:lnTo>
                    <a:pt x="208" y="278"/>
                  </a:lnTo>
                  <a:lnTo>
                    <a:pt x="208" y="278"/>
                  </a:lnTo>
                  <a:lnTo>
                    <a:pt x="230" y="292"/>
                  </a:lnTo>
                  <a:lnTo>
                    <a:pt x="253" y="308"/>
                  </a:lnTo>
                  <a:lnTo>
                    <a:pt x="273" y="327"/>
                  </a:lnTo>
                  <a:lnTo>
                    <a:pt x="294" y="345"/>
                  </a:lnTo>
                  <a:lnTo>
                    <a:pt x="312" y="365"/>
                  </a:lnTo>
                  <a:lnTo>
                    <a:pt x="331" y="387"/>
                  </a:lnTo>
                  <a:lnTo>
                    <a:pt x="368" y="435"/>
                  </a:lnTo>
                  <a:lnTo>
                    <a:pt x="368" y="435"/>
                  </a:lnTo>
                  <a:lnTo>
                    <a:pt x="370" y="403"/>
                  </a:lnTo>
                  <a:lnTo>
                    <a:pt x="370" y="403"/>
                  </a:lnTo>
                  <a:lnTo>
                    <a:pt x="370" y="378"/>
                  </a:lnTo>
                  <a:lnTo>
                    <a:pt x="367" y="354"/>
                  </a:lnTo>
                  <a:lnTo>
                    <a:pt x="360" y="333"/>
                  </a:lnTo>
                  <a:lnTo>
                    <a:pt x="353" y="314"/>
                  </a:lnTo>
                  <a:lnTo>
                    <a:pt x="342" y="295"/>
                  </a:lnTo>
                  <a:lnTo>
                    <a:pt x="328" y="280"/>
                  </a:lnTo>
                  <a:lnTo>
                    <a:pt x="314" y="266"/>
                  </a:lnTo>
                  <a:lnTo>
                    <a:pt x="297" y="254"/>
                  </a:lnTo>
                  <a:lnTo>
                    <a:pt x="280" y="243"/>
                  </a:lnTo>
                  <a:lnTo>
                    <a:pt x="261" y="233"/>
                  </a:lnTo>
                  <a:lnTo>
                    <a:pt x="241" y="226"/>
                  </a:lnTo>
                  <a:lnTo>
                    <a:pt x="222" y="218"/>
                  </a:lnTo>
                  <a:lnTo>
                    <a:pt x="202" y="213"/>
                  </a:lnTo>
                  <a:lnTo>
                    <a:pt x="182" y="209"/>
                  </a:lnTo>
                  <a:lnTo>
                    <a:pt x="161" y="205"/>
                  </a:lnTo>
                  <a:lnTo>
                    <a:pt x="143" y="202"/>
                  </a:lnTo>
                  <a:lnTo>
                    <a:pt x="143" y="202"/>
                  </a:lnTo>
                  <a:lnTo>
                    <a:pt x="113" y="201"/>
                  </a:lnTo>
                  <a:lnTo>
                    <a:pt x="90" y="201"/>
                  </a:lnTo>
                  <a:lnTo>
                    <a:pt x="65" y="202"/>
                  </a:lnTo>
                  <a:lnTo>
                    <a:pt x="65" y="202"/>
                  </a:lnTo>
                  <a:lnTo>
                    <a:pt x="45" y="204"/>
                  </a:lnTo>
                  <a:lnTo>
                    <a:pt x="25" y="207"/>
                  </a:lnTo>
                  <a:lnTo>
                    <a:pt x="25" y="207"/>
                  </a:lnTo>
                  <a:lnTo>
                    <a:pt x="14" y="210"/>
                  </a:lnTo>
                  <a:lnTo>
                    <a:pt x="5" y="212"/>
                  </a:lnTo>
                  <a:lnTo>
                    <a:pt x="0" y="215"/>
                  </a:lnTo>
                  <a:lnTo>
                    <a:pt x="0" y="218"/>
                  </a:lnTo>
                  <a:lnTo>
                    <a:pt x="0" y="218"/>
                  </a:lnTo>
                  <a:lnTo>
                    <a:pt x="1" y="223"/>
                  </a:lnTo>
                  <a:lnTo>
                    <a:pt x="5" y="226"/>
                  </a:lnTo>
                  <a:lnTo>
                    <a:pt x="17" y="238"/>
                  </a:lnTo>
                  <a:lnTo>
                    <a:pt x="25" y="246"/>
                  </a:lnTo>
                  <a:lnTo>
                    <a:pt x="31" y="257"/>
                  </a:lnTo>
                  <a:lnTo>
                    <a:pt x="36" y="271"/>
                  </a:lnTo>
                  <a:lnTo>
                    <a:pt x="39" y="288"/>
                  </a:lnTo>
                  <a:lnTo>
                    <a:pt x="39" y="288"/>
                  </a:lnTo>
                  <a:lnTo>
                    <a:pt x="45" y="336"/>
                  </a:lnTo>
                  <a:lnTo>
                    <a:pt x="50" y="359"/>
                  </a:lnTo>
                  <a:lnTo>
                    <a:pt x="54" y="372"/>
                  </a:lnTo>
                  <a:lnTo>
                    <a:pt x="59" y="384"/>
                  </a:lnTo>
                  <a:lnTo>
                    <a:pt x="59" y="384"/>
                  </a:lnTo>
                  <a:lnTo>
                    <a:pt x="67" y="400"/>
                  </a:lnTo>
                  <a:lnTo>
                    <a:pt x="74" y="412"/>
                  </a:lnTo>
                  <a:lnTo>
                    <a:pt x="85" y="424"/>
                  </a:lnTo>
                  <a:lnTo>
                    <a:pt x="98" y="435"/>
                  </a:lnTo>
                  <a:lnTo>
                    <a:pt x="112" y="443"/>
                  </a:lnTo>
                  <a:lnTo>
                    <a:pt x="129" y="449"/>
                  </a:lnTo>
                  <a:lnTo>
                    <a:pt x="148" y="452"/>
                  </a:lnTo>
                  <a:lnTo>
                    <a:pt x="168" y="454"/>
                  </a:lnTo>
                  <a:lnTo>
                    <a:pt x="168" y="454"/>
                  </a:lnTo>
                  <a:lnTo>
                    <a:pt x="188" y="454"/>
                  </a:lnTo>
                  <a:lnTo>
                    <a:pt x="210" y="452"/>
                  </a:lnTo>
                  <a:lnTo>
                    <a:pt x="233" y="451"/>
                  </a:lnTo>
                  <a:lnTo>
                    <a:pt x="255" y="451"/>
                  </a:lnTo>
                  <a:lnTo>
                    <a:pt x="278" y="452"/>
                  </a:lnTo>
                  <a:lnTo>
                    <a:pt x="289" y="454"/>
                  </a:lnTo>
                  <a:lnTo>
                    <a:pt x="298" y="457"/>
                  </a:lnTo>
                  <a:lnTo>
                    <a:pt x="309" y="460"/>
                  </a:lnTo>
                  <a:lnTo>
                    <a:pt x="317" y="465"/>
                  </a:lnTo>
                  <a:lnTo>
                    <a:pt x="326" y="471"/>
                  </a:lnTo>
                  <a:lnTo>
                    <a:pt x="332" y="479"/>
                  </a:lnTo>
                  <a:lnTo>
                    <a:pt x="332" y="479"/>
                  </a:lnTo>
                  <a:lnTo>
                    <a:pt x="346" y="496"/>
                  </a:lnTo>
                  <a:lnTo>
                    <a:pt x="359" y="514"/>
                  </a:lnTo>
                  <a:lnTo>
                    <a:pt x="379" y="545"/>
                  </a:lnTo>
                  <a:lnTo>
                    <a:pt x="379" y="545"/>
                  </a:lnTo>
                  <a:lnTo>
                    <a:pt x="382" y="552"/>
                  </a:lnTo>
                  <a:lnTo>
                    <a:pt x="384" y="556"/>
                  </a:lnTo>
                  <a:lnTo>
                    <a:pt x="384" y="563"/>
                  </a:lnTo>
                  <a:lnTo>
                    <a:pt x="382" y="569"/>
                  </a:lnTo>
                  <a:lnTo>
                    <a:pt x="382" y="569"/>
                  </a:lnTo>
                  <a:lnTo>
                    <a:pt x="353" y="654"/>
                  </a:lnTo>
                  <a:lnTo>
                    <a:pt x="61" y="654"/>
                  </a:lnTo>
                  <a:lnTo>
                    <a:pt x="61" y="772"/>
                  </a:lnTo>
                  <a:lnTo>
                    <a:pt x="61" y="772"/>
                  </a:lnTo>
                  <a:close/>
                  <a:moveTo>
                    <a:pt x="353" y="654"/>
                  </a:moveTo>
                  <a:lnTo>
                    <a:pt x="401" y="654"/>
                  </a:lnTo>
                  <a:lnTo>
                    <a:pt x="401" y="656"/>
                  </a:lnTo>
                  <a:lnTo>
                    <a:pt x="353" y="6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59" name="Freeform 50">
              <a:extLst>
                <a:ext uri="{FF2B5EF4-FFF2-40B4-BE49-F238E27FC236}">
                  <a16:creationId xmlns:a16="http://schemas.microsoft.com/office/drawing/2014/main" id="{E5EF9F49-6450-4119-B09D-1534BEEA9F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8925" y="3154363"/>
              <a:ext cx="254000" cy="236538"/>
            </a:xfrm>
            <a:custGeom>
              <a:avLst/>
              <a:gdLst>
                <a:gd name="T0" fmla="*/ 208 w 318"/>
                <a:gd name="T1" fmla="*/ 18 h 298"/>
                <a:gd name="T2" fmla="*/ 208 w 318"/>
                <a:gd name="T3" fmla="*/ 68 h 298"/>
                <a:gd name="T4" fmla="*/ 314 w 318"/>
                <a:gd name="T5" fmla="*/ 68 h 298"/>
                <a:gd name="T6" fmla="*/ 314 w 318"/>
                <a:gd name="T7" fmla="*/ 68 h 298"/>
                <a:gd name="T8" fmla="*/ 315 w 318"/>
                <a:gd name="T9" fmla="*/ 70 h 298"/>
                <a:gd name="T10" fmla="*/ 317 w 318"/>
                <a:gd name="T11" fmla="*/ 70 h 298"/>
                <a:gd name="T12" fmla="*/ 318 w 318"/>
                <a:gd name="T13" fmla="*/ 74 h 298"/>
                <a:gd name="T14" fmla="*/ 318 w 318"/>
                <a:gd name="T15" fmla="*/ 112 h 298"/>
                <a:gd name="T16" fmla="*/ 318 w 318"/>
                <a:gd name="T17" fmla="*/ 112 h 298"/>
                <a:gd name="T18" fmla="*/ 317 w 318"/>
                <a:gd name="T19" fmla="*/ 116 h 298"/>
                <a:gd name="T20" fmla="*/ 315 w 318"/>
                <a:gd name="T21" fmla="*/ 118 h 298"/>
                <a:gd name="T22" fmla="*/ 314 w 318"/>
                <a:gd name="T23" fmla="*/ 118 h 298"/>
                <a:gd name="T24" fmla="*/ 208 w 318"/>
                <a:gd name="T25" fmla="*/ 118 h 298"/>
                <a:gd name="T26" fmla="*/ 208 w 318"/>
                <a:gd name="T27" fmla="*/ 178 h 298"/>
                <a:gd name="T28" fmla="*/ 314 w 318"/>
                <a:gd name="T29" fmla="*/ 178 h 298"/>
                <a:gd name="T30" fmla="*/ 314 w 318"/>
                <a:gd name="T31" fmla="*/ 178 h 298"/>
                <a:gd name="T32" fmla="*/ 315 w 318"/>
                <a:gd name="T33" fmla="*/ 180 h 298"/>
                <a:gd name="T34" fmla="*/ 317 w 318"/>
                <a:gd name="T35" fmla="*/ 181 h 298"/>
                <a:gd name="T36" fmla="*/ 318 w 318"/>
                <a:gd name="T37" fmla="*/ 185 h 298"/>
                <a:gd name="T38" fmla="*/ 318 w 318"/>
                <a:gd name="T39" fmla="*/ 222 h 298"/>
                <a:gd name="T40" fmla="*/ 318 w 318"/>
                <a:gd name="T41" fmla="*/ 222 h 298"/>
                <a:gd name="T42" fmla="*/ 317 w 318"/>
                <a:gd name="T43" fmla="*/ 226 h 298"/>
                <a:gd name="T44" fmla="*/ 315 w 318"/>
                <a:gd name="T45" fmla="*/ 228 h 298"/>
                <a:gd name="T46" fmla="*/ 314 w 318"/>
                <a:gd name="T47" fmla="*/ 228 h 298"/>
                <a:gd name="T48" fmla="*/ 208 w 318"/>
                <a:gd name="T49" fmla="*/ 228 h 298"/>
                <a:gd name="T50" fmla="*/ 208 w 318"/>
                <a:gd name="T51" fmla="*/ 279 h 298"/>
                <a:gd name="T52" fmla="*/ 208 w 318"/>
                <a:gd name="T53" fmla="*/ 289 h 298"/>
                <a:gd name="T54" fmla="*/ 208 w 318"/>
                <a:gd name="T55" fmla="*/ 289 h 298"/>
                <a:gd name="T56" fmla="*/ 207 w 318"/>
                <a:gd name="T57" fmla="*/ 292 h 298"/>
                <a:gd name="T58" fmla="*/ 205 w 318"/>
                <a:gd name="T59" fmla="*/ 295 h 298"/>
                <a:gd name="T60" fmla="*/ 202 w 318"/>
                <a:gd name="T61" fmla="*/ 296 h 298"/>
                <a:gd name="T62" fmla="*/ 199 w 318"/>
                <a:gd name="T63" fmla="*/ 298 h 298"/>
                <a:gd name="T64" fmla="*/ 169 w 318"/>
                <a:gd name="T65" fmla="*/ 298 h 298"/>
                <a:gd name="T66" fmla="*/ 169 w 318"/>
                <a:gd name="T67" fmla="*/ 298 h 298"/>
                <a:gd name="T68" fmla="*/ 165 w 318"/>
                <a:gd name="T69" fmla="*/ 296 h 298"/>
                <a:gd name="T70" fmla="*/ 163 w 318"/>
                <a:gd name="T71" fmla="*/ 295 h 298"/>
                <a:gd name="T72" fmla="*/ 160 w 318"/>
                <a:gd name="T73" fmla="*/ 292 h 298"/>
                <a:gd name="T74" fmla="*/ 160 w 318"/>
                <a:gd name="T75" fmla="*/ 289 h 298"/>
                <a:gd name="T76" fmla="*/ 160 w 318"/>
                <a:gd name="T77" fmla="*/ 275 h 298"/>
                <a:gd name="T78" fmla="*/ 0 w 318"/>
                <a:gd name="T79" fmla="*/ 209 h 298"/>
                <a:gd name="T80" fmla="*/ 0 w 318"/>
                <a:gd name="T81" fmla="*/ 87 h 298"/>
                <a:gd name="T82" fmla="*/ 160 w 318"/>
                <a:gd name="T83" fmla="*/ 23 h 298"/>
                <a:gd name="T84" fmla="*/ 160 w 318"/>
                <a:gd name="T85" fmla="*/ 9 h 298"/>
                <a:gd name="T86" fmla="*/ 160 w 318"/>
                <a:gd name="T87" fmla="*/ 9 h 298"/>
                <a:gd name="T88" fmla="*/ 160 w 318"/>
                <a:gd name="T89" fmla="*/ 6 h 298"/>
                <a:gd name="T90" fmla="*/ 163 w 318"/>
                <a:gd name="T91" fmla="*/ 3 h 298"/>
                <a:gd name="T92" fmla="*/ 165 w 318"/>
                <a:gd name="T93" fmla="*/ 1 h 298"/>
                <a:gd name="T94" fmla="*/ 169 w 318"/>
                <a:gd name="T95" fmla="*/ 0 h 298"/>
                <a:gd name="T96" fmla="*/ 199 w 318"/>
                <a:gd name="T97" fmla="*/ 0 h 298"/>
                <a:gd name="T98" fmla="*/ 199 w 318"/>
                <a:gd name="T99" fmla="*/ 0 h 298"/>
                <a:gd name="T100" fmla="*/ 202 w 318"/>
                <a:gd name="T101" fmla="*/ 1 h 298"/>
                <a:gd name="T102" fmla="*/ 205 w 318"/>
                <a:gd name="T103" fmla="*/ 3 h 298"/>
                <a:gd name="T104" fmla="*/ 207 w 318"/>
                <a:gd name="T105" fmla="*/ 6 h 298"/>
                <a:gd name="T106" fmla="*/ 208 w 318"/>
                <a:gd name="T107" fmla="*/ 9 h 298"/>
                <a:gd name="T108" fmla="*/ 208 w 318"/>
                <a:gd name="T109" fmla="*/ 18 h 298"/>
                <a:gd name="T110" fmla="*/ 208 w 318"/>
                <a:gd name="T111" fmla="*/ 18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18" h="298">
                  <a:moveTo>
                    <a:pt x="208" y="18"/>
                  </a:moveTo>
                  <a:lnTo>
                    <a:pt x="208" y="68"/>
                  </a:lnTo>
                  <a:lnTo>
                    <a:pt x="314" y="68"/>
                  </a:lnTo>
                  <a:lnTo>
                    <a:pt x="314" y="68"/>
                  </a:lnTo>
                  <a:lnTo>
                    <a:pt x="315" y="70"/>
                  </a:lnTo>
                  <a:lnTo>
                    <a:pt x="317" y="70"/>
                  </a:lnTo>
                  <a:lnTo>
                    <a:pt x="318" y="74"/>
                  </a:lnTo>
                  <a:lnTo>
                    <a:pt x="318" y="112"/>
                  </a:lnTo>
                  <a:lnTo>
                    <a:pt x="318" y="112"/>
                  </a:lnTo>
                  <a:lnTo>
                    <a:pt x="317" y="116"/>
                  </a:lnTo>
                  <a:lnTo>
                    <a:pt x="315" y="118"/>
                  </a:lnTo>
                  <a:lnTo>
                    <a:pt x="314" y="118"/>
                  </a:lnTo>
                  <a:lnTo>
                    <a:pt x="208" y="118"/>
                  </a:lnTo>
                  <a:lnTo>
                    <a:pt x="208" y="178"/>
                  </a:lnTo>
                  <a:lnTo>
                    <a:pt x="314" y="178"/>
                  </a:lnTo>
                  <a:lnTo>
                    <a:pt x="314" y="178"/>
                  </a:lnTo>
                  <a:lnTo>
                    <a:pt x="315" y="180"/>
                  </a:lnTo>
                  <a:lnTo>
                    <a:pt x="317" y="181"/>
                  </a:lnTo>
                  <a:lnTo>
                    <a:pt x="318" y="185"/>
                  </a:lnTo>
                  <a:lnTo>
                    <a:pt x="318" y="222"/>
                  </a:lnTo>
                  <a:lnTo>
                    <a:pt x="318" y="222"/>
                  </a:lnTo>
                  <a:lnTo>
                    <a:pt x="317" y="226"/>
                  </a:lnTo>
                  <a:lnTo>
                    <a:pt x="315" y="228"/>
                  </a:lnTo>
                  <a:lnTo>
                    <a:pt x="314" y="228"/>
                  </a:lnTo>
                  <a:lnTo>
                    <a:pt x="208" y="228"/>
                  </a:lnTo>
                  <a:lnTo>
                    <a:pt x="208" y="279"/>
                  </a:lnTo>
                  <a:lnTo>
                    <a:pt x="208" y="289"/>
                  </a:lnTo>
                  <a:lnTo>
                    <a:pt x="208" y="289"/>
                  </a:lnTo>
                  <a:lnTo>
                    <a:pt x="207" y="292"/>
                  </a:lnTo>
                  <a:lnTo>
                    <a:pt x="205" y="295"/>
                  </a:lnTo>
                  <a:lnTo>
                    <a:pt x="202" y="296"/>
                  </a:lnTo>
                  <a:lnTo>
                    <a:pt x="199" y="298"/>
                  </a:lnTo>
                  <a:lnTo>
                    <a:pt x="169" y="298"/>
                  </a:lnTo>
                  <a:lnTo>
                    <a:pt x="169" y="298"/>
                  </a:lnTo>
                  <a:lnTo>
                    <a:pt x="165" y="296"/>
                  </a:lnTo>
                  <a:lnTo>
                    <a:pt x="163" y="295"/>
                  </a:lnTo>
                  <a:lnTo>
                    <a:pt x="160" y="292"/>
                  </a:lnTo>
                  <a:lnTo>
                    <a:pt x="160" y="289"/>
                  </a:lnTo>
                  <a:lnTo>
                    <a:pt x="160" y="275"/>
                  </a:lnTo>
                  <a:lnTo>
                    <a:pt x="0" y="209"/>
                  </a:lnTo>
                  <a:lnTo>
                    <a:pt x="0" y="87"/>
                  </a:lnTo>
                  <a:lnTo>
                    <a:pt x="160" y="23"/>
                  </a:lnTo>
                  <a:lnTo>
                    <a:pt x="160" y="9"/>
                  </a:lnTo>
                  <a:lnTo>
                    <a:pt x="160" y="9"/>
                  </a:lnTo>
                  <a:lnTo>
                    <a:pt x="160" y="6"/>
                  </a:lnTo>
                  <a:lnTo>
                    <a:pt x="163" y="3"/>
                  </a:lnTo>
                  <a:lnTo>
                    <a:pt x="165" y="1"/>
                  </a:lnTo>
                  <a:lnTo>
                    <a:pt x="169" y="0"/>
                  </a:lnTo>
                  <a:lnTo>
                    <a:pt x="199" y="0"/>
                  </a:lnTo>
                  <a:lnTo>
                    <a:pt x="199" y="0"/>
                  </a:lnTo>
                  <a:lnTo>
                    <a:pt x="202" y="1"/>
                  </a:lnTo>
                  <a:lnTo>
                    <a:pt x="205" y="3"/>
                  </a:lnTo>
                  <a:lnTo>
                    <a:pt x="207" y="6"/>
                  </a:lnTo>
                  <a:lnTo>
                    <a:pt x="208" y="9"/>
                  </a:lnTo>
                  <a:lnTo>
                    <a:pt x="208" y="18"/>
                  </a:lnTo>
                  <a:lnTo>
                    <a:pt x="208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pic>
        <p:nvPicPr>
          <p:cNvPr id="160" name="Grafika 159" descr="Działania Ministerstwa Klimatu i Środowiska&#10;&#10;Obraz przedstawia jakie według respondenta Ministerstwo Klimatu i Środowiska powinno podjąć jeszcze działania, w zakresie ochrony środowiska i wspierania efektywnego gospodarowania zasobami - dbać o tereny zielone (np. ograniczyć wycinki lasów, zalesiać, dbać o wody gruntowe) - 21%.">
            <a:extLst>
              <a:ext uri="{FF2B5EF4-FFF2-40B4-BE49-F238E27FC236}">
                <a16:creationId xmlns:a16="http://schemas.microsoft.com/office/drawing/2014/main" id="{05C0C00F-B2E1-4118-8F75-71D513E20D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3952" y="4559305"/>
            <a:ext cx="540630" cy="540630"/>
          </a:xfrm>
          <a:prstGeom prst="rect">
            <a:avLst/>
          </a:prstGeom>
        </p:spPr>
      </p:pic>
      <p:pic>
        <p:nvPicPr>
          <p:cNvPr id="161" name="Grafika 160" descr="Działania Ministerstwa Klimatu i Środowiska&#10;&#10;Obraz przedstawia jakie według respondenta Ministerstwo Klimatu i Środowiska powinno podjąć jeszcze działania, w zakresie ochrony środowiska i wspierania efektywnego gospodarowania zasobami - działania edukacyjne, uświadamiać ludzi ekologicznie - 8%.">
            <a:extLst>
              <a:ext uri="{FF2B5EF4-FFF2-40B4-BE49-F238E27FC236}">
                <a16:creationId xmlns:a16="http://schemas.microsoft.com/office/drawing/2014/main" id="{200C080F-BA7C-4A13-AB80-35CF45221AB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78024" y="4559305"/>
            <a:ext cx="540630" cy="540630"/>
          </a:xfrm>
          <a:prstGeom prst="rect">
            <a:avLst/>
          </a:prstGeom>
        </p:spPr>
      </p:pic>
      <p:pic>
        <p:nvPicPr>
          <p:cNvPr id="162" name="Grafika 12" descr="Działania Ministerstwa Klimatu i Środowiska&#10;&#10;Obraz przedstawia jakie według respondenta Ministerstwo Klimatu i Środowiska powinno podjąć jeszcze działania, w zakresie ochrony środowiska i wspierania efektywnego gospodarowania zasobami - segregować i przetwarzać odpady - 8%.">
            <a:extLst>
              <a:ext uri="{FF2B5EF4-FFF2-40B4-BE49-F238E27FC236}">
                <a16:creationId xmlns:a16="http://schemas.microsoft.com/office/drawing/2014/main" id="{0F3AC9E7-4512-484F-AA79-E4BD62A2BEF2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60786" y="4530545"/>
            <a:ext cx="598150" cy="598151"/>
          </a:xfrm>
          <a:prstGeom prst="rect">
            <a:avLst/>
          </a:prstGeom>
        </p:spPr>
      </p:pic>
      <p:pic>
        <p:nvPicPr>
          <p:cNvPr id="163" name="Grafika 162" descr="Działania Ministerstwa Klimatu i Środowiska&#10;&#10;Obraz przedstawia jakie według respondenta Ministerstwo Klimatu i Środowiska powinno podjąć jeszcze działania, w zakresie ochrony środowiska i wspierania efektywnego gospodarowania zasobami - odejść od energetyki węglowej - 15%.">
            <a:extLst>
              <a:ext uri="{FF2B5EF4-FFF2-40B4-BE49-F238E27FC236}">
                <a16:creationId xmlns:a16="http://schemas.microsoft.com/office/drawing/2014/main" id="{52854F70-4E31-473C-9B21-E5D775F9F51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5400000">
            <a:off x="3678467" y="4536401"/>
            <a:ext cx="586439" cy="586439"/>
          </a:xfrm>
          <a:prstGeom prst="rect">
            <a:avLst/>
          </a:prstGeom>
        </p:spPr>
      </p:pic>
      <p:grpSp>
        <p:nvGrpSpPr>
          <p:cNvPr id="167" name="Grupa 166">
            <a:extLst>
              <a:ext uri="{FF2B5EF4-FFF2-40B4-BE49-F238E27FC236}">
                <a16:creationId xmlns:a16="http://schemas.microsoft.com/office/drawing/2014/main" id="{DB7A312E-FAE3-4742-B170-38B5896843A0}"/>
              </a:ext>
            </a:extLst>
          </p:cNvPr>
          <p:cNvGrpSpPr/>
          <p:nvPr/>
        </p:nvGrpSpPr>
        <p:grpSpPr>
          <a:xfrm>
            <a:off x="5348478" y="3413040"/>
            <a:ext cx="3541" cy="1111741"/>
            <a:chOff x="2895602" y="3413040"/>
            <a:chExt cx="3541" cy="1111741"/>
          </a:xfrm>
        </p:grpSpPr>
        <p:cxnSp>
          <p:nvCxnSpPr>
            <p:cNvPr id="169" name="Łącznik prosty 168">
              <a:extLst>
                <a:ext uri="{FF2B5EF4-FFF2-40B4-BE49-F238E27FC236}">
                  <a16:creationId xmlns:a16="http://schemas.microsoft.com/office/drawing/2014/main" id="{C02D52C9-9F5D-48E6-80E0-6F17A061E0F7}"/>
                </a:ext>
              </a:extLst>
            </p:cNvPr>
            <p:cNvCxnSpPr>
              <a:cxnSpLocks/>
            </p:cNvCxnSpPr>
            <p:nvPr/>
          </p:nvCxnSpPr>
          <p:spPr>
            <a:xfrm>
              <a:off x="2895602" y="4146698"/>
              <a:ext cx="0" cy="378083"/>
            </a:xfrm>
            <a:prstGeom prst="line">
              <a:avLst/>
            </a:prstGeom>
            <a:ln w="3175">
              <a:gradFill flip="none" rotWithShape="1">
                <a:gsLst>
                  <a:gs pos="70000">
                    <a:schemeClr val="accent1"/>
                  </a:gs>
                  <a:gs pos="0">
                    <a:schemeClr val="accent1">
                      <a:lumMod val="5000"/>
                      <a:lumOff val="95000"/>
                    </a:schemeClr>
                  </a:gs>
                  <a:gs pos="30000">
                    <a:schemeClr val="accent1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Łącznik prosty 169">
              <a:extLst>
                <a:ext uri="{FF2B5EF4-FFF2-40B4-BE49-F238E27FC236}">
                  <a16:creationId xmlns:a16="http://schemas.microsoft.com/office/drawing/2014/main" id="{211ABD9F-429A-47C7-BA45-E4EFBB7DB762}"/>
                </a:ext>
              </a:extLst>
            </p:cNvPr>
            <p:cNvCxnSpPr>
              <a:cxnSpLocks/>
            </p:cNvCxnSpPr>
            <p:nvPr/>
          </p:nvCxnSpPr>
          <p:spPr>
            <a:xfrm>
              <a:off x="2899143" y="3413040"/>
              <a:ext cx="0" cy="152400"/>
            </a:xfrm>
            <a:prstGeom prst="line">
              <a:avLst/>
            </a:prstGeom>
            <a:ln w="3175">
              <a:gradFill flip="none" rotWithShape="1">
                <a:gsLst>
                  <a:gs pos="70000">
                    <a:schemeClr val="accent1"/>
                  </a:gs>
                  <a:gs pos="0">
                    <a:schemeClr val="accent1">
                      <a:lumMod val="5000"/>
                      <a:lumOff val="95000"/>
                    </a:schemeClr>
                  </a:gs>
                  <a:gs pos="30000">
                    <a:schemeClr val="accent1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1" name="Grupa 170">
            <a:extLst>
              <a:ext uri="{FF2B5EF4-FFF2-40B4-BE49-F238E27FC236}">
                <a16:creationId xmlns:a16="http://schemas.microsoft.com/office/drawing/2014/main" id="{08D6A0B8-E8B8-4446-B1FD-2D4489681BE0}"/>
              </a:ext>
            </a:extLst>
          </p:cNvPr>
          <p:cNvGrpSpPr/>
          <p:nvPr/>
        </p:nvGrpSpPr>
        <p:grpSpPr>
          <a:xfrm>
            <a:off x="3962577" y="3423673"/>
            <a:ext cx="3541" cy="1031369"/>
            <a:chOff x="4572000" y="3423673"/>
            <a:chExt cx="3541" cy="1031369"/>
          </a:xfrm>
        </p:grpSpPr>
        <p:cxnSp>
          <p:nvCxnSpPr>
            <p:cNvPr id="172" name="Łącznik prosty 171">
              <a:extLst>
                <a:ext uri="{FF2B5EF4-FFF2-40B4-BE49-F238E27FC236}">
                  <a16:creationId xmlns:a16="http://schemas.microsoft.com/office/drawing/2014/main" id="{89530E30-D6B3-4F4E-930F-3F2CD3828146}"/>
                </a:ext>
              </a:extLst>
            </p:cNvPr>
            <p:cNvCxnSpPr>
              <a:cxnSpLocks/>
            </p:cNvCxnSpPr>
            <p:nvPr/>
          </p:nvCxnSpPr>
          <p:spPr>
            <a:xfrm>
              <a:off x="4572000" y="4038285"/>
              <a:ext cx="0" cy="416757"/>
            </a:xfrm>
            <a:prstGeom prst="line">
              <a:avLst/>
            </a:prstGeom>
            <a:ln w="3175">
              <a:gradFill flip="none" rotWithShape="1">
                <a:gsLst>
                  <a:gs pos="70000">
                    <a:schemeClr val="accent1"/>
                  </a:gs>
                  <a:gs pos="0">
                    <a:schemeClr val="accent1">
                      <a:lumMod val="5000"/>
                      <a:lumOff val="95000"/>
                    </a:schemeClr>
                  </a:gs>
                  <a:gs pos="30000">
                    <a:schemeClr val="accent1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Łącznik prosty 172">
              <a:extLst>
                <a:ext uri="{FF2B5EF4-FFF2-40B4-BE49-F238E27FC236}">
                  <a16:creationId xmlns:a16="http://schemas.microsoft.com/office/drawing/2014/main" id="{67BD8434-52D7-44AA-9205-ABA1C5375CE1}"/>
                </a:ext>
              </a:extLst>
            </p:cNvPr>
            <p:cNvCxnSpPr>
              <a:cxnSpLocks/>
            </p:cNvCxnSpPr>
            <p:nvPr/>
          </p:nvCxnSpPr>
          <p:spPr>
            <a:xfrm>
              <a:off x="4575541" y="3423673"/>
              <a:ext cx="0" cy="152400"/>
            </a:xfrm>
            <a:prstGeom prst="line">
              <a:avLst/>
            </a:prstGeom>
            <a:ln w="3175">
              <a:gradFill flip="none" rotWithShape="1">
                <a:gsLst>
                  <a:gs pos="70000">
                    <a:schemeClr val="accent1"/>
                  </a:gs>
                  <a:gs pos="0">
                    <a:schemeClr val="accent1">
                      <a:lumMod val="5000"/>
                      <a:lumOff val="95000"/>
                    </a:schemeClr>
                  </a:gs>
                  <a:gs pos="30000">
                    <a:schemeClr val="accent1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4" name="Grupa 173">
            <a:extLst>
              <a:ext uri="{FF2B5EF4-FFF2-40B4-BE49-F238E27FC236}">
                <a16:creationId xmlns:a16="http://schemas.microsoft.com/office/drawing/2014/main" id="{4B665476-5F23-47F1-BC68-EA4F3BAE3D0F}"/>
              </a:ext>
            </a:extLst>
          </p:cNvPr>
          <p:cNvGrpSpPr/>
          <p:nvPr/>
        </p:nvGrpSpPr>
        <p:grpSpPr>
          <a:xfrm>
            <a:off x="6639686" y="3395319"/>
            <a:ext cx="3541" cy="1093603"/>
            <a:chOff x="6248402" y="3395319"/>
            <a:chExt cx="3541" cy="1093603"/>
          </a:xfrm>
        </p:grpSpPr>
        <p:cxnSp>
          <p:nvCxnSpPr>
            <p:cNvPr id="175" name="Łącznik prosty 174">
              <a:extLst>
                <a:ext uri="{FF2B5EF4-FFF2-40B4-BE49-F238E27FC236}">
                  <a16:creationId xmlns:a16="http://schemas.microsoft.com/office/drawing/2014/main" id="{707E0793-AC5D-438C-9251-A255DDFD745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248402" y="4146698"/>
              <a:ext cx="3541" cy="342224"/>
            </a:xfrm>
            <a:prstGeom prst="line">
              <a:avLst/>
            </a:prstGeom>
            <a:ln w="3175">
              <a:gradFill flip="none" rotWithShape="1">
                <a:gsLst>
                  <a:gs pos="70000">
                    <a:schemeClr val="accent1"/>
                  </a:gs>
                  <a:gs pos="0">
                    <a:schemeClr val="accent1">
                      <a:lumMod val="5000"/>
                      <a:lumOff val="95000"/>
                    </a:schemeClr>
                  </a:gs>
                  <a:gs pos="30000">
                    <a:schemeClr val="accent1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Łącznik prosty 175">
              <a:extLst>
                <a:ext uri="{FF2B5EF4-FFF2-40B4-BE49-F238E27FC236}">
                  <a16:creationId xmlns:a16="http://schemas.microsoft.com/office/drawing/2014/main" id="{1C69A703-3371-4282-8A48-A137E7E19F7F}"/>
                </a:ext>
              </a:extLst>
            </p:cNvPr>
            <p:cNvCxnSpPr>
              <a:cxnSpLocks/>
            </p:cNvCxnSpPr>
            <p:nvPr/>
          </p:nvCxnSpPr>
          <p:spPr>
            <a:xfrm>
              <a:off x="6251943" y="3395319"/>
              <a:ext cx="0" cy="152400"/>
            </a:xfrm>
            <a:prstGeom prst="line">
              <a:avLst/>
            </a:prstGeom>
            <a:ln w="3175">
              <a:gradFill flip="none" rotWithShape="1">
                <a:gsLst>
                  <a:gs pos="70000">
                    <a:schemeClr val="accent1"/>
                  </a:gs>
                  <a:gs pos="0">
                    <a:schemeClr val="accent1">
                      <a:lumMod val="5000"/>
                      <a:lumOff val="95000"/>
                    </a:schemeClr>
                  </a:gs>
                  <a:gs pos="30000">
                    <a:schemeClr val="accent1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0" name="Prostokąt: zaokrąglone rogi 179">
            <a:extLst>
              <a:ext uri="{FF2B5EF4-FFF2-40B4-BE49-F238E27FC236}">
                <a16:creationId xmlns:a16="http://schemas.microsoft.com/office/drawing/2014/main" id="{4FCE7F18-B8B1-405C-98C1-FDF2C375738A}"/>
              </a:ext>
            </a:extLst>
          </p:cNvPr>
          <p:cNvSpPr/>
          <p:nvPr/>
        </p:nvSpPr>
        <p:spPr>
          <a:xfrm>
            <a:off x="755574" y="1549832"/>
            <a:ext cx="8002762" cy="3751431"/>
          </a:xfrm>
          <a:prstGeom prst="roundRect">
            <a:avLst>
              <a:gd name="adj" fmla="val 10185"/>
            </a:avLst>
          </a:prstGeom>
          <a:noFill/>
          <a:ln w="6350">
            <a:solidFill>
              <a:srgbClr val="D5C7A7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1" name="pole tekstowe 180">
            <a:extLst>
              <a:ext uri="{FF2B5EF4-FFF2-40B4-BE49-F238E27FC236}">
                <a16:creationId xmlns:a16="http://schemas.microsoft.com/office/drawing/2014/main" id="{7F26A0A2-8AA5-44B8-84A8-9800D0996D90}"/>
              </a:ext>
            </a:extLst>
          </p:cNvPr>
          <p:cNvSpPr txBox="1"/>
          <p:nvPr/>
        </p:nvSpPr>
        <p:spPr>
          <a:xfrm>
            <a:off x="1736721" y="1380263"/>
            <a:ext cx="839508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b="1"/>
              <a:t>TOP6</a:t>
            </a:r>
          </a:p>
        </p:txBody>
      </p:sp>
      <p:sp>
        <p:nvSpPr>
          <p:cNvPr id="183" name="Symbol zastępczy tekstu 7">
            <a:extLst>
              <a:ext uri="{FF2B5EF4-FFF2-40B4-BE49-F238E27FC236}">
                <a16:creationId xmlns:a16="http://schemas.microsoft.com/office/drawing/2014/main" id="{3CD9232D-1241-4C2F-A9BC-4831664B1A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053" y="5517256"/>
            <a:ext cx="8487418" cy="216000"/>
          </a:xfrm>
        </p:spPr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 Ze względu na status zawodowy: pracujący: n=697, emeryci, renciści: n=138, uczniowie, studenci: n=115, niepracujący: n=108. </a:t>
            </a:r>
          </a:p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*respondent nie miał do wyboru odpowiedzi z kafeterii. Odpowiedzi zostały uszeregowane zgodnie z odpowiedziami respondentów.</a:t>
            </a:r>
          </a:p>
          <a:p>
            <a:endParaRPr lang="pl-PL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47" name="Grupa 46">
            <a:extLst>
              <a:ext uri="{FF2B5EF4-FFF2-40B4-BE49-F238E27FC236}">
                <a16:creationId xmlns:a16="http://schemas.microsoft.com/office/drawing/2014/main" id="{D894958E-B54B-41C2-A950-111190A7D0A6}"/>
              </a:ext>
            </a:extLst>
          </p:cNvPr>
          <p:cNvGrpSpPr/>
          <p:nvPr/>
        </p:nvGrpSpPr>
        <p:grpSpPr>
          <a:xfrm>
            <a:off x="1491056" y="3417049"/>
            <a:ext cx="3541" cy="1031369"/>
            <a:chOff x="4572000" y="3423673"/>
            <a:chExt cx="3541" cy="1031369"/>
          </a:xfrm>
        </p:grpSpPr>
        <p:cxnSp>
          <p:nvCxnSpPr>
            <p:cNvPr id="48" name="Łącznik prosty 47">
              <a:extLst>
                <a:ext uri="{FF2B5EF4-FFF2-40B4-BE49-F238E27FC236}">
                  <a16:creationId xmlns:a16="http://schemas.microsoft.com/office/drawing/2014/main" id="{BC16CF8A-D93A-4A7A-B613-8119C78187F9}"/>
                </a:ext>
              </a:extLst>
            </p:cNvPr>
            <p:cNvCxnSpPr>
              <a:cxnSpLocks/>
            </p:cNvCxnSpPr>
            <p:nvPr/>
          </p:nvCxnSpPr>
          <p:spPr>
            <a:xfrm>
              <a:off x="4572000" y="4038285"/>
              <a:ext cx="0" cy="416757"/>
            </a:xfrm>
            <a:prstGeom prst="line">
              <a:avLst/>
            </a:prstGeom>
            <a:ln w="3175">
              <a:gradFill flip="none" rotWithShape="1">
                <a:gsLst>
                  <a:gs pos="70000">
                    <a:schemeClr val="accent1"/>
                  </a:gs>
                  <a:gs pos="0">
                    <a:schemeClr val="accent1">
                      <a:lumMod val="5000"/>
                      <a:lumOff val="95000"/>
                    </a:schemeClr>
                  </a:gs>
                  <a:gs pos="30000">
                    <a:schemeClr val="accent1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Łącznik prosty 48">
              <a:extLst>
                <a:ext uri="{FF2B5EF4-FFF2-40B4-BE49-F238E27FC236}">
                  <a16:creationId xmlns:a16="http://schemas.microsoft.com/office/drawing/2014/main" id="{63BA2952-1457-4BF7-9212-497833A66A49}"/>
                </a:ext>
              </a:extLst>
            </p:cNvPr>
            <p:cNvCxnSpPr>
              <a:cxnSpLocks/>
            </p:cNvCxnSpPr>
            <p:nvPr/>
          </p:nvCxnSpPr>
          <p:spPr>
            <a:xfrm>
              <a:off x="4575541" y="3423673"/>
              <a:ext cx="0" cy="152400"/>
            </a:xfrm>
            <a:prstGeom prst="line">
              <a:avLst/>
            </a:prstGeom>
            <a:ln w="3175">
              <a:gradFill flip="none" rotWithShape="1">
                <a:gsLst>
                  <a:gs pos="70000">
                    <a:schemeClr val="accent1"/>
                  </a:gs>
                  <a:gs pos="0">
                    <a:schemeClr val="accent1">
                      <a:lumMod val="5000"/>
                      <a:lumOff val="95000"/>
                    </a:schemeClr>
                  </a:gs>
                  <a:gs pos="30000">
                    <a:schemeClr val="accent1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upa 49">
            <a:extLst>
              <a:ext uri="{FF2B5EF4-FFF2-40B4-BE49-F238E27FC236}">
                <a16:creationId xmlns:a16="http://schemas.microsoft.com/office/drawing/2014/main" id="{8ABEF184-DC6E-4B7B-90A2-8E94F57A9E88}"/>
              </a:ext>
            </a:extLst>
          </p:cNvPr>
          <p:cNvGrpSpPr/>
          <p:nvPr/>
        </p:nvGrpSpPr>
        <p:grpSpPr>
          <a:xfrm>
            <a:off x="7849227" y="3395319"/>
            <a:ext cx="3541" cy="1093603"/>
            <a:chOff x="6248402" y="3395319"/>
            <a:chExt cx="3541" cy="1093603"/>
          </a:xfrm>
        </p:grpSpPr>
        <p:cxnSp>
          <p:nvCxnSpPr>
            <p:cNvPr id="51" name="Łącznik prosty 50">
              <a:extLst>
                <a:ext uri="{FF2B5EF4-FFF2-40B4-BE49-F238E27FC236}">
                  <a16:creationId xmlns:a16="http://schemas.microsoft.com/office/drawing/2014/main" id="{BAECC3C5-AF81-4F5F-B0AB-CDBA3E51970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248402" y="4146698"/>
              <a:ext cx="3541" cy="342224"/>
            </a:xfrm>
            <a:prstGeom prst="line">
              <a:avLst/>
            </a:prstGeom>
            <a:ln w="3175">
              <a:gradFill flip="none" rotWithShape="1">
                <a:gsLst>
                  <a:gs pos="70000">
                    <a:schemeClr val="accent1"/>
                  </a:gs>
                  <a:gs pos="0">
                    <a:schemeClr val="accent1">
                      <a:lumMod val="5000"/>
                      <a:lumOff val="95000"/>
                    </a:schemeClr>
                  </a:gs>
                  <a:gs pos="30000">
                    <a:schemeClr val="accent1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Łącznik prosty 51">
              <a:extLst>
                <a:ext uri="{FF2B5EF4-FFF2-40B4-BE49-F238E27FC236}">
                  <a16:creationId xmlns:a16="http://schemas.microsoft.com/office/drawing/2014/main" id="{E2AEA143-0DAB-4F6D-A2D5-A0D663BD4394}"/>
                </a:ext>
              </a:extLst>
            </p:cNvPr>
            <p:cNvCxnSpPr>
              <a:cxnSpLocks/>
            </p:cNvCxnSpPr>
            <p:nvPr/>
          </p:nvCxnSpPr>
          <p:spPr>
            <a:xfrm>
              <a:off x="6251943" y="3395319"/>
              <a:ext cx="0" cy="152400"/>
            </a:xfrm>
            <a:prstGeom prst="line">
              <a:avLst/>
            </a:prstGeom>
            <a:ln w="3175">
              <a:gradFill flip="none" rotWithShape="1">
                <a:gsLst>
                  <a:gs pos="70000">
                    <a:schemeClr val="accent1"/>
                  </a:gs>
                  <a:gs pos="0">
                    <a:schemeClr val="accent1">
                      <a:lumMod val="5000"/>
                      <a:lumOff val="95000"/>
                    </a:schemeClr>
                  </a:gs>
                  <a:gs pos="30000">
                    <a:schemeClr val="accent1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upa 52">
            <a:extLst>
              <a:ext uri="{FF2B5EF4-FFF2-40B4-BE49-F238E27FC236}">
                <a16:creationId xmlns:a16="http://schemas.microsoft.com/office/drawing/2014/main" id="{0F2F40E2-99A5-4818-BD04-12B78B28ECA8}"/>
              </a:ext>
            </a:extLst>
          </p:cNvPr>
          <p:cNvGrpSpPr/>
          <p:nvPr/>
        </p:nvGrpSpPr>
        <p:grpSpPr>
          <a:xfrm>
            <a:off x="2724640" y="3423673"/>
            <a:ext cx="3541" cy="1093603"/>
            <a:chOff x="6248402" y="3395319"/>
            <a:chExt cx="3541" cy="1093603"/>
          </a:xfrm>
        </p:grpSpPr>
        <p:cxnSp>
          <p:nvCxnSpPr>
            <p:cNvPr id="54" name="Łącznik prosty 53">
              <a:extLst>
                <a:ext uri="{FF2B5EF4-FFF2-40B4-BE49-F238E27FC236}">
                  <a16:creationId xmlns:a16="http://schemas.microsoft.com/office/drawing/2014/main" id="{0A7FC2FD-7AC4-461D-9A87-CC240E002957}"/>
                </a:ext>
              </a:extLst>
            </p:cNvPr>
            <p:cNvCxnSpPr>
              <a:cxnSpLocks/>
            </p:cNvCxnSpPr>
            <p:nvPr/>
          </p:nvCxnSpPr>
          <p:spPr>
            <a:xfrm>
              <a:off x="6248402" y="4288118"/>
              <a:ext cx="1" cy="200804"/>
            </a:xfrm>
            <a:prstGeom prst="line">
              <a:avLst/>
            </a:prstGeom>
            <a:ln w="3175">
              <a:gradFill flip="none" rotWithShape="1">
                <a:gsLst>
                  <a:gs pos="70000">
                    <a:schemeClr val="accent1"/>
                  </a:gs>
                  <a:gs pos="0">
                    <a:schemeClr val="accent1">
                      <a:lumMod val="5000"/>
                      <a:lumOff val="95000"/>
                    </a:schemeClr>
                  </a:gs>
                  <a:gs pos="30000">
                    <a:schemeClr val="accent1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Łącznik prosty 54">
              <a:extLst>
                <a:ext uri="{FF2B5EF4-FFF2-40B4-BE49-F238E27FC236}">
                  <a16:creationId xmlns:a16="http://schemas.microsoft.com/office/drawing/2014/main" id="{A451B1AD-B5A5-40B4-A415-E3F2A73A13A6}"/>
                </a:ext>
              </a:extLst>
            </p:cNvPr>
            <p:cNvCxnSpPr>
              <a:cxnSpLocks/>
            </p:cNvCxnSpPr>
            <p:nvPr/>
          </p:nvCxnSpPr>
          <p:spPr>
            <a:xfrm>
              <a:off x="6251943" y="3395319"/>
              <a:ext cx="0" cy="152400"/>
            </a:xfrm>
            <a:prstGeom prst="line">
              <a:avLst/>
            </a:prstGeom>
            <a:ln w="3175">
              <a:gradFill flip="none" rotWithShape="1">
                <a:gsLst>
                  <a:gs pos="70000">
                    <a:schemeClr val="accent1"/>
                  </a:gs>
                  <a:gs pos="0">
                    <a:schemeClr val="accent1">
                      <a:lumMod val="5000"/>
                      <a:lumOff val="95000"/>
                    </a:schemeClr>
                  </a:gs>
                  <a:gs pos="30000">
                    <a:schemeClr val="accent1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7" name="Grafika 56" descr="Dymek z myślami z wypełnieniem pełnym">
            <a:extLst>
              <a:ext uri="{FF2B5EF4-FFF2-40B4-BE49-F238E27FC236}">
                <a16:creationId xmlns:a16="http://schemas.microsoft.com/office/drawing/2014/main" id="{D947EFFD-23A3-483C-8BF3-00C94180EA3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96235" y="4579416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5935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E69DEE7E-7C94-445C-87F7-02D5D6CB79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>
                <a:latin typeface="+mn-lt"/>
              </a:rPr>
              <a:t>Działania Ministerstwa Klimatu i Środowiska</a:t>
            </a:r>
          </a:p>
        </p:txBody>
      </p:sp>
      <p:sp>
        <p:nvSpPr>
          <p:cNvPr id="9" name="Symbol zastępczy tekstu 12">
            <a:extLst>
              <a:ext uri="{FF2B5EF4-FFF2-40B4-BE49-F238E27FC236}">
                <a16:creationId xmlns:a16="http://schemas.microsoft.com/office/drawing/2014/main" id="{B5463FA6-1B7E-4C9D-A909-984C9C0A6D1C}"/>
              </a:ext>
            </a:extLst>
          </p:cNvPr>
          <p:cNvSpPr txBox="1">
            <a:spLocks/>
          </p:cNvSpPr>
          <p:nvPr/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/>
              <a:t>Zachowanie i ochrona środowiska naturalnego oraz wspieranie efektywnego gospodarowania zasobami</a:t>
            </a:r>
          </a:p>
        </p:txBody>
      </p:sp>
      <p:graphicFrame>
        <p:nvGraphicFramePr>
          <p:cNvPr id="98" name="Wykres 97">
            <a:extLst>
              <a:ext uri="{FF2B5EF4-FFF2-40B4-BE49-F238E27FC236}">
                <a16:creationId xmlns:a16="http://schemas.microsoft.com/office/drawing/2014/main" id="{61A61333-010D-4C59-81EC-B348C98EE8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2482491"/>
              </p:ext>
            </p:extLst>
          </p:nvPr>
        </p:nvGraphicFramePr>
        <p:xfrm>
          <a:off x="397927" y="1437079"/>
          <a:ext cx="8199183" cy="1948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3" name="Prostokąt: zaokrąglone rogi 132">
            <a:extLst>
              <a:ext uri="{FF2B5EF4-FFF2-40B4-BE49-F238E27FC236}">
                <a16:creationId xmlns:a16="http://schemas.microsoft.com/office/drawing/2014/main" id="{733A486A-AAB0-4D7C-8DF4-A021359B76D2}"/>
              </a:ext>
            </a:extLst>
          </p:cNvPr>
          <p:cNvSpPr/>
          <p:nvPr/>
        </p:nvSpPr>
        <p:spPr>
          <a:xfrm>
            <a:off x="755574" y="1549832"/>
            <a:ext cx="8002762" cy="3751431"/>
          </a:xfrm>
          <a:prstGeom prst="roundRect">
            <a:avLst>
              <a:gd name="adj" fmla="val 10185"/>
            </a:avLst>
          </a:prstGeom>
          <a:noFill/>
          <a:ln w="6350">
            <a:solidFill>
              <a:srgbClr val="D5C7A7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5" name="pole tekstowe 134">
            <a:extLst>
              <a:ext uri="{FF2B5EF4-FFF2-40B4-BE49-F238E27FC236}">
                <a16:creationId xmlns:a16="http://schemas.microsoft.com/office/drawing/2014/main" id="{6F18B69C-8F51-496E-A2E5-93774EF3E85A}"/>
              </a:ext>
            </a:extLst>
          </p:cNvPr>
          <p:cNvSpPr txBox="1"/>
          <p:nvPr/>
        </p:nvSpPr>
        <p:spPr>
          <a:xfrm>
            <a:off x="1736721" y="1380263"/>
            <a:ext cx="839508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b="1"/>
              <a:t>TOP5</a:t>
            </a:r>
          </a:p>
        </p:txBody>
      </p:sp>
      <p:grpSp>
        <p:nvGrpSpPr>
          <p:cNvPr id="70" name="Grafika 6">
            <a:extLst>
              <a:ext uri="{FF2B5EF4-FFF2-40B4-BE49-F238E27FC236}">
                <a16:creationId xmlns:a16="http://schemas.microsoft.com/office/drawing/2014/main" id="{2026AC2B-54DB-4F27-B0B0-0F50A6A5BA4B}"/>
              </a:ext>
            </a:extLst>
          </p:cNvPr>
          <p:cNvGrpSpPr/>
          <p:nvPr/>
        </p:nvGrpSpPr>
        <p:grpSpPr>
          <a:xfrm>
            <a:off x="7927179" y="1854114"/>
            <a:ext cx="593198" cy="326531"/>
            <a:chOff x="4156710" y="3200400"/>
            <a:chExt cx="830579" cy="457199"/>
          </a:xfrm>
          <a:solidFill>
            <a:srgbClr val="BFBFBF"/>
          </a:solidFill>
        </p:grpSpPr>
        <p:sp>
          <p:nvSpPr>
            <p:cNvPr id="71" name="Dowolny kształt: kształt 70">
              <a:extLst>
                <a:ext uri="{FF2B5EF4-FFF2-40B4-BE49-F238E27FC236}">
                  <a16:creationId xmlns:a16="http://schemas.microsoft.com/office/drawing/2014/main" id="{D83BBA4F-0E9C-4FA2-B689-4B672C2E3304}"/>
                </a:ext>
              </a:extLst>
            </p:cNvPr>
            <p:cNvSpPr/>
            <p:nvPr/>
          </p:nvSpPr>
          <p:spPr>
            <a:xfrm>
              <a:off x="4305300" y="3441382"/>
              <a:ext cx="533400" cy="216217"/>
            </a:xfrm>
            <a:custGeom>
              <a:avLst/>
              <a:gdLst>
                <a:gd name="connsiteX0" fmla="*/ 0 w 533400"/>
                <a:gd name="connsiteY0" fmla="*/ 0 h 216217"/>
                <a:gd name="connsiteX1" fmla="*/ 0 w 533400"/>
                <a:gd name="connsiteY1" fmla="*/ 111443 h 216217"/>
                <a:gd name="connsiteX2" fmla="*/ 266700 w 533400"/>
                <a:gd name="connsiteY2" fmla="*/ 216218 h 216217"/>
                <a:gd name="connsiteX3" fmla="*/ 533400 w 533400"/>
                <a:gd name="connsiteY3" fmla="*/ 111443 h 216217"/>
                <a:gd name="connsiteX4" fmla="*/ 533400 w 533400"/>
                <a:gd name="connsiteY4" fmla="*/ 0 h 216217"/>
                <a:gd name="connsiteX5" fmla="*/ 266700 w 533400"/>
                <a:gd name="connsiteY5" fmla="*/ 94298 h 216217"/>
                <a:gd name="connsiteX6" fmla="*/ 0 w 533400"/>
                <a:gd name="connsiteY6" fmla="*/ 0 h 216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3400" h="216217">
                  <a:moveTo>
                    <a:pt x="0" y="0"/>
                  </a:moveTo>
                  <a:lnTo>
                    <a:pt x="0" y="111443"/>
                  </a:lnTo>
                  <a:cubicBezTo>
                    <a:pt x="0" y="163830"/>
                    <a:pt x="119063" y="216218"/>
                    <a:pt x="266700" y="216218"/>
                  </a:cubicBezTo>
                  <a:cubicBezTo>
                    <a:pt x="414338" y="216218"/>
                    <a:pt x="533400" y="163830"/>
                    <a:pt x="533400" y="111443"/>
                  </a:cubicBezTo>
                  <a:lnTo>
                    <a:pt x="533400" y="0"/>
                  </a:lnTo>
                  <a:lnTo>
                    <a:pt x="266700" y="9429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2" name="Dowolny kształt: kształt 71">
              <a:extLst>
                <a:ext uri="{FF2B5EF4-FFF2-40B4-BE49-F238E27FC236}">
                  <a16:creationId xmlns:a16="http://schemas.microsoft.com/office/drawing/2014/main" id="{077D4220-602E-4393-A492-D5F00173BB33}"/>
                </a:ext>
              </a:extLst>
            </p:cNvPr>
            <p:cNvSpPr/>
            <p:nvPr/>
          </p:nvSpPr>
          <p:spPr>
            <a:xfrm>
              <a:off x="4156710" y="3200400"/>
              <a:ext cx="830579" cy="361950"/>
            </a:xfrm>
            <a:custGeom>
              <a:avLst/>
              <a:gdLst>
                <a:gd name="connsiteX0" fmla="*/ 415290 w 830579"/>
                <a:gd name="connsiteY0" fmla="*/ 294323 h 361950"/>
                <a:gd name="connsiteX1" fmla="*/ 830580 w 830579"/>
                <a:gd name="connsiteY1" fmla="*/ 148590 h 361950"/>
                <a:gd name="connsiteX2" fmla="*/ 415290 w 830579"/>
                <a:gd name="connsiteY2" fmla="*/ 0 h 361950"/>
                <a:gd name="connsiteX3" fmla="*/ 0 w 830579"/>
                <a:gd name="connsiteY3" fmla="*/ 148590 h 361950"/>
                <a:gd name="connsiteX4" fmla="*/ 53340 w 830579"/>
                <a:gd name="connsiteY4" fmla="*/ 167640 h 361950"/>
                <a:gd name="connsiteX5" fmla="*/ 53340 w 830579"/>
                <a:gd name="connsiteY5" fmla="*/ 342900 h 361950"/>
                <a:gd name="connsiteX6" fmla="*/ 72390 w 830579"/>
                <a:gd name="connsiteY6" fmla="*/ 361950 h 361950"/>
                <a:gd name="connsiteX7" fmla="*/ 91440 w 830579"/>
                <a:gd name="connsiteY7" fmla="*/ 342900 h 361950"/>
                <a:gd name="connsiteX8" fmla="*/ 91440 w 830579"/>
                <a:gd name="connsiteY8" fmla="*/ 180975 h 361950"/>
                <a:gd name="connsiteX9" fmla="*/ 415290 w 830579"/>
                <a:gd name="connsiteY9" fmla="*/ 29432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30579" h="361950">
                  <a:moveTo>
                    <a:pt x="415290" y="294323"/>
                  </a:moveTo>
                  <a:lnTo>
                    <a:pt x="830580" y="148590"/>
                  </a:lnTo>
                  <a:lnTo>
                    <a:pt x="415290" y="0"/>
                  </a:lnTo>
                  <a:lnTo>
                    <a:pt x="0" y="148590"/>
                  </a:lnTo>
                  <a:lnTo>
                    <a:pt x="53340" y="167640"/>
                  </a:lnTo>
                  <a:lnTo>
                    <a:pt x="53340" y="342900"/>
                  </a:lnTo>
                  <a:cubicBezTo>
                    <a:pt x="53340" y="353378"/>
                    <a:pt x="61912" y="361950"/>
                    <a:pt x="72390" y="361950"/>
                  </a:cubicBezTo>
                  <a:cubicBezTo>
                    <a:pt x="82868" y="361950"/>
                    <a:pt x="91440" y="353378"/>
                    <a:pt x="91440" y="342900"/>
                  </a:cubicBezTo>
                  <a:lnTo>
                    <a:pt x="91440" y="180975"/>
                  </a:lnTo>
                  <a:lnTo>
                    <a:pt x="415290" y="294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73" name="Grupa 72">
            <a:extLst>
              <a:ext uri="{FF2B5EF4-FFF2-40B4-BE49-F238E27FC236}">
                <a16:creationId xmlns:a16="http://schemas.microsoft.com/office/drawing/2014/main" id="{796B112C-77CB-4CC4-B46D-4C986E1F06A3}"/>
              </a:ext>
            </a:extLst>
          </p:cNvPr>
          <p:cNvGrpSpPr/>
          <p:nvPr/>
        </p:nvGrpSpPr>
        <p:grpSpPr>
          <a:xfrm>
            <a:off x="5909341" y="1640960"/>
            <a:ext cx="2448451" cy="670871"/>
            <a:chOff x="5918407" y="825256"/>
            <a:chExt cx="2448451" cy="670871"/>
          </a:xfrm>
        </p:grpSpPr>
        <p:sp>
          <p:nvSpPr>
            <p:cNvPr id="74" name="pole tekstowe 73">
              <a:extLst>
                <a:ext uri="{FF2B5EF4-FFF2-40B4-BE49-F238E27FC236}">
                  <a16:creationId xmlns:a16="http://schemas.microsoft.com/office/drawing/2014/main" id="{C961C0B4-6904-4719-A642-5DF875B2C44C}"/>
                </a:ext>
              </a:extLst>
            </p:cNvPr>
            <p:cNvSpPr txBox="1"/>
            <p:nvPr/>
          </p:nvSpPr>
          <p:spPr>
            <a:xfrm>
              <a:off x="5940642" y="967671"/>
              <a:ext cx="17935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00" b="1"/>
                <a:t>Ogółem</a:t>
              </a:r>
              <a:endParaRPr lang="pl-PL" sz="1000" b="1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D1FCA5BC-F945-4D17-AA2B-EB09EDEE8556}"/>
                </a:ext>
              </a:extLst>
            </p:cNvPr>
            <p:cNvGrpSpPr/>
            <p:nvPr/>
          </p:nvGrpSpPr>
          <p:grpSpPr>
            <a:xfrm>
              <a:off x="6543970" y="825256"/>
              <a:ext cx="1822888" cy="670871"/>
              <a:chOff x="7219059" y="1423626"/>
              <a:chExt cx="1822888" cy="670871"/>
            </a:xfrm>
          </p:grpSpPr>
          <p:sp>
            <p:nvSpPr>
              <p:cNvPr id="78" name="pole tekstowe 77">
                <a:extLst>
                  <a:ext uri="{FF2B5EF4-FFF2-40B4-BE49-F238E27FC236}">
                    <a16:creationId xmlns:a16="http://schemas.microsoft.com/office/drawing/2014/main" id="{1F44D201-F27F-4256-A9D8-10B9F6741176}"/>
                  </a:ext>
                </a:extLst>
              </p:cNvPr>
              <p:cNvSpPr txBox="1"/>
              <p:nvPr/>
            </p:nvSpPr>
            <p:spPr>
              <a:xfrm>
                <a:off x="7248444" y="1707230"/>
                <a:ext cx="1793503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050"/>
                  <a:t>Średnie</a:t>
                </a:r>
              </a:p>
            </p:txBody>
          </p:sp>
          <p:sp>
            <p:nvSpPr>
              <p:cNvPr id="77" name="pole tekstowe 76">
                <a:extLst>
                  <a:ext uri="{FF2B5EF4-FFF2-40B4-BE49-F238E27FC236}">
                    <a16:creationId xmlns:a16="http://schemas.microsoft.com/office/drawing/2014/main" id="{8B1E86A6-F16D-40D3-AF3E-FE1E9578B780}"/>
                  </a:ext>
                </a:extLst>
              </p:cNvPr>
              <p:cNvSpPr txBox="1"/>
              <p:nvPr/>
            </p:nvSpPr>
            <p:spPr>
              <a:xfrm>
                <a:off x="7248444" y="1572055"/>
                <a:ext cx="1793503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050"/>
                  <a:t>Zasadnicze zawodowe</a:t>
                </a:r>
              </a:p>
            </p:txBody>
          </p:sp>
          <p:sp>
            <p:nvSpPr>
              <p:cNvPr id="79" name="pole tekstowe 78">
                <a:extLst>
                  <a:ext uri="{FF2B5EF4-FFF2-40B4-BE49-F238E27FC236}">
                    <a16:creationId xmlns:a16="http://schemas.microsoft.com/office/drawing/2014/main" id="{72FA4857-EE32-49A2-8205-7F48A8D583F9}"/>
                  </a:ext>
                </a:extLst>
              </p:cNvPr>
              <p:cNvSpPr txBox="1"/>
              <p:nvPr/>
            </p:nvSpPr>
            <p:spPr>
              <a:xfrm>
                <a:off x="7248444" y="1423626"/>
                <a:ext cx="1793503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050"/>
                  <a:t>Podstawowe, gimnazjalne</a:t>
                </a:r>
                <a:endParaRPr lang="pl-PL" sz="105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  <p:sp>
            <p:nvSpPr>
              <p:cNvPr id="80" name="Prostokąt 79">
                <a:extLst>
                  <a:ext uri="{FF2B5EF4-FFF2-40B4-BE49-F238E27FC236}">
                    <a16:creationId xmlns:a16="http://schemas.microsoft.com/office/drawing/2014/main" id="{FC204A6A-AD6D-4ABB-AB90-C9F3CF695A8F}"/>
                  </a:ext>
                </a:extLst>
              </p:cNvPr>
              <p:cNvSpPr/>
              <p:nvPr/>
            </p:nvSpPr>
            <p:spPr>
              <a:xfrm rot="16200000">
                <a:off x="7216411" y="1489339"/>
                <a:ext cx="83119" cy="77824"/>
              </a:xfrm>
              <a:prstGeom prst="rect">
                <a:avLst/>
              </a:prstGeom>
              <a:solidFill>
                <a:srgbClr val="318F8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2000">
                  <a:solidFill>
                    <a:schemeClr val="tx1"/>
                  </a:solidFill>
                </a:endParaRPr>
              </a:p>
            </p:txBody>
          </p:sp>
          <p:sp>
            <p:nvSpPr>
              <p:cNvPr id="81" name="Prostokąt 80">
                <a:extLst>
                  <a:ext uri="{FF2B5EF4-FFF2-40B4-BE49-F238E27FC236}">
                    <a16:creationId xmlns:a16="http://schemas.microsoft.com/office/drawing/2014/main" id="{0EE37325-FB71-4BDC-ACC9-301DE963BA70}"/>
                  </a:ext>
                </a:extLst>
              </p:cNvPr>
              <p:cNvSpPr/>
              <p:nvPr/>
            </p:nvSpPr>
            <p:spPr>
              <a:xfrm rot="16200000">
                <a:off x="7216413" y="1629168"/>
                <a:ext cx="83119" cy="77824"/>
              </a:xfrm>
              <a:prstGeom prst="rect">
                <a:avLst/>
              </a:prstGeom>
              <a:solidFill>
                <a:srgbClr val="B3E5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2000">
                  <a:solidFill>
                    <a:schemeClr val="tx1"/>
                  </a:solidFill>
                </a:endParaRPr>
              </a:p>
            </p:txBody>
          </p:sp>
          <p:sp>
            <p:nvSpPr>
              <p:cNvPr id="82" name="Prostokąt 81">
                <a:extLst>
                  <a:ext uri="{FF2B5EF4-FFF2-40B4-BE49-F238E27FC236}">
                    <a16:creationId xmlns:a16="http://schemas.microsoft.com/office/drawing/2014/main" id="{4B2EE9CF-E243-4EF8-9A92-57D2A4AF2F56}"/>
                  </a:ext>
                </a:extLst>
              </p:cNvPr>
              <p:cNvSpPr/>
              <p:nvPr/>
            </p:nvSpPr>
            <p:spPr>
              <a:xfrm rot="16200000">
                <a:off x="7216414" y="1766515"/>
                <a:ext cx="83119" cy="77824"/>
              </a:xfrm>
              <a:prstGeom prst="rect">
                <a:avLst/>
              </a:prstGeom>
              <a:solidFill>
                <a:srgbClr val="9BAB9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2000">
                  <a:solidFill>
                    <a:schemeClr val="tx1"/>
                  </a:solidFill>
                </a:endParaRPr>
              </a:p>
            </p:txBody>
          </p:sp>
          <p:sp>
            <p:nvSpPr>
              <p:cNvPr id="83" name="pole tekstowe 82">
                <a:extLst>
                  <a:ext uri="{FF2B5EF4-FFF2-40B4-BE49-F238E27FC236}">
                    <a16:creationId xmlns:a16="http://schemas.microsoft.com/office/drawing/2014/main" id="{4235AC3A-D878-4537-8B2F-73E0AA848543}"/>
                  </a:ext>
                </a:extLst>
              </p:cNvPr>
              <p:cNvSpPr txBox="1"/>
              <p:nvPr/>
            </p:nvSpPr>
            <p:spPr>
              <a:xfrm>
                <a:off x="7248444" y="1840581"/>
                <a:ext cx="1793503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050"/>
                  <a:t>Wyższe</a:t>
                </a:r>
              </a:p>
            </p:txBody>
          </p:sp>
          <p:sp>
            <p:nvSpPr>
              <p:cNvPr id="84" name="Prostokąt 83">
                <a:extLst>
                  <a:ext uri="{FF2B5EF4-FFF2-40B4-BE49-F238E27FC236}">
                    <a16:creationId xmlns:a16="http://schemas.microsoft.com/office/drawing/2014/main" id="{C8AD9C83-9E76-403A-8253-D2132FD3A442}"/>
                  </a:ext>
                </a:extLst>
              </p:cNvPr>
              <p:cNvSpPr/>
              <p:nvPr/>
            </p:nvSpPr>
            <p:spPr>
              <a:xfrm rot="16200000">
                <a:off x="7216411" y="1899866"/>
                <a:ext cx="83119" cy="77824"/>
              </a:xfrm>
              <a:prstGeom prst="rect">
                <a:avLst/>
              </a:prstGeom>
              <a:solidFill>
                <a:srgbClr val="C4B79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20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6" name="Prostokąt 75">
              <a:extLst>
                <a:ext uri="{FF2B5EF4-FFF2-40B4-BE49-F238E27FC236}">
                  <a16:creationId xmlns:a16="http://schemas.microsoft.com/office/drawing/2014/main" id="{74D80D67-DD0C-4B02-9E82-D0E173B2F2C4}"/>
                </a:ext>
              </a:extLst>
            </p:cNvPr>
            <p:cNvSpPr/>
            <p:nvPr/>
          </p:nvSpPr>
          <p:spPr>
            <a:xfrm rot="16200000">
              <a:off x="5915759" y="1051868"/>
              <a:ext cx="83119" cy="77824"/>
            </a:xfrm>
            <a:prstGeom prst="rect">
              <a:avLst/>
            </a:prstGeom>
            <a:solidFill>
              <a:srgbClr val="B095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000">
                <a:solidFill>
                  <a:schemeClr val="tx1"/>
                </a:solidFill>
              </a:endParaRPr>
            </a:p>
          </p:txBody>
        </p:sp>
      </p:grpSp>
      <p:sp>
        <p:nvSpPr>
          <p:cNvPr id="139" name="Symbol zastępczy tekstu 7">
            <a:extLst>
              <a:ext uri="{FF2B5EF4-FFF2-40B4-BE49-F238E27FC236}">
                <a16:creationId xmlns:a16="http://schemas.microsoft.com/office/drawing/2014/main" id="{F6C0DF6C-342F-4E05-9122-DD1DC0CE06B9}"/>
              </a:ext>
            </a:extLst>
          </p:cNvPr>
          <p:cNvSpPr txBox="1">
            <a:spLocks/>
          </p:cNvSpPr>
          <p:nvPr/>
        </p:nvSpPr>
        <p:spPr>
          <a:xfrm>
            <a:off x="302733" y="5517256"/>
            <a:ext cx="8517738" cy="32292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 Ze względu na wykształcenie: podstawowe, gimnazjalne: n=33, zasadnicze zawodowe: n=79, średnie: n=404, wyższe: n=483.</a:t>
            </a:r>
          </a:p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*respondent nie miał do wyboru odpowiedzi z kafeterii. Odpowiedzi zostały uszeregowane zgodnie z odpowiedziami respondentów.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44075" y="908050"/>
            <a:ext cx="8076396" cy="1080790"/>
          </a:xfrm>
        </p:spPr>
        <p:txBody>
          <a:bodyPr/>
          <a:lstStyle/>
          <a:p>
            <a:r>
              <a:rPr lang="pl-PL" sz="1100"/>
              <a:t>6. Jakie według Pana(i) Ministerstwo Klimatu i Środowiska powinno podjąć jeszcze działania, w zakresie ochrony środowiska i wspierania efektywnego gospodarowania zasobami?</a:t>
            </a:r>
            <a:br>
              <a:rPr lang="pl-PL" sz="1100"/>
            </a:br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otwarte*.</a:t>
            </a:r>
          </a:p>
        </p:txBody>
      </p:sp>
      <p:graphicFrame>
        <p:nvGraphicFramePr>
          <p:cNvPr id="49" name="Tabela 48">
            <a:extLst>
              <a:ext uri="{FF2B5EF4-FFF2-40B4-BE49-F238E27FC236}">
                <a16:creationId xmlns:a16="http://schemas.microsoft.com/office/drawing/2014/main" id="{C10E336B-B609-4290-B751-F3A1DE8A3F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0727054"/>
              </p:ext>
            </p:extLst>
          </p:nvPr>
        </p:nvGraphicFramePr>
        <p:xfrm>
          <a:off x="854241" y="3592053"/>
          <a:ext cx="7637443" cy="6800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6408">
                  <a:extLst>
                    <a:ext uri="{9D8B030D-6E8A-4147-A177-3AD203B41FA5}">
                      <a16:colId xmlns:a16="http://schemas.microsoft.com/office/drawing/2014/main" val="2938667892"/>
                    </a:ext>
                  </a:extLst>
                </a:gridCol>
                <a:gridCol w="1082909">
                  <a:extLst>
                    <a:ext uri="{9D8B030D-6E8A-4147-A177-3AD203B41FA5}">
                      <a16:colId xmlns:a16="http://schemas.microsoft.com/office/drawing/2014/main" val="411925587"/>
                    </a:ext>
                  </a:extLst>
                </a:gridCol>
                <a:gridCol w="1429505">
                  <a:extLst>
                    <a:ext uri="{9D8B030D-6E8A-4147-A177-3AD203B41FA5}">
                      <a16:colId xmlns:a16="http://schemas.microsoft.com/office/drawing/2014/main" val="3608420190"/>
                    </a:ext>
                  </a:extLst>
                </a:gridCol>
                <a:gridCol w="1256207">
                  <a:extLst>
                    <a:ext uri="{9D8B030D-6E8A-4147-A177-3AD203B41FA5}">
                      <a16:colId xmlns:a16="http://schemas.microsoft.com/office/drawing/2014/main" val="3881020594"/>
                    </a:ext>
                  </a:extLst>
                </a:gridCol>
                <a:gridCol w="1316052">
                  <a:extLst>
                    <a:ext uri="{9D8B030D-6E8A-4147-A177-3AD203B41FA5}">
                      <a16:colId xmlns:a16="http://schemas.microsoft.com/office/drawing/2014/main" val="2823064476"/>
                    </a:ext>
                  </a:extLst>
                </a:gridCol>
                <a:gridCol w="1196362">
                  <a:extLst>
                    <a:ext uri="{9D8B030D-6E8A-4147-A177-3AD203B41FA5}">
                      <a16:colId xmlns:a16="http://schemas.microsoft.com/office/drawing/2014/main" val="42396631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Dbać o tereny </a:t>
                      </a:r>
                    </a:p>
                    <a:p>
                      <a:pPr algn="ctr" fontAlgn="t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zielone 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Promować używanie odnawialnych źródeł energii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Odejść od energetyki węglowej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Ograniczyć emisję spalin, gazów cieplarnianych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Działania edukacyjne, uświadamiać ludzi ekologicznie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Segregować </a:t>
                      </a:r>
                    </a:p>
                    <a:p>
                      <a:pPr algn="ctr" fontAlgn="t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 przetwarzać odpady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511642"/>
                  </a:ext>
                </a:extLst>
              </a:tr>
            </a:tbl>
          </a:graphicData>
        </a:graphic>
      </p:graphicFrame>
      <p:grpSp>
        <p:nvGrpSpPr>
          <p:cNvPr id="50" name="Grupa 49" descr="Działania Ministerstwa Klimatu i Środowiska&#10;&#10;Obraz przedstawia jakie według respondenta Ministerstwo Klimatu i Środowiska powinno podjąć jeszcze działania, w zakresie ochrony środowiska i wspierania efektywnego gospodarowania zasobami - promować używanie odnawialnych źródeł energii - 16%.">
            <a:extLst>
              <a:ext uri="{FF2B5EF4-FFF2-40B4-BE49-F238E27FC236}">
                <a16:creationId xmlns:a16="http://schemas.microsoft.com/office/drawing/2014/main" id="{1864A827-96B8-4B03-98E8-1CB5027AE3DA}"/>
              </a:ext>
            </a:extLst>
          </p:cNvPr>
          <p:cNvGrpSpPr/>
          <p:nvPr/>
        </p:nvGrpSpPr>
        <p:grpSpPr>
          <a:xfrm>
            <a:off x="2524800" y="4561592"/>
            <a:ext cx="492717" cy="536056"/>
            <a:chOff x="3673475" y="2644778"/>
            <a:chExt cx="685800" cy="746123"/>
          </a:xfrm>
          <a:solidFill>
            <a:srgbClr val="D5C7A7"/>
          </a:solidFill>
        </p:grpSpPr>
        <p:sp>
          <p:nvSpPr>
            <p:cNvPr id="51" name="Freeform 49">
              <a:extLst>
                <a:ext uri="{FF2B5EF4-FFF2-40B4-BE49-F238E27FC236}">
                  <a16:creationId xmlns:a16="http://schemas.microsoft.com/office/drawing/2014/main" id="{D2984228-C928-40B5-B9FD-BAC528CE1C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73475" y="2644778"/>
              <a:ext cx="685800" cy="652463"/>
            </a:xfrm>
            <a:custGeom>
              <a:avLst/>
              <a:gdLst>
                <a:gd name="T0" fmla="*/ 67 w 862"/>
                <a:gd name="T1" fmla="*/ 803 h 822"/>
                <a:gd name="T2" fmla="*/ 106 w 862"/>
                <a:gd name="T3" fmla="*/ 822 h 822"/>
                <a:gd name="T4" fmla="*/ 379 w 862"/>
                <a:gd name="T5" fmla="*/ 719 h 822"/>
                <a:gd name="T6" fmla="*/ 401 w 862"/>
                <a:gd name="T7" fmla="*/ 656 h 822"/>
                <a:gd name="T8" fmla="*/ 468 w 862"/>
                <a:gd name="T9" fmla="*/ 483 h 822"/>
                <a:gd name="T10" fmla="*/ 524 w 862"/>
                <a:gd name="T11" fmla="*/ 435 h 822"/>
                <a:gd name="T12" fmla="*/ 635 w 862"/>
                <a:gd name="T13" fmla="*/ 407 h 822"/>
                <a:gd name="T14" fmla="*/ 725 w 862"/>
                <a:gd name="T15" fmla="*/ 389 h 822"/>
                <a:gd name="T16" fmla="*/ 781 w 862"/>
                <a:gd name="T17" fmla="*/ 356 h 822"/>
                <a:gd name="T18" fmla="*/ 823 w 862"/>
                <a:gd name="T19" fmla="*/ 288 h 822"/>
                <a:gd name="T20" fmla="*/ 834 w 862"/>
                <a:gd name="T21" fmla="*/ 207 h 822"/>
                <a:gd name="T22" fmla="*/ 826 w 862"/>
                <a:gd name="T23" fmla="*/ 106 h 822"/>
                <a:gd name="T24" fmla="*/ 850 w 862"/>
                <a:gd name="T25" fmla="*/ 30 h 822"/>
                <a:gd name="T26" fmla="*/ 862 w 862"/>
                <a:gd name="T27" fmla="*/ 7 h 822"/>
                <a:gd name="T28" fmla="*/ 823 w 862"/>
                <a:gd name="T29" fmla="*/ 0 h 822"/>
                <a:gd name="T30" fmla="*/ 696 w 862"/>
                <a:gd name="T31" fmla="*/ 19 h 822"/>
                <a:gd name="T32" fmla="*/ 573 w 862"/>
                <a:gd name="T33" fmla="*/ 64 h 822"/>
                <a:gd name="T34" fmla="*/ 449 w 862"/>
                <a:gd name="T35" fmla="*/ 151 h 822"/>
                <a:gd name="T36" fmla="*/ 395 w 862"/>
                <a:gd name="T37" fmla="*/ 240 h 822"/>
                <a:gd name="T38" fmla="*/ 381 w 862"/>
                <a:gd name="T39" fmla="*/ 317 h 822"/>
                <a:gd name="T40" fmla="*/ 391 w 862"/>
                <a:gd name="T41" fmla="*/ 387 h 822"/>
                <a:gd name="T42" fmla="*/ 461 w 862"/>
                <a:gd name="T43" fmla="*/ 317 h 822"/>
                <a:gd name="T44" fmla="*/ 584 w 862"/>
                <a:gd name="T45" fmla="*/ 160 h 822"/>
                <a:gd name="T46" fmla="*/ 648 w 862"/>
                <a:gd name="T47" fmla="*/ 120 h 822"/>
                <a:gd name="T48" fmla="*/ 721 w 862"/>
                <a:gd name="T49" fmla="*/ 100 h 822"/>
                <a:gd name="T50" fmla="*/ 710 w 862"/>
                <a:gd name="T51" fmla="*/ 117 h 822"/>
                <a:gd name="T52" fmla="*/ 629 w 862"/>
                <a:gd name="T53" fmla="*/ 164 h 822"/>
                <a:gd name="T54" fmla="*/ 539 w 862"/>
                <a:gd name="T55" fmla="*/ 254 h 822"/>
                <a:gd name="T56" fmla="*/ 433 w 862"/>
                <a:gd name="T57" fmla="*/ 443 h 822"/>
                <a:gd name="T58" fmla="*/ 402 w 862"/>
                <a:gd name="T59" fmla="*/ 510 h 822"/>
                <a:gd name="T60" fmla="*/ 390 w 862"/>
                <a:gd name="T61" fmla="*/ 502 h 822"/>
                <a:gd name="T62" fmla="*/ 303 w 862"/>
                <a:gd name="T63" fmla="*/ 386 h 822"/>
                <a:gd name="T64" fmla="*/ 194 w 862"/>
                <a:gd name="T65" fmla="*/ 295 h 822"/>
                <a:gd name="T66" fmla="*/ 129 w 862"/>
                <a:gd name="T67" fmla="*/ 272 h 822"/>
                <a:gd name="T68" fmla="*/ 107 w 862"/>
                <a:gd name="T69" fmla="*/ 258 h 822"/>
                <a:gd name="T70" fmla="*/ 196 w 862"/>
                <a:gd name="T71" fmla="*/ 272 h 822"/>
                <a:gd name="T72" fmla="*/ 273 w 862"/>
                <a:gd name="T73" fmla="*/ 327 h 822"/>
                <a:gd name="T74" fmla="*/ 368 w 862"/>
                <a:gd name="T75" fmla="*/ 435 h 822"/>
                <a:gd name="T76" fmla="*/ 360 w 862"/>
                <a:gd name="T77" fmla="*/ 333 h 822"/>
                <a:gd name="T78" fmla="*/ 297 w 862"/>
                <a:gd name="T79" fmla="*/ 254 h 822"/>
                <a:gd name="T80" fmla="*/ 202 w 862"/>
                <a:gd name="T81" fmla="*/ 213 h 822"/>
                <a:gd name="T82" fmla="*/ 113 w 862"/>
                <a:gd name="T83" fmla="*/ 201 h 822"/>
                <a:gd name="T84" fmla="*/ 25 w 862"/>
                <a:gd name="T85" fmla="*/ 207 h 822"/>
                <a:gd name="T86" fmla="*/ 0 w 862"/>
                <a:gd name="T87" fmla="*/ 218 h 822"/>
                <a:gd name="T88" fmla="*/ 25 w 862"/>
                <a:gd name="T89" fmla="*/ 246 h 822"/>
                <a:gd name="T90" fmla="*/ 45 w 862"/>
                <a:gd name="T91" fmla="*/ 336 h 822"/>
                <a:gd name="T92" fmla="*/ 67 w 862"/>
                <a:gd name="T93" fmla="*/ 400 h 822"/>
                <a:gd name="T94" fmla="*/ 129 w 862"/>
                <a:gd name="T95" fmla="*/ 449 h 822"/>
                <a:gd name="T96" fmla="*/ 210 w 862"/>
                <a:gd name="T97" fmla="*/ 452 h 822"/>
                <a:gd name="T98" fmla="*/ 298 w 862"/>
                <a:gd name="T99" fmla="*/ 457 h 822"/>
                <a:gd name="T100" fmla="*/ 332 w 862"/>
                <a:gd name="T101" fmla="*/ 479 h 822"/>
                <a:gd name="T102" fmla="*/ 382 w 862"/>
                <a:gd name="T103" fmla="*/ 552 h 822"/>
                <a:gd name="T104" fmla="*/ 353 w 862"/>
                <a:gd name="T105" fmla="*/ 654 h 822"/>
                <a:gd name="T106" fmla="*/ 401 w 862"/>
                <a:gd name="T107" fmla="*/ 654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62" h="822">
                  <a:moveTo>
                    <a:pt x="61" y="772"/>
                  </a:moveTo>
                  <a:lnTo>
                    <a:pt x="61" y="772"/>
                  </a:lnTo>
                  <a:lnTo>
                    <a:pt x="61" y="783"/>
                  </a:lnTo>
                  <a:lnTo>
                    <a:pt x="64" y="794"/>
                  </a:lnTo>
                  <a:lnTo>
                    <a:pt x="67" y="803"/>
                  </a:lnTo>
                  <a:lnTo>
                    <a:pt x="73" y="809"/>
                  </a:lnTo>
                  <a:lnTo>
                    <a:pt x="79" y="816"/>
                  </a:lnTo>
                  <a:lnTo>
                    <a:pt x="87" y="819"/>
                  </a:lnTo>
                  <a:lnTo>
                    <a:pt x="95" y="822"/>
                  </a:lnTo>
                  <a:lnTo>
                    <a:pt x="106" y="822"/>
                  </a:lnTo>
                  <a:lnTo>
                    <a:pt x="505" y="822"/>
                  </a:lnTo>
                  <a:lnTo>
                    <a:pt x="505" y="757"/>
                  </a:lnTo>
                  <a:lnTo>
                    <a:pt x="126" y="757"/>
                  </a:lnTo>
                  <a:lnTo>
                    <a:pt x="126" y="719"/>
                  </a:lnTo>
                  <a:lnTo>
                    <a:pt x="379" y="719"/>
                  </a:lnTo>
                  <a:lnTo>
                    <a:pt x="384" y="709"/>
                  </a:lnTo>
                  <a:lnTo>
                    <a:pt x="384" y="709"/>
                  </a:lnTo>
                  <a:lnTo>
                    <a:pt x="384" y="709"/>
                  </a:lnTo>
                  <a:lnTo>
                    <a:pt x="390" y="688"/>
                  </a:lnTo>
                  <a:lnTo>
                    <a:pt x="401" y="656"/>
                  </a:lnTo>
                  <a:lnTo>
                    <a:pt x="401" y="656"/>
                  </a:lnTo>
                  <a:lnTo>
                    <a:pt x="436" y="558"/>
                  </a:lnTo>
                  <a:lnTo>
                    <a:pt x="454" y="513"/>
                  </a:lnTo>
                  <a:lnTo>
                    <a:pt x="468" y="483"/>
                  </a:lnTo>
                  <a:lnTo>
                    <a:pt x="468" y="483"/>
                  </a:lnTo>
                  <a:lnTo>
                    <a:pt x="475" y="471"/>
                  </a:lnTo>
                  <a:lnTo>
                    <a:pt x="486" y="460"/>
                  </a:lnTo>
                  <a:lnTo>
                    <a:pt x="497" y="451"/>
                  </a:lnTo>
                  <a:lnTo>
                    <a:pt x="510" y="441"/>
                  </a:lnTo>
                  <a:lnTo>
                    <a:pt x="524" y="435"/>
                  </a:lnTo>
                  <a:lnTo>
                    <a:pt x="539" y="429"/>
                  </a:lnTo>
                  <a:lnTo>
                    <a:pt x="553" y="424"/>
                  </a:lnTo>
                  <a:lnTo>
                    <a:pt x="570" y="420"/>
                  </a:lnTo>
                  <a:lnTo>
                    <a:pt x="603" y="413"/>
                  </a:lnTo>
                  <a:lnTo>
                    <a:pt x="635" y="407"/>
                  </a:lnTo>
                  <a:lnTo>
                    <a:pt x="668" y="403"/>
                  </a:lnTo>
                  <a:lnTo>
                    <a:pt x="696" y="398"/>
                  </a:lnTo>
                  <a:lnTo>
                    <a:pt x="696" y="398"/>
                  </a:lnTo>
                  <a:lnTo>
                    <a:pt x="712" y="393"/>
                  </a:lnTo>
                  <a:lnTo>
                    <a:pt x="725" y="389"/>
                  </a:lnTo>
                  <a:lnTo>
                    <a:pt x="739" y="384"/>
                  </a:lnTo>
                  <a:lnTo>
                    <a:pt x="750" y="378"/>
                  </a:lnTo>
                  <a:lnTo>
                    <a:pt x="763" y="372"/>
                  </a:lnTo>
                  <a:lnTo>
                    <a:pt x="772" y="364"/>
                  </a:lnTo>
                  <a:lnTo>
                    <a:pt x="781" y="356"/>
                  </a:lnTo>
                  <a:lnTo>
                    <a:pt x="791" y="348"/>
                  </a:lnTo>
                  <a:lnTo>
                    <a:pt x="797" y="339"/>
                  </a:lnTo>
                  <a:lnTo>
                    <a:pt x="805" y="330"/>
                  </a:lnTo>
                  <a:lnTo>
                    <a:pt x="816" y="309"/>
                  </a:lnTo>
                  <a:lnTo>
                    <a:pt x="823" y="288"/>
                  </a:lnTo>
                  <a:lnTo>
                    <a:pt x="830" y="264"/>
                  </a:lnTo>
                  <a:lnTo>
                    <a:pt x="830" y="264"/>
                  </a:lnTo>
                  <a:lnTo>
                    <a:pt x="833" y="244"/>
                  </a:lnTo>
                  <a:lnTo>
                    <a:pt x="834" y="226"/>
                  </a:lnTo>
                  <a:lnTo>
                    <a:pt x="834" y="207"/>
                  </a:lnTo>
                  <a:lnTo>
                    <a:pt x="834" y="191"/>
                  </a:lnTo>
                  <a:lnTo>
                    <a:pt x="831" y="157"/>
                  </a:lnTo>
                  <a:lnTo>
                    <a:pt x="828" y="120"/>
                  </a:lnTo>
                  <a:lnTo>
                    <a:pt x="828" y="120"/>
                  </a:lnTo>
                  <a:lnTo>
                    <a:pt x="826" y="106"/>
                  </a:lnTo>
                  <a:lnTo>
                    <a:pt x="828" y="94"/>
                  </a:lnTo>
                  <a:lnTo>
                    <a:pt x="831" y="73"/>
                  </a:lnTo>
                  <a:lnTo>
                    <a:pt x="836" y="56"/>
                  </a:lnTo>
                  <a:lnTo>
                    <a:pt x="844" y="42"/>
                  </a:lnTo>
                  <a:lnTo>
                    <a:pt x="850" y="30"/>
                  </a:lnTo>
                  <a:lnTo>
                    <a:pt x="856" y="21"/>
                  </a:lnTo>
                  <a:lnTo>
                    <a:pt x="861" y="14"/>
                  </a:lnTo>
                  <a:lnTo>
                    <a:pt x="862" y="8"/>
                  </a:lnTo>
                  <a:lnTo>
                    <a:pt x="862" y="8"/>
                  </a:lnTo>
                  <a:lnTo>
                    <a:pt x="862" y="7"/>
                  </a:lnTo>
                  <a:lnTo>
                    <a:pt x="861" y="4"/>
                  </a:lnTo>
                  <a:lnTo>
                    <a:pt x="853" y="2"/>
                  </a:lnTo>
                  <a:lnTo>
                    <a:pt x="840" y="0"/>
                  </a:lnTo>
                  <a:lnTo>
                    <a:pt x="823" y="0"/>
                  </a:lnTo>
                  <a:lnTo>
                    <a:pt x="823" y="0"/>
                  </a:lnTo>
                  <a:lnTo>
                    <a:pt x="792" y="2"/>
                  </a:lnTo>
                  <a:lnTo>
                    <a:pt x="763" y="7"/>
                  </a:lnTo>
                  <a:lnTo>
                    <a:pt x="763" y="7"/>
                  </a:lnTo>
                  <a:lnTo>
                    <a:pt x="729" y="11"/>
                  </a:lnTo>
                  <a:lnTo>
                    <a:pt x="696" y="19"/>
                  </a:lnTo>
                  <a:lnTo>
                    <a:pt x="654" y="30"/>
                  </a:lnTo>
                  <a:lnTo>
                    <a:pt x="654" y="30"/>
                  </a:lnTo>
                  <a:lnTo>
                    <a:pt x="628" y="39"/>
                  </a:lnTo>
                  <a:lnTo>
                    <a:pt x="600" y="50"/>
                  </a:lnTo>
                  <a:lnTo>
                    <a:pt x="573" y="64"/>
                  </a:lnTo>
                  <a:lnTo>
                    <a:pt x="545" y="78"/>
                  </a:lnTo>
                  <a:lnTo>
                    <a:pt x="519" y="94"/>
                  </a:lnTo>
                  <a:lnTo>
                    <a:pt x="494" y="111"/>
                  </a:lnTo>
                  <a:lnTo>
                    <a:pt x="471" y="131"/>
                  </a:lnTo>
                  <a:lnTo>
                    <a:pt x="449" y="151"/>
                  </a:lnTo>
                  <a:lnTo>
                    <a:pt x="430" y="174"/>
                  </a:lnTo>
                  <a:lnTo>
                    <a:pt x="413" y="199"/>
                  </a:lnTo>
                  <a:lnTo>
                    <a:pt x="405" y="212"/>
                  </a:lnTo>
                  <a:lnTo>
                    <a:pt x="399" y="226"/>
                  </a:lnTo>
                  <a:lnTo>
                    <a:pt x="395" y="240"/>
                  </a:lnTo>
                  <a:lnTo>
                    <a:pt x="390" y="254"/>
                  </a:lnTo>
                  <a:lnTo>
                    <a:pt x="385" y="269"/>
                  </a:lnTo>
                  <a:lnTo>
                    <a:pt x="384" y="285"/>
                  </a:lnTo>
                  <a:lnTo>
                    <a:pt x="382" y="300"/>
                  </a:lnTo>
                  <a:lnTo>
                    <a:pt x="381" y="317"/>
                  </a:lnTo>
                  <a:lnTo>
                    <a:pt x="382" y="334"/>
                  </a:lnTo>
                  <a:lnTo>
                    <a:pt x="384" y="351"/>
                  </a:lnTo>
                  <a:lnTo>
                    <a:pt x="387" y="368"/>
                  </a:lnTo>
                  <a:lnTo>
                    <a:pt x="391" y="387"/>
                  </a:lnTo>
                  <a:lnTo>
                    <a:pt x="391" y="387"/>
                  </a:lnTo>
                  <a:lnTo>
                    <a:pt x="404" y="432"/>
                  </a:lnTo>
                  <a:lnTo>
                    <a:pt x="404" y="432"/>
                  </a:lnTo>
                  <a:lnTo>
                    <a:pt x="423" y="392"/>
                  </a:lnTo>
                  <a:lnTo>
                    <a:pt x="441" y="353"/>
                  </a:lnTo>
                  <a:lnTo>
                    <a:pt x="461" y="317"/>
                  </a:lnTo>
                  <a:lnTo>
                    <a:pt x="483" y="282"/>
                  </a:lnTo>
                  <a:lnTo>
                    <a:pt x="505" y="247"/>
                  </a:lnTo>
                  <a:lnTo>
                    <a:pt x="530" y="216"/>
                  </a:lnTo>
                  <a:lnTo>
                    <a:pt x="556" y="187"/>
                  </a:lnTo>
                  <a:lnTo>
                    <a:pt x="584" y="160"/>
                  </a:lnTo>
                  <a:lnTo>
                    <a:pt x="584" y="160"/>
                  </a:lnTo>
                  <a:lnTo>
                    <a:pt x="600" y="148"/>
                  </a:lnTo>
                  <a:lnTo>
                    <a:pt x="617" y="137"/>
                  </a:lnTo>
                  <a:lnTo>
                    <a:pt x="632" y="128"/>
                  </a:lnTo>
                  <a:lnTo>
                    <a:pt x="648" y="120"/>
                  </a:lnTo>
                  <a:lnTo>
                    <a:pt x="663" y="112"/>
                  </a:lnTo>
                  <a:lnTo>
                    <a:pt x="679" y="108"/>
                  </a:lnTo>
                  <a:lnTo>
                    <a:pt x="704" y="101"/>
                  </a:lnTo>
                  <a:lnTo>
                    <a:pt x="713" y="100"/>
                  </a:lnTo>
                  <a:lnTo>
                    <a:pt x="721" y="100"/>
                  </a:lnTo>
                  <a:lnTo>
                    <a:pt x="725" y="100"/>
                  </a:lnTo>
                  <a:lnTo>
                    <a:pt x="727" y="103"/>
                  </a:lnTo>
                  <a:lnTo>
                    <a:pt x="725" y="106"/>
                  </a:lnTo>
                  <a:lnTo>
                    <a:pt x="719" y="111"/>
                  </a:lnTo>
                  <a:lnTo>
                    <a:pt x="710" y="117"/>
                  </a:lnTo>
                  <a:lnTo>
                    <a:pt x="696" y="125"/>
                  </a:lnTo>
                  <a:lnTo>
                    <a:pt x="696" y="125"/>
                  </a:lnTo>
                  <a:lnTo>
                    <a:pt x="671" y="137"/>
                  </a:lnTo>
                  <a:lnTo>
                    <a:pt x="649" y="150"/>
                  </a:lnTo>
                  <a:lnTo>
                    <a:pt x="629" y="164"/>
                  </a:lnTo>
                  <a:lnTo>
                    <a:pt x="609" y="179"/>
                  </a:lnTo>
                  <a:lnTo>
                    <a:pt x="590" y="196"/>
                  </a:lnTo>
                  <a:lnTo>
                    <a:pt x="572" y="215"/>
                  </a:lnTo>
                  <a:lnTo>
                    <a:pt x="556" y="233"/>
                  </a:lnTo>
                  <a:lnTo>
                    <a:pt x="539" y="254"/>
                  </a:lnTo>
                  <a:lnTo>
                    <a:pt x="525" y="274"/>
                  </a:lnTo>
                  <a:lnTo>
                    <a:pt x="510" y="295"/>
                  </a:lnTo>
                  <a:lnTo>
                    <a:pt x="483" y="342"/>
                  </a:lnTo>
                  <a:lnTo>
                    <a:pt x="458" y="390"/>
                  </a:lnTo>
                  <a:lnTo>
                    <a:pt x="433" y="443"/>
                  </a:lnTo>
                  <a:lnTo>
                    <a:pt x="433" y="443"/>
                  </a:lnTo>
                  <a:lnTo>
                    <a:pt x="409" y="502"/>
                  </a:lnTo>
                  <a:lnTo>
                    <a:pt x="409" y="502"/>
                  </a:lnTo>
                  <a:lnTo>
                    <a:pt x="404" y="508"/>
                  </a:lnTo>
                  <a:lnTo>
                    <a:pt x="402" y="510"/>
                  </a:lnTo>
                  <a:lnTo>
                    <a:pt x="401" y="511"/>
                  </a:lnTo>
                  <a:lnTo>
                    <a:pt x="398" y="510"/>
                  </a:lnTo>
                  <a:lnTo>
                    <a:pt x="396" y="508"/>
                  </a:lnTo>
                  <a:lnTo>
                    <a:pt x="390" y="502"/>
                  </a:lnTo>
                  <a:lnTo>
                    <a:pt x="390" y="502"/>
                  </a:lnTo>
                  <a:lnTo>
                    <a:pt x="370" y="474"/>
                  </a:lnTo>
                  <a:lnTo>
                    <a:pt x="349" y="446"/>
                  </a:lnTo>
                  <a:lnTo>
                    <a:pt x="349" y="446"/>
                  </a:lnTo>
                  <a:lnTo>
                    <a:pt x="326" y="415"/>
                  </a:lnTo>
                  <a:lnTo>
                    <a:pt x="303" y="386"/>
                  </a:lnTo>
                  <a:lnTo>
                    <a:pt x="278" y="359"/>
                  </a:lnTo>
                  <a:lnTo>
                    <a:pt x="252" y="334"/>
                  </a:lnTo>
                  <a:lnTo>
                    <a:pt x="224" y="314"/>
                  </a:lnTo>
                  <a:lnTo>
                    <a:pt x="210" y="305"/>
                  </a:lnTo>
                  <a:lnTo>
                    <a:pt x="194" y="295"/>
                  </a:lnTo>
                  <a:lnTo>
                    <a:pt x="179" y="288"/>
                  </a:lnTo>
                  <a:lnTo>
                    <a:pt x="163" y="282"/>
                  </a:lnTo>
                  <a:lnTo>
                    <a:pt x="146" y="275"/>
                  </a:lnTo>
                  <a:lnTo>
                    <a:pt x="129" y="272"/>
                  </a:lnTo>
                  <a:lnTo>
                    <a:pt x="129" y="272"/>
                  </a:lnTo>
                  <a:lnTo>
                    <a:pt x="110" y="266"/>
                  </a:lnTo>
                  <a:lnTo>
                    <a:pt x="106" y="264"/>
                  </a:lnTo>
                  <a:lnTo>
                    <a:pt x="104" y="261"/>
                  </a:lnTo>
                  <a:lnTo>
                    <a:pt x="104" y="260"/>
                  </a:lnTo>
                  <a:lnTo>
                    <a:pt x="107" y="258"/>
                  </a:lnTo>
                  <a:lnTo>
                    <a:pt x="120" y="257"/>
                  </a:lnTo>
                  <a:lnTo>
                    <a:pt x="137" y="258"/>
                  </a:lnTo>
                  <a:lnTo>
                    <a:pt x="158" y="261"/>
                  </a:lnTo>
                  <a:lnTo>
                    <a:pt x="183" y="268"/>
                  </a:lnTo>
                  <a:lnTo>
                    <a:pt x="196" y="272"/>
                  </a:lnTo>
                  <a:lnTo>
                    <a:pt x="208" y="278"/>
                  </a:lnTo>
                  <a:lnTo>
                    <a:pt x="208" y="278"/>
                  </a:lnTo>
                  <a:lnTo>
                    <a:pt x="230" y="292"/>
                  </a:lnTo>
                  <a:lnTo>
                    <a:pt x="253" y="308"/>
                  </a:lnTo>
                  <a:lnTo>
                    <a:pt x="273" y="327"/>
                  </a:lnTo>
                  <a:lnTo>
                    <a:pt x="294" y="345"/>
                  </a:lnTo>
                  <a:lnTo>
                    <a:pt x="312" y="365"/>
                  </a:lnTo>
                  <a:lnTo>
                    <a:pt x="331" y="387"/>
                  </a:lnTo>
                  <a:lnTo>
                    <a:pt x="368" y="435"/>
                  </a:lnTo>
                  <a:lnTo>
                    <a:pt x="368" y="435"/>
                  </a:lnTo>
                  <a:lnTo>
                    <a:pt x="370" y="403"/>
                  </a:lnTo>
                  <a:lnTo>
                    <a:pt x="370" y="403"/>
                  </a:lnTo>
                  <a:lnTo>
                    <a:pt x="370" y="378"/>
                  </a:lnTo>
                  <a:lnTo>
                    <a:pt x="367" y="354"/>
                  </a:lnTo>
                  <a:lnTo>
                    <a:pt x="360" y="333"/>
                  </a:lnTo>
                  <a:lnTo>
                    <a:pt x="353" y="314"/>
                  </a:lnTo>
                  <a:lnTo>
                    <a:pt x="342" y="295"/>
                  </a:lnTo>
                  <a:lnTo>
                    <a:pt x="328" y="280"/>
                  </a:lnTo>
                  <a:lnTo>
                    <a:pt x="314" y="266"/>
                  </a:lnTo>
                  <a:lnTo>
                    <a:pt x="297" y="254"/>
                  </a:lnTo>
                  <a:lnTo>
                    <a:pt x="280" y="243"/>
                  </a:lnTo>
                  <a:lnTo>
                    <a:pt x="261" y="233"/>
                  </a:lnTo>
                  <a:lnTo>
                    <a:pt x="241" y="226"/>
                  </a:lnTo>
                  <a:lnTo>
                    <a:pt x="222" y="218"/>
                  </a:lnTo>
                  <a:lnTo>
                    <a:pt x="202" y="213"/>
                  </a:lnTo>
                  <a:lnTo>
                    <a:pt x="182" y="209"/>
                  </a:lnTo>
                  <a:lnTo>
                    <a:pt x="161" y="205"/>
                  </a:lnTo>
                  <a:lnTo>
                    <a:pt x="143" y="202"/>
                  </a:lnTo>
                  <a:lnTo>
                    <a:pt x="143" y="202"/>
                  </a:lnTo>
                  <a:lnTo>
                    <a:pt x="113" y="201"/>
                  </a:lnTo>
                  <a:lnTo>
                    <a:pt x="90" y="201"/>
                  </a:lnTo>
                  <a:lnTo>
                    <a:pt x="65" y="202"/>
                  </a:lnTo>
                  <a:lnTo>
                    <a:pt x="65" y="202"/>
                  </a:lnTo>
                  <a:lnTo>
                    <a:pt x="45" y="204"/>
                  </a:lnTo>
                  <a:lnTo>
                    <a:pt x="25" y="207"/>
                  </a:lnTo>
                  <a:lnTo>
                    <a:pt x="25" y="207"/>
                  </a:lnTo>
                  <a:lnTo>
                    <a:pt x="14" y="210"/>
                  </a:lnTo>
                  <a:lnTo>
                    <a:pt x="5" y="212"/>
                  </a:lnTo>
                  <a:lnTo>
                    <a:pt x="0" y="215"/>
                  </a:lnTo>
                  <a:lnTo>
                    <a:pt x="0" y="218"/>
                  </a:lnTo>
                  <a:lnTo>
                    <a:pt x="0" y="218"/>
                  </a:lnTo>
                  <a:lnTo>
                    <a:pt x="1" y="223"/>
                  </a:lnTo>
                  <a:lnTo>
                    <a:pt x="5" y="226"/>
                  </a:lnTo>
                  <a:lnTo>
                    <a:pt x="17" y="238"/>
                  </a:lnTo>
                  <a:lnTo>
                    <a:pt x="25" y="246"/>
                  </a:lnTo>
                  <a:lnTo>
                    <a:pt x="31" y="257"/>
                  </a:lnTo>
                  <a:lnTo>
                    <a:pt x="36" y="271"/>
                  </a:lnTo>
                  <a:lnTo>
                    <a:pt x="39" y="288"/>
                  </a:lnTo>
                  <a:lnTo>
                    <a:pt x="39" y="288"/>
                  </a:lnTo>
                  <a:lnTo>
                    <a:pt x="45" y="336"/>
                  </a:lnTo>
                  <a:lnTo>
                    <a:pt x="50" y="359"/>
                  </a:lnTo>
                  <a:lnTo>
                    <a:pt x="54" y="372"/>
                  </a:lnTo>
                  <a:lnTo>
                    <a:pt x="59" y="384"/>
                  </a:lnTo>
                  <a:lnTo>
                    <a:pt x="59" y="384"/>
                  </a:lnTo>
                  <a:lnTo>
                    <a:pt x="67" y="400"/>
                  </a:lnTo>
                  <a:lnTo>
                    <a:pt x="74" y="412"/>
                  </a:lnTo>
                  <a:lnTo>
                    <a:pt x="85" y="424"/>
                  </a:lnTo>
                  <a:lnTo>
                    <a:pt x="98" y="435"/>
                  </a:lnTo>
                  <a:lnTo>
                    <a:pt x="112" y="443"/>
                  </a:lnTo>
                  <a:lnTo>
                    <a:pt x="129" y="449"/>
                  </a:lnTo>
                  <a:lnTo>
                    <a:pt x="148" y="452"/>
                  </a:lnTo>
                  <a:lnTo>
                    <a:pt x="168" y="454"/>
                  </a:lnTo>
                  <a:lnTo>
                    <a:pt x="168" y="454"/>
                  </a:lnTo>
                  <a:lnTo>
                    <a:pt x="188" y="454"/>
                  </a:lnTo>
                  <a:lnTo>
                    <a:pt x="210" y="452"/>
                  </a:lnTo>
                  <a:lnTo>
                    <a:pt x="233" y="451"/>
                  </a:lnTo>
                  <a:lnTo>
                    <a:pt x="255" y="451"/>
                  </a:lnTo>
                  <a:lnTo>
                    <a:pt x="278" y="452"/>
                  </a:lnTo>
                  <a:lnTo>
                    <a:pt x="289" y="454"/>
                  </a:lnTo>
                  <a:lnTo>
                    <a:pt x="298" y="457"/>
                  </a:lnTo>
                  <a:lnTo>
                    <a:pt x="309" y="460"/>
                  </a:lnTo>
                  <a:lnTo>
                    <a:pt x="317" y="465"/>
                  </a:lnTo>
                  <a:lnTo>
                    <a:pt x="326" y="471"/>
                  </a:lnTo>
                  <a:lnTo>
                    <a:pt x="332" y="479"/>
                  </a:lnTo>
                  <a:lnTo>
                    <a:pt x="332" y="479"/>
                  </a:lnTo>
                  <a:lnTo>
                    <a:pt x="346" y="496"/>
                  </a:lnTo>
                  <a:lnTo>
                    <a:pt x="359" y="514"/>
                  </a:lnTo>
                  <a:lnTo>
                    <a:pt x="379" y="545"/>
                  </a:lnTo>
                  <a:lnTo>
                    <a:pt x="379" y="545"/>
                  </a:lnTo>
                  <a:lnTo>
                    <a:pt x="382" y="552"/>
                  </a:lnTo>
                  <a:lnTo>
                    <a:pt x="384" y="556"/>
                  </a:lnTo>
                  <a:lnTo>
                    <a:pt x="384" y="563"/>
                  </a:lnTo>
                  <a:lnTo>
                    <a:pt x="382" y="569"/>
                  </a:lnTo>
                  <a:lnTo>
                    <a:pt x="382" y="569"/>
                  </a:lnTo>
                  <a:lnTo>
                    <a:pt x="353" y="654"/>
                  </a:lnTo>
                  <a:lnTo>
                    <a:pt x="61" y="654"/>
                  </a:lnTo>
                  <a:lnTo>
                    <a:pt x="61" y="772"/>
                  </a:lnTo>
                  <a:lnTo>
                    <a:pt x="61" y="772"/>
                  </a:lnTo>
                  <a:close/>
                  <a:moveTo>
                    <a:pt x="353" y="654"/>
                  </a:moveTo>
                  <a:lnTo>
                    <a:pt x="401" y="654"/>
                  </a:lnTo>
                  <a:lnTo>
                    <a:pt x="401" y="656"/>
                  </a:lnTo>
                  <a:lnTo>
                    <a:pt x="353" y="6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2" name="Freeform 50">
              <a:extLst>
                <a:ext uri="{FF2B5EF4-FFF2-40B4-BE49-F238E27FC236}">
                  <a16:creationId xmlns:a16="http://schemas.microsoft.com/office/drawing/2014/main" id="{2A3D1F61-A0A3-433C-8132-9BC397BD1A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8925" y="3154363"/>
              <a:ext cx="254000" cy="236538"/>
            </a:xfrm>
            <a:custGeom>
              <a:avLst/>
              <a:gdLst>
                <a:gd name="T0" fmla="*/ 208 w 318"/>
                <a:gd name="T1" fmla="*/ 18 h 298"/>
                <a:gd name="T2" fmla="*/ 208 w 318"/>
                <a:gd name="T3" fmla="*/ 68 h 298"/>
                <a:gd name="T4" fmla="*/ 314 w 318"/>
                <a:gd name="T5" fmla="*/ 68 h 298"/>
                <a:gd name="T6" fmla="*/ 314 w 318"/>
                <a:gd name="T7" fmla="*/ 68 h 298"/>
                <a:gd name="T8" fmla="*/ 315 w 318"/>
                <a:gd name="T9" fmla="*/ 70 h 298"/>
                <a:gd name="T10" fmla="*/ 317 w 318"/>
                <a:gd name="T11" fmla="*/ 70 h 298"/>
                <a:gd name="T12" fmla="*/ 318 w 318"/>
                <a:gd name="T13" fmla="*/ 74 h 298"/>
                <a:gd name="T14" fmla="*/ 318 w 318"/>
                <a:gd name="T15" fmla="*/ 112 h 298"/>
                <a:gd name="T16" fmla="*/ 318 w 318"/>
                <a:gd name="T17" fmla="*/ 112 h 298"/>
                <a:gd name="T18" fmla="*/ 317 w 318"/>
                <a:gd name="T19" fmla="*/ 116 h 298"/>
                <a:gd name="T20" fmla="*/ 315 w 318"/>
                <a:gd name="T21" fmla="*/ 118 h 298"/>
                <a:gd name="T22" fmla="*/ 314 w 318"/>
                <a:gd name="T23" fmla="*/ 118 h 298"/>
                <a:gd name="T24" fmla="*/ 208 w 318"/>
                <a:gd name="T25" fmla="*/ 118 h 298"/>
                <a:gd name="T26" fmla="*/ 208 w 318"/>
                <a:gd name="T27" fmla="*/ 178 h 298"/>
                <a:gd name="T28" fmla="*/ 314 w 318"/>
                <a:gd name="T29" fmla="*/ 178 h 298"/>
                <a:gd name="T30" fmla="*/ 314 w 318"/>
                <a:gd name="T31" fmla="*/ 178 h 298"/>
                <a:gd name="T32" fmla="*/ 315 w 318"/>
                <a:gd name="T33" fmla="*/ 180 h 298"/>
                <a:gd name="T34" fmla="*/ 317 w 318"/>
                <a:gd name="T35" fmla="*/ 181 h 298"/>
                <a:gd name="T36" fmla="*/ 318 w 318"/>
                <a:gd name="T37" fmla="*/ 185 h 298"/>
                <a:gd name="T38" fmla="*/ 318 w 318"/>
                <a:gd name="T39" fmla="*/ 222 h 298"/>
                <a:gd name="T40" fmla="*/ 318 w 318"/>
                <a:gd name="T41" fmla="*/ 222 h 298"/>
                <a:gd name="T42" fmla="*/ 317 w 318"/>
                <a:gd name="T43" fmla="*/ 226 h 298"/>
                <a:gd name="T44" fmla="*/ 315 w 318"/>
                <a:gd name="T45" fmla="*/ 228 h 298"/>
                <a:gd name="T46" fmla="*/ 314 w 318"/>
                <a:gd name="T47" fmla="*/ 228 h 298"/>
                <a:gd name="T48" fmla="*/ 208 w 318"/>
                <a:gd name="T49" fmla="*/ 228 h 298"/>
                <a:gd name="T50" fmla="*/ 208 w 318"/>
                <a:gd name="T51" fmla="*/ 279 h 298"/>
                <a:gd name="T52" fmla="*/ 208 w 318"/>
                <a:gd name="T53" fmla="*/ 289 h 298"/>
                <a:gd name="T54" fmla="*/ 208 w 318"/>
                <a:gd name="T55" fmla="*/ 289 h 298"/>
                <a:gd name="T56" fmla="*/ 207 w 318"/>
                <a:gd name="T57" fmla="*/ 292 h 298"/>
                <a:gd name="T58" fmla="*/ 205 w 318"/>
                <a:gd name="T59" fmla="*/ 295 h 298"/>
                <a:gd name="T60" fmla="*/ 202 w 318"/>
                <a:gd name="T61" fmla="*/ 296 h 298"/>
                <a:gd name="T62" fmla="*/ 199 w 318"/>
                <a:gd name="T63" fmla="*/ 298 h 298"/>
                <a:gd name="T64" fmla="*/ 169 w 318"/>
                <a:gd name="T65" fmla="*/ 298 h 298"/>
                <a:gd name="T66" fmla="*/ 169 w 318"/>
                <a:gd name="T67" fmla="*/ 298 h 298"/>
                <a:gd name="T68" fmla="*/ 165 w 318"/>
                <a:gd name="T69" fmla="*/ 296 h 298"/>
                <a:gd name="T70" fmla="*/ 163 w 318"/>
                <a:gd name="T71" fmla="*/ 295 h 298"/>
                <a:gd name="T72" fmla="*/ 160 w 318"/>
                <a:gd name="T73" fmla="*/ 292 h 298"/>
                <a:gd name="T74" fmla="*/ 160 w 318"/>
                <a:gd name="T75" fmla="*/ 289 h 298"/>
                <a:gd name="T76" fmla="*/ 160 w 318"/>
                <a:gd name="T77" fmla="*/ 275 h 298"/>
                <a:gd name="T78" fmla="*/ 0 w 318"/>
                <a:gd name="T79" fmla="*/ 209 h 298"/>
                <a:gd name="T80" fmla="*/ 0 w 318"/>
                <a:gd name="T81" fmla="*/ 87 h 298"/>
                <a:gd name="T82" fmla="*/ 160 w 318"/>
                <a:gd name="T83" fmla="*/ 23 h 298"/>
                <a:gd name="T84" fmla="*/ 160 w 318"/>
                <a:gd name="T85" fmla="*/ 9 h 298"/>
                <a:gd name="T86" fmla="*/ 160 w 318"/>
                <a:gd name="T87" fmla="*/ 9 h 298"/>
                <a:gd name="T88" fmla="*/ 160 w 318"/>
                <a:gd name="T89" fmla="*/ 6 h 298"/>
                <a:gd name="T90" fmla="*/ 163 w 318"/>
                <a:gd name="T91" fmla="*/ 3 h 298"/>
                <a:gd name="T92" fmla="*/ 165 w 318"/>
                <a:gd name="T93" fmla="*/ 1 h 298"/>
                <a:gd name="T94" fmla="*/ 169 w 318"/>
                <a:gd name="T95" fmla="*/ 0 h 298"/>
                <a:gd name="T96" fmla="*/ 199 w 318"/>
                <a:gd name="T97" fmla="*/ 0 h 298"/>
                <a:gd name="T98" fmla="*/ 199 w 318"/>
                <a:gd name="T99" fmla="*/ 0 h 298"/>
                <a:gd name="T100" fmla="*/ 202 w 318"/>
                <a:gd name="T101" fmla="*/ 1 h 298"/>
                <a:gd name="T102" fmla="*/ 205 w 318"/>
                <a:gd name="T103" fmla="*/ 3 h 298"/>
                <a:gd name="T104" fmla="*/ 207 w 318"/>
                <a:gd name="T105" fmla="*/ 6 h 298"/>
                <a:gd name="T106" fmla="*/ 208 w 318"/>
                <a:gd name="T107" fmla="*/ 9 h 298"/>
                <a:gd name="T108" fmla="*/ 208 w 318"/>
                <a:gd name="T109" fmla="*/ 18 h 298"/>
                <a:gd name="T110" fmla="*/ 208 w 318"/>
                <a:gd name="T111" fmla="*/ 18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18" h="298">
                  <a:moveTo>
                    <a:pt x="208" y="18"/>
                  </a:moveTo>
                  <a:lnTo>
                    <a:pt x="208" y="68"/>
                  </a:lnTo>
                  <a:lnTo>
                    <a:pt x="314" y="68"/>
                  </a:lnTo>
                  <a:lnTo>
                    <a:pt x="314" y="68"/>
                  </a:lnTo>
                  <a:lnTo>
                    <a:pt x="315" y="70"/>
                  </a:lnTo>
                  <a:lnTo>
                    <a:pt x="317" y="70"/>
                  </a:lnTo>
                  <a:lnTo>
                    <a:pt x="318" y="74"/>
                  </a:lnTo>
                  <a:lnTo>
                    <a:pt x="318" y="112"/>
                  </a:lnTo>
                  <a:lnTo>
                    <a:pt x="318" y="112"/>
                  </a:lnTo>
                  <a:lnTo>
                    <a:pt x="317" y="116"/>
                  </a:lnTo>
                  <a:lnTo>
                    <a:pt x="315" y="118"/>
                  </a:lnTo>
                  <a:lnTo>
                    <a:pt x="314" y="118"/>
                  </a:lnTo>
                  <a:lnTo>
                    <a:pt x="208" y="118"/>
                  </a:lnTo>
                  <a:lnTo>
                    <a:pt x="208" y="178"/>
                  </a:lnTo>
                  <a:lnTo>
                    <a:pt x="314" y="178"/>
                  </a:lnTo>
                  <a:lnTo>
                    <a:pt x="314" y="178"/>
                  </a:lnTo>
                  <a:lnTo>
                    <a:pt x="315" y="180"/>
                  </a:lnTo>
                  <a:lnTo>
                    <a:pt x="317" y="181"/>
                  </a:lnTo>
                  <a:lnTo>
                    <a:pt x="318" y="185"/>
                  </a:lnTo>
                  <a:lnTo>
                    <a:pt x="318" y="222"/>
                  </a:lnTo>
                  <a:lnTo>
                    <a:pt x="318" y="222"/>
                  </a:lnTo>
                  <a:lnTo>
                    <a:pt x="317" y="226"/>
                  </a:lnTo>
                  <a:lnTo>
                    <a:pt x="315" y="228"/>
                  </a:lnTo>
                  <a:lnTo>
                    <a:pt x="314" y="228"/>
                  </a:lnTo>
                  <a:lnTo>
                    <a:pt x="208" y="228"/>
                  </a:lnTo>
                  <a:lnTo>
                    <a:pt x="208" y="279"/>
                  </a:lnTo>
                  <a:lnTo>
                    <a:pt x="208" y="289"/>
                  </a:lnTo>
                  <a:lnTo>
                    <a:pt x="208" y="289"/>
                  </a:lnTo>
                  <a:lnTo>
                    <a:pt x="207" y="292"/>
                  </a:lnTo>
                  <a:lnTo>
                    <a:pt x="205" y="295"/>
                  </a:lnTo>
                  <a:lnTo>
                    <a:pt x="202" y="296"/>
                  </a:lnTo>
                  <a:lnTo>
                    <a:pt x="199" y="298"/>
                  </a:lnTo>
                  <a:lnTo>
                    <a:pt x="169" y="298"/>
                  </a:lnTo>
                  <a:lnTo>
                    <a:pt x="169" y="298"/>
                  </a:lnTo>
                  <a:lnTo>
                    <a:pt x="165" y="296"/>
                  </a:lnTo>
                  <a:lnTo>
                    <a:pt x="163" y="295"/>
                  </a:lnTo>
                  <a:lnTo>
                    <a:pt x="160" y="292"/>
                  </a:lnTo>
                  <a:lnTo>
                    <a:pt x="160" y="289"/>
                  </a:lnTo>
                  <a:lnTo>
                    <a:pt x="160" y="275"/>
                  </a:lnTo>
                  <a:lnTo>
                    <a:pt x="0" y="209"/>
                  </a:lnTo>
                  <a:lnTo>
                    <a:pt x="0" y="87"/>
                  </a:lnTo>
                  <a:lnTo>
                    <a:pt x="160" y="23"/>
                  </a:lnTo>
                  <a:lnTo>
                    <a:pt x="160" y="9"/>
                  </a:lnTo>
                  <a:lnTo>
                    <a:pt x="160" y="9"/>
                  </a:lnTo>
                  <a:lnTo>
                    <a:pt x="160" y="6"/>
                  </a:lnTo>
                  <a:lnTo>
                    <a:pt x="163" y="3"/>
                  </a:lnTo>
                  <a:lnTo>
                    <a:pt x="165" y="1"/>
                  </a:lnTo>
                  <a:lnTo>
                    <a:pt x="169" y="0"/>
                  </a:lnTo>
                  <a:lnTo>
                    <a:pt x="199" y="0"/>
                  </a:lnTo>
                  <a:lnTo>
                    <a:pt x="199" y="0"/>
                  </a:lnTo>
                  <a:lnTo>
                    <a:pt x="202" y="1"/>
                  </a:lnTo>
                  <a:lnTo>
                    <a:pt x="205" y="3"/>
                  </a:lnTo>
                  <a:lnTo>
                    <a:pt x="207" y="6"/>
                  </a:lnTo>
                  <a:lnTo>
                    <a:pt x="208" y="9"/>
                  </a:lnTo>
                  <a:lnTo>
                    <a:pt x="208" y="18"/>
                  </a:lnTo>
                  <a:lnTo>
                    <a:pt x="208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pic>
        <p:nvPicPr>
          <p:cNvPr id="53" name="Grafika 52" descr="Działania Ministerstwa Klimatu i Środowiska&#10;&#10;Obraz przedstawia jakie według respondenta Ministerstwo Klimatu i Środowiska powinno podjąć jeszcze działania, w zakresie ochrony środowiska i wspierania efektywnego gospodarowania zasobami - dbać o tereny zielone (np. ograniczyć wycinki lasów, zalesiać, dbać o wody gruntowe) - 21%.">
            <a:extLst>
              <a:ext uri="{FF2B5EF4-FFF2-40B4-BE49-F238E27FC236}">
                <a16:creationId xmlns:a16="http://schemas.microsoft.com/office/drawing/2014/main" id="{5DA0A163-FF2C-418D-A96C-3572DDEF25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3952" y="4559305"/>
            <a:ext cx="540630" cy="540630"/>
          </a:xfrm>
          <a:prstGeom prst="rect">
            <a:avLst/>
          </a:prstGeom>
        </p:spPr>
      </p:pic>
      <p:pic>
        <p:nvPicPr>
          <p:cNvPr id="54" name="Grafika 53" descr="Działania Ministerstwa Klimatu i Środowiska&#10;&#10;Obraz przedstawia jakie według respondenta Ministerstwo Klimatu i Środowiska powinno podjąć jeszcze działania, w zakresie ochrony środowiska i wspierania efektywnego gospodarowania zasobami - działania edukacyjne, uświadamiać ludzi ekologicznie - 8%.">
            <a:extLst>
              <a:ext uri="{FF2B5EF4-FFF2-40B4-BE49-F238E27FC236}">
                <a16:creationId xmlns:a16="http://schemas.microsoft.com/office/drawing/2014/main" id="{2E32FD2C-D337-44D7-9225-A240100583C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78024" y="4559305"/>
            <a:ext cx="540630" cy="540630"/>
          </a:xfrm>
          <a:prstGeom prst="rect">
            <a:avLst/>
          </a:prstGeom>
        </p:spPr>
      </p:pic>
      <p:pic>
        <p:nvPicPr>
          <p:cNvPr id="55" name="Grafika 12" descr="Działania Ministerstwa Klimatu i Środowiska&#10;&#10;Obraz przedstawia jakie według respondenta Ministerstwo Klimatu i Środowiska powinno podjąć jeszcze działania, w zakresie ochrony środowiska i wspierania efektywnego gospodarowania zasobami - segregować i przetwarzać odpady - 8%.">
            <a:extLst>
              <a:ext uri="{FF2B5EF4-FFF2-40B4-BE49-F238E27FC236}">
                <a16:creationId xmlns:a16="http://schemas.microsoft.com/office/drawing/2014/main" id="{374B4BE5-E4A6-4822-8646-C7A59347EEF8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60786" y="4530545"/>
            <a:ext cx="598150" cy="598151"/>
          </a:xfrm>
          <a:prstGeom prst="rect">
            <a:avLst/>
          </a:prstGeom>
        </p:spPr>
      </p:pic>
      <p:pic>
        <p:nvPicPr>
          <p:cNvPr id="56" name="Grafika 55" descr="Działania Ministerstwa Klimatu i Środowiska&#10;&#10;Obraz przedstawia jakie według respondenta Ministerstwo Klimatu i Środowiska powinno podjąć jeszcze działania, w zakresie ochrony środowiska i wspierania efektywnego gospodarowania zasobami - odejść od energetyki węglowej - 15%.">
            <a:extLst>
              <a:ext uri="{FF2B5EF4-FFF2-40B4-BE49-F238E27FC236}">
                <a16:creationId xmlns:a16="http://schemas.microsoft.com/office/drawing/2014/main" id="{CC07D4F4-862C-495D-9795-0D5F17E05BC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5400000">
            <a:off x="3678467" y="4536401"/>
            <a:ext cx="586439" cy="586439"/>
          </a:xfrm>
          <a:prstGeom prst="rect">
            <a:avLst/>
          </a:prstGeom>
        </p:spPr>
      </p:pic>
      <p:pic>
        <p:nvPicPr>
          <p:cNvPr id="57" name="Grafika 56" descr="Dymek z myślami z wypełnieniem pełnym">
            <a:extLst>
              <a:ext uri="{FF2B5EF4-FFF2-40B4-BE49-F238E27FC236}">
                <a16:creationId xmlns:a16="http://schemas.microsoft.com/office/drawing/2014/main" id="{40FB5F58-CD1E-443A-A824-7D9900FF256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96235" y="4579416"/>
            <a:ext cx="540000" cy="540000"/>
          </a:xfrm>
          <a:prstGeom prst="rect">
            <a:avLst/>
          </a:prstGeom>
        </p:spPr>
      </p:pic>
      <p:grpSp>
        <p:nvGrpSpPr>
          <p:cNvPr id="58" name="Grupa 57">
            <a:extLst>
              <a:ext uri="{FF2B5EF4-FFF2-40B4-BE49-F238E27FC236}">
                <a16:creationId xmlns:a16="http://schemas.microsoft.com/office/drawing/2014/main" id="{8705119A-F65C-4CCA-9675-47BCF88FB52F}"/>
              </a:ext>
            </a:extLst>
          </p:cNvPr>
          <p:cNvGrpSpPr/>
          <p:nvPr/>
        </p:nvGrpSpPr>
        <p:grpSpPr>
          <a:xfrm>
            <a:off x="5348478" y="3413040"/>
            <a:ext cx="3541" cy="1111741"/>
            <a:chOff x="2895602" y="3413040"/>
            <a:chExt cx="3541" cy="1111741"/>
          </a:xfrm>
        </p:grpSpPr>
        <p:cxnSp>
          <p:nvCxnSpPr>
            <p:cNvPr id="59" name="Łącznik prosty 58">
              <a:extLst>
                <a:ext uri="{FF2B5EF4-FFF2-40B4-BE49-F238E27FC236}">
                  <a16:creationId xmlns:a16="http://schemas.microsoft.com/office/drawing/2014/main" id="{857E695E-5DDB-4C83-88D5-7FED3792D0D2}"/>
                </a:ext>
              </a:extLst>
            </p:cNvPr>
            <p:cNvCxnSpPr>
              <a:cxnSpLocks/>
            </p:cNvCxnSpPr>
            <p:nvPr/>
          </p:nvCxnSpPr>
          <p:spPr>
            <a:xfrm>
              <a:off x="2895602" y="4146698"/>
              <a:ext cx="0" cy="378083"/>
            </a:xfrm>
            <a:prstGeom prst="line">
              <a:avLst/>
            </a:prstGeom>
            <a:ln w="3175">
              <a:gradFill flip="none" rotWithShape="1">
                <a:gsLst>
                  <a:gs pos="70000">
                    <a:schemeClr val="accent1"/>
                  </a:gs>
                  <a:gs pos="0">
                    <a:schemeClr val="accent1">
                      <a:lumMod val="5000"/>
                      <a:lumOff val="95000"/>
                    </a:schemeClr>
                  </a:gs>
                  <a:gs pos="30000">
                    <a:schemeClr val="accent1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Łącznik prosty 59">
              <a:extLst>
                <a:ext uri="{FF2B5EF4-FFF2-40B4-BE49-F238E27FC236}">
                  <a16:creationId xmlns:a16="http://schemas.microsoft.com/office/drawing/2014/main" id="{5B464463-E2FE-48E0-9620-A414090F0A5E}"/>
                </a:ext>
              </a:extLst>
            </p:cNvPr>
            <p:cNvCxnSpPr>
              <a:cxnSpLocks/>
            </p:cNvCxnSpPr>
            <p:nvPr/>
          </p:nvCxnSpPr>
          <p:spPr>
            <a:xfrm>
              <a:off x="2899143" y="3413040"/>
              <a:ext cx="0" cy="152400"/>
            </a:xfrm>
            <a:prstGeom prst="line">
              <a:avLst/>
            </a:prstGeom>
            <a:ln w="3175">
              <a:gradFill flip="none" rotWithShape="1">
                <a:gsLst>
                  <a:gs pos="70000">
                    <a:schemeClr val="accent1"/>
                  </a:gs>
                  <a:gs pos="0">
                    <a:schemeClr val="accent1">
                      <a:lumMod val="5000"/>
                      <a:lumOff val="95000"/>
                    </a:schemeClr>
                  </a:gs>
                  <a:gs pos="30000">
                    <a:schemeClr val="accent1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Grupa 60">
            <a:extLst>
              <a:ext uri="{FF2B5EF4-FFF2-40B4-BE49-F238E27FC236}">
                <a16:creationId xmlns:a16="http://schemas.microsoft.com/office/drawing/2014/main" id="{77F453DC-3901-41A0-A6D3-1BB7EB8DE923}"/>
              </a:ext>
            </a:extLst>
          </p:cNvPr>
          <p:cNvGrpSpPr/>
          <p:nvPr/>
        </p:nvGrpSpPr>
        <p:grpSpPr>
          <a:xfrm>
            <a:off x="3962577" y="3423673"/>
            <a:ext cx="3541" cy="1031369"/>
            <a:chOff x="4572000" y="3423673"/>
            <a:chExt cx="3541" cy="1031369"/>
          </a:xfrm>
        </p:grpSpPr>
        <p:cxnSp>
          <p:nvCxnSpPr>
            <p:cNvPr id="62" name="Łącznik prosty 61">
              <a:extLst>
                <a:ext uri="{FF2B5EF4-FFF2-40B4-BE49-F238E27FC236}">
                  <a16:creationId xmlns:a16="http://schemas.microsoft.com/office/drawing/2014/main" id="{D18A47AC-E5FA-45E5-AAC5-F66A826D4EA2}"/>
                </a:ext>
              </a:extLst>
            </p:cNvPr>
            <p:cNvCxnSpPr>
              <a:cxnSpLocks/>
            </p:cNvCxnSpPr>
            <p:nvPr/>
          </p:nvCxnSpPr>
          <p:spPr>
            <a:xfrm>
              <a:off x="4572000" y="4038285"/>
              <a:ext cx="0" cy="416757"/>
            </a:xfrm>
            <a:prstGeom prst="line">
              <a:avLst/>
            </a:prstGeom>
            <a:ln w="3175">
              <a:gradFill flip="none" rotWithShape="1">
                <a:gsLst>
                  <a:gs pos="70000">
                    <a:schemeClr val="accent1"/>
                  </a:gs>
                  <a:gs pos="0">
                    <a:schemeClr val="accent1">
                      <a:lumMod val="5000"/>
                      <a:lumOff val="95000"/>
                    </a:schemeClr>
                  </a:gs>
                  <a:gs pos="30000">
                    <a:schemeClr val="accent1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Łącznik prosty 62">
              <a:extLst>
                <a:ext uri="{FF2B5EF4-FFF2-40B4-BE49-F238E27FC236}">
                  <a16:creationId xmlns:a16="http://schemas.microsoft.com/office/drawing/2014/main" id="{D53CB7A1-BCFF-42D8-AFCA-B28EAF7A3D38}"/>
                </a:ext>
              </a:extLst>
            </p:cNvPr>
            <p:cNvCxnSpPr>
              <a:cxnSpLocks/>
            </p:cNvCxnSpPr>
            <p:nvPr/>
          </p:nvCxnSpPr>
          <p:spPr>
            <a:xfrm>
              <a:off x="4575541" y="3423673"/>
              <a:ext cx="0" cy="152400"/>
            </a:xfrm>
            <a:prstGeom prst="line">
              <a:avLst/>
            </a:prstGeom>
            <a:ln w="3175">
              <a:gradFill flip="none" rotWithShape="1">
                <a:gsLst>
                  <a:gs pos="70000">
                    <a:schemeClr val="accent1"/>
                  </a:gs>
                  <a:gs pos="0">
                    <a:schemeClr val="accent1">
                      <a:lumMod val="5000"/>
                      <a:lumOff val="95000"/>
                    </a:schemeClr>
                  </a:gs>
                  <a:gs pos="30000">
                    <a:schemeClr val="accent1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Grupa 63">
            <a:extLst>
              <a:ext uri="{FF2B5EF4-FFF2-40B4-BE49-F238E27FC236}">
                <a16:creationId xmlns:a16="http://schemas.microsoft.com/office/drawing/2014/main" id="{1061BB76-38A0-4006-8EDC-99ED2A23D6E9}"/>
              </a:ext>
            </a:extLst>
          </p:cNvPr>
          <p:cNvGrpSpPr/>
          <p:nvPr/>
        </p:nvGrpSpPr>
        <p:grpSpPr>
          <a:xfrm>
            <a:off x="6639686" y="3395319"/>
            <a:ext cx="3541" cy="1093603"/>
            <a:chOff x="6248402" y="3395319"/>
            <a:chExt cx="3541" cy="1093603"/>
          </a:xfrm>
        </p:grpSpPr>
        <p:cxnSp>
          <p:nvCxnSpPr>
            <p:cNvPr id="65" name="Łącznik prosty 64">
              <a:extLst>
                <a:ext uri="{FF2B5EF4-FFF2-40B4-BE49-F238E27FC236}">
                  <a16:creationId xmlns:a16="http://schemas.microsoft.com/office/drawing/2014/main" id="{11044A4F-1792-4EEF-A785-224EE8D73D9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248402" y="4146698"/>
              <a:ext cx="3541" cy="342224"/>
            </a:xfrm>
            <a:prstGeom prst="line">
              <a:avLst/>
            </a:prstGeom>
            <a:ln w="3175">
              <a:gradFill flip="none" rotWithShape="1">
                <a:gsLst>
                  <a:gs pos="70000">
                    <a:schemeClr val="accent1"/>
                  </a:gs>
                  <a:gs pos="0">
                    <a:schemeClr val="accent1">
                      <a:lumMod val="5000"/>
                      <a:lumOff val="95000"/>
                    </a:schemeClr>
                  </a:gs>
                  <a:gs pos="30000">
                    <a:schemeClr val="accent1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Łącznik prosty 65">
              <a:extLst>
                <a:ext uri="{FF2B5EF4-FFF2-40B4-BE49-F238E27FC236}">
                  <a16:creationId xmlns:a16="http://schemas.microsoft.com/office/drawing/2014/main" id="{1AFFE83A-2E6E-47E8-BBEB-CCE8E455C231}"/>
                </a:ext>
              </a:extLst>
            </p:cNvPr>
            <p:cNvCxnSpPr>
              <a:cxnSpLocks/>
            </p:cNvCxnSpPr>
            <p:nvPr/>
          </p:nvCxnSpPr>
          <p:spPr>
            <a:xfrm>
              <a:off x="6251943" y="3395319"/>
              <a:ext cx="0" cy="152400"/>
            </a:xfrm>
            <a:prstGeom prst="line">
              <a:avLst/>
            </a:prstGeom>
            <a:ln w="3175">
              <a:gradFill flip="none" rotWithShape="1">
                <a:gsLst>
                  <a:gs pos="70000">
                    <a:schemeClr val="accent1"/>
                  </a:gs>
                  <a:gs pos="0">
                    <a:schemeClr val="accent1">
                      <a:lumMod val="5000"/>
                      <a:lumOff val="95000"/>
                    </a:schemeClr>
                  </a:gs>
                  <a:gs pos="30000">
                    <a:schemeClr val="accent1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Grupa 66">
            <a:extLst>
              <a:ext uri="{FF2B5EF4-FFF2-40B4-BE49-F238E27FC236}">
                <a16:creationId xmlns:a16="http://schemas.microsoft.com/office/drawing/2014/main" id="{1BF114CF-8A91-4C0D-A011-1DA07CC34F1C}"/>
              </a:ext>
            </a:extLst>
          </p:cNvPr>
          <p:cNvGrpSpPr/>
          <p:nvPr/>
        </p:nvGrpSpPr>
        <p:grpSpPr>
          <a:xfrm>
            <a:off x="1491056" y="3417049"/>
            <a:ext cx="3541" cy="1031369"/>
            <a:chOff x="4572000" y="3423673"/>
            <a:chExt cx="3541" cy="1031369"/>
          </a:xfrm>
        </p:grpSpPr>
        <p:cxnSp>
          <p:nvCxnSpPr>
            <p:cNvPr id="68" name="Łącznik prosty 67">
              <a:extLst>
                <a:ext uri="{FF2B5EF4-FFF2-40B4-BE49-F238E27FC236}">
                  <a16:creationId xmlns:a16="http://schemas.microsoft.com/office/drawing/2014/main" id="{7AA385F3-94C6-4583-B888-1BBADB2E742C}"/>
                </a:ext>
              </a:extLst>
            </p:cNvPr>
            <p:cNvCxnSpPr>
              <a:cxnSpLocks/>
            </p:cNvCxnSpPr>
            <p:nvPr/>
          </p:nvCxnSpPr>
          <p:spPr>
            <a:xfrm>
              <a:off x="4572000" y="4038285"/>
              <a:ext cx="0" cy="416757"/>
            </a:xfrm>
            <a:prstGeom prst="line">
              <a:avLst/>
            </a:prstGeom>
            <a:ln w="3175">
              <a:gradFill flip="none" rotWithShape="1">
                <a:gsLst>
                  <a:gs pos="70000">
                    <a:schemeClr val="accent1"/>
                  </a:gs>
                  <a:gs pos="0">
                    <a:schemeClr val="accent1">
                      <a:lumMod val="5000"/>
                      <a:lumOff val="95000"/>
                    </a:schemeClr>
                  </a:gs>
                  <a:gs pos="30000">
                    <a:schemeClr val="accent1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Łącznik prosty 84">
              <a:extLst>
                <a:ext uri="{FF2B5EF4-FFF2-40B4-BE49-F238E27FC236}">
                  <a16:creationId xmlns:a16="http://schemas.microsoft.com/office/drawing/2014/main" id="{B826DDA2-CAA6-4125-B5B1-2AD1B1243591}"/>
                </a:ext>
              </a:extLst>
            </p:cNvPr>
            <p:cNvCxnSpPr>
              <a:cxnSpLocks/>
            </p:cNvCxnSpPr>
            <p:nvPr/>
          </p:nvCxnSpPr>
          <p:spPr>
            <a:xfrm>
              <a:off x="4575541" y="3423673"/>
              <a:ext cx="0" cy="152400"/>
            </a:xfrm>
            <a:prstGeom prst="line">
              <a:avLst/>
            </a:prstGeom>
            <a:ln w="3175">
              <a:gradFill flip="none" rotWithShape="1">
                <a:gsLst>
                  <a:gs pos="70000">
                    <a:schemeClr val="accent1"/>
                  </a:gs>
                  <a:gs pos="0">
                    <a:schemeClr val="accent1">
                      <a:lumMod val="5000"/>
                      <a:lumOff val="95000"/>
                    </a:schemeClr>
                  </a:gs>
                  <a:gs pos="30000">
                    <a:schemeClr val="accent1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" name="Grupa 85">
            <a:extLst>
              <a:ext uri="{FF2B5EF4-FFF2-40B4-BE49-F238E27FC236}">
                <a16:creationId xmlns:a16="http://schemas.microsoft.com/office/drawing/2014/main" id="{5C9C3563-5C2E-42A8-978C-64E64A80ECC3}"/>
              </a:ext>
            </a:extLst>
          </p:cNvPr>
          <p:cNvGrpSpPr/>
          <p:nvPr/>
        </p:nvGrpSpPr>
        <p:grpSpPr>
          <a:xfrm>
            <a:off x="7849227" y="3395319"/>
            <a:ext cx="3541" cy="1093603"/>
            <a:chOff x="6248402" y="3395319"/>
            <a:chExt cx="3541" cy="1093603"/>
          </a:xfrm>
        </p:grpSpPr>
        <p:cxnSp>
          <p:nvCxnSpPr>
            <p:cNvPr id="87" name="Łącznik prosty 86">
              <a:extLst>
                <a:ext uri="{FF2B5EF4-FFF2-40B4-BE49-F238E27FC236}">
                  <a16:creationId xmlns:a16="http://schemas.microsoft.com/office/drawing/2014/main" id="{3B839C50-FEA8-4CFD-B730-91DF2F186C8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248402" y="4146698"/>
              <a:ext cx="3541" cy="342224"/>
            </a:xfrm>
            <a:prstGeom prst="line">
              <a:avLst/>
            </a:prstGeom>
            <a:ln w="3175">
              <a:gradFill flip="none" rotWithShape="1">
                <a:gsLst>
                  <a:gs pos="70000">
                    <a:schemeClr val="accent1"/>
                  </a:gs>
                  <a:gs pos="0">
                    <a:schemeClr val="accent1">
                      <a:lumMod val="5000"/>
                      <a:lumOff val="95000"/>
                    </a:schemeClr>
                  </a:gs>
                  <a:gs pos="30000">
                    <a:schemeClr val="accent1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Łącznik prosty 87">
              <a:extLst>
                <a:ext uri="{FF2B5EF4-FFF2-40B4-BE49-F238E27FC236}">
                  <a16:creationId xmlns:a16="http://schemas.microsoft.com/office/drawing/2014/main" id="{CDB6122A-47E8-40F6-AA82-8B361C7D79F8}"/>
                </a:ext>
              </a:extLst>
            </p:cNvPr>
            <p:cNvCxnSpPr>
              <a:cxnSpLocks/>
            </p:cNvCxnSpPr>
            <p:nvPr/>
          </p:nvCxnSpPr>
          <p:spPr>
            <a:xfrm>
              <a:off x="6251943" y="3395319"/>
              <a:ext cx="0" cy="152400"/>
            </a:xfrm>
            <a:prstGeom prst="line">
              <a:avLst/>
            </a:prstGeom>
            <a:ln w="3175">
              <a:gradFill flip="none" rotWithShape="1">
                <a:gsLst>
                  <a:gs pos="70000">
                    <a:schemeClr val="accent1"/>
                  </a:gs>
                  <a:gs pos="0">
                    <a:schemeClr val="accent1">
                      <a:lumMod val="5000"/>
                      <a:lumOff val="95000"/>
                    </a:schemeClr>
                  </a:gs>
                  <a:gs pos="30000">
                    <a:schemeClr val="accent1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9" name="Grupa 88">
            <a:extLst>
              <a:ext uri="{FF2B5EF4-FFF2-40B4-BE49-F238E27FC236}">
                <a16:creationId xmlns:a16="http://schemas.microsoft.com/office/drawing/2014/main" id="{191C628F-3708-4500-A777-A31AEB5F370E}"/>
              </a:ext>
            </a:extLst>
          </p:cNvPr>
          <p:cNvGrpSpPr/>
          <p:nvPr/>
        </p:nvGrpSpPr>
        <p:grpSpPr>
          <a:xfrm>
            <a:off x="2724640" y="3423673"/>
            <a:ext cx="3541" cy="1093603"/>
            <a:chOff x="6248402" y="3395319"/>
            <a:chExt cx="3541" cy="1093603"/>
          </a:xfrm>
        </p:grpSpPr>
        <p:cxnSp>
          <p:nvCxnSpPr>
            <p:cNvPr id="90" name="Łącznik prosty 89">
              <a:extLst>
                <a:ext uri="{FF2B5EF4-FFF2-40B4-BE49-F238E27FC236}">
                  <a16:creationId xmlns:a16="http://schemas.microsoft.com/office/drawing/2014/main" id="{9686C9D5-300B-47C6-9ACB-BA8022DD3187}"/>
                </a:ext>
              </a:extLst>
            </p:cNvPr>
            <p:cNvCxnSpPr>
              <a:cxnSpLocks/>
            </p:cNvCxnSpPr>
            <p:nvPr/>
          </p:nvCxnSpPr>
          <p:spPr>
            <a:xfrm>
              <a:off x="6248402" y="4288118"/>
              <a:ext cx="1" cy="200804"/>
            </a:xfrm>
            <a:prstGeom prst="line">
              <a:avLst/>
            </a:prstGeom>
            <a:ln w="3175">
              <a:gradFill flip="none" rotWithShape="1">
                <a:gsLst>
                  <a:gs pos="70000">
                    <a:schemeClr val="accent1"/>
                  </a:gs>
                  <a:gs pos="0">
                    <a:schemeClr val="accent1">
                      <a:lumMod val="5000"/>
                      <a:lumOff val="95000"/>
                    </a:schemeClr>
                  </a:gs>
                  <a:gs pos="30000">
                    <a:schemeClr val="accent1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Łącznik prosty 90">
              <a:extLst>
                <a:ext uri="{FF2B5EF4-FFF2-40B4-BE49-F238E27FC236}">
                  <a16:creationId xmlns:a16="http://schemas.microsoft.com/office/drawing/2014/main" id="{1EE2254D-97EE-42F8-9361-68E71B96C851}"/>
                </a:ext>
              </a:extLst>
            </p:cNvPr>
            <p:cNvCxnSpPr>
              <a:cxnSpLocks/>
            </p:cNvCxnSpPr>
            <p:nvPr/>
          </p:nvCxnSpPr>
          <p:spPr>
            <a:xfrm>
              <a:off x="6251943" y="3395319"/>
              <a:ext cx="0" cy="152400"/>
            </a:xfrm>
            <a:prstGeom prst="line">
              <a:avLst/>
            </a:prstGeom>
            <a:ln w="3175">
              <a:gradFill flip="none" rotWithShape="1">
                <a:gsLst>
                  <a:gs pos="70000">
                    <a:schemeClr val="accent1"/>
                  </a:gs>
                  <a:gs pos="0">
                    <a:schemeClr val="accent1">
                      <a:lumMod val="5000"/>
                      <a:lumOff val="95000"/>
                    </a:schemeClr>
                  </a:gs>
                  <a:gs pos="30000">
                    <a:schemeClr val="accent1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991254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13CF3E12-6F03-4E95-A731-979B64E81B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5372222"/>
              </p:ext>
            </p:extLst>
          </p:nvPr>
        </p:nvGraphicFramePr>
        <p:xfrm>
          <a:off x="155608" y="1495118"/>
          <a:ext cx="2545262" cy="38961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45262">
                  <a:extLst>
                    <a:ext uri="{9D8B030D-6E8A-4147-A177-3AD203B41FA5}">
                      <a16:colId xmlns:a16="http://schemas.microsoft.com/office/drawing/2014/main" val="1894175071"/>
                    </a:ext>
                  </a:extLst>
                </a:gridCol>
              </a:tblGrid>
              <a:tr h="487017">
                <a:tc>
                  <a:txBody>
                    <a:bodyPr/>
                    <a:lstStyle/>
                    <a:p>
                      <a:pPr algn="r" fontAlgn="b"/>
                      <a:r>
                        <a:rPr lang="pl-PL" sz="1000" u="none" strike="noStrike">
                          <a:effectLst/>
                        </a:rPr>
                        <a:t>Zgłaszam to do straży miejskiej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4671777"/>
                  </a:ext>
                </a:extLst>
              </a:tr>
              <a:tr h="487017">
                <a:tc>
                  <a:txBody>
                    <a:bodyPr/>
                    <a:lstStyle/>
                    <a:p>
                      <a:pPr algn="r" fontAlgn="b"/>
                      <a:r>
                        <a:rPr lang="pl-PL" sz="1000" u="none" strike="noStrike">
                          <a:effectLst/>
                        </a:rPr>
                        <a:t>Nic nie robię, zachowuję się biernie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5053851"/>
                  </a:ext>
                </a:extLst>
              </a:tr>
              <a:tr h="487017">
                <a:tc>
                  <a:txBody>
                    <a:bodyPr/>
                    <a:lstStyle/>
                    <a:p>
                      <a:pPr algn="r" fontAlgn="b"/>
                      <a:r>
                        <a:rPr lang="pl-PL" sz="1000" u="none" strike="noStrike">
                          <a:effectLst/>
                        </a:rPr>
                        <a:t>Zgłaszam do urzędu gminy/miasta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0375717"/>
                  </a:ext>
                </a:extLst>
              </a:tr>
              <a:tr h="487017">
                <a:tc>
                  <a:txBody>
                    <a:bodyPr/>
                    <a:lstStyle/>
                    <a:p>
                      <a:pPr algn="r" fontAlgn="b"/>
                      <a:r>
                        <a:rPr lang="pl-PL" sz="1000" u="none" strike="noStrike">
                          <a:effectLst/>
                        </a:rPr>
                        <a:t>Zwracam uwagę osobie, która tego dokonała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1691743"/>
                  </a:ext>
                </a:extLst>
              </a:tr>
              <a:tr h="487017">
                <a:tc>
                  <a:txBody>
                    <a:bodyPr/>
                    <a:lstStyle/>
                    <a:p>
                      <a:pPr algn="r" fontAlgn="b"/>
                      <a:r>
                        <a:rPr lang="pl-PL" sz="1000" u="none" strike="noStrike">
                          <a:effectLst/>
                        </a:rPr>
                        <a:t>Zgłaszam do odpowiedniego/ </a:t>
                      </a:r>
                      <a:br>
                        <a:rPr lang="pl-PL" sz="1000" u="none" strike="noStrike">
                          <a:effectLst/>
                        </a:rPr>
                      </a:br>
                      <a:r>
                        <a:rPr lang="pl-PL" sz="1000" u="none" strike="noStrike">
                          <a:effectLst/>
                        </a:rPr>
                        <a:t>innego miejsca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8521316"/>
                  </a:ext>
                </a:extLst>
              </a:tr>
              <a:tr h="487017">
                <a:tc>
                  <a:txBody>
                    <a:bodyPr/>
                    <a:lstStyle/>
                    <a:p>
                      <a:pPr algn="r" fontAlgn="b"/>
                      <a:r>
                        <a:rPr lang="pl-PL" sz="1000" u="none" strike="noStrike">
                          <a:effectLst/>
                        </a:rPr>
                        <a:t>Zgłaszam do wójta/starosty/</a:t>
                      </a:r>
                      <a:br>
                        <a:rPr lang="pl-PL" sz="1000" u="none" strike="noStrike">
                          <a:effectLst/>
                        </a:rPr>
                      </a:br>
                      <a:r>
                        <a:rPr lang="pl-PL" sz="1000" u="none" strike="noStrike">
                          <a:effectLst/>
                        </a:rPr>
                        <a:t>burmistrza/prezydenta miasta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3640693"/>
                  </a:ext>
                </a:extLst>
              </a:tr>
              <a:tr h="487017">
                <a:tc>
                  <a:txBody>
                    <a:bodyPr/>
                    <a:lstStyle/>
                    <a:p>
                      <a:pPr algn="r" fontAlgn="b"/>
                      <a:r>
                        <a:rPr lang="pl-PL" sz="1000" u="none" strike="noStrike">
                          <a:effectLst/>
                        </a:rPr>
                        <a:t>Sam podejmuję działania (np. sprzątanie)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7537535"/>
                  </a:ext>
                </a:extLst>
              </a:tr>
              <a:tr h="487017">
                <a:tc>
                  <a:txBody>
                    <a:bodyPr/>
                    <a:lstStyle/>
                    <a:p>
                      <a:pPr algn="r" fontAlgn="b"/>
                      <a:r>
                        <a:rPr lang="pl-PL" sz="1000" u="none" strike="noStrike">
                          <a:effectLst/>
                        </a:rPr>
                        <a:t>Wściekam się, denerwuję, jestem oburzony i smutny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0345707"/>
                  </a:ext>
                </a:extLst>
              </a:tr>
            </a:tbl>
          </a:graphicData>
        </a:graphic>
      </p:graphicFrame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DEA14927-436F-474D-BBB9-A11BD11299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6424300"/>
              </p:ext>
            </p:extLst>
          </p:nvPr>
        </p:nvGraphicFramePr>
        <p:xfrm>
          <a:off x="4505269" y="1526454"/>
          <a:ext cx="2482069" cy="40213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82069">
                  <a:extLst>
                    <a:ext uri="{9D8B030D-6E8A-4147-A177-3AD203B41FA5}">
                      <a16:colId xmlns:a16="http://schemas.microsoft.com/office/drawing/2014/main" val="815039799"/>
                    </a:ext>
                  </a:extLst>
                </a:gridCol>
              </a:tblGrid>
              <a:tr h="505546">
                <a:tc>
                  <a:txBody>
                    <a:bodyPr/>
                    <a:lstStyle/>
                    <a:p>
                      <a:pPr algn="r" fontAlgn="b"/>
                      <a:r>
                        <a:rPr lang="pl-PL" sz="1000" u="none" strike="noStrike">
                          <a:effectLst/>
                        </a:rPr>
                        <a:t>Zgłaszam to na policję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5821633"/>
                  </a:ext>
                </a:extLst>
              </a:tr>
              <a:tr h="505546">
                <a:tc>
                  <a:txBody>
                    <a:bodyPr/>
                    <a:lstStyle/>
                    <a:p>
                      <a:pPr algn="r" fontAlgn="b"/>
                      <a:r>
                        <a:rPr lang="pl-PL" sz="1000" u="none" strike="noStrike">
                          <a:effectLst/>
                        </a:rPr>
                        <a:t>Zgłaszam do inspektoratu ochrony środowiska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1048821"/>
                  </a:ext>
                </a:extLst>
              </a:tr>
              <a:tr h="505546">
                <a:tc>
                  <a:txBody>
                    <a:bodyPr/>
                    <a:lstStyle/>
                    <a:p>
                      <a:pPr algn="r" fontAlgn="b"/>
                      <a:r>
                        <a:rPr lang="pl-PL" sz="1000" u="none" strike="noStrike">
                          <a:effectLst/>
                        </a:rPr>
                        <a:t>Zgłaszam do leśniczego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1099882"/>
                  </a:ext>
                </a:extLst>
              </a:tr>
              <a:tr h="505546">
                <a:tc>
                  <a:txBody>
                    <a:bodyPr/>
                    <a:lstStyle/>
                    <a:p>
                      <a:pPr algn="r" fontAlgn="b"/>
                      <a:r>
                        <a:rPr lang="pl-PL" sz="1000" u="none" strike="noStrike">
                          <a:effectLst/>
                        </a:rPr>
                        <a:t>Nie miałem styczności z taką sytuacją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2337547"/>
                  </a:ext>
                </a:extLst>
              </a:tr>
              <a:tr h="505546">
                <a:tc>
                  <a:txBody>
                    <a:bodyPr/>
                    <a:lstStyle/>
                    <a:p>
                      <a:pPr algn="r" fontAlgn="b"/>
                      <a:r>
                        <a:rPr lang="pl-PL" sz="1000" u="none" strike="noStrike">
                          <a:effectLst/>
                        </a:rPr>
                        <a:t>Publikuję informację w mediach społecznościowych lub w prasie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5315461"/>
                  </a:ext>
                </a:extLst>
              </a:tr>
              <a:tr h="505546">
                <a:tc>
                  <a:txBody>
                    <a:bodyPr/>
                    <a:lstStyle/>
                    <a:p>
                      <a:pPr algn="r" fontAlgn="b"/>
                      <a:r>
                        <a:rPr lang="pl-PL" sz="1000" u="none" strike="noStrike">
                          <a:effectLst/>
                        </a:rPr>
                        <a:t>Robię zgłoszenie w aplikacji mobilnej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9056777"/>
                  </a:ext>
                </a:extLst>
              </a:tr>
              <a:tr h="505546">
                <a:tc>
                  <a:txBody>
                    <a:bodyPr/>
                    <a:lstStyle/>
                    <a:p>
                      <a:pPr algn="r" fontAlgn="b"/>
                      <a:r>
                        <a:rPr lang="pl-PL" sz="1000" u="none" strike="noStrike">
                          <a:effectLst/>
                        </a:rPr>
                        <a:t>Inne działania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5591570"/>
                  </a:ext>
                </a:extLst>
              </a:tr>
              <a:tr h="482565">
                <a:tc>
                  <a:txBody>
                    <a:bodyPr/>
                    <a:lstStyle/>
                    <a:p>
                      <a:pPr algn="r" fontAlgn="b"/>
                      <a:r>
                        <a:rPr lang="pl-PL" sz="1000" u="none" strike="noStrike">
                          <a:effectLst/>
                        </a:rPr>
                        <a:t>Nie wiem, trudno powiedzieć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2641650"/>
                  </a:ext>
                </a:extLst>
              </a:tr>
            </a:tbl>
          </a:graphicData>
        </a:graphic>
      </p:graphicFrame>
      <p:graphicFrame>
        <p:nvGraphicFramePr>
          <p:cNvPr id="163" name="Wykres 162" descr="Reakcje na nielegalne działania dotyczące środowiska&#10; &#10;Wykres słupkowy przedstawia reakcje respondentów na nielegalne działania dotyczące środowiska, np. wysypisko śmieci w lesie, odprowadzanie zanieczyszczeń do wód, spalanie śmieci (zgłaszam to na policję – 6%, zgłaszam do inspektoratu ochrony środowiska – 5%, zgłaszam do leśniczego – 5%, nie miałem styczności z taką sytuacją – 4%, publikuję informację w mediach społecznościowych lub w prasie – 1%, robię zgłoszenie w aplikacji mobilnej – 0,4%, inne działania – 7%, nie wiem, trudno powiedzieć– 6%).">
            <a:extLst>
              <a:ext uri="{FF2B5EF4-FFF2-40B4-BE49-F238E27FC236}">
                <a16:creationId xmlns:a16="http://schemas.microsoft.com/office/drawing/2014/main" id="{57BE2075-620F-4B94-AFF0-8A6FCF4FB4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8592530"/>
              </p:ext>
            </p:extLst>
          </p:nvPr>
        </p:nvGraphicFramePr>
        <p:xfrm>
          <a:off x="7656128" y="1485058"/>
          <a:ext cx="1540642" cy="4028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" name="Symbol zastępczy tekstu 12">
            <a:extLst>
              <a:ext uri="{FF2B5EF4-FFF2-40B4-BE49-F238E27FC236}">
                <a16:creationId xmlns:a16="http://schemas.microsoft.com/office/drawing/2014/main" id="{D81C5172-E96B-4E4F-BED8-03D5DBC3399D}"/>
              </a:ext>
            </a:extLst>
          </p:cNvPr>
          <p:cNvSpPr txBox="1">
            <a:spLocks/>
          </p:cNvSpPr>
          <p:nvPr/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/>
              <a:t>Zachowanie i ochrona środowiska naturalnego oraz wspieranie efektywnego gospodarowania zasobami</a:t>
            </a:r>
          </a:p>
        </p:txBody>
      </p:sp>
      <p:sp>
        <p:nvSpPr>
          <p:cNvPr id="88" name="Symbol zastępczy tekstu 5">
            <a:extLst>
              <a:ext uri="{FF2B5EF4-FFF2-40B4-BE49-F238E27FC236}">
                <a16:creationId xmlns:a16="http://schemas.microsoft.com/office/drawing/2014/main" id="{58FB8D2E-ADF8-4E03-BDD5-8B36CB2634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650" y="186558"/>
            <a:ext cx="6552000" cy="370800"/>
          </a:xfrm>
        </p:spPr>
        <p:txBody>
          <a:bodyPr/>
          <a:lstStyle/>
          <a:p>
            <a:r>
              <a:rPr lang="pl-PL" sz="1600">
                <a:latin typeface="+mn-lt"/>
              </a:rPr>
              <a:t>Reakcje na nielegalne działania dotyczące środowiska</a:t>
            </a:r>
          </a:p>
        </p:txBody>
      </p:sp>
      <p:grpSp>
        <p:nvGrpSpPr>
          <p:cNvPr id="43" name="Grupa 42">
            <a:extLst>
              <a:ext uri="{FF2B5EF4-FFF2-40B4-BE49-F238E27FC236}">
                <a16:creationId xmlns:a16="http://schemas.microsoft.com/office/drawing/2014/main" id="{BEA955AA-D022-4159-B670-045E826B3010}"/>
              </a:ext>
            </a:extLst>
          </p:cNvPr>
          <p:cNvGrpSpPr/>
          <p:nvPr/>
        </p:nvGrpSpPr>
        <p:grpSpPr>
          <a:xfrm>
            <a:off x="2963999" y="1593716"/>
            <a:ext cx="226339" cy="301785"/>
            <a:chOff x="7248526" y="3516313"/>
            <a:chExt cx="495300" cy="660400"/>
          </a:xfrm>
          <a:solidFill>
            <a:srgbClr val="BFBFBF"/>
          </a:solidFill>
        </p:grpSpPr>
        <p:sp>
          <p:nvSpPr>
            <p:cNvPr id="44" name="Rectangle 48">
              <a:extLst>
                <a:ext uri="{FF2B5EF4-FFF2-40B4-BE49-F238E27FC236}">
                  <a16:creationId xmlns:a16="http://schemas.microsoft.com/office/drawing/2014/main" id="{D8BDA6C7-AEA1-430B-9287-A3263794F5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58051" y="3833813"/>
              <a:ext cx="101600" cy="146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5" name="Freeform 49">
              <a:extLst>
                <a:ext uri="{FF2B5EF4-FFF2-40B4-BE49-F238E27FC236}">
                  <a16:creationId xmlns:a16="http://schemas.microsoft.com/office/drawing/2014/main" id="{44C40928-C826-496D-AD10-D0187AE6C07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96176" y="3640138"/>
              <a:ext cx="211138" cy="142875"/>
            </a:xfrm>
            <a:custGeom>
              <a:avLst/>
              <a:gdLst>
                <a:gd name="T0" fmla="*/ 931 w 931"/>
                <a:gd name="T1" fmla="*/ 164 h 630"/>
                <a:gd name="T2" fmla="*/ 931 w 931"/>
                <a:gd name="T3" fmla="*/ 188 h 630"/>
                <a:gd name="T4" fmla="*/ 926 w 931"/>
                <a:gd name="T5" fmla="*/ 235 h 630"/>
                <a:gd name="T6" fmla="*/ 916 w 931"/>
                <a:gd name="T7" fmla="*/ 281 h 630"/>
                <a:gd name="T8" fmla="*/ 903 w 931"/>
                <a:gd name="T9" fmla="*/ 325 h 630"/>
                <a:gd name="T10" fmla="*/ 885 w 931"/>
                <a:gd name="T11" fmla="*/ 367 h 630"/>
                <a:gd name="T12" fmla="*/ 864 w 931"/>
                <a:gd name="T13" fmla="*/ 406 h 630"/>
                <a:gd name="T14" fmla="*/ 839 w 931"/>
                <a:gd name="T15" fmla="*/ 443 h 630"/>
                <a:gd name="T16" fmla="*/ 810 w 931"/>
                <a:gd name="T17" fmla="*/ 478 h 630"/>
                <a:gd name="T18" fmla="*/ 778 w 931"/>
                <a:gd name="T19" fmla="*/ 510 h 630"/>
                <a:gd name="T20" fmla="*/ 744 w 931"/>
                <a:gd name="T21" fmla="*/ 538 h 630"/>
                <a:gd name="T22" fmla="*/ 707 w 931"/>
                <a:gd name="T23" fmla="*/ 563 h 630"/>
                <a:gd name="T24" fmla="*/ 668 w 931"/>
                <a:gd name="T25" fmla="*/ 584 h 630"/>
                <a:gd name="T26" fmla="*/ 625 w 931"/>
                <a:gd name="T27" fmla="*/ 602 h 630"/>
                <a:gd name="T28" fmla="*/ 581 w 931"/>
                <a:gd name="T29" fmla="*/ 615 h 630"/>
                <a:gd name="T30" fmla="*/ 536 w 931"/>
                <a:gd name="T31" fmla="*/ 625 h 630"/>
                <a:gd name="T32" fmla="*/ 489 w 931"/>
                <a:gd name="T33" fmla="*/ 630 h 630"/>
                <a:gd name="T34" fmla="*/ 465 w 931"/>
                <a:gd name="T35" fmla="*/ 630 h 630"/>
                <a:gd name="T36" fmla="*/ 418 w 931"/>
                <a:gd name="T37" fmla="*/ 628 h 630"/>
                <a:gd name="T38" fmla="*/ 371 w 931"/>
                <a:gd name="T39" fmla="*/ 621 h 630"/>
                <a:gd name="T40" fmla="*/ 326 w 931"/>
                <a:gd name="T41" fmla="*/ 609 h 630"/>
                <a:gd name="T42" fmla="*/ 284 w 931"/>
                <a:gd name="T43" fmla="*/ 594 h 630"/>
                <a:gd name="T44" fmla="*/ 243 w 931"/>
                <a:gd name="T45" fmla="*/ 574 h 630"/>
                <a:gd name="T46" fmla="*/ 205 w 931"/>
                <a:gd name="T47" fmla="*/ 551 h 630"/>
                <a:gd name="T48" fmla="*/ 169 w 931"/>
                <a:gd name="T49" fmla="*/ 524 h 630"/>
                <a:gd name="T50" fmla="*/ 135 w 931"/>
                <a:gd name="T51" fmla="*/ 494 h 630"/>
                <a:gd name="T52" fmla="*/ 105 w 931"/>
                <a:gd name="T53" fmla="*/ 461 h 630"/>
                <a:gd name="T54" fmla="*/ 78 w 931"/>
                <a:gd name="T55" fmla="*/ 425 h 630"/>
                <a:gd name="T56" fmla="*/ 56 w 931"/>
                <a:gd name="T57" fmla="*/ 386 h 630"/>
                <a:gd name="T58" fmla="*/ 36 w 931"/>
                <a:gd name="T59" fmla="*/ 346 h 630"/>
                <a:gd name="T60" fmla="*/ 20 w 931"/>
                <a:gd name="T61" fmla="*/ 303 h 630"/>
                <a:gd name="T62" fmla="*/ 9 w 931"/>
                <a:gd name="T63" fmla="*/ 259 h 630"/>
                <a:gd name="T64" fmla="*/ 2 w 931"/>
                <a:gd name="T65" fmla="*/ 212 h 630"/>
                <a:gd name="T66" fmla="*/ 0 w 931"/>
                <a:gd name="T67" fmla="*/ 164 h 630"/>
                <a:gd name="T68" fmla="*/ 931 w 931"/>
                <a:gd name="T69" fmla="*/ 0 h 6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31" h="630">
                  <a:moveTo>
                    <a:pt x="931" y="0"/>
                  </a:moveTo>
                  <a:lnTo>
                    <a:pt x="931" y="164"/>
                  </a:lnTo>
                  <a:lnTo>
                    <a:pt x="931" y="164"/>
                  </a:lnTo>
                  <a:lnTo>
                    <a:pt x="931" y="188"/>
                  </a:lnTo>
                  <a:lnTo>
                    <a:pt x="929" y="212"/>
                  </a:lnTo>
                  <a:lnTo>
                    <a:pt x="926" y="235"/>
                  </a:lnTo>
                  <a:lnTo>
                    <a:pt x="922" y="259"/>
                  </a:lnTo>
                  <a:lnTo>
                    <a:pt x="916" y="281"/>
                  </a:lnTo>
                  <a:lnTo>
                    <a:pt x="910" y="303"/>
                  </a:lnTo>
                  <a:lnTo>
                    <a:pt x="903" y="325"/>
                  </a:lnTo>
                  <a:lnTo>
                    <a:pt x="895" y="346"/>
                  </a:lnTo>
                  <a:lnTo>
                    <a:pt x="885" y="367"/>
                  </a:lnTo>
                  <a:lnTo>
                    <a:pt x="875" y="386"/>
                  </a:lnTo>
                  <a:lnTo>
                    <a:pt x="864" y="406"/>
                  </a:lnTo>
                  <a:lnTo>
                    <a:pt x="851" y="425"/>
                  </a:lnTo>
                  <a:lnTo>
                    <a:pt x="839" y="443"/>
                  </a:lnTo>
                  <a:lnTo>
                    <a:pt x="825" y="461"/>
                  </a:lnTo>
                  <a:lnTo>
                    <a:pt x="810" y="478"/>
                  </a:lnTo>
                  <a:lnTo>
                    <a:pt x="795" y="494"/>
                  </a:lnTo>
                  <a:lnTo>
                    <a:pt x="778" y="510"/>
                  </a:lnTo>
                  <a:lnTo>
                    <a:pt x="762" y="524"/>
                  </a:lnTo>
                  <a:lnTo>
                    <a:pt x="744" y="538"/>
                  </a:lnTo>
                  <a:lnTo>
                    <a:pt x="726" y="551"/>
                  </a:lnTo>
                  <a:lnTo>
                    <a:pt x="707" y="563"/>
                  </a:lnTo>
                  <a:lnTo>
                    <a:pt x="687" y="574"/>
                  </a:lnTo>
                  <a:lnTo>
                    <a:pt x="668" y="584"/>
                  </a:lnTo>
                  <a:lnTo>
                    <a:pt x="647" y="594"/>
                  </a:lnTo>
                  <a:lnTo>
                    <a:pt x="625" y="602"/>
                  </a:lnTo>
                  <a:lnTo>
                    <a:pt x="603" y="609"/>
                  </a:lnTo>
                  <a:lnTo>
                    <a:pt x="581" y="615"/>
                  </a:lnTo>
                  <a:lnTo>
                    <a:pt x="559" y="621"/>
                  </a:lnTo>
                  <a:lnTo>
                    <a:pt x="536" y="625"/>
                  </a:lnTo>
                  <a:lnTo>
                    <a:pt x="513" y="628"/>
                  </a:lnTo>
                  <a:lnTo>
                    <a:pt x="489" y="630"/>
                  </a:lnTo>
                  <a:lnTo>
                    <a:pt x="465" y="630"/>
                  </a:lnTo>
                  <a:lnTo>
                    <a:pt x="465" y="630"/>
                  </a:lnTo>
                  <a:lnTo>
                    <a:pt x="441" y="630"/>
                  </a:lnTo>
                  <a:lnTo>
                    <a:pt x="418" y="628"/>
                  </a:lnTo>
                  <a:lnTo>
                    <a:pt x="394" y="625"/>
                  </a:lnTo>
                  <a:lnTo>
                    <a:pt x="371" y="621"/>
                  </a:lnTo>
                  <a:lnTo>
                    <a:pt x="349" y="615"/>
                  </a:lnTo>
                  <a:lnTo>
                    <a:pt x="326" y="609"/>
                  </a:lnTo>
                  <a:lnTo>
                    <a:pt x="304" y="602"/>
                  </a:lnTo>
                  <a:lnTo>
                    <a:pt x="284" y="594"/>
                  </a:lnTo>
                  <a:lnTo>
                    <a:pt x="263" y="584"/>
                  </a:lnTo>
                  <a:lnTo>
                    <a:pt x="243" y="574"/>
                  </a:lnTo>
                  <a:lnTo>
                    <a:pt x="224" y="563"/>
                  </a:lnTo>
                  <a:lnTo>
                    <a:pt x="205" y="551"/>
                  </a:lnTo>
                  <a:lnTo>
                    <a:pt x="186" y="538"/>
                  </a:lnTo>
                  <a:lnTo>
                    <a:pt x="169" y="524"/>
                  </a:lnTo>
                  <a:lnTo>
                    <a:pt x="152" y="510"/>
                  </a:lnTo>
                  <a:lnTo>
                    <a:pt x="135" y="494"/>
                  </a:lnTo>
                  <a:lnTo>
                    <a:pt x="120" y="478"/>
                  </a:lnTo>
                  <a:lnTo>
                    <a:pt x="105" y="461"/>
                  </a:lnTo>
                  <a:lnTo>
                    <a:pt x="92" y="443"/>
                  </a:lnTo>
                  <a:lnTo>
                    <a:pt x="78" y="425"/>
                  </a:lnTo>
                  <a:lnTo>
                    <a:pt x="67" y="406"/>
                  </a:lnTo>
                  <a:lnTo>
                    <a:pt x="56" y="386"/>
                  </a:lnTo>
                  <a:lnTo>
                    <a:pt x="45" y="367"/>
                  </a:lnTo>
                  <a:lnTo>
                    <a:pt x="36" y="346"/>
                  </a:lnTo>
                  <a:lnTo>
                    <a:pt x="28" y="325"/>
                  </a:lnTo>
                  <a:lnTo>
                    <a:pt x="20" y="303"/>
                  </a:lnTo>
                  <a:lnTo>
                    <a:pt x="14" y="281"/>
                  </a:lnTo>
                  <a:lnTo>
                    <a:pt x="9" y="259"/>
                  </a:lnTo>
                  <a:lnTo>
                    <a:pt x="5" y="235"/>
                  </a:lnTo>
                  <a:lnTo>
                    <a:pt x="2" y="212"/>
                  </a:lnTo>
                  <a:lnTo>
                    <a:pt x="0" y="188"/>
                  </a:lnTo>
                  <a:lnTo>
                    <a:pt x="0" y="164"/>
                  </a:lnTo>
                  <a:lnTo>
                    <a:pt x="0" y="0"/>
                  </a:lnTo>
                  <a:lnTo>
                    <a:pt x="93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6" name="Freeform 50">
              <a:extLst>
                <a:ext uri="{FF2B5EF4-FFF2-40B4-BE49-F238E27FC236}">
                  <a16:creationId xmlns:a16="http://schemas.microsoft.com/office/drawing/2014/main" id="{D7B4FA80-C404-4BF6-9441-7B676DDDB4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8076" y="3516313"/>
              <a:ext cx="266700" cy="98425"/>
            </a:xfrm>
            <a:custGeom>
              <a:avLst/>
              <a:gdLst>
                <a:gd name="T0" fmla="*/ 106 w 1176"/>
                <a:gd name="T1" fmla="*/ 0 h 439"/>
                <a:gd name="T2" fmla="*/ 163 w 1176"/>
                <a:gd name="T3" fmla="*/ 323 h 439"/>
                <a:gd name="T4" fmla="*/ 58 w 1176"/>
                <a:gd name="T5" fmla="*/ 323 h 439"/>
                <a:gd name="T6" fmla="*/ 58 w 1176"/>
                <a:gd name="T7" fmla="*/ 323 h 439"/>
                <a:gd name="T8" fmla="*/ 47 w 1176"/>
                <a:gd name="T9" fmla="*/ 324 h 439"/>
                <a:gd name="T10" fmla="*/ 36 w 1176"/>
                <a:gd name="T11" fmla="*/ 327 h 439"/>
                <a:gd name="T12" fmla="*/ 26 w 1176"/>
                <a:gd name="T13" fmla="*/ 332 h 439"/>
                <a:gd name="T14" fmla="*/ 17 w 1176"/>
                <a:gd name="T15" fmla="*/ 339 h 439"/>
                <a:gd name="T16" fmla="*/ 10 w 1176"/>
                <a:gd name="T17" fmla="*/ 349 h 439"/>
                <a:gd name="T18" fmla="*/ 5 w 1176"/>
                <a:gd name="T19" fmla="*/ 358 h 439"/>
                <a:gd name="T20" fmla="*/ 1 w 1176"/>
                <a:gd name="T21" fmla="*/ 369 h 439"/>
                <a:gd name="T22" fmla="*/ 0 w 1176"/>
                <a:gd name="T23" fmla="*/ 381 h 439"/>
                <a:gd name="T24" fmla="*/ 0 w 1176"/>
                <a:gd name="T25" fmla="*/ 381 h 439"/>
                <a:gd name="T26" fmla="*/ 1 w 1176"/>
                <a:gd name="T27" fmla="*/ 392 h 439"/>
                <a:gd name="T28" fmla="*/ 5 w 1176"/>
                <a:gd name="T29" fmla="*/ 404 h 439"/>
                <a:gd name="T30" fmla="*/ 10 w 1176"/>
                <a:gd name="T31" fmla="*/ 413 h 439"/>
                <a:gd name="T32" fmla="*/ 17 w 1176"/>
                <a:gd name="T33" fmla="*/ 421 h 439"/>
                <a:gd name="T34" fmla="*/ 26 w 1176"/>
                <a:gd name="T35" fmla="*/ 428 h 439"/>
                <a:gd name="T36" fmla="*/ 36 w 1176"/>
                <a:gd name="T37" fmla="*/ 434 h 439"/>
                <a:gd name="T38" fmla="*/ 47 w 1176"/>
                <a:gd name="T39" fmla="*/ 438 h 439"/>
                <a:gd name="T40" fmla="*/ 58 w 1176"/>
                <a:gd name="T41" fmla="*/ 439 h 439"/>
                <a:gd name="T42" fmla="*/ 1117 w 1176"/>
                <a:gd name="T43" fmla="*/ 439 h 439"/>
                <a:gd name="T44" fmla="*/ 1117 w 1176"/>
                <a:gd name="T45" fmla="*/ 352 h 439"/>
                <a:gd name="T46" fmla="*/ 1176 w 1176"/>
                <a:gd name="T47" fmla="*/ 166 h 439"/>
                <a:gd name="T48" fmla="*/ 106 w 1176"/>
                <a:gd name="T49" fmla="*/ 0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76" h="439">
                  <a:moveTo>
                    <a:pt x="106" y="0"/>
                  </a:moveTo>
                  <a:lnTo>
                    <a:pt x="163" y="323"/>
                  </a:lnTo>
                  <a:lnTo>
                    <a:pt x="58" y="323"/>
                  </a:lnTo>
                  <a:lnTo>
                    <a:pt x="58" y="323"/>
                  </a:lnTo>
                  <a:lnTo>
                    <a:pt x="47" y="324"/>
                  </a:lnTo>
                  <a:lnTo>
                    <a:pt x="36" y="327"/>
                  </a:lnTo>
                  <a:lnTo>
                    <a:pt x="26" y="332"/>
                  </a:lnTo>
                  <a:lnTo>
                    <a:pt x="17" y="339"/>
                  </a:lnTo>
                  <a:lnTo>
                    <a:pt x="10" y="349"/>
                  </a:lnTo>
                  <a:lnTo>
                    <a:pt x="5" y="358"/>
                  </a:lnTo>
                  <a:lnTo>
                    <a:pt x="1" y="369"/>
                  </a:lnTo>
                  <a:lnTo>
                    <a:pt x="0" y="381"/>
                  </a:lnTo>
                  <a:lnTo>
                    <a:pt x="0" y="381"/>
                  </a:lnTo>
                  <a:lnTo>
                    <a:pt x="1" y="392"/>
                  </a:lnTo>
                  <a:lnTo>
                    <a:pt x="5" y="404"/>
                  </a:lnTo>
                  <a:lnTo>
                    <a:pt x="10" y="413"/>
                  </a:lnTo>
                  <a:lnTo>
                    <a:pt x="17" y="421"/>
                  </a:lnTo>
                  <a:lnTo>
                    <a:pt x="26" y="428"/>
                  </a:lnTo>
                  <a:lnTo>
                    <a:pt x="36" y="434"/>
                  </a:lnTo>
                  <a:lnTo>
                    <a:pt x="47" y="438"/>
                  </a:lnTo>
                  <a:lnTo>
                    <a:pt x="58" y="439"/>
                  </a:lnTo>
                  <a:lnTo>
                    <a:pt x="1117" y="439"/>
                  </a:lnTo>
                  <a:lnTo>
                    <a:pt x="1117" y="352"/>
                  </a:lnTo>
                  <a:lnTo>
                    <a:pt x="1176" y="166"/>
                  </a:lnTo>
                  <a:lnTo>
                    <a:pt x="1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7" name="Freeform 51">
              <a:extLst>
                <a:ext uri="{FF2B5EF4-FFF2-40B4-BE49-F238E27FC236}">
                  <a16:creationId xmlns:a16="http://schemas.microsoft.com/office/drawing/2014/main" id="{89D93AF2-DEB9-4369-8002-B8B14AC2E01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8526" y="3817938"/>
              <a:ext cx="465138" cy="284163"/>
            </a:xfrm>
            <a:custGeom>
              <a:avLst/>
              <a:gdLst>
                <a:gd name="T0" fmla="*/ 2053 w 2053"/>
                <a:gd name="T1" fmla="*/ 220 h 1256"/>
                <a:gd name="T2" fmla="*/ 2030 w 2053"/>
                <a:gd name="T3" fmla="*/ 195 h 1256"/>
                <a:gd name="T4" fmla="*/ 1979 w 2053"/>
                <a:gd name="T5" fmla="*/ 149 h 1256"/>
                <a:gd name="T6" fmla="*/ 1924 w 2053"/>
                <a:gd name="T7" fmla="*/ 108 h 1256"/>
                <a:gd name="T8" fmla="*/ 1864 w 2053"/>
                <a:gd name="T9" fmla="*/ 74 h 1256"/>
                <a:gd name="T10" fmla="*/ 1800 w 2053"/>
                <a:gd name="T11" fmla="*/ 46 h 1256"/>
                <a:gd name="T12" fmla="*/ 1734 w 2053"/>
                <a:gd name="T13" fmla="*/ 23 h 1256"/>
                <a:gd name="T14" fmla="*/ 1664 w 2053"/>
                <a:gd name="T15" fmla="*/ 9 h 1256"/>
                <a:gd name="T16" fmla="*/ 1593 w 2053"/>
                <a:gd name="T17" fmla="*/ 1 h 1256"/>
                <a:gd name="T18" fmla="*/ 1558 w 2053"/>
                <a:gd name="T19" fmla="*/ 0 h 1256"/>
                <a:gd name="T20" fmla="*/ 1499 w 2053"/>
                <a:gd name="T21" fmla="*/ 3 h 1256"/>
                <a:gd name="T22" fmla="*/ 1442 w 2053"/>
                <a:gd name="T23" fmla="*/ 8 h 1256"/>
                <a:gd name="T24" fmla="*/ 1388 w 2053"/>
                <a:gd name="T25" fmla="*/ 18 h 1256"/>
                <a:gd name="T26" fmla="*/ 1335 w 2053"/>
                <a:gd name="T27" fmla="*/ 30 h 1256"/>
                <a:gd name="T28" fmla="*/ 1285 w 2053"/>
                <a:gd name="T29" fmla="*/ 47 h 1256"/>
                <a:gd name="T30" fmla="*/ 1238 w 2053"/>
                <a:gd name="T31" fmla="*/ 67 h 1256"/>
                <a:gd name="T32" fmla="*/ 1192 w 2053"/>
                <a:gd name="T33" fmla="*/ 89 h 1256"/>
                <a:gd name="T34" fmla="*/ 1150 w 2053"/>
                <a:gd name="T35" fmla="*/ 113 h 1256"/>
                <a:gd name="T36" fmla="*/ 1109 w 2053"/>
                <a:gd name="T37" fmla="*/ 140 h 1256"/>
                <a:gd name="T38" fmla="*/ 1071 w 2053"/>
                <a:gd name="T39" fmla="*/ 170 h 1256"/>
                <a:gd name="T40" fmla="*/ 1034 w 2053"/>
                <a:gd name="T41" fmla="*/ 203 h 1256"/>
                <a:gd name="T42" fmla="*/ 1000 w 2053"/>
                <a:gd name="T43" fmla="*/ 236 h 1256"/>
                <a:gd name="T44" fmla="*/ 969 w 2053"/>
                <a:gd name="T45" fmla="*/ 271 h 1256"/>
                <a:gd name="T46" fmla="*/ 940 w 2053"/>
                <a:gd name="T47" fmla="*/ 308 h 1256"/>
                <a:gd name="T48" fmla="*/ 914 w 2053"/>
                <a:gd name="T49" fmla="*/ 347 h 1256"/>
                <a:gd name="T50" fmla="*/ 890 w 2053"/>
                <a:gd name="T51" fmla="*/ 386 h 1256"/>
                <a:gd name="T52" fmla="*/ 635 w 2053"/>
                <a:gd name="T53" fmla="*/ 830 h 1256"/>
                <a:gd name="T54" fmla="*/ 163 w 2053"/>
                <a:gd name="T55" fmla="*/ 830 h 1256"/>
                <a:gd name="T56" fmla="*/ 131 w 2053"/>
                <a:gd name="T57" fmla="*/ 833 h 1256"/>
                <a:gd name="T58" fmla="*/ 100 w 2053"/>
                <a:gd name="T59" fmla="*/ 842 h 1256"/>
                <a:gd name="T60" fmla="*/ 72 w 2053"/>
                <a:gd name="T61" fmla="*/ 858 h 1256"/>
                <a:gd name="T62" fmla="*/ 48 w 2053"/>
                <a:gd name="T63" fmla="*/ 878 h 1256"/>
                <a:gd name="T64" fmla="*/ 28 w 2053"/>
                <a:gd name="T65" fmla="*/ 901 h 1256"/>
                <a:gd name="T66" fmla="*/ 13 w 2053"/>
                <a:gd name="T67" fmla="*/ 929 h 1256"/>
                <a:gd name="T68" fmla="*/ 3 w 2053"/>
                <a:gd name="T69" fmla="*/ 959 h 1256"/>
                <a:gd name="T70" fmla="*/ 0 w 2053"/>
                <a:gd name="T71" fmla="*/ 993 h 1256"/>
                <a:gd name="T72" fmla="*/ 1 w 2053"/>
                <a:gd name="T73" fmla="*/ 1009 h 1256"/>
                <a:gd name="T74" fmla="*/ 8 w 2053"/>
                <a:gd name="T75" fmla="*/ 1041 h 1256"/>
                <a:gd name="T76" fmla="*/ 20 w 2053"/>
                <a:gd name="T77" fmla="*/ 1070 h 1256"/>
                <a:gd name="T78" fmla="*/ 38 w 2053"/>
                <a:gd name="T79" fmla="*/ 1096 h 1256"/>
                <a:gd name="T80" fmla="*/ 59 w 2053"/>
                <a:gd name="T81" fmla="*/ 1118 h 1256"/>
                <a:gd name="T82" fmla="*/ 85 w 2053"/>
                <a:gd name="T83" fmla="*/ 1136 h 1256"/>
                <a:gd name="T84" fmla="*/ 114 w 2053"/>
                <a:gd name="T85" fmla="*/ 1148 h 1256"/>
                <a:gd name="T86" fmla="*/ 147 w 2053"/>
                <a:gd name="T87" fmla="*/ 1154 h 1256"/>
                <a:gd name="T88" fmla="*/ 825 w 2053"/>
                <a:gd name="T89" fmla="*/ 1155 h 1256"/>
                <a:gd name="T90" fmla="*/ 1016 w 2053"/>
                <a:gd name="T91" fmla="*/ 1256 h 1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053" h="1256">
                  <a:moveTo>
                    <a:pt x="1016" y="1256"/>
                  </a:moveTo>
                  <a:lnTo>
                    <a:pt x="2053" y="220"/>
                  </a:lnTo>
                  <a:lnTo>
                    <a:pt x="2053" y="220"/>
                  </a:lnTo>
                  <a:lnTo>
                    <a:pt x="2030" y="195"/>
                  </a:lnTo>
                  <a:lnTo>
                    <a:pt x="2005" y="171"/>
                  </a:lnTo>
                  <a:lnTo>
                    <a:pt x="1979" y="149"/>
                  </a:lnTo>
                  <a:lnTo>
                    <a:pt x="1952" y="128"/>
                  </a:lnTo>
                  <a:lnTo>
                    <a:pt x="1924" y="108"/>
                  </a:lnTo>
                  <a:lnTo>
                    <a:pt x="1894" y="91"/>
                  </a:lnTo>
                  <a:lnTo>
                    <a:pt x="1864" y="74"/>
                  </a:lnTo>
                  <a:lnTo>
                    <a:pt x="1833" y="58"/>
                  </a:lnTo>
                  <a:lnTo>
                    <a:pt x="1800" y="46"/>
                  </a:lnTo>
                  <a:lnTo>
                    <a:pt x="1768" y="34"/>
                  </a:lnTo>
                  <a:lnTo>
                    <a:pt x="1734" y="23"/>
                  </a:lnTo>
                  <a:lnTo>
                    <a:pt x="1699" y="15"/>
                  </a:lnTo>
                  <a:lnTo>
                    <a:pt x="1664" y="9"/>
                  </a:lnTo>
                  <a:lnTo>
                    <a:pt x="1630" y="4"/>
                  </a:lnTo>
                  <a:lnTo>
                    <a:pt x="1593" y="1"/>
                  </a:lnTo>
                  <a:lnTo>
                    <a:pt x="1558" y="0"/>
                  </a:lnTo>
                  <a:lnTo>
                    <a:pt x="1558" y="0"/>
                  </a:lnTo>
                  <a:lnTo>
                    <a:pt x="1528" y="0"/>
                  </a:lnTo>
                  <a:lnTo>
                    <a:pt x="1499" y="3"/>
                  </a:lnTo>
                  <a:lnTo>
                    <a:pt x="1470" y="5"/>
                  </a:lnTo>
                  <a:lnTo>
                    <a:pt x="1442" y="8"/>
                  </a:lnTo>
                  <a:lnTo>
                    <a:pt x="1415" y="13"/>
                  </a:lnTo>
                  <a:lnTo>
                    <a:pt x="1388" y="18"/>
                  </a:lnTo>
                  <a:lnTo>
                    <a:pt x="1361" y="23"/>
                  </a:lnTo>
                  <a:lnTo>
                    <a:pt x="1335" y="30"/>
                  </a:lnTo>
                  <a:lnTo>
                    <a:pt x="1310" y="39"/>
                  </a:lnTo>
                  <a:lnTo>
                    <a:pt x="1285" y="47"/>
                  </a:lnTo>
                  <a:lnTo>
                    <a:pt x="1262" y="56"/>
                  </a:lnTo>
                  <a:lnTo>
                    <a:pt x="1238" y="67"/>
                  </a:lnTo>
                  <a:lnTo>
                    <a:pt x="1215" y="77"/>
                  </a:lnTo>
                  <a:lnTo>
                    <a:pt x="1192" y="89"/>
                  </a:lnTo>
                  <a:lnTo>
                    <a:pt x="1170" y="101"/>
                  </a:lnTo>
                  <a:lnTo>
                    <a:pt x="1150" y="113"/>
                  </a:lnTo>
                  <a:lnTo>
                    <a:pt x="1129" y="127"/>
                  </a:lnTo>
                  <a:lnTo>
                    <a:pt x="1109" y="140"/>
                  </a:lnTo>
                  <a:lnTo>
                    <a:pt x="1089" y="156"/>
                  </a:lnTo>
                  <a:lnTo>
                    <a:pt x="1071" y="170"/>
                  </a:lnTo>
                  <a:lnTo>
                    <a:pt x="1052" y="186"/>
                  </a:lnTo>
                  <a:lnTo>
                    <a:pt x="1034" y="203"/>
                  </a:lnTo>
                  <a:lnTo>
                    <a:pt x="1017" y="219"/>
                  </a:lnTo>
                  <a:lnTo>
                    <a:pt x="1000" y="236"/>
                  </a:lnTo>
                  <a:lnTo>
                    <a:pt x="985" y="253"/>
                  </a:lnTo>
                  <a:lnTo>
                    <a:pt x="969" y="271"/>
                  </a:lnTo>
                  <a:lnTo>
                    <a:pt x="955" y="290"/>
                  </a:lnTo>
                  <a:lnTo>
                    <a:pt x="940" y="308"/>
                  </a:lnTo>
                  <a:lnTo>
                    <a:pt x="927" y="327"/>
                  </a:lnTo>
                  <a:lnTo>
                    <a:pt x="914" y="347"/>
                  </a:lnTo>
                  <a:lnTo>
                    <a:pt x="902" y="366"/>
                  </a:lnTo>
                  <a:lnTo>
                    <a:pt x="890" y="386"/>
                  </a:lnTo>
                  <a:lnTo>
                    <a:pt x="890" y="386"/>
                  </a:lnTo>
                  <a:lnTo>
                    <a:pt x="635" y="830"/>
                  </a:lnTo>
                  <a:lnTo>
                    <a:pt x="163" y="830"/>
                  </a:lnTo>
                  <a:lnTo>
                    <a:pt x="163" y="830"/>
                  </a:lnTo>
                  <a:lnTo>
                    <a:pt x="147" y="831"/>
                  </a:lnTo>
                  <a:lnTo>
                    <a:pt x="131" y="833"/>
                  </a:lnTo>
                  <a:lnTo>
                    <a:pt x="114" y="837"/>
                  </a:lnTo>
                  <a:lnTo>
                    <a:pt x="100" y="842"/>
                  </a:lnTo>
                  <a:lnTo>
                    <a:pt x="85" y="850"/>
                  </a:lnTo>
                  <a:lnTo>
                    <a:pt x="72" y="858"/>
                  </a:lnTo>
                  <a:lnTo>
                    <a:pt x="59" y="867"/>
                  </a:lnTo>
                  <a:lnTo>
                    <a:pt x="48" y="878"/>
                  </a:lnTo>
                  <a:lnTo>
                    <a:pt x="38" y="889"/>
                  </a:lnTo>
                  <a:lnTo>
                    <a:pt x="28" y="901"/>
                  </a:lnTo>
                  <a:lnTo>
                    <a:pt x="20" y="915"/>
                  </a:lnTo>
                  <a:lnTo>
                    <a:pt x="13" y="929"/>
                  </a:lnTo>
                  <a:lnTo>
                    <a:pt x="8" y="944"/>
                  </a:lnTo>
                  <a:lnTo>
                    <a:pt x="3" y="959"/>
                  </a:lnTo>
                  <a:lnTo>
                    <a:pt x="1" y="976"/>
                  </a:lnTo>
                  <a:lnTo>
                    <a:pt x="0" y="993"/>
                  </a:lnTo>
                  <a:lnTo>
                    <a:pt x="0" y="993"/>
                  </a:lnTo>
                  <a:lnTo>
                    <a:pt x="1" y="1009"/>
                  </a:lnTo>
                  <a:lnTo>
                    <a:pt x="3" y="1026"/>
                  </a:lnTo>
                  <a:lnTo>
                    <a:pt x="8" y="1041"/>
                  </a:lnTo>
                  <a:lnTo>
                    <a:pt x="13" y="1056"/>
                  </a:lnTo>
                  <a:lnTo>
                    <a:pt x="20" y="1070"/>
                  </a:lnTo>
                  <a:lnTo>
                    <a:pt x="28" y="1084"/>
                  </a:lnTo>
                  <a:lnTo>
                    <a:pt x="38" y="1096"/>
                  </a:lnTo>
                  <a:lnTo>
                    <a:pt x="48" y="1108"/>
                  </a:lnTo>
                  <a:lnTo>
                    <a:pt x="59" y="1118"/>
                  </a:lnTo>
                  <a:lnTo>
                    <a:pt x="72" y="1127"/>
                  </a:lnTo>
                  <a:lnTo>
                    <a:pt x="85" y="1136"/>
                  </a:lnTo>
                  <a:lnTo>
                    <a:pt x="100" y="1143"/>
                  </a:lnTo>
                  <a:lnTo>
                    <a:pt x="114" y="1148"/>
                  </a:lnTo>
                  <a:lnTo>
                    <a:pt x="131" y="1152"/>
                  </a:lnTo>
                  <a:lnTo>
                    <a:pt x="147" y="1154"/>
                  </a:lnTo>
                  <a:lnTo>
                    <a:pt x="163" y="1155"/>
                  </a:lnTo>
                  <a:lnTo>
                    <a:pt x="825" y="1155"/>
                  </a:lnTo>
                  <a:lnTo>
                    <a:pt x="1016" y="943"/>
                  </a:lnTo>
                  <a:lnTo>
                    <a:pt x="1016" y="12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8" name="Freeform 52">
              <a:extLst>
                <a:ext uri="{FF2B5EF4-FFF2-40B4-BE49-F238E27FC236}">
                  <a16:creationId xmlns:a16="http://schemas.microsoft.com/office/drawing/2014/main" id="{62064B05-FFC4-42CA-B567-0C5230261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8713" y="3916363"/>
              <a:ext cx="265113" cy="260350"/>
            </a:xfrm>
            <a:custGeom>
              <a:avLst/>
              <a:gdLst>
                <a:gd name="T0" fmla="*/ 0 w 1168"/>
                <a:gd name="T1" fmla="*/ 1151 h 1151"/>
                <a:gd name="T2" fmla="*/ 1168 w 1168"/>
                <a:gd name="T3" fmla="*/ 1151 h 1151"/>
                <a:gd name="T4" fmla="*/ 1168 w 1168"/>
                <a:gd name="T5" fmla="*/ 1151 h 1151"/>
                <a:gd name="T6" fmla="*/ 1168 w 1168"/>
                <a:gd name="T7" fmla="*/ 127 h 1151"/>
                <a:gd name="T8" fmla="*/ 1168 w 1168"/>
                <a:gd name="T9" fmla="*/ 127 h 1151"/>
                <a:gd name="T10" fmla="*/ 1167 w 1168"/>
                <a:gd name="T11" fmla="*/ 94 h 1151"/>
                <a:gd name="T12" fmla="*/ 1164 w 1168"/>
                <a:gd name="T13" fmla="*/ 62 h 1151"/>
                <a:gd name="T14" fmla="*/ 1158 w 1168"/>
                <a:gd name="T15" fmla="*/ 30 h 1151"/>
                <a:gd name="T16" fmla="*/ 1151 w 1168"/>
                <a:gd name="T17" fmla="*/ 0 h 1151"/>
                <a:gd name="T18" fmla="*/ 0 w 1168"/>
                <a:gd name="T19" fmla="*/ 1151 h 1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8" h="1151">
                  <a:moveTo>
                    <a:pt x="0" y="1151"/>
                  </a:moveTo>
                  <a:lnTo>
                    <a:pt x="1168" y="1151"/>
                  </a:lnTo>
                  <a:lnTo>
                    <a:pt x="1168" y="1151"/>
                  </a:lnTo>
                  <a:lnTo>
                    <a:pt x="1168" y="127"/>
                  </a:lnTo>
                  <a:lnTo>
                    <a:pt x="1168" y="127"/>
                  </a:lnTo>
                  <a:lnTo>
                    <a:pt x="1167" y="94"/>
                  </a:lnTo>
                  <a:lnTo>
                    <a:pt x="1164" y="62"/>
                  </a:lnTo>
                  <a:lnTo>
                    <a:pt x="1158" y="30"/>
                  </a:lnTo>
                  <a:lnTo>
                    <a:pt x="1151" y="0"/>
                  </a:lnTo>
                  <a:lnTo>
                    <a:pt x="0" y="115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51" name="Grupa 50">
            <a:extLst>
              <a:ext uri="{FF2B5EF4-FFF2-40B4-BE49-F238E27FC236}">
                <a16:creationId xmlns:a16="http://schemas.microsoft.com/office/drawing/2014/main" id="{8C796175-C51A-4B2A-8E80-A14E48302C91}"/>
              </a:ext>
            </a:extLst>
          </p:cNvPr>
          <p:cNvGrpSpPr/>
          <p:nvPr/>
        </p:nvGrpSpPr>
        <p:grpSpPr>
          <a:xfrm>
            <a:off x="2970772" y="4566903"/>
            <a:ext cx="212793" cy="280020"/>
            <a:chOff x="5851525" y="4235450"/>
            <a:chExt cx="608012" cy="800100"/>
          </a:xfrm>
          <a:solidFill>
            <a:srgbClr val="BFBFBF"/>
          </a:solidFill>
        </p:grpSpPr>
        <p:sp>
          <p:nvSpPr>
            <p:cNvPr id="53" name="Freeform 7">
              <a:extLst>
                <a:ext uri="{FF2B5EF4-FFF2-40B4-BE49-F238E27FC236}">
                  <a16:creationId xmlns:a16="http://schemas.microsoft.com/office/drawing/2014/main" id="{053F5EFC-9759-4AE1-85FD-7E3A2807B3E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1525" y="4235450"/>
              <a:ext cx="254000" cy="800100"/>
            </a:xfrm>
            <a:custGeom>
              <a:avLst/>
              <a:gdLst>
                <a:gd name="T0" fmla="*/ 300 w 479"/>
                <a:gd name="T1" fmla="*/ 1318 h 1511"/>
                <a:gd name="T2" fmla="*/ 298 w 479"/>
                <a:gd name="T3" fmla="*/ 1311 h 1511"/>
                <a:gd name="T4" fmla="*/ 293 w 479"/>
                <a:gd name="T5" fmla="*/ 1297 h 1511"/>
                <a:gd name="T6" fmla="*/ 284 w 479"/>
                <a:gd name="T7" fmla="*/ 1286 h 1511"/>
                <a:gd name="T8" fmla="*/ 274 w 479"/>
                <a:gd name="T9" fmla="*/ 1277 h 1511"/>
                <a:gd name="T10" fmla="*/ 110 w 479"/>
                <a:gd name="T11" fmla="*/ 32 h 1511"/>
                <a:gd name="T12" fmla="*/ 108 w 479"/>
                <a:gd name="T13" fmla="*/ 25 h 1511"/>
                <a:gd name="T14" fmla="*/ 101 w 479"/>
                <a:gd name="T15" fmla="*/ 12 h 1511"/>
                <a:gd name="T16" fmla="*/ 89 w 479"/>
                <a:gd name="T17" fmla="*/ 4 h 1511"/>
                <a:gd name="T18" fmla="*/ 75 w 479"/>
                <a:gd name="T19" fmla="*/ 0 h 1511"/>
                <a:gd name="T20" fmla="*/ 68 w 479"/>
                <a:gd name="T21" fmla="*/ 0 h 1511"/>
                <a:gd name="T22" fmla="*/ 55 w 479"/>
                <a:gd name="T23" fmla="*/ 4 h 1511"/>
                <a:gd name="T24" fmla="*/ 44 w 479"/>
                <a:gd name="T25" fmla="*/ 15 h 1511"/>
                <a:gd name="T26" fmla="*/ 37 w 479"/>
                <a:gd name="T27" fmla="*/ 28 h 1511"/>
                <a:gd name="T28" fmla="*/ 36 w 479"/>
                <a:gd name="T29" fmla="*/ 41 h 1511"/>
                <a:gd name="T30" fmla="*/ 195 w 479"/>
                <a:gd name="T31" fmla="*/ 1282 h 1511"/>
                <a:gd name="T32" fmla="*/ 186 w 479"/>
                <a:gd name="T33" fmla="*/ 1293 h 1511"/>
                <a:gd name="T34" fmla="*/ 179 w 479"/>
                <a:gd name="T35" fmla="*/ 1306 h 1511"/>
                <a:gd name="T36" fmla="*/ 176 w 479"/>
                <a:gd name="T37" fmla="*/ 1319 h 1511"/>
                <a:gd name="T38" fmla="*/ 176 w 479"/>
                <a:gd name="T39" fmla="*/ 1335 h 1511"/>
                <a:gd name="T40" fmla="*/ 216 w 479"/>
                <a:gd name="T41" fmla="*/ 1354 h 1511"/>
                <a:gd name="T42" fmla="*/ 219 w 479"/>
                <a:gd name="T43" fmla="*/ 1355 h 1511"/>
                <a:gd name="T44" fmla="*/ 226 w 479"/>
                <a:gd name="T45" fmla="*/ 1358 h 1511"/>
                <a:gd name="T46" fmla="*/ 231 w 479"/>
                <a:gd name="T47" fmla="*/ 1362 h 1511"/>
                <a:gd name="T48" fmla="*/ 233 w 479"/>
                <a:gd name="T49" fmla="*/ 1369 h 1511"/>
                <a:gd name="T50" fmla="*/ 234 w 479"/>
                <a:gd name="T51" fmla="*/ 1373 h 1511"/>
                <a:gd name="T52" fmla="*/ 232 w 479"/>
                <a:gd name="T53" fmla="*/ 1381 h 1511"/>
                <a:gd name="T54" fmla="*/ 229 w 479"/>
                <a:gd name="T55" fmla="*/ 1387 h 1511"/>
                <a:gd name="T56" fmla="*/ 223 w 479"/>
                <a:gd name="T57" fmla="*/ 1390 h 1511"/>
                <a:gd name="T58" fmla="*/ 216 w 479"/>
                <a:gd name="T59" fmla="*/ 1391 h 1511"/>
                <a:gd name="T60" fmla="*/ 0 w 479"/>
                <a:gd name="T61" fmla="*/ 1511 h 1511"/>
                <a:gd name="T62" fmla="*/ 479 w 479"/>
                <a:gd name="T63" fmla="*/ 1391 h 1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79" h="1511">
                  <a:moveTo>
                    <a:pt x="309" y="1391"/>
                  </a:moveTo>
                  <a:lnTo>
                    <a:pt x="300" y="1318"/>
                  </a:lnTo>
                  <a:lnTo>
                    <a:pt x="300" y="1318"/>
                  </a:lnTo>
                  <a:lnTo>
                    <a:pt x="298" y="1311"/>
                  </a:lnTo>
                  <a:lnTo>
                    <a:pt x="296" y="1304"/>
                  </a:lnTo>
                  <a:lnTo>
                    <a:pt x="293" y="1297"/>
                  </a:lnTo>
                  <a:lnTo>
                    <a:pt x="289" y="1292"/>
                  </a:lnTo>
                  <a:lnTo>
                    <a:pt x="284" y="1286"/>
                  </a:lnTo>
                  <a:lnTo>
                    <a:pt x="280" y="1281"/>
                  </a:lnTo>
                  <a:lnTo>
                    <a:pt x="274" y="1277"/>
                  </a:lnTo>
                  <a:lnTo>
                    <a:pt x="268" y="1273"/>
                  </a:lnTo>
                  <a:lnTo>
                    <a:pt x="110" y="32"/>
                  </a:lnTo>
                  <a:lnTo>
                    <a:pt x="110" y="32"/>
                  </a:lnTo>
                  <a:lnTo>
                    <a:pt x="108" y="25"/>
                  </a:lnTo>
                  <a:lnTo>
                    <a:pt x="106" y="18"/>
                  </a:lnTo>
                  <a:lnTo>
                    <a:pt x="101" y="12"/>
                  </a:lnTo>
                  <a:lnTo>
                    <a:pt x="96" y="8"/>
                  </a:lnTo>
                  <a:lnTo>
                    <a:pt x="89" y="4"/>
                  </a:lnTo>
                  <a:lnTo>
                    <a:pt x="84" y="1"/>
                  </a:lnTo>
                  <a:lnTo>
                    <a:pt x="75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2" y="2"/>
                  </a:lnTo>
                  <a:lnTo>
                    <a:pt x="55" y="4"/>
                  </a:lnTo>
                  <a:lnTo>
                    <a:pt x="49" y="9"/>
                  </a:lnTo>
                  <a:lnTo>
                    <a:pt x="44" y="15"/>
                  </a:lnTo>
                  <a:lnTo>
                    <a:pt x="39" y="21"/>
                  </a:lnTo>
                  <a:lnTo>
                    <a:pt x="37" y="28"/>
                  </a:lnTo>
                  <a:lnTo>
                    <a:pt x="36" y="34"/>
                  </a:lnTo>
                  <a:lnTo>
                    <a:pt x="36" y="41"/>
                  </a:lnTo>
                  <a:lnTo>
                    <a:pt x="195" y="1282"/>
                  </a:lnTo>
                  <a:lnTo>
                    <a:pt x="195" y="1282"/>
                  </a:lnTo>
                  <a:lnTo>
                    <a:pt x="189" y="1287"/>
                  </a:lnTo>
                  <a:lnTo>
                    <a:pt x="186" y="1293"/>
                  </a:lnTo>
                  <a:lnTo>
                    <a:pt x="182" y="1300"/>
                  </a:lnTo>
                  <a:lnTo>
                    <a:pt x="179" y="1306"/>
                  </a:lnTo>
                  <a:lnTo>
                    <a:pt x="178" y="1313"/>
                  </a:lnTo>
                  <a:lnTo>
                    <a:pt x="176" y="1319"/>
                  </a:lnTo>
                  <a:lnTo>
                    <a:pt x="175" y="1326"/>
                  </a:lnTo>
                  <a:lnTo>
                    <a:pt x="176" y="1335"/>
                  </a:lnTo>
                  <a:lnTo>
                    <a:pt x="179" y="1354"/>
                  </a:lnTo>
                  <a:lnTo>
                    <a:pt x="216" y="1354"/>
                  </a:lnTo>
                  <a:lnTo>
                    <a:pt x="216" y="1354"/>
                  </a:lnTo>
                  <a:lnTo>
                    <a:pt x="219" y="1355"/>
                  </a:lnTo>
                  <a:lnTo>
                    <a:pt x="223" y="1357"/>
                  </a:lnTo>
                  <a:lnTo>
                    <a:pt x="226" y="1358"/>
                  </a:lnTo>
                  <a:lnTo>
                    <a:pt x="229" y="1360"/>
                  </a:lnTo>
                  <a:lnTo>
                    <a:pt x="231" y="1362"/>
                  </a:lnTo>
                  <a:lnTo>
                    <a:pt x="232" y="1366"/>
                  </a:lnTo>
                  <a:lnTo>
                    <a:pt x="233" y="1369"/>
                  </a:lnTo>
                  <a:lnTo>
                    <a:pt x="234" y="1373"/>
                  </a:lnTo>
                  <a:lnTo>
                    <a:pt x="234" y="1373"/>
                  </a:lnTo>
                  <a:lnTo>
                    <a:pt x="233" y="1378"/>
                  </a:lnTo>
                  <a:lnTo>
                    <a:pt x="232" y="1381"/>
                  </a:lnTo>
                  <a:lnTo>
                    <a:pt x="231" y="1383"/>
                  </a:lnTo>
                  <a:lnTo>
                    <a:pt x="229" y="1387"/>
                  </a:lnTo>
                  <a:lnTo>
                    <a:pt x="226" y="1389"/>
                  </a:lnTo>
                  <a:lnTo>
                    <a:pt x="223" y="1390"/>
                  </a:lnTo>
                  <a:lnTo>
                    <a:pt x="219" y="1391"/>
                  </a:lnTo>
                  <a:lnTo>
                    <a:pt x="216" y="1391"/>
                  </a:lnTo>
                  <a:lnTo>
                    <a:pt x="0" y="1391"/>
                  </a:lnTo>
                  <a:lnTo>
                    <a:pt x="0" y="1511"/>
                  </a:lnTo>
                  <a:lnTo>
                    <a:pt x="479" y="1511"/>
                  </a:lnTo>
                  <a:lnTo>
                    <a:pt x="479" y="1391"/>
                  </a:lnTo>
                  <a:lnTo>
                    <a:pt x="309" y="13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4" name="Freeform 8">
              <a:extLst>
                <a:ext uri="{FF2B5EF4-FFF2-40B4-BE49-F238E27FC236}">
                  <a16:creationId xmlns:a16="http://schemas.microsoft.com/office/drawing/2014/main" id="{9DA00F4E-CDFC-4FC1-A006-00B8BA76B5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18225" y="4713288"/>
              <a:ext cx="341312" cy="322262"/>
            </a:xfrm>
            <a:custGeom>
              <a:avLst/>
              <a:gdLst>
                <a:gd name="T0" fmla="*/ 116 w 647"/>
                <a:gd name="T1" fmla="*/ 344 h 609"/>
                <a:gd name="T2" fmla="*/ 123 w 647"/>
                <a:gd name="T3" fmla="*/ 333 h 609"/>
                <a:gd name="T4" fmla="*/ 94 w 647"/>
                <a:gd name="T5" fmla="*/ 116 h 609"/>
                <a:gd name="T6" fmla="*/ 81 w 647"/>
                <a:gd name="T7" fmla="*/ 110 h 609"/>
                <a:gd name="T8" fmla="*/ 73 w 647"/>
                <a:gd name="T9" fmla="*/ 115 h 609"/>
                <a:gd name="T10" fmla="*/ 97 w 647"/>
                <a:gd name="T11" fmla="*/ 335 h 609"/>
                <a:gd name="T12" fmla="*/ 102 w 647"/>
                <a:gd name="T13" fmla="*/ 343 h 609"/>
                <a:gd name="T14" fmla="*/ 110 w 647"/>
                <a:gd name="T15" fmla="*/ 347 h 609"/>
                <a:gd name="T16" fmla="*/ 636 w 647"/>
                <a:gd name="T17" fmla="*/ 241 h 609"/>
                <a:gd name="T18" fmla="*/ 616 w 647"/>
                <a:gd name="T19" fmla="*/ 267 h 609"/>
                <a:gd name="T20" fmla="*/ 588 w 647"/>
                <a:gd name="T21" fmla="*/ 286 h 609"/>
                <a:gd name="T22" fmla="*/ 526 w 647"/>
                <a:gd name="T23" fmla="*/ 609 h 609"/>
                <a:gd name="T24" fmla="*/ 18 w 647"/>
                <a:gd name="T25" fmla="*/ 74 h 609"/>
                <a:gd name="T26" fmla="*/ 4 w 647"/>
                <a:gd name="T27" fmla="*/ 67 h 609"/>
                <a:gd name="T28" fmla="*/ 0 w 647"/>
                <a:gd name="T29" fmla="*/ 53 h 609"/>
                <a:gd name="T30" fmla="*/ 1 w 647"/>
                <a:gd name="T31" fmla="*/ 45 h 609"/>
                <a:gd name="T32" fmla="*/ 8 w 647"/>
                <a:gd name="T33" fmla="*/ 37 h 609"/>
                <a:gd name="T34" fmla="*/ 19 w 647"/>
                <a:gd name="T35" fmla="*/ 33 h 609"/>
                <a:gd name="T36" fmla="*/ 135 w 647"/>
                <a:gd name="T37" fmla="*/ 26 h 609"/>
                <a:gd name="T38" fmla="*/ 154 w 647"/>
                <a:gd name="T39" fmla="*/ 9 h 609"/>
                <a:gd name="T40" fmla="*/ 177 w 647"/>
                <a:gd name="T41" fmla="*/ 1 h 609"/>
                <a:gd name="T42" fmla="*/ 195 w 647"/>
                <a:gd name="T43" fmla="*/ 1 h 609"/>
                <a:gd name="T44" fmla="*/ 218 w 647"/>
                <a:gd name="T45" fmla="*/ 9 h 609"/>
                <a:gd name="T46" fmla="*/ 235 w 647"/>
                <a:gd name="T47" fmla="*/ 26 h 609"/>
                <a:gd name="T48" fmla="*/ 592 w 647"/>
                <a:gd name="T49" fmla="*/ 33 h 609"/>
                <a:gd name="T50" fmla="*/ 603 w 647"/>
                <a:gd name="T51" fmla="*/ 37 h 609"/>
                <a:gd name="T52" fmla="*/ 610 w 647"/>
                <a:gd name="T53" fmla="*/ 45 h 609"/>
                <a:gd name="T54" fmla="*/ 613 w 647"/>
                <a:gd name="T55" fmla="*/ 53 h 609"/>
                <a:gd name="T56" fmla="*/ 606 w 647"/>
                <a:gd name="T57" fmla="*/ 68 h 609"/>
                <a:gd name="T58" fmla="*/ 606 w 647"/>
                <a:gd name="T59" fmla="*/ 79 h 609"/>
                <a:gd name="T60" fmla="*/ 631 w 647"/>
                <a:gd name="T61" fmla="*/ 124 h 609"/>
                <a:gd name="T62" fmla="*/ 646 w 647"/>
                <a:gd name="T63" fmla="*/ 177 h 609"/>
                <a:gd name="T64" fmla="*/ 646 w 647"/>
                <a:gd name="T65" fmla="*/ 206 h 609"/>
                <a:gd name="T66" fmla="*/ 639 w 647"/>
                <a:gd name="T67" fmla="*/ 233 h 609"/>
                <a:gd name="T68" fmla="*/ 575 w 647"/>
                <a:gd name="T69" fmla="*/ 219 h 609"/>
                <a:gd name="T70" fmla="*/ 546 w 647"/>
                <a:gd name="T71" fmla="*/ 231 h 609"/>
                <a:gd name="T72" fmla="*/ 510 w 647"/>
                <a:gd name="T73" fmla="*/ 234 h 609"/>
                <a:gd name="T74" fmla="*/ 450 w 647"/>
                <a:gd name="T75" fmla="*/ 226 h 609"/>
                <a:gd name="T76" fmla="*/ 385 w 647"/>
                <a:gd name="T77" fmla="*/ 204 h 609"/>
                <a:gd name="T78" fmla="*/ 322 w 647"/>
                <a:gd name="T79" fmla="*/ 170 h 609"/>
                <a:gd name="T80" fmla="*/ 263 w 647"/>
                <a:gd name="T81" fmla="*/ 126 h 609"/>
                <a:gd name="T82" fmla="*/ 216 w 647"/>
                <a:gd name="T83" fmla="*/ 77 h 609"/>
                <a:gd name="T84" fmla="*/ 198 w 647"/>
                <a:gd name="T85" fmla="*/ 55 h 609"/>
                <a:gd name="T86" fmla="*/ 181 w 647"/>
                <a:gd name="T87" fmla="*/ 55 h 609"/>
                <a:gd name="T88" fmla="*/ 174 w 647"/>
                <a:gd name="T89" fmla="*/ 66 h 609"/>
                <a:gd name="T90" fmla="*/ 176 w 647"/>
                <a:gd name="T91" fmla="*/ 77 h 609"/>
                <a:gd name="T92" fmla="*/ 224 w 647"/>
                <a:gd name="T93" fmla="*/ 132 h 609"/>
                <a:gd name="T94" fmla="*/ 283 w 647"/>
                <a:gd name="T95" fmla="*/ 182 h 609"/>
                <a:gd name="T96" fmla="*/ 350 w 647"/>
                <a:gd name="T97" fmla="*/ 221 h 609"/>
                <a:gd name="T98" fmla="*/ 419 w 647"/>
                <a:gd name="T99" fmla="*/ 250 h 609"/>
                <a:gd name="T100" fmla="*/ 487 w 647"/>
                <a:gd name="T101" fmla="*/ 264 h 609"/>
                <a:gd name="T102" fmla="*/ 526 w 647"/>
                <a:gd name="T103" fmla="*/ 264 h 609"/>
                <a:gd name="T104" fmla="*/ 567 w 647"/>
                <a:gd name="T105" fmla="*/ 254 h 609"/>
                <a:gd name="T106" fmla="*/ 596 w 647"/>
                <a:gd name="T107" fmla="*/ 233 h 609"/>
                <a:gd name="T108" fmla="*/ 607 w 647"/>
                <a:gd name="T109" fmla="*/ 213 h 609"/>
                <a:gd name="T110" fmla="*/ 609 w 647"/>
                <a:gd name="T111" fmla="*/ 177 h 609"/>
                <a:gd name="T112" fmla="*/ 595 w 647"/>
                <a:gd name="T113" fmla="*/ 135 h 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47" h="609">
                  <a:moveTo>
                    <a:pt x="111" y="347"/>
                  </a:moveTo>
                  <a:lnTo>
                    <a:pt x="111" y="347"/>
                  </a:lnTo>
                  <a:lnTo>
                    <a:pt x="116" y="344"/>
                  </a:lnTo>
                  <a:lnTo>
                    <a:pt x="119" y="342"/>
                  </a:lnTo>
                  <a:lnTo>
                    <a:pt x="122" y="337"/>
                  </a:lnTo>
                  <a:lnTo>
                    <a:pt x="123" y="333"/>
                  </a:lnTo>
                  <a:lnTo>
                    <a:pt x="95" y="120"/>
                  </a:lnTo>
                  <a:lnTo>
                    <a:pt x="95" y="120"/>
                  </a:lnTo>
                  <a:lnTo>
                    <a:pt x="94" y="116"/>
                  </a:lnTo>
                  <a:lnTo>
                    <a:pt x="90" y="112"/>
                  </a:lnTo>
                  <a:lnTo>
                    <a:pt x="86" y="110"/>
                  </a:lnTo>
                  <a:lnTo>
                    <a:pt x="81" y="110"/>
                  </a:lnTo>
                  <a:lnTo>
                    <a:pt x="81" y="110"/>
                  </a:lnTo>
                  <a:lnTo>
                    <a:pt x="76" y="111"/>
                  </a:lnTo>
                  <a:lnTo>
                    <a:pt x="73" y="115"/>
                  </a:lnTo>
                  <a:lnTo>
                    <a:pt x="70" y="118"/>
                  </a:lnTo>
                  <a:lnTo>
                    <a:pt x="70" y="124"/>
                  </a:lnTo>
                  <a:lnTo>
                    <a:pt x="97" y="335"/>
                  </a:lnTo>
                  <a:lnTo>
                    <a:pt x="97" y="335"/>
                  </a:lnTo>
                  <a:lnTo>
                    <a:pt x="100" y="340"/>
                  </a:lnTo>
                  <a:lnTo>
                    <a:pt x="102" y="343"/>
                  </a:lnTo>
                  <a:lnTo>
                    <a:pt x="105" y="346"/>
                  </a:lnTo>
                  <a:lnTo>
                    <a:pt x="110" y="347"/>
                  </a:lnTo>
                  <a:lnTo>
                    <a:pt x="110" y="347"/>
                  </a:lnTo>
                  <a:lnTo>
                    <a:pt x="111" y="347"/>
                  </a:lnTo>
                  <a:close/>
                  <a:moveTo>
                    <a:pt x="636" y="241"/>
                  </a:moveTo>
                  <a:lnTo>
                    <a:pt x="636" y="241"/>
                  </a:lnTo>
                  <a:lnTo>
                    <a:pt x="630" y="250"/>
                  </a:lnTo>
                  <a:lnTo>
                    <a:pt x="623" y="260"/>
                  </a:lnTo>
                  <a:lnTo>
                    <a:pt x="616" y="267"/>
                  </a:lnTo>
                  <a:lnTo>
                    <a:pt x="608" y="274"/>
                  </a:lnTo>
                  <a:lnTo>
                    <a:pt x="599" y="280"/>
                  </a:lnTo>
                  <a:lnTo>
                    <a:pt x="588" y="286"/>
                  </a:lnTo>
                  <a:lnTo>
                    <a:pt x="578" y="291"/>
                  </a:lnTo>
                  <a:lnTo>
                    <a:pt x="565" y="294"/>
                  </a:lnTo>
                  <a:lnTo>
                    <a:pt x="526" y="609"/>
                  </a:lnTo>
                  <a:lnTo>
                    <a:pt x="87" y="609"/>
                  </a:lnTo>
                  <a:lnTo>
                    <a:pt x="18" y="74"/>
                  </a:lnTo>
                  <a:lnTo>
                    <a:pt x="18" y="74"/>
                  </a:lnTo>
                  <a:lnTo>
                    <a:pt x="14" y="73"/>
                  </a:lnTo>
                  <a:lnTo>
                    <a:pt x="10" y="72"/>
                  </a:lnTo>
                  <a:lnTo>
                    <a:pt x="4" y="67"/>
                  </a:lnTo>
                  <a:lnTo>
                    <a:pt x="1" y="61"/>
                  </a:lnTo>
                  <a:lnTo>
                    <a:pt x="0" y="58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0" y="49"/>
                  </a:lnTo>
                  <a:lnTo>
                    <a:pt x="1" y="45"/>
                  </a:lnTo>
                  <a:lnTo>
                    <a:pt x="3" y="41"/>
                  </a:lnTo>
                  <a:lnTo>
                    <a:pt x="5" y="39"/>
                  </a:lnTo>
                  <a:lnTo>
                    <a:pt x="8" y="37"/>
                  </a:lnTo>
                  <a:lnTo>
                    <a:pt x="11" y="34"/>
                  </a:lnTo>
                  <a:lnTo>
                    <a:pt x="16" y="33"/>
                  </a:lnTo>
                  <a:lnTo>
                    <a:pt x="19" y="33"/>
                  </a:lnTo>
                  <a:lnTo>
                    <a:pt x="132" y="33"/>
                  </a:lnTo>
                  <a:lnTo>
                    <a:pt x="132" y="33"/>
                  </a:lnTo>
                  <a:lnTo>
                    <a:pt x="135" y="26"/>
                  </a:lnTo>
                  <a:lnTo>
                    <a:pt x="141" y="19"/>
                  </a:lnTo>
                  <a:lnTo>
                    <a:pt x="147" y="14"/>
                  </a:lnTo>
                  <a:lnTo>
                    <a:pt x="154" y="9"/>
                  </a:lnTo>
                  <a:lnTo>
                    <a:pt x="161" y="5"/>
                  </a:lnTo>
                  <a:lnTo>
                    <a:pt x="169" y="2"/>
                  </a:lnTo>
                  <a:lnTo>
                    <a:pt x="177" y="1"/>
                  </a:lnTo>
                  <a:lnTo>
                    <a:pt x="185" y="0"/>
                  </a:lnTo>
                  <a:lnTo>
                    <a:pt x="185" y="0"/>
                  </a:lnTo>
                  <a:lnTo>
                    <a:pt x="195" y="1"/>
                  </a:lnTo>
                  <a:lnTo>
                    <a:pt x="203" y="2"/>
                  </a:lnTo>
                  <a:lnTo>
                    <a:pt x="211" y="5"/>
                  </a:lnTo>
                  <a:lnTo>
                    <a:pt x="218" y="9"/>
                  </a:lnTo>
                  <a:lnTo>
                    <a:pt x="225" y="14"/>
                  </a:lnTo>
                  <a:lnTo>
                    <a:pt x="231" y="19"/>
                  </a:lnTo>
                  <a:lnTo>
                    <a:pt x="235" y="26"/>
                  </a:lnTo>
                  <a:lnTo>
                    <a:pt x="240" y="33"/>
                  </a:lnTo>
                  <a:lnTo>
                    <a:pt x="592" y="33"/>
                  </a:lnTo>
                  <a:lnTo>
                    <a:pt x="592" y="33"/>
                  </a:lnTo>
                  <a:lnTo>
                    <a:pt x="596" y="33"/>
                  </a:lnTo>
                  <a:lnTo>
                    <a:pt x="600" y="34"/>
                  </a:lnTo>
                  <a:lnTo>
                    <a:pt x="603" y="37"/>
                  </a:lnTo>
                  <a:lnTo>
                    <a:pt x="607" y="39"/>
                  </a:lnTo>
                  <a:lnTo>
                    <a:pt x="609" y="41"/>
                  </a:lnTo>
                  <a:lnTo>
                    <a:pt x="610" y="45"/>
                  </a:lnTo>
                  <a:lnTo>
                    <a:pt x="613" y="49"/>
                  </a:lnTo>
                  <a:lnTo>
                    <a:pt x="613" y="53"/>
                  </a:lnTo>
                  <a:lnTo>
                    <a:pt x="613" y="53"/>
                  </a:lnTo>
                  <a:lnTo>
                    <a:pt x="611" y="59"/>
                  </a:lnTo>
                  <a:lnTo>
                    <a:pt x="609" y="65"/>
                  </a:lnTo>
                  <a:lnTo>
                    <a:pt x="606" y="68"/>
                  </a:lnTo>
                  <a:lnTo>
                    <a:pt x="601" y="72"/>
                  </a:lnTo>
                  <a:lnTo>
                    <a:pt x="601" y="72"/>
                  </a:lnTo>
                  <a:lnTo>
                    <a:pt x="606" y="79"/>
                  </a:lnTo>
                  <a:lnTo>
                    <a:pt x="606" y="79"/>
                  </a:lnTo>
                  <a:lnTo>
                    <a:pt x="620" y="102"/>
                  </a:lnTo>
                  <a:lnTo>
                    <a:pt x="631" y="124"/>
                  </a:lnTo>
                  <a:lnTo>
                    <a:pt x="639" y="146"/>
                  </a:lnTo>
                  <a:lnTo>
                    <a:pt x="645" y="167"/>
                  </a:lnTo>
                  <a:lnTo>
                    <a:pt x="646" y="177"/>
                  </a:lnTo>
                  <a:lnTo>
                    <a:pt x="647" y="186"/>
                  </a:lnTo>
                  <a:lnTo>
                    <a:pt x="647" y="197"/>
                  </a:lnTo>
                  <a:lnTo>
                    <a:pt x="646" y="206"/>
                  </a:lnTo>
                  <a:lnTo>
                    <a:pt x="645" y="215"/>
                  </a:lnTo>
                  <a:lnTo>
                    <a:pt x="643" y="224"/>
                  </a:lnTo>
                  <a:lnTo>
                    <a:pt x="639" y="233"/>
                  </a:lnTo>
                  <a:lnTo>
                    <a:pt x="636" y="241"/>
                  </a:lnTo>
                  <a:close/>
                  <a:moveTo>
                    <a:pt x="588" y="120"/>
                  </a:moveTo>
                  <a:lnTo>
                    <a:pt x="575" y="219"/>
                  </a:lnTo>
                  <a:lnTo>
                    <a:pt x="575" y="219"/>
                  </a:lnTo>
                  <a:lnTo>
                    <a:pt x="562" y="226"/>
                  </a:lnTo>
                  <a:lnTo>
                    <a:pt x="546" y="231"/>
                  </a:lnTo>
                  <a:lnTo>
                    <a:pt x="530" y="233"/>
                  </a:lnTo>
                  <a:lnTo>
                    <a:pt x="510" y="234"/>
                  </a:lnTo>
                  <a:lnTo>
                    <a:pt x="510" y="234"/>
                  </a:lnTo>
                  <a:lnTo>
                    <a:pt x="491" y="233"/>
                  </a:lnTo>
                  <a:lnTo>
                    <a:pt x="471" y="231"/>
                  </a:lnTo>
                  <a:lnTo>
                    <a:pt x="450" y="226"/>
                  </a:lnTo>
                  <a:lnTo>
                    <a:pt x="428" y="220"/>
                  </a:lnTo>
                  <a:lnTo>
                    <a:pt x="407" y="213"/>
                  </a:lnTo>
                  <a:lnTo>
                    <a:pt x="385" y="204"/>
                  </a:lnTo>
                  <a:lnTo>
                    <a:pt x="364" y="193"/>
                  </a:lnTo>
                  <a:lnTo>
                    <a:pt x="342" y="182"/>
                  </a:lnTo>
                  <a:lnTo>
                    <a:pt x="322" y="170"/>
                  </a:lnTo>
                  <a:lnTo>
                    <a:pt x="302" y="156"/>
                  </a:lnTo>
                  <a:lnTo>
                    <a:pt x="282" y="141"/>
                  </a:lnTo>
                  <a:lnTo>
                    <a:pt x="263" y="126"/>
                  </a:lnTo>
                  <a:lnTo>
                    <a:pt x="246" y="111"/>
                  </a:lnTo>
                  <a:lnTo>
                    <a:pt x="230" y="94"/>
                  </a:lnTo>
                  <a:lnTo>
                    <a:pt x="216" y="77"/>
                  </a:lnTo>
                  <a:lnTo>
                    <a:pt x="202" y="59"/>
                  </a:lnTo>
                  <a:lnTo>
                    <a:pt x="202" y="59"/>
                  </a:lnTo>
                  <a:lnTo>
                    <a:pt x="198" y="55"/>
                  </a:lnTo>
                  <a:lnTo>
                    <a:pt x="192" y="53"/>
                  </a:lnTo>
                  <a:lnTo>
                    <a:pt x="187" y="53"/>
                  </a:lnTo>
                  <a:lnTo>
                    <a:pt x="181" y="55"/>
                  </a:lnTo>
                  <a:lnTo>
                    <a:pt x="181" y="55"/>
                  </a:lnTo>
                  <a:lnTo>
                    <a:pt x="176" y="60"/>
                  </a:lnTo>
                  <a:lnTo>
                    <a:pt x="174" y="66"/>
                  </a:lnTo>
                  <a:lnTo>
                    <a:pt x="174" y="72"/>
                  </a:lnTo>
                  <a:lnTo>
                    <a:pt x="176" y="77"/>
                  </a:lnTo>
                  <a:lnTo>
                    <a:pt x="176" y="77"/>
                  </a:lnTo>
                  <a:lnTo>
                    <a:pt x="191" y="96"/>
                  </a:lnTo>
                  <a:lnTo>
                    <a:pt x="206" y="115"/>
                  </a:lnTo>
                  <a:lnTo>
                    <a:pt x="224" y="132"/>
                  </a:lnTo>
                  <a:lnTo>
                    <a:pt x="242" y="149"/>
                  </a:lnTo>
                  <a:lnTo>
                    <a:pt x="262" y="166"/>
                  </a:lnTo>
                  <a:lnTo>
                    <a:pt x="283" y="182"/>
                  </a:lnTo>
                  <a:lnTo>
                    <a:pt x="305" y="196"/>
                  </a:lnTo>
                  <a:lnTo>
                    <a:pt x="327" y="210"/>
                  </a:lnTo>
                  <a:lnTo>
                    <a:pt x="350" y="221"/>
                  </a:lnTo>
                  <a:lnTo>
                    <a:pt x="373" y="232"/>
                  </a:lnTo>
                  <a:lnTo>
                    <a:pt x="397" y="242"/>
                  </a:lnTo>
                  <a:lnTo>
                    <a:pt x="419" y="250"/>
                  </a:lnTo>
                  <a:lnTo>
                    <a:pt x="442" y="256"/>
                  </a:lnTo>
                  <a:lnTo>
                    <a:pt x="465" y="261"/>
                  </a:lnTo>
                  <a:lnTo>
                    <a:pt x="487" y="264"/>
                  </a:lnTo>
                  <a:lnTo>
                    <a:pt x="508" y="265"/>
                  </a:lnTo>
                  <a:lnTo>
                    <a:pt x="508" y="265"/>
                  </a:lnTo>
                  <a:lnTo>
                    <a:pt x="526" y="264"/>
                  </a:lnTo>
                  <a:lnTo>
                    <a:pt x="541" y="262"/>
                  </a:lnTo>
                  <a:lnTo>
                    <a:pt x="555" y="258"/>
                  </a:lnTo>
                  <a:lnTo>
                    <a:pt x="567" y="254"/>
                  </a:lnTo>
                  <a:lnTo>
                    <a:pt x="579" y="248"/>
                  </a:lnTo>
                  <a:lnTo>
                    <a:pt x="588" y="241"/>
                  </a:lnTo>
                  <a:lnTo>
                    <a:pt x="596" y="233"/>
                  </a:lnTo>
                  <a:lnTo>
                    <a:pt x="602" y="224"/>
                  </a:lnTo>
                  <a:lnTo>
                    <a:pt x="602" y="224"/>
                  </a:lnTo>
                  <a:lnTo>
                    <a:pt x="607" y="213"/>
                  </a:lnTo>
                  <a:lnTo>
                    <a:pt x="609" y="203"/>
                  </a:lnTo>
                  <a:lnTo>
                    <a:pt x="610" y="190"/>
                  </a:lnTo>
                  <a:lnTo>
                    <a:pt x="609" y="177"/>
                  </a:lnTo>
                  <a:lnTo>
                    <a:pt x="606" y="164"/>
                  </a:lnTo>
                  <a:lnTo>
                    <a:pt x="601" y="150"/>
                  </a:lnTo>
                  <a:lnTo>
                    <a:pt x="595" y="135"/>
                  </a:lnTo>
                  <a:lnTo>
                    <a:pt x="588" y="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5" name="Freeform 9">
              <a:extLst>
                <a:ext uri="{FF2B5EF4-FFF2-40B4-BE49-F238E27FC236}">
                  <a16:creationId xmlns:a16="http://schemas.microsoft.com/office/drawing/2014/main" id="{E08133A7-BC26-4CFB-A976-BBBF1E0EB19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4738" y="4772025"/>
              <a:ext cx="28575" cy="125412"/>
            </a:xfrm>
            <a:custGeom>
              <a:avLst/>
              <a:gdLst>
                <a:gd name="T0" fmla="*/ 41 w 53"/>
                <a:gd name="T1" fmla="*/ 237 h 237"/>
                <a:gd name="T2" fmla="*/ 41 w 53"/>
                <a:gd name="T3" fmla="*/ 237 h 237"/>
                <a:gd name="T4" fmla="*/ 46 w 53"/>
                <a:gd name="T5" fmla="*/ 234 h 237"/>
                <a:gd name="T6" fmla="*/ 49 w 53"/>
                <a:gd name="T7" fmla="*/ 232 h 237"/>
                <a:gd name="T8" fmla="*/ 52 w 53"/>
                <a:gd name="T9" fmla="*/ 227 h 237"/>
                <a:gd name="T10" fmla="*/ 53 w 53"/>
                <a:gd name="T11" fmla="*/ 223 h 237"/>
                <a:gd name="T12" fmla="*/ 25 w 53"/>
                <a:gd name="T13" fmla="*/ 10 h 237"/>
                <a:gd name="T14" fmla="*/ 25 w 53"/>
                <a:gd name="T15" fmla="*/ 10 h 237"/>
                <a:gd name="T16" fmla="*/ 24 w 53"/>
                <a:gd name="T17" fmla="*/ 6 h 237"/>
                <a:gd name="T18" fmla="*/ 20 w 53"/>
                <a:gd name="T19" fmla="*/ 2 h 237"/>
                <a:gd name="T20" fmla="*/ 16 w 53"/>
                <a:gd name="T21" fmla="*/ 0 h 237"/>
                <a:gd name="T22" fmla="*/ 11 w 53"/>
                <a:gd name="T23" fmla="*/ 0 h 237"/>
                <a:gd name="T24" fmla="*/ 11 w 53"/>
                <a:gd name="T25" fmla="*/ 0 h 237"/>
                <a:gd name="T26" fmla="*/ 6 w 53"/>
                <a:gd name="T27" fmla="*/ 1 h 237"/>
                <a:gd name="T28" fmla="*/ 3 w 53"/>
                <a:gd name="T29" fmla="*/ 5 h 237"/>
                <a:gd name="T30" fmla="*/ 0 w 53"/>
                <a:gd name="T31" fmla="*/ 8 h 237"/>
                <a:gd name="T32" fmla="*/ 0 w 53"/>
                <a:gd name="T33" fmla="*/ 14 h 237"/>
                <a:gd name="T34" fmla="*/ 27 w 53"/>
                <a:gd name="T35" fmla="*/ 225 h 237"/>
                <a:gd name="T36" fmla="*/ 27 w 53"/>
                <a:gd name="T37" fmla="*/ 225 h 237"/>
                <a:gd name="T38" fmla="*/ 30 w 53"/>
                <a:gd name="T39" fmla="*/ 230 h 237"/>
                <a:gd name="T40" fmla="*/ 32 w 53"/>
                <a:gd name="T41" fmla="*/ 233 h 237"/>
                <a:gd name="T42" fmla="*/ 35 w 53"/>
                <a:gd name="T43" fmla="*/ 236 h 237"/>
                <a:gd name="T44" fmla="*/ 40 w 53"/>
                <a:gd name="T45" fmla="*/ 237 h 237"/>
                <a:gd name="T46" fmla="*/ 40 w 53"/>
                <a:gd name="T47" fmla="*/ 237 h 237"/>
                <a:gd name="T48" fmla="*/ 41 w 53"/>
                <a:gd name="T49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3" h="237">
                  <a:moveTo>
                    <a:pt x="41" y="237"/>
                  </a:moveTo>
                  <a:lnTo>
                    <a:pt x="41" y="237"/>
                  </a:lnTo>
                  <a:lnTo>
                    <a:pt x="46" y="234"/>
                  </a:lnTo>
                  <a:lnTo>
                    <a:pt x="49" y="232"/>
                  </a:lnTo>
                  <a:lnTo>
                    <a:pt x="52" y="227"/>
                  </a:lnTo>
                  <a:lnTo>
                    <a:pt x="53" y="223"/>
                  </a:lnTo>
                  <a:lnTo>
                    <a:pt x="25" y="10"/>
                  </a:lnTo>
                  <a:lnTo>
                    <a:pt x="25" y="10"/>
                  </a:lnTo>
                  <a:lnTo>
                    <a:pt x="24" y="6"/>
                  </a:lnTo>
                  <a:lnTo>
                    <a:pt x="20" y="2"/>
                  </a:lnTo>
                  <a:lnTo>
                    <a:pt x="16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6" y="1"/>
                  </a:lnTo>
                  <a:lnTo>
                    <a:pt x="3" y="5"/>
                  </a:lnTo>
                  <a:lnTo>
                    <a:pt x="0" y="8"/>
                  </a:lnTo>
                  <a:lnTo>
                    <a:pt x="0" y="14"/>
                  </a:lnTo>
                  <a:lnTo>
                    <a:pt x="27" y="225"/>
                  </a:lnTo>
                  <a:lnTo>
                    <a:pt x="27" y="225"/>
                  </a:lnTo>
                  <a:lnTo>
                    <a:pt x="30" y="230"/>
                  </a:lnTo>
                  <a:lnTo>
                    <a:pt x="32" y="233"/>
                  </a:lnTo>
                  <a:lnTo>
                    <a:pt x="35" y="236"/>
                  </a:lnTo>
                  <a:lnTo>
                    <a:pt x="40" y="237"/>
                  </a:lnTo>
                  <a:lnTo>
                    <a:pt x="40" y="237"/>
                  </a:lnTo>
                  <a:lnTo>
                    <a:pt x="41" y="23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6" name="Freeform 10">
              <a:extLst>
                <a:ext uri="{FF2B5EF4-FFF2-40B4-BE49-F238E27FC236}">
                  <a16:creationId xmlns:a16="http://schemas.microsoft.com/office/drawing/2014/main" id="{838AC3E2-85C9-4187-8A24-6F2A9F1513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8225" y="4713288"/>
              <a:ext cx="341312" cy="322262"/>
            </a:xfrm>
            <a:custGeom>
              <a:avLst/>
              <a:gdLst>
                <a:gd name="T0" fmla="*/ 636 w 647"/>
                <a:gd name="T1" fmla="*/ 241 h 609"/>
                <a:gd name="T2" fmla="*/ 623 w 647"/>
                <a:gd name="T3" fmla="*/ 260 h 609"/>
                <a:gd name="T4" fmla="*/ 608 w 647"/>
                <a:gd name="T5" fmla="*/ 274 h 609"/>
                <a:gd name="T6" fmla="*/ 588 w 647"/>
                <a:gd name="T7" fmla="*/ 286 h 609"/>
                <a:gd name="T8" fmla="*/ 565 w 647"/>
                <a:gd name="T9" fmla="*/ 294 h 609"/>
                <a:gd name="T10" fmla="*/ 87 w 647"/>
                <a:gd name="T11" fmla="*/ 609 h 609"/>
                <a:gd name="T12" fmla="*/ 18 w 647"/>
                <a:gd name="T13" fmla="*/ 74 h 609"/>
                <a:gd name="T14" fmla="*/ 10 w 647"/>
                <a:gd name="T15" fmla="*/ 72 h 609"/>
                <a:gd name="T16" fmla="*/ 1 w 647"/>
                <a:gd name="T17" fmla="*/ 61 h 609"/>
                <a:gd name="T18" fmla="*/ 0 w 647"/>
                <a:gd name="T19" fmla="*/ 53 h 609"/>
                <a:gd name="T20" fmla="*/ 0 w 647"/>
                <a:gd name="T21" fmla="*/ 49 h 609"/>
                <a:gd name="T22" fmla="*/ 3 w 647"/>
                <a:gd name="T23" fmla="*/ 41 h 609"/>
                <a:gd name="T24" fmla="*/ 8 w 647"/>
                <a:gd name="T25" fmla="*/ 37 h 609"/>
                <a:gd name="T26" fmla="*/ 16 w 647"/>
                <a:gd name="T27" fmla="*/ 33 h 609"/>
                <a:gd name="T28" fmla="*/ 132 w 647"/>
                <a:gd name="T29" fmla="*/ 33 h 609"/>
                <a:gd name="T30" fmla="*/ 135 w 647"/>
                <a:gd name="T31" fmla="*/ 26 h 609"/>
                <a:gd name="T32" fmla="*/ 147 w 647"/>
                <a:gd name="T33" fmla="*/ 14 h 609"/>
                <a:gd name="T34" fmla="*/ 161 w 647"/>
                <a:gd name="T35" fmla="*/ 5 h 609"/>
                <a:gd name="T36" fmla="*/ 177 w 647"/>
                <a:gd name="T37" fmla="*/ 1 h 609"/>
                <a:gd name="T38" fmla="*/ 185 w 647"/>
                <a:gd name="T39" fmla="*/ 0 h 609"/>
                <a:gd name="T40" fmla="*/ 203 w 647"/>
                <a:gd name="T41" fmla="*/ 2 h 609"/>
                <a:gd name="T42" fmla="*/ 218 w 647"/>
                <a:gd name="T43" fmla="*/ 9 h 609"/>
                <a:gd name="T44" fmla="*/ 231 w 647"/>
                <a:gd name="T45" fmla="*/ 19 h 609"/>
                <a:gd name="T46" fmla="*/ 240 w 647"/>
                <a:gd name="T47" fmla="*/ 33 h 609"/>
                <a:gd name="T48" fmla="*/ 592 w 647"/>
                <a:gd name="T49" fmla="*/ 33 h 609"/>
                <a:gd name="T50" fmla="*/ 600 w 647"/>
                <a:gd name="T51" fmla="*/ 34 h 609"/>
                <a:gd name="T52" fmla="*/ 607 w 647"/>
                <a:gd name="T53" fmla="*/ 39 h 609"/>
                <a:gd name="T54" fmla="*/ 610 w 647"/>
                <a:gd name="T55" fmla="*/ 45 h 609"/>
                <a:gd name="T56" fmla="*/ 613 w 647"/>
                <a:gd name="T57" fmla="*/ 53 h 609"/>
                <a:gd name="T58" fmla="*/ 611 w 647"/>
                <a:gd name="T59" fmla="*/ 59 h 609"/>
                <a:gd name="T60" fmla="*/ 606 w 647"/>
                <a:gd name="T61" fmla="*/ 68 h 609"/>
                <a:gd name="T62" fmla="*/ 601 w 647"/>
                <a:gd name="T63" fmla="*/ 72 h 609"/>
                <a:gd name="T64" fmla="*/ 606 w 647"/>
                <a:gd name="T65" fmla="*/ 79 h 609"/>
                <a:gd name="T66" fmla="*/ 631 w 647"/>
                <a:gd name="T67" fmla="*/ 124 h 609"/>
                <a:gd name="T68" fmla="*/ 645 w 647"/>
                <a:gd name="T69" fmla="*/ 167 h 609"/>
                <a:gd name="T70" fmla="*/ 647 w 647"/>
                <a:gd name="T71" fmla="*/ 186 h 609"/>
                <a:gd name="T72" fmla="*/ 646 w 647"/>
                <a:gd name="T73" fmla="*/ 206 h 609"/>
                <a:gd name="T74" fmla="*/ 643 w 647"/>
                <a:gd name="T75" fmla="*/ 224 h 609"/>
                <a:gd name="T76" fmla="*/ 636 w 647"/>
                <a:gd name="T77" fmla="*/ 241 h 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47" h="609">
                  <a:moveTo>
                    <a:pt x="636" y="241"/>
                  </a:moveTo>
                  <a:lnTo>
                    <a:pt x="636" y="241"/>
                  </a:lnTo>
                  <a:lnTo>
                    <a:pt x="630" y="250"/>
                  </a:lnTo>
                  <a:lnTo>
                    <a:pt x="623" y="260"/>
                  </a:lnTo>
                  <a:lnTo>
                    <a:pt x="616" y="267"/>
                  </a:lnTo>
                  <a:lnTo>
                    <a:pt x="608" y="274"/>
                  </a:lnTo>
                  <a:lnTo>
                    <a:pt x="599" y="280"/>
                  </a:lnTo>
                  <a:lnTo>
                    <a:pt x="588" y="286"/>
                  </a:lnTo>
                  <a:lnTo>
                    <a:pt x="578" y="291"/>
                  </a:lnTo>
                  <a:lnTo>
                    <a:pt x="565" y="294"/>
                  </a:lnTo>
                  <a:lnTo>
                    <a:pt x="526" y="609"/>
                  </a:lnTo>
                  <a:lnTo>
                    <a:pt x="87" y="609"/>
                  </a:lnTo>
                  <a:lnTo>
                    <a:pt x="18" y="74"/>
                  </a:lnTo>
                  <a:lnTo>
                    <a:pt x="18" y="74"/>
                  </a:lnTo>
                  <a:lnTo>
                    <a:pt x="14" y="73"/>
                  </a:lnTo>
                  <a:lnTo>
                    <a:pt x="10" y="72"/>
                  </a:lnTo>
                  <a:lnTo>
                    <a:pt x="4" y="67"/>
                  </a:lnTo>
                  <a:lnTo>
                    <a:pt x="1" y="61"/>
                  </a:lnTo>
                  <a:lnTo>
                    <a:pt x="0" y="58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0" y="49"/>
                  </a:lnTo>
                  <a:lnTo>
                    <a:pt x="1" y="45"/>
                  </a:lnTo>
                  <a:lnTo>
                    <a:pt x="3" y="41"/>
                  </a:lnTo>
                  <a:lnTo>
                    <a:pt x="5" y="39"/>
                  </a:lnTo>
                  <a:lnTo>
                    <a:pt x="8" y="37"/>
                  </a:lnTo>
                  <a:lnTo>
                    <a:pt x="11" y="34"/>
                  </a:lnTo>
                  <a:lnTo>
                    <a:pt x="16" y="33"/>
                  </a:lnTo>
                  <a:lnTo>
                    <a:pt x="19" y="33"/>
                  </a:lnTo>
                  <a:lnTo>
                    <a:pt x="132" y="33"/>
                  </a:lnTo>
                  <a:lnTo>
                    <a:pt x="132" y="33"/>
                  </a:lnTo>
                  <a:lnTo>
                    <a:pt x="135" y="26"/>
                  </a:lnTo>
                  <a:lnTo>
                    <a:pt x="141" y="19"/>
                  </a:lnTo>
                  <a:lnTo>
                    <a:pt x="147" y="14"/>
                  </a:lnTo>
                  <a:lnTo>
                    <a:pt x="154" y="9"/>
                  </a:lnTo>
                  <a:lnTo>
                    <a:pt x="161" y="5"/>
                  </a:lnTo>
                  <a:lnTo>
                    <a:pt x="169" y="2"/>
                  </a:lnTo>
                  <a:lnTo>
                    <a:pt x="177" y="1"/>
                  </a:lnTo>
                  <a:lnTo>
                    <a:pt x="185" y="0"/>
                  </a:lnTo>
                  <a:lnTo>
                    <a:pt x="185" y="0"/>
                  </a:lnTo>
                  <a:lnTo>
                    <a:pt x="195" y="1"/>
                  </a:lnTo>
                  <a:lnTo>
                    <a:pt x="203" y="2"/>
                  </a:lnTo>
                  <a:lnTo>
                    <a:pt x="211" y="5"/>
                  </a:lnTo>
                  <a:lnTo>
                    <a:pt x="218" y="9"/>
                  </a:lnTo>
                  <a:lnTo>
                    <a:pt x="225" y="14"/>
                  </a:lnTo>
                  <a:lnTo>
                    <a:pt x="231" y="19"/>
                  </a:lnTo>
                  <a:lnTo>
                    <a:pt x="235" y="26"/>
                  </a:lnTo>
                  <a:lnTo>
                    <a:pt x="240" y="33"/>
                  </a:lnTo>
                  <a:lnTo>
                    <a:pt x="592" y="33"/>
                  </a:lnTo>
                  <a:lnTo>
                    <a:pt x="592" y="33"/>
                  </a:lnTo>
                  <a:lnTo>
                    <a:pt x="596" y="33"/>
                  </a:lnTo>
                  <a:lnTo>
                    <a:pt x="600" y="34"/>
                  </a:lnTo>
                  <a:lnTo>
                    <a:pt x="603" y="37"/>
                  </a:lnTo>
                  <a:lnTo>
                    <a:pt x="607" y="39"/>
                  </a:lnTo>
                  <a:lnTo>
                    <a:pt x="609" y="41"/>
                  </a:lnTo>
                  <a:lnTo>
                    <a:pt x="610" y="45"/>
                  </a:lnTo>
                  <a:lnTo>
                    <a:pt x="613" y="49"/>
                  </a:lnTo>
                  <a:lnTo>
                    <a:pt x="613" y="53"/>
                  </a:lnTo>
                  <a:lnTo>
                    <a:pt x="613" y="53"/>
                  </a:lnTo>
                  <a:lnTo>
                    <a:pt x="611" y="59"/>
                  </a:lnTo>
                  <a:lnTo>
                    <a:pt x="609" y="65"/>
                  </a:lnTo>
                  <a:lnTo>
                    <a:pt x="606" y="68"/>
                  </a:lnTo>
                  <a:lnTo>
                    <a:pt x="601" y="72"/>
                  </a:lnTo>
                  <a:lnTo>
                    <a:pt x="601" y="72"/>
                  </a:lnTo>
                  <a:lnTo>
                    <a:pt x="606" y="79"/>
                  </a:lnTo>
                  <a:lnTo>
                    <a:pt x="606" y="79"/>
                  </a:lnTo>
                  <a:lnTo>
                    <a:pt x="620" y="102"/>
                  </a:lnTo>
                  <a:lnTo>
                    <a:pt x="631" y="124"/>
                  </a:lnTo>
                  <a:lnTo>
                    <a:pt x="639" y="146"/>
                  </a:lnTo>
                  <a:lnTo>
                    <a:pt x="645" y="167"/>
                  </a:lnTo>
                  <a:lnTo>
                    <a:pt x="646" y="177"/>
                  </a:lnTo>
                  <a:lnTo>
                    <a:pt x="647" y="186"/>
                  </a:lnTo>
                  <a:lnTo>
                    <a:pt x="647" y="197"/>
                  </a:lnTo>
                  <a:lnTo>
                    <a:pt x="646" y="206"/>
                  </a:lnTo>
                  <a:lnTo>
                    <a:pt x="645" y="215"/>
                  </a:lnTo>
                  <a:lnTo>
                    <a:pt x="643" y="224"/>
                  </a:lnTo>
                  <a:lnTo>
                    <a:pt x="639" y="233"/>
                  </a:lnTo>
                  <a:lnTo>
                    <a:pt x="636" y="241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2" name="Freeform 11">
              <a:extLst>
                <a:ext uri="{FF2B5EF4-FFF2-40B4-BE49-F238E27FC236}">
                  <a16:creationId xmlns:a16="http://schemas.microsoft.com/office/drawing/2014/main" id="{989D479D-9E21-45A8-BC11-C18B8F77C0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300" y="4741863"/>
              <a:ext cx="230187" cy="111125"/>
            </a:xfrm>
            <a:custGeom>
              <a:avLst/>
              <a:gdLst>
                <a:gd name="T0" fmla="*/ 401 w 436"/>
                <a:gd name="T1" fmla="*/ 166 h 212"/>
                <a:gd name="T2" fmla="*/ 388 w 436"/>
                <a:gd name="T3" fmla="*/ 173 h 212"/>
                <a:gd name="T4" fmla="*/ 356 w 436"/>
                <a:gd name="T5" fmla="*/ 180 h 212"/>
                <a:gd name="T6" fmla="*/ 336 w 436"/>
                <a:gd name="T7" fmla="*/ 181 h 212"/>
                <a:gd name="T8" fmla="*/ 297 w 436"/>
                <a:gd name="T9" fmla="*/ 178 h 212"/>
                <a:gd name="T10" fmla="*/ 254 w 436"/>
                <a:gd name="T11" fmla="*/ 167 h 212"/>
                <a:gd name="T12" fmla="*/ 211 w 436"/>
                <a:gd name="T13" fmla="*/ 151 h 212"/>
                <a:gd name="T14" fmla="*/ 168 w 436"/>
                <a:gd name="T15" fmla="*/ 129 h 212"/>
                <a:gd name="T16" fmla="*/ 128 w 436"/>
                <a:gd name="T17" fmla="*/ 103 h 212"/>
                <a:gd name="T18" fmla="*/ 89 w 436"/>
                <a:gd name="T19" fmla="*/ 73 h 212"/>
                <a:gd name="T20" fmla="*/ 56 w 436"/>
                <a:gd name="T21" fmla="*/ 41 h 212"/>
                <a:gd name="T22" fmla="*/ 28 w 436"/>
                <a:gd name="T23" fmla="*/ 6 h 212"/>
                <a:gd name="T24" fmla="*/ 24 w 436"/>
                <a:gd name="T25" fmla="*/ 2 h 212"/>
                <a:gd name="T26" fmla="*/ 13 w 436"/>
                <a:gd name="T27" fmla="*/ 0 h 212"/>
                <a:gd name="T28" fmla="*/ 7 w 436"/>
                <a:gd name="T29" fmla="*/ 2 h 212"/>
                <a:gd name="T30" fmla="*/ 0 w 436"/>
                <a:gd name="T31" fmla="*/ 13 h 212"/>
                <a:gd name="T32" fmla="*/ 2 w 436"/>
                <a:gd name="T33" fmla="*/ 24 h 212"/>
                <a:gd name="T34" fmla="*/ 17 w 436"/>
                <a:gd name="T35" fmla="*/ 43 h 212"/>
                <a:gd name="T36" fmla="*/ 50 w 436"/>
                <a:gd name="T37" fmla="*/ 79 h 212"/>
                <a:gd name="T38" fmla="*/ 88 w 436"/>
                <a:gd name="T39" fmla="*/ 113 h 212"/>
                <a:gd name="T40" fmla="*/ 131 w 436"/>
                <a:gd name="T41" fmla="*/ 143 h 212"/>
                <a:gd name="T42" fmla="*/ 176 w 436"/>
                <a:gd name="T43" fmla="*/ 168 h 212"/>
                <a:gd name="T44" fmla="*/ 223 w 436"/>
                <a:gd name="T45" fmla="*/ 189 h 212"/>
                <a:gd name="T46" fmla="*/ 268 w 436"/>
                <a:gd name="T47" fmla="*/ 203 h 212"/>
                <a:gd name="T48" fmla="*/ 313 w 436"/>
                <a:gd name="T49" fmla="*/ 211 h 212"/>
                <a:gd name="T50" fmla="*/ 334 w 436"/>
                <a:gd name="T51" fmla="*/ 212 h 212"/>
                <a:gd name="T52" fmla="*/ 367 w 436"/>
                <a:gd name="T53" fmla="*/ 209 h 212"/>
                <a:gd name="T54" fmla="*/ 393 w 436"/>
                <a:gd name="T55" fmla="*/ 201 h 212"/>
                <a:gd name="T56" fmla="*/ 414 w 436"/>
                <a:gd name="T57" fmla="*/ 188 h 212"/>
                <a:gd name="T58" fmla="*/ 428 w 436"/>
                <a:gd name="T59" fmla="*/ 171 h 212"/>
                <a:gd name="T60" fmla="*/ 433 w 436"/>
                <a:gd name="T61" fmla="*/ 160 h 212"/>
                <a:gd name="T62" fmla="*/ 436 w 436"/>
                <a:gd name="T63" fmla="*/ 137 h 212"/>
                <a:gd name="T64" fmla="*/ 432 w 436"/>
                <a:gd name="T65" fmla="*/ 111 h 212"/>
                <a:gd name="T66" fmla="*/ 421 w 436"/>
                <a:gd name="T67" fmla="*/ 8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36" h="212">
                  <a:moveTo>
                    <a:pt x="414" y="67"/>
                  </a:moveTo>
                  <a:lnTo>
                    <a:pt x="401" y="166"/>
                  </a:lnTo>
                  <a:lnTo>
                    <a:pt x="401" y="166"/>
                  </a:lnTo>
                  <a:lnTo>
                    <a:pt x="388" y="173"/>
                  </a:lnTo>
                  <a:lnTo>
                    <a:pt x="372" y="178"/>
                  </a:lnTo>
                  <a:lnTo>
                    <a:pt x="356" y="180"/>
                  </a:lnTo>
                  <a:lnTo>
                    <a:pt x="336" y="181"/>
                  </a:lnTo>
                  <a:lnTo>
                    <a:pt x="336" y="181"/>
                  </a:lnTo>
                  <a:lnTo>
                    <a:pt x="317" y="180"/>
                  </a:lnTo>
                  <a:lnTo>
                    <a:pt x="297" y="178"/>
                  </a:lnTo>
                  <a:lnTo>
                    <a:pt x="276" y="173"/>
                  </a:lnTo>
                  <a:lnTo>
                    <a:pt x="254" y="167"/>
                  </a:lnTo>
                  <a:lnTo>
                    <a:pt x="233" y="160"/>
                  </a:lnTo>
                  <a:lnTo>
                    <a:pt x="211" y="151"/>
                  </a:lnTo>
                  <a:lnTo>
                    <a:pt x="190" y="140"/>
                  </a:lnTo>
                  <a:lnTo>
                    <a:pt x="168" y="129"/>
                  </a:lnTo>
                  <a:lnTo>
                    <a:pt x="148" y="117"/>
                  </a:lnTo>
                  <a:lnTo>
                    <a:pt x="128" y="103"/>
                  </a:lnTo>
                  <a:lnTo>
                    <a:pt x="108" y="88"/>
                  </a:lnTo>
                  <a:lnTo>
                    <a:pt x="89" y="73"/>
                  </a:lnTo>
                  <a:lnTo>
                    <a:pt x="72" y="58"/>
                  </a:lnTo>
                  <a:lnTo>
                    <a:pt x="56" y="41"/>
                  </a:lnTo>
                  <a:lnTo>
                    <a:pt x="42" y="24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4" y="2"/>
                  </a:lnTo>
                  <a:lnTo>
                    <a:pt x="18" y="0"/>
                  </a:lnTo>
                  <a:lnTo>
                    <a:pt x="13" y="0"/>
                  </a:lnTo>
                  <a:lnTo>
                    <a:pt x="7" y="2"/>
                  </a:lnTo>
                  <a:lnTo>
                    <a:pt x="7" y="2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9"/>
                  </a:lnTo>
                  <a:lnTo>
                    <a:pt x="2" y="24"/>
                  </a:lnTo>
                  <a:lnTo>
                    <a:pt x="2" y="24"/>
                  </a:lnTo>
                  <a:lnTo>
                    <a:pt x="17" y="43"/>
                  </a:lnTo>
                  <a:lnTo>
                    <a:pt x="32" y="62"/>
                  </a:lnTo>
                  <a:lnTo>
                    <a:pt x="50" y="79"/>
                  </a:lnTo>
                  <a:lnTo>
                    <a:pt x="68" y="96"/>
                  </a:lnTo>
                  <a:lnTo>
                    <a:pt x="88" y="113"/>
                  </a:lnTo>
                  <a:lnTo>
                    <a:pt x="109" y="129"/>
                  </a:lnTo>
                  <a:lnTo>
                    <a:pt x="131" y="143"/>
                  </a:lnTo>
                  <a:lnTo>
                    <a:pt x="153" y="157"/>
                  </a:lnTo>
                  <a:lnTo>
                    <a:pt x="176" y="168"/>
                  </a:lnTo>
                  <a:lnTo>
                    <a:pt x="199" y="179"/>
                  </a:lnTo>
                  <a:lnTo>
                    <a:pt x="223" y="189"/>
                  </a:lnTo>
                  <a:lnTo>
                    <a:pt x="245" y="197"/>
                  </a:lnTo>
                  <a:lnTo>
                    <a:pt x="268" y="203"/>
                  </a:lnTo>
                  <a:lnTo>
                    <a:pt x="291" y="208"/>
                  </a:lnTo>
                  <a:lnTo>
                    <a:pt x="313" y="211"/>
                  </a:lnTo>
                  <a:lnTo>
                    <a:pt x="334" y="212"/>
                  </a:lnTo>
                  <a:lnTo>
                    <a:pt x="334" y="212"/>
                  </a:lnTo>
                  <a:lnTo>
                    <a:pt x="352" y="211"/>
                  </a:lnTo>
                  <a:lnTo>
                    <a:pt x="367" y="209"/>
                  </a:lnTo>
                  <a:lnTo>
                    <a:pt x="381" y="205"/>
                  </a:lnTo>
                  <a:lnTo>
                    <a:pt x="393" y="201"/>
                  </a:lnTo>
                  <a:lnTo>
                    <a:pt x="405" y="195"/>
                  </a:lnTo>
                  <a:lnTo>
                    <a:pt x="414" y="188"/>
                  </a:lnTo>
                  <a:lnTo>
                    <a:pt x="422" y="180"/>
                  </a:lnTo>
                  <a:lnTo>
                    <a:pt x="428" y="171"/>
                  </a:lnTo>
                  <a:lnTo>
                    <a:pt x="428" y="171"/>
                  </a:lnTo>
                  <a:lnTo>
                    <a:pt x="433" y="160"/>
                  </a:lnTo>
                  <a:lnTo>
                    <a:pt x="435" y="150"/>
                  </a:lnTo>
                  <a:lnTo>
                    <a:pt x="436" y="137"/>
                  </a:lnTo>
                  <a:lnTo>
                    <a:pt x="435" y="124"/>
                  </a:lnTo>
                  <a:lnTo>
                    <a:pt x="432" y="111"/>
                  </a:lnTo>
                  <a:lnTo>
                    <a:pt x="427" y="97"/>
                  </a:lnTo>
                  <a:lnTo>
                    <a:pt x="421" y="82"/>
                  </a:lnTo>
                  <a:lnTo>
                    <a:pt x="414" y="6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63" name="Grupa 62">
            <a:extLst>
              <a:ext uri="{FF2B5EF4-FFF2-40B4-BE49-F238E27FC236}">
                <a16:creationId xmlns:a16="http://schemas.microsoft.com/office/drawing/2014/main" id="{A66AC37F-6D0A-4D80-9800-73B360A5AC50}"/>
              </a:ext>
            </a:extLst>
          </p:cNvPr>
          <p:cNvGrpSpPr/>
          <p:nvPr/>
        </p:nvGrpSpPr>
        <p:grpSpPr>
          <a:xfrm>
            <a:off x="7134466" y="4080902"/>
            <a:ext cx="296911" cy="447869"/>
            <a:chOff x="4310063" y="1484313"/>
            <a:chExt cx="565151" cy="852488"/>
          </a:xfrm>
          <a:solidFill>
            <a:srgbClr val="BFBFBF"/>
          </a:solidFill>
        </p:grpSpPr>
        <p:sp>
          <p:nvSpPr>
            <p:cNvPr id="64" name="Freeform 39">
              <a:extLst>
                <a:ext uri="{FF2B5EF4-FFF2-40B4-BE49-F238E27FC236}">
                  <a16:creationId xmlns:a16="http://schemas.microsoft.com/office/drawing/2014/main" id="{30634AC7-32CB-453F-A972-028C627F7D7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4688" y="1643063"/>
              <a:ext cx="311150" cy="485775"/>
            </a:xfrm>
            <a:custGeom>
              <a:avLst/>
              <a:gdLst>
                <a:gd name="T0" fmla="*/ 209 w 1368"/>
                <a:gd name="T1" fmla="*/ 0 h 2143"/>
                <a:gd name="T2" fmla="*/ 187 w 1368"/>
                <a:gd name="T3" fmla="*/ 1 h 2143"/>
                <a:gd name="T4" fmla="*/ 146 w 1368"/>
                <a:gd name="T5" fmla="*/ 10 h 2143"/>
                <a:gd name="T6" fmla="*/ 109 w 1368"/>
                <a:gd name="T7" fmla="*/ 26 h 2143"/>
                <a:gd name="T8" fmla="*/ 76 w 1368"/>
                <a:gd name="T9" fmla="*/ 48 h 2143"/>
                <a:gd name="T10" fmla="*/ 48 w 1368"/>
                <a:gd name="T11" fmla="*/ 76 h 2143"/>
                <a:gd name="T12" fmla="*/ 25 w 1368"/>
                <a:gd name="T13" fmla="*/ 110 h 2143"/>
                <a:gd name="T14" fmla="*/ 9 w 1368"/>
                <a:gd name="T15" fmla="*/ 147 h 2143"/>
                <a:gd name="T16" fmla="*/ 1 w 1368"/>
                <a:gd name="T17" fmla="*/ 187 h 2143"/>
                <a:gd name="T18" fmla="*/ 0 w 1368"/>
                <a:gd name="T19" fmla="*/ 480 h 2143"/>
                <a:gd name="T20" fmla="*/ 12 w 1368"/>
                <a:gd name="T21" fmla="*/ 465 h 2143"/>
                <a:gd name="T22" fmla="*/ 38 w 1368"/>
                <a:gd name="T23" fmla="*/ 436 h 2143"/>
                <a:gd name="T24" fmla="*/ 68 w 1368"/>
                <a:gd name="T25" fmla="*/ 411 h 2143"/>
                <a:gd name="T26" fmla="*/ 101 w 1368"/>
                <a:gd name="T27" fmla="*/ 390 h 2143"/>
                <a:gd name="T28" fmla="*/ 120 w 1368"/>
                <a:gd name="T29" fmla="*/ 209 h 2143"/>
                <a:gd name="T30" fmla="*/ 120 w 1368"/>
                <a:gd name="T31" fmla="*/ 200 h 2143"/>
                <a:gd name="T32" fmla="*/ 123 w 1368"/>
                <a:gd name="T33" fmla="*/ 182 h 2143"/>
                <a:gd name="T34" fmla="*/ 130 w 1368"/>
                <a:gd name="T35" fmla="*/ 167 h 2143"/>
                <a:gd name="T36" fmla="*/ 140 w 1368"/>
                <a:gd name="T37" fmla="*/ 152 h 2143"/>
                <a:gd name="T38" fmla="*/ 152 w 1368"/>
                <a:gd name="T39" fmla="*/ 140 h 2143"/>
                <a:gd name="T40" fmla="*/ 166 w 1368"/>
                <a:gd name="T41" fmla="*/ 130 h 2143"/>
                <a:gd name="T42" fmla="*/ 182 w 1368"/>
                <a:gd name="T43" fmla="*/ 124 h 2143"/>
                <a:gd name="T44" fmla="*/ 199 w 1368"/>
                <a:gd name="T45" fmla="*/ 119 h 2143"/>
                <a:gd name="T46" fmla="*/ 1159 w 1368"/>
                <a:gd name="T47" fmla="*/ 119 h 2143"/>
                <a:gd name="T48" fmla="*/ 1168 w 1368"/>
                <a:gd name="T49" fmla="*/ 119 h 2143"/>
                <a:gd name="T50" fmla="*/ 1185 w 1368"/>
                <a:gd name="T51" fmla="*/ 124 h 2143"/>
                <a:gd name="T52" fmla="*/ 1201 w 1368"/>
                <a:gd name="T53" fmla="*/ 130 h 2143"/>
                <a:gd name="T54" fmla="*/ 1215 w 1368"/>
                <a:gd name="T55" fmla="*/ 140 h 2143"/>
                <a:gd name="T56" fmla="*/ 1228 w 1368"/>
                <a:gd name="T57" fmla="*/ 152 h 2143"/>
                <a:gd name="T58" fmla="*/ 1238 w 1368"/>
                <a:gd name="T59" fmla="*/ 167 h 2143"/>
                <a:gd name="T60" fmla="*/ 1244 w 1368"/>
                <a:gd name="T61" fmla="*/ 182 h 2143"/>
                <a:gd name="T62" fmla="*/ 1247 w 1368"/>
                <a:gd name="T63" fmla="*/ 200 h 2143"/>
                <a:gd name="T64" fmla="*/ 1248 w 1368"/>
                <a:gd name="T65" fmla="*/ 1935 h 2143"/>
                <a:gd name="T66" fmla="*/ 1247 w 1368"/>
                <a:gd name="T67" fmla="*/ 1945 h 2143"/>
                <a:gd name="T68" fmla="*/ 1244 w 1368"/>
                <a:gd name="T69" fmla="*/ 1962 h 2143"/>
                <a:gd name="T70" fmla="*/ 1238 w 1368"/>
                <a:gd name="T71" fmla="*/ 1978 h 2143"/>
                <a:gd name="T72" fmla="*/ 1228 w 1368"/>
                <a:gd name="T73" fmla="*/ 1992 h 2143"/>
                <a:gd name="T74" fmla="*/ 1215 w 1368"/>
                <a:gd name="T75" fmla="*/ 2004 h 2143"/>
                <a:gd name="T76" fmla="*/ 1201 w 1368"/>
                <a:gd name="T77" fmla="*/ 2013 h 2143"/>
                <a:gd name="T78" fmla="*/ 1185 w 1368"/>
                <a:gd name="T79" fmla="*/ 2021 h 2143"/>
                <a:gd name="T80" fmla="*/ 1168 w 1368"/>
                <a:gd name="T81" fmla="*/ 2024 h 2143"/>
                <a:gd name="T82" fmla="*/ 406 w 1368"/>
                <a:gd name="T83" fmla="*/ 2024 h 2143"/>
                <a:gd name="T84" fmla="*/ 410 w 1368"/>
                <a:gd name="T85" fmla="*/ 2091 h 2143"/>
                <a:gd name="T86" fmla="*/ 1160 w 1368"/>
                <a:gd name="T87" fmla="*/ 2143 h 2143"/>
                <a:gd name="T88" fmla="*/ 1182 w 1368"/>
                <a:gd name="T89" fmla="*/ 2142 h 2143"/>
                <a:gd name="T90" fmla="*/ 1221 w 1368"/>
                <a:gd name="T91" fmla="*/ 2134 h 2143"/>
                <a:gd name="T92" fmla="*/ 1259 w 1368"/>
                <a:gd name="T93" fmla="*/ 2118 h 2143"/>
                <a:gd name="T94" fmla="*/ 1291 w 1368"/>
                <a:gd name="T95" fmla="*/ 2095 h 2143"/>
                <a:gd name="T96" fmla="*/ 1320 w 1368"/>
                <a:gd name="T97" fmla="*/ 2067 h 2143"/>
                <a:gd name="T98" fmla="*/ 1342 w 1368"/>
                <a:gd name="T99" fmla="*/ 2034 h 2143"/>
                <a:gd name="T100" fmla="*/ 1358 w 1368"/>
                <a:gd name="T101" fmla="*/ 1997 h 2143"/>
                <a:gd name="T102" fmla="*/ 1367 w 1368"/>
                <a:gd name="T103" fmla="*/ 1956 h 2143"/>
                <a:gd name="T104" fmla="*/ 1368 w 1368"/>
                <a:gd name="T105" fmla="*/ 1900 h 2143"/>
                <a:gd name="T106" fmla="*/ 1368 w 1368"/>
                <a:gd name="T107" fmla="*/ 209 h 2143"/>
                <a:gd name="T108" fmla="*/ 1367 w 1368"/>
                <a:gd name="T109" fmla="*/ 187 h 2143"/>
                <a:gd name="T110" fmla="*/ 1358 w 1368"/>
                <a:gd name="T111" fmla="*/ 147 h 2143"/>
                <a:gd name="T112" fmla="*/ 1342 w 1368"/>
                <a:gd name="T113" fmla="*/ 110 h 2143"/>
                <a:gd name="T114" fmla="*/ 1319 w 1368"/>
                <a:gd name="T115" fmla="*/ 76 h 2143"/>
                <a:gd name="T116" fmla="*/ 1291 w 1368"/>
                <a:gd name="T117" fmla="*/ 48 h 2143"/>
                <a:gd name="T118" fmla="*/ 1258 w 1368"/>
                <a:gd name="T119" fmla="*/ 26 h 2143"/>
                <a:gd name="T120" fmla="*/ 1220 w 1368"/>
                <a:gd name="T121" fmla="*/ 10 h 2143"/>
                <a:gd name="T122" fmla="*/ 1180 w 1368"/>
                <a:gd name="T123" fmla="*/ 1 h 2143"/>
                <a:gd name="T124" fmla="*/ 1159 w 1368"/>
                <a:gd name="T125" fmla="*/ 0 h 2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8" h="2143">
                  <a:moveTo>
                    <a:pt x="1159" y="0"/>
                  </a:moveTo>
                  <a:lnTo>
                    <a:pt x="209" y="0"/>
                  </a:lnTo>
                  <a:lnTo>
                    <a:pt x="209" y="0"/>
                  </a:lnTo>
                  <a:lnTo>
                    <a:pt x="187" y="1"/>
                  </a:lnTo>
                  <a:lnTo>
                    <a:pt x="167" y="4"/>
                  </a:lnTo>
                  <a:lnTo>
                    <a:pt x="146" y="10"/>
                  </a:lnTo>
                  <a:lnTo>
                    <a:pt x="127" y="16"/>
                  </a:lnTo>
                  <a:lnTo>
                    <a:pt x="109" y="26"/>
                  </a:lnTo>
                  <a:lnTo>
                    <a:pt x="92" y="35"/>
                  </a:lnTo>
                  <a:lnTo>
                    <a:pt x="76" y="48"/>
                  </a:lnTo>
                  <a:lnTo>
                    <a:pt x="62" y="61"/>
                  </a:lnTo>
                  <a:lnTo>
                    <a:pt x="48" y="76"/>
                  </a:lnTo>
                  <a:lnTo>
                    <a:pt x="36" y="92"/>
                  </a:lnTo>
                  <a:lnTo>
                    <a:pt x="25" y="110"/>
                  </a:lnTo>
                  <a:lnTo>
                    <a:pt x="16" y="128"/>
                  </a:lnTo>
                  <a:lnTo>
                    <a:pt x="9" y="147"/>
                  </a:lnTo>
                  <a:lnTo>
                    <a:pt x="5" y="167"/>
                  </a:lnTo>
                  <a:lnTo>
                    <a:pt x="1" y="187"/>
                  </a:lnTo>
                  <a:lnTo>
                    <a:pt x="0" y="209"/>
                  </a:lnTo>
                  <a:lnTo>
                    <a:pt x="0" y="480"/>
                  </a:lnTo>
                  <a:lnTo>
                    <a:pt x="0" y="480"/>
                  </a:lnTo>
                  <a:lnTo>
                    <a:pt x="12" y="465"/>
                  </a:lnTo>
                  <a:lnTo>
                    <a:pt x="25" y="450"/>
                  </a:lnTo>
                  <a:lnTo>
                    <a:pt x="38" y="436"/>
                  </a:lnTo>
                  <a:lnTo>
                    <a:pt x="53" y="423"/>
                  </a:lnTo>
                  <a:lnTo>
                    <a:pt x="68" y="411"/>
                  </a:lnTo>
                  <a:lnTo>
                    <a:pt x="84" y="400"/>
                  </a:lnTo>
                  <a:lnTo>
                    <a:pt x="101" y="390"/>
                  </a:lnTo>
                  <a:lnTo>
                    <a:pt x="120" y="382"/>
                  </a:lnTo>
                  <a:lnTo>
                    <a:pt x="120" y="209"/>
                  </a:lnTo>
                  <a:lnTo>
                    <a:pt x="120" y="209"/>
                  </a:lnTo>
                  <a:lnTo>
                    <a:pt x="120" y="200"/>
                  </a:lnTo>
                  <a:lnTo>
                    <a:pt x="121" y="190"/>
                  </a:lnTo>
                  <a:lnTo>
                    <a:pt x="123" y="182"/>
                  </a:lnTo>
                  <a:lnTo>
                    <a:pt x="126" y="174"/>
                  </a:lnTo>
                  <a:lnTo>
                    <a:pt x="130" y="167"/>
                  </a:lnTo>
                  <a:lnTo>
                    <a:pt x="135" y="159"/>
                  </a:lnTo>
                  <a:lnTo>
                    <a:pt x="140" y="152"/>
                  </a:lnTo>
                  <a:lnTo>
                    <a:pt x="145" y="145"/>
                  </a:lnTo>
                  <a:lnTo>
                    <a:pt x="152" y="140"/>
                  </a:lnTo>
                  <a:lnTo>
                    <a:pt x="158" y="134"/>
                  </a:lnTo>
                  <a:lnTo>
                    <a:pt x="166" y="130"/>
                  </a:lnTo>
                  <a:lnTo>
                    <a:pt x="173" y="127"/>
                  </a:lnTo>
                  <a:lnTo>
                    <a:pt x="182" y="124"/>
                  </a:lnTo>
                  <a:lnTo>
                    <a:pt x="191" y="121"/>
                  </a:lnTo>
                  <a:lnTo>
                    <a:pt x="199" y="119"/>
                  </a:lnTo>
                  <a:lnTo>
                    <a:pt x="209" y="119"/>
                  </a:lnTo>
                  <a:lnTo>
                    <a:pt x="1159" y="119"/>
                  </a:lnTo>
                  <a:lnTo>
                    <a:pt x="1159" y="119"/>
                  </a:lnTo>
                  <a:lnTo>
                    <a:pt x="1168" y="119"/>
                  </a:lnTo>
                  <a:lnTo>
                    <a:pt x="1176" y="121"/>
                  </a:lnTo>
                  <a:lnTo>
                    <a:pt x="1185" y="124"/>
                  </a:lnTo>
                  <a:lnTo>
                    <a:pt x="1193" y="127"/>
                  </a:lnTo>
                  <a:lnTo>
                    <a:pt x="1201" y="130"/>
                  </a:lnTo>
                  <a:lnTo>
                    <a:pt x="1209" y="134"/>
                  </a:lnTo>
                  <a:lnTo>
                    <a:pt x="1215" y="140"/>
                  </a:lnTo>
                  <a:lnTo>
                    <a:pt x="1221" y="145"/>
                  </a:lnTo>
                  <a:lnTo>
                    <a:pt x="1228" y="152"/>
                  </a:lnTo>
                  <a:lnTo>
                    <a:pt x="1233" y="159"/>
                  </a:lnTo>
                  <a:lnTo>
                    <a:pt x="1238" y="167"/>
                  </a:lnTo>
                  <a:lnTo>
                    <a:pt x="1241" y="174"/>
                  </a:lnTo>
                  <a:lnTo>
                    <a:pt x="1244" y="182"/>
                  </a:lnTo>
                  <a:lnTo>
                    <a:pt x="1246" y="190"/>
                  </a:lnTo>
                  <a:lnTo>
                    <a:pt x="1247" y="200"/>
                  </a:lnTo>
                  <a:lnTo>
                    <a:pt x="1248" y="209"/>
                  </a:lnTo>
                  <a:lnTo>
                    <a:pt x="1248" y="1935"/>
                  </a:lnTo>
                  <a:lnTo>
                    <a:pt x="1248" y="1935"/>
                  </a:lnTo>
                  <a:lnTo>
                    <a:pt x="1247" y="1945"/>
                  </a:lnTo>
                  <a:lnTo>
                    <a:pt x="1246" y="1953"/>
                  </a:lnTo>
                  <a:lnTo>
                    <a:pt x="1244" y="1962"/>
                  </a:lnTo>
                  <a:lnTo>
                    <a:pt x="1241" y="1970"/>
                  </a:lnTo>
                  <a:lnTo>
                    <a:pt x="1238" y="1978"/>
                  </a:lnTo>
                  <a:lnTo>
                    <a:pt x="1233" y="1985"/>
                  </a:lnTo>
                  <a:lnTo>
                    <a:pt x="1228" y="1992"/>
                  </a:lnTo>
                  <a:lnTo>
                    <a:pt x="1221" y="1998"/>
                  </a:lnTo>
                  <a:lnTo>
                    <a:pt x="1215" y="2004"/>
                  </a:lnTo>
                  <a:lnTo>
                    <a:pt x="1209" y="2009"/>
                  </a:lnTo>
                  <a:lnTo>
                    <a:pt x="1201" y="2013"/>
                  </a:lnTo>
                  <a:lnTo>
                    <a:pt x="1193" y="2018"/>
                  </a:lnTo>
                  <a:lnTo>
                    <a:pt x="1185" y="2021"/>
                  </a:lnTo>
                  <a:lnTo>
                    <a:pt x="1176" y="2023"/>
                  </a:lnTo>
                  <a:lnTo>
                    <a:pt x="1168" y="2024"/>
                  </a:lnTo>
                  <a:lnTo>
                    <a:pt x="1159" y="2024"/>
                  </a:lnTo>
                  <a:lnTo>
                    <a:pt x="406" y="2024"/>
                  </a:lnTo>
                  <a:lnTo>
                    <a:pt x="406" y="2024"/>
                  </a:lnTo>
                  <a:lnTo>
                    <a:pt x="410" y="2091"/>
                  </a:lnTo>
                  <a:lnTo>
                    <a:pt x="412" y="2143"/>
                  </a:lnTo>
                  <a:lnTo>
                    <a:pt x="1160" y="2143"/>
                  </a:lnTo>
                  <a:lnTo>
                    <a:pt x="1160" y="2143"/>
                  </a:lnTo>
                  <a:lnTo>
                    <a:pt x="1182" y="2142"/>
                  </a:lnTo>
                  <a:lnTo>
                    <a:pt x="1202" y="2139"/>
                  </a:lnTo>
                  <a:lnTo>
                    <a:pt x="1221" y="2134"/>
                  </a:lnTo>
                  <a:lnTo>
                    <a:pt x="1241" y="2127"/>
                  </a:lnTo>
                  <a:lnTo>
                    <a:pt x="1259" y="2118"/>
                  </a:lnTo>
                  <a:lnTo>
                    <a:pt x="1276" y="2108"/>
                  </a:lnTo>
                  <a:lnTo>
                    <a:pt x="1291" y="2095"/>
                  </a:lnTo>
                  <a:lnTo>
                    <a:pt x="1306" y="2082"/>
                  </a:lnTo>
                  <a:lnTo>
                    <a:pt x="1320" y="2067"/>
                  </a:lnTo>
                  <a:lnTo>
                    <a:pt x="1332" y="2051"/>
                  </a:lnTo>
                  <a:lnTo>
                    <a:pt x="1342" y="2034"/>
                  </a:lnTo>
                  <a:lnTo>
                    <a:pt x="1350" y="2016"/>
                  </a:lnTo>
                  <a:lnTo>
                    <a:pt x="1358" y="1997"/>
                  </a:lnTo>
                  <a:lnTo>
                    <a:pt x="1363" y="1977"/>
                  </a:lnTo>
                  <a:lnTo>
                    <a:pt x="1367" y="1956"/>
                  </a:lnTo>
                  <a:lnTo>
                    <a:pt x="1368" y="1935"/>
                  </a:lnTo>
                  <a:lnTo>
                    <a:pt x="1368" y="1900"/>
                  </a:lnTo>
                  <a:lnTo>
                    <a:pt x="1368" y="582"/>
                  </a:lnTo>
                  <a:lnTo>
                    <a:pt x="1368" y="209"/>
                  </a:lnTo>
                  <a:lnTo>
                    <a:pt x="1368" y="209"/>
                  </a:lnTo>
                  <a:lnTo>
                    <a:pt x="1367" y="187"/>
                  </a:lnTo>
                  <a:lnTo>
                    <a:pt x="1363" y="167"/>
                  </a:lnTo>
                  <a:lnTo>
                    <a:pt x="1358" y="147"/>
                  </a:lnTo>
                  <a:lnTo>
                    <a:pt x="1350" y="128"/>
                  </a:lnTo>
                  <a:lnTo>
                    <a:pt x="1342" y="110"/>
                  </a:lnTo>
                  <a:lnTo>
                    <a:pt x="1331" y="92"/>
                  </a:lnTo>
                  <a:lnTo>
                    <a:pt x="1319" y="76"/>
                  </a:lnTo>
                  <a:lnTo>
                    <a:pt x="1306" y="61"/>
                  </a:lnTo>
                  <a:lnTo>
                    <a:pt x="1291" y="48"/>
                  </a:lnTo>
                  <a:lnTo>
                    <a:pt x="1275" y="35"/>
                  </a:lnTo>
                  <a:lnTo>
                    <a:pt x="1258" y="26"/>
                  </a:lnTo>
                  <a:lnTo>
                    <a:pt x="1240" y="16"/>
                  </a:lnTo>
                  <a:lnTo>
                    <a:pt x="1220" y="10"/>
                  </a:lnTo>
                  <a:lnTo>
                    <a:pt x="1201" y="4"/>
                  </a:lnTo>
                  <a:lnTo>
                    <a:pt x="1180" y="1"/>
                  </a:lnTo>
                  <a:lnTo>
                    <a:pt x="1159" y="0"/>
                  </a:lnTo>
                  <a:lnTo>
                    <a:pt x="115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5" name="Freeform 40">
              <a:extLst>
                <a:ext uri="{FF2B5EF4-FFF2-40B4-BE49-F238E27FC236}">
                  <a16:creationId xmlns:a16="http://schemas.microsoft.com/office/drawing/2014/main" id="{039DEFE2-0F14-4674-90D2-551F7860A75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0063" y="2143126"/>
              <a:ext cx="212725" cy="193675"/>
            </a:xfrm>
            <a:custGeom>
              <a:avLst/>
              <a:gdLst>
                <a:gd name="T0" fmla="*/ 0 w 936"/>
                <a:gd name="T1" fmla="*/ 149 h 856"/>
                <a:gd name="T2" fmla="*/ 804 w 936"/>
                <a:gd name="T3" fmla="*/ 856 h 856"/>
                <a:gd name="T4" fmla="*/ 936 w 936"/>
                <a:gd name="T5" fmla="*/ 707 h 856"/>
                <a:gd name="T6" fmla="*/ 132 w 936"/>
                <a:gd name="T7" fmla="*/ 0 h 856"/>
                <a:gd name="T8" fmla="*/ 0 w 936"/>
                <a:gd name="T9" fmla="*/ 149 h 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6" h="856">
                  <a:moveTo>
                    <a:pt x="0" y="149"/>
                  </a:moveTo>
                  <a:lnTo>
                    <a:pt x="804" y="856"/>
                  </a:lnTo>
                  <a:lnTo>
                    <a:pt x="936" y="707"/>
                  </a:lnTo>
                  <a:lnTo>
                    <a:pt x="132" y="0"/>
                  </a:lnTo>
                  <a:lnTo>
                    <a:pt x="0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6" name="Freeform 41">
              <a:extLst>
                <a:ext uri="{FF2B5EF4-FFF2-40B4-BE49-F238E27FC236}">
                  <a16:creationId xmlns:a16="http://schemas.microsoft.com/office/drawing/2014/main" id="{CCCC1EF7-7AD9-4C00-869F-B0A368BA93C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1976" y="1746251"/>
              <a:ext cx="319088" cy="522288"/>
            </a:xfrm>
            <a:custGeom>
              <a:avLst/>
              <a:gdLst>
                <a:gd name="T0" fmla="*/ 809 w 1404"/>
                <a:gd name="T1" fmla="*/ 1791 h 2298"/>
                <a:gd name="T2" fmla="*/ 803 w 1404"/>
                <a:gd name="T3" fmla="*/ 1601 h 2298"/>
                <a:gd name="T4" fmla="*/ 792 w 1404"/>
                <a:gd name="T5" fmla="*/ 1432 h 2298"/>
                <a:gd name="T6" fmla="*/ 774 w 1404"/>
                <a:gd name="T7" fmla="*/ 1283 h 2298"/>
                <a:gd name="T8" fmla="*/ 754 w 1404"/>
                <a:gd name="T9" fmla="*/ 1160 h 2298"/>
                <a:gd name="T10" fmla="*/ 735 w 1404"/>
                <a:gd name="T11" fmla="*/ 1060 h 2298"/>
                <a:gd name="T12" fmla="*/ 717 w 1404"/>
                <a:gd name="T13" fmla="*/ 987 h 2298"/>
                <a:gd name="T14" fmla="*/ 700 w 1404"/>
                <a:gd name="T15" fmla="*/ 926 h 2298"/>
                <a:gd name="T16" fmla="*/ 928 w 1404"/>
                <a:gd name="T17" fmla="*/ 273 h 2298"/>
                <a:gd name="T18" fmla="*/ 940 w 1404"/>
                <a:gd name="T19" fmla="*/ 236 h 2298"/>
                <a:gd name="T20" fmla="*/ 943 w 1404"/>
                <a:gd name="T21" fmla="*/ 197 h 2298"/>
                <a:gd name="T22" fmla="*/ 940 w 1404"/>
                <a:gd name="T23" fmla="*/ 159 h 2298"/>
                <a:gd name="T24" fmla="*/ 929 w 1404"/>
                <a:gd name="T25" fmla="*/ 123 h 2298"/>
                <a:gd name="T26" fmla="*/ 911 w 1404"/>
                <a:gd name="T27" fmla="*/ 90 h 2298"/>
                <a:gd name="T28" fmla="*/ 887 w 1404"/>
                <a:gd name="T29" fmla="*/ 59 h 2298"/>
                <a:gd name="T30" fmla="*/ 858 w 1404"/>
                <a:gd name="T31" fmla="*/ 35 h 2298"/>
                <a:gd name="T32" fmla="*/ 823 w 1404"/>
                <a:gd name="T33" fmla="*/ 15 h 2298"/>
                <a:gd name="T34" fmla="*/ 804 w 1404"/>
                <a:gd name="T35" fmla="*/ 9 h 2298"/>
                <a:gd name="T36" fmla="*/ 766 w 1404"/>
                <a:gd name="T37" fmla="*/ 1 h 2298"/>
                <a:gd name="T38" fmla="*/ 727 w 1404"/>
                <a:gd name="T39" fmla="*/ 1 h 2298"/>
                <a:gd name="T40" fmla="*/ 691 w 1404"/>
                <a:gd name="T41" fmla="*/ 8 h 2298"/>
                <a:gd name="T42" fmla="*/ 655 w 1404"/>
                <a:gd name="T43" fmla="*/ 23 h 2298"/>
                <a:gd name="T44" fmla="*/ 624 w 1404"/>
                <a:gd name="T45" fmla="*/ 43 h 2298"/>
                <a:gd name="T46" fmla="*/ 596 w 1404"/>
                <a:gd name="T47" fmla="*/ 70 h 2298"/>
                <a:gd name="T48" fmla="*/ 573 w 1404"/>
                <a:gd name="T49" fmla="*/ 102 h 2298"/>
                <a:gd name="T50" fmla="*/ 565 w 1404"/>
                <a:gd name="T51" fmla="*/ 121 h 2298"/>
                <a:gd name="T52" fmla="*/ 273 w 1404"/>
                <a:gd name="T53" fmla="*/ 681 h 2298"/>
                <a:gd name="T54" fmla="*/ 216 w 1404"/>
                <a:gd name="T55" fmla="*/ 795 h 2298"/>
                <a:gd name="T56" fmla="*/ 197 w 1404"/>
                <a:gd name="T57" fmla="*/ 954 h 2298"/>
                <a:gd name="T58" fmla="*/ 142 w 1404"/>
                <a:gd name="T59" fmla="*/ 1448 h 2298"/>
                <a:gd name="T60" fmla="*/ 139 w 1404"/>
                <a:gd name="T61" fmla="*/ 1469 h 2298"/>
                <a:gd name="T62" fmla="*/ 127 w 1404"/>
                <a:gd name="T63" fmla="*/ 1507 h 2298"/>
                <a:gd name="T64" fmla="*/ 111 w 1404"/>
                <a:gd name="T65" fmla="*/ 1540 h 2298"/>
                <a:gd name="T66" fmla="*/ 82 w 1404"/>
                <a:gd name="T67" fmla="*/ 1583 h 2298"/>
                <a:gd name="T68" fmla="*/ 0 w 1404"/>
                <a:gd name="T69" fmla="*/ 1694 h 2298"/>
                <a:gd name="T70" fmla="*/ 686 w 1404"/>
                <a:gd name="T71" fmla="*/ 2298 h 2298"/>
                <a:gd name="T72" fmla="*/ 1003 w 1404"/>
                <a:gd name="T73" fmla="*/ 1980 h 2298"/>
                <a:gd name="T74" fmla="*/ 1073 w 1404"/>
                <a:gd name="T75" fmla="*/ 1970 h 2298"/>
                <a:gd name="T76" fmla="*/ 1135 w 1404"/>
                <a:gd name="T77" fmla="*/ 1956 h 2298"/>
                <a:gd name="T78" fmla="*/ 1190 w 1404"/>
                <a:gd name="T79" fmla="*/ 1937 h 2298"/>
                <a:gd name="T80" fmla="*/ 1241 w 1404"/>
                <a:gd name="T81" fmla="*/ 1915 h 2298"/>
                <a:gd name="T82" fmla="*/ 1287 w 1404"/>
                <a:gd name="T83" fmla="*/ 1889 h 2298"/>
                <a:gd name="T84" fmla="*/ 1329 w 1404"/>
                <a:gd name="T85" fmla="*/ 1860 h 2298"/>
                <a:gd name="T86" fmla="*/ 1368 w 1404"/>
                <a:gd name="T87" fmla="*/ 1827 h 2298"/>
                <a:gd name="T88" fmla="*/ 1404 w 1404"/>
                <a:gd name="T89" fmla="*/ 1791 h 2298"/>
                <a:gd name="T90" fmla="*/ 809 w 1404"/>
                <a:gd name="T91" fmla="*/ 1791 h 2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04" h="2298">
                  <a:moveTo>
                    <a:pt x="809" y="1791"/>
                  </a:moveTo>
                  <a:lnTo>
                    <a:pt x="809" y="1791"/>
                  </a:lnTo>
                  <a:lnTo>
                    <a:pt x="807" y="1693"/>
                  </a:lnTo>
                  <a:lnTo>
                    <a:pt x="803" y="1601"/>
                  </a:lnTo>
                  <a:lnTo>
                    <a:pt x="798" y="1514"/>
                  </a:lnTo>
                  <a:lnTo>
                    <a:pt x="792" y="1432"/>
                  </a:lnTo>
                  <a:lnTo>
                    <a:pt x="783" y="1354"/>
                  </a:lnTo>
                  <a:lnTo>
                    <a:pt x="774" y="1283"/>
                  </a:lnTo>
                  <a:lnTo>
                    <a:pt x="765" y="1219"/>
                  </a:lnTo>
                  <a:lnTo>
                    <a:pt x="754" y="1160"/>
                  </a:lnTo>
                  <a:lnTo>
                    <a:pt x="744" y="1106"/>
                  </a:lnTo>
                  <a:lnTo>
                    <a:pt x="735" y="1060"/>
                  </a:lnTo>
                  <a:lnTo>
                    <a:pt x="725" y="1020"/>
                  </a:lnTo>
                  <a:lnTo>
                    <a:pt x="717" y="987"/>
                  </a:lnTo>
                  <a:lnTo>
                    <a:pt x="705" y="941"/>
                  </a:lnTo>
                  <a:lnTo>
                    <a:pt x="700" y="926"/>
                  </a:lnTo>
                  <a:lnTo>
                    <a:pt x="928" y="273"/>
                  </a:lnTo>
                  <a:lnTo>
                    <a:pt x="928" y="273"/>
                  </a:lnTo>
                  <a:lnTo>
                    <a:pt x="935" y="255"/>
                  </a:lnTo>
                  <a:lnTo>
                    <a:pt x="940" y="236"/>
                  </a:lnTo>
                  <a:lnTo>
                    <a:pt x="942" y="216"/>
                  </a:lnTo>
                  <a:lnTo>
                    <a:pt x="943" y="197"/>
                  </a:lnTo>
                  <a:lnTo>
                    <a:pt x="942" y="178"/>
                  </a:lnTo>
                  <a:lnTo>
                    <a:pt x="940" y="159"/>
                  </a:lnTo>
                  <a:lnTo>
                    <a:pt x="935" y="141"/>
                  </a:lnTo>
                  <a:lnTo>
                    <a:pt x="929" y="123"/>
                  </a:lnTo>
                  <a:lnTo>
                    <a:pt x="921" y="106"/>
                  </a:lnTo>
                  <a:lnTo>
                    <a:pt x="911" y="90"/>
                  </a:lnTo>
                  <a:lnTo>
                    <a:pt x="900" y="74"/>
                  </a:lnTo>
                  <a:lnTo>
                    <a:pt x="887" y="59"/>
                  </a:lnTo>
                  <a:lnTo>
                    <a:pt x="873" y="47"/>
                  </a:lnTo>
                  <a:lnTo>
                    <a:pt x="858" y="35"/>
                  </a:lnTo>
                  <a:lnTo>
                    <a:pt x="841" y="24"/>
                  </a:lnTo>
                  <a:lnTo>
                    <a:pt x="823" y="15"/>
                  </a:lnTo>
                  <a:lnTo>
                    <a:pt x="823" y="15"/>
                  </a:lnTo>
                  <a:lnTo>
                    <a:pt x="804" y="9"/>
                  </a:lnTo>
                  <a:lnTo>
                    <a:pt x="785" y="4"/>
                  </a:lnTo>
                  <a:lnTo>
                    <a:pt x="766" y="1"/>
                  </a:lnTo>
                  <a:lnTo>
                    <a:pt x="746" y="0"/>
                  </a:lnTo>
                  <a:lnTo>
                    <a:pt x="727" y="1"/>
                  </a:lnTo>
                  <a:lnTo>
                    <a:pt x="709" y="4"/>
                  </a:lnTo>
                  <a:lnTo>
                    <a:pt x="691" y="8"/>
                  </a:lnTo>
                  <a:lnTo>
                    <a:pt x="672" y="14"/>
                  </a:lnTo>
                  <a:lnTo>
                    <a:pt x="655" y="23"/>
                  </a:lnTo>
                  <a:lnTo>
                    <a:pt x="639" y="33"/>
                  </a:lnTo>
                  <a:lnTo>
                    <a:pt x="624" y="43"/>
                  </a:lnTo>
                  <a:lnTo>
                    <a:pt x="609" y="56"/>
                  </a:lnTo>
                  <a:lnTo>
                    <a:pt x="596" y="70"/>
                  </a:lnTo>
                  <a:lnTo>
                    <a:pt x="584" y="85"/>
                  </a:lnTo>
                  <a:lnTo>
                    <a:pt x="573" y="102"/>
                  </a:lnTo>
                  <a:lnTo>
                    <a:pt x="565" y="121"/>
                  </a:lnTo>
                  <a:lnTo>
                    <a:pt x="565" y="121"/>
                  </a:lnTo>
                  <a:lnTo>
                    <a:pt x="393" y="450"/>
                  </a:lnTo>
                  <a:lnTo>
                    <a:pt x="273" y="681"/>
                  </a:lnTo>
                  <a:lnTo>
                    <a:pt x="233" y="761"/>
                  </a:lnTo>
                  <a:lnTo>
                    <a:pt x="216" y="795"/>
                  </a:lnTo>
                  <a:lnTo>
                    <a:pt x="216" y="795"/>
                  </a:lnTo>
                  <a:lnTo>
                    <a:pt x="197" y="954"/>
                  </a:lnTo>
                  <a:lnTo>
                    <a:pt x="173" y="1173"/>
                  </a:lnTo>
                  <a:lnTo>
                    <a:pt x="142" y="1448"/>
                  </a:lnTo>
                  <a:lnTo>
                    <a:pt x="142" y="1448"/>
                  </a:lnTo>
                  <a:lnTo>
                    <a:pt x="139" y="1469"/>
                  </a:lnTo>
                  <a:lnTo>
                    <a:pt x="134" y="1489"/>
                  </a:lnTo>
                  <a:lnTo>
                    <a:pt x="127" y="1507"/>
                  </a:lnTo>
                  <a:lnTo>
                    <a:pt x="120" y="1524"/>
                  </a:lnTo>
                  <a:lnTo>
                    <a:pt x="111" y="1540"/>
                  </a:lnTo>
                  <a:lnTo>
                    <a:pt x="101" y="1556"/>
                  </a:lnTo>
                  <a:lnTo>
                    <a:pt x="82" y="1583"/>
                  </a:lnTo>
                  <a:lnTo>
                    <a:pt x="82" y="1583"/>
                  </a:lnTo>
                  <a:lnTo>
                    <a:pt x="0" y="1694"/>
                  </a:lnTo>
                  <a:lnTo>
                    <a:pt x="686" y="2298"/>
                  </a:lnTo>
                  <a:lnTo>
                    <a:pt x="686" y="2298"/>
                  </a:lnTo>
                  <a:lnTo>
                    <a:pt x="1003" y="1980"/>
                  </a:lnTo>
                  <a:lnTo>
                    <a:pt x="1003" y="1980"/>
                  </a:lnTo>
                  <a:lnTo>
                    <a:pt x="1039" y="1975"/>
                  </a:lnTo>
                  <a:lnTo>
                    <a:pt x="1073" y="1970"/>
                  </a:lnTo>
                  <a:lnTo>
                    <a:pt x="1104" y="1963"/>
                  </a:lnTo>
                  <a:lnTo>
                    <a:pt x="1135" y="1956"/>
                  </a:lnTo>
                  <a:lnTo>
                    <a:pt x="1164" y="1947"/>
                  </a:lnTo>
                  <a:lnTo>
                    <a:pt x="1190" y="1937"/>
                  </a:lnTo>
                  <a:lnTo>
                    <a:pt x="1216" y="1927"/>
                  </a:lnTo>
                  <a:lnTo>
                    <a:pt x="1241" y="1915"/>
                  </a:lnTo>
                  <a:lnTo>
                    <a:pt x="1265" y="1902"/>
                  </a:lnTo>
                  <a:lnTo>
                    <a:pt x="1287" y="1889"/>
                  </a:lnTo>
                  <a:lnTo>
                    <a:pt x="1309" y="1875"/>
                  </a:lnTo>
                  <a:lnTo>
                    <a:pt x="1329" y="1860"/>
                  </a:lnTo>
                  <a:lnTo>
                    <a:pt x="1348" y="1844"/>
                  </a:lnTo>
                  <a:lnTo>
                    <a:pt x="1368" y="1827"/>
                  </a:lnTo>
                  <a:lnTo>
                    <a:pt x="1386" y="1809"/>
                  </a:lnTo>
                  <a:lnTo>
                    <a:pt x="1404" y="1791"/>
                  </a:lnTo>
                  <a:lnTo>
                    <a:pt x="1404" y="1791"/>
                  </a:lnTo>
                  <a:lnTo>
                    <a:pt x="809" y="1791"/>
                  </a:lnTo>
                  <a:lnTo>
                    <a:pt x="809" y="17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7" name="Freeform 42">
              <a:extLst>
                <a:ext uri="{FF2B5EF4-FFF2-40B4-BE49-F238E27FC236}">
                  <a16:creationId xmlns:a16="http://schemas.microsoft.com/office/drawing/2014/main" id="{FE1AC70A-15AA-4AB4-8E15-76F59CE073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6476" y="1768476"/>
              <a:ext cx="58738" cy="107950"/>
            </a:xfrm>
            <a:custGeom>
              <a:avLst/>
              <a:gdLst>
                <a:gd name="T0" fmla="*/ 0 w 262"/>
                <a:gd name="T1" fmla="*/ 28 h 480"/>
                <a:gd name="T2" fmla="*/ 0 w 262"/>
                <a:gd name="T3" fmla="*/ 28 h 480"/>
                <a:gd name="T4" fmla="*/ 13 w 262"/>
                <a:gd name="T5" fmla="*/ 20 h 480"/>
                <a:gd name="T6" fmla="*/ 27 w 262"/>
                <a:gd name="T7" fmla="*/ 14 h 480"/>
                <a:gd name="T8" fmla="*/ 41 w 262"/>
                <a:gd name="T9" fmla="*/ 8 h 480"/>
                <a:gd name="T10" fmla="*/ 55 w 262"/>
                <a:gd name="T11" fmla="*/ 4 h 480"/>
                <a:gd name="T12" fmla="*/ 70 w 262"/>
                <a:gd name="T13" fmla="*/ 2 h 480"/>
                <a:gd name="T14" fmla="*/ 84 w 262"/>
                <a:gd name="T15" fmla="*/ 0 h 480"/>
                <a:gd name="T16" fmla="*/ 99 w 262"/>
                <a:gd name="T17" fmla="*/ 0 h 480"/>
                <a:gd name="T18" fmla="*/ 114 w 262"/>
                <a:gd name="T19" fmla="*/ 1 h 480"/>
                <a:gd name="T20" fmla="*/ 128 w 262"/>
                <a:gd name="T21" fmla="*/ 3 h 480"/>
                <a:gd name="T22" fmla="*/ 143 w 262"/>
                <a:gd name="T23" fmla="*/ 7 h 480"/>
                <a:gd name="T24" fmla="*/ 157 w 262"/>
                <a:gd name="T25" fmla="*/ 12 h 480"/>
                <a:gd name="T26" fmla="*/ 170 w 262"/>
                <a:gd name="T27" fmla="*/ 18 h 480"/>
                <a:gd name="T28" fmla="*/ 183 w 262"/>
                <a:gd name="T29" fmla="*/ 26 h 480"/>
                <a:gd name="T30" fmla="*/ 196 w 262"/>
                <a:gd name="T31" fmla="*/ 34 h 480"/>
                <a:gd name="T32" fmla="*/ 207 w 262"/>
                <a:gd name="T33" fmla="*/ 44 h 480"/>
                <a:gd name="T34" fmla="*/ 218 w 262"/>
                <a:gd name="T35" fmla="*/ 56 h 480"/>
                <a:gd name="T36" fmla="*/ 218 w 262"/>
                <a:gd name="T37" fmla="*/ 56 h 480"/>
                <a:gd name="T38" fmla="*/ 229 w 262"/>
                <a:gd name="T39" fmla="*/ 69 h 480"/>
                <a:gd name="T40" fmla="*/ 239 w 262"/>
                <a:gd name="T41" fmla="*/ 83 h 480"/>
                <a:gd name="T42" fmla="*/ 246 w 262"/>
                <a:gd name="T43" fmla="*/ 98 h 480"/>
                <a:gd name="T44" fmla="*/ 253 w 262"/>
                <a:gd name="T45" fmla="*/ 113 h 480"/>
                <a:gd name="T46" fmla="*/ 257 w 262"/>
                <a:gd name="T47" fmla="*/ 129 h 480"/>
                <a:gd name="T48" fmla="*/ 260 w 262"/>
                <a:gd name="T49" fmla="*/ 145 h 480"/>
                <a:gd name="T50" fmla="*/ 262 w 262"/>
                <a:gd name="T51" fmla="*/ 161 h 480"/>
                <a:gd name="T52" fmla="*/ 262 w 262"/>
                <a:gd name="T53" fmla="*/ 177 h 480"/>
                <a:gd name="T54" fmla="*/ 260 w 262"/>
                <a:gd name="T55" fmla="*/ 193 h 480"/>
                <a:gd name="T56" fmla="*/ 257 w 262"/>
                <a:gd name="T57" fmla="*/ 210 h 480"/>
                <a:gd name="T58" fmla="*/ 253 w 262"/>
                <a:gd name="T59" fmla="*/ 225 h 480"/>
                <a:gd name="T60" fmla="*/ 246 w 262"/>
                <a:gd name="T61" fmla="*/ 241 h 480"/>
                <a:gd name="T62" fmla="*/ 239 w 262"/>
                <a:gd name="T63" fmla="*/ 255 h 480"/>
                <a:gd name="T64" fmla="*/ 229 w 262"/>
                <a:gd name="T65" fmla="*/ 269 h 480"/>
                <a:gd name="T66" fmla="*/ 218 w 262"/>
                <a:gd name="T67" fmla="*/ 282 h 480"/>
                <a:gd name="T68" fmla="*/ 206 w 262"/>
                <a:gd name="T69" fmla="*/ 295 h 480"/>
                <a:gd name="T70" fmla="*/ 0 w 262"/>
                <a:gd name="T71" fmla="*/ 480 h 480"/>
                <a:gd name="T72" fmla="*/ 0 w 262"/>
                <a:gd name="T73" fmla="*/ 28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62" h="480">
                  <a:moveTo>
                    <a:pt x="0" y="28"/>
                  </a:moveTo>
                  <a:lnTo>
                    <a:pt x="0" y="28"/>
                  </a:lnTo>
                  <a:lnTo>
                    <a:pt x="13" y="20"/>
                  </a:lnTo>
                  <a:lnTo>
                    <a:pt x="27" y="14"/>
                  </a:lnTo>
                  <a:lnTo>
                    <a:pt x="41" y="8"/>
                  </a:lnTo>
                  <a:lnTo>
                    <a:pt x="55" y="4"/>
                  </a:lnTo>
                  <a:lnTo>
                    <a:pt x="70" y="2"/>
                  </a:lnTo>
                  <a:lnTo>
                    <a:pt x="84" y="0"/>
                  </a:lnTo>
                  <a:lnTo>
                    <a:pt x="99" y="0"/>
                  </a:lnTo>
                  <a:lnTo>
                    <a:pt x="114" y="1"/>
                  </a:lnTo>
                  <a:lnTo>
                    <a:pt x="128" y="3"/>
                  </a:lnTo>
                  <a:lnTo>
                    <a:pt x="143" y="7"/>
                  </a:lnTo>
                  <a:lnTo>
                    <a:pt x="157" y="12"/>
                  </a:lnTo>
                  <a:lnTo>
                    <a:pt x="170" y="18"/>
                  </a:lnTo>
                  <a:lnTo>
                    <a:pt x="183" y="26"/>
                  </a:lnTo>
                  <a:lnTo>
                    <a:pt x="196" y="34"/>
                  </a:lnTo>
                  <a:lnTo>
                    <a:pt x="207" y="44"/>
                  </a:lnTo>
                  <a:lnTo>
                    <a:pt x="218" y="56"/>
                  </a:lnTo>
                  <a:lnTo>
                    <a:pt x="218" y="56"/>
                  </a:lnTo>
                  <a:lnTo>
                    <a:pt x="229" y="69"/>
                  </a:lnTo>
                  <a:lnTo>
                    <a:pt x="239" y="83"/>
                  </a:lnTo>
                  <a:lnTo>
                    <a:pt x="246" y="98"/>
                  </a:lnTo>
                  <a:lnTo>
                    <a:pt x="253" y="113"/>
                  </a:lnTo>
                  <a:lnTo>
                    <a:pt x="257" y="129"/>
                  </a:lnTo>
                  <a:lnTo>
                    <a:pt x="260" y="145"/>
                  </a:lnTo>
                  <a:lnTo>
                    <a:pt x="262" y="161"/>
                  </a:lnTo>
                  <a:lnTo>
                    <a:pt x="262" y="177"/>
                  </a:lnTo>
                  <a:lnTo>
                    <a:pt x="260" y="193"/>
                  </a:lnTo>
                  <a:lnTo>
                    <a:pt x="257" y="210"/>
                  </a:lnTo>
                  <a:lnTo>
                    <a:pt x="253" y="225"/>
                  </a:lnTo>
                  <a:lnTo>
                    <a:pt x="246" y="241"/>
                  </a:lnTo>
                  <a:lnTo>
                    <a:pt x="239" y="255"/>
                  </a:lnTo>
                  <a:lnTo>
                    <a:pt x="229" y="269"/>
                  </a:lnTo>
                  <a:lnTo>
                    <a:pt x="218" y="282"/>
                  </a:lnTo>
                  <a:lnTo>
                    <a:pt x="206" y="295"/>
                  </a:lnTo>
                  <a:lnTo>
                    <a:pt x="0" y="480"/>
                  </a:lnTo>
                  <a:lnTo>
                    <a:pt x="0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8" name="Freeform 43">
              <a:extLst>
                <a:ext uri="{FF2B5EF4-FFF2-40B4-BE49-F238E27FC236}">
                  <a16:creationId xmlns:a16="http://schemas.microsoft.com/office/drawing/2014/main" id="{1BF6382A-965B-4255-A72C-B6674447337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6476" y="2003426"/>
              <a:ext cx="22225" cy="69850"/>
            </a:xfrm>
            <a:custGeom>
              <a:avLst/>
              <a:gdLst>
                <a:gd name="T0" fmla="*/ 0 w 97"/>
                <a:gd name="T1" fmla="*/ 0 h 305"/>
                <a:gd name="T2" fmla="*/ 0 w 97"/>
                <a:gd name="T3" fmla="*/ 0 h 305"/>
                <a:gd name="T4" fmla="*/ 11 w 97"/>
                <a:gd name="T5" fmla="*/ 5 h 305"/>
                <a:gd name="T6" fmla="*/ 20 w 97"/>
                <a:gd name="T7" fmla="*/ 12 h 305"/>
                <a:gd name="T8" fmla="*/ 30 w 97"/>
                <a:gd name="T9" fmla="*/ 18 h 305"/>
                <a:gd name="T10" fmla="*/ 39 w 97"/>
                <a:gd name="T11" fmla="*/ 26 h 305"/>
                <a:gd name="T12" fmla="*/ 47 w 97"/>
                <a:gd name="T13" fmla="*/ 34 h 305"/>
                <a:gd name="T14" fmla="*/ 56 w 97"/>
                <a:gd name="T15" fmla="*/ 43 h 305"/>
                <a:gd name="T16" fmla="*/ 63 w 97"/>
                <a:gd name="T17" fmla="*/ 52 h 305"/>
                <a:gd name="T18" fmla="*/ 70 w 97"/>
                <a:gd name="T19" fmla="*/ 61 h 305"/>
                <a:gd name="T20" fmla="*/ 76 w 97"/>
                <a:gd name="T21" fmla="*/ 71 h 305"/>
                <a:gd name="T22" fmla="*/ 82 w 97"/>
                <a:gd name="T23" fmla="*/ 82 h 305"/>
                <a:gd name="T24" fmla="*/ 86 w 97"/>
                <a:gd name="T25" fmla="*/ 92 h 305"/>
                <a:gd name="T26" fmla="*/ 90 w 97"/>
                <a:gd name="T27" fmla="*/ 104 h 305"/>
                <a:gd name="T28" fmla="*/ 92 w 97"/>
                <a:gd name="T29" fmla="*/ 116 h 305"/>
                <a:gd name="T30" fmla="*/ 95 w 97"/>
                <a:gd name="T31" fmla="*/ 128 h 305"/>
                <a:gd name="T32" fmla="*/ 97 w 97"/>
                <a:gd name="T33" fmla="*/ 140 h 305"/>
                <a:gd name="T34" fmla="*/ 97 w 97"/>
                <a:gd name="T35" fmla="*/ 153 h 305"/>
                <a:gd name="T36" fmla="*/ 97 w 97"/>
                <a:gd name="T37" fmla="*/ 153 h 305"/>
                <a:gd name="T38" fmla="*/ 97 w 97"/>
                <a:gd name="T39" fmla="*/ 166 h 305"/>
                <a:gd name="T40" fmla="*/ 95 w 97"/>
                <a:gd name="T41" fmla="*/ 177 h 305"/>
                <a:gd name="T42" fmla="*/ 92 w 97"/>
                <a:gd name="T43" fmla="*/ 189 h 305"/>
                <a:gd name="T44" fmla="*/ 89 w 97"/>
                <a:gd name="T45" fmla="*/ 201 h 305"/>
                <a:gd name="T46" fmla="*/ 86 w 97"/>
                <a:gd name="T47" fmla="*/ 213 h 305"/>
                <a:gd name="T48" fmla="*/ 82 w 97"/>
                <a:gd name="T49" fmla="*/ 224 h 305"/>
                <a:gd name="T50" fmla="*/ 76 w 97"/>
                <a:gd name="T51" fmla="*/ 234 h 305"/>
                <a:gd name="T52" fmla="*/ 70 w 97"/>
                <a:gd name="T53" fmla="*/ 244 h 305"/>
                <a:gd name="T54" fmla="*/ 63 w 97"/>
                <a:gd name="T55" fmla="*/ 254 h 305"/>
                <a:gd name="T56" fmla="*/ 56 w 97"/>
                <a:gd name="T57" fmla="*/ 263 h 305"/>
                <a:gd name="T58" fmla="*/ 47 w 97"/>
                <a:gd name="T59" fmla="*/ 272 h 305"/>
                <a:gd name="T60" fmla="*/ 39 w 97"/>
                <a:gd name="T61" fmla="*/ 280 h 305"/>
                <a:gd name="T62" fmla="*/ 30 w 97"/>
                <a:gd name="T63" fmla="*/ 287 h 305"/>
                <a:gd name="T64" fmla="*/ 20 w 97"/>
                <a:gd name="T65" fmla="*/ 294 h 305"/>
                <a:gd name="T66" fmla="*/ 11 w 97"/>
                <a:gd name="T67" fmla="*/ 300 h 305"/>
                <a:gd name="T68" fmla="*/ 0 w 97"/>
                <a:gd name="T69" fmla="*/ 305 h 305"/>
                <a:gd name="T70" fmla="*/ 0 w 97"/>
                <a:gd name="T71" fmla="*/ 0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7" h="305">
                  <a:moveTo>
                    <a:pt x="0" y="0"/>
                  </a:moveTo>
                  <a:lnTo>
                    <a:pt x="0" y="0"/>
                  </a:lnTo>
                  <a:lnTo>
                    <a:pt x="11" y="5"/>
                  </a:lnTo>
                  <a:lnTo>
                    <a:pt x="20" y="12"/>
                  </a:lnTo>
                  <a:lnTo>
                    <a:pt x="30" y="18"/>
                  </a:lnTo>
                  <a:lnTo>
                    <a:pt x="39" y="26"/>
                  </a:lnTo>
                  <a:lnTo>
                    <a:pt x="47" y="34"/>
                  </a:lnTo>
                  <a:lnTo>
                    <a:pt x="56" y="43"/>
                  </a:lnTo>
                  <a:lnTo>
                    <a:pt x="63" y="52"/>
                  </a:lnTo>
                  <a:lnTo>
                    <a:pt x="70" y="61"/>
                  </a:lnTo>
                  <a:lnTo>
                    <a:pt x="76" y="71"/>
                  </a:lnTo>
                  <a:lnTo>
                    <a:pt x="82" y="82"/>
                  </a:lnTo>
                  <a:lnTo>
                    <a:pt x="86" y="92"/>
                  </a:lnTo>
                  <a:lnTo>
                    <a:pt x="90" y="104"/>
                  </a:lnTo>
                  <a:lnTo>
                    <a:pt x="92" y="116"/>
                  </a:lnTo>
                  <a:lnTo>
                    <a:pt x="95" y="128"/>
                  </a:lnTo>
                  <a:lnTo>
                    <a:pt x="97" y="140"/>
                  </a:lnTo>
                  <a:lnTo>
                    <a:pt x="97" y="153"/>
                  </a:lnTo>
                  <a:lnTo>
                    <a:pt x="97" y="153"/>
                  </a:lnTo>
                  <a:lnTo>
                    <a:pt x="97" y="166"/>
                  </a:lnTo>
                  <a:lnTo>
                    <a:pt x="95" y="177"/>
                  </a:lnTo>
                  <a:lnTo>
                    <a:pt x="92" y="189"/>
                  </a:lnTo>
                  <a:lnTo>
                    <a:pt x="89" y="201"/>
                  </a:lnTo>
                  <a:lnTo>
                    <a:pt x="86" y="213"/>
                  </a:lnTo>
                  <a:lnTo>
                    <a:pt x="82" y="224"/>
                  </a:lnTo>
                  <a:lnTo>
                    <a:pt x="76" y="234"/>
                  </a:lnTo>
                  <a:lnTo>
                    <a:pt x="70" y="244"/>
                  </a:lnTo>
                  <a:lnTo>
                    <a:pt x="63" y="254"/>
                  </a:lnTo>
                  <a:lnTo>
                    <a:pt x="56" y="263"/>
                  </a:lnTo>
                  <a:lnTo>
                    <a:pt x="47" y="272"/>
                  </a:lnTo>
                  <a:lnTo>
                    <a:pt x="39" y="280"/>
                  </a:lnTo>
                  <a:lnTo>
                    <a:pt x="30" y="287"/>
                  </a:lnTo>
                  <a:lnTo>
                    <a:pt x="20" y="294"/>
                  </a:lnTo>
                  <a:lnTo>
                    <a:pt x="11" y="300"/>
                  </a:lnTo>
                  <a:lnTo>
                    <a:pt x="0" y="30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0" name="Freeform 44">
              <a:extLst>
                <a:ext uri="{FF2B5EF4-FFF2-40B4-BE49-F238E27FC236}">
                  <a16:creationId xmlns:a16="http://schemas.microsoft.com/office/drawing/2014/main" id="{9A48A678-DAD5-44B4-BAC0-CE5E4B5A62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6476" y="1909763"/>
              <a:ext cx="42863" cy="77788"/>
            </a:xfrm>
            <a:custGeom>
              <a:avLst/>
              <a:gdLst>
                <a:gd name="T0" fmla="*/ 0 w 188"/>
                <a:gd name="T1" fmla="*/ 0 h 339"/>
                <a:gd name="T2" fmla="*/ 19 w 188"/>
                <a:gd name="T3" fmla="*/ 0 h 339"/>
                <a:gd name="T4" fmla="*/ 19 w 188"/>
                <a:gd name="T5" fmla="*/ 0 h 339"/>
                <a:gd name="T6" fmla="*/ 37 w 188"/>
                <a:gd name="T7" fmla="*/ 1 h 339"/>
                <a:gd name="T8" fmla="*/ 54 w 188"/>
                <a:gd name="T9" fmla="*/ 4 h 339"/>
                <a:gd name="T10" fmla="*/ 70 w 188"/>
                <a:gd name="T11" fmla="*/ 8 h 339"/>
                <a:gd name="T12" fmla="*/ 85 w 188"/>
                <a:gd name="T13" fmla="*/ 14 h 339"/>
                <a:gd name="T14" fmla="*/ 100 w 188"/>
                <a:gd name="T15" fmla="*/ 20 h 339"/>
                <a:gd name="T16" fmla="*/ 114 w 188"/>
                <a:gd name="T17" fmla="*/ 29 h 339"/>
                <a:gd name="T18" fmla="*/ 127 w 188"/>
                <a:gd name="T19" fmla="*/ 39 h 339"/>
                <a:gd name="T20" fmla="*/ 139 w 188"/>
                <a:gd name="T21" fmla="*/ 50 h 339"/>
                <a:gd name="T22" fmla="*/ 149 w 188"/>
                <a:gd name="T23" fmla="*/ 62 h 339"/>
                <a:gd name="T24" fmla="*/ 160 w 188"/>
                <a:gd name="T25" fmla="*/ 75 h 339"/>
                <a:gd name="T26" fmla="*/ 168 w 188"/>
                <a:gd name="T27" fmla="*/ 89 h 339"/>
                <a:gd name="T28" fmla="*/ 175 w 188"/>
                <a:gd name="T29" fmla="*/ 103 h 339"/>
                <a:gd name="T30" fmla="*/ 181 w 188"/>
                <a:gd name="T31" fmla="*/ 119 h 339"/>
                <a:gd name="T32" fmla="*/ 185 w 188"/>
                <a:gd name="T33" fmla="*/ 135 h 339"/>
                <a:gd name="T34" fmla="*/ 188 w 188"/>
                <a:gd name="T35" fmla="*/ 153 h 339"/>
                <a:gd name="T36" fmla="*/ 188 w 188"/>
                <a:gd name="T37" fmla="*/ 170 h 339"/>
                <a:gd name="T38" fmla="*/ 188 w 188"/>
                <a:gd name="T39" fmla="*/ 170 h 339"/>
                <a:gd name="T40" fmla="*/ 188 w 188"/>
                <a:gd name="T41" fmla="*/ 187 h 339"/>
                <a:gd name="T42" fmla="*/ 185 w 188"/>
                <a:gd name="T43" fmla="*/ 203 h 339"/>
                <a:gd name="T44" fmla="*/ 181 w 188"/>
                <a:gd name="T45" fmla="*/ 220 h 339"/>
                <a:gd name="T46" fmla="*/ 175 w 188"/>
                <a:gd name="T47" fmla="*/ 235 h 339"/>
                <a:gd name="T48" fmla="*/ 168 w 188"/>
                <a:gd name="T49" fmla="*/ 250 h 339"/>
                <a:gd name="T50" fmla="*/ 160 w 188"/>
                <a:gd name="T51" fmla="*/ 264 h 339"/>
                <a:gd name="T52" fmla="*/ 149 w 188"/>
                <a:gd name="T53" fmla="*/ 277 h 339"/>
                <a:gd name="T54" fmla="*/ 139 w 188"/>
                <a:gd name="T55" fmla="*/ 289 h 339"/>
                <a:gd name="T56" fmla="*/ 127 w 188"/>
                <a:gd name="T57" fmla="*/ 300 h 339"/>
                <a:gd name="T58" fmla="*/ 114 w 188"/>
                <a:gd name="T59" fmla="*/ 310 h 339"/>
                <a:gd name="T60" fmla="*/ 100 w 188"/>
                <a:gd name="T61" fmla="*/ 318 h 339"/>
                <a:gd name="T62" fmla="*/ 85 w 188"/>
                <a:gd name="T63" fmla="*/ 326 h 339"/>
                <a:gd name="T64" fmla="*/ 70 w 188"/>
                <a:gd name="T65" fmla="*/ 331 h 339"/>
                <a:gd name="T66" fmla="*/ 54 w 188"/>
                <a:gd name="T67" fmla="*/ 335 h 339"/>
                <a:gd name="T68" fmla="*/ 37 w 188"/>
                <a:gd name="T69" fmla="*/ 338 h 339"/>
                <a:gd name="T70" fmla="*/ 19 w 188"/>
                <a:gd name="T71" fmla="*/ 339 h 339"/>
                <a:gd name="T72" fmla="*/ 0 w 188"/>
                <a:gd name="T73" fmla="*/ 339 h 339"/>
                <a:gd name="T74" fmla="*/ 0 w 188"/>
                <a:gd name="T75" fmla="*/ 0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88" h="339">
                  <a:moveTo>
                    <a:pt x="0" y="0"/>
                  </a:moveTo>
                  <a:lnTo>
                    <a:pt x="19" y="0"/>
                  </a:lnTo>
                  <a:lnTo>
                    <a:pt x="19" y="0"/>
                  </a:lnTo>
                  <a:lnTo>
                    <a:pt x="37" y="1"/>
                  </a:lnTo>
                  <a:lnTo>
                    <a:pt x="54" y="4"/>
                  </a:lnTo>
                  <a:lnTo>
                    <a:pt x="70" y="8"/>
                  </a:lnTo>
                  <a:lnTo>
                    <a:pt x="85" y="14"/>
                  </a:lnTo>
                  <a:lnTo>
                    <a:pt x="100" y="20"/>
                  </a:lnTo>
                  <a:lnTo>
                    <a:pt x="114" y="29"/>
                  </a:lnTo>
                  <a:lnTo>
                    <a:pt x="127" y="39"/>
                  </a:lnTo>
                  <a:lnTo>
                    <a:pt x="139" y="50"/>
                  </a:lnTo>
                  <a:lnTo>
                    <a:pt x="149" y="62"/>
                  </a:lnTo>
                  <a:lnTo>
                    <a:pt x="160" y="75"/>
                  </a:lnTo>
                  <a:lnTo>
                    <a:pt x="168" y="89"/>
                  </a:lnTo>
                  <a:lnTo>
                    <a:pt x="175" y="103"/>
                  </a:lnTo>
                  <a:lnTo>
                    <a:pt x="181" y="119"/>
                  </a:lnTo>
                  <a:lnTo>
                    <a:pt x="185" y="135"/>
                  </a:lnTo>
                  <a:lnTo>
                    <a:pt x="188" y="153"/>
                  </a:lnTo>
                  <a:lnTo>
                    <a:pt x="188" y="170"/>
                  </a:lnTo>
                  <a:lnTo>
                    <a:pt x="188" y="170"/>
                  </a:lnTo>
                  <a:lnTo>
                    <a:pt x="188" y="187"/>
                  </a:lnTo>
                  <a:lnTo>
                    <a:pt x="185" y="203"/>
                  </a:lnTo>
                  <a:lnTo>
                    <a:pt x="181" y="220"/>
                  </a:lnTo>
                  <a:lnTo>
                    <a:pt x="175" y="235"/>
                  </a:lnTo>
                  <a:lnTo>
                    <a:pt x="168" y="250"/>
                  </a:lnTo>
                  <a:lnTo>
                    <a:pt x="160" y="264"/>
                  </a:lnTo>
                  <a:lnTo>
                    <a:pt x="149" y="277"/>
                  </a:lnTo>
                  <a:lnTo>
                    <a:pt x="139" y="289"/>
                  </a:lnTo>
                  <a:lnTo>
                    <a:pt x="127" y="300"/>
                  </a:lnTo>
                  <a:lnTo>
                    <a:pt x="114" y="310"/>
                  </a:lnTo>
                  <a:lnTo>
                    <a:pt x="100" y="318"/>
                  </a:lnTo>
                  <a:lnTo>
                    <a:pt x="85" y="326"/>
                  </a:lnTo>
                  <a:lnTo>
                    <a:pt x="70" y="331"/>
                  </a:lnTo>
                  <a:lnTo>
                    <a:pt x="54" y="335"/>
                  </a:lnTo>
                  <a:lnTo>
                    <a:pt x="37" y="338"/>
                  </a:lnTo>
                  <a:lnTo>
                    <a:pt x="19" y="339"/>
                  </a:lnTo>
                  <a:lnTo>
                    <a:pt x="0" y="33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9" name="Freeform 45">
              <a:extLst>
                <a:ext uri="{FF2B5EF4-FFF2-40B4-BE49-F238E27FC236}">
                  <a16:creationId xmlns:a16="http://schemas.microsoft.com/office/drawing/2014/main" id="{A9E6BB53-FB78-4416-9858-3BB63D48BF5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3588" y="1568451"/>
              <a:ext cx="133350" cy="42863"/>
            </a:xfrm>
            <a:custGeom>
              <a:avLst/>
              <a:gdLst>
                <a:gd name="T0" fmla="*/ 68 w 590"/>
                <a:gd name="T1" fmla="*/ 189 h 189"/>
                <a:gd name="T2" fmla="*/ 79 w 590"/>
                <a:gd name="T3" fmla="*/ 179 h 189"/>
                <a:gd name="T4" fmla="*/ 102 w 590"/>
                <a:gd name="T5" fmla="*/ 159 h 189"/>
                <a:gd name="T6" fmla="*/ 128 w 590"/>
                <a:gd name="T7" fmla="*/ 141 h 189"/>
                <a:gd name="T8" fmla="*/ 156 w 590"/>
                <a:gd name="T9" fmla="*/ 126 h 189"/>
                <a:gd name="T10" fmla="*/ 184 w 590"/>
                <a:gd name="T11" fmla="*/ 114 h 189"/>
                <a:gd name="T12" fmla="*/ 215 w 590"/>
                <a:gd name="T13" fmla="*/ 104 h 189"/>
                <a:gd name="T14" fmla="*/ 247 w 590"/>
                <a:gd name="T15" fmla="*/ 98 h 189"/>
                <a:gd name="T16" fmla="*/ 279 w 590"/>
                <a:gd name="T17" fmla="*/ 95 h 189"/>
                <a:gd name="T18" fmla="*/ 296 w 590"/>
                <a:gd name="T19" fmla="*/ 95 h 189"/>
                <a:gd name="T20" fmla="*/ 328 w 590"/>
                <a:gd name="T21" fmla="*/ 96 h 189"/>
                <a:gd name="T22" fmla="*/ 360 w 590"/>
                <a:gd name="T23" fmla="*/ 101 h 189"/>
                <a:gd name="T24" fmla="*/ 392 w 590"/>
                <a:gd name="T25" fmla="*/ 109 h 189"/>
                <a:gd name="T26" fmla="*/ 421 w 590"/>
                <a:gd name="T27" fmla="*/ 119 h 189"/>
                <a:gd name="T28" fmla="*/ 450 w 590"/>
                <a:gd name="T29" fmla="*/ 133 h 189"/>
                <a:gd name="T30" fmla="*/ 475 w 590"/>
                <a:gd name="T31" fmla="*/ 149 h 189"/>
                <a:gd name="T32" fmla="*/ 500 w 590"/>
                <a:gd name="T33" fmla="*/ 168 h 189"/>
                <a:gd name="T34" fmla="*/ 524 w 590"/>
                <a:gd name="T35" fmla="*/ 189 h 189"/>
                <a:gd name="T36" fmla="*/ 590 w 590"/>
                <a:gd name="T37" fmla="*/ 123 h 189"/>
                <a:gd name="T38" fmla="*/ 561 w 590"/>
                <a:gd name="T39" fmla="*/ 95 h 189"/>
                <a:gd name="T40" fmla="*/ 529 w 590"/>
                <a:gd name="T41" fmla="*/ 71 h 189"/>
                <a:gd name="T42" fmla="*/ 495 w 590"/>
                <a:gd name="T43" fmla="*/ 51 h 189"/>
                <a:gd name="T44" fmla="*/ 458 w 590"/>
                <a:gd name="T45" fmla="*/ 32 h 189"/>
                <a:gd name="T46" fmla="*/ 420 w 590"/>
                <a:gd name="T47" fmla="*/ 18 h 189"/>
                <a:gd name="T48" fmla="*/ 380 w 590"/>
                <a:gd name="T49" fmla="*/ 9 h 189"/>
                <a:gd name="T50" fmla="*/ 338 w 590"/>
                <a:gd name="T51" fmla="*/ 2 h 189"/>
                <a:gd name="T52" fmla="*/ 296 w 590"/>
                <a:gd name="T53" fmla="*/ 0 h 189"/>
                <a:gd name="T54" fmla="*/ 274 w 590"/>
                <a:gd name="T55" fmla="*/ 0 h 189"/>
                <a:gd name="T56" fmla="*/ 231 w 590"/>
                <a:gd name="T57" fmla="*/ 4 h 189"/>
                <a:gd name="T58" fmla="*/ 192 w 590"/>
                <a:gd name="T59" fmla="*/ 13 h 189"/>
                <a:gd name="T60" fmla="*/ 152 w 590"/>
                <a:gd name="T61" fmla="*/ 25 h 189"/>
                <a:gd name="T62" fmla="*/ 114 w 590"/>
                <a:gd name="T63" fmla="*/ 41 h 189"/>
                <a:gd name="T64" fmla="*/ 79 w 590"/>
                <a:gd name="T65" fmla="*/ 60 h 189"/>
                <a:gd name="T66" fmla="*/ 45 w 590"/>
                <a:gd name="T67" fmla="*/ 83 h 189"/>
                <a:gd name="T68" fmla="*/ 15 w 590"/>
                <a:gd name="T69" fmla="*/ 109 h 189"/>
                <a:gd name="T70" fmla="*/ 0 w 590"/>
                <a:gd name="T71" fmla="*/ 123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90" h="189">
                  <a:moveTo>
                    <a:pt x="0" y="123"/>
                  </a:moveTo>
                  <a:lnTo>
                    <a:pt x="68" y="189"/>
                  </a:lnTo>
                  <a:lnTo>
                    <a:pt x="68" y="189"/>
                  </a:lnTo>
                  <a:lnTo>
                    <a:pt x="79" y="179"/>
                  </a:lnTo>
                  <a:lnTo>
                    <a:pt x="91" y="168"/>
                  </a:lnTo>
                  <a:lnTo>
                    <a:pt x="102" y="159"/>
                  </a:lnTo>
                  <a:lnTo>
                    <a:pt x="115" y="149"/>
                  </a:lnTo>
                  <a:lnTo>
                    <a:pt x="128" y="141"/>
                  </a:lnTo>
                  <a:lnTo>
                    <a:pt x="142" y="133"/>
                  </a:lnTo>
                  <a:lnTo>
                    <a:pt x="156" y="126"/>
                  </a:lnTo>
                  <a:lnTo>
                    <a:pt x="170" y="119"/>
                  </a:lnTo>
                  <a:lnTo>
                    <a:pt x="184" y="114"/>
                  </a:lnTo>
                  <a:lnTo>
                    <a:pt x="199" y="109"/>
                  </a:lnTo>
                  <a:lnTo>
                    <a:pt x="215" y="104"/>
                  </a:lnTo>
                  <a:lnTo>
                    <a:pt x="230" y="101"/>
                  </a:lnTo>
                  <a:lnTo>
                    <a:pt x="247" y="98"/>
                  </a:lnTo>
                  <a:lnTo>
                    <a:pt x="263" y="96"/>
                  </a:lnTo>
                  <a:lnTo>
                    <a:pt x="279" y="95"/>
                  </a:lnTo>
                  <a:lnTo>
                    <a:pt x="296" y="95"/>
                  </a:lnTo>
                  <a:lnTo>
                    <a:pt x="296" y="95"/>
                  </a:lnTo>
                  <a:lnTo>
                    <a:pt x="312" y="95"/>
                  </a:lnTo>
                  <a:lnTo>
                    <a:pt x="328" y="96"/>
                  </a:lnTo>
                  <a:lnTo>
                    <a:pt x="344" y="98"/>
                  </a:lnTo>
                  <a:lnTo>
                    <a:pt x="360" y="101"/>
                  </a:lnTo>
                  <a:lnTo>
                    <a:pt x="377" y="104"/>
                  </a:lnTo>
                  <a:lnTo>
                    <a:pt x="392" y="109"/>
                  </a:lnTo>
                  <a:lnTo>
                    <a:pt x="407" y="114"/>
                  </a:lnTo>
                  <a:lnTo>
                    <a:pt x="421" y="119"/>
                  </a:lnTo>
                  <a:lnTo>
                    <a:pt x="436" y="126"/>
                  </a:lnTo>
                  <a:lnTo>
                    <a:pt x="450" y="133"/>
                  </a:lnTo>
                  <a:lnTo>
                    <a:pt x="463" y="141"/>
                  </a:lnTo>
                  <a:lnTo>
                    <a:pt x="475" y="149"/>
                  </a:lnTo>
                  <a:lnTo>
                    <a:pt x="488" y="159"/>
                  </a:lnTo>
                  <a:lnTo>
                    <a:pt x="500" y="168"/>
                  </a:lnTo>
                  <a:lnTo>
                    <a:pt x="512" y="179"/>
                  </a:lnTo>
                  <a:lnTo>
                    <a:pt x="524" y="189"/>
                  </a:lnTo>
                  <a:lnTo>
                    <a:pt x="590" y="123"/>
                  </a:lnTo>
                  <a:lnTo>
                    <a:pt x="590" y="123"/>
                  </a:lnTo>
                  <a:lnTo>
                    <a:pt x="577" y="109"/>
                  </a:lnTo>
                  <a:lnTo>
                    <a:pt x="561" y="95"/>
                  </a:lnTo>
                  <a:lnTo>
                    <a:pt x="545" y="83"/>
                  </a:lnTo>
                  <a:lnTo>
                    <a:pt x="529" y="71"/>
                  </a:lnTo>
                  <a:lnTo>
                    <a:pt x="512" y="60"/>
                  </a:lnTo>
                  <a:lnTo>
                    <a:pt x="495" y="51"/>
                  </a:lnTo>
                  <a:lnTo>
                    <a:pt x="477" y="41"/>
                  </a:lnTo>
                  <a:lnTo>
                    <a:pt x="458" y="32"/>
                  </a:lnTo>
                  <a:lnTo>
                    <a:pt x="439" y="25"/>
                  </a:lnTo>
                  <a:lnTo>
                    <a:pt x="420" y="18"/>
                  </a:lnTo>
                  <a:lnTo>
                    <a:pt x="400" y="13"/>
                  </a:lnTo>
                  <a:lnTo>
                    <a:pt x="380" y="9"/>
                  </a:lnTo>
                  <a:lnTo>
                    <a:pt x="359" y="4"/>
                  </a:lnTo>
                  <a:lnTo>
                    <a:pt x="338" y="2"/>
                  </a:lnTo>
                  <a:lnTo>
                    <a:pt x="317" y="0"/>
                  </a:lnTo>
                  <a:lnTo>
                    <a:pt x="296" y="0"/>
                  </a:lnTo>
                  <a:lnTo>
                    <a:pt x="296" y="0"/>
                  </a:lnTo>
                  <a:lnTo>
                    <a:pt x="274" y="0"/>
                  </a:lnTo>
                  <a:lnTo>
                    <a:pt x="253" y="2"/>
                  </a:lnTo>
                  <a:lnTo>
                    <a:pt x="231" y="4"/>
                  </a:lnTo>
                  <a:lnTo>
                    <a:pt x="211" y="9"/>
                  </a:lnTo>
                  <a:lnTo>
                    <a:pt x="192" y="13"/>
                  </a:lnTo>
                  <a:lnTo>
                    <a:pt x="171" y="18"/>
                  </a:lnTo>
                  <a:lnTo>
                    <a:pt x="152" y="25"/>
                  </a:lnTo>
                  <a:lnTo>
                    <a:pt x="134" y="32"/>
                  </a:lnTo>
                  <a:lnTo>
                    <a:pt x="114" y="41"/>
                  </a:lnTo>
                  <a:lnTo>
                    <a:pt x="97" y="51"/>
                  </a:lnTo>
                  <a:lnTo>
                    <a:pt x="79" y="60"/>
                  </a:lnTo>
                  <a:lnTo>
                    <a:pt x="63" y="71"/>
                  </a:lnTo>
                  <a:lnTo>
                    <a:pt x="45" y="83"/>
                  </a:lnTo>
                  <a:lnTo>
                    <a:pt x="30" y="95"/>
                  </a:lnTo>
                  <a:lnTo>
                    <a:pt x="15" y="109"/>
                  </a:lnTo>
                  <a:lnTo>
                    <a:pt x="0" y="123"/>
                  </a:lnTo>
                  <a:lnTo>
                    <a:pt x="0" y="1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0" name="Freeform 46">
              <a:extLst>
                <a:ext uri="{FF2B5EF4-FFF2-40B4-BE49-F238E27FC236}">
                  <a16:creationId xmlns:a16="http://schemas.microsoft.com/office/drawing/2014/main" id="{33687417-88CA-49D1-814E-E161141455E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3426" y="1525588"/>
              <a:ext cx="193675" cy="55563"/>
            </a:xfrm>
            <a:custGeom>
              <a:avLst/>
              <a:gdLst>
                <a:gd name="T0" fmla="*/ 67 w 852"/>
                <a:gd name="T1" fmla="*/ 243 h 243"/>
                <a:gd name="T2" fmla="*/ 84 w 852"/>
                <a:gd name="T3" fmla="*/ 226 h 243"/>
                <a:gd name="T4" fmla="*/ 122 w 852"/>
                <a:gd name="T5" fmla="*/ 196 h 243"/>
                <a:gd name="T6" fmla="*/ 163 w 852"/>
                <a:gd name="T7" fmla="*/ 168 h 243"/>
                <a:gd name="T8" fmla="*/ 206 w 852"/>
                <a:gd name="T9" fmla="*/ 145 h 243"/>
                <a:gd name="T10" fmla="*/ 251 w 852"/>
                <a:gd name="T11" fmla="*/ 126 h 243"/>
                <a:gd name="T12" fmla="*/ 299 w 852"/>
                <a:gd name="T13" fmla="*/ 111 h 243"/>
                <a:gd name="T14" fmla="*/ 349 w 852"/>
                <a:gd name="T15" fmla="*/ 101 h 243"/>
                <a:gd name="T16" fmla="*/ 399 w 852"/>
                <a:gd name="T17" fmla="*/ 96 h 243"/>
                <a:gd name="T18" fmla="*/ 426 w 852"/>
                <a:gd name="T19" fmla="*/ 95 h 243"/>
                <a:gd name="T20" fmla="*/ 478 w 852"/>
                <a:gd name="T21" fmla="*/ 98 h 243"/>
                <a:gd name="T22" fmla="*/ 528 w 852"/>
                <a:gd name="T23" fmla="*/ 105 h 243"/>
                <a:gd name="T24" fmla="*/ 576 w 852"/>
                <a:gd name="T25" fmla="*/ 117 h 243"/>
                <a:gd name="T26" fmla="*/ 623 w 852"/>
                <a:gd name="T27" fmla="*/ 134 h 243"/>
                <a:gd name="T28" fmla="*/ 668 w 852"/>
                <a:gd name="T29" fmla="*/ 156 h 243"/>
                <a:gd name="T30" fmla="*/ 710 w 852"/>
                <a:gd name="T31" fmla="*/ 182 h 243"/>
                <a:gd name="T32" fmla="*/ 748 w 852"/>
                <a:gd name="T33" fmla="*/ 211 h 243"/>
                <a:gd name="T34" fmla="*/ 785 w 852"/>
                <a:gd name="T35" fmla="*/ 243 h 243"/>
                <a:gd name="T36" fmla="*/ 852 w 852"/>
                <a:gd name="T37" fmla="*/ 176 h 243"/>
                <a:gd name="T38" fmla="*/ 809 w 852"/>
                <a:gd name="T39" fmla="*/ 138 h 243"/>
                <a:gd name="T40" fmla="*/ 762 w 852"/>
                <a:gd name="T41" fmla="*/ 103 h 243"/>
                <a:gd name="T42" fmla="*/ 713 w 852"/>
                <a:gd name="T43" fmla="*/ 73 h 243"/>
                <a:gd name="T44" fmla="*/ 660 w 852"/>
                <a:gd name="T45" fmla="*/ 47 h 243"/>
                <a:gd name="T46" fmla="*/ 604 w 852"/>
                <a:gd name="T47" fmla="*/ 27 h 243"/>
                <a:gd name="T48" fmla="*/ 546 w 852"/>
                <a:gd name="T49" fmla="*/ 13 h 243"/>
                <a:gd name="T50" fmla="*/ 487 w 852"/>
                <a:gd name="T51" fmla="*/ 3 h 243"/>
                <a:gd name="T52" fmla="*/ 426 w 852"/>
                <a:gd name="T53" fmla="*/ 0 h 243"/>
                <a:gd name="T54" fmla="*/ 395 w 852"/>
                <a:gd name="T55" fmla="*/ 1 h 243"/>
                <a:gd name="T56" fmla="*/ 334 w 852"/>
                <a:gd name="T57" fmla="*/ 8 h 243"/>
                <a:gd name="T58" fmla="*/ 275 w 852"/>
                <a:gd name="T59" fmla="*/ 19 h 243"/>
                <a:gd name="T60" fmla="*/ 218 w 852"/>
                <a:gd name="T61" fmla="*/ 37 h 243"/>
                <a:gd name="T62" fmla="*/ 165 w 852"/>
                <a:gd name="T63" fmla="*/ 59 h 243"/>
                <a:gd name="T64" fmla="*/ 113 w 852"/>
                <a:gd name="T65" fmla="*/ 87 h 243"/>
                <a:gd name="T66" fmla="*/ 66 w 852"/>
                <a:gd name="T67" fmla="*/ 119 h 243"/>
                <a:gd name="T68" fmla="*/ 21 w 852"/>
                <a:gd name="T69" fmla="*/ 156 h 243"/>
                <a:gd name="T70" fmla="*/ 0 w 852"/>
                <a:gd name="T71" fmla="*/ 176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52" h="243">
                  <a:moveTo>
                    <a:pt x="0" y="176"/>
                  </a:moveTo>
                  <a:lnTo>
                    <a:pt x="67" y="243"/>
                  </a:lnTo>
                  <a:lnTo>
                    <a:pt x="67" y="243"/>
                  </a:lnTo>
                  <a:lnTo>
                    <a:pt x="84" y="226"/>
                  </a:lnTo>
                  <a:lnTo>
                    <a:pt x="102" y="211"/>
                  </a:lnTo>
                  <a:lnTo>
                    <a:pt x="122" y="196"/>
                  </a:lnTo>
                  <a:lnTo>
                    <a:pt x="142" y="182"/>
                  </a:lnTo>
                  <a:lnTo>
                    <a:pt x="163" y="168"/>
                  </a:lnTo>
                  <a:lnTo>
                    <a:pt x="184" y="156"/>
                  </a:lnTo>
                  <a:lnTo>
                    <a:pt x="206" y="145"/>
                  </a:lnTo>
                  <a:lnTo>
                    <a:pt x="228" y="134"/>
                  </a:lnTo>
                  <a:lnTo>
                    <a:pt x="251" y="126"/>
                  </a:lnTo>
                  <a:lnTo>
                    <a:pt x="274" y="117"/>
                  </a:lnTo>
                  <a:lnTo>
                    <a:pt x="299" y="111"/>
                  </a:lnTo>
                  <a:lnTo>
                    <a:pt x="323" y="105"/>
                  </a:lnTo>
                  <a:lnTo>
                    <a:pt x="349" y="101"/>
                  </a:lnTo>
                  <a:lnTo>
                    <a:pt x="373" y="98"/>
                  </a:lnTo>
                  <a:lnTo>
                    <a:pt x="399" y="96"/>
                  </a:lnTo>
                  <a:lnTo>
                    <a:pt x="426" y="95"/>
                  </a:lnTo>
                  <a:lnTo>
                    <a:pt x="426" y="95"/>
                  </a:lnTo>
                  <a:lnTo>
                    <a:pt x="452" y="96"/>
                  </a:lnTo>
                  <a:lnTo>
                    <a:pt x="478" y="98"/>
                  </a:lnTo>
                  <a:lnTo>
                    <a:pt x="503" y="101"/>
                  </a:lnTo>
                  <a:lnTo>
                    <a:pt x="528" y="105"/>
                  </a:lnTo>
                  <a:lnTo>
                    <a:pt x="553" y="111"/>
                  </a:lnTo>
                  <a:lnTo>
                    <a:pt x="576" y="117"/>
                  </a:lnTo>
                  <a:lnTo>
                    <a:pt x="600" y="126"/>
                  </a:lnTo>
                  <a:lnTo>
                    <a:pt x="623" y="134"/>
                  </a:lnTo>
                  <a:lnTo>
                    <a:pt x="645" y="145"/>
                  </a:lnTo>
                  <a:lnTo>
                    <a:pt x="668" y="156"/>
                  </a:lnTo>
                  <a:lnTo>
                    <a:pt x="689" y="168"/>
                  </a:lnTo>
                  <a:lnTo>
                    <a:pt x="710" y="182"/>
                  </a:lnTo>
                  <a:lnTo>
                    <a:pt x="729" y="196"/>
                  </a:lnTo>
                  <a:lnTo>
                    <a:pt x="748" y="211"/>
                  </a:lnTo>
                  <a:lnTo>
                    <a:pt x="767" y="226"/>
                  </a:lnTo>
                  <a:lnTo>
                    <a:pt x="785" y="243"/>
                  </a:lnTo>
                  <a:lnTo>
                    <a:pt x="852" y="176"/>
                  </a:lnTo>
                  <a:lnTo>
                    <a:pt x="852" y="176"/>
                  </a:lnTo>
                  <a:lnTo>
                    <a:pt x="830" y="156"/>
                  </a:lnTo>
                  <a:lnTo>
                    <a:pt x="809" y="138"/>
                  </a:lnTo>
                  <a:lnTo>
                    <a:pt x="786" y="119"/>
                  </a:lnTo>
                  <a:lnTo>
                    <a:pt x="762" y="103"/>
                  </a:lnTo>
                  <a:lnTo>
                    <a:pt x="738" y="87"/>
                  </a:lnTo>
                  <a:lnTo>
                    <a:pt x="713" y="73"/>
                  </a:lnTo>
                  <a:lnTo>
                    <a:pt x="686" y="59"/>
                  </a:lnTo>
                  <a:lnTo>
                    <a:pt x="660" y="47"/>
                  </a:lnTo>
                  <a:lnTo>
                    <a:pt x="632" y="37"/>
                  </a:lnTo>
                  <a:lnTo>
                    <a:pt x="604" y="27"/>
                  </a:lnTo>
                  <a:lnTo>
                    <a:pt x="576" y="19"/>
                  </a:lnTo>
                  <a:lnTo>
                    <a:pt x="546" y="13"/>
                  </a:lnTo>
                  <a:lnTo>
                    <a:pt x="517" y="8"/>
                  </a:lnTo>
                  <a:lnTo>
                    <a:pt x="487" y="3"/>
                  </a:lnTo>
                  <a:lnTo>
                    <a:pt x="456" y="1"/>
                  </a:lnTo>
                  <a:lnTo>
                    <a:pt x="426" y="0"/>
                  </a:lnTo>
                  <a:lnTo>
                    <a:pt x="426" y="0"/>
                  </a:lnTo>
                  <a:lnTo>
                    <a:pt x="395" y="1"/>
                  </a:lnTo>
                  <a:lnTo>
                    <a:pt x="364" y="3"/>
                  </a:lnTo>
                  <a:lnTo>
                    <a:pt x="334" y="8"/>
                  </a:lnTo>
                  <a:lnTo>
                    <a:pt x="304" y="13"/>
                  </a:lnTo>
                  <a:lnTo>
                    <a:pt x="275" y="19"/>
                  </a:lnTo>
                  <a:lnTo>
                    <a:pt x="246" y="27"/>
                  </a:lnTo>
                  <a:lnTo>
                    <a:pt x="218" y="37"/>
                  </a:lnTo>
                  <a:lnTo>
                    <a:pt x="192" y="47"/>
                  </a:lnTo>
                  <a:lnTo>
                    <a:pt x="165" y="59"/>
                  </a:lnTo>
                  <a:lnTo>
                    <a:pt x="139" y="73"/>
                  </a:lnTo>
                  <a:lnTo>
                    <a:pt x="113" y="87"/>
                  </a:lnTo>
                  <a:lnTo>
                    <a:pt x="88" y="103"/>
                  </a:lnTo>
                  <a:lnTo>
                    <a:pt x="66" y="119"/>
                  </a:lnTo>
                  <a:lnTo>
                    <a:pt x="42" y="138"/>
                  </a:lnTo>
                  <a:lnTo>
                    <a:pt x="21" y="156"/>
                  </a:lnTo>
                  <a:lnTo>
                    <a:pt x="0" y="176"/>
                  </a:lnTo>
                  <a:lnTo>
                    <a:pt x="0" y="1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1" name="Freeform 47">
              <a:extLst>
                <a:ext uri="{FF2B5EF4-FFF2-40B4-BE49-F238E27FC236}">
                  <a16:creationId xmlns:a16="http://schemas.microsoft.com/office/drawing/2014/main" id="{59AE2312-1506-42C5-8C24-CFE8C9C69BE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4851" y="1484313"/>
              <a:ext cx="252413" cy="66675"/>
            </a:xfrm>
            <a:custGeom>
              <a:avLst/>
              <a:gdLst>
                <a:gd name="T0" fmla="*/ 67 w 1113"/>
                <a:gd name="T1" fmla="*/ 297 h 297"/>
                <a:gd name="T2" fmla="*/ 116 w 1113"/>
                <a:gd name="T3" fmla="*/ 253 h 297"/>
                <a:gd name="T4" fmla="*/ 169 w 1113"/>
                <a:gd name="T5" fmla="*/ 213 h 297"/>
                <a:gd name="T6" fmla="*/ 226 w 1113"/>
                <a:gd name="T7" fmla="*/ 179 h 297"/>
                <a:gd name="T8" fmla="*/ 287 w 1113"/>
                <a:gd name="T9" fmla="*/ 149 h 297"/>
                <a:gd name="T10" fmla="*/ 351 w 1113"/>
                <a:gd name="T11" fmla="*/ 126 h 297"/>
                <a:gd name="T12" fmla="*/ 417 w 1113"/>
                <a:gd name="T13" fmla="*/ 109 h 297"/>
                <a:gd name="T14" fmla="*/ 486 w 1113"/>
                <a:gd name="T15" fmla="*/ 98 h 297"/>
                <a:gd name="T16" fmla="*/ 557 w 1113"/>
                <a:gd name="T17" fmla="*/ 95 h 297"/>
                <a:gd name="T18" fmla="*/ 592 w 1113"/>
                <a:gd name="T19" fmla="*/ 96 h 297"/>
                <a:gd name="T20" fmla="*/ 662 w 1113"/>
                <a:gd name="T21" fmla="*/ 102 h 297"/>
                <a:gd name="T22" fmla="*/ 730 w 1113"/>
                <a:gd name="T23" fmla="*/ 116 h 297"/>
                <a:gd name="T24" fmla="*/ 795 w 1113"/>
                <a:gd name="T25" fmla="*/ 137 h 297"/>
                <a:gd name="T26" fmla="*/ 857 w 1113"/>
                <a:gd name="T27" fmla="*/ 162 h 297"/>
                <a:gd name="T28" fmla="*/ 916 w 1113"/>
                <a:gd name="T29" fmla="*/ 195 h 297"/>
                <a:gd name="T30" fmla="*/ 971 w 1113"/>
                <a:gd name="T31" fmla="*/ 232 h 297"/>
                <a:gd name="T32" fmla="*/ 1022 w 1113"/>
                <a:gd name="T33" fmla="*/ 274 h 297"/>
                <a:gd name="T34" fmla="*/ 1113 w 1113"/>
                <a:gd name="T35" fmla="*/ 230 h 297"/>
                <a:gd name="T36" fmla="*/ 1086 w 1113"/>
                <a:gd name="T37" fmla="*/ 204 h 297"/>
                <a:gd name="T38" fmla="*/ 1028 w 1113"/>
                <a:gd name="T39" fmla="*/ 156 h 297"/>
                <a:gd name="T40" fmla="*/ 964 w 1113"/>
                <a:gd name="T41" fmla="*/ 114 h 297"/>
                <a:gd name="T42" fmla="*/ 898 w 1113"/>
                <a:gd name="T43" fmla="*/ 77 h 297"/>
                <a:gd name="T44" fmla="*/ 828 w 1113"/>
                <a:gd name="T45" fmla="*/ 47 h 297"/>
                <a:gd name="T46" fmla="*/ 754 w 1113"/>
                <a:gd name="T47" fmla="*/ 25 h 297"/>
                <a:gd name="T48" fmla="*/ 676 w 1113"/>
                <a:gd name="T49" fmla="*/ 9 h 297"/>
                <a:gd name="T50" fmla="*/ 597 w 1113"/>
                <a:gd name="T51" fmla="*/ 1 h 297"/>
                <a:gd name="T52" fmla="*/ 557 w 1113"/>
                <a:gd name="T53" fmla="*/ 0 h 297"/>
                <a:gd name="T54" fmla="*/ 476 w 1113"/>
                <a:gd name="T55" fmla="*/ 4 h 297"/>
                <a:gd name="T56" fmla="*/ 398 w 1113"/>
                <a:gd name="T57" fmla="*/ 16 h 297"/>
                <a:gd name="T58" fmla="*/ 323 w 1113"/>
                <a:gd name="T59" fmla="*/ 35 h 297"/>
                <a:gd name="T60" fmla="*/ 251 w 1113"/>
                <a:gd name="T61" fmla="*/ 62 h 297"/>
                <a:gd name="T62" fmla="*/ 182 w 1113"/>
                <a:gd name="T63" fmla="*/ 95 h 297"/>
                <a:gd name="T64" fmla="*/ 116 w 1113"/>
                <a:gd name="T65" fmla="*/ 134 h 297"/>
                <a:gd name="T66" fmla="*/ 56 w 1113"/>
                <a:gd name="T67" fmla="*/ 180 h 297"/>
                <a:gd name="T68" fmla="*/ 0 w 1113"/>
                <a:gd name="T69" fmla="*/ 23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113" h="297">
                  <a:moveTo>
                    <a:pt x="67" y="297"/>
                  </a:moveTo>
                  <a:lnTo>
                    <a:pt x="67" y="297"/>
                  </a:lnTo>
                  <a:lnTo>
                    <a:pt x="90" y="274"/>
                  </a:lnTo>
                  <a:lnTo>
                    <a:pt x="116" y="253"/>
                  </a:lnTo>
                  <a:lnTo>
                    <a:pt x="142" y="232"/>
                  </a:lnTo>
                  <a:lnTo>
                    <a:pt x="169" y="213"/>
                  </a:lnTo>
                  <a:lnTo>
                    <a:pt x="198" y="195"/>
                  </a:lnTo>
                  <a:lnTo>
                    <a:pt x="226" y="179"/>
                  </a:lnTo>
                  <a:lnTo>
                    <a:pt x="256" y="162"/>
                  </a:lnTo>
                  <a:lnTo>
                    <a:pt x="287" y="149"/>
                  </a:lnTo>
                  <a:lnTo>
                    <a:pt x="318" y="137"/>
                  </a:lnTo>
                  <a:lnTo>
                    <a:pt x="351" y="126"/>
                  </a:lnTo>
                  <a:lnTo>
                    <a:pt x="384" y="116"/>
                  </a:lnTo>
                  <a:lnTo>
                    <a:pt x="417" y="109"/>
                  </a:lnTo>
                  <a:lnTo>
                    <a:pt x="451" y="102"/>
                  </a:lnTo>
                  <a:lnTo>
                    <a:pt x="486" y="98"/>
                  </a:lnTo>
                  <a:lnTo>
                    <a:pt x="520" y="96"/>
                  </a:lnTo>
                  <a:lnTo>
                    <a:pt x="557" y="95"/>
                  </a:lnTo>
                  <a:lnTo>
                    <a:pt x="557" y="95"/>
                  </a:lnTo>
                  <a:lnTo>
                    <a:pt x="592" y="96"/>
                  </a:lnTo>
                  <a:lnTo>
                    <a:pt x="628" y="98"/>
                  </a:lnTo>
                  <a:lnTo>
                    <a:pt x="662" y="102"/>
                  </a:lnTo>
                  <a:lnTo>
                    <a:pt x="697" y="109"/>
                  </a:lnTo>
                  <a:lnTo>
                    <a:pt x="730" y="116"/>
                  </a:lnTo>
                  <a:lnTo>
                    <a:pt x="762" y="126"/>
                  </a:lnTo>
                  <a:lnTo>
                    <a:pt x="795" y="137"/>
                  </a:lnTo>
                  <a:lnTo>
                    <a:pt x="827" y="149"/>
                  </a:lnTo>
                  <a:lnTo>
                    <a:pt x="857" y="162"/>
                  </a:lnTo>
                  <a:lnTo>
                    <a:pt x="887" y="179"/>
                  </a:lnTo>
                  <a:lnTo>
                    <a:pt x="916" y="195"/>
                  </a:lnTo>
                  <a:lnTo>
                    <a:pt x="944" y="213"/>
                  </a:lnTo>
                  <a:lnTo>
                    <a:pt x="971" y="232"/>
                  </a:lnTo>
                  <a:lnTo>
                    <a:pt x="998" y="253"/>
                  </a:lnTo>
                  <a:lnTo>
                    <a:pt x="1022" y="274"/>
                  </a:lnTo>
                  <a:lnTo>
                    <a:pt x="1046" y="297"/>
                  </a:lnTo>
                  <a:lnTo>
                    <a:pt x="1113" y="230"/>
                  </a:lnTo>
                  <a:lnTo>
                    <a:pt x="1113" y="230"/>
                  </a:lnTo>
                  <a:lnTo>
                    <a:pt x="1086" y="204"/>
                  </a:lnTo>
                  <a:lnTo>
                    <a:pt x="1057" y="180"/>
                  </a:lnTo>
                  <a:lnTo>
                    <a:pt x="1028" y="156"/>
                  </a:lnTo>
                  <a:lnTo>
                    <a:pt x="997" y="134"/>
                  </a:lnTo>
                  <a:lnTo>
                    <a:pt x="964" y="114"/>
                  </a:lnTo>
                  <a:lnTo>
                    <a:pt x="932" y="95"/>
                  </a:lnTo>
                  <a:lnTo>
                    <a:pt x="898" y="77"/>
                  </a:lnTo>
                  <a:lnTo>
                    <a:pt x="863" y="62"/>
                  </a:lnTo>
                  <a:lnTo>
                    <a:pt x="828" y="47"/>
                  </a:lnTo>
                  <a:lnTo>
                    <a:pt x="790" y="35"/>
                  </a:lnTo>
                  <a:lnTo>
                    <a:pt x="754" y="25"/>
                  </a:lnTo>
                  <a:lnTo>
                    <a:pt x="715" y="16"/>
                  </a:lnTo>
                  <a:lnTo>
                    <a:pt x="676" y="9"/>
                  </a:lnTo>
                  <a:lnTo>
                    <a:pt x="638" y="4"/>
                  </a:lnTo>
                  <a:lnTo>
                    <a:pt x="597" y="1"/>
                  </a:lnTo>
                  <a:lnTo>
                    <a:pt x="557" y="0"/>
                  </a:lnTo>
                  <a:lnTo>
                    <a:pt x="557" y="0"/>
                  </a:lnTo>
                  <a:lnTo>
                    <a:pt x="516" y="1"/>
                  </a:lnTo>
                  <a:lnTo>
                    <a:pt x="476" y="4"/>
                  </a:lnTo>
                  <a:lnTo>
                    <a:pt x="437" y="9"/>
                  </a:lnTo>
                  <a:lnTo>
                    <a:pt x="398" y="16"/>
                  </a:lnTo>
                  <a:lnTo>
                    <a:pt x="360" y="25"/>
                  </a:lnTo>
                  <a:lnTo>
                    <a:pt x="323" y="35"/>
                  </a:lnTo>
                  <a:lnTo>
                    <a:pt x="286" y="47"/>
                  </a:lnTo>
                  <a:lnTo>
                    <a:pt x="251" y="62"/>
                  </a:lnTo>
                  <a:lnTo>
                    <a:pt x="215" y="77"/>
                  </a:lnTo>
                  <a:lnTo>
                    <a:pt x="182" y="95"/>
                  </a:lnTo>
                  <a:lnTo>
                    <a:pt x="148" y="114"/>
                  </a:lnTo>
                  <a:lnTo>
                    <a:pt x="116" y="134"/>
                  </a:lnTo>
                  <a:lnTo>
                    <a:pt x="85" y="156"/>
                  </a:lnTo>
                  <a:lnTo>
                    <a:pt x="56" y="180"/>
                  </a:lnTo>
                  <a:lnTo>
                    <a:pt x="27" y="204"/>
                  </a:lnTo>
                  <a:lnTo>
                    <a:pt x="0" y="230"/>
                  </a:lnTo>
                  <a:lnTo>
                    <a:pt x="67" y="2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92" name="Grupa 91">
            <a:extLst>
              <a:ext uri="{FF2B5EF4-FFF2-40B4-BE49-F238E27FC236}">
                <a16:creationId xmlns:a16="http://schemas.microsoft.com/office/drawing/2014/main" id="{CDC923AE-D8EA-4B26-AF24-AC666A7E09E6}"/>
              </a:ext>
            </a:extLst>
          </p:cNvPr>
          <p:cNvGrpSpPr/>
          <p:nvPr/>
        </p:nvGrpSpPr>
        <p:grpSpPr>
          <a:xfrm>
            <a:off x="7121365" y="2609428"/>
            <a:ext cx="321098" cy="336944"/>
            <a:chOff x="6219826" y="2419351"/>
            <a:chExt cx="611188" cy="641350"/>
          </a:xfrm>
          <a:solidFill>
            <a:srgbClr val="BFBFBF"/>
          </a:solidFill>
        </p:grpSpPr>
        <p:sp>
          <p:nvSpPr>
            <p:cNvPr id="93" name="Freeform 24">
              <a:extLst>
                <a:ext uri="{FF2B5EF4-FFF2-40B4-BE49-F238E27FC236}">
                  <a16:creationId xmlns:a16="http://schemas.microsoft.com/office/drawing/2014/main" id="{A667E031-F2D5-4166-A843-C0D66D4C84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9826" y="3011488"/>
              <a:ext cx="611188" cy="49213"/>
            </a:xfrm>
            <a:custGeom>
              <a:avLst/>
              <a:gdLst>
                <a:gd name="T0" fmla="*/ 110 w 2694"/>
                <a:gd name="T1" fmla="*/ 218 h 218"/>
                <a:gd name="T2" fmla="*/ 99 w 2694"/>
                <a:gd name="T3" fmla="*/ 218 h 218"/>
                <a:gd name="T4" fmla="*/ 78 w 2694"/>
                <a:gd name="T5" fmla="*/ 214 h 218"/>
                <a:gd name="T6" fmla="*/ 57 w 2694"/>
                <a:gd name="T7" fmla="*/ 206 h 218"/>
                <a:gd name="T8" fmla="*/ 40 w 2694"/>
                <a:gd name="T9" fmla="*/ 194 h 218"/>
                <a:gd name="T10" fmla="*/ 25 w 2694"/>
                <a:gd name="T11" fmla="*/ 179 h 218"/>
                <a:gd name="T12" fmla="*/ 13 w 2694"/>
                <a:gd name="T13" fmla="*/ 162 h 218"/>
                <a:gd name="T14" fmla="*/ 5 w 2694"/>
                <a:gd name="T15" fmla="*/ 141 h 218"/>
                <a:gd name="T16" fmla="*/ 0 w 2694"/>
                <a:gd name="T17" fmla="*/ 121 h 218"/>
                <a:gd name="T18" fmla="*/ 0 w 2694"/>
                <a:gd name="T19" fmla="*/ 109 h 218"/>
                <a:gd name="T20" fmla="*/ 3 w 2694"/>
                <a:gd name="T21" fmla="*/ 88 h 218"/>
                <a:gd name="T22" fmla="*/ 9 w 2694"/>
                <a:gd name="T23" fmla="*/ 66 h 218"/>
                <a:gd name="T24" fmla="*/ 19 w 2694"/>
                <a:gd name="T25" fmla="*/ 48 h 218"/>
                <a:gd name="T26" fmla="*/ 33 w 2694"/>
                <a:gd name="T27" fmla="*/ 32 h 218"/>
                <a:gd name="T28" fmla="*/ 49 w 2694"/>
                <a:gd name="T29" fmla="*/ 18 h 218"/>
                <a:gd name="T30" fmla="*/ 67 w 2694"/>
                <a:gd name="T31" fmla="*/ 8 h 218"/>
                <a:gd name="T32" fmla="*/ 87 w 2694"/>
                <a:gd name="T33" fmla="*/ 2 h 218"/>
                <a:gd name="T34" fmla="*/ 110 w 2694"/>
                <a:gd name="T35" fmla="*/ 0 h 218"/>
                <a:gd name="T36" fmla="*/ 2585 w 2694"/>
                <a:gd name="T37" fmla="*/ 0 h 218"/>
                <a:gd name="T38" fmla="*/ 2606 w 2694"/>
                <a:gd name="T39" fmla="*/ 2 h 218"/>
                <a:gd name="T40" fmla="*/ 2627 w 2694"/>
                <a:gd name="T41" fmla="*/ 8 h 218"/>
                <a:gd name="T42" fmla="*/ 2646 w 2694"/>
                <a:gd name="T43" fmla="*/ 18 h 218"/>
                <a:gd name="T44" fmla="*/ 2662 w 2694"/>
                <a:gd name="T45" fmla="*/ 32 h 218"/>
                <a:gd name="T46" fmla="*/ 2675 w 2694"/>
                <a:gd name="T47" fmla="*/ 48 h 218"/>
                <a:gd name="T48" fmla="*/ 2686 w 2694"/>
                <a:gd name="T49" fmla="*/ 66 h 218"/>
                <a:gd name="T50" fmla="*/ 2692 w 2694"/>
                <a:gd name="T51" fmla="*/ 88 h 218"/>
                <a:gd name="T52" fmla="*/ 2694 w 2694"/>
                <a:gd name="T53" fmla="*/ 109 h 218"/>
                <a:gd name="T54" fmla="*/ 2693 w 2694"/>
                <a:gd name="T55" fmla="*/ 121 h 218"/>
                <a:gd name="T56" fmla="*/ 2689 w 2694"/>
                <a:gd name="T57" fmla="*/ 141 h 218"/>
                <a:gd name="T58" fmla="*/ 2680 w 2694"/>
                <a:gd name="T59" fmla="*/ 162 h 218"/>
                <a:gd name="T60" fmla="*/ 2668 w 2694"/>
                <a:gd name="T61" fmla="*/ 179 h 218"/>
                <a:gd name="T62" fmla="*/ 2654 w 2694"/>
                <a:gd name="T63" fmla="*/ 194 h 218"/>
                <a:gd name="T64" fmla="*/ 2636 w 2694"/>
                <a:gd name="T65" fmla="*/ 206 h 218"/>
                <a:gd name="T66" fmla="*/ 2617 w 2694"/>
                <a:gd name="T67" fmla="*/ 214 h 218"/>
                <a:gd name="T68" fmla="*/ 2596 w 2694"/>
                <a:gd name="T69" fmla="*/ 218 h 218"/>
                <a:gd name="T70" fmla="*/ 2585 w 2694"/>
                <a:gd name="T71" fmla="*/ 218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694" h="218">
                  <a:moveTo>
                    <a:pt x="2585" y="218"/>
                  </a:moveTo>
                  <a:lnTo>
                    <a:pt x="110" y="218"/>
                  </a:lnTo>
                  <a:lnTo>
                    <a:pt x="110" y="218"/>
                  </a:lnTo>
                  <a:lnTo>
                    <a:pt x="99" y="218"/>
                  </a:lnTo>
                  <a:lnTo>
                    <a:pt x="87" y="216"/>
                  </a:lnTo>
                  <a:lnTo>
                    <a:pt x="78" y="214"/>
                  </a:lnTo>
                  <a:lnTo>
                    <a:pt x="67" y="210"/>
                  </a:lnTo>
                  <a:lnTo>
                    <a:pt x="57" y="206"/>
                  </a:lnTo>
                  <a:lnTo>
                    <a:pt x="49" y="200"/>
                  </a:lnTo>
                  <a:lnTo>
                    <a:pt x="40" y="194"/>
                  </a:lnTo>
                  <a:lnTo>
                    <a:pt x="33" y="186"/>
                  </a:lnTo>
                  <a:lnTo>
                    <a:pt x="25" y="179"/>
                  </a:lnTo>
                  <a:lnTo>
                    <a:pt x="19" y="170"/>
                  </a:lnTo>
                  <a:lnTo>
                    <a:pt x="13" y="162"/>
                  </a:lnTo>
                  <a:lnTo>
                    <a:pt x="9" y="152"/>
                  </a:lnTo>
                  <a:lnTo>
                    <a:pt x="5" y="141"/>
                  </a:lnTo>
                  <a:lnTo>
                    <a:pt x="3" y="132"/>
                  </a:lnTo>
                  <a:lnTo>
                    <a:pt x="0" y="121"/>
                  </a:lnTo>
                  <a:lnTo>
                    <a:pt x="0" y="109"/>
                  </a:lnTo>
                  <a:lnTo>
                    <a:pt x="0" y="109"/>
                  </a:lnTo>
                  <a:lnTo>
                    <a:pt x="0" y="98"/>
                  </a:lnTo>
                  <a:lnTo>
                    <a:pt x="3" y="88"/>
                  </a:lnTo>
                  <a:lnTo>
                    <a:pt x="5" y="77"/>
                  </a:lnTo>
                  <a:lnTo>
                    <a:pt x="9" y="66"/>
                  </a:lnTo>
                  <a:lnTo>
                    <a:pt x="13" y="57"/>
                  </a:lnTo>
                  <a:lnTo>
                    <a:pt x="19" y="48"/>
                  </a:lnTo>
                  <a:lnTo>
                    <a:pt x="25" y="39"/>
                  </a:lnTo>
                  <a:lnTo>
                    <a:pt x="33" y="32"/>
                  </a:lnTo>
                  <a:lnTo>
                    <a:pt x="40" y="24"/>
                  </a:lnTo>
                  <a:lnTo>
                    <a:pt x="49" y="18"/>
                  </a:lnTo>
                  <a:lnTo>
                    <a:pt x="57" y="13"/>
                  </a:lnTo>
                  <a:lnTo>
                    <a:pt x="67" y="8"/>
                  </a:lnTo>
                  <a:lnTo>
                    <a:pt x="78" y="5"/>
                  </a:lnTo>
                  <a:lnTo>
                    <a:pt x="87" y="2"/>
                  </a:lnTo>
                  <a:lnTo>
                    <a:pt x="99" y="1"/>
                  </a:lnTo>
                  <a:lnTo>
                    <a:pt x="110" y="0"/>
                  </a:lnTo>
                  <a:lnTo>
                    <a:pt x="2585" y="0"/>
                  </a:lnTo>
                  <a:lnTo>
                    <a:pt x="2585" y="0"/>
                  </a:lnTo>
                  <a:lnTo>
                    <a:pt x="2596" y="1"/>
                  </a:lnTo>
                  <a:lnTo>
                    <a:pt x="2606" y="2"/>
                  </a:lnTo>
                  <a:lnTo>
                    <a:pt x="2617" y="5"/>
                  </a:lnTo>
                  <a:lnTo>
                    <a:pt x="2627" y="8"/>
                  </a:lnTo>
                  <a:lnTo>
                    <a:pt x="2636" y="13"/>
                  </a:lnTo>
                  <a:lnTo>
                    <a:pt x="2646" y="18"/>
                  </a:lnTo>
                  <a:lnTo>
                    <a:pt x="2654" y="24"/>
                  </a:lnTo>
                  <a:lnTo>
                    <a:pt x="2662" y="32"/>
                  </a:lnTo>
                  <a:lnTo>
                    <a:pt x="2668" y="39"/>
                  </a:lnTo>
                  <a:lnTo>
                    <a:pt x="2675" y="48"/>
                  </a:lnTo>
                  <a:lnTo>
                    <a:pt x="2680" y="57"/>
                  </a:lnTo>
                  <a:lnTo>
                    <a:pt x="2686" y="66"/>
                  </a:lnTo>
                  <a:lnTo>
                    <a:pt x="2689" y="77"/>
                  </a:lnTo>
                  <a:lnTo>
                    <a:pt x="2692" y="88"/>
                  </a:lnTo>
                  <a:lnTo>
                    <a:pt x="2693" y="98"/>
                  </a:lnTo>
                  <a:lnTo>
                    <a:pt x="2694" y="109"/>
                  </a:lnTo>
                  <a:lnTo>
                    <a:pt x="2694" y="109"/>
                  </a:lnTo>
                  <a:lnTo>
                    <a:pt x="2693" y="121"/>
                  </a:lnTo>
                  <a:lnTo>
                    <a:pt x="2692" y="132"/>
                  </a:lnTo>
                  <a:lnTo>
                    <a:pt x="2689" y="141"/>
                  </a:lnTo>
                  <a:lnTo>
                    <a:pt x="2686" y="152"/>
                  </a:lnTo>
                  <a:lnTo>
                    <a:pt x="2680" y="162"/>
                  </a:lnTo>
                  <a:lnTo>
                    <a:pt x="2675" y="170"/>
                  </a:lnTo>
                  <a:lnTo>
                    <a:pt x="2668" y="179"/>
                  </a:lnTo>
                  <a:lnTo>
                    <a:pt x="2662" y="186"/>
                  </a:lnTo>
                  <a:lnTo>
                    <a:pt x="2654" y="194"/>
                  </a:lnTo>
                  <a:lnTo>
                    <a:pt x="2646" y="200"/>
                  </a:lnTo>
                  <a:lnTo>
                    <a:pt x="2636" y="206"/>
                  </a:lnTo>
                  <a:lnTo>
                    <a:pt x="2627" y="210"/>
                  </a:lnTo>
                  <a:lnTo>
                    <a:pt x="2617" y="214"/>
                  </a:lnTo>
                  <a:lnTo>
                    <a:pt x="2606" y="216"/>
                  </a:lnTo>
                  <a:lnTo>
                    <a:pt x="2596" y="218"/>
                  </a:lnTo>
                  <a:lnTo>
                    <a:pt x="2585" y="218"/>
                  </a:lnTo>
                  <a:lnTo>
                    <a:pt x="2585" y="2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4" name="Freeform 25">
              <a:extLst>
                <a:ext uri="{FF2B5EF4-FFF2-40B4-BE49-F238E27FC236}">
                  <a16:creationId xmlns:a16="http://schemas.microsoft.com/office/drawing/2014/main" id="{A73CB6E2-AECE-455C-9DE8-3FEA6F6EEA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3363" y="2419351"/>
              <a:ext cx="211138" cy="177800"/>
            </a:xfrm>
            <a:custGeom>
              <a:avLst/>
              <a:gdLst>
                <a:gd name="T0" fmla="*/ 768 w 932"/>
                <a:gd name="T1" fmla="*/ 129 h 785"/>
                <a:gd name="T2" fmla="*/ 164 w 932"/>
                <a:gd name="T3" fmla="*/ 129 h 785"/>
                <a:gd name="T4" fmla="*/ 0 w 932"/>
                <a:gd name="T5" fmla="*/ 288 h 785"/>
                <a:gd name="T6" fmla="*/ 152 w 932"/>
                <a:gd name="T7" fmla="*/ 376 h 785"/>
                <a:gd name="T8" fmla="*/ 148 w 932"/>
                <a:gd name="T9" fmla="*/ 396 h 785"/>
                <a:gd name="T10" fmla="*/ 142 w 932"/>
                <a:gd name="T11" fmla="*/ 439 h 785"/>
                <a:gd name="T12" fmla="*/ 141 w 932"/>
                <a:gd name="T13" fmla="*/ 460 h 785"/>
                <a:gd name="T14" fmla="*/ 142 w 932"/>
                <a:gd name="T15" fmla="*/ 494 h 785"/>
                <a:gd name="T16" fmla="*/ 148 w 932"/>
                <a:gd name="T17" fmla="*/ 526 h 785"/>
                <a:gd name="T18" fmla="*/ 155 w 932"/>
                <a:gd name="T19" fmla="*/ 557 h 785"/>
                <a:gd name="T20" fmla="*/ 167 w 932"/>
                <a:gd name="T21" fmla="*/ 587 h 785"/>
                <a:gd name="T22" fmla="*/ 180 w 932"/>
                <a:gd name="T23" fmla="*/ 616 h 785"/>
                <a:gd name="T24" fmla="*/ 197 w 932"/>
                <a:gd name="T25" fmla="*/ 643 h 785"/>
                <a:gd name="T26" fmla="*/ 215 w 932"/>
                <a:gd name="T27" fmla="*/ 667 h 785"/>
                <a:gd name="T28" fmla="*/ 236 w 932"/>
                <a:gd name="T29" fmla="*/ 691 h 785"/>
                <a:gd name="T30" fmla="*/ 259 w 932"/>
                <a:gd name="T31" fmla="*/ 711 h 785"/>
                <a:gd name="T32" fmla="*/ 284 w 932"/>
                <a:gd name="T33" fmla="*/ 730 h 785"/>
                <a:gd name="T34" fmla="*/ 311 w 932"/>
                <a:gd name="T35" fmla="*/ 746 h 785"/>
                <a:gd name="T36" fmla="*/ 340 w 932"/>
                <a:gd name="T37" fmla="*/ 759 h 785"/>
                <a:gd name="T38" fmla="*/ 370 w 932"/>
                <a:gd name="T39" fmla="*/ 771 h 785"/>
                <a:gd name="T40" fmla="*/ 401 w 932"/>
                <a:gd name="T41" fmla="*/ 779 h 785"/>
                <a:gd name="T42" fmla="*/ 433 w 932"/>
                <a:gd name="T43" fmla="*/ 784 h 785"/>
                <a:gd name="T44" fmla="*/ 466 w 932"/>
                <a:gd name="T45" fmla="*/ 785 h 785"/>
                <a:gd name="T46" fmla="*/ 482 w 932"/>
                <a:gd name="T47" fmla="*/ 785 h 785"/>
                <a:gd name="T48" fmla="*/ 515 w 932"/>
                <a:gd name="T49" fmla="*/ 782 h 785"/>
                <a:gd name="T50" fmla="*/ 548 w 932"/>
                <a:gd name="T51" fmla="*/ 775 h 785"/>
                <a:gd name="T52" fmla="*/ 578 w 932"/>
                <a:gd name="T53" fmla="*/ 766 h 785"/>
                <a:gd name="T54" fmla="*/ 606 w 932"/>
                <a:gd name="T55" fmla="*/ 753 h 785"/>
                <a:gd name="T56" fmla="*/ 634 w 932"/>
                <a:gd name="T57" fmla="*/ 738 h 785"/>
                <a:gd name="T58" fmla="*/ 660 w 932"/>
                <a:gd name="T59" fmla="*/ 721 h 785"/>
                <a:gd name="T60" fmla="*/ 685 w 932"/>
                <a:gd name="T61" fmla="*/ 701 h 785"/>
                <a:gd name="T62" fmla="*/ 706 w 932"/>
                <a:gd name="T63" fmla="*/ 679 h 785"/>
                <a:gd name="T64" fmla="*/ 727 w 932"/>
                <a:gd name="T65" fmla="*/ 655 h 785"/>
                <a:gd name="T66" fmla="*/ 744 w 932"/>
                <a:gd name="T67" fmla="*/ 629 h 785"/>
                <a:gd name="T68" fmla="*/ 759 w 932"/>
                <a:gd name="T69" fmla="*/ 602 h 785"/>
                <a:gd name="T70" fmla="*/ 772 w 932"/>
                <a:gd name="T71" fmla="*/ 573 h 785"/>
                <a:gd name="T72" fmla="*/ 780 w 932"/>
                <a:gd name="T73" fmla="*/ 542 h 785"/>
                <a:gd name="T74" fmla="*/ 787 w 932"/>
                <a:gd name="T75" fmla="*/ 510 h 785"/>
                <a:gd name="T76" fmla="*/ 791 w 932"/>
                <a:gd name="T77" fmla="*/ 477 h 785"/>
                <a:gd name="T78" fmla="*/ 791 w 932"/>
                <a:gd name="T79" fmla="*/ 460 h 785"/>
                <a:gd name="T80" fmla="*/ 788 w 932"/>
                <a:gd name="T81" fmla="*/ 417 h 785"/>
                <a:gd name="T82" fmla="*/ 779 w 932"/>
                <a:gd name="T83" fmla="*/ 376 h 785"/>
                <a:gd name="T84" fmla="*/ 932 w 932"/>
                <a:gd name="T85" fmla="*/ 288 h 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32" h="785">
                  <a:moveTo>
                    <a:pt x="768" y="288"/>
                  </a:moveTo>
                  <a:lnTo>
                    <a:pt x="768" y="129"/>
                  </a:lnTo>
                  <a:lnTo>
                    <a:pt x="466" y="0"/>
                  </a:lnTo>
                  <a:lnTo>
                    <a:pt x="164" y="129"/>
                  </a:lnTo>
                  <a:lnTo>
                    <a:pt x="164" y="288"/>
                  </a:lnTo>
                  <a:lnTo>
                    <a:pt x="0" y="288"/>
                  </a:lnTo>
                  <a:lnTo>
                    <a:pt x="0" y="376"/>
                  </a:lnTo>
                  <a:lnTo>
                    <a:pt x="152" y="376"/>
                  </a:lnTo>
                  <a:lnTo>
                    <a:pt x="152" y="376"/>
                  </a:lnTo>
                  <a:lnTo>
                    <a:pt x="148" y="396"/>
                  </a:lnTo>
                  <a:lnTo>
                    <a:pt x="144" y="417"/>
                  </a:lnTo>
                  <a:lnTo>
                    <a:pt x="142" y="439"/>
                  </a:lnTo>
                  <a:lnTo>
                    <a:pt x="141" y="460"/>
                  </a:lnTo>
                  <a:lnTo>
                    <a:pt x="141" y="460"/>
                  </a:lnTo>
                  <a:lnTo>
                    <a:pt x="141" y="477"/>
                  </a:lnTo>
                  <a:lnTo>
                    <a:pt x="142" y="494"/>
                  </a:lnTo>
                  <a:lnTo>
                    <a:pt x="144" y="510"/>
                  </a:lnTo>
                  <a:lnTo>
                    <a:pt x="148" y="526"/>
                  </a:lnTo>
                  <a:lnTo>
                    <a:pt x="151" y="542"/>
                  </a:lnTo>
                  <a:lnTo>
                    <a:pt x="155" y="557"/>
                  </a:lnTo>
                  <a:lnTo>
                    <a:pt x="161" y="573"/>
                  </a:lnTo>
                  <a:lnTo>
                    <a:pt x="167" y="587"/>
                  </a:lnTo>
                  <a:lnTo>
                    <a:pt x="173" y="602"/>
                  </a:lnTo>
                  <a:lnTo>
                    <a:pt x="180" y="616"/>
                  </a:lnTo>
                  <a:lnTo>
                    <a:pt x="188" y="629"/>
                  </a:lnTo>
                  <a:lnTo>
                    <a:pt x="197" y="643"/>
                  </a:lnTo>
                  <a:lnTo>
                    <a:pt x="206" y="655"/>
                  </a:lnTo>
                  <a:lnTo>
                    <a:pt x="215" y="667"/>
                  </a:lnTo>
                  <a:lnTo>
                    <a:pt x="225" y="679"/>
                  </a:lnTo>
                  <a:lnTo>
                    <a:pt x="236" y="691"/>
                  </a:lnTo>
                  <a:lnTo>
                    <a:pt x="247" y="701"/>
                  </a:lnTo>
                  <a:lnTo>
                    <a:pt x="259" y="711"/>
                  </a:lnTo>
                  <a:lnTo>
                    <a:pt x="271" y="721"/>
                  </a:lnTo>
                  <a:lnTo>
                    <a:pt x="284" y="730"/>
                  </a:lnTo>
                  <a:lnTo>
                    <a:pt x="298" y="738"/>
                  </a:lnTo>
                  <a:lnTo>
                    <a:pt x="311" y="746"/>
                  </a:lnTo>
                  <a:lnTo>
                    <a:pt x="325" y="753"/>
                  </a:lnTo>
                  <a:lnTo>
                    <a:pt x="340" y="759"/>
                  </a:lnTo>
                  <a:lnTo>
                    <a:pt x="355" y="766"/>
                  </a:lnTo>
                  <a:lnTo>
                    <a:pt x="370" y="771"/>
                  </a:lnTo>
                  <a:lnTo>
                    <a:pt x="385" y="775"/>
                  </a:lnTo>
                  <a:lnTo>
                    <a:pt x="401" y="779"/>
                  </a:lnTo>
                  <a:lnTo>
                    <a:pt x="417" y="782"/>
                  </a:lnTo>
                  <a:lnTo>
                    <a:pt x="433" y="784"/>
                  </a:lnTo>
                  <a:lnTo>
                    <a:pt x="449" y="785"/>
                  </a:lnTo>
                  <a:lnTo>
                    <a:pt x="466" y="785"/>
                  </a:lnTo>
                  <a:lnTo>
                    <a:pt x="466" y="785"/>
                  </a:lnTo>
                  <a:lnTo>
                    <a:pt x="482" y="785"/>
                  </a:lnTo>
                  <a:lnTo>
                    <a:pt x="499" y="784"/>
                  </a:lnTo>
                  <a:lnTo>
                    <a:pt x="515" y="782"/>
                  </a:lnTo>
                  <a:lnTo>
                    <a:pt x="531" y="779"/>
                  </a:lnTo>
                  <a:lnTo>
                    <a:pt x="548" y="775"/>
                  </a:lnTo>
                  <a:lnTo>
                    <a:pt x="563" y="771"/>
                  </a:lnTo>
                  <a:lnTo>
                    <a:pt x="578" y="766"/>
                  </a:lnTo>
                  <a:lnTo>
                    <a:pt x="593" y="759"/>
                  </a:lnTo>
                  <a:lnTo>
                    <a:pt x="606" y="753"/>
                  </a:lnTo>
                  <a:lnTo>
                    <a:pt x="620" y="746"/>
                  </a:lnTo>
                  <a:lnTo>
                    <a:pt x="634" y="738"/>
                  </a:lnTo>
                  <a:lnTo>
                    <a:pt x="647" y="730"/>
                  </a:lnTo>
                  <a:lnTo>
                    <a:pt x="660" y="721"/>
                  </a:lnTo>
                  <a:lnTo>
                    <a:pt x="673" y="711"/>
                  </a:lnTo>
                  <a:lnTo>
                    <a:pt x="685" y="701"/>
                  </a:lnTo>
                  <a:lnTo>
                    <a:pt x="695" y="691"/>
                  </a:lnTo>
                  <a:lnTo>
                    <a:pt x="706" y="679"/>
                  </a:lnTo>
                  <a:lnTo>
                    <a:pt x="717" y="667"/>
                  </a:lnTo>
                  <a:lnTo>
                    <a:pt x="727" y="655"/>
                  </a:lnTo>
                  <a:lnTo>
                    <a:pt x="735" y="643"/>
                  </a:lnTo>
                  <a:lnTo>
                    <a:pt x="744" y="629"/>
                  </a:lnTo>
                  <a:lnTo>
                    <a:pt x="751" y="616"/>
                  </a:lnTo>
                  <a:lnTo>
                    <a:pt x="759" y="602"/>
                  </a:lnTo>
                  <a:lnTo>
                    <a:pt x="765" y="587"/>
                  </a:lnTo>
                  <a:lnTo>
                    <a:pt x="772" y="573"/>
                  </a:lnTo>
                  <a:lnTo>
                    <a:pt x="776" y="557"/>
                  </a:lnTo>
                  <a:lnTo>
                    <a:pt x="780" y="542"/>
                  </a:lnTo>
                  <a:lnTo>
                    <a:pt x="784" y="526"/>
                  </a:lnTo>
                  <a:lnTo>
                    <a:pt x="787" y="510"/>
                  </a:lnTo>
                  <a:lnTo>
                    <a:pt x="789" y="494"/>
                  </a:lnTo>
                  <a:lnTo>
                    <a:pt x="791" y="477"/>
                  </a:lnTo>
                  <a:lnTo>
                    <a:pt x="791" y="460"/>
                  </a:lnTo>
                  <a:lnTo>
                    <a:pt x="791" y="460"/>
                  </a:lnTo>
                  <a:lnTo>
                    <a:pt x="790" y="439"/>
                  </a:lnTo>
                  <a:lnTo>
                    <a:pt x="788" y="417"/>
                  </a:lnTo>
                  <a:lnTo>
                    <a:pt x="784" y="396"/>
                  </a:lnTo>
                  <a:lnTo>
                    <a:pt x="779" y="376"/>
                  </a:lnTo>
                  <a:lnTo>
                    <a:pt x="932" y="376"/>
                  </a:lnTo>
                  <a:lnTo>
                    <a:pt x="932" y="288"/>
                  </a:lnTo>
                  <a:lnTo>
                    <a:pt x="768" y="28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5" name="Freeform 26">
              <a:extLst>
                <a:ext uri="{FF2B5EF4-FFF2-40B4-BE49-F238E27FC236}">
                  <a16:creationId xmlns:a16="http://schemas.microsoft.com/office/drawing/2014/main" id="{76EDC576-E27A-4FED-B335-174FBD5554F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4476" y="2619376"/>
              <a:ext cx="188913" cy="366713"/>
            </a:xfrm>
            <a:custGeom>
              <a:avLst/>
              <a:gdLst>
                <a:gd name="T0" fmla="*/ 378 w 836"/>
                <a:gd name="T1" fmla="*/ 1 h 1614"/>
                <a:gd name="T2" fmla="*/ 265 w 836"/>
                <a:gd name="T3" fmla="*/ 12 h 1614"/>
                <a:gd name="T4" fmla="*/ 163 w 836"/>
                <a:gd name="T5" fmla="*/ 37 h 1614"/>
                <a:gd name="T6" fmla="*/ 80 w 836"/>
                <a:gd name="T7" fmla="*/ 71 h 1614"/>
                <a:gd name="T8" fmla="*/ 40 w 836"/>
                <a:gd name="T9" fmla="*/ 98 h 1614"/>
                <a:gd name="T10" fmla="*/ 19 w 836"/>
                <a:gd name="T11" fmla="*/ 121 h 1614"/>
                <a:gd name="T12" fmla="*/ 8 w 836"/>
                <a:gd name="T13" fmla="*/ 145 h 1614"/>
                <a:gd name="T14" fmla="*/ 5 w 836"/>
                <a:gd name="T15" fmla="*/ 161 h 1614"/>
                <a:gd name="T16" fmla="*/ 0 w 836"/>
                <a:gd name="T17" fmla="*/ 274 h 1614"/>
                <a:gd name="T18" fmla="*/ 2 w 836"/>
                <a:gd name="T19" fmla="*/ 455 h 1614"/>
                <a:gd name="T20" fmla="*/ 14 w 836"/>
                <a:gd name="T21" fmla="*/ 633 h 1614"/>
                <a:gd name="T22" fmla="*/ 40 w 836"/>
                <a:gd name="T23" fmla="*/ 839 h 1614"/>
                <a:gd name="T24" fmla="*/ 46 w 836"/>
                <a:gd name="T25" fmla="*/ 868 h 1614"/>
                <a:gd name="T26" fmla="*/ 59 w 836"/>
                <a:gd name="T27" fmla="*/ 897 h 1614"/>
                <a:gd name="T28" fmla="*/ 85 w 836"/>
                <a:gd name="T29" fmla="*/ 930 h 1614"/>
                <a:gd name="T30" fmla="*/ 101 w 836"/>
                <a:gd name="T31" fmla="*/ 957 h 1614"/>
                <a:gd name="T32" fmla="*/ 113 w 836"/>
                <a:gd name="T33" fmla="*/ 999 h 1614"/>
                <a:gd name="T34" fmla="*/ 134 w 836"/>
                <a:gd name="T35" fmla="*/ 1121 h 1614"/>
                <a:gd name="T36" fmla="*/ 183 w 836"/>
                <a:gd name="T37" fmla="*/ 1415 h 1614"/>
                <a:gd name="T38" fmla="*/ 212 w 836"/>
                <a:gd name="T39" fmla="*/ 1536 h 1614"/>
                <a:gd name="T40" fmla="*/ 225 w 836"/>
                <a:gd name="T41" fmla="*/ 1575 h 1614"/>
                <a:gd name="T42" fmla="*/ 241 w 836"/>
                <a:gd name="T43" fmla="*/ 1603 h 1614"/>
                <a:gd name="T44" fmla="*/ 253 w 836"/>
                <a:gd name="T45" fmla="*/ 1611 h 1614"/>
                <a:gd name="T46" fmla="*/ 561 w 836"/>
                <a:gd name="T47" fmla="*/ 1614 h 1614"/>
                <a:gd name="T48" fmla="*/ 583 w 836"/>
                <a:gd name="T49" fmla="*/ 1611 h 1614"/>
                <a:gd name="T50" fmla="*/ 595 w 836"/>
                <a:gd name="T51" fmla="*/ 1603 h 1614"/>
                <a:gd name="T52" fmla="*/ 610 w 836"/>
                <a:gd name="T53" fmla="*/ 1575 h 1614"/>
                <a:gd name="T54" fmla="*/ 624 w 836"/>
                <a:gd name="T55" fmla="*/ 1536 h 1614"/>
                <a:gd name="T56" fmla="*/ 652 w 836"/>
                <a:gd name="T57" fmla="*/ 1415 h 1614"/>
                <a:gd name="T58" fmla="*/ 701 w 836"/>
                <a:gd name="T59" fmla="*/ 1121 h 1614"/>
                <a:gd name="T60" fmla="*/ 723 w 836"/>
                <a:gd name="T61" fmla="*/ 999 h 1614"/>
                <a:gd name="T62" fmla="*/ 735 w 836"/>
                <a:gd name="T63" fmla="*/ 957 h 1614"/>
                <a:gd name="T64" fmla="*/ 750 w 836"/>
                <a:gd name="T65" fmla="*/ 930 h 1614"/>
                <a:gd name="T66" fmla="*/ 777 w 836"/>
                <a:gd name="T67" fmla="*/ 897 h 1614"/>
                <a:gd name="T68" fmla="*/ 790 w 836"/>
                <a:gd name="T69" fmla="*/ 868 h 1614"/>
                <a:gd name="T70" fmla="*/ 796 w 836"/>
                <a:gd name="T71" fmla="*/ 839 h 1614"/>
                <a:gd name="T72" fmla="*/ 822 w 836"/>
                <a:gd name="T73" fmla="*/ 633 h 1614"/>
                <a:gd name="T74" fmla="*/ 834 w 836"/>
                <a:gd name="T75" fmla="*/ 455 h 1614"/>
                <a:gd name="T76" fmla="*/ 836 w 836"/>
                <a:gd name="T77" fmla="*/ 274 h 1614"/>
                <a:gd name="T78" fmla="*/ 831 w 836"/>
                <a:gd name="T79" fmla="*/ 161 h 1614"/>
                <a:gd name="T80" fmla="*/ 829 w 836"/>
                <a:gd name="T81" fmla="*/ 145 h 1614"/>
                <a:gd name="T82" fmla="*/ 817 w 836"/>
                <a:gd name="T83" fmla="*/ 121 h 1614"/>
                <a:gd name="T84" fmla="*/ 795 w 836"/>
                <a:gd name="T85" fmla="*/ 98 h 1614"/>
                <a:gd name="T86" fmla="*/ 756 w 836"/>
                <a:gd name="T87" fmla="*/ 71 h 1614"/>
                <a:gd name="T88" fmla="*/ 673 w 836"/>
                <a:gd name="T89" fmla="*/ 37 h 1614"/>
                <a:gd name="T90" fmla="*/ 571 w 836"/>
                <a:gd name="T91" fmla="*/ 12 h 1614"/>
                <a:gd name="T92" fmla="*/ 457 w 836"/>
                <a:gd name="T93" fmla="*/ 1 h 1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36" h="1614">
                  <a:moveTo>
                    <a:pt x="418" y="0"/>
                  </a:moveTo>
                  <a:lnTo>
                    <a:pt x="418" y="0"/>
                  </a:lnTo>
                  <a:lnTo>
                    <a:pt x="378" y="1"/>
                  </a:lnTo>
                  <a:lnTo>
                    <a:pt x="340" y="3"/>
                  </a:lnTo>
                  <a:lnTo>
                    <a:pt x="302" y="7"/>
                  </a:lnTo>
                  <a:lnTo>
                    <a:pt x="265" y="12"/>
                  </a:lnTo>
                  <a:lnTo>
                    <a:pt x="229" y="19"/>
                  </a:lnTo>
                  <a:lnTo>
                    <a:pt x="195" y="27"/>
                  </a:lnTo>
                  <a:lnTo>
                    <a:pt x="163" y="37"/>
                  </a:lnTo>
                  <a:lnTo>
                    <a:pt x="133" y="47"/>
                  </a:lnTo>
                  <a:lnTo>
                    <a:pt x="105" y="59"/>
                  </a:lnTo>
                  <a:lnTo>
                    <a:pt x="80" y="71"/>
                  </a:lnTo>
                  <a:lnTo>
                    <a:pt x="58" y="84"/>
                  </a:lnTo>
                  <a:lnTo>
                    <a:pt x="48" y="92"/>
                  </a:lnTo>
                  <a:lnTo>
                    <a:pt x="40" y="98"/>
                  </a:lnTo>
                  <a:lnTo>
                    <a:pt x="32" y="106"/>
                  </a:lnTo>
                  <a:lnTo>
                    <a:pt x="25" y="113"/>
                  </a:lnTo>
                  <a:lnTo>
                    <a:pt x="19" y="121"/>
                  </a:lnTo>
                  <a:lnTo>
                    <a:pt x="14" y="129"/>
                  </a:lnTo>
                  <a:lnTo>
                    <a:pt x="10" y="137"/>
                  </a:lnTo>
                  <a:lnTo>
                    <a:pt x="8" y="145"/>
                  </a:lnTo>
                  <a:lnTo>
                    <a:pt x="5" y="154"/>
                  </a:lnTo>
                  <a:lnTo>
                    <a:pt x="5" y="161"/>
                  </a:lnTo>
                  <a:lnTo>
                    <a:pt x="5" y="161"/>
                  </a:lnTo>
                  <a:lnTo>
                    <a:pt x="4" y="175"/>
                  </a:lnTo>
                  <a:lnTo>
                    <a:pt x="2" y="213"/>
                  </a:lnTo>
                  <a:lnTo>
                    <a:pt x="0" y="274"/>
                  </a:lnTo>
                  <a:lnTo>
                    <a:pt x="0" y="355"/>
                  </a:lnTo>
                  <a:lnTo>
                    <a:pt x="0" y="404"/>
                  </a:lnTo>
                  <a:lnTo>
                    <a:pt x="2" y="455"/>
                  </a:lnTo>
                  <a:lnTo>
                    <a:pt x="4" y="511"/>
                  </a:lnTo>
                  <a:lnTo>
                    <a:pt x="9" y="571"/>
                  </a:lnTo>
                  <a:lnTo>
                    <a:pt x="14" y="633"/>
                  </a:lnTo>
                  <a:lnTo>
                    <a:pt x="20" y="700"/>
                  </a:lnTo>
                  <a:lnTo>
                    <a:pt x="29" y="768"/>
                  </a:lnTo>
                  <a:lnTo>
                    <a:pt x="40" y="839"/>
                  </a:lnTo>
                  <a:lnTo>
                    <a:pt x="40" y="839"/>
                  </a:lnTo>
                  <a:lnTo>
                    <a:pt x="43" y="855"/>
                  </a:lnTo>
                  <a:lnTo>
                    <a:pt x="46" y="868"/>
                  </a:lnTo>
                  <a:lnTo>
                    <a:pt x="50" y="879"/>
                  </a:lnTo>
                  <a:lnTo>
                    <a:pt x="55" y="888"/>
                  </a:lnTo>
                  <a:lnTo>
                    <a:pt x="59" y="897"/>
                  </a:lnTo>
                  <a:lnTo>
                    <a:pt x="64" y="903"/>
                  </a:lnTo>
                  <a:lnTo>
                    <a:pt x="74" y="917"/>
                  </a:lnTo>
                  <a:lnTo>
                    <a:pt x="85" y="930"/>
                  </a:lnTo>
                  <a:lnTo>
                    <a:pt x="90" y="939"/>
                  </a:lnTo>
                  <a:lnTo>
                    <a:pt x="95" y="947"/>
                  </a:lnTo>
                  <a:lnTo>
                    <a:pt x="101" y="957"/>
                  </a:lnTo>
                  <a:lnTo>
                    <a:pt x="105" y="969"/>
                  </a:lnTo>
                  <a:lnTo>
                    <a:pt x="109" y="983"/>
                  </a:lnTo>
                  <a:lnTo>
                    <a:pt x="113" y="999"/>
                  </a:lnTo>
                  <a:lnTo>
                    <a:pt x="113" y="999"/>
                  </a:lnTo>
                  <a:lnTo>
                    <a:pt x="123" y="1055"/>
                  </a:lnTo>
                  <a:lnTo>
                    <a:pt x="134" y="1121"/>
                  </a:lnTo>
                  <a:lnTo>
                    <a:pt x="158" y="1268"/>
                  </a:lnTo>
                  <a:lnTo>
                    <a:pt x="170" y="1343"/>
                  </a:lnTo>
                  <a:lnTo>
                    <a:pt x="183" y="1415"/>
                  </a:lnTo>
                  <a:lnTo>
                    <a:pt x="197" y="1479"/>
                  </a:lnTo>
                  <a:lnTo>
                    <a:pt x="205" y="1509"/>
                  </a:lnTo>
                  <a:lnTo>
                    <a:pt x="212" y="1536"/>
                  </a:lnTo>
                  <a:lnTo>
                    <a:pt x="212" y="1536"/>
                  </a:lnTo>
                  <a:lnTo>
                    <a:pt x="219" y="1558"/>
                  </a:lnTo>
                  <a:lnTo>
                    <a:pt x="225" y="1575"/>
                  </a:lnTo>
                  <a:lnTo>
                    <a:pt x="232" y="1589"/>
                  </a:lnTo>
                  <a:lnTo>
                    <a:pt x="238" y="1600"/>
                  </a:lnTo>
                  <a:lnTo>
                    <a:pt x="241" y="1603"/>
                  </a:lnTo>
                  <a:lnTo>
                    <a:pt x="244" y="1606"/>
                  </a:lnTo>
                  <a:lnTo>
                    <a:pt x="249" y="1609"/>
                  </a:lnTo>
                  <a:lnTo>
                    <a:pt x="253" y="1611"/>
                  </a:lnTo>
                  <a:lnTo>
                    <a:pt x="263" y="1613"/>
                  </a:lnTo>
                  <a:lnTo>
                    <a:pt x="274" y="1614"/>
                  </a:lnTo>
                  <a:lnTo>
                    <a:pt x="561" y="1614"/>
                  </a:lnTo>
                  <a:lnTo>
                    <a:pt x="561" y="1614"/>
                  </a:lnTo>
                  <a:lnTo>
                    <a:pt x="572" y="1613"/>
                  </a:lnTo>
                  <a:lnTo>
                    <a:pt x="583" y="1611"/>
                  </a:lnTo>
                  <a:lnTo>
                    <a:pt x="587" y="1609"/>
                  </a:lnTo>
                  <a:lnTo>
                    <a:pt x="591" y="1606"/>
                  </a:lnTo>
                  <a:lnTo>
                    <a:pt x="595" y="1603"/>
                  </a:lnTo>
                  <a:lnTo>
                    <a:pt x="598" y="1600"/>
                  </a:lnTo>
                  <a:lnTo>
                    <a:pt x="605" y="1589"/>
                  </a:lnTo>
                  <a:lnTo>
                    <a:pt x="610" y="1575"/>
                  </a:lnTo>
                  <a:lnTo>
                    <a:pt x="616" y="1558"/>
                  </a:lnTo>
                  <a:lnTo>
                    <a:pt x="624" y="1536"/>
                  </a:lnTo>
                  <a:lnTo>
                    <a:pt x="624" y="1536"/>
                  </a:lnTo>
                  <a:lnTo>
                    <a:pt x="631" y="1509"/>
                  </a:lnTo>
                  <a:lnTo>
                    <a:pt x="638" y="1479"/>
                  </a:lnTo>
                  <a:lnTo>
                    <a:pt x="652" y="1415"/>
                  </a:lnTo>
                  <a:lnTo>
                    <a:pt x="665" y="1343"/>
                  </a:lnTo>
                  <a:lnTo>
                    <a:pt x="677" y="1268"/>
                  </a:lnTo>
                  <a:lnTo>
                    <a:pt x="701" y="1121"/>
                  </a:lnTo>
                  <a:lnTo>
                    <a:pt x="713" y="1055"/>
                  </a:lnTo>
                  <a:lnTo>
                    <a:pt x="723" y="999"/>
                  </a:lnTo>
                  <a:lnTo>
                    <a:pt x="723" y="999"/>
                  </a:lnTo>
                  <a:lnTo>
                    <a:pt x="727" y="983"/>
                  </a:lnTo>
                  <a:lnTo>
                    <a:pt x="731" y="969"/>
                  </a:lnTo>
                  <a:lnTo>
                    <a:pt x="735" y="957"/>
                  </a:lnTo>
                  <a:lnTo>
                    <a:pt x="741" y="947"/>
                  </a:lnTo>
                  <a:lnTo>
                    <a:pt x="745" y="939"/>
                  </a:lnTo>
                  <a:lnTo>
                    <a:pt x="750" y="930"/>
                  </a:lnTo>
                  <a:lnTo>
                    <a:pt x="761" y="917"/>
                  </a:lnTo>
                  <a:lnTo>
                    <a:pt x="772" y="903"/>
                  </a:lnTo>
                  <a:lnTo>
                    <a:pt x="777" y="897"/>
                  </a:lnTo>
                  <a:lnTo>
                    <a:pt x="781" y="888"/>
                  </a:lnTo>
                  <a:lnTo>
                    <a:pt x="786" y="879"/>
                  </a:lnTo>
                  <a:lnTo>
                    <a:pt x="790" y="868"/>
                  </a:lnTo>
                  <a:lnTo>
                    <a:pt x="793" y="855"/>
                  </a:lnTo>
                  <a:lnTo>
                    <a:pt x="796" y="839"/>
                  </a:lnTo>
                  <a:lnTo>
                    <a:pt x="796" y="839"/>
                  </a:lnTo>
                  <a:lnTo>
                    <a:pt x="806" y="768"/>
                  </a:lnTo>
                  <a:lnTo>
                    <a:pt x="815" y="700"/>
                  </a:lnTo>
                  <a:lnTo>
                    <a:pt x="822" y="633"/>
                  </a:lnTo>
                  <a:lnTo>
                    <a:pt x="828" y="571"/>
                  </a:lnTo>
                  <a:lnTo>
                    <a:pt x="831" y="511"/>
                  </a:lnTo>
                  <a:lnTo>
                    <a:pt x="834" y="455"/>
                  </a:lnTo>
                  <a:lnTo>
                    <a:pt x="835" y="404"/>
                  </a:lnTo>
                  <a:lnTo>
                    <a:pt x="836" y="355"/>
                  </a:lnTo>
                  <a:lnTo>
                    <a:pt x="836" y="274"/>
                  </a:lnTo>
                  <a:lnTo>
                    <a:pt x="834" y="213"/>
                  </a:lnTo>
                  <a:lnTo>
                    <a:pt x="832" y="175"/>
                  </a:lnTo>
                  <a:lnTo>
                    <a:pt x="831" y="161"/>
                  </a:lnTo>
                  <a:lnTo>
                    <a:pt x="831" y="161"/>
                  </a:lnTo>
                  <a:lnTo>
                    <a:pt x="830" y="154"/>
                  </a:lnTo>
                  <a:lnTo>
                    <a:pt x="829" y="145"/>
                  </a:lnTo>
                  <a:lnTo>
                    <a:pt x="825" y="137"/>
                  </a:lnTo>
                  <a:lnTo>
                    <a:pt x="822" y="129"/>
                  </a:lnTo>
                  <a:lnTo>
                    <a:pt x="817" y="121"/>
                  </a:lnTo>
                  <a:lnTo>
                    <a:pt x="810" y="113"/>
                  </a:lnTo>
                  <a:lnTo>
                    <a:pt x="804" y="106"/>
                  </a:lnTo>
                  <a:lnTo>
                    <a:pt x="795" y="98"/>
                  </a:lnTo>
                  <a:lnTo>
                    <a:pt x="787" y="92"/>
                  </a:lnTo>
                  <a:lnTo>
                    <a:pt x="777" y="84"/>
                  </a:lnTo>
                  <a:lnTo>
                    <a:pt x="756" y="71"/>
                  </a:lnTo>
                  <a:lnTo>
                    <a:pt x="731" y="59"/>
                  </a:lnTo>
                  <a:lnTo>
                    <a:pt x="703" y="47"/>
                  </a:lnTo>
                  <a:lnTo>
                    <a:pt x="673" y="37"/>
                  </a:lnTo>
                  <a:lnTo>
                    <a:pt x="641" y="27"/>
                  </a:lnTo>
                  <a:lnTo>
                    <a:pt x="607" y="19"/>
                  </a:lnTo>
                  <a:lnTo>
                    <a:pt x="571" y="12"/>
                  </a:lnTo>
                  <a:lnTo>
                    <a:pt x="534" y="7"/>
                  </a:lnTo>
                  <a:lnTo>
                    <a:pt x="496" y="3"/>
                  </a:lnTo>
                  <a:lnTo>
                    <a:pt x="457" y="1"/>
                  </a:lnTo>
                  <a:lnTo>
                    <a:pt x="418" y="0"/>
                  </a:lnTo>
                  <a:lnTo>
                    <a:pt x="41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6" name="Freeform 27">
              <a:extLst>
                <a:ext uri="{FF2B5EF4-FFF2-40B4-BE49-F238E27FC236}">
                  <a16:creationId xmlns:a16="http://schemas.microsoft.com/office/drawing/2014/main" id="{1D451962-BBA5-4497-B32E-686AFE62E2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0626" y="2566988"/>
              <a:ext cx="282575" cy="419100"/>
            </a:xfrm>
            <a:custGeom>
              <a:avLst/>
              <a:gdLst>
                <a:gd name="T0" fmla="*/ 656 w 1248"/>
                <a:gd name="T1" fmla="*/ 0 h 1848"/>
                <a:gd name="T2" fmla="*/ 592 w 1248"/>
                <a:gd name="T3" fmla="*/ 11 h 1848"/>
                <a:gd name="T4" fmla="*/ 582 w 1248"/>
                <a:gd name="T5" fmla="*/ 15 h 1848"/>
                <a:gd name="T6" fmla="*/ 563 w 1248"/>
                <a:gd name="T7" fmla="*/ 24 h 1848"/>
                <a:gd name="T8" fmla="*/ 553 w 1248"/>
                <a:gd name="T9" fmla="*/ 26 h 1848"/>
                <a:gd name="T10" fmla="*/ 529 w 1248"/>
                <a:gd name="T11" fmla="*/ 27 h 1848"/>
                <a:gd name="T12" fmla="*/ 479 w 1248"/>
                <a:gd name="T13" fmla="*/ 27 h 1848"/>
                <a:gd name="T14" fmla="*/ 403 w 1248"/>
                <a:gd name="T15" fmla="*/ 19 h 1848"/>
                <a:gd name="T16" fmla="*/ 328 w 1248"/>
                <a:gd name="T17" fmla="*/ 12 h 1848"/>
                <a:gd name="T18" fmla="*/ 279 w 1248"/>
                <a:gd name="T19" fmla="*/ 13 h 1848"/>
                <a:gd name="T20" fmla="*/ 232 w 1248"/>
                <a:gd name="T21" fmla="*/ 20 h 1848"/>
                <a:gd name="T22" fmla="*/ 208 w 1248"/>
                <a:gd name="T23" fmla="*/ 27 h 1848"/>
                <a:gd name="T24" fmla="*/ 187 w 1248"/>
                <a:gd name="T25" fmla="*/ 37 h 1848"/>
                <a:gd name="T26" fmla="*/ 165 w 1248"/>
                <a:gd name="T27" fmla="*/ 50 h 1848"/>
                <a:gd name="T28" fmla="*/ 170 w 1248"/>
                <a:gd name="T29" fmla="*/ 70 h 1848"/>
                <a:gd name="T30" fmla="*/ 177 w 1248"/>
                <a:gd name="T31" fmla="*/ 107 h 1848"/>
                <a:gd name="T32" fmla="*/ 179 w 1248"/>
                <a:gd name="T33" fmla="*/ 147 h 1848"/>
                <a:gd name="T34" fmla="*/ 177 w 1248"/>
                <a:gd name="T35" fmla="*/ 207 h 1848"/>
                <a:gd name="T36" fmla="*/ 174 w 1248"/>
                <a:gd name="T37" fmla="*/ 286 h 1848"/>
                <a:gd name="T38" fmla="*/ 174 w 1248"/>
                <a:gd name="T39" fmla="*/ 325 h 1848"/>
                <a:gd name="T40" fmla="*/ 178 w 1248"/>
                <a:gd name="T41" fmla="*/ 362 h 1848"/>
                <a:gd name="T42" fmla="*/ 211 w 1248"/>
                <a:gd name="T43" fmla="*/ 352 h 1848"/>
                <a:gd name="T44" fmla="*/ 275 w 1248"/>
                <a:gd name="T45" fmla="*/ 339 h 1848"/>
                <a:gd name="T46" fmla="*/ 332 w 1248"/>
                <a:gd name="T47" fmla="*/ 335 h 1848"/>
                <a:gd name="T48" fmla="*/ 386 w 1248"/>
                <a:gd name="T49" fmla="*/ 338 h 1848"/>
                <a:gd name="T50" fmla="*/ 460 w 1248"/>
                <a:gd name="T51" fmla="*/ 345 h 1848"/>
                <a:gd name="T52" fmla="*/ 506 w 1248"/>
                <a:gd name="T53" fmla="*/ 349 h 1848"/>
                <a:gd name="T54" fmla="*/ 550 w 1248"/>
                <a:gd name="T55" fmla="*/ 349 h 1848"/>
                <a:gd name="T56" fmla="*/ 592 w 1248"/>
                <a:gd name="T57" fmla="*/ 344 h 1848"/>
                <a:gd name="T58" fmla="*/ 0 w 1248"/>
                <a:gd name="T59" fmla="*/ 928 h 1848"/>
                <a:gd name="T60" fmla="*/ 312 w 1248"/>
                <a:gd name="T61" fmla="*/ 1848 h 1848"/>
                <a:gd name="T62" fmla="*/ 936 w 1248"/>
                <a:gd name="T63" fmla="*/ 1260 h 1848"/>
                <a:gd name="T64" fmla="*/ 1248 w 1248"/>
                <a:gd name="T65" fmla="*/ 1848 h 1848"/>
                <a:gd name="T66" fmla="*/ 656 w 1248"/>
                <a:gd name="T67" fmla="*/ 534 h 1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48" h="1848">
                  <a:moveTo>
                    <a:pt x="656" y="534"/>
                  </a:moveTo>
                  <a:lnTo>
                    <a:pt x="656" y="0"/>
                  </a:lnTo>
                  <a:lnTo>
                    <a:pt x="592" y="0"/>
                  </a:lnTo>
                  <a:lnTo>
                    <a:pt x="592" y="11"/>
                  </a:lnTo>
                  <a:lnTo>
                    <a:pt x="592" y="11"/>
                  </a:lnTo>
                  <a:lnTo>
                    <a:pt x="582" y="15"/>
                  </a:lnTo>
                  <a:lnTo>
                    <a:pt x="573" y="19"/>
                  </a:lnTo>
                  <a:lnTo>
                    <a:pt x="563" y="24"/>
                  </a:lnTo>
                  <a:lnTo>
                    <a:pt x="558" y="25"/>
                  </a:lnTo>
                  <a:lnTo>
                    <a:pt x="553" y="26"/>
                  </a:lnTo>
                  <a:lnTo>
                    <a:pt x="553" y="26"/>
                  </a:lnTo>
                  <a:lnTo>
                    <a:pt x="529" y="27"/>
                  </a:lnTo>
                  <a:lnTo>
                    <a:pt x="504" y="28"/>
                  </a:lnTo>
                  <a:lnTo>
                    <a:pt x="479" y="27"/>
                  </a:lnTo>
                  <a:lnTo>
                    <a:pt x="454" y="25"/>
                  </a:lnTo>
                  <a:lnTo>
                    <a:pt x="403" y="19"/>
                  </a:lnTo>
                  <a:lnTo>
                    <a:pt x="353" y="14"/>
                  </a:lnTo>
                  <a:lnTo>
                    <a:pt x="328" y="12"/>
                  </a:lnTo>
                  <a:lnTo>
                    <a:pt x="304" y="12"/>
                  </a:lnTo>
                  <a:lnTo>
                    <a:pt x="279" y="13"/>
                  </a:lnTo>
                  <a:lnTo>
                    <a:pt x="255" y="15"/>
                  </a:lnTo>
                  <a:lnTo>
                    <a:pt x="232" y="20"/>
                  </a:lnTo>
                  <a:lnTo>
                    <a:pt x="220" y="24"/>
                  </a:lnTo>
                  <a:lnTo>
                    <a:pt x="208" y="27"/>
                  </a:lnTo>
                  <a:lnTo>
                    <a:pt x="197" y="32"/>
                  </a:lnTo>
                  <a:lnTo>
                    <a:pt x="187" y="37"/>
                  </a:lnTo>
                  <a:lnTo>
                    <a:pt x="176" y="44"/>
                  </a:lnTo>
                  <a:lnTo>
                    <a:pt x="165" y="50"/>
                  </a:lnTo>
                  <a:lnTo>
                    <a:pt x="165" y="50"/>
                  </a:lnTo>
                  <a:lnTo>
                    <a:pt x="170" y="70"/>
                  </a:lnTo>
                  <a:lnTo>
                    <a:pt x="174" y="88"/>
                  </a:lnTo>
                  <a:lnTo>
                    <a:pt x="177" y="107"/>
                  </a:lnTo>
                  <a:lnTo>
                    <a:pt x="178" y="126"/>
                  </a:lnTo>
                  <a:lnTo>
                    <a:pt x="179" y="147"/>
                  </a:lnTo>
                  <a:lnTo>
                    <a:pt x="179" y="166"/>
                  </a:lnTo>
                  <a:lnTo>
                    <a:pt x="177" y="207"/>
                  </a:lnTo>
                  <a:lnTo>
                    <a:pt x="175" y="246"/>
                  </a:lnTo>
                  <a:lnTo>
                    <a:pt x="174" y="286"/>
                  </a:lnTo>
                  <a:lnTo>
                    <a:pt x="173" y="305"/>
                  </a:lnTo>
                  <a:lnTo>
                    <a:pt x="174" y="325"/>
                  </a:lnTo>
                  <a:lnTo>
                    <a:pt x="175" y="344"/>
                  </a:lnTo>
                  <a:lnTo>
                    <a:pt x="178" y="362"/>
                  </a:lnTo>
                  <a:lnTo>
                    <a:pt x="178" y="362"/>
                  </a:lnTo>
                  <a:lnTo>
                    <a:pt x="211" y="352"/>
                  </a:lnTo>
                  <a:lnTo>
                    <a:pt x="244" y="344"/>
                  </a:lnTo>
                  <a:lnTo>
                    <a:pt x="275" y="339"/>
                  </a:lnTo>
                  <a:lnTo>
                    <a:pt x="304" y="337"/>
                  </a:lnTo>
                  <a:lnTo>
                    <a:pt x="332" y="335"/>
                  </a:lnTo>
                  <a:lnTo>
                    <a:pt x="359" y="335"/>
                  </a:lnTo>
                  <a:lnTo>
                    <a:pt x="386" y="338"/>
                  </a:lnTo>
                  <a:lnTo>
                    <a:pt x="412" y="340"/>
                  </a:lnTo>
                  <a:lnTo>
                    <a:pt x="460" y="345"/>
                  </a:lnTo>
                  <a:lnTo>
                    <a:pt x="484" y="347"/>
                  </a:lnTo>
                  <a:lnTo>
                    <a:pt x="506" y="349"/>
                  </a:lnTo>
                  <a:lnTo>
                    <a:pt x="528" y="350"/>
                  </a:lnTo>
                  <a:lnTo>
                    <a:pt x="550" y="349"/>
                  </a:lnTo>
                  <a:lnTo>
                    <a:pt x="570" y="347"/>
                  </a:lnTo>
                  <a:lnTo>
                    <a:pt x="592" y="344"/>
                  </a:lnTo>
                  <a:lnTo>
                    <a:pt x="592" y="534"/>
                  </a:lnTo>
                  <a:lnTo>
                    <a:pt x="0" y="928"/>
                  </a:lnTo>
                  <a:lnTo>
                    <a:pt x="0" y="1848"/>
                  </a:lnTo>
                  <a:lnTo>
                    <a:pt x="312" y="1848"/>
                  </a:lnTo>
                  <a:lnTo>
                    <a:pt x="312" y="1260"/>
                  </a:lnTo>
                  <a:lnTo>
                    <a:pt x="936" y="1260"/>
                  </a:lnTo>
                  <a:lnTo>
                    <a:pt x="936" y="1848"/>
                  </a:lnTo>
                  <a:lnTo>
                    <a:pt x="1248" y="1848"/>
                  </a:lnTo>
                  <a:lnTo>
                    <a:pt x="1248" y="928"/>
                  </a:lnTo>
                  <a:lnTo>
                    <a:pt x="656" y="5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97" name="Grupa 96">
            <a:extLst>
              <a:ext uri="{FF2B5EF4-FFF2-40B4-BE49-F238E27FC236}">
                <a16:creationId xmlns:a16="http://schemas.microsoft.com/office/drawing/2014/main" id="{EFC55A3F-8CF1-4B8D-9CEC-7230D5C260F8}"/>
              </a:ext>
            </a:extLst>
          </p:cNvPr>
          <p:cNvGrpSpPr/>
          <p:nvPr/>
        </p:nvGrpSpPr>
        <p:grpSpPr>
          <a:xfrm>
            <a:off x="7162778" y="1626408"/>
            <a:ext cx="244641" cy="283605"/>
            <a:chOff x="5738813" y="3305175"/>
            <a:chExt cx="608013" cy="704850"/>
          </a:xfrm>
          <a:solidFill>
            <a:srgbClr val="BFBFBF"/>
          </a:solidFill>
        </p:grpSpPr>
        <p:sp>
          <p:nvSpPr>
            <p:cNvPr id="98" name="Freeform 30">
              <a:extLst>
                <a:ext uri="{FF2B5EF4-FFF2-40B4-BE49-F238E27FC236}">
                  <a16:creationId xmlns:a16="http://schemas.microsoft.com/office/drawing/2014/main" id="{53D7B88D-201B-4320-81AA-D0712F122A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38813" y="3441700"/>
              <a:ext cx="608013" cy="468313"/>
            </a:xfrm>
            <a:custGeom>
              <a:avLst/>
              <a:gdLst>
                <a:gd name="T0" fmla="*/ 1119 w 1149"/>
                <a:gd name="T1" fmla="*/ 444 h 883"/>
                <a:gd name="T2" fmla="*/ 1146 w 1149"/>
                <a:gd name="T3" fmla="*/ 416 h 883"/>
                <a:gd name="T4" fmla="*/ 1148 w 1149"/>
                <a:gd name="T5" fmla="*/ 384 h 883"/>
                <a:gd name="T6" fmla="*/ 1120 w 1149"/>
                <a:gd name="T7" fmla="*/ 350 h 883"/>
                <a:gd name="T8" fmla="*/ 1045 w 1149"/>
                <a:gd name="T9" fmla="*/ 332 h 883"/>
                <a:gd name="T10" fmla="*/ 978 w 1149"/>
                <a:gd name="T11" fmla="*/ 147 h 883"/>
                <a:gd name="T12" fmla="*/ 957 w 1149"/>
                <a:gd name="T13" fmla="*/ 123 h 883"/>
                <a:gd name="T14" fmla="*/ 928 w 1149"/>
                <a:gd name="T15" fmla="*/ 107 h 883"/>
                <a:gd name="T16" fmla="*/ 770 w 1149"/>
                <a:gd name="T17" fmla="*/ 68 h 883"/>
                <a:gd name="T18" fmla="*/ 750 w 1149"/>
                <a:gd name="T19" fmla="*/ 19 h 883"/>
                <a:gd name="T20" fmla="*/ 449 w 1149"/>
                <a:gd name="T21" fmla="*/ 0 h 883"/>
                <a:gd name="T22" fmla="*/ 399 w 1149"/>
                <a:gd name="T23" fmla="*/ 19 h 883"/>
                <a:gd name="T24" fmla="*/ 379 w 1149"/>
                <a:gd name="T25" fmla="*/ 97 h 883"/>
                <a:gd name="T26" fmla="*/ 221 w 1149"/>
                <a:gd name="T27" fmla="*/ 107 h 883"/>
                <a:gd name="T28" fmla="*/ 186 w 1149"/>
                <a:gd name="T29" fmla="*/ 128 h 883"/>
                <a:gd name="T30" fmla="*/ 148 w 1149"/>
                <a:gd name="T31" fmla="*/ 217 h 883"/>
                <a:gd name="T32" fmla="*/ 97 w 1149"/>
                <a:gd name="T33" fmla="*/ 347 h 883"/>
                <a:gd name="T34" fmla="*/ 21 w 1149"/>
                <a:gd name="T35" fmla="*/ 354 h 883"/>
                <a:gd name="T36" fmla="*/ 1 w 1149"/>
                <a:gd name="T37" fmla="*/ 393 h 883"/>
                <a:gd name="T38" fmla="*/ 7 w 1149"/>
                <a:gd name="T39" fmla="*/ 424 h 883"/>
                <a:gd name="T40" fmla="*/ 38 w 1149"/>
                <a:gd name="T41" fmla="*/ 446 h 883"/>
                <a:gd name="T42" fmla="*/ 26 w 1149"/>
                <a:gd name="T43" fmla="*/ 469 h 883"/>
                <a:gd name="T44" fmla="*/ 3 w 1149"/>
                <a:gd name="T45" fmla="*/ 562 h 883"/>
                <a:gd name="T46" fmla="*/ 1149 w 1149"/>
                <a:gd name="T47" fmla="*/ 621 h 883"/>
                <a:gd name="T48" fmla="*/ 1139 w 1149"/>
                <a:gd name="T49" fmla="*/ 514 h 883"/>
                <a:gd name="T50" fmla="*/ 1113 w 1149"/>
                <a:gd name="T51" fmla="*/ 449 h 883"/>
                <a:gd name="T52" fmla="*/ 213 w 1149"/>
                <a:gd name="T53" fmla="*/ 167 h 883"/>
                <a:gd name="T54" fmla="*/ 234 w 1149"/>
                <a:gd name="T55" fmla="*/ 152 h 883"/>
                <a:gd name="T56" fmla="*/ 575 w 1149"/>
                <a:gd name="T57" fmla="*/ 144 h 883"/>
                <a:gd name="T58" fmla="*/ 899 w 1149"/>
                <a:gd name="T59" fmla="*/ 151 h 883"/>
                <a:gd name="T60" fmla="*/ 933 w 1149"/>
                <a:gd name="T61" fmla="*/ 163 h 883"/>
                <a:gd name="T62" fmla="*/ 1008 w 1149"/>
                <a:gd name="T63" fmla="*/ 365 h 883"/>
                <a:gd name="T64" fmla="*/ 1000 w 1149"/>
                <a:gd name="T65" fmla="*/ 390 h 883"/>
                <a:gd name="T66" fmla="*/ 168 w 1149"/>
                <a:gd name="T67" fmla="*/ 395 h 883"/>
                <a:gd name="T68" fmla="*/ 143 w 1149"/>
                <a:gd name="T69" fmla="*/ 379 h 883"/>
                <a:gd name="T70" fmla="*/ 146 w 1149"/>
                <a:gd name="T71" fmla="*/ 352 h 883"/>
                <a:gd name="T72" fmla="*/ 151 w 1149"/>
                <a:gd name="T73" fmla="*/ 692 h 883"/>
                <a:gd name="T74" fmla="*/ 128 w 1149"/>
                <a:gd name="T75" fmla="*/ 650 h 883"/>
                <a:gd name="T76" fmla="*/ 143 w 1149"/>
                <a:gd name="T77" fmla="*/ 615 h 883"/>
                <a:gd name="T78" fmla="*/ 178 w 1149"/>
                <a:gd name="T79" fmla="*/ 600 h 883"/>
                <a:gd name="T80" fmla="*/ 219 w 1149"/>
                <a:gd name="T81" fmla="*/ 622 h 883"/>
                <a:gd name="T82" fmla="*/ 228 w 1149"/>
                <a:gd name="T83" fmla="*/ 660 h 883"/>
                <a:gd name="T84" fmla="*/ 198 w 1149"/>
                <a:gd name="T85" fmla="*/ 696 h 883"/>
                <a:gd name="T86" fmla="*/ 970 w 1149"/>
                <a:gd name="T87" fmla="*/ 701 h 883"/>
                <a:gd name="T88" fmla="*/ 929 w 1149"/>
                <a:gd name="T89" fmla="*/ 679 h 883"/>
                <a:gd name="T90" fmla="*/ 922 w 1149"/>
                <a:gd name="T91" fmla="*/ 640 h 883"/>
                <a:gd name="T92" fmla="*/ 952 w 1149"/>
                <a:gd name="T93" fmla="*/ 604 h 883"/>
                <a:gd name="T94" fmla="*/ 990 w 1149"/>
                <a:gd name="T95" fmla="*/ 604 h 883"/>
                <a:gd name="T96" fmla="*/ 1020 w 1149"/>
                <a:gd name="T97" fmla="*/ 640 h 883"/>
                <a:gd name="T98" fmla="*/ 1013 w 1149"/>
                <a:gd name="T99" fmla="*/ 679 h 883"/>
                <a:gd name="T100" fmla="*/ 970 w 1149"/>
                <a:gd name="T101" fmla="*/ 701 h 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49" h="883">
                  <a:moveTo>
                    <a:pt x="1113" y="449"/>
                  </a:moveTo>
                  <a:lnTo>
                    <a:pt x="1113" y="449"/>
                  </a:lnTo>
                  <a:lnTo>
                    <a:pt x="1111" y="446"/>
                  </a:lnTo>
                  <a:lnTo>
                    <a:pt x="1111" y="446"/>
                  </a:lnTo>
                  <a:lnTo>
                    <a:pt x="1119" y="444"/>
                  </a:lnTo>
                  <a:lnTo>
                    <a:pt x="1126" y="440"/>
                  </a:lnTo>
                  <a:lnTo>
                    <a:pt x="1133" y="436"/>
                  </a:lnTo>
                  <a:lnTo>
                    <a:pt x="1138" y="430"/>
                  </a:lnTo>
                  <a:lnTo>
                    <a:pt x="1143" y="424"/>
                  </a:lnTo>
                  <a:lnTo>
                    <a:pt x="1146" y="416"/>
                  </a:lnTo>
                  <a:lnTo>
                    <a:pt x="1148" y="409"/>
                  </a:lnTo>
                  <a:lnTo>
                    <a:pt x="1149" y="400"/>
                  </a:lnTo>
                  <a:lnTo>
                    <a:pt x="1149" y="393"/>
                  </a:lnTo>
                  <a:lnTo>
                    <a:pt x="1149" y="393"/>
                  </a:lnTo>
                  <a:lnTo>
                    <a:pt x="1148" y="384"/>
                  </a:lnTo>
                  <a:lnTo>
                    <a:pt x="1145" y="375"/>
                  </a:lnTo>
                  <a:lnTo>
                    <a:pt x="1141" y="368"/>
                  </a:lnTo>
                  <a:lnTo>
                    <a:pt x="1135" y="360"/>
                  </a:lnTo>
                  <a:lnTo>
                    <a:pt x="1128" y="354"/>
                  </a:lnTo>
                  <a:lnTo>
                    <a:pt x="1120" y="350"/>
                  </a:lnTo>
                  <a:lnTo>
                    <a:pt x="1111" y="348"/>
                  </a:lnTo>
                  <a:lnTo>
                    <a:pt x="1103" y="347"/>
                  </a:lnTo>
                  <a:lnTo>
                    <a:pt x="1053" y="347"/>
                  </a:lnTo>
                  <a:lnTo>
                    <a:pt x="1053" y="347"/>
                  </a:lnTo>
                  <a:lnTo>
                    <a:pt x="1045" y="332"/>
                  </a:lnTo>
                  <a:lnTo>
                    <a:pt x="1045" y="332"/>
                  </a:lnTo>
                  <a:lnTo>
                    <a:pt x="1034" y="307"/>
                  </a:lnTo>
                  <a:lnTo>
                    <a:pt x="1023" y="278"/>
                  </a:lnTo>
                  <a:lnTo>
                    <a:pt x="1000" y="217"/>
                  </a:lnTo>
                  <a:lnTo>
                    <a:pt x="978" y="147"/>
                  </a:lnTo>
                  <a:lnTo>
                    <a:pt x="978" y="147"/>
                  </a:lnTo>
                  <a:lnTo>
                    <a:pt x="974" y="139"/>
                  </a:lnTo>
                  <a:lnTo>
                    <a:pt x="969" y="133"/>
                  </a:lnTo>
                  <a:lnTo>
                    <a:pt x="963" y="128"/>
                  </a:lnTo>
                  <a:lnTo>
                    <a:pt x="957" y="123"/>
                  </a:lnTo>
                  <a:lnTo>
                    <a:pt x="950" y="118"/>
                  </a:lnTo>
                  <a:lnTo>
                    <a:pt x="943" y="113"/>
                  </a:lnTo>
                  <a:lnTo>
                    <a:pt x="937" y="111"/>
                  </a:lnTo>
                  <a:lnTo>
                    <a:pt x="928" y="107"/>
                  </a:lnTo>
                  <a:lnTo>
                    <a:pt x="928" y="107"/>
                  </a:lnTo>
                  <a:lnTo>
                    <a:pt x="917" y="106"/>
                  </a:lnTo>
                  <a:lnTo>
                    <a:pt x="887" y="103"/>
                  </a:lnTo>
                  <a:lnTo>
                    <a:pt x="838" y="99"/>
                  </a:lnTo>
                  <a:lnTo>
                    <a:pt x="770" y="97"/>
                  </a:lnTo>
                  <a:lnTo>
                    <a:pt x="770" y="68"/>
                  </a:lnTo>
                  <a:lnTo>
                    <a:pt x="770" y="68"/>
                  </a:lnTo>
                  <a:lnTo>
                    <a:pt x="768" y="54"/>
                  </a:lnTo>
                  <a:lnTo>
                    <a:pt x="765" y="42"/>
                  </a:lnTo>
                  <a:lnTo>
                    <a:pt x="758" y="29"/>
                  </a:lnTo>
                  <a:lnTo>
                    <a:pt x="750" y="19"/>
                  </a:lnTo>
                  <a:lnTo>
                    <a:pt x="740" y="11"/>
                  </a:lnTo>
                  <a:lnTo>
                    <a:pt x="727" y="4"/>
                  </a:lnTo>
                  <a:lnTo>
                    <a:pt x="715" y="1"/>
                  </a:lnTo>
                  <a:lnTo>
                    <a:pt x="701" y="0"/>
                  </a:lnTo>
                  <a:lnTo>
                    <a:pt x="449" y="0"/>
                  </a:lnTo>
                  <a:lnTo>
                    <a:pt x="449" y="0"/>
                  </a:lnTo>
                  <a:lnTo>
                    <a:pt x="435" y="1"/>
                  </a:lnTo>
                  <a:lnTo>
                    <a:pt x="421" y="4"/>
                  </a:lnTo>
                  <a:lnTo>
                    <a:pt x="410" y="11"/>
                  </a:lnTo>
                  <a:lnTo>
                    <a:pt x="399" y="19"/>
                  </a:lnTo>
                  <a:lnTo>
                    <a:pt x="391" y="29"/>
                  </a:lnTo>
                  <a:lnTo>
                    <a:pt x="385" y="42"/>
                  </a:lnTo>
                  <a:lnTo>
                    <a:pt x="380" y="54"/>
                  </a:lnTo>
                  <a:lnTo>
                    <a:pt x="379" y="68"/>
                  </a:lnTo>
                  <a:lnTo>
                    <a:pt x="379" y="97"/>
                  </a:lnTo>
                  <a:lnTo>
                    <a:pt x="379" y="97"/>
                  </a:lnTo>
                  <a:lnTo>
                    <a:pt x="312" y="99"/>
                  </a:lnTo>
                  <a:lnTo>
                    <a:pt x="263" y="103"/>
                  </a:lnTo>
                  <a:lnTo>
                    <a:pt x="233" y="106"/>
                  </a:lnTo>
                  <a:lnTo>
                    <a:pt x="221" y="107"/>
                  </a:lnTo>
                  <a:lnTo>
                    <a:pt x="221" y="107"/>
                  </a:lnTo>
                  <a:lnTo>
                    <a:pt x="213" y="111"/>
                  </a:lnTo>
                  <a:lnTo>
                    <a:pt x="206" y="113"/>
                  </a:lnTo>
                  <a:lnTo>
                    <a:pt x="192" y="123"/>
                  </a:lnTo>
                  <a:lnTo>
                    <a:pt x="186" y="128"/>
                  </a:lnTo>
                  <a:lnTo>
                    <a:pt x="181" y="133"/>
                  </a:lnTo>
                  <a:lnTo>
                    <a:pt x="176" y="139"/>
                  </a:lnTo>
                  <a:lnTo>
                    <a:pt x="172" y="147"/>
                  </a:lnTo>
                  <a:lnTo>
                    <a:pt x="172" y="147"/>
                  </a:lnTo>
                  <a:lnTo>
                    <a:pt x="148" y="217"/>
                  </a:lnTo>
                  <a:lnTo>
                    <a:pt x="126" y="278"/>
                  </a:lnTo>
                  <a:lnTo>
                    <a:pt x="114" y="307"/>
                  </a:lnTo>
                  <a:lnTo>
                    <a:pt x="104" y="332"/>
                  </a:lnTo>
                  <a:lnTo>
                    <a:pt x="104" y="332"/>
                  </a:lnTo>
                  <a:lnTo>
                    <a:pt x="97" y="347"/>
                  </a:lnTo>
                  <a:lnTo>
                    <a:pt x="47" y="347"/>
                  </a:lnTo>
                  <a:lnTo>
                    <a:pt x="47" y="347"/>
                  </a:lnTo>
                  <a:lnTo>
                    <a:pt x="37" y="348"/>
                  </a:lnTo>
                  <a:lnTo>
                    <a:pt x="28" y="350"/>
                  </a:lnTo>
                  <a:lnTo>
                    <a:pt x="21" y="354"/>
                  </a:lnTo>
                  <a:lnTo>
                    <a:pt x="13" y="360"/>
                  </a:lnTo>
                  <a:lnTo>
                    <a:pt x="8" y="368"/>
                  </a:lnTo>
                  <a:lnTo>
                    <a:pt x="3" y="375"/>
                  </a:lnTo>
                  <a:lnTo>
                    <a:pt x="1" y="384"/>
                  </a:lnTo>
                  <a:lnTo>
                    <a:pt x="1" y="393"/>
                  </a:lnTo>
                  <a:lnTo>
                    <a:pt x="1" y="400"/>
                  </a:lnTo>
                  <a:lnTo>
                    <a:pt x="1" y="400"/>
                  </a:lnTo>
                  <a:lnTo>
                    <a:pt x="1" y="409"/>
                  </a:lnTo>
                  <a:lnTo>
                    <a:pt x="3" y="416"/>
                  </a:lnTo>
                  <a:lnTo>
                    <a:pt x="7" y="424"/>
                  </a:lnTo>
                  <a:lnTo>
                    <a:pt x="11" y="430"/>
                  </a:lnTo>
                  <a:lnTo>
                    <a:pt x="17" y="436"/>
                  </a:lnTo>
                  <a:lnTo>
                    <a:pt x="23" y="440"/>
                  </a:lnTo>
                  <a:lnTo>
                    <a:pt x="31" y="444"/>
                  </a:lnTo>
                  <a:lnTo>
                    <a:pt x="38" y="446"/>
                  </a:lnTo>
                  <a:lnTo>
                    <a:pt x="38" y="446"/>
                  </a:lnTo>
                  <a:lnTo>
                    <a:pt x="36" y="449"/>
                  </a:lnTo>
                  <a:lnTo>
                    <a:pt x="36" y="449"/>
                  </a:lnTo>
                  <a:lnTo>
                    <a:pt x="31" y="459"/>
                  </a:lnTo>
                  <a:lnTo>
                    <a:pt x="26" y="469"/>
                  </a:lnTo>
                  <a:lnTo>
                    <a:pt x="21" y="479"/>
                  </a:lnTo>
                  <a:lnTo>
                    <a:pt x="17" y="490"/>
                  </a:lnTo>
                  <a:lnTo>
                    <a:pt x="11" y="514"/>
                  </a:lnTo>
                  <a:lnTo>
                    <a:pt x="6" y="539"/>
                  </a:lnTo>
                  <a:lnTo>
                    <a:pt x="3" y="562"/>
                  </a:lnTo>
                  <a:lnTo>
                    <a:pt x="1" y="585"/>
                  </a:lnTo>
                  <a:lnTo>
                    <a:pt x="0" y="621"/>
                  </a:lnTo>
                  <a:lnTo>
                    <a:pt x="20" y="883"/>
                  </a:lnTo>
                  <a:lnTo>
                    <a:pt x="1129" y="883"/>
                  </a:lnTo>
                  <a:lnTo>
                    <a:pt x="1149" y="621"/>
                  </a:lnTo>
                  <a:lnTo>
                    <a:pt x="1149" y="621"/>
                  </a:lnTo>
                  <a:lnTo>
                    <a:pt x="1148" y="585"/>
                  </a:lnTo>
                  <a:lnTo>
                    <a:pt x="1146" y="562"/>
                  </a:lnTo>
                  <a:lnTo>
                    <a:pt x="1143" y="539"/>
                  </a:lnTo>
                  <a:lnTo>
                    <a:pt x="1139" y="514"/>
                  </a:lnTo>
                  <a:lnTo>
                    <a:pt x="1133" y="490"/>
                  </a:lnTo>
                  <a:lnTo>
                    <a:pt x="1128" y="479"/>
                  </a:lnTo>
                  <a:lnTo>
                    <a:pt x="1124" y="469"/>
                  </a:lnTo>
                  <a:lnTo>
                    <a:pt x="1119" y="459"/>
                  </a:lnTo>
                  <a:lnTo>
                    <a:pt x="1113" y="449"/>
                  </a:lnTo>
                  <a:lnTo>
                    <a:pt x="1113" y="449"/>
                  </a:lnTo>
                  <a:close/>
                  <a:moveTo>
                    <a:pt x="146" y="352"/>
                  </a:moveTo>
                  <a:lnTo>
                    <a:pt x="146" y="352"/>
                  </a:lnTo>
                  <a:lnTo>
                    <a:pt x="213" y="167"/>
                  </a:lnTo>
                  <a:lnTo>
                    <a:pt x="213" y="167"/>
                  </a:lnTo>
                  <a:lnTo>
                    <a:pt x="216" y="163"/>
                  </a:lnTo>
                  <a:lnTo>
                    <a:pt x="221" y="159"/>
                  </a:lnTo>
                  <a:lnTo>
                    <a:pt x="227" y="156"/>
                  </a:lnTo>
                  <a:lnTo>
                    <a:pt x="234" y="152"/>
                  </a:lnTo>
                  <a:lnTo>
                    <a:pt x="234" y="152"/>
                  </a:lnTo>
                  <a:lnTo>
                    <a:pt x="250" y="151"/>
                  </a:lnTo>
                  <a:lnTo>
                    <a:pt x="278" y="149"/>
                  </a:lnTo>
                  <a:lnTo>
                    <a:pt x="360" y="147"/>
                  </a:lnTo>
                  <a:lnTo>
                    <a:pt x="464" y="146"/>
                  </a:lnTo>
                  <a:lnTo>
                    <a:pt x="575" y="144"/>
                  </a:lnTo>
                  <a:lnTo>
                    <a:pt x="575" y="144"/>
                  </a:lnTo>
                  <a:lnTo>
                    <a:pt x="685" y="146"/>
                  </a:lnTo>
                  <a:lnTo>
                    <a:pt x="790" y="147"/>
                  </a:lnTo>
                  <a:lnTo>
                    <a:pt x="871" y="149"/>
                  </a:lnTo>
                  <a:lnTo>
                    <a:pt x="899" y="151"/>
                  </a:lnTo>
                  <a:lnTo>
                    <a:pt x="916" y="152"/>
                  </a:lnTo>
                  <a:lnTo>
                    <a:pt x="916" y="152"/>
                  </a:lnTo>
                  <a:lnTo>
                    <a:pt x="923" y="156"/>
                  </a:lnTo>
                  <a:lnTo>
                    <a:pt x="928" y="159"/>
                  </a:lnTo>
                  <a:lnTo>
                    <a:pt x="933" y="163"/>
                  </a:lnTo>
                  <a:lnTo>
                    <a:pt x="936" y="167"/>
                  </a:lnTo>
                  <a:lnTo>
                    <a:pt x="1003" y="352"/>
                  </a:lnTo>
                  <a:lnTo>
                    <a:pt x="1003" y="352"/>
                  </a:lnTo>
                  <a:lnTo>
                    <a:pt x="1005" y="358"/>
                  </a:lnTo>
                  <a:lnTo>
                    <a:pt x="1008" y="365"/>
                  </a:lnTo>
                  <a:lnTo>
                    <a:pt x="1009" y="371"/>
                  </a:lnTo>
                  <a:lnTo>
                    <a:pt x="1008" y="379"/>
                  </a:lnTo>
                  <a:lnTo>
                    <a:pt x="1005" y="385"/>
                  </a:lnTo>
                  <a:lnTo>
                    <a:pt x="1003" y="388"/>
                  </a:lnTo>
                  <a:lnTo>
                    <a:pt x="1000" y="390"/>
                  </a:lnTo>
                  <a:lnTo>
                    <a:pt x="997" y="393"/>
                  </a:lnTo>
                  <a:lnTo>
                    <a:pt x="992" y="394"/>
                  </a:lnTo>
                  <a:lnTo>
                    <a:pt x="980" y="395"/>
                  </a:lnTo>
                  <a:lnTo>
                    <a:pt x="980" y="395"/>
                  </a:lnTo>
                  <a:lnTo>
                    <a:pt x="168" y="395"/>
                  </a:lnTo>
                  <a:lnTo>
                    <a:pt x="168" y="395"/>
                  </a:lnTo>
                  <a:lnTo>
                    <a:pt x="158" y="394"/>
                  </a:lnTo>
                  <a:lnTo>
                    <a:pt x="152" y="390"/>
                  </a:lnTo>
                  <a:lnTo>
                    <a:pt x="147" y="385"/>
                  </a:lnTo>
                  <a:lnTo>
                    <a:pt x="143" y="379"/>
                  </a:lnTo>
                  <a:lnTo>
                    <a:pt x="142" y="371"/>
                  </a:lnTo>
                  <a:lnTo>
                    <a:pt x="142" y="365"/>
                  </a:lnTo>
                  <a:lnTo>
                    <a:pt x="143" y="358"/>
                  </a:lnTo>
                  <a:lnTo>
                    <a:pt x="146" y="352"/>
                  </a:lnTo>
                  <a:lnTo>
                    <a:pt x="146" y="352"/>
                  </a:lnTo>
                  <a:close/>
                  <a:moveTo>
                    <a:pt x="178" y="701"/>
                  </a:moveTo>
                  <a:lnTo>
                    <a:pt x="178" y="701"/>
                  </a:lnTo>
                  <a:lnTo>
                    <a:pt x="168" y="700"/>
                  </a:lnTo>
                  <a:lnTo>
                    <a:pt x="158" y="696"/>
                  </a:lnTo>
                  <a:lnTo>
                    <a:pt x="151" y="692"/>
                  </a:lnTo>
                  <a:lnTo>
                    <a:pt x="143" y="686"/>
                  </a:lnTo>
                  <a:lnTo>
                    <a:pt x="137" y="679"/>
                  </a:lnTo>
                  <a:lnTo>
                    <a:pt x="132" y="670"/>
                  </a:lnTo>
                  <a:lnTo>
                    <a:pt x="129" y="660"/>
                  </a:lnTo>
                  <a:lnTo>
                    <a:pt x="128" y="650"/>
                  </a:lnTo>
                  <a:lnTo>
                    <a:pt x="128" y="650"/>
                  </a:lnTo>
                  <a:lnTo>
                    <a:pt x="129" y="640"/>
                  </a:lnTo>
                  <a:lnTo>
                    <a:pt x="132" y="631"/>
                  </a:lnTo>
                  <a:lnTo>
                    <a:pt x="137" y="622"/>
                  </a:lnTo>
                  <a:lnTo>
                    <a:pt x="143" y="615"/>
                  </a:lnTo>
                  <a:lnTo>
                    <a:pt x="151" y="609"/>
                  </a:lnTo>
                  <a:lnTo>
                    <a:pt x="158" y="604"/>
                  </a:lnTo>
                  <a:lnTo>
                    <a:pt x="168" y="601"/>
                  </a:lnTo>
                  <a:lnTo>
                    <a:pt x="178" y="600"/>
                  </a:lnTo>
                  <a:lnTo>
                    <a:pt x="178" y="600"/>
                  </a:lnTo>
                  <a:lnTo>
                    <a:pt x="188" y="601"/>
                  </a:lnTo>
                  <a:lnTo>
                    <a:pt x="198" y="604"/>
                  </a:lnTo>
                  <a:lnTo>
                    <a:pt x="207" y="609"/>
                  </a:lnTo>
                  <a:lnTo>
                    <a:pt x="214" y="615"/>
                  </a:lnTo>
                  <a:lnTo>
                    <a:pt x="219" y="622"/>
                  </a:lnTo>
                  <a:lnTo>
                    <a:pt x="224" y="631"/>
                  </a:lnTo>
                  <a:lnTo>
                    <a:pt x="228" y="640"/>
                  </a:lnTo>
                  <a:lnTo>
                    <a:pt x="228" y="650"/>
                  </a:lnTo>
                  <a:lnTo>
                    <a:pt x="228" y="650"/>
                  </a:lnTo>
                  <a:lnTo>
                    <a:pt x="228" y="660"/>
                  </a:lnTo>
                  <a:lnTo>
                    <a:pt x="224" y="670"/>
                  </a:lnTo>
                  <a:lnTo>
                    <a:pt x="219" y="679"/>
                  </a:lnTo>
                  <a:lnTo>
                    <a:pt x="214" y="686"/>
                  </a:lnTo>
                  <a:lnTo>
                    <a:pt x="207" y="692"/>
                  </a:lnTo>
                  <a:lnTo>
                    <a:pt x="198" y="696"/>
                  </a:lnTo>
                  <a:lnTo>
                    <a:pt x="188" y="700"/>
                  </a:lnTo>
                  <a:lnTo>
                    <a:pt x="178" y="701"/>
                  </a:lnTo>
                  <a:lnTo>
                    <a:pt x="178" y="701"/>
                  </a:lnTo>
                  <a:close/>
                  <a:moveTo>
                    <a:pt x="970" y="701"/>
                  </a:moveTo>
                  <a:lnTo>
                    <a:pt x="970" y="701"/>
                  </a:lnTo>
                  <a:lnTo>
                    <a:pt x="960" y="700"/>
                  </a:lnTo>
                  <a:lnTo>
                    <a:pt x="952" y="696"/>
                  </a:lnTo>
                  <a:lnTo>
                    <a:pt x="943" y="692"/>
                  </a:lnTo>
                  <a:lnTo>
                    <a:pt x="936" y="686"/>
                  </a:lnTo>
                  <a:lnTo>
                    <a:pt x="929" y="679"/>
                  </a:lnTo>
                  <a:lnTo>
                    <a:pt x="924" y="670"/>
                  </a:lnTo>
                  <a:lnTo>
                    <a:pt x="922" y="660"/>
                  </a:lnTo>
                  <a:lnTo>
                    <a:pt x="921" y="650"/>
                  </a:lnTo>
                  <a:lnTo>
                    <a:pt x="921" y="650"/>
                  </a:lnTo>
                  <a:lnTo>
                    <a:pt x="922" y="640"/>
                  </a:lnTo>
                  <a:lnTo>
                    <a:pt x="924" y="631"/>
                  </a:lnTo>
                  <a:lnTo>
                    <a:pt x="929" y="622"/>
                  </a:lnTo>
                  <a:lnTo>
                    <a:pt x="936" y="615"/>
                  </a:lnTo>
                  <a:lnTo>
                    <a:pt x="943" y="609"/>
                  </a:lnTo>
                  <a:lnTo>
                    <a:pt x="952" y="604"/>
                  </a:lnTo>
                  <a:lnTo>
                    <a:pt x="960" y="601"/>
                  </a:lnTo>
                  <a:lnTo>
                    <a:pt x="970" y="600"/>
                  </a:lnTo>
                  <a:lnTo>
                    <a:pt x="970" y="600"/>
                  </a:lnTo>
                  <a:lnTo>
                    <a:pt x="980" y="601"/>
                  </a:lnTo>
                  <a:lnTo>
                    <a:pt x="990" y="604"/>
                  </a:lnTo>
                  <a:lnTo>
                    <a:pt x="999" y="609"/>
                  </a:lnTo>
                  <a:lnTo>
                    <a:pt x="1007" y="615"/>
                  </a:lnTo>
                  <a:lnTo>
                    <a:pt x="1013" y="622"/>
                  </a:lnTo>
                  <a:lnTo>
                    <a:pt x="1017" y="631"/>
                  </a:lnTo>
                  <a:lnTo>
                    <a:pt x="1020" y="640"/>
                  </a:lnTo>
                  <a:lnTo>
                    <a:pt x="1022" y="650"/>
                  </a:lnTo>
                  <a:lnTo>
                    <a:pt x="1022" y="650"/>
                  </a:lnTo>
                  <a:lnTo>
                    <a:pt x="1020" y="660"/>
                  </a:lnTo>
                  <a:lnTo>
                    <a:pt x="1017" y="670"/>
                  </a:lnTo>
                  <a:lnTo>
                    <a:pt x="1013" y="679"/>
                  </a:lnTo>
                  <a:lnTo>
                    <a:pt x="1007" y="686"/>
                  </a:lnTo>
                  <a:lnTo>
                    <a:pt x="999" y="692"/>
                  </a:lnTo>
                  <a:lnTo>
                    <a:pt x="990" y="696"/>
                  </a:lnTo>
                  <a:lnTo>
                    <a:pt x="980" y="700"/>
                  </a:lnTo>
                  <a:lnTo>
                    <a:pt x="970" y="701"/>
                  </a:lnTo>
                  <a:lnTo>
                    <a:pt x="970" y="70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9" name="Freeform 31">
              <a:extLst>
                <a:ext uri="{FF2B5EF4-FFF2-40B4-BE49-F238E27FC236}">
                  <a16:creationId xmlns:a16="http://schemas.microsoft.com/office/drawing/2014/main" id="{5FE539F4-9D47-4F0C-9CD2-45A64314F25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338" y="3927475"/>
              <a:ext cx="84138" cy="82550"/>
            </a:xfrm>
            <a:custGeom>
              <a:avLst/>
              <a:gdLst>
                <a:gd name="T0" fmla="*/ 157 w 157"/>
                <a:gd name="T1" fmla="*/ 0 h 157"/>
                <a:gd name="T2" fmla="*/ 157 w 157"/>
                <a:gd name="T3" fmla="*/ 111 h 157"/>
                <a:gd name="T4" fmla="*/ 157 w 157"/>
                <a:gd name="T5" fmla="*/ 111 h 157"/>
                <a:gd name="T6" fmla="*/ 156 w 157"/>
                <a:gd name="T7" fmla="*/ 120 h 157"/>
                <a:gd name="T8" fmla="*/ 153 w 157"/>
                <a:gd name="T9" fmla="*/ 129 h 157"/>
                <a:gd name="T10" fmla="*/ 149 w 157"/>
                <a:gd name="T11" fmla="*/ 136 h 157"/>
                <a:gd name="T12" fmla="*/ 143 w 157"/>
                <a:gd name="T13" fmla="*/ 143 h 157"/>
                <a:gd name="T14" fmla="*/ 137 w 157"/>
                <a:gd name="T15" fmla="*/ 148 h 157"/>
                <a:gd name="T16" fmla="*/ 129 w 157"/>
                <a:gd name="T17" fmla="*/ 153 h 157"/>
                <a:gd name="T18" fmla="*/ 121 w 157"/>
                <a:gd name="T19" fmla="*/ 156 h 157"/>
                <a:gd name="T20" fmla="*/ 111 w 157"/>
                <a:gd name="T21" fmla="*/ 157 h 157"/>
                <a:gd name="T22" fmla="*/ 47 w 157"/>
                <a:gd name="T23" fmla="*/ 157 h 157"/>
                <a:gd name="T24" fmla="*/ 47 w 157"/>
                <a:gd name="T25" fmla="*/ 157 h 157"/>
                <a:gd name="T26" fmla="*/ 37 w 157"/>
                <a:gd name="T27" fmla="*/ 156 h 157"/>
                <a:gd name="T28" fmla="*/ 28 w 157"/>
                <a:gd name="T29" fmla="*/ 153 h 157"/>
                <a:gd name="T30" fmla="*/ 21 w 157"/>
                <a:gd name="T31" fmla="*/ 148 h 157"/>
                <a:gd name="T32" fmla="*/ 13 w 157"/>
                <a:gd name="T33" fmla="*/ 143 h 157"/>
                <a:gd name="T34" fmla="*/ 8 w 157"/>
                <a:gd name="T35" fmla="*/ 136 h 157"/>
                <a:gd name="T36" fmla="*/ 3 w 157"/>
                <a:gd name="T37" fmla="*/ 129 h 157"/>
                <a:gd name="T38" fmla="*/ 1 w 157"/>
                <a:gd name="T39" fmla="*/ 120 h 157"/>
                <a:gd name="T40" fmla="*/ 0 w 157"/>
                <a:gd name="T41" fmla="*/ 111 h 157"/>
                <a:gd name="T42" fmla="*/ 0 w 157"/>
                <a:gd name="T43" fmla="*/ 0 h 157"/>
                <a:gd name="T44" fmla="*/ 157 w 157"/>
                <a:gd name="T45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7" h="157">
                  <a:moveTo>
                    <a:pt x="157" y="0"/>
                  </a:moveTo>
                  <a:lnTo>
                    <a:pt x="157" y="111"/>
                  </a:lnTo>
                  <a:lnTo>
                    <a:pt x="157" y="111"/>
                  </a:lnTo>
                  <a:lnTo>
                    <a:pt x="156" y="120"/>
                  </a:lnTo>
                  <a:lnTo>
                    <a:pt x="153" y="129"/>
                  </a:lnTo>
                  <a:lnTo>
                    <a:pt x="149" y="136"/>
                  </a:lnTo>
                  <a:lnTo>
                    <a:pt x="143" y="143"/>
                  </a:lnTo>
                  <a:lnTo>
                    <a:pt x="137" y="148"/>
                  </a:lnTo>
                  <a:lnTo>
                    <a:pt x="129" y="153"/>
                  </a:lnTo>
                  <a:lnTo>
                    <a:pt x="121" y="156"/>
                  </a:lnTo>
                  <a:lnTo>
                    <a:pt x="111" y="157"/>
                  </a:lnTo>
                  <a:lnTo>
                    <a:pt x="47" y="157"/>
                  </a:lnTo>
                  <a:lnTo>
                    <a:pt x="47" y="157"/>
                  </a:lnTo>
                  <a:lnTo>
                    <a:pt x="37" y="156"/>
                  </a:lnTo>
                  <a:lnTo>
                    <a:pt x="28" y="153"/>
                  </a:lnTo>
                  <a:lnTo>
                    <a:pt x="21" y="148"/>
                  </a:lnTo>
                  <a:lnTo>
                    <a:pt x="13" y="143"/>
                  </a:lnTo>
                  <a:lnTo>
                    <a:pt x="8" y="136"/>
                  </a:lnTo>
                  <a:lnTo>
                    <a:pt x="3" y="129"/>
                  </a:lnTo>
                  <a:lnTo>
                    <a:pt x="1" y="120"/>
                  </a:lnTo>
                  <a:lnTo>
                    <a:pt x="0" y="111"/>
                  </a:lnTo>
                  <a:lnTo>
                    <a:pt x="0" y="0"/>
                  </a:lnTo>
                  <a:lnTo>
                    <a:pt x="15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0" name="Freeform 32">
              <a:extLst>
                <a:ext uri="{FF2B5EF4-FFF2-40B4-BE49-F238E27FC236}">
                  <a16:creationId xmlns:a16="http://schemas.microsoft.com/office/drawing/2014/main" id="{7D5A1E4A-4F9B-4AFB-AD20-31312F98B05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3163" y="3927475"/>
              <a:ext cx="82550" cy="82550"/>
            </a:xfrm>
            <a:custGeom>
              <a:avLst/>
              <a:gdLst>
                <a:gd name="T0" fmla="*/ 157 w 157"/>
                <a:gd name="T1" fmla="*/ 0 h 157"/>
                <a:gd name="T2" fmla="*/ 157 w 157"/>
                <a:gd name="T3" fmla="*/ 111 h 157"/>
                <a:gd name="T4" fmla="*/ 157 w 157"/>
                <a:gd name="T5" fmla="*/ 111 h 157"/>
                <a:gd name="T6" fmla="*/ 156 w 157"/>
                <a:gd name="T7" fmla="*/ 120 h 157"/>
                <a:gd name="T8" fmla="*/ 153 w 157"/>
                <a:gd name="T9" fmla="*/ 129 h 157"/>
                <a:gd name="T10" fmla="*/ 149 w 157"/>
                <a:gd name="T11" fmla="*/ 136 h 157"/>
                <a:gd name="T12" fmla="*/ 143 w 157"/>
                <a:gd name="T13" fmla="*/ 143 h 157"/>
                <a:gd name="T14" fmla="*/ 137 w 157"/>
                <a:gd name="T15" fmla="*/ 148 h 157"/>
                <a:gd name="T16" fmla="*/ 128 w 157"/>
                <a:gd name="T17" fmla="*/ 153 h 157"/>
                <a:gd name="T18" fmla="*/ 119 w 157"/>
                <a:gd name="T19" fmla="*/ 156 h 157"/>
                <a:gd name="T20" fmla="*/ 111 w 157"/>
                <a:gd name="T21" fmla="*/ 157 h 157"/>
                <a:gd name="T22" fmla="*/ 46 w 157"/>
                <a:gd name="T23" fmla="*/ 157 h 157"/>
                <a:gd name="T24" fmla="*/ 46 w 157"/>
                <a:gd name="T25" fmla="*/ 157 h 157"/>
                <a:gd name="T26" fmla="*/ 37 w 157"/>
                <a:gd name="T27" fmla="*/ 156 h 157"/>
                <a:gd name="T28" fmla="*/ 28 w 157"/>
                <a:gd name="T29" fmla="*/ 153 h 157"/>
                <a:gd name="T30" fmla="*/ 21 w 157"/>
                <a:gd name="T31" fmla="*/ 148 h 157"/>
                <a:gd name="T32" fmla="*/ 13 w 157"/>
                <a:gd name="T33" fmla="*/ 143 h 157"/>
                <a:gd name="T34" fmla="*/ 8 w 157"/>
                <a:gd name="T35" fmla="*/ 136 h 157"/>
                <a:gd name="T36" fmla="*/ 3 w 157"/>
                <a:gd name="T37" fmla="*/ 129 h 157"/>
                <a:gd name="T38" fmla="*/ 1 w 157"/>
                <a:gd name="T39" fmla="*/ 120 h 157"/>
                <a:gd name="T40" fmla="*/ 0 w 157"/>
                <a:gd name="T41" fmla="*/ 111 h 157"/>
                <a:gd name="T42" fmla="*/ 0 w 157"/>
                <a:gd name="T43" fmla="*/ 0 h 157"/>
                <a:gd name="T44" fmla="*/ 157 w 157"/>
                <a:gd name="T45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7" h="157">
                  <a:moveTo>
                    <a:pt x="157" y="0"/>
                  </a:moveTo>
                  <a:lnTo>
                    <a:pt x="157" y="111"/>
                  </a:lnTo>
                  <a:lnTo>
                    <a:pt x="157" y="111"/>
                  </a:lnTo>
                  <a:lnTo>
                    <a:pt x="156" y="120"/>
                  </a:lnTo>
                  <a:lnTo>
                    <a:pt x="153" y="129"/>
                  </a:lnTo>
                  <a:lnTo>
                    <a:pt x="149" y="136"/>
                  </a:lnTo>
                  <a:lnTo>
                    <a:pt x="143" y="143"/>
                  </a:lnTo>
                  <a:lnTo>
                    <a:pt x="137" y="148"/>
                  </a:lnTo>
                  <a:lnTo>
                    <a:pt x="128" y="153"/>
                  </a:lnTo>
                  <a:lnTo>
                    <a:pt x="119" y="156"/>
                  </a:lnTo>
                  <a:lnTo>
                    <a:pt x="111" y="157"/>
                  </a:lnTo>
                  <a:lnTo>
                    <a:pt x="46" y="157"/>
                  </a:lnTo>
                  <a:lnTo>
                    <a:pt x="46" y="157"/>
                  </a:lnTo>
                  <a:lnTo>
                    <a:pt x="37" y="156"/>
                  </a:lnTo>
                  <a:lnTo>
                    <a:pt x="28" y="153"/>
                  </a:lnTo>
                  <a:lnTo>
                    <a:pt x="21" y="148"/>
                  </a:lnTo>
                  <a:lnTo>
                    <a:pt x="13" y="143"/>
                  </a:lnTo>
                  <a:lnTo>
                    <a:pt x="8" y="136"/>
                  </a:lnTo>
                  <a:lnTo>
                    <a:pt x="3" y="129"/>
                  </a:lnTo>
                  <a:lnTo>
                    <a:pt x="1" y="120"/>
                  </a:lnTo>
                  <a:lnTo>
                    <a:pt x="0" y="111"/>
                  </a:lnTo>
                  <a:lnTo>
                    <a:pt x="0" y="0"/>
                  </a:lnTo>
                  <a:lnTo>
                    <a:pt x="15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1" name="Freeform 33">
              <a:extLst>
                <a:ext uri="{FF2B5EF4-FFF2-40B4-BE49-F238E27FC236}">
                  <a16:creationId xmlns:a16="http://schemas.microsoft.com/office/drawing/2014/main" id="{52306C68-377B-4A66-B5A2-D23F79A16DB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5363" y="3314700"/>
              <a:ext cx="41275" cy="69850"/>
            </a:xfrm>
            <a:custGeom>
              <a:avLst/>
              <a:gdLst>
                <a:gd name="T0" fmla="*/ 0 w 79"/>
                <a:gd name="T1" fmla="*/ 126 h 132"/>
                <a:gd name="T2" fmla="*/ 46 w 79"/>
                <a:gd name="T3" fmla="*/ 0 h 132"/>
                <a:gd name="T4" fmla="*/ 79 w 79"/>
                <a:gd name="T5" fmla="*/ 11 h 132"/>
                <a:gd name="T6" fmla="*/ 35 w 79"/>
                <a:gd name="T7" fmla="*/ 132 h 132"/>
                <a:gd name="T8" fmla="*/ 35 w 79"/>
                <a:gd name="T9" fmla="*/ 132 h 132"/>
                <a:gd name="T10" fmla="*/ 0 w 79"/>
                <a:gd name="T11" fmla="*/ 126 h 132"/>
                <a:gd name="T12" fmla="*/ 0 w 79"/>
                <a:gd name="T13" fmla="*/ 126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32">
                  <a:moveTo>
                    <a:pt x="0" y="126"/>
                  </a:moveTo>
                  <a:lnTo>
                    <a:pt x="46" y="0"/>
                  </a:lnTo>
                  <a:lnTo>
                    <a:pt x="79" y="11"/>
                  </a:lnTo>
                  <a:lnTo>
                    <a:pt x="35" y="132"/>
                  </a:lnTo>
                  <a:lnTo>
                    <a:pt x="35" y="132"/>
                  </a:lnTo>
                  <a:lnTo>
                    <a:pt x="0" y="126"/>
                  </a:lnTo>
                  <a:lnTo>
                    <a:pt x="0" y="12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2" name="Freeform 34">
              <a:extLst>
                <a:ext uri="{FF2B5EF4-FFF2-40B4-BE49-F238E27FC236}">
                  <a16:creationId xmlns:a16="http://schemas.microsoft.com/office/drawing/2014/main" id="{8023B81A-3AA2-4F53-AB5F-82F1BD10EA3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9813" y="3344863"/>
              <a:ext cx="52388" cy="52388"/>
            </a:xfrm>
            <a:custGeom>
              <a:avLst/>
              <a:gdLst>
                <a:gd name="T0" fmla="*/ 35 w 100"/>
                <a:gd name="T1" fmla="*/ 100 h 100"/>
                <a:gd name="T2" fmla="*/ 100 w 100"/>
                <a:gd name="T3" fmla="*/ 22 h 100"/>
                <a:gd name="T4" fmla="*/ 74 w 100"/>
                <a:gd name="T5" fmla="*/ 0 h 100"/>
                <a:gd name="T6" fmla="*/ 0 w 100"/>
                <a:gd name="T7" fmla="*/ 87 h 100"/>
                <a:gd name="T8" fmla="*/ 0 w 100"/>
                <a:gd name="T9" fmla="*/ 87 h 100"/>
                <a:gd name="T10" fmla="*/ 19 w 100"/>
                <a:gd name="T11" fmla="*/ 94 h 100"/>
                <a:gd name="T12" fmla="*/ 35 w 100"/>
                <a:gd name="T13" fmla="*/ 100 h 100"/>
                <a:gd name="T14" fmla="*/ 35 w 100"/>
                <a:gd name="T15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" h="100">
                  <a:moveTo>
                    <a:pt x="35" y="100"/>
                  </a:moveTo>
                  <a:lnTo>
                    <a:pt x="100" y="22"/>
                  </a:lnTo>
                  <a:lnTo>
                    <a:pt x="74" y="0"/>
                  </a:lnTo>
                  <a:lnTo>
                    <a:pt x="0" y="87"/>
                  </a:lnTo>
                  <a:lnTo>
                    <a:pt x="0" y="87"/>
                  </a:lnTo>
                  <a:lnTo>
                    <a:pt x="19" y="94"/>
                  </a:lnTo>
                  <a:lnTo>
                    <a:pt x="35" y="100"/>
                  </a:lnTo>
                  <a:lnTo>
                    <a:pt x="35" y="10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3" name="Freeform 35">
              <a:extLst>
                <a:ext uri="{FF2B5EF4-FFF2-40B4-BE49-F238E27FC236}">
                  <a16:creationId xmlns:a16="http://schemas.microsoft.com/office/drawing/2014/main" id="{328FB2D6-E49C-47C9-8408-31F5DA07912D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9026" y="3394075"/>
              <a:ext cx="44450" cy="31750"/>
            </a:xfrm>
            <a:custGeom>
              <a:avLst/>
              <a:gdLst>
                <a:gd name="T0" fmla="*/ 29 w 84"/>
                <a:gd name="T1" fmla="*/ 62 h 62"/>
                <a:gd name="T2" fmla="*/ 84 w 84"/>
                <a:gd name="T3" fmla="*/ 30 h 62"/>
                <a:gd name="T4" fmla="*/ 67 w 84"/>
                <a:gd name="T5" fmla="*/ 0 h 62"/>
                <a:gd name="T6" fmla="*/ 0 w 84"/>
                <a:gd name="T7" fmla="*/ 39 h 62"/>
                <a:gd name="T8" fmla="*/ 0 w 84"/>
                <a:gd name="T9" fmla="*/ 39 h 62"/>
                <a:gd name="T10" fmla="*/ 15 w 84"/>
                <a:gd name="T11" fmla="*/ 50 h 62"/>
                <a:gd name="T12" fmla="*/ 29 w 84"/>
                <a:gd name="T13" fmla="*/ 62 h 62"/>
                <a:gd name="T14" fmla="*/ 29 w 84"/>
                <a:gd name="T15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62">
                  <a:moveTo>
                    <a:pt x="29" y="62"/>
                  </a:moveTo>
                  <a:lnTo>
                    <a:pt x="84" y="30"/>
                  </a:lnTo>
                  <a:lnTo>
                    <a:pt x="67" y="0"/>
                  </a:lnTo>
                  <a:lnTo>
                    <a:pt x="0" y="39"/>
                  </a:lnTo>
                  <a:lnTo>
                    <a:pt x="0" y="39"/>
                  </a:lnTo>
                  <a:lnTo>
                    <a:pt x="15" y="50"/>
                  </a:lnTo>
                  <a:lnTo>
                    <a:pt x="29" y="62"/>
                  </a:lnTo>
                  <a:lnTo>
                    <a:pt x="29" y="6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4" name="Freeform 36">
              <a:extLst>
                <a:ext uri="{FF2B5EF4-FFF2-40B4-BE49-F238E27FC236}">
                  <a16:creationId xmlns:a16="http://schemas.microsoft.com/office/drawing/2014/main" id="{CB0AE5E0-52BC-496E-94C9-1B35DE5F29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2501" y="3305175"/>
              <a:ext cx="19050" cy="74613"/>
            </a:xfrm>
            <a:custGeom>
              <a:avLst/>
              <a:gdLst>
                <a:gd name="T0" fmla="*/ 18 w 35"/>
                <a:gd name="T1" fmla="*/ 139 h 140"/>
                <a:gd name="T2" fmla="*/ 18 w 35"/>
                <a:gd name="T3" fmla="*/ 139 h 140"/>
                <a:gd name="T4" fmla="*/ 35 w 35"/>
                <a:gd name="T5" fmla="*/ 140 h 140"/>
                <a:gd name="T6" fmla="*/ 35 w 35"/>
                <a:gd name="T7" fmla="*/ 0 h 140"/>
                <a:gd name="T8" fmla="*/ 0 w 35"/>
                <a:gd name="T9" fmla="*/ 0 h 140"/>
                <a:gd name="T10" fmla="*/ 0 w 35"/>
                <a:gd name="T11" fmla="*/ 140 h 140"/>
                <a:gd name="T12" fmla="*/ 0 w 35"/>
                <a:gd name="T13" fmla="*/ 140 h 140"/>
                <a:gd name="T14" fmla="*/ 18 w 35"/>
                <a:gd name="T15" fmla="*/ 139 h 140"/>
                <a:gd name="T16" fmla="*/ 18 w 35"/>
                <a:gd name="T17" fmla="*/ 139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" h="140">
                  <a:moveTo>
                    <a:pt x="18" y="139"/>
                  </a:moveTo>
                  <a:lnTo>
                    <a:pt x="18" y="139"/>
                  </a:lnTo>
                  <a:lnTo>
                    <a:pt x="35" y="140"/>
                  </a:lnTo>
                  <a:lnTo>
                    <a:pt x="35" y="0"/>
                  </a:lnTo>
                  <a:lnTo>
                    <a:pt x="0" y="0"/>
                  </a:lnTo>
                  <a:lnTo>
                    <a:pt x="0" y="140"/>
                  </a:lnTo>
                  <a:lnTo>
                    <a:pt x="0" y="140"/>
                  </a:lnTo>
                  <a:lnTo>
                    <a:pt x="18" y="139"/>
                  </a:lnTo>
                  <a:lnTo>
                    <a:pt x="18" y="13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5" name="Freeform 37">
              <a:extLst>
                <a:ext uri="{FF2B5EF4-FFF2-40B4-BE49-F238E27FC236}">
                  <a16:creationId xmlns:a16="http://schemas.microsoft.com/office/drawing/2014/main" id="{BA4CA333-EE93-4E08-A745-D20B6356F1B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7413" y="3314700"/>
              <a:ext cx="41275" cy="69850"/>
            </a:xfrm>
            <a:custGeom>
              <a:avLst/>
              <a:gdLst>
                <a:gd name="T0" fmla="*/ 78 w 78"/>
                <a:gd name="T1" fmla="*/ 126 h 132"/>
                <a:gd name="T2" fmla="*/ 32 w 78"/>
                <a:gd name="T3" fmla="*/ 0 h 132"/>
                <a:gd name="T4" fmla="*/ 0 w 78"/>
                <a:gd name="T5" fmla="*/ 11 h 132"/>
                <a:gd name="T6" fmla="*/ 44 w 78"/>
                <a:gd name="T7" fmla="*/ 132 h 132"/>
                <a:gd name="T8" fmla="*/ 44 w 78"/>
                <a:gd name="T9" fmla="*/ 132 h 132"/>
                <a:gd name="T10" fmla="*/ 78 w 78"/>
                <a:gd name="T11" fmla="*/ 126 h 132"/>
                <a:gd name="T12" fmla="*/ 78 w 78"/>
                <a:gd name="T13" fmla="*/ 126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" h="132">
                  <a:moveTo>
                    <a:pt x="78" y="126"/>
                  </a:moveTo>
                  <a:lnTo>
                    <a:pt x="32" y="0"/>
                  </a:lnTo>
                  <a:lnTo>
                    <a:pt x="0" y="11"/>
                  </a:lnTo>
                  <a:lnTo>
                    <a:pt x="44" y="132"/>
                  </a:lnTo>
                  <a:lnTo>
                    <a:pt x="44" y="132"/>
                  </a:lnTo>
                  <a:lnTo>
                    <a:pt x="78" y="126"/>
                  </a:lnTo>
                  <a:lnTo>
                    <a:pt x="78" y="12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6" name="Freeform 38">
              <a:extLst>
                <a:ext uri="{FF2B5EF4-FFF2-40B4-BE49-F238E27FC236}">
                  <a16:creationId xmlns:a16="http://schemas.microsoft.com/office/drawing/2014/main" id="{C6B4245F-B4C7-4AB6-814F-C0504367D5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2163" y="3394075"/>
              <a:ext cx="42863" cy="31750"/>
            </a:xfrm>
            <a:custGeom>
              <a:avLst/>
              <a:gdLst>
                <a:gd name="T0" fmla="*/ 83 w 83"/>
                <a:gd name="T1" fmla="*/ 39 h 62"/>
                <a:gd name="T2" fmla="*/ 17 w 83"/>
                <a:gd name="T3" fmla="*/ 0 h 62"/>
                <a:gd name="T4" fmla="*/ 0 w 83"/>
                <a:gd name="T5" fmla="*/ 30 h 62"/>
                <a:gd name="T6" fmla="*/ 53 w 83"/>
                <a:gd name="T7" fmla="*/ 62 h 62"/>
                <a:gd name="T8" fmla="*/ 53 w 83"/>
                <a:gd name="T9" fmla="*/ 62 h 62"/>
                <a:gd name="T10" fmla="*/ 67 w 83"/>
                <a:gd name="T11" fmla="*/ 50 h 62"/>
                <a:gd name="T12" fmla="*/ 83 w 83"/>
                <a:gd name="T13" fmla="*/ 39 h 62"/>
                <a:gd name="T14" fmla="*/ 83 w 83"/>
                <a:gd name="T15" fmla="*/ 3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" h="62">
                  <a:moveTo>
                    <a:pt x="83" y="39"/>
                  </a:moveTo>
                  <a:lnTo>
                    <a:pt x="17" y="0"/>
                  </a:lnTo>
                  <a:lnTo>
                    <a:pt x="0" y="30"/>
                  </a:lnTo>
                  <a:lnTo>
                    <a:pt x="53" y="62"/>
                  </a:lnTo>
                  <a:lnTo>
                    <a:pt x="53" y="62"/>
                  </a:lnTo>
                  <a:lnTo>
                    <a:pt x="67" y="50"/>
                  </a:lnTo>
                  <a:lnTo>
                    <a:pt x="83" y="39"/>
                  </a:lnTo>
                  <a:lnTo>
                    <a:pt x="83" y="3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7" name="Freeform 39">
              <a:extLst>
                <a:ext uri="{FF2B5EF4-FFF2-40B4-BE49-F238E27FC236}">
                  <a16:creationId xmlns:a16="http://schemas.microsoft.com/office/drawing/2014/main" id="{EAF74067-20BF-41B3-ADB3-4DEBF60571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1851" y="3344863"/>
              <a:ext cx="52388" cy="52388"/>
            </a:xfrm>
            <a:custGeom>
              <a:avLst/>
              <a:gdLst>
                <a:gd name="T0" fmla="*/ 100 w 100"/>
                <a:gd name="T1" fmla="*/ 87 h 100"/>
                <a:gd name="T2" fmla="*/ 26 w 100"/>
                <a:gd name="T3" fmla="*/ 0 h 100"/>
                <a:gd name="T4" fmla="*/ 0 w 100"/>
                <a:gd name="T5" fmla="*/ 22 h 100"/>
                <a:gd name="T6" fmla="*/ 65 w 100"/>
                <a:gd name="T7" fmla="*/ 100 h 100"/>
                <a:gd name="T8" fmla="*/ 65 w 100"/>
                <a:gd name="T9" fmla="*/ 100 h 100"/>
                <a:gd name="T10" fmla="*/ 82 w 100"/>
                <a:gd name="T11" fmla="*/ 94 h 100"/>
                <a:gd name="T12" fmla="*/ 100 w 100"/>
                <a:gd name="T13" fmla="*/ 87 h 100"/>
                <a:gd name="T14" fmla="*/ 100 w 100"/>
                <a:gd name="T15" fmla="*/ 87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" h="100">
                  <a:moveTo>
                    <a:pt x="100" y="87"/>
                  </a:moveTo>
                  <a:lnTo>
                    <a:pt x="26" y="0"/>
                  </a:lnTo>
                  <a:lnTo>
                    <a:pt x="0" y="22"/>
                  </a:lnTo>
                  <a:lnTo>
                    <a:pt x="65" y="100"/>
                  </a:lnTo>
                  <a:lnTo>
                    <a:pt x="65" y="100"/>
                  </a:lnTo>
                  <a:lnTo>
                    <a:pt x="82" y="94"/>
                  </a:lnTo>
                  <a:lnTo>
                    <a:pt x="100" y="87"/>
                  </a:lnTo>
                  <a:lnTo>
                    <a:pt x="100" y="8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114" name="Grupa 113">
            <a:extLst>
              <a:ext uri="{FF2B5EF4-FFF2-40B4-BE49-F238E27FC236}">
                <a16:creationId xmlns:a16="http://schemas.microsoft.com/office/drawing/2014/main" id="{7398751C-1ACC-4BAC-A6A9-896718CEC1C8}"/>
              </a:ext>
            </a:extLst>
          </p:cNvPr>
          <p:cNvGrpSpPr/>
          <p:nvPr/>
        </p:nvGrpSpPr>
        <p:grpSpPr>
          <a:xfrm>
            <a:off x="7080834" y="3617336"/>
            <a:ext cx="376454" cy="261881"/>
            <a:chOff x="2916238" y="2636837"/>
            <a:chExt cx="3383954" cy="2354055"/>
          </a:xfrm>
          <a:solidFill>
            <a:srgbClr val="BFBFBF"/>
          </a:solidFill>
        </p:grpSpPr>
        <p:grpSp>
          <p:nvGrpSpPr>
            <p:cNvPr id="115" name="Grupa 114">
              <a:extLst>
                <a:ext uri="{FF2B5EF4-FFF2-40B4-BE49-F238E27FC236}">
                  <a16:creationId xmlns:a16="http://schemas.microsoft.com/office/drawing/2014/main" id="{72F5C547-26A1-46DD-AFBD-C00333682D93}"/>
                </a:ext>
              </a:extLst>
            </p:cNvPr>
            <p:cNvGrpSpPr/>
            <p:nvPr/>
          </p:nvGrpSpPr>
          <p:grpSpPr>
            <a:xfrm>
              <a:off x="4534651" y="2636837"/>
              <a:ext cx="1765541" cy="2354055"/>
              <a:chOff x="4534651" y="2636837"/>
              <a:chExt cx="1765541" cy="2354055"/>
            </a:xfrm>
            <a:grpFill/>
          </p:grpSpPr>
          <p:sp>
            <p:nvSpPr>
              <p:cNvPr id="127" name="Freeform 5">
                <a:extLst>
                  <a:ext uri="{FF2B5EF4-FFF2-40B4-BE49-F238E27FC236}">
                    <a16:creationId xmlns:a16="http://schemas.microsoft.com/office/drawing/2014/main" id="{7EE0FF95-FBC3-4BA3-867E-2086656F161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34651" y="2636837"/>
                <a:ext cx="1765541" cy="2354055"/>
              </a:xfrm>
              <a:custGeom>
                <a:avLst/>
                <a:gdLst>
                  <a:gd name="T0" fmla="*/ 273 w 2515"/>
                  <a:gd name="T1" fmla="*/ 1 h 3360"/>
                  <a:gd name="T2" fmla="*/ 217 w 2515"/>
                  <a:gd name="T3" fmla="*/ 10 h 3360"/>
                  <a:gd name="T4" fmla="*/ 164 w 2515"/>
                  <a:gd name="T5" fmla="*/ 30 h 3360"/>
                  <a:gd name="T6" fmla="*/ 117 w 2515"/>
                  <a:gd name="T7" fmla="*/ 61 h 3360"/>
                  <a:gd name="T8" fmla="*/ 75 w 2515"/>
                  <a:gd name="T9" fmla="*/ 99 h 3360"/>
                  <a:gd name="T10" fmla="*/ 43 w 2515"/>
                  <a:gd name="T11" fmla="*/ 146 h 3360"/>
                  <a:gd name="T12" fmla="*/ 19 w 2515"/>
                  <a:gd name="T13" fmla="*/ 199 h 3360"/>
                  <a:gd name="T14" fmla="*/ 4 w 2515"/>
                  <a:gd name="T15" fmla="*/ 256 h 3360"/>
                  <a:gd name="T16" fmla="*/ 0 w 2515"/>
                  <a:gd name="T17" fmla="*/ 1526 h 3360"/>
                  <a:gd name="T18" fmla="*/ 1 w 2515"/>
                  <a:gd name="T19" fmla="*/ 3073 h 3360"/>
                  <a:gd name="T20" fmla="*/ 10 w 2515"/>
                  <a:gd name="T21" fmla="*/ 3133 h 3360"/>
                  <a:gd name="T22" fmla="*/ 29 w 2515"/>
                  <a:gd name="T23" fmla="*/ 3189 h 3360"/>
                  <a:gd name="T24" fmla="*/ 58 w 2515"/>
                  <a:gd name="T25" fmla="*/ 3238 h 3360"/>
                  <a:gd name="T26" fmla="*/ 95 w 2515"/>
                  <a:gd name="T27" fmla="*/ 3281 h 3360"/>
                  <a:gd name="T28" fmla="*/ 140 w 2515"/>
                  <a:gd name="T29" fmla="*/ 3315 h 3360"/>
                  <a:gd name="T30" fmla="*/ 189 w 2515"/>
                  <a:gd name="T31" fmla="*/ 3341 h 3360"/>
                  <a:gd name="T32" fmla="*/ 245 w 2515"/>
                  <a:gd name="T33" fmla="*/ 3356 h 3360"/>
                  <a:gd name="T34" fmla="*/ 2227 w 2515"/>
                  <a:gd name="T35" fmla="*/ 3360 h 3360"/>
                  <a:gd name="T36" fmla="*/ 2270 w 2515"/>
                  <a:gd name="T37" fmla="*/ 3356 h 3360"/>
                  <a:gd name="T38" fmla="*/ 2326 w 2515"/>
                  <a:gd name="T39" fmla="*/ 3341 h 3360"/>
                  <a:gd name="T40" fmla="*/ 2375 w 2515"/>
                  <a:gd name="T41" fmla="*/ 3315 h 3360"/>
                  <a:gd name="T42" fmla="*/ 2420 w 2515"/>
                  <a:gd name="T43" fmla="*/ 3281 h 3360"/>
                  <a:gd name="T44" fmla="*/ 2457 w 2515"/>
                  <a:gd name="T45" fmla="*/ 3238 h 3360"/>
                  <a:gd name="T46" fmla="*/ 2487 w 2515"/>
                  <a:gd name="T47" fmla="*/ 3189 h 3360"/>
                  <a:gd name="T48" fmla="*/ 2506 w 2515"/>
                  <a:gd name="T49" fmla="*/ 3133 h 3360"/>
                  <a:gd name="T50" fmla="*/ 2514 w 2515"/>
                  <a:gd name="T51" fmla="*/ 3073 h 3360"/>
                  <a:gd name="T52" fmla="*/ 2515 w 2515"/>
                  <a:gd name="T53" fmla="*/ 302 h 3360"/>
                  <a:gd name="T54" fmla="*/ 2511 w 2515"/>
                  <a:gd name="T55" fmla="*/ 256 h 3360"/>
                  <a:gd name="T56" fmla="*/ 2497 w 2515"/>
                  <a:gd name="T57" fmla="*/ 199 h 3360"/>
                  <a:gd name="T58" fmla="*/ 2473 w 2515"/>
                  <a:gd name="T59" fmla="*/ 146 h 3360"/>
                  <a:gd name="T60" fmla="*/ 2440 w 2515"/>
                  <a:gd name="T61" fmla="*/ 99 h 3360"/>
                  <a:gd name="T62" fmla="*/ 2399 w 2515"/>
                  <a:gd name="T63" fmla="*/ 61 h 3360"/>
                  <a:gd name="T64" fmla="*/ 2351 w 2515"/>
                  <a:gd name="T65" fmla="*/ 30 h 3360"/>
                  <a:gd name="T66" fmla="*/ 2299 w 2515"/>
                  <a:gd name="T67" fmla="*/ 10 h 3360"/>
                  <a:gd name="T68" fmla="*/ 2241 w 2515"/>
                  <a:gd name="T69" fmla="*/ 1 h 3360"/>
                  <a:gd name="T70" fmla="*/ 2306 w 2515"/>
                  <a:gd name="T71" fmla="*/ 1785 h 3360"/>
                  <a:gd name="T72" fmla="*/ 2304 w 2515"/>
                  <a:gd name="T73" fmla="*/ 3076 h 3360"/>
                  <a:gd name="T74" fmla="*/ 2292 w 2515"/>
                  <a:gd name="T75" fmla="*/ 3109 h 3360"/>
                  <a:gd name="T76" fmla="*/ 2270 w 2515"/>
                  <a:gd name="T77" fmla="*/ 3134 h 3360"/>
                  <a:gd name="T78" fmla="*/ 2242 w 2515"/>
                  <a:gd name="T79" fmla="*/ 3148 h 3360"/>
                  <a:gd name="T80" fmla="*/ 289 w 2515"/>
                  <a:gd name="T81" fmla="*/ 3149 h 3360"/>
                  <a:gd name="T82" fmla="*/ 258 w 2515"/>
                  <a:gd name="T83" fmla="*/ 3142 h 3360"/>
                  <a:gd name="T84" fmla="*/ 233 w 2515"/>
                  <a:gd name="T85" fmla="*/ 3123 h 3360"/>
                  <a:gd name="T86" fmla="*/ 217 w 2515"/>
                  <a:gd name="T87" fmla="*/ 3094 h 3360"/>
                  <a:gd name="T88" fmla="*/ 210 w 2515"/>
                  <a:gd name="T89" fmla="*/ 3058 h 3360"/>
                  <a:gd name="T90" fmla="*/ 210 w 2515"/>
                  <a:gd name="T91" fmla="*/ 302 h 3360"/>
                  <a:gd name="T92" fmla="*/ 217 w 2515"/>
                  <a:gd name="T93" fmla="*/ 266 h 3360"/>
                  <a:gd name="T94" fmla="*/ 233 w 2515"/>
                  <a:gd name="T95" fmla="*/ 237 h 3360"/>
                  <a:gd name="T96" fmla="*/ 258 w 2515"/>
                  <a:gd name="T97" fmla="*/ 218 h 3360"/>
                  <a:gd name="T98" fmla="*/ 289 w 2515"/>
                  <a:gd name="T99" fmla="*/ 210 h 3360"/>
                  <a:gd name="T100" fmla="*/ 2242 w 2515"/>
                  <a:gd name="T101" fmla="*/ 212 h 3360"/>
                  <a:gd name="T102" fmla="*/ 2270 w 2515"/>
                  <a:gd name="T103" fmla="*/ 226 h 3360"/>
                  <a:gd name="T104" fmla="*/ 2292 w 2515"/>
                  <a:gd name="T105" fmla="*/ 250 h 3360"/>
                  <a:gd name="T106" fmla="*/ 2304 w 2515"/>
                  <a:gd name="T107" fmla="*/ 284 h 3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515" h="3360">
                    <a:moveTo>
                      <a:pt x="2227" y="0"/>
                    </a:moveTo>
                    <a:lnTo>
                      <a:pt x="289" y="0"/>
                    </a:lnTo>
                    <a:lnTo>
                      <a:pt x="289" y="0"/>
                    </a:lnTo>
                    <a:lnTo>
                      <a:pt x="273" y="1"/>
                    </a:lnTo>
                    <a:lnTo>
                      <a:pt x="259" y="2"/>
                    </a:lnTo>
                    <a:lnTo>
                      <a:pt x="245" y="4"/>
                    </a:lnTo>
                    <a:lnTo>
                      <a:pt x="231" y="6"/>
                    </a:lnTo>
                    <a:lnTo>
                      <a:pt x="217" y="10"/>
                    </a:lnTo>
                    <a:lnTo>
                      <a:pt x="203" y="14"/>
                    </a:lnTo>
                    <a:lnTo>
                      <a:pt x="189" y="18"/>
                    </a:lnTo>
                    <a:lnTo>
                      <a:pt x="176" y="24"/>
                    </a:lnTo>
                    <a:lnTo>
                      <a:pt x="164" y="30"/>
                    </a:lnTo>
                    <a:lnTo>
                      <a:pt x="151" y="36"/>
                    </a:lnTo>
                    <a:lnTo>
                      <a:pt x="140" y="44"/>
                    </a:lnTo>
                    <a:lnTo>
                      <a:pt x="128" y="52"/>
                    </a:lnTo>
                    <a:lnTo>
                      <a:pt x="117" y="61"/>
                    </a:lnTo>
                    <a:lnTo>
                      <a:pt x="106" y="69"/>
                    </a:lnTo>
                    <a:lnTo>
                      <a:pt x="95" y="79"/>
                    </a:lnTo>
                    <a:lnTo>
                      <a:pt x="85" y="89"/>
                    </a:lnTo>
                    <a:lnTo>
                      <a:pt x="75" y="99"/>
                    </a:lnTo>
                    <a:lnTo>
                      <a:pt x="66" y="110"/>
                    </a:lnTo>
                    <a:lnTo>
                      <a:pt x="58" y="122"/>
                    </a:lnTo>
                    <a:lnTo>
                      <a:pt x="50" y="134"/>
                    </a:lnTo>
                    <a:lnTo>
                      <a:pt x="43" y="146"/>
                    </a:lnTo>
                    <a:lnTo>
                      <a:pt x="36" y="158"/>
                    </a:lnTo>
                    <a:lnTo>
                      <a:pt x="29" y="171"/>
                    </a:lnTo>
                    <a:lnTo>
                      <a:pt x="24" y="184"/>
                    </a:lnTo>
                    <a:lnTo>
                      <a:pt x="19" y="199"/>
                    </a:lnTo>
                    <a:lnTo>
                      <a:pt x="14" y="213"/>
                    </a:lnTo>
                    <a:lnTo>
                      <a:pt x="10" y="227"/>
                    </a:lnTo>
                    <a:lnTo>
                      <a:pt x="6" y="241"/>
                    </a:lnTo>
                    <a:lnTo>
                      <a:pt x="4" y="256"/>
                    </a:lnTo>
                    <a:lnTo>
                      <a:pt x="2" y="272"/>
                    </a:lnTo>
                    <a:lnTo>
                      <a:pt x="1" y="287"/>
                    </a:lnTo>
                    <a:lnTo>
                      <a:pt x="0" y="302"/>
                    </a:lnTo>
                    <a:lnTo>
                      <a:pt x="0" y="1526"/>
                    </a:lnTo>
                    <a:lnTo>
                      <a:pt x="0" y="1785"/>
                    </a:lnTo>
                    <a:lnTo>
                      <a:pt x="0" y="3058"/>
                    </a:lnTo>
                    <a:lnTo>
                      <a:pt x="0" y="3058"/>
                    </a:lnTo>
                    <a:lnTo>
                      <a:pt x="1" y="3073"/>
                    </a:lnTo>
                    <a:lnTo>
                      <a:pt x="2" y="3088"/>
                    </a:lnTo>
                    <a:lnTo>
                      <a:pt x="4" y="3104"/>
                    </a:lnTo>
                    <a:lnTo>
                      <a:pt x="6" y="3119"/>
                    </a:lnTo>
                    <a:lnTo>
                      <a:pt x="10" y="3133"/>
                    </a:lnTo>
                    <a:lnTo>
                      <a:pt x="14" y="3147"/>
                    </a:lnTo>
                    <a:lnTo>
                      <a:pt x="19" y="3161"/>
                    </a:lnTo>
                    <a:lnTo>
                      <a:pt x="24" y="3176"/>
                    </a:lnTo>
                    <a:lnTo>
                      <a:pt x="29" y="3189"/>
                    </a:lnTo>
                    <a:lnTo>
                      <a:pt x="36" y="3202"/>
                    </a:lnTo>
                    <a:lnTo>
                      <a:pt x="43" y="3214"/>
                    </a:lnTo>
                    <a:lnTo>
                      <a:pt x="50" y="3226"/>
                    </a:lnTo>
                    <a:lnTo>
                      <a:pt x="58" y="3238"/>
                    </a:lnTo>
                    <a:lnTo>
                      <a:pt x="66" y="3250"/>
                    </a:lnTo>
                    <a:lnTo>
                      <a:pt x="75" y="3261"/>
                    </a:lnTo>
                    <a:lnTo>
                      <a:pt x="85" y="3271"/>
                    </a:lnTo>
                    <a:lnTo>
                      <a:pt x="95" y="3281"/>
                    </a:lnTo>
                    <a:lnTo>
                      <a:pt x="106" y="3290"/>
                    </a:lnTo>
                    <a:lnTo>
                      <a:pt x="117" y="3299"/>
                    </a:lnTo>
                    <a:lnTo>
                      <a:pt x="128" y="3308"/>
                    </a:lnTo>
                    <a:lnTo>
                      <a:pt x="140" y="3315"/>
                    </a:lnTo>
                    <a:lnTo>
                      <a:pt x="151" y="3324"/>
                    </a:lnTo>
                    <a:lnTo>
                      <a:pt x="164" y="3330"/>
                    </a:lnTo>
                    <a:lnTo>
                      <a:pt x="176" y="3336"/>
                    </a:lnTo>
                    <a:lnTo>
                      <a:pt x="189" y="3341"/>
                    </a:lnTo>
                    <a:lnTo>
                      <a:pt x="203" y="3346"/>
                    </a:lnTo>
                    <a:lnTo>
                      <a:pt x="217" y="3350"/>
                    </a:lnTo>
                    <a:lnTo>
                      <a:pt x="231" y="3354"/>
                    </a:lnTo>
                    <a:lnTo>
                      <a:pt x="245" y="3356"/>
                    </a:lnTo>
                    <a:lnTo>
                      <a:pt x="259" y="3358"/>
                    </a:lnTo>
                    <a:lnTo>
                      <a:pt x="273" y="3359"/>
                    </a:lnTo>
                    <a:lnTo>
                      <a:pt x="289" y="3360"/>
                    </a:lnTo>
                    <a:lnTo>
                      <a:pt x="2227" y="3360"/>
                    </a:lnTo>
                    <a:lnTo>
                      <a:pt x="2227" y="3360"/>
                    </a:lnTo>
                    <a:lnTo>
                      <a:pt x="2241" y="3359"/>
                    </a:lnTo>
                    <a:lnTo>
                      <a:pt x="2256" y="3358"/>
                    </a:lnTo>
                    <a:lnTo>
                      <a:pt x="2270" y="3356"/>
                    </a:lnTo>
                    <a:lnTo>
                      <a:pt x="2284" y="3354"/>
                    </a:lnTo>
                    <a:lnTo>
                      <a:pt x="2299" y="3350"/>
                    </a:lnTo>
                    <a:lnTo>
                      <a:pt x="2312" y="3346"/>
                    </a:lnTo>
                    <a:lnTo>
                      <a:pt x="2326" y="3341"/>
                    </a:lnTo>
                    <a:lnTo>
                      <a:pt x="2339" y="3336"/>
                    </a:lnTo>
                    <a:lnTo>
                      <a:pt x="2351" y="3330"/>
                    </a:lnTo>
                    <a:lnTo>
                      <a:pt x="2364" y="3324"/>
                    </a:lnTo>
                    <a:lnTo>
                      <a:pt x="2375" y="3315"/>
                    </a:lnTo>
                    <a:lnTo>
                      <a:pt x="2388" y="3308"/>
                    </a:lnTo>
                    <a:lnTo>
                      <a:pt x="2399" y="3299"/>
                    </a:lnTo>
                    <a:lnTo>
                      <a:pt x="2410" y="3290"/>
                    </a:lnTo>
                    <a:lnTo>
                      <a:pt x="2420" y="3281"/>
                    </a:lnTo>
                    <a:lnTo>
                      <a:pt x="2430" y="3271"/>
                    </a:lnTo>
                    <a:lnTo>
                      <a:pt x="2440" y="3261"/>
                    </a:lnTo>
                    <a:lnTo>
                      <a:pt x="2449" y="3250"/>
                    </a:lnTo>
                    <a:lnTo>
                      <a:pt x="2457" y="3238"/>
                    </a:lnTo>
                    <a:lnTo>
                      <a:pt x="2465" y="3226"/>
                    </a:lnTo>
                    <a:lnTo>
                      <a:pt x="2473" y="3214"/>
                    </a:lnTo>
                    <a:lnTo>
                      <a:pt x="2480" y="3202"/>
                    </a:lnTo>
                    <a:lnTo>
                      <a:pt x="2487" y="3189"/>
                    </a:lnTo>
                    <a:lnTo>
                      <a:pt x="2492" y="3176"/>
                    </a:lnTo>
                    <a:lnTo>
                      <a:pt x="2497" y="3161"/>
                    </a:lnTo>
                    <a:lnTo>
                      <a:pt x="2502" y="3147"/>
                    </a:lnTo>
                    <a:lnTo>
                      <a:pt x="2506" y="3133"/>
                    </a:lnTo>
                    <a:lnTo>
                      <a:pt x="2509" y="3119"/>
                    </a:lnTo>
                    <a:lnTo>
                      <a:pt x="2511" y="3104"/>
                    </a:lnTo>
                    <a:lnTo>
                      <a:pt x="2513" y="3088"/>
                    </a:lnTo>
                    <a:lnTo>
                      <a:pt x="2514" y="3073"/>
                    </a:lnTo>
                    <a:lnTo>
                      <a:pt x="2515" y="3058"/>
                    </a:lnTo>
                    <a:lnTo>
                      <a:pt x="2515" y="1785"/>
                    </a:lnTo>
                    <a:lnTo>
                      <a:pt x="2515" y="1526"/>
                    </a:lnTo>
                    <a:lnTo>
                      <a:pt x="2515" y="302"/>
                    </a:lnTo>
                    <a:lnTo>
                      <a:pt x="2515" y="302"/>
                    </a:lnTo>
                    <a:lnTo>
                      <a:pt x="2514" y="287"/>
                    </a:lnTo>
                    <a:lnTo>
                      <a:pt x="2513" y="272"/>
                    </a:lnTo>
                    <a:lnTo>
                      <a:pt x="2511" y="256"/>
                    </a:lnTo>
                    <a:lnTo>
                      <a:pt x="2509" y="241"/>
                    </a:lnTo>
                    <a:lnTo>
                      <a:pt x="2506" y="227"/>
                    </a:lnTo>
                    <a:lnTo>
                      <a:pt x="2502" y="213"/>
                    </a:lnTo>
                    <a:lnTo>
                      <a:pt x="2497" y="199"/>
                    </a:lnTo>
                    <a:lnTo>
                      <a:pt x="2492" y="184"/>
                    </a:lnTo>
                    <a:lnTo>
                      <a:pt x="2487" y="171"/>
                    </a:lnTo>
                    <a:lnTo>
                      <a:pt x="2480" y="158"/>
                    </a:lnTo>
                    <a:lnTo>
                      <a:pt x="2473" y="146"/>
                    </a:lnTo>
                    <a:lnTo>
                      <a:pt x="2465" y="134"/>
                    </a:lnTo>
                    <a:lnTo>
                      <a:pt x="2457" y="122"/>
                    </a:lnTo>
                    <a:lnTo>
                      <a:pt x="2449" y="110"/>
                    </a:lnTo>
                    <a:lnTo>
                      <a:pt x="2440" y="99"/>
                    </a:lnTo>
                    <a:lnTo>
                      <a:pt x="2430" y="89"/>
                    </a:lnTo>
                    <a:lnTo>
                      <a:pt x="2420" y="79"/>
                    </a:lnTo>
                    <a:lnTo>
                      <a:pt x="2410" y="69"/>
                    </a:lnTo>
                    <a:lnTo>
                      <a:pt x="2399" y="61"/>
                    </a:lnTo>
                    <a:lnTo>
                      <a:pt x="2388" y="52"/>
                    </a:lnTo>
                    <a:lnTo>
                      <a:pt x="2375" y="44"/>
                    </a:lnTo>
                    <a:lnTo>
                      <a:pt x="2364" y="36"/>
                    </a:lnTo>
                    <a:lnTo>
                      <a:pt x="2351" y="30"/>
                    </a:lnTo>
                    <a:lnTo>
                      <a:pt x="2339" y="24"/>
                    </a:lnTo>
                    <a:lnTo>
                      <a:pt x="2326" y="18"/>
                    </a:lnTo>
                    <a:lnTo>
                      <a:pt x="2312" y="14"/>
                    </a:lnTo>
                    <a:lnTo>
                      <a:pt x="2299" y="10"/>
                    </a:lnTo>
                    <a:lnTo>
                      <a:pt x="2284" y="6"/>
                    </a:lnTo>
                    <a:lnTo>
                      <a:pt x="2270" y="4"/>
                    </a:lnTo>
                    <a:lnTo>
                      <a:pt x="2256" y="2"/>
                    </a:lnTo>
                    <a:lnTo>
                      <a:pt x="2241" y="1"/>
                    </a:lnTo>
                    <a:lnTo>
                      <a:pt x="2227" y="0"/>
                    </a:lnTo>
                    <a:lnTo>
                      <a:pt x="2227" y="0"/>
                    </a:lnTo>
                    <a:close/>
                    <a:moveTo>
                      <a:pt x="2306" y="1526"/>
                    </a:moveTo>
                    <a:lnTo>
                      <a:pt x="2306" y="1785"/>
                    </a:lnTo>
                    <a:lnTo>
                      <a:pt x="2306" y="3058"/>
                    </a:lnTo>
                    <a:lnTo>
                      <a:pt x="2306" y="3058"/>
                    </a:lnTo>
                    <a:lnTo>
                      <a:pt x="2305" y="3067"/>
                    </a:lnTo>
                    <a:lnTo>
                      <a:pt x="2304" y="3076"/>
                    </a:lnTo>
                    <a:lnTo>
                      <a:pt x="2302" y="3085"/>
                    </a:lnTo>
                    <a:lnTo>
                      <a:pt x="2299" y="3094"/>
                    </a:lnTo>
                    <a:lnTo>
                      <a:pt x="2296" y="3102"/>
                    </a:lnTo>
                    <a:lnTo>
                      <a:pt x="2292" y="3109"/>
                    </a:lnTo>
                    <a:lnTo>
                      <a:pt x="2288" y="3116"/>
                    </a:lnTo>
                    <a:lnTo>
                      <a:pt x="2282" y="3123"/>
                    </a:lnTo>
                    <a:lnTo>
                      <a:pt x="2276" y="3129"/>
                    </a:lnTo>
                    <a:lnTo>
                      <a:pt x="2270" y="3134"/>
                    </a:lnTo>
                    <a:lnTo>
                      <a:pt x="2264" y="3138"/>
                    </a:lnTo>
                    <a:lnTo>
                      <a:pt x="2257" y="3142"/>
                    </a:lnTo>
                    <a:lnTo>
                      <a:pt x="2250" y="3145"/>
                    </a:lnTo>
                    <a:lnTo>
                      <a:pt x="2242" y="3148"/>
                    </a:lnTo>
                    <a:lnTo>
                      <a:pt x="2235" y="3149"/>
                    </a:lnTo>
                    <a:lnTo>
                      <a:pt x="2227" y="3149"/>
                    </a:lnTo>
                    <a:lnTo>
                      <a:pt x="289" y="3149"/>
                    </a:lnTo>
                    <a:lnTo>
                      <a:pt x="289" y="3149"/>
                    </a:lnTo>
                    <a:lnTo>
                      <a:pt x="280" y="3149"/>
                    </a:lnTo>
                    <a:lnTo>
                      <a:pt x="273" y="3148"/>
                    </a:lnTo>
                    <a:lnTo>
                      <a:pt x="265" y="3145"/>
                    </a:lnTo>
                    <a:lnTo>
                      <a:pt x="258" y="3142"/>
                    </a:lnTo>
                    <a:lnTo>
                      <a:pt x="251" y="3138"/>
                    </a:lnTo>
                    <a:lnTo>
                      <a:pt x="245" y="3134"/>
                    </a:lnTo>
                    <a:lnTo>
                      <a:pt x="239" y="3129"/>
                    </a:lnTo>
                    <a:lnTo>
                      <a:pt x="233" y="3123"/>
                    </a:lnTo>
                    <a:lnTo>
                      <a:pt x="228" y="3116"/>
                    </a:lnTo>
                    <a:lnTo>
                      <a:pt x="224" y="3109"/>
                    </a:lnTo>
                    <a:lnTo>
                      <a:pt x="220" y="3102"/>
                    </a:lnTo>
                    <a:lnTo>
                      <a:pt x="217" y="3094"/>
                    </a:lnTo>
                    <a:lnTo>
                      <a:pt x="214" y="3085"/>
                    </a:lnTo>
                    <a:lnTo>
                      <a:pt x="212" y="3076"/>
                    </a:lnTo>
                    <a:lnTo>
                      <a:pt x="211" y="3067"/>
                    </a:lnTo>
                    <a:lnTo>
                      <a:pt x="210" y="3058"/>
                    </a:lnTo>
                    <a:lnTo>
                      <a:pt x="210" y="1526"/>
                    </a:lnTo>
                    <a:lnTo>
                      <a:pt x="210" y="1526"/>
                    </a:lnTo>
                    <a:lnTo>
                      <a:pt x="210" y="302"/>
                    </a:lnTo>
                    <a:lnTo>
                      <a:pt x="210" y="302"/>
                    </a:lnTo>
                    <a:lnTo>
                      <a:pt x="211" y="293"/>
                    </a:lnTo>
                    <a:lnTo>
                      <a:pt x="212" y="284"/>
                    </a:lnTo>
                    <a:lnTo>
                      <a:pt x="214" y="275"/>
                    </a:lnTo>
                    <a:lnTo>
                      <a:pt x="217" y="266"/>
                    </a:lnTo>
                    <a:lnTo>
                      <a:pt x="220" y="258"/>
                    </a:lnTo>
                    <a:lnTo>
                      <a:pt x="224" y="250"/>
                    </a:lnTo>
                    <a:lnTo>
                      <a:pt x="228" y="243"/>
                    </a:lnTo>
                    <a:lnTo>
                      <a:pt x="233" y="237"/>
                    </a:lnTo>
                    <a:lnTo>
                      <a:pt x="239" y="231"/>
                    </a:lnTo>
                    <a:lnTo>
                      <a:pt x="245" y="226"/>
                    </a:lnTo>
                    <a:lnTo>
                      <a:pt x="251" y="221"/>
                    </a:lnTo>
                    <a:lnTo>
                      <a:pt x="258" y="218"/>
                    </a:lnTo>
                    <a:lnTo>
                      <a:pt x="265" y="215"/>
                    </a:lnTo>
                    <a:lnTo>
                      <a:pt x="273" y="212"/>
                    </a:lnTo>
                    <a:lnTo>
                      <a:pt x="280" y="211"/>
                    </a:lnTo>
                    <a:lnTo>
                      <a:pt x="289" y="210"/>
                    </a:lnTo>
                    <a:lnTo>
                      <a:pt x="2227" y="210"/>
                    </a:lnTo>
                    <a:lnTo>
                      <a:pt x="2227" y="210"/>
                    </a:lnTo>
                    <a:lnTo>
                      <a:pt x="2235" y="211"/>
                    </a:lnTo>
                    <a:lnTo>
                      <a:pt x="2242" y="212"/>
                    </a:lnTo>
                    <a:lnTo>
                      <a:pt x="2250" y="215"/>
                    </a:lnTo>
                    <a:lnTo>
                      <a:pt x="2257" y="218"/>
                    </a:lnTo>
                    <a:lnTo>
                      <a:pt x="2264" y="221"/>
                    </a:lnTo>
                    <a:lnTo>
                      <a:pt x="2270" y="226"/>
                    </a:lnTo>
                    <a:lnTo>
                      <a:pt x="2276" y="231"/>
                    </a:lnTo>
                    <a:lnTo>
                      <a:pt x="2282" y="237"/>
                    </a:lnTo>
                    <a:lnTo>
                      <a:pt x="2288" y="243"/>
                    </a:lnTo>
                    <a:lnTo>
                      <a:pt x="2292" y="250"/>
                    </a:lnTo>
                    <a:lnTo>
                      <a:pt x="2296" y="258"/>
                    </a:lnTo>
                    <a:lnTo>
                      <a:pt x="2299" y="266"/>
                    </a:lnTo>
                    <a:lnTo>
                      <a:pt x="2302" y="275"/>
                    </a:lnTo>
                    <a:lnTo>
                      <a:pt x="2304" y="284"/>
                    </a:lnTo>
                    <a:lnTo>
                      <a:pt x="2305" y="293"/>
                    </a:lnTo>
                    <a:lnTo>
                      <a:pt x="2306" y="302"/>
                    </a:lnTo>
                    <a:lnTo>
                      <a:pt x="2306" y="152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grpSp>
            <p:nvGrpSpPr>
              <p:cNvPr id="128" name="Grupa 127">
                <a:extLst>
                  <a:ext uri="{FF2B5EF4-FFF2-40B4-BE49-F238E27FC236}">
                    <a16:creationId xmlns:a16="http://schemas.microsoft.com/office/drawing/2014/main" id="{BC3AEA9C-528D-4390-9F5F-F7FE7D0DAAFE}"/>
                  </a:ext>
                </a:extLst>
              </p:cNvPr>
              <p:cNvGrpSpPr/>
              <p:nvPr/>
            </p:nvGrpSpPr>
            <p:grpSpPr>
              <a:xfrm>
                <a:off x="4828908" y="2994149"/>
                <a:ext cx="1177034" cy="1597401"/>
                <a:chOff x="4828908" y="2994149"/>
                <a:chExt cx="1177034" cy="1597401"/>
              </a:xfrm>
              <a:grpFill/>
            </p:grpSpPr>
            <p:sp>
              <p:nvSpPr>
                <p:cNvPr id="129" name="Freeform 7">
                  <a:extLst>
                    <a:ext uri="{FF2B5EF4-FFF2-40B4-BE49-F238E27FC236}">
                      <a16:creationId xmlns:a16="http://schemas.microsoft.com/office/drawing/2014/main" id="{A811B9A2-4691-4BFE-8372-F63C3374EBE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28908" y="3866414"/>
                  <a:ext cx="1177027" cy="147128"/>
                </a:xfrm>
                <a:custGeom>
                  <a:avLst/>
                  <a:gdLst>
                    <a:gd name="T0" fmla="*/ 104 w 1675"/>
                    <a:gd name="T1" fmla="*/ 0 h 210"/>
                    <a:gd name="T2" fmla="*/ 94 w 1675"/>
                    <a:gd name="T3" fmla="*/ 1 h 210"/>
                    <a:gd name="T4" fmla="*/ 73 w 1675"/>
                    <a:gd name="T5" fmla="*/ 5 h 210"/>
                    <a:gd name="T6" fmla="*/ 55 w 1675"/>
                    <a:gd name="T7" fmla="*/ 13 h 210"/>
                    <a:gd name="T8" fmla="*/ 37 w 1675"/>
                    <a:gd name="T9" fmla="*/ 24 h 210"/>
                    <a:gd name="T10" fmla="*/ 23 w 1675"/>
                    <a:gd name="T11" fmla="*/ 39 h 210"/>
                    <a:gd name="T12" fmla="*/ 12 w 1675"/>
                    <a:gd name="T13" fmla="*/ 55 h 210"/>
                    <a:gd name="T14" fmla="*/ 4 w 1675"/>
                    <a:gd name="T15" fmla="*/ 74 h 210"/>
                    <a:gd name="T16" fmla="*/ 0 w 1675"/>
                    <a:gd name="T17" fmla="*/ 94 h 210"/>
                    <a:gd name="T18" fmla="*/ 0 w 1675"/>
                    <a:gd name="T19" fmla="*/ 105 h 210"/>
                    <a:gd name="T20" fmla="*/ 2 w 1675"/>
                    <a:gd name="T21" fmla="*/ 127 h 210"/>
                    <a:gd name="T22" fmla="*/ 8 w 1675"/>
                    <a:gd name="T23" fmla="*/ 146 h 210"/>
                    <a:gd name="T24" fmla="*/ 17 w 1675"/>
                    <a:gd name="T25" fmla="*/ 164 h 210"/>
                    <a:gd name="T26" fmla="*/ 30 w 1675"/>
                    <a:gd name="T27" fmla="*/ 179 h 210"/>
                    <a:gd name="T28" fmla="*/ 46 w 1675"/>
                    <a:gd name="T29" fmla="*/ 193 h 210"/>
                    <a:gd name="T30" fmla="*/ 64 w 1675"/>
                    <a:gd name="T31" fmla="*/ 202 h 210"/>
                    <a:gd name="T32" fmla="*/ 83 w 1675"/>
                    <a:gd name="T33" fmla="*/ 208 h 210"/>
                    <a:gd name="T34" fmla="*/ 104 w 1675"/>
                    <a:gd name="T35" fmla="*/ 210 h 210"/>
                    <a:gd name="T36" fmla="*/ 1571 w 1675"/>
                    <a:gd name="T37" fmla="*/ 210 h 210"/>
                    <a:gd name="T38" fmla="*/ 1592 w 1675"/>
                    <a:gd name="T39" fmla="*/ 208 h 210"/>
                    <a:gd name="T40" fmla="*/ 1612 w 1675"/>
                    <a:gd name="T41" fmla="*/ 202 h 210"/>
                    <a:gd name="T42" fmla="*/ 1630 w 1675"/>
                    <a:gd name="T43" fmla="*/ 193 h 210"/>
                    <a:gd name="T44" fmla="*/ 1645 w 1675"/>
                    <a:gd name="T45" fmla="*/ 179 h 210"/>
                    <a:gd name="T46" fmla="*/ 1658 w 1675"/>
                    <a:gd name="T47" fmla="*/ 164 h 210"/>
                    <a:gd name="T48" fmla="*/ 1667 w 1675"/>
                    <a:gd name="T49" fmla="*/ 146 h 210"/>
                    <a:gd name="T50" fmla="*/ 1673 w 1675"/>
                    <a:gd name="T51" fmla="*/ 127 h 210"/>
                    <a:gd name="T52" fmla="*/ 1675 w 1675"/>
                    <a:gd name="T53" fmla="*/ 105 h 210"/>
                    <a:gd name="T54" fmla="*/ 1675 w 1675"/>
                    <a:gd name="T55" fmla="*/ 94 h 210"/>
                    <a:gd name="T56" fmla="*/ 1671 w 1675"/>
                    <a:gd name="T57" fmla="*/ 74 h 210"/>
                    <a:gd name="T58" fmla="*/ 1663 w 1675"/>
                    <a:gd name="T59" fmla="*/ 55 h 210"/>
                    <a:gd name="T60" fmla="*/ 1652 w 1675"/>
                    <a:gd name="T61" fmla="*/ 39 h 210"/>
                    <a:gd name="T62" fmla="*/ 1638 w 1675"/>
                    <a:gd name="T63" fmla="*/ 24 h 210"/>
                    <a:gd name="T64" fmla="*/ 1621 w 1675"/>
                    <a:gd name="T65" fmla="*/ 13 h 210"/>
                    <a:gd name="T66" fmla="*/ 1603 w 1675"/>
                    <a:gd name="T67" fmla="*/ 5 h 210"/>
                    <a:gd name="T68" fmla="*/ 1581 w 1675"/>
                    <a:gd name="T69" fmla="*/ 1 h 210"/>
                    <a:gd name="T70" fmla="*/ 1571 w 1675"/>
                    <a:gd name="T71" fmla="*/ 0 h 2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1675" h="210">
                      <a:moveTo>
                        <a:pt x="1571" y="0"/>
                      </a:moveTo>
                      <a:lnTo>
                        <a:pt x="104" y="0"/>
                      </a:lnTo>
                      <a:lnTo>
                        <a:pt x="104" y="0"/>
                      </a:lnTo>
                      <a:lnTo>
                        <a:pt x="94" y="1"/>
                      </a:lnTo>
                      <a:lnTo>
                        <a:pt x="83" y="2"/>
                      </a:lnTo>
                      <a:lnTo>
                        <a:pt x="73" y="5"/>
                      </a:lnTo>
                      <a:lnTo>
                        <a:pt x="64" y="8"/>
                      </a:lnTo>
                      <a:lnTo>
                        <a:pt x="55" y="13"/>
                      </a:lnTo>
                      <a:lnTo>
                        <a:pt x="46" y="18"/>
                      </a:lnTo>
                      <a:lnTo>
                        <a:pt x="37" y="24"/>
                      </a:lnTo>
                      <a:lnTo>
                        <a:pt x="30" y="30"/>
                      </a:lnTo>
                      <a:lnTo>
                        <a:pt x="23" y="39"/>
                      </a:lnTo>
                      <a:lnTo>
                        <a:pt x="17" y="47"/>
                      </a:lnTo>
                      <a:lnTo>
                        <a:pt x="12" y="55"/>
                      </a:lnTo>
                      <a:lnTo>
                        <a:pt x="8" y="64"/>
                      </a:lnTo>
                      <a:lnTo>
                        <a:pt x="4" y="74"/>
                      </a:lnTo>
                      <a:lnTo>
                        <a:pt x="2" y="84"/>
                      </a:lnTo>
                      <a:lnTo>
                        <a:pt x="0" y="94"/>
                      </a:lnTo>
                      <a:lnTo>
                        <a:pt x="0" y="105"/>
                      </a:lnTo>
                      <a:lnTo>
                        <a:pt x="0" y="105"/>
                      </a:lnTo>
                      <a:lnTo>
                        <a:pt x="0" y="116"/>
                      </a:lnTo>
                      <a:lnTo>
                        <a:pt x="2" y="127"/>
                      </a:lnTo>
                      <a:lnTo>
                        <a:pt x="4" y="137"/>
                      </a:lnTo>
                      <a:lnTo>
                        <a:pt x="8" y="146"/>
                      </a:lnTo>
                      <a:lnTo>
                        <a:pt x="12" y="155"/>
                      </a:lnTo>
                      <a:lnTo>
                        <a:pt x="17" y="164"/>
                      </a:lnTo>
                      <a:lnTo>
                        <a:pt x="23" y="172"/>
                      </a:lnTo>
                      <a:lnTo>
                        <a:pt x="30" y="179"/>
                      </a:lnTo>
                      <a:lnTo>
                        <a:pt x="37" y="186"/>
                      </a:lnTo>
                      <a:lnTo>
                        <a:pt x="46" y="193"/>
                      </a:lnTo>
                      <a:lnTo>
                        <a:pt x="55" y="198"/>
                      </a:lnTo>
                      <a:lnTo>
                        <a:pt x="64" y="202"/>
                      </a:lnTo>
                      <a:lnTo>
                        <a:pt x="73" y="206"/>
                      </a:lnTo>
                      <a:lnTo>
                        <a:pt x="83" y="208"/>
                      </a:lnTo>
                      <a:lnTo>
                        <a:pt x="94" y="210"/>
                      </a:lnTo>
                      <a:lnTo>
                        <a:pt x="104" y="210"/>
                      </a:lnTo>
                      <a:lnTo>
                        <a:pt x="1571" y="210"/>
                      </a:lnTo>
                      <a:lnTo>
                        <a:pt x="1571" y="210"/>
                      </a:lnTo>
                      <a:lnTo>
                        <a:pt x="1581" y="210"/>
                      </a:lnTo>
                      <a:lnTo>
                        <a:pt x="1592" y="208"/>
                      </a:lnTo>
                      <a:lnTo>
                        <a:pt x="1603" y="206"/>
                      </a:lnTo>
                      <a:lnTo>
                        <a:pt x="1612" y="202"/>
                      </a:lnTo>
                      <a:lnTo>
                        <a:pt x="1621" y="198"/>
                      </a:lnTo>
                      <a:lnTo>
                        <a:pt x="1630" y="193"/>
                      </a:lnTo>
                      <a:lnTo>
                        <a:pt x="1638" y="186"/>
                      </a:lnTo>
                      <a:lnTo>
                        <a:pt x="1645" y="179"/>
                      </a:lnTo>
                      <a:lnTo>
                        <a:pt x="1652" y="172"/>
                      </a:lnTo>
                      <a:lnTo>
                        <a:pt x="1658" y="164"/>
                      </a:lnTo>
                      <a:lnTo>
                        <a:pt x="1663" y="155"/>
                      </a:lnTo>
                      <a:lnTo>
                        <a:pt x="1667" y="146"/>
                      </a:lnTo>
                      <a:lnTo>
                        <a:pt x="1671" y="137"/>
                      </a:lnTo>
                      <a:lnTo>
                        <a:pt x="1673" y="127"/>
                      </a:lnTo>
                      <a:lnTo>
                        <a:pt x="1675" y="116"/>
                      </a:lnTo>
                      <a:lnTo>
                        <a:pt x="1675" y="105"/>
                      </a:lnTo>
                      <a:lnTo>
                        <a:pt x="1675" y="105"/>
                      </a:lnTo>
                      <a:lnTo>
                        <a:pt x="1675" y="94"/>
                      </a:lnTo>
                      <a:lnTo>
                        <a:pt x="1673" y="84"/>
                      </a:lnTo>
                      <a:lnTo>
                        <a:pt x="1671" y="74"/>
                      </a:lnTo>
                      <a:lnTo>
                        <a:pt x="1667" y="64"/>
                      </a:lnTo>
                      <a:lnTo>
                        <a:pt x="1663" y="55"/>
                      </a:lnTo>
                      <a:lnTo>
                        <a:pt x="1658" y="47"/>
                      </a:lnTo>
                      <a:lnTo>
                        <a:pt x="1652" y="39"/>
                      </a:lnTo>
                      <a:lnTo>
                        <a:pt x="1645" y="30"/>
                      </a:lnTo>
                      <a:lnTo>
                        <a:pt x="1638" y="24"/>
                      </a:lnTo>
                      <a:lnTo>
                        <a:pt x="1630" y="18"/>
                      </a:lnTo>
                      <a:lnTo>
                        <a:pt x="1621" y="13"/>
                      </a:lnTo>
                      <a:lnTo>
                        <a:pt x="1612" y="8"/>
                      </a:lnTo>
                      <a:lnTo>
                        <a:pt x="1603" y="5"/>
                      </a:lnTo>
                      <a:lnTo>
                        <a:pt x="1592" y="2"/>
                      </a:lnTo>
                      <a:lnTo>
                        <a:pt x="1581" y="1"/>
                      </a:lnTo>
                      <a:lnTo>
                        <a:pt x="1571" y="0"/>
                      </a:lnTo>
                      <a:lnTo>
                        <a:pt x="1571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130" name="Freeform 8">
                  <a:extLst>
                    <a:ext uri="{FF2B5EF4-FFF2-40B4-BE49-F238E27FC236}">
                      <a16:creationId xmlns:a16="http://schemas.microsoft.com/office/drawing/2014/main" id="{4CA37608-9839-48CB-995D-9AE0EFA13B8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28908" y="2994149"/>
                  <a:ext cx="1177027" cy="147128"/>
                </a:xfrm>
                <a:custGeom>
                  <a:avLst/>
                  <a:gdLst>
                    <a:gd name="T0" fmla="*/ 1571 w 1675"/>
                    <a:gd name="T1" fmla="*/ 210 h 210"/>
                    <a:gd name="T2" fmla="*/ 1581 w 1675"/>
                    <a:gd name="T3" fmla="*/ 210 h 210"/>
                    <a:gd name="T4" fmla="*/ 1603 w 1675"/>
                    <a:gd name="T5" fmla="*/ 204 h 210"/>
                    <a:gd name="T6" fmla="*/ 1621 w 1675"/>
                    <a:gd name="T7" fmla="*/ 197 h 210"/>
                    <a:gd name="T8" fmla="*/ 1638 w 1675"/>
                    <a:gd name="T9" fmla="*/ 185 h 210"/>
                    <a:gd name="T10" fmla="*/ 1652 w 1675"/>
                    <a:gd name="T11" fmla="*/ 171 h 210"/>
                    <a:gd name="T12" fmla="*/ 1663 w 1675"/>
                    <a:gd name="T13" fmla="*/ 155 h 210"/>
                    <a:gd name="T14" fmla="*/ 1671 w 1675"/>
                    <a:gd name="T15" fmla="*/ 136 h 210"/>
                    <a:gd name="T16" fmla="*/ 1675 w 1675"/>
                    <a:gd name="T17" fmla="*/ 115 h 210"/>
                    <a:gd name="T18" fmla="*/ 1675 w 1675"/>
                    <a:gd name="T19" fmla="*/ 104 h 210"/>
                    <a:gd name="T20" fmla="*/ 1673 w 1675"/>
                    <a:gd name="T21" fmla="*/ 84 h 210"/>
                    <a:gd name="T22" fmla="*/ 1667 w 1675"/>
                    <a:gd name="T23" fmla="*/ 64 h 210"/>
                    <a:gd name="T24" fmla="*/ 1658 w 1675"/>
                    <a:gd name="T25" fmla="*/ 46 h 210"/>
                    <a:gd name="T26" fmla="*/ 1645 w 1675"/>
                    <a:gd name="T27" fmla="*/ 30 h 210"/>
                    <a:gd name="T28" fmla="*/ 1630 w 1675"/>
                    <a:gd name="T29" fmla="*/ 18 h 210"/>
                    <a:gd name="T30" fmla="*/ 1612 w 1675"/>
                    <a:gd name="T31" fmla="*/ 8 h 210"/>
                    <a:gd name="T32" fmla="*/ 1592 w 1675"/>
                    <a:gd name="T33" fmla="*/ 2 h 210"/>
                    <a:gd name="T34" fmla="*/ 1571 w 1675"/>
                    <a:gd name="T35" fmla="*/ 0 h 210"/>
                    <a:gd name="T36" fmla="*/ 104 w 1675"/>
                    <a:gd name="T37" fmla="*/ 0 h 210"/>
                    <a:gd name="T38" fmla="*/ 83 w 1675"/>
                    <a:gd name="T39" fmla="*/ 2 h 210"/>
                    <a:gd name="T40" fmla="*/ 64 w 1675"/>
                    <a:gd name="T41" fmla="*/ 8 h 210"/>
                    <a:gd name="T42" fmla="*/ 46 w 1675"/>
                    <a:gd name="T43" fmla="*/ 18 h 210"/>
                    <a:gd name="T44" fmla="*/ 30 w 1675"/>
                    <a:gd name="T45" fmla="*/ 30 h 210"/>
                    <a:gd name="T46" fmla="*/ 17 w 1675"/>
                    <a:gd name="T47" fmla="*/ 46 h 210"/>
                    <a:gd name="T48" fmla="*/ 8 w 1675"/>
                    <a:gd name="T49" fmla="*/ 64 h 210"/>
                    <a:gd name="T50" fmla="*/ 2 w 1675"/>
                    <a:gd name="T51" fmla="*/ 84 h 210"/>
                    <a:gd name="T52" fmla="*/ 0 w 1675"/>
                    <a:gd name="T53" fmla="*/ 104 h 210"/>
                    <a:gd name="T54" fmla="*/ 0 w 1675"/>
                    <a:gd name="T55" fmla="*/ 115 h 210"/>
                    <a:gd name="T56" fmla="*/ 4 w 1675"/>
                    <a:gd name="T57" fmla="*/ 136 h 210"/>
                    <a:gd name="T58" fmla="*/ 12 w 1675"/>
                    <a:gd name="T59" fmla="*/ 155 h 210"/>
                    <a:gd name="T60" fmla="*/ 23 w 1675"/>
                    <a:gd name="T61" fmla="*/ 171 h 210"/>
                    <a:gd name="T62" fmla="*/ 37 w 1675"/>
                    <a:gd name="T63" fmla="*/ 185 h 210"/>
                    <a:gd name="T64" fmla="*/ 55 w 1675"/>
                    <a:gd name="T65" fmla="*/ 197 h 210"/>
                    <a:gd name="T66" fmla="*/ 73 w 1675"/>
                    <a:gd name="T67" fmla="*/ 204 h 210"/>
                    <a:gd name="T68" fmla="*/ 94 w 1675"/>
                    <a:gd name="T69" fmla="*/ 210 h 210"/>
                    <a:gd name="T70" fmla="*/ 104 w 1675"/>
                    <a:gd name="T71" fmla="*/ 210 h 2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1675" h="210">
                      <a:moveTo>
                        <a:pt x="104" y="210"/>
                      </a:moveTo>
                      <a:lnTo>
                        <a:pt x="1571" y="210"/>
                      </a:lnTo>
                      <a:lnTo>
                        <a:pt x="1571" y="210"/>
                      </a:lnTo>
                      <a:lnTo>
                        <a:pt x="1581" y="210"/>
                      </a:lnTo>
                      <a:lnTo>
                        <a:pt x="1592" y="207"/>
                      </a:lnTo>
                      <a:lnTo>
                        <a:pt x="1603" y="204"/>
                      </a:lnTo>
                      <a:lnTo>
                        <a:pt x="1612" y="201"/>
                      </a:lnTo>
                      <a:lnTo>
                        <a:pt x="1621" y="197"/>
                      </a:lnTo>
                      <a:lnTo>
                        <a:pt x="1630" y="191"/>
                      </a:lnTo>
                      <a:lnTo>
                        <a:pt x="1638" y="185"/>
                      </a:lnTo>
                      <a:lnTo>
                        <a:pt x="1645" y="179"/>
                      </a:lnTo>
                      <a:lnTo>
                        <a:pt x="1652" y="171"/>
                      </a:lnTo>
                      <a:lnTo>
                        <a:pt x="1658" y="163"/>
                      </a:lnTo>
                      <a:lnTo>
                        <a:pt x="1663" y="155"/>
                      </a:lnTo>
                      <a:lnTo>
                        <a:pt x="1667" y="146"/>
                      </a:lnTo>
                      <a:lnTo>
                        <a:pt x="1671" y="136"/>
                      </a:lnTo>
                      <a:lnTo>
                        <a:pt x="1673" y="125"/>
                      </a:lnTo>
                      <a:lnTo>
                        <a:pt x="1675" y="115"/>
                      </a:lnTo>
                      <a:lnTo>
                        <a:pt x="1675" y="104"/>
                      </a:lnTo>
                      <a:lnTo>
                        <a:pt x="1675" y="104"/>
                      </a:lnTo>
                      <a:lnTo>
                        <a:pt x="1675" y="94"/>
                      </a:lnTo>
                      <a:lnTo>
                        <a:pt x="1673" y="84"/>
                      </a:lnTo>
                      <a:lnTo>
                        <a:pt x="1671" y="74"/>
                      </a:lnTo>
                      <a:lnTo>
                        <a:pt x="1667" y="64"/>
                      </a:lnTo>
                      <a:lnTo>
                        <a:pt x="1663" y="54"/>
                      </a:lnTo>
                      <a:lnTo>
                        <a:pt x="1658" y="46"/>
                      </a:lnTo>
                      <a:lnTo>
                        <a:pt x="1652" y="38"/>
                      </a:lnTo>
                      <a:lnTo>
                        <a:pt x="1645" y="30"/>
                      </a:lnTo>
                      <a:lnTo>
                        <a:pt x="1638" y="24"/>
                      </a:lnTo>
                      <a:lnTo>
                        <a:pt x="1630" y="18"/>
                      </a:lnTo>
                      <a:lnTo>
                        <a:pt x="1621" y="12"/>
                      </a:lnTo>
                      <a:lnTo>
                        <a:pt x="1612" y="8"/>
                      </a:lnTo>
                      <a:lnTo>
                        <a:pt x="1603" y="5"/>
                      </a:lnTo>
                      <a:lnTo>
                        <a:pt x="1592" y="2"/>
                      </a:lnTo>
                      <a:lnTo>
                        <a:pt x="1581" y="0"/>
                      </a:lnTo>
                      <a:lnTo>
                        <a:pt x="1571" y="0"/>
                      </a:lnTo>
                      <a:lnTo>
                        <a:pt x="104" y="0"/>
                      </a:lnTo>
                      <a:lnTo>
                        <a:pt x="104" y="0"/>
                      </a:lnTo>
                      <a:lnTo>
                        <a:pt x="94" y="0"/>
                      </a:lnTo>
                      <a:lnTo>
                        <a:pt x="83" y="2"/>
                      </a:lnTo>
                      <a:lnTo>
                        <a:pt x="73" y="5"/>
                      </a:lnTo>
                      <a:lnTo>
                        <a:pt x="64" y="8"/>
                      </a:lnTo>
                      <a:lnTo>
                        <a:pt x="55" y="12"/>
                      </a:lnTo>
                      <a:lnTo>
                        <a:pt x="46" y="18"/>
                      </a:lnTo>
                      <a:lnTo>
                        <a:pt x="37" y="24"/>
                      </a:lnTo>
                      <a:lnTo>
                        <a:pt x="30" y="30"/>
                      </a:lnTo>
                      <a:lnTo>
                        <a:pt x="23" y="38"/>
                      </a:lnTo>
                      <a:lnTo>
                        <a:pt x="17" y="46"/>
                      </a:lnTo>
                      <a:lnTo>
                        <a:pt x="12" y="54"/>
                      </a:lnTo>
                      <a:lnTo>
                        <a:pt x="8" y="64"/>
                      </a:lnTo>
                      <a:lnTo>
                        <a:pt x="4" y="74"/>
                      </a:lnTo>
                      <a:lnTo>
                        <a:pt x="2" y="84"/>
                      </a:lnTo>
                      <a:lnTo>
                        <a:pt x="0" y="94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0" y="115"/>
                      </a:lnTo>
                      <a:lnTo>
                        <a:pt x="2" y="125"/>
                      </a:lnTo>
                      <a:lnTo>
                        <a:pt x="4" y="136"/>
                      </a:lnTo>
                      <a:lnTo>
                        <a:pt x="8" y="146"/>
                      </a:lnTo>
                      <a:lnTo>
                        <a:pt x="12" y="155"/>
                      </a:lnTo>
                      <a:lnTo>
                        <a:pt x="17" y="163"/>
                      </a:lnTo>
                      <a:lnTo>
                        <a:pt x="23" y="171"/>
                      </a:lnTo>
                      <a:lnTo>
                        <a:pt x="30" y="179"/>
                      </a:lnTo>
                      <a:lnTo>
                        <a:pt x="37" y="185"/>
                      </a:lnTo>
                      <a:lnTo>
                        <a:pt x="46" y="191"/>
                      </a:lnTo>
                      <a:lnTo>
                        <a:pt x="55" y="197"/>
                      </a:lnTo>
                      <a:lnTo>
                        <a:pt x="64" y="201"/>
                      </a:lnTo>
                      <a:lnTo>
                        <a:pt x="73" y="204"/>
                      </a:lnTo>
                      <a:lnTo>
                        <a:pt x="83" y="207"/>
                      </a:lnTo>
                      <a:lnTo>
                        <a:pt x="94" y="210"/>
                      </a:lnTo>
                      <a:lnTo>
                        <a:pt x="104" y="210"/>
                      </a:lnTo>
                      <a:lnTo>
                        <a:pt x="104" y="21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131" name="Freeform 9">
                  <a:extLst>
                    <a:ext uri="{FF2B5EF4-FFF2-40B4-BE49-F238E27FC236}">
                      <a16:creationId xmlns:a16="http://schemas.microsoft.com/office/drawing/2014/main" id="{2B43EDF0-CE3F-4A1F-9221-107B1A7502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69971" y="4160671"/>
                  <a:ext cx="535971" cy="147128"/>
                </a:xfrm>
                <a:custGeom>
                  <a:avLst/>
                  <a:gdLst>
                    <a:gd name="T0" fmla="*/ 657 w 761"/>
                    <a:gd name="T1" fmla="*/ 0 h 210"/>
                    <a:gd name="T2" fmla="*/ 0 w 761"/>
                    <a:gd name="T3" fmla="*/ 0 h 210"/>
                    <a:gd name="T4" fmla="*/ 0 w 761"/>
                    <a:gd name="T5" fmla="*/ 210 h 210"/>
                    <a:gd name="T6" fmla="*/ 657 w 761"/>
                    <a:gd name="T7" fmla="*/ 210 h 210"/>
                    <a:gd name="T8" fmla="*/ 657 w 761"/>
                    <a:gd name="T9" fmla="*/ 210 h 210"/>
                    <a:gd name="T10" fmla="*/ 667 w 761"/>
                    <a:gd name="T11" fmla="*/ 209 h 210"/>
                    <a:gd name="T12" fmla="*/ 678 w 761"/>
                    <a:gd name="T13" fmla="*/ 208 h 210"/>
                    <a:gd name="T14" fmla="*/ 689 w 761"/>
                    <a:gd name="T15" fmla="*/ 205 h 210"/>
                    <a:gd name="T16" fmla="*/ 698 w 761"/>
                    <a:gd name="T17" fmla="*/ 202 h 210"/>
                    <a:gd name="T18" fmla="*/ 707 w 761"/>
                    <a:gd name="T19" fmla="*/ 197 h 210"/>
                    <a:gd name="T20" fmla="*/ 716 w 761"/>
                    <a:gd name="T21" fmla="*/ 192 h 210"/>
                    <a:gd name="T22" fmla="*/ 724 w 761"/>
                    <a:gd name="T23" fmla="*/ 186 h 210"/>
                    <a:gd name="T24" fmla="*/ 731 w 761"/>
                    <a:gd name="T25" fmla="*/ 179 h 210"/>
                    <a:gd name="T26" fmla="*/ 738 w 761"/>
                    <a:gd name="T27" fmla="*/ 172 h 210"/>
                    <a:gd name="T28" fmla="*/ 744 w 761"/>
                    <a:gd name="T29" fmla="*/ 164 h 210"/>
                    <a:gd name="T30" fmla="*/ 749 w 761"/>
                    <a:gd name="T31" fmla="*/ 155 h 210"/>
                    <a:gd name="T32" fmla="*/ 753 w 761"/>
                    <a:gd name="T33" fmla="*/ 146 h 210"/>
                    <a:gd name="T34" fmla="*/ 757 w 761"/>
                    <a:gd name="T35" fmla="*/ 136 h 210"/>
                    <a:gd name="T36" fmla="*/ 759 w 761"/>
                    <a:gd name="T37" fmla="*/ 126 h 210"/>
                    <a:gd name="T38" fmla="*/ 761 w 761"/>
                    <a:gd name="T39" fmla="*/ 116 h 210"/>
                    <a:gd name="T40" fmla="*/ 761 w 761"/>
                    <a:gd name="T41" fmla="*/ 105 h 210"/>
                    <a:gd name="T42" fmla="*/ 761 w 761"/>
                    <a:gd name="T43" fmla="*/ 105 h 210"/>
                    <a:gd name="T44" fmla="*/ 761 w 761"/>
                    <a:gd name="T45" fmla="*/ 95 h 210"/>
                    <a:gd name="T46" fmla="*/ 759 w 761"/>
                    <a:gd name="T47" fmla="*/ 84 h 210"/>
                    <a:gd name="T48" fmla="*/ 757 w 761"/>
                    <a:gd name="T49" fmla="*/ 73 h 210"/>
                    <a:gd name="T50" fmla="*/ 753 w 761"/>
                    <a:gd name="T51" fmla="*/ 64 h 210"/>
                    <a:gd name="T52" fmla="*/ 749 w 761"/>
                    <a:gd name="T53" fmla="*/ 55 h 210"/>
                    <a:gd name="T54" fmla="*/ 744 w 761"/>
                    <a:gd name="T55" fmla="*/ 46 h 210"/>
                    <a:gd name="T56" fmla="*/ 738 w 761"/>
                    <a:gd name="T57" fmla="*/ 38 h 210"/>
                    <a:gd name="T58" fmla="*/ 731 w 761"/>
                    <a:gd name="T59" fmla="*/ 31 h 210"/>
                    <a:gd name="T60" fmla="*/ 724 w 761"/>
                    <a:gd name="T61" fmla="*/ 24 h 210"/>
                    <a:gd name="T62" fmla="*/ 716 w 761"/>
                    <a:gd name="T63" fmla="*/ 18 h 210"/>
                    <a:gd name="T64" fmla="*/ 707 w 761"/>
                    <a:gd name="T65" fmla="*/ 13 h 210"/>
                    <a:gd name="T66" fmla="*/ 698 w 761"/>
                    <a:gd name="T67" fmla="*/ 9 h 210"/>
                    <a:gd name="T68" fmla="*/ 689 w 761"/>
                    <a:gd name="T69" fmla="*/ 5 h 210"/>
                    <a:gd name="T70" fmla="*/ 678 w 761"/>
                    <a:gd name="T71" fmla="*/ 2 h 210"/>
                    <a:gd name="T72" fmla="*/ 667 w 761"/>
                    <a:gd name="T73" fmla="*/ 0 h 210"/>
                    <a:gd name="T74" fmla="*/ 657 w 761"/>
                    <a:gd name="T75" fmla="*/ 0 h 210"/>
                    <a:gd name="T76" fmla="*/ 657 w 761"/>
                    <a:gd name="T77" fmla="*/ 0 h 2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761" h="210">
                      <a:moveTo>
                        <a:pt x="657" y="0"/>
                      </a:moveTo>
                      <a:lnTo>
                        <a:pt x="0" y="0"/>
                      </a:lnTo>
                      <a:lnTo>
                        <a:pt x="0" y="210"/>
                      </a:lnTo>
                      <a:lnTo>
                        <a:pt x="657" y="210"/>
                      </a:lnTo>
                      <a:lnTo>
                        <a:pt x="657" y="210"/>
                      </a:lnTo>
                      <a:lnTo>
                        <a:pt x="667" y="209"/>
                      </a:lnTo>
                      <a:lnTo>
                        <a:pt x="678" y="208"/>
                      </a:lnTo>
                      <a:lnTo>
                        <a:pt x="689" y="205"/>
                      </a:lnTo>
                      <a:lnTo>
                        <a:pt x="698" y="202"/>
                      </a:lnTo>
                      <a:lnTo>
                        <a:pt x="707" y="197"/>
                      </a:lnTo>
                      <a:lnTo>
                        <a:pt x="716" y="192"/>
                      </a:lnTo>
                      <a:lnTo>
                        <a:pt x="724" y="186"/>
                      </a:lnTo>
                      <a:lnTo>
                        <a:pt x="731" y="179"/>
                      </a:lnTo>
                      <a:lnTo>
                        <a:pt x="738" y="172"/>
                      </a:lnTo>
                      <a:lnTo>
                        <a:pt x="744" y="164"/>
                      </a:lnTo>
                      <a:lnTo>
                        <a:pt x="749" y="155"/>
                      </a:lnTo>
                      <a:lnTo>
                        <a:pt x="753" y="146"/>
                      </a:lnTo>
                      <a:lnTo>
                        <a:pt x="757" y="136"/>
                      </a:lnTo>
                      <a:lnTo>
                        <a:pt x="759" y="126"/>
                      </a:lnTo>
                      <a:lnTo>
                        <a:pt x="761" y="116"/>
                      </a:lnTo>
                      <a:lnTo>
                        <a:pt x="761" y="105"/>
                      </a:lnTo>
                      <a:lnTo>
                        <a:pt x="761" y="105"/>
                      </a:lnTo>
                      <a:lnTo>
                        <a:pt x="761" y="95"/>
                      </a:lnTo>
                      <a:lnTo>
                        <a:pt x="759" y="84"/>
                      </a:lnTo>
                      <a:lnTo>
                        <a:pt x="757" y="73"/>
                      </a:lnTo>
                      <a:lnTo>
                        <a:pt x="753" y="64"/>
                      </a:lnTo>
                      <a:lnTo>
                        <a:pt x="749" y="55"/>
                      </a:lnTo>
                      <a:lnTo>
                        <a:pt x="744" y="46"/>
                      </a:lnTo>
                      <a:lnTo>
                        <a:pt x="738" y="38"/>
                      </a:lnTo>
                      <a:lnTo>
                        <a:pt x="731" y="31"/>
                      </a:lnTo>
                      <a:lnTo>
                        <a:pt x="724" y="24"/>
                      </a:lnTo>
                      <a:lnTo>
                        <a:pt x="716" y="18"/>
                      </a:lnTo>
                      <a:lnTo>
                        <a:pt x="707" y="13"/>
                      </a:lnTo>
                      <a:lnTo>
                        <a:pt x="698" y="9"/>
                      </a:lnTo>
                      <a:lnTo>
                        <a:pt x="689" y="5"/>
                      </a:lnTo>
                      <a:lnTo>
                        <a:pt x="678" y="2"/>
                      </a:lnTo>
                      <a:lnTo>
                        <a:pt x="667" y="0"/>
                      </a:lnTo>
                      <a:lnTo>
                        <a:pt x="657" y="0"/>
                      </a:lnTo>
                      <a:lnTo>
                        <a:pt x="657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132" name="Freeform 10">
                  <a:extLst>
                    <a:ext uri="{FF2B5EF4-FFF2-40B4-BE49-F238E27FC236}">
                      <a16:creationId xmlns:a16="http://schemas.microsoft.com/office/drawing/2014/main" id="{9C1A9D3F-E3DB-4C85-9E30-77456525648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69971" y="4444415"/>
                  <a:ext cx="535971" cy="147128"/>
                </a:xfrm>
                <a:custGeom>
                  <a:avLst/>
                  <a:gdLst>
                    <a:gd name="T0" fmla="*/ 657 w 761"/>
                    <a:gd name="T1" fmla="*/ 0 h 210"/>
                    <a:gd name="T2" fmla="*/ 0 w 761"/>
                    <a:gd name="T3" fmla="*/ 0 h 210"/>
                    <a:gd name="T4" fmla="*/ 0 w 761"/>
                    <a:gd name="T5" fmla="*/ 210 h 210"/>
                    <a:gd name="T6" fmla="*/ 0 w 761"/>
                    <a:gd name="T7" fmla="*/ 210 h 210"/>
                    <a:gd name="T8" fmla="*/ 657 w 761"/>
                    <a:gd name="T9" fmla="*/ 210 h 210"/>
                    <a:gd name="T10" fmla="*/ 657 w 761"/>
                    <a:gd name="T11" fmla="*/ 210 h 210"/>
                    <a:gd name="T12" fmla="*/ 667 w 761"/>
                    <a:gd name="T13" fmla="*/ 210 h 210"/>
                    <a:gd name="T14" fmla="*/ 678 w 761"/>
                    <a:gd name="T15" fmla="*/ 208 h 210"/>
                    <a:gd name="T16" fmla="*/ 689 w 761"/>
                    <a:gd name="T17" fmla="*/ 206 h 210"/>
                    <a:gd name="T18" fmla="*/ 698 w 761"/>
                    <a:gd name="T19" fmla="*/ 202 h 210"/>
                    <a:gd name="T20" fmla="*/ 707 w 761"/>
                    <a:gd name="T21" fmla="*/ 197 h 210"/>
                    <a:gd name="T22" fmla="*/ 716 w 761"/>
                    <a:gd name="T23" fmla="*/ 192 h 210"/>
                    <a:gd name="T24" fmla="*/ 724 w 761"/>
                    <a:gd name="T25" fmla="*/ 186 h 210"/>
                    <a:gd name="T26" fmla="*/ 731 w 761"/>
                    <a:gd name="T27" fmla="*/ 179 h 210"/>
                    <a:gd name="T28" fmla="*/ 738 w 761"/>
                    <a:gd name="T29" fmla="*/ 172 h 210"/>
                    <a:gd name="T30" fmla="*/ 744 w 761"/>
                    <a:gd name="T31" fmla="*/ 164 h 210"/>
                    <a:gd name="T32" fmla="*/ 749 w 761"/>
                    <a:gd name="T33" fmla="*/ 155 h 210"/>
                    <a:gd name="T34" fmla="*/ 753 w 761"/>
                    <a:gd name="T35" fmla="*/ 146 h 210"/>
                    <a:gd name="T36" fmla="*/ 757 w 761"/>
                    <a:gd name="T37" fmla="*/ 136 h 210"/>
                    <a:gd name="T38" fmla="*/ 759 w 761"/>
                    <a:gd name="T39" fmla="*/ 127 h 210"/>
                    <a:gd name="T40" fmla="*/ 761 w 761"/>
                    <a:gd name="T41" fmla="*/ 115 h 210"/>
                    <a:gd name="T42" fmla="*/ 761 w 761"/>
                    <a:gd name="T43" fmla="*/ 105 h 210"/>
                    <a:gd name="T44" fmla="*/ 761 w 761"/>
                    <a:gd name="T45" fmla="*/ 105 h 210"/>
                    <a:gd name="T46" fmla="*/ 761 w 761"/>
                    <a:gd name="T47" fmla="*/ 94 h 210"/>
                    <a:gd name="T48" fmla="*/ 759 w 761"/>
                    <a:gd name="T49" fmla="*/ 84 h 210"/>
                    <a:gd name="T50" fmla="*/ 757 w 761"/>
                    <a:gd name="T51" fmla="*/ 74 h 210"/>
                    <a:gd name="T52" fmla="*/ 753 w 761"/>
                    <a:gd name="T53" fmla="*/ 64 h 210"/>
                    <a:gd name="T54" fmla="*/ 749 w 761"/>
                    <a:gd name="T55" fmla="*/ 55 h 210"/>
                    <a:gd name="T56" fmla="*/ 744 w 761"/>
                    <a:gd name="T57" fmla="*/ 46 h 210"/>
                    <a:gd name="T58" fmla="*/ 738 w 761"/>
                    <a:gd name="T59" fmla="*/ 38 h 210"/>
                    <a:gd name="T60" fmla="*/ 731 w 761"/>
                    <a:gd name="T61" fmla="*/ 30 h 210"/>
                    <a:gd name="T62" fmla="*/ 724 w 761"/>
                    <a:gd name="T63" fmla="*/ 24 h 210"/>
                    <a:gd name="T64" fmla="*/ 716 w 761"/>
                    <a:gd name="T65" fmla="*/ 18 h 210"/>
                    <a:gd name="T66" fmla="*/ 707 w 761"/>
                    <a:gd name="T67" fmla="*/ 13 h 210"/>
                    <a:gd name="T68" fmla="*/ 698 w 761"/>
                    <a:gd name="T69" fmla="*/ 8 h 210"/>
                    <a:gd name="T70" fmla="*/ 689 w 761"/>
                    <a:gd name="T71" fmla="*/ 5 h 210"/>
                    <a:gd name="T72" fmla="*/ 678 w 761"/>
                    <a:gd name="T73" fmla="*/ 2 h 210"/>
                    <a:gd name="T74" fmla="*/ 667 w 761"/>
                    <a:gd name="T75" fmla="*/ 1 h 210"/>
                    <a:gd name="T76" fmla="*/ 657 w 761"/>
                    <a:gd name="T77" fmla="*/ 0 h 210"/>
                    <a:gd name="T78" fmla="*/ 657 w 761"/>
                    <a:gd name="T79" fmla="*/ 0 h 2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761" h="210">
                      <a:moveTo>
                        <a:pt x="657" y="0"/>
                      </a:moveTo>
                      <a:lnTo>
                        <a:pt x="0" y="0"/>
                      </a:lnTo>
                      <a:lnTo>
                        <a:pt x="0" y="210"/>
                      </a:lnTo>
                      <a:lnTo>
                        <a:pt x="0" y="210"/>
                      </a:lnTo>
                      <a:lnTo>
                        <a:pt x="657" y="210"/>
                      </a:lnTo>
                      <a:lnTo>
                        <a:pt x="657" y="210"/>
                      </a:lnTo>
                      <a:lnTo>
                        <a:pt x="667" y="210"/>
                      </a:lnTo>
                      <a:lnTo>
                        <a:pt x="678" y="208"/>
                      </a:lnTo>
                      <a:lnTo>
                        <a:pt x="689" y="206"/>
                      </a:lnTo>
                      <a:lnTo>
                        <a:pt x="698" y="202"/>
                      </a:lnTo>
                      <a:lnTo>
                        <a:pt x="707" y="197"/>
                      </a:lnTo>
                      <a:lnTo>
                        <a:pt x="716" y="192"/>
                      </a:lnTo>
                      <a:lnTo>
                        <a:pt x="724" y="186"/>
                      </a:lnTo>
                      <a:lnTo>
                        <a:pt x="731" y="179"/>
                      </a:lnTo>
                      <a:lnTo>
                        <a:pt x="738" y="172"/>
                      </a:lnTo>
                      <a:lnTo>
                        <a:pt x="744" y="164"/>
                      </a:lnTo>
                      <a:lnTo>
                        <a:pt x="749" y="155"/>
                      </a:lnTo>
                      <a:lnTo>
                        <a:pt x="753" y="146"/>
                      </a:lnTo>
                      <a:lnTo>
                        <a:pt x="757" y="136"/>
                      </a:lnTo>
                      <a:lnTo>
                        <a:pt x="759" y="127"/>
                      </a:lnTo>
                      <a:lnTo>
                        <a:pt x="761" y="115"/>
                      </a:lnTo>
                      <a:lnTo>
                        <a:pt x="761" y="105"/>
                      </a:lnTo>
                      <a:lnTo>
                        <a:pt x="761" y="105"/>
                      </a:lnTo>
                      <a:lnTo>
                        <a:pt x="761" y="94"/>
                      </a:lnTo>
                      <a:lnTo>
                        <a:pt x="759" y="84"/>
                      </a:lnTo>
                      <a:lnTo>
                        <a:pt x="757" y="74"/>
                      </a:lnTo>
                      <a:lnTo>
                        <a:pt x="753" y="64"/>
                      </a:lnTo>
                      <a:lnTo>
                        <a:pt x="749" y="55"/>
                      </a:lnTo>
                      <a:lnTo>
                        <a:pt x="744" y="46"/>
                      </a:lnTo>
                      <a:lnTo>
                        <a:pt x="738" y="38"/>
                      </a:lnTo>
                      <a:lnTo>
                        <a:pt x="731" y="30"/>
                      </a:lnTo>
                      <a:lnTo>
                        <a:pt x="724" y="24"/>
                      </a:lnTo>
                      <a:lnTo>
                        <a:pt x="716" y="18"/>
                      </a:lnTo>
                      <a:lnTo>
                        <a:pt x="707" y="13"/>
                      </a:lnTo>
                      <a:lnTo>
                        <a:pt x="698" y="8"/>
                      </a:lnTo>
                      <a:lnTo>
                        <a:pt x="689" y="5"/>
                      </a:lnTo>
                      <a:lnTo>
                        <a:pt x="678" y="2"/>
                      </a:lnTo>
                      <a:lnTo>
                        <a:pt x="667" y="1"/>
                      </a:lnTo>
                      <a:lnTo>
                        <a:pt x="657" y="0"/>
                      </a:lnTo>
                      <a:lnTo>
                        <a:pt x="657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133" name="Freeform 11">
                  <a:extLst>
                    <a:ext uri="{FF2B5EF4-FFF2-40B4-BE49-F238E27FC236}">
                      <a16:creationId xmlns:a16="http://schemas.microsoft.com/office/drawing/2014/main" id="{AF5DC6AC-23B4-403F-9304-26ED877EB3B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28908" y="3288406"/>
                  <a:ext cx="535971" cy="147128"/>
                </a:xfrm>
                <a:custGeom>
                  <a:avLst/>
                  <a:gdLst>
                    <a:gd name="T0" fmla="*/ 104 w 761"/>
                    <a:gd name="T1" fmla="*/ 211 h 211"/>
                    <a:gd name="T2" fmla="*/ 761 w 761"/>
                    <a:gd name="T3" fmla="*/ 211 h 211"/>
                    <a:gd name="T4" fmla="*/ 761 w 761"/>
                    <a:gd name="T5" fmla="*/ 0 h 211"/>
                    <a:gd name="T6" fmla="*/ 104 w 761"/>
                    <a:gd name="T7" fmla="*/ 0 h 211"/>
                    <a:gd name="T8" fmla="*/ 104 w 761"/>
                    <a:gd name="T9" fmla="*/ 0 h 211"/>
                    <a:gd name="T10" fmla="*/ 94 w 761"/>
                    <a:gd name="T11" fmla="*/ 1 h 211"/>
                    <a:gd name="T12" fmla="*/ 83 w 761"/>
                    <a:gd name="T13" fmla="*/ 2 h 211"/>
                    <a:gd name="T14" fmla="*/ 73 w 761"/>
                    <a:gd name="T15" fmla="*/ 5 h 211"/>
                    <a:gd name="T16" fmla="*/ 64 w 761"/>
                    <a:gd name="T17" fmla="*/ 8 h 211"/>
                    <a:gd name="T18" fmla="*/ 55 w 761"/>
                    <a:gd name="T19" fmla="*/ 13 h 211"/>
                    <a:gd name="T20" fmla="*/ 46 w 761"/>
                    <a:gd name="T21" fmla="*/ 18 h 211"/>
                    <a:gd name="T22" fmla="*/ 37 w 761"/>
                    <a:gd name="T23" fmla="*/ 24 h 211"/>
                    <a:gd name="T24" fmla="*/ 30 w 761"/>
                    <a:gd name="T25" fmla="*/ 32 h 211"/>
                    <a:gd name="T26" fmla="*/ 23 w 761"/>
                    <a:gd name="T27" fmla="*/ 39 h 211"/>
                    <a:gd name="T28" fmla="*/ 17 w 761"/>
                    <a:gd name="T29" fmla="*/ 47 h 211"/>
                    <a:gd name="T30" fmla="*/ 12 w 761"/>
                    <a:gd name="T31" fmla="*/ 56 h 211"/>
                    <a:gd name="T32" fmla="*/ 8 w 761"/>
                    <a:gd name="T33" fmla="*/ 65 h 211"/>
                    <a:gd name="T34" fmla="*/ 4 w 761"/>
                    <a:gd name="T35" fmla="*/ 74 h 211"/>
                    <a:gd name="T36" fmla="*/ 2 w 761"/>
                    <a:gd name="T37" fmla="*/ 84 h 211"/>
                    <a:gd name="T38" fmla="*/ 0 w 761"/>
                    <a:gd name="T39" fmla="*/ 94 h 211"/>
                    <a:gd name="T40" fmla="*/ 0 w 761"/>
                    <a:gd name="T41" fmla="*/ 106 h 211"/>
                    <a:gd name="T42" fmla="*/ 0 w 761"/>
                    <a:gd name="T43" fmla="*/ 106 h 211"/>
                    <a:gd name="T44" fmla="*/ 0 w 761"/>
                    <a:gd name="T45" fmla="*/ 117 h 211"/>
                    <a:gd name="T46" fmla="*/ 2 w 761"/>
                    <a:gd name="T47" fmla="*/ 127 h 211"/>
                    <a:gd name="T48" fmla="*/ 4 w 761"/>
                    <a:gd name="T49" fmla="*/ 137 h 211"/>
                    <a:gd name="T50" fmla="*/ 8 w 761"/>
                    <a:gd name="T51" fmla="*/ 146 h 211"/>
                    <a:gd name="T52" fmla="*/ 12 w 761"/>
                    <a:gd name="T53" fmla="*/ 155 h 211"/>
                    <a:gd name="T54" fmla="*/ 17 w 761"/>
                    <a:gd name="T55" fmla="*/ 164 h 211"/>
                    <a:gd name="T56" fmla="*/ 23 w 761"/>
                    <a:gd name="T57" fmla="*/ 172 h 211"/>
                    <a:gd name="T58" fmla="*/ 30 w 761"/>
                    <a:gd name="T59" fmla="*/ 180 h 211"/>
                    <a:gd name="T60" fmla="*/ 37 w 761"/>
                    <a:gd name="T61" fmla="*/ 187 h 211"/>
                    <a:gd name="T62" fmla="*/ 46 w 761"/>
                    <a:gd name="T63" fmla="*/ 193 h 211"/>
                    <a:gd name="T64" fmla="*/ 55 w 761"/>
                    <a:gd name="T65" fmla="*/ 198 h 211"/>
                    <a:gd name="T66" fmla="*/ 64 w 761"/>
                    <a:gd name="T67" fmla="*/ 202 h 211"/>
                    <a:gd name="T68" fmla="*/ 73 w 761"/>
                    <a:gd name="T69" fmla="*/ 206 h 211"/>
                    <a:gd name="T70" fmla="*/ 83 w 761"/>
                    <a:gd name="T71" fmla="*/ 208 h 211"/>
                    <a:gd name="T72" fmla="*/ 94 w 761"/>
                    <a:gd name="T73" fmla="*/ 210 h 211"/>
                    <a:gd name="T74" fmla="*/ 104 w 761"/>
                    <a:gd name="T75" fmla="*/ 211 h 211"/>
                    <a:gd name="T76" fmla="*/ 104 w 761"/>
                    <a:gd name="T77" fmla="*/ 211 h 2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761" h="211">
                      <a:moveTo>
                        <a:pt x="104" y="211"/>
                      </a:moveTo>
                      <a:lnTo>
                        <a:pt x="761" y="211"/>
                      </a:lnTo>
                      <a:lnTo>
                        <a:pt x="761" y="0"/>
                      </a:lnTo>
                      <a:lnTo>
                        <a:pt x="104" y="0"/>
                      </a:lnTo>
                      <a:lnTo>
                        <a:pt x="104" y="0"/>
                      </a:lnTo>
                      <a:lnTo>
                        <a:pt x="94" y="1"/>
                      </a:lnTo>
                      <a:lnTo>
                        <a:pt x="83" y="2"/>
                      </a:lnTo>
                      <a:lnTo>
                        <a:pt x="73" y="5"/>
                      </a:lnTo>
                      <a:lnTo>
                        <a:pt x="64" y="8"/>
                      </a:lnTo>
                      <a:lnTo>
                        <a:pt x="55" y="13"/>
                      </a:lnTo>
                      <a:lnTo>
                        <a:pt x="46" y="18"/>
                      </a:lnTo>
                      <a:lnTo>
                        <a:pt x="37" y="24"/>
                      </a:lnTo>
                      <a:lnTo>
                        <a:pt x="30" y="32"/>
                      </a:lnTo>
                      <a:lnTo>
                        <a:pt x="23" y="39"/>
                      </a:lnTo>
                      <a:lnTo>
                        <a:pt x="17" y="47"/>
                      </a:lnTo>
                      <a:lnTo>
                        <a:pt x="12" y="56"/>
                      </a:lnTo>
                      <a:lnTo>
                        <a:pt x="8" y="65"/>
                      </a:lnTo>
                      <a:lnTo>
                        <a:pt x="4" y="74"/>
                      </a:lnTo>
                      <a:lnTo>
                        <a:pt x="2" y="84"/>
                      </a:lnTo>
                      <a:lnTo>
                        <a:pt x="0" y="94"/>
                      </a:lnTo>
                      <a:lnTo>
                        <a:pt x="0" y="106"/>
                      </a:lnTo>
                      <a:lnTo>
                        <a:pt x="0" y="106"/>
                      </a:lnTo>
                      <a:lnTo>
                        <a:pt x="0" y="117"/>
                      </a:lnTo>
                      <a:lnTo>
                        <a:pt x="2" y="127"/>
                      </a:lnTo>
                      <a:lnTo>
                        <a:pt x="4" y="137"/>
                      </a:lnTo>
                      <a:lnTo>
                        <a:pt x="8" y="146"/>
                      </a:lnTo>
                      <a:lnTo>
                        <a:pt x="12" y="155"/>
                      </a:lnTo>
                      <a:lnTo>
                        <a:pt x="17" y="164"/>
                      </a:lnTo>
                      <a:lnTo>
                        <a:pt x="23" y="172"/>
                      </a:lnTo>
                      <a:lnTo>
                        <a:pt x="30" y="180"/>
                      </a:lnTo>
                      <a:lnTo>
                        <a:pt x="37" y="187"/>
                      </a:lnTo>
                      <a:lnTo>
                        <a:pt x="46" y="193"/>
                      </a:lnTo>
                      <a:lnTo>
                        <a:pt x="55" y="198"/>
                      </a:lnTo>
                      <a:lnTo>
                        <a:pt x="64" y="202"/>
                      </a:lnTo>
                      <a:lnTo>
                        <a:pt x="73" y="206"/>
                      </a:lnTo>
                      <a:lnTo>
                        <a:pt x="83" y="208"/>
                      </a:lnTo>
                      <a:lnTo>
                        <a:pt x="94" y="210"/>
                      </a:lnTo>
                      <a:lnTo>
                        <a:pt x="104" y="211"/>
                      </a:lnTo>
                      <a:lnTo>
                        <a:pt x="104" y="211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134" name="Freeform 12">
                  <a:extLst>
                    <a:ext uri="{FF2B5EF4-FFF2-40B4-BE49-F238E27FC236}">
                      <a16:creationId xmlns:a16="http://schemas.microsoft.com/office/drawing/2014/main" id="{58755F2A-DA16-4AAA-A686-0A83AB3D47D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28908" y="3582663"/>
                  <a:ext cx="535971" cy="147128"/>
                </a:xfrm>
                <a:custGeom>
                  <a:avLst/>
                  <a:gdLst>
                    <a:gd name="T0" fmla="*/ 104 w 761"/>
                    <a:gd name="T1" fmla="*/ 209 h 209"/>
                    <a:gd name="T2" fmla="*/ 761 w 761"/>
                    <a:gd name="T3" fmla="*/ 209 h 209"/>
                    <a:gd name="T4" fmla="*/ 761 w 761"/>
                    <a:gd name="T5" fmla="*/ 0 h 209"/>
                    <a:gd name="T6" fmla="*/ 104 w 761"/>
                    <a:gd name="T7" fmla="*/ 0 h 209"/>
                    <a:gd name="T8" fmla="*/ 104 w 761"/>
                    <a:gd name="T9" fmla="*/ 0 h 209"/>
                    <a:gd name="T10" fmla="*/ 94 w 761"/>
                    <a:gd name="T11" fmla="*/ 0 h 209"/>
                    <a:gd name="T12" fmla="*/ 83 w 761"/>
                    <a:gd name="T13" fmla="*/ 2 h 209"/>
                    <a:gd name="T14" fmla="*/ 73 w 761"/>
                    <a:gd name="T15" fmla="*/ 4 h 209"/>
                    <a:gd name="T16" fmla="*/ 64 w 761"/>
                    <a:gd name="T17" fmla="*/ 8 h 209"/>
                    <a:gd name="T18" fmla="*/ 55 w 761"/>
                    <a:gd name="T19" fmla="*/ 12 h 209"/>
                    <a:gd name="T20" fmla="*/ 46 w 761"/>
                    <a:gd name="T21" fmla="*/ 17 h 209"/>
                    <a:gd name="T22" fmla="*/ 37 w 761"/>
                    <a:gd name="T23" fmla="*/ 23 h 209"/>
                    <a:gd name="T24" fmla="*/ 30 w 761"/>
                    <a:gd name="T25" fmla="*/ 30 h 209"/>
                    <a:gd name="T26" fmla="*/ 23 w 761"/>
                    <a:gd name="T27" fmla="*/ 37 h 209"/>
                    <a:gd name="T28" fmla="*/ 17 w 761"/>
                    <a:gd name="T29" fmla="*/ 45 h 209"/>
                    <a:gd name="T30" fmla="*/ 12 w 761"/>
                    <a:gd name="T31" fmla="*/ 54 h 209"/>
                    <a:gd name="T32" fmla="*/ 8 w 761"/>
                    <a:gd name="T33" fmla="*/ 63 h 209"/>
                    <a:gd name="T34" fmla="*/ 4 w 761"/>
                    <a:gd name="T35" fmla="*/ 74 h 209"/>
                    <a:gd name="T36" fmla="*/ 2 w 761"/>
                    <a:gd name="T37" fmla="*/ 83 h 209"/>
                    <a:gd name="T38" fmla="*/ 0 w 761"/>
                    <a:gd name="T39" fmla="*/ 94 h 209"/>
                    <a:gd name="T40" fmla="*/ 0 w 761"/>
                    <a:gd name="T41" fmla="*/ 104 h 209"/>
                    <a:gd name="T42" fmla="*/ 0 w 761"/>
                    <a:gd name="T43" fmla="*/ 104 h 209"/>
                    <a:gd name="T44" fmla="*/ 0 w 761"/>
                    <a:gd name="T45" fmla="*/ 115 h 209"/>
                    <a:gd name="T46" fmla="*/ 2 w 761"/>
                    <a:gd name="T47" fmla="*/ 125 h 209"/>
                    <a:gd name="T48" fmla="*/ 4 w 761"/>
                    <a:gd name="T49" fmla="*/ 135 h 209"/>
                    <a:gd name="T50" fmla="*/ 8 w 761"/>
                    <a:gd name="T51" fmla="*/ 146 h 209"/>
                    <a:gd name="T52" fmla="*/ 12 w 761"/>
                    <a:gd name="T53" fmla="*/ 155 h 209"/>
                    <a:gd name="T54" fmla="*/ 17 w 761"/>
                    <a:gd name="T55" fmla="*/ 163 h 209"/>
                    <a:gd name="T56" fmla="*/ 23 w 761"/>
                    <a:gd name="T57" fmla="*/ 171 h 209"/>
                    <a:gd name="T58" fmla="*/ 30 w 761"/>
                    <a:gd name="T59" fmla="*/ 179 h 209"/>
                    <a:gd name="T60" fmla="*/ 37 w 761"/>
                    <a:gd name="T61" fmla="*/ 185 h 209"/>
                    <a:gd name="T62" fmla="*/ 46 w 761"/>
                    <a:gd name="T63" fmla="*/ 191 h 209"/>
                    <a:gd name="T64" fmla="*/ 55 w 761"/>
                    <a:gd name="T65" fmla="*/ 196 h 209"/>
                    <a:gd name="T66" fmla="*/ 64 w 761"/>
                    <a:gd name="T67" fmla="*/ 201 h 209"/>
                    <a:gd name="T68" fmla="*/ 73 w 761"/>
                    <a:gd name="T69" fmla="*/ 204 h 209"/>
                    <a:gd name="T70" fmla="*/ 83 w 761"/>
                    <a:gd name="T71" fmla="*/ 207 h 209"/>
                    <a:gd name="T72" fmla="*/ 94 w 761"/>
                    <a:gd name="T73" fmla="*/ 208 h 209"/>
                    <a:gd name="T74" fmla="*/ 104 w 761"/>
                    <a:gd name="T75" fmla="*/ 209 h 209"/>
                    <a:gd name="T76" fmla="*/ 104 w 761"/>
                    <a:gd name="T77" fmla="*/ 209 h 2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761" h="209">
                      <a:moveTo>
                        <a:pt x="104" y="209"/>
                      </a:moveTo>
                      <a:lnTo>
                        <a:pt x="761" y="209"/>
                      </a:lnTo>
                      <a:lnTo>
                        <a:pt x="761" y="0"/>
                      </a:lnTo>
                      <a:lnTo>
                        <a:pt x="104" y="0"/>
                      </a:lnTo>
                      <a:lnTo>
                        <a:pt x="104" y="0"/>
                      </a:lnTo>
                      <a:lnTo>
                        <a:pt x="94" y="0"/>
                      </a:lnTo>
                      <a:lnTo>
                        <a:pt x="83" y="2"/>
                      </a:lnTo>
                      <a:lnTo>
                        <a:pt x="73" y="4"/>
                      </a:lnTo>
                      <a:lnTo>
                        <a:pt x="64" y="8"/>
                      </a:lnTo>
                      <a:lnTo>
                        <a:pt x="55" y="12"/>
                      </a:lnTo>
                      <a:lnTo>
                        <a:pt x="46" y="17"/>
                      </a:lnTo>
                      <a:lnTo>
                        <a:pt x="37" y="23"/>
                      </a:lnTo>
                      <a:lnTo>
                        <a:pt x="30" y="30"/>
                      </a:lnTo>
                      <a:lnTo>
                        <a:pt x="23" y="37"/>
                      </a:lnTo>
                      <a:lnTo>
                        <a:pt x="17" y="45"/>
                      </a:lnTo>
                      <a:lnTo>
                        <a:pt x="12" y="54"/>
                      </a:lnTo>
                      <a:lnTo>
                        <a:pt x="8" y="63"/>
                      </a:lnTo>
                      <a:lnTo>
                        <a:pt x="4" y="74"/>
                      </a:lnTo>
                      <a:lnTo>
                        <a:pt x="2" y="83"/>
                      </a:lnTo>
                      <a:lnTo>
                        <a:pt x="0" y="94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0" y="115"/>
                      </a:lnTo>
                      <a:lnTo>
                        <a:pt x="2" y="125"/>
                      </a:lnTo>
                      <a:lnTo>
                        <a:pt x="4" y="135"/>
                      </a:lnTo>
                      <a:lnTo>
                        <a:pt x="8" y="146"/>
                      </a:lnTo>
                      <a:lnTo>
                        <a:pt x="12" y="155"/>
                      </a:lnTo>
                      <a:lnTo>
                        <a:pt x="17" y="163"/>
                      </a:lnTo>
                      <a:lnTo>
                        <a:pt x="23" y="171"/>
                      </a:lnTo>
                      <a:lnTo>
                        <a:pt x="30" y="179"/>
                      </a:lnTo>
                      <a:lnTo>
                        <a:pt x="37" y="185"/>
                      </a:lnTo>
                      <a:lnTo>
                        <a:pt x="46" y="191"/>
                      </a:lnTo>
                      <a:lnTo>
                        <a:pt x="55" y="196"/>
                      </a:lnTo>
                      <a:lnTo>
                        <a:pt x="64" y="201"/>
                      </a:lnTo>
                      <a:lnTo>
                        <a:pt x="73" y="204"/>
                      </a:lnTo>
                      <a:lnTo>
                        <a:pt x="83" y="207"/>
                      </a:lnTo>
                      <a:lnTo>
                        <a:pt x="94" y="208"/>
                      </a:lnTo>
                      <a:lnTo>
                        <a:pt x="104" y="209"/>
                      </a:lnTo>
                      <a:lnTo>
                        <a:pt x="104" y="209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135" name="Freeform 13">
                  <a:extLst>
                    <a:ext uri="{FF2B5EF4-FFF2-40B4-BE49-F238E27FC236}">
                      <a16:creationId xmlns:a16="http://schemas.microsoft.com/office/drawing/2014/main" id="{DD85872A-2E2E-4F9B-8113-ED496018429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80476" y="3288406"/>
                  <a:ext cx="483422" cy="441385"/>
                </a:xfrm>
                <a:custGeom>
                  <a:avLst/>
                  <a:gdLst>
                    <a:gd name="T0" fmla="*/ 0 w 698"/>
                    <a:gd name="T1" fmla="*/ 0 h 624"/>
                    <a:gd name="T2" fmla="*/ 0 w 698"/>
                    <a:gd name="T3" fmla="*/ 624 h 624"/>
                    <a:gd name="T4" fmla="*/ 698 w 698"/>
                    <a:gd name="T5" fmla="*/ 624 h 624"/>
                    <a:gd name="T6" fmla="*/ 698 w 698"/>
                    <a:gd name="T7" fmla="*/ 0 h 624"/>
                    <a:gd name="T8" fmla="*/ 649 w 698"/>
                    <a:gd name="T9" fmla="*/ 0 h 624"/>
                    <a:gd name="T10" fmla="*/ 0 w 698"/>
                    <a:gd name="T11" fmla="*/ 0 h 6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98" h="624">
                      <a:moveTo>
                        <a:pt x="0" y="0"/>
                      </a:moveTo>
                      <a:lnTo>
                        <a:pt x="0" y="624"/>
                      </a:lnTo>
                      <a:lnTo>
                        <a:pt x="698" y="624"/>
                      </a:lnTo>
                      <a:lnTo>
                        <a:pt x="698" y="0"/>
                      </a:lnTo>
                      <a:lnTo>
                        <a:pt x="649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136" name="Freeform 14">
                  <a:extLst>
                    <a:ext uri="{FF2B5EF4-FFF2-40B4-BE49-F238E27FC236}">
                      <a16:creationId xmlns:a16="http://schemas.microsoft.com/office/drawing/2014/main" id="{B07FD73B-A72B-4964-A8AD-79833BF86D0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70944" y="4160671"/>
                  <a:ext cx="493934" cy="430879"/>
                </a:xfrm>
                <a:custGeom>
                  <a:avLst/>
                  <a:gdLst>
                    <a:gd name="T0" fmla="*/ 0 w 697"/>
                    <a:gd name="T1" fmla="*/ 0 h 624"/>
                    <a:gd name="T2" fmla="*/ 0 w 697"/>
                    <a:gd name="T3" fmla="*/ 624 h 624"/>
                    <a:gd name="T4" fmla="*/ 697 w 697"/>
                    <a:gd name="T5" fmla="*/ 624 h 624"/>
                    <a:gd name="T6" fmla="*/ 697 w 697"/>
                    <a:gd name="T7" fmla="*/ 0 h 624"/>
                    <a:gd name="T8" fmla="*/ 48 w 697"/>
                    <a:gd name="T9" fmla="*/ 0 h 624"/>
                    <a:gd name="T10" fmla="*/ 0 w 697"/>
                    <a:gd name="T11" fmla="*/ 0 h 6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97" h="624">
                      <a:moveTo>
                        <a:pt x="0" y="0"/>
                      </a:moveTo>
                      <a:lnTo>
                        <a:pt x="0" y="624"/>
                      </a:lnTo>
                      <a:lnTo>
                        <a:pt x="697" y="624"/>
                      </a:lnTo>
                      <a:lnTo>
                        <a:pt x="697" y="0"/>
                      </a:lnTo>
                      <a:lnTo>
                        <a:pt x="48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</p:grpSp>
        </p:grpSp>
        <p:grpSp>
          <p:nvGrpSpPr>
            <p:cNvPr id="116" name="Grupa 115">
              <a:extLst>
                <a:ext uri="{FF2B5EF4-FFF2-40B4-BE49-F238E27FC236}">
                  <a16:creationId xmlns:a16="http://schemas.microsoft.com/office/drawing/2014/main" id="{D56B026D-3028-403A-94E8-01BC9A26A5ED}"/>
                </a:ext>
              </a:extLst>
            </p:cNvPr>
            <p:cNvGrpSpPr/>
            <p:nvPr/>
          </p:nvGrpSpPr>
          <p:grpSpPr>
            <a:xfrm>
              <a:off x="2916238" y="2636837"/>
              <a:ext cx="1765541" cy="2354055"/>
              <a:chOff x="2916238" y="2636837"/>
              <a:chExt cx="1765541" cy="2354055"/>
            </a:xfrm>
            <a:grpFill/>
          </p:grpSpPr>
          <p:sp>
            <p:nvSpPr>
              <p:cNvPr id="117" name="Freeform 6">
                <a:extLst>
                  <a:ext uri="{FF2B5EF4-FFF2-40B4-BE49-F238E27FC236}">
                    <a16:creationId xmlns:a16="http://schemas.microsoft.com/office/drawing/2014/main" id="{584BD743-06F2-415C-9286-86AB64CCF1B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16238" y="2636837"/>
                <a:ext cx="1765541" cy="2354055"/>
              </a:xfrm>
              <a:custGeom>
                <a:avLst/>
                <a:gdLst>
                  <a:gd name="T0" fmla="*/ 273 w 2514"/>
                  <a:gd name="T1" fmla="*/ 1 h 3360"/>
                  <a:gd name="T2" fmla="*/ 216 w 2514"/>
                  <a:gd name="T3" fmla="*/ 10 h 3360"/>
                  <a:gd name="T4" fmla="*/ 163 w 2514"/>
                  <a:gd name="T5" fmla="*/ 30 h 3360"/>
                  <a:gd name="T6" fmla="*/ 115 w 2514"/>
                  <a:gd name="T7" fmla="*/ 61 h 3360"/>
                  <a:gd name="T8" fmla="*/ 75 w 2514"/>
                  <a:gd name="T9" fmla="*/ 99 h 3360"/>
                  <a:gd name="T10" fmla="*/ 41 w 2514"/>
                  <a:gd name="T11" fmla="*/ 146 h 3360"/>
                  <a:gd name="T12" fmla="*/ 17 w 2514"/>
                  <a:gd name="T13" fmla="*/ 199 h 3360"/>
                  <a:gd name="T14" fmla="*/ 3 w 2514"/>
                  <a:gd name="T15" fmla="*/ 256 h 3360"/>
                  <a:gd name="T16" fmla="*/ 0 w 2514"/>
                  <a:gd name="T17" fmla="*/ 1526 h 3360"/>
                  <a:gd name="T18" fmla="*/ 0 w 2514"/>
                  <a:gd name="T19" fmla="*/ 3073 h 3360"/>
                  <a:gd name="T20" fmla="*/ 9 w 2514"/>
                  <a:gd name="T21" fmla="*/ 3133 h 3360"/>
                  <a:gd name="T22" fmla="*/ 28 w 2514"/>
                  <a:gd name="T23" fmla="*/ 3189 h 3360"/>
                  <a:gd name="T24" fmla="*/ 58 w 2514"/>
                  <a:gd name="T25" fmla="*/ 3238 h 3360"/>
                  <a:gd name="T26" fmla="*/ 94 w 2514"/>
                  <a:gd name="T27" fmla="*/ 3281 h 3360"/>
                  <a:gd name="T28" fmla="*/ 139 w 2514"/>
                  <a:gd name="T29" fmla="*/ 3315 h 3360"/>
                  <a:gd name="T30" fmla="*/ 189 w 2514"/>
                  <a:gd name="T31" fmla="*/ 3341 h 3360"/>
                  <a:gd name="T32" fmla="*/ 244 w 2514"/>
                  <a:gd name="T33" fmla="*/ 3356 h 3360"/>
                  <a:gd name="T34" fmla="*/ 2225 w 2514"/>
                  <a:gd name="T35" fmla="*/ 3360 h 3360"/>
                  <a:gd name="T36" fmla="*/ 2270 w 2514"/>
                  <a:gd name="T37" fmla="*/ 3356 h 3360"/>
                  <a:gd name="T38" fmla="*/ 2325 w 2514"/>
                  <a:gd name="T39" fmla="*/ 3341 h 3360"/>
                  <a:gd name="T40" fmla="*/ 2375 w 2514"/>
                  <a:gd name="T41" fmla="*/ 3315 h 3360"/>
                  <a:gd name="T42" fmla="*/ 2420 w 2514"/>
                  <a:gd name="T43" fmla="*/ 3281 h 3360"/>
                  <a:gd name="T44" fmla="*/ 2457 w 2514"/>
                  <a:gd name="T45" fmla="*/ 3238 h 3360"/>
                  <a:gd name="T46" fmla="*/ 2485 w 2514"/>
                  <a:gd name="T47" fmla="*/ 3189 h 3360"/>
                  <a:gd name="T48" fmla="*/ 2504 w 2514"/>
                  <a:gd name="T49" fmla="*/ 3133 h 3360"/>
                  <a:gd name="T50" fmla="*/ 2514 w 2514"/>
                  <a:gd name="T51" fmla="*/ 3073 h 3360"/>
                  <a:gd name="T52" fmla="*/ 2514 w 2514"/>
                  <a:gd name="T53" fmla="*/ 302 h 3360"/>
                  <a:gd name="T54" fmla="*/ 2511 w 2514"/>
                  <a:gd name="T55" fmla="*/ 256 h 3360"/>
                  <a:gd name="T56" fmla="*/ 2496 w 2514"/>
                  <a:gd name="T57" fmla="*/ 199 h 3360"/>
                  <a:gd name="T58" fmla="*/ 2472 w 2514"/>
                  <a:gd name="T59" fmla="*/ 146 h 3360"/>
                  <a:gd name="T60" fmla="*/ 2439 w 2514"/>
                  <a:gd name="T61" fmla="*/ 99 h 3360"/>
                  <a:gd name="T62" fmla="*/ 2398 w 2514"/>
                  <a:gd name="T63" fmla="*/ 61 h 3360"/>
                  <a:gd name="T64" fmla="*/ 2351 w 2514"/>
                  <a:gd name="T65" fmla="*/ 30 h 3360"/>
                  <a:gd name="T66" fmla="*/ 2298 w 2514"/>
                  <a:gd name="T67" fmla="*/ 10 h 3360"/>
                  <a:gd name="T68" fmla="*/ 2241 w 2514"/>
                  <a:gd name="T69" fmla="*/ 1 h 3360"/>
                  <a:gd name="T70" fmla="*/ 2304 w 2514"/>
                  <a:gd name="T71" fmla="*/ 1785 h 3360"/>
                  <a:gd name="T72" fmla="*/ 2303 w 2514"/>
                  <a:gd name="T73" fmla="*/ 3076 h 3360"/>
                  <a:gd name="T74" fmla="*/ 2291 w 2514"/>
                  <a:gd name="T75" fmla="*/ 3109 h 3360"/>
                  <a:gd name="T76" fmla="*/ 2270 w 2514"/>
                  <a:gd name="T77" fmla="*/ 3134 h 3360"/>
                  <a:gd name="T78" fmla="*/ 2242 w 2514"/>
                  <a:gd name="T79" fmla="*/ 3148 h 3360"/>
                  <a:gd name="T80" fmla="*/ 288 w 2514"/>
                  <a:gd name="T81" fmla="*/ 3149 h 3360"/>
                  <a:gd name="T82" fmla="*/ 258 w 2514"/>
                  <a:gd name="T83" fmla="*/ 3142 h 3360"/>
                  <a:gd name="T84" fmla="*/ 233 w 2514"/>
                  <a:gd name="T85" fmla="*/ 3123 h 3360"/>
                  <a:gd name="T86" fmla="*/ 215 w 2514"/>
                  <a:gd name="T87" fmla="*/ 3094 h 3360"/>
                  <a:gd name="T88" fmla="*/ 209 w 2514"/>
                  <a:gd name="T89" fmla="*/ 3058 h 3360"/>
                  <a:gd name="T90" fmla="*/ 209 w 2514"/>
                  <a:gd name="T91" fmla="*/ 302 h 3360"/>
                  <a:gd name="T92" fmla="*/ 215 w 2514"/>
                  <a:gd name="T93" fmla="*/ 266 h 3360"/>
                  <a:gd name="T94" fmla="*/ 233 w 2514"/>
                  <a:gd name="T95" fmla="*/ 237 h 3360"/>
                  <a:gd name="T96" fmla="*/ 258 w 2514"/>
                  <a:gd name="T97" fmla="*/ 218 h 3360"/>
                  <a:gd name="T98" fmla="*/ 288 w 2514"/>
                  <a:gd name="T99" fmla="*/ 210 h 3360"/>
                  <a:gd name="T100" fmla="*/ 2242 w 2514"/>
                  <a:gd name="T101" fmla="*/ 212 h 3360"/>
                  <a:gd name="T102" fmla="*/ 2270 w 2514"/>
                  <a:gd name="T103" fmla="*/ 226 h 3360"/>
                  <a:gd name="T104" fmla="*/ 2291 w 2514"/>
                  <a:gd name="T105" fmla="*/ 250 h 3360"/>
                  <a:gd name="T106" fmla="*/ 2303 w 2514"/>
                  <a:gd name="T107" fmla="*/ 284 h 3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514" h="3360">
                    <a:moveTo>
                      <a:pt x="2225" y="0"/>
                    </a:moveTo>
                    <a:lnTo>
                      <a:pt x="288" y="0"/>
                    </a:lnTo>
                    <a:lnTo>
                      <a:pt x="288" y="0"/>
                    </a:lnTo>
                    <a:lnTo>
                      <a:pt x="273" y="1"/>
                    </a:lnTo>
                    <a:lnTo>
                      <a:pt x="259" y="2"/>
                    </a:lnTo>
                    <a:lnTo>
                      <a:pt x="244" y="4"/>
                    </a:lnTo>
                    <a:lnTo>
                      <a:pt x="230" y="6"/>
                    </a:lnTo>
                    <a:lnTo>
                      <a:pt x="216" y="10"/>
                    </a:lnTo>
                    <a:lnTo>
                      <a:pt x="202" y="14"/>
                    </a:lnTo>
                    <a:lnTo>
                      <a:pt x="189" y="18"/>
                    </a:lnTo>
                    <a:lnTo>
                      <a:pt x="176" y="24"/>
                    </a:lnTo>
                    <a:lnTo>
                      <a:pt x="163" y="30"/>
                    </a:lnTo>
                    <a:lnTo>
                      <a:pt x="151" y="36"/>
                    </a:lnTo>
                    <a:lnTo>
                      <a:pt x="139" y="44"/>
                    </a:lnTo>
                    <a:lnTo>
                      <a:pt x="127" y="52"/>
                    </a:lnTo>
                    <a:lnTo>
                      <a:pt x="115" y="61"/>
                    </a:lnTo>
                    <a:lnTo>
                      <a:pt x="105" y="69"/>
                    </a:lnTo>
                    <a:lnTo>
                      <a:pt x="94" y="79"/>
                    </a:lnTo>
                    <a:lnTo>
                      <a:pt x="84" y="89"/>
                    </a:lnTo>
                    <a:lnTo>
                      <a:pt x="75" y="99"/>
                    </a:lnTo>
                    <a:lnTo>
                      <a:pt x="66" y="110"/>
                    </a:lnTo>
                    <a:lnTo>
                      <a:pt x="58" y="122"/>
                    </a:lnTo>
                    <a:lnTo>
                      <a:pt x="50" y="134"/>
                    </a:lnTo>
                    <a:lnTo>
                      <a:pt x="41" y="146"/>
                    </a:lnTo>
                    <a:lnTo>
                      <a:pt x="34" y="158"/>
                    </a:lnTo>
                    <a:lnTo>
                      <a:pt x="28" y="171"/>
                    </a:lnTo>
                    <a:lnTo>
                      <a:pt x="22" y="184"/>
                    </a:lnTo>
                    <a:lnTo>
                      <a:pt x="17" y="199"/>
                    </a:lnTo>
                    <a:lnTo>
                      <a:pt x="13" y="213"/>
                    </a:lnTo>
                    <a:lnTo>
                      <a:pt x="9" y="227"/>
                    </a:lnTo>
                    <a:lnTo>
                      <a:pt x="6" y="241"/>
                    </a:lnTo>
                    <a:lnTo>
                      <a:pt x="3" y="256"/>
                    </a:lnTo>
                    <a:lnTo>
                      <a:pt x="1" y="272"/>
                    </a:lnTo>
                    <a:lnTo>
                      <a:pt x="0" y="287"/>
                    </a:lnTo>
                    <a:lnTo>
                      <a:pt x="0" y="302"/>
                    </a:lnTo>
                    <a:lnTo>
                      <a:pt x="0" y="1526"/>
                    </a:lnTo>
                    <a:lnTo>
                      <a:pt x="0" y="1785"/>
                    </a:lnTo>
                    <a:lnTo>
                      <a:pt x="0" y="3058"/>
                    </a:lnTo>
                    <a:lnTo>
                      <a:pt x="0" y="3058"/>
                    </a:lnTo>
                    <a:lnTo>
                      <a:pt x="0" y="3073"/>
                    </a:lnTo>
                    <a:lnTo>
                      <a:pt x="1" y="3088"/>
                    </a:lnTo>
                    <a:lnTo>
                      <a:pt x="3" y="3104"/>
                    </a:lnTo>
                    <a:lnTo>
                      <a:pt x="6" y="3119"/>
                    </a:lnTo>
                    <a:lnTo>
                      <a:pt x="9" y="3133"/>
                    </a:lnTo>
                    <a:lnTo>
                      <a:pt x="13" y="3147"/>
                    </a:lnTo>
                    <a:lnTo>
                      <a:pt x="17" y="3161"/>
                    </a:lnTo>
                    <a:lnTo>
                      <a:pt x="22" y="3176"/>
                    </a:lnTo>
                    <a:lnTo>
                      <a:pt x="28" y="3189"/>
                    </a:lnTo>
                    <a:lnTo>
                      <a:pt x="34" y="3202"/>
                    </a:lnTo>
                    <a:lnTo>
                      <a:pt x="41" y="3214"/>
                    </a:lnTo>
                    <a:lnTo>
                      <a:pt x="50" y="3226"/>
                    </a:lnTo>
                    <a:lnTo>
                      <a:pt x="58" y="3238"/>
                    </a:lnTo>
                    <a:lnTo>
                      <a:pt x="66" y="3250"/>
                    </a:lnTo>
                    <a:lnTo>
                      <a:pt x="75" y="3261"/>
                    </a:lnTo>
                    <a:lnTo>
                      <a:pt x="84" y="3271"/>
                    </a:lnTo>
                    <a:lnTo>
                      <a:pt x="94" y="3281"/>
                    </a:lnTo>
                    <a:lnTo>
                      <a:pt x="105" y="3290"/>
                    </a:lnTo>
                    <a:lnTo>
                      <a:pt x="115" y="3299"/>
                    </a:lnTo>
                    <a:lnTo>
                      <a:pt x="127" y="3308"/>
                    </a:lnTo>
                    <a:lnTo>
                      <a:pt x="139" y="3315"/>
                    </a:lnTo>
                    <a:lnTo>
                      <a:pt x="151" y="3324"/>
                    </a:lnTo>
                    <a:lnTo>
                      <a:pt x="163" y="3330"/>
                    </a:lnTo>
                    <a:lnTo>
                      <a:pt x="176" y="3336"/>
                    </a:lnTo>
                    <a:lnTo>
                      <a:pt x="189" y="3341"/>
                    </a:lnTo>
                    <a:lnTo>
                      <a:pt x="202" y="3346"/>
                    </a:lnTo>
                    <a:lnTo>
                      <a:pt x="216" y="3350"/>
                    </a:lnTo>
                    <a:lnTo>
                      <a:pt x="230" y="3354"/>
                    </a:lnTo>
                    <a:lnTo>
                      <a:pt x="244" y="3356"/>
                    </a:lnTo>
                    <a:lnTo>
                      <a:pt x="259" y="3358"/>
                    </a:lnTo>
                    <a:lnTo>
                      <a:pt x="273" y="3359"/>
                    </a:lnTo>
                    <a:lnTo>
                      <a:pt x="288" y="3360"/>
                    </a:lnTo>
                    <a:lnTo>
                      <a:pt x="2225" y="3360"/>
                    </a:lnTo>
                    <a:lnTo>
                      <a:pt x="2225" y="3360"/>
                    </a:lnTo>
                    <a:lnTo>
                      <a:pt x="2241" y="3359"/>
                    </a:lnTo>
                    <a:lnTo>
                      <a:pt x="2256" y="3358"/>
                    </a:lnTo>
                    <a:lnTo>
                      <a:pt x="2270" y="3356"/>
                    </a:lnTo>
                    <a:lnTo>
                      <a:pt x="2284" y="3354"/>
                    </a:lnTo>
                    <a:lnTo>
                      <a:pt x="2298" y="3350"/>
                    </a:lnTo>
                    <a:lnTo>
                      <a:pt x="2311" y="3346"/>
                    </a:lnTo>
                    <a:lnTo>
                      <a:pt x="2325" y="3341"/>
                    </a:lnTo>
                    <a:lnTo>
                      <a:pt x="2338" y="3336"/>
                    </a:lnTo>
                    <a:lnTo>
                      <a:pt x="2351" y="3330"/>
                    </a:lnTo>
                    <a:lnTo>
                      <a:pt x="2363" y="3324"/>
                    </a:lnTo>
                    <a:lnTo>
                      <a:pt x="2375" y="3315"/>
                    </a:lnTo>
                    <a:lnTo>
                      <a:pt x="2387" y="3308"/>
                    </a:lnTo>
                    <a:lnTo>
                      <a:pt x="2398" y="3299"/>
                    </a:lnTo>
                    <a:lnTo>
                      <a:pt x="2409" y="3290"/>
                    </a:lnTo>
                    <a:lnTo>
                      <a:pt x="2420" y="3281"/>
                    </a:lnTo>
                    <a:lnTo>
                      <a:pt x="2430" y="3271"/>
                    </a:lnTo>
                    <a:lnTo>
                      <a:pt x="2439" y="3261"/>
                    </a:lnTo>
                    <a:lnTo>
                      <a:pt x="2448" y="3250"/>
                    </a:lnTo>
                    <a:lnTo>
                      <a:pt x="2457" y="3238"/>
                    </a:lnTo>
                    <a:lnTo>
                      <a:pt x="2465" y="3226"/>
                    </a:lnTo>
                    <a:lnTo>
                      <a:pt x="2472" y="3214"/>
                    </a:lnTo>
                    <a:lnTo>
                      <a:pt x="2479" y="3202"/>
                    </a:lnTo>
                    <a:lnTo>
                      <a:pt x="2485" y="3189"/>
                    </a:lnTo>
                    <a:lnTo>
                      <a:pt x="2491" y="3176"/>
                    </a:lnTo>
                    <a:lnTo>
                      <a:pt x="2496" y="3161"/>
                    </a:lnTo>
                    <a:lnTo>
                      <a:pt x="2501" y="3147"/>
                    </a:lnTo>
                    <a:lnTo>
                      <a:pt x="2504" y="3133"/>
                    </a:lnTo>
                    <a:lnTo>
                      <a:pt x="2509" y="3119"/>
                    </a:lnTo>
                    <a:lnTo>
                      <a:pt x="2511" y="3104"/>
                    </a:lnTo>
                    <a:lnTo>
                      <a:pt x="2513" y="3088"/>
                    </a:lnTo>
                    <a:lnTo>
                      <a:pt x="2514" y="3073"/>
                    </a:lnTo>
                    <a:lnTo>
                      <a:pt x="2514" y="3058"/>
                    </a:lnTo>
                    <a:lnTo>
                      <a:pt x="2514" y="1785"/>
                    </a:lnTo>
                    <a:lnTo>
                      <a:pt x="2514" y="1526"/>
                    </a:lnTo>
                    <a:lnTo>
                      <a:pt x="2514" y="302"/>
                    </a:lnTo>
                    <a:lnTo>
                      <a:pt x="2514" y="302"/>
                    </a:lnTo>
                    <a:lnTo>
                      <a:pt x="2514" y="287"/>
                    </a:lnTo>
                    <a:lnTo>
                      <a:pt x="2513" y="272"/>
                    </a:lnTo>
                    <a:lnTo>
                      <a:pt x="2511" y="256"/>
                    </a:lnTo>
                    <a:lnTo>
                      <a:pt x="2509" y="241"/>
                    </a:lnTo>
                    <a:lnTo>
                      <a:pt x="2504" y="227"/>
                    </a:lnTo>
                    <a:lnTo>
                      <a:pt x="2501" y="213"/>
                    </a:lnTo>
                    <a:lnTo>
                      <a:pt x="2496" y="199"/>
                    </a:lnTo>
                    <a:lnTo>
                      <a:pt x="2491" y="184"/>
                    </a:lnTo>
                    <a:lnTo>
                      <a:pt x="2485" y="171"/>
                    </a:lnTo>
                    <a:lnTo>
                      <a:pt x="2479" y="158"/>
                    </a:lnTo>
                    <a:lnTo>
                      <a:pt x="2472" y="146"/>
                    </a:lnTo>
                    <a:lnTo>
                      <a:pt x="2465" y="134"/>
                    </a:lnTo>
                    <a:lnTo>
                      <a:pt x="2457" y="122"/>
                    </a:lnTo>
                    <a:lnTo>
                      <a:pt x="2448" y="110"/>
                    </a:lnTo>
                    <a:lnTo>
                      <a:pt x="2439" y="99"/>
                    </a:lnTo>
                    <a:lnTo>
                      <a:pt x="2430" y="89"/>
                    </a:lnTo>
                    <a:lnTo>
                      <a:pt x="2420" y="79"/>
                    </a:lnTo>
                    <a:lnTo>
                      <a:pt x="2409" y="69"/>
                    </a:lnTo>
                    <a:lnTo>
                      <a:pt x="2398" y="61"/>
                    </a:lnTo>
                    <a:lnTo>
                      <a:pt x="2387" y="52"/>
                    </a:lnTo>
                    <a:lnTo>
                      <a:pt x="2375" y="44"/>
                    </a:lnTo>
                    <a:lnTo>
                      <a:pt x="2363" y="36"/>
                    </a:lnTo>
                    <a:lnTo>
                      <a:pt x="2351" y="30"/>
                    </a:lnTo>
                    <a:lnTo>
                      <a:pt x="2338" y="24"/>
                    </a:lnTo>
                    <a:lnTo>
                      <a:pt x="2325" y="18"/>
                    </a:lnTo>
                    <a:lnTo>
                      <a:pt x="2311" y="14"/>
                    </a:lnTo>
                    <a:lnTo>
                      <a:pt x="2298" y="10"/>
                    </a:lnTo>
                    <a:lnTo>
                      <a:pt x="2284" y="6"/>
                    </a:lnTo>
                    <a:lnTo>
                      <a:pt x="2270" y="4"/>
                    </a:lnTo>
                    <a:lnTo>
                      <a:pt x="2256" y="2"/>
                    </a:lnTo>
                    <a:lnTo>
                      <a:pt x="2241" y="1"/>
                    </a:lnTo>
                    <a:lnTo>
                      <a:pt x="2225" y="0"/>
                    </a:lnTo>
                    <a:lnTo>
                      <a:pt x="2225" y="0"/>
                    </a:lnTo>
                    <a:close/>
                    <a:moveTo>
                      <a:pt x="2304" y="1526"/>
                    </a:moveTo>
                    <a:lnTo>
                      <a:pt x="2304" y="1785"/>
                    </a:lnTo>
                    <a:lnTo>
                      <a:pt x="2304" y="3058"/>
                    </a:lnTo>
                    <a:lnTo>
                      <a:pt x="2304" y="3058"/>
                    </a:lnTo>
                    <a:lnTo>
                      <a:pt x="2304" y="3067"/>
                    </a:lnTo>
                    <a:lnTo>
                      <a:pt x="2303" y="3076"/>
                    </a:lnTo>
                    <a:lnTo>
                      <a:pt x="2301" y="3085"/>
                    </a:lnTo>
                    <a:lnTo>
                      <a:pt x="2298" y="3094"/>
                    </a:lnTo>
                    <a:lnTo>
                      <a:pt x="2295" y="3102"/>
                    </a:lnTo>
                    <a:lnTo>
                      <a:pt x="2291" y="3109"/>
                    </a:lnTo>
                    <a:lnTo>
                      <a:pt x="2286" y="3116"/>
                    </a:lnTo>
                    <a:lnTo>
                      <a:pt x="2281" y="3123"/>
                    </a:lnTo>
                    <a:lnTo>
                      <a:pt x="2276" y="3129"/>
                    </a:lnTo>
                    <a:lnTo>
                      <a:pt x="2270" y="3134"/>
                    </a:lnTo>
                    <a:lnTo>
                      <a:pt x="2263" y="3138"/>
                    </a:lnTo>
                    <a:lnTo>
                      <a:pt x="2257" y="3142"/>
                    </a:lnTo>
                    <a:lnTo>
                      <a:pt x="2250" y="3145"/>
                    </a:lnTo>
                    <a:lnTo>
                      <a:pt x="2242" y="3148"/>
                    </a:lnTo>
                    <a:lnTo>
                      <a:pt x="2234" y="3149"/>
                    </a:lnTo>
                    <a:lnTo>
                      <a:pt x="2225" y="3149"/>
                    </a:lnTo>
                    <a:lnTo>
                      <a:pt x="288" y="3149"/>
                    </a:lnTo>
                    <a:lnTo>
                      <a:pt x="288" y="3149"/>
                    </a:lnTo>
                    <a:lnTo>
                      <a:pt x="280" y="3149"/>
                    </a:lnTo>
                    <a:lnTo>
                      <a:pt x="272" y="3148"/>
                    </a:lnTo>
                    <a:lnTo>
                      <a:pt x="265" y="3145"/>
                    </a:lnTo>
                    <a:lnTo>
                      <a:pt x="258" y="3142"/>
                    </a:lnTo>
                    <a:lnTo>
                      <a:pt x="251" y="3138"/>
                    </a:lnTo>
                    <a:lnTo>
                      <a:pt x="244" y="3134"/>
                    </a:lnTo>
                    <a:lnTo>
                      <a:pt x="238" y="3129"/>
                    </a:lnTo>
                    <a:lnTo>
                      <a:pt x="233" y="3123"/>
                    </a:lnTo>
                    <a:lnTo>
                      <a:pt x="227" y="3116"/>
                    </a:lnTo>
                    <a:lnTo>
                      <a:pt x="222" y="3109"/>
                    </a:lnTo>
                    <a:lnTo>
                      <a:pt x="219" y="3102"/>
                    </a:lnTo>
                    <a:lnTo>
                      <a:pt x="215" y="3094"/>
                    </a:lnTo>
                    <a:lnTo>
                      <a:pt x="213" y="3085"/>
                    </a:lnTo>
                    <a:lnTo>
                      <a:pt x="211" y="3076"/>
                    </a:lnTo>
                    <a:lnTo>
                      <a:pt x="210" y="3067"/>
                    </a:lnTo>
                    <a:lnTo>
                      <a:pt x="209" y="3058"/>
                    </a:lnTo>
                    <a:lnTo>
                      <a:pt x="209" y="1526"/>
                    </a:lnTo>
                    <a:lnTo>
                      <a:pt x="209" y="1526"/>
                    </a:lnTo>
                    <a:lnTo>
                      <a:pt x="209" y="302"/>
                    </a:lnTo>
                    <a:lnTo>
                      <a:pt x="209" y="302"/>
                    </a:lnTo>
                    <a:lnTo>
                      <a:pt x="210" y="293"/>
                    </a:lnTo>
                    <a:lnTo>
                      <a:pt x="211" y="284"/>
                    </a:lnTo>
                    <a:lnTo>
                      <a:pt x="213" y="275"/>
                    </a:lnTo>
                    <a:lnTo>
                      <a:pt x="215" y="266"/>
                    </a:lnTo>
                    <a:lnTo>
                      <a:pt x="219" y="258"/>
                    </a:lnTo>
                    <a:lnTo>
                      <a:pt x="222" y="250"/>
                    </a:lnTo>
                    <a:lnTo>
                      <a:pt x="227" y="243"/>
                    </a:lnTo>
                    <a:lnTo>
                      <a:pt x="233" y="237"/>
                    </a:lnTo>
                    <a:lnTo>
                      <a:pt x="238" y="231"/>
                    </a:lnTo>
                    <a:lnTo>
                      <a:pt x="244" y="226"/>
                    </a:lnTo>
                    <a:lnTo>
                      <a:pt x="251" y="221"/>
                    </a:lnTo>
                    <a:lnTo>
                      <a:pt x="258" y="218"/>
                    </a:lnTo>
                    <a:lnTo>
                      <a:pt x="265" y="215"/>
                    </a:lnTo>
                    <a:lnTo>
                      <a:pt x="272" y="212"/>
                    </a:lnTo>
                    <a:lnTo>
                      <a:pt x="280" y="211"/>
                    </a:lnTo>
                    <a:lnTo>
                      <a:pt x="288" y="210"/>
                    </a:lnTo>
                    <a:lnTo>
                      <a:pt x="2225" y="210"/>
                    </a:lnTo>
                    <a:lnTo>
                      <a:pt x="2225" y="210"/>
                    </a:lnTo>
                    <a:lnTo>
                      <a:pt x="2234" y="211"/>
                    </a:lnTo>
                    <a:lnTo>
                      <a:pt x="2242" y="212"/>
                    </a:lnTo>
                    <a:lnTo>
                      <a:pt x="2250" y="215"/>
                    </a:lnTo>
                    <a:lnTo>
                      <a:pt x="2257" y="218"/>
                    </a:lnTo>
                    <a:lnTo>
                      <a:pt x="2263" y="221"/>
                    </a:lnTo>
                    <a:lnTo>
                      <a:pt x="2270" y="226"/>
                    </a:lnTo>
                    <a:lnTo>
                      <a:pt x="2276" y="231"/>
                    </a:lnTo>
                    <a:lnTo>
                      <a:pt x="2281" y="237"/>
                    </a:lnTo>
                    <a:lnTo>
                      <a:pt x="2286" y="243"/>
                    </a:lnTo>
                    <a:lnTo>
                      <a:pt x="2291" y="250"/>
                    </a:lnTo>
                    <a:lnTo>
                      <a:pt x="2295" y="258"/>
                    </a:lnTo>
                    <a:lnTo>
                      <a:pt x="2298" y="266"/>
                    </a:lnTo>
                    <a:lnTo>
                      <a:pt x="2301" y="275"/>
                    </a:lnTo>
                    <a:lnTo>
                      <a:pt x="2303" y="284"/>
                    </a:lnTo>
                    <a:lnTo>
                      <a:pt x="2304" y="293"/>
                    </a:lnTo>
                    <a:lnTo>
                      <a:pt x="2304" y="302"/>
                    </a:lnTo>
                    <a:lnTo>
                      <a:pt x="2304" y="152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grpSp>
            <p:nvGrpSpPr>
              <p:cNvPr id="118" name="Grupa 117">
                <a:extLst>
                  <a:ext uri="{FF2B5EF4-FFF2-40B4-BE49-F238E27FC236}">
                    <a16:creationId xmlns:a16="http://schemas.microsoft.com/office/drawing/2014/main" id="{25A2C095-A4C2-4B2B-9E2F-2D71F8E3B33E}"/>
                  </a:ext>
                </a:extLst>
              </p:cNvPr>
              <p:cNvGrpSpPr/>
              <p:nvPr/>
            </p:nvGrpSpPr>
            <p:grpSpPr>
              <a:xfrm>
                <a:off x="3210495" y="2994149"/>
                <a:ext cx="1177034" cy="1597401"/>
                <a:chOff x="3210495" y="2994149"/>
                <a:chExt cx="1177034" cy="1597401"/>
              </a:xfrm>
              <a:grpFill/>
            </p:grpSpPr>
            <p:sp>
              <p:nvSpPr>
                <p:cNvPr id="119" name="Freeform 15">
                  <a:extLst>
                    <a:ext uri="{FF2B5EF4-FFF2-40B4-BE49-F238E27FC236}">
                      <a16:creationId xmlns:a16="http://schemas.microsoft.com/office/drawing/2014/main" id="{93DB2CB7-E3FE-43FF-A2F4-329EAFFD124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10495" y="3866414"/>
                  <a:ext cx="1177027" cy="147128"/>
                </a:xfrm>
                <a:custGeom>
                  <a:avLst/>
                  <a:gdLst>
                    <a:gd name="T0" fmla="*/ 105 w 1676"/>
                    <a:gd name="T1" fmla="*/ 0 h 210"/>
                    <a:gd name="T2" fmla="*/ 94 w 1676"/>
                    <a:gd name="T3" fmla="*/ 1 h 210"/>
                    <a:gd name="T4" fmla="*/ 73 w 1676"/>
                    <a:gd name="T5" fmla="*/ 5 h 210"/>
                    <a:gd name="T6" fmla="*/ 55 w 1676"/>
                    <a:gd name="T7" fmla="*/ 13 h 210"/>
                    <a:gd name="T8" fmla="*/ 38 w 1676"/>
                    <a:gd name="T9" fmla="*/ 24 h 210"/>
                    <a:gd name="T10" fmla="*/ 24 w 1676"/>
                    <a:gd name="T11" fmla="*/ 39 h 210"/>
                    <a:gd name="T12" fmla="*/ 13 w 1676"/>
                    <a:gd name="T13" fmla="*/ 55 h 210"/>
                    <a:gd name="T14" fmla="*/ 5 w 1676"/>
                    <a:gd name="T15" fmla="*/ 74 h 210"/>
                    <a:gd name="T16" fmla="*/ 1 w 1676"/>
                    <a:gd name="T17" fmla="*/ 94 h 210"/>
                    <a:gd name="T18" fmla="*/ 0 w 1676"/>
                    <a:gd name="T19" fmla="*/ 105 h 210"/>
                    <a:gd name="T20" fmla="*/ 2 w 1676"/>
                    <a:gd name="T21" fmla="*/ 127 h 210"/>
                    <a:gd name="T22" fmla="*/ 8 w 1676"/>
                    <a:gd name="T23" fmla="*/ 146 h 210"/>
                    <a:gd name="T24" fmla="*/ 18 w 1676"/>
                    <a:gd name="T25" fmla="*/ 164 h 210"/>
                    <a:gd name="T26" fmla="*/ 31 w 1676"/>
                    <a:gd name="T27" fmla="*/ 179 h 210"/>
                    <a:gd name="T28" fmla="*/ 46 w 1676"/>
                    <a:gd name="T29" fmla="*/ 193 h 210"/>
                    <a:gd name="T30" fmla="*/ 64 w 1676"/>
                    <a:gd name="T31" fmla="*/ 202 h 210"/>
                    <a:gd name="T32" fmla="*/ 84 w 1676"/>
                    <a:gd name="T33" fmla="*/ 208 h 210"/>
                    <a:gd name="T34" fmla="*/ 105 w 1676"/>
                    <a:gd name="T35" fmla="*/ 210 h 210"/>
                    <a:gd name="T36" fmla="*/ 1571 w 1676"/>
                    <a:gd name="T37" fmla="*/ 210 h 210"/>
                    <a:gd name="T38" fmla="*/ 1592 w 1676"/>
                    <a:gd name="T39" fmla="*/ 208 h 210"/>
                    <a:gd name="T40" fmla="*/ 1612 w 1676"/>
                    <a:gd name="T41" fmla="*/ 202 h 210"/>
                    <a:gd name="T42" fmla="*/ 1629 w 1676"/>
                    <a:gd name="T43" fmla="*/ 193 h 210"/>
                    <a:gd name="T44" fmla="*/ 1646 w 1676"/>
                    <a:gd name="T45" fmla="*/ 179 h 210"/>
                    <a:gd name="T46" fmla="*/ 1658 w 1676"/>
                    <a:gd name="T47" fmla="*/ 164 h 210"/>
                    <a:gd name="T48" fmla="*/ 1668 w 1676"/>
                    <a:gd name="T49" fmla="*/ 146 h 210"/>
                    <a:gd name="T50" fmla="*/ 1674 w 1676"/>
                    <a:gd name="T51" fmla="*/ 127 h 210"/>
                    <a:gd name="T52" fmla="*/ 1676 w 1676"/>
                    <a:gd name="T53" fmla="*/ 105 h 210"/>
                    <a:gd name="T54" fmla="*/ 1675 w 1676"/>
                    <a:gd name="T55" fmla="*/ 94 h 210"/>
                    <a:gd name="T56" fmla="*/ 1671 w 1676"/>
                    <a:gd name="T57" fmla="*/ 74 h 210"/>
                    <a:gd name="T58" fmla="*/ 1663 w 1676"/>
                    <a:gd name="T59" fmla="*/ 55 h 210"/>
                    <a:gd name="T60" fmla="*/ 1652 w 1676"/>
                    <a:gd name="T61" fmla="*/ 39 h 210"/>
                    <a:gd name="T62" fmla="*/ 1638 w 1676"/>
                    <a:gd name="T63" fmla="*/ 24 h 210"/>
                    <a:gd name="T64" fmla="*/ 1621 w 1676"/>
                    <a:gd name="T65" fmla="*/ 13 h 210"/>
                    <a:gd name="T66" fmla="*/ 1602 w 1676"/>
                    <a:gd name="T67" fmla="*/ 5 h 210"/>
                    <a:gd name="T68" fmla="*/ 1582 w 1676"/>
                    <a:gd name="T69" fmla="*/ 1 h 210"/>
                    <a:gd name="T70" fmla="*/ 1571 w 1676"/>
                    <a:gd name="T71" fmla="*/ 0 h 2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1676" h="210">
                      <a:moveTo>
                        <a:pt x="1571" y="0"/>
                      </a:moveTo>
                      <a:lnTo>
                        <a:pt x="105" y="0"/>
                      </a:lnTo>
                      <a:lnTo>
                        <a:pt x="105" y="0"/>
                      </a:lnTo>
                      <a:lnTo>
                        <a:pt x="94" y="1"/>
                      </a:lnTo>
                      <a:lnTo>
                        <a:pt x="84" y="2"/>
                      </a:lnTo>
                      <a:lnTo>
                        <a:pt x="73" y="5"/>
                      </a:lnTo>
                      <a:lnTo>
                        <a:pt x="64" y="8"/>
                      </a:lnTo>
                      <a:lnTo>
                        <a:pt x="55" y="13"/>
                      </a:lnTo>
                      <a:lnTo>
                        <a:pt x="46" y="18"/>
                      </a:lnTo>
                      <a:lnTo>
                        <a:pt x="38" y="24"/>
                      </a:lnTo>
                      <a:lnTo>
                        <a:pt x="31" y="30"/>
                      </a:lnTo>
                      <a:lnTo>
                        <a:pt x="24" y="39"/>
                      </a:lnTo>
                      <a:lnTo>
                        <a:pt x="18" y="47"/>
                      </a:lnTo>
                      <a:lnTo>
                        <a:pt x="13" y="55"/>
                      </a:lnTo>
                      <a:lnTo>
                        <a:pt x="8" y="64"/>
                      </a:lnTo>
                      <a:lnTo>
                        <a:pt x="5" y="74"/>
                      </a:lnTo>
                      <a:lnTo>
                        <a:pt x="2" y="84"/>
                      </a:lnTo>
                      <a:lnTo>
                        <a:pt x="1" y="94"/>
                      </a:lnTo>
                      <a:lnTo>
                        <a:pt x="0" y="105"/>
                      </a:lnTo>
                      <a:lnTo>
                        <a:pt x="0" y="105"/>
                      </a:lnTo>
                      <a:lnTo>
                        <a:pt x="1" y="116"/>
                      </a:lnTo>
                      <a:lnTo>
                        <a:pt x="2" y="127"/>
                      </a:lnTo>
                      <a:lnTo>
                        <a:pt x="5" y="137"/>
                      </a:lnTo>
                      <a:lnTo>
                        <a:pt x="8" y="146"/>
                      </a:lnTo>
                      <a:lnTo>
                        <a:pt x="13" y="155"/>
                      </a:lnTo>
                      <a:lnTo>
                        <a:pt x="18" y="164"/>
                      </a:lnTo>
                      <a:lnTo>
                        <a:pt x="24" y="172"/>
                      </a:lnTo>
                      <a:lnTo>
                        <a:pt x="31" y="179"/>
                      </a:lnTo>
                      <a:lnTo>
                        <a:pt x="38" y="186"/>
                      </a:lnTo>
                      <a:lnTo>
                        <a:pt x="46" y="193"/>
                      </a:lnTo>
                      <a:lnTo>
                        <a:pt x="55" y="198"/>
                      </a:lnTo>
                      <a:lnTo>
                        <a:pt x="64" y="202"/>
                      </a:lnTo>
                      <a:lnTo>
                        <a:pt x="73" y="206"/>
                      </a:lnTo>
                      <a:lnTo>
                        <a:pt x="84" y="208"/>
                      </a:lnTo>
                      <a:lnTo>
                        <a:pt x="94" y="210"/>
                      </a:lnTo>
                      <a:lnTo>
                        <a:pt x="105" y="210"/>
                      </a:lnTo>
                      <a:lnTo>
                        <a:pt x="1571" y="210"/>
                      </a:lnTo>
                      <a:lnTo>
                        <a:pt x="1571" y="210"/>
                      </a:lnTo>
                      <a:lnTo>
                        <a:pt x="1582" y="210"/>
                      </a:lnTo>
                      <a:lnTo>
                        <a:pt x="1592" y="208"/>
                      </a:lnTo>
                      <a:lnTo>
                        <a:pt x="1602" y="206"/>
                      </a:lnTo>
                      <a:lnTo>
                        <a:pt x="1612" y="202"/>
                      </a:lnTo>
                      <a:lnTo>
                        <a:pt x="1621" y="198"/>
                      </a:lnTo>
                      <a:lnTo>
                        <a:pt x="1629" y="193"/>
                      </a:lnTo>
                      <a:lnTo>
                        <a:pt x="1638" y="186"/>
                      </a:lnTo>
                      <a:lnTo>
                        <a:pt x="1646" y="179"/>
                      </a:lnTo>
                      <a:lnTo>
                        <a:pt x="1652" y="172"/>
                      </a:lnTo>
                      <a:lnTo>
                        <a:pt x="1658" y="164"/>
                      </a:lnTo>
                      <a:lnTo>
                        <a:pt x="1663" y="155"/>
                      </a:lnTo>
                      <a:lnTo>
                        <a:pt x="1668" y="146"/>
                      </a:lnTo>
                      <a:lnTo>
                        <a:pt x="1671" y="137"/>
                      </a:lnTo>
                      <a:lnTo>
                        <a:pt x="1674" y="127"/>
                      </a:lnTo>
                      <a:lnTo>
                        <a:pt x="1675" y="116"/>
                      </a:lnTo>
                      <a:lnTo>
                        <a:pt x="1676" y="105"/>
                      </a:lnTo>
                      <a:lnTo>
                        <a:pt x="1676" y="105"/>
                      </a:lnTo>
                      <a:lnTo>
                        <a:pt x="1675" y="94"/>
                      </a:lnTo>
                      <a:lnTo>
                        <a:pt x="1674" y="84"/>
                      </a:lnTo>
                      <a:lnTo>
                        <a:pt x="1671" y="74"/>
                      </a:lnTo>
                      <a:lnTo>
                        <a:pt x="1668" y="64"/>
                      </a:lnTo>
                      <a:lnTo>
                        <a:pt x="1663" y="55"/>
                      </a:lnTo>
                      <a:lnTo>
                        <a:pt x="1658" y="47"/>
                      </a:lnTo>
                      <a:lnTo>
                        <a:pt x="1652" y="39"/>
                      </a:lnTo>
                      <a:lnTo>
                        <a:pt x="1646" y="30"/>
                      </a:lnTo>
                      <a:lnTo>
                        <a:pt x="1638" y="24"/>
                      </a:lnTo>
                      <a:lnTo>
                        <a:pt x="1629" y="18"/>
                      </a:lnTo>
                      <a:lnTo>
                        <a:pt x="1621" y="13"/>
                      </a:lnTo>
                      <a:lnTo>
                        <a:pt x="1612" y="8"/>
                      </a:lnTo>
                      <a:lnTo>
                        <a:pt x="1602" y="5"/>
                      </a:lnTo>
                      <a:lnTo>
                        <a:pt x="1592" y="2"/>
                      </a:lnTo>
                      <a:lnTo>
                        <a:pt x="1582" y="1"/>
                      </a:lnTo>
                      <a:lnTo>
                        <a:pt x="1571" y="0"/>
                      </a:lnTo>
                      <a:lnTo>
                        <a:pt x="1571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120" name="Freeform 16">
                  <a:extLst>
                    <a:ext uri="{FF2B5EF4-FFF2-40B4-BE49-F238E27FC236}">
                      <a16:creationId xmlns:a16="http://schemas.microsoft.com/office/drawing/2014/main" id="{3B699658-BC21-4F88-A094-AA708C5A9DF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10495" y="2994149"/>
                  <a:ext cx="1177027" cy="147128"/>
                </a:xfrm>
                <a:custGeom>
                  <a:avLst/>
                  <a:gdLst>
                    <a:gd name="T0" fmla="*/ 1571 w 1676"/>
                    <a:gd name="T1" fmla="*/ 210 h 210"/>
                    <a:gd name="T2" fmla="*/ 1582 w 1676"/>
                    <a:gd name="T3" fmla="*/ 210 h 210"/>
                    <a:gd name="T4" fmla="*/ 1602 w 1676"/>
                    <a:gd name="T5" fmla="*/ 204 h 210"/>
                    <a:gd name="T6" fmla="*/ 1621 w 1676"/>
                    <a:gd name="T7" fmla="*/ 197 h 210"/>
                    <a:gd name="T8" fmla="*/ 1638 w 1676"/>
                    <a:gd name="T9" fmla="*/ 185 h 210"/>
                    <a:gd name="T10" fmla="*/ 1652 w 1676"/>
                    <a:gd name="T11" fmla="*/ 171 h 210"/>
                    <a:gd name="T12" fmla="*/ 1663 w 1676"/>
                    <a:gd name="T13" fmla="*/ 155 h 210"/>
                    <a:gd name="T14" fmla="*/ 1671 w 1676"/>
                    <a:gd name="T15" fmla="*/ 136 h 210"/>
                    <a:gd name="T16" fmla="*/ 1675 w 1676"/>
                    <a:gd name="T17" fmla="*/ 115 h 210"/>
                    <a:gd name="T18" fmla="*/ 1676 w 1676"/>
                    <a:gd name="T19" fmla="*/ 104 h 210"/>
                    <a:gd name="T20" fmla="*/ 1674 w 1676"/>
                    <a:gd name="T21" fmla="*/ 84 h 210"/>
                    <a:gd name="T22" fmla="*/ 1668 w 1676"/>
                    <a:gd name="T23" fmla="*/ 64 h 210"/>
                    <a:gd name="T24" fmla="*/ 1658 w 1676"/>
                    <a:gd name="T25" fmla="*/ 46 h 210"/>
                    <a:gd name="T26" fmla="*/ 1646 w 1676"/>
                    <a:gd name="T27" fmla="*/ 30 h 210"/>
                    <a:gd name="T28" fmla="*/ 1629 w 1676"/>
                    <a:gd name="T29" fmla="*/ 18 h 210"/>
                    <a:gd name="T30" fmla="*/ 1612 w 1676"/>
                    <a:gd name="T31" fmla="*/ 8 h 210"/>
                    <a:gd name="T32" fmla="*/ 1592 w 1676"/>
                    <a:gd name="T33" fmla="*/ 2 h 210"/>
                    <a:gd name="T34" fmla="*/ 1571 w 1676"/>
                    <a:gd name="T35" fmla="*/ 0 h 210"/>
                    <a:gd name="T36" fmla="*/ 105 w 1676"/>
                    <a:gd name="T37" fmla="*/ 0 h 210"/>
                    <a:gd name="T38" fmla="*/ 84 w 1676"/>
                    <a:gd name="T39" fmla="*/ 2 h 210"/>
                    <a:gd name="T40" fmla="*/ 64 w 1676"/>
                    <a:gd name="T41" fmla="*/ 8 h 210"/>
                    <a:gd name="T42" fmla="*/ 46 w 1676"/>
                    <a:gd name="T43" fmla="*/ 18 h 210"/>
                    <a:gd name="T44" fmla="*/ 31 w 1676"/>
                    <a:gd name="T45" fmla="*/ 30 h 210"/>
                    <a:gd name="T46" fmla="*/ 18 w 1676"/>
                    <a:gd name="T47" fmla="*/ 46 h 210"/>
                    <a:gd name="T48" fmla="*/ 8 w 1676"/>
                    <a:gd name="T49" fmla="*/ 64 h 210"/>
                    <a:gd name="T50" fmla="*/ 2 w 1676"/>
                    <a:gd name="T51" fmla="*/ 84 h 210"/>
                    <a:gd name="T52" fmla="*/ 0 w 1676"/>
                    <a:gd name="T53" fmla="*/ 104 h 210"/>
                    <a:gd name="T54" fmla="*/ 1 w 1676"/>
                    <a:gd name="T55" fmla="*/ 115 h 210"/>
                    <a:gd name="T56" fmla="*/ 5 w 1676"/>
                    <a:gd name="T57" fmla="*/ 136 h 210"/>
                    <a:gd name="T58" fmla="*/ 13 w 1676"/>
                    <a:gd name="T59" fmla="*/ 155 h 210"/>
                    <a:gd name="T60" fmla="*/ 24 w 1676"/>
                    <a:gd name="T61" fmla="*/ 171 h 210"/>
                    <a:gd name="T62" fmla="*/ 38 w 1676"/>
                    <a:gd name="T63" fmla="*/ 185 h 210"/>
                    <a:gd name="T64" fmla="*/ 55 w 1676"/>
                    <a:gd name="T65" fmla="*/ 197 h 210"/>
                    <a:gd name="T66" fmla="*/ 73 w 1676"/>
                    <a:gd name="T67" fmla="*/ 204 h 210"/>
                    <a:gd name="T68" fmla="*/ 94 w 1676"/>
                    <a:gd name="T69" fmla="*/ 210 h 210"/>
                    <a:gd name="T70" fmla="*/ 105 w 1676"/>
                    <a:gd name="T71" fmla="*/ 210 h 2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1676" h="210">
                      <a:moveTo>
                        <a:pt x="105" y="210"/>
                      </a:moveTo>
                      <a:lnTo>
                        <a:pt x="1571" y="210"/>
                      </a:lnTo>
                      <a:lnTo>
                        <a:pt x="1571" y="210"/>
                      </a:lnTo>
                      <a:lnTo>
                        <a:pt x="1582" y="210"/>
                      </a:lnTo>
                      <a:lnTo>
                        <a:pt x="1592" y="207"/>
                      </a:lnTo>
                      <a:lnTo>
                        <a:pt x="1602" y="204"/>
                      </a:lnTo>
                      <a:lnTo>
                        <a:pt x="1612" y="201"/>
                      </a:lnTo>
                      <a:lnTo>
                        <a:pt x="1621" y="197"/>
                      </a:lnTo>
                      <a:lnTo>
                        <a:pt x="1629" y="191"/>
                      </a:lnTo>
                      <a:lnTo>
                        <a:pt x="1638" y="185"/>
                      </a:lnTo>
                      <a:lnTo>
                        <a:pt x="1646" y="179"/>
                      </a:lnTo>
                      <a:lnTo>
                        <a:pt x="1652" y="171"/>
                      </a:lnTo>
                      <a:lnTo>
                        <a:pt x="1658" y="163"/>
                      </a:lnTo>
                      <a:lnTo>
                        <a:pt x="1663" y="155"/>
                      </a:lnTo>
                      <a:lnTo>
                        <a:pt x="1668" y="146"/>
                      </a:lnTo>
                      <a:lnTo>
                        <a:pt x="1671" y="136"/>
                      </a:lnTo>
                      <a:lnTo>
                        <a:pt x="1674" y="125"/>
                      </a:lnTo>
                      <a:lnTo>
                        <a:pt x="1675" y="115"/>
                      </a:lnTo>
                      <a:lnTo>
                        <a:pt x="1676" y="104"/>
                      </a:lnTo>
                      <a:lnTo>
                        <a:pt x="1676" y="104"/>
                      </a:lnTo>
                      <a:lnTo>
                        <a:pt x="1675" y="94"/>
                      </a:lnTo>
                      <a:lnTo>
                        <a:pt x="1674" y="84"/>
                      </a:lnTo>
                      <a:lnTo>
                        <a:pt x="1671" y="74"/>
                      </a:lnTo>
                      <a:lnTo>
                        <a:pt x="1668" y="64"/>
                      </a:lnTo>
                      <a:lnTo>
                        <a:pt x="1663" y="54"/>
                      </a:lnTo>
                      <a:lnTo>
                        <a:pt x="1658" y="46"/>
                      </a:lnTo>
                      <a:lnTo>
                        <a:pt x="1652" y="38"/>
                      </a:lnTo>
                      <a:lnTo>
                        <a:pt x="1646" y="30"/>
                      </a:lnTo>
                      <a:lnTo>
                        <a:pt x="1638" y="24"/>
                      </a:lnTo>
                      <a:lnTo>
                        <a:pt x="1629" y="18"/>
                      </a:lnTo>
                      <a:lnTo>
                        <a:pt x="1621" y="12"/>
                      </a:lnTo>
                      <a:lnTo>
                        <a:pt x="1612" y="8"/>
                      </a:lnTo>
                      <a:lnTo>
                        <a:pt x="1602" y="5"/>
                      </a:lnTo>
                      <a:lnTo>
                        <a:pt x="1592" y="2"/>
                      </a:lnTo>
                      <a:lnTo>
                        <a:pt x="1582" y="0"/>
                      </a:lnTo>
                      <a:lnTo>
                        <a:pt x="1571" y="0"/>
                      </a:lnTo>
                      <a:lnTo>
                        <a:pt x="105" y="0"/>
                      </a:lnTo>
                      <a:lnTo>
                        <a:pt x="105" y="0"/>
                      </a:lnTo>
                      <a:lnTo>
                        <a:pt x="94" y="0"/>
                      </a:lnTo>
                      <a:lnTo>
                        <a:pt x="84" y="2"/>
                      </a:lnTo>
                      <a:lnTo>
                        <a:pt x="73" y="5"/>
                      </a:lnTo>
                      <a:lnTo>
                        <a:pt x="64" y="8"/>
                      </a:lnTo>
                      <a:lnTo>
                        <a:pt x="55" y="12"/>
                      </a:lnTo>
                      <a:lnTo>
                        <a:pt x="46" y="18"/>
                      </a:lnTo>
                      <a:lnTo>
                        <a:pt x="38" y="24"/>
                      </a:lnTo>
                      <a:lnTo>
                        <a:pt x="31" y="30"/>
                      </a:lnTo>
                      <a:lnTo>
                        <a:pt x="24" y="38"/>
                      </a:lnTo>
                      <a:lnTo>
                        <a:pt x="18" y="46"/>
                      </a:lnTo>
                      <a:lnTo>
                        <a:pt x="13" y="54"/>
                      </a:lnTo>
                      <a:lnTo>
                        <a:pt x="8" y="64"/>
                      </a:lnTo>
                      <a:lnTo>
                        <a:pt x="5" y="74"/>
                      </a:lnTo>
                      <a:lnTo>
                        <a:pt x="2" y="84"/>
                      </a:lnTo>
                      <a:lnTo>
                        <a:pt x="1" y="94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1" y="115"/>
                      </a:lnTo>
                      <a:lnTo>
                        <a:pt x="2" y="125"/>
                      </a:lnTo>
                      <a:lnTo>
                        <a:pt x="5" y="136"/>
                      </a:lnTo>
                      <a:lnTo>
                        <a:pt x="8" y="146"/>
                      </a:lnTo>
                      <a:lnTo>
                        <a:pt x="13" y="155"/>
                      </a:lnTo>
                      <a:lnTo>
                        <a:pt x="18" y="163"/>
                      </a:lnTo>
                      <a:lnTo>
                        <a:pt x="24" y="171"/>
                      </a:lnTo>
                      <a:lnTo>
                        <a:pt x="31" y="179"/>
                      </a:lnTo>
                      <a:lnTo>
                        <a:pt x="38" y="185"/>
                      </a:lnTo>
                      <a:lnTo>
                        <a:pt x="46" y="191"/>
                      </a:lnTo>
                      <a:lnTo>
                        <a:pt x="55" y="197"/>
                      </a:lnTo>
                      <a:lnTo>
                        <a:pt x="64" y="201"/>
                      </a:lnTo>
                      <a:lnTo>
                        <a:pt x="73" y="204"/>
                      </a:lnTo>
                      <a:lnTo>
                        <a:pt x="84" y="207"/>
                      </a:lnTo>
                      <a:lnTo>
                        <a:pt x="94" y="210"/>
                      </a:lnTo>
                      <a:lnTo>
                        <a:pt x="105" y="210"/>
                      </a:lnTo>
                      <a:lnTo>
                        <a:pt x="105" y="21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121" name="Freeform 17">
                  <a:extLst>
                    <a:ext uri="{FF2B5EF4-FFF2-40B4-BE49-F238E27FC236}">
                      <a16:creationId xmlns:a16="http://schemas.microsoft.com/office/drawing/2014/main" id="{9D301F68-13A1-4525-AFA6-F0757E6915F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10495" y="4160671"/>
                  <a:ext cx="535971" cy="147128"/>
                </a:xfrm>
                <a:custGeom>
                  <a:avLst/>
                  <a:gdLst>
                    <a:gd name="T0" fmla="*/ 0 w 762"/>
                    <a:gd name="T1" fmla="*/ 105 h 210"/>
                    <a:gd name="T2" fmla="*/ 0 w 762"/>
                    <a:gd name="T3" fmla="*/ 105 h 210"/>
                    <a:gd name="T4" fmla="*/ 1 w 762"/>
                    <a:gd name="T5" fmla="*/ 116 h 210"/>
                    <a:gd name="T6" fmla="*/ 2 w 762"/>
                    <a:gd name="T7" fmla="*/ 126 h 210"/>
                    <a:gd name="T8" fmla="*/ 5 w 762"/>
                    <a:gd name="T9" fmla="*/ 136 h 210"/>
                    <a:gd name="T10" fmla="*/ 8 w 762"/>
                    <a:gd name="T11" fmla="*/ 146 h 210"/>
                    <a:gd name="T12" fmla="*/ 13 w 762"/>
                    <a:gd name="T13" fmla="*/ 155 h 210"/>
                    <a:gd name="T14" fmla="*/ 18 w 762"/>
                    <a:gd name="T15" fmla="*/ 164 h 210"/>
                    <a:gd name="T16" fmla="*/ 24 w 762"/>
                    <a:gd name="T17" fmla="*/ 172 h 210"/>
                    <a:gd name="T18" fmla="*/ 31 w 762"/>
                    <a:gd name="T19" fmla="*/ 179 h 210"/>
                    <a:gd name="T20" fmla="*/ 38 w 762"/>
                    <a:gd name="T21" fmla="*/ 186 h 210"/>
                    <a:gd name="T22" fmla="*/ 46 w 762"/>
                    <a:gd name="T23" fmla="*/ 192 h 210"/>
                    <a:gd name="T24" fmla="*/ 55 w 762"/>
                    <a:gd name="T25" fmla="*/ 197 h 210"/>
                    <a:gd name="T26" fmla="*/ 64 w 762"/>
                    <a:gd name="T27" fmla="*/ 202 h 210"/>
                    <a:gd name="T28" fmla="*/ 73 w 762"/>
                    <a:gd name="T29" fmla="*/ 205 h 210"/>
                    <a:gd name="T30" fmla="*/ 84 w 762"/>
                    <a:gd name="T31" fmla="*/ 208 h 210"/>
                    <a:gd name="T32" fmla="*/ 94 w 762"/>
                    <a:gd name="T33" fmla="*/ 209 h 210"/>
                    <a:gd name="T34" fmla="*/ 105 w 762"/>
                    <a:gd name="T35" fmla="*/ 210 h 210"/>
                    <a:gd name="T36" fmla="*/ 762 w 762"/>
                    <a:gd name="T37" fmla="*/ 210 h 210"/>
                    <a:gd name="T38" fmla="*/ 762 w 762"/>
                    <a:gd name="T39" fmla="*/ 0 h 210"/>
                    <a:gd name="T40" fmla="*/ 105 w 762"/>
                    <a:gd name="T41" fmla="*/ 0 h 210"/>
                    <a:gd name="T42" fmla="*/ 105 w 762"/>
                    <a:gd name="T43" fmla="*/ 0 h 210"/>
                    <a:gd name="T44" fmla="*/ 94 w 762"/>
                    <a:gd name="T45" fmla="*/ 0 h 210"/>
                    <a:gd name="T46" fmla="*/ 84 w 762"/>
                    <a:gd name="T47" fmla="*/ 2 h 210"/>
                    <a:gd name="T48" fmla="*/ 73 w 762"/>
                    <a:gd name="T49" fmla="*/ 5 h 210"/>
                    <a:gd name="T50" fmla="*/ 64 w 762"/>
                    <a:gd name="T51" fmla="*/ 9 h 210"/>
                    <a:gd name="T52" fmla="*/ 55 w 762"/>
                    <a:gd name="T53" fmla="*/ 13 h 210"/>
                    <a:gd name="T54" fmla="*/ 46 w 762"/>
                    <a:gd name="T55" fmla="*/ 18 h 210"/>
                    <a:gd name="T56" fmla="*/ 38 w 762"/>
                    <a:gd name="T57" fmla="*/ 24 h 210"/>
                    <a:gd name="T58" fmla="*/ 31 w 762"/>
                    <a:gd name="T59" fmla="*/ 31 h 210"/>
                    <a:gd name="T60" fmla="*/ 24 w 762"/>
                    <a:gd name="T61" fmla="*/ 38 h 210"/>
                    <a:gd name="T62" fmla="*/ 18 w 762"/>
                    <a:gd name="T63" fmla="*/ 46 h 210"/>
                    <a:gd name="T64" fmla="*/ 13 w 762"/>
                    <a:gd name="T65" fmla="*/ 55 h 210"/>
                    <a:gd name="T66" fmla="*/ 8 w 762"/>
                    <a:gd name="T67" fmla="*/ 64 h 210"/>
                    <a:gd name="T68" fmla="*/ 5 w 762"/>
                    <a:gd name="T69" fmla="*/ 73 h 210"/>
                    <a:gd name="T70" fmla="*/ 2 w 762"/>
                    <a:gd name="T71" fmla="*/ 84 h 210"/>
                    <a:gd name="T72" fmla="*/ 1 w 762"/>
                    <a:gd name="T73" fmla="*/ 95 h 210"/>
                    <a:gd name="T74" fmla="*/ 0 w 762"/>
                    <a:gd name="T75" fmla="*/ 105 h 210"/>
                    <a:gd name="T76" fmla="*/ 0 w 762"/>
                    <a:gd name="T77" fmla="*/ 105 h 2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762" h="210">
                      <a:moveTo>
                        <a:pt x="0" y="105"/>
                      </a:moveTo>
                      <a:lnTo>
                        <a:pt x="0" y="105"/>
                      </a:lnTo>
                      <a:lnTo>
                        <a:pt x="1" y="116"/>
                      </a:lnTo>
                      <a:lnTo>
                        <a:pt x="2" y="126"/>
                      </a:lnTo>
                      <a:lnTo>
                        <a:pt x="5" y="136"/>
                      </a:lnTo>
                      <a:lnTo>
                        <a:pt x="8" y="146"/>
                      </a:lnTo>
                      <a:lnTo>
                        <a:pt x="13" y="155"/>
                      </a:lnTo>
                      <a:lnTo>
                        <a:pt x="18" y="164"/>
                      </a:lnTo>
                      <a:lnTo>
                        <a:pt x="24" y="172"/>
                      </a:lnTo>
                      <a:lnTo>
                        <a:pt x="31" y="179"/>
                      </a:lnTo>
                      <a:lnTo>
                        <a:pt x="38" y="186"/>
                      </a:lnTo>
                      <a:lnTo>
                        <a:pt x="46" y="192"/>
                      </a:lnTo>
                      <a:lnTo>
                        <a:pt x="55" y="197"/>
                      </a:lnTo>
                      <a:lnTo>
                        <a:pt x="64" y="202"/>
                      </a:lnTo>
                      <a:lnTo>
                        <a:pt x="73" y="205"/>
                      </a:lnTo>
                      <a:lnTo>
                        <a:pt x="84" y="208"/>
                      </a:lnTo>
                      <a:lnTo>
                        <a:pt x="94" y="209"/>
                      </a:lnTo>
                      <a:lnTo>
                        <a:pt x="105" y="210"/>
                      </a:lnTo>
                      <a:lnTo>
                        <a:pt x="762" y="210"/>
                      </a:lnTo>
                      <a:lnTo>
                        <a:pt x="762" y="0"/>
                      </a:lnTo>
                      <a:lnTo>
                        <a:pt x="105" y="0"/>
                      </a:lnTo>
                      <a:lnTo>
                        <a:pt x="105" y="0"/>
                      </a:lnTo>
                      <a:lnTo>
                        <a:pt x="94" y="0"/>
                      </a:lnTo>
                      <a:lnTo>
                        <a:pt x="84" y="2"/>
                      </a:lnTo>
                      <a:lnTo>
                        <a:pt x="73" y="5"/>
                      </a:lnTo>
                      <a:lnTo>
                        <a:pt x="64" y="9"/>
                      </a:lnTo>
                      <a:lnTo>
                        <a:pt x="55" y="13"/>
                      </a:lnTo>
                      <a:lnTo>
                        <a:pt x="46" y="18"/>
                      </a:lnTo>
                      <a:lnTo>
                        <a:pt x="38" y="24"/>
                      </a:lnTo>
                      <a:lnTo>
                        <a:pt x="31" y="31"/>
                      </a:lnTo>
                      <a:lnTo>
                        <a:pt x="24" y="38"/>
                      </a:lnTo>
                      <a:lnTo>
                        <a:pt x="18" y="46"/>
                      </a:lnTo>
                      <a:lnTo>
                        <a:pt x="13" y="55"/>
                      </a:lnTo>
                      <a:lnTo>
                        <a:pt x="8" y="64"/>
                      </a:lnTo>
                      <a:lnTo>
                        <a:pt x="5" y="73"/>
                      </a:lnTo>
                      <a:lnTo>
                        <a:pt x="2" y="84"/>
                      </a:lnTo>
                      <a:lnTo>
                        <a:pt x="1" y="95"/>
                      </a:lnTo>
                      <a:lnTo>
                        <a:pt x="0" y="105"/>
                      </a:lnTo>
                      <a:lnTo>
                        <a:pt x="0" y="10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122" name="Freeform 18">
                  <a:extLst>
                    <a:ext uri="{FF2B5EF4-FFF2-40B4-BE49-F238E27FC236}">
                      <a16:creationId xmlns:a16="http://schemas.microsoft.com/office/drawing/2014/main" id="{EFC5B5E6-1B57-4366-BEE9-AAB0D839941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10495" y="4444415"/>
                  <a:ext cx="535971" cy="147128"/>
                </a:xfrm>
                <a:custGeom>
                  <a:avLst/>
                  <a:gdLst>
                    <a:gd name="T0" fmla="*/ 0 w 762"/>
                    <a:gd name="T1" fmla="*/ 105 h 210"/>
                    <a:gd name="T2" fmla="*/ 0 w 762"/>
                    <a:gd name="T3" fmla="*/ 105 h 210"/>
                    <a:gd name="T4" fmla="*/ 1 w 762"/>
                    <a:gd name="T5" fmla="*/ 115 h 210"/>
                    <a:gd name="T6" fmla="*/ 2 w 762"/>
                    <a:gd name="T7" fmla="*/ 127 h 210"/>
                    <a:gd name="T8" fmla="*/ 5 w 762"/>
                    <a:gd name="T9" fmla="*/ 136 h 210"/>
                    <a:gd name="T10" fmla="*/ 8 w 762"/>
                    <a:gd name="T11" fmla="*/ 146 h 210"/>
                    <a:gd name="T12" fmla="*/ 13 w 762"/>
                    <a:gd name="T13" fmla="*/ 155 h 210"/>
                    <a:gd name="T14" fmla="*/ 18 w 762"/>
                    <a:gd name="T15" fmla="*/ 164 h 210"/>
                    <a:gd name="T16" fmla="*/ 24 w 762"/>
                    <a:gd name="T17" fmla="*/ 172 h 210"/>
                    <a:gd name="T18" fmla="*/ 31 w 762"/>
                    <a:gd name="T19" fmla="*/ 179 h 210"/>
                    <a:gd name="T20" fmla="*/ 38 w 762"/>
                    <a:gd name="T21" fmla="*/ 186 h 210"/>
                    <a:gd name="T22" fmla="*/ 46 w 762"/>
                    <a:gd name="T23" fmla="*/ 192 h 210"/>
                    <a:gd name="T24" fmla="*/ 55 w 762"/>
                    <a:gd name="T25" fmla="*/ 197 h 210"/>
                    <a:gd name="T26" fmla="*/ 64 w 762"/>
                    <a:gd name="T27" fmla="*/ 202 h 210"/>
                    <a:gd name="T28" fmla="*/ 73 w 762"/>
                    <a:gd name="T29" fmla="*/ 206 h 210"/>
                    <a:gd name="T30" fmla="*/ 84 w 762"/>
                    <a:gd name="T31" fmla="*/ 208 h 210"/>
                    <a:gd name="T32" fmla="*/ 94 w 762"/>
                    <a:gd name="T33" fmla="*/ 210 h 210"/>
                    <a:gd name="T34" fmla="*/ 105 w 762"/>
                    <a:gd name="T35" fmla="*/ 210 h 210"/>
                    <a:gd name="T36" fmla="*/ 762 w 762"/>
                    <a:gd name="T37" fmla="*/ 210 h 210"/>
                    <a:gd name="T38" fmla="*/ 762 w 762"/>
                    <a:gd name="T39" fmla="*/ 210 h 210"/>
                    <a:gd name="T40" fmla="*/ 762 w 762"/>
                    <a:gd name="T41" fmla="*/ 0 h 210"/>
                    <a:gd name="T42" fmla="*/ 105 w 762"/>
                    <a:gd name="T43" fmla="*/ 0 h 210"/>
                    <a:gd name="T44" fmla="*/ 105 w 762"/>
                    <a:gd name="T45" fmla="*/ 0 h 210"/>
                    <a:gd name="T46" fmla="*/ 94 w 762"/>
                    <a:gd name="T47" fmla="*/ 1 h 210"/>
                    <a:gd name="T48" fmla="*/ 84 w 762"/>
                    <a:gd name="T49" fmla="*/ 2 h 210"/>
                    <a:gd name="T50" fmla="*/ 73 w 762"/>
                    <a:gd name="T51" fmla="*/ 5 h 210"/>
                    <a:gd name="T52" fmla="*/ 64 w 762"/>
                    <a:gd name="T53" fmla="*/ 8 h 210"/>
                    <a:gd name="T54" fmla="*/ 55 w 762"/>
                    <a:gd name="T55" fmla="*/ 13 h 210"/>
                    <a:gd name="T56" fmla="*/ 46 w 762"/>
                    <a:gd name="T57" fmla="*/ 18 h 210"/>
                    <a:gd name="T58" fmla="*/ 38 w 762"/>
                    <a:gd name="T59" fmla="*/ 24 h 210"/>
                    <a:gd name="T60" fmla="*/ 31 w 762"/>
                    <a:gd name="T61" fmla="*/ 30 h 210"/>
                    <a:gd name="T62" fmla="*/ 24 w 762"/>
                    <a:gd name="T63" fmla="*/ 38 h 210"/>
                    <a:gd name="T64" fmla="*/ 18 w 762"/>
                    <a:gd name="T65" fmla="*/ 46 h 210"/>
                    <a:gd name="T66" fmla="*/ 13 w 762"/>
                    <a:gd name="T67" fmla="*/ 55 h 210"/>
                    <a:gd name="T68" fmla="*/ 8 w 762"/>
                    <a:gd name="T69" fmla="*/ 64 h 210"/>
                    <a:gd name="T70" fmla="*/ 5 w 762"/>
                    <a:gd name="T71" fmla="*/ 74 h 210"/>
                    <a:gd name="T72" fmla="*/ 2 w 762"/>
                    <a:gd name="T73" fmla="*/ 84 h 210"/>
                    <a:gd name="T74" fmla="*/ 1 w 762"/>
                    <a:gd name="T75" fmla="*/ 94 h 210"/>
                    <a:gd name="T76" fmla="*/ 0 w 762"/>
                    <a:gd name="T77" fmla="*/ 105 h 210"/>
                    <a:gd name="T78" fmla="*/ 0 w 762"/>
                    <a:gd name="T79" fmla="*/ 105 h 2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762" h="210">
                      <a:moveTo>
                        <a:pt x="0" y="105"/>
                      </a:moveTo>
                      <a:lnTo>
                        <a:pt x="0" y="105"/>
                      </a:lnTo>
                      <a:lnTo>
                        <a:pt x="1" y="115"/>
                      </a:lnTo>
                      <a:lnTo>
                        <a:pt x="2" y="127"/>
                      </a:lnTo>
                      <a:lnTo>
                        <a:pt x="5" y="136"/>
                      </a:lnTo>
                      <a:lnTo>
                        <a:pt x="8" y="146"/>
                      </a:lnTo>
                      <a:lnTo>
                        <a:pt x="13" y="155"/>
                      </a:lnTo>
                      <a:lnTo>
                        <a:pt x="18" y="164"/>
                      </a:lnTo>
                      <a:lnTo>
                        <a:pt x="24" y="172"/>
                      </a:lnTo>
                      <a:lnTo>
                        <a:pt x="31" y="179"/>
                      </a:lnTo>
                      <a:lnTo>
                        <a:pt x="38" y="186"/>
                      </a:lnTo>
                      <a:lnTo>
                        <a:pt x="46" y="192"/>
                      </a:lnTo>
                      <a:lnTo>
                        <a:pt x="55" y="197"/>
                      </a:lnTo>
                      <a:lnTo>
                        <a:pt x="64" y="202"/>
                      </a:lnTo>
                      <a:lnTo>
                        <a:pt x="73" y="206"/>
                      </a:lnTo>
                      <a:lnTo>
                        <a:pt x="84" y="208"/>
                      </a:lnTo>
                      <a:lnTo>
                        <a:pt x="94" y="210"/>
                      </a:lnTo>
                      <a:lnTo>
                        <a:pt x="105" y="210"/>
                      </a:lnTo>
                      <a:lnTo>
                        <a:pt x="762" y="210"/>
                      </a:lnTo>
                      <a:lnTo>
                        <a:pt x="762" y="210"/>
                      </a:lnTo>
                      <a:lnTo>
                        <a:pt x="762" y="0"/>
                      </a:lnTo>
                      <a:lnTo>
                        <a:pt x="105" y="0"/>
                      </a:lnTo>
                      <a:lnTo>
                        <a:pt x="105" y="0"/>
                      </a:lnTo>
                      <a:lnTo>
                        <a:pt x="94" y="1"/>
                      </a:lnTo>
                      <a:lnTo>
                        <a:pt x="84" y="2"/>
                      </a:lnTo>
                      <a:lnTo>
                        <a:pt x="73" y="5"/>
                      </a:lnTo>
                      <a:lnTo>
                        <a:pt x="64" y="8"/>
                      </a:lnTo>
                      <a:lnTo>
                        <a:pt x="55" y="13"/>
                      </a:lnTo>
                      <a:lnTo>
                        <a:pt x="46" y="18"/>
                      </a:lnTo>
                      <a:lnTo>
                        <a:pt x="38" y="24"/>
                      </a:lnTo>
                      <a:lnTo>
                        <a:pt x="31" y="30"/>
                      </a:lnTo>
                      <a:lnTo>
                        <a:pt x="24" y="38"/>
                      </a:lnTo>
                      <a:lnTo>
                        <a:pt x="18" y="46"/>
                      </a:lnTo>
                      <a:lnTo>
                        <a:pt x="13" y="55"/>
                      </a:lnTo>
                      <a:lnTo>
                        <a:pt x="8" y="64"/>
                      </a:lnTo>
                      <a:lnTo>
                        <a:pt x="5" y="74"/>
                      </a:lnTo>
                      <a:lnTo>
                        <a:pt x="2" y="84"/>
                      </a:lnTo>
                      <a:lnTo>
                        <a:pt x="1" y="94"/>
                      </a:lnTo>
                      <a:lnTo>
                        <a:pt x="0" y="105"/>
                      </a:lnTo>
                      <a:lnTo>
                        <a:pt x="0" y="10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123" name="Freeform 19">
                  <a:extLst>
                    <a:ext uri="{FF2B5EF4-FFF2-40B4-BE49-F238E27FC236}">
                      <a16:creationId xmlns:a16="http://schemas.microsoft.com/office/drawing/2014/main" id="{40E970DC-901F-4ECA-A471-A8CFA4752F4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51558" y="3288406"/>
                  <a:ext cx="535971" cy="147128"/>
                </a:xfrm>
                <a:custGeom>
                  <a:avLst/>
                  <a:gdLst>
                    <a:gd name="T0" fmla="*/ 657 w 762"/>
                    <a:gd name="T1" fmla="*/ 0 h 211"/>
                    <a:gd name="T2" fmla="*/ 0 w 762"/>
                    <a:gd name="T3" fmla="*/ 0 h 211"/>
                    <a:gd name="T4" fmla="*/ 0 w 762"/>
                    <a:gd name="T5" fmla="*/ 211 h 211"/>
                    <a:gd name="T6" fmla="*/ 657 w 762"/>
                    <a:gd name="T7" fmla="*/ 211 h 211"/>
                    <a:gd name="T8" fmla="*/ 657 w 762"/>
                    <a:gd name="T9" fmla="*/ 211 h 211"/>
                    <a:gd name="T10" fmla="*/ 668 w 762"/>
                    <a:gd name="T11" fmla="*/ 210 h 211"/>
                    <a:gd name="T12" fmla="*/ 678 w 762"/>
                    <a:gd name="T13" fmla="*/ 208 h 211"/>
                    <a:gd name="T14" fmla="*/ 688 w 762"/>
                    <a:gd name="T15" fmla="*/ 206 h 211"/>
                    <a:gd name="T16" fmla="*/ 698 w 762"/>
                    <a:gd name="T17" fmla="*/ 202 h 211"/>
                    <a:gd name="T18" fmla="*/ 707 w 762"/>
                    <a:gd name="T19" fmla="*/ 198 h 211"/>
                    <a:gd name="T20" fmla="*/ 715 w 762"/>
                    <a:gd name="T21" fmla="*/ 193 h 211"/>
                    <a:gd name="T22" fmla="*/ 724 w 762"/>
                    <a:gd name="T23" fmla="*/ 187 h 211"/>
                    <a:gd name="T24" fmla="*/ 732 w 762"/>
                    <a:gd name="T25" fmla="*/ 180 h 211"/>
                    <a:gd name="T26" fmla="*/ 738 w 762"/>
                    <a:gd name="T27" fmla="*/ 172 h 211"/>
                    <a:gd name="T28" fmla="*/ 744 w 762"/>
                    <a:gd name="T29" fmla="*/ 164 h 211"/>
                    <a:gd name="T30" fmla="*/ 749 w 762"/>
                    <a:gd name="T31" fmla="*/ 155 h 211"/>
                    <a:gd name="T32" fmla="*/ 754 w 762"/>
                    <a:gd name="T33" fmla="*/ 146 h 211"/>
                    <a:gd name="T34" fmla="*/ 757 w 762"/>
                    <a:gd name="T35" fmla="*/ 137 h 211"/>
                    <a:gd name="T36" fmla="*/ 760 w 762"/>
                    <a:gd name="T37" fmla="*/ 127 h 211"/>
                    <a:gd name="T38" fmla="*/ 761 w 762"/>
                    <a:gd name="T39" fmla="*/ 117 h 211"/>
                    <a:gd name="T40" fmla="*/ 762 w 762"/>
                    <a:gd name="T41" fmla="*/ 106 h 211"/>
                    <a:gd name="T42" fmla="*/ 762 w 762"/>
                    <a:gd name="T43" fmla="*/ 106 h 211"/>
                    <a:gd name="T44" fmla="*/ 761 w 762"/>
                    <a:gd name="T45" fmla="*/ 94 h 211"/>
                    <a:gd name="T46" fmla="*/ 760 w 762"/>
                    <a:gd name="T47" fmla="*/ 84 h 211"/>
                    <a:gd name="T48" fmla="*/ 757 w 762"/>
                    <a:gd name="T49" fmla="*/ 74 h 211"/>
                    <a:gd name="T50" fmla="*/ 754 w 762"/>
                    <a:gd name="T51" fmla="*/ 65 h 211"/>
                    <a:gd name="T52" fmla="*/ 749 w 762"/>
                    <a:gd name="T53" fmla="*/ 56 h 211"/>
                    <a:gd name="T54" fmla="*/ 744 w 762"/>
                    <a:gd name="T55" fmla="*/ 47 h 211"/>
                    <a:gd name="T56" fmla="*/ 738 w 762"/>
                    <a:gd name="T57" fmla="*/ 39 h 211"/>
                    <a:gd name="T58" fmla="*/ 732 w 762"/>
                    <a:gd name="T59" fmla="*/ 32 h 211"/>
                    <a:gd name="T60" fmla="*/ 724 w 762"/>
                    <a:gd name="T61" fmla="*/ 24 h 211"/>
                    <a:gd name="T62" fmla="*/ 715 w 762"/>
                    <a:gd name="T63" fmla="*/ 18 h 211"/>
                    <a:gd name="T64" fmla="*/ 707 w 762"/>
                    <a:gd name="T65" fmla="*/ 13 h 211"/>
                    <a:gd name="T66" fmla="*/ 698 w 762"/>
                    <a:gd name="T67" fmla="*/ 8 h 211"/>
                    <a:gd name="T68" fmla="*/ 688 w 762"/>
                    <a:gd name="T69" fmla="*/ 5 h 211"/>
                    <a:gd name="T70" fmla="*/ 678 w 762"/>
                    <a:gd name="T71" fmla="*/ 2 h 211"/>
                    <a:gd name="T72" fmla="*/ 668 w 762"/>
                    <a:gd name="T73" fmla="*/ 1 h 211"/>
                    <a:gd name="T74" fmla="*/ 657 w 762"/>
                    <a:gd name="T75" fmla="*/ 0 h 211"/>
                    <a:gd name="T76" fmla="*/ 657 w 762"/>
                    <a:gd name="T77" fmla="*/ 0 h 2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762" h="211">
                      <a:moveTo>
                        <a:pt x="657" y="0"/>
                      </a:moveTo>
                      <a:lnTo>
                        <a:pt x="0" y="0"/>
                      </a:lnTo>
                      <a:lnTo>
                        <a:pt x="0" y="211"/>
                      </a:lnTo>
                      <a:lnTo>
                        <a:pt x="657" y="211"/>
                      </a:lnTo>
                      <a:lnTo>
                        <a:pt x="657" y="211"/>
                      </a:lnTo>
                      <a:lnTo>
                        <a:pt x="668" y="210"/>
                      </a:lnTo>
                      <a:lnTo>
                        <a:pt x="678" y="208"/>
                      </a:lnTo>
                      <a:lnTo>
                        <a:pt x="688" y="206"/>
                      </a:lnTo>
                      <a:lnTo>
                        <a:pt x="698" y="202"/>
                      </a:lnTo>
                      <a:lnTo>
                        <a:pt x="707" y="198"/>
                      </a:lnTo>
                      <a:lnTo>
                        <a:pt x="715" y="193"/>
                      </a:lnTo>
                      <a:lnTo>
                        <a:pt x="724" y="187"/>
                      </a:lnTo>
                      <a:lnTo>
                        <a:pt x="732" y="180"/>
                      </a:lnTo>
                      <a:lnTo>
                        <a:pt x="738" y="172"/>
                      </a:lnTo>
                      <a:lnTo>
                        <a:pt x="744" y="164"/>
                      </a:lnTo>
                      <a:lnTo>
                        <a:pt x="749" y="155"/>
                      </a:lnTo>
                      <a:lnTo>
                        <a:pt x="754" y="146"/>
                      </a:lnTo>
                      <a:lnTo>
                        <a:pt x="757" y="137"/>
                      </a:lnTo>
                      <a:lnTo>
                        <a:pt x="760" y="127"/>
                      </a:lnTo>
                      <a:lnTo>
                        <a:pt x="761" y="117"/>
                      </a:lnTo>
                      <a:lnTo>
                        <a:pt x="762" y="106"/>
                      </a:lnTo>
                      <a:lnTo>
                        <a:pt x="762" y="106"/>
                      </a:lnTo>
                      <a:lnTo>
                        <a:pt x="761" y="94"/>
                      </a:lnTo>
                      <a:lnTo>
                        <a:pt x="760" y="84"/>
                      </a:lnTo>
                      <a:lnTo>
                        <a:pt x="757" y="74"/>
                      </a:lnTo>
                      <a:lnTo>
                        <a:pt x="754" y="65"/>
                      </a:lnTo>
                      <a:lnTo>
                        <a:pt x="749" y="56"/>
                      </a:lnTo>
                      <a:lnTo>
                        <a:pt x="744" y="47"/>
                      </a:lnTo>
                      <a:lnTo>
                        <a:pt x="738" y="39"/>
                      </a:lnTo>
                      <a:lnTo>
                        <a:pt x="732" y="32"/>
                      </a:lnTo>
                      <a:lnTo>
                        <a:pt x="724" y="24"/>
                      </a:lnTo>
                      <a:lnTo>
                        <a:pt x="715" y="18"/>
                      </a:lnTo>
                      <a:lnTo>
                        <a:pt x="707" y="13"/>
                      </a:lnTo>
                      <a:lnTo>
                        <a:pt x="698" y="8"/>
                      </a:lnTo>
                      <a:lnTo>
                        <a:pt x="688" y="5"/>
                      </a:lnTo>
                      <a:lnTo>
                        <a:pt x="678" y="2"/>
                      </a:lnTo>
                      <a:lnTo>
                        <a:pt x="668" y="1"/>
                      </a:lnTo>
                      <a:lnTo>
                        <a:pt x="657" y="0"/>
                      </a:lnTo>
                      <a:lnTo>
                        <a:pt x="657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124" name="Freeform 20">
                  <a:extLst>
                    <a:ext uri="{FF2B5EF4-FFF2-40B4-BE49-F238E27FC236}">
                      <a16:creationId xmlns:a16="http://schemas.microsoft.com/office/drawing/2014/main" id="{3DEEBC69-5184-4EBB-9851-5AD642AFDE4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51558" y="3582663"/>
                  <a:ext cx="535971" cy="147128"/>
                </a:xfrm>
                <a:custGeom>
                  <a:avLst/>
                  <a:gdLst>
                    <a:gd name="T0" fmla="*/ 657 w 762"/>
                    <a:gd name="T1" fmla="*/ 0 h 209"/>
                    <a:gd name="T2" fmla="*/ 0 w 762"/>
                    <a:gd name="T3" fmla="*/ 0 h 209"/>
                    <a:gd name="T4" fmla="*/ 0 w 762"/>
                    <a:gd name="T5" fmla="*/ 209 h 209"/>
                    <a:gd name="T6" fmla="*/ 657 w 762"/>
                    <a:gd name="T7" fmla="*/ 209 h 209"/>
                    <a:gd name="T8" fmla="*/ 657 w 762"/>
                    <a:gd name="T9" fmla="*/ 209 h 209"/>
                    <a:gd name="T10" fmla="*/ 668 w 762"/>
                    <a:gd name="T11" fmla="*/ 208 h 209"/>
                    <a:gd name="T12" fmla="*/ 678 w 762"/>
                    <a:gd name="T13" fmla="*/ 207 h 209"/>
                    <a:gd name="T14" fmla="*/ 688 w 762"/>
                    <a:gd name="T15" fmla="*/ 204 h 209"/>
                    <a:gd name="T16" fmla="*/ 698 w 762"/>
                    <a:gd name="T17" fmla="*/ 201 h 209"/>
                    <a:gd name="T18" fmla="*/ 707 w 762"/>
                    <a:gd name="T19" fmla="*/ 196 h 209"/>
                    <a:gd name="T20" fmla="*/ 715 w 762"/>
                    <a:gd name="T21" fmla="*/ 191 h 209"/>
                    <a:gd name="T22" fmla="*/ 724 w 762"/>
                    <a:gd name="T23" fmla="*/ 185 h 209"/>
                    <a:gd name="T24" fmla="*/ 732 w 762"/>
                    <a:gd name="T25" fmla="*/ 179 h 209"/>
                    <a:gd name="T26" fmla="*/ 738 w 762"/>
                    <a:gd name="T27" fmla="*/ 171 h 209"/>
                    <a:gd name="T28" fmla="*/ 744 w 762"/>
                    <a:gd name="T29" fmla="*/ 163 h 209"/>
                    <a:gd name="T30" fmla="*/ 749 w 762"/>
                    <a:gd name="T31" fmla="*/ 155 h 209"/>
                    <a:gd name="T32" fmla="*/ 754 w 762"/>
                    <a:gd name="T33" fmla="*/ 146 h 209"/>
                    <a:gd name="T34" fmla="*/ 757 w 762"/>
                    <a:gd name="T35" fmla="*/ 135 h 209"/>
                    <a:gd name="T36" fmla="*/ 760 w 762"/>
                    <a:gd name="T37" fmla="*/ 125 h 209"/>
                    <a:gd name="T38" fmla="*/ 761 w 762"/>
                    <a:gd name="T39" fmla="*/ 115 h 209"/>
                    <a:gd name="T40" fmla="*/ 762 w 762"/>
                    <a:gd name="T41" fmla="*/ 104 h 209"/>
                    <a:gd name="T42" fmla="*/ 762 w 762"/>
                    <a:gd name="T43" fmla="*/ 104 h 209"/>
                    <a:gd name="T44" fmla="*/ 761 w 762"/>
                    <a:gd name="T45" fmla="*/ 94 h 209"/>
                    <a:gd name="T46" fmla="*/ 760 w 762"/>
                    <a:gd name="T47" fmla="*/ 83 h 209"/>
                    <a:gd name="T48" fmla="*/ 757 w 762"/>
                    <a:gd name="T49" fmla="*/ 74 h 209"/>
                    <a:gd name="T50" fmla="*/ 754 w 762"/>
                    <a:gd name="T51" fmla="*/ 63 h 209"/>
                    <a:gd name="T52" fmla="*/ 749 w 762"/>
                    <a:gd name="T53" fmla="*/ 54 h 209"/>
                    <a:gd name="T54" fmla="*/ 744 w 762"/>
                    <a:gd name="T55" fmla="*/ 45 h 209"/>
                    <a:gd name="T56" fmla="*/ 738 w 762"/>
                    <a:gd name="T57" fmla="*/ 37 h 209"/>
                    <a:gd name="T58" fmla="*/ 732 w 762"/>
                    <a:gd name="T59" fmla="*/ 30 h 209"/>
                    <a:gd name="T60" fmla="*/ 724 w 762"/>
                    <a:gd name="T61" fmla="*/ 23 h 209"/>
                    <a:gd name="T62" fmla="*/ 715 w 762"/>
                    <a:gd name="T63" fmla="*/ 17 h 209"/>
                    <a:gd name="T64" fmla="*/ 707 w 762"/>
                    <a:gd name="T65" fmla="*/ 12 h 209"/>
                    <a:gd name="T66" fmla="*/ 698 w 762"/>
                    <a:gd name="T67" fmla="*/ 8 h 209"/>
                    <a:gd name="T68" fmla="*/ 688 w 762"/>
                    <a:gd name="T69" fmla="*/ 4 h 209"/>
                    <a:gd name="T70" fmla="*/ 678 w 762"/>
                    <a:gd name="T71" fmla="*/ 2 h 209"/>
                    <a:gd name="T72" fmla="*/ 668 w 762"/>
                    <a:gd name="T73" fmla="*/ 0 h 209"/>
                    <a:gd name="T74" fmla="*/ 657 w 762"/>
                    <a:gd name="T75" fmla="*/ 0 h 209"/>
                    <a:gd name="T76" fmla="*/ 657 w 762"/>
                    <a:gd name="T77" fmla="*/ 0 h 2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762" h="209">
                      <a:moveTo>
                        <a:pt x="657" y="0"/>
                      </a:moveTo>
                      <a:lnTo>
                        <a:pt x="0" y="0"/>
                      </a:lnTo>
                      <a:lnTo>
                        <a:pt x="0" y="209"/>
                      </a:lnTo>
                      <a:lnTo>
                        <a:pt x="657" y="209"/>
                      </a:lnTo>
                      <a:lnTo>
                        <a:pt x="657" y="209"/>
                      </a:lnTo>
                      <a:lnTo>
                        <a:pt x="668" y="208"/>
                      </a:lnTo>
                      <a:lnTo>
                        <a:pt x="678" y="207"/>
                      </a:lnTo>
                      <a:lnTo>
                        <a:pt x="688" y="204"/>
                      </a:lnTo>
                      <a:lnTo>
                        <a:pt x="698" y="201"/>
                      </a:lnTo>
                      <a:lnTo>
                        <a:pt x="707" y="196"/>
                      </a:lnTo>
                      <a:lnTo>
                        <a:pt x="715" y="191"/>
                      </a:lnTo>
                      <a:lnTo>
                        <a:pt x="724" y="185"/>
                      </a:lnTo>
                      <a:lnTo>
                        <a:pt x="732" y="179"/>
                      </a:lnTo>
                      <a:lnTo>
                        <a:pt x="738" y="171"/>
                      </a:lnTo>
                      <a:lnTo>
                        <a:pt x="744" y="163"/>
                      </a:lnTo>
                      <a:lnTo>
                        <a:pt x="749" y="155"/>
                      </a:lnTo>
                      <a:lnTo>
                        <a:pt x="754" y="146"/>
                      </a:lnTo>
                      <a:lnTo>
                        <a:pt x="757" y="135"/>
                      </a:lnTo>
                      <a:lnTo>
                        <a:pt x="760" y="125"/>
                      </a:lnTo>
                      <a:lnTo>
                        <a:pt x="761" y="115"/>
                      </a:lnTo>
                      <a:lnTo>
                        <a:pt x="762" y="104"/>
                      </a:lnTo>
                      <a:lnTo>
                        <a:pt x="762" y="104"/>
                      </a:lnTo>
                      <a:lnTo>
                        <a:pt x="761" y="94"/>
                      </a:lnTo>
                      <a:lnTo>
                        <a:pt x="760" y="83"/>
                      </a:lnTo>
                      <a:lnTo>
                        <a:pt x="757" y="74"/>
                      </a:lnTo>
                      <a:lnTo>
                        <a:pt x="754" y="63"/>
                      </a:lnTo>
                      <a:lnTo>
                        <a:pt x="749" y="54"/>
                      </a:lnTo>
                      <a:lnTo>
                        <a:pt x="744" y="45"/>
                      </a:lnTo>
                      <a:lnTo>
                        <a:pt x="738" y="37"/>
                      </a:lnTo>
                      <a:lnTo>
                        <a:pt x="732" y="30"/>
                      </a:lnTo>
                      <a:lnTo>
                        <a:pt x="724" y="23"/>
                      </a:lnTo>
                      <a:lnTo>
                        <a:pt x="715" y="17"/>
                      </a:lnTo>
                      <a:lnTo>
                        <a:pt x="707" y="12"/>
                      </a:lnTo>
                      <a:lnTo>
                        <a:pt x="698" y="8"/>
                      </a:lnTo>
                      <a:lnTo>
                        <a:pt x="688" y="4"/>
                      </a:lnTo>
                      <a:lnTo>
                        <a:pt x="678" y="2"/>
                      </a:lnTo>
                      <a:lnTo>
                        <a:pt x="668" y="0"/>
                      </a:lnTo>
                      <a:lnTo>
                        <a:pt x="657" y="0"/>
                      </a:lnTo>
                      <a:lnTo>
                        <a:pt x="657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125" name="Freeform 21">
                  <a:extLst>
                    <a:ext uri="{FF2B5EF4-FFF2-40B4-BE49-F238E27FC236}">
                      <a16:creationId xmlns:a16="http://schemas.microsoft.com/office/drawing/2014/main" id="{72DC5033-F0E0-4FA2-B0CF-0D9E77A440C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52532" y="3288406"/>
                  <a:ext cx="483422" cy="441385"/>
                </a:xfrm>
                <a:custGeom>
                  <a:avLst/>
                  <a:gdLst>
                    <a:gd name="T0" fmla="*/ 0 w 698"/>
                    <a:gd name="T1" fmla="*/ 0 h 624"/>
                    <a:gd name="T2" fmla="*/ 0 w 698"/>
                    <a:gd name="T3" fmla="*/ 624 h 624"/>
                    <a:gd name="T4" fmla="*/ 698 w 698"/>
                    <a:gd name="T5" fmla="*/ 624 h 624"/>
                    <a:gd name="T6" fmla="*/ 698 w 698"/>
                    <a:gd name="T7" fmla="*/ 0 h 624"/>
                    <a:gd name="T8" fmla="*/ 49 w 698"/>
                    <a:gd name="T9" fmla="*/ 0 h 624"/>
                    <a:gd name="T10" fmla="*/ 0 w 698"/>
                    <a:gd name="T11" fmla="*/ 0 h 6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98" h="624">
                      <a:moveTo>
                        <a:pt x="0" y="0"/>
                      </a:moveTo>
                      <a:lnTo>
                        <a:pt x="0" y="624"/>
                      </a:lnTo>
                      <a:lnTo>
                        <a:pt x="698" y="624"/>
                      </a:lnTo>
                      <a:lnTo>
                        <a:pt x="698" y="0"/>
                      </a:lnTo>
                      <a:lnTo>
                        <a:pt x="49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126" name="Freeform 22">
                  <a:extLst>
                    <a:ext uri="{FF2B5EF4-FFF2-40B4-BE49-F238E27FC236}">
                      <a16:creationId xmlns:a16="http://schemas.microsoft.com/office/drawing/2014/main" id="{6BE31E2D-62BD-41F5-941A-6E42E80C19F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51558" y="4160671"/>
                  <a:ext cx="493934" cy="430879"/>
                </a:xfrm>
                <a:custGeom>
                  <a:avLst/>
                  <a:gdLst>
                    <a:gd name="T0" fmla="*/ 0 w 696"/>
                    <a:gd name="T1" fmla="*/ 0 h 624"/>
                    <a:gd name="T2" fmla="*/ 0 w 696"/>
                    <a:gd name="T3" fmla="*/ 624 h 624"/>
                    <a:gd name="T4" fmla="*/ 696 w 696"/>
                    <a:gd name="T5" fmla="*/ 624 h 624"/>
                    <a:gd name="T6" fmla="*/ 696 w 696"/>
                    <a:gd name="T7" fmla="*/ 0 h 624"/>
                    <a:gd name="T8" fmla="*/ 648 w 696"/>
                    <a:gd name="T9" fmla="*/ 0 h 624"/>
                    <a:gd name="T10" fmla="*/ 0 w 696"/>
                    <a:gd name="T11" fmla="*/ 0 h 6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96" h="624">
                      <a:moveTo>
                        <a:pt x="0" y="0"/>
                      </a:moveTo>
                      <a:lnTo>
                        <a:pt x="0" y="624"/>
                      </a:lnTo>
                      <a:lnTo>
                        <a:pt x="696" y="624"/>
                      </a:lnTo>
                      <a:lnTo>
                        <a:pt x="696" y="0"/>
                      </a:lnTo>
                      <a:lnTo>
                        <a:pt x="648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</p:grpSp>
        </p:grpSp>
      </p:grpSp>
      <p:grpSp>
        <p:nvGrpSpPr>
          <p:cNvPr id="137" name="Grupa 136">
            <a:extLst>
              <a:ext uri="{FF2B5EF4-FFF2-40B4-BE49-F238E27FC236}">
                <a16:creationId xmlns:a16="http://schemas.microsoft.com/office/drawing/2014/main" id="{778932C6-126C-4AD9-85F7-E08CA9BB1DBA}"/>
              </a:ext>
            </a:extLst>
          </p:cNvPr>
          <p:cNvGrpSpPr/>
          <p:nvPr/>
        </p:nvGrpSpPr>
        <p:grpSpPr>
          <a:xfrm>
            <a:off x="2946831" y="5052189"/>
            <a:ext cx="260675" cy="260372"/>
            <a:chOff x="4546600" y="2746376"/>
            <a:chExt cx="1365250" cy="1363663"/>
          </a:xfrm>
          <a:solidFill>
            <a:srgbClr val="BFBFBF"/>
          </a:solidFill>
        </p:grpSpPr>
        <p:sp>
          <p:nvSpPr>
            <p:cNvPr id="138" name="Freeform 5">
              <a:extLst>
                <a:ext uri="{FF2B5EF4-FFF2-40B4-BE49-F238E27FC236}">
                  <a16:creationId xmlns:a16="http://schemas.microsoft.com/office/drawing/2014/main" id="{7FB23B8B-DF82-4A85-8255-54F25B4B6C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46600" y="2746376"/>
              <a:ext cx="1365250" cy="1363663"/>
            </a:xfrm>
            <a:custGeom>
              <a:avLst/>
              <a:gdLst>
                <a:gd name="T0" fmla="*/ 729 w 1719"/>
                <a:gd name="T1" fmla="*/ 1709 h 1719"/>
                <a:gd name="T2" fmla="*/ 526 w 1719"/>
                <a:gd name="T3" fmla="*/ 1652 h 1719"/>
                <a:gd name="T4" fmla="*/ 346 w 1719"/>
                <a:gd name="T5" fmla="*/ 1549 h 1719"/>
                <a:gd name="T6" fmla="*/ 196 w 1719"/>
                <a:gd name="T7" fmla="*/ 1407 h 1719"/>
                <a:gd name="T8" fmla="*/ 85 w 1719"/>
                <a:gd name="T9" fmla="*/ 1232 h 1719"/>
                <a:gd name="T10" fmla="*/ 18 w 1719"/>
                <a:gd name="T11" fmla="*/ 1032 h 1719"/>
                <a:gd name="T12" fmla="*/ 0 w 1719"/>
                <a:gd name="T13" fmla="*/ 859 h 1719"/>
                <a:gd name="T14" fmla="*/ 28 w 1719"/>
                <a:gd name="T15" fmla="*/ 645 h 1719"/>
                <a:gd name="T16" fmla="*/ 105 w 1719"/>
                <a:gd name="T17" fmla="*/ 451 h 1719"/>
                <a:gd name="T18" fmla="*/ 224 w 1719"/>
                <a:gd name="T19" fmla="*/ 282 h 1719"/>
                <a:gd name="T20" fmla="*/ 379 w 1719"/>
                <a:gd name="T21" fmla="*/ 147 h 1719"/>
                <a:gd name="T22" fmla="*/ 565 w 1719"/>
                <a:gd name="T23" fmla="*/ 52 h 1719"/>
                <a:gd name="T24" fmla="*/ 773 w 1719"/>
                <a:gd name="T25" fmla="*/ 5 h 1719"/>
                <a:gd name="T26" fmla="*/ 948 w 1719"/>
                <a:gd name="T27" fmla="*/ 5 h 1719"/>
                <a:gd name="T28" fmla="*/ 1155 w 1719"/>
                <a:gd name="T29" fmla="*/ 52 h 1719"/>
                <a:gd name="T30" fmla="*/ 1340 w 1719"/>
                <a:gd name="T31" fmla="*/ 147 h 1719"/>
                <a:gd name="T32" fmla="*/ 1495 w 1719"/>
                <a:gd name="T33" fmla="*/ 282 h 1719"/>
                <a:gd name="T34" fmla="*/ 1616 w 1719"/>
                <a:gd name="T35" fmla="*/ 451 h 1719"/>
                <a:gd name="T36" fmla="*/ 1693 w 1719"/>
                <a:gd name="T37" fmla="*/ 645 h 1719"/>
                <a:gd name="T38" fmla="*/ 1719 w 1719"/>
                <a:gd name="T39" fmla="*/ 859 h 1719"/>
                <a:gd name="T40" fmla="*/ 1703 w 1719"/>
                <a:gd name="T41" fmla="*/ 1032 h 1719"/>
                <a:gd name="T42" fmla="*/ 1634 w 1719"/>
                <a:gd name="T43" fmla="*/ 1232 h 1719"/>
                <a:gd name="T44" fmla="*/ 1523 w 1719"/>
                <a:gd name="T45" fmla="*/ 1407 h 1719"/>
                <a:gd name="T46" fmla="*/ 1374 w 1719"/>
                <a:gd name="T47" fmla="*/ 1549 h 1719"/>
                <a:gd name="T48" fmla="*/ 1194 w 1719"/>
                <a:gd name="T49" fmla="*/ 1652 h 1719"/>
                <a:gd name="T50" fmla="*/ 990 w 1719"/>
                <a:gd name="T51" fmla="*/ 1709 h 1719"/>
                <a:gd name="T52" fmla="*/ 859 w 1719"/>
                <a:gd name="T53" fmla="*/ 72 h 1719"/>
                <a:gd name="T54" fmla="*/ 701 w 1719"/>
                <a:gd name="T55" fmla="*/ 88 h 1719"/>
                <a:gd name="T56" fmla="*/ 518 w 1719"/>
                <a:gd name="T57" fmla="*/ 150 h 1719"/>
                <a:gd name="T58" fmla="*/ 359 w 1719"/>
                <a:gd name="T59" fmla="*/ 251 h 1719"/>
                <a:gd name="T60" fmla="*/ 229 w 1719"/>
                <a:gd name="T61" fmla="*/ 389 h 1719"/>
                <a:gd name="T62" fmla="*/ 134 w 1719"/>
                <a:gd name="T63" fmla="*/ 554 h 1719"/>
                <a:gd name="T64" fmla="*/ 82 w 1719"/>
                <a:gd name="T65" fmla="*/ 740 h 1719"/>
                <a:gd name="T66" fmla="*/ 73 w 1719"/>
                <a:gd name="T67" fmla="*/ 900 h 1719"/>
                <a:gd name="T68" fmla="*/ 108 w 1719"/>
                <a:gd name="T69" fmla="*/ 1093 h 1719"/>
                <a:gd name="T70" fmla="*/ 186 w 1719"/>
                <a:gd name="T71" fmla="*/ 1268 h 1719"/>
                <a:gd name="T72" fmla="*/ 302 w 1719"/>
                <a:gd name="T73" fmla="*/ 1416 h 1719"/>
                <a:gd name="T74" fmla="*/ 451 w 1719"/>
                <a:gd name="T75" fmla="*/ 1532 h 1719"/>
                <a:gd name="T76" fmla="*/ 626 w 1719"/>
                <a:gd name="T77" fmla="*/ 1613 h 1719"/>
                <a:gd name="T78" fmla="*/ 819 w 1719"/>
                <a:gd name="T79" fmla="*/ 1647 h 1719"/>
                <a:gd name="T80" fmla="*/ 980 w 1719"/>
                <a:gd name="T81" fmla="*/ 1639 h 1719"/>
                <a:gd name="T82" fmla="*/ 1167 w 1719"/>
                <a:gd name="T83" fmla="*/ 1585 h 1719"/>
                <a:gd name="T84" fmla="*/ 1332 w 1719"/>
                <a:gd name="T85" fmla="*/ 1490 h 1719"/>
                <a:gd name="T86" fmla="*/ 1467 w 1719"/>
                <a:gd name="T87" fmla="*/ 1361 h 1719"/>
                <a:gd name="T88" fmla="*/ 1570 w 1719"/>
                <a:gd name="T89" fmla="*/ 1201 h 1719"/>
                <a:gd name="T90" fmla="*/ 1632 w 1719"/>
                <a:gd name="T91" fmla="*/ 1018 h 1719"/>
                <a:gd name="T92" fmla="*/ 1647 w 1719"/>
                <a:gd name="T93" fmla="*/ 859 h 1719"/>
                <a:gd name="T94" fmla="*/ 1623 w 1719"/>
                <a:gd name="T95" fmla="*/ 663 h 1719"/>
                <a:gd name="T96" fmla="*/ 1552 w 1719"/>
                <a:gd name="T97" fmla="*/ 485 h 1719"/>
                <a:gd name="T98" fmla="*/ 1443 w 1719"/>
                <a:gd name="T99" fmla="*/ 330 h 1719"/>
                <a:gd name="T100" fmla="*/ 1301 w 1719"/>
                <a:gd name="T101" fmla="*/ 206 h 1719"/>
                <a:gd name="T102" fmla="*/ 1131 w 1719"/>
                <a:gd name="T103" fmla="*/ 119 h 1719"/>
                <a:gd name="T104" fmla="*/ 940 w 1719"/>
                <a:gd name="T105" fmla="*/ 75 h 17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719" h="1719">
                  <a:moveTo>
                    <a:pt x="859" y="1719"/>
                  </a:moveTo>
                  <a:lnTo>
                    <a:pt x="859" y="1719"/>
                  </a:lnTo>
                  <a:lnTo>
                    <a:pt x="815" y="1719"/>
                  </a:lnTo>
                  <a:lnTo>
                    <a:pt x="773" y="1715"/>
                  </a:lnTo>
                  <a:lnTo>
                    <a:pt x="729" y="1709"/>
                  </a:lnTo>
                  <a:lnTo>
                    <a:pt x="686" y="1702"/>
                  </a:lnTo>
                  <a:lnTo>
                    <a:pt x="645" y="1693"/>
                  </a:lnTo>
                  <a:lnTo>
                    <a:pt x="605" y="1681"/>
                  </a:lnTo>
                  <a:lnTo>
                    <a:pt x="565" y="1666"/>
                  </a:lnTo>
                  <a:lnTo>
                    <a:pt x="526" y="1652"/>
                  </a:lnTo>
                  <a:lnTo>
                    <a:pt x="487" y="1634"/>
                  </a:lnTo>
                  <a:lnTo>
                    <a:pt x="451" y="1616"/>
                  </a:lnTo>
                  <a:lnTo>
                    <a:pt x="415" y="1595"/>
                  </a:lnTo>
                  <a:lnTo>
                    <a:pt x="379" y="1572"/>
                  </a:lnTo>
                  <a:lnTo>
                    <a:pt x="346" y="1549"/>
                  </a:lnTo>
                  <a:lnTo>
                    <a:pt x="314" y="1523"/>
                  </a:lnTo>
                  <a:lnTo>
                    <a:pt x="283" y="1495"/>
                  </a:lnTo>
                  <a:lnTo>
                    <a:pt x="252" y="1467"/>
                  </a:lnTo>
                  <a:lnTo>
                    <a:pt x="224" y="1438"/>
                  </a:lnTo>
                  <a:lnTo>
                    <a:pt x="196" y="1407"/>
                  </a:lnTo>
                  <a:lnTo>
                    <a:pt x="172" y="1374"/>
                  </a:lnTo>
                  <a:lnTo>
                    <a:pt x="147" y="1340"/>
                  </a:lnTo>
                  <a:lnTo>
                    <a:pt x="124" y="1305"/>
                  </a:lnTo>
                  <a:lnTo>
                    <a:pt x="105" y="1269"/>
                  </a:lnTo>
                  <a:lnTo>
                    <a:pt x="85" y="1232"/>
                  </a:lnTo>
                  <a:lnTo>
                    <a:pt x="69" y="1194"/>
                  </a:lnTo>
                  <a:lnTo>
                    <a:pt x="52" y="1155"/>
                  </a:lnTo>
                  <a:lnTo>
                    <a:pt x="39" y="1114"/>
                  </a:lnTo>
                  <a:lnTo>
                    <a:pt x="28" y="1073"/>
                  </a:lnTo>
                  <a:lnTo>
                    <a:pt x="18" y="1032"/>
                  </a:lnTo>
                  <a:lnTo>
                    <a:pt x="10" y="990"/>
                  </a:lnTo>
                  <a:lnTo>
                    <a:pt x="5" y="947"/>
                  </a:lnTo>
                  <a:lnTo>
                    <a:pt x="2" y="903"/>
                  </a:lnTo>
                  <a:lnTo>
                    <a:pt x="0" y="859"/>
                  </a:lnTo>
                  <a:lnTo>
                    <a:pt x="0" y="859"/>
                  </a:lnTo>
                  <a:lnTo>
                    <a:pt x="2" y="815"/>
                  </a:lnTo>
                  <a:lnTo>
                    <a:pt x="5" y="771"/>
                  </a:lnTo>
                  <a:lnTo>
                    <a:pt x="10" y="728"/>
                  </a:lnTo>
                  <a:lnTo>
                    <a:pt x="18" y="686"/>
                  </a:lnTo>
                  <a:lnTo>
                    <a:pt x="28" y="645"/>
                  </a:lnTo>
                  <a:lnTo>
                    <a:pt x="39" y="604"/>
                  </a:lnTo>
                  <a:lnTo>
                    <a:pt x="52" y="563"/>
                  </a:lnTo>
                  <a:lnTo>
                    <a:pt x="69" y="526"/>
                  </a:lnTo>
                  <a:lnTo>
                    <a:pt x="85" y="487"/>
                  </a:lnTo>
                  <a:lnTo>
                    <a:pt x="105" y="451"/>
                  </a:lnTo>
                  <a:lnTo>
                    <a:pt x="124" y="415"/>
                  </a:lnTo>
                  <a:lnTo>
                    <a:pt x="147" y="379"/>
                  </a:lnTo>
                  <a:lnTo>
                    <a:pt x="172" y="346"/>
                  </a:lnTo>
                  <a:lnTo>
                    <a:pt x="196" y="313"/>
                  </a:lnTo>
                  <a:lnTo>
                    <a:pt x="224" y="282"/>
                  </a:lnTo>
                  <a:lnTo>
                    <a:pt x="252" y="251"/>
                  </a:lnTo>
                  <a:lnTo>
                    <a:pt x="283" y="224"/>
                  </a:lnTo>
                  <a:lnTo>
                    <a:pt x="314" y="196"/>
                  </a:lnTo>
                  <a:lnTo>
                    <a:pt x="346" y="171"/>
                  </a:lnTo>
                  <a:lnTo>
                    <a:pt x="379" y="147"/>
                  </a:lnTo>
                  <a:lnTo>
                    <a:pt x="415" y="124"/>
                  </a:lnTo>
                  <a:lnTo>
                    <a:pt x="451" y="104"/>
                  </a:lnTo>
                  <a:lnTo>
                    <a:pt x="487" y="85"/>
                  </a:lnTo>
                  <a:lnTo>
                    <a:pt x="526" y="68"/>
                  </a:lnTo>
                  <a:lnTo>
                    <a:pt x="565" y="52"/>
                  </a:lnTo>
                  <a:lnTo>
                    <a:pt x="605" y="39"/>
                  </a:lnTo>
                  <a:lnTo>
                    <a:pt x="645" y="27"/>
                  </a:lnTo>
                  <a:lnTo>
                    <a:pt x="686" y="18"/>
                  </a:lnTo>
                  <a:lnTo>
                    <a:pt x="729" y="9"/>
                  </a:lnTo>
                  <a:lnTo>
                    <a:pt x="773" y="5"/>
                  </a:lnTo>
                  <a:lnTo>
                    <a:pt x="815" y="1"/>
                  </a:lnTo>
                  <a:lnTo>
                    <a:pt x="859" y="0"/>
                  </a:lnTo>
                  <a:lnTo>
                    <a:pt x="859" y="0"/>
                  </a:lnTo>
                  <a:lnTo>
                    <a:pt x="904" y="1"/>
                  </a:lnTo>
                  <a:lnTo>
                    <a:pt x="948" y="5"/>
                  </a:lnTo>
                  <a:lnTo>
                    <a:pt x="990" y="9"/>
                  </a:lnTo>
                  <a:lnTo>
                    <a:pt x="1033" y="18"/>
                  </a:lnTo>
                  <a:lnTo>
                    <a:pt x="1075" y="27"/>
                  </a:lnTo>
                  <a:lnTo>
                    <a:pt x="1116" y="39"/>
                  </a:lnTo>
                  <a:lnTo>
                    <a:pt x="1155" y="52"/>
                  </a:lnTo>
                  <a:lnTo>
                    <a:pt x="1194" y="68"/>
                  </a:lnTo>
                  <a:lnTo>
                    <a:pt x="1232" y="85"/>
                  </a:lnTo>
                  <a:lnTo>
                    <a:pt x="1270" y="104"/>
                  </a:lnTo>
                  <a:lnTo>
                    <a:pt x="1306" y="124"/>
                  </a:lnTo>
                  <a:lnTo>
                    <a:pt x="1340" y="147"/>
                  </a:lnTo>
                  <a:lnTo>
                    <a:pt x="1374" y="171"/>
                  </a:lnTo>
                  <a:lnTo>
                    <a:pt x="1407" y="196"/>
                  </a:lnTo>
                  <a:lnTo>
                    <a:pt x="1438" y="224"/>
                  </a:lnTo>
                  <a:lnTo>
                    <a:pt x="1467" y="251"/>
                  </a:lnTo>
                  <a:lnTo>
                    <a:pt x="1495" y="282"/>
                  </a:lnTo>
                  <a:lnTo>
                    <a:pt x="1523" y="313"/>
                  </a:lnTo>
                  <a:lnTo>
                    <a:pt x="1549" y="346"/>
                  </a:lnTo>
                  <a:lnTo>
                    <a:pt x="1572" y="379"/>
                  </a:lnTo>
                  <a:lnTo>
                    <a:pt x="1595" y="415"/>
                  </a:lnTo>
                  <a:lnTo>
                    <a:pt x="1616" y="451"/>
                  </a:lnTo>
                  <a:lnTo>
                    <a:pt x="1634" y="487"/>
                  </a:lnTo>
                  <a:lnTo>
                    <a:pt x="1652" y="526"/>
                  </a:lnTo>
                  <a:lnTo>
                    <a:pt x="1667" y="563"/>
                  </a:lnTo>
                  <a:lnTo>
                    <a:pt x="1681" y="604"/>
                  </a:lnTo>
                  <a:lnTo>
                    <a:pt x="1693" y="645"/>
                  </a:lnTo>
                  <a:lnTo>
                    <a:pt x="1703" y="686"/>
                  </a:lnTo>
                  <a:lnTo>
                    <a:pt x="1709" y="728"/>
                  </a:lnTo>
                  <a:lnTo>
                    <a:pt x="1716" y="771"/>
                  </a:lnTo>
                  <a:lnTo>
                    <a:pt x="1719" y="815"/>
                  </a:lnTo>
                  <a:lnTo>
                    <a:pt x="1719" y="859"/>
                  </a:lnTo>
                  <a:lnTo>
                    <a:pt x="1719" y="859"/>
                  </a:lnTo>
                  <a:lnTo>
                    <a:pt x="1719" y="903"/>
                  </a:lnTo>
                  <a:lnTo>
                    <a:pt x="1716" y="947"/>
                  </a:lnTo>
                  <a:lnTo>
                    <a:pt x="1709" y="990"/>
                  </a:lnTo>
                  <a:lnTo>
                    <a:pt x="1703" y="1032"/>
                  </a:lnTo>
                  <a:lnTo>
                    <a:pt x="1693" y="1073"/>
                  </a:lnTo>
                  <a:lnTo>
                    <a:pt x="1681" y="1114"/>
                  </a:lnTo>
                  <a:lnTo>
                    <a:pt x="1667" y="1155"/>
                  </a:lnTo>
                  <a:lnTo>
                    <a:pt x="1652" y="1194"/>
                  </a:lnTo>
                  <a:lnTo>
                    <a:pt x="1634" y="1232"/>
                  </a:lnTo>
                  <a:lnTo>
                    <a:pt x="1616" y="1269"/>
                  </a:lnTo>
                  <a:lnTo>
                    <a:pt x="1595" y="1305"/>
                  </a:lnTo>
                  <a:lnTo>
                    <a:pt x="1572" y="1340"/>
                  </a:lnTo>
                  <a:lnTo>
                    <a:pt x="1549" y="1374"/>
                  </a:lnTo>
                  <a:lnTo>
                    <a:pt x="1523" y="1407"/>
                  </a:lnTo>
                  <a:lnTo>
                    <a:pt x="1495" y="1438"/>
                  </a:lnTo>
                  <a:lnTo>
                    <a:pt x="1467" y="1467"/>
                  </a:lnTo>
                  <a:lnTo>
                    <a:pt x="1438" y="1495"/>
                  </a:lnTo>
                  <a:lnTo>
                    <a:pt x="1407" y="1523"/>
                  </a:lnTo>
                  <a:lnTo>
                    <a:pt x="1374" y="1549"/>
                  </a:lnTo>
                  <a:lnTo>
                    <a:pt x="1340" y="1572"/>
                  </a:lnTo>
                  <a:lnTo>
                    <a:pt x="1306" y="1595"/>
                  </a:lnTo>
                  <a:lnTo>
                    <a:pt x="1270" y="1616"/>
                  </a:lnTo>
                  <a:lnTo>
                    <a:pt x="1232" y="1634"/>
                  </a:lnTo>
                  <a:lnTo>
                    <a:pt x="1194" y="1652"/>
                  </a:lnTo>
                  <a:lnTo>
                    <a:pt x="1155" y="1666"/>
                  </a:lnTo>
                  <a:lnTo>
                    <a:pt x="1116" y="1681"/>
                  </a:lnTo>
                  <a:lnTo>
                    <a:pt x="1075" y="1693"/>
                  </a:lnTo>
                  <a:lnTo>
                    <a:pt x="1033" y="1702"/>
                  </a:lnTo>
                  <a:lnTo>
                    <a:pt x="990" y="1709"/>
                  </a:lnTo>
                  <a:lnTo>
                    <a:pt x="948" y="1715"/>
                  </a:lnTo>
                  <a:lnTo>
                    <a:pt x="904" y="1719"/>
                  </a:lnTo>
                  <a:lnTo>
                    <a:pt x="859" y="1719"/>
                  </a:lnTo>
                  <a:lnTo>
                    <a:pt x="859" y="1719"/>
                  </a:lnTo>
                  <a:close/>
                  <a:moveTo>
                    <a:pt x="859" y="72"/>
                  </a:moveTo>
                  <a:lnTo>
                    <a:pt x="859" y="72"/>
                  </a:lnTo>
                  <a:lnTo>
                    <a:pt x="819" y="73"/>
                  </a:lnTo>
                  <a:lnTo>
                    <a:pt x="779" y="75"/>
                  </a:lnTo>
                  <a:lnTo>
                    <a:pt x="740" y="81"/>
                  </a:lnTo>
                  <a:lnTo>
                    <a:pt x="701" y="88"/>
                  </a:lnTo>
                  <a:lnTo>
                    <a:pt x="663" y="96"/>
                  </a:lnTo>
                  <a:lnTo>
                    <a:pt x="626" y="107"/>
                  </a:lnTo>
                  <a:lnTo>
                    <a:pt x="590" y="119"/>
                  </a:lnTo>
                  <a:lnTo>
                    <a:pt x="554" y="134"/>
                  </a:lnTo>
                  <a:lnTo>
                    <a:pt x="518" y="150"/>
                  </a:lnTo>
                  <a:lnTo>
                    <a:pt x="485" y="166"/>
                  </a:lnTo>
                  <a:lnTo>
                    <a:pt x="451" y="186"/>
                  </a:lnTo>
                  <a:lnTo>
                    <a:pt x="420" y="206"/>
                  </a:lnTo>
                  <a:lnTo>
                    <a:pt x="389" y="228"/>
                  </a:lnTo>
                  <a:lnTo>
                    <a:pt x="359" y="251"/>
                  </a:lnTo>
                  <a:lnTo>
                    <a:pt x="330" y="276"/>
                  </a:lnTo>
                  <a:lnTo>
                    <a:pt x="302" y="302"/>
                  </a:lnTo>
                  <a:lnTo>
                    <a:pt x="276" y="330"/>
                  </a:lnTo>
                  <a:lnTo>
                    <a:pt x="252" y="359"/>
                  </a:lnTo>
                  <a:lnTo>
                    <a:pt x="229" y="389"/>
                  </a:lnTo>
                  <a:lnTo>
                    <a:pt x="206" y="420"/>
                  </a:lnTo>
                  <a:lnTo>
                    <a:pt x="186" y="451"/>
                  </a:lnTo>
                  <a:lnTo>
                    <a:pt x="167" y="485"/>
                  </a:lnTo>
                  <a:lnTo>
                    <a:pt x="150" y="518"/>
                  </a:lnTo>
                  <a:lnTo>
                    <a:pt x="134" y="554"/>
                  </a:lnTo>
                  <a:lnTo>
                    <a:pt x="119" y="590"/>
                  </a:lnTo>
                  <a:lnTo>
                    <a:pt x="108" y="626"/>
                  </a:lnTo>
                  <a:lnTo>
                    <a:pt x="96" y="663"/>
                  </a:lnTo>
                  <a:lnTo>
                    <a:pt x="88" y="701"/>
                  </a:lnTo>
                  <a:lnTo>
                    <a:pt x="82" y="740"/>
                  </a:lnTo>
                  <a:lnTo>
                    <a:pt x="77" y="779"/>
                  </a:lnTo>
                  <a:lnTo>
                    <a:pt x="73" y="818"/>
                  </a:lnTo>
                  <a:lnTo>
                    <a:pt x="72" y="859"/>
                  </a:lnTo>
                  <a:lnTo>
                    <a:pt x="72" y="859"/>
                  </a:lnTo>
                  <a:lnTo>
                    <a:pt x="73" y="900"/>
                  </a:lnTo>
                  <a:lnTo>
                    <a:pt x="77" y="939"/>
                  </a:lnTo>
                  <a:lnTo>
                    <a:pt x="82" y="980"/>
                  </a:lnTo>
                  <a:lnTo>
                    <a:pt x="88" y="1018"/>
                  </a:lnTo>
                  <a:lnTo>
                    <a:pt x="96" y="1057"/>
                  </a:lnTo>
                  <a:lnTo>
                    <a:pt x="108" y="1093"/>
                  </a:lnTo>
                  <a:lnTo>
                    <a:pt x="119" y="1130"/>
                  </a:lnTo>
                  <a:lnTo>
                    <a:pt x="134" y="1166"/>
                  </a:lnTo>
                  <a:lnTo>
                    <a:pt x="150" y="1201"/>
                  </a:lnTo>
                  <a:lnTo>
                    <a:pt x="167" y="1235"/>
                  </a:lnTo>
                  <a:lnTo>
                    <a:pt x="186" y="1268"/>
                  </a:lnTo>
                  <a:lnTo>
                    <a:pt x="206" y="1300"/>
                  </a:lnTo>
                  <a:lnTo>
                    <a:pt x="229" y="1331"/>
                  </a:lnTo>
                  <a:lnTo>
                    <a:pt x="252" y="1361"/>
                  </a:lnTo>
                  <a:lnTo>
                    <a:pt x="276" y="1389"/>
                  </a:lnTo>
                  <a:lnTo>
                    <a:pt x="302" y="1416"/>
                  </a:lnTo>
                  <a:lnTo>
                    <a:pt x="330" y="1443"/>
                  </a:lnTo>
                  <a:lnTo>
                    <a:pt x="359" y="1467"/>
                  </a:lnTo>
                  <a:lnTo>
                    <a:pt x="389" y="1490"/>
                  </a:lnTo>
                  <a:lnTo>
                    <a:pt x="420" y="1513"/>
                  </a:lnTo>
                  <a:lnTo>
                    <a:pt x="451" y="1532"/>
                  </a:lnTo>
                  <a:lnTo>
                    <a:pt x="485" y="1552"/>
                  </a:lnTo>
                  <a:lnTo>
                    <a:pt x="518" y="1570"/>
                  </a:lnTo>
                  <a:lnTo>
                    <a:pt x="554" y="1585"/>
                  </a:lnTo>
                  <a:lnTo>
                    <a:pt x="590" y="1599"/>
                  </a:lnTo>
                  <a:lnTo>
                    <a:pt x="626" y="1613"/>
                  </a:lnTo>
                  <a:lnTo>
                    <a:pt x="663" y="1622"/>
                  </a:lnTo>
                  <a:lnTo>
                    <a:pt x="701" y="1632"/>
                  </a:lnTo>
                  <a:lnTo>
                    <a:pt x="740" y="1639"/>
                  </a:lnTo>
                  <a:lnTo>
                    <a:pt x="779" y="1644"/>
                  </a:lnTo>
                  <a:lnTo>
                    <a:pt x="819" y="1647"/>
                  </a:lnTo>
                  <a:lnTo>
                    <a:pt x="859" y="1647"/>
                  </a:lnTo>
                  <a:lnTo>
                    <a:pt x="859" y="1647"/>
                  </a:lnTo>
                  <a:lnTo>
                    <a:pt x="900" y="1647"/>
                  </a:lnTo>
                  <a:lnTo>
                    <a:pt x="940" y="1644"/>
                  </a:lnTo>
                  <a:lnTo>
                    <a:pt x="980" y="1639"/>
                  </a:lnTo>
                  <a:lnTo>
                    <a:pt x="1018" y="1632"/>
                  </a:lnTo>
                  <a:lnTo>
                    <a:pt x="1057" y="1622"/>
                  </a:lnTo>
                  <a:lnTo>
                    <a:pt x="1093" y="1613"/>
                  </a:lnTo>
                  <a:lnTo>
                    <a:pt x="1131" y="1599"/>
                  </a:lnTo>
                  <a:lnTo>
                    <a:pt x="1167" y="1585"/>
                  </a:lnTo>
                  <a:lnTo>
                    <a:pt x="1201" y="1570"/>
                  </a:lnTo>
                  <a:lnTo>
                    <a:pt x="1235" y="1552"/>
                  </a:lnTo>
                  <a:lnTo>
                    <a:pt x="1268" y="1532"/>
                  </a:lnTo>
                  <a:lnTo>
                    <a:pt x="1301" y="1513"/>
                  </a:lnTo>
                  <a:lnTo>
                    <a:pt x="1332" y="1490"/>
                  </a:lnTo>
                  <a:lnTo>
                    <a:pt x="1361" y="1467"/>
                  </a:lnTo>
                  <a:lnTo>
                    <a:pt x="1389" y="1443"/>
                  </a:lnTo>
                  <a:lnTo>
                    <a:pt x="1417" y="1416"/>
                  </a:lnTo>
                  <a:lnTo>
                    <a:pt x="1443" y="1389"/>
                  </a:lnTo>
                  <a:lnTo>
                    <a:pt x="1467" y="1361"/>
                  </a:lnTo>
                  <a:lnTo>
                    <a:pt x="1492" y="1331"/>
                  </a:lnTo>
                  <a:lnTo>
                    <a:pt x="1513" y="1300"/>
                  </a:lnTo>
                  <a:lnTo>
                    <a:pt x="1534" y="1268"/>
                  </a:lnTo>
                  <a:lnTo>
                    <a:pt x="1552" y="1235"/>
                  </a:lnTo>
                  <a:lnTo>
                    <a:pt x="1570" y="1201"/>
                  </a:lnTo>
                  <a:lnTo>
                    <a:pt x="1587" y="1166"/>
                  </a:lnTo>
                  <a:lnTo>
                    <a:pt x="1600" y="1130"/>
                  </a:lnTo>
                  <a:lnTo>
                    <a:pt x="1613" y="1093"/>
                  </a:lnTo>
                  <a:lnTo>
                    <a:pt x="1623" y="1057"/>
                  </a:lnTo>
                  <a:lnTo>
                    <a:pt x="1632" y="1018"/>
                  </a:lnTo>
                  <a:lnTo>
                    <a:pt x="1639" y="980"/>
                  </a:lnTo>
                  <a:lnTo>
                    <a:pt x="1644" y="939"/>
                  </a:lnTo>
                  <a:lnTo>
                    <a:pt x="1647" y="900"/>
                  </a:lnTo>
                  <a:lnTo>
                    <a:pt x="1647" y="859"/>
                  </a:lnTo>
                  <a:lnTo>
                    <a:pt x="1647" y="859"/>
                  </a:lnTo>
                  <a:lnTo>
                    <a:pt x="1647" y="818"/>
                  </a:lnTo>
                  <a:lnTo>
                    <a:pt x="1644" y="779"/>
                  </a:lnTo>
                  <a:lnTo>
                    <a:pt x="1639" y="740"/>
                  </a:lnTo>
                  <a:lnTo>
                    <a:pt x="1632" y="701"/>
                  </a:lnTo>
                  <a:lnTo>
                    <a:pt x="1623" y="663"/>
                  </a:lnTo>
                  <a:lnTo>
                    <a:pt x="1613" y="626"/>
                  </a:lnTo>
                  <a:lnTo>
                    <a:pt x="1600" y="590"/>
                  </a:lnTo>
                  <a:lnTo>
                    <a:pt x="1587" y="554"/>
                  </a:lnTo>
                  <a:lnTo>
                    <a:pt x="1570" y="518"/>
                  </a:lnTo>
                  <a:lnTo>
                    <a:pt x="1552" y="485"/>
                  </a:lnTo>
                  <a:lnTo>
                    <a:pt x="1534" y="451"/>
                  </a:lnTo>
                  <a:lnTo>
                    <a:pt x="1513" y="420"/>
                  </a:lnTo>
                  <a:lnTo>
                    <a:pt x="1492" y="389"/>
                  </a:lnTo>
                  <a:lnTo>
                    <a:pt x="1467" y="359"/>
                  </a:lnTo>
                  <a:lnTo>
                    <a:pt x="1443" y="330"/>
                  </a:lnTo>
                  <a:lnTo>
                    <a:pt x="1417" y="302"/>
                  </a:lnTo>
                  <a:lnTo>
                    <a:pt x="1389" y="276"/>
                  </a:lnTo>
                  <a:lnTo>
                    <a:pt x="1361" y="251"/>
                  </a:lnTo>
                  <a:lnTo>
                    <a:pt x="1332" y="228"/>
                  </a:lnTo>
                  <a:lnTo>
                    <a:pt x="1301" y="206"/>
                  </a:lnTo>
                  <a:lnTo>
                    <a:pt x="1268" y="186"/>
                  </a:lnTo>
                  <a:lnTo>
                    <a:pt x="1235" y="166"/>
                  </a:lnTo>
                  <a:lnTo>
                    <a:pt x="1201" y="150"/>
                  </a:lnTo>
                  <a:lnTo>
                    <a:pt x="1167" y="134"/>
                  </a:lnTo>
                  <a:lnTo>
                    <a:pt x="1131" y="119"/>
                  </a:lnTo>
                  <a:lnTo>
                    <a:pt x="1093" y="107"/>
                  </a:lnTo>
                  <a:lnTo>
                    <a:pt x="1057" y="96"/>
                  </a:lnTo>
                  <a:lnTo>
                    <a:pt x="1018" y="88"/>
                  </a:lnTo>
                  <a:lnTo>
                    <a:pt x="980" y="81"/>
                  </a:lnTo>
                  <a:lnTo>
                    <a:pt x="940" y="75"/>
                  </a:lnTo>
                  <a:lnTo>
                    <a:pt x="900" y="73"/>
                  </a:lnTo>
                  <a:lnTo>
                    <a:pt x="859" y="72"/>
                  </a:lnTo>
                  <a:lnTo>
                    <a:pt x="859" y="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39" name="Freeform 6">
              <a:extLst>
                <a:ext uri="{FF2B5EF4-FFF2-40B4-BE49-F238E27FC236}">
                  <a16:creationId xmlns:a16="http://schemas.microsoft.com/office/drawing/2014/main" id="{87E07972-C8C5-490D-95A1-57461082A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0763" y="3173413"/>
              <a:ext cx="285750" cy="169863"/>
            </a:xfrm>
            <a:custGeom>
              <a:avLst/>
              <a:gdLst>
                <a:gd name="T0" fmla="*/ 323 w 359"/>
                <a:gd name="T1" fmla="*/ 214 h 214"/>
                <a:gd name="T2" fmla="*/ 309 w 359"/>
                <a:gd name="T3" fmla="*/ 213 h 214"/>
                <a:gd name="T4" fmla="*/ 297 w 359"/>
                <a:gd name="T5" fmla="*/ 205 h 214"/>
                <a:gd name="T6" fmla="*/ 289 w 359"/>
                <a:gd name="T7" fmla="*/ 193 h 214"/>
                <a:gd name="T8" fmla="*/ 287 w 359"/>
                <a:gd name="T9" fmla="*/ 178 h 214"/>
                <a:gd name="T10" fmla="*/ 286 w 359"/>
                <a:gd name="T11" fmla="*/ 169 h 214"/>
                <a:gd name="T12" fmla="*/ 282 w 359"/>
                <a:gd name="T13" fmla="*/ 147 h 214"/>
                <a:gd name="T14" fmla="*/ 274 w 359"/>
                <a:gd name="T15" fmla="*/ 128 h 214"/>
                <a:gd name="T16" fmla="*/ 263 w 359"/>
                <a:gd name="T17" fmla="*/ 111 h 214"/>
                <a:gd name="T18" fmla="*/ 248 w 359"/>
                <a:gd name="T19" fmla="*/ 97 h 214"/>
                <a:gd name="T20" fmla="*/ 230 w 359"/>
                <a:gd name="T21" fmla="*/ 85 h 214"/>
                <a:gd name="T22" fmla="*/ 212 w 359"/>
                <a:gd name="T23" fmla="*/ 77 h 214"/>
                <a:gd name="T24" fmla="*/ 191 w 359"/>
                <a:gd name="T25" fmla="*/ 72 h 214"/>
                <a:gd name="T26" fmla="*/ 180 w 359"/>
                <a:gd name="T27" fmla="*/ 72 h 214"/>
                <a:gd name="T28" fmla="*/ 158 w 359"/>
                <a:gd name="T29" fmla="*/ 74 h 214"/>
                <a:gd name="T30" fmla="*/ 137 w 359"/>
                <a:gd name="T31" fmla="*/ 80 h 214"/>
                <a:gd name="T32" fmla="*/ 119 w 359"/>
                <a:gd name="T33" fmla="*/ 90 h 214"/>
                <a:gd name="T34" fmla="*/ 104 w 359"/>
                <a:gd name="T35" fmla="*/ 103 h 214"/>
                <a:gd name="T36" fmla="*/ 90 w 359"/>
                <a:gd name="T37" fmla="*/ 120 h 214"/>
                <a:gd name="T38" fmla="*/ 80 w 359"/>
                <a:gd name="T39" fmla="*/ 138 h 214"/>
                <a:gd name="T40" fmla="*/ 75 w 359"/>
                <a:gd name="T41" fmla="*/ 157 h 214"/>
                <a:gd name="T42" fmla="*/ 72 w 359"/>
                <a:gd name="T43" fmla="*/ 178 h 214"/>
                <a:gd name="T44" fmla="*/ 72 w 359"/>
                <a:gd name="T45" fmla="*/ 187 h 214"/>
                <a:gd name="T46" fmla="*/ 65 w 359"/>
                <a:gd name="T47" fmla="*/ 200 h 214"/>
                <a:gd name="T48" fmla="*/ 57 w 359"/>
                <a:gd name="T49" fmla="*/ 209 h 214"/>
                <a:gd name="T50" fmla="*/ 44 w 359"/>
                <a:gd name="T51" fmla="*/ 214 h 214"/>
                <a:gd name="T52" fmla="*/ 36 w 359"/>
                <a:gd name="T53" fmla="*/ 214 h 214"/>
                <a:gd name="T54" fmla="*/ 23 w 359"/>
                <a:gd name="T55" fmla="*/ 213 h 214"/>
                <a:gd name="T56" fmla="*/ 11 w 359"/>
                <a:gd name="T57" fmla="*/ 205 h 214"/>
                <a:gd name="T58" fmla="*/ 3 w 359"/>
                <a:gd name="T59" fmla="*/ 193 h 214"/>
                <a:gd name="T60" fmla="*/ 0 w 359"/>
                <a:gd name="T61" fmla="*/ 178 h 214"/>
                <a:gd name="T62" fmla="*/ 1 w 359"/>
                <a:gd name="T63" fmla="*/ 160 h 214"/>
                <a:gd name="T64" fmla="*/ 8 w 359"/>
                <a:gd name="T65" fmla="*/ 126 h 214"/>
                <a:gd name="T66" fmla="*/ 23 w 359"/>
                <a:gd name="T67" fmla="*/ 93 h 214"/>
                <a:gd name="T68" fmla="*/ 41 w 359"/>
                <a:gd name="T69" fmla="*/ 66 h 214"/>
                <a:gd name="T70" fmla="*/ 65 w 359"/>
                <a:gd name="T71" fmla="*/ 41 h 214"/>
                <a:gd name="T72" fmla="*/ 95 w 359"/>
                <a:gd name="T73" fmla="*/ 22 h 214"/>
                <a:gd name="T74" fmla="*/ 126 w 359"/>
                <a:gd name="T75" fmla="*/ 8 h 214"/>
                <a:gd name="T76" fmla="*/ 162 w 359"/>
                <a:gd name="T77" fmla="*/ 0 h 214"/>
                <a:gd name="T78" fmla="*/ 180 w 359"/>
                <a:gd name="T79" fmla="*/ 0 h 214"/>
                <a:gd name="T80" fmla="*/ 216 w 359"/>
                <a:gd name="T81" fmla="*/ 4 h 214"/>
                <a:gd name="T82" fmla="*/ 250 w 359"/>
                <a:gd name="T83" fmla="*/ 15 h 214"/>
                <a:gd name="T84" fmla="*/ 279 w 359"/>
                <a:gd name="T85" fmla="*/ 31 h 214"/>
                <a:gd name="T86" fmla="*/ 305 w 359"/>
                <a:gd name="T87" fmla="*/ 53 h 214"/>
                <a:gd name="T88" fmla="*/ 328 w 359"/>
                <a:gd name="T89" fmla="*/ 79 h 214"/>
                <a:gd name="T90" fmla="*/ 345 w 359"/>
                <a:gd name="T91" fmla="*/ 110 h 214"/>
                <a:gd name="T92" fmla="*/ 354 w 359"/>
                <a:gd name="T93" fmla="*/ 142 h 214"/>
                <a:gd name="T94" fmla="*/ 359 w 359"/>
                <a:gd name="T95" fmla="*/ 178 h 214"/>
                <a:gd name="T96" fmla="*/ 358 w 359"/>
                <a:gd name="T97" fmla="*/ 187 h 214"/>
                <a:gd name="T98" fmla="*/ 353 w 359"/>
                <a:gd name="T99" fmla="*/ 200 h 214"/>
                <a:gd name="T100" fmla="*/ 343 w 359"/>
                <a:gd name="T101" fmla="*/ 209 h 214"/>
                <a:gd name="T102" fmla="*/ 330 w 359"/>
                <a:gd name="T103" fmla="*/ 214 h 214"/>
                <a:gd name="T104" fmla="*/ 323 w 359"/>
                <a:gd name="T105" fmla="*/ 214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59" h="214">
                  <a:moveTo>
                    <a:pt x="323" y="214"/>
                  </a:moveTo>
                  <a:lnTo>
                    <a:pt x="323" y="214"/>
                  </a:lnTo>
                  <a:lnTo>
                    <a:pt x="315" y="214"/>
                  </a:lnTo>
                  <a:lnTo>
                    <a:pt x="309" y="213"/>
                  </a:lnTo>
                  <a:lnTo>
                    <a:pt x="302" y="209"/>
                  </a:lnTo>
                  <a:lnTo>
                    <a:pt x="297" y="205"/>
                  </a:lnTo>
                  <a:lnTo>
                    <a:pt x="292" y="200"/>
                  </a:lnTo>
                  <a:lnTo>
                    <a:pt x="289" y="193"/>
                  </a:lnTo>
                  <a:lnTo>
                    <a:pt x="287" y="187"/>
                  </a:lnTo>
                  <a:lnTo>
                    <a:pt x="287" y="178"/>
                  </a:lnTo>
                  <a:lnTo>
                    <a:pt x="287" y="178"/>
                  </a:lnTo>
                  <a:lnTo>
                    <a:pt x="286" y="169"/>
                  </a:lnTo>
                  <a:lnTo>
                    <a:pt x="284" y="157"/>
                  </a:lnTo>
                  <a:lnTo>
                    <a:pt x="282" y="147"/>
                  </a:lnTo>
                  <a:lnTo>
                    <a:pt x="279" y="138"/>
                  </a:lnTo>
                  <a:lnTo>
                    <a:pt x="274" y="128"/>
                  </a:lnTo>
                  <a:lnTo>
                    <a:pt x="268" y="120"/>
                  </a:lnTo>
                  <a:lnTo>
                    <a:pt x="263" y="111"/>
                  </a:lnTo>
                  <a:lnTo>
                    <a:pt x="255" y="103"/>
                  </a:lnTo>
                  <a:lnTo>
                    <a:pt x="248" y="97"/>
                  </a:lnTo>
                  <a:lnTo>
                    <a:pt x="240" y="90"/>
                  </a:lnTo>
                  <a:lnTo>
                    <a:pt x="230" y="85"/>
                  </a:lnTo>
                  <a:lnTo>
                    <a:pt x="222" y="80"/>
                  </a:lnTo>
                  <a:lnTo>
                    <a:pt x="212" y="77"/>
                  </a:lnTo>
                  <a:lnTo>
                    <a:pt x="201" y="74"/>
                  </a:lnTo>
                  <a:lnTo>
                    <a:pt x="191" y="72"/>
                  </a:lnTo>
                  <a:lnTo>
                    <a:pt x="180" y="72"/>
                  </a:lnTo>
                  <a:lnTo>
                    <a:pt x="180" y="72"/>
                  </a:lnTo>
                  <a:lnTo>
                    <a:pt x="168" y="72"/>
                  </a:lnTo>
                  <a:lnTo>
                    <a:pt x="158" y="74"/>
                  </a:lnTo>
                  <a:lnTo>
                    <a:pt x="147" y="77"/>
                  </a:lnTo>
                  <a:lnTo>
                    <a:pt x="137" y="80"/>
                  </a:lnTo>
                  <a:lnTo>
                    <a:pt x="129" y="85"/>
                  </a:lnTo>
                  <a:lnTo>
                    <a:pt x="119" y="90"/>
                  </a:lnTo>
                  <a:lnTo>
                    <a:pt x="111" y="97"/>
                  </a:lnTo>
                  <a:lnTo>
                    <a:pt x="104" y="103"/>
                  </a:lnTo>
                  <a:lnTo>
                    <a:pt x="96" y="111"/>
                  </a:lnTo>
                  <a:lnTo>
                    <a:pt x="90" y="120"/>
                  </a:lnTo>
                  <a:lnTo>
                    <a:pt x="85" y="128"/>
                  </a:lnTo>
                  <a:lnTo>
                    <a:pt x="80" y="138"/>
                  </a:lnTo>
                  <a:lnTo>
                    <a:pt x="77" y="147"/>
                  </a:lnTo>
                  <a:lnTo>
                    <a:pt x="75" y="157"/>
                  </a:lnTo>
                  <a:lnTo>
                    <a:pt x="73" y="169"/>
                  </a:lnTo>
                  <a:lnTo>
                    <a:pt x="72" y="178"/>
                  </a:lnTo>
                  <a:lnTo>
                    <a:pt x="72" y="178"/>
                  </a:lnTo>
                  <a:lnTo>
                    <a:pt x="72" y="187"/>
                  </a:lnTo>
                  <a:lnTo>
                    <a:pt x="68" y="193"/>
                  </a:lnTo>
                  <a:lnTo>
                    <a:pt x="65" y="200"/>
                  </a:lnTo>
                  <a:lnTo>
                    <a:pt x="62" y="205"/>
                  </a:lnTo>
                  <a:lnTo>
                    <a:pt x="57" y="209"/>
                  </a:lnTo>
                  <a:lnTo>
                    <a:pt x="50" y="213"/>
                  </a:lnTo>
                  <a:lnTo>
                    <a:pt x="44" y="214"/>
                  </a:lnTo>
                  <a:lnTo>
                    <a:pt x="36" y="214"/>
                  </a:lnTo>
                  <a:lnTo>
                    <a:pt x="36" y="214"/>
                  </a:lnTo>
                  <a:lnTo>
                    <a:pt x="29" y="214"/>
                  </a:lnTo>
                  <a:lnTo>
                    <a:pt x="23" y="213"/>
                  </a:lnTo>
                  <a:lnTo>
                    <a:pt x="16" y="209"/>
                  </a:lnTo>
                  <a:lnTo>
                    <a:pt x="11" y="205"/>
                  </a:lnTo>
                  <a:lnTo>
                    <a:pt x="6" y="200"/>
                  </a:lnTo>
                  <a:lnTo>
                    <a:pt x="3" y="193"/>
                  </a:lnTo>
                  <a:lnTo>
                    <a:pt x="1" y="187"/>
                  </a:lnTo>
                  <a:lnTo>
                    <a:pt x="0" y="178"/>
                  </a:lnTo>
                  <a:lnTo>
                    <a:pt x="0" y="178"/>
                  </a:lnTo>
                  <a:lnTo>
                    <a:pt x="1" y="160"/>
                  </a:lnTo>
                  <a:lnTo>
                    <a:pt x="5" y="142"/>
                  </a:lnTo>
                  <a:lnTo>
                    <a:pt x="8" y="126"/>
                  </a:lnTo>
                  <a:lnTo>
                    <a:pt x="15" y="110"/>
                  </a:lnTo>
                  <a:lnTo>
                    <a:pt x="23" y="93"/>
                  </a:lnTo>
                  <a:lnTo>
                    <a:pt x="31" y="79"/>
                  </a:lnTo>
                  <a:lnTo>
                    <a:pt x="41" y="66"/>
                  </a:lnTo>
                  <a:lnTo>
                    <a:pt x="54" y="53"/>
                  </a:lnTo>
                  <a:lnTo>
                    <a:pt x="65" y="41"/>
                  </a:lnTo>
                  <a:lnTo>
                    <a:pt x="80" y="31"/>
                  </a:lnTo>
                  <a:lnTo>
                    <a:pt x="95" y="22"/>
                  </a:lnTo>
                  <a:lnTo>
                    <a:pt x="109" y="15"/>
                  </a:lnTo>
                  <a:lnTo>
                    <a:pt x="126" y="8"/>
                  </a:lnTo>
                  <a:lnTo>
                    <a:pt x="144" y="4"/>
                  </a:lnTo>
                  <a:lnTo>
                    <a:pt x="162" y="0"/>
                  </a:lnTo>
                  <a:lnTo>
                    <a:pt x="180" y="0"/>
                  </a:lnTo>
                  <a:lnTo>
                    <a:pt x="180" y="0"/>
                  </a:lnTo>
                  <a:lnTo>
                    <a:pt x="198" y="0"/>
                  </a:lnTo>
                  <a:lnTo>
                    <a:pt x="216" y="4"/>
                  </a:lnTo>
                  <a:lnTo>
                    <a:pt x="233" y="8"/>
                  </a:lnTo>
                  <a:lnTo>
                    <a:pt x="250" y="15"/>
                  </a:lnTo>
                  <a:lnTo>
                    <a:pt x="265" y="22"/>
                  </a:lnTo>
                  <a:lnTo>
                    <a:pt x="279" y="31"/>
                  </a:lnTo>
                  <a:lnTo>
                    <a:pt x="294" y="41"/>
                  </a:lnTo>
                  <a:lnTo>
                    <a:pt x="305" y="53"/>
                  </a:lnTo>
                  <a:lnTo>
                    <a:pt x="318" y="66"/>
                  </a:lnTo>
                  <a:lnTo>
                    <a:pt x="328" y="79"/>
                  </a:lnTo>
                  <a:lnTo>
                    <a:pt x="336" y="93"/>
                  </a:lnTo>
                  <a:lnTo>
                    <a:pt x="345" y="110"/>
                  </a:lnTo>
                  <a:lnTo>
                    <a:pt x="351" y="126"/>
                  </a:lnTo>
                  <a:lnTo>
                    <a:pt x="354" y="142"/>
                  </a:lnTo>
                  <a:lnTo>
                    <a:pt x="358" y="160"/>
                  </a:lnTo>
                  <a:lnTo>
                    <a:pt x="359" y="178"/>
                  </a:lnTo>
                  <a:lnTo>
                    <a:pt x="359" y="178"/>
                  </a:lnTo>
                  <a:lnTo>
                    <a:pt x="358" y="187"/>
                  </a:lnTo>
                  <a:lnTo>
                    <a:pt x="356" y="193"/>
                  </a:lnTo>
                  <a:lnTo>
                    <a:pt x="353" y="200"/>
                  </a:lnTo>
                  <a:lnTo>
                    <a:pt x="348" y="205"/>
                  </a:lnTo>
                  <a:lnTo>
                    <a:pt x="343" y="209"/>
                  </a:lnTo>
                  <a:lnTo>
                    <a:pt x="336" y="213"/>
                  </a:lnTo>
                  <a:lnTo>
                    <a:pt x="330" y="214"/>
                  </a:lnTo>
                  <a:lnTo>
                    <a:pt x="323" y="214"/>
                  </a:lnTo>
                  <a:lnTo>
                    <a:pt x="323" y="2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0" name="Freeform 7">
              <a:extLst>
                <a:ext uri="{FF2B5EF4-FFF2-40B4-BE49-F238E27FC236}">
                  <a16:creationId xmlns:a16="http://schemas.microsoft.com/office/drawing/2014/main" id="{43007473-21A6-41F0-9D7B-B11FCA7D21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3525" y="3173413"/>
              <a:ext cx="284163" cy="169863"/>
            </a:xfrm>
            <a:custGeom>
              <a:avLst/>
              <a:gdLst>
                <a:gd name="T0" fmla="*/ 322 w 358"/>
                <a:gd name="T1" fmla="*/ 214 h 214"/>
                <a:gd name="T2" fmla="*/ 309 w 358"/>
                <a:gd name="T3" fmla="*/ 213 h 214"/>
                <a:gd name="T4" fmla="*/ 298 w 358"/>
                <a:gd name="T5" fmla="*/ 205 h 214"/>
                <a:gd name="T6" fmla="*/ 289 w 358"/>
                <a:gd name="T7" fmla="*/ 193 h 214"/>
                <a:gd name="T8" fmla="*/ 286 w 358"/>
                <a:gd name="T9" fmla="*/ 178 h 214"/>
                <a:gd name="T10" fmla="*/ 286 w 358"/>
                <a:gd name="T11" fmla="*/ 169 h 214"/>
                <a:gd name="T12" fmla="*/ 281 w 358"/>
                <a:gd name="T13" fmla="*/ 147 h 214"/>
                <a:gd name="T14" fmla="*/ 273 w 358"/>
                <a:gd name="T15" fmla="*/ 128 h 214"/>
                <a:gd name="T16" fmla="*/ 262 w 358"/>
                <a:gd name="T17" fmla="*/ 111 h 214"/>
                <a:gd name="T18" fmla="*/ 247 w 358"/>
                <a:gd name="T19" fmla="*/ 97 h 214"/>
                <a:gd name="T20" fmla="*/ 231 w 358"/>
                <a:gd name="T21" fmla="*/ 85 h 214"/>
                <a:gd name="T22" fmla="*/ 211 w 358"/>
                <a:gd name="T23" fmla="*/ 77 h 214"/>
                <a:gd name="T24" fmla="*/ 190 w 358"/>
                <a:gd name="T25" fmla="*/ 72 h 214"/>
                <a:gd name="T26" fmla="*/ 180 w 358"/>
                <a:gd name="T27" fmla="*/ 72 h 214"/>
                <a:gd name="T28" fmla="*/ 157 w 358"/>
                <a:gd name="T29" fmla="*/ 74 h 214"/>
                <a:gd name="T30" fmla="*/ 138 w 358"/>
                <a:gd name="T31" fmla="*/ 80 h 214"/>
                <a:gd name="T32" fmla="*/ 120 w 358"/>
                <a:gd name="T33" fmla="*/ 90 h 214"/>
                <a:gd name="T34" fmla="*/ 103 w 358"/>
                <a:gd name="T35" fmla="*/ 103 h 214"/>
                <a:gd name="T36" fmla="*/ 90 w 358"/>
                <a:gd name="T37" fmla="*/ 120 h 214"/>
                <a:gd name="T38" fmla="*/ 80 w 358"/>
                <a:gd name="T39" fmla="*/ 138 h 214"/>
                <a:gd name="T40" fmla="*/ 74 w 358"/>
                <a:gd name="T41" fmla="*/ 157 h 214"/>
                <a:gd name="T42" fmla="*/ 72 w 358"/>
                <a:gd name="T43" fmla="*/ 178 h 214"/>
                <a:gd name="T44" fmla="*/ 71 w 358"/>
                <a:gd name="T45" fmla="*/ 187 h 214"/>
                <a:gd name="T46" fmla="*/ 66 w 358"/>
                <a:gd name="T47" fmla="*/ 200 h 214"/>
                <a:gd name="T48" fmla="*/ 56 w 358"/>
                <a:gd name="T49" fmla="*/ 209 h 214"/>
                <a:gd name="T50" fmla="*/ 43 w 358"/>
                <a:gd name="T51" fmla="*/ 214 h 214"/>
                <a:gd name="T52" fmla="*/ 36 w 358"/>
                <a:gd name="T53" fmla="*/ 214 h 214"/>
                <a:gd name="T54" fmla="*/ 21 w 358"/>
                <a:gd name="T55" fmla="*/ 213 h 214"/>
                <a:gd name="T56" fmla="*/ 10 w 358"/>
                <a:gd name="T57" fmla="*/ 205 h 214"/>
                <a:gd name="T58" fmla="*/ 4 w 358"/>
                <a:gd name="T59" fmla="*/ 193 h 214"/>
                <a:gd name="T60" fmla="*/ 0 w 358"/>
                <a:gd name="T61" fmla="*/ 178 h 214"/>
                <a:gd name="T62" fmla="*/ 0 w 358"/>
                <a:gd name="T63" fmla="*/ 160 h 214"/>
                <a:gd name="T64" fmla="*/ 8 w 358"/>
                <a:gd name="T65" fmla="*/ 126 h 214"/>
                <a:gd name="T66" fmla="*/ 21 w 358"/>
                <a:gd name="T67" fmla="*/ 93 h 214"/>
                <a:gd name="T68" fmla="*/ 41 w 358"/>
                <a:gd name="T69" fmla="*/ 66 h 214"/>
                <a:gd name="T70" fmla="*/ 66 w 358"/>
                <a:gd name="T71" fmla="*/ 41 h 214"/>
                <a:gd name="T72" fmla="*/ 93 w 358"/>
                <a:gd name="T73" fmla="*/ 22 h 214"/>
                <a:gd name="T74" fmla="*/ 126 w 358"/>
                <a:gd name="T75" fmla="*/ 8 h 214"/>
                <a:gd name="T76" fmla="*/ 160 w 358"/>
                <a:gd name="T77" fmla="*/ 0 h 214"/>
                <a:gd name="T78" fmla="*/ 180 w 358"/>
                <a:gd name="T79" fmla="*/ 0 h 214"/>
                <a:gd name="T80" fmla="*/ 216 w 358"/>
                <a:gd name="T81" fmla="*/ 4 h 214"/>
                <a:gd name="T82" fmla="*/ 249 w 358"/>
                <a:gd name="T83" fmla="*/ 15 h 214"/>
                <a:gd name="T84" fmla="*/ 280 w 358"/>
                <a:gd name="T85" fmla="*/ 31 h 214"/>
                <a:gd name="T86" fmla="*/ 306 w 358"/>
                <a:gd name="T87" fmla="*/ 53 h 214"/>
                <a:gd name="T88" fmla="*/ 327 w 358"/>
                <a:gd name="T89" fmla="*/ 79 h 214"/>
                <a:gd name="T90" fmla="*/ 343 w 358"/>
                <a:gd name="T91" fmla="*/ 110 h 214"/>
                <a:gd name="T92" fmla="*/ 355 w 358"/>
                <a:gd name="T93" fmla="*/ 142 h 214"/>
                <a:gd name="T94" fmla="*/ 358 w 358"/>
                <a:gd name="T95" fmla="*/ 178 h 214"/>
                <a:gd name="T96" fmla="*/ 358 w 358"/>
                <a:gd name="T97" fmla="*/ 187 h 214"/>
                <a:gd name="T98" fmla="*/ 352 w 358"/>
                <a:gd name="T99" fmla="*/ 200 h 214"/>
                <a:gd name="T100" fmla="*/ 342 w 358"/>
                <a:gd name="T101" fmla="*/ 209 h 214"/>
                <a:gd name="T102" fmla="*/ 330 w 358"/>
                <a:gd name="T103" fmla="*/ 214 h 214"/>
                <a:gd name="T104" fmla="*/ 322 w 358"/>
                <a:gd name="T105" fmla="*/ 214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58" h="214">
                  <a:moveTo>
                    <a:pt x="322" y="214"/>
                  </a:moveTo>
                  <a:lnTo>
                    <a:pt x="322" y="214"/>
                  </a:lnTo>
                  <a:lnTo>
                    <a:pt x="316" y="214"/>
                  </a:lnTo>
                  <a:lnTo>
                    <a:pt x="309" y="213"/>
                  </a:lnTo>
                  <a:lnTo>
                    <a:pt x="303" y="209"/>
                  </a:lnTo>
                  <a:lnTo>
                    <a:pt x="298" y="205"/>
                  </a:lnTo>
                  <a:lnTo>
                    <a:pt x="293" y="200"/>
                  </a:lnTo>
                  <a:lnTo>
                    <a:pt x="289" y="193"/>
                  </a:lnTo>
                  <a:lnTo>
                    <a:pt x="288" y="187"/>
                  </a:lnTo>
                  <a:lnTo>
                    <a:pt x="286" y="178"/>
                  </a:lnTo>
                  <a:lnTo>
                    <a:pt x="286" y="178"/>
                  </a:lnTo>
                  <a:lnTo>
                    <a:pt x="286" y="169"/>
                  </a:lnTo>
                  <a:lnTo>
                    <a:pt x="285" y="157"/>
                  </a:lnTo>
                  <a:lnTo>
                    <a:pt x="281" y="147"/>
                  </a:lnTo>
                  <a:lnTo>
                    <a:pt x="278" y="138"/>
                  </a:lnTo>
                  <a:lnTo>
                    <a:pt x="273" y="128"/>
                  </a:lnTo>
                  <a:lnTo>
                    <a:pt x="268" y="120"/>
                  </a:lnTo>
                  <a:lnTo>
                    <a:pt x="262" y="111"/>
                  </a:lnTo>
                  <a:lnTo>
                    <a:pt x="255" y="103"/>
                  </a:lnTo>
                  <a:lnTo>
                    <a:pt x="247" y="97"/>
                  </a:lnTo>
                  <a:lnTo>
                    <a:pt x="239" y="90"/>
                  </a:lnTo>
                  <a:lnTo>
                    <a:pt x="231" y="85"/>
                  </a:lnTo>
                  <a:lnTo>
                    <a:pt x="221" y="80"/>
                  </a:lnTo>
                  <a:lnTo>
                    <a:pt x="211" y="77"/>
                  </a:lnTo>
                  <a:lnTo>
                    <a:pt x="201" y="74"/>
                  </a:lnTo>
                  <a:lnTo>
                    <a:pt x="190" y="72"/>
                  </a:lnTo>
                  <a:lnTo>
                    <a:pt x="180" y="72"/>
                  </a:lnTo>
                  <a:lnTo>
                    <a:pt x="180" y="72"/>
                  </a:lnTo>
                  <a:lnTo>
                    <a:pt x="169" y="72"/>
                  </a:lnTo>
                  <a:lnTo>
                    <a:pt x="157" y="74"/>
                  </a:lnTo>
                  <a:lnTo>
                    <a:pt x="147" y="77"/>
                  </a:lnTo>
                  <a:lnTo>
                    <a:pt x="138" y="80"/>
                  </a:lnTo>
                  <a:lnTo>
                    <a:pt x="128" y="85"/>
                  </a:lnTo>
                  <a:lnTo>
                    <a:pt x="120" y="90"/>
                  </a:lnTo>
                  <a:lnTo>
                    <a:pt x="111" y="97"/>
                  </a:lnTo>
                  <a:lnTo>
                    <a:pt x="103" y="103"/>
                  </a:lnTo>
                  <a:lnTo>
                    <a:pt x="97" y="111"/>
                  </a:lnTo>
                  <a:lnTo>
                    <a:pt x="90" y="120"/>
                  </a:lnTo>
                  <a:lnTo>
                    <a:pt x="85" y="128"/>
                  </a:lnTo>
                  <a:lnTo>
                    <a:pt x="80" y="138"/>
                  </a:lnTo>
                  <a:lnTo>
                    <a:pt x="77" y="147"/>
                  </a:lnTo>
                  <a:lnTo>
                    <a:pt x="74" y="157"/>
                  </a:lnTo>
                  <a:lnTo>
                    <a:pt x="72" y="169"/>
                  </a:lnTo>
                  <a:lnTo>
                    <a:pt x="72" y="178"/>
                  </a:lnTo>
                  <a:lnTo>
                    <a:pt x="72" y="178"/>
                  </a:lnTo>
                  <a:lnTo>
                    <a:pt x="71" y="187"/>
                  </a:lnTo>
                  <a:lnTo>
                    <a:pt x="69" y="193"/>
                  </a:lnTo>
                  <a:lnTo>
                    <a:pt x="66" y="200"/>
                  </a:lnTo>
                  <a:lnTo>
                    <a:pt x="61" y="205"/>
                  </a:lnTo>
                  <a:lnTo>
                    <a:pt x="56" y="209"/>
                  </a:lnTo>
                  <a:lnTo>
                    <a:pt x="49" y="213"/>
                  </a:lnTo>
                  <a:lnTo>
                    <a:pt x="43" y="214"/>
                  </a:lnTo>
                  <a:lnTo>
                    <a:pt x="36" y="214"/>
                  </a:lnTo>
                  <a:lnTo>
                    <a:pt x="36" y="214"/>
                  </a:lnTo>
                  <a:lnTo>
                    <a:pt x="28" y="214"/>
                  </a:lnTo>
                  <a:lnTo>
                    <a:pt x="21" y="213"/>
                  </a:lnTo>
                  <a:lnTo>
                    <a:pt x="17" y="209"/>
                  </a:lnTo>
                  <a:lnTo>
                    <a:pt x="10" y="205"/>
                  </a:lnTo>
                  <a:lnTo>
                    <a:pt x="7" y="200"/>
                  </a:lnTo>
                  <a:lnTo>
                    <a:pt x="4" y="193"/>
                  </a:lnTo>
                  <a:lnTo>
                    <a:pt x="0" y="187"/>
                  </a:lnTo>
                  <a:lnTo>
                    <a:pt x="0" y="178"/>
                  </a:lnTo>
                  <a:lnTo>
                    <a:pt x="0" y="178"/>
                  </a:lnTo>
                  <a:lnTo>
                    <a:pt x="0" y="160"/>
                  </a:lnTo>
                  <a:lnTo>
                    <a:pt x="4" y="142"/>
                  </a:lnTo>
                  <a:lnTo>
                    <a:pt x="8" y="126"/>
                  </a:lnTo>
                  <a:lnTo>
                    <a:pt x="15" y="110"/>
                  </a:lnTo>
                  <a:lnTo>
                    <a:pt x="21" y="93"/>
                  </a:lnTo>
                  <a:lnTo>
                    <a:pt x="31" y="79"/>
                  </a:lnTo>
                  <a:lnTo>
                    <a:pt x="41" y="66"/>
                  </a:lnTo>
                  <a:lnTo>
                    <a:pt x="53" y="53"/>
                  </a:lnTo>
                  <a:lnTo>
                    <a:pt x="66" y="41"/>
                  </a:lnTo>
                  <a:lnTo>
                    <a:pt x="79" y="31"/>
                  </a:lnTo>
                  <a:lnTo>
                    <a:pt x="93" y="22"/>
                  </a:lnTo>
                  <a:lnTo>
                    <a:pt x="110" y="15"/>
                  </a:lnTo>
                  <a:lnTo>
                    <a:pt x="126" y="8"/>
                  </a:lnTo>
                  <a:lnTo>
                    <a:pt x="142" y="4"/>
                  </a:lnTo>
                  <a:lnTo>
                    <a:pt x="160" y="0"/>
                  </a:lnTo>
                  <a:lnTo>
                    <a:pt x="180" y="0"/>
                  </a:lnTo>
                  <a:lnTo>
                    <a:pt x="180" y="0"/>
                  </a:lnTo>
                  <a:lnTo>
                    <a:pt x="198" y="0"/>
                  </a:lnTo>
                  <a:lnTo>
                    <a:pt x="216" y="4"/>
                  </a:lnTo>
                  <a:lnTo>
                    <a:pt x="232" y="8"/>
                  </a:lnTo>
                  <a:lnTo>
                    <a:pt x="249" y="15"/>
                  </a:lnTo>
                  <a:lnTo>
                    <a:pt x="265" y="22"/>
                  </a:lnTo>
                  <a:lnTo>
                    <a:pt x="280" y="31"/>
                  </a:lnTo>
                  <a:lnTo>
                    <a:pt x="293" y="41"/>
                  </a:lnTo>
                  <a:lnTo>
                    <a:pt x="306" y="53"/>
                  </a:lnTo>
                  <a:lnTo>
                    <a:pt x="317" y="66"/>
                  </a:lnTo>
                  <a:lnTo>
                    <a:pt x="327" y="79"/>
                  </a:lnTo>
                  <a:lnTo>
                    <a:pt x="337" y="93"/>
                  </a:lnTo>
                  <a:lnTo>
                    <a:pt x="343" y="110"/>
                  </a:lnTo>
                  <a:lnTo>
                    <a:pt x="350" y="126"/>
                  </a:lnTo>
                  <a:lnTo>
                    <a:pt x="355" y="142"/>
                  </a:lnTo>
                  <a:lnTo>
                    <a:pt x="358" y="160"/>
                  </a:lnTo>
                  <a:lnTo>
                    <a:pt x="358" y="178"/>
                  </a:lnTo>
                  <a:lnTo>
                    <a:pt x="358" y="178"/>
                  </a:lnTo>
                  <a:lnTo>
                    <a:pt x="358" y="187"/>
                  </a:lnTo>
                  <a:lnTo>
                    <a:pt x="355" y="193"/>
                  </a:lnTo>
                  <a:lnTo>
                    <a:pt x="352" y="200"/>
                  </a:lnTo>
                  <a:lnTo>
                    <a:pt x="348" y="205"/>
                  </a:lnTo>
                  <a:lnTo>
                    <a:pt x="342" y="209"/>
                  </a:lnTo>
                  <a:lnTo>
                    <a:pt x="337" y="213"/>
                  </a:lnTo>
                  <a:lnTo>
                    <a:pt x="330" y="214"/>
                  </a:lnTo>
                  <a:lnTo>
                    <a:pt x="322" y="214"/>
                  </a:lnTo>
                  <a:lnTo>
                    <a:pt x="322" y="2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1" name="Freeform 8">
              <a:extLst>
                <a:ext uri="{FF2B5EF4-FFF2-40B4-BE49-F238E27FC236}">
                  <a16:creationId xmlns:a16="http://schemas.microsoft.com/office/drawing/2014/main" id="{2FE6FD1F-4A53-48E7-BF59-C245C871712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2825" y="3506788"/>
              <a:ext cx="814388" cy="279400"/>
            </a:xfrm>
            <a:custGeom>
              <a:avLst/>
              <a:gdLst>
                <a:gd name="T0" fmla="*/ 992 w 1027"/>
                <a:gd name="T1" fmla="*/ 353 h 353"/>
                <a:gd name="T2" fmla="*/ 974 w 1027"/>
                <a:gd name="T3" fmla="*/ 348 h 353"/>
                <a:gd name="T4" fmla="*/ 961 w 1027"/>
                <a:gd name="T5" fmla="*/ 335 h 353"/>
                <a:gd name="T6" fmla="*/ 943 w 1027"/>
                <a:gd name="T7" fmla="*/ 306 h 353"/>
                <a:gd name="T8" fmla="*/ 902 w 1027"/>
                <a:gd name="T9" fmla="*/ 250 h 353"/>
                <a:gd name="T10" fmla="*/ 855 w 1027"/>
                <a:gd name="T11" fmla="*/ 201 h 353"/>
                <a:gd name="T12" fmla="*/ 801 w 1027"/>
                <a:gd name="T13" fmla="*/ 160 h 353"/>
                <a:gd name="T14" fmla="*/ 744 w 1027"/>
                <a:gd name="T15" fmla="*/ 126 h 353"/>
                <a:gd name="T16" fmla="*/ 682 w 1027"/>
                <a:gd name="T17" fmla="*/ 100 h 353"/>
                <a:gd name="T18" fmla="*/ 616 w 1027"/>
                <a:gd name="T19" fmla="*/ 82 h 353"/>
                <a:gd name="T20" fmla="*/ 548 w 1027"/>
                <a:gd name="T21" fmla="*/ 72 h 353"/>
                <a:gd name="T22" fmla="*/ 513 w 1027"/>
                <a:gd name="T23" fmla="*/ 72 h 353"/>
                <a:gd name="T24" fmla="*/ 445 w 1027"/>
                <a:gd name="T25" fmla="*/ 77 h 353"/>
                <a:gd name="T26" fmla="*/ 378 w 1027"/>
                <a:gd name="T27" fmla="*/ 90 h 353"/>
                <a:gd name="T28" fmla="*/ 314 w 1027"/>
                <a:gd name="T29" fmla="*/ 111 h 353"/>
                <a:gd name="T30" fmla="*/ 255 w 1027"/>
                <a:gd name="T31" fmla="*/ 142 h 353"/>
                <a:gd name="T32" fmla="*/ 200 w 1027"/>
                <a:gd name="T33" fmla="*/ 180 h 353"/>
                <a:gd name="T34" fmla="*/ 149 w 1027"/>
                <a:gd name="T35" fmla="*/ 226 h 353"/>
                <a:gd name="T36" fmla="*/ 105 w 1027"/>
                <a:gd name="T37" fmla="*/ 276 h 353"/>
                <a:gd name="T38" fmla="*/ 67 w 1027"/>
                <a:gd name="T39" fmla="*/ 335 h 353"/>
                <a:gd name="T40" fmla="*/ 62 w 1027"/>
                <a:gd name="T41" fmla="*/ 340 h 353"/>
                <a:gd name="T42" fmla="*/ 53 w 1027"/>
                <a:gd name="T43" fmla="*/ 350 h 353"/>
                <a:gd name="T44" fmla="*/ 40 w 1027"/>
                <a:gd name="T45" fmla="*/ 353 h 353"/>
                <a:gd name="T46" fmla="*/ 25 w 1027"/>
                <a:gd name="T47" fmla="*/ 352 h 353"/>
                <a:gd name="T48" fmla="*/ 18 w 1027"/>
                <a:gd name="T49" fmla="*/ 348 h 353"/>
                <a:gd name="T50" fmla="*/ 9 w 1027"/>
                <a:gd name="T51" fmla="*/ 340 h 353"/>
                <a:gd name="T52" fmla="*/ 2 w 1027"/>
                <a:gd name="T53" fmla="*/ 327 h 353"/>
                <a:gd name="T54" fmla="*/ 0 w 1027"/>
                <a:gd name="T55" fmla="*/ 314 h 353"/>
                <a:gd name="T56" fmla="*/ 5 w 1027"/>
                <a:gd name="T57" fmla="*/ 301 h 353"/>
                <a:gd name="T58" fmla="*/ 25 w 1027"/>
                <a:gd name="T59" fmla="*/ 267 h 353"/>
                <a:gd name="T60" fmla="*/ 72 w 1027"/>
                <a:gd name="T61" fmla="*/ 204 h 353"/>
                <a:gd name="T62" fmla="*/ 126 w 1027"/>
                <a:gd name="T63" fmla="*/ 149 h 353"/>
                <a:gd name="T64" fmla="*/ 187 w 1027"/>
                <a:gd name="T65" fmla="*/ 102 h 353"/>
                <a:gd name="T66" fmla="*/ 252 w 1027"/>
                <a:gd name="T67" fmla="*/ 62 h 353"/>
                <a:gd name="T68" fmla="*/ 322 w 1027"/>
                <a:gd name="T69" fmla="*/ 33 h 353"/>
                <a:gd name="T70" fmla="*/ 397 w 1027"/>
                <a:gd name="T71" fmla="*/ 12 h 353"/>
                <a:gd name="T72" fmla="*/ 474 w 1027"/>
                <a:gd name="T73" fmla="*/ 2 h 353"/>
                <a:gd name="T74" fmla="*/ 513 w 1027"/>
                <a:gd name="T75" fmla="*/ 0 h 353"/>
                <a:gd name="T76" fmla="*/ 592 w 1027"/>
                <a:gd name="T77" fmla="*/ 5 h 353"/>
                <a:gd name="T78" fmla="*/ 669 w 1027"/>
                <a:gd name="T79" fmla="*/ 21 h 353"/>
                <a:gd name="T80" fmla="*/ 741 w 1027"/>
                <a:gd name="T81" fmla="*/ 46 h 353"/>
                <a:gd name="T82" fmla="*/ 809 w 1027"/>
                <a:gd name="T83" fmla="*/ 80 h 353"/>
                <a:gd name="T84" fmla="*/ 873 w 1027"/>
                <a:gd name="T85" fmla="*/ 124 h 353"/>
                <a:gd name="T86" fmla="*/ 930 w 1027"/>
                <a:gd name="T87" fmla="*/ 175 h 353"/>
                <a:gd name="T88" fmla="*/ 981 w 1027"/>
                <a:gd name="T89" fmla="*/ 234 h 353"/>
                <a:gd name="T90" fmla="*/ 1023 w 1027"/>
                <a:gd name="T91" fmla="*/ 301 h 353"/>
                <a:gd name="T92" fmla="*/ 1027 w 1027"/>
                <a:gd name="T93" fmla="*/ 307 h 353"/>
                <a:gd name="T94" fmla="*/ 1027 w 1027"/>
                <a:gd name="T95" fmla="*/ 321 h 353"/>
                <a:gd name="T96" fmla="*/ 1023 w 1027"/>
                <a:gd name="T97" fmla="*/ 334 h 353"/>
                <a:gd name="T98" fmla="*/ 1015 w 1027"/>
                <a:gd name="T99" fmla="*/ 345 h 353"/>
                <a:gd name="T100" fmla="*/ 1009 w 1027"/>
                <a:gd name="T101" fmla="*/ 348 h 353"/>
                <a:gd name="T102" fmla="*/ 992 w 1027"/>
                <a:gd name="T103" fmla="*/ 353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027" h="353">
                  <a:moveTo>
                    <a:pt x="992" y="353"/>
                  </a:moveTo>
                  <a:lnTo>
                    <a:pt x="992" y="353"/>
                  </a:lnTo>
                  <a:lnTo>
                    <a:pt x="982" y="352"/>
                  </a:lnTo>
                  <a:lnTo>
                    <a:pt x="974" y="348"/>
                  </a:lnTo>
                  <a:lnTo>
                    <a:pt x="966" y="343"/>
                  </a:lnTo>
                  <a:lnTo>
                    <a:pt x="961" y="335"/>
                  </a:lnTo>
                  <a:lnTo>
                    <a:pt x="961" y="335"/>
                  </a:lnTo>
                  <a:lnTo>
                    <a:pt x="943" y="306"/>
                  </a:lnTo>
                  <a:lnTo>
                    <a:pt x="924" y="276"/>
                  </a:lnTo>
                  <a:lnTo>
                    <a:pt x="902" y="250"/>
                  </a:lnTo>
                  <a:lnTo>
                    <a:pt x="879" y="226"/>
                  </a:lnTo>
                  <a:lnTo>
                    <a:pt x="855" y="201"/>
                  </a:lnTo>
                  <a:lnTo>
                    <a:pt x="829" y="180"/>
                  </a:lnTo>
                  <a:lnTo>
                    <a:pt x="801" y="160"/>
                  </a:lnTo>
                  <a:lnTo>
                    <a:pt x="773" y="142"/>
                  </a:lnTo>
                  <a:lnTo>
                    <a:pt x="744" y="126"/>
                  </a:lnTo>
                  <a:lnTo>
                    <a:pt x="713" y="111"/>
                  </a:lnTo>
                  <a:lnTo>
                    <a:pt x="682" y="100"/>
                  </a:lnTo>
                  <a:lnTo>
                    <a:pt x="649" y="90"/>
                  </a:lnTo>
                  <a:lnTo>
                    <a:pt x="616" y="82"/>
                  </a:lnTo>
                  <a:lnTo>
                    <a:pt x="582" y="77"/>
                  </a:lnTo>
                  <a:lnTo>
                    <a:pt x="548" y="72"/>
                  </a:lnTo>
                  <a:lnTo>
                    <a:pt x="513" y="72"/>
                  </a:lnTo>
                  <a:lnTo>
                    <a:pt x="513" y="72"/>
                  </a:lnTo>
                  <a:lnTo>
                    <a:pt x="479" y="72"/>
                  </a:lnTo>
                  <a:lnTo>
                    <a:pt x="445" y="77"/>
                  </a:lnTo>
                  <a:lnTo>
                    <a:pt x="412" y="82"/>
                  </a:lnTo>
                  <a:lnTo>
                    <a:pt x="378" y="90"/>
                  </a:lnTo>
                  <a:lnTo>
                    <a:pt x="347" y="100"/>
                  </a:lnTo>
                  <a:lnTo>
                    <a:pt x="314" y="111"/>
                  </a:lnTo>
                  <a:lnTo>
                    <a:pt x="285" y="126"/>
                  </a:lnTo>
                  <a:lnTo>
                    <a:pt x="255" y="142"/>
                  </a:lnTo>
                  <a:lnTo>
                    <a:pt x="226" y="160"/>
                  </a:lnTo>
                  <a:lnTo>
                    <a:pt x="200" y="180"/>
                  </a:lnTo>
                  <a:lnTo>
                    <a:pt x="174" y="201"/>
                  </a:lnTo>
                  <a:lnTo>
                    <a:pt x="149" y="226"/>
                  </a:lnTo>
                  <a:lnTo>
                    <a:pt x="126" y="250"/>
                  </a:lnTo>
                  <a:lnTo>
                    <a:pt x="105" y="276"/>
                  </a:lnTo>
                  <a:lnTo>
                    <a:pt x="85" y="306"/>
                  </a:lnTo>
                  <a:lnTo>
                    <a:pt x="67" y="335"/>
                  </a:lnTo>
                  <a:lnTo>
                    <a:pt x="67" y="335"/>
                  </a:lnTo>
                  <a:lnTo>
                    <a:pt x="62" y="340"/>
                  </a:lnTo>
                  <a:lnTo>
                    <a:pt x="58" y="345"/>
                  </a:lnTo>
                  <a:lnTo>
                    <a:pt x="53" y="350"/>
                  </a:lnTo>
                  <a:lnTo>
                    <a:pt x="46" y="352"/>
                  </a:lnTo>
                  <a:lnTo>
                    <a:pt x="40" y="353"/>
                  </a:lnTo>
                  <a:lnTo>
                    <a:pt x="31" y="353"/>
                  </a:lnTo>
                  <a:lnTo>
                    <a:pt x="25" y="352"/>
                  </a:lnTo>
                  <a:lnTo>
                    <a:pt x="18" y="348"/>
                  </a:lnTo>
                  <a:lnTo>
                    <a:pt x="18" y="348"/>
                  </a:lnTo>
                  <a:lnTo>
                    <a:pt x="13" y="345"/>
                  </a:lnTo>
                  <a:lnTo>
                    <a:pt x="9" y="340"/>
                  </a:lnTo>
                  <a:lnTo>
                    <a:pt x="4" y="334"/>
                  </a:lnTo>
                  <a:lnTo>
                    <a:pt x="2" y="327"/>
                  </a:lnTo>
                  <a:lnTo>
                    <a:pt x="0" y="321"/>
                  </a:lnTo>
                  <a:lnTo>
                    <a:pt x="0" y="314"/>
                  </a:lnTo>
                  <a:lnTo>
                    <a:pt x="2" y="307"/>
                  </a:lnTo>
                  <a:lnTo>
                    <a:pt x="5" y="301"/>
                  </a:lnTo>
                  <a:lnTo>
                    <a:pt x="5" y="301"/>
                  </a:lnTo>
                  <a:lnTo>
                    <a:pt x="25" y="267"/>
                  </a:lnTo>
                  <a:lnTo>
                    <a:pt x="48" y="234"/>
                  </a:lnTo>
                  <a:lnTo>
                    <a:pt x="72" y="204"/>
                  </a:lnTo>
                  <a:lnTo>
                    <a:pt x="98" y="175"/>
                  </a:lnTo>
                  <a:lnTo>
                    <a:pt x="126" y="149"/>
                  </a:lnTo>
                  <a:lnTo>
                    <a:pt x="156" y="124"/>
                  </a:lnTo>
                  <a:lnTo>
                    <a:pt x="187" y="102"/>
                  </a:lnTo>
                  <a:lnTo>
                    <a:pt x="219" y="80"/>
                  </a:lnTo>
                  <a:lnTo>
                    <a:pt x="252" y="62"/>
                  </a:lnTo>
                  <a:lnTo>
                    <a:pt x="288" y="46"/>
                  </a:lnTo>
                  <a:lnTo>
                    <a:pt x="322" y="33"/>
                  </a:lnTo>
                  <a:lnTo>
                    <a:pt x="360" y="21"/>
                  </a:lnTo>
                  <a:lnTo>
                    <a:pt x="397" y="12"/>
                  </a:lnTo>
                  <a:lnTo>
                    <a:pt x="435" y="5"/>
                  </a:lnTo>
                  <a:lnTo>
                    <a:pt x="474" y="2"/>
                  </a:lnTo>
                  <a:lnTo>
                    <a:pt x="513" y="0"/>
                  </a:lnTo>
                  <a:lnTo>
                    <a:pt x="513" y="0"/>
                  </a:lnTo>
                  <a:lnTo>
                    <a:pt x="553" y="2"/>
                  </a:lnTo>
                  <a:lnTo>
                    <a:pt x="592" y="5"/>
                  </a:lnTo>
                  <a:lnTo>
                    <a:pt x="631" y="12"/>
                  </a:lnTo>
                  <a:lnTo>
                    <a:pt x="669" y="21"/>
                  </a:lnTo>
                  <a:lnTo>
                    <a:pt x="705" y="33"/>
                  </a:lnTo>
                  <a:lnTo>
                    <a:pt x="741" y="46"/>
                  </a:lnTo>
                  <a:lnTo>
                    <a:pt x="775" y="62"/>
                  </a:lnTo>
                  <a:lnTo>
                    <a:pt x="809" y="80"/>
                  </a:lnTo>
                  <a:lnTo>
                    <a:pt x="842" y="102"/>
                  </a:lnTo>
                  <a:lnTo>
                    <a:pt x="873" y="124"/>
                  </a:lnTo>
                  <a:lnTo>
                    <a:pt x="902" y="149"/>
                  </a:lnTo>
                  <a:lnTo>
                    <a:pt x="930" y="175"/>
                  </a:lnTo>
                  <a:lnTo>
                    <a:pt x="956" y="204"/>
                  </a:lnTo>
                  <a:lnTo>
                    <a:pt x="981" y="234"/>
                  </a:lnTo>
                  <a:lnTo>
                    <a:pt x="1002" y="267"/>
                  </a:lnTo>
                  <a:lnTo>
                    <a:pt x="1023" y="301"/>
                  </a:lnTo>
                  <a:lnTo>
                    <a:pt x="1023" y="301"/>
                  </a:lnTo>
                  <a:lnTo>
                    <a:pt x="1027" y="307"/>
                  </a:lnTo>
                  <a:lnTo>
                    <a:pt x="1027" y="314"/>
                  </a:lnTo>
                  <a:lnTo>
                    <a:pt x="1027" y="321"/>
                  </a:lnTo>
                  <a:lnTo>
                    <a:pt x="1027" y="327"/>
                  </a:lnTo>
                  <a:lnTo>
                    <a:pt x="1023" y="334"/>
                  </a:lnTo>
                  <a:lnTo>
                    <a:pt x="1020" y="340"/>
                  </a:lnTo>
                  <a:lnTo>
                    <a:pt x="1015" y="345"/>
                  </a:lnTo>
                  <a:lnTo>
                    <a:pt x="1009" y="348"/>
                  </a:lnTo>
                  <a:lnTo>
                    <a:pt x="1009" y="348"/>
                  </a:lnTo>
                  <a:lnTo>
                    <a:pt x="1000" y="352"/>
                  </a:lnTo>
                  <a:lnTo>
                    <a:pt x="992" y="353"/>
                  </a:lnTo>
                  <a:lnTo>
                    <a:pt x="992" y="3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142" name="Grupa 141">
            <a:extLst>
              <a:ext uri="{FF2B5EF4-FFF2-40B4-BE49-F238E27FC236}">
                <a16:creationId xmlns:a16="http://schemas.microsoft.com/office/drawing/2014/main" id="{A2E66B04-F8AA-4DFE-8E08-71CA19612E8D}"/>
              </a:ext>
            </a:extLst>
          </p:cNvPr>
          <p:cNvGrpSpPr/>
          <p:nvPr/>
        </p:nvGrpSpPr>
        <p:grpSpPr>
          <a:xfrm>
            <a:off x="2963999" y="2125961"/>
            <a:ext cx="300916" cy="300916"/>
            <a:chOff x="6156325" y="2744788"/>
            <a:chExt cx="1368425" cy="1368425"/>
          </a:xfrm>
          <a:solidFill>
            <a:srgbClr val="BFBFBF"/>
          </a:solidFill>
        </p:grpSpPr>
        <p:sp>
          <p:nvSpPr>
            <p:cNvPr id="143" name="Freeform 27">
              <a:extLst>
                <a:ext uri="{FF2B5EF4-FFF2-40B4-BE49-F238E27FC236}">
                  <a16:creationId xmlns:a16="http://schemas.microsoft.com/office/drawing/2014/main" id="{A5A895E4-0B15-4CB9-B221-EBC6E2994A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56325" y="2744788"/>
              <a:ext cx="1368425" cy="1368425"/>
            </a:xfrm>
            <a:custGeom>
              <a:avLst/>
              <a:gdLst>
                <a:gd name="T0" fmla="*/ 730 w 1724"/>
                <a:gd name="T1" fmla="*/ 1713 h 1724"/>
                <a:gd name="T2" fmla="*/ 526 w 1724"/>
                <a:gd name="T3" fmla="*/ 1655 h 1724"/>
                <a:gd name="T4" fmla="*/ 346 w 1724"/>
                <a:gd name="T5" fmla="*/ 1552 h 1724"/>
                <a:gd name="T6" fmla="*/ 198 w 1724"/>
                <a:gd name="T7" fmla="*/ 1409 h 1724"/>
                <a:gd name="T8" fmla="*/ 85 w 1724"/>
                <a:gd name="T9" fmla="*/ 1235 h 1724"/>
                <a:gd name="T10" fmla="*/ 18 w 1724"/>
                <a:gd name="T11" fmla="*/ 1034 h 1724"/>
                <a:gd name="T12" fmla="*/ 0 w 1724"/>
                <a:gd name="T13" fmla="*/ 861 h 1724"/>
                <a:gd name="T14" fmla="*/ 28 w 1724"/>
                <a:gd name="T15" fmla="*/ 647 h 1724"/>
                <a:gd name="T16" fmla="*/ 104 w 1724"/>
                <a:gd name="T17" fmla="*/ 451 h 1724"/>
                <a:gd name="T18" fmla="*/ 224 w 1724"/>
                <a:gd name="T19" fmla="*/ 283 h 1724"/>
                <a:gd name="T20" fmla="*/ 381 w 1724"/>
                <a:gd name="T21" fmla="*/ 147 h 1724"/>
                <a:gd name="T22" fmla="*/ 565 w 1724"/>
                <a:gd name="T23" fmla="*/ 52 h 1724"/>
                <a:gd name="T24" fmla="*/ 774 w 1724"/>
                <a:gd name="T25" fmla="*/ 5 h 1724"/>
                <a:gd name="T26" fmla="*/ 949 w 1724"/>
                <a:gd name="T27" fmla="*/ 5 h 1724"/>
                <a:gd name="T28" fmla="*/ 1158 w 1724"/>
                <a:gd name="T29" fmla="*/ 52 h 1724"/>
                <a:gd name="T30" fmla="*/ 1343 w 1724"/>
                <a:gd name="T31" fmla="*/ 147 h 1724"/>
                <a:gd name="T32" fmla="*/ 1500 w 1724"/>
                <a:gd name="T33" fmla="*/ 283 h 1724"/>
                <a:gd name="T34" fmla="*/ 1619 w 1724"/>
                <a:gd name="T35" fmla="*/ 451 h 1724"/>
                <a:gd name="T36" fmla="*/ 1696 w 1724"/>
                <a:gd name="T37" fmla="*/ 647 h 1724"/>
                <a:gd name="T38" fmla="*/ 1724 w 1724"/>
                <a:gd name="T39" fmla="*/ 861 h 1724"/>
                <a:gd name="T40" fmla="*/ 1706 w 1724"/>
                <a:gd name="T41" fmla="*/ 1034 h 1724"/>
                <a:gd name="T42" fmla="*/ 1639 w 1724"/>
                <a:gd name="T43" fmla="*/ 1235 h 1724"/>
                <a:gd name="T44" fmla="*/ 1526 w 1724"/>
                <a:gd name="T45" fmla="*/ 1409 h 1724"/>
                <a:gd name="T46" fmla="*/ 1377 w 1724"/>
                <a:gd name="T47" fmla="*/ 1552 h 1724"/>
                <a:gd name="T48" fmla="*/ 1198 w 1724"/>
                <a:gd name="T49" fmla="*/ 1655 h 1724"/>
                <a:gd name="T50" fmla="*/ 993 w 1724"/>
                <a:gd name="T51" fmla="*/ 1713 h 1724"/>
                <a:gd name="T52" fmla="*/ 861 w 1724"/>
                <a:gd name="T53" fmla="*/ 70 h 1724"/>
                <a:gd name="T54" fmla="*/ 702 w 1724"/>
                <a:gd name="T55" fmla="*/ 87 h 1724"/>
                <a:gd name="T56" fmla="*/ 519 w 1724"/>
                <a:gd name="T57" fmla="*/ 149 h 1724"/>
                <a:gd name="T58" fmla="*/ 359 w 1724"/>
                <a:gd name="T59" fmla="*/ 252 h 1724"/>
                <a:gd name="T60" fmla="*/ 229 w 1724"/>
                <a:gd name="T61" fmla="*/ 389 h 1724"/>
                <a:gd name="T62" fmla="*/ 134 w 1724"/>
                <a:gd name="T63" fmla="*/ 554 h 1724"/>
                <a:gd name="T64" fmla="*/ 80 w 1724"/>
                <a:gd name="T65" fmla="*/ 742 h 1724"/>
                <a:gd name="T66" fmla="*/ 72 w 1724"/>
                <a:gd name="T67" fmla="*/ 902 h 1724"/>
                <a:gd name="T68" fmla="*/ 106 w 1724"/>
                <a:gd name="T69" fmla="*/ 1096 h 1724"/>
                <a:gd name="T70" fmla="*/ 186 w 1724"/>
                <a:gd name="T71" fmla="*/ 1271 h 1724"/>
                <a:gd name="T72" fmla="*/ 304 w 1724"/>
                <a:gd name="T73" fmla="*/ 1420 h 1724"/>
                <a:gd name="T74" fmla="*/ 452 w 1724"/>
                <a:gd name="T75" fmla="*/ 1538 h 1724"/>
                <a:gd name="T76" fmla="*/ 627 w 1724"/>
                <a:gd name="T77" fmla="*/ 1616 h 1724"/>
                <a:gd name="T78" fmla="*/ 822 w 1724"/>
                <a:gd name="T79" fmla="*/ 1650 h 1724"/>
                <a:gd name="T80" fmla="*/ 982 w 1724"/>
                <a:gd name="T81" fmla="*/ 1642 h 1724"/>
                <a:gd name="T82" fmla="*/ 1170 w 1724"/>
                <a:gd name="T83" fmla="*/ 1590 h 1724"/>
                <a:gd name="T84" fmla="*/ 1335 w 1724"/>
                <a:gd name="T85" fmla="*/ 1495 h 1724"/>
                <a:gd name="T86" fmla="*/ 1472 w 1724"/>
                <a:gd name="T87" fmla="*/ 1364 h 1724"/>
                <a:gd name="T88" fmla="*/ 1575 w 1724"/>
                <a:gd name="T89" fmla="*/ 1204 h 1724"/>
                <a:gd name="T90" fmla="*/ 1635 w 1724"/>
                <a:gd name="T91" fmla="*/ 1021 h 1724"/>
                <a:gd name="T92" fmla="*/ 1652 w 1724"/>
                <a:gd name="T93" fmla="*/ 861 h 1724"/>
                <a:gd name="T94" fmla="*/ 1627 w 1724"/>
                <a:gd name="T95" fmla="*/ 663 h 1724"/>
                <a:gd name="T96" fmla="*/ 1557 w 1724"/>
                <a:gd name="T97" fmla="*/ 485 h 1724"/>
                <a:gd name="T98" fmla="*/ 1446 w 1724"/>
                <a:gd name="T99" fmla="*/ 330 h 1724"/>
                <a:gd name="T100" fmla="*/ 1304 w 1724"/>
                <a:gd name="T101" fmla="*/ 206 h 1724"/>
                <a:gd name="T102" fmla="*/ 1134 w 1724"/>
                <a:gd name="T103" fmla="*/ 119 h 1724"/>
                <a:gd name="T104" fmla="*/ 943 w 1724"/>
                <a:gd name="T105" fmla="*/ 75 h 1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724" h="1724">
                  <a:moveTo>
                    <a:pt x="861" y="1724"/>
                  </a:moveTo>
                  <a:lnTo>
                    <a:pt x="861" y="1724"/>
                  </a:lnTo>
                  <a:lnTo>
                    <a:pt x="817" y="1722"/>
                  </a:lnTo>
                  <a:lnTo>
                    <a:pt x="774" y="1719"/>
                  </a:lnTo>
                  <a:lnTo>
                    <a:pt x="730" y="1713"/>
                  </a:lnTo>
                  <a:lnTo>
                    <a:pt x="688" y="1706"/>
                  </a:lnTo>
                  <a:lnTo>
                    <a:pt x="647" y="1696"/>
                  </a:lnTo>
                  <a:lnTo>
                    <a:pt x="606" y="1685"/>
                  </a:lnTo>
                  <a:lnTo>
                    <a:pt x="565" y="1670"/>
                  </a:lnTo>
                  <a:lnTo>
                    <a:pt x="526" y="1655"/>
                  </a:lnTo>
                  <a:lnTo>
                    <a:pt x="488" y="1637"/>
                  </a:lnTo>
                  <a:lnTo>
                    <a:pt x="451" y="1619"/>
                  </a:lnTo>
                  <a:lnTo>
                    <a:pt x="415" y="1598"/>
                  </a:lnTo>
                  <a:lnTo>
                    <a:pt x="381" y="1575"/>
                  </a:lnTo>
                  <a:lnTo>
                    <a:pt x="346" y="1552"/>
                  </a:lnTo>
                  <a:lnTo>
                    <a:pt x="314" y="1526"/>
                  </a:lnTo>
                  <a:lnTo>
                    <a:pt x="282" y="1498"/>
                  </a:lnTo>
                  <a:lnTo>
                    <a:pt x="253" y="1471"/>
                  </a:lnTo>
                  <a:lnTo>
                    <a:pt x="224" y="1441"/>
                  </a:lnTo>
                  <a:lnTo>
                    <a:pt x="198" y="1409"/>
                  </a:lnTo>
                  <a:lnTo>
                    <a:pt x="171" y="1376"/>
                  </a:lnTo>
                  <a:lnTo>
                    <a:pt x="147" y="1343"/>
                  </a:lnTo>
                  <a:lnTo>
                    <a:pt x="126" y="1307"/>
                  </a:lnTo>
                  <a:lnTo>
                    <a:pt x="104" y="1271"/>
                  </a:lnTo>
                  <a:lnTo>
                    <a:pt x="85" y="1235"/>
                  </a:lnTo>
                  <a:lnTo>
                    <a:pt x="68" y="1196"/>
                  </a:lnTo>
                  <a:lnTo>
                    <a:pt x="52" y="1157"/>
                  </a:lnTo>
                  <a:lnTo>
                    <a:pt x="39" y="1118"/>
                  </a:lnTo>
                  <a:lnTo>
                    <a:pt x="28" y="1077"/>
                  </a:lnTo>
                  <a:lnTo>
                    <a:pt x="18" y="1034"/>
                  </a:lnTo>
                  <a:lnTo>
                    <a:pt x="10" y="992"/>
                  </a:lnTo>
                  <a:lnTo>
                    <a:pt x="5" y="949"/>
                  </a:lnTo>
                  <a:lnTo>
                    <a:pt x="1" y="905"/>
                  </a:lnTo>
                  <a:lnTo>
                    <a:pt x="0" y="861"/>
                  </a:lnTo>
                  <a:lnTo>
                    <a:pt x="0" y="861"/>
                  </a:lnTo>
                  <a:lnTo>
                    <a:pt x="1" y="817"/>
                  </a:lnTo>
                  <a:lnTo>
                    <a:pt x="5" y="773"/>
                  </a:lnTo>
                  <a:lnTo>
                    <a:pt x="10" y="730"/>
                  </a:lnTo>
                  <a:lnTo>
                    <a:pt x="18" y="688"/>
                  </a:lnTo>
                  <a:lnTo>
                    <a:pt x="28" y="647"/>
                  </a:lnTo>
                  <a:lnTo>
                    <a:pt x="39" y="606"/>
                  </a:lnTo>
                  <a:lnTo>
                    <a:pt x="52" y="565"/>
                  </a:lnTo>
                  <a:lnTo>
                    <a:pt x="68" y="526"/>
                  </a:lnTo>
                  <a:lnTo>
                    <a:pt x="85" y="489"/>
                  </a:lnTo>
                  <a:lnTo>
                    <a:pt x="104" y="451"/>
                  </a:lnTo>
                  <a:lnTo>
                    <a:pt x="126" y="415"/>
                  </a:lnTo>
                  <a:lnTo>
                    <a:pt x="147" y="381"/>
                  </a:lnTo>
                  <a:lnTo>
                    <a:pt x="171" y="346"/>
                  </a:lnTo>
                  <a:lnTo>
                    <a:pt x="198" y="314"/>
                  </a:lnTo>
                  <a:lnTo>
                    <a:pt x="224" y="283"/>
                  </a:lnTo>
                  <a:lnTo>
                    <a:pt x="253" y="252"/>
                  </a:lnTo>
                  <a:lnTo>
                    <a:pt x="282" y="224"/>
                  </a:lnTo>
                  <a:lnTo>
                    <a:pt x="314" y="196"/>
                  </a:lnTo>
                  <a:lnTo>
                    <a:pt x="346" y="172"/>
                  </a:lnTo>
                  <a:lnTo>
                    <a:pt x="381" y="147"/>
                  </a:lnTo>
                  <a:lnTo>
                    <a:pt x="415" y="124"/>
                  </a:lnTo>
                  <a:lnTo>
                    <a:pt x="451" y="105"/>
                  </a:lnTo>
                  <a:lnTo>
                    <a:pt x="488" y="85"/>
                  </a:lnTo>
                  <a:lnTo>
                    <a:pt x="526" y="67"/>
                  </a:lnTo>
                  <a:lnTo>
                    <a:pt x="565" y="52"/>
                  </a:lnTo>
                  <a:lnTo>
                    <a:pt x="606" y="39"/>
                  </a:lnTo>
                  <a:lnTo>
                    <a:pt x="647" y="26"/>
                  </a:lnTo>
                  <a:lnTo>
                    <a:pt x="688" y="18"/>
                  </a:lnTo>
                  <a:lnTo>
                    <a:pt x="730" y="10"/>
                  </a:lnTo>
                  <a:lnTo>
                    <a:pt x="774" y="5"/>
                  </a:lnTo>
                  <a:lnTo>
                    <a:pt x="817" y="2"/>
                  </a:lnTo>
                  <a:lnTo>
                    <a:pt x="861" y="0"/>
                  </a:lnTo>
                  <a:lnTo>
                    <a:pt x="861" y="0"/>
                  </a:lnTo>
                  <a:lnTo>
                    <a:pt x="907" y="2"/>
                  </a:lnTo>
                  <a:lnTo>
                    <a:pt x="949" y="5"/>
                  </a:lnTo>
                  <a:lnTo>
                    <a:pt x="993" y="10"/>
                  </a:lnTo>
                  <a:lnTo>
                    <a:pt x="1036" y="18"/>
                  </a:lnTo>
                  <a:lnTo>
                    <a:pt x="1077" y="26"/>
                  </a:lnTo>
                  <a:lnTo>
                    <a:pt x="1117" y="39"/>
                  </a:lnTo>
                  <a:lnTo>
                    <a:pt x="1158" y="52"/>
                  </a:lnTo>
                  <a:lnTo>
                    <a:pt x="1198" y="67"/>
                  </a:lnTo>
                  <a:lnTo>
                    <a:pt x="1235" y="85"/>
                  </a:lnTo>
                  <a:lnTo>
                    <a:pt x="1273" y="105"/>
                  </a:lnTo>
                  <a:lnTo>
                    <a:pt x="1309" y="124"/>
                  </a:lnTo>
                  <a:lnTo>
                    <a:pt x="1343" y="147"/>
                  </a:lnTo>
                  <a:lnTo>
                    <a:pt x="1377" y="172"/>
                  </a:lnTo>
                  <a:lnTo>
                    <a:pt x="1410" y="196"/>
                  </a:lnTo>
                  <a:lnTo>
                    <a:pt x="1441" y="224"/>
                  </a:lnTo>
                  <a:lnTo>
                    <a:pt x="1470" y="252"/>
                  </a:lnTo>
                  <a:lnTo>
                    <a:pt x="1500" y="283"/>
                  </a:lnTo>
                  <a:lnTo>
                    <a:pt x="1526" y="314"/>
                  </a:lnTo>
                  <a:lnTo>
                    <a:pt x="1552" y="346"/>
                  </a:lnTo>
                  <a:lnTo>
                    <a:pt x="1577" y="381"/>
                  </a:lnTo>
                  <a:lnTo>
                    <a:pt x="1598" y="415"/>
                  </a:lnTo>
                  <a:lnTo>
                    <a:pt x="1619" y="451"/>
                  </a:lnTo>
                  <a:lnTo>
                    <a:pt x="1639" y="489"/>
                  </a:lnTo>
                  <a:lnTo>
                    <a:pt x="1655" y="526"/>
                  </a:lnTo>
                  <a:lnTo>
                    <a:pt x="1671" y="565"/>
                  </a:lnTo>
                  <a:lnTo>
                    <a:pt x="1684" y="606"/>
                  </a:lnTo>
                  <a:lnTo>
                    <a:pt x="1696" y="647"/>
                  </a:lnTo>
                  <a:lnTo>
                    <a:pt x="1706" y="688"/>
                  </a:lnTo>
                  <a:lnTo>
                    <a:pt x="1714" y="730"/>
                  </a:lnTo>
                  <a:lnTo>
                    <a:pt x="1719" y="773"/>
                  </a:lnTo>
                  <a:lnTo>
                    <a:pt x="1722" y="817"/>
                  </a:lnTo>
                  <a:lnTo>
                    <a:pt x="1724" y="861"/>
                  </a:lnTo>
                  <a:lnTo>
                    <a:pt x="1724" y="861"/>
                  </a:lnTo>
                  <a:lnTo>
                    <a:pt x="1722" y="905"/>
                  </a:lnTo>
                  <a:lnTo>
                    <a:pt x="1719" y="949"/>
                  </a:lnTo>
                  <a:lnTo>
                    <a:pt x="1714" y="992"/>
                  </a:lnTo>
                  <a:lnTo>
                    <a:pt x="1706" y="1034"/>
                  </a:lnTo>
                  <a:lnTo>
                    <a:pt x="1696" y="1077"/>
                  </a:lnTo>
                  <a:lnTo>
                    <a:pt x="1684" y="1118"/>
                  </a:lnTo>
                  <a:lnTo>
                    <a:pt x="1671" y="1157"/>
                  </a:lnTo>
                  <a:lnTo>
                    <a:pt x="1655" y="1196"/>
                  </a:lnTo>
                  <a:lnTo>
                    <a:pt x="1639" y="1235"/>
                  </a:lnTo>
                  <a:lnTo>
                    <a:pt x="1619" y="1271"/>
                  </a:lnTo>
                  <a:lnTo>
                    <a:pt x="1598" y="1307"/>
                  </a:lnTo>
                  <a:lnTo>
                    <a:pt x="1577" y="1343"/>
                  </a:lnTo>
                  <a:lnTo>
                    <a:pt x="1552" y="1376"/>
                  </a:lnTo>
                  <a:lnTo>
                    <a:pt x="1526" y="1409"/>
                  </a:lnTo>
                  <a:lnTo>
                    <a:pt x="1500" y="1441"/>
                  </a:lnTo>
                  <a:lnTo>
                    <a:pt x="1470" y="1471"/>
                  </a:lnTo>
                  <a:lnTo>
                    <a:pt x="1441" y="1498"/>
                  </a:lnTo>
                  <a:lnTo>
                    <a:pt x="1410" y="1526"/>
                  </a:lnTo>
                  <a:lnTo>
                    <a:pt x="1377" y="1552"/>
                  </a:lnTo>
                  <a:lnTo>
                    <a:pt x="1343" y="1575"/>
                  </a:lnTo>
                  <a:lnTo>
                    <a:pt x="1309" y="1598"/>
                  </a:lnTo>
                  <a:lnTo>
                    <a:pt x="1273" y="1619"/>
                  </a:lnTo>
                  <a:lnTo>
                    <a:pt x="1235" y="1637"/>
                  </a:lnTo>
                  <a:lnTo>
                    <a:pt x="1198" y="1655"/>
                  </a:lnTo>
                  <a:lnTo>
                    <a:pt x="1158" y="1670"/>
                  </a:lnTo>
                  <a:lnTo>
                    <a:pt x="1117" y="1685"/>
                  </a:lnTo>
                  <a:lnTo>
                    <a:pt x="1077" y="1696"/>
                  </a:lnTo>
                  <a:lnTo>
                    <a:pt x="1036" y="1706"/>
                  </a:lnTo>
                  <a:lnTo>
                    <a:pt x="993" y="1713"/>
                  </a:lnTo>
                  <a:lnTo>
                    <a:pt x="949" y="1719"/>
                  </a:lnTo>
                  <a:lnTo>
                    <a:pt x="907" y="1722"/>
                  </a:lnTo>
                  <a:lnTo>
                    <a:pt x="861" y="1724"/>
                  </a:lnTo>
                  <a:lnTo>
                    <a:pt x="861" y="1724"/>
                  </a:lnTo>
                  <a:close/>
                  <a:moveTo>
                    <a:pt x="861" y="70"/>
                  </a:moveTo>
                  <a:lnTo>
                    <a:pt x="861" y="70"/>
                  </a:lnTo>
                  <a:lnTo>
                    <a:pt x="822" y="72"/>
                  </a:lnTo>
                  <a:lnTo>
                    <a:pt x="781" y="75"/>
                  </a:lnTo>
                  <a:lnTo>
                    <a:pt x="742" y="80"/>
                  </a:lnTo>
                  <a:lnTo>
                    <a:pt x="702" y="87"/>
                  </a:lnTo>
                  <a:lnTo>
                    <a:pt x="665" y="96"/>
                  </a:lnTo>
                  <a:lnTo>
                    <a:pt x="627" y="106"/>
                  </a:lnTo>
                  <a:lnTo>
                    <a:pt x="590" y="119"/>
                  </a:lnTo>
                  <a:lnTo>
                    <a:pt x="554" y="132"/>
                  </a:lnTo>
                  <a:lnTo>
                    <a:pt x="519" y="149"/>
                  </a:lnTo>
                  <a:lnTo>
                    <a:pt x="485" y="167"/>
                  </a:lnTo>
                  <a:lnTo>
                    <a:pt x="452" y="185"/>
                  </a:lnTo>
                  <a:lnTo>
                    <a:pt x="420" y="206"/>
                  </a:lnTo>
                  <a:lnTo>
                    <a:pt x="389" y="229"/>
                  </a:lnTo>
                  <a:lnTo>
                    <a:pt x="359" y="252"/>
                  </a:lnTo>
                  <a:lnTo>
                    <a:pt x="330" y="276"/>
                  </a:lnTo>
                  <a:lnTo>
                    <a:pt x="304" y="302"/>
                  </a:lnTo>
                  <a:lnTo>
                    <a:pt x="276" y="330"/>
                  </a:lnTo>
                  <a:lnTo>
                    <a:pt x="251" y="360"/>
                  </a:lnTo>
                  <a:lnTo>
                    <a:pt x="229" y="389"/>
                  </a:lnTo>
                  <a:lnTo>
                    <a:pt x="206" y="420"/>
                  </a:lnTo>
                  <a:lnTo>
                    <a:pt x="186" y="451"/>
                  </a:lnTo>
                  <a:lnTo>
                    <a:pt x="166" y="485"/>
                  </a:lnTo>
                  <a:lnTo>
                    <a:pt x="148" y="520"/>
                  </a:lnTo>
                  <a:lnTo>
                    <a:pt x="134" y="554"/>
                  </a:lnTo>
                  <a:lnTo>
                    <a:pt x="119" y="590"/>
                  </a:lnTo>
                  <a:lnTo>
                    <a:pt x="106" y="626"/>
                  </a:lnTo>
                  <a:lnTo>
                    <a:pt x="96" y="663"/>
                  </a:lnTo>
                  <a:lnTo>
                    <a:pt x="86" y="703"/>
                  </a:lnTo>
                  <a:lnTo>
                    <a:pt x="80" y="742"/>
                  </a:lnTo>
                  <a:lnTo>
                    <a:pt x="75" y="781"/>
                  </a:lnTo>
                  <a:lnTo>
                    <a:pt x="72" y="820"/>
                  </a:lnTo>
                  <a:lnTo>
                    <a:pt x="72" y="861"/>
                  </a:lnTo>
                  <a:lnTo>
                    <a:pt x="72" y="861"/>
                  </a:lnTo>
                  <a:lnTo>
                    <a:pt x="72" y="902"/>
                  </a:lnTo>
                  <a:lnTo>
                    <a:pt x="75" y="943"/>
                  </a:lnTo>
                  <a:lnTo>
                    <a:pt x="80" y="982"/>
                  </a:lnTo>
                  <a:lnTo>
                    <a:pt x="86" y="1021"/>
                  </a:lnTo>
                  <a:lnTo>
                    <a:pt x="96" y="1059"/>
                  </a:lnTo>
                  <a:lnTo>
                    <a:pt x="106" y="1096"/>
                  </a:lnTo>
                  <a:lnTo>
                    <a:pt x="119" y="1132"/>
                  </a:lnTo>
                  <a:lnTo>
                    <a:pt x="134" y="1168"/>
                  </a:lnTo>
                  <a:lnTo>
                    <a:pt x="148" y="1204"/>
                  </a:lnTo>
                  <a:lnTo>
                    <a:pt x="166" y="1239"/>
                  </a:lnTo>
                  <a:lnTo>
                    <a:pt x="186" y="1271"/>
                  </a:lnTo>
                  <a:lnTo>
                    <a:pt x="206" y="1304"/>
                  </a:lnTo>
                  <a:lnTo>
                    <a:pt x="229" y="1333"/>
                  </a:lnTo>
                  <a:lnTo>
                    <a:pt x="251" y="1364"/>
                  </a:lnTo>
                  <a:lnTo>
                    <a:pt x="276" y="1392"/>
                  </a:lnTo>
                  <a:lnTo>
                    <a:pt x="304" y="1420"/>
                  </a:lnTo>
                  <a:lnTo>
                    <a:pt x="330" y="1446"/>
                  </a:lnTo>
                  <a:lnTo>
                    <a:pt x="359" y="1471"/>
                  </a:lnTo>
                  <a:lnTo>
                    <a:pt x="389" y="1495"/>
                  </a:lnTo>
                  <a:lnTo>
                    <a:pt x="420" y="1516"/>
                  </a:lnTo>
                  <a:lnTo>
                    <a:pt x="452" y="1538"/>
                  </a:lnTo>
                  <a:lnTo>
                    <a:pt x="485" y="1557"/>
                  </a:lnTo>
                  <a:lnTo>
                    <a:pt x="519" y="1574"/>
                  </a:lnTo>
                  <a:lnTo>
                    <a:pt x="554" y="1590"/>
                  </a:lnTo>
                  <a:lnTo>
                    <a:pt x="590" y="1605"/>
                  </a:lnTo>
                  <a:lnTo>
                    <a:pt x="627" y="1616"/>
                  </a:lnTo>
                  <a:lnTo>
                    <a:pt x="665" y="1628"/>
                  </a:lnTo>
                  <a:lnTo>
                    <a:pt x="702" y="1636"/>
                  </a:lnTo>
                  <a:lnTo>
                    <a:pt x="742" y="1642"/>
                  </a:lnTo>
                  <a:lnTo>
                    <a:pt x="781" y="1649"/>
                  </a:lnTo>
                  <a:lnTo>
                    <a:pt x="822" y="1650"/>
                  </a:lnTo>
                  <a:lnTo>
                    <a:pt x="861" y="1652"/>
                  </a:lnTo>
                  <a:lnTo>
                    <a:pt x="861" y="1652"/>
                  </a:lnTo>
                  <a:lnTo>
                    <a:pt x="902" y="1650"/>
                  </a:lnTo>
                  <a:lnTo>
                    <a:pt x="943" y="1649"/>
                  </a:lnTo>
                  <a:lnTo>
                    <a:pt x="982" y="1642"/>
                  </a:lnTo>
                  <a:lnTo>
                    <a:pt x="1021" y="1636"/>
                  </a:lnTo>
                  <a:lnTo>
                    <a:pt x="1059" y="1628"/>
                  </a:lnTo>
                  <a:lnTo>
                    <a:pt x="1096" y="1616"/>
                  </a:lnTo>
                  <a:lnTo>
                    <a:pt x="1134" y="1605"/>
                  </a:lnTo>
                  <a:lnTo>
                    <a:pt x="1170" y="1590"/>
                  </a:lnTo>
                  <a:lnTo>
                    <a:pt x="1204" y="1574"/>
                  </a:lnTo>
                  <a:lnTo>
                    <a:pt x="1238" y="1557"/>
                  </a:lnTo>
                  <a:lnTo>
                    <a:pt x="1271" y="1538"/>
                  </a:lnTo>
                  <a:lnTo>
                    <a:pt x="1304" y="1516"/>
                  </a:lnTo>
                  <a:lnTo>
                    <a:pt x="1335" y="1495"/>
                  </a:lnTo>
                  <a:lnTo>
                    <a:pt x="1364" y="1471"/>
                  </a:lnTo>
                  <a:lnTo>
                    <a:pt x="1394" y="1446"/>
                  </a:lnTo>
                  <a:lnTo>
                    <a:pt x="1420" y="1420"/>
                  </a:lnTo>
                  <a:lnTo>
                    <a:pt x="1446" y="1392"/>
                  </a:lnTo>
                  <a:lnTo>
                    <a:pt x="1472" y="1364"/>
                  </a:lnTo>
                  <a:lnTo>
                    <a:pt x="1495" y="1333"/>
                  </a:lnTo>
                  <a:lnTo>
                    <a:pt x="1518" y="1304"/>
                  </a:lnTo>
                  <a:lnTo>
                    <a:pt x="1537" y="1271"/>
                  </a:lnTo>
                  <a:lnTo>
                    <a:pt x="1557" y="1239"/>
                  </a:lnTo>
                  <a:lnTo>
                    <a:pt x="1575" y="1204"/>
                  </a:lnTo>
                  <a:lnTo>
                    <a:pt x="1590" y="1168"/>
                  </a:lnTo>
                  <a:lnTo>
                    <a:pt x="1604" y="1132"/>
                  </a:lnTo>
                  <a:lnTo>
                    <a:pt x="1618" y="1096"/>
                  </a:lnTo>
                  <a:lnTo>
                    <a:pt x="1627" y="1059"/>
                  </a:lnTo>
                  <a:lnTo>
                    <a:pt x="1635" y="1021"/>
                  </a:lnTo>
                  <a:lnTo>
                    <a:pt x="1644" y="982"/>
                  </a:lnTo>
                  <a:lnTo>
                    <a:pt x="1649" y="943"/>
                  </a:lnTo>
                  <a:lnTo>
                    <a:pt x="1652" y="902"/>
                  </a:lnTo>
                  <a:lnTo>
                    <a:pt x="1652" y="861"/>
                  </a:lnTo>
                  <a:lnTo>
                    <a:pt x="1652" y="861"/>
                  </a:lnTo>
                  <a:lnTo>
                    <a:pt x="1652" y="820"/>
                  </a:lnTo>
                  <a:lnTo>
                    <a:pt x="1649" y="781"/>
                  </a:lnTo>
                  <a:lnTo>
                    <a:pt x="1644" y="742"/>
                  </a:lnTo>
                  <a:lnTo>
                    <a:pt x="1635" y="703"/>
                  </a:lnTo>
                  <a:lnTo>
                    <a:pt x="1627" y="663"/>
                  </a:lnTo>
                  <a:lnTo>
                    <a:pt x="1618" y="626"/>
                  </a:lnTo>
                  <a:lnTo>
                    <a:pt x="1604" y="590"/>
                  </a:lnTo>
                  <a:lnTo>
                    <a:pt x="1590" y="554"/>
                  </a:lnTo>
                  <a:lnTo>
                    <a:pt x="1575" y="520"/>
                  </a:lnTo>
                  <a:lnTo>
                    <a:pt x="1557" y="485"/>
                  </a:lnTo>
                  <a:lnTo>
                    <a:pt x="1537" y="451"/>
                  </a:lnTo>
                  <a:lnTo>
                    <a:pt x="1518" y="420"/>
                  </a:lnTo>
                  <a:lnTo>
                    <a:pt x="1495" y="389"/>
                  </a:lnTo>
                  <a:lnTo>
                    <a:pt x="1472" y="360"/>
                  </a:lnTo>
                  <a:lnTo>
                    <a:pt x="1446" y="330"/>
                  </a:lnTo>
                  <a:lnTo>
                    <a:pt x="1420" y="302"/>
                  </a:lnTo>
                  <a:lnTo>
                    <a:pt x="1394" y="276"/>
                  </a:lnTo>
                  <a:lnTo>
                    <a:pt x="1364" y="252"/>
                  </a:lnTo>
                  <a:lnTo>
                    <a:pt x="1335" y="229"/>
                  </a:lnTo>
                  <a:lnTo>
                    <a:pt x="1304" y="206"/>
                  </a:lnTo>
                  <a:lnTo>
                    <a:pt x="1271" y="185"/>
                  </a:lnTo>
                  <a:lnTo>
                    <a:pt x="1238" y="167"/>
                  </a:lnTo>
                  <a:lnTo>
                    <a:pt x="1204" y="149"/>
                  </a:lnTo>
                  <a:lnTo>
                    <a:pt x="1170" y="132"/>
                  </a:lnTo>
                  <a:lnTo>
                    <a:pt x="1134" y="119"/>
                  </a:lnTo>
                  <a:lnTo>
                    <a:pt x="1096" y="106"/>
                  </a:lnTo>
                  <a:lnTo>
                    <a:pt x="1059" y="96"/>
                  </a:lnTo>
                  <a:lnTo>
                    <a:pt x="1021" y="87"/>
                  </a:lnTo>
                  <a:lnTo>
                    <a:pt x="982" y="80"/>
                  </a:lnTo>
                  <a:lnTo>
                    <a:pt x="943" y="75"/>
                  </a:lnTo>
                  <a:lnTo>
                    <a:pt x="902" y="72"/>
                  </a:lnTo>
                  <a:lnTo>
                    <a:pt x="861" y="70"/>
                  </a:lnTo>
                  <a:lnTo>
                    <a:pt x="861" y="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4" name="Freeform 28">
              <a:extLst>
                <a:ext uri="{FF2B5EF4-FFF2-40B4-BE49-F238E27FC236}">
                  <a16:creationId xmlns:a16="http://schemas.microsoft.com/office/drawing/2014/main" id="{0C09FE4F-496E-4434-80DB-0947D229D5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2550" y="3168651"/>
              <a:ext cx="296863" cy="182563"/>
            </a:xfrm>
            <a:custGeom>
              <a:avLst/>
              <a:gdLst>
                <a:gd name="T0" fmla="*/ 336 w 372"/>
                <a:gd name="T1" fmla="*/ 229 h 229"/>
                <a:gd name="T2" fmla="*/ 323 w 372"/>
                <a:gd name="T3" fmla="*/ 228 h 229"/>
                <a:gd name="T4" fmla="*/ 312 w 372"/>
                <a:gd name="T5" fmla="*/ 221 h 229"/>
                <a:gd name="T6" fmla="*/ 304 w 372"/>
                <a:gd name="T7" fmla="*/ 210 h 229"/>
                <a:gd name="T8" fmla="*/ 301 w 372"/>
                <a:gd name="T9" fmla="*/ 196 h 229"/>
                <a:gd name="T10" fmla="*/ 299 w 372"/>
                <a:gd name="T11" fmla="*/ 183 h 229"/>
                <a:gd name="T12" fmla="*/ 294 w 372"/>
                <a:gd name="T13" fmla="*/ 159 h 229"/>
                <a:gd name="T14" fmla="*/ 284 w 372"/>
                <a:gd name="T15" fmla="*/ 136 h 229"/>
                <a:gd name="T16" fmla="*/ 271 w 372"/>
                <a:gd name="T17" fmla="*/ 116 h 229"/>
                <a:gd name="T18" fmla="*/ 256 w 372"/>
                <a:gd name="T19" fmla="*/ 100 h 229"/>
                <a:gd name="T20" fmla="*/ 238 w 372"/>
                <a:gd name="T21" fmla="*/ 85 h 229"/>
                <a:gd name="T22" fmla="*/ 219 w 372"/>
                <a:gd name="T23" fmla="*/ 77 h 229"/>
                <a:gd name="T24" fmla="*/ 198 w 372"/>
                <a:gd name="T25" fmla="*/ 72 h 229"/>
                <a:gd name="T26" fmla="*/ 186 w 372"/>
                <a:gd name="T27" fmla="*/ 71 h 229"/>
                <a:gd name="T28" fmla="*/ 165 w 372"/>
                <a:gd name="T29" fmla="*/ 74 h 229"/>
                <a:gd name="T30" fmla="*/ 144 w 372"/>
                <a:gd name="T31" fmla="*/ 80 h 229"/>
                <a:gd name="T32" fmla="*/ 126 w 372"/>
                <a:gd name="T33" fmla="*/ 92 h 229"/>
                <a:gd name="T34" fmla="*/ 109 w 372"/>
                <a:gd name="T35" fmla="*/ 108 h 229"/>
                <a:gd name="T36" fmla="*/ 95 w 372"/>
                <a:gd name="T37" fmla="*/ 126 h 229"/>
                <a:gd name="T38" fmla="*/ 83 w 372"/>
                <a:gd name="T39" fmla="*/ 147 h 229"/>
                <a:gd name="T40" fmla="*/ 75 w 372"/>
                <a:gd name="T41" fmla="*/ 172 h 229"/>
                <a:gd name="T42" fmla="*/ 72 w 372"/>
                <a:gd name="T43" fmla="*/ 196 h 229"/>
                <a:gd name="T44" fmla="*/ 70 w 372"/>
                <a:gd name="T45" fmla="*/ 205 h 229"/>
                <a:gd name="T46" fmla="*/ 64 w 372"/>
                <a:gd name="T47" fmla="*/ 216 h 229"/>
                <a:gd name="T48" fmla="*/ 54 w 372"/>
                <a:gd name="T49" fmla="*/ 226 h 229"/>
                <a:gd name="T50" fmla="*/ 41 w 372"/>
                <a:gd name="T51" fmla="*/ 229 h 229"/>
                <a:gd name="T52" fmla="*/ 33 w 372"/>
                <a:gd name="T53" fmla="*/ 229 h 229"/>
                <a:gd name="T54" fmla="*/ 19 w 372"/>
                <a:gd name="T55" fmla="*/ 226 h 229"/>
                <a:gd name="T56" fmla="*/ 8 w 372"/>
                <a:gd name="T57" fmla="*/ 218 h 229"/>
                <a:gd name="T58" fmla="*/ 1 w 372"/>
                <a:gd name="T59" fmla="*/ 206 h 229"/>
                <a:gd name="T60" fmla="*/ 0 w 372"/>
                <a:gd name="T61" fmla="*/ 192 h 229"/>
                <a:gd name="T62" fmla="*/ 3 w 372"/>
                <a:gd name="T63" fmla="*/ 172 h 229"/>
                <a:gd name="T64" fmla="*/ 13 w 372"/>
                <a:gd name="T65" fmla="*/ 133 h 229"/>
                <a:gd name="T66" fmla="*/ 28 w 372"/>
                <a:gd name="T67" fmla="*/ 98 h 229"/>
                <a:gd name="T68" fmla="*/ 47 w 372"/>
                <a:gd name="T69" fmla="*/ 69 h 229"/>
                <a:gd name="T70" fmla="*/ 73 w 372"/>
                <a:gd name="T71" fmla="*/ 43 h 229"/>
                <a:gd name="T72" fmla="*/ 101 w 372"/>
                <a:gd name="T73" fmla="*/ 23 h 229"/>
                <a:gd name="T74" fmla="*/ 134 w 372"/>
                <a:gd name="T75" fmla="*/ 9 h 229"/>
                <a:gd name="T76" fmla="*/ 168 w 372"/>
                <a:gd name="T77" fmla="*/ 0 h 229"/>
                <a:gd name="T78" fmla="*/ 186 w 372"/>
                <a:gd name="T79" fmla="*/ 0 h 229"/>
                <a:gd name="T80" fmla="*/ 222 w 372"/>
                <a:gd name="T81" fmla="*/ 4 h 229"/>
                <a:gd name="T82" fmla="*/ 255 w 372"/>
                <a:gd name="T83" fmla="*/ 15 h 229"/>
                <a:gd name="T84" fmla="*/ 286 w 372"/>
                <a:gd name="T85" fmla="*/ 31 h 229"/>
                <a:gd name="T86" fmla="*/ 312 w 372"/>
                <a:gd name="T87" fmla="*/ 54 h 229"/>
                <a:gd name="T88" fmla="*/ 335 w 372"/>
                <a:gd name="T89" fmla="*/ 84 h 229"/>
                <a:gd name="T90" fmla="*/ 353 w 372"/>
                <a:gd name="T91" fmla="*/ 116 h 229"/>
                <a:gd name="T92" fmla="*/ 366 w 372"/>
                <a:gd name="T93" fmla="*/ 152 h 229"/>
                <a:gd name="T94" fmla="*/ 372 w 372"/>
                <a:gd name="T95" fmla="*/ 192 h 229"/>
                <a:gd name="T96" fmla="*/ 372 w 372"/>
                <a:gd name="T97" fmla="*/ 198 h 229"/>
                <a:gd name="T98" fmla="*/ 368 w 372"/>
                <a:gd name="T99" fmla="*/ 211 h 229"/>
                <a:gd name="T100" fmla="*/ 358 w 372"/>
                <a:gd name="T101" fmla="*/ 223 h 229"/>
                <a:gd name="T102" fmla="*/ 346 w 372"/>
                <a:gd name="T103" fmla="*/ 229 h 229"/>
                <a:gd name="T104" fmla="*/ 340 w 372"/>
                <a:gd name="T105" fmla="*/ 229 h 229"/>
                <a:gd name="T106" fmla="*/ 336 w 372"/>
                <a:gd name="T107" fmla="*/ 229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72" h="229">
                  <a:moveTo>
                    <a:pt x="336" y="229"/>
                  </a:moveTo>
                  <a:lnTo>
                    <a:pt x="336" y="229"/>
                  </a:lnTo>
                  <a:lnTo>
                    <a:pt x="330" y="229"/>
                  </a:lnTo>
                  <a:lnTo>
                    <a:pt x="323" y="228"/>
                  </a:lnTo>
                  <a:lnTo>
                    <a:pt x="317" y="224"/>
                  </a:lnTo>
                  <a:lnTo>
                    <a:pt x="312" y="221"/>
                  </a:lnTo>
                  <a:lnTo>
                    <a:pt x="309" y="216"/>
                  </a:lnTo>
                  <a:lnTo>
                    <a:pt x="304" y="210"/>
                  </a:lnTo>
                  <a:lnTo>
                    <a:pt x="302" y="203"/>
                  </a:lnTo>
                  <a:lnTo>
                    <a:pt x="301" y="196"/>
                  </a:lnTo>
                  <a:lnTo>
                    <a:pt x="301" y="196"/>
                  </a:lnTo>
                  <a:lnTo>
                    <a:pt x="299" y="183"/>
                  </a:lnTo>
                  <a:lnTo>
                    <a:pt x="297" y="172"/>
                  </a:lnTo>
                  <a:lnTo>
                    <a:pt x="294" y="159"/>
                  </a:lnTo>
                  <a:lnTo>
                    <a:pt x="289" y="147"/>
                  </a:lnTo>
                  <a:lnTo>
                    <a:pt x="284" y="136"/>
                  </a:lnTo>
                  <a:lnTo>
                    <a:pt x="278" y="126"/>
                  </a:lnTo>
                  <a:lnTo>
                    <a:pt x="271" y="116"/>
                  </a:lnTo>
                  <a:lnTo>
                    <a:pt x="263" y="108"/>
                  </a:lnTo>
                  <a:lnTo>
                    <a:pt x="256" y="100"/>
                  </a:lnTo>
                  <a:lnTo>
                    <a:pt x="247" y="92"/>
                  </a:lnTo>
                  <a:lnTo>
                    <a:pt x="238" y="85"/>
                  </a:lnTo>
                  <a:lnTo>
                    <a:pt x="229" y="80"/>
                  </a:lnTo>
                  <a:lnTo>
                    <a:pt x="219" y="77"/>
                  </a:lnTo>
                  <a:lnTo>
                    <a:pt x="207" y="74"/>
                  </a:lnTo>
                  <a:lnTo>
                    <a:pt x="198" y="72"/>
                  </a:lnTo>
                  <a:lnTo>
                    <a:pt x="186" y="71"/>
                  </a:lnTo>
                  <a:lnTo>
                    <a:pt x="186" y="71"/>
                  </a:lnTo>
                  <a:lnTo>
                    <a:pt x="175" y="72"/>
                  </a:lnTo>
                  <a:lnTo>
                    <a:pt x="165" y="74"/>
                  </a:lnTo>
                  <a:lnTo>
                    <a:pt x="153" y="77"/>
                  </a:lnTo>
                  <a:lnTo>
                    <a:pt x="144" y="80"/>
                  </a:lnTo>
                  <a:lnTo>
                    <a:pt x="134" y="85"/>
                  </a:lnTo>
                  <a:lnTo>
                    <a:pt x="126" y="92"/>
                  </a:lnTo>
                  <a:lnTo>
                    <a:pt x="116" y="100"/>
                  </a:lnTo>
                  <a:lnTo>
                    <a:pt x="109" y="108"/>
                  </a:lnTo>
                  <a:lnTo>
                    <a:pt x="101" y="116"/>
                  </a:lnTo>
                  <a:lnTo>
                    <a:pt x="95" y="126"/>
                  </a:lnTo>
                  <a:lnTo>
                    <a:pt x="88" y="136"/>
                  </a:lnTo>
                  <a:lnTo>
                    <a:pt x="83" y="147"/>
                  </a:lnTo>
                  <a:lnTo>
                    <a:pt x="78" y="159"/>
                  </a:lnTo>
                  <a:lnTo>
                    <a:pt x="75" y="172"/>
                  </a:lnTo>
                  <a:lnTo>
                    <a:pt x="73" y="183"/>
                  </a:lnTo>
                  <a:lnTo>
                    <a:pt x="72" y="196"/>
                  </a:lnTo>
                  <a:lnTo>
                    <a:pt x="72" y="196"/>
                  </a:lnTo>
                  <a:lnTo>
                    <a:pt x="70" y="205"/>
                  </a:lnTo>
                  <a:lnTo>
                    <a:pt x="67" y="211"/>
                  </a:lnTo>
                  <a:lnTo>
                    <a:pt x="64" y="216"/>
                  </a:lnTo>
                  <a:lnTo>
                    <a:pt x="59" y="221"/>
                  </a:lnTo>
                  <a:lnTo>
                    <a:pt x="54" y="226"/>
                  </a:lnTo>
                  <a:lnTo>
                    <a:pt x="47" y="228"/>
                  </a:lnTo>
                  <a:lnTo>
                    <a:pt x="41" y="229"/>
                  </a:lnTo>
                  <a:lnTo>
                    <a:pt x="33" y="229"/>
                  </a:lnTo>
                  <a:lnTo>
                    <a:pt x="33" y="229"/>
                  </a:lnTo>
                  <a:lnTo>
                    <a:pt x="26" y="229"/>
                  </a:lnTo>
                  <a:lnTo>
                    <a:pt x="19" y="226"/>
                  </a:lnTo>
                  <a:lnTo>
                    <a:pt x="15" y="223"/>
                  </a:lnTo>
                  <a:lnTo>
                    <a:pt x="8" y="218"/>
                  </a:lnTo>
                  <a:lnTo>
                    <a:pt x="5" y="211"/>
                  </a:lnTo>
                  <a:lnTo>
                    <a:pt x="1" y="206"/>
                  </a:lnTo>
                  <a:lnTo>
                    <a:pt x="0" y="198"/>
                  </a:lnTo>
                  <a:lnTo>
                    <a:pt x="0" y="192"/>
                  </a:lnTo>
                  <a:lnTo>
                    <a:pt x="0" y="192"/>
                  </a:lnTo>
                  <a:lnTo>
                    <a:pt x="3" y="172"/>
                  </a:lnTo>
                  <a:lnTo>
                    <a:pt x="6" y="152"/>
                  </a:lnTo>
                  <a:lnTo>
                    <a:pt x="13" y="133"/>
                  </a:lnTo>
                  <a:lnTo>
                    <a:pt x="19" y="116"/>
                  </a:lnTo>
                  <a:lnTo>
                    <a:pt x="28" y="98"/>
                  </a:lnTo>
                  <a:lnTo>
                    <a:pt x="37" y="84"/>
                  </a:lnTo>
                  <a:lnTo>
                    <a:pt x="47" y="69"/>
                  </a:lnTo>
                  <a:lnTo>
                    <a:pt x="60" y="54"/>
                  </a:lnTo>
                  <a:lnTo>
                    <a:pt x="73" y="43"/>
                  </a:lnTo>
                  <a:lnTo>
                    <a:pt x="86" y="31"/>
                  </a:lnTo>
                  <a:lnTo>
                    <a:pt x="101" y="23"/>
                  </a:lnTo>
                  <a:lnTo>
                    <a:pt x="118" y="15"/>
                  </a:lnTo>
                  <a:lnTo>
                    <a:pt x="134" y="9"/>
                  </a:lnTo>
                  <a:lnTo>
                    <a:pt x="150" y="4"/>
                  </a:lnTo>
                  <a:lnTo>
                    <a:pt x="168" y="0"/>
                  </a:lnTo>
                  <a:lnTo>
                    <a:pt x="186" y="0"/>
                  </a:lnTo>
                  <a:lnTo>
                    <a:pt x="186" y="0"/>
                  </a:lnTo>
                  <a:lnTo>
                    <a:pt x="204" y="0"/>
                  </a:lnTo>
                  <a:lnTo>
                    <a:pt x="222" y="4"/>
                  </a:lnTo>
                  <a:lnTo>
                    <a:pt x="238" y="9"/>
                  </a:lnTo>
                  <a:lnTo>
                    <a:pt x="255" y="15"/>
                  </a:lnTo>
                  <a:lnTo>
                    <a:pt x="271" y="23"/>
                  </a:lnTo>
                  <a:lnTo>
                    <a:pt x="286" y="31"/>
                  </a:lnTo>
                  <a:lnTo>
                    <a:pt x="299" y="43"/>
                  </a:lnTo>
                  <a:lnTo>
                    <a:pt x="312" y="54"/>
                  </a:lnTo>
                  <a:lnTo>
                    <a:pt x="325" y="69"/>
                  </a:lnTo>
                  <a:lnTo>
                    <a:pt x="335" y="84"/>
                  </a:lnTo>
                  <a:lnTo>
                    <a:pt x="345" y="98"/>
                  </a:lnTo>
                  <a:lnTo>
                    <a:pt x="353" y="116"/>
                  </a:lnTo>
                  <a:lnTo>
                    <a:pt x="359" y="133"/>
                  </a:lnTo>
                  <a:lnTo>
                    <a:pt x="366" y="152"/>
                  </a:lnTo>
                  <a:lnTo>
                    <a:pt x="369" y="172"/>
                  </a:lnTo>
                  <a:lnTo>
                    <a:pt x="372" y="192"/>
                  </a:lnTo>
                  <a:lnTo>
                    <a:pt x="372" y="192"/>
                  </a:lnTo>
                  <a:lnTo>
                    <a:pt x="372" y="198"/>
                  </a:lnTo>
                  <a:lnTo>
                    <a:pt x="371" y="206"/>
                  </a:lnTo>
                  <a:lnTo>
                    <a:pt x="368" y="211"/>
                  </a:lnTo>
                  <a:lnTo>
                    <a:pt x="363" y="218"/>
                  </a:lnTo>
                  <a:lnTo>
                    <a:pt x="358" y="223"/>
                  </a:lnTo>
                  <a:lnTo>
                    <a:pt x="353" y="226"/>
                  </a:lnTo>
                  <a:lnTo>
                    <a:pt x="346" y="229"/>
                  </a:lnTo>
                  <a:lnTo>
                    <a:pt x="340" y="229"/>
                  </a:lnTo>
                  <a:lnTo>
                    <a:pt x="340" y="229"/>
                  </a:lnTo>
                  <a:lnTo>
                    <a:pt x="336" y="229"/>
                  </a:lnTo>
                  <a:lnTo>
                    <a:pt x="336" y="2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5" name="Freeform 29">
              <a:extLst>
                <a:ext uri="{FF2B5EF4-FFF2-40B4-BE49-F238E27FC236}">
                  <a16:creationId xmlns:a16="http://schemas.microsoft.com/office/drawing/2014/main" id="{2CBFC964-9D56-4F78-92DD-60B3089F339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250" y="3168651"/>
              <a:ext cx="295275" cy="182563"/>
            </a:xfrm>
            <a:custGeom>
              <a:avLst/>
              <a:gdLst>
                <a:gd name="T0" fmla="*/ 337 w 373"/>
                <a:gd name="T1" fmla="*/ 229 h 229"/>
                <a:gd name="T2" fmla="*/ 324 w 373"/>
                <a:gd name="T3" fmla="*/ 228 h 229"/>
                <a:gd name="T4" fmla="*/ 312 w 373"/>
                <a:gd name="T5" fmla="*/ 221 h 229"/>
                <a:gd name="T6" fmla="*/ 304 w 373"/>
                <a:gd name="T7" fmla="*/ 210 h 229"/>
                <a:gd name="T8" fmla="*/ 301 w 373"/>
                <a:gd name="T9" fmla="*/ 196 h 229"/>
                <a:gd name="T10" fmla="*/ 299 w 373"/>
                <a:gd name="T11" fmla="*/ 183 h 229"/>
                <a:gd name="T12" fmla="*/ 294 w 373"/>
                <a:gd name="T13" fmla="*/ 159 h 229"/>
                <a:gd name="T14" fmla="*/ 284 w 373"/>
                <a:gd name="T15" fmla="*/ 136 h 229"/>
                <a:gd name="T16" fmla="*/ 271 w 373"/>
                <a:gd name="T17" fmla="*/ 116 h 229"/>
                <a:gd name="T18" fmla="*/ 257 w 373"/>
                <a:gd name="T19" fmla="*/ 100 h 229"/>
                <a:gd name="T20" fmla="*/ 239 w 373"/>
                <a:gd name="T21" fmla="*/ 85 h 229"/>
                <a:gd name="T22" fmla="*/ 219 w 373"/>
                <a:gd name="T23" fmla="*/ 77 h 229"/>
                <a:gd name="T24" fmla="*/ 198 w 373"/>
                <a:gd name="T25" fmla="*/ 72 h 229"/>
                <a:gd name="T26" fmla="*/ 186 w 373"/>
                <a:gd name="T27" fmla="*/ 71 h 229"/>
                <a:gd name="T28" fmla="*/ 165 w 373"/>
                <a:gd name="T29" fmla="*/ 74 h 229"/>
                <a:gd name="T30" fmla="*/ 144 w 373"/>
                <a:gd name="T31" fmla="*/ 80 h 229"/>
                <a:gd name="T32" fmla="*/ 126 w 373"/>
                <a:gd name="T33" fmla="*/ 92 h 229"/>
                <a:gd name="T34" fmla="*/ 110 w 373"/>
                <a:gd name="T35" fmla="*/ 108 h 229"/>
                <a:gd name="T36" fmla="*/ 95 w 373"/>
                <a:gd name="T37" fmla="*/ 126 h 229"/>
                <a:gd name="T38" fmla="*/ 83 w 373"/>
                <a:gd name="T39" fmla="*/ 147 h 229"/>
                <a:gd name="T40" fmla="*/ 75 w 373"/>
                <a:gd name="T41" fmla="*/ 172 h 229"/>
                <a:gd name="T42" fmla="*/ 72 w 373"/>
                <a:gd name="T43" fmla="*/ 196 h 229"/>
                <a:gd name="T44" fmla="*/ 70 w 373"/>
                <a:gd name="T45" fmla="*/ 205 h 229"/>
                <a:gd name="T46" fmla="*/ 64 w 373"/>
                <a:gd name="T47" fmla="*/ 216 h 229"/>
                <a:gd name="T48" fmla="*/ 54 w 373"/>
                <a:gd name="T49" fmla="*/ 226 h 229"/>
                <a:gd name="T50" fmla="*/ 41 w 373"/>
                <a:gd name="T51" fmla="*/ 229 h 229"/>
                <a:gd name="T52" fmla="*/ 33 w 373"/>
                <a:gd name="T53" fmla="*/ 229 h 229"/>
                <a:gd name="T54" fmla="*/ 20 w 373"/>
                <a:gd name="T55" fmla="*/ 226 h 229"/>
                <a:gd name="T56" fmla="*/ 8 w 373"/>
                <a:gd name="T57" fmla="*/ 218 h 229"/>
                <a:gd name="T58" fmla="*/ 2 w 373"/>
                <a:gd name="T59" fmla="*/ 206 h 229"/>
                <a:gd name="T60" fmla="*/ 0 w 373"/>
                <a:gd name="T61" fmla="*/ 192 h 229"/>
                <a:gd name="T62" fmla="*/ 3 w 373"/>
                <a:gd name="T63" fmla="*/ 172 h 229"/>
                <a:gd name="T64" fmla="*/ 13 w 373"/>
                <a:gd name="T65" fmla="*/ 133 h 229"/>
                <a:gd name="T66" fmla="*/ 28 w 373"/>
                <a:gd name="T67" fmla="*/ 98 h 229"/>
                <a:gd name="T68" fmla="*/ 47 w 373"/>
                <a:gd name="T69" fmla="*/ 69 h 229"/>
                <a:gd name="T70" fmla="*/ 74 w 373"/>
                <a:gd name="T71" fmla="*/ 43 h 229"/>
                <a:gd name="T72" fmla="*/ 101 w 373"/>
                <a:gd name="T73" fmla="*/ 23 h 229"/>
                <a:gd name="T74" fmla="*/ 134 w 373"/>
                <a:gd name="T75" fmla="*/ 9 h 229"/>
                <a:gd name="T76" fmla="*/ 168 w 373"/>
                <a:gd name="T77" fmla="*/ 0 h 229"/>
                <a:gd name="T78" fmla="*/ 186 w 373"/>
                <a:gd name="T79" fmla="*/ 0 h 229"/>
                <a:gd name="T80" fmla="*/ 222 w 373"/>
                <a:gd name="T81" fmla="*/ 4 h 229"/>
                <a:gd name="T82" fmla="*/ 255 w 373"/>
                <a:gd name="T83" fmla="*/ 15 h 229"/>
                <a:gd name="T84" fmla="*/ 286 w 373"/>
                <a:gd name="T85" fmla="*/ 31 h 229"/>
                <a:gd name="T86" fmla="*/ 312 w 373"/>
                <a:gd name="T87" fmla="*/ 54 h 229"/>
                <a:gd name="T88" fmla="*/ 335 w 373"/>
                <a:gd name="T89" fmla="*/ 84 h 229"/>
                <a:gd name="T90" fmla="*/ 353 w 373"/>
                <a:gd name="T91" fmla="*/ 116 h 229"/>
                <a:gd name="T92" fmla="*/ 366 w 373"/>
                <a:gd name="T93" fmla="*/ 152 h 229"/>
                <a:gd name="T94" fmla="*/ 373 w 373"/>
                <a:gd name="T95" fmla="*/ 192 h 229"/>
                <a:gd name="T96" fmla="*/ 373 w 373"/>
                <a:gd name="T97" fmla="*/ 198 h 229"/>
                <a:gd name="T98" fmla="*/ 368 w 373"/>
                <a:gd name="T99" fmla="*/ 211 h 229"/>
                <a:gd name="T100" fmla="*/ 358 w 373"/>
                <a:gd name="T101" fmla="*/ 223 h 229"/>
                <a:gd name="T102" fmla="*/ 347 w 373"/>
                <a:gd name="T103" fmla="*/ 229 h 229"/>
                <a:gd name="T104" fmla="*/ 340 w 373"/>
                <a:gd name="T105" fmla="*/ 229 h 229"/>
                <a:gd name="T106" fmla="*/ 337 w 373"/>
                <a:gd name="T107" fmla="*/ 229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73" h="229">
                  <a:moveTo>
                    <a:pt x="337" y="229"/>
                  </a:moveTo>
                  <a:lnTo>
                    <a:pt x="337" y="229"/>
                  </a:lnTo>
                  <a:lnTo>
                    <a:pt x="330" y="229"/>
                  </a:lnTo>
                  <a:lnTo>
                    <a:pt x="324" y="228"/>
                  </a:lnTo>
                  <a:lnTo>
                    <a:pt x="317" y="224"/>
                  </a:lnTo>
                  <a:lnTo>
                    <a:pt x="312" y="221"/>
                  </a:lnTo>
                  <a:lnTo>
                    <a:pt x="309" y="216"/>
                  </a:lnTo>
                  <a:lnTo>
                    <a:pt x="304" y="210"/>
                  </a:lnTo>
                  <a:lnTo>
                    <a:pt x="302" y="203"/>
                  </a:lnTo>
                  <a:lnTo>
                    <a:pt x="301" y="196"/>
                  </a:lnTo>
                  <a:lnTo>
                    <a:pt x="301" y="196"/>
                  </a:lnTo>
                  <a:lnTo>
                    <a:pt x="299" y="183"/>
                  </a:lnTo>
                  <a:lnTo>
                    <a:pt x="297" y="172"/>
                  </a:lnTo>
                  <a:lnTo>
                    <a:pt x="294" y="159"/>
                  </a:lnTo>
                  <a:lnTo>
                    <a:pt x="289" y="147"/>
                  </a:lnTo>
                  <a:lnTo>
                    <a:pt x="284" y="136"/>
                  </a:lnTo>
                  <a:lnTo>
                    <a:pt x="278" y="126"/>
                  </a:lnTo>
                  <a:lnTo>
                    <a:pt x="271" y="116"/>
                  </a:lnTo>
                  <a:lnTo>
                    <a:pt x="263" y="108"/>
                  </a:lnTo>
                  <a:lnTo>
                    <a:pt x="257" y="100"/>
                  </a:lnTo>
                  <a:lnTo>
                    <a:pt x="247" y="92"/>
                  </a:lnTo>
                  <a:lnTo>
                    <a:pt x="239" y="85"/>
                  </a:lnTo>
                  <a:lnTo>
                    <a:pt x="229" y="80"/>
                  </a:lnTo>
                  <a:lnTo>
                    <a:pt x="219" y="77"/>
                  </a:lnTo>
                  <a:lnTo>
                    <a:pt x="208" y="74"/>
                  </a:lnTo>
                  <a:lnTo>
                    <a:pt x="198" y="72"/>
                  </a:lnTo>
                  <a:lnTo>
                    <a:pt x="186" y="71"/>
                  </a:lnTo>
                  <a:lnTo>
                    <a:pt x="186" y="71"/>
                  </a:lnTo>
                  <a:lnTo>
                    <a:pt x="175" y="72"/>
                  </a:lnTo>
                  <a:lnTo>
                    <a:pt x="165" y="74"/>
                  </a:lnTo>
                  <a:lnTo>
                    <a:pt x="154" y="77"/>
                  </a:lnTo>
                  <a:lnTo>
                    <a:pt x="144" y="80"/>
                  </a:lnTo>
                  <a:lnTo>
                    <a:pt x="134" y="85"/>
                  </a:lnTo>
                  <a:lnTo>
                    <a:pt x="126" y="92"/>
                  </a:lnTo>
                  <a:lnTo>
                    <a:pt x="116" y="100"/>
                  </a:lnTo>
                  <a:lnTo>
                    <a:pt x="110" y="108"/>
                  </a:lnTo>
                  <a:lnTo>
                    <a:pt x="101" y="116"/>
                  </a:lnTo>
                  <a:lnTo>
                    <a:pt x="95" y="126"/>
                  </a:lnTo>
                  <a:lnTo>
                    <a:pt x="88" y="136"/>
                  </a:lnTo>
                  <a:lnTo>
                    <a:pt x="83" y="147"/>
                  </a:lnTo>
                  <a:lnTo>
                    <a:pt x="79" y="159"/>
                  </a:lnTo>
                  <a:lnTo>
                    <a:pt x="75" y="172"/>
                  </a:lnTo>
                  <a:lnTo>
                    <a:pt x="74" y="183"/>
                  </a:lnTo>
                  <a:lnTo>
                    <a:pt x="72" y="196"/>
                  </a:lnTo>
                  <a:lnTo>
                    <a:pt x="72" y="196"/>
                  </a:lnTo>
                  <a:lnTo>
                    <a:pt x="70" y="205"/>
                  </a:lnTo>
                  <a:lnTo>
                    <a:pt x="67" y="211"/>
                  </a:lnTo>
                  <a:lnTo>
                    <a:pt x="64" y="216"/>
                  </a:lnTo>
                  <a:lnTo>
                    <a:pt x="59" y="221"/>
                  </a:lnTo>
                  <a:lnTo>
                    <a:pt x="54" y="226"/>
                  </a:lnTo>
                  <a:lnTo>
                    <a:pt x="47" y="228"/>
                  </a:lnTo>
                  <a:lnTo>
                    <a:pt x="41" y="229"/>
                  </a:lnTo>
                  <a:lnTo>
                    <a:pt x="33" y="229"/>
                  </a:lnTo>
                  <a:lnTo>
                    <a:pt x="33" y="229"/>
                  </a:lnTo>
                  <a:lnTo>
                    <a:pt x="26" y="229"/>
                  </a:lnTo>
                  <a:lnTo>
                    <a:pt x="20" y="226"/>
                  </a:lnTo>
                  <a:lnTo>
                    <a:pt x="13" y="223"/>
                  </a:lnTo>
                  <a:lnTo>
                    <a:pt x="8" y="218"/>
                  </a:lnTo>
                  <a:lnTo>
                    <a:pt x="5" y="211"/>
                  </a:lnTo>
                  <a:lnTo>
                    <a:pt x="2" y="206"/>
                  </a:lnTo>
                  <a:lnTo>
                    <a:pt x="0" y="198"/>
                  </a:lnTo>
                  <a:lnTo>
                    <a:pt x="0" y="192"/>
                  </a:lnTo>
                  <a:lnTo>
                    <a:pt x="0" y="192"/>
                  </a:lnTo>
                  <a:lnTo>
                    <a:pt x="3" y="172"/>
                  </a:lnTo>
                  <a:lnTo>
                    <a:pt x="7" y="152"/>
                  </a:lnTo>
                  <a:lnTo>
                    <a:pt x="13" y="133"/>
                  </a:lnTo>
                  <a:lnTo>
                    <a:pt x="20" y="116"/>
                  </a:lnTo>
                  <a:lnTo>
                    <a:pt x="28" y="98"/>
                  </a:lnTo>
                  <a:lnTo>
                    <a:pt x="38" y="84"/>
                  </a:lnTo>
                  <a:lnTo>
                    <a:pt x="47" y="69"/>
                  </a:lnTo>
                  <a:lnTo>
                    <a:pt x="61" y="54"/>
                  </a:lnTo>
                  <a:lnTo>
                    <a:pt x="74" y="43"/>
                  </a:lnTo>
                  <a:lnTo>
                    <a:pt x="87" y="31"/>
                  </a:lnTo>
                  <a:lnTo>
                    <a:pt x="101" y="23"/>
                  </a:lnTo>
                  <a:lnTo>
                    <a:pt x="118" y="15"/>
                  </a:lnTo>
                  <a:lnTo>
                    <a:pt x="134" y="9"/>
                  </a:lnTo>
                  <a:lnTo>
                    <a:pt x="150" y="4"/>
                  </a:lnTo>
                  <a:lnTo>
                    <a:pt x="168" y="0"/>
                  </a:lnTo>
                  <a:lnTo>
                    <a:pt x="186" y="0"/>
                  </a:lnTo>
                  <a:lnTo>
                    <a:pt x="186" y="0"/>
                  </a:lnTo>
                  <a:lnTo>
                    <a:pt x="204" y="0"/>
                  </a:lnTo>
                  <a:lnTo>
                    <a:pt x="222" y="4"/>
                  </a:lnTo>
                  <a:lnTo>
                    <a:pt x="239" y="9"/>
                  </a:lnTo>
                  <a:lnTo>
                    <a:pt x="255" y="15"/>
                  </a:lnTo>
                  <a:lnTo>
                    <a:pt x="271" y="23"/>
                  </a:lnTo>
                  <a:lnTo>
                    <a:pt x="286" y="31"/>
                  </a:lnTo>
                  <a:lnTo>
                    <a:pt x="299" y="43"/>
                  </a:lnTo>
                  <a:lnTo>
                    <a:pt x="312" y="54"/>
                  </a:lnTo>
                  <a:lnTo>
                    <a:pt x="325" y="69"/>
                  </a:lnTo>
                  <a:lnTo>
                    <a:pt x="335" y="84"/>
                  </a:lnTo>
                  <a:lnTo>
                    <a:pt x="345" y="98"/>
                  </a:lnTo>
                  <a:lnTo>
                    <a:pt x="353" y="116"/>
                  </a:lnTo>
                  <a:lnTo>
                    <a:pt x="360" y="133"/>
                  </a:lnTo>
                  <a:lnTo>
                    <a:pt x="366" y="152"/>
                  </a:lnTo>
                  <a:lnTo>
                    <a:pt x="369" y="172"/>
                  </a:lnTo>
                  <a:lnTo>
                    <a:pt x="373" y="192"/>
                  </a:lnTo>
                  <a:lnTo>
                    <a:pt x="373" y="192"/>
                  </a:lnTo>
                  <a:lnTo>
                    <a:pt x="373" y="198"/>
                  </a:lnTo>
                  <a:lnTo>
                    <a:pt x="371" y="206"/>
                  </a:lnTo>
                  <a:lnTo>
                    <a:pt x="368" y="211"/>
                  </a:lnTo>
                  <a:lnTo>
                    <a:pt x="363" y="218"/>
                  </a:lnTo>
                  <a:lnTo>
                    <a:pt x="358" y="223"/>
                  </a:lnTo>
                  <a:lnTo>
                    <a:pt x="353" y="226"/>
                  </a:lnTo>
                  <a:lnTo>
                    <a:pt x="347" y="229"/>
                  </a:lnTo>
                  <a:lnTo>
                    <a:pt x="340" y="229"/>
                  </a:lnTo>
                  <a:lnTo>
                    <a:pt x="340" y="229"/>
                  </a:lnTo>
                  <a:lnTo>
                    <a:pt x="337" y="229"/>
                  </a:lnTo>
                  <a:lnTo>
                    <a:pt x="337" y="2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6" name="Freeform 30">
              <a:extLst>
                <a:ext uri="{FF2B5EF4-FFF2-40B4-BE49-F238E27FC236}">
                  <a16:creationId xmlns:a16="http://schemas.microsoft.com/office/drawing/2014/main" id="{C75670BC-7817-44F1-BEF7-BD5972D37F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56325" y="2744788"/>
              <a:ext cx="1368425" cy="1368425"/>
            </a:xfrm>
            <a:custGeom>
              <a:avLst/>
              <a:gdLst>
                <a:gd name="T0" fmla="*/ 730 w 1724"/>
                <a:gd name="T1" fmla="*/ 1713 h 1724"/>
                <a:gd name="T2" fmla="*/ 526 w 1724"/>
                <a:gd name="T3" fmla="*/ 1655 h 1724"/>
                <a:gd name="T4" fmla="*/ 346 w 1724"/>
                <a:gd name="T5" fmla="*/ 1552 h 1724"/>
                <a:gd name="T6" fmla="*/ 198 w 1724"/>
                <a:gd name="T7" fmla="*/ 1409 h 1724"/>
                <a:gd name="T8" fmla="*/ 85 w 1724"/>
                <a:gd name="T9" fmla="*/ 1235 h 1724"/>
                <a:gd name="T10" fmla="*/ 18 w 1724"/>
                <a:gd name="T11" fmla="*/ 1034 h 1724"/>
                <a:gd name="T12" fmla="*/ 0 w 1724"/>
                <a:gd name="T13" fmla="*/ 861 h 1724"/>
                <a:gd name="T14" fmla="*/ 28 w 1724"/>
                <a:gd name="T15" fmla="*/ 647 h 1724"/>
                <a:gd name="T16" fmla="*/ 104 w 1724"/>
                <a:gd name="T17" fmla="*/ 451 h 1724"/>
                <a:gd name="T18" fmla="*/ 224 w 1724"/>
                <a:gd name="T19" fmla="*/ 283 h 1724"/>
                <a:gd name="T20" fmla="*/ 381 w 1724"/>
                <a:gd name="T21" fmla="*/ 147 h 1724"/>
                <a:gd name="T22" fmla="*/ 565 w 1724"/>
                <a:gd name="T23" fmla="*/ 52 h 1724"/>
                <a:gd name="T24" fmla="*/ 774 w 1724"/>
                <a:gd name="T25" fmla="*/ 5 h 1724"/>
                <a:gd name="T26" fmla="*/ 949 w 1724"/>
                <a:gd name="T27" fmla="*/ 5 h 1724"/>
                <a:gd name="T28" fmla="*/ 1158 w 1724"/>
                <a:gd name="T29" fmla="*/ 52 h 1724"/>
                <a:gd name="T30" fmla="*/ 1343 w 1724"/>
                <a:gd name="T31" fmla="*/ 147 h 1724"/>
                <a:gd name="T32" fmla="*/ 1500 w 1724"/>
                <a:gd name="T33" fmla="*/ 283 h 1724"/>
                <a:gd name="T34" fmla="*/ 1619 w 1724"/>
                <a:gd name="T35" fmla="*/ 451 h 1724"/>
                <a:gd name="T36" fmla="*/ 1696 w 1724"/>
                <a:gd name="T37" fmla="*/ 647 h 1724"/>
                <a:gd name="T38" fmla="*/ 1724 w 1724"/>
                <a:gd name="T39" fmla="*/ 861 h 1724"/>
                <a:gd name="T40" fmla="*/ 1706 w 1724"/>
                <a:gd name="T41" fmla="*/ 1034 h 1724"/>
                <a:gd name="T42" fmla="*/ 1639 w 1724"/>
                <a:gd name="T43" fmla="*/ 1235 h 1724"/>
                <a:gd name="T44" fmla="*/ 1526 w 1724"/>
                <a:gd name="T45" fmla="*/ 1409 h 1724"/>
                <a:gd name="T46" fmla="*/ 1377 w 1724"/>
                <a:gd name="T47" fmla="*/ 1552 h 1724"/>
                <a:gd name="T48" fmla="*/ 1198 w 1724"/>
                <a:gd name="T49" fmla="*/ 1655 h 1724"/>
                <a:gd name="T50" fmla="*/ 993 w 1724"/>
                <a:gd name="T51" fmla="*/ 1713 h 1724"/>
                <a:gd name="T52" fmla="*/ 861 w 1724"/>
                <a:gd name="T53" fmla="*/ 70 h 1724"/>
                <a:gd name="T54" fmla="*/ 702 w 1724"/>
                <a:gd name="T55" fmla="*/ 87 h 1724"/>
                <a:gd name="T56" fmla="*/ 519 w 1724"/>
                <a:gd name="T57" fmla="*/ 149 h 1724"/>
                <a:gd name="T58" fmla="*/ 359 w 1724"/>
                <a:gd name="T59" fmla="*/ 252 h 1724"/>
                <a:gd name="T60" fmla="*/ 229 w 1724"/>
                <a:gd name="T61" fmla="*/ 389 h 1724"/>
                <a:gd name="T62" fmla="*/ 134 w 1724"/>
                <a:gd name="T63" fmla="*/ 554 h 1724"/>
                <a:gd name="T64" fmla="*/ 80 w 1724"/>
                <a:gd name="T65" fmla="*/ 742 h 1724"/>
                <a:gd name="T66" fmla="*/ 72 w 1724"/>
                <a:gd name="T67" fmla="*/ 902 h 1724"/>
                <a:gd name="T68" fmla="*/ 106 w 1724"/>
                <a:gd name="T69" fmla="*/ 1096 h 1724"/>
                <a:gd name="T70" fmla="*/ 186 w 1724"/>
                <a:gd name="T71" fmla="*/ 1271 h 1724"/>
                <a:gd name="T72" fmla="*/ 304 w 1724"/>
                <a:gd name="T73" fmla="*/ 1420 h 1724"/>
                <a:gd name="T74" fmla="*/ 452 w 1724"/>
                <a:gd name="T75" fmla="*/ 1538 h 1724"/>
                <a:gd name="T76" fmla="*/ 627 w 1724"/>
                <a:gd name="T77" fmla="*/ 1616 h 1724"/>
                <a:gd name="T78" fmla="*/ 822 w 1724"/>
                <a:gd name="T79" fmla="*/ 1650 h 1724"/>
                <a:gd name="T80" fmla="*/ 982 w 1724"/>
                <a:gd name="T81" fmla="*/ 1642 h 1724"/>
                <a:gd name="T82" fmla="*/ 1170 w 1724"/>
                <a:gd name="T83" fmla="*/ 1590 h 1724"/>
                <a:gd name="T84" fmla="*/ 1335 w 1724"/>
                <a:gd name="T85" fmla="*/ 1495 h 1724"/>
                <a:gd name="T86" fmla="*/ 1472 w 1724"/>
                <a:gd name="T87" fmla="*/ 1364 h 1724"/>
                <a:gd name="T88" fmla="*/ 1575 w 1724"/>
                <a:gd name="T89" fmla="*/ 1204 h 1724"/>
                <a:gd name="T90" fmla="*/ 1635 w 1724"/>
                <a:gd name="T91" fmla="*/ 1021 h 1724"/>
                <a:gd name="T92" fmla="*/ 1652 w 1724"/>
                <a:gd name="T93" fmla="*/ 861 h 1724"/>
                <a:gd name="T94" fmla="*/ 1627 w 1724"/>
                <a:gd name="T95" fmla="*/ 663 h 1724"/>
                <a:gd name="T96" fmla="*/ 1557 w 1724"/>
                <a:gd name="T97" fmla="*/ 485 h 1724"/>
                <a:gd name="T98" fmla="*/ 1446 w 1724"/>
                <a:gd name="T99" fmla="*/ 330 h 1724"/>
                <a:gd name="T100" fmla="*/ 1304 w 1724"/>
                <a:gd name="T101" fmla="*/ 206 h 1724"/>
                <a:gd name="T102" fmla="*/ 1134 w 1724"/>
                <a:gd name="T103" fmla="*/ 119 h 1724"/>
                <a:gd name="T104" fmla="*/ 943 w 1724"/>
                <a:gd name="T105" fmla="*/ 75 h 1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724" h="1724">
                  <a:moveTo>
                    <a:pt x="861" y="1724"/>
                  </a:moveTo>
                  <a:lnTo>
                    <a:pt x="861" y="1724"/>
                  </a:lnTo>
                  <a:lnTo>
                    <a:pt x="817" y="1722"/>
                  </a:lnTo>
                  <a:lnTo>
                    <a:pt x="774" y="1719"/>
                  </a:lnTo>
                  <a:lnTo>
                    <a:pt x="730" y="1713"/>
                  </a:lnTo>
                  <a:lnTo>
                    <a:pt x="688" y="1706"/>
                  </a:lnTo>
                  <a:lnTo>
                    <a:pt x="647" y="1696"/>
                  </a:lnTo>
                  <a:lnTo>
                    <a:pt x="606" y="1685"/>
                  </a:lnTo>
                  <a:lnTo>
                    <a:pt x="565" y="1670"/>
                  </a:lnTo>
                  <a:lnTo>
                    <a:pt x="526" y="1655"/>
                  </a:lnTo>
                  <a:lnTo>
                    <a:pt x="488" y="1637"/>
                  </a:lnTo>
                  <a:lnTo>
                    <a:pt x="451" y="1619"/>
                  </a:lnTo>
                  <a:lnTo>
                    <a:pt x="415" y="1598"/>
                  </a:lnTo>
                  <a:lnTo>
                    <a:pt x="381" y="1575"/>
                  </a:lnTo>
                  <a:lnTo>
                    <a:pt x="346" y="1552"/>
                  </a:lnTo>
                  <a:lnTo>
                    <a:pt x="314" y="1526"/>
                  </a:lnTo>
                  <a:lnTo>
                    <a:pt x="282" y="1498"/>
                  </a:lnTo>
                  <a:lnTo>
                    <a:pt x="253" y="1471"/>
                  </a:lnTo>
                  <a:lnTo>
                    <a:pt x="224" y="1441"/>
                  </a:lnTo>
                  <a:lnTo>
                    <a:pt x="198" y="1409"/>
                  </a:lnTo>
                  <a:lnTo>
                    <a:pt x="171" y="1376"/>
                  </a:lnTo>
                  <a:lnTo>
                    <a:pt x="147" y="1343"/>
                  </a:lnTo>
                  <a:lnTo>
                    <a:pt x="126" y="1307"/>
                  </a:lnTo>
                  <a:lnTo>
                    <a:pt x="104" y="1271"/>
                  </a:lnTo>
                  <a:lnTo>
                    <a:pt x="85" y="1235"/>
                  </a:lnTo>
                  <a:lnTo>
                    <a:pt x="68" y="1196"/>
                  </a:lnTo>
                  <a:lnTo>
                    <a:pt x="52" y="1157"/>
                  </a:lnTo>
                  <a:lnTo>
                    <a:pt x="39" y="1118"/>
                  </a:lnTo>
                  <a:lnTo>
                    <a:pt x="28" y="1077"/>
                  </a:lnTo>
                  <a:lnTo>
                    <a:pt x="18" y="1034"/>
                  </a:lnTo>
                  <a:lnTo>
                    <a:pt x="10" y="992"/>
                  </a:lnTo>
                  <a:lnTo>
                    <a:pt x="5" y="949"/>
                  </a:lnTo>
                  <a:lnTo>
                    <a:pt x="1" y="905"/>
                  </a:lnTo>
                  <a:lnTo>
                    <a:pt x="0" y="861"/>
                  </a:lnTo>
                  <a:lnTo>
                    <a:pt x="0" y="861"/>
                  </a:lnTo>
                  <a:lnTo>
                    <a:pt x="1" y="817"/>
                  </a:lnTo>
                  <a:lnTo>
                    <a:pt x="5" y="773"/>
                  </a:lnTo>
                  <a:lnTo>
                    <a:pt x="10" y="730"/>
                  </a:lnTo>
                  <a:lnTo>
                    <a:pt x="18" y="688"/>
                  </a:lnTo>
                  <a:lnTo>
                    <a:pt x="28" y="647"/>
                  </a:lnTo>
                  <a:lnTo>
                    <a:pt x="39" y="606"/>
                  </a:lnTo>
                  <a:lnTo>
                    <a:pt x="52" y="565"/>
                  </a:lnTo>
                  <a:lnTo>
                    <a:pt x="68" y="526"/>
                  </a:lnTo>
                  <a:lnTo>
                    <a:pt x="85" y="489"/>
                  </a:lnTo>
                  <a:lnTo>
                    <a:pt x="104" y="451"/>
                  </a:lnTo>
                  <a:lnTo>
                    <a:pt x="126" y="415"/>
                  </a:lnTo>
                  <a:lnTo>
                    <a:pt x="147" y="381"/>
                  </a:lnTo>
                  <a:lnTo>
                    <a:pt x="171" y="346"/>
                  </a:lnTo>
                  <a:lnTo>
                    <a:pt x="198" y="314"/>
                  </a:lnTo>
                  <a:lnTo>
                    <a:pt x="224" y="283"/>
                  </a:lnTo>
                  <a:lnTo>
                    <a:pt x="253" y="252"/>
                  </a:lnTo>
                  <a:lnTo>
                    <a:pt x="282" y="224"/>
                  </a:lnTo>
                  <a:lnTo>
                    <a:pt x="314" y="196"/>
                  </a:lnTo>
                  <a:lnTo>
                    <a:pt x="346" y="172"/>
                  </a:lnTo>
                  <a:lnTo>
                    <a:pt x="381" y="147"/>
                  </a:lnTo>
                  <a:lnTo>
                    <a:pt x="415" y="124"/>
                  </a:lnTo>
                  <a:lnTo>
                    <a:pt x="451" y="105"/>
                  </a:lnTo>
                  <a:lnTo>
                    <a:pt x="488" y="85"/>
                  </a:lnTo>
                  <a:lnTo>
                    <a:pt x="526" y="67"/>
                  </a:lnTo>
                  <a:lnTo>
                    <a:pt x="565" y="52"/>
                  </a:lnTo>
                  <a:lnTo>
                    <a:pt x="606" y="39"/>
                  </a:lnTo>
                  <a:lnTo>
                    <a:pt x="647" y="26"/>
                  </a:lnTo>
                  <a:lnTo>
                    <a:pt x="688" y="18"/>
                  </a:lnTo>
                  <a:lnTo>
                    <a:pt x="730" y="10"/>
                  </a:lnTo>
                  <a:lnTo>
                    <a:pt x="774" y="5"/>
                  </a:lnTo>
                  <a:lnTo>
                    <a:pt x="817" y="2"/>
                  </a:lnTo>
                  <a:lnTo>
                    <a:pt x="861" y="0"/>
                  </a:lnTo>
                  <a:lnTo>
                    <a:pt x="861" y="0"/>
                  </a:lnTo>
                  <a:lnTo>
                    <a:pt x="907" y="2"/>
                  </a:lnTo>
                  <a:lnTo>
                    <a:pt x="949" y="5"/>
                  </a:lnTo>
                  <a:lnTo>
                    <a:pt x="993" y="10"/>
                  </a:lnTo>
                  <a:lnTo>
                    <a:pt x="1036" y="18"/>
                  </a:lnTo>
                  <a:lnTo>
                    <a:pt x="1077" y="26"/>
                  </a:lnTo>
                  <a:lnTo>
                    <a:pt x="1117" y="39"/>
                  </a:lnTo>
                  <a:lnTo>
                    <a:pt x="1158" y="52"/>
                  </a:lnTo>
                  <a:lnTo>
                    <a:pt x="1198" y="67"/>
                  </a:lnTo>
                  <a:lnTo>
                    <a:pt x="1235" y="85"/>
                  </a:lnTo>
                  <a:lnTo>
                    <a:pt x="1273" y="105"/>
                  </a:lnTo>
                  <a:lnTo>
                    <a:pt x="1309" y="124"/>
                  </a:lnTo>
                  <a:lnTo>
                    <a:pt x="1343" y="147"/>
                  </a:lnTo>
                  <a:lnTo>
                    <a:pt x="1377" y="172"/>
                  </a:lnTo>
                  <a:lnTo>
                    <a:pt x="1410" y="196"/>
                  </a:lnTo>
                  <a:lnTo>
                    <a:pt x="1441" y="224"/>
                  </a:lnTo>
                  <a:lnTo>
                    <a:pt x="1470" y="252"/>
                  </a:lnTo>
                  <a:lnTo>
                    <a:pt x="1500" y="283"/>
                  </a:lnTo>
                  <a:lnTo>
                    <a:pt x="1526" y="314"/>
                  </a:lnTo>
                  <a:lnTo>
                    <a:pt x="1552" y="346"/>
                  </a:lnTo>
                  <a:lnTo>
                    <a:pt x="1577" y="381"/>
                  </a:lnTo>
                  <a:lnTo>
                    <a:pt x="1598" y="415"/>
                  </a:lnTo>
                  <a:lnTo>
                    <a:pt x="1619" y="451"/>
                  </a:lnTo>
                  <a:lnTo>
                    <a:pt x="1639" y="489"/>
                  </a:lnTo>
                  <a:lnTo>
                    <a:pt x="1655" y="526"/>
                  </a:lnTo>
                  <a:lnTo>
                    <a:pt x="1671" y="565"/>
                  </a:lnTo>
                  <a:lnTo>
                    <a:pt x="1684" y="606"/>
                  </a:lnTo>
                  <a:lnTo>
                    <a:pt x="1696" y="647"/>
                  </a:lnTo>
                  <a:lnTo>
                    <a:pt x="1706" y="688"/>
                  </a:lnTo>
                  <a:lnTo>
                    <a:pt x="1714" y="730"/>
                  </a:lnTo>
                  <a:lnTo>
                    <a:pt x="1719" y="773"/>
                  </a:lnTo>
                  <a:lnTo>
                    <a:pt x="1722" y="817"/>
                  </a:lnTo>
                  <a:lnTo>
                    <a:pt x="1724" y="861"/>
                  </a:lnTo>
                  <a:lnTo>
                    <a:pt x="1724" y="861"/>
                  </a:lnTo>
                  <a:lnTo>
                    <a:pt x="1722" y="905"/>
                  </a:lnTo>
                  <a:lnTo>
                    <a:pt x="1719" y="949"/>
                  </a:lnTo>
                  <a:lnTo>
                    <a:pt x="1714" y="992"/>
                  </a:lnTo>
                  <a:lnTo>
                    <a:pt x="1706" y="1034"/>
                  </a:lnTo>
                  <a:lnTo>
                    <a:pt x="1696" y="1077"/>
                  </a:lnTo>
                  <a:lnTo>
                    <a:pt x="1684" y="1118"/>
                  </a:lnTo>
                  <a:lnTo>
                    <a:pt x="1671" y="1157"/>
                  </a:lnTo>
                  <a:lnTo>
                    <a:pt x="1655" y="1196"/>
                  </a:lnTo>
                  <a:lnTo>
                    <a:pt x="1639" y="1235"/>
                  </a:lnTo>
                  <a:lnTo>
                    <a:pt x="1619" y="1271"/>
                  </a:lnTo>
                  <a:lnTo>
                    <a:pt x="1598" y="1307"/>
                  </a:lnTo>
                  <a:lnTo>
                    <a:pt x="1577" y="1343"/>
                  </a:lnTo>
                  <a:lnTo>
                    <a:pt x="1552" y="1376"/>
                  </a:lnTo>
                  <a:lnTo>
                    <a:pt x="1526" y="1409"/>
                  </a:lnTo>
                  <a:lnTo>
                    <a:pt x="1500" y="1441"/>
                  </a:lnTo>
                  <a:lnTo>
                    <a:pt x="1470" y="1471"/>
                  </a:lnTo>
                  <a:lnTo>
                    <a:pt x="1441" y="1498"/>
                  </a:lnTo>
                  <a:lnTo>
                    <a:pt x="1410" y="1526"/>
                  </a:lnTo>
                  <a:lnTo>
                    <a:pt x="1377" y="1552"/>
                  </a:lnTo>
                  <a:lnTo>
                    <a:pt x="1343" y="1575"/>
                  </a:lnTo>
                  <a:lnTo>
                    <a:pt x="1309" y="1598"/>
                  </a:lnTo>
                  <a:lnTo>
                    <a:pt x="1273" y="1619"/>
                  </a:lnTo>
                  <a:lnTo>
                    <a:pt x="1235" y="1637"/>
                  </a:lnTo>
                  <a:lnTo>
                    <a:pt x="1198" y="1655"/>
                  </a:lnTo>
                  <a:lnTo>
                    <a:pt x="1158" y="1670"/>
                  </a:lnTo>
                  <a:lnTo>
                    <a:pt x="1117" y="1685"/>
                  </a:lnTo>
                  <a:lnTo>
                    <a:pt x="1077" y="1696"/>
                  </a:lnTo>
                  <a:lnTo>
                    <a:pt x="1036" y="1706"/>
                  </a:lnTo>
                  <a:lnTo>
                    <a:pt x="993" y="1713"/>
                  </a:lnTo>
                  <a:lnTo>
                    <a:pt x="949" y="1719"/>
                  </a:lnTo>
                  <a:lnTo>
                    <a:pt x="907" y="1722"/>
                  </a:lnTo>
                  <a:lnTo>
                    <a:pt x="861" y="1724"/>
                  </a:lnTo>
                  <a:lnTo>
                    <a:pt x="861" y="1724"/>
                  </a:lnTo>
                  <a:close/>
                  <a:moveTo>
                    <a:pt x="861" y="70"/>
                  </a:moveTo>
                  <a:lnTo>
                    <a:pt x="861" y="70"/>
                  </a:lnTo>
                  <a:lnTo>
                    <a:pt x="822" y="72"/>
                  </a:lnTo>
                  <a:lnTo>
                    <a:pt x="781" y="75"/>
                  </a:lnTo>
                  <a:lnTo>
                    <a:pt x="742" y="80"/>
                  </a:lnTo>
                  <a:lnTo>
                    <a:pt x="702" y="87"/>
                  </a:lnTo>
                  <a:lnTo>
                    <a:pt x="665" y="96"/>
                  </a:lnTo>
                  <a:lnTo>
                    <a:pt x="627" y="106"/>
                  </a:lnTo>
                  <a:lnTo>
                    <a:pt x="590" y="119"/>
                  </a:lnTo>
                  <a:lnTo>
                    <a:pt x="554" y="132"/>
                  </a:lnTo>
                  <a:lnTo>
                    <a:pt x="519" y="149"/>
                  </a:lnTo>
                  <a:lnTo>
                    <a:pt x="485" y="167"/>
                  </a:lnTo>
                  <a:lnTo>
                    <a:pt x="452" y="185"/>
                  </a:lnTo>
                  <a:lnTo>
                    <a:pt x="420" y="206"/>
                  </a:lnTo>
                  <a:lnTo>
                    <a:pt x="389" y="229"/>
                  </a:lnTo>
                  <a:lnTo>
                    <a:pt x="359" y="252"/>
                  </a:lnTo>
                  <a:lnTo>
                    <a:pt x="330" y="276"/>
                  </a:lnTo>
                  <a:lnTo>
                    <a:pt x="304" y="302"/>
                  </a:lnTo>
                  <a:lnTo>
                    <a:pt x="276" y="330"/>
                  </a:lnTo>
                  <a:lnTo>
                    <a:pt x="251" y="360"/>
                  </a:lnTo>
                  <a:lnTo>
                    <a:pt x="229" y="389"/>
                  </a:lnTo>
                  <a:lnTo>
                    <a:pt x="206" y="420"/>
                  </a:lnTo>
                  <a:lnTo>
                    <a:pt x="186" y="451"/>
                  </a:lnTo>
                  <a:lnTo>
                    <a:pt x="166" y="485"/>
                  </a:lnTo>
                  <a:lnTo>
                    <a:pt x="148" y="520"/>
                  </a:lnTo>
                  <a:lnTo>
                    <a:pt x="134" y="554"/>
                  </a:lnTo>
                  <a:lnTo>
                    <a:pt x="119" y="590"/>
                  </a:lnTo>
                  <a:lnTo>
                    <a:pt x="106" y="626"/>
                  </a:lnTo>
                  <a:lnTo>
                    <a:pt x="96" y="663"/>
                  </a:lnTo>
                  <a:lnTo>
                    <a:pt x="86" y="703"/>
                  </a:lnTo>
                  <a:lnTo>
                    <a:pt x="80" y="742"/>
                  </a:lnTo>
                  <a:lnTo>
                    <a:pt x="75" y="781"/>
                  </a:lnTo>
                  <a:lnTo>
                    <a:pt x="72" y="820"/>
                  </a:lnTo>
                  <a:lnTo>
                    <a:pt x="72" y="861"/>
                  </a:lnTo>
                  <a:lnTo>
                    <a:pt x="72" y="861"/>
                  </a:lnTo>
                  <a:lnTo>
                    <a:pt x="72" y="902"/>
                  </a:lnTo>
                  <a:lnTo>
                    <a:pt x="75" y="943"/>
                  </a:lnTo>
                  <a:lnTo>
                    <a:pt x="80" y="982"/>
                  </a:lnTo>
                  <a:lnTo>
                    <a:pt x="86" y="1021"/>
                  </a:lnTo>
                  <a:lnTo>
                    <a:pt x="96" y="1059"/>
                  </a:lnTo>
                  <a:lnTo>
                    <a:pt x="106" y="1096"/>
                  </a:lnTo>
                  <a:lnTo>
                    <a:pt x="119" y="1132"/>
                  </a:lnTo>
                  <a:lnTo>
                    <a:pt x="134" y="1168"/>
                  </a:lnTo>
                  <a:lnTo>
                    <a:pt x="148" y="1204"/>
                  </a:lnTo>
                  <a:lnTo>
                    <a:pt x="166" y="1239"/>
                  </a:lnTo>
                  <a:lnTo>
                    <a:pt x="186" y="1271"/>
                  </a:lnTo>
                  <a:lnTo>
                    <a:pt x="206" y="1304"/>
                  </a:lnTo>
                  <a:lnTo>
                    <a:pt x="229" y="1333"/>
                  </a:lnTo>
                  <a:lnTo>
                    <a:pt x="251" y="1364"/>
                  </a:lnTo>
                  <a:lnTo>
                    <a:pt x="276" y="1392"/>
                  </a:lnTo>
                  <a:lnTo>
                    <a:pt x="304" y="1420"/>
                  </a:lnTo>
                  <a:lnTo>
                    <a:pt x="330" y="1446"/>
                  </a:lnTo>
                  <a:lnTo>
                    <a:pt x="359" y="1471"/>
                  </a:lnTo>
                  <a:lnTo>
                    <a:pt x="389" y="1495"/>
                  </a:lnTo>
                  <a:lnTo>
                    <a:pt x="420" y="1516"/>
                  </a:lnTo>
                  <a:lnTo>
                    <a:pt x="452" y="1538"/>
                  </a:lnTo>
                  <a:lnTo>
                    <a:pt x="485" y="1557"/>
                  </a:lnTo>
                  <a:lnTo>
                    <a:pt x="519" y="1574"/>
                  </a:lnTo>
                  <a:lnTo>
                    <a:pt x="554" y="1590"/>
                  </a:lnTo>
                  <a:lnTo>
                    <a:pt x="590" y="1605"/>
                  </a:lnTo>
                  <a:lnTo>
                    <a:pt x="627" y="1616"/>
                  </a:lnTo>
                  <a:lnTo>
                    <a:pt x="665" y="1628"/>
                  </a:lnTo>
                  <a:lnTo>
                    <a:pt x="702" y="1636"/>
                  </a:lnTo>
                  <a:lnTo>
                    <a:pt x="742" y="1642"/>
                  </a:lnTo>
                  <a:lnTo>
                    <a:pt x="781" y="1649"/>
                  </a:lnTo>
                  <a:lnTo>
                    <a:pt x="822" y="1650"/>
                  </a:lnTo>
                  <a:lnTo>
                    <a:pt x="861" y="1652"/>
                  </a:lnTo>
                  <a:lnTo>
                    <a:pt x="861" y="1652"/>
                  </a:lnTo>
                  <a:lnTo>
                    <a:pt x="902" y="1650"/>
                  </a:lnTo>
                  <a:lnTo>
                    <a:pt x="943" y="1649"/>
                  </a:lnTo>
                  <a:lnTo>
                    <a:pt x="982" y="1642"/>
                  </a:lnTo>
                  <a:lnTo>
                    <a:pt x="1021" y="1636"/>
                  </a:lnTo>
                  <a:lnTo>
                    <a:pt x="1059" y="1628"/>
                  </a:lnTo>
                  <a:lnTo>
                    <a:pt x="1096" y="1616"/>
                  </a:lnTo>
                  <a:lnTo>
                    <a:pt x="1134" y="1605"/>
                  </a:lnTo>
                  <a:lnTo>
                    <a:pt x="1170" y="1590"/>
                  </a:lnTo>
                  <a:lnTo>
                    <a:pt x="1204" y="1574"/>
                  </a:lnTo>
                  <a:lnTo>
                    <a:pt x="1238" y="1557"/>
                  </a:lnTo>
                  <a:lnTo>
                    <a:pt x="1271" y="1538"/>
                  </a:lnTo>
                  <a:lnTo>
                    <a:pt x="1304" y="1516"/>
                  </a:lnTo>
                  <a:lnTo>
                    <a:pt x="1335" y="1495"/>
                  </a:lnTo>
                  <a:lnTo>
                    <a:pt x="1364" y="1471"/>
                  </a:lnTo>
                  <a:lnTo>
                    <a:pt x="1394" y="1446"/>
                  </a:lnTo>
                  <a:lnTo>
                    <a:pt x="1420" y="1420"/>
                  </a:lnTo>
                  <a:lnTo>
                    <a:pt x="1446" y="1392"/>
                  </a:lnTo>
                  <a:lnTo>
                    <a:pt x="1472" y="1364"/>
                  </a:lnTo>
                  <a:lnTo>
                    <a:pt x="1495" y="1333"/>
                  </a:lnTo>
                  <a:lnTo>
                    <a:pt x="1518" y="1304"/>
                  </a:lnTo>
                  <a:lnTo>
                    <a:pt x="1537" y="1271"/>
                  </a:lnTo>
                  <a:lnTo>
                    <a:pt x="1557" y="1239"/>
                  </a:lnTo>
                  <a:lnTo>
                    <a:pt x="1575" y="1204"/>
                  </a:lnTo>
                  <a:lnTo>
                    <a:pt x="1590" y="1168"/>
                  </a:lnTo>
                  <a:lnTo>
                    <a:pt x="1604" y="1132"/>
                  </a:lnTo>
                  <a:lnTo>
                    <a:pt x="1618" y="1096"/>
                  </a:lnTo>
                  <a:lnTo>
                    <a:pt x="1627" y="1059"/>
                  </a:lnTo>
                  <a:lnTo>
                    <a:pt x="1635" y="1021"/>
                  </a:lnTo>
                  <a:lnTo>
                    <a:pt x="1644" y="982"/>
                  </a:lnTo>
                  <a:lnTo>
                    <a:pt x="1649" y="943"/>
                  </a:lnTo>
                  <a:lnTo>
                    <a:pt x="1652" y="902"/>
                  </a:lnTo>
                  <a:lnTo>
                    <a:pt x="1652" y="861"/>
                  </a:lnTo>
                  <a:lnTo>
                    <a:pt x="1652" y="861"/>
                  </a:lnTo>
                  <a:lnTo>
                    <a:pt x="1652" y="820"/>
                  </a:lnTo>
                  <a:lnTo>
                    <a:pt x="1649" y="781"/>
                  </a:lnTo>
                  <a:lnTo>
                    <a:pt x="1644" y="742"/>
                  </a:lnTo>
                  <a:lnTo>
                    <a:pt x="1635" y="703"/>
                  </a:lnTo>
                  <a:lnTo>
                    <a:pt x="1627" y="663"/>
                  </a:lnTo>
                  <a:lnTo>
                    <a:pt x="1618" y="626"/>
                  </a:lnTo>
                  <a:lnTo>
                    <a:pt x="1604" y="590"/>
                  </a:lnTo>
                  <a:lnTo>
                    <a:pt x="1590" y="554"/>
                  </a:lnTo>
                  <a:lnTo>
                    <a:pt x="1575" y="520"/>
                  </a:lnTo>
                  <a:lnTo>
                    <a:pt x="1557" y="485"/>
                  </a:lnTo>
                  <a:lnTo>
                    <a:pt x="1537" y="451"/>
                  </a:lnTo>
                  <a:lnTo>
                    <a:pt x="1518" y="420"/>
                  </a:lnTo>
                  <a:lnTo>
                    <a:pt x="1495" y="389"/>
                  </a:lnTo>
                  <a:lnTo>
                    <a:pt x="1472" y="360"/>
                  </a:lnTo>
                  <a:lnTo>
                    <a:pt x="1446" y="330"/>
                  </a:lnTo>
                  <a:lnTo>
                    <a:pt x="1420" y="302"/>
                  </a:lnTo>
                  <a:lnTo>
                    <a:pt x="1394" y="276"/>
                  </a:lnTo>
                  <a:lnTo>
                    <a:pt x="1364" y="252"/>
                  </a:lnTo>
                  <a:lnTo>
                    <a:pt x="1335" y="229"/>
                  </a:lnTo>
                  <a:lnTo>
                    <a:pt x="1304" y="206"/>
                  </a:lnTo>
                  <a:lnTo>
                    <a:pt x="1271" y="185"/>
                  </a:lnTo>
                  <a:lnTo>
                    <a:pt x="1238" y="167"/>
                  </a:lnTo>
                  <a:lnTo>
                    <a:pt x="1204" y="149"/>
                  </a:lnTo>
                  <a:lnTo>
                    <a:pt x="1170" y="132"/>
                  </a:lnTo>
                  <a:lnTo>
                    <a:pt x="1134" y="119"/>
                  </a:lnTo>
                  <a:lnTo>
                    <a:pt x="1096" y="106"/>
                  </a:lnTo>
                  <a:lnTo>
                    <a:pt x="1059" y="96"/>
                  </a:lnTo>
                  <a:lnTo>
                    <a:pt x="1021" y="87"/>
                  </a:lnTo>
                  <a:lnTo>
                    <a:pt x="982" y="80"/>
                  </a:lnTo>
                  <a:lnTo>
                    <a:pt x="943" y="75"/>
                  </a:lnTo>
                  <a:lnTo>
                    <a:pt x="902" y="72"/>
                  </a:lnTo>
                  <a:lnTo>
                    <a:pt x="861" y="70"/>
                  </a:lnTo>
                  <a:lnTo>
                    <a:pt x="861" y="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7" name="Freeform 31">
              <a:extLst>
                <a:ext uri="{FF2B5EF4-FFF2-40B4-BE49-F238E27FC236}">
                  <a16:creationId xmlns:a16="http://schemas.microsoft.com/office/drawing/2014/main" id="{059A3DCC-FB09-45BE-8B59-4840176C3DA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2550" y="3168651"/>
              <a:ext cx="296863" cy="182563"/>
            </a:xfrm>
            <a:custGeom>
              <a:avLst/>
              <a:gdLst>
                <a:gd name="T0" fmla="*/ 336 w 372"/>
                <a:gd name="T1" fmla="*/ 229 h 229"/>
                <a:gd name="T2" fmla="*/ 323 w 372"/>
                <a:gd name="T3" fmla="*/ 228 h 229"/>
                <a:gd name="T4" fmla="*/ 312 w 372"/>
                <a:gd name="T5" fmla="*/ 221 h 229"/>
                <a:gd name="T6" fmla="*/ 304 w 372"/>
                <a:gd name="T7" fmla="*/ 210 h 229"/>
                <a:gd name="T8" fmla="*/ 301 w 372"/>
                <a:gd name="T9" fmla="*/ 196 h 229"/>
                <a:gd name="T10" fmla="*/ 299 w 372"/>
                <a:gd name="T11" fmla="*/ 183 h 229"/>
                <a:gd name="T12" fmla="*/ 294 w 372"/>
                <a:gd name="T13" fmla="*/ 159 h 229"/>
                <a:gd name="T14" fmla="*/ 284 w 372"/>
                <a:gd name="T15" fmla="*/ 136 h 229"/>
                <a:gd name="T16" fmla="*/ 271 w 372"/>
                <a:gd name="T17" fmla="*/ 116 h 229"/>
                <a:gd name="T18" fmla="*/ 256 w 372"/>
                <a:gd name="T19" fmla="*/ 100 h 229"/>
                <a:gd name="T20" fmla="*/ 238 w 372"/>
                <a:gd name="T21" fmla="*/ 85 h 229"/>
                <a:gd name="T22" fmla="*/ 219 w 372"/>
                <a:gd name="T23" fmla="*/ 77 h 229"/>
                <a:gd name="T24" fmla="*/ 198 w 372"/>
                <a:gd name="T25" fmla="*/ 72 h 229"/>
                <a:gd name="T26" fmla="*/ 186 w 372"/>
                <a:gd name="T27" fmla="*/ 71 h 229"/>
                <a:gd name="T28" fmla="*/ 165 w 372"/>
                <a:gd name="T29" fmla="*/ 74 h 229"/>
                <a:gd name="T30" fmla="*/ 144 w 372"/>
                <a:gd name="T31" fmla="*/ 80 h 229"/>
                <a:gd name="T32" fmla="*/ 126 w 372"/>
                <a:gd name="T33" fmla="*/ 92 h 229"/>
                <a:gd name="T34" fmla="*/ 109 w 372"/>
                <a:gd name="T35" fmla="*/ 108 h 229"/>
                <a:gd name="T36" fmla="*/ 95 w 372"/>
                <a:gd name="T37" fmla="*/ 126 h 229"/>
                <a:gd name="T38" fmla="*/ 83 w 372"/>
                <a:gd name="T39" fmla="*/ 147 h 229"/>
                <a:gd name="T40" fmla="*/ 75 w 372"/>
                <a:gd name="T41" fmla="*/ 172 h 229"/>
                <a:gd name="T42" fmla="*/ 72 w 372"/>
                <a:gd name="T43" fmla="*/ 196 h 229"/>
                <a:gd name="T44" fmla="*/ 70 w 372"/>
                <a:gd name="T45" fmla="*/ 205 h 229"/>
                <a:gd name="T46" fmla="*/ 64 w 372"/>
                <a:gd name="T47" fmla="*/ 216 h 229"/>
                <a:gd name="T48" fmla="*/ 54 w 372"/>
                <a:gd name="T49" fmla="*/ 226 h 229"/>
                <a:gd name="T50" fmla="*/ 41 w 372"/>
                <a:gd name="T51" fmla="*/ 229 h 229"/>
                <a:gd name="T52" fmla="*/ 33 w 372"/>
                <a:gd name="T53" fmla="*/ 229 h 229"/>
                <a:gd name="T54" fmla="*/ 19 w 372"/>
                <a:gd name="T55" fmla="*/ 226 h 229"/>
                <a:gd name="T56" fmla="*/ 8 w 372"/>
                <a:gd name="T57" fmla="*/ 218 h 229"/>
                <a:gd name="T58" fmla="*/ 1 w 372"/>
                <a:gd name="T59" fmla="*/ 206 h 229"/>
                <a:gd name="T60" fmla="*/ 0 w 372"/>
                <a:gd name="T61" fmla="*/ 192 h 229"/>
                <a:gd name="T62" fmla="*/ 3 w 372"/>
                <a:gd name="T63" fmla="*/ 172 h 229"/>
                <a:gd name="T64" fmla="*/ 13 w 372"/>
                <a:gd name="T65" fmla="*/ 133 h 229"/>
                <a:gd name="T66" fmla="*/ 28 w 372"/>
                <a:gd name="T67" fmla="*/ 98 h 229"/>
                <a:gd name="T68" fmla="*/ 47 w 372"/>
                <a:gd name="T69" fmla="*/ 69 h 229"/>
                <a:gd name="T70" fmla="*/ 73 w 372"/>
                <a:gd name="T71" fmla="*/ 43 h 229"/>
                <a:gd name="T72" fmla="*/ 101 w 372"/>
                <a:gd name="T73" fmla="*/ 23 h 229"/>
                <a:gd name="T74" fmla="*/ 134 w 372"/>
                <a:gd name="T75" fmla="*/ 9 h 229"/>
                <a:gd name="T76" fmla="*/ 168 w 372"/>
                <a:gd name="T77" fmla="*/ 0 h 229"/>
                <a:gd name="T78" fmla="*/ 186 w 372"/>
                <a:gd name="T79" fmla="*/ 0 h 229"/>
                <a:gd name="T80" fmla="*/ 222 w 372"/>
                <a:gd name="T81" fmla="*/ 4 h 229"/>
                <a:gd name="T82" fmla="*/ 255 w 372"/>
                <a:gd name="T83" fmla="*/ 15 h 229"/>
                <a:gd name="T84" fmla="*/ 286 w 372"/>
                <a:gd name="T85" fmla="*/ 31 h 229"/>
                <a:gd name="T86" fmla="*/ 312 w 372"/>
                <a:gd name="T87" fmla="*/ 54 h 229"/>
                <a:gd name="T88" fmla="*/ 335 w 372"/>
                <a:gd name="T89" fmla="*/ 84 h 229"/>
                <a:gd name="T90" fmla="*/ 353 w 372"/>
                <a:gd name="T91" fmla="*/ 116 h 229"/>
                <a:gd name="T92" fmla="*/ 366 w 372"/>
                <a:gd name="T93" fmla="*/ 152 h 229"/>
                <a:gd name="T94" fmla="*/ 372 w 372"/>
                <a:gd name="T95" fmla="*/ 192 h 229"/>
                <a:gd name="T96" fmla="*/ 372 w 372"/>
                <a:gd name="T97" fmla="*/ 198 h 229"/>
                <a:gd name="T98" fmla="*/ 368 w 372"/>
                <a:gd name="T99" fmla="*/ 211 h 229"/>
                <a:gd name="T100" fmla="*/ 358 w 372"/>
                <a:gd name="T101" fmla="*/ 223 h 229"/>
                <a:gd name="T102" fmla="*/ 346 w 372"/>
                <a:gd name="T103" fmla="*/ 229 h 229"/>
                <a:gd name="T104" fmla="*/ 340 w 372"/>
                <a:gd name="T105" fmla="*/ 229 h 229"/>
                <a:gd name="T106" fmla="*/ 336 w 372"/>
                <a:gd name="T107" fmla="*/ 229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72" h="229">
                  <a:moveTo>
                    <a:pt x="336" y="229"/>
                  </a:moveTo>
                  <a:lnTo>
                    <a:pt x="336" y="229"/>
                  </a:lnTo>
                  <a:lnTo>
                    <a:pt x="330" y="229"/>
                  </a:lnTo>
                  <a:lnTo>
                    <a:pt x="323" y="228"/>
                  </a:lnTo>
                  <a:lnTo>
                    <a:pt x="317" y="224"/>
                  </a:lnTo>
                  <a:lnTo>
                    <a:pt x="312" y="221"/>
                  </a:lnTo>
                  <a:lnTo>
                    <a:pt x="309" y="216"/>
                  </a:lnTo>
                  <a:lnTo>
                    <a:pt x="304" y="210"/>
                  </a:lnTo>
                  <a:lnTo>
                    <a:pt x="302" y="203"/>
                  </a:lnTo>
                  <a:lnTo>
                    <a:pt x="301" y="196"/>
                  </a:lnTo>
                  <a:lnTo>
                    <a:pt x="301" y="196"/>
                  </a:lnTo>
                  <a:lnTo>
                    <a:pt x="299" y="183"/>
                  </a:lnTo>
                  <a:lnTo>
                    <a:pt x="297" y="172"/>
                  </a:lnTo>
                  <a:lnTo>
                    <a:pt x="294" y="159"/>
                  </a:lnTo>
                  <a:lnTo>
                    <a:pt x="289" y="147"/>
                  </a:lnTo>
                  <a:lnTo>
                    <a:pt x="284" y="136"/>
                  </a:lnTo>
                  <a:lnTo>
                    <a:pt x="278" y="126"/>
                  </a:lnTo>
                  <a:lnTo>
                    <a:pt x="271" y="116"/>
                  </a:lnTo>
                  <a:lnTo>
                    <a:pt x="263" y="108"/>
                  </a:lnTo>
                  <a:lnTo>
                    <a:pt x="256" y="100"/>
                  </a:lnTo>
                  <a:lnTo>
                    <a:pt x="247" y="92"/>
                  </a:lnTo>
                  <a:lnTo>
                    <a:pt x="238" y="85"/>
                  </a:lnTo>
                  <a:lnTo>
                    <a:pt x="229" y="80"/>
                  </a:lnTo>
                  <a:lnTo>
                    <a:pt x="219" y="77"/>
                  </a:lnTo>
                  <a:lnTo>
                    <a:pt x="207" y="74"/>
                  </a:lnTo>
                  <a:lnTo>
                    <a:pt x="198" y="72"/>
                  </a:lnTo>
                  <a:lnTo>
                    <a:pt x="186" y="71"/>
                  </a:lnTo>
                  <a:lnTo>
                    <a:pt x="186" y="71"/>
                  </a:lnTo>
                  <a:lnTo>
                    <a:pt x="175" y="72"/>
                  </a:lnTo>
                  <a:lnTo>
                    <a:pt x="165" y="74"/>
                  </a:lnTo>
                  <a:lnTo>
                    <a:pt x="153" y="77"/>
                  </a:lnTo>
                  <a:lnTo>
                    <a:pt x="144" y="80"/>
                  </a:lnTo>
                  <a:lnTo>
                    <a:pt x="134" y="85"/>
                  </a:lnTo>
                  <a:lnTo>
                    <a:pt x="126" y="92"/>
                  </a:lnTo>
                  <a:lnTo>
                    <a:pt x="116" y="100"/>
                  </a:lnTo>
                  <a:lnTo>
                    <a:pt x="109" y="108"/>
                  </a:lnTo>
                  <a:lnTo>
                    <a:pt x="101" y="116"/>
                  </a:lnTo>
                  <a:lnTo>
                    <a:pt x="95" y="126"/>
                  </a:lnTo>
                  <a:lnTo>
                    <a:pt x="88" y="136"/>
                  </a:lnTo>
                  <a:lnTo>
                    <a:pt x="83" y="147"/>
                  </a:lnTo>
                  <a:lnTo>
                    <a:pt x="78" y="159"/>
                  </a:lnTo>
                  <a:lnTo>
                    <a:pt x="75" y="172"/>
                  </a:lnTo>
                  <a:lnTo>
                    <a:pt x="73" y="183"/>
                  </a:lnTo>
                  <a:lnTo>
                    <a:pt x="72" y="196"/>
                  </a:lnTo>
                  <a:lnTo>
                    <a:pt x="72" y="196"/>
                  </a:lnTo>
                  <a:lnTo>
                    <a:pt x="70" y="205"/>
                  </a:lnTo>
                  <a:lnTo>
                    <a:pt x="67" y="211"/>
                  </a:lnTo>
                  <a:lnTo>
                    <a:pt x="64" y="216"/>
                  </a:lnTo>
                  <a:lnTo>
                    <a:pt x="59" y="221"/>
                  </a:lnTo>
                  <a:lnTo>
                    <a:pt x="54" y="226"/>
                  </a:lnTo>
                  <a:lnTo>
                    <a:pt x="47" y="228"/>
                  </a:lnTo>
                  <a:lnTo>
                    <a:pt x="41" y="229"/>
                  </a:lnTo>
                  <a:lnTo>
                    <a:pt x="33" y="229"/>
                  </a:lnTo>
                  <a:lnTo>
                    <a:pt x="33" y="229"/>
                  </a:lnTo>
                  <a:lnTo>
                    <a:pt x="26" y="229"/>
                  </a:lnTo>
                  <a:lnTo>
                    <a:pt x="19" y="226"/>
                  </a:lnTo>
                  <a:lnTo>
                    <a:pt x="15" y="223"/>
                  </a:lnTo>
                  <a:lnTo>
                    <a:pt x="8" y="218"/>
                  </a:lnTo>
                  <a:lnTo>
                    <a:pt x="5" y="211"/>
                  </a:lnTo>
                  <a:lnTo>
                    <a:pt x="1" y="206"/>
                  </a:lnTo>
                  <a:lnTo>
                    <a:pt x="0" y="198"/>
                  </a:lnTo>
                  <a:lnTo>
                    <a:pt x="0" y="192"/>
                  </a:lnTo>
                  <a:lnTo>
                    <a:pt x="0" y="192"/>
                  </a:lnTo>
                  <a:lnTo>
                    <a:pt x="3" y="172"/>
                  </a:lnTo>
                  <a:lnTo>
                    <a:pt x="6" y="152"/>
                  </a:lnTo>
                  <a:lnTo>
                    <a:pt x="13" y="133"/>
                  </a:lnTo>
                  <a:lnTo>
                    <a:pt x="19" y="116"/>
                  </a:lnTo>
                  <a:lnTo>
                    <a:pt x="28" y="98"/>
                  </a:lnTo>
                  <a:lnTo>
                    <a:pt x="37" y="84"/>
                  </a:lnTo>
                  <a:lnTo>
                    <a:pt x="47" y="69"/>
                  </a:lnTo>
                  <a:lnTo>
                    <a:pt x="60" y="54"/>
                  </a:lnTo>
                  <a:lnTo>
                    <a:pt x="73" y="43"/>
                  </a:lnTo>
                  <a:lnTo>
                    <a:pt x="86" y="31"/>
                  </a:lnTo>
                  <a:lnTo>
                    <a:pt x="101" y="23"/>
                  </a:lnTo>
                  <a:lnTo>
                    <a:pt x="118" y="15"/>
                  </a:lnTo>
                  <a:lnTo>
                    <a:pt x="134" y="9"/>
                  </a:lnTo>
                  <a:lnTo>
                    <a:pt x="150" y="4"/>
                  </a:lnTo>
                  <a:lnTo>
                    <a:pt x="168" y="0"/>
                  </a:lnTo>
                  <a:lnTo>
                    <a:pt x="186" y="0"/>
                  </a:lnTo>
                  <a:lnTo>
                    <a:pt x="186" y="0"/>
                  </a:lnTo>
                  <a:lnTo>
                    <a:pt x="204" y="0"/>
                  </a:lnTo>
                  <a:lnTo>
                    <a:pt x="222" y="4"/>
                  </a:lnTo>
                  <a:lnTo>
                    <a:pt x="238" y="9"/>
                  </a:lnTo>
                  <a:lnTo>
                    <a:pt x="255" y="15"/>
                  </a:lnTo>
                  <a:lnTo>
                    <a:pt x="271" y="23"/>
                  </a:lnTo>
                  <a:lnTo>
                    <a:pt x="286" y="31"/>
                  </a:lnTo>
                  <a:lnTo>
                    <a:pt x="299" y="43"/>
                  </a:lnTo>
                  <a:lnTo>
                    <a:pt x="312" y="54"/>
                  </a:lnTo>
                  <a:lnTo>
                    <a:pt x="325" y="69"/>
                  </a:lnTo>
                  <a:lnTo>
                    <a:pt x="335" y="84"/>
                  </a:lnTo>
                  <a:lnTo>
                    <a:pt x="345" y="98"/>
                  </a:lnTo>
                  <a:lnTo>
                    <a:pt x="353" y="116"/>
                  </a:lnTo>
                  <a:lnTo>
                    <a:pt x="359" y="133"/>
                  </a:lnTo>
                  <a:lnTo>
                    <a:pt x="366" y="152"/>
                  </a:lnTo>
                  <a:lnTo>
                    <a:pt x="369" y="172"/>
                  </a:lnTo>
                  <a:lnTo>
                    <a:pt x="372" y="192"/>
                  </a:lnTo>
                  <a:lnTo>
                    <a:pt x="372" y="192"/>
                  </a:lnTo>
                  <a:lnTo>
                    <a:pt x="372" y="198"/>
                  </a:lnTo>
                  <a:lnTo>
                    <a:pt x="371" y="206"/>
                  </a:lnTo>
                  <a:lnTo>
                    <a:pt x="368" y="211"/>
                  </a:lnTo>
                  <a:lnTo>
                    <a:pt x="363" y="218"/>
                  </a:lnTo>
                  <a:lnTo>
                    <a:pt x="358" y="223"/>
                  </a:lnTo>
                  <a:lnTo>
                    <a:pt x="353" y="226"/>
                  </a:lnTo>
                  <a:lnTo>
                    <a:pt x="346" y="229"/>
                  </a:lnTo>
                  <a:lnTo>
                    <a:pt x="340" y="229"/>
                  </a:lnTo>
                  <a:lnTo>
                    <a:pt x="340" y="229"/>
                  </a:lnTo>
                  <a:lnTo>
                    <a:pt x="336" y="229"/>
                  </a:lnTo>
                  <a:lnTo>
                    <a:pt x="336" y="2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8" name="Freeform 32">
              <a:extLst>
                <a:ext uri="{FF2B5EF4-FFF2-40B4-BE49-F238E27FC236}">
                  <a16:creationId xmlns:a16="http://schemas.microsoft.com/office/drawing/2014/main" id="{C5582213-CBDE-47F8-A90D-CE0EC32A2B7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250" y="3168651"/>
              <a:ext cx="295275" cy="182563"/>
            </a:xfrm>
            <a:custGeom>
              <a:avLst/>
              <a:gdLst>
                <a:gd name="T0" fmla="*/ 337 w 373"/>
                <a:gd name="T1" fmla="*/ 229 h 229"/>
                <a:gd name="T2" fmla="*/ 324 w 373"/>
                <a:gd name="T3" fmla="*/ 228 h 229"/>
                <a:gd name="T4" fmla="*/ 312 w 373"/>
                <a:gd name="T5" fmla="*/ 221 h 229"/>
                <a:gd name="T6" fmla="*/ 304 w 373"/>
                <a:gd name="T7" fmla="*/ 210 h 229"/>
                <a:gd name="T8" fmla="*/ 301 w 373"/>
                <a:gd name="T9" fmla="*/ 196 h 229"/>
                <a:gd name="T10" fmla="*/ 299 w 373"/>
                <a:gd name="T11" fmla="*/ 183 h 229"/>
                <a:gd name="T12" fmla="*/ 294 w 373"/>
                <a:gd name="T13" fmla="*/ 159 h 229"/>
                <a:gd name="T14" fmla="*/ 284 w 373"/>
                <a:gd name="T15" fmla="*/ 136 h 229"/>
                <a:gd name="T16" fmla="*/ 271 w 373"/>
                <a:gd name="T17" fmla="*/ 116 h 229"/>
                <a:gd name="T18" fmla="*/ 257 w 373"/>
                <a:gd name="T19" fmla="*/ 100 h 229"/>
                <a:gd name="T20" fmla="*/ 239 w 373"/>
                <a:gd name="T21" fmla="*/ 85 h 229"/>
                <a:gd name="T22" fmla="*/ 219 w 373"/>
                <a:gd name="T23" fmla="*/ 77 h 229"/>
                <a:gd name="T24" fmla="*/ 198 w 373"/>
                <a:gd name="T25" fmla="*/ 72 h 229"/>
                <a:gd name="T26" fmla="*/ 186 w 373"/>
                <a:gd name="T27" fmla="*/ 71 h 229"/>
                <a:gd name="T28" fmla="*/ 165 w 373"/>
                <a:gd name="T29" fmla="*/ 74 h 229"/>
                <a:gd name="T30" fmla="*/ 144 w 373"/>
                <a:gd name="T31" fmla="*/ 80 h 229"/>
                <a:gd name="T32" fmla="*/ 126 w 373"/>
                <a:gd name="T33" fmla="*/ 92 h 229"/>
                <a:gd name="T34" fmla="*/ 110 w 373"/>
                <a:gd name="T35" fmla="*/ 108 h 229"/>
                <a:gd name="T36" fmla="*/ 95 w 373"/>
                <a:gd name="T37" fmla="*/ 126 h 229"/>
                <a:gd name="T38" fmla="*/ 83 w 373"/>
                <a:gd name="T39" fmla="*/ 147 h 229"/>
                <a:gd name="T40" fmla="*/ 75 w 373"/>
                <a:gd name="T41" fmla="*/ 172 h 229"/>
                <a:gd name="T42" fmla="*/ 72 w 373"/>
                <a:gd name="T43" fmla="*/ 196 h 229"/>
                <a:gd name="T44" fmla="*/ 70 w 373"/>
                <a:gd name="T45" fmla="*/ 205 h 229"/>
                <a:gd name="T46" fmla="*/ 64 w 373"/>
                <a:gd name="T47" fmla="*/ 216 h 229"/>
                <a:gd name="T48" fmla="*/ 54 w 373"/>
                <a:gd name="T49" fmla="*/ 226 h 229"/>
                <a:gd name="T50" fmla="*/ 41 w 373"/>
                <a:gd name="T51" fmla="*/ 229 h 229"/>
                <a:gd name="T52" fmla="*/ 33 w 373"/>
                <a:gd name="T53" fmla="*/ 229 h 229"/>
                <a:gd name="T54" fmla="*/ 20 w 373"/>
                <a:gd name="T55" fmla="*/ 226 h 229"/>
                <a:gd name="T56" fmla="*/ 8 w 373"/>
                <a:gd name="T57" fmla="*/ 218 h 229"/>
                <a:gd name="T58" fmla="*/ 2 w 373"/>
                <a:gd name="T59" fmla="*/ 206 h 229"/>
                <a:gd name="T60" fmla="*/ 0 w 373"/>
                <a:gd name="T61" fmla="*/ 192 h 229"/>
                <a:gd name="T62" fmla="*/ 3 w 373"/>
                <a:gd name="T63" fmla="*/ 172 h 229"/>
                <a:gd name="T64" fmla="*/ 13 w 373"/>
                <a:gd name="T65" fmla="*/ 133 h 229"/>
                <a:gd name="T66" fmla="*/ 28 w 373"/>
                <a:gd name="T67" fmla="*/ 98 h 229"/>
                <a:gd name="T68" fmla="*/ 47 w 373"/>
                <a:gd name="T69" fmla="*/ 69 h 229"/>
                <a:gd name="T70" fmla="*/ 74 w 373"/>
                <a:gd name="T71" fmla="*/ 43 h 229"/>
                <a:gd name="T72" fmla="*/ 101 w 373"/>
                <a:gd name="T73" fmla="*/ 23 h 229"/>
                <a:gd name="T74" fmla="*/ 134 w 373"/>
                <a:gd name="T75" fmla="*/ 9 h 229"/>
                <a:gd name="T76" fmla="*/ 168 w 373"/>
                <a:gd name="T77" fmla="*/ 0 h 229"/>
                <a:gd name="T78" fmla="*/ 186 w 373"/>
                <a:gd name="T79" fmla="*/ 0 h 229"/>
                <a:gd name="T80" fmla="*/ 222 w 373"/>
                <a:gd name="T81" fmla="*/ 4 h 229"/>
                <a:gd name="T82" fmla="*/ 255 w 373"/>
                <a:gd name="T83" fmla="*/ 15 h 229"/>
                <a:gd name="T84" fmla="*/ 286 w 373"/>
                <a:gd name="T85" fmla="*/ 31 h 229"/>
                <a:gd name="T86" fmla="*/ 312 w 373"/>
                <a:gd name="T87" fmla="*/ 54 h 229"/>
                <a:gd name="T88" fmla="*/ 335 w 373"/>
                <a:gd name="T89" fmla="*/ 84 h 229"/>
                <a:gd name="T90" fmla="*/ 353 w 373"/>
                <a:gd name="T91" fmla="*/ 116 h 229"/>
                <a:gd name="T92" fmla="*/ 366 w 373"/>
                <a:gd name="T93" fmla="*/ 152 h 229"/>
                <a:gd name="T94" fmla="*/ 373 w 373"/>
                <a:gd name="T95" fmla="*/ 192 h 229"/>
                <a:gd name="T96" fmla="*/ 373 w 373"/>
                <a:gd name="T97" fmla="*/ 198 h 229"/>
                <a:gd name="T98" fmla="*/ 368 w 373"/>
                <a:gd name="T99" fmla="*/ 211 h 229"/>
                <a:gd name="T100" fmla="*/ 358 w 373"/>
                <a:gd name="T101" fmla="*/ 223 h 229"/>
                <a:gd name="T102" fmla="*/ 347 w 373"/>
                <a:gd name="T103" fmla="*/ 229 h 229"/>
                <a:gd name="T104" fmla="*/ 340 w 373"/>
                <a:gd name="T105" fmla="*/ 229 h 229"/>
                <a:gd name="T106" fmla="*/ 337 w 373"/>
                <a:gd name="T107" fmla="*/ 229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73" h="229">
                  <a:moveTo>
                    <a:pt x="337" y="229"/>
                  </a:moveTo>
                  <a:lnTo>
                    <a:pt x="337" y="229"/>
                  </a:lnTo>
                  <a:lnTo>
                    <a:pt x="330" y="229"/>
                  </a:lnTo>
                  <a:lnTo>
                    <a:pt x="324" y="228"/>
                  </a:lnTo>
                  <a:lnTo>
                    <a:pt x="317" y="224"/>
                  </a:lnTo>
                  <a:lnTo>
                    <a:pt x="312" y="221"/>
                  </a:lnTo>
                  <a:lnTo>
                    <a:pt x="309" y="216"/>
                  </a:lnTo>
                  <a:lnTo>
                    <a:pt x="304" y="210"/>
                  </a:lnTo>
                  <a:lnTo>
                    <a:pt x="302" y="203"/>
                  </a:lnTo>
                  <a:lnTo>
                    <a:pt x="301" y="196"/>
                  </a:lnTo>
                  <a:lnTo>
                    <a:pt x="301" y="196"/>
                  </a:lnTo>
                  <a:lnTo>
                    <a:pt x="299" y="183"/>
                  </a:lnTo>
                  <a:lnTo>
                    <a:pt x="297" y="172"/>
                  </a:lnTo>
                  <a:lnTo>
                    <a:pt x="294" y="159"/>
                  </a:lnTo>
                  <a:lnTo>
                    <a:pt x="289" y="147"/>
                  </a:lnTo>
                  <a:lnTo>
                    <a:pt x="284" y="136"/>
                  </a:lnTo>
                  <a:lnTo>
                    <a:pt x="278" y="126"/>
                  </a:lnTo>
                  <a:lnTo>
                    <a:pt x="271" y="116"/>
                  </a:lnTo>
                  <a:lnTo>
                    <a:pt x="263" y="108"/>
                  </a:lnTo>
                  <a:lnTo>
                    <a:pt x="257" y="100"/>
                  </a:lnTo>
                  <a:lnTo>
                    <a:pt x="247" y="92"/>
                  </a:lnTo>
                  <a:lnTo>
                    <a:pt x="239" y="85"/>
                  </a:lnTo>
                  <a:lnTo>
                    <a:pt x="229" y="80"/>
                  </a:lnTo>
                  <a:lnTo>
                    <a:pt x="219" y="77"/>
                  </a:lnTo>
                  <a:lnTo>
                    <a:pt x="208" y="74"/>
                  </a:lnTo>
                  <a:lnTo>
                    <a:pt x="198" y="72"/>
                  </a:lnTo>
                  <a:lnTo>
                    <a:pt x="186" y="71"/>
                  </a:lnTo>
                  <a:lnTo>
                    <a:pt x="186" y="71"/>
                  </a:lnTo>
                  <a:lnTo>
                    <a:pt x="175" y="72"/>
                  </a:lnTo>
                  <a:lnTo>
                    <a:pt x="165" y="74"/>
                  </a:lnTo>
                  <a:lnTo>
                    <a:pt x="154" y="77"/>
                  </a:lnTo>
                  <a:lnTo>
                    <a:pt x="144" y="80"/>
                  </a:lnTo>
                  <a:lnTo>
                    <a:pt x="134" y="85"/>
                  </a:lnTo>
                  <a:lnTo>
                    <a:pt x="126" y="92"/>
                  </a:lnTo>
                  <a:lnTo>
                    <a:pt x="116" y="100"/>
                  </a:lnTo>
                  <a:lnTo>
                    <a:pt x="110" y="108"/>
                  </a:lnTo>
                  <a:lnTo>
                    <a:pt x="101" y="116"/>
                  </a:lnTo>
                  <a:lnTo>
                    <a:pt x="95" y="126"/>
                  </a:lnTo>
                  <a:lnTo>
                    <a:pt x="88" y="136"/>
                  </a:lnTo>
                  <a:lnTo>
                    <a:pt x="83" y="147"/>
                  </a:lnTo>
                  <a:lnTo>
                    <a:pt x="79" y="159"/>
                  </a:lnTo>
                  <a:lnTo>
                    <a:pt x="75" y="172"/>
                  </a:lnTo>
                  <a:lnTo>
                    <a:pt x="74" y="183"/>
                  </a:lnTo>
                  <a:lnTo>
                    <a:pt x="72" y="196"/>
                  </a:lnTo>
                  <a:lnTo>
                    <a:pt x="72" y="196"/>
                  </a:lnTo>
                  <a:lnTo>
                    <a:pt x="70" y="205"/>
                  </a:lnTo>
                  <a:lnTo>
                    <a:pt x="67" y="211"/>
                  </a:lnTo>
                  <a:lnTo>
                    <a:pt x="64" y="216"/>
                  </a:lnTo>
                  <a:lnTo>
                    <a:pt x="59" y="221"/>
                  </a:lnTo>
                  <a:lnTo>
                    <a:pt x="54" y="226"/>
                  </a:lnTo>
                  <a:lnTo>
                    <a:pt x="47" y="228"/>
                  </a:lnTo>
                  <a:lnTo>
                    <a:pt x="41" y="229"/>
                  </a:lnTo>
                  <a:lnTo>
                    <a:pt x="33" y="229"/>
                  </a:lnTo>
                  <a:lnTo>
                    <a:pt x="33" y="229"/>
                  </a:lnTo>
                  <a:lnTo>
                    <a:pt x="26" y="229"/>
                  </a:lnTo>
                  <a:lnTo>
                    <a:pt x="20" y="226"/>
                  </a:lnTo>
                  <a:lnTo>
                    <a:pt x="13" y="223"/>
                  </a:lnTo>
                  <a:lnTo>
                    <a:pt x="8" y="218"/>
                  </a:lnTo>
                  <a:lnTo>
                    <a:pt x="5" y="211"/>
                  </a:lnTo>
                  <a:lnTo>
                    <a:pt x="2" y="206"/>
                  </a:lnTo>
                  <a:lnTo>
                    <a:pt x="0" y="198"/>
                  </a:lnTo>
                  <a:lnTo>
                    <a:pt x="0" y="192"/>
                  </a:lnTo>
                  <a:lnTo>
                    <a:pt x="0" y="192"/>
                  </a:lnTo>
                  <a:lnTo>
                    <a:pt x="3" y="172"/>
                  </a:lnTo>
                  <a:lnTo>
                    <a:pt x="7" y="152"/>
                  </a:lnTo>
                  <a:lnTo>
                    <a:pt x="13" y="133"/>
                  </a:lnTo>
                  <a:lnTo>
                    <a:pt x="20" y="116"/>
                  </a:lnTo>
                  <a:lnTo>
                    <a:pt x="28" y="98"/>
                  </a:lnTo>
                  <a:lnTo>
                    <a:pt x="38" y="84"/>
                  </a:lnTo>
                  <a:lnTo>
                    <a:pt x="47" y="69"/>
                  </a:lnTo>
                  <a:lnTo>
                    <a:pt x="61" y="54"/>
                  </a:lnTo>
                  <a:lnTo>
                    <a:pt x="74" y="43"/>
                  </a:lnTo>
                  <a:lnTo>
                    <a:pt x="87" y="31"/>
                  </a:lnTo>
                  <a:lnTo>
                    <a:pt x="101" y="23"/>
                  </a:lnTo>
                  <a:lnTo>
                    <a:pt x="118" y="15"/>
                  </a:lnTo>
                  <a:lnTo>
                    <a:pt x="134" y="9"/>
                  </a:lnTo>
                  <a:lnTo>
                    <a:pt x="150" y="4"/>
                  </a:lnTo>
                  <a:lnTo>
                    <a:pt x="168" y="0"/>
                  </a:lnTo>
                  <a:lnTo>
                    <a:pt x="186" y="0"/>
                  </a:lnTo>
                  <a:lnTo>
                    <a:pt x="186" y="0"/>
                  </a:lnTo>
                  <a:lnTo>
                    <a:pt x="204" y="0"/>
                  </a:lnTo>
                  <a:lnTo>
                    <a:pt x="222" y="4"/>
                  </a:lnTo>
                  <a:lnTo>
                    <a:pt x="239" y="9"/>
                  </a:lnTo>
                  <a:lnTo>
                    <a:pt x="255" y="15"/>
                  </a:lnTo>
                  <a:lnTo>
                    <a:pt x="271" y="23"/>
                  </a:lnTo>
                  <a:lnTo>
                    <a:pt x="286" y="31"/>
                  </a:lnTo>
                  <a:lnTo>
                    <a:pt x="299" y="43"/>
                  </a:lnTo>
                  <a:lnTo>
                    <a:pt x="312" y="54"/>
                  </a:lnTo>
                  <a:lnTo>
                    <a:pt x="325" y="69"/>
                  </a:lnTo>
                  <a:lnTo>
                    <a:pt x="335" y="84"/>
                  </a:lnTo>
                  <a:lnTo>
                    <a:pt x="345" y="98"/>
                  </a:lnTo>
                  <a:lnTo>
                    <a:pt x="353" y="116"/>
                  </a:lnTo>
                  <a:lnTo>
                    <a:pt x="360" y="133"/>
                  </a:lnTo>
                  <a:lnTo>
                    <a:pt x="366" y="152"/>
                  </a:lnTo>
                  <a:lnTo>
                    <a:pt x="369" y="172"/>
                  </a:lnTo>
                  <a:lnTo>
                    <a:pt x="373" y="192"/>
                  </a:lnTo>
                  <a:lnTo>
                    <a:pt x="373" y="192"/>
                  </a:lnTo>
                  <a:lnTo>
                    <a:pt x="373" y="198"/>
                  </a:lnTo>
                  <a:lnTo>
                    <a:pt x="371" y="206"/>
                  </a:lnTo>
                  <a:lnTo>
                    <a:pt x="368" y="211"/>
                  </a:lnTo>
                  <a:lnTo>
                    <a:pt x="363" y="218"/>
                  </a:lnTo>
                  <a:lnTo>
                    <a:pt x="358" y="223"/>
                  </a:lnTo>
                  <a:lnTo>
                    <a:pt x="353" y="226"/>
                  </a:lnTo>
                  <a:lnTo>
                    <a:pt x="347" y="229"/>
                  </a:lnTo>
                  <a:lnTo>
                    <a:pt x="340" y="229"/>
                  </a:lnTo>
                  <a:lnTo>
                    <a:pt x="340" y="229"/>
                  </a:lnTo>
                  <a:lnTo>
                    <a:pt x="337" y="229"/>
                  </a:lnTo>
                  <a:lnTo>
                    <a:pt x="337" y="2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9" name="Freeform 33">
              <a:extLst>
                <a:ext uri="{FF2B5EF4-FFF2-40B4-BE49-F238E27FC236}">
                  <a16:creationId xmlns:a16="http://schemas.microsoft.com/office/drawing/2014/main" id="{C6B2DADC-D73D-4FF3-83C9-FB242EED2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6850" y="3675063"/>
              <a:ext cx="588963" cy="57150"/>
            </a:xfrm>
            <a:custGeom>
              <a:avLst/>
              <a:gdLst>
                <a:gd name="T0" fmla="*/ 708 w 744"/>
                <a:gd name="T1" fmla="*/ 72 h 72"/>
                <a:gd name="T2" fmla="*/ 36 w 744"/>
                <a:gd name="T3" fmla="*/ 72 h 72"/>
                <a:gd name="T4" fmla="*/ 36 w 744"/>
                <a:gd name="T5" fmla="*/ 72 h 72"/>
                <a:gd name="T6" fmla="*/ 29 w 744"/>
                <a:gd name="T7" fmla="*/ 70 h 72"/>
                <a:gd name="T8" fmla="*/ 23 w 744"/>
                <a:gd name="T9" fmla="*/ 68 h 72"/>
                <a:gd name="T10" fmla="*/ 16 w 744"/>
                <a:gd name="T11" fmla="*/ 65 h 72"/>
                <a:gd name="T12" fmla="*/ 11 w 744"/>
                <a:gd name="T13" fmla="*/ 60 h 72"/>
                <a:gd name="T14" fmla="*/ 7 w 744"/>
                <a:gd name="T15" fmla="*/ 55 h 72"/>
                <a:gd name="T16" fmla="*/ 3 w 744"/>
                <a:gd name="T17" fmla="*/ 49 h 72"/>
                <a:gd name="T18" fmla="*/ 2 w 744"/>
                <a:gd name="T19" fmla="*/ 42 h 72"/>
                <a:gd name="T20" fmla="*/ 0 w 744"/>
                <a:gd name="T21" fmla="*/ 36 h 72"/>
                <a:gd name="T22" fmla="*/ 0 w 744"/>
                <a:gd name="T23" fmla="*/ 36 h 72"/>
                <a:gd name="T24" fmla="*/ 2 w 744"/>
                <a:gd name="T25" fmla="*/ 29 h 72"/>
                <a:gd name="T26" fmla="*/ 3 w 744"/>
                <a:gd name="T27" fmla="*/ 21 h 72"/>
                <a:gd name="T28" fmla="*/ 7 w 744"/>
                <a:gd name="T29" fmla="*/ 16 h 72"/>
                <a:gd name="T30" fmla="*/ 11 w 744"/>
                <a:gd name="T31" fmla="*/ 11 h 72"/>
                <a:gd name="T32" fmla="*/ 16 w 744"/>
                <a:gd name="T33" fmla="*/ 6 h 72"/>
                <a:gd name="T34" fmla="*/ 23 w 744"/>
                <a:gd name="T35" fmla="*/ 3 h 72"/>
                <a:gd name="T36" fmla="*/ 29 w 744"/>
                <a:gd name="T37" fmla="*/ 1 h 72"/>
                <a:gd name="T38" fmla="*/ 36 w 744"/>
                <a:gd name="T39" fmla="*/ 0 h 72"/>
                <a:gd name="T40" fmla="*/ 708 w 744"/>
                <a:gd name="T41" fmla="*/ 0 h 72"/>
                <a:gd name="T42" fmla="*/ 708 w 744"/>
                <a:gd name="T43" fmla="*/ 0 h 72"/>
                <a:gd name="T44" fmla="*/ 714 w 744"/>
                <a:gd name="T45" fmla="*/ 1 h 72"/>
                <a:gd name="T46" fmla="*/ 721 w 744"/>
                <a:gd name="T47" fmla="*/ 3 h 72"/>
                <a:gd name="T48" fmla="*/ 727 w 744"/>
                <a:gd name="T49" fmla="*/ 6 h 72"/>
                <a:gd name="T50" fmla="*/ 732 w 744"/>
                <a:gd name="T51" fmla="*/ 11 h 72"/>
                <a:gd name="T52" fmla="*/ 737 w 744"/>
                <a:gd name="T53" fmla="*/ 16 h 72"/>
                <a:gd name="T54" fmla="*/ 740 w 744"/>
                <a:gd name="T55" fmla="*/ 21 h 72"/>
                <a:gd name="T56" fmla="*/ 742 w 744"/>
                <a:gd name="T57" fmla="*/ 29 h 72"/>
                <a:gd name="T58" fmla="*/ 744 w 744"/>
                <a:gd name="T59" fmla="*/ 36 h 72"/>
                <a:gd name="T60" fmla="*/ 744 w 744"/>
                <a:gd name="T61" fmla="*/ 36 h 72"/>
                <a:gd name="T62" fmla="*/ 742 w 744"/>
                <a:gd name="T63" fmla="*/ 42 h 72"/>
                <a:gd name="T64" fmla="*/ 740 w 744"/>
                <a:gd name="T65" fmla="*/ 49 h 72"/>
                <a:gd name="T66" fmla="*/ 737 w 744"/>
                <a:gd name="T67" fmla="*/ 55 h 72"/>
                <a:gd name="T68" fmla="*/ 732 w 744"/>
                <a:gd name="T69" fmla="*/ 60 h 72"/>
                <a:gd name="T70" fmla="*/ 727 w 744"/>
                <a:gd name="T71" fmla="*/ 65 h 72"/>
                <a:gd name="T72" fmla="*/ 721 w 744"/>
                <a:gd name="T73" fmla="*/ 68 h 72"/>
                <a:gd name="T74" fmla="*/ 714 w 744"/>
                <a:gd name="T75" fmla="*/ 70 h 72"/>
                <a:gd name="T76" fmla="*/ 708 w 744"/>
                <a:gd name="T77" fmla="*/ 72 h 72"/>
                <a:gd name="T78" fmla="*/ 708 w 744"/>
                <a:gd name="T79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44" h="72">
                  <a:moveTo>
                    <a:pt x="708" y="72"/>
                  </a:moveTo>
                  <a:lnTo>
                    <a:pt x="36" y="72"/>
                  </a:lnTo>
                  <a:lnTo>
                    <a:pt x="36" y="72"/>
                  </a:lnTo>
                  <a:lnTo>
                    <a:pt x="29" y="70"/>
                  </a:lnTo>
                  <a:lnTo>
                    <a:pt x="23" y="68"/>
                  </a:lnTo>
                  <a:lnTo>
                    <a:pt x="16" y="65"/>
                  </a:lnTo>
                  <a:lnTo>
                    <a:pt x="11" y="60"/>
                  </a:lnTo>
                  <a:lnTo>
                    <a:pt x="7" y="55"/>
                  </a:lnTo>
                  <a:lnTo>
                    <a:pt x="3" y="49"/>
                  </a:lnTo>
                  <a:lnTo>
                    <a:pt x="2" y="42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" y="29"/>
                  </a:lnTo>
                  <a:lnTo>
                    <a:pt x="3" y="21"/>
                  </a:lnTo>
                  <a:lnTo>
                    <a:pt x="7" y="16"/>
                  </a:lnTo>
                  <a:lnTo>
                    <a:pt x="11" y="11"/>
                  </a:lnTo>
                  <a:lnTo>
                    <a:pt x="16" y="6"/>
                  </a:lnTo>
                  <a:lnTo>
                    <a:pt x="23" y="3"/>
                  </a:lnTo>
                  <a:lnTo>
                    <a:pt x="29" y="1"/>
                  </a:lnTo>
                  <a:lnTo>
                    <a:pt x="36" y="0"/>
                  </a:lnTo>
                  <a:lnTo>
                    <a:pt x="708" y="0"/>
                  </a:lnTo>
                  <a:lnTo>
                    <a:pt x="708" y="0"/>
                  </a:lnTo>
                  <a:lnTo>
                    <a:pt x="714" y="1"/>
                  </a:lnTo>
                  <a:lnTo>
                    <a:pt x="721" y="3"/>
                  </a:lnTo>
                  <a:lnTo>
                    <a:pt x="727" y="6"/>
                  </a:lnTo>
                  <a:lnTo>
                    <a:pt x="732" y="11"/>
                  </a:lnTo>
                  <a:lnTo>
                    <a:pt x="737" y="16"/>
                  </a:lnTo>
                  <a:lnTo>
                    <a:pt x="740" y="21"/>
                  </a:lnTo>
                  <a:lnTo>
                    <a:pt x="742" y="29"/>
                  </a:lnTo>
                  <a:lnTo>
                    <a:pt x="744" y="36"/>
                  </a:lnTo>
                  <a:lnTo>
                    <a:pt x="744" y="36"/>
                  </a:lnTo>
                  <a:lnTo>
                    <a:pt x="742" y="42"/>
                  </a:lnTo>
                  <a:lnTo>
                    <a:pt x="740" y="49"/>
                  </a:lnTo>
                  <a:lnTo>
                    <a:pt x="737" y="55"/>
                  </a:lnTo>
                  <a:lnTo>
                    <a:pt x="732" y="60"/>
                  </a:lnTo>
                  <a:lnTo>
                    <a:pt x="727" y="65"/>
                  </a:lnTo>
                  <a:lnTo>
                    <a:pt x="721" y="68"/>
                  </a:lnTo>
                  <a:lnTo>
                    <a:pt x="714" y="70"/>
                  </a:lnTo>
                  <a:lnTo>
                    <a:pt x="708" y="72"/>
                  </a:lnTo>
                  <a:lnTo>
                    <a:pt x="708" y="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pic>
        <p:nvPicPr>
          <p:cNvPr id="150" name="Grafika 149">
            <a:extLst>
              <a:ext uri="{FF2B5EF4-FFF2-40B4-BE49-F238E27FC236}">
                <a16:creationId xmlns:a16="http://schemas.microsoft.com/office/drawing/2014/main" id="{852DCDD0-E71D-44B1-A7FF-A5F472DC0E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55994" y="5152885"/>
            <a:ext cx="224266" cy="224266"/>
          </a:xfrm>
          <a:prstGeom prst="rect">
            <a:avLst/>
          </a:prstGeom>
        </p:spPr>
      </p:pic>
      <p:pic>
        <p:nvPicPr>
          <p:cNvPr id="151" name="Grafika 150">
            <a:extLst>
              <a:ext uri="{FF2B5EF4-FFF2-40B4-BE49-F238E27FC236}">
                <a16:creationId xmlns:a16="http://schemas.microsoft.com/office/drawing/2014/main" id="{D021F582-8BB8-4AE3-841B-9264CE3C876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24708" y="4640878"/>
            <a:ext cx="286839" cy="286839"/>
          </a:xfrm>
          <a:prstGeom prst="rect">
            <a:avLst/>
          </a:prstGeom>
        </p:spPr>
      </p:pic>
      <p:grpSp>
        <p:nvGrpSpPr>
          <p:cNvPr id="152" name="Grupa 151">
            <a:extLst>
              <a:ext uri="{FF2B5EF4-FFF2-40B4-BE49-F238E27FC236}">
                <a16:creationId xmlns:a16="http://schemas.microsoft.com/office/drawing/2014/main" id="{5BD91EB0-612A-43C9-BBA2-27B738641F3E}"/>
              </a:ext>
            </a:extLst>
          </p:cNvPr>
          <p:cNvGrpSpPr/>
          <p:nvPr/>
        </p:nvGrpSpPr>
        <p:grpSpPr>
          <a:xfrm>
            <a:off x="2968899" y="2595719"/>
            <a:ext cx="216539" cy="316749"/>
            <a:chOff x="2776538" y="3530600"/>
            <a:chExt cx="981075" cy="1435101"/>
          </a:xfrm>
          <a:solidFill>
            <a:srgbClr val="BFBFBF"/>
          </a:solidFill>
        </p:grpSpPr>
        <p:sp>
          <p:nvSpPr>
            <p:cNvPr id="153" name="Freeform 40">
              <a:extLst>
                <a:ext uri="{FF2B5EF4-FFF2-40B4-BE49-F238E27FC236}">
                  <a16:creationId xmlns:a16="http://schemas.microsoft.com/office/drawing/2014/main" id="{E97D63D2-CB02-47CD-B88E-A3A476CE57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95663" y="4217988"/>
              <a:ext cx="361950" cy="747713"/>
            </a:xfrm>
            <a:custGeom>
              <a:avLst/>
              <a:gdLst>
                <a:gd name="T0" fmla="*/ 0 w 913"/>
                <a:gd name="T1" fmla="*/ 0 h 1885"/>
                <a:gd name="T2" fmla="*/ 0 w 913"/>
                <a:gd name="T3" fmla="*/ 1885 h 1885"/>
                <a:gd name="T4" fmla="*/ 317 w 913"/>
                <a:gd name="T5" fmla="*/ 1885 h 1885"/>
                <a:gd name="T6" fmla="*/ 317 w 913"/>
                <a:gd name="T7" fmla="*/ 1394 h 1885"/>
                <a:gd name="T8" fmla="*/ 597 w 913"/>
                <a:gd name="T9" fmla="*/ 1394 h 1885"/>
                <a:gd name="T10" fmla="*/ 597 w 913"/>
                <a:gd name="T11" fmla="*/ 1885 h 1885"/>
                <a:gd name="T12" fmla="*/ 913 w 913"/>
                <a:gd name="T13" fmla="*/ 1885 h 1885"/>
                <a:gd name="T14" fmla="*/ 913 w 913"/>
                <a:gd name="T15" fmla="*/ 0 h 1885"/>
                <a:gd name="T16" fmla="*/ 0 w 913"/>
                <a:gd name="T17" fmla="*/ 0 h 1885"/>
                <a:gd name="T18" fmla="*/ 669 w 913"/>
                <a:gd name="T19" fmla="*/ 1150 h 1885"/>
                <a:gd name="T20" fmla="*/ 245 w 913"/>
                <a:gd name="T21" fmla="*/ 1150 h 1885"/>
                <a:gd name="T22" fmla="*/ 245 w 913"/>
                <a:gd name="T23" fmla="*/ 1022 h 1885"/>
                <a:gd name="T24" fmla="*/ 669 w 913"/>
                <a:gd name="T25" fmla="*/ 1022 h 1885"/>
                <a:gd name="T26" fmla="*/ 669 w 913"/>
                <a:gd name="T27" fmla="*/ 1150 h 1885"/>
                <a:gd name="T28" fmla="*/ 669 w 913"/>
                <a:gd name="T29" fmla="*/ 780 h 1885"/>
                <a:gd name="T30" fmla="*/ 245 w 913"/>
                <a:gd name="T31" fmla="*/ 780 h 1885"/>
                <a:gd name="T32" fmla="*/ 245 w 913"/>
                <a:gd name="T33" fmla="*/ 651 h 1885"/>
                <a:gd name="T34" fmla="*/ 669 w 913"/>
                <a:gd name="T35" fmla="*/ 651 h 1885"/>
                <a:gd name="T36" fmla="*/ 669 w 913"/>
                <a:gd name="T37" fmla="*/ 780 h 1885"/>
                <a:gd name="T38" fmla="*/ 669 w 913"/>
                <a:gd name="T39" fmla="*/ 408 h 1885"/>
                <a:gd name="T40" fmla="*/ 245 w 913"/>
                <a:gd name="T41" fmla="*/ 408 h 1885"/>
                <a:gd name="T42" fmla="*/ 245 w 913"/>
                <a:gd name="T43" fmla="*/ 279 h 1885"/>
                <a:gd name="T44" fmla="*/ 669 w 913"/>
                <a:gd name="T45" fmla="*/ 279 h 1885"/>
                <a:gd name="T46" fmla="*/ 669 w 913"/>
                <a:gd name="T47" fmla="*/ 408 h 18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13" h="1885">
                  <a:moveTo>
                    <a:pt x="0" y="0"/>
                  </a:moveTo>
                  <a:lnTo>
                    <a:pt x="0" y="1885"/>
                  </a:lnTo>
                  <a:lnTo>
                    <a:pt x="317" y="1885"/>
                  </a:lnTo>
                  <a:lnTo>
                    <a:pt x="317" y="1394"/>
                  </a:lnTo>
                  <a:lnTo>
                    <a:pt x="597" y="1394"/>
                  </a:lnTo>
                  <a:lnTo>
                    <a:pt x="597" y="1885"/>
                  </a:lnTo>
                  <a:lnTo>
                    <a:pt x="913" y="1885"/>
                  </a:lnTo>
                  <a:lnTo>
                    <a:pt x="913" y="0"/>
                  </a:lnTo>
                  <a:lnTo>
                    <a:pt x="0" y="0"/>
                  </a:lnTo>
                  <a:close/>
                  <a:moveTo>
                    <a:pt x="669" y="1150"/>
                  </a:moveTo>
                  <a:lnTo>
                    <a:pt x="245" y="1150"/>
                  </a:lnTo>
                  <a:lnTo>
                    <a:pt x="245" y="1022"/>
                  </a:lnTo>
                  <a:lnTo>
                    <a:pt x="669" y="1022"/>
                  </a:lnTo>
                  <a:lnTo>
                    <a:pt x="669" y="1150"/>
                  </a:lnTo>
                  <a:close/>
                  <a:moveTo>
                    <a:pt x="669" y="780"/>
                  </a:moveTo>
                  <a:lnTo>
                    <a:pt x="245" y="780"/>
                  </a:lnTo>
                  <a:lnTo>
                    <a:pt x="245" y="651"/>
                  </a:lnTo>
                  <a:lnTo>
                    <a:pt x="669" y="651"/>
                  </a:lnTo>
                  <a:lnTo>
                    <a:pt x="669" y="780"/>
                  </a:lnTo>
                  <a:close/>
                  <a:moveTo>
                    <a:pt x="669" y="408"/>
                  </a:moveTo>
                  <a:lnTo>
                    <a:pt x="245" y="408"/>
                  </a:lnTo>
                  <a:lnTo>
                    <a:pt x="245" y="279"/>
                  </a:lnTo>
                  <a:lnTo>
                    <a:pt x="669" y="279"/>
                  </a:lnTo>
                  <a:lnTo>
                    <a:pt x="669" y="4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54" name="Freeform 41">
              <a:extLst>
                <a:ext uri="{FF2B5EF4-FFF2-40B4-BE49-F238E27FC236}">
                  <a16:creationId xmlns:a16="http://schemas.microsoft.com/office/drawing/2014/main" id="{63C302EA-8337-4F3C-B200-E341E21859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76538" y="3530600"/>
              <a:ext cx="574675" cy="1435100"/>
            </a:xfrm>
            <a:custGeom>
              <a:avLst/>
              <a:gdLst>
                <a:gd name="T0" fmla="*/ 1448 w 1448"/>
                <a:gd name="T1" fmla="*/ 1280 h 3618"/>
                <a:gd name="T2" fmla="*/ 1448 w 1448"/>
                <a:gd name="T3" fmla="*/ 3618 h 3618"/>
                <a:gd name="T4" fmla="*/ 965 w 1448"/>
                <a:gd name="T5" fmla="*/ 3618 h 3618"/>
                <a:gd name="T6" fmla="*/ 965 w 1448"/>
                <a:gd name="T7" fmla="*/ 2930 h 3618"/>
                <a:gd name="T8" fmla="*/ 483 w 1448"/>
                <a:gd name="T9" fmla="*/ 2930 h 3618"/>
                <a:gd name="T10" fmla="*/ 483 w 1448"/>
                <a:gd name="T11" fmla="*/ 3618 h 3618"/>
                <a:gd name="T12" fmla="*/ 0 w 1448"/>
                <a:gd name="T13" fmla="*/ 3618 h 3618"/>
                <a:gd name="T14" fmla="*/ 0 w 1448"/>
                <a:gd name="T15" fmla="*/ 1280 h 3618"/>
                <a:gd name="T16" fmla="*/ 157 w 1448"/>
                <a:gd name="T17" fmla="*/ 1280 h 3618"/>
                <a:gd name="T18" fmla="*/ 157 w 1448"/>
                <a:gd name="T19" fmla="*/ 1098 h 3618"/>
                <a:gd name="T20" fmla="*/ 314 w 1448"/>
                <a:gd name="T21" fmla="*/ 1098 h 3618"/>
                <a:gd name="T22" fmla="*/ 314 w 1448"/>
                <a:gd name="T23" fmla="*/ 918 h 3618"/>
                <a:gd name="T24" fmla="*/ 638 w 1448"/>
                <a:gd name="T25" fmla="*/ 918 h 3618"/>
                <a:gd name="T26" fmla="*/ 724 w 1448"/>
                <a:gd name="T27" fmla="*/ 0 h 3618"/>
                <a:gd name="T28" fmla="*/ 811 w 1448"/>
                <a:gd name="T29" fmla="*/ 918 h 3618"/>
                <a:gd name="T30" fmla="*/ 1134 w 1448"/>
                <a:gd name="T31" fmla="*/ 918 h 3618"/>
                <a:gd name="T32" fmla="*/ 1134 w 1448"/>
                <a:gd name="T33" fmla="*/ 1098 h 3618"/>
                <a:gd name="T34" fmla="*/ 1291 w 1448"/>
                <a:gd name="T35" fmla="*/ 1098 h 3618"/>
                <a:gd name="T36" fmla="*/ 1291 w 1448"/>
                <a:gd name="T37" fmla="*/ 1280 h 3618"/>
                <a:gd name="T38" fmla="*/ 1448 w 1448"/>
                <a:gd name="T39" fmla="*/ 1280 h 3618"/>
                <a:gd name="T40" fmla="*/ 1158 w 1448"/>
                <a:gd name="T41" fmla="*/ 1580 h 3618"/>
                <a:gd name="T42" fmla="*/ 290 w 1448"/>
                <a:gd name="T43" fmla="*/ 1580 h 3618"/>
                <a:gd name="T44" fmla="*/ 290 w 1448"/>
                <a:gd name="T45" fmla="*/ 1700 h 3618"/>
                <a:gd name="T46" fmla="*/ 1158 w 1448"/>
                <a:gd name="T47" fmla="*/ 1700 h 3618"/>
                <a:gd name="T48" fmla="*/ 1158 w 1448"/>
                <a:gd name="T49" fmla="*/ 1580 h 3618"/>
                <a:gd name="T50" fmla="*/ 1158 w 1448"/>
                <a:gd name="T51" fmla="*/ 1997 h 3618"/>
                <a:gd name="T52" fmla="*/ 290 w 1448"/>
                <a:gd name="T53" fmla="*/ 1997 h 3618"/>
                <a:gd name="T54" fmla="*/ 290 w 1448"/>
                <a:gd name="T55" fmla="*/ 2117 h 3618"/>
                <a:gd name="T56" fmla="*/ 1158 w 1448"/>
                <a:gd name="T57" fmla="*/ 2117 h 3618"/>
                <a:gd name="T58" fmla="*/ 1158 w 1448"/>
                <a:gd name="T59" fmla="*/ 1997 h 3618"/>
                <a:gd name="T60" fmla="*/ 1158 w 1448"/>
                <a:gd name="T61" fmla="*/ 2414 h 3618"/>
                <a:gd name="T62" fmla="*/ 290 w 1448"/>
                <a:gd name="T63" fmla="*/ 2414 h 3618"/>
                <a:gd name="T64" fmla="*/ 290 w 1448"/>
                <a:gd name="T65" fmla="*/ 2535 h 3618"/>
                <a:gd name="T66" fmla="*/ 1158 w 1448"/>
                <a:gd name="T67" fmla="*/ 2535 h 3618"/>
                <a:gd name="T68" fmla="*/ 1158 w 1448"/>
                <a:gd name="T69" fmla="*/ 2414 h 3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48" h="3618">
                  <a:moveTo>
                    <a:pt x="1448" y="1280"/>
                  </a:moveTo>
                  <a:lnTo>
                    <a:pt x="1448" y="3618"/>
                  </a:lnTo>
                  <a:lnTo>
                    <a:pt x="965" y="3618"/>
                  </a:lnTo>
                  <a:lnTo>
                    <a:pt x="965" y="2930"/>
                  </a:lnTo>
                  <a:lnTo>
                    <a:pt x="483" y="2930"/>
                  </a:lnTo>
                  <a:lnTo>
                    <a:pt x="483" y="3618"/>
                  </a:lnTo>
                  <a:lnTo>
                    <a:pt x="0" y="3618"/>
                  </a:lnTo>
                  <a:lnTo>
                    <a:pt x="0" y="1280"/>
                  </a:lnTo>
                  <a:lnTo>
                    <a:pt x="157" y="1280"/>
                  </a:lnTo>
                  <a:lnTo>
                    <a:pt x="157" y="1098"/>
                  </a:lnTo>
                  <a:lnTo>
                    <a:pt x="314" y="1098"/>
                  </a:lnTo>
                  <a:lnTo>
                    <a:pt x="314" y="918"/>
                  </a:lnTo>
                  <a:lnTo>
                    <a:pt x="638" y="918"/>
                  </a:lnTo>
                  <a:lnTo>
                    <a:pt x="724" y="0"/>
                  </a:lnTo>
                  <a:lnTo>
                    <a:pt x="811" y="918"/>
                  </a:lnTo>
                  <a:lnTo>
                    <a:pt x="1134" y="918"/>
                  </a:lnTo>
                  <a:lnTo>
                    <a:pt x="1134" y="1098"/>
                  </a:lnTo>
                  <a:lnTo>
                    <a:pt x="1291" y="1098"/>
                  </a:lnTo>
                  <a:lnTo>
                    <a:pt x="1291" y="1280"/>
                  </a:lnTo>
                  <a:lnTo>
                    <a:pt x="1448" y="1280"/>
                  </a:lnTo>
                  <a:close/>
                  <a:moveTo>
                    <a:pt x="1158" y="1580"/>
                  </a:moveTo>
                  <a:lnTo>
                    <a:pt x="290" y="1580"/>
                  </a:lnTo>
                  <a:lnTo>
                    <a:pt x="290" y="1700"/>
                  </a:lnTo>
                  <a:lnTo>
                    <a:pt x="1158" y="1700"/>
                  </a:lnTo>
                  <a:lnTo>
                    <a:pt x="1158" y="1580"/>
                  </a:lnTo>
                  <a:close/>
                  <a:moveTo>
                    <a:pt x="1158" y="1997"/>
                  </a:moveTo>
                  <a:lnTo>
                    <a:pt x="290" y="1997"/>
                  </a:lnTo>
                  <a:lnTo>
                    <a:pt x="290" y="2117"/>
                  </a:lnTo>
                  <a:lnTo>
                    <a:pt x="1158" y="2117"/>
                  </a:lnTo>
                  <a:lnTo>
                    <a:pt x="1158" y="1997"/>
                  </a:lnTo>
                  <a:close/>
                  <a:moveTo>
                    <a:pt x="1158" y="2414"/>
                  </a:moveTo>
                  <a:lnTo>
                    <a:pt x="290" y="2414"/>
                  </a:lnTo>
                  <a:lnTo>
                    <a:pt x="290" y="2535"/>
                  </a:lnTo>
                  <a:lnTo>
                    <a:pt x="1158" y="2535"/>
                  </a:lnTo>
                  <a:lnTo>
                    <a:pt x="1158" y="24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155" name="Grupa 154">
            <a:extLst>
              <a:ext uri="{FF2B5EF4-FFF2-40B4-BE49-F238E27FC236}">
                <a16:creationId xmlns:a16="http://schemas.microsoft.com/office/drawing/2014/main" id="{6EAB30F1-DE3C-4FEA-A2BE-BA69A8857FEE}"/>
              </a:ext>
            </a:extLst>
          </p:cNvPr>
          <p:cNvGrpSpPr/>
          <p:nvPr/>
        </p:nvGrpSpPr>
        <p:grpSpPr>
          <a:xfrm>
            <a:off x="2966049" y="3610972"/>
            <a:ext cx="222238" cy="250017"/>
            <a:chOff x="4279901" y="2478088"/>
            <a:chExt cx="635000" cy="714374"/>
          </a:xfrm>
          <a:solidFill>
            <a:srgbClr val="BFBFBF"/>
          </a:solidFill>
        </p:grpSpPr>
        <p:sp>
          <p:nvSpPr>
            <p:cNvPr id="156" name="Freeform 34">
              <a:extLst>
                <a:ext uri="{FF2B5EF4-FFF2-40B4-BE49-F238E27FC236}">
                  <a16:creationId xmlns:a16="http://schemas.microsoft.com/office/drawing/2014/main" id="{8CAB3269-62E3-490E-ADC5-478E2223A6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7238" y="2478088"/>
              <a:ext cx="320675" cy="320675"/>
            </a:xfrm>
            <a:custGeom>
              <a:avLst/>
              <a:gdLst>
                <a:gd name="T0" fmla="*/ 1410 w 1411"/>
                <a:gd name="T1" fmla="*/ 669 h 1410"/>
                <a:gd name="T2" fmla="*/ 1397 w 1411"/>
                <a:gd name="T3" fmla="*/ 563 h 1410"/>
                <a:gd name="T4" fmla="*/ 1368 w 1411"/>
                <a:gd name="T5" fmla="*/ 462 h 1410"/>
                <a:gd name="T6" fmla="*/ 1326 w 1411"/>
                <a:gd name="T7" fmla="*/ 367 h 1410"/>
                <a:gd name="T8" fmla="*/ 1271 w 1411"/>
                <a:gd name="T9" fmla="*/ 282 h 1410"/>
                <a:gd name="T10" fmla="*/ 1205 w 1411"/>
                <a:gd name="T11" fmla="*/ 206 h 1410"/>
                <a:gd name="T12" fmla="*/ 1127 w 1411"/>
                <a:gd name="T13" fmla="*/ 139 h 1410"/>
                <a:gd name="T14" fmla="*/ 1042 w 1411"/>
                <a:gd name="T15" fmla="*/ 84 h 1410"/>
                <a:gd name="T16" fmla="*/ 948 w 1411"/>
                <a:gd name="T17" fmla="*/ 42 h 1410"/>
                <a:gd name="T18" fmla="*/ 848 w 1411"/>
                <a:gd name="T19" fmla="*/ 14 h 1410"/>
                <a:gd name="T20" fmla="*/ 742 w 1411"/>
                <a:gd name="T21" fmla="*/ 1 h 1410"/>
                <a:gd name="T22" fmla="*/ 669 w 1411"/>
                <a:gd name="T23" fmla="*/ 1 h 1410"/>
                <a:gd name="T24" fmla="*/ 564 w 1411"/>
                <a:gd name="T25" fmla="*/ 14 h 1410"/>
                <a:gd name="T26" fmla="*/ 463 w 1411"/>
                <a:gd name="T27" fmla="*/ 42 h 1410"/>
                <a:gd name="T28" fmla="*/ 369 w 1411"/>
                <a:gd name="T29" fmla="*/ 84 h 1410"/>
                <a:gd name="T30" fmla="*/ 283 w 1411"/>
                <a:gd name="T31" fmla="*/ 139 h 1410"/>
                <a:gd name="T32" fmla="*/ 207 w 1411"/>
                <a:gd name="T33" fmla="*/ 206 h 1410"/>
                <a:gd name="T34" fmla="*/ 141 w 1411"/>
                <a:gd name="T35" fmla="*/ 282 h 1410"/>
                <a:gd name="T36" fmla="*/ 86 w 1411"/>
                <a:gd name="T37" fmla="*/ 367 h 1410"/>
                <a:gd name="T38" fmla="*/ 43 w 1411"/>
                <a:gd name="T39" fmla="*/ 462 h 1410"/>
                <a:gd name="T40" fmla="*/ 15 w 1411"/>
                <a:gd name="T41" fmla="*/ 563 h 1410"/>
                <a:gd name="T42" fmla="*/ 1 w 1411"/>
                <a:gd name="T43" fmla="*/ 669 h 1410"/>
                <a:gd name="T44" fmla="*/ 1 w 1411"/>
                <a:gd name="T45" fmla="*/ 742 h 1410"/>
                <a:gd name="T46" fmla="*/ 15 w 1411"/>
                <a:gd name="T47" fmla="*/ 848 h 1410"/>
                <a:gd name="T48" fmla="*/ 43 w 1411"/>
                <a:gd name="T49" fmla="*/ 948 h 1410"/>
                <a:gd name="T50" fmla="*/ 86 w 1411"/>
                <a:gd name="T51" fmla="*/ 1042 h 1410"/>
                <a:gd name="T52" fmla="*/ 141 w 1411"/>
                <a:gd name="T53" fmla="*/ 1127 h 1410"/>
                <a:gd name="T54" fmla="*/ 207 w 1411"/>
                <a:gd name="T55" fmla="*/ 1205 h 1410"/>
                <a:gd name="T56" fmla="*/ 283 w 1411"/>
                <a:gd name="T57" fmla="*/ 1271 h 1410"/>
                <a:gd name="T58" fmla="*/ 369 w 1411"/>
                <a:gd name="T59" fmla="*/ 1326 h 1410"/>
                <a:gd name="T60" fmla="*/ 463 w 1411"/>
                <a:gd name="T61" fmla="*/ 1368 h 1410"/>
                <a:gd name="T62" fmla="*/ 564 w 1411"/>
                <a:gd name="T63" fmla="*/ 1396 h 1410"/>
                <a:gd name="T64" fmla="*/ 669 w 1411"/>
                <a:gd name="T65" fmla="*/ 1409 h 1410"/>
                <a:gd name="T66" fmla="*/ 742 w 1411"/>
                <a:gd name="T67" fmla="*/ 1409 h 1410"/>
                <a:gd name="T68" fmla="*/ 848 w 1411"/>
                <a:gd name="T69" fmla="*/ 1396 h 1410"/>
                <a:gd name="T70" fmla="*/ 948 w 1411"/>
                <a:gd name="T71" fmla="*/ 1368 h 1410"/>
                <a:gd name="T72" fmla="*/ 1042 w 1411"/>
                <a:gd name="T73" fmla="*/ 1326 h 1410"/>
                <a:gd name="T74" fmla="*/ 1127 w 1411"/>
                <a:gd name="T75" fmla="*/ 1271 h 1410"/>
                <a:gd name="T76" fmla="*/ 1205 w 1411"/>
                <a:gd name="T77" fmla="*/ 1205 h 1410"/>
                <a:gd name="T78" fmla="*/ 1271 w 1411"/>
                <a:gd name="T79" fmla="*/ 1127 h 1410"/>
                <a:gd name="T80" fmla="*/ 1326 w 1411"/>
                <a:gd name="T81" fmla="*/ 1042 h 1410"/>
                <a:gd name="T82" fmla="*/ 1368 w 1411"/>
                <a:gd name="T83" fmla="*/ 948 h 1410"/>
                <a:gd name="T84" fmla="*/ 1397 w 1411"/>
                <a:gd name="T85" fmla="*/ 848 h 1410"/>
                <a:gd name="T86" fmla="*/ 1410 w 1411"/>
                <a:gd name="T87" fmla="*/ 742 h 1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11" h="1410">
                  <a:moveTo>
                    <a:pt x="1411" y="705"/>
                  </a:moveTo>
                  <a:lnTo>
                    <a:pt x="1411" y="705"/>
                  </a:lnTo>
                  <a:lnTo>
                    <a:pt x="1410" y="669"/>
                  </a:lnTo>
                  <a:lnTo>
                    <a:pt x="1408" y="632"/>
                  </a:lnTo>
                  <a:lnTo>
                    <a:pt x="1403" y="597"/>
                  </a:lnTo>
                  <a:lnTo>
                    <a:pt x="1397" y="563"/>
                  </a:lnTo>
                  <a:lnTo>
                    <a:pt x="1389" y="528"/>
                  </a:lnTo>
                  <a:lnTo>
                    <a:pt x="1379" y="494"/>
                  </a:lnTo>
                  <a:lnTo>
                    <a:pt x="1368" y="462"/>
                  </a:lnTo>
                  <a:lnTo>
                    <a:pt x="1356" y="430"/>
                  </a:lnTo>
                  <a:lnTo>
                    <a:pt x="1342" y="399"/>
                  </a:lnTo>
                  <a:lnTo>
                    <a:pt x="1326" y="367"/>
                  </a:lnTo>
                  <a:lnTo>
                    <a:pt x="1310" y="339"/>
                  </a:lnTo>
                  <a:lnTo>
                    <a:pt x="1290" y="310"/>
                  </a:lnTo>
                  <a:lnTo>
                    <a:pt x="1271" y="282"/>
                  </a:lnTo>
                  <a:lnTo>
                    <a:pt x="1251" y="255"/>
                  </a:lnTo>
                  <a:lnTo>
                    <a:pt x="1228" y="230"/>
                  </a:lnTo>
                  <a:lnTo>
                    <a:pt x="1205" y="206"/>
                  </a:lnTo>
                  <a:lnTo>
                    <a:pt x="1180" y="182"/>
                  </a:lnTo>
                  <a:lnTo>
                    <a:pt x="1154" y="160"/>
                  </a:lnTo>
                  <a:lnTo>
                    <a:pt x="1127" y="139"/>
                  </a:lnTo>
                  <a:lnTo>
                    <a:pt x="1101" y="120"/>
                  </a:lnTo>
                  <a:lnTo>
                    <a:pt x="1072" y="102"/>
                  </a:lnTo>
                  <a:lnTo>
                    <a:pt x="1042" y="84"/>
                  </a:lnTo>
                  <a:lnTo>
                    <a:pt x="1012" y="68"/>
                  </a:lnTo>
                  <a:lnTo>
                    <a:pt x="981" y="54"/>
                  </a:lnTo>
                  <a:lnTo>
                    <a:pt x="948" y="42"/>
                  </a:lnTo>
                  <a:lnTo>
                    <a:pt x="915" y="31"/>
                  </a:lnTo>
                  <a:lnTo>
                    <a:pt x="882" y="21"/>
                  </a:lnTo>
                  <a:lnTo>
                    <a:pt x="848" y="14"/>
                  </a:lnTo>
                  <a:lnTo>
                    <a:pt x="814" y="7"/>
                  </a:lnTo>
                  <a:lnTo>
                    <a:pt x="778" y="3"/>
                  </a:lnTo>
                  <a:lnTo>
                    <a:pt x="742" y="1"/>
                  </a:lnTo>
                  <a:lnTo>
                    <a:pt x="705" y="0"/>
                  </a:lnTo>
                  <a:lnTo>
                    <a:pt x="705" y="0"/>
                  </a:lnTo>
                  <a:lnTo>
                    <a:pt x="669" y="1"/>
                  </a:lnTo>
                  <a:lnTo>
                    <a:pt x="634" y="3"/>
                  </a:lnTo>
                  <a:lnTo>
                    <a:pt x="598" y="7"/>
                  </a:lnTo>
                  <a:lnTo>
                    <a:pt x="564" y="14"/>
                  </a:lnTo>
                  <a:lnTo>
                    <a:pt x="530" y="21"/>
                  </a:lnTo>
                  <a:lnTo>
                    <a:pt x="495" y="31"/>
                  </a:lnTo>
                  <a:lnTo>
                    <a:pt x="463" y="42"/>
                  </a:lnTo>
                  <a:lnTo>
                    <a:pt x="431" y="54"/>
                  </a:lnTo>
                  <a:lnTo>
                    <a:pt x="400" y="68"/>
                  </a:lnTo>
                  <a:lnTo>
                    <a:pt x="369" y="84"/>
                  </a:lnTo>
                  <a:lnTo>
                    <a:pt x="340" y="102"/>
                  </a:lnTo>
                  <a:lnTo>
                    <a:pt x="311" y="120"/>
                  </a:lnTo>
                  <a:lnTo>
                    <a:pt x="283" y="139"/>
                  </a:lnTo>
                  <a:lnTo>
                    <a:pt x="257" y="160"/>
                  </a:lnTo>
                  <a:lnTo>
                    <a:pt x="232" y="182"/>
                  </a:lnTo>
                  <a:lnTo>
                    <a:pt x="207" y="206"/>
                  </a:lnTo>
                  <a:lnTo>
                    <a:pt x="184" y="230"/>
                  </a:lnTo>
                  <a:lnTo>
                    <a:pt x="161" y="255"/>
                  </a:lnTo>
                  <a:lnTo>
                    <a:pt x="141" y="282"/>
                  </a:lnTo>
                  <a:lnTo>
                    <a:pt x="121" y="310"/>
                  </a:lnTo>
                  <a:lnTo>
                    <a:pt x="102" y="339"/>
                  </a:lnTo>
                  <a:lnTo>
                    <a:pt x="86" y="367"/>
                  </a:lnTo>
                  <a:lnTo>
                    <a:pt x="70" y="399"/>
                  </a:lnTo>
                  <a:lnTo>
                    <a:pt x="56" y="430"/>
                  </a:lnTo>
                  <a:lnTo>
                    <a:pt x="43" y="462"/>
                  </a:lnTo>
                  <a:lnTo>
                    <a:pt x="33" y="494"/>
                  </a:lnTo>
                  <a:lnTo>
                    <a:pt x="23" y="528"/>
                  </a:lnTo>
                  <a:lnTo>
                    <a:pt x="15" y="563"/>
                  </a:lnTo>
                  <a:lnTo>
                    <a:pt x="9" y="597"/>
                  </a:lnTo>
                  <a:lnTo>
                    <a:pt x="5" y="632"/>
                  </a:lnTo>
                  <a:lnTo>
                    <a:pt x="1" y="669"/>
                  </a:lnTo>
                  <a:lnTo>
                    <a:pt x="0" y="705"/>
                  </a:lnTo>
                  <a:lnTo>
                    <a:pt x="0" y="705"/>
                  </a:lnTo>
                  <a:lnTo>
                    <a:pt x="1" y="742"/>
                  </a:lnTo>
                  <a:lnTo>
                    <a:pt x="5" y="777"/>
                  </a:lnTo>
                  <a:lnTo>
                    <a:pt x="9" y="812"/>
                  </a:lnTo>
                  <a:lnTo>
                    <a:pt x="15" y="848"/>
                  </a:lnTo>
                  <a:lnTo>
                    <a:pt x="23" y="882"/>
                  </a:lnTo>
                  <a:lnTo>
                    <a:pt x="33" y="915"/>
                  </a:lnTo>
                  <a:lnTo>
                    <a:pt x="43" y="948"/>
                  </a:lnTo>
                  <a:lnTo>
                    <a:pt x="56" y="981"/>
                  </a:lnTo>
                  <a:lnTo>
                    <a:pt x="70" y="1012"/>
                  </a:lnTo>
                  <a:lnTo>
                    <a:pt x="86" y="1042"/>
                  </a:lnTo>
                  <a:lnTo>
                    <a:pt x="102" y="1072"/>
                  </a:lnTo>
                  <a:lnTo>
                    <a:pt x="121" y="1100"/>
                  </a:lnTo>
                  <a:lnTo>
                    <a:pt x="141" y="1127"/>
                  </a:lnTo>
                  <a:lnTo>
                    <a:pt x="161" y="1154"/>
                  </a:lnTo>
                  <a:lnTo>
                    <a:pt x="184" y="1180"/>
                  </a:lnTo>
                  <a:lnTo>
                    <a:pt x="207" y="1205"/>
                  </a:lnTo>
                  <a:lnTo>
                    <a:pt x="232" y="1228"/>
                  </a:lnTo>
                  <a:lnTo>
                    <a:pt x="257" y="1250"/>
                  </a:lnTo>
                  <a:lnTo>
                    <a:pt x="283" y="1271"/>
                  </a:lnTo>
                  <a:lnTo>
                    <a:pt x="311" y="1290"/>
                  </a:lnTo>
                  <a:lnTo>
                    <a:pt x="340" y="1309"/>
                  </a:lnTo>
                  <a:lnTo>
                    <a:pt x="369" y="1326"/>
                  </a:lnTo>
                  <a:lnTo>
                    <a:pt x="400" y="1341"/>
                  </a:lnTo>
                  <a:lnTo>
                    <a:pt x="431" y="1356"/>
                  </a:lnTo>
                  <a:lnTo>
                    <a:pt x="463" y="1368"/>
                  </a:lnTo>
                  <a:lnTo>
                    <a:pt x="495" y="1379"/>
                  </a:lnTo>
                  <a:lnTo>
                    <a:pt x="530" y="1388"/>
                  </a:lnTo>
                  <a:lnTo>
                    <a:pt x="564" y="1396"/>
                  </a:lnTo>
                  <a:lnTo>
                    <a:pt x="598" y="1403"/>
                  </a:lnTo>
                  <a:lnTo>
                    <a:pt x="634" y="1407"/>
                  </a:lnTo>
                  <a:lnTo>
                    <a:pt x="669" y="1409"/>
                  </a:lnTo>
                  <a:lnTo>
                    <a:pt x="705" y="1410"/>
                  </a:lnTo>
                  <a:lnTo>
                    <a:pt x="705" y="1410"/>
                  </a:lnTo>
                  <a:lnTo>
                    <a:pt x="742" y="1409"/>
                  </a:lnTo>
                  <a:lnTo>
                    <a:pt x="778" y="1407"/>
                  </a:lnTo>
                  <a:lnTo>
                    <a:pt x="814" y="1403"/>
                  </a:lnTo>
                  <a:lnTo>
                    <a:pt x="848" y="1396"/>
                  </a:lnTo>
                  <a:lnTo>
                    <a:pt x="882" y="1388"/>
                  </a:lnTo>
                  <a:lnTo>
                    <a:pt x="915" y="1379"/>
                  </a:lnTo>
                  <a:lnTo>
                    <a:pt x="948" y="1368"/>
                  </a:lnTo>
                  <a:lnTo>
                    <a:pt x="981" y="1356"/>
                  </a:lnTo>
                  <a:lnTo>
                    <a:pt x="1012" y="1341"/>
                  </a:lnTo>
                  <a:lnTo>
                    <a:pt x="1042" y="1326"/>
                  </a:lnTo>
                  <a:lnTo>
                    <a:pt x="1072" y="1309"/>
                  </a:lnTo>
                  <a:lnTo>
                    <a:pt x="1101" y="1290"/>
                  </a:lnTo>
                  <a:lnTo>
                    <a:pt x="1127" y="1271"/>
                  </a:lnTo>
                  <a:lnTo>
                    <a:pt x="1154" y="1250"/>
                  </a:lnTo>
                  <a:lnTo>
                    <a:pt x="1180" y="1228"/>
                  </a:lnTo>
                  <a:lnTo>
                    <a:pt x="1205" y="1205"/>
                  </a:lnTo>
                  <a:lnTo>
                    <a:pt x="1228" y="1180"/>
                  </a:lnTo>
                  <a:lnTo>
                    <a:pt x="1251" y="1154"/>
                  </a:lnTo>
                  <a:lnTo>
                    <a:pt x="1271" y="1127"/>
                  </a:lnTo>
                  <a:lnTo>
                    <a:pt x="1290" y="1100"/>
                  </a:lnTo>
                  <a:lnTo>
                    <a:pt x="1310" y="1072"/>
                  </a:lnTo>
                  <a:lnTo>
                    <a:pt x="1326" y="1042"/>
                  </a:lnTo>
                  <a:lnTo>
                    <a:pt x="1342" y="1012"/>
                  </a:lnTo>
                  <a:lnTo>
                    <a:pt x="1356" y="981"/>
                  </a:lnTo>
                  <a:lnTo>
                    <a:pt x="1368" y="948"/>
                  </a:lnTo>
                  <a:lnTo>
                    <a:pt x="1379" y="915"/>
                  </a:lnTo>
                  <a:lnTo>
                    <a:pt x="1389" y="882"/>
                  </a:lnTo>
                  <a:lnTo>
                    <a:pt x="1397" y="848"/>
                  </a:lnTo>
                  <a:lnTo>
                    <a:pt x="1403" y="812"/>
                  </a:lnTo>
                  <a:lnTo>
                    <a:pt x="1408" y="777"/>
                  </a:lnTo>
                  <a:lnTo>
                    <a:pt x="1410" y="742"/>
                  </a:lnTo>
                  <a:lnTo>
                    <a:pt x="1411" y="705"/>
                  </a:lnTo>
                  <a:lnTo>
                    <a:pt x="1411" y="7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57" name="Freeform 35">
              <a:extLst>
                <a:ext uri="{FF2B5EF4-FFF2-40B4-BE49-F238E27FC236}">
                  <a16:creationId xmlns:a16="http://schemas.microsoft.com/office/drawing/2014/main" id="{67E80C43-E9CE-4034-B125-8BAB457599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5476" y="2546350"/>
              <a:ext cx="160338" cy="273050"/>
            </a:xfrm>
            <a:custGeom>
              <a:avLst/>
              <a:gdLst>
                <a:gd name="T0" fmla="*/ 80 w 710"/>
                <a:gd name="T1" fmla="*/ 768 h 1204"/>
                <a:gd name="T2" fmla="*/ 144 w 710"/>
                <a:gd name="T3" fmla="*/ 897 h 1204"/>
                <a:gd name="T4" fmla="*/ 221 w 710"/>
                <a:gd name="T5" fmla="*/ 1008 h 1204"/>
                <a:gd name="T6" fmla="*/ 308 w 710"/>
                <a:gd name="T7" fmla="*/ 1097 h 1204"/>
                <a:gd name="T8" fmla="*/ 384 w 710"/>
                <a:gd name="T9" fmla="*/ 1155 h 1204"/>
                <a:gd name="T10" fmla="*/ 430 w 710"/>
                <a:gd name="T11" fmla="*/ 1180 h 1204"/>
                <a:gd name="T12" fmla="*/ 477 w 710"/>
                <a:gd name="T13" fmla="*/ 1199 h 1204"/>
                <a:gd name="T14" fmla="*/ 514 w 710"/>
                <a:gd name="T15" fmla="*/ 1202 h 1204"/>
                <a:gd name="T16" fmla="*/ 580 w 710"/>
                <a:gd name="T17" fmla="*/ 1191 h 1204"/>
                <a:gd name="T18" fmla="*/ 650 w 710"/>
                <a:gd name="T19" fmla="*/ 1164 h 1204"/>
                <a:gd name="T20" fmla="*/ 708 w 710"/>
                <a:gd name="T21" fmla="*/ 1045 h 1204"/>
                <a:gd name="T22" fmla="*/ 710 w 710"/>
                <a:gd name="T23" fmla="*/ 1036 h 1204"/>
                <a:gd name="T24" fmla="*/ 704 w 710"/>
                <a:gd name="T25" fmla="*/ 1029 h 1204"/>
                <a:gd name="T26" fmla="*/ 530 w 710"/>
                <a:gd name="T27" fmla="*/ 858 h 1204"/>
                <a:gd name="T28" fmla="*/ 517 w 710"/>
                <a:gd name="T29" fmla="*/ 853 h 1204"/>
                <a:gd name="T30" fmla="*/ 499 w 710"/>
                <a:gd name="T31" fmla="*/ 856 h 1204"/>
                <a:gd name="T32" fmla="*/ 390 w 710"/>
                <a:gd name="T33" fmla="*/ 896 h 1204"/>
                <a:gd name="T34" fmla="*/ 369 w 710"/>
                <a:gd name="T35" fmla="*/ 895 h 1204"/>
                <a:gd name="T36" fmla="*/ 344 w 710"/>
                <a:gd name="T37" fmla="*/ 868 h 1204"/>
                <a:gd name="T38" fmla="*/ 289 w 710"/>
                <a:gd name="T39" fmla="*/ 790 h 1204"/>
                <a:gd name="T40" fmla="*/ 239 w 710"/>
                <a:gd name="T41" fmla="*/ 695 h 1204"/>
                <a:gd name="T42" fmla="*/ 215 w 710"/>
                <a:gd name="T43" fmla="*/ 627 h 1204"/>
                <a:gd name="T44" fmla="*/ 191 w 710"/>
                <a:gd name="T45" fmla="*/ 524 h 1204"/>
                <a:gd name="T46" fmla="*/ 184 w 710"/>
                <a:gd name="T47" fmla="*/ 426 h 1204"/>
                <a:gd name="T48" fmla="*/ 186 w 710"/>
                <a:gd name="T49" fmla="*/ 390 h 1204"/>
                <a:gd name="T50" fmla="*/ 202 w 710"/>
                <a:gd name="T51" fmla="*/ 376 h 1204"/>
                <a:gd name="T52" fmla="*/ 310 w 710"/>
                <a:gd name="T53" fmla="*/ 336 h 1204"/>
                <a:gd name="T54" fmla="*/ 325 w 710"/>
                <a:gd name="T55" fmla="*/ 328 h 1204"/>
                <a:gd name="T56" fmla="*/ 332 w 710"/>
                <a:gd name="T57" fmla="*/ 315 h 1204"/>
                <a:gd name="T58" fmla="*/ 356 w 710"/>
                <a:gd name="T59" fmla="*/ 72 h 1204"/>
                <a:gd name="T60" fmla="*/ 356 w 710"/>
                <a:gd name="T61" fmla="*/ 63 h 1204"/>
                <a:gd name="T62" fmla="*/ 253 w 710"/>
                <a:gd name="T63" fmla="*/ 0 h 1204"/>
                <a:gd name="T64" fmla="*/ 227 w 710"/>
                <a:gd name="T65" fmla="*/ 4 h 1204"/>
                <a:gd name="T66" fmla="*/ 157 w 710"/>
                <a:gd name="T67" fmla="*/ 28 h 1204"/>
                <a:gd name="T68" fmla="*/ 99 w 710"/>
                <a:gd name="T69" fmla="*/ 62 h 1204"/>
                <a:gd name="T70" fmla="*/ 73 w 710"/>
                <a:gd name="T71" fmla="*/ 88 h 1204"/>
                <a:gd name="T72" fmla="*/ 50 w 710"/>
                <a:gd name="T73" fmla="*/ 133 h 1204"/>
                <a:gd name="T74" fmla="*/ 30 w 710"/>
                <a:gd name="T75" fmla="*/ 182 h 1204"/>
                <a:gd name="T76" fmla="*/ 8 w 710"/>
                <a:gd name="T77" fmla="*/ 274 h 1204"/>
                <a:gd name="T78" fmla="*/ 0 w 710"/>
                <a:gd name="T79" fmla="*/ 399 h 1204"/>
                <a:gd name="T80" fmla="*/ 12 w 710"/>
                <a:gd name="T81" fmla="*/ 534 h 1204"/>
                <a:gd name="T82" fmla="*/ 45 w 710"/>
                <a:gd name="T83" fmla="*/ 674 h 1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10" h="1204">
                  <a:moveTo>
                    <a:pt x="61" y="721"/>
                  </a:moveTo>
                  <a:lnTo>
                    <a:pt x="61" y="721"/>
                  </a:lnTo>
                  <a:lnTo>
                    <a:pt x="80" y="768"/>
                  </a:lnTo>
                  <a:lnTo>
                    <a:pt x="100" y="813"/>
                  </a:lnTo>
                  <a:lnTo>
                    <a:pt x="121" y="856"/>
                  </a:lnTo>
                  <a:lnTo>
                    <a:pt x="144" y="897"/>
                  </a:lnTo>
                  <a:lnTo>
                    <a:pt x="169" y="937"/>
                  </a:lnTo>
                  <a:lnTo>
                    <a:pt x="194" y="973"/>
                  </a:lnTo>
                  <a:lnTo>
                    <a:pt x="221" y="1008"/>
                  </a:lnTo>
                  <a:lnTo>
                    <a:pt x="249" y="1041"/>
                  </a:lnTo>
                  <a:lnTo>
                    <a:pt x="278" y="1071"/>
                  </a:lnTo>
                  <a:lnTo>
                    <a:pt x="308" y="1097"/>
                  </a:lnTo>
                  <a:lnTo>
                    <a:pt x="338" y="1123"/>
                  </a:lnTo>
                  <a:lnTo>
                    <a:pt x="368" y="1145"/>
                  </a:lnTo>
                  <a:lnTo>
                    <a:pt x="384" y="1155"/>
                  </a:lnTo>
                  <a:lnTo>
                    <a:pt x="399" y="1164"/>
                  </a:lnTo>
                  <a:lnTo>
                    <a:pt x="415" y="1172"/>
                  </a:lnTo>
                  <a:lnTo>
                    <a:pt x="430" y="1180"/>
                  </a:lnTo>
                  <a:lnTo>
                    <a:pt x="446" y="1187"/>
                  </a:lnTo>
                  <a:lnTo>
                    <a:pt x="461" y="1194"/>
                  </a:lnTo>
                  <a:lnTo>
                    <a:pt x="477" y="1199"/>
                  </a:lnTo>
                  <a:lnTo>
                    <a:pt x="493" y="1204"/>
                  </a:lnTo>
                  <a:lnTo>
                    <a:pt x="493" y="1204"/>
                  </a:lnTo>
                  <a:lnTo>
                    <a:pt x="514" y="1202"/>
                  </a:lnTo>
                  <a:lnTo>
                    <a:pt x="535" y="1200"/>
                  </a:lnTo>
                  <a:lnTo>
                    <a:pt x="557" y="1196"/>
                  </a:lnTo>
                  <a:lnTo>
                    <a:pt x="580" y="1191"/>
                  </a:lnTo>
                  <a:lnTo>
                    <a:pt x="604" y="1184"/>
                  </a:lnTo>
                  <a:lnTo>
                    <a:pt x="627" y="1176"/>
                  </a:lnTo>
                  <a:lnTo>
                    <a:pt x="650" y="1164"/>
                  </a:lnTo>
                  <a:lnTo>
                    <a:pt x="661" y="1157"/>
                  </a:lnTo>
                  <a:lnTo>
                    <a:pt x="672" y="1151"/>
                  </a:lnTo>
                  <a:lnTo>
                    <a:pt x="708" y="1045"/>
                  </a:lnTo>
                  <a:lnTo>
                    <a:pt x="708" y="1045"/>
                  </a:lnTo>
                  <a:lnTo>
                    <a:pt x="710" y="1041"/>
                  </a:lnTo>
                  <a:lnTo>
                    <a:pt x="710" y="1036"/>
                  </a:lnTo>
                  <a:lnTo>
                    <a:pt x="708" y="1033"/>
                  </a:lnTo>
                  <a:lnTo>
                    <a:pt x="704" y="1029"/>
                  </a:lnTo>
                  <a:lnTo>
                    <a:pt x="704" y="1029"/>
                  </a:lnTo>
                  <a:lnTo>
                    <a:pt x="539" y="867"/>
                  </a:lnTo>
                  <a:lnTo>
                    <a:pt x="539" y="867"/>
                  </a:lnTo>
                  <a:lnTo>
                    <a:pt x="530" y="858"/>
                  </a:lnTo>
                  <a:lnTo>
                    <a:pt x="525" y="856"/>
                  </a:lnTo>
                  <a:lnTo>
                    <a:pt x="521" y="854"/>
                  </a:lnTo>
                  <a:lnTo>
                    <a:pt x="517" y="853"/>
                  </a:lnTo>
                  <a:lnTo>
                    <a:pt x="511" y="853"/>
                  </a:lnTo>
                  <a:lnTo>
                    <a:pt x="505" y="854"/>
                  </a:lnTo>
                  <a:lnTo>
                    <a:pt x="499" y="856"/>
                  </a:lnTo>
                  <a:lnTo>
                    <a:pt x="499" y="856"/>
                  </a:lnTo>
                  <a:lnTo>
                    <a:pt x="390" y="896"/>
                  </a:lnTo>
                  <a:lnTo>
                    <a:pt x="390" y="896"/>
                  </a:lnTo>
                  <a:lnTo>
                    <a:pt x="383" y="898"/>
                  </a:lnTo>
                  <a:lnTo>
                    <a:pt x="375" y="897"/>
                  </a:lnTo>
                  <a:lnTo>
                    <a:pt x="369" y="895"/>
                  </a:lnTo>
                  <a:lnTo>
                    <a:pt x="364" y="891"/>
                  </a:lnTo>
                  <a:lnTo>
                    <a:pt x="364" y="891"/>
                  </a:lnTo>
                  <a:lnTo>
                    <a:pt x="344" y="868"/>
                  </a:lnTo>
                  <a:lnTo>
                    <a:pt x="325" y="843"/>
                  </a:lnTo>
                  <a:lnTo>
                    <a:pt x="307" y="818"/>
                  </a:lnTo>
                  <a:lnTo>
                    <a:pt x="289" y="790"/>
                  </a:lnTo>
                  <a:lnTo>
                    <a:pt x="270" y="760"/>
                  </a:lnTo>
                  <a:lnTo>
                    <a:pt x="254" y="729"/>
                  </a:lnTo>
                  <a:lnTo>
                    <a:pt x="239" y="695"/>
                  </a:lnTo>
                  <a:lnTo>
                    <a:pt x="226" y="661"/>
                  </a:lnTo>
                  <a:lnTo>
                    <a:pt x="226" y="661"/>
                  </a:lnTo>
                  <a:lnTo>
                    <a:pt x="215" y="627"/>
                  </a:lnTo>
                  <a:lnTo>
                    <a:pt x="205" y="592"/>
                  </a:lnTo>
                  <a:lnTo>
                    <a:pt x="197" y="557"/>
                  </a:lnTo>
                  <a:lnTo>
                    <a:pt x="191" y="524"/>
                  </a:lnTo>
                  <a:lnTo>
                    <a:pt x="188" y="491"/>
                  </a:lnTo>
                  <a:lnTo>
                    <a:pt x="185" y="458"/>
                  </a:lnTo>
                  <a:lnTo>
                    <a:pt x="184" y="426"/>
                  </a:lnTo>
                  <a:lnTo>
                    <a:pt x="185" y="396"/>
                  </a:lnTo>
                  <a:lnTo>
                    <a:pt x="185" y="396"/>
                  </a:lnTo>
                  <a:lnTo>
                    <a:pt x="186" y="390"/>
                  </a:lnTo>
                  <a:lnTo>
                    <a:pt x="189" y="385"/>
                  </a:lnTo>
                  <a:lnTo>
                    <a:pt x="194" y="379"/>
                  </a:lnTo>
                  <a:lnTo>
                    <a:pt x="202" y="376"/>
                  </a:lnTo>
                  <a:lnTo>
                    <a:pt x="202" y="376"/>
                  </a:lnTo>
                  <a:lnTo>
                    <a:pt x="310" y="336"/>
                  </a:lnTo>
                  <a:lnTo>
                    <a:pt x="310" y="336"/>
                  </a:lnTo>
                  <a:lnTo>
                    <a:pt x="316" y="334"/>
                  </a:lnTo>
                  <a:lnTo>
                    <a:pt x="322" y="331"/>
                  </a:lnTo>
                  <a:lnTo>
                    <a:pt x="325" y="328"/>
                  </a:lnTo>
                  <a:lnTo>
                    <a:pt x="328" y="325"/>
                  </a:lnTo>
                  <a:lnTo>
                    <a:pt x="330" y="320"/>
                  </a:lnTo>
                  <a:lnTo>
                    <a:pt x="332" y="315"/>
                  </a:lnTo>
                  <a:lnTo>
                    <a:pt x="334" y="302"/>
                  </a:lnTo>
                  <a:lnTo>
                    <a:pt x="334" y="302"/>
                  </a:lnTo>
                  <a:lnTo>
                    <a:pt x="356" y="72"/>
                  </a:lnTo>
                  <a:lnTo>
                    <a:pt x="356" y="72"/>
                  </a:lnTo>
                  <a:lnTo>
                    <a:pt x="357" y="66"/>
                  </a:lnTo>
                  <a:lnTo>
                    <a:pt x="356" y="63"/>
                  </a:lnTo>
                  <a:lnTo>
                    <a:pt x="353" y="60"/>
                  </a:lnTo>
                  <a:lnTo>
                    <a:pt x="350" y="57"/>
                  </a:lnTo>
                  <a:lnTo>
                    <a:pt x="253" y="0"/>
                  </a:lnTo>
                  <a:lnTo>
                    <a:pt x="253" y="0"/>
                  </a:lnTo>
                  <a:lnTo>
                    <a:pt x="240" y="1"/>
                  </a:lnTo>
                  <a:lnTo>
                    <a:pt x="227" y="4"/>
                  </a:lnTo>
                  <a:lnTo>
                    <a:pt x="203" y="10"/>
                  </a:lnTo>
                  <a:lnTo>
                    <a:pt x="179" y="18"/>
                  </a:lnTo>
                  <a:lnTo>
                    <a:pt x="157" y="28"/>
                  </a:lnTo>
                  <a:lnTo>
                    <a:pt x="136" y="38"/>
                  </a:lnTo>
                  <a:lnTo>
                    <a:pt x="116" y="50"/>
                  </a:lnTo>
                  <a:lnTo>
                    <a:pt x="99" y="62"/>
                  </a:lnTo>
                  <a:lnTo>
                    <a:pt x="82" y="74"/>
                  </a:lnTo>
                  <a:lnTo>
                    <a:pt x="82" y="74"/>
                  </a:lnTo>
                  <a:lnTo>
                    <a:pt x="73" y="88"/>
                  </a:lnTo>
                  <a:lnTo>
                    <a:pt x="65" y="102"/>
                  </a:lnTo>
                  <a:lnTo>
                    <a:pt x="57" y="117"/>
                  </a:lnTo>
                  <a:lnTo>
                    <a:pt x="50" y="133"/>
                  </a:lnTo>
                  <a:lnTo>
                    <a:pt x="42" y="149"/>
                  </a:lnTo>
                  <a:lnTo>
                    <a:pt x="36" y="165"/>
                  </a:lnTo>
                  <a:lnTo>
                    <a:pt x="30" y="182"/>
                  </a:lnTo>
                  <a:lnTo>
                    <a:pt x="25" y="199"/>
                  </a:lnTo>
                  <a:lnTo>
                    <a:pt x="15" y="237"/>
                  </a:lnTo>
                  <a:lnTo>
                    <a:pt x="8" y="274"/>
                  </a:lnTo>
                  <a:lnTo>
                    <a:pt x="4" y="315"/>
                  </a:lnTo>
                  <a:lnTo>
                    <a:pt x="0" y="356"/>
                  </a:lnTo>
                  <a:lnTo>
                    <a:pt x="0" y="399"/>
                  </a:lnTo>
                  <a:lnTo>
                    <a:pt x="1" y="443"/>
                  </a:lnTo>
                  <a:lnTo>
                    <a:pt x="6" y="488"/>
                  </a:lnTo>
                  <a:lnTo>
                    <a:pt x="12" y="534"/>
                  </a:lnTo>
                  <a:lnTo>
                    <a:pt x="21" y="580"/>
                  </a:lnTo>
                  <a:lnTo>
                    <a:pt x="32" y="627"/>
                  </a:lnTo>
                  <a:lnTo>
                    <a:pt x="45" y="674"/>
                  </a:lnTo>
                  <a:lnTo>
                    <a:pt x="61" y="721"/>
                  </a:lnTo>
                  <a:lnTo>
                    <a:pt x="61" y="7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58" name="Freeform 36">
              <a:extLst>
                <a:ext uri="{FF2B5EF4-FFF2-40B4-BE49-F238E27FC236}">
                  <a16:creationId xmlns:a16="http://schemas.microsoft.com/office/drawing/2014/main" id="{23EE07AB-F54F-49DD-A0E1-0DC7FFC2277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901" y="2778125"/>
              <a:ext cx="635000" cy="414337"/>
            </a:xfrm>
            <a:custGeom>
              <a:avLst/>
              <a:gdLst>
                <a:gd name="T0" fmla="*/ 2786 w 2798"/>
                <a:gd name="T1" fmla="*/ 606 h 1828"/>
                <a:gd name="T2" fmla="*/ 2769 w 2798"/>
                <a:gd name="T3" fmla="*/ 557 h 1828"/>
                <a:gd name="T4" fmla="*/ 2734 w 2798"/>
                <a:gd name="T5" fmla="*/ 509 h 1828"/>
                <a:gd name="T6" fmla="*/ 2682 w 2798"/>
                <a:gd name="T7" fmla="*/ 464 h 1828"/>
                <a:gd name="T8" fmla="*/ 2615 w 2798"/>
                <a:gd name="T9" fmla="*/ 425 h 1828"/>
                <a:gd name="T10" fmla="*/ 2536 w 2798"/>
                <a:gd name="T11" fmla="*/ 388 h 1828"/>
                <a:gd name="T12" fmla="*/ 2446 w 2798"/>
                <a:gd name="T13" fmla="*/ 357 h 1828"/>
                <a:gd name="T14" fmla="*/ 2346 w 2798"/>
                <a:gd name="T15" fmla="*/ 331 h 1828"/>
                <a:gd name="T16" fmla="*/ 2240 w 2798"/>
                <a:gd name="T17" fmla="*/ 311 h 1828"/>
                <a:gd name="T18" fmla="*/ 2129 w 2798"/>
                <a:gd name="T19" fmla="*/ 298 h 1828"/>
                <a:gd name="T20" fmla="*/ 2014 w 2798"/>
                <a:gd name="T21" fmla="*/ 292 h 1828"/>
                <a:gd name="T22" fmla="*/ 1901 w 2798"/>
                <a:gd name="T23" fmla="*/ 293 h 1828"/>
                <a:gd name="T24" fmla="*/ 1706 w 2798"/>
                <a:gd name="T25" fmla="*/ 309 h 1828"/>
                <a:gd name="T26" fmla="*/ 1546 w 2798"/>
                <a:gd name="T27" fmla="*/ 340 h 1828"/>
                <a:gd name="T28" fmla="*/ 1416 w 2798"/>
                <a:gd name="T29" fmla="*/ 379 h 1828"/>
                <a:gd name="T30" fmla="*/ 1317 w 2798"/>
                <a:gd name="T31" fmla="*/ 420 h 1828"/>
                <a:gd name="T32" fmla="*/ 744 w 2798"/>
                <a:gd name="T33" fmla="*/ 728 h 1828"/>
                <a:gd name="T34" fmla="*/ 945 w 2798"/>
                <a:gd name="T35" fmla="*/ 327 h 1828"/>
                <a:gd name="T36" fmla="*/ 960 w 2798"/>
                <a:gd name="T37" fmla="*/ 258 h 1828"/>
                <a:gd name="T38" fmla="*/ 954 w 2798"/>
                <a:gd name="T39" fmla="*/ 188 h 1828"/>
                <a:gd name="T40" fmla="*/ 930 w 2798"/>
                <a:gd name="T41" fmla="*/ 124 h 1828"/>
                <a:gd name="T42" fmla="*/ 887 w 2798"/>
                <a:gd name="T43" fmla="*/ 68 h 1828"/>
                <a:gd name="T44" fmla="*/ 828 w 2798"/>
                <a:gd name="T45" fmla="*/ 26 h 1828"/>
                <a:gd name="T46" fmla="*/ 782 w 2798"/>
                <a:gd name="T47" fmla="*/ 9 h 1828"/>
                <a:gd name="T48" fmla="*/ 712 w 2798"/>
                <a:gd name="T49" fmla="*/ 0 h 1828"/>
                <a:gd name="T50" fmla="*/ 644 w 2798"/>
                <a:gd name="T51" fmla="*/ 12 h 1828"/>
                <a:gd name="T52" fmla="*/ 582 w 2798"/>
                <a:gd name="T53" fmla="*/ 43 h 1828"/>
                <a:gd name="T54" fmla="*/ 530 w 2798"/>
                <a:gd name="T55" fmla="*/ 92 h 1828"/>
                <a:gd name="T56" fmla="*/ 0 w 2798"/>
                <a:gd name="T57" fmla="*/ 1134 h 1828"/>
                <a:gd name="T58" fmla="*/ 1153 w 2798"/>
                <a:gd name="T59" fmla="*/ 1056 h 1828"/>
                <a:gd name="T60" fmla="*/ 1159 w 2798"/>
                <a:gd name="T61" fmla="*/ 1271 h 1828"/>
                <a:gd name="T62" fmla="*/ 1174 w 2798"/>
                <a:gd name="T63" fmla="*/ 1520 h 1828"/>
                <a:gd name="T64" fmla="*/ 1193 w 2798"/>
                <a:gd name="T65" fmla="*/ 1701 h 1828"/>
                <a:gd name="T66" fmla="*/ 1276 w 2798"/>
                <a:gd name="T67" fmla="*/ 1729 h 1828"/>
                <a:gd name="T68" fmla="*/ 1410 w 2798"/>
                <a:gd name="T69" fmla="*/ 1766 h 1828"/>
                <a:gd name="T70" fmla="*/ 1553 w 2798"/>
                <a:gd name="T71" fmla="*/ 1793 h 1828"/>
                <a:gd name="T72" fmla="*/ 1703 w 2798"/>
                <a:gd name="T73" fmla="*/ 1814 h 1828"/>
                <a:gd name="T74" fmla="*/ 1859 w 2798"/>
                <a:gd name="T75" fmla="*/ 1826 h 1828"/>
                <a:gd name="T76" fmla="*/ 1964 w 2798"/>
                <a:gd name="T77" fmla="*/ 1828 h 1828"/>
                <a:gd name="T78" fmla="*/ 2127 w 2798"/>
                <a:gd name="T79" fmla="*/ 1822 h 1828"/>
                <a:gd name="T80" fmla="*/ 2287 w 2798"/>
                <a:gd name="T81" fmla="*/ 1806 h 1828"/>
                <a:gd name="T82" fmla="*/ 2440 w 2798"/>
                <a:gd name="T83" fmla="*/ 1782 h 1828"/>
                <a:gd name="T84" fmla="*/ 2585 w 2798"/>
                <a:gd name="T85" fmla="*/ 1748 h 1828"/>
                <a:gd name="T86" fmla="*/ 2719 w 2798"/>
                <a:gd name="T87" fmla="*/ 1707 h 1828"/>
                <a:gd name="T88" fmla="*/ 2771 w 2798"/>
                <a:gd name="T89" fmla="*/ 1576 h 1828"/>
                <a:gd name="T90" fmla="*/ 2792 w 2798"/>
                <a:gd name="T91" fmla="*/ 1261 h 1828"/>
                <a:gd name="T92" fmla="*/ 2798 w 2798"/>
                <a:gd name="T93" fmla="*/ 997 h 1828"/>
                <a:gd name="T94" fmla="*/ 2796 w 2798"/>
                <a:gd name="T95" fmla="*/ 797 h 1828"/>
                <a:gd name="T96" fmla="*/ 2787 w 2798"/>
                <a:gd name="T97" fmla="*/ 623 h 1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98" h="1828">
                  <a:moveTo>
                    <a:pt x="2787" y="623"/>
                  </a:moveTo>
                  <a:lnTo>
                    <a:pt x="2787" y="623"/>
                  </a:lnTo>
                  <a:lnTo>
                    <a:pt x="2786" y="606"/>
                  </a:lnTo>
                  <a:lnTo>
                    <a:pt x="2783" y="590"/>
                  </a:lnTo>
                  <a:lnTo>
                    <a:pt x="2777" y="573"/>
                  </a:lnTo>
                  <a:lnTo>
                    <a:pt x="2769" y="557"/>
                  </a:lnTo>
                  <a:lnTo>
                    <a:pt x="2760" y="540"/>
                  </a:lnTo>
                  <a:lnTo>
                    <a:pt x="2748" y="524"/>
                  </a:lnTo>
                  <a:lnTo>
                    <a:pt x="2734" y="509"/>
                  </a:lnTo>
                  <a:lnTo>
                    <a:pt x="2719" y="493"/>
                  </a:lnTo>
                  <a:lnTo>
                    <a:pt x="2701" y="479"/>
                  </a:lnTo>
                  <a:lnTo>
                    <a:pt x="2682" y="464"/>
                  </a:lnTo>
                  <a:lnTo>
                    <a:pt x="2661" y="450"/>
                  </a:lnTo>
                  <a:lnTo>
                    <a:pt x="2640" y="438"/>
                  </a:lnTo>
                  <a:lnTo>
                    <a:pt x="2615" y="425"/>
                  </a:lnTo>
                  <a:lnTo>
                    <a:pt x="2590" y="412"/>
                  </a:lnTo>
                  <a:lnTo>
                    <a:pt x="2564" y="400"/>
                  </a:lnTo>
                  <a:lnTo>
                    <a:pt x="2536" y="388"/>
                  </a:lnTo>
                  <a:lnTo>
                    <a:pt x="2507" y="378"/>
                  </a:lnTo>
                  <a:lnTo>
                    <a:pt x="2477" y="367"/>
                  </a:lnTo>
                  <a:lnTo>
                    <a:pt x="2446" y="357"/>
                  </a:lnTo>
                  <a:lnTo>
                    <a:pt x="2414" y="348"/>
                  </a:lnTo>
                  <a:lnTo>
                    <a:pt x="2380" y="339"/>
                  </a:lnTo>
                  <a:lnTo>
                    <a:pt x="2346" y="331"/>
                  </a:lnTo>
                  <a:lnTo>
                    <a:pt x="2312" y="324"/>
                  </a:lnTo>
                  <a:lnTo>
                    <a:pt x="2276" y="318"/>
                  </a:lnTo>
                  <a:lnTo>
                    <a:pt x="2240" y="311"/>
                  </a:lnTo>
                  <a:lnTo>
                    <a:pt x="2204" y="306"/>
                  </a:lnTo>
                  <a:lnTo>
                    <a:pt x="2166" y="301"/>
                  </a:lnTo>
                  <a:lnTo>
                    <a:pt x="2129" y="298"/>
                  </a:lnTo>
                  <a:lnTo>
                    <a:pt x="2090" y="295"/>
                  </a:lnTo>
                  <a:lnTo>
                    <a:pt x="2053" y="293"/>
                  </a:lnTo>
                  <a:lnTo>
                    <a:pt x="2014" y="292"/>
                  </a:lnTo>
                  <a:lnTo>
                    <a:pt x="1974" y="292"/>
                  </a:lnTo>
                  <a:lnTo>
                    <a:pt x="1974" y="292"/>
                  </a:lnTo>
                  <a:lnTo>
                    <a:pt x="1901" y="293"/>
                  </a:lnTo>
                  <a:lnTo>
                    <a:pt x="1832" y="296"/>
                  </a:lnTo>
                  <a:lnTo>
                    <a:pt x="1768" y="301"/>
                  </a:lnTo>
                  <a:lnTo>
                    <a:pt x="1706" y="309"/>
                  </a:lnTo>
                  <a:lnTo>
                    <a:pt x="1649" y="318"/>
                  </a:lnTo>
                  <a:lnTo>
                    <a:pt x="1595" y="328"/>
                  </a:lnTo>
                  <a:lnTo>
                    <a:pt x="1546" y="340"/>
                  </a:lnTo>
                  <a:lnTo>
                    <a:pt x="1499" y="353"/>
                  </a:lnTo>
                  <a:lnTo>
                    <a:pt x="1456" y="366"/>
                  </a:lnTo>
                  <a:lnTo>
                    <a:pt x="1416" y="379"/>
                  </a:lnTo>
                  <a:lnTo>
                    <a:pt x="1380" y="393"/>
                  </a:lnTo>
                  <a:lnTo>
                    <a:pt x="1347" y="407"/>
                  </a:lnTo>
                  <a:lnTo>
                    <a:pt x="1317" y="420"/>
                  </a:lnTo>
                  <a:lnTo>
                    <a:pt x="1289" y="433"/>
                  </a:lnTo>
                  <a:lnTo>
                    <a:pt x="1243" y="458"/>
                  </a:lnTo>
                  <a:lnTo>
                    <a:pt x="744" y="728"/>
                  </a:lnTo>
                  <a:lnTo>
                    <a:pt x="935" y="350"/>
                  </a:lnTo>
                  <a:lnTo>
                    <a:pt x="935" y="350"/>
                  </a:lnTo>
                  <a:lnTo>
                    <a:pt x="945" y="327"/>
                  </a:lnTo>
                  <a:lnTo>
                    <a:pt x="952" y="305"/>
                  </a:lnTo>
                  <a:lnTo>
                    <a:pt x="958" y="281"/>
                  </a:lnTo>
                  <a:lnTo>
                    <a:pt x="960" y="258"/>
                  </a:lnTo>
                  <a:lnTo>
                    <a:pt x="961" y="234"/>
                  </a:lnTo>
                  <a:lnTo>
                    <a:pt x="959" y="211"/>
                  </a:lnTo>
                  <a:lnTo>
                    <a:pt x="954" y="188"/>
                  </a:lnTo>
                  <a:lnTo>
                    <a:pt x="948" y="166"/>
                  </a:lnTo>
                  <a:lnTo>
                    <a:pt x="940" y="144"/>
                  </a:lnTo>
                  <a:lnTo>
                    <a:pt x="930" y="124"/>
                  </a:lnTo>
                  <a:lnTo>
                    <a:pt x="917" y="104"/>
                  </a:lnTo>
                  <a:lnTo>
                    <a:pt x="903" y="85"/>
                  </a:lnTo>
                  <a:lnTo>
                    <a:pt x="887" y="68"/>
                  </a:lnTo>
                  <a:lnTo>
                    <a:pt x="869" y="53"/>
                  </a:lnTo>
                  <a:lnTo>
                    <a:pt x="849" y="38"/>
                  </a:lnTo>
                  <a:lnTo>
                    <a:pt x="828" y="26"/>
                  </a:lnTo>
                  <a:lnTo>
                    <a:pt x="828" y="26"/>
                  </a:lnTo>
                  <a:lnTo>
                    <a:pt x="805" y="16"/>
                  </a:lnTo>
                  <a:lnTo>
                    <a:pt x="782" y="9"/>
                  </a:lnTo>
                  <a:lnTo>
                    <a:pt x="758" y="3"/>
                  </a:lnTo>
                  <a:lnTo>
                    <a:pt x="736" y="1"/>
                  </a:lnTo>
                  <a:lnTo>
                    <a:pt x="712" y="0"/>
                  </a:lnTo>
                  <a:lnTo>
                    <a:pt x="689" y="2"/>
                  </a:lnTo>
                  <a:lnTo>
                    <a:pt x="666" y="7"/>
                  </a:lnTo>
                  <a:lnTo>
                    <a:pt x="644" y="12"/>
                  </a:lnTo>
                  <a:lnTo>
                    <a:pt x="622" y="21"/>
                  </a:lnTo>
                  <a:lnTo>
                    <a:pt x="601" y="31"/>
                  </a:lnTo>
                  <a:lnTo>
                    <a:pt x="582" y="43"/>
                  </a:lnTo>
                  <a:lnTo>
                    <a:pt x="563" y="58"/>
                  </a:lnTo>
                  <a:lnTo>
                    <a:pt x="546" y="74"/>
                  </a:lnTo>
                  <a:lnTo>
                    <a:pt x="530" y="92"/>
                  </a:lnTo>
                  <a:lnTo>
                    <a:pt x="516" y="112"/>
                  </a:lnTo>
                  <a:lnTo>
                    <a:pt x="504" y="133"/>
                  </a:lnTo>
                  <a:lnTo>
                    <a:pt x="0" y="1134"/>
                  </a:lnTo>
                  <a:lnTo>
                    <a:pt x="449" y="1438"/>
                  </a:lnTo>
                  <a:lnTo>
                    <a:pt x="1153" y="1056"/>
                  </a:lnTo>
                  <a:lnTo>
                    <a:pt x="1153" y="1056"/>
                  </a:lnTo>
                  <a:lnTo>
                    <a:pt x="1154" y="1124"/>
                  </a:lnTo>
                  <a:lnTo>
                    <a:pt x="1156" y="1195"/>
                  </a:lnTo>
                  <a:lnTo>
                    <a:pt x="1159" y="1271"/>
                  </a:lnTo>
                  <a:lnTo>
                    <a:pt x="1162" y="1351"/>
                  </a:lnTo>
                  <a:lnTo>
                    <a:pt x="1168" y="1433"/>
                  </a:lnTo>
                  <a:lnTo>
                    <a:pt x="1174" y="1520"/>
                  </a:lnTo>
                  <a:lnTo>
                    <a:pt x="1182" y="1609"/>
                  </a:lnTo>
                  <a:lnTo>
                    <a:pt x="1191" y="1701"/>
                  </a:lnTo>
                  <a:lnTo>
                    <a:pt x="1193" y="1701"/>
                  </a:lnTo>
                  <a:lnTo>
                    <a:pt x="1193" y="1701"/>
                  </a:lnTo>
                  <a:lnTo>
                    <a:pt x="1234" y="1715"/>
                  </a:lnTo>
                  <a:lnTo>
                    <a:pt x="1276" y="1729"/>
                  </a:lnTo>
                  <a:lnTo>
                    <a:pt x="1320" y="1742"/>
                  </a:lnTo>
                  <a:lnTo>
                    <a:pt x="1365" y="1754"/>
                  </a:lnTo>
                  <a:lnTo>
                    <a:pt x="1410" y="1766"/>
                  </a:lnTo>
                  <a:lnTo>
                    <a:pt x="1457" y="1775"/>
                  </a:lnTo>
                  <a:lnTo>
                    <a:pt x="1505" y="1785"/>
                  </a:lnTo>
                  <a:lnTo>
                    <a:pt x="1553" y="1793"/>
                  </a:lnTo>
                  <a:lnTo>
                    <a:pt x="1603" y="1801"/>
                  </a:lnTo>
                  <a:lnTo>
                    <a:pt x="1653" y="1808"/>
                  </a:lnTo>
                  <a:lnTo>
                    <a:pt x="1703" y="1814"/>
                  </a:lnTo>
                  <a:lnTo>
                    <a:pt x="1755" y="1819"/>
                  </a:lnTo>
                  <a:lnTo>
                    <a:pt x="1807" y="1822"/>
                  </a:lnTo>
                  <a:lnTo>
                    <a:pt x="1859" y="1826"/>
                  </a:lnTo>
                  <a:lnTo>
                    <a:pt x="1911" y="1827"/>
                  </a:lnTo>
                  <a:lnTo>
                    <a:pt x="1964" y="1828"/>
                  </a:lnTo>
                  <a:lnTo>
                    <a:pt x="1964" y="1828"/>
                  </a:lnTo>
                  <a:lnTo>
                    <a:pt x="2018" y="1827"/>
                  </a:lnTo>
                  <a:lnTo>
                    <a:pt x="2073" y="1825"/>
                  </a:lnTo>
                  <a:lnTo>
                    <a:pt x="2127" y="1822"/>
                  </a:lnTo>
                  <a:lnTo>
                    <a:pt x="2181" y="1818"/>
                  </a:lnTo>
                  <a:lnTo>
                    <a:pt x="2235" y="1813"/>
                  </a:lnTo>
                  <a:lnTo>
                    <a:pt x="2287" y="1806"/>
                  </a:lnTo>
                  <a:lnTo>
                    <a:pt x="2340" y="1799"/>
                  </a:lnTo>
                  <a:lnTo>
                    <a:pt x="2390" y="1791"/>
                  </a:lnTo>
                  <a:lnTo>
                    <a:pt x="2440" y="1782"/>
                  </a:lnTo>
                  <a:lnTo>
                    <a:pt x="2490" y="1771"/>
                  </a:lnTo>
                  <a:lnTo>
                    <a:pt x="2538" y="1760"/>
                  </a:lnTo>
                  <a:lnTo>
                    <a:pt x="2585" y="1748"/>
                  </a:lnTo>
                  <a:lnTo>
                    <a:pt x="2631" y="1736"/>
                  </a:lnTo>
                  <a:lnTo>
                    <a:pt x="2675" y="1722"/>
                  </a:lnTo>
                  <a:lnTo>
                    <a:pt x="2719" y="1707"/>
                  </a:lnTo>
                  <a:lnTo>
                    <a:pt x="2760" y="1692"/>
                  </a:lnTo>
                  <a:lnTo>
                    <a:pt x="2760" y="1692"/>
                  </a:lnTo>
                  <a:lnTo>
                    <a:pt x="2771" y="1576"/>
                  </a:lnTo>
                  <a:lnTo>
                    <a:pt x="2780" y="1465"/>
                  </a:lnTo>
                  <a:lnTo>
                    <a:pt x="2786" y="1360"/>
                  </a:lnTo>
                  <a:lnTo>
                    <a:pt x="2792" y="1261"/>
                  </a:lnTo>
                  <a:lnTo>
                    <a:pt x="2795" y="1166"/>
                  </a:lnTo>
                  <a:lnTo>
                    <a:pt x="2797" y="1079"/>
                  </a:lnTo>
                  <a:lnTo>
                    <a:pt x="2798" y="997"/>
                  </a:lnTo>
                  <a:lnTo>
                    <a:pt x="2798" y="922"/>
                  </a:lnTo>
                  <a:lnTo>
                    <a:pt x="2797" y="856"/>
                  </a:lnTo>
                  <a:lnTo>
                    <a:pt x="2796" y="797"/>
                  </a:lnTo>
                  <a:lnTo>
                    <a:pt x="2792" y="702"/>
                  </a:lnTo>
                  <a:lnTo>
                    <a:pt x="2789" y="643"/>
                  </a:lnTo>
                  <a:lnTo>
                    <a:pt x="2787" y="623"/>
                  </a:lnTo>
                  <a:lnTo>
                    <a:pt x="2787" y="6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159" name="Grupa 158">
            <a:extLst>
              <a:ext uri="{FF2B5EF4-FFF2-40B4-BE49-F238E27FC236}">
                <a16:creationId xmlns:a16="http://schemas.microsoft.com/office/drawing/2014/main" id="{AB3989F5-3F14-454C-A170-716E52EA24D5}"/>
              </a:ext>
            </a:extLst>
          </p:cNvPr>
          <p:cNvGrpSpPr/>
          <p:nvPr/>
        </p:nvGrpSpPr>
        <p:grpSpPr>
          <a:xfrm>
            <a:off x="2962245" y="3154108"/>
            <a:ext cx="229846" cy="229846"/>
            <a:chOff x="4390809" y="3546514"/>
            <a:chExt cx="656740" cy="656740"/>
          </a:xfrm>
          <a:solidFill>
            <a:srgbClr val="BFBFBF"/>
          </a:solidFill>
        </p:grpSpPr>
        <p:sp>
          <p:nvSpPr>
            <p:cNvPr id="160" name="Freeform 267">
              <a:extLst>
                <a:ext uri="{FF2B5EF4-FFF2-40B4-BE49-F238E27FC236}">
                  <a16:creationId xmlns:a16="http://schemas.microsoft.com/office/drawing/2014/main" id="{A5B650F9-B413-431B-816D-0386E1F7F4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7497" y="3634024"/>
              <a:ext cx="332538" cy="464219"/>
            </a:xfrm>
            <a:custGeom>
              <a:avLst/>
              <a:gdLst>
                <a:gd name="T0" fmla="*/ 1132 w 1197"/>
                <a:gd name="T1" fmla="*/ 783 h 1670"/>
                <a:gd name="T2" fmla="*/ 1096 w 1197"/>
                <a:gd name="T3" fmla="*/ 776 h 1670"/>
                <a:gd name="T4" fmla="*/ 1059 w 1197"/>
                <a:gd name="T5" fmla="*/ 786 h 1670"/>
                <a:gd name="T6" fmla="*/ 1030 w 1197"/>
                <a:gd name="T7" fmla="*/ 808 h 1670"/>
                <a:gd name="T8" fmla="*/ 849 w 1197"/>
                <a:gd name="T9" fmla="*/ 258 h 1670"/>
                <a:gd name="T10" fmla="*/ 845 w 1197"/>
                <a:gd name="T11" fmla="*/ 232 h 1670"/>
                <a:gd name="T12" fmla="*/ 829 w 1197"/>
                <a:gd name="T13" fmla="*/ 202 h 1670"/>
                <a:gd name="T14" fmla="*/ 803 w 1197"/>
                <a:gd name="T15" fmla="*/ 181 h 1670"/>
                <a:gd name="T16" fmla="*/ 770 w 1197"/>
                <a:gd name="T17" fmla="*/ 170 h 1670"/>
                <a:gd name="T18" fmla="*/ 743 w 1197"/>
                <a:gd name="T19" fmla="*/ 171 h 1670"/>
                <a:gd name="T20" fmla="*/ 712 w 1197"/>
                <a:gd name="T21" fmla="*/ 185 h 1670"/>
                <a:gd name="T22" fmla="*/ 687 w 1197"/>
                <a:gd name="T23" fmla="*/ 209 h 1670"/>
                <a:gd name="T24" fmla="*/ 674 w 1197"/>
                <a:gd name="T25" fmla="*/ 240 h 1670"/>
                <a:gd name="T26" fmla="*/ 625 w 1197"/>
                <a:gd name="T27" fmla="*/ 675 h 1670"/>
                <a:gd name="T28" fmla="*/ 622 w 1197"/>
                <a:gd name="T29" fmla="*/ 70 h 1670"/>
                <a:gd name="T30" fmla="*/ 609 w 1197"/>
                <a:gd name="T31" fmla="*/ 39 h 1670"/>
                <a:gd name="T32" fmla="*/ 586 w 1197"/>
                <a:gd name="T33" fmla="*/ 15 h 1670"/>
                <a:gd name="T34" fmla="*/ 554 w 1197"/>
                <a:gd name="T35" fmla="*/ 2 h 1670"/>
                <a:gd name="T36" fmla="*/ 528 w 1197"/>
                <a:gd name="T37" fmla="*/ 0 h 1670"/>
                <a:gd name="T38" fmla="*/ 495 w 1197"/>
                <a:gd name="T39" fmla="*/ 10 h 1670"/>
                <a:gd name="T40" fmla="*/ 469 w 1197"/>
                <a:gd name="T41" fmla="*/ 31 h 1670"/>
                <a:gd name="T42" fmla="*/ 453 w 1197"/>
                <a:gd name="T43" fmla="*/ 62 h 1670"/>
                <a:gd name="T44" fmla="*/ 449 w 1197"/>
                <a:gd name="T45" fmla="*/ 714 h 1670"/>
                <a:gd name="T46" fmla="*/ 400 w 1197"/>
                <a:gd name="T47" fmla="*/ 250 h 1670"/>
                <a:gd name="T48" fmla="*/ 390 w 1197"/>
                <a:gd name="T49" fmla="*/ 216 h 1670"/>
                <a:gd name="T50" fmla="*/ 369 w 1197"/>
                <a:gd name="T51" fmla="*/ 190 h 1670"/>
                <a:gd name="T52" fmla="*/ 338 w 1197"/>
                <a:gd name="T53" fmla="*/ 175 h 1670"/>
                <a:gd name="T54" fmla="*/ 313 w 1197"/>
                <a:gd name="T55" fmla="*/ 170 h 1670"/>
                <a:gd name="T56" fmla="*/ 278 w 1197"/>
                <a:gd name="T57" fmla="*/ 178 h 1670"/>
                <a:gd name="T58" fmla="*/ 250 w 1197"/>
                <a:gd name="T59" fmla="*/ 196 h 1670"/>
                <a:gd name="T60" fmla="*/ 232 w 1197"/>
                <a:gd name="T61" fmla="*/ 224 h 1670"/>
                <a:gd name="T62" fmla="*/ 225 w 1197"/>
                <a:gd name="T63" fmla="*/ 258 h 1670"/>
                <a:gd name="T64" fmla="*/ 176 w 1197"/>
                <a:gd name="T65" fmla="*/ 398 h 1670"/>
                <a:gd name="T66" fmla="*/ 170 w 1197"/>
                <a:gd name="T67" fmla="*/ 364 h 1670"/>
                <a:gd name="T68" fmla="*/ 150 w 1197"/>
                <a:gd name="T69" fmla="*/ 336 h 1670"/>
                <a:gd name="T70" fmla="*/ 122 w 1197"/>
                <a:gd name="T71" fmla="*/ 317 h 1670"/>
                <a:gd name="T72" fmla="*/ 89 w 1197"/>
                <a:gd name="T73" fmla="*/ 311 h 1670"/>
                <a:gd name="T74" fmla="*/ 62 w 1197"/>
                <a:gd name="T75" fmla="*/ 314 h 1670"/>
                <a:gd name="T76" fmla="*/ 33 w 1197"/>
                <a:gd name="T77" fmla="*/ 330 h 1670"/>
                <a:gd name="T78" fmla="*/ 10 w 1197"/>
                <a:gd name="T79" fmla="*/ 356 h 1670"/>
                <a:gd name="T80" fmla="*/ 0 w 1197"/>
                <a:gd name="T81" fmla="*/ 389 h 1670"/>
                <a:gd name="T82" fmla="*/ 0 w 1197"/>
                <a:gd name="T83" fmla="*/ 1419 h 1670"/>
                <a:gd name="T84" fmla="*/ 8 w 1197"/>
                <a:gd name="T85" fmla="*/ 1472 h 1670"/>
                <a:gd name="T86" fmla="*/ 27 w 1197"/>
                <a:gd name="T87" fmla="*/ 1519 h 1670"/>
                <a:gd name="T88" fmla="*/ 60 w 1197"/>
                <a:gd name="T89" fmla="*/ 1573 h 1670"/>
                <a:gd name="T90" fmla="*/ 127 w 1197"/>
                <a:gd name="T91" fmla="*/ 1631 h 1670"/>
                <a:gd name="T92" fmla="*/ 174 w 1197"/>
                <a:gd name="T93" fmla="*/ 1653 h 1670"/>
                <a:gd name="T94" fmla="*/ 224 w 1197"/>
                <a:gd name="T95" fmla="*/ 1667 h 1670"/>
                <a:gd name="T96" fmla="*/ 585 w 1197"/>
                <a:gd name="T97" fmla="*/ 1670 h 1670"/>
                <a:gd name="T98" fmla="*/ 637 w 1197"/>
                <a:gd name="T99" fmla="*/ 1665 h 1670"/>
                <a:gd name="T100" fmla="*/ 700 w 1197"/>
                <a:gd name="T101" fmla="*/ 1642 h 1670"/>
                <a:gd name="T102" fmla="*/ 754 w 1197"/>
                <a:gd name="T103" fmla="*/ 1607 h 1670"/>
                <a:gd name="T104" fmla="*/ 799 w 1197"/>
                <a:gd name="T105" fmla="*/ 1558 h 1670"/>
                <a:gd name="T106" fmla="*/ 1188 w 1197"/>
                <a:gd name="T107" fmla="*/ 914 h 1670"/>
                <a:gd name="T108" fmla="*/ 1197 w 1197"/>
                <a:gd name="T109" fmla="*/ 878 h 1670"/>
                <a:gd name="T110" fmla="*/ 1192 w 1197"/>
                <a:gd name="T111" fmla="*/ 841 h 1670"/>
                <a:gd name="T112" fmla="*/ 1173 w 1197"/>
                <a:gd name="T113" fmla="*/ 809 h 1670"/>
                <a:gd name="T114" fmla="*/ 1150 w 1197"/>
                <a:gd name="T115" fmla="*/ 791 h 1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97" h="1670">
                  <a:moveTo>
                    <a:pt x="1150" y="791"/>
                  </a:moveTo>
                  <a:lnTo>
                    <a:pt x="1150" y="791"/>
                  </a:lnTo>
                  <a:lnTo>
                    <a:pt x="1141" y="786"/>
                  </a:lnTo>
                  <a:lnTo>
                    <a:pt x="1132" y="783"/>
                  </a:lnTo>
                  <a:lnTo>
                    <a:pt x="1123" y="779"/>
                  </a:lnTo>
                  <a:lnTo>
                    <a:pt x="1114" y="777"/>
                  </a:lnTo>
                  <a:lnTo>
                    <a:pt x="1105" y="776"/>
                  </a:lnTo>
                  <a:lnTo>
                    <a:pt x="1096" y="776"/>
                  </a:lnTo>
                  <a:lnTo>
                    <a:pt x="1086" y="777"/>
                  </a:lnTo>
                  <a:lnTo>
                    <a:pt x="1077" y="779"/>
                  </a:lnTo>
                  <a:lnTo>
                    <a:pt x="1068" y="783"/>
                  </a:lnTo>
                  <a:lnTo>
                    <a:pt x="1059" y="786"/>
                  </a:lnTo>
                  <a:lnTo>
                    <a:pt x="1051" y="790"/>
                  </a:lnTo>
                  <a:lnTo>
                    <a:pt x="1044" y="795"/>
                  </a:lnTo>
                  <a:lnTo>
                    <a:pt x="1036" y="801"/>
                  </a:lnTo>
                  <a:lnTo>
                    <a:pt x="1030" y="808"/>
                  </a:lnTo>
                  <a:lnTo>
                    <a:pt x="1022" y="815"/>
                  </a:lnTo>
                  <a:lnTo>
                    <a:pt x="1017" y="823"/>
                  </a:lnTo>
                  <a:lnTo>
                    <a:pt x="849" y="1070"/>
                  </a:lnTo>
                  <a:lnTo>
                    <a:pt x="849" y="258"/>
                  </a:lnTo>
                  <a:lnTo>
                    <a:pt x="849" y="258"/>
                  </a:lnTo>
                  <a:lnTo>
                    <a:pt x="848" y="250"/>
                  </a:lnTo>
                  <a:lnTo>
                    <a:pt x="847" y="240"/>
                  </a:lnTo>
                  <a:lnTo>
                    <a:pt x="845" y="232"/>
                  </a:lnTo>
                  <a:lnTo>
                    <a:pt x="842" y="224"/>
                  </a:lnTo>
                  <a:lnTo>
                    <a:pt x="838" y="216"/>
                  </a:lnTo>
                  <a:lnTo>
                    <a:pt x="834" y="209"/>
                  </a:lnTo>
                  <a:lnTo>
                    <a:pt x="829" y="202"/>
                  </a:lnTo>
                  <a:lnTo>
                    <a:pt x="823" y="196"/>
                  </a:lnTo>
                  <a:lnTo>
                    <a:pt x="816" y="190"/>
                  </a:lnTo>
                  <a:lnTo>
                    <a:pt x="810" y="185"/>
                  </a:lnTo>
                  <a:lnTo>
                    <a:pt x="803" y="181"/>
                  </a:lnTo>
                  <a:lnTo>
                    <a:pt x="795" y="178"/>
                  </a:lnTo>
                  <a:lnTo>
                    <a:pt x="787" y="175"/>
                  </a:lnTo>
                  <a:lnTo>
                    <a:pt x="779" y="171"/>
                  </a:lnTo>
                  <a:lnTo>
                    <a:pt x="770" y="170"/>
                  </a:lnTo>
                  <a:lnTo>
                    <a:pt x="761" y="170"/>
                  </a:lnTo>
                  <a:lnTo>
                    <a:pt x="761" y="170"/>
                  </a:lnTo>
                  <a:lnTo>
                    <a:pt x="751" y="170"/>
                  </a:lnTo>
                  <a:lnTo>
                    <a:pt x="743" y="171"/>
                  </a:lnTo>
                  <a:lnTo>
                    <a:pt x="735" y="175"/>
                  </a:lnTo>
                  <a:lnTo>
                    <a:pt x="727" y="178"/>
                  </a:lnTo>
                  <a:lnTo>
                    <a:pt x="719" y="181"/>
                  </a:lnTo>
                  <a:lnTo>
                    <a:pt x="712" y="185"/>
                  </a:lnTo>
                  <a:lnTo>
                    <a:pt x="705" y="190"/>
                  </a:lnTo>
                  <a:lnTo>
                    <a:pt x="699" y="196"/>
                  </a:lnTo>
                  <a:lnTo>
                    <a:pt x="693" y="202"/>
                  </a:lnTo>
                  <a:lnTo>
                    <a:pt x="687" y="209"/>
                  </a:lnTo>
                  <a:lnTo>
                    <a:pt x="683" y="216"/>
                  </a:lnTo>
                  <a:lnTo>
                    <a:pt x="679" y="224"/>
                  </a:lnTo>
                  <a:lnTo>
                    <a:pt x="677" y="232"/>
                  </a:lnTo>
                  <a:lnTo>
                    <a:pt x="674" y="240"/>
                  </a:lnTo>
                  <a:lnTo>
                    <a:pt x="673" y="250"/>
                  </a:lnTo>
                  <a:lnTo>
                    <a:pt x="673" y="258"/>
                  </a:lnTo>
                  <a:lnTo>
                    <a:pt x="673" y="705"/>
                  </a:lnTo>
                  <a:lnTo>
                    <a:pt x="625" y="675"/>
                  </a:lnTo>
                  <a:lnTo>
                    <a:pt x="625" y="87"/>
                  </a:lnTo>
                  <a:lnTo>
                    <a:pt x="625" y="87"/>
                  </a:lnTo>
                  <a:lnTo>
                    <a:pt x="625" y="79"/>
                  </a:lnTo>
                  <a:lnTo>
                    <a:pt x="622" y="70"/>
                  </a:lnTo>
                  <a:lnTo>
                    <a:pt x="620" y="62"/>
                  </a:lnTo>
                  <a:lnTo>
                    <a:pt x="617" y="54"/>
                  </a:lnTo>
                  <a:lnTo>
                    <a:pt x="614" y="46"/>
                  </a:lnTo>
                  <a:lnTo>
                    <a:pt x="609" y="39"/>
                  </a:lnTo>
                  <a:lnTo>
                    <a:pt x="604" y="31"/>
                  </a:lnTo>
                  <a:lnTo>
                    <a:pt x="599" y="25"/>
                  </a:lnTo>
                  <a:lnTo>
                    <a:pt x="593" y="20"/>
                  </a:lnTo>
                  <a:lnTo>
                    <a:pt x="586" y="15"/>
                  </a:lnTo>
                  <a:lnTo>
                    <a:pt x="579" y="10"/>
                  </a:lnTo>
                  <a:lnTo>
                    <a:pt x="571" y="7"/>
                  </a:lnTo>
                  <a:lnTo>
                    <a:pt x="563" y="4"/>
                  </a:lnTo>
                  <a:lnTo>
                    <a:pt x="554" y="2"/>
                  </a:lnTo>
                  <a:lnTo>
                    <a:pt x="545" y="0"/>
                  </a:lnTo>
                  <a:lnTo>
                    <a:pt x="536" y="0"/>
                  </a:lnTo>
                  <a:lnTo>
                    <a:pt x="536" y="0"/>
                  </a:lnTo>
                  <a:lnTo>
                    <a:pt x="528" y="0"/>
                  </a:lnTo>
                  <a:lnTo>
                    <a:pt x="519" y="2"/>
                  </a:lnTo>
                  <a:lnTo>
                    <a:pt x="511" y="4"/>
                  </a:lnTo>
                  <a:lnTo>
                    <a:pt x="503" y="7"/>
                  </a:lnTo>
                  <a:lnTo>
                    <a:pt x="495" y="10"/>
                  </a:lnTo>
                  <a:lnTo>
                    <a:pt x="487" y="15"/>
                  </a:lnTo>
                  <a:lnTo>
                    <a:pt x="480" y="20"/>
                  </a:lnTo>
                  <a:lnTo>
                    <a:pt x="474" y="25"/>
                  </a:lnTo>
                  <a:lnTo>
                    <a:pt x="469" y="31"/>
                  </a:lnTo>
                  <a:lnTo>
                    <a:pt x="464" y="39"/>
                  </a:lnTo>
                  <a:lnTo>
                    <a:pt x="459" y="46"/>
                  </a:lnTo>
                  <a:lnTo>
                    <a:pt x="456" y="54"/>
                  </a:lnTo>
                  <a:lnTo>
                    <a:pt x="453" y="62"/>
                  </a:lnTo>
                  <a:lnTo>
                    <a:pt x="451" y="70"/>
                  </a:lnTo>
                  <a:lnTo>
                    <a:pt x="449" y="79"/>
                  </a:lnTo>
                  <a:lnTo>
                    <a:pt x="449" y="87"/>
                  </a:lnTo>
                  <a:lnTo>
                    <a:pt x="449" y="714"/>
                  </a:lnTo>
                  <a:lnTo>
                    <a:pt x="400" y="745"/>
                  </a:lnTo>
                  <a:lnTo>
                    <a:pt x="400" y="258"/>
                  </a:lnTo>
                  <a:lnTo>
                    <a:pt x="400" y="258"/>
                  </a:lnTo>
                  <a:lnTo>
                    <a:pt x="400" y="250"/>
                  </a:lnTo>
                  <a:lnTo>
                    <a:pt x="398" y="240"/>
                  </a:lnTo>
                  <a:lnTo>
                    <a:pt x="396" y="232"/>
                  </a:lnTo>
                  <a:lnTo>
                    <a:pt x="393" y="224"/>
                  </a:lnTo>
                  <a:lnTo>
                    <a:pt x="390" y="216"/>
                  </a:lnTo>
                  <a:lnTo>
                    <a:pt x="385" y="209"/>
                  </a:lnTo>
                  <a:lnTo>
                    <a:pt x="380" y="202"/>
                  </a:lnTo>
                  <a:lnTo>
                    <a:pt x="375" y="196"/>
                  </a:lnTo>
                  <a:lnTo>
                    <a:pt x="369" y="190"/>
                  </a:lnTo>
                  <a:lnTo>
                    <a:pt x="362" y="185"/>
                  </a:lnTo>
                  <a:lnTo>
                    <a:pt x="355" y="181"/>
                  </a:lnTo>
                  <a:lnTo>
                    <a:pt x="346" y="178"/>
                  </a:lnTo>
                  <a:lnTo>
                    <a:pt x="338" y="175"/>
                  </a:lnTo>
                  <a:lnTo>
                    <a:pt x="330" y="171"/>
                  </a:lnTo>
                  <a:lnTo>
                    <a:pt x="321" y="170"/>
                  </a:lnTo>
                  <a:lnTo>
                    <a:pt x="313" y="170"/>
                  </a:lnTo>
                  <a:lnTo>
                    <a:pt x="313" y="170"/>
                  </a:lnTo>
                  <a:lnTo>
                    <a:pt x="304" y="170"/>
                  </a:lnTo>
                  <a:lnTo>
                    <a:pt x="295" y="171"/>
                  </a:lnTo>
                  <a:lnTo>
                    <a:pt x="286" y="175"/>
                  </a:lnTo>
                  <a:lnTo>
                    <a:pt x="278" y="178"/>
                  </a:lnTo>
                  <a:lnTo>
                    <a:pt x="270" y="181"/>
                  </a:lnTo>
                  <a:lnTo>
                    <a:pt x="263" y="185"/>
                  </a:lnTo>
                  <a:lnTo>
                    <a:pt x="256" y="190"/>
                  </a:lnTo>
                  <a:lnTo>
                    <a:pt x="250" y="196"/>
                  </a:lnTo>
                  <a:lnTo>
                    <a:pt x="245" y="202"/>
                  </a:lnTo>
                  <a:lnTo>
                    <a:pt x="240" y="209"/>
                  </a:lnTo>
                  <a:lnTo>
                    <a:pt x="235" y="216"/>
                  </a:lnTo>
                  <a:lnTo>
                    <a:pt x="232" y="224"/>
                  </a:lnTo>
                  <a:lnTo>
                    <a:pt x="229" y="232"/>
                  </a:lnTo>
                  <a:lnTo>
                    <a:pt x="227" y="240"/>
                  </a:lnTo>
                  <a:lnTo>
                    <a:pt x="225" y="250"/>
                  </a:lnTo>
                  <a:lnTo>
                    <a:pt x="225" y="258"/>
                  </a:lnTo>
                  <a:lnTo>
                    <a:pt x="225" y="858"/>
                  </a:lnTo>
                  <a:lnTo>
                    <a:pt x="176" y="888"/>
                  </a:lnTo>
                  <a:lnTo>
                    <a:pt x="176" y="398"/>
                  </a:lnTo>
                  <a:lnTo>
                    <a:pt x="176" y="398"/>
                  </a:lnTo>
                  <a:lnTo>
                    <a:pt x="176" y="389"/>
                  </a:lnTo>
                  <a:lnTo>
                    <a:pt x="175" y="381"/>
                  </a:lnTo>
                  <a:lnTo>
                    <a:pt x="173" y="372"/>
                  </a:lnTo>
                  <a:lnTo>
                    <a:pt x="170" y="364"/>
                  </a:lnTo>
                  <a:lnTo>
                    <a:pt x="166" y="356"/>
                  </a:lnTo>
                  <a:lnTo>
                    <a:pt x="162" y="349"/>
                  </a:lnTo>
                  <a:lnTo>
                    <a:pt x="157" y="342"/>
                  </a:lnTo>
                  <a:lnTo>
                    <a:pt x="150" y="336"/>
                  </a:lnTo>
                  <a:lnTo>
                    <a:pt x="144" y="330"/>
                  </a:lnTo>
                  <a:lnTo>
                    <a:pt x="137" y="325"/>
                  </a:lnTo>
                  <a:lnTo>
                    <a:pt x="130" y="321"/>
                  </a:lnTo>
                  <a:lnTo>
                    <a:pt x="122" y="317"/>
                  </a:lnTo>
                  <a:lnTo>
                    <a:pt x="114" y="314"/>
                  </a:lnTo>
                  <a:lnTo>
                    <a:pt x="106" y="312"/>
                  </a:lnTo>
                  <a:lnTo>
                    <a:pt x="98" y="311"/>
                  </a:lnTo>
                  <a:lnTo>
                    <a:pt x="89" y="311"/>
                  </a:lnTo>
                  <a:lnTo>
                    <a:pt x="89" y="311"/>
                  </a:lnTo>
                  <a:lnTo>
                    <a:pt x="79" y="311"/>
                  </a:lnTo>
                  <a:lnTo>
                    <a:pt x="70" y="312"/>
                  </a:lnTo>
                  <a:lnTo>
                    <a:pt x="62" y="314"/>
                  </a:lnTo>
                  <a:lnTo>
                    <a:pt x="54" y="317"/>
                  </a:lnTo>
                  <a:lnTo>
                    <a:pt x="46" y="321"/>
                  </a:lnTo>
                  <a:lnTo>
                    <a:pt x="39" y="325"/>
                  </a:lnTo>
                  <a:lnTo>
                    <a:pt x="33" y="330"/>
                  </a:lnTo>
                  <a:lnTo>
                    <a:pt x="26" y="336"/>
                  </a:lnTo>
                  <a:lnTo>
                    <a:pt x="21" y="342"/>
                  </a:lnTo>
                  <a:lnTo>
                    <a:pt x="15" y="349"/>
                  </a:lnTo>
                  <a:lnTo>
                    <a:pt x="10" y="356"/>
                  </a:lnTo>
                  <a:lnTo>
                    <a:pt x="7" y="364"/>
                  </a:lnTo>
                  <a:lnTo>
                    <a:pt x="4" y="372"/>
                  </a:lnTo>
                  <a:lnTo>
                    <a:pt x="2" y="381"/>
                  </a:lnTo>
                  <a:lnTo>
                    <a:pt x="0" y="389"/>
                  </a:lnTo>
                  <a:lnTo>
                    <a:pt x="0" y="398"/>
                  </a:lnTo>
                  <a:lnTo>
                    <a:pt x="0" y="1406"/>
                  </a:lnTo>
                  <a:lnTo>
                    <a:pt x="0" y="1406"/>
                  </a:lnTo>
                  <a:lnTo>
                    <a:pt x="0" y="1419"/>
                  </a:lnTo>
                  <a:lnTo>
                    <a:pt x="1" y="1432"/>
                  </a:lnTo>
                  <a:lnTo>
                    <a:pt x="3" y="1445"/>
                  </a:lnTo>
                  <a:lnTo>
                    <a:pt x="5" y="1459"/>
                  </a:lnTo>
                  <a:lnTo>
                    <a:pt x="8" y="1472"/>
                  </a:lnTo>
                  <a:lnTo>
                    <a:pt x="12" y="1484"/>
                  </a:lnTo>
                  <a:lnTo>
                    <a:pt x="16" y="1496"/>
                  </a:lnTo>
                  <a:lnTo>
                    <a:pt x="21" y="1508"/>
                  </a:lnTo>
                  <a:lnTo>
                    <a:pt x="27" y="1519"/>
                  </a:lnTo>
                  <a:lnTo>
                    <a:pt x="32" y="1532"/>
                  </a:lnTo>
                  <a:lnTo>
                    <a:pt x="39" y="1543"/>
                  </a:lnTo>
                  <a:lnTo>
                    <a:pt x="45" y="1553"/>
                  </a:lnTo>
                  <a:lnTo>
                    <a:pt x="60" y="1573"/>
                  </a:lnTo>
                  <a:lnTo>
                    <a:pt x="77" y="1593"/>
                  </a:lnTo>
                  <a:lnTo>
                    <a:pt x="97" y="1609"/>
                  </a:lnTo>
                  <a:lnTo>
                    <a:pt x="117" y="1624"/>
                  </a:lnTo>
                  <a:lnTo>
                    <a:pt x="127" y="1631"/>
                  </a:lnTo>
                  <a:lnTo>
                    <a:pt x="138" y="1637"/>
                  </a:lnTo>
                  <a:lnTo>
                    <a:pt x="149" y="1643"/>
                  </a:lnTo>
                  <a:lnTo>
                    <a:pt x="162" y="1648"/>
                  </a:lnTo>
                  <a:lnTo>
                    <a:pt x="174" y="1653"/>
                  </a:lnTo>
                  <a:lnTo>
                    <a:pt x="186" y="1657"/>
                  </a:lnTo>
                  <a:lnTo>
                    <a:pt x="198" y="1662"/>
                  </a:lnTo>
                  <a:lnTo>
                    <a:pt x="211" y="1664"/>
                  </a:lnTo>
                  <a:lnTo>
                    <a:pt x="224" y="1667"/>
                  </a:lnTo>
                  <a:lnTo>
                    <a:pt x="237" y="1668"/>
                  </a:lnTo>
                  <a:lnTo>
                    <a:pt x="251" y="1669"/>
                  </a:lnTo>
                  <a:lnTo>
                    <a:pt x="264" y="1670"/>
                  </a:lnTo>
                  <a:lnTo>
                    <a:pt x="585" y="1670"/>
                  </a:lnTo>
                  <a:lnTo>
                    <a:pt x="585" y="1670"/>
                  </a:lnTo>
                  <a:lnTo>
                    <a:pt x="602" y="1669"/>
                  </a:lnTo>
                  <a:lnTo>
                    <a:pt x="619" y="1667"/>
                  </a:lnTo>
                  <a:lnTo>
                    <a:pt x="637" y="1665"/>
                  </a:lnTo>
                  <a:lnTo>
                    <a:pt x="653" y="1661"/>
                  </a:lnTo>
                  <a:lnTo>
                    <a:pt x="669" y="1655"/>
                  </a:lnTo>
                  <a:lnTo>
                    <a:pt x="684" y="1649"/>
                  </a:lnTo>
                  <a:lnTo>
                    <a:pt x="700" y="1642"/>
                  </a:lnTo>
                  <a:lnTo>
                    <a:pt x="715" y="1635"/>
                  </a:lnTo>
                  <a:lnTo>
                    <a:pt x="729" y="1626"/>
                  </a:lnTo>
                  <a:lnTo>
                    <a:pt x="742" y="1617"/>
                  </a:lnTo>
                  <a:lnTo>
                    <a:pt x="754" y="1607"/>
                  </a:lnTo>
                  <a:lnTo>
                    <a:pt x="767" y="1596"/>
                  </a:lnTo>
                  <a:lnTo>
                    <a:pt x="779" y="1583"/>
                  </a:lnTo>
                  <a:lnTo>
                    <a:pt x="789" y="1571"/>
                  </a:lnTo>
                  <a:lnTo>
                    <a:pt x="799" y="1558"/>
                  </a:lnTo>
                  <a:lnTo>
                    <a:pt x="808" y="1545"/>
                  </a:lnTo>
                  <a:lnTo>
                    <a:pt x="1183" y="924"/>
                  </a:lnTo>
                  <a:lnTo>
                    <a:pt x="1183" y="924"/>
                  </a:lnTo>
                  <a:lnTo>
                    <a:pt x="1188" y="914"/>
                  </a:lnTo>
                  <a:lnTo>
                    <a:pt x="1191" y="905"/>
                  </a:lnTo>
                  <a:lnTo>
                    <a:pt x="1194" y="896"/>
                  </a:lnTo>
                  <a:lnTo>
                    <a:pt x="1196" y="887"/>
                  </a:lnTo>
                  <a:lnTo>
                    <a:pt x="1197" y="878"/>
                  </a:lnTo>
                  <a:lnTo>
                    <a:pt x="1197" y="869"/>
                  </a:lnTo>
                  <a:lnTo>
                    <a:pt x="1196" y="860"/>
                  </a:lnTo>
                  <a:lnTo>
                    <a:pt x="1194" y="851"/>
                  </a:lnTo>
                  <a:lnTo>
                    <a:pt x="1192" y="841"/>
                  </a:lnTo>
                  <a:lnTo>
                    <a:pt x="1188" y="832"/>
                  </a:lnTo>
                  <a:lnTo>
                    <a:pt x="1184" y="824"/>
                  </a:lnTo>
                  <a:lnTo>
                    <a:pt x="1179" y="816"/>
                  </a:lnTo>
                  <a:lnTo>
                    <a:pt x="1173" y="809"/>
                  </a:lnTo>
                  <a:lnTo>
                    <a:pt x="1166" y="802"/>
                  </a:lnTo>
                  <a:lnTo>
                    <a:pt x="1158" y="796"/>
                  </a:lnTo>
                  <a:lnTo>
                    <a:pt x="1150" y="791"/>
                  </a:lnTo>
                  <a:lnTo>
                    <a:pt x="1150" y="7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1" name="Freeform 269">
              <a:extLst>
                <a:ext uri="{FF2B5EF4-FFF2-40B4-BE49-F238E27FC236}">
                  <a16:creationId xmlns:a16="http://schemas.microsoft.com/office/drawing/2014/main" id="{47342E01-5D48-4B31-A6DE-329EDE4508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90809" y="3546514"/>
              <a:ext cx="656740" cy="656740"/>
            </a:xfrm>
            <a:custGeom>
              <a:avLst/>
              <a:gdLst>
                <a:gd name="T0" fmla="*/ 1003 w 2365"/>
                <a:gd name="T1" fmla="*/ 2352 h 2365"/>
                <a:gd name="T2" fmla="*/ 777 w 2365"/>
                <a:gd name="T3" fmla="*/ 2294 h 2365"/>
                <a:gd name="T4" fmla="*/ 570 w 2365"/>
                <a:gd name="T5" fmla="*/ 2195 h 2365"/>
                <a:gd name="T6" fmla="*/ 388 w 2365"/>
                <a:gd name="T7" fmla="*/ 2058 h 2365"/>
                <a:gd name="T8" fmla="*/ 236 w 2365"/>
                <a:gd name="T9" fmla="*/ 1890 h 2365"/>
                <a:gd name="T10" fmla="*/ 117 w 2365"/>
                <a:gd name="T11" fmla="*/ 1695 h 2365"/>
                <a:gd name="T12" fmla="*/ 38 w 2365"/>
                <a:gd name="T13" fmla="*/ 1478 h 2365"/>
                <a:gd name="T14" fmla="*/ 1 w 2365"/>
                <a:gd name="T15" fmla="*/ 1244 h 2365"/>
                <a:gd name="T16" fmla="*/ 9 w 2365"/>
                <a:gd name="T17" fmla="*/ 1033 h 2365"/>
                <a:gd name="T18" fmla="*/ 62 w 2365"/>
                <a:gd name="T19" fmla="*/ 804 h 2365"/>
                <a:gd name="T20" fmla="*/ 157 w 2365"/>
                <a:gd name="T21" fmla="*/ 595 h 2365"/>
                <a:gd name="T22" fmla="*/ 289 w 2365"/>
                <a:gd name="T23" fmla="*/ 409 h 2365"/>
                <a:gd name="T24" fmla="*/ 453 w 2365"/>
                <a:gd name="T25" fmla="*/ 253 h 2365"/>
                <a:gd name="T26" fmla="*/ 645 w 2365"/>
                <a:gd name="T27" fmla="*/ 130 h 2365"/>
                <a:gd name="T28" fmla="*/ 860 w 2365"/>
                <a:gd name="T29" fmla="*/ 45 h 2365"/>
                <a:gd name="T30" fmla="*/ 1092 w 2365"/>
                <a:gd name="T31" fmla="*/ 3 h 2365"/>
                <a:gd name="T32" fmla="*/ 1304 w 2365"/>
                <a:gd name="T33" fmla="*/ 6 h 2365"/>
                <a:gd name="T34" fmla="*/ 1534 w 2365"/>
                <a:gd name="T35" fmla="*/ 53 h 2365"/>
                <a:gd name="T36" fmla="*/ 1746 w 2365"/>
                <a:gd name="T37" fmla="*/ 143 h 2365"/>
                <a:gd name="T38" fmla="*/ 1935 w 2365"/>
                <a:gd name="T39" fmla="*/ 270 h 2365"/>
                <a:gd name="T40" fmla="*/ 2095 w 2365"/>
                <a:gd name="T41" fmla="*/ 432 h 2365"/>
                <a:gd name="T42" fmla="*/ 2223 w 2365"/>
                <a:gd name="T43" fmla="*/ 619 h 2365"/>
                <a:gd name="T44" fmla="*/ 2313 w 2365"/>
                <a:gd name="T45" fmla="*/ 832 h 2365"/>
                <a:gd name="T46" fmla="*/ 2359 w 2365"/>
                <a:gd name="T47" fmla="*/ 1062 h 2365"/>
                <a:gd name="T48" fmla="*/ 2362 w 2365"/>
                <a:gd name="T49" fmla="*/ 1274 h 2365"/>
                <a:gd name="T50" fmla="*/ 2321 w 2365"/>
                <a:gd name="T51" fmla="*/ 1507 h 2365"/>
                <a:gd name="T52" fmla="*/ 2236 w 2365"/>
                <a:gd name="T53" fmla="*/ 1721 h 2365"/>
                <a:gd name="T54" fmla="*/ 2114 w 2365"/>
                <a:gd name="T55" fmla="*/ 1913 h 2365"/>
                <a:gd name="T56" fmla="*/ 1956 w 2365"/>
                <a:gd name="T57" fmla="*/ 2077 h 2365"/>
                <a:gd name="T58" fmla="*/ 1772 w 2365"/>
                <a:gd name="T59" fmla="*/ 2209 h 2365"/>
                <a:gd name="T60" fmla="*/ 1562 w 2365"/>
                <a:gd name="T61" fmla="*/ 2303 h 2365"/>
                <a:gd name="T62" fmla="*/ 1333 w 2365"/>
                <a:gd name="T63" fmla="*/ 2356 h 2365"/>
                <a:gd name="T64" fmla="*/ 1183 w 2365"/>
                <a:gd name="T65" fmla="*/ 166 h 2365"/>
                <a:gd name="T66" fmla="*/ 979 w 2365"/>
                <a:gd name="T67" fmla="*/ 187 h 2365"/>
                <a:gd name="T68" fmla="*/ 788 w 2365"/>
                <a:gd name="T69" fmla="*/ 246 h 2365"/>
                <a:gd name="T70" fmla="*/ 464 w 2365"/>
                <a:gd name="T71" fmla="*/ 464 h 2365"/>
                <a:gd name="T72" fmla="*/ 246 w 2365"/>
                <a:gd name="T73" fmla="*/ 788 h 2365"/>
                <a:gd name="T74" fmla="*/ 187 w 2365"/>
                <a:gd name="T75" fmla="*/ 979 h 2365"/>
                <a:gd name="T76" fmla="*/ 166 w 2365"/>
                <a:gd name="T77" fmla="*/ 1183 h 2365"/>
                <a:gd name="T78" fmla="*/ 182 w 2365"/>
                <a:gd name="T79" fmla="*/ 1362 h 2365"/>
                <a:gd name="T80" fmla="*/ 237 w 2365"/>
                <a:gd name="T81" fmla="*/ 1555 h 2365"/>
                <a:gd name="T82" fmla="*/ 431 w 2365"/>
                <a:gd name="T83" fmla="*/ 1867 h 2365"/>
                <a:gd name="T84" fmla="*/ 742 w 2365"/>
                <a:gd name="T85" fmla="*/ 2099 h 2365"/>
                <a:gd name="T86" fmla="*/ 953 w 2365"/>
                <a:gd name="T87" fmla="*/ 2173 h 2365"/>
                <a:gd name="T88" fmla="*/ 1156 w 2365"/>
                <a:gd name="T89" fmla="*/ 2200 h 2365"/>
                <a:gd name="T90" fmla="*/ 1338 w 2365"/>
                <a:gd name="T91" fmla="*/ 2188 h 2365"/>
                <a:gd name="T92" fmla="*/ 1532 w 2365"/>
                <a:gd name="T93" fmla="*/ 2138 h 2365"/>
                <a:gd name="T94" fmla="*/ 1829 w 2365"/>
                <a:gd name="T95" fmla="*/ 1967 h 2365"/>
                <a:gd name="T96" fmla="*/ 2077 w 2365"/>
                <a:gd name="T97" fmla="*/ 1667 h 2365"/>
                <a:gd name="T98" fmla="*/ 2167 w 2365"/>
                <a:gd name="T99" fmla="*/ 1437 h 2365"/>
                <a:gd name="T100" fmla="*/ 2199 w 2365"/>
                <a:gd name="T101" fmla="*/ 1236 h 2365"/>
                <a:gd name="T102" fmla="*/ 2192 w 2365"/>
                <a:gd name="T103" fmla="*/ 1054 h 2365"/>
                <a:gd name="T104" fmla="*/ 2146 w 2365"/>
                <a:gd name="T105" fmla="*/ 857 h 2365"/>
                <a:gd name="T106" fmla="*/ 1998 w 2365"/>
                <a:gd name="T107" fmla="*/ 575 h 2365"/>
                <a:gd name="T108" fmla="*/ 1710 w 2365"/>
                <a:gd name="T109" fmla="*/ 314 h 2365"/>
                <a:gd name="T110" fmla="*/ 1461 w 2365"/>
                <a:gd name="T111" fmla="*/ 204 h 2365"/>
                <a:gd name="T112" fmla="*/ 1261 w 2365"/>
                <a:gd name="T113" fmla="*/ 169 h 2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365" h="2365">
                  <a:moveTo>
                    <a:pt x="1183" y="2365"/>
                  </a:moveTo>
                  <a:lnTo>
                    <a:pt x="1183" y="2365"/>
                  </a:lnTo>
                  <a:lnTo>
                    <a:pt x="1152" y="2365"/>
                  </a:lnTo>
                  <a:lnTo>
                    <a:pt x="1122" y="2364"/>
                  </a:lnTo>
                  <a:lnTo>
                    <a:pt x="1092" y="2362"/>
                  </a:lnTo>
                  <a:lnTo>
                    <a:pt x="1062" y="2359"/>
                  </a:lnTo>
                  <a:lnTo>
                    <a:pt x="1033" y="2356"/>
                  </a:lnTo>
                  <a:lnTo>
                    <a:pt x="1003" y="2352"/>
                  </a:lnTo>
                  <a:lnTo>
                    <a:pt x="974" y="2347"/>
                  </a:lnTo>
                  <a:lnTo>
                    <a:pt x="945" y="2342"/>
                  </a:lnTo>
                  <a:lnTo>
                    <a:pt x="916" y="2336"/>
                  </a:lnTo>
                  <a:lnTo>
                    <a:pt x="887" y="2329"/>
                  </a:lnTo>
                  <a:lnTo>
                    <a:pt x="860" y="2321"/>
                  </a:lnTo>
                  <a:lnTo>
                    <a:pt x="832" y="2313"/>
                  </a:lnTo>
                  <a:lnTo>
                    <a:pt x="804" y="2303"/>
                  </a:lnTo>
                  <a:lnTo>
                    <a:pt x="777" y="2294"/>
                  </a:lnTo>
                  <a:lnTo>
                    <a:pt x="749" y="2283"/>
                  </a:lnTo>
                  <a:lnTo>
                    <a:pt x="723" y="2273"/>
                  </a:lnTo>
                  <a:lnTo>
                    <a:pt x="697" y="2261"/>
                  </a:lnTo>
                  <a:lnTo>
                    <a:pt x="670" y="2249"/>
                  </a:lnTo>
                  <a:lnTo>
                    <a:pt x="645" y="2236"/>
                  </a:lnTo>
                  <a:lnTo>
                    <a:pt x="619" y="2223"/>
                  </a:lnTo>
                  <a:lnTo>
                    <a:pt x="595" y="2209"/>
                  </a:lnTo>
                  <a:lnTo>
                    <a:pt x="570" y="2195"/>
                  </a:lnTo>
                  <a:lnTo>
                    <a:pt x="546" y="2180"/>
                  </a:lnTo>
                  <a:lnTo>
                    <a:pt x="522" y="2163"/>
                  </a:lnTo>
                  <a:lnTo>
                    <a:pt x="499" y="2147"/>
                  </a:lnTo>
                  <a:lnTo>
                    <a:pt x="475" y="2131"/>
                  </a:lnTo>
                  <a:lnTo>
                    <a:pt x="453" y="2114"/>
                  </a:lnTo>
                  <a:lnTo>
                    <a:pt x="431" y="2095"/>
                  </a:lnTo>
                  <a:lnTo>
                    <a:pt x="409" y="2077"/>
                  </a:lnTo>
                  <a:lnTo>
                    <a:pt x="388" y="2058"/>
                  </a:lnTo>
                  <a:lnTo>
                    <a:pt x="368" y="2038"/>
                  </a:lnTo>
                  <a:lnTo>
                    <a:pt x="347" y="2019"/>
                  </a:lnTo>
                  <a:lnTo>
                    <a:pt x="327" y="1999"/>
                  </a:lnTo>
                  <a:lnTo>
                    <a:pt x="308" y="1978"/>
                  </a:lnTo>
                  <a:lnTo>
                    <a:pt x="289" y="1956"/>
                  </a:lnTo>
                  <a:lnTo>
                    <a:pt x="270" y="1935"/>
                  </a:lnTo>
                  <a:lnTo>
                    <a:pt x="253" y="1913"/>
                  </a:lnTo>
                  <a:lnTo>
                    <a:pt x="236" y="1890"/>
                  </a:lnTo>
                  <a:lnTo>
                    <a:pt x="218" y="1867"/>
                  </a:lnTo>
                  <a:lnTo>
                    <a:pt x="202" y="1844"/>
                  </a:lnTo>
                  <a:lnTo>
                    <a:pt x="187" y="1820"/>
                  </a:lnTo>
                  <a:lnTo>
                    <a:pt x="172" y="1796"/>
                  </a:lnTo>
                  <a:lnTo>
                    <a:pt x="157" y="1772"/>
                  </a:lnTo>
                  <a:lnTo>
                    <a:pt x="143" y="1746"/>
                  </a:lnTo>
                  <a:lnTo>
                    <a:pt x="130" y="1721"/>
                  </a:lnTo>
                  <a:lnTo>
                    <a:pt x="117" y="1695"/>
                  </a:lnTo>
                  <a:lnTo>
                    <a:pt x="105" y="1669"/>
                  </a:lnTo>
                  <a:lnTo>
                    <a:pt x="94" y="1643"/>
                  </a:lnTo>
                  <a:lnTo>
                    <a:pt x="82" y="1616"/>
                  </a:lnTo>
                  <a:lnTo>
                    <a:pt x="72" y="1590"/>
                  </a:lnTo>
                  <a:lnTo>
                    <a:pt x="62" y="1562"/>
                  </a:lnTo>
                  <a:lnTo>
                    <a:pt x="53" y="1534"/>
                  </a:lnTo>
                  <a:lnTo>
                    <a:pt x="45" y="1507"/>
                  </a:lnTo>
                  <a:lnTo>
                    <a:pt x="38" y="1478"/>
                  </a:lnTo>
                  <a:lnTo>
                    <a:pt x="31" y="1450"/>
                  </a:lnTo>
                  <a:lnTo>
                    <a:pt x="25" y="1421"/>
                  </a:lnTo>
                  <a:lnTo>
                    <a:pt x="18" y="1392"/>
                  </a:lnTo>
                  <a:lnTo>
                    <a:pt x="13" y="1363"/>
                  </a:lnTo>
                  <a:lnTo>
                    <a:pt x="9" y="1334"/>
                  </a:lnTo>
                  <a:lnTo>
                    <a:pt x="6" y="1304"/>
                  </a:lnTo>
                  <a:lnTo>
                    <a:pt x="3" y="1274"/>
                  </a:lnTo>
                  <a:lnTo>
                    <a:pt x="1" y="1244"/>
                  </a:lnTo>
                  <a:lnTo>
                    <a:pt x="0" y="1213"/>
                  </a:lnTo>
                  <a:lnTo>
                    <a:pt x="0" y="1183"/>
                  </a:lnTo>
                  <a:lnTo>
                    <a:pt x="0" y="1183"/>
                  </a:lnTo>
                  <a:lnTo>
                    <a:pt x="0" y="1152"/>
                  </a:lnTo>
                  <a:lnTo>
                    <a:pt x="1" y="1123"/>
                  </a:lnTo>
                  <a:lnTo>
                    <a:pt x="3" y="1092"/>
                  </a:lnTo>
                  <a:lnTo>
                    <a:pt x="6" y="1062"/>
                  </a:lnTo>
                  <a:lnTo>
                    <a:pt x="9" y="1033"/>
                  </a:lnTo>
                  <a:lnTo>
                    <a:pt x="13" y="1003"/>
                  </a:lnTo>
                  <a:lnTo>
                    <a:pt x="18" y="974"/>
                  </a:lnTo>
                  <a:lnTo>
                    <a:pt x="25" y="945"/>
                  </a:lnTo>
                  <a:lnTo>
                    <a:pt x="31" y="917"/>
                  </a:lnTo>
                  <a:lnTo>
                    <a:pt x="38" y="887"/>
                  </a:lnTo>
                  <a:lnTo>
                    <a:pt x="45" y="860"/>
                  </a:lnTo>
                  <a:lnTo>
                    <a:pt x="53" y="832"/>
                  </a:lnTo>
                  <a:lnTo>
                    <a:pt x="62" y="804"/>
                  </a:lnTo>
                  <a:lnTo>
                    <a:pt x="72" y="777"/>
                  </a:lnTo>
                  <a:lnTo>
                    <a:pt x="82" y="749"/>
                  </a:lnTo>
                  <a:lnTo>
                    <a:pt x="94" y="723"/>
                  </a:lnTo>
                  <a:lnTo>
                    <a:pt x="105" y="697"/>
                  </a:lnTo>
                  <a:lnTo>
                    <a:pt x="117" y="671"/>
                  </a:lnTo>
                  <a:lnTo>
                    <a:pt x="130" y="645"/>
                  </a:lnTo>
                  <a:lnTo>
                    <a:pt x="143" y="619"/>
                  </a:lnTo>
                  <a:lnTo>
                    <a:pt x="157" y="595"/>
                  </a:lnTo>
                  <a:lnTo>
                    <a:pt x="172" y="571"/>
                  </a:lnTo>
                  <a:lnTo>
                    <a:pt x="187" y="546"/>
                  </a:lnTo>
                  <a:lnTo>
                    <a:pt x="202" y="522"/>
                  </a:lnTo>
                  <a:lnTo>
                    <a:pt x="218" y="499"/>
                  </a:lnTo>
                  <a:lnTo>
                    <a:pt x="236" y="476"/>
                  </a:lnTo>
                  <a:lnTo>
                    <a:pt x="253" y="453"/>
                  </a:lnTo>
                  <a:lnTo>
                    <a:pt x="270" y="432"/>
                  </a:lnTo>
                  <a:lnTo>
                    <a:pt x="289" y="409"/>
                  </a:lnTo>
                  <a:lnTo>
                    <a:pt x="308" y="388"/>
                  </a:lnTo>
                  <a:lnTo>
                    <a:pt x="327" y="368"/>
                  </a:lnTo>
                  <a:lnTo>
                    <a:pt x="347" y="347"/>
                  </a:lnTo>
                  <a:lnTo>
                    <a:pt x="368" y="327"/>
                  </a:lnTo>
                  <a:lnTo>
                    <a:pt x="388" y="308"/>
                  </a:lnTo>
                  <a:lnTo>
                    <a:pt x="409" y="290"/>
                  </a:lnTo>
                  <a:lnTo>
                    <a:pt x="431" y="270"/>
                  </a:lnTo>
                  <a:lnTo>
                    <a:pt x="453" y="253"/>
                  </a:lnTo>
                  <a:lnTo>
                    <a:pt x="475" y="236"/>
                  </a:lnTo>
                  <a:lnTo>
                    <a:pt x="499" y="219"/>
                  </a:lnTo>
                  <a:lnTo>
                    <a:pt x="522" y="202"/>
                  </a:lnTo>
                  <a:lnTo>
                    <a:pt x="546" y="187"/>
                  </a:lnTo>
                  <a:lnTo>
                    <a:pt x="570" y="172"/>
                  </a:lnTo>
                  <a:lnTo>
                    <a:pt x="595" y="158"/>
                  </a:lnTo>
                  <a:lnTo>
                    <a:pt x="619" y="143"/>
                  </a:lnTo>
                  <a:lnTo>
                    <a:pt x="645" y="130"/>
                  </a:lnTo>
                  <a:lnTo>
                    <a:pt x="670" y="117"/>
                  </a:lnTo>
                  <a:lnTo>
                    <a:pt x="697" y="105"/>
                  </a:lnTo>
                  <a:lnTo>
                    <a:pt x="723" y="94"/>
                  </a:lnTo>
                  <a:lnTo>
                    <a:pt x="749" y="82"/>
                  </a:lnTo>
                  <a:lnTo>
                    <a:pt x="777" y="72"/>
                  </a:lnTo>
                  <a:lnTo>
                    <a:pt x="804" y="62"/>
                  </a:lnTo>
                  <a:lnTo>
                    <a:pt x="832" y="53"/>
                  </a:lnTo>
                  <a:lnTo>
                    <a:pt x="860" y="45"/>
                  </a:lnTo>
                  <a:lnTo>
                    <a:pt x="887" y="38"/>
                  </a:lnTo>
                  <a:lnTo>
                    <a:pt x="916" y="31"/>
                  </a:lnTo>
                  <a:lnTo>
                    <a:pt x="945" y="25"/>
                  </a:lnTo>
                  <a:lnTo>
                    <a:pt x="974" y="19"/>
                  </a:lnTo>
                  <a:lnTo>
                    <a:pt x="1003" y="13"/>
                  </a:lnTo>
                  <a:lnTo>
                    <a:pt x="1033" y="9"/>
                  </a:lnTo>
                  <a:lnTo>
                    <a:pt x="1062" y="6"/>
                  </a:lnTo>
                  <a:lnTo>
                    <a:pt x="1092" y="3"/>
                  </a:lnTo>
                  <a:lnTo>
                    <a:pt x="1122" y="2"/>
                  </a:lnTo>
                  <a:lnTo>
                    <a:pt x="1152" y="0"/>
                  </a:lnTo>
                  <a:lnTo>
                    <a:pt x="1183" y="0"/>
                  </a:lnTo>
                  <a:lnTo>
                    <a:pt x="1183" y="0"/>
                  </a:lnTo>
                  <a:lnTo>
                    <a:pt x="1213" y="0"/>
                  </a:lnTo>
                  <a:lnTo>
                    <a:pt x="1244" y="2"/>
                  </a:lnTo>
                  <a:lnTo>
                    <a:pt x="1274" y="3"/>
                  </a:lnTo>
                  <a:lnTo>
                    <a:pt x="1304" y="6"/>
                  </a:lnTo>
                  <a:lnTo>
                    <a:pt x="1333" y="9"/>
                  </a:lnTo>
                  <a:lnTo>
                    <a:pt x="1362" y="13"/>
                  </a:lnTo>
                  <a:lnTo>
                    <a:pt x="1392" y="19"/>
                  </a:lnTo>
                  <a:lnTo>
                    <a:pt x="1421" y="25"/>
                  </a:lnTo>
                  <a:lnTo>
                    <a:pt x="1450" y="31"/>
                  </a:lnTo>
                  <a:lnTo>
                    <a:pt x="1478" y="38"/>
                  </a:lnTo>
                  <a:lnTo>
                    <a:pt x="1507" y="45"/>
                  </a:lnTo>
                  <a:lnTo>
                    <a:pt x="1534" y="53"/>
                  </a:lnTo>
                  <a:lnTo>
                    <a:pt x="1562" y="62"/>
                  </a:lnTo>
                  <a:lnTo>
                    <a:pt x="1589" y="72"/>
                  </a:lnTo>
                  <a:lnTo>
                    <a:pt x="1616" y="82"/>
                  </a:lnTo>
                  <a:lnTo>
                    <a:pt x="1643" y="94"/>
                  </a:lnTo>
                  <a:lnTo>
                    <a:pt x="1669" y="105"/>
                  </a:lnTo>
                  <a:lnTo>
                    <a:pt x="1695" y="117"/>
                  </a:lnTo>
                  <a:lnTo>
                    <a:pt x="1721" y="130"/>
                  </a:lnTo>
                  <a:lnTo>
                    <a:pt x="1746" y="143"/>
                  </a:lnTo>
                  <a:lnTo>
                    <a:pt x="1772" y="158"/>
                  </a:lnTo>
                  <a:lnTo>
                    <a:pt x="1796" y="172"/>
                  </a:lnTo>
                  <a:lnTo>
                    <a:pt x="1820" y="187"/>
                  </a:lnTo>
                  <a:lnTo>
                    <a:pt x="1844" y="202"/>
                  </a:lnTo>
                  <a:lnTo>
                    <a:pt x="1867" y="219"/>
                  </a:lnTo>
                  <a:lnTo>
                    <a:pt x="1890" y="236"/>
                  </a:lnTo>
                  <a:lnTo>
                    <a:pt x="1913" y="253"/>
                  </a:lnTo>
                  <a:lnTo>
                    <a:pt x="1935" y="270"/>
                  </a:lnTo>
                  <a:lnTo>
                    <a:pt x="1956" y="290"/>
                  </a:lnTo>
                  <a:lnTo>
                    <a:pt x="1978" y="308"/>
                  </a:lnTo>
                  <a:lnTo>
                    <a:pt x="1999" y="327"/>
                  </a:lnTo>
                  <a:lnTo>
                    <a:pt x="2019" y="347"/>
                  </a:lnTo>
                  <a:lnTo>
                    <a:pt x="2039" y="368"/>
                  </a:lnTo>
                  <a:lnTo>
                    <a:pt x="2058" y="388"/>
                  </a:lnTo>
                  <a:lnTo>
                    <a:pt x="2077" y="409"/>
                  </a:lnTo>
                  <a:lnTo>
                    <a:pt x="2095" y="432"/>
                  </a:lnTo>
                  <a:lnTo>
                    <a:pt x="2114" y="453"/>
                  </a:lnTo>
                  <a:lnTo>
                    <a:pt x="2131" y="476"/>
                  </a:lnTo>
                  <a:lnTo>
                    <a:pt x="2147" y="499"/>
                  </a:lnTo>
                  <a:lnTo>
                    <a:pt x="2163" y="522"/>
                  </a:lnTo>
                  <a:lnTo>
                    <a:pt x="2180" y="546"/>
                  </a:lnTo>
                  <a:lnTo>
                    <a:pt x="2194" y="571"/>
                  </a:lnTo>
                  <a:lnTo>
                    <a:pt x="2209" y="595"/>
                  </a:lnTo>
                  <a:lnTo>
                    <a:pt x="2223" y="619"/>
                  </a:lnTo>
                  <a:lnTo>
                    <a:pt x="2236" y="645"/>
                  </a:lnTo>
                  <a:lnTo>
                    <a:pt x="2249" y="671"/>
                  </a:lnTo>
                  <a:lnTo>
                    <a:pt x="2261" y="697"/>
                  </a:lnTo>
                  <a:lnTo>
                    <a:pt x="2273" y="723"/>
                  </a:lnTo>
                  <a:lnTo>
                    <a:pt x="2283" y="749"/>
                  </a:lnTo>
                  <a:lnTo>
                    <a:pt x="2294" y="777"/>
                  </a:lnTo>
                  <a:lnTo>
                    <a:pt x="2303" y="804"/>
                  </a:lnTo>
                  <a:lnTo>
                    <a:pt x="2313" y="832"/>
                  </a:lnTo>
                  <a:lnTo>
                    <a:pt x="2321" y="860"/>
                  </a:lnTo>
                  <a:lnTo>
                    <a:pt x="2329" y="887"/>
                  </a:lnTo>
                  <a:lnTo>
                    <a:pt x="2336" y="917"/>
                  </a:lnTo>
                  <a:lnTo>
                    <a:pt x="2342" y="945"/>
                  </a:lnTo>
                  <a:lnTo>
                    <a:pt x="2347" y="974"/>
                  </a:lnTo>
                  <a:lnTo>
                    <a:pt x="2352" y="1003"/>
                  </a:lnTo>
                  <a:lnTo>
                    <a:pt x="2356" y="1033"/>
                  </a:lnTo>
                  <a:lnTo>
                    <a:pt x="2359" y="1062"/>
                  </a:lnTo>
                  <a:lnTo>
                    <a:pt x="2362" y="1092"/>
                  </a:lnTo>
                  <a:lnTo>
                    <a:pt x="2364" y="1123"/>
                  </a:lnTo>
                  <a:lnTo>
                    <a:pt x="2365" y="1152"/>
                  </a:lnTo>
                  <a:lnTo>
                    <a:pt x="2365" y="1183"/>
                  </a:lnTo>
                  <a:lnTo>
                    <a:pt x="2365" y="1183"/>
                  </a:lnTo>
                  <a:lnTo>
                    <a:pt x="2365" y="1213"/>
                  </a:lnTo>
                  <a:lnTo>
                    <a:pt x="2364" y="1244"/>
                  </a:lnTo>
                  <a:lnTo>
                    <a:pt x="2362" y="1274"/>
                  </a:lnTo>
                  <a:lnTo>
                    <a:pt x="2359" y="1304"/>
                  </a:lnTo>
                  <a:lnTo>
                    <a:pt x="2356" y="1334"/>
                  </a:lnTo>
                  <a:lnTo>
                    <a:pt x="2352" y="1363"/>
                  </a:lnTo>
                  <a:lnTo>
                    <a:pt x="2347" y="1392"/>
                  </a:lnTo>
                  <a:lnTo>
                    <a:pt x="2342" y="1421"/>
                  </a:lnTo>
                  <a:lnTo>
                    <a:pt x="2336" y="1450"/>
                  </a:lnTo>
                  <a:lnTo>
                    <a:pt x="2329" y="1478"/>
                  </a:lnTo>
                  <a:lnTo>
                    <a:pt x="2321" y="1507"/>
                  </a:lnTo>
                  <a:lnTo>
                    <a:pt x="2313" y="1534"/>
                  </a:lnTo>
                  <a:lnTo>
                    <a:pt x="2303" y="1562"/>
                  </a:lnTo>
                  <a:lnTo>
                    <a:pt x="2294" y="1590"/>
                  </a:lnTo>
                  <a:lnTo>
                    <a:pt x="2283" y="1616"/>
                  </a:lnTo>
                  <a:lnTo>
                    <a:pt x="2273" y="1643"/>
                  </a:lnTo>
                  <a:lnTo>
                    <a:pt x="2261" y="1669"/>
                  </a:lnTo>
                  <a:lnTo>
                    <a:pt x="2249" y="1695"/>
                  </a:lnTo>
                  <a:lnTo>
                    <a:pt x="2236" y="1721"/>
                  </a:lnTo>
                  <a:lnTo>
                    <a:pt x="2223" y="1746"/>
                  </a:lnTo>
                  <a:lnTo>
                    <a:pt x="2209" y="1772"/>
                  </a:lnTo>
                  <a:lnTo>
                    <a:pt x="2194" y="1796"/>
                  </a:lnTo>
                  <a:lnTo>
                    <a:pt x="2180" y="1820"/>
                  </a:lnTo>
                  <a:lnTo>
                    <a:pt x="2163" y="1844"/>
                  </a:lnTo>
                  <a:lnTo>
                    <a:pt x="2147" y="1867"/>
                  </a:lnTo>
                  <a:lnTo>
                    <a:pt x="2131" y="1890"/>
                  </a:lnTo>
                  <a:lnTo>
                    <a:pt x="2114" y="1913"/>
                  </a:lnTo>
                  <a:lnTo>
                    <a:pt x="2095" y="1935"/>
                  </a:lnTo>
                  <a:lnTo>
                    <a:pt x="2077" y="1956"/>
                  </a:lnTo>
                  <a:lnTo>
                    <a:pt x="2058" y="1978"/>
                  </a:lnTo>
                  <a:lnTo>
                    <a:pt x="2039" y="1999"/>
                  </a:lnTo>
                  <a:lnTo>
                    <a:pt x="2019" y="2019"/>
                  </a:lnTo>
                  <a:lnTo>
                    <a:pt x="1999" y="2038"/>
                  </a:lnTo>
                  <a:lnTo>
                    <a:pt x="1978" y="2058"/>
                  </a:lnTo>
                  <a:lnTo>
                    <a:pt x="1956" y="2077"/>
                  </a:lnTo>
                  <a:lnTo>
                    <a:pt x="1935" y="2095"/>
                  </a:lnTo>
                  <a:lnTo>
                    <a:pt x="1913" y="2114"/>
                  </a:lnTo>
                  <a:lnTo>
                    <a:pt x="1890" y="2131"/>
                  </a:lnTo>
                  <a:lnTo>
                    <a:pt x="1867" y="2147"/>
                  </a:lnTo>
                  <a:lnTo>
                    <a:pt x="1844" y="2163"/>
                  </a:lnTo>
                  <a:lnTo>
                    <a:pt x="1820" y="2180"/>
                  </a:lnTo>
                  <a:lnTo>
                    <a:pt x="1796" y="2195"/>
                  </a:lnTo>
                  <a:lnTo>
                    <a:pt x="1772" y="2209"/>
                  </a:lnTo>
                  <a:lnTo>
                    <a:pt x="1746" y="2223"/>
                  </a:lnTo>
                  <a:lnTo>
                    <a:pt x="1721" y="2236"/>
                  </a:lnTo>
                  <a:lnTo>
                    <a:pt x="1695" y="2249"/>
                  </a:lnTo>
                  <a:lnTo>
                    <a:pt x="1669" y="2261"/>
                  </a:lnTo>
                  <a:lnTo>
                    <a:pt x="1643" y="2273"/>
                  </a:lnTo>
                  <a:lnTo>
                    <a:pt x="1616" y="2283"/>
                  </a:lnTo>
                  <a:lnTo>
                    <a:pt x="1589" y="2294"/>
                  </a:lnTo>
                  <a:lnTo>
                    <a:pt x="1562" y="2303"/>
                  </a:lnTo>
                  <a:lnTo>
                    <a:pt x="1534" y="2313"/>
                  </a:lnTo>
                  <a:lnTo>
                    <a:pt x="1507" y="2321"/>
                  </a:lnTo>
                  <a:lnTo>
                    <a:pt x="1478" y="2329"/>
                  </a:lnTo>
                  <a:lnTo>
                    <a:pt x="1450" y="2336"/>
                  </a:lnTo>
                  <a:lnTo>
                    <a:pt x="1421" y="2342"/>
                  </a:lnTo>
                  <a:lnTo>
                    <a:pt x="1392" y="2347"/>
                  </a:lnTo>
                  <a:lnTo>
                    <a:pt x="1362" y="2352"/>
                  </a:lnTo>
                  <a:lnTo>
                    <a:pt x="1333" y="2356"/>
                  </a:lnTo>
                  <a:lnTo>
                    <a:pt x="1304" y="2359"/>
                  </a:lnTo>
                  <a:lnTo>
                    <a:pt x="1274" y="2362"/>
                  </a:lnTo>
                  <a:lnTo>
                    <a:pt x="1244" y="2364"/>
                  </a:lnTo>
                  <a:lnTo>
                    <a:pt x="1213" y="2365"/>
                  </a:lnTo>
                  <a:lnTo>
                    <a:pt x="1183" y="2365"/>
                  </a:lnTo>
                  <a:lnTo>
                    <a:pt x="1183" y="2365"/>
                  </a:lnTo>
                  <a:close/>
                  <a:moveTo>
                    <a:pt x="1183" y="166"/>
                  </a:moveTo>
                  <a:lnTo>
                    <a:pt x="1183" y="166"/>
                  </a:lnTo>
                  <a:lnTo>
                    <a:pt x="1156" y="167"/>
                  </a:lnTo>
                  <a:lnTo>
                    <a:pt x="1131" y="168"/>
                  </a:lnTo>
                  <a:lnTo>
                    <a:pt x="1105" y="169"/>
                  </a:lnTo>
                  <a:lnTo>
                    <a:pt x="1079" y="172"/>
                  </a:lnTo>
                  <a:lnTo>
                    <a:pt x="1054" y="174"/>
                  </a:lnTo>
                  <a:lnTo>
                    <a:pt x="1029" y="178"/>
                  </a:lnTo>
                  <a:lnTo>
                    <a:pt x="1003" y="182"/>
                  </a:lnTo>
                  <a:lnTo>
                    <a:pt x="979" y="187"/>
                  </a:lnTo>
                  <a:lnTo>
                    <a:pt x="953" y="192"/>
                  </a:lnTo>
                  <a:lnTo>
                    <a:pt x="929" y="198"/>
                  </a:lnTo>
                  <a:lnTo>
                    <a:pt x="905" y="204"/>
                  </a:lnTo>
                  <a:lnTo>
                    <a:pt x="881" y="211"/>
                  </a:lnTo>
                  <a:lnTo>
                    <a:pt x="857" y="220"/>
                  </a:lnTo>
                  <a:lnTo>
                    <a:pt x="834" y="228"/>
                  </a:lnTo>
                  <a:lnTo>
                    <a:pt x="810" y="237"/>
                  </a:lnTo>
                  <a:lnTo>
                    <a:pt x="788" y="246"/>
                  </a:lnTo>
                  <a:lnTo>
                    <a:pt x="742" y="266"/>
                  </a:lnTo>
                  <a:lnTo>
                    <a:pt x="699" y="289"/>
                  </a:lnTo>
                  <a:lnTo>
                    <a:pt x="656" y="314"/>
                  </a:lnTo>
                  <a:lnTo>
                    <a:pt x="614" y="340"/>
                  </a:lnTo>
                  <a:lnTo>
                    <a:pt x="575" y="369"/>
                  </a:lnTo>
                  <a:lnTo>
                    <a:pt x="536" y="398"/>
                  </a:lnTo>
                  <a:lnTo>
                    <a:pt x="500" y="431"/>
                  </a:lnTo>
                  <a:lnTo>
                    <a:pt x="464" y="464"/>
                  </a:lnTo>
                  <a:lnTo>
                    <a:pt x="431" y="500"/>
                  </a:lnTo>
                  <a:lnTo>
                    <a:pt x="398" y="536"/>
                  </a:lnTo>
                  <a:lnTo>
                    <a:pt x="369" y="575"/>
                  </a:lnTo>
                  <a:lnTo>
                    <a:pt x="340" y="615"/>
                  </a:lnTo>
                  <a:lnTo>
                    <a:pt x="314" y="656"/>
                  </a:lnTo>
                  <a:lnTo>
                    <a:pt x="289" y="699"/>
                  </a:lnTo>
                  <a:lnTo>
                    <a:pt x="266" y="742"/>
                  </a:lnTo>
                  <a:lnTo>
                    <a:pt x="246" y="788"/>
                  </a:lnTo>
                  <a:lnTo>
                    <a:pt x="237" y="810"/>
                  </a:lnTo>
                  <a:lnTo>
                    <a:pt x="228" y="834"/>
                  </a:lnTo>
                  <a:lnTo>
                    <a:pt x="219" y="857"/>
                  </a:lnTo>
                  <a:lnTo>
                    <a:pt x="211" y="881"/>
                  </a:lnTo>
                  <a:lnTo>
                    <a:pt x="204" y="905"/>
                  </a:lnTo>
                  <a:lnTo>
                    <a:pt x="198" y="929"/>
                  </a:lnTo>
                  <a:lnTo>
                    <a:pt x="192" y="953"/>
                  </a:lnTo>
                  <a:lnTo>
                    <a:pt x="187" y="979"/>
                  </a:lnTo>
                  <a:lnTo>
                    <a:pt x="182" y="1003"/>
                  </a:lnTo>
                  <a:lnTo>
                    <a:pt x="178" y="1029"/>
                  </a:lnTo>
                  <a:lnTo>
                    <a:pt x="174" y="1054"/>
                  </a:lnTo>
                  <a:lnTo>
                    <a:pt x="171" y="1079"/>
                  </a:lnTo>
                  <a:lnTo>
                    <a:pt x="169" y="1105"/>
                  </a:lnTo>
                  <a:lnTo>
                    <a:pt x="168" y="1131"/>
                  </a:lnTo>
                  <a:lnTo>
                    <a:pt x="167" y="1157"/>
                  </a:lnTo>
                  <a:lnTo>
                    <a:pt x="166" y="1183"/>
                  </a:lnTo>
                  <a:lnTo>
                    <a:pt x="166" y="1183"/>
                  </a:lnTo>
                  <a:lnTo>
                    <a:pt x="167" y="1209"/>
                  </a:lnTo>
                  <a:lnTo>
                    <a:pt x="168" y="1236"/>
                  </a:lnTo>
                  <a:lnTo>
                    <a:pt x="169" y="1261"/>
                  </a:lnTo>
                  <a:lnTo>
                    <a:pt x="171" y="1287"/>
                  </a:lnTo>
                  <a:lnTo>
                    <a:pt x="174" y="1313"/>
                  </a:lnTo>
                  <a:lnTo>
                    <a:pt x="178" y="1338"/>
                  </a:lnTo>
                  <a:lnTo>
                    <a:pt x="182" y="1362"/>
                  </a:lnTo>
                  <a:lnTo>
                    <a:pt x="187" y="1388"/>
                  </a:lnTo>
                  <a:lnTo>
                    <a:pt x="192" y="1412"/>
                  </a:lnTo>
                  <a:lnTo>
                    <a:pt x="198" y="1437"/>
                  </a:lnTo>
                  <a:lnTo>
                    <a:pt x="204" y="1461"/>
                  </a:lnTo>
                  <a:lnTo>
                    <a:pt x="211" y="1485"/>
                  </a:lnTo>
                  <a:lnTo>
                    <a:pt x="219" y="1509"/>
                  </a:lnTo>
                  <a:lnTo>
                    <a:pt x="228" y="1532"/>
                  </a:lnTo>
                  <a:lnTo>
                    <a:pt x="237" y="1555"/>
                  </a:lnTo>
                  <a:lnTo>
                    <a:pt x="246" y="1579"/>
                  </a:lnTo>
                  <a:lnTo>
                    <a:pt x="266" y="1623"/>
                  </a:lnTo>
                  <a:lnTo>
                    <a:pt x="289" y="1667"/>
                  </a:lnTo>
                  <a:lnTo>
                    <a:pt x="314" y="1710"/>
                  </a:lnTo>
                  <a:lnTo>
                    <a:pt x="340" y="1751"/>
                  </a:lnTo>
                  <a:lnTo>
                    <a:pt x="369" y="1791"/>
                  </a:lnTo>
                  <a:lnTo>
                    <a:pt x="398" y="1829"/>
                  </a:lnTo>
                  <a:lnTo>
                    <a:pt x="431" y="1867"/>
                  </a:lnTo>
                  <a:lnTo>
                    <a:pt x="464" y="1901"/>
                  </a:lnTo>
                  <a:lnTo>
                    <a:pt x="500" y="1936"/>
                  </a:lnTo>
                  <a:lnTo>
                    <a:pt x="536" y="1967"/>
                  </a:lnTo>
                  <a:lnTo>
                    <a:pt x="575" y="1998"/>
                  </a:lnTo>
                  <a:lnTo>
                    <a:pt x="614" y="2026"/>
                  </a:lnTo>
                  <a:lnTo>
                    <a:pt x="656" y="2053"/>
                  </a:lnTo>
                  <a:lnTo>
                    <a:pt x="699" y="2077"/>
                  </a:lnTo>
                  <a:lnTo>
                    <a:pt x="742" y="2099"/>
                  </a:lnTo>
                  <a:lnTo>
                    <a:pt x="788" y="2120"/>
                  </a:lnTo>
                  <a:lnTo>
                    <a:pt x="810" y="2129"/>
                  </a:lnTo>
                  <a:lnTo>
                    <a:pt x="834" y="2138"/>
                  </a:lnTo>
                  <a:lnTo>
                    <a:pt x="857" y="2146"/>
                  </a:lnTo>
                  <a:lnTo>
                    <a:pt x="881" y="2154"/>
                  </a:lnTo>
                  <a:lnTo>
                    <a:pt x="905" y="2161"/>
                  </a:lnTo>
                  <a:lnTo>
                    <a:pt x="929" y="2167"/>
                  </a:lnTo>
                  <a:lnTo>
                    <a:pt x="953" y="2173"/>
                  </a:lnTo>
                  <a:lnTo>
                    <a:pt x="979" y="2180"/>
                  </a:lnTo>
                  <a:lnTo>
                    <a:pt x="1003" y="2184"/>
                  </a:lnTo>
                  <a:lnTo>
                    <a:pt x="1029" y="2188"/>
                  </a:lnTo>
                  <a:lnTo>
                    <a:pt x="1054" y="2192"/>
                  </a:lnTo>
                  <a:lnTo>
                    <a:pt x="1079" y="2195"/>
                  </a:lnTo>
                  <a:lnTo>
                    <a:pt x="1105" y="2197"/>
                  </a:lnTo>
                  <a:lnTo>
                    <a:pt x="1131" y="2199"/>
                  </a:lnTo>
                  <a:lnTo>
                    <a:pt x="1156" y="2200"/>
                  </a:lnTo>
                  <a:lnTo>
                    <a:pt x="1183" y="2200"/>
                  </a:lnTo>
                  <a:lnTo>
                    <a:pt x="1183" y="2200"/>
                  </a:lnTo>
                  <a:lnTo>
                    <a:pt x="1209" y="2200"/>
                  </a:lnTo>
                  <a:lnTo>
                    <a:pt x="1236" y="2199"/>
                  </a:lnTo>
                  <a:lnTo>
                    <a:pt x="1261" y="2197"/>
                  </a:lnTo>
                  <a:lnTo>
                    <a:pt x="1287" y="2195"/>
                  </a:lnTo>
                  <a:lnTo>
                    <a:pt x="1313" y="2192"/>
                  </a:lnTo>
                  <a:lnTo>
                    <a:pt x="1338" y="2188"/>
                  </a:lnTo>
                  <a:lnTo>
                    <a:pt x="1362" y="2184"/>
                  </a:lnTo>
                  <a:lnTo>
                    <a:pt x="1388" y="2180"/>
                  </a:lnTo>
                  <a:lnTo>
                    <a:pt x="1412" y="2173"/>
                  </a:lnTo>
                  <a:lnTo>
                    <a:pt x="1437" y="2167"/>
                  </a:lnTo>
                  <a:lnTo>
                    <a:pt x="1461" y="2161"/>
                  </a:lnTo>
                  <a:lnTo>
                    <a:pt x="1485" y="2154"/>
                  </a:lnTo>
                  <a:lnTo>
                    <a:pt x="1509" y="2146"/>
                  </a:lnTo>
                  <a:lnTo>
                    <a:pt x="1532" y="2138"/>
                  </a:lnTo>
                  <a:lnTo>
                    <a:pt x="1555" y="2129"/>
                  </a:lnTo>
                  <a:lnTo>
                    <a:pt x="1579" y="2120"/>
                  </a:lnTo>
                  <a:lnTo>
                    <a:pt x="1623" y="2099"/>
                  </a:lnTo>
                  <a:lnTo>
                    <a:pt x="1667" y="2077"/>
                  </a:lnTo>
                  <a:lnTo>
                    <a:pt x="1710" y="2053"/>
                  </a:lnTo>
                  <a:lnTo>
                    <a:pt x="1751" y="2026"/>
                  </a:lnTo>
                  <a:lnTo>
                    <a:pt x="1791" y="1998"/>
                  </a:lnTo>
                  <a:lnTo>
                    <a:pt x="1829" y="1967"/>
                  </a:lnTo>
                  <a:lnTo>
                    <a:pt x="1866" y="1936"/>
                  </a:lnTo>
                  <a:lnTo>
                    <a:pt x="1901" y="1901"/>
                  </a:lnTo>
                  <a:lnTo>
                    <a:pt x="1935" y="1867"/>
                  </a:lnTo>
                  <a:lnTo>
                    <a:pt x="1967" y="1829"/>
                  </a:lnTo>
                  <a:lnTo>
                    <a:pt x="1998" y="1791"/>
                  </a:lnTo>
                  <a:lnTo>
                    <a:pt x="2026" y="1751"/>
                  </a:lnTo>
                  <a:lnTo>
                    <a:pt x="2053" y="1710"/>
                  </a:lnTo>
                  <a:lnTo>
                    <a:pt x="2077" y="1667"/>
                  </a:lnTo>
                  <a:lnTo>
                    <a:pt x="2099" y="1623"/>
                  </a:lnTo>
                  <a:lnTo>
                    <a:pt x="2120" y="1579"/>
                  </a:lnTo>
                  <a:lnTo>
                    <a:pt x="2129" y="1555"/>
                  </a:lnTo>
                  <a:lnTo>
                    <a:pt x="2138" y="1532"/>
                  </a:lnTo>
                  <a:lnTo>
                    <a:pt x="2146" y="1509"/>
                  </a:lnTo>
                  <a:lnTo>
                    <a:pt x="2154" y="1485"/>
                  </a:lnTo>
                  <a:lnTo>
                    <a:pt x="2161" y="1461"/>
                  </a:lnTo>
                  <a:lnTo>
                    <a:pt x="2167" y="1437"/>
                  </a:lnTo>
                  <a:lnTo>
                    <a:pt x="2174" y="1412"/>
                  </a:lnTo>
                  <a:lnTo>
                    <a:pt x="2180" y="1388"/>
                  </a:lnTo>
                  <a:lnTo>
                    <a:pt x="2184" y="1362"/>
                  </a:lnTo>
                  <a:lnTo>
                    <a:pt x="2188" y="1338"/>
                  </a:lnTo>
                  <a:lnTo>
                    <a:pt x="2192" y="1313"/>
                  </a:lnTo>
                  <a:lnTo>
                    <a:pt x="2195" y="1287"/>
                  </a:lnTo>
                  <a:lnTo>
                    <a:pt x="2197" y="1261"/>
                  </a:lnTo>
                  <a:lnTo>
                    <a:pt x="2199" y="1236"/>
                  </a:lnTo>
                  <a:lnTo>
                    <a:pt x="2200" y="1209"/>
                  </a:lnTo>
                  <a:lnTo>
                    <a:pt x="2200" y="1183"/>
                  </a:lnTo>
                  <a:lnTo>
                    <a:pt x="2200" y="1183"/>
                  </a:lnTo>
                  <a:lnTo>
                    <a:pt x="2200" y="1157"/>
                  </a:lnTo>
                  <a:lnTo>
                    <a:pt x="2199" y="1131"/>
                  </a:lnTo>
                  <a:lnTo>
                    <a:pt x="2197" y="1105"/>
                  </a:lnTo>
                  <a:lnTo>
                    <a:pt x="2195" y="1079"/>
                  </a:lnTo>
                  <a:lnTo>
                    <a:pt x="2192" y="1054"/>
                  </a:lnTo>
                  <a:lnTo>
                    <a:pt x="2188" y="1029"/>
                  </a:lnTo>
                  <a:lnTo>
                    <a:pt x="2184" y="1003"/>
                  </a:lnTo>
                  <a:lnTo>
                    <a:pt x="2180" y="979"/>
                  </a:lnTo>
                  <a:lnTo>
                    <a:pt x="2174" y="953"/>
                  </a:lnTo>
                  <a:lnTo>
                    <a:pt x="2167" y="929"/>
                  </a:lnTo>
                  <a:lnTo>
                    <a:pt x="2161" y="905"/>
                  </a:lnTo>
                  <a:lnTo>
                    <a:pt x="2154" y="881"/>
                  </a:lnTo>
                  <a:lnTo>
                    <a:pt x="2146" y="857"/>
                  </a:lnTo>
                  <a:lnTo>
                    <a:pt x="2138" y="834"/>
                  </a:lnTo>
                  <a:lnTo>
                    <a:pt x="2129" y="810"/>
                  </a:lnTo>
                  <a:lnTo>
                    <a:pt x="2120" y="788"/>
                  </a:lnTo>
                  <a:lnTo>
                    <a:pt x="2099" y="742"/>
                  </a:lnTo>
                  <a:lnTo>
                    <a:pt x="2077" y="699"/>
                  </a:lnTo>
                  <a:lnTo>
                    <a:pt x="2053" y="656"/>
                  </a:lnTo>
                  <a:lnTo>
                    <a:pt x="2026" y="615"/>
                  </a:lnTo>
                  <a:lnTo>
                    <a:pt x="1998" y="575"/>
                  </a:lnTo>
                  <a:lnTo>
                    <a:pt x="1967" y="536"/>
                  </a:lnTo>
                  <a:lnTo>
                    <a:pt x="1935" y="500"/>
                  </a:lnTo>
                  <a:lnTo>
                    <a:pt x="1901" y="464"/>
                  </a:lnTo>
                  <a:lnTo>
                    <a:pt x="1866" y="431"/>
                  </a:lnTo>
                  <a:lnTo>
                    <a:pt x="1829" y="398"/>
                  </a:lnTo>
                  <a:lnTo>
                    <a:pt x="1791" y="369"/>
                  </a:lnTo>
                  <a:lnTo>
                    <a:pt x="1751" y="340"/>
                  </a:lnTo>
                  <a:lnTo>
                    <a:pt x="1710" y="314"/>
                  </a:lnTo>
                  <a:lnTo>
                    <a:pt x="1667" y="289"/>
                  </a:lnTo>
                  <a:lnTo>
                    <a:pt x="1623" y="266"/>
                  </a:lnTo>
                  <a:lnTo>
                    <a:pt x="1579" y="246"/>
                  </a:lnTo>
                  <a:lnTo>
                    <a:pt x="1555" y="237"/>
                  </a:lnTo>
                  <a:lnTo>
                    <a:pt x="1532" y="228"/>
                  </a:lnTo>
                  <a:lnTo>
                    <a:pt x="1509" y="220"/>
                  </a:lnTo>
                  <a:lnTo>
                    <a:pt x="1485" y="211"/>
                  </a:lnTo>
                  <a:lnTo>
                    <a:pt x="1461" y="204"/>
                  </a:lnTo>
                  <a:lnTo>
                    <a:pt x="1437" y="198"/>
                  </a:lnTo>
                  <a:lnTo>
                    <a:pt x="1412" y="192"/>
                  </a:lnTo>
                  <a:lnTo>
                    <a:pt x="1388" y="187"/>
                  </a:lnTo>
                  <a:lnTo>
                    <a:pt x="1362" y="182"/>
                  </a:lnTo>
                  <a:lnTo>
                    <a:pt x="1338" y="178"/>
                  </a:lnTo>
                  <a:lnTo>
                    <a:pt x="1313" y="174"/>
                  </a:lnTo>
                  <a:lnTo>
                    <a:pt x="1287" y="172"/>
                  </a:lnTo>
                  <a:lnTo>
                    <a:pt x="1261" y="169"/>
                  </a:lnTo>
                  <a:lnTo>
                    <a:pt x="1236" y="168"/>
                  </a:lnTo>
                  <a:lnTo>
                    <a:pt x="1209" y="167"/>
                  </a:lnTo>
                  <a:lnTo>
                    <a:pt x="1183" y="166"/>
                  </a:lnTo>
                  <a:lnTo>
                    <a:pt x="1183" y="1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162" name="Freeform 27">
            <a:extLst>
              <a:ext uri="{FF2B5EF4-FFF2-40B4-BE49-F238E27FC236}">
                <a16:creationId xmlns:a16="http://schemas.microsoft.com/office/drawing/2014/main" id="{E681098B-FE0E-41AF-AB1A-2FE5AE9F77C1}"/>
              </a:ext>
            </a:extLst>
          </p:cNvPr>
          <p:cNvSpPr>
            <a:spLocks/>
          </p:cNvSpPr>
          <p:nvPr/>
        </p:nvSpPr>
        <p:spPr bwMode="auto">
          <a:xfrm>
            <a:off x="7167794" y="3207228"/>
            <a:ext cx="200666" cy="185443"/>
          </a:xfrm>
          <a:custGeom>
            <a:avLst/>
            <a:gdLst>
              <a:gd name="T0" fmla="*/ 553 w 579"/>
              <a:gd name="T1" fmla="*/ 394 h 536"/>
              <a:gd name="T2" fmla="*/ 480 w 579"/>
              <a:gd name="T3" fmla="*/ 374 h 536"/>
              <a:gd name="T4" fmla="*/ 408 w 579"/>
              <a:gd name="T5" fmla="*/ 328 h 536"/>
              <a:gd name="T6" fmla="*/ 385 w 579"/>
              <a:gd name="T7" fmla="*/ 266 h 536"/>
              <a:gd name="T8" fmla="*/ 424 w 579"/>
              <a:gd name="T9" fmla="*/ 222 h 536"/>
              <a:gd name="T10" fmla="*/ 470 w 579"/>
              <a:gd name="T11" fmla="*/ 182 h 536"/>
              <a:gd name="T12" fmla="*/ 524 w 579"/>
              <a:gd name="T13" fmla="*/ 151 h 536"/>
              <a:gd name="T14" fmla="*/ 547 w 579"/>
              <a:gd name="T15" fmla="*/ 146 h 536"/>
              <a:gd name="T16" fmla="*/ 561 w 579"/>
              <a:gd name="T17" fmla="*/ 147 h 536"/>
              <a:gd name="T18" fmla="*/ 533 w 579"/>
              <a:gd name="T19" fmla="*/ 90 h 536"/>
              <a:gd name="T20" fmla="*/ 504 w 579"/>
              <a:gd name="T21" fmla="*/ 64 h 536"/>
              <a:gd name="T22" fmla="*/ 483 w 579"/>
              <a:gd name="T23" fmla="*/ 55 h 536"/>
              <a:gd name="T24" fmla="*/ 469 w 579"/>
              <a:gd name="T25" fmla="*/ 54 h 536"/>
              <a:gd name="T26" fmla="*/ 438 w 579"/>
              <a:gd name="T27" fmla="*/ 59 h 536"/>
              <a:gd name="T28" fmla="*/ 407 w 579"/>
              <a:gd name="T29" fmla="*/ 71 h 536"/>
              <a:gd name="T30" fmla="*/ 363 w 579"/>
              <a:gd name="T31" fmla="*/ 102 h 536"/>
              <a:gd name="T32" fmla="*/ 294 w 579"/>
              <a:gd name="T33" fmla="*/ 176 h 536"/>
              <a:gd name="T34" fmla="*/ 263 w 579"/>
              <a:gd name="T35" fmla="*/ 173 h 536"/>
              <a:gd name="T36" fmla="*/ 222 w 579"/>
              <a:gd name="T37" fmla="*/ 109 h 536"/>
              <a:gd name="T38" fmla="*/ 194 w 579"/>
              <a:gd name="T39" fmla="*/ 43 h 536"/>
              <a:gd name="T40" fmla="*/ 184 w 579"/>
              <a:gd name="T41" fmla="*/ 0 h 536"/>
              <a:gd name="T42" fmla="*/ 128 w 579"/>
              <a:gd name="T43" fmla="*/ 49 h 536"/>
              <a:gd name="T44" fmla="*/ 97 w 579"/>
              <a:gd name="T45" fmla="*/ 93 h 536"/>
              <a:gd name="T46" fmla="*/ 92 w 579"/>
              <a:gd name="T47" fmla="*/ 119 h 536"/>
              <a:gd name="T48" fmla="*/ 103 w 579"/>
              <a:gd name="T49" fmla="*/ 170 h 536"/>
              <a:gd name="T50" fmla="*/ 139 w 579"/>
              <a:gd name="T51" fmla="*/ 230 h 536"/>
              <a:gd name="T52" fmla="*/ 196 w 579"/>
              <a:gd name="T53" fmla="*/ 294 h 536"/>
              <a:gd name="T54" fmla="*/ 157 w 579"/>
              <a:gd name="T55" fmla="*/ 341 h 536"/>
              <a:gd name="T56" fmla="*/ 92 w 579"/>
              <a:gd name="T57" fmla="*/ 400 h 536"/>
              <a:gd name="T58" fmla="*/ 52 w 579"/>
              <a:gd name="T59" fmla="*/ 421 h 536"/>
              <a:gd name="T60" fmla="*/ 22 w 579"/>
              <a:gd name="T61" fmla="*/ 428 h 536"/>
              <a:gd name="T62" fmla="*/ 0 w 579"/>
              <a:gd name="T63" fmla="*/ 428 h 536"/>
              <a:gd name="T64" fmla="*/ 33 w 579"/>
              <a:gd name="T65" fmla="*/ 475 h 536"/>
              <a:gd name="T66" fmla="*/ 81 w 579"/>
              <a:gd name="T67" fmla="*/ 520 h 536"/>
              <a:gd name="T68" fmla="*/ 105 w 579"/>
              <a:gd name="T69" fmla="*/ 532 h 536"/>
              <a:gd name="T70" fmla="*/ 130 w 579"/>
              <a:gd name="T71" fmla="*/ 536 h 536"/>
              <a:gd name="T72" fmla="*/ 145 w 579"/>
              <a:gd name="T73" fmla="*/ 534 h 536"/>
              <a:gd name="T74" fmla="*/ 170 w 579"/>
              <a:gd name="T75" fmla="*/ 523 h 536"/>
              <a:gd name="T76" fmla="*/ 214 w 579"/>
              <a:gd name="T77" fmla="*/ 483 h 536"/>
              <a:gd name="T78" fmla="*/ 277 w 579"/>
              <a:gd name="T79" fmla="*/ 400 h 536"/>
              <a:gd name="T80" fmla="*/ 312 w 579"/>
              <a:gd name="T81" fmla="*/ 412 h 536"/>
              <a:gd name="T82" fmla="*/ 381 w 579"/>
              <a:gd name="T83" fmla="*/ 469 h 536"/>
              <a:gd name="T84" fmla="*/ 436 w 579"/>
              <a:gd name="T85" fmla="*/ 500 h 536"/>
              <a:gd name="T86" fmla="*/ 465 w 579"/>
              <a:gd name="T87" fmla="*/ 506 h 536"/>
              <a:gd name="T88" fmla="*/ 487 w 579"/>
              <a:gd name="T89" fmla="*/ 501 h 536"/>
              <a:gd name="T90" fmla="*/ 509 w 579"/>
              <a:gd name="T91" fmla="*/ 490 h 536"/>
              <a:gd name="T92" fmla="*/ 551 w 579"/>
              <a:gd name="T93" fmla="*/ 444 h 536"/>
              <a:gd name="T94" fmla="*/ 579 w 579"/>
              <a:gd name="T95" fmla="*/ 396 h 5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579" h="536">
                <a:moveTo>
                  <a:pt x="579" y="396"/>
                </a:moveTo>
                <a:lnTo>
                  <a:pt x="579" y="396"/>
                </a:lnTo>
                <a:lnTo>
                  <a:pt x="553" y="394"/>
                </a:lnTo>
                <a:lnTo>
                  <a:pt x="528" y="391"/>
                </a:lnTo>
                <a:lnTo>
                  <a:pt x="504" y="383"/>
                </a:lnTo>
                <a:lnTo>
                  <a:pt x="480" y="374"/>
                </a:lnTo>
                <a:lnTo>
                  <a:pt x="455" y="360"/>
                </a:lnTo>
                <a:lnTo>
                  <a:pt x="432" y="346"/>
                </a:lnTo>
                <a:lnTo>
                  <a:pt x="408" y="328"/>
                </a:lnTo>
                <a:lnTo>
                  <a:pt x="385" y="306"/>
                </a:lnTo>
                <a:lnTo>
                  <a:pt x="368" y="290"/>
                </a:lnTo>
                <a:lnTo>
                  <a:pt x="385" y="266"/>
                </a:lnTo>
                <a:lnTo>
                  <a:pt x="385" y="266"/>
                </a:lnTo>
                <a:lnTo>
                  <a:pt x="403" y="244"/>
                </a:lnTo>
                <a:lnTo>
                  <a:pt x="424" y="222"/>
                </a:lnTo>
                <a:lnTo>
                  <a:pt x="446" y="202"/>
                </a:lnTo>
                <a:lnTo>
                  <a:pt x="470" y="182"/>
                </a:lnTo>
                <a:lnTo>
                  <a:pt x="470" y="182"/>
                </a:lnTo>
                <a:lnTo>
                  <a:pt x="494" y="167"/>
                </a:lnTo>
                <a:lnTo>
                  <a:pt x="515" y="155"/>
                </a:lnTo>
                <a:lnTo>
                  <a:pt x="524" y="151"/>
                </a:lnTo>
                <a:lnTo>
                  <a:pt x="533" y="148"/>
                </a:lnTo>
                <a:lnTo>
                  <a:pt x="540" y="146"/>
                </a:lnTo>
                <a:lnTo>
                  <a:pt x="547" y="146"/>
                </a:lnTo>
                <a:lnTo>
                  <a:pt x="547" y="146"/>
                </a:lnTo>
                <a:lnTo>
                  <a:pt x="561" y="147"/>
                </a:lnTo>
                <a:lnTo>
                  <a:pt x="561" y="147"/>
                </a:lnTo>
                <a:lnTo>
                  <a:pt x="552" y="125"/>
                </a:lnTo>
                <a:lnTo>
                  <a:pt x="544" y="106"/>
                </a:lnTo>
                <a:lnTo>
                  <a:pt x="533" y="90"/>
                </a:lnTo>
                <a:lnTo>
                  <a:pt x="522" y="77"/>
                </a:lnTo>
                <a:lnTo>
                  <a:pt x="510" y="67"/>
                </a:lnTo>
                <a:lnTo>
                  <a:pt x="504" y="64"/>
                </a:lnTo>
                <a:lnTo>
                  <a:pt x="497" y="60"/>
                </a:lnTo>
                <a:lnTo>
                  <a:pt x="490" y="58"/>
                </a:lnTo>
                <a:lnTo>
                  <a:pt x="483" y="55"/>
                </a:lnTo>
                <a:lnTo>
                  <a:pt x="476" y="54"/>
                </a:lnTo>
                <a:lnTo>
                  <a:pt x="469" y="54"/>
                </a:lnTo>
                <a:lnTo>
                  <a:pt x="469" y="54"/>
                </a:lnTo>
                <a:lnTo>
                  <a:pt x="459" y="55"/>
                </a:lnTo>
                <a:lnTo>
                  <a:pt x="448" y="56"/>
                </a:lnTo>
                <a:lnTo>
                  <a:pt x="438" y="59"/>
                </a:lnTo>
                <a:lnTo>
                  <a:pt x="429" y="61"/>
                </a:lnTo>
                <a:lnTo>
                  <a:pt x="418" y="66"/>
                </a:lnTo>
                <a:lnTo>
                  <a:pt x="407" y="71"/>
                </a:lnTo>
                <a:lnTo>
                  <a:pt x="396" y="77"/>
                </a:lnTo>
                <a:lnTo>
                  <a:pt x="386" y="84"/>
                </a:lnTo>
                <a:lnTo>
                  <a:pt x="363" y="102"/>
                </a:lnTo>
                <a:lnTo>
                  <a:pt x="342" y="123"/>
                </a:lnTo>
                <a:lnTo>
                  <a:pt x="317" y="148"/>
                </a:lnTo>
                <a:lnTo>
                  <a:pt x="294" y="176"/>
                </a:lnTo>
                <a:lnTo>
                  <a:pt x="280" y="194"/>
                </a:lnTo>
                <a:lnTo>
                  <a:pt x="263" y="173"/>
                </a:lnTo>
                <a:lnTo>
                  <a:pt x="263" y="173"/>
                </a:lnTo>
                <a:lnTo>
                  <a:pt x="247" y="151"/>
                </a:lnTo>
                <a:lnTo>
                  <a:pt x="234" y="130"/>
                </a:lnTo>
                <a:lnTo>
                  <a:pt x="222" y="109"/>
                </a:lnTo>
                <a:lnTo>
                  <a:pt x="211" y="87"/>
                </a:lnTo>
                <a:lnTo>
                  <a:pt x="201" y="65"/>
                </a:lnTo>
                <a:lnTo>
                  <a:pt x="194" y="43"/>
                </a:lnTo>
                <a:lnTo>
                  <a:pt x="189" y="21"/>
                </a:lnTo>
                <a:lnTo>
                  <a:pt x="184" y="0"/>
                </a:lnTo>
                <a:lnTo>
                  <a:pt x="184" y="0"/>
                </a:lnTo>
                <a:lnTo>
                  <a:pt x="162" y="16"/>
                </a:lnTo>
                <a:lnTo>
                  <a:pt x="144" y="32"/>
                </a:lnTo>
                <a:lnTo>
                  <a:pt x="128" y="49"/>
                </a:lnTo>
                <a:lnTo>
                  <a:pt x="115" y="64"/>
                </a:lnTo>
                <a:lnTo>
                  <a:pt x="104" y="78"/>
                </a:lnTo>
                <a:lnTo>
                  <a:pt x="97" y="93"/>
                </a:lnTo>
                <a:lnTo>
                  <a:pt x="93" y="106"/>
                </a:lnTo>
                <a:lnTo>
                  <a:pt x="92" y="119"/>
                </a:lnTo>
                <a:lnTo>
                  <a:pt x="92" y="119"/>
                </a:lnTo>
                <a:lnTo>
                  <a:pt x="93" y="136"/>
                </a:lnTo>
                <a:lnTo>
                  <a:pt x="97" y="153"/>
                </a:lnTo>
                <a:lnTo>
                  <a:pt x="103" y="170"/>
                </a:lnTo>
                <a:lnTo>
                  <a:pt x="113" y="190"/>
                </a:lnTo>
                <a:lnTo>
                  <a:pt x="125" y="209"/>
                </a:lnTo>
                <a:lnTo>
                  <a:pt x="139" y="230"/>
                </a:lnTo>
                <a:lnTo>
                  <a:pt x="156" y="250"/>
                </a:lnTo>
                <a:lnTo>
                  <a:pt x="176" y="272"/>
                </a:lnTo>
                <a:lnTo>
                  <a:pt x="196" y="294"/>
                </a:lnTo>
                <a:lnTo>
                  <a:pt x="180" y="313"/>
                </a:lnTo>
                <a:lnTo>
                  <a:pt x="180" y="313"/>
                </a:lnTo>
                <a:lnTo>
                  <a:pt x="157" y="341"/>
                </a:lnTo>
                <a:lnTo>
                  <a:pt x="136" y="364"/>
                </a:lnTo>
                <a:lnTo>
                  <a:pt x="114" y="383"/>
                </a:lnTo>
                <a:lnTo>
                  <a:pt x="92" y="400"/>
                </a:lnTo>
                <a:lnTo>
                  <a:pt x="71" y="412"/>
                </a:lnTo>
                <a:lnTo>
                  <a:pt x="62" y="417"/>
                </a:lnTo>
                <a:lnTo>
                  <a:pt x="52" y="421"/>
                </a:lnTo>
                <a:lnTo>
                  <a:pt x="41" y="425"/>
                </a:lnTo>
                <a:lnTo>
                  <a:pt x="31" y="427"/>
                </a:lnTo>
                <a:lnTo>
                  <a:pt x="22" y="428"/>
                </a:lnTo>
                <a:lnTo>
                  <a:pt x="13" y="428"/>
                </a:lnTo>
                <a:lnTo>
                  <a:pt x="13" y="428"/>
                </a:lnTo>
                <a:lnTo>
                  <a:pt x="0" y="428"/>
                </a:lnTo>
                <a:lnTo>
                  <a:pt x="0" y="428"/>
                </a:lnTo>
                <a:lnTo>
                  <a:pt x="16" y="454"/>
                </a:lnTo>
                <a:lnTo>
                  <a:pt x="33" y="475"/>
                </a:lnTo>
                <a:lnTo>
                  <a:pt x="48" y="494"/>
                </a:lnTo>
                <a:lnTo>
                  <a:pt x="64" y="509"/>
                </a:lnTo>
                <a:lnTo>
                  <a:pt x="81" y="520"/>
                </a:lnTo>
                <a:lnTo>
                  <a:pt x="90" y="525"/>
                </a:lnTo>
                <a:lnTo>
                  <a:pt x="97" y="529"/>
                </a:lnTo>
                <a:lnTo>
                  <a:pt x="105" y="532"/>
                </a:lnTo>
                <a:lnTo>
                  <a:pt x="114" y="534"/>
                </a:lnTo>
                <a:lnTo>
                  <a:pt x="122" y="535"/>
                </a:lnTo>
                <a:lnTo>
                  <a:pt x="130" y="536"/>
                </a:lnTo>
                <a:lnTo>
                  <a:pt x="130" y="536"/>
                </a:lnTo>
                <a:lnTo>
                  <a:pt x="138" y="535"/>
                </a:lnTo>
                <a:lnTo>
                  <a:pt x="145" y="534"/>
                </a:lnTo>
                <a:lnTo>
                  <a:pt x="153" y="531"/>
                </a:lnTo>
                <a:lnTo>
                  <a:pt x="161" y="528"/>
                </a:lnTo>
                <a:lnTo>
                  <a:pt x="170" y="523"/>
                </a:lnTo>
                <a:lnTo>
                  <a:pt x="178" y="517"/>
                </a:lnTo>
                <a:lnTo>
                  <a:pt x="196" y="502"/>
                </a:lnTo>
                <a:lnTo>
                  <a:pt x="214" y="483"/>
                </a:lnTo>
                <a:lnTo>
                  <a:pt x="235" y="460"/>
                </a:lnTo>
                <a:lnTo>
                  <a:pt x="256" y="432"/>
                </a:lnTo>
                <a:lnTo>
                  <a:pt x="277" y="400"/>
                </a:lnTo>
                <a:lnTo>
                  <a:pt x="286" y="388"/>
                </a:lnTo>
                <a:lnTo>
                  <a:pt x="312" y="412"/>
                </a:lnTo>
                <a:lnTo>
                  <a:pt x="312" y="412"/>
                </a:lnTo>
                <a:lnTo>
                  <a:pt x="337" y="434"/>
                </a:lnTo>
                <a:lnTo>
                  <a:pt x="360" y="452"/>
                </a:lnTo>
                <a:lnTo>
                  <a:pt x="381" y="469"/>
                </a:lnTo>
                <a:lnTo>
                  <a:pt x="401" y="482"/>
                </a:lnTo>
                <a:lnTo>
                  <a:pt x="419" y="492"/>
                </a:lnTo>
                <a:lnTo>
                  <a:pt x="436" y="500"/>
                </a:lnTo>
                <a:lnTo>
                  <a:pt x="452" y="503"/>
                </a:lnTo>
                <a:lnTo>
                  <a:pt x="465" y="506"/>
                </a:lnTo>
                <a:lnTo>
                  <a:pt x="465" y="506"/>
                </a:lnTo>
                <a:lnTo>
                  <a:pt x="472" y="505"/>
                </a:lnTo>
                <a:lnTo>
                  <a:pt x="480" y="503"/>
                </a:lnTo>
                <a:lnTo>
                  <a:pt x="487" y="501"/>
                </a:lnTo>
                <a:lnTo>
                  <a:pt x="494" y="498"/>
                </a:lnTo>
                <a:lnTo>
                  <a:pt x="501" y="495"/>
                </a:lnTo>
                <a:lnTo>
                  <a:pt x="509" y="490"/>
                </a:lnTo>
                <a:lnTo>
                  <a:pt x="523" y="478"/>
                </a:lnTo>
                <a:lnTo>
                  <a:pt x="538" y="462"/>
                </a:lnTo>
                <a:lnTo>
                  <a:pt x="551" y="444"/>
                </a:lnTo>
                <a:lnTo>
                  <a:pt x="564" y="421"/>
                </a:lnTo>
                <a:lnTo>
                  <a:pt x="579" y="396"/>
                </a:lnTo>
                <a:lnTo>
                  <a:pt x="579" y="396"/>
                </a:ln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graphicFrame>
        <p:nvGraphicFramePr>
          <p:cNvPr id="113" name="Wykres 112" descr="Reakcje na nielegalne działania dotyczące środowiska&#10; &#10;Wykres słupkowy przedstawia reakcje respondentów na nielegalne działania dotyczące środowiska, np. wysypisko śmieci w lesie, odprowadzanie zanieczyszczeń do wód, spalanie śmieci (zgłaszam to do straży miejskiej – 23%, nic nie robię, zachowuję się biernie – 18 %,zgłaszam do urzędu gminy/miasta – 12%, zwracam uwagę osobie, która tego dokonała – 9%,zgłaszam do odpowiedniego/ innego miejsca – 7%,zgłaszam do wójta/starosty/burmistrza/prezydenta miasta – 7%, sam podejmuję działania (np. sprzątanie) – 7%, wściekam się, denerwuję, jestem oburzony i smutny – 6%).&#10;">
            <a:extLst>
              <a:ext uri="{FF2B5EF4-FFF2-40B4-BE49-F238E27FC236}">
                <a16:creationId xmlns:a16="http://schemas.microsoft.com/office/drawing/2014/main" id="{9FBD44A2-E242-4977-9361-25AE63BE96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8658666"/>
              </p:ext>
            </p:extLst>
          </p:nvPr>
        </p:nvGraphicFramePr>
        <p:xfrm>
          <a:off x="3533312" y="1464409"/>
          <a:ext cx="1540642" cy="4028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08" name="Symbol zastępczy tekstu 7">
            <a:extLst>
              <a:ext uri="{FF2B5EF4-FFF2-40B4-BE49-F238E27FC236}">
                <a16:creationId xmlns:a16="http://schemas.microsoft.com/office/drawing/2014/main" id="{4246BFB9-AD90-4A15-A712-D91668B1317C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110" name="Freeform 8">
            <a:extLst>
              <a:ext uri="{FF2B5EF4-FFF2-40B4-BE49-F238E27FC236}">
                <a16:creationId xmlns:a16="http://schemas.microsoft.com/office/drawing/2014/main" id="{DC529828-7AB6-4AB8-A7EE-9DE527C5231A}"/>
              </a:ext>
            </a:extLst>
          </p:cNvPr>
          <p:cNvSpPr>
            <a:spLocks noEditPoints="1"/>
          </p:cNvSpPr>
          <p:nvPr/>
        </p:nvSpPr>
        <p:spPr bwMode="auto">
          <a:xfrm>
            <a:off x="7141761" y="2128751"/>
            <a:ext cx="266490" cy="324000"/>
          </a:xfrm>
          <a:custGeom>
            <a:avLst/>
            <a:gdLst>
              <a:gd name="T0" fmla="*/ 34 w 987"/>
              <a:gd name="T1" fmla="*/ 151 h 1198"/>
              <a:gd name="T2" fmla="*/ 214 w 987"/>
              <a:gd name="T3" fmla="*/ 114 h 1198"/>
              <a:gd name="T4" fmla="*/ 318 w 987"/>
              <a:gd name="T5" fmla="*/ 84 h 1198"/>
              <a:gd name="T6" fmla="*/ 409 w 987"/>
              <a:gd name="T7" fmla="*/ 49 h 1198"/>
              <a:gd name="T8" fmla="*/ 477 w 987"/>
              <a:gd name="T9" fmla="*/ 13 h 1198"/>
              <a:gd name="T10" fmla="*/ 510 w 987"/>
              <a:gd name="T11" fmla="*/ 13 h 1198"/>
              <a:gd name="T12" fmla="*/ 578 w 987"/>
              <a:gd name="T13" fmla="*/ 49 h 1198"/>
              <a:gd name="T14" fmla="*/ 670 w 987"/>
              <a:gd name="T15" fmla="*/ 84 h 1198"/>
              <a:gd name="T16" fmla="*/ 773 w 987"/>
              <a:gd name="T17" fmla="*/ 114 h 1198"/>
              <a:gd name="T18" fmla="*/ 953 w 987"/>
              <a:gd name="T19" fmla="*/ 151 h 1198"/>
              <a:gd name="T20" fmla="*/ 987 w 987"/>
              <a:gd name="T21" fmla="*/ 240 h 1198"/>
              <a:gd name="T22" fmla="*/ 979 w 987"/>
              <a:gd name="T23" fmla="*/ 466 h 1198"/>
              <a:gd name="T24" fmla="*/ 968 w 987"/>
              <a:gd name="T25" fmla="*/ 567 h 1198"/>
              <a:gd name="T26" fmla="*/ 947 w 987"/>
              <a:gd name="T27" fmla="*/ 662 h 1198"/>
              <a:gd name="T28" fmla="*/ 914 w 987"/>
              <a:gd name="T29" fmla="*/ 753 h 1198"/>
              <a:gd name="T30" fmla="*/ 868 w 987"/>
              <a:gd name="T31" fmla="*/ 840 h 1198"/>
              <a:gd name="T32" fmla="*/ 804 w 987"/>
              <a:gd name="T33" fmla="*/ 928 h 1198"/>
              <a:gd name="T34" fmla="*/ 723 w 987"/>
              <a:gd name="T35" fmla="*/ 1015 h 1198"/>
              <a:gd name="T36" fmla="*/ 620 w 987"/>
              <a:gd name="T37" fmla="*/ 1105 h 1198"/>
              <a:gd name="T38" fmla="*/ 494 w 987"/>
              <a:gd name="T39" fmla="*/ 1198 h 1198"/>
              <a:gd name="T40" fmla="*/ 406 w 987"/>
              <a:gd name="T41" fmla="*/ 1136 h 1198"/>
              <a:gd name="T42" fmla="*/ 295 w 987"/>
              <a:gd name="T43" fmla="*/ 1045 h 1198"/>
              <a:gd name="T44" fmla="*/ 207 w 987"/>
              <a:gd name="T45" fmla="*/ 956 h 1198"/>
              <a:gd name="T46" fmla="*/ 138 w 987"/>
              <a:gd name="T47" fmla="*/ 870 h 1198"/>
              <a:gd name="T48" fmla="*/ 87 w 987"/>
              <a:gd name="T49" fmla="*/ 783 h 1198"/>
              <a:gd name="T50" fmla="*/ 49 w 987"/>
              <a:gd name="T51" fmla="*/ 693 h 1198"/>
              <a:gd name="T52" fmla="*/ 26 w 987"/>
              <a:gd name="T53" fmla="*/ 599 h 1198"/>
              <a:gd name="T54" fmla="*/ 11 w 987"/>
              <a:gd name="T55" fmla="*/ 501 h 1198"/>
              <a:gd name="T56" fmla="*/ 1 w 987"/>
              <a:gd name="T57" fmla="*/ 320 h 1198"/>
              <a:gd name="T58" fmla="*/ 0 w 987"/>
              <a:gd name="T59" fmla="*/ 156 h 1198"/>
              <a:gd name="T60" fmla="*/ 502 w 987"/>
              <a:gd name="T61" fmla="*/ 1067 h 1198"/>
              <a:gd name="T62" fmla="*/ 536 w 987"/>
              <a:gd name="T63" fmla="*/ 1042 h 1198"/>
              <a:gd name="T64" fmla="*/ 626 w 987"/>
              <a:gd name="T65" fmla="*/ 968 h 1198"/>
              <a:gd name="T66" fmla="*/ 698 w 987"/>
              <a:gd name="T67" fmla="*/ 894 h 1198"/>
              <a:gd name="T68" fmla="*/ 757 w 987"/>
              <a:gd name="T69" fmla="*/ 823 h 1198"/>
              <a:gd name="T70" fmla="*/ 801 w 987"/>
              <a:gd name="T71" fmla="*/ 752 h 1198"/>
              <a:gd name="T72" fmla="*/ 834 w 987"/>
              <a:gd name="T73" fmla="*/ 679 h 1198"/>
              <a:gd name="T74" fmla="*/ 843 w 987"/>
              <a:gd name="T75" fmla="*/ 655 h 1198"/>
              <a:gd name="T76" fmla="*/ 863 w 987"/>
              <a:gd name="T77" fmla="*/ 582 h 1198"/>
              <a:gd name="T78" fmla="*/ 879 w 987"/>
              <a:gd name="T79" fmla="*/ 479 h 1198"/>
              <a:gd name="T80" fmla="*/ 887 w 987"/>
              <a:gd name="T81" fmla="*/ 313 h 1198"/>
              <a:gd name="T82" fmla="*/ 874 w 987"/>
              <a:gd name="T83" fmla="*/ 237 h 1198"/>
              <a:gd name="T84" fmla="*/ 841 w 987"/>
              <a:gd name="T85" fmla="*/ 231 h 1198"/>
              <a:gd name="T86" fmla="*/ 703 w 987"/>
              <a:gd name="T87" fmla="*/ 197 h 1198"/>
              <a:gd name="T88" fmla="*/ 574 w 987"/>
              <a:gd name="T89" fmla="*/ 154 h 1198"/>
              <a:gd name="T90" fmla="*/ 501 w 987"/>
              <a:gd name="T91" fmla="*/ 120 h 1198"/>
              <a:gd name="T92" fmla="*/ 486 w 987"/>
              <a:gd name="T93" fmla="*/ 120 h 1198"/>
              <a:gd name="T94" fmla="*/ 439 w 987"/>
              <a:gd name="T95" fmla="*/ 142 h 1198"/>
              <a:gd name="T96" fmla="*/ 335 w 987"/>
              <a:gd name="T97" fmla="*/ 181 h 1198"/>
              <a:gd name="T98" fmla="*/ 187 w 987"/>
              <a:gd name="T99" fmla="*/ 222 h 1198"/>
              <a:gd name="T100" fmla="*/ 101 w 987"/>
              <a:gd name="T101" fmla="*/ 240 h 1198"/>
              <a:gd name="T102" fmla="*/ 101 w 987"/>
              <a:gd name="T103" fmla="*/ 254 h 1198"/>
              <a:gd name="T104" fmla="*/ 104 w 987"/>
              <a:gd name="T105" fmla="*/ 426 h 1198"/>
              <a:gd name="T106" fmla="*/ 118 w 987"/>
              <a:gd name="T107" fmla="*/ 556 h 1198"/>
              <a:gd name="T108" fmla="*/ 136 w 987"/>
              <a:gd name="T109" fmla="*/ 631 h 1198"/>
              <a:gd name="T110" fmla="*/ 153 w 987"/>
              <a:gd name="T111" fmla="*/ 679 h 1198"/>
              <a:gd name="T112" fmla="*/ 173 w 987"/>
              <a:gd name="T113" fmla="*/ 728 h 1198"/>
              <a:gd name="T114" fmla="*/ 214 w 987"/>
              <a:gd name="T115" fmla="*/ 799 h 1198"/>
              <a:gd name="T116" fmla="*/ 268 w 987"/>
              <a:gd name="T117" fmla="*/ 870 h 1198"/>
              <a:gd name="T118" fmla="*/ 335 w 987"/>
              <a:gd name="T119" fmla="*/ 943 h 1198"/>
              <a:gd name="T120" fmla="*/ 419 w 987"/>
              <a:gd name="T121" fmla="*/ 1016 h 1198"/>
              <a:gd name="T122" fmla="*/ 484 w 987"/>
              <a:gd name="T123" fmla="*/ 1067 h 1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87" h="1198">
                <a:moveTo>
                  <a:pt x="0" y="156"/>
                </a:moveTo>
                <a:lnTo>
                  <a:pt x="0" y="156"/>
                </a:lnTo>
                <a:lnTo>
                  <a:pt x="34" y="151"/>
                </a:lnTo>
                <a:lnTo>
                  <a:pt x="69" y="145"/>
                </a:lnTo>
                <a:lnTo>
                  <a:pt x="142" y="131"/>
                </a:lnTo>
                <a:lnTo>
                  <a:pt x="214" y="114"/>
                </a:lnTo>
                <a:lnTo>
                  <a:pt x="250" y="104"/>
                </a:lnTo>
                <a:lnTo>
                  <a:pt x="284" y="94"/>
                </a:lnTo>
                <a:lnTo>
                  <a:pt x="318" y="84"/>
                </a:lnTo>
                <a:lnTo>
                  <a:pt x="350" y="73"/>
                </a:lnTo>
                <a:lnTo>
                  <a:pt x="380" y="61"/>
                </a:lnTo>
                <a:lnTo>
                  <a:pt x="409" y="49"/>
                </a:lnTo>
                <a:lnTo>
                  <a:pt x="434" y="38"/>
                </a:lnTo>
                <a:lnTo>
                  <a:pt x="457" y="25"/>
                </a:lnTo>
                <a:lnTo>
                  <a:pt x="477" y="13"/>
                </a:lnTo>
                <a:lnTo>
                  <a:pt x="494" y="0"/>
                </a:lnTo>
                <a:lnTo>
                  <a:pt x="494" y="0"/>
                </a:lnTo>
                <a:lnTo>
                  <a:pt x="510" y="13"/>
                </a:lnTo>
                <a:lnTo>
                  <a:pt x="530" y="25"/>
                </a:lnTo>
                <a:lnTo>
                  <a:pt x="554" y="38"/>
                </a:lnTo>
                <a:lnTo>
                  <a:pt x="578" y="49"/>
                </a:lnTo>
                <a:lnTo>
                  <a:pt x="607" y="61"/>
                </a:lnTo>
                <a:lnTo>
                  <a:pt x="637" y="73"/>
                </a:lnTo>
                <a:lnTo>
                  <a:pt x="670" y="84"/>
                </a:lnTo>
                <a:lnTo>
                  <a:pt x="702" y="94"/>
                </a:lnTo>
                <a:lnTo>
                  <a:pt x="737" y="104"/>
                </a:lnTo>
                <a:lnTo>
                  <a:pt x="773" y="114"/>
                </a:lnTo>
                <a:lnTo>
                  <a:pt x="846" y="131"/>
                </a:lnTo>
                <a:lnTo>
                  <a:pt x="918" y="145"/>
                </a:lnTo>
                <a:lnTo>
                  <a:pt x="953" y="151"/>
                </a:lnTo>
                <a:lnTo>
                  <a:pt x="987" y="156"/>
                </a:lnTo>
                <a:lnTo>
                  <a:pt x="987" y="156"/>
                </a:lnTo>
                <a:lnTo>
                  <a:pt x="987" y="240"/>
                </a:lnTo>
                <a:lnTo>
                  <a:pt x="987" y="320"/>
                </a:lnTo>
                <a:lnTo>
                  <a:pt x="984" y="395"/>
                </a:lnTo>
                <a:lnTo>
                  <a:pt x="979" y="466"/>
                </a:lnTo>
                <a:lnTo>
                  <a:pt x="977" y="501"/>
                </a:lnTo>
                <a:lnTo>
                  <a:pt x="973" y="534"/>
                </a:lnTo>
                <a:lnTo>
                  <a:pt x="968" y="567"/>
                </a:lnTo>
                <a:lnTo>
                  <a:pt x="962" y="599"/>
                </a:lnTo>
                <a:lnTo>
                  <a:pt x="954" y="631"/>
                </a:lnTo>
                <a:lnTo>
                  <a:pt x="947" y="662"/>
                </a:lnTo>
                <a:lnTo>
                  <a:pt x="937" y="693"/>
                </a:lnTo>
                <a:lnTo>
                  <a:pt x="927" y="723"/>
                </a:lnTo>
                <a:lnTo>
                  <a:pt x="914" y="753"/>
                </a:lnTo>
                <a:lnTo>
                  <a:pt x="900" y="783"/>
                </a:lnTo>
                <a:lnTo>
                  <a:pt x="884" y="812"/>
                </a:lnTo>
                <a:lnTo>
                  <a:pt x="868" y="840"/>
                </a:lnTo>
                <a:lnTo>
                  <a:pt x="848" y="870"/>
                </a:lnTo>
                <a:lnTo>
                  <a:pt x="828" y="899"/>
                </a:lnTo>
                <a:lnTo>
                  <a:pt x="804" y="928"/>
                </a:lnTo>
                <a:lnTo>
                  <a:pt x="779" y="956"/>
                </a:lnTo>
                <a:lnTo>
                  <a:pt x="753" y="986"/>
                </a:lnTo>
                <a:lnTo>
                  <a:pt x="723" y="1015"/>
                </a:lnTo>
                <a:lnTo>
                  <a:pt x="691" y="1045"/>
                </a:lnTo>
                <a:lnTo>
                  <a:pt x="657" y="1075"/>
                </a:lnTo>
                <a:lnTo>
                  <a:pt x="620" y="1105"/>
                </a:lnTo>
                <a:lnTo>
                  <a:pt x="581" y="1136"/>
                </a:lnTo>
                <a:lnTo>
                  <a:pt x="539" y="1167"/>
                </a:lnTo>
                <a:lnTo>
                  <a:pt x="494" y="1198"/>
                </a:lnTo>
                <a:lnTo>
                  <a:pt x="494" y="1198"/>
                </a:lnTo>
                <a:lnTo>
                  <a:pt x="449" y="1167"/>
                </a:lnTo>
                <a:lnTo>
                  <a:pt x="406" y="1136"/>
                </a:lnTo>
                <a:lnTo>
                  <a:pt x="366" y="1105"/>
                </a:lnTo>
                <a:lnTo>
                  <a:pt x="330" y="1075"/>
                </a:lnTo>
                <a:lnTo>
                  <a:pt x="295" y="1045"/>
                </a:lnTo>
                <a:lnTo>
                  <a:pt x="264" y="1015"/>
                </a:lnTo>
                <a:lnTo>
                  <a:pt x="234" y="986"/>
                </a:lnTo>
                <a:lnTo>
                  <a:pt x="207" y="956"/>
                </a:lnTo>
                <a:lnTo>
                  <a:pt x="182" y="928"/>
                </a:lnTo>
                <a:lnTo>
                  <a:pt x="159" y="899"/>
                </a:lnTo>
                <a:lnTo>
                  <a:pt x="138" y="870"/>
                </a:lnTo>
                <a:lnTo>
                  <a:pt x="119" y="840"/>
                </a:lnTo>
                <a:lnTo>
                  <a:pt x="102" y="812"/>
                </a:lnTo>
                <a:lnTo>
                  <a:pt x="87" y="783"/>
                </a:lnTo>
                <a:lnTo>
                  <a:pt x="73" y="753"/>
                </a:lnTo>
                <a:lnTo>
                  <a:pt x="61" y="723"/>
                </a:lnTo>
                <a:lnTo>
                  <a:pt x="49" y="693"/>
                </a:lnTo>
                <a:lnTo>
                  <a:pt x="41" y="662"/>
                </a:lnTo>
                <a:lnTo>
                  <a:pt x="32" y="631"/>
                </a:lnTo>
                <a:lnTo>
                  <a:pt x="26" y="599"/>
                </a:lnTo>
                <a:lnTo>
                  <a:pt x="19" y="567"/>
                </a:lnTo>
                <a:lnTo>
                  <a:pt x="14" y="534"/>
                </a:lnTo>
                <a:lnTo>
                  <a:pt x="11" y="501"/>
                </a:lnTo>
                <a:lnTo>
                  <a:pt x="7" y="466"/>
                </a:lnTo>
                <a:lnTo>
                  <a:pt x="3" y="395"/>
                </a:lnTo>
                <a:lnTo>
                  <a:pt x="1" y="320"/>
                </a:lnTo>
                <a:lnTo>
                  <a:pt x="1" y="240"/>
                </a:lnTo>
                <a:lnTo>
                  <a:pt x="0" y="156"/>
                </a:lnTo>
                <a:lnTo>
                  <a:pt x="0" y="156"/>
                </a:lnTo>
                <a:close/>
                <a:moveTo>
                  <a:pt x="484" y="1067"/>
                </a:moveTo>
                <a:lnTo>
                  <a:pt x="494" y="1075"/>
                </a:lnTo>
                <a:lnTo>
                  <a:pt x="502" y="1067"/>
                </a:lnTo>
                <a:lnTo>
                  <a:pt x="502" y="1067"/>
                </a:lnTo>
                <a:lnTo>
                  <a:pt x="502" y="1067"/>
                </a:lnTo>
                <a:lnTo>
                  <a:pt x="536" y="1042"/>
                </a:lnTo>
                <a:lnTo>
                  <a:pt x="569" y="1016"/>
                </a:lnTo>
                <a:lnTo>
                  <a:pt x="598" y="991"/>
                </a:lnTo>
                <a:lnTo>
                  <a:pt x="626" y="968"/>
                </a:lnTo>
                <a:lnTo>
                  <a:pt x="652" y="943"/>
                </a:lnTo>
                <a:lnTo>
                  <a:pt x="676" y="919"/>
                </a:lnTo>
                <a:lnTo>
                  <a:pt x="698" y="894"/>
                </a:lnTo>
                <a:lnTo>
                  <a:pt x="720" y="870"/>
                </a:lnTo>
                <a:lnTo>
                  <a:pt x="738" y="846"/>
                </a:lnTo>
                <a:lnTo>
                  <a:pt x="757" y="823"/>
                </a:lnTo>
                <a:lnTo>
                  <a:pt x="773" y="799"/>
                </a:lnTo>
                <a:lnTo>
                  <a:pt x="788" y="775"/>
                </a:lnTo>
                <a:lnTo>
                  <a:pt x="801" y="752"/>
                </a:lnTo>
                <a:lnTo>
                  <a:pt x="813" y="728"/>
                </a:lnTo>
                <a:lnTo>
                  <a:pt x="824" y="704"/>
                </a:lnTo>
                <a:lnTo>
                  <a:pt x="834" y="679"/>
                </a:lnTo>
                <a:lnTo>
                  <a:pt x="834" y="679"/>
                </a:lnTo>
                <a:lnTo>
                  <a:pt x="834" y="679"/>
                </a:lnTo>
                <a:lnTo>
                  <a:pt x="843" y="655"/>
                </a:lnTo>
                <a:lnTo>
                  <a:pt x="851" y="631"/>
                </a:lnTo>
                <a:lnTo>
                  <a:pt x="858" y="606"/>
                </a:lnTo>
                <a:lnTo>
                  <a:pt x="863" y="582"/>
                </a:lnTo>
                <a:lnTo>
                  <a:pt x="868" y="556"/>
                </a:lnTo>
                <a:lnTo>
                  <a:pt x="873" y="531"/>
                </a:lnTo>
                <a:lnTo>
                  <a:pt x="879" y="479"/>
                </a:lnTo>
                <a:lnTo>
                  <a:pt x="883" y="426"/>
                </a:lnTo>
                <a:lnTo>
                  <a:pt x="885" y="371"/>
                </a:lnTo>
                <a:lnTo>
                  <a:pt x="887" y="313"/>
                </a:lnTo>
                <a:lnTo>
                  <a:pt x="887" y="254"/>
                </a:lnTo>
                <a:lnTo>
                  <a:pt x="887" y="240"/>
                </a:lnTo>
                <a:lnTo>
                  <a:pt x="874" y="237"/>
                </a:lnTo>
                <a:lnTo>
                  <a:pt x="874" y="237"/>
                </a:lnTo>
                <a:lnTo>
                  <a:pt x="874" y="237"/>
                </a:lnTo>
                <a:lnTo>
                  <a:pt x="841" y="231"/>
                </a:lnTo>
                <a:lnTo>
                  <a:pt x="801" y="222"/>
                </a:lnTo>
                <a:lnTo>
                  <a:pt x="753" y="211"/>
                </a:lnTo>
                <a:lnTo>
                  <a:pt x="703" y="197"/>
                </a:lnTo>
                <a:lnTo>
                  <a:pt x="652" y="181"/>
                </a:lnTo>
                <a:lnTo>
                  <a:pt x="600" y="164"/>
                </a:lnTo>
                <a:lnTo>
                  <a:pt x="574" y="154"/>
                </a:lnTo>
                <a:lnTo>
                  <a:pt x="549" y="142"/>
                </a:lnTo>
                <a:lnTo>
                  <a:pt x="524" y="131"/>
                </a:lnTo>
                <a:lnTo>
                  <a:pt x="501" y="120"/>
                </a:lnTo>
                <a:lnTo>
                  <a:pt x="494" y="116"/>
                </a:lnTo>
                <a:lnTo>
                  <a:pt x="486" y="120"/>
                </a:lnTo>
                <a:lnTo>
                  <a:pt x="486" y="120"/>
                </a:lnTo>
                <a:lnTo>
                  <a:pt x="486" y="120"/>
                </a:lnTo>
                <a:lnTo>
                  <a:pt x="462" y="131"/>
                </a:lnTo>
                <a:lnTo>
                  <a:pt x="439" y="142"/>
                </a:lnTo>
                <a:lnTo>
                  <a:pt x="414" y="154"/>
                </a:lnTo>
                <a:lnTo>
                  <a:pt x="388" y="164"/>
                </a:lnTo>
                <a:lnTo>
                  <a:pt x="335" y="181"/>
                </a:lnTo>
                <a:lnTo>
                  <a:pt x="283" y="197"/>
                </a:lnTo>
                <a:lnTo>
                  <a:pt x="233" y="211"/>
                </a:lnTo>
                <a:lnTo>
                  <a:pt x="187" y="222"/>
                </a:lnTo>
                <a:lnTo>
                  <a:pt x="147" y="231"/>
                </a:lnTo>
                <a:lnTo>
                  <a:pt x="113" y="237"/>
                </a:lnTo>
                <a:lnTo>
                  <a:pt x="101" y="240"/>
                </a:lnTo>
                <a:lnTo>
                  <a:pt x="101" y="254"/>
                </a:lnTo>
                <a:lnTo>
                  <a:pt x="101" y="254"/>
                </a:lnTo>
                <a:lnTo>
                  <a:pt x="101" y="254"/>
                </a:lnTo>
                <a:lnTo>
                  <a:pt x="101" y="313"/>
                </a:lnTo>
                <a:lnTo>
                  <a:pt x="102" y="371"/>
                </a:lnTo>
                <a:lnTo>
                  <a:pt x="104" y="426"/>
                </a:lnTo>
                <a:lnTo>
                  <a:pt x="108" y="479"/>
                </a:lnTo>
                <a:lnTo>
                  <a:pt x="114" y="531"/>
                </a:lnTo>
                <a:lnTo>
                  <a:pt x="118" y="556"/>
                </a:lnTo>
                <a:lnTo>
                  <a:pt x="123" y="582"/>
                </a:lnTo>
                <a:lnTo>
                  <a:pt x="129" y="606"/>
                </a:lnTo>
                <a:lnTo>
                  <a:pt x="136" y="631"/>
                </a:lnTo>
                <a:lnTo>
                  <a:pt x="144" y="655"/>
                </a:lnTo>
                <a:lnTo>
                  <a:pt x="153" y="679"/>
                </a:lnTo>
                <a:lnTo>
                  <a:pt x="153" y="679"/>
                </a:lnTo>
                <a:lnTo>
                  <a:pt x="153" y="679"/>
                </a:lnTo>
                <a:lnTo>
                  <a:pt x="163" y="704"/>
                </a:lnTo>
                <a:lnTo>
                  <a:pt x="173" y="728"/>
                </a:lnTo>
                <a:lnTo>
                  <a:pt x="185" y="752"/>
                </a:lnTo>
                <a:lnTo>
                  <a:pt x="199" y="775"/>
                </a:lnTo>
                <a:lnTo>
                  <a:pt x="214" y="799"/>
                </a:lnTo>
                <a:lnTo>
                  <a:pt x="230" y="823"/>
                </a:lnTo>
                <a:lnTo>
                  <a:pt x="248" y="846"/>
                </a:lnTo>
                <a:lnTo>
                  <a:pt x="268" y="870"/>
                </a:lnTo>
                <a:lnTo>
                  <a:pt x="289" y="894"/>
                </a:lnTo>
                <a:lnTo>
                  <a:pt x="311" y="919"/>
                </a:lnTo>
                <a:lnTo>
                  <a:pt x="335" y="943"/>
                </a:lnTo>
                <a:lnTo>
                  <a:pt x="361" y="968"/>
                </a:lnTo>
                <a:lnTo>
                  <a:pt x="389" y="991"/>
                </a:lnTo>
                <a:lnTo>
                  <a:pt x="419" y="1016"/>
                </a:lnTo>
                <a:lnTo>
                  <a:pt x="450" y="1042"/>
                </a:lnTo>
                <a:lnTo>
                  <a:pt x="484" y="1067"/>
                </a:lnTo>
                <a:lnTo>
                  <a:pt x="484" y="1067"/>
                </a:ln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grpSp>
        <p:nvGrpSpPr>
          <p:cNvPr id="112" name="Grupa 111">
            <a:extLst>
              <a:ext uri="{FF2B5EF4-FFF2-40B4-BE49-F238E27FC236}">
                <a16:creationId xmlns:a16="http://schemas.microsoft.com/office/drawing/2014/main" id="{BF71D4C1-9772-4447-B911-BD42B1D9FF93}"/>
              </a:ext>
            </a:extLst>
          </p:cNvPr>
          <p:cNvGrpSpPr>
            <a:grpSpLocks noChangeAspect="1"/>
          </p:cNvGrpSpPr>
          <p:nvPr/>
        </p:nvGrpSpPr>
        <p:grpSpPr>
          <a:xfrm>
            <a:off x="2912193" y="3997116"/>
            <a:ext cx="356552" cy="322074"/>
            <a:chOff x="3759201" y="3575050"/>
            <a:chExt cx="673100" cy="608013"/>
          </a:xfrm>
          <a:solidFill>
            <a:srgbClr val="BFBFBF"/>
          </a:solidFill>
        </p:grpSpPr>
        <p:sp>
          <p:nvSpPr>
            <p:cNvPr id="164" name="Freeform 116">
              <a:extLst>
                <a:ext uri="{FF2B5EF4-FFF2-40B4-BE49-F238E27FC236}">
                  <a16:creationId xmlns:a16="http://schemas.microsoft.com/office/drawing/2014/main" id="{E3EE5CE2-2939-466D-9478-4EC68C52A16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1" y="3881438"/>
              <a:ext cx="673100" cy="301625"/>
            </a:xfrm>
            <a:custGeom>
              <a:avLst/>
              <a:gdLst>
                <a:gd name="T0" fmla="*/ 1694 w 1694"/>
                <a:gd name="T1" fmla="*/ 0 h 761"/>
                <a:gd name="T2" fmla="*/ 0 w 1694"/>
                <a:gd name="T3" fmla="*/ 0 h 761"/>
                <a:gd name="T4" fmla="*/ 0 w 1694"/>
                <a:gd name="T5" fmla="*/ 100 h 761"/>
                <a:gd name="T6" fmla="*/ 60 w 1694"/>
                <a:gd name="T7" fmla="*/ 100 h 761"/>
                <a:gd name="T8" fmla="*/ 60 w 1694"/>
                <a:gd name="T9" fmla="*/ 761 h 761"/>
                <a:gd name="T10" fmla="*/ 156 w 1694"/>
                <a:gd name="T11" fmla="*/ 761 h 761"/>
                <a:gd name="T12" fmla="*/ 156 w 1694"/>
                <a:gd name="T13" fmla="*/ 660 h 761"/>
                <a:gd name="T14" fmla="*/ 1539 w 1694"/>
                <a:gd name="T15" fmla="*/ 660 h 761"/>
                <a:gd name="T16" fmla="*/ 1539 w 1694"/>
                <a:gd name="T17" fmla="*/ 761 h 761"/>
                <a:gd name="T18" fmla="*/ 1636 w 1694"/>
                <a:gd name="T19" fmla="*/ 761 h 761"/>
                <a:gd name="T20" fmla="*/ 1636 w 1694"/>
                <a:gd name="T21" fmla="*/ 100 h 761"/>
                <a:gd name="T22" fmla="*/ 1694 w 1694"/>
                <a:gd name="T23" fmla="*/ 100 h 761"/>
                <a:gd name="T24" fmla="*/ 1694 w 1694"/>
                <a:gd name="T25" fmla="*/ 0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94" h="761">
                  <a:moveTo>
                    <a:pt x="1694" y="0"/>
                  </a:moveTo>
                  <a:lnTo>
                    <a:pt x="0" y="0"/>
                  </a:lnTo>
                  <a:lnTo>
                    <a:pt x="0" y="100"/>
                  </a:lnTo>
                  <a:lnTo>
                    <a:pt x="60" y="100"/>
                  </a:lnTo>
                  <a:lnTo>
                    <a:pt x="60" y="761"/>
                  </a:lnTo>
                  <a:lnTo>
                    <a:pt x="156" y="761"/>
                  </a:lnTo>
                  <a:lnTo>
                    <a:pt x="156" y="660"/>
                  </a:lnTo>
                  <a:lnTo>
                    <a:pt x="1539" y="660"/>
                  </a:lnTo>
                  <a:lnTo>
                    <a:pt x="1539" y="761"/>
                  </a:lnTo>
                  <a:lnTo>
                    <a:pt x="1636" y="761"/>
                  </a:lnTo>
                  <a:lnTo>
                    <a:pt x="1636" y="100"/>
                  </a:lnTo>
                  <a:lnTo>
                    <a:pt x="1694" y="100"/>
                  </a:lnTo>
                  <a:lnTo>
                    <a:pt x="169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5" name="Freeform 117">
              <a:extLst>
                <a:ext uri="{FF2B5EF4-FFF2-40B4-BE49-F238E27FC236}">
                  <a16:creationId xmlns:a16="http://schemas.microsoft.com/office/drawing/2014/main" id="{12B39C73-CE76-430C-ABBD-D26B2922A7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7326" y="3759200"/>
              <a:ext cx="215900" cy="96838"/>
            </a:xfrm>
            <a:custGeom>
              <a:avLst/>
              <a:gdLst>
                <a:gd name="T0" fmla="*/ 0 w 543"/>
                <a:gd name="T1" fmla="*/ 241 h 241"/>
                <a:gd name="T2" fmla="*/ 0 w 543"/>
                <a:gd name="T3" fmla="*/ 241 h 241"/>
                <a:gd name="T4" fmla="*/ 0 w 543"/>
                <a:gd name="T5" fmla="*/ 185 h 241"/>
                <a:gd name="T6" fmla="*/ 1 w 543"/>
                <a:gd name="T7" fmla="*/ 141 h 241"/>
                <a:gd name="T8" fmla="*/ 4 w 543"/>
                <a:gd name="T9" fmla="*/ 104 h 241"/>
                <a:gd name="T10" fmla="*/ 4 w 543"/>
                <a:gd name="T11" fmla="*/ 104 h 241"/>
                <a:gd name="T12" fmla="*/ 5 w 543"/>
                <a:gd name="T13" fmla="*/ 93 h 241"/>
                <a:gd name="T14" fmla="*/ 9 w 543"/>
                <a:gd name="T15" fmla="*/ 83 h 241"/>
                <a:gd name="T16" fmla="*/ 16 w 543"/>
                <a:gd name="T17" fmla="*/ 74 h 241"/>
                <a:gd name="T18" fmla="*/ 26 w 543"/>
                <a:gd name="T19" fmla="*/ 63 h 241"/>
                <a:gd name="T20" fmla="*/ 38 w 543"/>
                <a:gd name="T21" fmla="*/ 54 h 241"/>
                <a:gd name="T22" fmla="*/ 53 w 543"/>
                <a:gd name="T23" fmla="*/ 46 h 241"/>
                <a:gd name="T24" fmla="*/ 69 w 543"/>
                <a:gd name="T25" fmla="*/ 38 h 241"/>
                <a:gd name="T26" fmla="*/ 86 w 543"/>
                <a:gd name="T27" fmla="*/ 30 h 241"/>
                <a:gd name="T28" fmla="*/ 106 w 543"/>
                <a:gd name="T29" fmla="*/ 23 h 241"/>
                <a:gd name="T30" fmla="*/ 127 w 543"/>
                <a:gd name="T31" fmla="*/ 17 h 241"/>
                <a:gd name="T32" fmla="*/ 149 w 543"/>
                <a:gd name="T33" fmla="*/ 12 h 241"/>
                <a:gd name="T34" fmla="*/ 172 w 543"/>
                <a:gd name="T35" fmla="*/ 8 h 241"/>
                <a:gd name="T36" fmla="*/ 196 w 543"/>
                <a:gd name="T37" fmla="*/ 4 h 241"/>
                <a:gd name="T38" fmla="*/ 221 w 543"/>
                <a:gd name="T39" fmla="*/ 1 h 241"/>
                <a:gd name="T40" fmla="*/ 246 w 543"/>
                <a:gd name="T41" fmla="*/ 0 h 241"/>
                <a:gd name="T42" fmla="*/ 271 w 543"/>
                <a:gd name="T43" fmla="*/ 0 h 241"/>
                <a:gd name="T44" fmla="*/ 271 w 543"/>
                <a:gd name="T45" fmla="*/ 0 h 241"/>
                <a:gd name="T46" fmla="*/ 297 w 543"/>
                <a:gd name="T47" fmla="*/ 0 h 241"/>
                <a:gd name="T48" fmla="*/ 322 w 543"/>
                <a:gd name="T49" fmla="*/ 1 h 241"/>
                <a:gd name="T50" fmla="*/ 346 w 543"/>
                <a:gd name="T51" fmla="*/ 4 h 241"/>
                <a:gd name="T52" fmla="*/ 371 w 543"/>
                <a:gd name="T53" fmla="*/ 8 h 241"/>
                <a:gd name="T54" fmla="*/ 394 w 543"/>
                <a:gd name="T55" fmla="*/ 12 h 241"/>
                <a:gd name="T56" fmla="*/ 416 w 543"/>
                <a:gd name="T57" fmla="*/ 17 h 241"/>
                <a:gd name="T58" fmla="*/ 437 w 543"/>
                <a:gd name="T59" fmla="*/ 23 h 241"/>
                <a:gd name="T60" fmla="*/ 456 w 543"/>
                <a:gd name="T61" fmla="*/ 30 h 241"/>
                <a:gd name="T62" fmla="*/ 474 w 543"/>
                <a:gd name="T63" fmla="*/ 38 h 241"/>
                <a:gd name="T64" fmla="*/ 490 w 543"/>
                <a:gd name="T65" fmla="*/ 46 h 241"/>
                <a:gd name="T66" fmla="*/ 505 w 543"/>
                <a:gd name="T67" fmla="*/ 54 h 241"/>
                <a:gd name="T68" fmla="*/ 517 w 543"/>
                <a:gd name="T69" fmla="*/ 63 h 241"/>
                <a:gd name="T70" fmla="*/ 526 w 543"/>
                <a:gd name="T71" fmla="*/ 74 h 241"/>
                <a:gd name="T72" fmla="*/ 534 w 543"/>
                <a:gd name="T73" fmla="*/ 83 h 241"/>
                <a:gd name="T74" fmla="*/ 538 w 543"/>
                <a:gd name="T75" fmla="*/ 93 h 241"/>
                <a:gd name="T76" fmla="*/ 539 w 543"/>
                <a:gd name="T77" fmla="*/ 104 h 241"/>
                <a:gd name="T78" fmla="*/ 539 w 543"/>
                <a:gd name="T79" fmla="*/ 104 h 241"/>
                <a:gd name="T80" fmla="*/ 542 w 543"/>
                <a:gd name="T81" fmla="*/ 141 h 241"/>
                <a:gd name="T82" fmla="*/ 543 w 543"/>
                <a:gd name="T83" fmla="*/ 185 h 241"/>
                <a:gd name="T84" fmla="*/ 543 w 543"/>
                <a:gd name="T85" fmla="*/ 241 h 241"/>
                <a:gd name="T86" fmla="*/ 0 w 543"/>
                <a:gd name="T87" fmla="*/ 241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43" h="241">
                  <a:moveTo>
                    <a:pt x="0" y="241"/>
                  </a:moveTo>
                  <a:lnTo>
                    <a:pt x="0" y="241"/>
                  </a:lnTo>
                  <a:lnTo>
                    <a:pt x="0" y="185"/>
                  </a:lnTo>
                  <a:lnTo>
                    <a:pt x="1" y="141"/>
                  </a:lnTo>
                  <a:lnTo>
                    <a:pt x="4" y="104"/>
                  </a:lnTo>
                  <a:lnTo>
                    <a:pt x="4" y="104"/>
                  </a:lnTo>
                  <a:lnTo>
                    <a:pt x="5" y="93"/>
                  </a:lnTo>
                  <a:lnTo>
                    <a:pt x="9" y="83"/>
                  </a:lnTo>
                  <a:lnTo>
                    <a:pt x="16" y="74"/>
                  </a:lnTo>
                  <a:lnTo>
                    <a:pt x="26" y="63"/>
                  </a:lnTo>
                  <a:lnTo>
                    <a:pt x="38" y="54"/>
                  </a:lnTo>
                  <a:lnTo>
                    <a:pt x="53" y="46"/>
                  </a:lnTo>
                  <a:lnTo>
                    <a:pt x="69" y="38"/>
                  </a:lnTo>
                  <a:lnTo>
                    <a:pt x="86" y="30"/>
                  </a:lnTo>
                  <a:lnTo>
                    <a:pt x="106" y="23"/>
                  </a:lnTo>
                  <a:lnTo>
                    <a:pt x="127" y="17"/>
                  </a:lnTo>
                  <a:lnTo>
                    <a:pt x="149" y="12"/>
                  </a:lnTo>
                  <a:lnTo>
                    <a:pt x="172" y="8"/>
                  </a:lnTo>
                  <a:lnTo>
                    <a:pt x="196" y="4"/>
                  </a:lnTo>
                  <a:lnTo>
                    <a:pt x="221" y="1"/>
                  </a:lnTo>
                  <a:lnTo>
                    <a:pt x="246" y="0"/>
                  </a:lnTo>
                  <a:lnTo>
                    <a:pt x="271" y="0"/>
                  </a:lnTo>
                  <a:lnTo>
                    <a:pt x="271" y="0"/>
                  </a:lnTo>
                  <a:lnTo>
                    <a:pt x="297" y="0"/>
                  </a:lnTo>
                  <a:lnTo>
                    <a:pt x="322" y="1"/>
                  </a:lnTo>
                  <a:lnTo>
                    <a:pt x="346" y="4"/>
                  </a:lnTo>
                  <a:lnTo>
                    <a:pt x="371" y="8"/>
                  </a:lnTo>
                  <a:lnTo>
                    <a:pt x="394" y="12"/>
                  </a:lnTo>
                  <a:lnTo>
                    <a:pt x="416" y="17"/>
                  </a:lnTo>
                  <a:lnTo>
                    <a:pt x="437" y="23"/>
                  </a:lnTo>
                  <a:lnTo>
                    <a:pt x="456" y="30"/>
                  </a:lnTo>
                  <a:lnTo>
                    <a:pt x="474" y="38"/>
                  </a:lnTo>
                  <a:lnTo>
                    <a:pt x="490" y="46"/>
                  </a:lnTo>
                  <a:lnTo>
                    <a:pt x="505" y="54"/>
                  </a:lnTo>
                  <a:lnTo>
                    <a:pt x="517" y="63"/>
                  </a:lnTo>
                  <a:lnTo>
                    <a:pt x="526" y="74"/>
                  </a:lnTo>
                  <a:lnTo>
                    <a:pt x="534" y="83"/>
                  </a:lnTo>
                  <a:lnTo>
                    <a:pt x="538" y="93"/>
                  </a:lnTo>
                  <a:lnTo>
                    <a:pt x="539" y="104"/>
                  </a:lnTo>
                  <a:lnTo>
                    <a:pt x="539" y="104"/>
                  </a:lnTo>
                  <a:lnTo>
                    <a:pt x="542" y="141"/>
                  </a:lnTo>
                  <a:lnTo>
                    <a:pt x="543" y="185"/>
                  </a:lnTo>
                  <a:lnTo>
                    <a:pt x="543" y="241"/>
                  </a:lnTo>
                  <a:lnTo>
                    <a:pt x="0" y="2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6" name="Freeform 118">
              <a:extLst>
                <a:ext uri="{FF2B5EF4-FFF2-40B4-BE49-F238E27FC236}">
                  <a16:creationId xmlns:a16="http://schemas.microsoft.com/office/drawing/2014/main" id="{2E9D48D1-F0C3-499D-878A-9B0D6F4E4CA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7488" y="3575050"/>
              <a:ext cx="155575" cy="155575"/>
            </a:xfrm>
            <a:custGeom>
              <a:avLst/>
              <a:gdLst>
                <a:gd name="T0" fmla="*/ 196 w 393"/>
                <a:gd name="T1" fmla="*/ 0 h 391"/>
                <a:gd name="T2" fmla="*/ 158 w 393"/>
                <a:gd name="T3" fmla="*/ 4 h 391"/>
                <a:gd name="T4" fmla="*/ 121 w 393"/>
                <a:gd name="T5" fmla="*/ 15 h 391"/>
                <a:gd name="T6" fmla="*/ 88 w 393"/>
                <a:gd name="T7" fmla="*/ 33 h 391"/>
                <a:gd name="T8" fmla="*/ 58 w 393"/>
                <a:gd name="T9" fmla="*/ 57 h 391"/>
                <a:gd name="T10" fmla="*/ 35 w 393"/>
                <a:gd name="T11" fmla="*/ 86 h 391"/>
                <a:gd name="T12" fmla="*/ 16 w 393"/>
                <a:gd name="T13" fmla="*/ 119 h 391"/>
                <a:gd name="T14" fmla="*/ 4 w 393"/>
                <a:gd name="T15" fmla="*/ 156 h 391"/>
                <a:gd name="T16" fmla="*/ 0 w 393"/>
                <a:gd name="T17" fmla="*/ 196 h 391"/>
                <a:gd name="T18" fmla="*/ 2 w 393"/>
                <a:gd name="T19" fmla="*/ 215 h 391"/>
                <a:gd name="T20" fmla="*/ 10 w 393"/>
                <a:gd name="T21" fmla="*/ 254 h 391"/>
                <a:gd name="T22" fmla="*/ 24 w 393"/>
                <a:gd name="T23" fmla="*/ 288 h 391"/>
                <a:gd name="T24" fmla="*/ 45 w 393"/>
                <a:gd name="T25" fmla="*/ 320 h 391"/>
                <a:gd name="T26" fmla="*/ 72 w 393"/>
                <a:gd name="T27" fmla="*/ 346 h 391"/>
                <a:gd name="T28" fmla="*/ 103 w 393"/>
                <a:gd name="T29" fmla="*/ 367 h 391"/>
                <a:gd name="T30" fmla="*/ 138 w 393"/>
                <a:gd name="T31" fmla="*/ 382 h 391"/>
                <a:gd name="T32" fmla="*/ 176 w 393"/>
                <a:gd name="T33" fmla="*/ 390 h 391"/>
                <a:gd name="T34" fmla="*/ 196 w 393"/>
                <a:gd name="T35" fmla="*/ 391 h 391"/>
                <a:gd name="T36" fmla="*/ 235 w 393"/>
                <a:gd name="T37" fmla="*/ 387 h 391"/>
                <a:gd name="T38" fmla="*/ 272 w 393"/>
                <a:gd name="T39" fmla="*/ 375 h 391"/>
                <a:gd name="T40" fmla="*/ 305 w 393"/>
                <a:gd name="T41" fmla="*/ 357 h 391"/>
                <a:gd name="T42" fmla="*/ 335 w 393"/>
                <a:gd name="T43" fmla="*/ 333 h 391"/>
                <a:gd name="T44" fmla="*/ 358 w 393"/>
                <a:gd name="T45" fmla="*/ 304 h 391"/>
                <a:gd name="T46" fmla="*/ 377 w 393"/>
                <a:gd name="T47" fmla="*/ 271 h 391"/>
                <a:gd name="T48" fmla="*/ 389 w 393"/>
                <a:gd name="T49" fmla="*/ 235 h 391"/>
                <a:gd name="T50" fmla="*/ 393 w 393"/>
                <a:gd name="T51" fmla="*/ 196 h 391"/>
                <a:gd name="T52" fmla="*/ 391 w 393"/>
                <a:gd name="T53" fmla="*/ 176 h 391"/>
                <a:gd name="T54" fmla="*/ 383 w 393"/>
                <a:gd name="T55" fmla="*/ 137 h 391"/>
                <a:gd name="T56" fmla="*/ 369 w 393"/>
                <a:gd name="T57" fmla="*/ 102 h 391"/>
                <a:gd name="T58" fmla="*/ 348 w 393"/>
                <a:gd name="T59" fmla="*/ 70 h 391"/>
                <a:gd name="T60" fmla="*/ 321 w 393"/>
                <a:gd name="T61" fmla="*/ 44 h 391"/>
                <a:gd name="T62" fmla="*/ 290 w 393"/>
                <a:gd name="T63" fmla="*/ 23 h 391"/>
                <a:gd name="T64" fmla="*/ 255 w 393"/>
                <a:gd name="T65" fmla="*/ 8 h 391"/>
                <a:gd name="T66" fmla="*/ 217 w 393"/>
                <a:gd name="T67" fmla="*/ 0 h 391"/>
                <a:gd name="T68" fmla="*/ 196 w 393"/>
                <a:gd name="T69" fmla="*/ 0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93" h="391">
                  <a:moveTo>
                    <a:pt x="196" y="0"/>
                  </a:moveTo>
                  <a:lnTo>
                    <a:pt x="196" y="0"/>
                  </a:lnTo>
                  <a:lnTo>
                    <a:pt x="176" y="0"/>
                  </a:lnTo>
                  <a:lnTo>
                    <a:pt x="158" y="4"/>
                  </a:lnTo>
                  <a:lnTo>
                    <a:pt x="138" y="8"/>
                  </a:lnTo>
                  <a:lnTo>
                    <a:pt x="121" y="15"/>
                  </a:lnTo>
                  <a:lnTo>
                    <a:pt x="103" y="23"/>
                  </a:lnTo>
                  <a:lnTo>
                    <a:pt x="88" y="33"/>
                  </a:lnTo>
                  <a:lnTo>
                    <a:pt x="72" y="44"/>
                  </a:lnTo>
                  <a:lnTo>
                    <a:pt x="58" y="57"/>
                  </a:lnTo>
                  <a:lnTo>
                    <a:pt x="45" y="70"/>
                  </a:lnTo>
                  <a:lnTo>
                    <a:pt x="35" y="86"/>
                  </a:lnTo>
                  <a:lnTo>
                    <a:pt x="24" y="102"/>
                  </a:lnTo>
                  <a:lnTo>
                    <a:pt x="16" y="119"/>
                  </a:lnTo>
                  <a:lnTo>
                    <a:pt x="10" y="137"/>
                  </a:lnTo>
                  <a:lnTo>
                    <a:pt x="4" y="156"/>
                  </a:lnTo>
                  <a:lnTo>
                    <a:pt x="2" y="176"/>
                  </a:lnTo>
                  <a:lnTo>
                    <a:pt x="0" y="196"/>
                  </a:lnTo>
                  <a:lnTo>
                    <a:pt x="0" y="196"/>
                  </a:lnTo>
                  <a:lnTo>
                    <a:pt x="2" y="215"/>
                  </a:lnTo>
                  <a:lnTo>
                    <a:pt x="4" y="235"/>
                  </a:lnTo>
                  <a:lnTo>
                    <a:pt x="10" y="254"/>
                  </a:lnTo>
                  <a:lnTo>
                    <a:pt x="16" y="271"/>
                  </a:lnTo>
                  <a:lnTo>
                    <a:pt x="24" y="288"/>
                  </a:lnTo>
                  <a:lnTo>
                    <a:pt x="35" y="304"/>
                  </a:lnTo>
                  <a:lnTo>
                    <a:pt x="45" y="320"/>
                  </a:lnTo>
                  <a:lnTo>
                    <a:pt x="58" y="333"/>
                  </a:lnTo>
                  <a:lnTo>
                    <a:pt x="72" y="346"/>
                  </a:lnTo>
                  <a:lnTo>
                    <a:pt x="88" y="357"/>
                  </a:lnTo>
                  <a:lnTo>
                    <a:pt x="103" y="367"/>
                  </a:lnTo>
                  <a:lnTo>
                    <a:pt x="121" y="375"/>
                  </a:lnTo>
                  <a:lnTo>
                    <a:pt x="138" y="382"/>
                  </a:lnTo>
                  <a:lnTo>
                    <a:pt x="158" y="387"/>
                  </a:lnTo>
                  <a:lnTo>
                    <a:pt x="176" y="390"/>
                  </a:lnTo>
                  <a:lnTo>
                    <a:pt x="196" y="391"/>
                  </a:lnTo>
                  <a:lnTo>
                    <a:pt x="196" y="391"/>
                  </a:lnTo>
                  <a:lnTo>
                    <a:pt x="217" y="390"/>
                  </a:lnTo>
                  <a:lnTo>
                    <a:pt x="235" y="387"/>
                  </a:lnTo>
                  <a:lnTo>
                    <a:pt x="255" y="382"/>
                  </a:lnTo>
                  <a:lnTo>
                    <a:pt x="272" y="375"/>
                  </a:lnTo>
                  <a:lnTo>
                    <a:pt x="290" y="367"/>
                  </a:lnTo>
                  <a:lnTo>
                    <a:pt x="305" y="357"/>
                  </a:lnTo>
                  <a:lnTo>
                    <a:pt x="321" y="346"/>
                  </a:lnTo>
                  <a:lnTo>
                    <a:pt x="335" y="333"/>
                  </a:lnTo>
                  <a:lnTo>
                    <a:pt x="348" y="320"/>
                  </a:lnTo>
                  <a:lnTo>
                    <a:pt x="358" y="304"/>
                  </a:lnTo>
                  <a:lnTo>
                    <a:pt x="369" y="288"/>
                  </a:lnTo>
                  <a:lnTo>
                    <a:pt x="377" y="271"/>
                  </a:lnTo>
                  <a:lnTo>
                    <a:pt x="383" y="254"/>
                  </a:lnTo>
                  <a:lnTo>
                    <a:pt x="389" y="235"/>
                  </a:lnTo>
                  <a:lnTo>
                    <a:pt x="391" y="215"/>
                  </a:lnTo>
                  <a:lnTo>
                    <a:pt x="393" y="196"/>
                  </a:lnTo>
                  <a:lnTo>
                    <a:pt x="393" y="196"/>
                  </a:lnTo>
                  <a:lnTo>
                    <a:pt x="391" y="176"/>
                  </a:lnTo>
                  <a:lnTo>
                    <a:pt x="389" y="156"/>
                  </a:lnTo>
                  <a:lnTo>
                    <a:pt x="383" y="137"/>
                  </a:lnTo>
                  <a:lnTo>
                    <a:pt x="377" y="119"/>
                  </a:lnTo>
                  <a:lnTo>
                    <a:pt x="369" y="102"/>
                  </a:lnTo>
                  <a:lnTo>
                    <a:pt x="358" y="86"/>
                  </a:lnTo>
                  <a:lnTo>
                    <a:pt x="348" y="70"/>
                  </a:lnTo>
                  <a:lnTo>
                    <a:pt x="335" y="57"/>
                  </a:lnTo>
                  <a:lnTo>
                    <a:pt x="321" y="44"/>
                  </a:lnTo>
                  <a:lnTo>
                    <a:pt x="305" y="33"/>
                  </a:lnTo>
                  <a:lnTo>
                    <a:pt x="290" y="23"/>
                  </a:lnTo>
                  <a:lnTo>
                    <a:pt x="272" y="15"/>
                  </a:lnTo>
                  <a:lnTo>
                    <a:pt x="255" y="8"/>
                  </a:lnTo>
                  <a:lnTo>
                    <a:pt x="235" y="4"/>
                  </a:lnTo>
                  <a:lnTo>
                    <a:pt x="217" y="0"/>
                  </a:lnTo>
                  <a:lnTo>
                    <a:pt x="196" y="0"/>
                  </a:lnTo>
                  <a:lnTo>
                    <a:pt x="19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E4893EE-287B-43D6-BB18-90F5932F1E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</a:t>
            </a:r>
          </a:p>
          <a:p>
            <a:endParaRPr lang="pl-PL"/>
          </a:p>
        </p:txBody>
      </p:sp>
      <p:sp>
        <p:nvSpPr>
          <p:cNvPr id="109" name="Prostokąt: zaokrąglone rogi 108">
            <a:extLst>
              <a:ext uri="{FF2B5EF4-FFF2-40B4-BE49-F238E27FC236}">
                <a16:creationId xmlns:a16="http://schemas.microsoft.com/office/drawing/2014/main" id="{136F3E4F-081C-4D50-944C-7E1771350685}"/>
              </a:ext>
            </a:extLst>
          </p:cNvPr>
          <p:cNvSpPr/>
          <p:nvPr/>
        </p:nvSpPr>
        <p:spPr>
          <a:xfrm>
            <a:off x="323530" y="1549833"/>
            <a:ext cx="4117226" cy="2416064"/>
          </a:xfrm>
          <a:prstGeom prst="roundRect">
            <a:avLst>
              <a:gd name="adj" fmla="val 10185"/>
            </a:avLst>
          </a:prstGeom>
          <a:noFill/>
          <a:ln w="6350">
            <a:solidFill>
              <a:srgbClr val="D5C7A7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1" name="pole tekstowe 110">
            <a:extLst>
              <a:ext uri="{FF2B5EF4-FFF2-40B4-BE49-F238E27FC236}">
                <a16:creationId xmlns:a16="http://schemas.microsoft.com/office/drawing/2014/main" id="{C2D83697-944D-4A4D-BA24-A5B831C33C26}"/>
              </a:ext>
            </a:extLst>
          </p:cNvPr>
          <p:cNvSpPr txBox="1"/>
          <p:nvPr/>
        </p:nvSpPr>
        <p:spPr>
          <a:xfrm>
            <a:off x="1691398" y="1380264"/>
            <a:ext cx="716981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b="1"/>
              <a:t>TOP5</a:t>
            </a:r>
          </a:p>
        </p:txBody>
      </p:sp>
      <p:sp>
        <p:nvSpPr>
          <p:cNvPr id="29" name="Symbol zastępczy tekstu 2">
            <a:extLst>
              <a:ext uri="{FF2B5EF4-FFF2-40B4-BE49-F238E27FC236}">
                <a16:creationId xmlns:a16="http://schemas.microsoft.com/office/drawing/2014/main" id="{3D3B4A6B-6DCB-4690-B65E-C5396D33374E}"/>
              </a:ext>
            </a:extLst>
          </p:cNvPr>
          <p:cNvSpPr txBox="1">
            <a:spLocks/>
          </p:cNvSpPr>
          <p:nvPr/>
        </p:nvSpPr>
        <p:spPr>
          <a:xfrm>
            <a:off x="755575" y="908050"/>
            <a:ext cx="8064896" cy="108079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/>
              <a:t>7. Jak Pan(i) reaguje, gdy widzi nielegalne działania dotyczące środowiska, np. wysypisko śmieci w lesie, odprowadzanie zanieczyszczeń do wód, spalanie śmieci?</a:t>
            </a:r>
            <a:br>
              <a:rPr lang="pl-PL" sz="1100"/>
            </a:br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półotwarte.</a:t>
            </a:r>
          </a:p>
        </p:txBody>
      </p:sp>
    </p:spTree>
    <p:extLst>
      <p:ext uri="{BB962C8B-B14F-4D97-AF65-F5344CB8AC3E}">
        <p14:creationId xmlns:p14="http://schemas.microsoft.com/office/powerpoint/2010/main" val="17946989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" name="Wykres 56">
            <a:extLst>
              <a:ext uri="{FF2B5EF4-FFF2-40B4-BE49-F238E27FC236}">
                <a16:creationId xmlns:a16="http://schemas.microsoft.com/office/drawing/2014/main" id="{92B7DB95-76BC-4A1B-BDE1-F8CC178ED1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9681130"/>
              </p:ext>
            </p:extLst>
          </p:nvPr>
        </p:nvGraphicFramePr>
        <p:xfrm>
          <a:off x="397927" y="1679629"/>
          <a:ext cx="8199183" cy="17058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0" name="Wykres 99">
            <a:extLst>
              <a:ext uri="{FF2B5EF4-FFF2-40B4-BE49-F238E27FC236}">
                <a16:creationId xmlns:a16="http://schemas.microsoft.com/office/drawing/2014/main" id="{D7B8C709-C10E-4F74-AD9F-98A09289B3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28420600"/>
              </p:ext>
            </p:extLst>
          </p:nvPr>
        </p:nvGraphicFramePr>
        <p:xfrm>
          <a:off x="5751778" y="1668006"/>
          <a:ext cx="2634824" cy="880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E4893EE-287B-43D6-BB18-90F5932F1E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053" y="5517255"/>
            <a:ext cx="6974597" cy="350825"/>
          </a:xfrm>
        </p:spPr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 Ze względu na wielkość miejscowości: wieś: n=280, miasto do 20 tys.: n=116, miasto powyżej 20 tys. do 50 tys.: n=136, miasto powyżej 50 do 200 tys.: n=175,  miasto powyżej 200 tys.: n=286.</a:t>
            </a:r>
          </a:p>
          <a:p>
            <a:endParaRPr lang="pl-PL"/>
          </a:p>
        </p:txBody>
      </p:sp>
      <p:sp>
        <p:nvSpPr>
          <p:cNvPr id="28" name="Symbol zastępczy tekstu 12">
            <a:extLst>
              <a:ext uri="{FF2B5EF4-FFF2-40B4-BE49-F238E27FC236}">
                <a16:creationId xmlns:a16="http://schemas.microsoft.com/office/drawing/2014/main" id="{D81C5172-E96B-4E4F-BED8-03D5DBC3399D}"/>
              </a:ext>
            </a:extLst>
          </p:cNvPr>
          <p:cNvSpPr txBox="1">
            <a:spLocks/>
          </p:cNvSpPr>
          <p:nvPr/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/>
              <a:t>Zachowanie i ochrona środowiska naturalnego oraz wspieranie efektywnego gospodarowania zasobami</a:t>
            </a:r>
          </a:p>
        </p:txBody>
      </p:sp>
      <p:sp>
        <p:nvSpPr>
          <p:cNvPr id="29" name="Symbol zastępczy tekstu 2">
            <a:extLst>
              <a:ext uri="{FF2B5EF4-FFF2-40B4-BE49-F238E27FC236}">
                <a16:creationId xmlns:a16="http://schemas.microsoft.com/office/drawing/2014/main" id="{3D3B4A6B-6DCB-4690-B65E-C5396D33374E}"/>
              </a:ext>
            </a:extLst>
          </p:cNvPr>
          <p:cNvSpPr txBox="1">
            <a:spLocks/>
          </p:cNvSpPr>
          <p:nvPr/>
        </p:nvSpPr>
        <p:spPr>
          <a:xfrm>
            <a:off x="755575" y="908050"/>
            <a:ext cx="8064896" cy="108079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/>
              <a:t>7. Jak Pan(i) reaguje, gdy widzi nielegalne działania dotyczące środowiska, np. wysypisko śmieci w lesie, odprowadzanie zanieczyszczeń do wód, spalanie śmieci?</a:t>
            </a:r>
            <a:br>
              <a:rPr lang="pl-PL" sz="1100"/>
            </a:br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półotwarte.</a:t>
            </a:r>
          </a:p>
        </p:txBody>
      </p:sp>
      <p:sp>
        <p:nvSpPr>
          <p:cNvPr id="88" name="Symbol zastępczy tekstu 5">
            <a:extLst>
              <a:ext uri="{FF2B5EF4-FFF2-40B4-BE49-F238E27FC236}">
                <a16:creationId xmlns:a16="http://schemas.microsoft.com/office/drawing/2014/main" id="{58FB8D2E-ADF8-4E03-BDD5-8B36CB2634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650" y="186558"/>
            <a:ext cx="6552000" cy="370800"/>
          </a:xfrm>
        </p:spPr>
        <p:txBody>
          <a:bodyPr/>
          <a:lstStyle/>
          <a:p>
            <a:r>
              <a:rPr lang="pl-PL" sz="1600">
                <a:latin typeface="+mn-lt"/>
              </a:rPr>
              <a:t>Reakcje na nielegalne działania dotyczące środowiska</a:t>
            </a:r>
          </a:p>
        </p:txBody>
      </p:sp>
      <p:grpSp>
        <p:nvGrpSpPr>
          <p:cNvPr id="43" name="Grupa 42">
            <a:extLst>
              <a:ext uri="{FF2B5EF4-FFF2-40B4-BE49-F238E27FC236}">
                <a16:creationId xmlns:a16="http://schemas.microsoft.com/office/drawing/2014/main" id="{BEA955AA-D022-4159-B670-045E826B3010}"/>
              </a:ext>
            </a:extLst>
          </p:cNvPr>
          <p:cNvGrpSpPr/>
          <p:nvPr/>
        </p:nvGrpSpPr>
        <p:grpSpPr>
          <a:xfrm>
            <a:off x="1248287" y="4477410"/>
            <a:ext cx="468133" cy="624177"/>
            <a:chOff x="7248526" y="3516313"/>
            <a:chExt cx="495300" cy="660400"/>
          </a:xfrm>
          <a:solidFill>
            <a:srgbClr val="D5C7A7"/>
          </a:solidFill>
        </p:grpSpPr>
        <p:sp>
          <p:nvSpPr>
            <p:cNvPr id="44" name="Rectangle 48">
              <a:extLst>
                <a:ext uri="{FF2B5EF4-FFF2-40B4-BE49-F238E27FC236}">
                  <a16:creationId xmlns:a16="http://schemas.microsoft.com/office/drawing/2014/main" id="{D8BDA6C7-AEA1-430B-9287-A3263794F5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58051" y="3833813"/>
              <a:ext cx="101600" cy="146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5" name="Freeform 49">
              <a:extLst>
                <a:ext uri="{FF2B5EF4-FFF2-40B4-BE49-F238E27FC236}">
                  <a16:creationId xmlns:a16="http://schemas.microsoft.com/office/drawing/2014/main" id="{44C40928-C826-496D-AD10-D0187AE6C07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96176" y="3640138"/>
              <a:ext cx="211138" cy="142875"/>
            </a:xfrm>
            <a:custGeom>
              <a:avLst/>
              <a:gdLst>
                <a:gd name="T0" fmla="*/ 931 w 931"/>
                <a:gd name="T1" fmla="*/ 164 h 630"/>
                <a:gd name="T2" fmla="*/ 931 w 931"/>
                <a:gd name="T3" fmla="*/ 188 h 630"/>
                <a:gd name="T4" fmla="*/ 926 w 931"/>
                <a:gd name="T5" fmla="*/ 235 h 630"/>
                <a:gd name="T6" fmla="*/ 916 w 931"/>
                <a:gd name="T7" fmla="*/ 281 h 630"/>
                <a:gd name="T8" fmla="*/ 903 w 931"/>
                <a:gd name="T9" fmla="*/ 325 h 630"/>
                <a:gd name="T10" fmla="*/ 885 w 931"/>
                <a:gd name="T11" fmla="*/ 367 h 630"/>
                <a:gd name="T12" fmla="*/ 864 w 931"/>
                <a:gd name="T13" fmla="*/ 406 h 630"/>
                <a:gd name="T14" fmla="*/ 839 w 931"/>
                <a:gd name="T15" fmla="*/ 443 h 630"/>
                <a:gd name="T16" fmla="*/ 810 w 931"/>
                <a:gd name="T17" fmla="*/ 478 h 630"/>
                <a:gd name="T18" fmla="*/ 778 w 931"/>
                <a:gd name="T19" fmla="*/ 510 h 630"/>
                <a:gd name="T20" fmla="*/ 744 w 931"/>
                <a:gd name="T21" fmla="*/ 538 h 630"/>
                <a:gd name="T22" fmla="*/ 707 w 931"/>
                <a:gd name="T23" fmla="*/ 563 h 630"/>
                <a:gd name="T24" fmla="*/ 668 w 931"/>
                <a:gd name="T25" fmla="*/ 584 h 630"/>
                <a:gd name="T26" fmla="*/ 625 w 931"/>
                <a:gd name="T27" fmla="*/ 602 h 630"/>
                <a:gd name="T28" fmla="*/ 581 w 931"/>
                <a:gd name="T29" fmla="*/ 615 h 630"/>
                <a:gd name="T30" fmla="*/ 536 w 931"/>
                <a:gd name="T31" fmla="*/ 625 h 630"/>
                <a:gd name="T32" fmla="*/ 489 w 931"/>
                <a:gd name="T33" fmla="*/ 630 h 630"/>
                <a:gd name="T34" fmla="*/ 465 w 931"/>
                <a:gd name="T35" fmla="*/ 630 h 630"/>
                <a:gd name="T36" fmla="*/ 418 w 931"/>
                <a:gd name="T37" fmla="*/ 628 h 630"/>
                <a:gd name="T38" fmla="*/ 371 w 931"/>
                <a:gd name="T39" fmla="*/ 621 h 630"/>
                <a:gd name="T40" fmla="*/ 326 w 931"/>
                <a:gd name="T41" fmla="*/ 609 h 630"/>
                <a:gd name="T42" fmla="*/ 284 w 931"/>
                <a:gd name="T43" fmla="*/ 594 h 630"/>
                <a:gd name="T44" fmla="*/ 243 w 931"/>
                <a:gd name="T45" fmla="*/ 574 h 630"/>
                <a:gd name="T46" fmla="*/ 205 w 931"/>
                <a:gd name="T47" fmla="*/ 551 h 630"/>
                <a:gd name="T48" fmla="*/ 169 w 931"/>
                <a:gd name="T49" fmla="*/ 524 h 630"/>
                <a:gd name="T50" fmla="*/ 135 w 931"/>
                <a:gd name="T51" fmla="*/ 494 h 630"/>
                <a:gd name="T52" fmla="*/ 105 w 931"/>
                <a:gd name="T53" fmla="*/ 461 h 630"/>
                <a:gd name="T54" fmla="*/ 78 w 931"/>
                <a:gd name="T55" fmla="*/ 425 h 630"/>
                <a:gd name="T56" fmla="*/ 56 w 931"/>
                <a:gd name="T57" fmla="*/ 386 h 630"/>
                <a:gd name="T58" fmla="*/ 36 w 931"/>
                <a:gd name="T59" fmla="*/ 346 h 630"/>
                <a:gd name="T60" fmla="*/ 20 w 931"/>
                <a:gd name="T61" fmla="*/ 303 h 630"/>
                <a:gd name="T62" fmla="*/ 9 w 931"/>
                <a:gd name="T63" fmla="*/ 259 h 630"/>
                <a:gd name="T64" fmla="*/ 2 w 931"/>
                <a:gd name="T65" fmla="*/ 212 h 630"/>
                <a:gd name="T66" fmla="*/ 0 w 931"/>
                <a:gd name="T67" fmla="*/ 164 h 630"/>
                <a:gd name="T68" fmla="*/ 931 w 931"/>
                <a:gd name="T69" fmla="*/ 0 h 6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31" h="630">
                  <a:moveTo>
                    <a:pt x="931" y="0"/>
                  </a:moveTo>
                  <a:lnTo>
                    <a:pt x="931" y="164"/>
                  </a:lnTo>
                  <a:lnTo>
                    <a:pt x="931" y="164"/>
                  </a:lnTo>
                  <a:lnTo>
                    <a:pt x="931" y="188"/>
                  </a:lnTo>
                  <a:lnTo>
                    <a:pt x="929" y="212"/>
                  </a:lnTo>
                  <a:lnTo>
                    <a:pt x="926" y="235"/>
                  </a:lnTo>
                  <a:lnTo>
                    <a:pt x="922" y="259"/>
                  </a:lnTo>
                  <a:lnTo>
                    <a:pt x="916" y="281"/>
                  </a:lnTo>
                  <a:lnTo>
                    <a:pt x="910" y="303"/>
                  </a:lnTo>
                  <a:lnTo>
                    <a:pt x="903" y="325"/>
                  </a:lnTo>
                  <a:lnTo>
                    <a:pt x="895" y="346"/>
                  </a:lnTo>
                  <a:lnTo>
                    <a:pt x="885" y="367"/>
                  </a:lnTo>
                  <a:lnTo>
                    <a:pt x="875" y="386"/>
                  </a:lnTo>
                  <a:lnTo>
                    <a:pt x="864" y="406"/>
                  </a:lnTo>
                  <a:lnTo>
                    <a:pt x="851" y="425"/>
                  </a:lnTo>
                  <a:lnTo>
                    <a:pt x="839" y="443"/>
                  </a:lnTo>
                  <a:lnTo>
                    <a:pt x="825" y="461"/>
                  </a:lnTo>
                  <a:lnTo>
                    <a:pt x="810" y="478"/>
                  </a:lnTo>
                  <a:lnTo>
                    <a:pt x="795" y="494"/>
                  </a:lnTo>
                  <a:lnTo>
                    <a:pt x="778" y="510"/>
                  </a:lnTo>
                  <a:lnTo>
                    <a:pt x="762" y="524"/>
                  </a:lnTo>
                  <a:lnTo>
                    <a:pt x="744" y="538"/>
                  </a:lnTo>
                  <a:lnTo>
                    <a:pt x="726" y="551"/>
                  </a:lnTo>
                  <a:lnTo>
                    <a:pt x="707" y="563"/>
                  </a:lnTo>
                  <a:lnTo>
                    <a:pt x="687" y="574"/>
                  </a:lnTo>
                  <a:lnTo>
                    <a:pt x="668" y="584"/>
                  </a:lnTo>
                  <a:lnTo>
                    <a:pt x="647" y="594"/>
                  </a:lnTo>
                  <a:lnTo>
                    <a:pt x="625" y="602"/>
                  </a:lnTo>
                  <a:lnTo>
                    <a:pt x="603" y="609"/>
                  </a:lnTo>
                  <a:lnTo>
                    <a:pt x="581" y="615"/>
                  </a:lnTo>
                  <a:lnTo>
                    <a:pt x="559" y="621"/>
                  </a:lnTo>
                  <a:lnTo>
                    <a:pt x="536" y="625"/>
                  </a:lnTo>
                  <a:lnTo>
                    <a:pt x="513" y="628"/>
                  </a:lnTo>
                  <a:lnTo>
                    <a:pt x="489" y="630"/>
                  </a:lnTo>
                  <a:lnTo>
                    <a:pt x="465" y="630"/>
                  </a:lnTo>
                  <a:lnTo>
                    <a:pt x="465" y="630"/>
                  </a:lnTo>
                  <a:lnTo>
                    <a:pt x="441" y="630"/>
                  </a:lnTo>
                  <a:lnTo>
                    <a:pt x="418" y="628"/>
                  </a:lnTo>
                  <a:lnTo>
                    <a:pt x="394" y="625"/>
                  </a:lnTo>
                  <a:lnTo>
                    <a:pt x="371" y="621"/>
                  </a:lnTo>
                  <a:lnTo>
                    <a:pt x="349" y="615"/>
                  </a:lnTo>
                  <a:lnTo>
                    <a:pt x="326" y="609"/>
                  </a:lnTo>
                  <a:lnTo>
                    <a:pt x="304" y="602"/>
                  </a:lnTo>
                  <a:lnTo>
                    <a:pt x="284" y="594"/>
                  </a:lnTo>
                  <a:lnTo>
                    <a:pt x="263" y="584"/>
                  </a:lnTo>
                  <a:lnTo>
                    <a:pt x="243" y="574"/>
                  </a:lnTo>
                  <a:lnTo>
                    <a:pt x="224" y="563"/>
                  </a:lnTo>
                  <a:lnTo>
                    <a:pt x="205" y="551"/>
                  </a:lnTo>
                  <a:lnTo>
                    <a:pt x="186" y="538"/>
                  </a:lnTo>
                  <a:lnTo>
                    <a:pt x="169" y="524"/>
                  </a:lnTo>
                  <a:lnTo>
                    <a:pt x="152" y="510"/>
                  </a:lnTo>
                  <a:lnTo>
                    <a:pt x="135" y="494"/>
                  </a:lnTo>
                  <a:lnTo>
                    <a:pt x="120" y="478"/>
                  </a:lnTo>
                  <a:lnTo>
                    <a:pt x="105" y="461"/>
                  </a:lnTo>
                  <a:lnTo>
                    <a:pt x="92" y="443"/>
                  </a:lnTo>
                  <a:lnTo>
                    <a:pt x="78" y="425"/>
                  </a:lnTo>
                  <a:lnTo>
                    <a:pt x="67" y="406"/>
                  </a:lnTo>
                  <a:lnTo>
                    <a:pt x="56" y="386"/>
                  </a:lnTo>
                  <a:lnTo>
                    <a:pt x="45" y="367"/>
                  </a:lnTo>
                  <a:lnTo>
                    <a:pt x="36" y="346"/>
                  </a:lnTo>
                  <a:lnTo>
                    <a:pt x="28" y="325"/>
                  </a:lnTo>
                  <a:lnTo>
                    <a:pt x="20" y="303"/>
                  </a:lnTo>
                  <a:lnTo>
                    <a:pt x="14" y="281"/>
                  </a:lnTo>
                  <a:lnTo>
                    <a:pt x="9" y="259"/>
                  </a:lnTo>
                  <a:lnTo>
                    <a:pt x="5" y="235"/>
                  </a:lnTo>
                  <a:lnTo>
                    <a:pt x="2" y="212"/>
                  </a:lnTo>
                  <a:lnTo>
                    <a:pt x="0" y="188"/>
                  </a:lnTo>
                  <a:lnTo>
                    <a:pt x="0" y="164"/>
                  </a:lnTo>
                  <a:lnTo>
                    <a:pt x="0" y="0"/>
                  </a:lnTo>
                  <a:lnTo>
                    <a:pt x="93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6" name="Freeform 50">
              <a:extLst>
                <a:ext uri="{FF2B5EF4-FFF2-40B4-BE49-F238E27FC236}">
                  <a16:creationId xmlns:a16="http://schemas.microsoft.com/office/drawing/2014/main" id="{D7B4FA80-C404-4BF6-9441-7B676DDDB4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8076" y="3516313"/>
              <a:ext cx="266700" cy="98425"/>
            </a:xfrm>
            <a:custGeom>
              <a:avLst/>
              <a:gdLst>
                <a:gd name="T0" fmla="*/ 106 w 1176"/>
                <a:gd name="T1" fmla="*/ 0 h 439"/>
                <a:gd name="T2" fmla="*/ 163 w 1176"/>
                <a:gd name="T3" fmla="*/ 323 h 439"/>
                <a:gd name="T4" fmla="*/ 58 w 1176"/>
                <a:gd name="T5" fmla="*/ 323 h 439"/>
                <a:gd name="T6" fmla="*/ 58 w 1176"/>
                <a:gd name="T7" fmla="*/ 323 h 439"/>
                <a:gd name="T8" fmla="*/ 47 w 1176"/>
                <a:gd name="T9" fmla="*/ 324 h 439"/>
                <a:gd name="T10" fmla="*/ 36 w 1176"/>
                <a:gd name="T11" fmla="*/ 327 h 439"/>
                <a:gd name="T12" fmla="*/ 26 w 1176"/>
                <a:gd name="T13" fmla="*/ 332 h 439"/>
                <a:gd name="T14" fmla="*/ 17 w 1176"/>
                <a:gd name="T15" fmla="*/ 339 h 439"/>
                <a:gd name="T16" fmla="*/ 10 w 1176"/>
                <a:gd name="T17" fmla="*/ 349 h 439"/>
                <a:gd name="T18" fmla="*/ 5 w 1176"/>
                <a:gd name="T19" fmla="*/ 358 h 439"/>
                <a:gd name="T20" fmla="*/ 1 w 1176"/>
                <a:gd name="T21" fmla="*/ 369 h 439"/>
                <a:gd name="T22" fmla="*/ 0 w 1176"/>
                <a:gd name="T23" fmla="*/ 381 h 439"/>
                <a:gd name="T24" fmla="*/ 0 w 1176"/>
                <a:gd name="T25" fmla="*/ 381 h 439"/>
                <a:gd name="T26" fmla="*/ 1 w 1176"/>
                <a:gd name="T27" fmla="*/ 392 h 439"/>
                <a:gd name="T28" fmla="*/ 5 w 1176"/>
                <a:gd name="T29" fmla="*/ 404 h 439"/>
                <a:gd name="T30" fmla="*/ 10 w 1176"/>
                <a:gd name="T31" fmla="*/ 413 h 439"/>
                <a:gd name="T32" fmla="*/ 17 w 1176"/>
                <a:gd name="T33" fmla="*/ 421 h 439"/>
                <a:gd name="T34" fmla="*/ 26 w 1176"/>
                <a:gd name="T35" fmla="*/ 428 h 439"/>
                <a:gd name="T36" fmla="*/ 36 w 1176"/>
                <a:gd name="T37" fmla="*/ 434 h 439"/>
                <a:gd name="T38" fmla="*/ 47 w 1176"/>
                <a:gd name="T39" fmla="*/ 438 h 439"/>
                <a:gd name="T40" fmla="*/ 58 w 1176"/>
                <a:gd name="T41" fmla="*/ 439 h 439"/>
                <a:gd name="T42" fmla="*/ 1117 w 1176"/>
                <a:gd name="T43" fmla="*/ 439 h 439"/>
                <a:gd name="T44" fmla="*/ 1117 w 1176"/>
                <a:gd name="T45" fmla="*/ 352 h 439"/>
                <a:gd name="T46" fmla="*/ 1176 w 1176"/>
                <a:gd name="T47" fmla="*/ 166 h 439"/>
                <a:gd name="T48" fmla="*/ 106 w 1176"/>
                <a:gd name="T49" fmla="*/ 0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76" h="439">
                  <a:moveTo>
                    <a:pt x="106" y="0"/>
                  </a:moveTo>
                  <a:lnTo>
                    <a:pt x="163" y="323"/>
                  </a:lnTo>
                  <a:lnTo>
                    <a:pt x="58" y="323"/>
                  </a:lnTo>
                  <a:lnTo>
                    <a:pt x="58" y="323"/>
                  </a:lnTo>
                  <a:lnTo>
                    <a:pt x="47" y="324"/>
                  </a:lnTo>
                  <a:lnTo>
                    <a:pt x="36" y="327"/>
                  </a:lnTo>
                  <a:lnTo>
                    <a:pt x="26" y="332"/>
                  </a:lnTo>
                  <a:lnTo>
                    <a:pt x="17" y="339"/>
                  </a:lnTo>
                  <a:lnTo>
                    <a:pt x="10" y="349"/>
                  </a:lnTo>
                  <a:lnTo>
                    <a:pt x="5" y="358"/>
                  </a:lnTo>
                  <a:lnTo>
                    <a:pt x="1" y="369"/>
                  </a:lnTo>
                  <a:lnTo>
                    <a:pt x="0" y="381"/>
                  </a:lnTo>
                  <a:lnTo>
                    <a:pt x="0" y="381"/>
                  </a:lnTo>
                  <a:lnTo>
                    <a:pt x="1" y="392"/>
                  </a:lnTo>
                  <a:lnTo>
                    <a:pt x="5" y="404"/>
                  </a:lnTo>
                  <a:lnTo>
                    <a:pt x="10" y="413"/>
                  </a:lnTo>
                  <a:lnTo>
                    <a:pt x="17" y="421"/>
                  </a:lnTo>
                  <a:lnTo>
                    <a:pt x="26" y="428"/>
                  </a:lnTo>
                  <a:lnTo>
                    <a:pt x="36" y="434"/>
                  </a:lnTo>
                  <a:lnTo>
                    <a:pt x="47" y="438"/>
                  </a:lnTo>
                  <a:lnTo>
                    <a:pt x="58" y="439"/>
                  </a:lnTo>
                  <a:lnTo>
                    <a:pt x="1117" y="439"/>
                  </a:lnTo>
                  <a:lnTo>
                    <a:pt x="1117" y="352"/>
                  </a:lnTo>
                  <a:lnTo>
                    <a:pt x="1176" y="166"/>
                  </a:lnTo>
                  <a:lnTo>
                    <a:pt x="1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7" name="Freeform 51">
              <a:extLst>
                <a:ext uri="{FF2B5EF4-FFF2-40B4-BE49-F238E27FC236}">
                  <a16:creationId xmlns:a16="http://schemas.microsoft.com/office/drawing/2014/main" id="{89D93AF2-DEB9-4369-8002-B8B14AC2E01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8526" y="3817938"/>
              <a:ext cx="465138" cy="284163"/>
            </a:xfrm>
            <a:custGeom>
              <a:avLst/>
              <a:gdLst>
                <a:gd name="T0" fmla="*/ 2053 w 2053"/>
                <a:gd name="T1" fmla="*/ 220 h 1256"/>
                <a:gd name="T2" fmla="*/ 2030 w 2053"/>
                <a:gd name="T3" fmla="*/ 195 h 1256"/>
                <a:gd name="T4" fmla="*/ 1979 w 2053"/>
                <a:gd name="T5" fmla="*/ 149 h 1256"/>
                <a:gd name="T6" fmla="*/ 1924 w 2053"/>
                <a:gd name="T7" fmla="*/ 108 h 1256"/>
                <a:gd name="T8" fmla="*/ 1864 w 2053"/>
                <a:gd name="T9" fmla="*/ 74 h 1256"/>
                <a:gd name="T10" fmla="*/ 1800 w 2053"/>
                <a:gd name="T11" fmla="*/ 46 h 1256"/>
                <a:gd name="T12" fmla="*/ 1734 w 2053"/>
                <a:gd name="T13" fmla="*/ 23 h 1256"/>
                <a:gd name="T14" fmla="*/ 1664 w 2053"/>
                <a:gd name="T15" fmla="*/ 9 h 1256"/>
                <a:gd name="T16" fmla="*/ 1593 w 2053"/>
                <a:gd name="T17" fmla="*/ 1 h 1256"/>
                <a:gd name="T18" fmla="*/ 1558 w 2053"/>
                <a:gd name="T19" fmla="*/ 0 h 1256"/>
                <a:gd name="T20" fmla="*/ 1499 w 2053"/>
                <a:gd name="T21" fmla="*/ 3 h 1256"/>
                <a:gd name="T22" fmla="*/ 1442 w 2053"/>
                <a:gd name="T23" fmla="*/ 8 h 1256"/>
                <a:gd name="T24" fmla="*/ 1388 w 2053"/>
                <a:gd name="T25" fmla="*/ 18 h 1256"/>
                <a:gd name="T26" fmla="*/ 1335 w 2053"/>
                <a:gd name="T27" fmla="*/ 30 h 1256"/>
                <a:gd name="T28" fmla="*/ 1285 w 2053"/>
                <a:gd name="T29" fmla="*/ 47 h 1256"/>
                <a:gd name="T30" fmla="*/ 1238 w 2053"/>
                <a:gd name="T31" fmla="*/ 67 h 1256"/>
                <a:gd name="T32" fmla="*/ 1192 w 2053"/>
                <a:gd name="T33" fmla="*/ 89 h 1256"/>
                <a:gd name="T34" fmla="*/ 1150 w 2053"/>
                <a:gd name="T35" fmla="*/ 113 h 1256"/>
                <a:gd name="T36" fmla="*/ 1109 w 2053"/>
                <a:gd name="T37" fmla="*/ 140 h 1256"/>
                <a:gd name="T38" fmla="*/ 1071 w 2053"/>
                <a:gd name="T39" fmla="*/ 170 h 1256"/>
                <a:gd name="T40" fmla="*/ 1034 w 2053"/>
                <a:gd name="T41" fmla="*/ 203 h 1256"/>
                <a:gd name="T42" fmla="*/ 1000 w 2053"/>
                <a:gd name="T43" fmla="*/ 236 h 1256"/>
                <a:gd name="T44" fmla="*/ 969 w 2053"/>
                <a:gd name="T45" fmla="*/ 271 h 1256"/>
                <a:gd name="T46" fmla="*/ 940 w 2053"/>
                <a:gd name="T47" fmla="*/ 308 h 1256"/>
                <a:gd name="T48" fmla="*/ 914 w 2053"/>
                <a:gd name="T49" fmla="*/ 347 h 1256"/>
                <a:gd name="T50" fmla="*/ 890 w 2053"/>
                <a:gd name="T51" fmla="*/ 386 h 1256"/>
                <a:gd name="T52" fmla="*/ 635 w 2053"/>
                <a:gd name="T53" fmla="*/ 830 h 1256"/>
                <a:gd name="T54" fmla="*/ 163 w 2053"/>
                <a:gd name="T55" fmla="*/ 830 h 1256"/>
                <a:gd name="T56" fmla="*/ 131 w 2053"/>
                <a:gd name="T57" fmla="*/ 833 h 1256"/>
                <a:gd name="T58" fmla="*/ 100 w 2053"/>
                <a:gd name="T59" fmla="*/ 842 h 1256"/>
                <a:gd name="T60" fmla="*/ 72 w 2053"/>
                <a:gd name="T61" fmla="*/ 858 h 1256"/>
                <a:gd name="T62" fmla="*/ 48 w 2053"/>
                <a:gd name="T63" fmla="*/ 878 h 1256"/>
                <a:gd name="T64" fmla="*/ 28 w 2053"/>
                <a:gd name="T65" fmla="*/ 901 h 1256"/>
                <a:gd name="T66" fmla="*/ 13 w 2053"/>
                <a:gd name="T67" fmla="*/ 929 h 1256"/>
                <a:gd name="T68" fmla="*/ 3 w 2053"/>
                <a:gd name="T69" fmla="*/ 959 h 1256"/>
                <a:gd name="T70" fmla="*/ 0 w 2053"/>
                <a:gd name="T71" fmla="*/ 993 h 1256"/>
                <a:gd name="T72" fmla="*/ 1 w 2053"/>
                <a:gd name="T73" fmla="*/ 1009 h 1256"/>
                <a:gd name="T74" fmla="*/ 8 w 2053"/>
                <a:gd name="T75" fmla="*/ 1041 h 1256"/>
                <a:gd name="T76" fmla="*/ 20 w 2053"/>
                <a:gd name="T77" fmla="*/ 1070 h 1256"/>
                <a:gd name="T78" fmla="*/ 38 w 2053"/>
                <a:gd name="T79" fmla="*/ 1096 h 1256"/>
                <a:gd name="T80" fmla="*/ 59 w 2053"/>
                <a:gd name="T81" fmla="*/ 1118 h 1256"/>
                <a:gd name="T82" fmla="*/ 85 w 2053"/>
                <a:gd name="T83" fmla="*/ 1136 h 1256"/>
                <a:gd name="T84" fmla="*/ 114 w 2053"/>
                <a:gd name="T85" fmla="*/ 1148 h 1256"/>
                <a:gd name="T86" fmla="*/ 147 w 2053"/>
                <a:gd name="T87" fmla="*/ 1154 h 1256"/>
                <a:gd name="T88" fmla="*/ 825 w 2053"/>
                <a:gd name="T89" fmla="*/ 1155 h 1256"/>
                <a:gd name="T90" fmla="*/ 1016 w 2053"/>
                <a:gd name="T91" fmla="*/ 1256 h 1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053" h="1256">
                  <a:moveTo>
                    <a:pt x="1016" y="1256"/>
                  </a:moveTo>
                  <a:lnTo>
                    <a:pt x="2053" y="220"/>
                  </a:lnTo>
                  <a:lnTo>
                    <a:pt x="2053" y="220"/>
                  </a:lnTo>
                  <a:lnTo>
                    <a:pt x="2030" y="195"/>
                  </a:lnTo>
                  <a:lnTo>
                    <a:pt x="2005" y="171"/>
                  </a:lnTo>
                  <a:lnTo>
                    <a:pt x="1979" y="149"/>
                  </a:lnTo>
                  <a:lnTo>
                    <a:pt x="1952" y="128"/>
                  </a:lnTo>
                  <a:lnTo>
                    <a:pt x="1924" y="108"/>
                  </a:lnTo>
                  <a:lnTo>
                    <a:pt x="1894" y="91"/>
                  </a:lnTo>
                  <a:lnTo>
                    <a:pt x="1864" y="74"/>
                  </a:lnTo>
                  <a:lnTo>
                    <a:pt x="1833" y="58"/>
                  </a:lnTo>
                  <a:lnTo>
                    <a:pt x="1800" y="46"/>
                  </a:lnTo>
                  <a:lnTo>
                    <a:pt x="1768" y="34"/>
                  </a:lnTo>
                  <a:lnTo>
                    <a:pt x="1734" y="23"/>
                  </a:lnTo>
                  <a:lnTo>
                    <a:pt x="1699" y="15"/>
                  </a:lnTo>
                  <a:lnTo>
                    <a:pt x="1664" y="9"/>
                  </a:lnTo>
                  <a:lnTo>
                    <a:pt x="1630" y="4"/>
                  </a:lnTo>
                  <a:lnTo>
                    <a:pt x="1593" y="1"/>
                  </a:lnTo>
                  <a:lnTo>
                    <a:pt x="1558" y="0"/>
                  </a:lnTo>
                  <a:lnTo>
                    <a:pt x="1558" y="0"/>
                  </a:lnTo>
                  <a:lnTo>
                    <a:pt x="1528" y="0"/>
                  </a:lnTo>
                  <a:lnTo>
                    <a:pt x="1499" y="3"/>
                  </a:lnTo>
                  <a:lnTo>
                    <a:pt x="1470" y="5"/>
                  </a:lnTo>
                  <a:lnTo>
                    <a:pt x="1442" y="8"/>
                  </a:lnTo>
                  <a:lnTo>
                    <a:pt x="1415" y="13"/>
                  </a:lnTo>
                  <a:lnTo>
                    <a:pt x="1388" y="18"/>
                  </a:lnTo>
                  <a:lnTo>
                    <a:pt x="1361" y="23"/>
                  </a:lnTo>
                  <a:lnTo>
                    <a:pt x="1335" y="30"/>
                  </a:lnTo>
                  <a:lnTo>
                    <a:pt x="1310" y="39"/>
                  </a:lnTo>
                  <a:lnTo>
                    <a:pt x="1285" y="47"/>
                  </a:lnTo>
                  <a:lnTo>
                    <a:pt x="1262" y="56"/>
                  </a:lnTo>
                  <a:lnTo>
                    <a:pt x="1238" y="67"/>
                  </a:lnTo>
                  <a:lnTo>
                    <a:pt x="1215" y="77"/>
                  </a:lnTo>
                  <a:lnTo>
                    <a:pt x="1192" y="89"/>
                  </a:lnTo>
                  <a:lnTo>
                    <a:pt x="1170" y="101"/>
                  </a:lnTo>
                  <a:lnTo>
                    <a:pt x="1150" y="113"/>
                  </a:lnTo>
                  <a:lnTo>
                    <a:pt x="1129" y="127"/>
                  </a:lnTo>
                  <a:lnTo>
                    <a:pt x="1109" y="140"/>
                  </a:lnTo>
                  <a:lnTo>
                    <a:pt x="1089" y="156"/>
                  </a:lnTo>
                  <a:lnTo>
                    <a:pt x="1071" y="170"/>
                  </a:lnTo>
                  <a:lnTo>
                    <a:pt x="1052" y="186"/>
                  </a:lnTo>
                  <a:lnTo>
                    <a:pt x="1034" y="203"/>
                  </a:lnTo>
                  <a:lnTo>
                    <a:pt x="1017" y="219"/>
                  </a:lnTo>
                  <a:lnTo>
                    <a:pt x="1000" y="236"/>
                  </a:lnTo>
                  <a:lnTo>
                    <a:pt x="985" y="253"/>
                  </a:lnTo>
                  <a:lnTo>
                    <a:pt x="969" y="271"/>
                  </a:lnTo>
                  <a:lnTo>
                    <a:pt x="955" y="290"/>
                  </a:lnTo>
                  <a:lnTo>
                    <a:pt x="940" y="308"/>
                  </a:lnTo>
                  <a:lnTo>
                    <a:pt x="927" y="327"/>
                  </a:lnTo>
                  <a:lnTo>
                    <a:pt x="914" y="347"/>
                  </a:lnTo>
                  <a:lnTo>
                    <a:pt x="902" y="366"/>
                  </a:lnTo>
                  <a:lnTo>
                    <a:pt x="890" y="386"/>
                  </a:lnTo>
                  <a:lnTo>
                    <a:pt x="890" y="386"/>
                  </a:lnTo>
                  <a:lnTo>
                    <a:pt x="635" y="830"/>
                  </a:lnTo>
                  <a:lnTo>
                    <a:pt x="163" y="830"/>
                  </a:lnTo>
                  <a:lnTo>
                    <a:pt x="163" y="830"/>
                  </a:lnTo>
                  <a:lnTo>
                    <a:pt x="147" y="831"/>
                  </a:lnTo>
                  <a:lnTo>
                    <a:pt x="131" y="833"/>
                  </a:lnTo>
                  <a:lnTo>
                    <a:pt x="114" y="837"/>
                  </a:lnTo>
                  <a:lnTo>
                    <a:pt x="100" y="842"/>
                  </a:lnTo>
                  <a:lnTo>
                    <a:pt x="85" y="850"/>
                  </a:lnTo>
                  <a:lnTo>
                    <a:pt x="72" y="858"/>
                  </a:lnTo>
                  <a:lnTo>
                    <a:pt x="59" y="867"/>
                  </a:lnTo>
                  <a:lnTo>
                    <a:pt x="48" y="878"/>
                  </a:lnTo>
                  <a:lnTo>
                    <a:pt x="38" y="889"/>
                  </a:lnTo>
                  <a:lnTo>
                    <a:pt x="28" y="901"/>
                  </a:lnTo>
                  <a:lnTo>
                    <a:pt x="20" y="915"/>
                  </a:lnTo>
                  <a:lnTo>
                    <a:pt x="13" y="929"/>
                  </a:lnTo>
                  <a:lnTo>
                    <a:pt x="8" y="944"/>
                  </a:lnTo>
                  <a:lnTo>
                    <a:pt x="3" y="959"/>
                  </a:lnTo>
                  <a:lnTo>
                    <a:pt x="1" y="976"/>
                  </a:lnTo>
                  <a:lnTo>
                    <a:pt x="0" y="993"/>
                  </a:lnTo>
                  <a:lnTo>
                    <a:pt x="0" y="993"/>
                  </a:lnTo>
                  <a:lnTo>
                    <a:pt x="1" y="1009"/>
                  </a:lnTo>
                  <a:lnTo>
                    <a:pt x="3" y="1026"/>
                  </a:lnTo>
                  <a:lnTo>
                    <a:pt x="8" y="1041"/>
                  </a:lnTo>
                  <a:lnTo>
                    <a:pt x="13" y="1056"/>
                  </a:lnTo>
                  <a:lnTo>
                    <a:pt x="20" y="1070"/>
                  </a:lnTo>
                  <a:lnTo>
                    <a:pt x="28" y="1084"/>
                  </a:lnTo>
                  <a:lnTo>
                    <a:pt x="38" y="1096"/>
                  </a:lnTo>
                  <a:lnTo>
                    <a:pt x="48" y="1108"/>
                  </a:lnTo>
                  <a:lnTo>
                    <a:pt x="59" y="1118"/>
                  </a:lnTo>
                  <a:lnTo>
                    <a:pt x="72" y="1127"/>
                  </a:lnTo>
                  <a:lnTo>
                    <a:pt x="85" y="1136"/>
                  </a:lnTo>
                  <a:lnTo>
                    <a:pt x="100" y="1143"/>
                  </a:lnTo>
                  <a:lnTo>
                    <a:pt x="114" y="1148"/>
                  </a:lnTo>
                  <a:lnTo>
                    <a:pt x="131" y="1152"/>
                  </a:lnTo>
                  <a:lnTo>
                    <a:pt x="147" y="1154"/>
                  </a:lnTo>
                  <a:lnTo>
                    <a:pt x="163" y="1155"/>
                  </a:lnTo>
                  <a:lnTo>
                    <a:pt x="825" y="1155"/>
                  </a:lnTo>
                  <a:lnTo>
                    <a:pt x="1016" y="943"/>
                  </a:lnTo>
                  <a:lnTo>
                    <a:pt x="1016" y="12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8" name="Freeform 52">
              <a:extLst>
                <a:ext uri="{FF2B5EF4-FFF2-40B4-BE49-F238E27FC236}">
                  <a16:creationId xmlns:a16="http://schemas.microsoft.com/office/drawing/2014/main" id="{62064B05-FFC4-42CA-B567-0C5230261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8713" y="3916363"/>
              <a:ext cx="265113" cy="260350"/>
            </a:xfrm>
            <a:custGeom>
              <a:avLst/>
              <a:gdLst>
                <a:gd name="T0" fmla="*/ 0 w 1168"/>
                <a:gd name="T1" fmla="*/ 1151 h 1151"/>
                <a:gd name="T2" fmla="*/ 1168 w 1168"/>
                <a:gd name="T3" fmla="*/ 1151 h 1151"/>
                <a:gd name="T4" fmla="*/ 1168 w 1168"/>
                <a:gd name="T5" fmla="*/ 1151 h 1151"/>
                <a:gd name="T6" fmla="*/ 1168 w 1168"/>
                <a:gd name="T7" fmla="*/ 127 h 1151"/>
                <a:gd name="T8" fmla="*/ 1168 w 1168"/>
                <a:gd name="T9" fmla="*/ 127 h 1151"/>
                <a:gd name="T10" fmla="*/ 1167 w 1168"/>
                <a:gd name="T11" fmla="*/ 94 h 1151"/>
                <a:gd name="T12" fmla="*/ 1164 w 1168"/>
                <a:gd name="T13" fmla="*/ 62 h 1151"/>
                <a:gd name="T14" fmla="*/ 1158 w 1168"/>
                <a:gd name="T15" fmla="*/ 30 h 1151"/>
                <a:gd name="T16" fmla="*/ 1151 w 1168"/>
                <a:gd name="T17" fmla="*/ 0 h 1151"/>
                <a:gd name="T18" fmla="*/ 0 w 1168"/>
                <a:gd name="T19" fmla="*/ 1151 h 1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8" h="1151">
                  <a:moveTo>
                    <a:pt x="0" y="1151"/>
                  </a:moveTo>
                  <a:lnTo>
                    <a:pt x="1168" y="1151"/>
                  </a:lnTo>
                  <a:lnTo>
                    <a:pt x="1168" y="1151"/>
                  </a:lnTo>
                  <a:lnTo>
                    <a:pt x="1168" y="127"/>
                  </a:lnTo>
                  <a:lnTo>
                    <a:pt x="1168" y="127"/>
                  </a:lnTo>
                  <a:lnTo>
                    <a:pt x="1167" y="94"/>
                  </a:lnTo>
                  <a:lnTo>
                    <a:pt x="1164" y="62"/>
                  </a:lnTo>
                  <a:lnTo>
                    <a:pt x="1158" y="30"/>
                  </a:lnTo>
                  <a:lnTo>
                    <a:pt x="1151" y="0"/>
                  </a:lnTo>
                  <a:lnTo>
                    <a:pt x="0" y="115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142" name="Grupa 141">
            <a:extLst>
              <a:ext uri="{FF2B5EF4-FFF2-40B4-BE49-F238E27FC236}">
                <a16:creationId xmlns:a16="http://schemas.microsoft.com/office/drawing/2014/main" id="{A2E66B04-F8AA-4DFE-8E08-71CA19612E8D}"/>
              </a:ext>
            </a:extLst>
          </p:cNvPr>
          <p:cNvGrpSpPr/>
          <p:nvPr/>
        </p:nvGrpSpPr>
        <p:grpSpPr>
          <a:xfrm>
            <a:off x="2770709" y="4478309"/>
            <a:ext cx="622379" cy="622379"/>
            <a:chOff x="6156325" y="2744788"/>
            <a:chExt cx="1368425" cy="1368425"/>
          </a:xfrm>
          <a:solidFill>
            <a:srgbClr val="D5C7A7"/>
          </a:solidFill>
        </p:grpSpPr>
        <p:sp>
          <p:nvSpPr>
            <p:cNvPr id="143" name="Freeform 27">
              <a:extLst>
                <a:ext uri="{FF2B5EF4-FFF2-40B4-BE49-F238E27FC236}">
                  <a16:creationId xmlns:a16="http://schemas.microsoft.com/office/drawing/2014/main" id="{A5A895E4-0B15-4CB9-B221-EBC6E2994A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56325" y="2744788"/>
              <a:ext cx="1368425" cy="1368425"/>
            </a:xfrm>
            <a:custGeom>
              <a:avLst/>
              <a:gdLst>
                <a:gd name="T0" fmla="*/ 730 w 1724"/>
                <a:gd name="T1" fmla="*/ 1713 h 1724"/>
                <a:gd name="T2" fmla="*/ 526 w 1724"/>
                <a:gd name="T3" fmla="*/ 1655 h 1724"/>
                <a:gd name="T4" fmla="*/ 346 w 1724"/>
                <a:gd name="T5" fmla="*/ 1552 h 1724"/>
                <a:gd name="T6" fmla="*/ 198 w 1724"/>
                <a:gd name="T7" fmla="*/ 1409 h 1724"/>
                <a:gd name="T8" fmla="*/ 85 w 1724"/>
                <a:gd name="T9" fmla="*/ 1235 h 1724"/>
                <a:gd name="T10" fmla="*/ 18 w 1724"/>
                <a:gd name="T11" fmla="*/ 1034 h 1724"/>
                <a:gd name="T12" fmla="*/ 0 w 1724"/>
                <a:gd name="T13" fmla="*/ 861 h 1724"/>
                <a:gd name="T14" fmla="*/ 28 w 1724"/>
                <a:gd name="T15" fmla="*/ 647 h 1724"/>
                <a:gd name="T16" fmla="*/ 104 w 1724"/>
                <a:gd name="T17" fmla="*/ 451 h 1724"/>
                <a:gd name="T18" fmla="*/ 224 w 1724"/>
                <a:gd name="T19" fmla="*/ 283 h 1724"/>
                <a:gd name="T20" fmla="*/ 381 w 1724"/>
                <a:gd name="T21" fmla="*/ 147 h 1724"/>
                <a:gd name="T22" fmla="*/ 565 w 1724"/>
                <a:gd name="T23" fmla="*/ 52 h 1724"/>
                <a:gd name="T24" fmla="*/ 774 w 1724"/>
                <a:gd name="T25" fmla="*/ 5 h 1724"/>
                <a:gd name="T26" fmla="*/ 949 w 1724"/>
                <a:gd name="T27" fmla="*/ 5 h 1724"/>
                <a:gd name="T28" fmla="*/ 1158 w 1724"/>
                <a:gd name="T29" fmla="*/ 52 h 1724"/>
                <a:gd name="T30" fmla="*/ 1343 w 1724"/>
                <a:gd name="T31" fmla="*/ 147 h 1724"/>
                <a:gd name="T32" fmla="*/ 1500 w 1724"/>
                <a:gd name="T33" fmla="*/ 283 h 1724"/>
                <a:gd name="T34" fmla="*/ 1619 w 1724"/>
                <a:gd name="T35" fmla="*/ 451 h 1724"/>
                <a:gd name="T36" fmla="*/ 1696 w 1724"/>
                <a:gd name="T37" fmla="*/ 647 h 1724"/>
                <a:gd name="T38" fmla="*/ 1724 w 1724"/>
                <a:gd name="T39" fmla="*/ 861 h 1724"/>
                <a:gd name="T40" fmla="*/ 1706 w 1724"/>
                <a:gd name="T41" fmla="*/ 1034 h 1724"/>
                <a:gd name="T42" fmla="*/ 1639 w 1724"/>
                <a:gd name="T43" fmla="*/ 1235 h 1724"/>
                <a:gd name="T44" fmla="*/ 1526 w 1724"/>
                <a:gd name="T45" fmla="*/ 1409 h 1724"/>
                <a:gd name="T46" fmla="*/ 1377 w 1724"/>
                <a:gd name="T47" fmla="*/ 1552 h 1724"/>
                <a:gd name="T48" fmla="*/ 1198 w 1724"/>
                <a:gd name="T49" fmla="*/ 1655 h 1724"/>
                <a:gd name="T50" fmla="*/ 993 w 1724"/>
                <a:gd name="T51" fmla="*/ 1713 h 1724"/>
                <a:gd name="T52" fmla="*/ 861 w 1724"/>
                <a:gd name="T53" fmla="*/ 70 h 1724"/>
                <a:gd name="T54" fmla="*/ 702 w 1724"/>
                <a:gd name="T55" fmla="*/ 87 h 1724"/>
                <a:gd name="T56" fmla="*/ 519 w 1724"/>
                <a:gd name="T57" fmla="*/ 149 h 1724"/>
                <a:gd name="T58" fmla="*/ 359 w 1724"/>
                <a:gd name="T59" fmla="*/ 252 h 1724"/>
                <a:gd name="T60" fmla="*/ 229 w 1724"/>
                <a:gd name="T61" fmla="*/ 389 h 1724"/>
                <a:gd name="T62" fmla="*/ 134 w 1724"/>
                <a:gd name="T63" fmla="*/ 554 h 1724"/>
                <a:gd name="T64" fmla="*/ 80 w 1724"/>
                <a:gd name="T65" fmla="*/ 742 h 1724"/>
                <a:gd name="T66" fmla="*/ 72 w 1724"/>
                <a:gd name="T67" fmla="*/ 902 h 1724"/>
                <a:gd name="T68" fmla="*/ 106 w 1724"/>
                <a:gd name="T69" fmla="*/ 1096 h 1724"/>
                <a:gd name="T70" fmla="*/ 186 w 1724"/>
                <a:gd name="T71" fmla="*/ 1271 h 1724"/>
                <a:gd name="T72" fmla="*/ 304 w 1724"/>
                <a:gd name="T73" fmla="*/ 1420 h 1724"/>
                <a:gd name="T74" fmla="*/ 452 w 1724"/>
                <a:gd name="T75" fmla="*/ 1538 h 1724"/>
                <a:gd name="T76" fmla="*/ 627 w 1724"/>
                <a:gd name="T77" fmla="*/ 1616 h 1724"/>
                <a:gd name="T78" fmla="*/ 822 w 1724"/>
                <a:gd name="T79" fmla="*/ 1650 h 1724"/>
                <a:gd name="T80" fmla="*/ 982 w 1724"/>
                <a:gd name="T81" fmla="*/ 1642 h 1724"/>
                <a:gd name="T82" fmla="*/ 1170 w 1724"/>
                <a:gd name="T83" fmla="*/ 1590 h 1724"/>
                <a:gd name="T84" fmla="*/ 1335 w 1724"/>
                <a:gd name="T85" fmla="*/ 1495 h 1724"/>
                <a:gd name="T86" fmla="*/ 1472 w 1724"/>
                <a:gd name="T87" fmla="*/ 1364 h 1724"/>
                <a:gd name="T88" fmla="*/ 1575 w 1724"/>
                <a:gd name="T89" fmla="*/ 1204 h 1724"/>
                <a:gd name="T90" fmla="*/ 1635 w 1724"/>
                <a:gd name="T91" fmla="*/ 1021 h 1724"/>
                <a:gd name="T92" fmla="*/ 1652 w 1724"/>
                <a:gd name="T93" fmla="*/ 861 h 1724"/>
                <a:gd name="T94" fmla="*/ 1627 w 1724"/>
                <a:gd name="T95" fmla="*/ 663 h 1724"/>
                <a:gd name="T96" fmla="*/ 1557 w 1724"/>
                <a:gd name="T97" fmla="*/ 485 h 1724"/>
                <a:gd name="T98" fmla="*/ 1446 w 1724"/>
                <a:gd name="T99" fmla="*/ 330 h 1724"/>
                <a:gd name="T100" fmla="*/ 1304 w 1724"/>
                <a:gd name="T101" fmla="*/ 206 h 1724"/>
                <a:gd name="T102" fmla="*/ 1134 w 1724"/>
                <a:gd name="T103" fmla="*/ 119 h 1724"/>
                <a:gd name="T104" fmla="*/ 943 w 1724"/>
                <a:gd name="T105" fmla="*/ 75 h 1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724" h="1724">
                  <a:moveTo>
                    <a:pt x="861" y="1724"/>
                  </a:moveTo>
                  <a:lnTo>
                    <a:pt x="861" y="1724"/>
                  </a:lnTo>
                  <a:lnTo>
                    <a:pt x="817" y="1722"/>
                  </a:lnTo>
                  <a:lnTo>
                    <a:pt x="774" y="1719"/>
                  </a:lnTo>
                  <a:lnTo>
                    <a:pt x="730" y="1713"/>
                  </a:lnTo>
                  <a:lnTo>
                    <a:pt x="688" y="1706"/>
                  </a:lnTo>
                  <a:lnTo>
                    <a:pt x="647" y="1696"/>
                  </a:lnTo>
                  <a:lnTo>
                    <a:pt x="606" y="1685"/>
                  </a:lnTo>
                  <a:lnTo>
                    <a:pt x="565" y="1670"/>
                  </a:lnTo>
                  <a:lnTo>
                    <a:pt x="526" y="1655"/>
                  </a:lnTo>
                  <a:lnTo>
                    <a:pt x="488" y="1637"/>
                  </a:lnTo>
                  <a:lnTo>
                    <a:pt x="451" y="1619"/>
                  </a:lnTo>
                  <a:lnTo>
                    <a:pt x="415" y="1598"/>
                  </a:lnTo>
                  <a:lnTo>
                    <a:pt x="381" y="1575"/>
                  </a:lnTo>
                  <a:lnTo>
                    <a:pt x="346" y="1552"/>
                  </a:lnTo>
                  <a:lnTo>
                    <a:pt x="314" y="1526"/>
                  </a:lnTo>
                  <a:lnTo>
                    <a:pt x="282" y="1498"/>
                  </a:lnTo>
                  <a:lnTo>
                    <a:pt x="253" y="1471"/>
                  </a:lnTo>
                  <a:lnTo>
                    <a:pt x="224" y="1441"/>
                  </a:lnTo>
                  <a:lnTo>
                    <a:pt x="198" y="1409"/>
                  </a:lnTo>
                  <a:lnTo>
                    <a:pt x="171" y="1376"/>
                  </a:lnTo>
                  <a:lnTo>
                    <a:pt x="147" y="1343"/>
                  </a:lnTo>
                  <a:lnTo>
                    <a:pt x="126" y="1307"/>
                  </a:lnTo>
                  <a:lnTo>
                    <a:pt x="104" y="1271"/>
                  </a:lnTo>
                  <a:lnTo>
                    <a:pt x="85" y="1235"/>
                  </a:lnTo>
                  <a:lnTo>
                    <a:pt x="68" y="1196"/>
                  </a:lnTo>
                  <a:lnTo>
                    <a:pt x="52" y="1157"/>
                  </a:lnTo>
                  <a:lnTo>
                    <a:pt x="39" y="1118"/>
                  </a:lnTo>
                  <a:lnTo>
                    <a:pt x="28" y="1077"/>
                  </a:lnTo>
                  <a:lnTo>
                    <a:pt x="18" y="1034"/>
                  </a:lnTo>
                  <a:lnTo>
                    <a:pt x="10" y="992"/>
                  </a:lnTo>
                  <a:lnTo>
                    <a:pt x="5" y="949"/>
                  </a:lnTo>
                  <a:lnTo>
                    <a:pt x="1" y="905"/>
                  </a:lnTo>
                  <a:lnTo>
                    <a:pt x="0" y="861"/>
                  </a:lnTo>
                  <a:lnTo>
                    <a:pt x="0" y="861"/>
                  </a:lnTo>
                  <a:lnTo>
                    <a:pt x="1" y="817"/>
                  </a:lnTo>
                  <a:lnTo>
                    <a:pt x="5" y="773"/>
                  </a:lnTo>
                  <a:lnTo>
                    <a:pt x="10" y="730"/>
                  </a:lnTo>
                  <a:lnTo>
                    <a:pt x="18" y="688"/>
                  </a:lnTo>
                  <a:lnTo>
                    <a:pt x="28" y="647"/>
                  </a:lnTo>
                  <a:lnTo>
                    <a:pt x="39" y="606"/>
                  </a:lnTo>
                  <a:lnTo>
                    <a:pt x="52" y="565"/>
                  </a:lnTo>
                  <a:lnTo>
                    <a:pt x="68" y="526"/>
                  </a:lnTo>
                  <a:lnTo>
                    <a:pt x="85" y="489"/>
                  </a:lnTo>
                  <a:lnTo>
                    <a:pt x="104" y="451"/>
                  </a:lnTo>
                  <a:lnTo>
                    <a:pt x="126" y="415"/>
                  </a:lnTo>
                  <a:lnTo>
                    <a:pt x="147" y="381"/>
                  </a:lnTo>
                  <a:lnTo>
                    <a:pt x="171" y="346"/>
                  </a:lnTo>
                  <a:lnTo>
                    <a:pt x="198" y="314"/>
                  </a:lnTo>
                  <a:lnTo>
                    <a:pt x="224" y="283"/>
                  </a:lnTo>
                  <a:lnTo>
                    <a:pt x="253" y="252"/>
                  </a:lnTo>
                  <a:lnTo>
                    <a:pt x="282" y="224"/>
                  </a:lnTo>
                  <a:lnTo>
                    <a:pt x="314" y="196"/>
                  </a:lnTo>
                  <a:lnTo>
                    <a:pt x="346" y="172"/>
                  </a:lnTo>
                  <a:lnTo>
                    <a:pt x="381" y="147"/>
                  </a:lnTo>
                  <a:lnTo>
                    <a:pt x="415" y="124"/>
                  </a:lnTo>
                  <a:lnTo>
                    <a:pt x="451" y="105"/>
                  </a:lnTo>
                  <a:lnTo>
                    <a:pt x="488" y="85"/>
                  </a:lnTo>
                  <a:lnTo>
                    <a:pt x="526" y="67"/>
                  </a:lnTo>
                  <a:lnTo>
                    <a:pt x="565" y="52"/>
                  </a:lnTo>
                  <a:lnTo>
                    <a:pt x="606" y="39"/>
                  </a:lnTo>
                  <a:lnTo>
                    <a:pt x="647" y="26"/>
                  </a:lnTo>
                  <a:lnTo>
                    <a:pt x="688" y="18"/>
                  </a:lnTo>
                  <a:lnTo>
                    <a:pt x="730" y="10"/>
                  </a:lnTo>
                  <a:lnTo>
                    <a:pt x="774" y="5"/>
                  </a:lnTo>
                  <a:lnTo>
                    <a:pt x="817" y="2"/>
                  </a:lnTo>
                  <a:lnTo>
                    <a:pt x="861" y="0"/>
                  </a:lnTo>
                  <a:lnTo>
                    <a:pt x="861" y="0"/>
                  </a:lnTo>
                  <a:lnTo>
                    <a:pt x="907" y="2"/>
                  </a:lnTo>
                  <a:lnTo>
                    <a:pt x="949" y="5"/>
                  </a:lnTo>
                  <a:lnTo>
                    <a:pt x="993" y="10"/>
                  </a:lnTo>
                  <a:lnTo>
                    <a:pt x="1036" y="18"/>
                  </a:lnTo>
                  <a:lnTo>
                    <a:pt x="1077" y="26"/>
                  </a:lnTo>
                  <a:lnTo>
                    <a:pt x="1117" y="39"/>
                  </a:lnTo>
                  <a:lnTo>
                    <a:pt x="1158" y="52"/>
                  </a:lnTo>
                  <a:lnTo>
                    <a:pt x="1198" y="67"/>
                  </a:lnTo>
                  <a:lnTo>
                    <a:pt x="1235" y="85"/>
                  </a:lnTo>
                  <a:lnTo>
                    <a:pt x="1273" y="105"/>
                  </a:lnTo>
                  <a:lnTo>
                    <a:pt x="1309" y="124"/>
                  </a:lnTo>
                  <a:lnTo>
                    <a:pt x="1343" y="147"/>
                  </a:lnTo>
                  <a:lnTo>
                    <a:pt x="1377" y="172"/>
                  </a:lnTo>
                  <a:lnTo>
                    <a:pt x="1410" y="196"/>
                  </a:lnTo>
                  <a:lnTo>
                    <a:pt x="1441" y="224"/>
                  </a:lnTo>
                  <a:lnTo>
                    <a:pt x="1470" y="252"/>
                  </a:lnTo>
                  <a:lnTo>
                    <a:pt x="1500" y="283"/>
                  </a:lnTo>
                  <a:lnTo>
                    <a:pt x="1526" y="314"/>
                  </a:lnTo>
                  <a:lnTo>
                    <a:pt x="1552" y="346"/>
                  </a:lnTo>
                  <a:lnTo>
                    <a:pt x="1577" y="381"/>
                  </a:lnTo>
                  <a:lnTo>
                    <a:pt x="1598" y="415"/>
                  </a:lnTo>
                  <a:lnTo>
                    <a:pt x="1619" y="451"/>
                  </a:lnTo>
                  <a:lnTo>
                    <a:pt x="1639" y="489"/>
                  </a:lnTo>
                  <a:lnTo>
                    <a:pt x="1655" y="526"/>
                  </a:lnTo>
                  <a:lnTo>
                    <a:pt x="1671" y="565"/>
                  </a:lnTo>
                  <a:lnTo>
                    <a:pt x="1684" y="606"/>
                  </a:lnTo>
                  <a:lnTo>
                    <a:pt x="1696" y="647"/>
                  </a:lnTo>
                  <a:lnTo>
                    <a:pt x="1706" y="688"/>
                  </a:lnTo>
                  <a:lnTo>
                    <a:pt x="1714" y="730"/>
                  </a:lnTo>
                  <a:lnTo>
                    <a:pt x="1719" y="773"/>
                  </a:lnTo>
                  <a:lnTo>
                    <a:pt x="1722" y="817"/>
                  </a:lnTo>
                  <a:lnTo>
                    <a:pt x="1724" y="861"/>
                  </a:lnTo>
                  <a:lnTo>
                    <a:pt x="1724" y="861"/>
                  </a:lnTo>
                  <a:lnTo>
                    <a:pt x="1722" y="905"/>
                  </a:lnTo>
                  <a:lnTo>
                    <a:pt x="1719" y="949"/>
                  </a:lnTo>
                  <a:lnTo>
                    <a:pt x="1714" y="992"/>
                  </a:lnTo>
                  <a:lnTo>
                    <a:pt x="1706" y="1034"/>
                  </a:lnTo>
                  <a:lnTo>
                    <a:pt x="1696" y="1077"/>
                  </a:lnTo>
                  <a:lnTo>
                    <a:pt x="1684" y="1118"/>
                  </a:lnTo>
                  <a:lnTo>
                    <a:pt x="1671" y="1157"/>
                  </a:lnTo>
                  <a:lnTo>
                    <a:pt x="1655" y="1196"/>
                  </a:lnTo>
                  <a:lnTo>
                    <a:pt x="1639" y="1235"/>
                  </a:lnTo>
                  <a:lnTo>
                    <a:pt x="1619" y="1271"/>
                  </a:lnTo>
                  <a:lnTo>
                    <a:pt x="1598" y="1307"/>
                  </a:lnTo>
                  <a:lnTo>
                    <a:pt x="1577" y="1343"/>
                  </a:lnTo>
                  <a:lnTo>
                    <a:pt x="1552" y="1376"/>
                  </a:lnTo>
                  <a:lnTo>
                    <a:pt x="1526" y="1409"/>
                  </a:lnTo>
                  <a:lnTo>
                    <a:pt x="1500" y="1441"/>
                  </a:lnTo>
                  <a:lnTo>
                    <a:pt x="1470" y="1471"/>
                  </a:lnTo>
                  <a:lnTo>
                    <a:pt x="1441" y="1498"/>
                  </a:lnTo>
                  <a:lnTo>
                    <a:pt x="1410" y="1526"/>
                  </a:lnTo>
                  <a:lnTo>
                    <a:pt x="1377" y="1552"/>
                  </a:lnTo>
                  <a:lnTo>
                    <a:pt x="1343" y="1575"/>
                  </a:lnTo>
                  <a:lnTo>
                    <a:pt x="1309" y="1598"/>
                  </a:lnTo>
                  <a:lnTo>
                    <a:pt x="1273" y="1619"/>
                  </a:lnTo>
                  <a:lnTo>
                    <a:pt x="1235" y="1637"/>
                  </a:lnTo>
                  <a:lnTo>
                    <a:pt x="1198" y="1655"/>
                  </a:lnTo>
                  <a:lnTo>
                    <a:pt x="1158" y="1670"/>
                  </a:lnTo>
                  <a:lnTo>
                    <a:pt x="1117" y="1685"/>
                  </a:lnTo>
                  <a:lnTo>
                    <a:pt x="1077" y="1696"/>
                  </a:lnTo>
                  <a:lnTo>
                    <a:pt x="1036" y="1706"/>
                  </a:lnTo>
                  <a:lnTo>
                    <a:pt x="993" y="1713"/>
                  </a:lnTo>
                  <a:lnTo>
                    <a:pt x="949" y="1719"/>
                  </a:lnTo>
                  <a:lnTo>
                    <a:pt x="907" y="1722"/>
                  </a:lnTo>
                  <a:lnTo>
                    <a:pt x="861" y="1724"/>
                  </a:lnTo>
                  <a:lnTo>
                    <a:pt x="861" y="1724"/>
                  </a:lnTo>
                  <a:close/>
                  <a:moveTo>
                    <a:pt x="861" y="70"/>
                  </a:moveTo>
                  <a:lnTo>
                    <a:pt x="861" y="70"/>
                  </a:lnTo>
                  <a:lnTo>
                    <a:pt x="822" y="72"/>
                  </a:lnTo>
                  <a:lnTo>
                    <a:pt x="781" y="75"/>
                  </a:lnTo>
                  <a:lnTo>
                    <a:pt x="742" y="80"/>
                  </a:lnTo>
                  <a:lnTo>
                    <a:pt x="702" y="87"/>
                  </a:lnTo>
                  <a:lnTo>
                    <a:pt x="665" y="96"/>
                  </a:lnTo>
                  <a:lnTo>
                    <a:pt x="627" y="106"/>
                  </a:lnTo>
                  <a:lnTo>
                    <a:pt x="590" y="119"/>
                  </a:lnTo>
                  <a:lnTo>
                    <a:pt x="554" y="132"/>
                  </a:lnTo>
                  <a:lnTo>
                    <a:pt x="519" y="149"/>
                  </a:lnTo>
                  <a:lnTo>
                    <a:pt x="485" y="167"/>
                  </a:lnTo>
                  <a:lnTo>
                    <a:pt x="452" y="185"/>
                  </a:lnTo>
                  <a:lnTo>
                    <a:pt x="420" y="206"/>
                  </a:lnTo>
                  <a:lnTo>
                    <a:pt x="389" y="229"/>
                  </a:lnTo>
                  <a:lnTo>
                    <a:pt x="359" y="252"/>
                  </a:lnTo>
                  <a:lnTo>
                    <a:pt x="330" y="276"/>
                  </a:lnTo>
                  <a:lnTo>
                    <a:pt x="304" y="302"/>
                  </a:lnTo>
                  <a:lnTo>
                    <a:pt x="276" y="330"/>
                  </a:lnTo>
                  <a:lnTo>
                    <a:pt x="251" y="360"/>
                  </a:lnTo>
                  <a:lnTo>
                    <a:pt x="229" y="389"/>
                  </a:lnTo>
                  <a:lnTo>
                    <a:pt x="206" y="420"/>
                  </a:lnTo>
                  <a:lnTo>
                    <a:pt x="186" y="451"/>
                  </a:lnTo>
                  <a:lnTo>
                    <a:pt x="166" y="485"/>
                  </a:lnTo>
                  <a:lnTo>
                    <a:pt x="148" y="520"/>
                  </a:lnTo>
                  <a:lnTo>
                    <a:pt x="134" y="554"/>
                  </a:lnTo>
                  <a:lnTo>
                    <a:pt x="119" y="590"/>
                  </a:lnTo>
                  <a:lnTo>
                    <a:pt x="106" y="626"/>
                  </a:lnTo>
                  <a:lnTo>
                    <a:pt x="96" y="663"/>
                  </a:lnTo>
                  <a:lnTo>
                    <a:pt x="86" y="703"/>
                  </a:lnTo>
                  <a:lnTo>
                    <a:pt x="80" y="742"/>
                  </a:lnTo>
                  <a:lnTo>
                    <a:pt x="75" y="781"/>
                  </a:lnTo>
                  <a:lnTo>
                    <a:pt x="72" y="820"/>
                  </a:lnTo>
                  <a:lnTo>
                    <a:pt x="72" y="861"/>
                  </a:lnTo>
                  <a:lnTo>
                    <a:pt x="72" y="861"/>
                  </a:lnTo>
                  <a:lnTo>
                    <a:pt x="72" y="902"/>
                  </a:lnTo>
                  <a:lnTo>
                    <a:pt x="75" y="943"/>
                  </a:lnTo>
                  <a:lnTo>
                    <a:pt x="80" y="982"/>
                  </a:lnTo>
                  <a:lnTo>
                    <a:pt x="86" y="1021"/>
                  </a:lnTo>
                  <a:lnTo>
                    <a:pt x="96" y="1059"/>
                  </a:lnTo>
                  <a:lnTo>
                    <a:pt x="106" y="1096"/>
                  </a:lnTo>
                  <a:lnTo>
                    <a:pt x="119" y="1132"/>
                  </a:lnTo>
                  <a:lnTo>
                    <a:pt x="134" y="1168"/>
                  </a:lnTo>
                  <a:lnTo>
                    <a:pt x="148" y="1204"/>
                  </a:lnTo>
                  <a:lnTo>
                    <a:pt x="166" y="1239"/>
                  </a:lnTo>
                  <a:lnTo>
                    <a:pt x="186" y="1271"/>
                  </a:lnTo>
                  <a:lnTo>
                    <a:pt x="206" y="1304"/>
                  </a:lnTo>
                  <a:lnTo>
                    <a:pt x="229" y="1333"/>
                  </a:lnTo>
                  <a:lnTo>
                    <a:pt x="251" y="1364"/>
                  </a:lnTo>
                  <a:lnTo>
                    <a:pt x="276" y="1392"/>
                  </a:lnTo>
                  <a:lnTo>
                    <a:pt x="304" y="1420"/>
                  </a:lnTo>
                  <a:lnTo>
                    <a:pt x="330" y="1446"/>
                  </a:lnTo>
                  <a:lnTo>
                    <a:pt x="359" y="1471"/>
                  </a:lnTo>
                  <a:lnTo>
                    <a:pt x="389" y="1495"/>
                  </a:lnTo>
                  <a:lnTo>
                    <a:pt x="420" y="1516"/>
                  </a:lnTo>
                  <a:lnTo>
                    <a:pt x="452" y="1538"/>
                  </a:lnTo>
                  <a:lnTo>
                    <a:pt x="485" y="1557"/>
                  </a:lnTo>
                  <a:lnTo>
                    <a:pt x="519" y="1574"/>
                  </a:lnTo>
                  <a:lnTo>
                    <a:pt x="554" y="1590"/>
                  </a:lnTo>
                  <a:lnTo>
                    <a:pt x="590" y="1605"/>
                  </a:lnTo>
                  <a:lnTo>
                    <a:pt x="627" y="1616"/>
                  </a:lnTo>
                  <a:lnTo>
                    <a:pt x="665" y="1628"/>
                  </a:lnTo>
                  <a:lnTo>
                    <a:pt x="702" y="1636"/>
                  </a:lnTo>
                  <a:lnTo>
                    <a:pt x="742" y="1642"/>
                  </a:lnTo>
                  <a:lnTo>
                    <a:pt x="781" y="1649"/>
                  </a:lnTo>
                  <a:lnTo>
                    <a:pt x="822" y="1650"/>
                  </a:lnTo>
                  <a:lnTo>
                    <a:pt x="861" y="1652"/>
                  </a:lnTo>
                  <a:lnTo>
                    <a:pt x="861" y="1652"/>
                  </a:lnTo>
                  <a:lnTo>
                    <a:pt x="902" y="1650"/>
                  </a:lnTo>
                  <a:lnTo>
                    <a:pt x="943" y="1649"/>
                  </a:lnTo>
                  <a:lnTo>
                    <a:pt x="982" y="1642"/>
                  </a:lnTo>
                  <a:lnTo>
                    <a:pt x="1021" y="1636"/>
                  </a:lnTo>
                  <a:lnTo>
                    <a:pt x="1059" y="1628"/>
                  </a:lnTo>
                  <a:lnTo>
                    <a:pt x="1096" y="1616"/>
                  </a:lnTo>
                  <a:lnTo>
                    <a:pt x="1134" y="1605"/>
                  </a:lnTo>
                  <a:lnTo>
                    <a:pt x="1170" y="1590"/>
                  </a:lnTo>
                  <a:lnTo>
                    <a:pt x="1204" y="1574"/>
                  </a:lnTo>
                  <a:lnTo>
                    <a:pt x="1238" y="1557"/>
                  </a:lnTo>
                  <a:lnTo>
                    <a:pt x="1271" y="1538"/>
                  </a:lnTo>
                  <a:lnTo>
                    <a:pt x="1304" y="1516"/>
                  </a:lnTo>
                  <a:lnTo>
                    <a:pt x="1335" y="1495"/>
                  </a:lnTo>
                  <a:lnTo>
                    <a:pt x="1364" y="1471"/>
                  </a:lnTo>
                  <a:lnTo>
                    <a:pt x="1394" y="1446"/>
                  </a:lnTo>
                  <a:lnTo>
                    <a:pt x="1420" y="1420"/>
                  </a:lnTo>
                  <a:lnTo>
                    <a:pt x="1446" y="1392"/>
                  </a:lnTo>
                  <a:lnTo>
                    <a:pt x="1472" y="1364"/>
                  </a:lnTo>
                  <a:lnTo>
                    <a:pt x="1495" y="1333"/>
                  </a:lnTo>
                  <a:lnTo>
                    <a:pt x="1518" y="1304"/>
                  </a:lnTo>
                  <a:lnTo>
                    <a:pt x="1537" y="1271"/>
                  </a:lnTo>
                  <a:lnTo>
                    <a:pt x="1557" y="1239"/>
                  </a:lnTo>
                  <a:lnTo>
                    <a:pt x="1575" y="1204"/>
                  </a:lnTo>
                  <a:lnTo>
                    <a:pt x="1590" y="1168"/>
                  </a:lnTo>
                  <a:lnTo>
                    <a:pt x="1604" y="1132"/>
                  </a:lnTo>
                  <a:lnTo>
                    <a:pt x="1618" y="1096"/>
                  </a:lnTo>
                  <a:lnTo>
                    <a:pt x="1627" y="1059"/>
                  </a:lnTo>
                  <a:lnTo>
                    <a:pt x="1635" y="1021"/>
                  </a:lnTo>
                  <a:lnTo>
                    <a:pt x="1644" y="982"/>
                  </a:lnTo>
                  <a:lnTo>
                    <a:pt x="1649" y="943"/>
                  </a:lnTo>
                  <a:lnTo>
                    <a:pt x="1652" y="902"/>
                  </a:lnTo>
                  <a:lnTo>
                    <a:pt x="1652" y="861"/>
                  </a:lnTo>
                  <a:lnTo>
                    <a:pt x="1652" y="861"/>
                  </a:lnTo>
                  <a:lnTo>
                    <a:pt x="1652" y="820"/>
                  </a:lnTo>
                  <a:lnTo>
                    <a:pt x="1649" y="781"/>
                  </a:lnTo>
                  <a:lnTo>
                    <a:pt x="1644" y="742"/>
                  </a:lnTo>
                  <a:lnTo>
                    <a:pt x="1635" y="703"/>
                  </a:lnTo>
                  <a:lnTo>
                    <a:pt x="1627" y="663"/>
                  </a:lnTo>
                  <a:lnTo>
                    <a:pt x="1618" y="626"/>
                  </a:lnTo>
                  <a:lnTo>
                    <a:pt x="1604" y="590"/>
                  </a:lnTo>
                  <a:lnTo>
                    <a:pt x="1590" y="554"/>
                  </a:lnTo>
                  <a:lnTo>
                    <a:pt x="1575" y="520"/>
                  </a:lnTo>
                  <a:lnTo>
                    <a:pt x="1557" y="485"/>
                  </a:lnTo>
                  <a:lnTo>
                    <a:pt x="1537" y="451"/>
                  </a:lnTo>
                  <a:lnTo>
                    <a:pt x="1518" y="420"/>
                  </a:lnTo>
                  <a:lnTo>
                    <a:pt x="1495" y="389"/>
                  </a:lnTo>
                  <a:lnTo>
                    <a:pt x="1472" y="360"/>
                  </a:lnTo>
                  <a:lnTo>
                    <a:pt x="1446" y="330"/>
                  </a:lnTo>
                  <a:lnTo>
                    <a:pt x="1420" y="302"/>
                  </a:lnTo>
                  <a:lnTo>
                    <a:pt x="1394" y="276"/>
                  </a:lnTo>
                  <a:lnTo>
                    <a:pt x="1364" y="252"/>
                  </a:lnTo>
                  <a:lnTo>
                    <a:pt x="1335" y="229"/>
                  </a:lnTo>
                  <a:lnTo>
                    <a:pt x="1304" y="206"/>
                  </a:lnTo>
                  <a:lnTo>
                    <a:pt x="1271" y="185"/>
                  </a:lnTo>
                  <a:lnTo>
                    <a:pt x="1238" y="167"/>
                  </a:lnTo>
                  <a:lnTo>
                    <a:pt x="1204" y="149"/>
                  </a:lnTo>
                  <a:lnTo>
                    <a:pt x="1170" y="132"/>
                  </a:lnTo>
                  <a:lnTo>
                    <a:pt x="1134" y="119"/>
                  </a:lnTo>
                  <a:lnTo>
                    <a:pt x="1096" y="106"/>
                  </a:lnTo>
                  <a:lnTo>
                    <a:pt x="1059" y="96"/>
                  </a:lnTo>
                  <a:lnTo>
                    <a:pt x="1021" y="87"/>
                  </a:lnTo>
                  <a:lnTo>
                    <a:pt x="982" y="80"/>
                  </a:lnTo>
                  <a:lnTo>
                    <a:pt x="943" y="75"/>
                  </a:lnTo>
                  <a:lnTo>
                    <a:pt x="902" y="72"/>
                  </a:lnTo>
                  <a:lnTo>
                    <a:pt x="861" y="70"/>
                  </a:lnTo>
                  <a:lnTo>
                    <a:pt x="861" y="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4" name="Freeform 28">
              <a:extLst>
                <a:ext uri="{FF2B5EF4-FFF2-40B4-BE49-F238E27FC236}">
                  <a16:creationId xmlns:a16="http://schemas.microsoft.com/office/drawing/2014/main" id="{0C09FE4F-496E-4434-80DB-0947D229D5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2550" y="3168651"/>
              <a:ext cx="296863" cy="182563"/>
            </a:xfrm>
            <a:custGeom>
              <a:avLst/>
              <a:gdLst>
                <a:gd name="T0" fmla="*/ 336 w 372"/>
                <a:gd name="T1" fmla="*/ 229 h 229"/>
                <a:gd name="T2" fmla="*/ 323 w 372"/>
                <a:gd name="T3" fmla="*/ 228 h 229"/>
                <a:gd name="T4" fmla="*/ 312 w 372"/>
                <a:gd name="T5" fmla="*/ 221 h 229"/>
                <a:gd name="T6" fmla="*/ 304 w 372"/>
                <a:gd name="T7" fmla="*/ 210 h 229"/>
                <a:gd name="T8" fmla="*/ 301 w 372"/>
                <a:gd name="T9" fmla="*/ 196 h 229"/>
                <a:gd name="T10" fmla="*/ 299 w 372"/>
                <a:gd name="T11" fmla="*/ 183 h 229"/>
                <a:gd name="T12" fmla="*/ 294 w 372"/>
                <a:gd name="T13" fmla="*/ 159 h 229"/>
                <a:gd name="T14" fmla="*/ 284 w 372"/>
                <a:gd name="T15" fmla="*/ 136 h 229"/>
                <a:gd name="T16" fmla="*/ 271 w 372"/>
                <a:gd name="T17" fmla="*/ 116 h 229"/>
                <a:gd name="T18" fmla="*/ 256 w 372"/>
                <a:gd name="T19" fmla="*/ 100 h 229"/>
                <a:gd name="T20" fmla="*/ 238 w 372"/>
                <a:gd name="T21" fmla="*/ 85 h 229"/>
                <a:gd name="T22" fmla="*/ 219 w 372"/>
                <a:gd name="T23" fmla="*/ 77 h 229"/>
                <a:gd name="T24" fmla="*/ 198 w 372"/>
                <a:gd name="T25" fmla="*/ 72 h 229"/>
                <a:gd name="T26" fmla="*/ 186 w 372"/>
                <a:gd name="T27" fmla="*/ 71 h 229"/>
                <a:gd name="T28" fmla="*/ 165 w 372"/>
                <a:gd name="T29" fmla="*/ 74 h 229"/>
                <a:gd name="T30" fmla="*/ 144 w 372"/>
                <a:gd name="T31" fmla="*/ 80 h 229"/>
                <a:gd name="T32" fmla="*/ 126 w 372"/>
                <a:gd name="T33" fmla="*/ 92 h 229"/>
                <a:gd name="T34" fmla="*/ 109 w 372"/>
                <a:gd name="T35" fmla="*/ 108 h 229"/>
                <a:gd name="T36" fmla="*/ 95 w 372"/>
                <a:gd name="T37" fmla="*/ 126 h 229"/>
                <a:gd name="T38" fmla="*/ 83 w 372"/>
                <a:gd name="T39" fmla="*/ 147 h 229"/>
                <a:gd name="T40" fmla="*/ 75 w 372"/>
                <a:gd name="T41" fmla="*/ 172 h 229"/>
                <a:gd name="T42" fmla="*/ 72 w 372"/>
                <a:gd name="T43" fmla="*/ 196 h 229"/>
                <a:gd name="T44" fmla="*/ 70 w 372"/>
                <a:gd name="T45" fmla="*/ 205 h 229"/>
                <a:gd name="T46" fmla="*/ 64 w 372"/>
                <a:gd name="T47" fmla="*/ 216 h 229"/>
                <a:gd name="T48" fmla="*/ 54 w 372"/>
                <a:gd name="T49" fmla="*/ 226 h 229"/>
                <a:gd name="T50" fmla="*/ 41 w 372"/>
                <a:gd name="T51" fmla="*/ 229 h 229"/>
                <a:gd name="T52" fmla="*/ 33 w 372"/>
                <a:gd name="T53" fmla="*/ 229 h 229"/>
                <a:gd name="T54" fmla="*/ 19 w 372"/>
                <a:gd name="T55" fmla="*/ 226 h 229"/>
                <a:gd name="T56" fmla="*/ 8 w 372"/>
                <a:gd name="T57" fmla="*/ 218 h 229"/>
                <a:gd name="T58" fmla="*/ 1 w 372"/>
                <a:gd name="T59" fmla="*/ 206 h 229"/>
                <a:gd name="T60" fmla="*/ 0 w 372"/>
                <a:gd name="T61" fmla="*/ 192 h 229"/>
                <a:gd name="T62" fmla="*/ 3 w 372"/>
                <a:gd name="T63" fmla="*/ 172 h 229"/>
                <a:gd name="T64" fmla="*/ 13 w 372"/>
                <a:gd name="T65" fmla="*/ 133 h 229"/>
                <a:gd name="T66" fmla="*/ 28 w 372"/>
                <a:gd name="T67" fmla="*/ 98 h 229"/>
                <a:gd name="T68" fmla="*/ 47 w 372"/>
                <a:gd name="T69" fmla="*/ 69 h 229"/>
                <a:gd name="T70" fmla="*/ 73 w 372"/>
                <a:gd name="T71" fmla="*/ 43 h 229"/>
                <a:gd name="T72" fmla="*/ 101 w 372"/>
                <a:gd name="T73" fmla="*/ 23 h 229"/>
                <a:gd name="T74" fmla="*/ 134 w 372"/>
                <a:gd name="T75" fmla="*/ 9 h 229"/>
                <a:gd name="T76" fmla="*/ 168 w 372"/>
                <a:gd name="T77" fmla="*/ 0 h 229"/>
                <a:gd name="T78" fmla="*/ 186 w 372"/>
                <a:gd name="T79" fmla="*/ 0 h 229"/>
                <a:gd name="T80" fmla="*/ 222 w 372"/>
                <a:gd name="T81" fmla="*/ 4 h 229"/>
                <a:gd name="T82" fmla="*/ 255 w 372"/>
                <a:gd name="T83" fmla="*/ 15 h 229"/>
                <a:gd name="T84" fmla="*/ 286 w 372"/>
                <a:gd name="T85" fmla="*/ 31 h 229"/>
                <a:gd name="T86" fmla="*/ 312 w 372"/>
                <a:gd name="T87" fmla="*/ 54 h 229"/>
                <a:gd name="T88" fmla="*/ 335 w 372"/>
                <a:gd name="T89" fmla="*/ 84 h 229"/>
                <a:gd name="T90" fmla="*/ 353 w 372"/>
                <a:gd name="T91" fmla="*/ 116 h 229"/>
                <a:gd name="T92" fmla="*/ 366 w 372"/>
                <a:gd name="T93" fmla="*/ 152 h 229"/>
                <a:gd name="T94" fmla="*/ 372 w 372"/>
                <a:gd name="T95" fmla="*/ 192 h 229"/>
                <a:gd name="T96" fmla="*/ 372 w 372"/>
                <a:gd name="T97" fmla="*/ 198 h 229"/>
                <a:gd name="T98" fmla="*/ 368 w 372"/>
                <a:gd name="T99" fmla="*/ 211 h 229"/>
                <a:gd name="T100" fmla="*/ 358 w 372"/>
                <a:gd name="T101" fmla="*/ 223 h 229"/>
                <a:gd name="T102" fmla="*/ 346 w 372"/>
                <a:gd name="T103" fmla="*/ 229 h 229"/>
                <a:gd name="T104" fmla="*/ 340 w 372"/>
                <a:gd name="T105" fmla="*/ 229 h 229"/>
                <a:gd name="T106" fmla="*/ 336 w 372"/>
                <a:gd name="T107" fmla="*/ 229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72" h="229">
                  <a:moveTo>
                    <a:pt x="336" y="229"/>
                  </a:moveTo>
                  <a:lnTo>
                    <a:pt x="336" y="229"/>
                  </a:lnTo>
                  <a:lnTo>
                    <a:pt x="330" y="229"/>
                  </a:lnTo>
                  <a:lnTo>
                    <a:pt x="323" y="228"/>
                  </a:lnTo>
                  <a:lnTo>
                    <a:pt x="317" y="224"/>
                  </a:lnTo>
                  <a:lnTo>
                    <a:pt x="312" y="221"/>
                  </a:lnTo>
                  <a:lnTo>
                    <a:pt x="309" y="216"/>
                  </a:lnTo>
                  <a:lnTo>
                    <a:pt x="304" y="210"/>
                  </a:lnTo>
                  <a:lnTo>
                    <a:pt x="302" y="203"/>
                  </a:lnTo>
                  <a:lnTo>
                    <a:pt x="301" y="196"/>
                  </a:lnTo>
                  <a:lnTo>
                    <a:pt x="301" y="196"/>
                  </a:lnTo>
                  <a:lnTo>
                    <a:pt x="299" y="183"/>
                  </a:lnTo>
                  <a:lnTo>
                    <a:pt x="297" y="172"/>
                  </a:lnTo>
                  <a:lnTo>
                    <a:pt x="294" y="159"/>
                  </a:lnTo>
                  <a:lnTo>
                    <a:pt x="289" y="147"/>
                  </a:lnTo>
                  <a:lnTo>
                    <a:pt x="284" y="136"/>
                  </a:lnTo>
                  <a:lnTo>
                    <a:pt x="278" y="126"/>
                  </a:lnTo>
                  <a:lnTo>
                    <a:pt x="271" y="116"/>
                  </a:lnTo>
                  <a:lnTo>
                    <a:pt x="263" y="108"/>
                  </a:lnTo>
                  <a:lnTo>
                    <a:pt x="256" y="100"/>
                  </a:lnTo>
                  <a:lnTo>
                    <a:pt x="247" y="92"/>
                  </a:lnTo>
                  <a:lnTo>
                    <a:pt x="238" y="85"/>
                  </a:lnTo>
                  <a:lnTo>
                    <a:pt x="229" y="80"/>
                  </a:lnTo>
                  <a:lnTo>
                    <a:pt x="219" y="77"/>
                  </a:lnTo>
                  <a:lnTo>
                    <a:pt x="207" y="74"/>
                  </a:lnTo>
                  <a:lnTo>
                    <a:pt x="198" y="72"/>
                  </a:lnTo>
                  <a:lnTo>
                    <a:pt x="186" y="71"/>
                  </a:lnTo>
                  <a:lnTo>
                    <a:pt x="186" y="71"/>
                  </a:lnTo>
                  <a:lnTo>
                    <a:pt x="175" y="72"/>
                  </a:lnTo>
                  <a:lnTo>
                    <a:pt x="165" y="74"/>
                  </a:lnTo>
                  <a:lnTo>
                    <a:pt x="153" y="77"/>
                  </a:lnTo>
                  <a:lnTo>
                    <a:pt x="144" y="80"/>
                  </a:lnTo>
                  <a:lnTo>
                    <a:pt x="134" y="85"/>
                  </a:lnTo>
                  <a:lnTo>
                    <a:pt x="126" y="92"/>
                  </a:lnTo>
                  <a:lnTo>
                    <a:pt x="116" y="100"/>
                  </a:lnTo>
                  <a:lnTo>
                    <a:pt x="109" y="108"/>
                  </a:lnTo>
                  <a:lnTo>
                    <a:pt x="101" y="116"/>
                  </a:lnTo>
                  <a:lnTo>
                    <a:pt x="95" y="126"/>
                  </a:lnTo>
                  <a:lnTo>
                    <a:pt x="88" y="136"/>
                  </a:lnTo>
                  <a:lnTo>
                    <a:pt x="83" y="147"/>
                  </a:lnTo>
                  <a:lnTo>
                    <a:pt x="78" y="159"/>
                  </a:lnTo>
                  <a:lnTo>
                    <a:pt x="75" y="172"/>
                  </a:lnTo>
                  <a:lnTo>
                    <a:pt x="73" y="183"/>
                  </a:lnTo>
                  <a:lnTo>
                    <a:pt x="72" y="196"/>
                  </a:lnTo>
                  <a:lnTo>
                    <a:pt x="72" y="196"/>
                  </a:lnTo>
                  <a:lnTo>
                    <a:pt x="70" y="205"/>
                  </a:lnTo>
                  <a:lnTo>
                    <a:pt x="67" y="211"/>
                  </a:lnTo>
                  <a:lnTo>
                    <a:pt x="64" y="216"/>
                  </a:lnTo>
                  <a:lnTo>
                    <a:pt x="59" y="221"/>
                  </a:lnTo>
                  <a:lnTo>
                    <a:pt x="54" y="226"/>
                  </a:lnTo>
                  <a:lnTo>
                    <a:pt x="47" y="228"/>
                  </a:lnTo>
                  <a:lnTo>
                    <a:pt x="41" y="229"/>
                  </a:lnTo>
                  <a:lnTo>
                    <a:pt x="33" y="229"/>
                  </a:lnTo>
                  <a:lnTo>
                    <a:pt x="33" y="229"/>
                  </a:lnTo>
                  <a:lnTo>
                    <a:pt x="26" y="229"/>
                  </a:lnTo>
                  <a:lnTo>
                    <a:pt x="19" y="226"/>
                  </a:lnTo>
                  <a:lnTo>
                    <a:pt x="15" y="223"/>
                  </a:lnTo>
                  <a:lnTo>
                    <a:pt x="8" y="218"/>
                  </a:lnTo>
                  <a:lnTo>
                    <a:pt x="5" y="211"/>
                  </a:lnTo>
                  <a:lnTo>
                    <a:pt x="1" y="206"/>
                  </a:lnTo>
                  <a:lnTo>
                    <a:pt x="0" y="198"/>
                  </a:lnTo>
                  <a:lnTo>
                    <a:pt x="0" y="192"/>
                  </a:lnTo>
                  <a:lnTo>
                    <a:pt x="0" y="192"/>
                  </a:lnTo>
                  <a:lnTo>
                    <a:pt x="3" y="172"/>
                  </a:lnTo>
                  <a:lnTo>
                    <a:pt x="6" y="152"/>
                  </a:lnTo>
                  <a:lnTo>
                    <a:pt x="13" y="133"/>
                  </a:lnTo>
                  <a:lnTo>
                    <a:pt x="19" y="116"/>
                  </a:lnTo>
                  <a:lnTo>
                    <a:pt x="28" y="98"/>
                  </a:lnTo>
                  <a:lnTo>
                    <a:pt x="37" y="84"/>
                  </a:lnTo>
                  <a:lnTo>
                    <a:pt x="47" y="69"/>
                  </a:lnTo>
                  <a:lnTo>
                    <a:pt x="60" y="54"/>
                  </a:lnTo>
                  <a:lnTo>
                    <a:pt x="73" y="43"/>
                  </a:lnTo>
                  <a:lnTo>
                    <a:pt x="86" y="31"/>
                  </a:lnTo>
                  <a:lnTo>
                    <a:pt x="101" y="23"/>
                  </a:lnTo>
                  <a:lnTo>
                    <a:pt x="118" y="15"/>
                  </a:lnTo>
                  <a:lnTo>
                    <a:pt x="134" y="9"/>
                  </a:lnTo>
                  <a:lnTo>
                    <a:pt x="150" y="4"/>
                  </a:lnTo>
                  <a:lnTo>
                    <a:pt x="168" y="0"/>
                  </a:lnTo>
                  <a:lnTo>
                    <a:pt x="186" y="0"/>
                  </a:lnTo>
                  <a:lnTo>
                    <a:pt x="186" y="0"/>
                  </a:lnTo>
                  <a:lnTo>
                    <a:pt x="204" y="0"/>
                  </a:lnTo>
                  <a:lnTo>
                    <a:pt x="222" y="4"/>
                  </a:lnTo>
                  <a:lnTo>
                    <a:pt x="238" y="9"/>
                  </a:lnTo>
                  <a:lnTo>
                    <a:pt x="255" y="15"/>
                  </a:lnTo>
                  <a:lnTo>
                    <a:pt x="271" y="23"/>
                  </a:lnTo>
                  <a:lnTo>
                    <a:pt x="286" y="31"/>
                  </a:lnTo>
                  <a:lnTo>
                    <a:pt x="299" y="43"/>
                  </a:lnTo>
                  <a:lnTo>
                    <a:pt x="312" y="54"/>
                  </a:lnTo>
                  <a:lnTo>
                    <a:pt x="325" y="69"/>
                  </a:lnTo>
                  <a:lnTo>
                    <a:pt x="335" y="84"/>
                  </a:lnTo>
                  <a:lnTo>
                    <a:pt x="345" y="98"/>
                  </a:lnTo>
                  <a:lnTo>
                    <a:pt x="353" y="116"/>
                  </a:lnTo>
                  <a:lnTo>
                    <a:pt x="359" y="133"/>
                  </a:lnTo>
                  <a:lnTo>
                    <a:pt x="366" y="152"/>
                  </a:lnTo>
                  <a:lnTo>
                    <a:pt x="369" y="172"/>
                  </a:lnTo>
                  <a:lnTo>
                    <a:pt x="372" y="192"/>
                  </a:lnTo>
                  <a:lnTo>
                    <a:pt x="372" y="192"/>
                  </a:lnTo>
                  <a:lnTo>
                    <a:pt x="372" y="198"/>
                  </a:lnTo>
                  <a:lnTo>
                    <a:pt x="371" y="206"/>
                  </a:lnTo>
                  <a:lnTo>
                    <a:pt x="368" y="211"/>
                  </a:lnTo>
                  <a:lnTo>
                    <a:pt x="363" y="218"/>
                  </a:lnTo>
                  <a:lnTo>
                    <a:pt x="358" y="223"/>
                  </a:lnTo>
                  <a:lnTo>
                    <a:pt x="353" y="226"/>
                  </a:lnTo>
                  <a:lnTo>
                    <a:pt x="346" y="229"/>
                  </a:lnTo>
                  <a:lnTo>
                    <a:pt x="340" y="229"/>
                  </a:lnTo>
                  <a:lnTo>
                    <a:pt x="340" y="229"/>
                  </a:lnTo>
                  <a:lnTo>
                    <a:pt x="336" y="229"/>
                  </a:lnTo>
                  <a:lnTo>
                    <a:pt x="336" y="2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5" name="Freeform 29">
              <a:extLst>
                <a:ext uri="{FF2B5EF4-FFF2-40B4-BE49-F238E27FC236}">
                  <a16:creationId xmlns:a16="http://schemas.microsoft.com/office/drawing/2014/main" id="{2CBFC964-9D56-4F78-92DD-60B3089F339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250" y="3168651"/>
              <a:ext cx="295275" cy="182563"/>
            </a:xfrm>
            <a:custGeom>
              <a:avLst/>
              <a:gdLst>
                <a:gd name="T0" fmla="*/ 337 w 373"/>
                <a:gd name="T1" fmla="*/ 229 h 229"/>
                <a:gd name="T2" fmla="*/ 324 w 373"/>
                <a:gd name="T3" fmla="*/ 228 h 229"/>
                <a:gd name="T4" fmla="*/ 312 w 373"/>
                <a:gd name="T5" fmla="*/ 221 h 229"/>
                <a:gd name="T6" fmla="*/ 304 w 373"/>
                <a:gd name="T7" fmla="*/ 210 h 229"/>
                <a:gd name="T8" fmla="*/ 301 w 373"/>
                <a:gd name="T9" fmla="*/ 196 h 229"/>
                <a:gd name="T10" fmla="*/ 299 w 373"/>
                <a:gd name="T11" fmla="*/ 183 h 229"/>
                <a:gd name="T12" fmla="*/ 294 w 373"/>
                <a:gd name="T13" fmla="*/ 159 h 229"/>
                <a:gd name="T14" fmla="*/ 284 w 373"/>
                <a:gd name="T15" fmla="*/ 136 h 229"/>
                <a:gd name="T16" fmla="*/ 271 w 373"/>
                <a:gd name="T17" fmla="*/ 116 h 229"/>
                <a:gd name="T18" fmla="*/ 257 w 373"/>
                <a:gd name="T19" fmla="*/ 100 h 229"/>
                <a:gd name="T20" fmla="*/ 239 w 373"/>
                <a:gd name="T21" fmla="*/ 85 h 229"/>
                <a:gd name="T22" fmla="*/ 219 w 373"/>
                <a:gd name="T23" fmla="*/ 77 h 229"/>
                <a:gd name="T24" fmla="*/ 198 w 373"/>
                <a:gd name="T25" fmla="*/ 72 h 229"/>
                <a:gd name="T26" fmla="*/ 186 w 373"/>
                <a:gd name="T27" fmla="*/ 71 h 229"/>
                <a:gd name="T28" fmla="*/ 165 w 373"/>
                <a:gd name="T29" fmla="*/ 74 h 229"/>
                <a:gd name="T30" fmla="*/ 144 w 373"/>
                <a:gd name="T31" fmla="*/ 80 h 229"/>
                <a:gd name="T32" fmla="*/ 126 w 373"/>
                <a:gd name="T33" fmla="*/ 92 h 229"/>
                <a:gd name="T34" fmla="*/ 110 w 373"/>
                <a:gd name="T35" fmla="*/ 108 h 229"/>
                <a:gd name="T36" fmla="*/ 95 w 373"/>
                <a:gd name="T37" fmla="*/ 126 h 229"/>
                <a:gd name="T38" fmla="*/ 83 w 373"/>
                <a:gd name="T39" fmla="*/ 147 h 229"/>
                <a:gd name="T40" fmla="*/ 75 w 373"/>
                <a:gd name="T41" fmla="*/ 172 h 229"/>
                <a:gd name="T42" fmla="*/ 72 w 373"/>
                <a:gd name="T43" fmla="*/ 196 h 229"/>
                <a:gd name="T44" fmla="*/ 70 w 373"/>
                <a:gd name="T45" fmla="*/ 205 h 229"/>
                <a:gd name="T46" fmla="*/ 64 w 373"/>
                <a:gd name="T47" fmla="*/ 216 h 229"/>
                <a:gd name="T48" fmla="*/ 54 w 373"/>
                <a:gd name="T49" fmla="*/ 226 h 229"/>
                <a:gd name="T50" fmla="*/ 41 w 373"/>
                <a:gd name="T51" fmla="*/ 229 h 229"/>
                <a:gd name="T52" fmla="*/ 33 w 373"/>
                <a:gd name="T53" fmla="*/ 229 h 229"/>
                <a:gd name="T54" fmla="*/ 20 w 373"/>
                <a:gd name="T55" fmla="*/ 226 h 229"/>
                <a:gd name="T56" fmla="*/ 8 w 373"/>
                <a:gd name="T57" fmla="*/ 218 h 229"/>
                <a:gd name="T58" fmla="*/ 2 w 373"/>
                <a:gd name="T59" fmla="*/ 206 h 229"/>
                <a:gd name="T60" fmla="*/ 0 w 373"/>
                <a:gd name="T61" fmla="*/ 192 h 229"/>
                <a:gd name="T62" fmla="*/ 3 w 373"/>
                <a:gd name="T63" fmla="*/ 172 h 229"/>
                <a:gd name="T64" fmla="*/ 13 w 373"/>
                <a:gd name="T65" fmla="*/ 133 h 229"/>
                <a:gd name="T66" fmla="*/ 28 w 373"/>
                <a:gd name="T67" fmla="*/ 98 h 229"/>
                <a:gd name="T68" fmla="*/ 47 w 373"/>
                <a:gd name="T69" fmla="*/ 69 h 229"/>
                <a:gd name="T70" fmla="*/ 74 w 373"/>
                <a:gd name="T71" fmla="*/ 43 h 229"/>
                <a:gd name="T72" fmla="*/ 101 w 373"/>
                <a:gd name="T73" fmla="*/ 23 h 229"/>
                <a:gd name="T74" fmla="*/ 134 w 373"/>
                <a:gd name="T75" fmla="*/ 9 h 229"/>
                <a:gd name="T76" fmla="*/ 168 w 373"/>
                <a:gd name="T77" fmla="*/ 0 h 229"/>
                <a:gd name="T78" fmla="*/ 186 w 373"/>
                <a:gd name="T79" fmla="*/ 0 h 229"/>
                <a:gd name="T80" fmla="*/ 222 w 373"/>
                <a:gd name="T81" fmla="*/ 4 h 229"/>
                <a:gd name="T82" fmla="*/ 255 w 373"/>
                <a:gd name="T83" fmla="*/ 15 h 229"/>
                <a:gd name="T84" fmla="*/ 286 w 373"/>
                <a:gd name="T85" fmla="*/ 31 h 229"/>
                <a:gd name="T86" fmla="*/ 312 w 373"/>
                <a:gd name="T87" fmla="*/ 54 h 229"/>
                <a:gd name="T88" fmla="*/ 335 w 373"/>
                <a:gd name="T89" fmla="*/ 84 h 229"/>
                <a:gd name="T90" fmla="*/ 353 w 373"/>
                <a:gd name="T91" fmla="*/ 116 h 229"/>
                <a:gd name="T92" fmla="*/ 366 w 373"/>
                <a:gd name="T93" fmla="*/ 152 h 229"/>
                <a:gd name="T94" fmla="*/ 373 w 373"/>
                <a:gd name="T95" fmla="*/ 192 h 229"/>
                <a:gd name="T96" fmla="*/ 373 w 373"/>
                <a:gd name="T97" fmla="*/ 198 h 229"/>
                <a:gd name="T98" fmla="*/ 368 w 373"/>
                <a:gd name="T99" fmla="*/ 211 h 229"/>
                <a:gd name="T100" fmla="*/ 358 w 373"/>
                <a:gd name="T101" fmla="*/ 223 h 229"/>
                <a:gd name="T102" fmla="*/ 347 w 373"/>
                <a:gd name="T103" fmla="*/ 229 h 229"/>
                <a:gd name="T104" fmla="*/ 340 w 373"/>
                <a:gd name="T105" fmla="*/ 229 h 229"/>
                <a:gd name="T106" fmla="*/ 337 w 373"/>
                <a:gd name="T107" fmla="*/ 229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73" h="229">
                  <a:moveTo>
                    <a:pt x="337" y="229"/>
                  </a:moveTo>
                  <a:lnTo>
                    <a:pt x="337" y="229"/>
                  </a:lnTo>
                  <a:lnTo>
                    <a:pt x="330" y="229"/>
                  </a:lnTo>
                  <a:lnTo>
                    <a:pt x="324" y="228"/>
                  </a:lnTo>
                  <a:lnTo>
                    <a:pt x="317" y="224"/>
                  </a:lnTo>
                  <a:lnTo>
                    <a:pt x="312" y="221"/>
                  </a:lnTo>
                  <a:lnTo>
                    <a:pt x="309" y="216"/>
                  </a:lnTo>
                  <a:lnTo>
                    <a:pt x="304" y="210"/>
                  </a:lnTo>
                  <a:lnTo>
                    <a:pt x="302" y="203"/>
                  </a:lnTo>
                  <a:lnTo>
                    <a:pt x="301" y="196"/>
                  </a:lnTo>
                  <a:lnTo>
                    <a:pt x="301" y="196"/>
                  </a:lnTo>
                  <a:lnTo>
                    <a:pt x="299" y="183"/>
                  </a:lnTo>
                  <a:lnTo>
                    <a:pt x="297" y="172"/>
                  </a:lnTo>
                  <a:lnTo>
                    <a:pt x="294" y="159"/>
                  </a:lnTo>
                  <a:lnTo>
                    <a:pt x="289" y="147"/>
                  </a:lnTo>
                  <a:lnTo>
                    <a:pt x="284" y="136"/>
                  </a:lnTo>
                  <a:lnTo>
                    <a:pt x="278" y="126"/>
                  </a:lnTo>
                  <a:lnTo>
                    <a:pt x="271" y="116"/>
                  </a:lnTo>
                  <a:lnTo>
                    <a:pt x="263" y="108"/>
                  </a:lnTo>
                  <a:lnTo>
                    <a:pt x="257" y="100"/>
                  </a:lnTo>
                  <a:lnTo>
                    <a:pt x="247" y="92"/>
                  </a:lnTo>
                  <a:lnTo>
                    <a:pt x="239" y="85"/>
                  </a:lnTo>
                  <a:lnTo>
                    <a:pt x="229" y="80"/>
                  </a:lnTo>
                  <a:lnTo>
                    <a:pt x="219" y="77"/>
                  </a:lnTo>
                  <a:lnTo>
                    <a:pt x="208" y="74"/>
                  </a:lnTo>
                  <a:lnTo>
                    <a:pt x="198" y="72"/>
                  </a:lnTo>
                  <a:lnTo>
                    <a:pt x="186" y="71"/>
                  </a:lnTo>
                  <a:lnTo>
                    <a:pt x="186" y="71"/>
                  </a:lnTo>
                  <a:lnTo>
                    <a:pt x="175" y="72"/>
                  </a:lnTo>
                  <a:lnTo>
                    <a:pt x="165" y="74"/>
                  </a:lnTo>
                  <a:lnTo>
                    <a:pt x="154" y="77"/>
                  </a:lnTo>
                  <a:lnTo>
                    <a:pt x="144" y="80"/>
                  </a:lnTo>
                  <a:lnTo>
                    <a:pt x="134" y="85"/>
                  </a:lnTo>
                  <a:lnTo>
                    <a:pt x="126" y="92"/>
                  </a:lnTo>
                  <a:lnTo>
                    <a:pt x="116" y="100"/>
                  </a:lnTo>
                  <a:lnTo>
                    <a:pt x="110" y="108"/>
                  </a:lnTo>
                  <a:lnTo>
                    <a:pt x="101" y="116"/>
                  </a:lnTo>
                  <a:lnTo>
                    <a:pt x="95" y="126"/>
                  </a:lnTo>
                  <a:lnTo>
                    <a:pt x="88" y="136"/>
                  </a:lnTo>
                  <a:lnTo>
                    <a:pt x="83" y="147"/>
                  </a:lnTo>
                  <a:lnTo>
                    <a:pt x="79" y="159"/>
                  </a:lnTo>
                  <a:lnTo>
                    <a:pt x="75" y="172"/>
                  </a:lnTo>
                  <a:lnTo>
                    <a:pt x="74" y="183"/>
                  </a:lnTo>
                  <a:lnTo>
                    <a:pt x="72" y="196"/>
                  </a:lnTo>
                  <a:lnTo>
                    <a:pt x="72" y="196"/>
                  </a:lnTo>
                  <a:lnTo>
                    <a:pt x="70" y="205"/>
                  </a:lnTo>
                  <a:lnTo>
                    <a:pt x="67" y="211"/>
                  </a:lnTo>
                  <a:lnTo>
                    <a:pt x="64" y="216"/>
                  </a:lnTo>
                  <a:lnTo>
                    <a:pt x="59" y="221"/>
                  </a:lnTo>
                  <a:lnTo>
                    <a:pt x="54" y="226"/>
                  </a:lnTo>
                  <a:lnTo>
                    <a:pt x="47" y="228"/>
                  </a:lnTo>
                  <a:lnTo>
                    <a:pt x="41" y="229"/>
                  </a:lnTo>
                  <a:lnTo>
                    <a:pt x="33" y="229"/>
                  </a:lnTo>
                  <a:lnTo>
                    <a:pt x="33" y="229"/>
                  </a:lnTo>
                  <a:lnTo>
                    <a:pt x="26" y="229"/>
                  </a:lnTo>
                  <a:lnTo>
                    <a:pt x="20" y="226"/>
                  </a:lnTo>
                  <a:lnTo>
                    <a:pt x="13" y="223"/>
                  </a:lnTo>
                  <a:lnTo>
                    <a:pt x="8" y="218"/>
                  </a:lnTo>
                  <a:lnTo>
                    <a:pt x="5" y="211"/>
                  </a:lnTo>
                  <a:lnTo>
                    <a:pt x="2" y="206"/>
                  </a:lnTo>
                  <a:lnTo>
                    <a:pt x="0" y="198"/>
                  </a:lnTo>
                  <a:lnTo>
                    <a:pt x="0" y="192"/>
                  </a:lnTo>
                  <a:lnTo>
                    <a:pt x="0" y="192"/>
                  </a:lnTo>
                  <a:lnTo>
                    <a:pt x="3" y="172"/>
                  </a:lnTo>
                  <a:lnTo>
                    <a:pt x="7" y="152"/>
                  </a:lnTo>
                  <a:lnTo>
                    <a:pt x="13" y="133"/>
                  </a:lnTo>
                  <a:lnTo>
                    <a:pt x="20" y="116"/>
                  </a:lnTo>
                  <a:lnTo>
                    <a:pt x="28" y="98"/>
                  </a:lnTo>
                  <a:lnTo>
                    <a:pt x="38" y="84"/>
                  </a:lnTo>
                  <a:lnTo>
                    <a:pt x="47" y="69"/>
                  </a:lnTo>
                  <a:lnTo>
                    <a:pt x="61" y="54"/>
                  </a:lnTo>
                  <a:lnTo>
                    <a:pt x="74" y="43"/>
                  </a:lnTo>
                  <a:lnTo>
                    <a:pt x="87" y="31"/>
                  </a:lnTo>
                  <a:lnTo>
                    <a:pt x="101" y="23"/>
                  </a:lnTo>
                  <a:lnTo>
                    <a:pt x="118" y="15"/>
                  </a:lnTo>
                  <a:lnTo>
                    <a:pt x="134" y="9"/>
                  </a:lnTo>
                  <a:lnTo>
                    <a:pt x="150" y="4"/>
                  </a:lnTo>
                  <a:lnTo>
                    <a:pt x="168" y="0"/>
                  </a:lnTo>
                  <a:lnTo>
                    <a:pt x="186" y="0"/>
                  </a:lnTo>
                  <a:lnTo>
                    <a:pt x="186" y="0"/>
                  </a:lnTo>
                  <a:lnTo>
                    <a:pt x="204" y="0"/>
                  </a:lnTo>
                  <a:lnTo>
                    <a:pt x="222" y="4"/>
                  </a:lnTo>
                  <a:lnTo>
                    <a:pt x="239" y="9"/>
                  </a:lnTo>
                  <a:lnTo>
                    <a:pt x="255" y="15"/>
                  </a:lnTo>
                  <a:lnTo>
                    <a:pt x="271" y="23"/>
                  </a:lnTo>
                  <a:lnTo>
                    <a:pt x="286" y="31"/>
                  </a:lnTo>
                  <a:lnTo>
                    <a:pt x="299" y="43"/>
                  </a:lnTo>
                  <a:lnTo>
                    <a:pt x="312" y="54"/>
                  </a:lnTo>
                  <a:lnTo>
                    <a:pt x="325" y="69"/>
                  </a:lnTo>
                  <a:lnTo>
                    <a:pt x="335" y="84"/>
                  </a:lnTo>
                  <a:lnTo>
                    <a:pt x="345" y="98"/>
                  </a:lnTo>
                  <a:lnTo>
                    <a:pt x="353" y="116"/>
                  </a:lnTo>
                  <a:lnTo>
                    <a:pt x="360" y="133"/>
                  </a:lnTo>
                  <a:lnTo>
                    <a:pt x="366" y="152"/>
                  </a:lnTo>
                  <a:lnTo>
                    <a:pt x="369" y="172"/>
                  </a:lnTo>
                  <a:lnTo>
                    <a:pt x="373" y="192"/>
                  </a:lnTo>
                  <a:lnTo>
                    <a:pt x="373" y="192"/>
                  </a:lnTo>
                  <a:lnTo>
                    <a:pt x="373" y="198"/>
                  </a:lnTo>
                  <a:lnTo>
                    <a:pt x="371" y="206"/>
                  </a:lnTo>
                  <a:lnTo>
                    <a:pt x="368" y="211"/>
                  </a:lnTo>
                  <a:lnTo>
                    <a:pt x="363" y="218"/>
                  </a:lnTo>
                  <a:lnTo>
                    <a:pt x="358" y="223"/>
                  </a:lnTo>
                  <a:lnTo>
                    <a:pt x="353" y="226"/>
                  </a:lnTo>
                  <a:lnTo>
                    <a:pt x="347" y="229"/>
                  </a:lnTo>
                  <a:lnTo>
                    <a:pt x="340" y="229"/>
                  </a:lnTo>
                  <a:lnTo>
                    <a:pt x="340" y="229"/>
                  </a:lnTo>
                  <a:lnTo>
                    <a:pt x="337" y="229"/>
                  </a:lnTo>
                  <a:lnTo>
                    <a:pt x="337" y="2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6" name="Freeform 30">
              <a:extLst>
                <a:ext uri="{FF2B5EF4-FFF2-40B4-BE49-F238E27FC236}">
                  <a16:creationId xmlns:a16="http://schemas.microsoft.com/office/drawing/2014/main" id="{C75670BC-7817-44F1-BEF7-BD5972D37F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56325" y="2744788"/>
              <a:ext cx="1368425" cy="1368425"/>
            </a:xfrm>
            <a:custGeom>
              <a:avLst/>
              <a:gdLst>
                <a:gd name="T0" fmla="*/ 730 w 1724"/>
                <a:gd name="T1" fmla="*/ 1713 h 1724"/>
                <a:gd name="T2" fmla="*/ 526 w 1724"/>
                <a:gd name="T3" fmla="*/ 1655 h 1724"/>
                <a:gd name="T4" fmla="*/ 346 w 1724"/>
                <a:gd name="T5" fmla="*/ 1552 h 1724"/>
                <a:gd name="T6" fmla="*/ 198 w 1724"/>
                <a:gd name="T7" fmla="*/ 1409 h 1724"/>
                <a:gd name="T8" fmla="*/ 85 w 1724"/>
                <a:gd name="T9" fmla="*/ 1235 h 1724"/>
                <a:gd name="T10" fmla="*/ 18 w 1724"/>
                <a:gd name="T11" fmla="*/ 1034 h 1724"/>
                <a:gd name="T12" fmla="*/ 0 w 1724"/>
                <a:gd name="T13" fmla="*/ 861 h 1724"/>
                <a:gd name="T14" fmla="*/ 28 w 1724"/>
                <a:gd name="T15" fmla="*/ 647 h 1724"/>
                <a:gd name="T16" fmla="*/ 104 w 1724"/>
                <a:gd name="T17" fmla="*/ 451 h 1724"/>
                <a:gd name="T18" fmla="*/ 224 w 1724"/>
                <a:gd name="T19" fmla="*/ 283 h 1724"/>
                <a:gd name="T20" fmla="*/ 381 w 1724"/>
                <a:gd name="T21" fmla="*/ 147 h 1724"/>
                <a:gd name="T22" fmla="*/ 565 w 1724"/>
                <a:gd name="T23" fmla="*/ 52 h 1724"/>
                <a:gd name="T24" fmla="*/ 774 w 1724"/>
                <a:gd name="T25" fmla="*/ 5 h 1724"/>
                <a:gd name="T26" fmla="*/ 949 w 1724"/>
                <a:gd name="T27" fmla="*/ 5 h 1724"/>
                <a:gd name="T28" fmla="*/ 1158 w 1724"/>
                <a:gd name="T29" fmla="*/ 52 h 1724"/>
                <a:gd name="T30" fmla="*/ 1343 w 1724"/>
                <a:gd name="T31" fmla="*/ 147 h 1724"/>
                <a:gd name="T32" fmla="*/ 1500 w 1724"/>
                <a:gd name="T33" fmla="*/ 283 h 1724"/>
                <a:gd name="T34" fmla="*/ 1619 w 1724"/>
                <a:gd name="T35" fmla="*/ 451 h 1724"/>
                <a:gd name="T36" fmla="*/ 1696 w 1724"/>
                <a:gd name="T37" fmla="*/ 647 h 1724"/>
                <a:gd name="T38" fmla="*/ 1724 w 1724"/>
                <a:gd name="T39" fmla="*/ 861 h 1724"/>
                <a:gd name="T40" fmla="*/ 1706 w 1724"/>
                <a:gd name="T41" fmla="*/ 1034 h 1724"/>
                <a:gd name="T42" fmla="*/ 1639 w 1724"/>
                <a:gd name="T43" fmla="*/ 1235 h 1724"/>
                <a:gd name="T44" fmla="*/ 1526 w 1724"/>
                <a:gd name="T45" fmla="*/ 1409 h 1724"/>
                <a:gd name="T46" fmla="*/ 1377 w 1724"/>
                <a:gd name="T47" fmla="*/ 1552 h 1724"/>
                <a:gd name="T48" fmla="*/ 1198 w 1724"/>
                <a:gd name="T49" fmla="*/ 1655 h 1724"/>
                <a:gd name="T50" fmla="*/ 993 w 1724"/>
                <a:gd name="T51" fmla="*/ 1713 h 1724"/>
                <a:gd name="T52" fmla="*/ 861 w 1724"/>
                <a:gd name="T53" fmla="*/ 70 h 1724"/>
                <a:gd name="T54" fmla="*/ 702 w 1724"/>
                <a:gd name="T55" fmla="*/ 87 h 1724"/>
                <a:gd name="T56" fmla="*/ 519 w 1724"/>
                <a:gd name="T57" fmla="*/ 149 h 1724"/>
                <a:gd name="T58" fmla="*/ 359 w 1724"/>
                <a:gd name="T59" fmla="*/ 252 h 1724"/>
                <a:gd name="T60" fmla="*/ 229 w 1724"/>
                <a:gd name="T61" fmla="*/ 389 h 1724"/>
                <a:gd name="T62" fmla="*/ 134 w 1724"/>
                <a:gd name="T63" fmla="*/ 554 h 1724"/>
                <a:gd name="T64" fmla="*/ 80 w 1724"/>
                <a:gd name="T65" fmla="*/ 742 h 1724"/>
                <a:gd name="T66" fmla="*/ 72 w 1724"/>
                <a:gd name="T67" fmla="*/ 902 h 1724"/>
                <a:gd name="T68" fmla="*/ 106 w 1724"/>
                <a:gd name="T69" fmla="*/ 1096 h 1724"/>
                <a:gd name="T70" fmla="*/ 186 w 1724"/>
                <a:gd name="T71" fmla="*/ 1271 h 1724"/>
                <a:gd name="T72" fmla="*/ 304 w 1724"/>
                <a:gd name="T73" fmla="*/ 1420 h 1724"/>
                <a:gd name="T74" fmla="*/ 452 w 1724"/>
                <a:gd name="T75" fmla="*/ 1538 h 1724"/>
                <a:gd name="T76" fmla="*/ 627 w 1724"/>
                <a:gd name="T77" fmla="*/ 1616 h 1724"/>
                <a:gd name="T78" fmla="*/ 822 w 1724"/>
                <a:gd name="T79" fmla="*/ 1650 h 1724"/>
                <a:gd name="T80" fmla="*/ 982 w 1724"/>
                <a:gd name="T81" fmla="*/ 1642 h 1724"/>
                <a:gd name="T82" fmla="*/ 1170 w 1724"/>
                <a:gd name="T83" fmla="*/ 1590 h 1724"/>
                <a:gd name="T84" fmla="*/ 1335 w 1724"/>
                <a:gd name="T85" fmla="*/ 1495 h 1724"/>
                <a:gd name="T86" fmla="*/ 1472 w 1724"/>
                <a:gd name="T87" fmla="*/ 1364 h 1724"/>
                <a:gd name="T88" fmla="*/ 1575 w 1724"/>
                <a:gd name="T89" fmla="*/ 1204 h 1724"/>
                <a:gd name="T90" fmla="*/ 1635 w 1724"/>
                <a:gd name="T91" fmla="*/ 1021 h 1724"/>
                <a:gd name="T92" fmla="*/ 1652 w 1724"/>
                <a:gd name="T93" fmla="*/ 861 h 1724"/>
                <a:gd name="T94" fmla="*/ 1627 w 1724"/>
                <a:gd name="T95" fmla="*/ 663 h 1724"/>
                <a:gd name="T96" fmla="*/ 1557 w 1724"/>
                <a:gd name="T97" fmla="*/ 485 h 1724"/>
                <a:gd name="T98" fmla="*/ 1446 w 1724"/>
                <a:gd name="T99" fmla="*/ 330 h 1724"/>
                <a:gd name="T100" fmla="*/ 1304 w 1724"/>
                <a:gd name="T101" fmla="*/ 206 h 1724"/>
                <a:gd name="T102" fmla="*/ 1134 w 1724"/>
                <a:gd name="T103" fmla="*/ 119 h 1724"/>
                <a:gd name="T104" fmla="*/ 943 w 1724"/>
                <a:gd name="T105" fmla="*/ 75 h 1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724" h="1724">
                  <a:moveTo>
                    <a:pt x="861" y="1724"/>
                  </a:moveTo>
                  <a:lnTo>
                    <a:pt x="861" y="1724"/>
                  </a:lnTo>
                  <a:lnTo>
                    <a:pt x="817" y="1722"/>
                  </a:lnTo>
                  <a:lnTo>
                    <a:pt x="774" y="1719"/>
                  </a:lnTo>
                  <a:lnTo>
                    <a:pt x="730" y="1713"/>
                  </a:lnTo>
                  <a:lnTo>
                    <a:pt x="688" y="1706"/>
                  </a:lnTo>
                  <a:lnTo>
                    <a:pt x="647" y="1696"/>
                  </a:lnTo>
                  <a:lnTo>
                    <a:pt x="606" y="1685"/>
                  </a:lnTo>
                  <a:lnTo>
                    <a:pt x="565" y="1670"/>
                  </a:lnTo>
                  <a:lnTo>
                    <a:pt x="526" y="1655"/>
                  </a:lnTo>
                  <a:lnTo>
                    <a:pt x="488" y="1637"/>
                  </a:lnTo>
                  <a:lnTo>
                    <a:pt x="451" y="1619"/>
                  </a:lnTo>
                  <a:lnTo>
                    <a:pt x="415" y="1598"/>
                  </a:lnTo>
                  <a:lnTo>
                    <a:pt x="381" y="1575"/>
                  </a:lnTo>
                  <a:lnTo>
                    <a:pt x="346" y="1552"/>
                  </a:lnTo>
                  <a:lnTo>
                    <a:pt x="314" y="1526"/>
                  </a:lnTo>
                  <a:lnTo>
                    <a:pt x="282" y="1498"/>
                  </a:lnTo>
                  <a:lnTo>
                    <a:pt x="253" y="1471"/>
                  </a:lnTo>
                  <a:lnTo>
                    <a:pt x="224" y="1441"/>
                  </a:lnTo>
                  <a:lnTo>
                    <a:pt x="198" y="1409"/>
                  </a:lnTo>
                  <a:lnTo>
                    <a:pt x="171" y="1376"/>
                  </a:lnTo>
                  <a:lnTo>
                    <a:pt x="147" y="1343"/>
                  </a:lnTo>
                  <a:lnTo>
                    <a:pt x="126" y="1307"/>
                  </a:lnTo>
                  <a:lnTo>
                    <a:pt x="104" y="1271"/>
                  </a:lnTo>
                  <a:lnTo>
                    <a:pt x="85" y="1235"/>
                  </a:lnTo>
                  <a:lnTo>
                    <a:pt x="68" y="1196"/>
                  </a:lnTo>
                  <a:lnTo>
                    <a:pt x="52" y="1157"/>
                  </a:lnTo>
                  <a:lnTo>
                    <a:pt x="39" y="1118"/>
                  </a:lnTo>
                  <a:lnTo>
                    <a:pt x="28" y="1077"/>
                  </a:lnTo>
                  <a:lnTo>
                    <a:pt x="18" y="1034"/>
                  </a:lnTo>
                  <a:lnTo>
                    <a:pt x="10" y="992"/>
                  </a:lnTo>
                  <a:lnTo>
                    <a:pt x="5" y="949"/>
                  </a:lnTo>
                  <a:lnTo>
                    <a:pt x="1" y="905"/>
                  </a:lnTo>
                  <a:lnTo>
                    <a:pt x="0" y="861"/>
                  </a:lnTo>
                  <a:lnTo>
                    <a:pt x="0" y="861"/>
                  </a:lnTo>
                  <a:lnTo>
                    <a:pt x="1" y="817"/>
                  </a:lnTo>
                  <a:lnTo>
                    <a:pt x="5" y="773"/>
                  </a:lnTo>
                  <a:lnTo>
                    <a:pt x="10" y="730"/>
                  </a:lnTo>
                  <a:lnTo>
                    <a:pt x="18" y="688"/>
                  </a:lnTo>
                  <a:lnTo>
                    <a:pt x="28" y="647"/>
                  </a:lnTo>
                  <a:lnTo>
                    <a:pt x="39" y="606"/>
                  </a:lnTo>
                  <a:lnTo>
                    <a:pt x="52" y="565"/>
                  </a:lnTo>
                  <a:lnTo>
                    <a:pt x="68" y="526"/>
                  </a:lnTo>
                  <a:lnTo>
                    <a:pt x="85" y="489"/>
                  </a:lnTo>
                  <a:lnTo>
                    <a:pt x="104" y="451"/>
                  </a:lnTo>
                  <a:lnTo>
                    <a:pt x="126" y="415"/>
                  </a:lnTo>
                  <a:lnTo>
                    <a:pt x="147" y="381"/>
                  </a:lnTo>
                  <a:lnTo>
                    <a:pt x="171" y="346"/>
                  </a:lnTo>
                  <a:lnTo>
                    <a:pt x="198" y="314"/>
                  </a:lnTo>
                  <a:lnTo>
                    <a:pt x="224" y="283"/>
                  </a:lnTo>
                  <a:lnTo>
                    <a:pt x="253" y="252"/>
                  </a:lnTo>
                  <a:lnTo>
                    <a:pt x="282" y="224"/>
                  </a:lnTo>
                  <a:lnTo>
                    <a:pt x="314" y="196"/>
                  </a:lnTo>
                  <a:lnTo>
                    <a:pt x="346" y="172"/>
                  </a:lnTo>
                  <a:lnTo>
                    <a:pt x="381" y="147"/>
                  </a:lnTo>
                  <a:lnTo>
                    <a:pt x="415" y="124"/>
                  </a:lnTo>
                  <a:lnTo>
                    <a:pt x="451" y="105"/>
                  </a:lnTo>
                  <a:lnTo>
                    <a:pt x="488" y="85"/>
                  </a:lnTo>
                  <a:lnTo>
                    <a:pt x="526" y="67"/>
                  </a:lnTo>
                  <a:lnTo>
                    <a:pt x="565" y="52"/>
                  </a:lnTo>
                  <a:lnTo>
                    <a:pt x="606" y="39"/>
                  </a:lnTo>
                  <a:lnTo>
                    <a:pt x="647" y="26"/>
                  </a:lnTo>
                  <a:lnTo>
                    <a:pt x="688" y="18"/>
                  </a:lnTo>
                  <a:lnTo>
                    <a:pt x="730" y="10"/>
                  </a:lnTo>
                  <a:lnTo>
                    <a:pt x="774" y="5"/>
                  </a:lnTo>
                  <a:lnTo>
                    <a:pt x="817" y="2"/>
                  </a:lnTo>
                  <a:lnTo>
                    <a:pt x="861" y="0"/>
                  </a:lnTo>
                  <a:lnTo>
                    <a:pt x="861" y="0"/>
                  </a:lnTo>
                  <a:lnTo>
                    <a:pt x="907" y="2"/>
                  </a:lnTo>
                  <a:lnTo>
                    <a:pt x="949" y="5"/>
                  </a:lnTo>
                  <a:lnTo>
                    <a:pt x="993" y="10"/>
                  </a:lnTo>
                  <a:lnTo>
                    <a:pt x="1036" y="18"/>
                  </a:lnTo>
                  <a:lnTo>
                    <a:pt x="1077" y="26"/>
                  </a:lnTo>
                  <a:lnTo>
                    <a:pt x="1117" y="39"/>
                  </a:lnTo>
                  <a:lnTo>
                    <a:pt x="1158" y="52"/>
                  </a:lnTo>
                  <a:lnTo>
                    <a:pt x="1198" y="67"/>
                  </a:lnTo>
                  <a:lnTo>
                    <a:pt x="1235" y="85"/>
                  </a:lnTo>
                  <a:lnTo>
                    <a:pt x="1273" y="105"/>
                  </a:lnTo>
                  <a:lnTo>
                    <a:pt x="1309" y="124"/>
                  </a:lnTo>
                  <a:lnTo>
                    <a:pt x="1343" y="147"/>
                  </a:lnTo>
                  <a:lnTo>
                    <a:pt x="1377" y="172"/>
                  </a:lnTo>
                  <a:lnTo>
                    <a:pt x="1410" y="196"/>
                  </a:lnTo>
                  <a:lnTo>
                    <a:pt x="1441" y="224"/>
                  </a:lnTo>
                  <a:lnTo>
                    <a:pt x="1470" y="252"/>
                  </a:lnTo>
                  <a:lnTo>
                    <a:pt x="1500" y="283"/>
                  </a:lnTo>
                  <a:lnTo>
                    <a:pt x="1526" y="314"/>
                  </a:lnTo>
                  <a:lnTo>
                    <a:pt x="1552" y="346"/>
                  </a:lnTo>
                  <a:lnTo>
                    <a:pt x="1577" y="381"/>
                  </a:lnTo>
                  <a:lnTo>
                    <a:pt x="1598" y="415"/>
                  </a:lnTo>
                  <a:lnTo>
                    <a:pt x="1619" y="451"/>
                  </a:lnTo>
                  <a:lnTo>
                    <a:pt x="1639" y="489"/>
                  </a:lnTo>
                  <a:lnTo>
                    <a:pt x="1655" y="526"/>
                  </a:lnTo>
                  <a:lnTo>
                    <a:pt x="1671" y="565"/>
                  </a:lnTo>
                  <a:lnTo>
                    <a:pt x="1684" y="606"/>
                  </a:lnTo>
                  <a:lnTo>
                    <a:pt x="1696" y="647"/>
                  </a:lnTo>
                  <a:lnTo>
                    <a:pt x="1706" y="688"/>
                  </a:lnTo>
                  <a:lnTo>
                    <a:pt x="1714" y="730"/>
                  </a:lnTo>
                  <a:lnTo>
                    <a:pt x="1719" y="773"/>
                  </a:lnTo>
                  <a:lnTo>
                    <a:pt x="1722" y="817"/>
                  </a:lnTo>
                  <a:lnTo>
                    <a:pt x="1724" y="861"/>
                  </a:lnTo>
                  <a:lnTo>
                    <a:pt x="1724" y="861"/>
                  </a:lnTo>
                  <a:lnTo>
                    <a:pt x="1722" y="905"/>
                  </a:lnTo>
                  <a:lnTo>
                    <a:pt x="1719" y="949"/>
                  </a:lnTo>
                  <a:lnTo>
                    <a:pt x="1714" y="992"/>
                  </a:lnTo>
                  <a:lnTo>
                    <a:pt x="1706" y="1034"/>
                  </a:lnTo>
                  <a:lnTo>
                    <a:pt x="1696" y="1077"/>
                  </a:lnTo>
                  <a:lnTo>
                    <a:pt x="1684" y="1118"/>
                  </a:lnTo>
                  <a:lnTo>
                    <a:pt x="1671" y="1157"/>
                  </a:lnTo>
                  <a:lnTo>
                    <a:pt x="1655" y="1196"/>
                  </a:lnTo>
                  <a:lnTo>
                    <a:pt x="1639" y="1235"/>
                  </a:lnTo>
                  <a:lnTo>
                    <a:pt x="1619" y="1271"/>
                  </a:lnTo>
                  <a:lnTo>
                    <a:pt x="1598" y="1307"/>
                  </a:lnTo>
                  <a:lnTo>
                    <a:pt x="1577" y="1343"/>
                  </a:lnTo>
                  <a:lnTo>
                    <a:pt x="1552" y="1376"/>
                  </a:lnTo>
                  <a:lnTo>
                    <a:pt x="1526" y="1409"/>
                  </a:lnTo>
                  <a:lnTo>
                    <a:pt x="1500" y="1441"/>
                  </a:lnTo>
                  <a:lnTo>
                    <a:pt x="1470" y="1471"/>
                  </a:lnTo>
                  <a:lnTo>
                    <a:pt x="1441" y="1498"/>
                  </a:lnTo>
                  <a:lnTo>
                    <a:pt x="1410" y="1526"/>
                  </a:lnTo>
                  <a:lnTo>
                    <a:pt x="1377" y="1552"/>
                  </a:lnTo>
                  <a:lnTo>
                    <a:pt x="1343" y="1575"/>
                  </a:lnTo>
                  <a:lnTo>
                    <a:pt x="1309" y="1598"/>
                  </a:lnTo>
                  <a:lnTo>
                    <a:pt x="1273" y="1619"/>
                  </a:lnTo>
                  <a:lnTo>
                    <a:pt x="1235" y="1637"/>
                  </a:lnTo>
                  <a:lnTo>
                    <a:pt x="1198" y="1655"/>
                  </a:lnTo>
                  <a:lnTo>
                    <a:pt x="1158" y="1670"/>
                  </a:lnTo>
                  <a:lnTo>
                    <a:pt x="1117" y="1685"/>
                  </a:lnTo>
                  <a:lnTo>
                    <a:pt x="1077" y="1696"/>
                  </a:lnTo>
                  <a:lnTo>
                    <a:pt x="1036" y="1706"/>
                  </a:lnTo>
                  <a:lnTo>
                    <a:pt x="993" y="1713"/>
                  </a:lnTo>
                  <a:lnTo>
                    <a:pt x="949" y="1719"/>
                  </a:lnTo>
                  <a:lnTo>
                    <a:pt x="907" y="1722"/>
                  </a:lnTo>
                  <a:lnTo>
                    <a:pt x="861" y="1724"/>
                  </a:lnTo>
                  <a:lnTo>
                    <a:pt x="861" y="1724"/>
                  </a:lnTo>
                  <a:close/>
                  <a:moveTo>
                    <a:pt x="861" y="70"/>
                  </a:moveTo>
                  <a:lnTo>
                    <a:pt x="861" y="70"/>
                  </a:lnTo>
                  <a:lnTo>
                    <a:pt x="822" y="72"/>
                  </a:lnTo>
                  <a:lnTo>
                    <a:pt x="781" y="75"/>
                  </a:lnTo>
                  <a:lnTo>
                    <a:pt x="742" y="80"/>
                  </a:lnTo>
                  <a:lnTo>
                    <a:pt x="702" y="87"/>
                  </a:lnTo>
                  <a:lnTo>
                    <a:pt x="665" y="96"/>
                  </a:lnTo>
                  <a:lnTo>
                    <a:pt x="627" y="106"/>
                  </a:lnTo>
                  <a:lnTo>
                    <a:pt x="590" y="119"/>
                  </a:lnTo>
                  <a:lnTo>
                    <a:pt x="554" y="132"/>
                  </a:lnTo>
                  <a:lnTo>
                    <a:pt x="519" y="149"/>
                  </a:lnTo>
                  <a:lnTo>
                    <a:pt x="485" y="167"/>
                  </a:lnTo>
                  <a:lnTo>
                    <a:pt x="452" y="185"/>
                  </a:lnTo>
                  <a:lnTo>
                    <a:pt x="420" y="206"/>
                  </a:lnTo>
                  <a:lnTo>
                    <a:pt x="389" y="229"/>
                  </a:lnTo>
                  <a:lnTo>
                    <a:pt x="359" y="252"/>
                  </a:lnTo>
                  <a:lnTo>
                    <a:pt x="330" y="276"/>
                  </a:lnTo>
                  <a:lnTo>
                    <a:pt x="304" y="302"/>
                  </a:lnTo>
                  <a:lnTo>
                    <a:pt x="276" y="330"/>
                  </a:lnTo>
                  <a:lnTo>
                    <a:pt x="251" y="360"/>
                  </a:lnTo>
                  <a:lnTo>
                    <a:pt x="229" y="389"/>
                  </a:lnTo>
                  <a:lnTo>
                    <a:pt x="206" y="420"/>
                  </a:lnTo>
                  <a:lnTo>
                    <a:pt x="186" y="451"/>
                  </a:lnTo>
                  <a:lnTo>
                    <a:pt x="166" y="485"/>
                  </a:lnTo>
                  <a:lnTo>
                    <a:pt x="148" y="520"/>
                  </a:lnTo>
                  <a:lnTo>
                    <a:pt x="134" y="554"/>
                  </a:lnTo>
                  <a:lnTo>
                    <a:pt x="119" y="590"/>
                  </a:lnTo>
                  <a:lnTo>
                    <a:pt x="106" y="626"/>
                  </a:lnTo>
                  <a:lnTo>
                    <a:pt x="96" y="663"/>
                  </a:lnTo>
                  <a:lnTo>
                    <a:pt x="86" y="703"/>
                  </a:lnTo>
                  <a:lnTo>
                    <a:pt x="80" y="742"/>
                  </a:lnTo>
                  <a:lnTo>
                    <a:pt x="75" y="781"/>
                  </a:lnTo>
                  <a:lnTo>
                    <a:pt x="72" y="820"/>
                  </a:lnTo>
                  <a:lnTo>
                    <a:pt x="72" y="861"/>
                  </a:lnTo>
                  <a:lnTo>
                    <a:pt x="72" y="861"/>
                  </a:lnTo>
                  <a:lnTo>
                    <a:pt x="72" y="902"/>
                  </a:lnTo>
                  <a:lnTo>
                    <a:pt x="75" y="943"/>
                  </a:lnTo>
                  <a:lnTo>
                    <a:pt x="80" y="982"/>
                  </a:lnTo>
                  <a:lnTo>
                    <a:pt x="86" y="1021"/>
                  </a:lnTo>
                  <a:lnTo>
                    <a:pt x="96" y="1059"/>
                  </a:lnTo>
                  <a:lnTo>
                    <a:pt x="106" y="1096"/>
                  </a:lnTo>
                  <a:lnTo>
                    <a:pt x="119" y="1132"/>
                  </a:lnTo>
                  <a:lnTo>
                    <a:pt x="134" y="1168"/>
                  </a:lnTo>
                  <a:lnTo>
                    <a:pt x="148" y="1204"/>
                  </a:lnTo>
                  <a:lnTo>
                    <a:pt x="166" y="1239"/>
                  </a:lnTo>
                  <a:lnTo>
                    <a:pt x="186" y="1271"/>
                  </a:lnTo>
                  <a:lnTo>
                    <a:pt x="206" y="1304"/>
                  </a:lnTo>
                  <a:lnTo>
                    <a:pt x="229" y="1333"/>
                  </a:lnTo>
                  <a:lnTo>
                    <a:pt x="251" y="1364"/>
                  </a:lnTo>
                  <a:lnTo>
                    <a:pt x="276" y="1392"/>
                  </a:lnTo>
                  <a:lnTo>
                    <a:pt x="304" y="1420"/>
                  </a:lnTo>
                  <a:lnTo>
                    <a:pt x="330" y="1446"/>
                  </a:lnTo>
                  <a:lnTo>
                    <a:pt x="359" y="1471"/>
                  </a:lnTo>
                  <a:lnTo>
                    <a:pt x="389" y="1495"/>
                  </a:lnTo>
                  <a:lnTo>
                    <a:pt x="420" y="1516"/>
                  </a:lnTo>
                  <a:lnTo>
                    <a:pt x="452" y="1538"/>
                  </a:lnTo>
                  <a:lnTo>
                    <a:pt x="485" y="1557"/>
                  </a:lnTo>
                  <a:lnTo>
                    <a:pt x="519" y="1574"/>
                  </a:lnTo>
                  <a:lnTo>
                    <a:pt x="554" y="1590"/>
                  </a:lnTo>
                  <a:lnTo>
                    <a:pt x="590" y="1605"/>
                  </a:lnTo>
                  <a:lnTo>
                    <a:pt x="627" y="1616"/>
                  </a:lnTo>
                  <a:lnTo>
                    <a:pt x="665" y="1628"/>
                  </a:lnTo>
                  <a:lnTo>
                    <a:pt x="702" y="1636"/>
                  </a:lnTo>
                  <a:lnTo>
                    <a:pt x="742" y="1642"/>
                  </a:lnTo>
                  <a:lnTo>
                    <a:pt x="781" y="1649"/>
                  </a:lnTo>
                  <a:lnTo>
                    <a:pt x="822" y="1650"/>
                  </a:lnTo>
                  <a:lnTo>
                    <a:pt x="861" y="1652"/>
                  </a:lnTo>
                  <a:lnTo>
                    <a:pt x="861" y="1652"/>
                  </a:lnTo>
                  <a:lnTo>
                    <a:pt x="902" y="1650"/>
                  </a:lnTo>
                  <a:lnTo>
                    <a:pt x="943" y="1649"/>
                  </a:lnTo>
                  <a:lnTo>
                    <a:pt x="982" y="1642"/>
                  </a:lnTo>
                  <a:lnTo>
                    <a:pt x="1021" y="1636"/>
                  </a:lnTo>
                  <a:lnTo>
                    <a:pt x="1059" y="1628"/>
                  </a:lnTo>
                  <a:lnTo>
                    <a:pt x="1096" y="1616"/>
                  </a:lnTo>
                  <a:lnTo>
                    <a:pt x="1134" y="1605"/>
                  </a:lnTo>
                  <a:lnTo>
                    <a:pt x="1170" y="1590"/>
                  </a:lnTo>
                  <a:lnTo>
                    <a:pt x="1204" y="1574"/>
                  </a:lnTo>
                  <a:lnTo>
                    <a:pt x="1238" y="1557"/>
                  </a:lnTo>
                  <a:lnTo>
                    <a:pt x="1271" y="1538"/>
                  </a:lnTo>
                  <a:lnTo>
                    <a:pt x="1304" y="1516"/>
                  </a:lnTo>
                  <a:lnTo>
                    <a:pt x="1335" y="1495"/>
                  </a:lnTo>
                  <a:lnTo>
                    <a:pt x="1364" y="1471"/>
                  </a:lnTo>
                  <a:lnTo>
                    <a:pt x="1394" y="1446"/>
                  </a:lnTo>
                  <a:lnTo>
                    <a:pt x="1420" y="1420"/>
                  </a:lnTo>
                  <a:lnTo>
                    <a:pt x="1446" y="1392"/>
                  </a:lnTo>
                  <a:lnTo>
                    <a:pt x="1472" y="1364"/>
                  </a:lnTo>
                  <a:lnTo>
                    <a:pt x="1495" y="1333"/>
                  </a:lnTo>
                  <a:lnTo>
                    <a:pt x="1518" y="1304"/>
                  </a:lnTo>
                  <a:lnTo>
                    <a:pt x="1537" y="1271"/>
                  </a:lnTo>
                  <a:lnTo>
                    <a:pt x="1557" y="1239"/>
                  </a:lnTo>
                  <a:lnTo>
                    <a:pt x="1575" y="1204"/>
                  </a:lnTo>
                  <a:lnTo>
                    <a:pt x="1590" y="1168"/>
                  </a:lnTo>
                  <a:lnTo>
                    <a:pt x="1604" y="1132"/>
                  </a:lnTo>
                  <a:lnTo>
                    <a:pt x="1618" y="1096"/>
                  </a:lnTo>
                  <a:lnTo>
                    <a:pt x="1627" y="1059"/>
                  </a:lnTo>
                  <a:lnTo>
                    <a:pt x="1635" y="1021"/>
                  </a:lnTo>
                  <a:lnTo>
                    <a:pt x="1644" y="982"/>
                  </a:lnTo>
                  <a:lnTo>
                    <a:pt x="1649" y="943"/>
                  </a:lnTo>
                  <a:lnTo>
                    <a:pt x="1652" y="902"/>
                  </a:lnTo>
                  <a:lnTo>
                    <a:pt x="1652" y="861"/>
                  </a:lnTo>
                  <a:lnTo>
                    <a:pt x="1652" y="861"/>
                  </a:lnTo>
                  <a:lnTo>
                    <a:pt x="1652" y="820"/>
                  </a:lnTo>
                  <a:lnTo>
                    <a:pt x="1649" y="781"/>
                  </a:lnTo>
                  <a:lnTo>
                    <a:pt x="1644" y="742"/>
                  </a:lnTo>
                  <a:lnTo>
                    <a:pt x="1635" y="703"/>
                  </a:lnTo>
                  <a:lnTo>
                    <a:pt x="1627" y="663"/>
                  </a:lnTo>
                  <a:lnTo>
                    <a:pt x="1618" y="626"/>
                  </a:lnTo>
                  <a:lnTo>
                    <a:pt x="1604" y="590"/>
                  </a:lnTo>
                  <a:lnTo>
                    <a:pt x="1590" y="554"/>
                  </a:lnTo>
                  <a:lnTo>
                    <a:pt x="1575" y="520"/>
                  </a:lnTo>
                  <a:lnTo>
                    <a:pt x="1557" y="485"/>
                  </a:lnTo>
                  <a:lnTo>
                    <a:pt x="1537" y="451"/>
                  </a:lnTo>
                  <a:lnTo>
                    <a:pt x="1518" y="420"/>
                  </a:lnTo>
                  <a:lnTo>
                    <a:pt x="1495" y="389"/>
                  </a:lnTo>
                  <a:lnTo>
                    <a:pt x="1472" y="360"/>
                  </a:lnTo>
                  <a:lnTo>
                    <a:pt x="1446" y="330"/>
                  </a:lnTo>
                  <a:lnTo>
                    <a:pt x="1420" y="302"/>
                  </a:lnTo>
                  <a:lnTo>
                    <a:pt x="1394" y="276"/>
                  </a:lnTo>
                  <a:lnTo>
                    <a:pt x="1364" y="252"/>
                  </a:lnTo>
                  <a:lnTo>
                    <a:pt x="1335" y="229"/>
                  </a:lnTo>
                  <a:lnTo>
                    <a:pt x="1304" y="206"/>
                  </a:lnTo>
                  <a:lnTo>
                    <a:pt x="1271" y="185"/>
                  </a:lnTo>
                  <a:lnTo>
                    <a:pt x="1238" y="167"/>
                  </a:lnTo>
                  <a:lnTo>
                    <a:pt x="1204" y="149"/>
                  </a:lnTo>
                  <a:lnTo>
                    <a:pt x="1170" y="132"/>
                  </a:lnTo>
                  <a:lnTo>
                    <a:pt x="1134" y="119"/>
                  </a:lnTo>
                  <a:lnTo>
                    <a:pt x="1096" y="106"/>
                  </a:lnTo>
                  <a:lnTo>
                    <a:pt x="1059" y="96"/>
                  </a:lnTo>
                  <a:lnTo>
                    <a:pt x="1021" y="87"/>
                  </a:lnTo>
                  <a:lnTo>
                    <a:pt x="982" y="80"/>
                  </a:lnTo>
                  <a:lnTo>
                    <a:pt x="943" y="75"/>
                  </a:lnTo>
                  <a:lnTo>
                    <a:pt x="902" y="72"/>
                  </a:lnTo>
                  <a:lnTo>
                    <a:pt x="861" y="70"/>
                  </a:lnTo>
                  <a:lnTo>
                    <a:pt x="861" y="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7" name="Freeform 31">
              <a:extLst>
                <a:ext uri="{FF2B5EF4-FFF2-40B4-BE49-F238E27FC236}">
                  <a16:creationId xmlns:a16="http://schemas.microsoft.com/office/drawing/2014/main" id="{059A3DCC-FB09-45BE-8B59-4840176C3DA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2550" y="3168651"/>
              <a:ext cx="296863" cy="182563"/>
            </a:xfrm>
            <a:custGeom>
              <a:avLst/>
              <a:gdLst>
                <a:gd name="T0" fmla="*/ 336 w 372"/>
                <a:gd name="T1" fmla="*/ 229 h 229"/>
                <a:gd name="T2" fmla="*/ 323 w 372"/>
                <a:gd name="T3" fmla="*/ 228 h 229"/>
                <a:gd name="T4" fmla="*/ 312 w 372"/>
                <a:gd name="T5" fmla="*/ 221 h 229"/>
                <a:gd name="T6" fmla="*/ 304 w 372"/>
                <a:gd name="T7" fmla="*/ 210 h 229"/>
                <a:gd name="T8" fmla="*/ 301 w 372"/>
                <a:gd name="T9" fmla="*/ 196 h 229"/>
                <a:gd name="T10" fmla="*/ 299 w 372"/>
                <a:gd name="T11" fmla="*/ 183 h 229"/>
                <a:gd name="T12" fmla="*/ 294 w 372"/>
                <a:gd name="T13" fmla="*/ 159 h 229"/>
                <a:gd name="T14" fmla="*/ 284 w 372"/>
                <a:gd name="T15" fmla="*/ 136 h 229"/>
                <a:gd name="T16" fmla="*/ 271 w 372"/>
                <a:gd name="T17" fmla="*/ 116 h 229"/>
                <a:gd name="T18" fmla="*/ 256 w 372"/>
                <a:gd name="T19" fmla="*/ 100 h 229"/>
                <a:gd name="T20" fmla="*/ 238 w 372"/>
                <a:gd name="T21" fmla="*/ 85 h 229"/>
                <a:gd name="T22" fmla="*/ 219 w 372"/>
                <a:gd name="T23" fmla="*/ 77 h 229"/>
                <a:gd name="T24" fmla="*/ 198 w 372"/>
                <a:gd name="T25" fmla="*/ 72 h 229"/>
                <a:gd name="T26" fmla="*/ 186 w 372"/>
                <a:gd name="T27" fmla="*/ 71 h 229"/>
                <a:gd name="T28" fmla="*/ 165 w 372"/>
                <a:gd name="T29" fmla="*/ 74 h 229"/>
                <a:gd name="T30" fmla="*/ 144 w 372"/>
                <a:gd name="T31" fmla="*/ 80 h 229"/>
                <a:gd name="T32" fmla="*/ 126 w 372"/>
                <a:gd name="T33" fmla="*/ 92 h 229"/>
                <a:gd name="T34" fmla="*/ 109 w 372"/>
                <a:gd name="T35" fmla="*/ 108 h 229"/>
                <a:gd name="T36" fmla="*/ 95 w 372"/>
                <a:gd name="T37" fmla="*/ 126 h 229"/>
                <a:gd name="T38" fmla="*/ 83 w 372"/>
                <a:gd name="T39" fmla="*/ 147 h 229"/>
                <a:gd name="T40" fmla="*/ 75 w 372"/>
                <a:gd name="T41" fmla="*/ 172 h 229"/>
                <a:gd name="T42" fmla="*/ 72 w 372"/>
                <a:gd name="T43" fmla="*/ 196 h 229"/>
                <a:gd name="T44" fmla="*/ 70 w 372"/>
                <a:gd name="T45" fmla="*/ 205 h 229"/>
                <a:gd name="T46" fmla="*/ 64 w 372"/>
                <a:gd name="T47" fmla="*/ 216 h 229"/>
                <a:gd name="T48" fmla="*/ 54 w 372"/>
                <a:gd name="T49" fmla="*/ 226 h 229"/>
                <a:gd name="T50" fmla="*/ 41 w 372"/>
                <a:gd name="T51" fmla="*/ 229 h 229"/>
                <a:gd name="T52" fmla="*/ 33 w 372"/>
                <a:gd name="T53" fmla="*/ 229 h 229"/>
                <a:gd name="T54" fmla="*/ 19 w 372"/>
                <a:gd name="T55" fmla="*/ 226 h 229"/>
                <a:gd name="T56" fmla="*/ 8 w 372"/>
                <a:gd name="T57" fmla="*/ 218 h 229"/>
                <a:gd name="T58" fmla="*/ 1 w 372"/>
                <a:gd name="T59" fmla="*/ 206 h 229"/>
                <a:gd name="T60" fmla="*/ 0 w 372"/>
                <a:gd name="T61" fmla="*/ 192 h 229"/>
                <a:gd name="T62" fmla="*/ 3 w 372"/>
                <a:gd name="T63" fmla="*/ 172 h 229"/>
                <a:gd name="T64" fmla="*/ 13 w 372"/>
                <a:gd name="T65" fmla="*/ 133 h 229"/>
                <a:gd name="T66" fmla="*/ 28 w 372"/>
                <a:gd name="T67" fmla="*/ 98 h 229"/>
                <a:gd name="T68" fmla="*/ 47 w 372"/>
                <a:gd name="T69" fmla="*/ 69 h 229"/>
                <a:gd name="T70" fmla="*/ 73 w 372"/>
                <a:gd name="T71" fmla="*/ 43 h 229"/>
                <a:gd name="T72" fmla="*/ 101 w 372"/>
                <a:gd name="T73" fmla="*/ 23 h 229"/>
                <a:gd name="T74" fmla="*/ 134 w 372"/>
                <a:gd name="T75" fmla="*/ 9 h 229"/>
                <a:gd name="T76" fmla="*/ 168 w 372"/>
                <a:gd name="T77" fmla="*/ 0 h 229"/>
                <a:gd name="T78" fmla="*/ 186 w 372"/>
                <a:gd name="T79" fmla="*/ 0 h 229"/>
                <a:gd name="T80" fmla="*/ 222 w 372"/>
                <a:gd name="T81" fmla="*/ 4 h 229"/>
                <a:gd name="T82" fmla="*/ 255 w 372"/>
                <a:gd name="T83" fmla="*/ 15 h 229"/>
                <a:gd name="T84" fmla="*/ 286 w 372"/>
                <a:gd name="T85" fmla="*/ 31 h 229"/>
                <a:gd name="T86" fmla="*/ 312 w 372"/>
                <a:gd name="T87" fmla="*/ 54 h 229"/>
                <a:gd name="T88" fmla="*/ 335 w 372"/>
                <a:gd name="T89" fmla="*/ 84 h 229"/>
                <a:gd name="T90" fmla="*/ 353 w 372"/>
                <a:gd name="T91" fmla="*/ 116 h 229"/>
                <a:gd name="T92" fmla="*/ 366 w 372"/>
                <a:gd name="T93" fmla="*/ 152 h 229"/>
                <a:gd name="T94" fmla="*/ 372 w 372"/>
                <a:gd name="T95" fmla="*/ 192 h 229"/>
                <a:gd name="T96" fmla="*/ 372 w 372"/>
                <a:gd name="T97" fmla="*/ 198 h 229"/>
                <a:gd name="T98" fmla="*/ 368 w 372"/>
                <a:gd name="T99" fmla="*/ 211 h 229"/>
                <a:gd name="T100" fmla="*/ 358 w 372"/>
                <a:gd name="T101" fmla="*/ 223 h 229"/>
                <a:gd name="T102" fmla="*/ 346 w 372"/>
                <a:gd name="T103" fmla="*/ 229 h 229"/>
                <a:gd name="T104" fmla="*/ 340 w 372"/>
                <a:gd name="T105" fmla="*/ 229 h 229"/>
                <a:gd name="T106" fmla="*/ 336 w 372"/>
                <a:gd name="T107" fmla="*/ 229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72" h="229">
                  <a:moveTo>
                    <a:pt x="336" y="229"/>
                  </a:moveTo>
                  <a:lnTo>
                    <a:pt x="336" y="229"/>
                  </a:lnTo>
                  <a:lnTo>
                    <a:pt x="330" y="229"/>
                  </a:lnTo>
                  <a:lnTo>
                    <a:pt x="323" y="228"/>
                  </a:lnTo>
                  <a:lnTo>
                    <a:pt x="317" y="224"/>
                  </a:lnTo>
                  <a:lnTo>
                    <a:pt x="312" y="221"/>
                  </a:lnTo>
                  <a:lnTo>
                    <a:pt x="309" y="216"/>
                  </a:lnTo>
                  <a:lnTo>
                    <a:pt x="304" y="210"/>
                  </a:lnTo>
                  <a:lnTo>
                    <a:pt x="302" y="203"/>
                  </a:lnTo>
                  <a:lnTo>
                    <a:pt x="301" y="196"/>
                  </a:lnTo>
                  <a:lnTo>
                    <a:pt x="301" y="196"/>
                  </a:lnTo>
                  <a:lnTo>
                    <a:pt x="299" y="183"/>
                  </a:lnTo>
                  <a:lnTo>
                    <a:pt x="297" y="172"/>
                  </a:lnTo>
                  <a:lnTo>
                    <a:pt x="294" y="159"/>
                  </a:lnTo>
                  <a:lnTo>
                    <a:pt x="289" y="147"/>
                  </a:lnTo>
                  <a:lnTo>
                    <a:pt x="284" y="136"/>
                  </a:lnTo>
                  <a:lnTo>
                    <a:pt x="278" y="126"/>
                  </a:lnTo>
                  <a:lnTo>
                    <a:pt x="271" y="116"/>
                  </a:lnTo>
                  <a:lnTo>
                    <a:pt x="263" y="108"/>
                  </a:lnTo>
                  <a:lnTo>
                    <a:pt x="256" y="100"/>
                  </a:lnTo>
                  <a:lnTo>
                    <a:pt x="247" y="92"/>
                  </a:lnTo>
                  <a:lnTo>
                    <a:pt x="238" y="85"/>
                  </a:lnTo>
                  <a:lnTo>
                    <a:pt x="229" y="80"/>
                  </a:lnTo>
                  <a:lnTo>
                    <a:pt x="219" y="77"/>
                  </a:lnTo>
                  <a:lnTo>
                    <a:pt x="207" y="74"/>
                  </a:lnTo>
                  <a:lnTo>
                    <a:pt x="198" y="72"/>
                  </a:lnTo>
                  <a:lnTo>
                    <a:pt x="186" y="71"/>
                  </a:lnTo>
                  <a:lnTo>
                    <a:pt x="186" y="71"/>
                  </a:lnTo>
                  <a:lnTo>
                    <a:pt x="175" y="72"/>
                  </a:lnTo>
                  <a:lnTo>
                    <a:pt x="165" y="74"/>
                  </a:lnTo>
                  <a:lnTo>
                    <a:pt x="153" y="77"/>
                  </a:lnTo>
                  <a:lnTo>
                    <a:pt x="144" y="80"/>
                  </a:lnTo>
                  <a:lnTo>
                    <a:pt x="134" y="85"/>
                  </a:lnTo>
                  <a:lnTo>
                    <a:pt x="126" y="92"/>
                  </a:lnTo>
                  <a:lnTo>
                    <a:pt x="116" y="100"/>
                  </a:lnTo>
                  <a:lnTo>
                    <a:pt x="109" y="108"/>
                  </a:lnTo>
                  <a:lnTo>
                    <a:pt x="101" y="116"/>
                  </a:lnTo>
                  <a:lnTo>
                    <a:pt x="95" y="126"/>
                  </a:lnTo>
                  <a:lnTo>
                    <a:pt x="88" y="136"/>
                  </a:lnTo>
                  <a:lnTo>
                    <a:pt x="83" y="147"/>
                  </a:lnTo>
                  <a:lnTo>
                    <a:pt x="78" y="159"/>
                  </a:lnTo>
                  <a:lnTo>
                    <a:pt x="75" y="172"/>
                  </a:lnTo>
                  <a:lnTo>
                    <a:pt x="73" y="183"/>
                  </a:lnTo>
                  <a:lnTo>
                    <a:pt x="72" y="196"/>
                  </a:lnTo>
                  <a:lnTo>
                    <a:pt x="72" y="196"/>
                  </a:lnTo>
                  <a:lnTo>
                    <a:pt x="70" y="205"/>
                  </a:lnTo>
                  <a:lnTo>
                    <a:pt x="67" y="211"/>
                  </a:lnTo>
                  <a:lnTo>
                    <a:pt x="64" y="216"/>
                  </a:lnTo>
                  <a:lnTo>
                    <a:pt x="59" y="221"/>
                  </a:lnTo>
                  <a:lnTo>
                    <a:pt x="54" y="226"/>
                  </a:lnTo>
                  <a:lnTo>
                    <a:pt x="47" y="228"/>
                  </a:lnTo>
                  <a:lnTo>
                    <a:pt x="41" y="229"/>
                  </a:lnTo>
                  <a:lnTo>
                    <a:pt x="33" y="229"/>
                  </a:lnTo>
                  <a:lnTo>
                    <a:pt x="33" y="229"/>
                  </a:lnTo>
                  <a:lnTo>
                    <a:pt x="26" y="229"/>
                  </a:lnTo>
                  <a:lnTo>
                    <a:pt x="19" y="226"/>
                  </a:lnTo>
                  <a:lnTo>
                    <a:pt x="15" y="223"/>
                  </a:lnTo>
                  <a:lnTo>
                    <a:pt x="8" y="218"/>
                  </a:lnTo>
                  <a:lnTo>
                    <a:pt x="5" y="211"/>
                  </a:lnTo>
                  <a:lnTo>
                    <a:pt x="1" y="206"/>
                  </a:lnTo>
                  <a:lnTo>
                    <a:pt x="0" y="198"/>
                  </a:lnTo>
                  <a:lnTo>
                    <a:pt x="0" y="192"/>
                  </a:lnTo>
                  <a:lnTo>
                    <a:pt x="0" y="192"/>
                  </a:lnTo>
                  <a:lnTo>
                    <a:pt x="3" y="172"/>
                  </a:lnTo>
                  <a:lnTo>
                    <a:pt x="6" y="152"/>
                  </a:lnTo>
                  <a:lnTo>
                    <a:pt x="13" y="133"/>
                  </a:lnTo>
                  <a:lnTo>
                    <a:pt x="19" y="116"/>
                  </a:lnTo>
                  <a:lnTo>
                    <a:pt x="28" y="98"/>
                  </a:lnTo>
                  <a:lnTo>
                    <a:pt x="37" y="84"/>
                  </a:lnTo>
                  <a:lnTo>
                    <a:pt x="47" y="69"/>
                  </a:lnTo>
                  <a:lnTo>
                    <a:pt x="60" y="54"/>
                  </a:lnTo>
                  <a:lnTo>
                    <a:pt x="73" y="43"/>
                  </a:lnTo>
                  <a:lnTo>
                    <a:pt x="86" y="31"/>
                  </a:lnTo>
                  <a:lnTo>
                    <a:pt x="101" y="23"/>
                  </a:lnTo>
                  <a:lnTo>
                    <a:pt x="118" y="15"/>
                  </a:lnTo>
                  <a:lnTo>
                    <a:pt x="134" y="9"/>
                  </a:lnTo>
                  <a:lnTo>
                    <a:pt x="150" y="4"/>
                  </a:lnTo>
                  <a:lnTo>
                    <a:pt x="168" y="0"/>
                  </a:lnTo>
                  <a:lnTo>
                    <a:pt x="186" y="0"/>
                  </a:lnTo>
                  <a:lnTo>
                    <a:pt x="186" y="0"/>
                  </a:lnTo>
                  <a:lnTo>
                    <a:pt x="204" y="0"/>
                  </a:lnTo>
                  <a:lnTo>
                    <a:pt x="222" y="4"/>
                  </a:lnTo>
                  <a:lnTo>
                    <a:pt x="238" y="9"/>
                  </a:lnTo>
                  <a:lnTo>
                    <a:pt x="255" y="15"/>
                  </a:lnTo>
                  <a:lnTo>
                    <a:pt x="271" y="23"/>
                  </a:lnTo>
                  <a:lnTo>
                    <a:pt x="286" y="31"/>
                  </a:lnTo>
                  <a:lnTo>
                    <a:pt x="299" y="43"/>
                  </a:lnTo>
                  <a:lnTo>
                    <a:pt x="312" y="54"/>
                  </a:lnTo>
                  <a:lnTo>
                    <a:pt x="325" y="69"/>
                  </a:lnTo>
                  <a:lnTo>
                    <a:pt x="335" y="84"/>
                  </a:lnTo>
                  <a:lnTo>
                    <a:pt x="345" y="98"/>
                  </a:lnTo>
                  <a:lnTo>
                    <a:pt x="353" y="116"/>
                  </a:lnTo>
                  <a:lnTo>
                    <a:pt x="359" y="133"/>
                  </a:lnTo>
                  <a:lnTo>
                    <a:pt x="366" y="152"/>
                  </a:lnTo>
                  <a:lnTo>
                    <a:pt x="369" y="172"/>
                  </a:lnTo>
                  <a:lnTo>
                    <a:pt x="372" y="192"/>
                  </a:lnTo>
                  <a:lnTo>
                    <a:pt x="372" y="192"/>
                  </a:lnTo>
                  <a:lnTo>
                    <a:pt x="372" y="198"/>
                  </a:lnTo>
                  <a:lnTo>
                    <a:pt x="371" y="206"/>
                  </a:lnTo>
                  <a:lnTo>
                    <a:pt x="368" y="211"/>
                  </a:lnTo>
                  <a:lnTo>
                    <a:pt x="363" y="218"/>
                  </a:lnTo>
                  <a:lnTo>
                    <a:pt x="358" y="223"/>
                  </a:lnTo>
                  <a:lnTo>
                    <a:pt x="353" y="226"/>
                  </a:lnTo>
                  <a:lnTo>
                    <a:pt x="346" y="229"/>
                  </a:lnTo>
                  <a:lnTo>
                    <a:pt x="340" y="229"/>
                  </a:lnTo>
                  <a:lnTo>
                    <a:pt x="340" y="229"/>
                  </a:lnTo>
                  <a:lnTo>
                    <a:pt x="336" y="229"/>
                  </a:lnTo>
                  <a:lnTo>
                    <a:pt x="336" y="2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8" name="Freeform 32">
              <a:extLst>
                <a:ext uri="{FF2B5EF4-FFF2-40B4-BE49-F238E27FC236}">
                  <a16:creationId xmlns:a16="http://schemas.microsoft.com/office/drawing/2014/main" id="{C5582213-CBDE-47F8-A90D-CE0EC32A2B7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250" y="3168651"/>
              <a:ext cx="295275" cy="182563"/>
            </a:xfrm>
            <a:custGeom>
              <a:avLst/>
              <a:gdLst>
                <a:gd name="T0" fmla="*/ 337 w 373"/>
                <a:gd name="T1" fmla="*/ 229 h 229"/>
                <a:gd name="T2" fmla="*/ 324 w 373"/>
                <a:gd name="T3" fmla="*/ 228 h 229"/>
                <a:gd name="T4" fmla="*/ 312 w 373"/>
                <a:gd name="T5" fmla="*/ 221 h 229"/>
                <a:gd name="T6" fmla="*/ 304 w 373"/>
                <a:gd name="T7" fmla="*/ 210 h 229"/>
                <a:gd name="T8" fmla="*/ 301 w 373"/>
                <a:gd name="T9" fmla="*/ 196 h 229"/>
                <a:gd name="T10" fmla="*/ 299 w 373"/>
                <a:gd name="T11" fmla="*/ 183 h 229"/>
                <a:gd name="T12" fmla="*/ 294 w 373"/>
                <a:gd name="T13" fmla="*/ 159 h 229"/>
                <a:gd name="T14" fmla="*/ 284 w 373"/>
                <a:gd name="T15" fmla="*/ 136 h 229"/>
                <a:gd name="T16" fmla="*/ 271 w 373"/>
                <a:gd name="T17" fmla="*/ 116 h 229"/>
                <a:gd name="T18" fmla="*/ 257 w 373"/>
                <a:gd name="T19" fmla="*/ 100 h 229"/>
                <a:gd name="T20" fmla="*/ 239 w 373"/>
                <a:gd name="T21" fmla="*/ 85 h 229"/>
                <a:gd name="T22" fmla="*/ 219 w 373"/>
                <a:gd name="T23" fmla="*/ 77 h 229"/>
                <a:gd name="T24" fmla="*/ 198 w 373"/>
                <a:gd name="T25" fmla="*/ 72 h 229"/>
                <a:gd name="T26" fmla="*/ 186 w 373"/>
                <a:gd name="T27" fmla="*/ 71 h 229"/>
                <a:gd name="T28" fmla="*/ 165 w 373"/>
                <a:gd name="T29" fmla="*/ 74 h 229"/>
                <a:gd name="T30" fmla="*/ 144 w 373"/>
                <a:gd name="T31" fmla="*/ 80 h 229"/>
                <a:gd name="T32" fmla="*/ 126 w 373"/>
                <a:gd name="T33" fmla="*/ 92 h 229"/>
                <a:gd name="T34" fmla="*/ 110 w 373"/>
                <a:gd name="T35" fmla="*/ 108 h 229"/>
                <a:gd name="T36" fmla="*/ 95 w 373"/>
                <a:gd name="T37" fmla="*/ 126 h 229"/>
                <a:gd name="T38" fmla="*/ 83 w 373"/>
                <a:gd name="T39" fmla="*/ 147 h 229"/>
                <a:gd name="T40" fmla="*/ 75 w 373"/>
                <a:gd name="T41" fmla="*/ 172 h 229"/>
                <a:gd name="T42" fmla="*/ 72 w 373"/>
                <a:gd name="T43" fmla="*/ 196 h 229"/>
                <a:gd name="T44" fmla="*/ 70 w 373"/>
                <a:gd name="T45" fmla="*/ 205 h 229"/>
                <a:gd name="T46" fmla="*/ 64 w 373"/>
                <a:gd name="T47" fmla="*/ 216 h 229"/>
                <a:gd name="T48" fmla="*/ 54 w 373"/>
                <a:gd name="T49" fmla="*/ 226 h 229"/>
                <a:gd name="T50" fmla="*/ 41 w 373"/>
                <a:gd name="T51" fmla="*/ 229 h 229"/>
                <a:gd name="T52" fmla="*/ 33 w 373"/>
                <a:gd name="T53" fmla="*/ 229 h 229"/>
                <a:gd name="T54" fmla="*/ 20 w 373"/>
                <a:gd name="T55" fmla="*/ 226 h 229"/>
                <a:gd name="T56" fmla="*/ 8 w 373"/>
                <a:gd name="T57" fmla="*/ 218 h 229"/>
                <a:gd name="T58" fmla="*/ 2 w 373"/>
                <a:gd name="T59" fmla="*/ 206 h 229"/>
                <a:gd name="T60" fmla="*/ 0 w 373"/>
                <a:gd name="T61" fmla="*/ 192 h 229"/>
                <a:gd name="T62" fmla="*/ 3 w 373"/>
                <a:gd name="T63" fmla="*/ 172 h 229"/>
                <a:gd name="T64" fmla="*/ 13 w 373"/>
                <a:gd name="T65" fmla="*/ 133 h 229"/>
                <a:gd name="T66" fmla="*/ 28 w 373"/>
                <a:gd name="T67" fmla="*/ 98 h 229"/>
                <a:gd name="T68" fmla="*/ 47 w 373"/>
                <a:gd name="T69" fmla="*/ 69 h 229"/>
                <a:gd name="T70" fmla="*/ 74 w 373"/>
                <a:gd name="T71" fmla="*/ 43 h 229"/>
                <a:gd name="T72" fmla="*/ 101 w 373"/>
                <a:gd name="T73" fmla="*/ 23 h 229"/>
                <a:gd name="T74" fmla="*/ 134 w 373"/>
                <a:gd name="T75" fmla="*/ 9 h 229"/>
                <a:gd name="T76" fmla="*/ 168 w 373"/>
                <a:gd name="T77" fmla="*/ 0 h 229"/>
                <a:gd name="T78" fmla="*/ 186 w 373"/>
                <a:gd name="T79" fmla="*/ 0 h 229"/>
                <a:gd name="T80" fmla="*/ 222 w 373"/>
                <a:gd name="T81" fmla="*/ 4 h 229"/>
                <a:gd name="T82" fmla="*/ 255 w 373"/>
                <a:gd name="T83" fmla="*/ 15 h 229"/>
                <a:gd name="T84" fmla="*/ 286 w 373"/>
                <a:gd name="T85" fmla="*/ 31 h 229"/>
                <a:gd name="T86" fmla="*/ 312 w 373"/>
                <a:gd name="T87" fmla="*/ 54 h 229"/>
                <a:gd name="T88" fmla="*/ 335 w 373"/>
                <a:gd name="T89" fmla="*/ 84 h 229"/>
                <a:gd name="T90" fmla="*/ 353 w 373"/>
                <a:gd name="T91" fmla="*/ 116 h 229"/>
                <a:gd name="T92" fmla="*/ 366 w 373"/>
                <a:gd name="T93" fmla="*/ 152 h 229"/>
                <a:gd name="T94" fmla="*/ 373 w 373"/>
                <a:gd name="T95" fmla="*/ 192 h 229"/>
                <a:gd name="T96" fmla="*/ 373 w 373"/>
                <a:gd name="T97" fmla="*/ 198 h 229"/>
                <a:gd name="T98" fmla="*/ 368 w 373"/>
                <a:gd name="T99" fmla="*/ 211 h 229"/>
                <a:gd name="T100" fmla="*/ 358 w 373"/>
                <a:gd name="T101" fmla="*/ 223 h 229"/>
                <a:gd name="T102" fmla="*/ 347 w 373"/>
                <a:gd name="T103" fmla="*/ 229 h 229"/>
                <a:gd name="T104" fmla="*/ 340 w 373"/>
                <a:gd name="T105" fmla="*/ 229 h 229"/>
                <a:gd name="T106" fmla="*/ 337 w 373"/>
                <a:gd name="T107" fmla="*/ 229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73" h="229">
                  <a:moveTo>
                    <a:pt x="337" y="229"/>
                  </a:moveTo>
                  <a:lnTo>
                    <a:pt x="337" y="229"/>
                  </a:lnTo>
                  <a:lnTo>
                    <a:pt x="330" y="229"/>
                  </a:lnTo>
                  <a:lnTo>
                    <a:pt x="324" y="228"/>
                  </a:lnTo>
                  <a:lnTo>
                    <a:pt x="317" y="224"/>
                  </a:lnTo>
                  <a:lnTo>
                    <a:pt x="312" y="221"/>
                  </a:lnTo>
                  <a:lnTo>
                    <a:pt x="309" y="216"/>
                  </a:lnTo>
                  <a:lnTo>
                    <a:pt x="304" y="210"/>
                  </a:lnTo>
                  <a:lnTo>
                    <a:pt x="302" y="203"/>
                  </a:lnTo>
                  <a:lnTo>
                    <a:pt x="301" y="196"/>
                  </a:lnTo>
                  <a:lnTo>
                    <a:pt x="301" y="196"/>
                  </a:lnTo>
                  <a:lnTo>
                    <a:pt x="299" y="183"/>
                  </a:lnTo>
                  <a:lnTo>
                    <a:pt x="297" y="172"/>
                  </a:lnTo>
                  <a:lnTo>
                    <a:pt x="294" y="159"/>
                  </a:lnTo>
                  <a:lnTo>
                    <a:pt x="289" y="147"/>
                  </a:lnTo>
                  <a:lnTo>
                    <a:pt x="284" y="136"/>
                  </a:lnTo>
                  <a:lnTo>
                    <a:pt x="278" y="126"/>
                  </a:lnTo>
                  <a:lnTo>
                    <a:pt x="271" y="116"/>
                  </a:lnTo>
                  <a:lnTo>
                    <a:pt x="263" y="108"/>
                  </a:lnTo>
                  <a:lnTo>
                    <a:pt x="257" y="100"/>
                  </a:lnTo>
                  <a:lnTo>
                    <a:pt x="247" y="92"/>
                  </a:lnTo>
                  <a:lnTo>
                    <a:pt x="239" y="85"/>
                  </a:lnTo>
                  <a:lnTo>
                    <a:pt x="229" y="80"/>
                  </a:lnTo>
                  <a:lnTo>
                    <a:pt x="219" y="77"/>
                  </a:lnTo>
                  <a:lnTo>
                    <a:pt x="208" y="74"/>
                  </a:lnTo>
                  <a:lnTo>
                    <a:pt x="198" y="72"/>
                  </a:lnTo>
                  <a:lnTo>
                    <a:pt x="186" y="71"/>
                  </a:lnTo>
                  <a:lnTo>
                    <a:pt x="186" y="71"/>
                  </a:lnTo>
                  <a:lnTo>
                    <a:pt x="175" y="72"/>
                  </a:lnTo>
                  <a:lnTo>
                    <a:pt x="165" y="74"/>
                  </a:lnTo>
                  <a:lnTo>
                    <a:pt x="154" y="77"/>
                  </a:lnTo>
                  <a:lnTo>
                    <a:pt x="144" y="80"/>
                  </a:lnTo>
                  <a:lnTo>
                    <a:pt x="134" y="85"/>
                  </a:lnTo>
                  <a:lnTo>
                    <a:pt x="126" y="92"/>
                  </a:lnTo>
                  <a:lnTo>
                    <a:pt x="116" y="100"/>
                  </a:lnTo>
                  <a:lnTo>
                    <a:pt x="110" y="108"/>
                  </a:lnTo>
                  <a:lnTo>
                    <a:pt x="101" y="116"/>
                  </a:lnTo>
                  <a:lnTo>
                    <a:pt x="95" y="126"/>
                  </a:lnTo>
                  <a:lnTo>
                    <a:pt x="88" y="136"/>
                  </a:lnTo>
                  <a:lnTo>
                    <a:pt x="83" y="147"/>
                  </a:lnTo>
                  <a:lnTo>
                    <a:pt x="79" y="159"/>
                  </a:lnTo>
                  <a:lnTo>
                    <a:pt x="75" y="172"/>
                  </a:lnTo>
                  <a:lnTo>
                    <a:pt x="74" y="183"/>
                  </a:lnTo>
                  <a:lnTo>
                    <a:pt x="72" y="196"/>
                  </a:lnTo>
                  <a:lnTo>
                    <a:pt x="72" y="196"/>
                  </a:lnTo>
                  <a:lnTo>
                    <a:pt x="70" y="205"/>
                  </a:lnTo>
                  <a:lnTo>
                    <a:pt x="67" y="211"/>
                  </a:lnTo>
                  <a:lnTo>
                    <a:pt x="64" y="216"/>
                  </a:lnTo>
                  <a:lnTo>
                    <a:pt x="59" y="221"/>
                  </a:lnTo>
                  <a:lnTo>
                    <a:pt x="54" y="226"/>
                  </a:lnTo>
                  <a:lnTo>
                    <a:pt x="47" y="228"/>
                  </a:lnTo>
                  <a:lnTo>
                    <a:pt x="41" y="229"/>
                  </a:lnTo>
                  <a:lnTo>
                    <a:pt x="33" y="229"/>
                  </a:lnTo>
                  <a:lnTo>
                    <a:pt x="33" y="229"/>
                  </a:lnTo>
                  <a:lnTo>
                    <a:pt x="26" y="229"/>
                  </a:lnTo>
                  <a:lnTo>
                    <a:pt x="20" y="226"/>
                  </a:lnTo>
                  <a:lnTo>
                    <a:pt x="13" y="223"/>
                  </a:lnTo>
                  <a:lnTo>
                    <a:pt x="8" y="218"/>
                  </a:lnTo>
                  <a:lnTo>
                    <a:pt x="5" y="211"/>
                  </a:lnTo>
                  <a:lnTo>
                    <a:pt x="2" y="206"/>
                  </a:lnTo>
                  <a:lnTo>
                    <a:pt x="0" y="198"/>
                  </a:lnTo>
                  <a:lnTo>
                    <a:pt x="0" y="192"/>
                  </a:lnTo>
                  <a:lnTo>
                    <a:pt x="0" y="192"/>
                  </a:lnTo>
                  <a:lnTo>
                    <a:pt x="3" y="172"/>
                  </a:lnTo>
                  <a:lnTo>
                    <a:pt x="7" y="152"/>
                  </a:lnTo>
                  <a:lnTo>
                    <a:pt x="13" y="133"/>
                  </a:lnTo>
                  <a:lnTo>
                    <a:pt x="20" y="116"/>
                  </a:lnTo>
                  <a:lnTo>
                    <a:pt x="28" y="98"/>
                  </a:lnTo>
                  <a:lnTo>
                    <a:pt x="38" y="84"/>
                  </a:lnTo>
                  <a:lnTo>
                    <a:pt x="47" y="69"/>
                  </a:lnTo>
                  <a:lnTo>
                    <a:pt x="61" y="54"/>
                  </a:lnTo>
                  <a:lnTo>
                    <a:pt x="74" y="43"/>
                  </a:lnTo>
                  <a:lnTo>
                    <a:pt x="87" y="31"/>
                  </a:lnTo>
                  <a:lnTo>
                    <a:pt x="101" y="23"/>
                  </a:lnTo>
                  <a:lnTo>
                    <a:pt x="118" y="15"/>
                  </a:lnTo>
                  <a:lnTo>
                    <a:pt x="134" y="9"/>
                  </a:lnTo>
                  <a:lnTo>
                    <a:pt x="150" y="4"/>
                  </a:lnTo>
                  <a:lnTo>
                    <a:pt x="168" y="0"/>
                  </a:lnTo>
                  <a:lnTo>
                    <a:pt x="186" y="0"/>
                  </a:lnTo>
                  <a:lnTo>
                    <a:pt x="186" y="0"/>
                  </a:lnTo>
                  <a:lnTo>
                    <a:pt x="204" y="0"/>
                  </a:lnTo>
                  <a:lnTo>
                    <a:pt x="222" y="4"/>
                  </a:lnTo>
                  <a:lnTo>
                    <a:pt x="239" y="9"/>
                  </a:lnTo>
                  <a:lnTo>
                    <a:pt x="255" y="15"/>
                  </a:lnTo>
                  <a:lnTo>
                    <a:pt x="271" y="23"/>
                  </a:lnTo>
                  <a:lnTo>
                    <a:pt x="286" y="31"/>
                  </a:lnTo>
                  <a:lnTo>
                    <a:pt x="299" y="43"/>
                  </a:lnTo>
                  <a:lnTo>
                    <a:pt x="312" y="54"/>
                  </a:lnTo>
                  <a:lnTo>
                    <a:pt x="325" y="69"/>
                  </a:lnTo>
                  <a:lnTo>
                    <a:pt x="335" y="84"/>
                  </a:lnTo>
                  <a:lnTo>
                    <a:pt x="345" y="98"/>
                  </a:lnTo>
                  <a:lnTo>
                    <a:pt x="353" y="116"/>
                  </a:lnTo>
                  <a:lnTo>
                    <a:pt x="360" y="133"/>
                  </a:lnTo>
                  <a:lnTo>
                    <a:pt x="366" y="152"/>
                  </a:lnTo>
                  <a:lnTo>
                    <a:pt x="369" y="172"/>
                  </a:lnTo>
                  <a:lnTo>
                    <a:pt x="373" y="192"/>
                  </a:lnTo>
                  <a:lnTo>
                    <a:pt x="373" y="192"/>
                  </a:lnTo>
                  <a:lnTo>
                    <a:pt x="373" y="198"/>
                  </a:lnTo>
                  <a:lnTo>
                    <a:pt x="371" y="206"/>
                  </a:lnTo>
                  <a:lnTo>
                    <a:pt x="368" y="211"/>
                  </a:lnTo>
                  <a:lnTo>
                    <a:pt x="363" y="218"/>
                  </a:lnTo>
                  <a:lnTo>
                    <a:pt x="358" y="223"/>
                  </a:lnTo>
                  <a:lnTo>
                    <a:pt x="353" y="226"/>
                  </a:lnTo>
                  <a:lnTo>
                    <a:pt x="347" y="229"/>
                  </a:lnTo>
                  <a:lnTo>
                    <a:pt x="340" y="229"/>
                  </a:lnTo>
                  <a:lnTo>
                    <a:pt x="340" y="229"/>
                  </a:lnTo>
                  <a:lnTo>
                    <a:pt x="337" y="229"/>
                  </a:lnTo>
                  <a:lnTo>
                    <a:pt x="337" y="2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9" name="Freeform 33">
              <a:extLst>
                <a:ext uri="{FF2B5EF4-FFF2-40B4-BE49-F238E27FC236}">
                  <a16:creationId xmlns:a16="http://schemas.microsoft.com/office/drawing/2014/main" id="{C6B2DADC-D73D-4FF3-83C9-FB242EED2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6850" y="3675063"/>
              <a:ext cx="588963" cy="57150"/>
            </a:xfrm>
            <a:custGeom>
              <a:avLst/>
              <a:gdLst>
                <a:gd name="T0" fmla="*/ 708 w 744"/>
                <a:gd name="T1" fmla="*/ 72 h 72"/>
                <a:gd name="T2" fmla="*/ 36 w 744"/>
                <a:gd name="T3" fmla="*/ 72 h 72"/>
                <a:gd name="T4" fmla="*/ 36 w 744"/>
                <a:gd name="T5" fmla="*/ 72 h 72"/>
                <a:gd name="T6" fmla="*/ 29 w 744"/>
                <a:gd name="T7" fmla="*/ 70 h 72"/>
                <a:gd name="T8" fmla="*/ 23 w 744"/>
                <a:gd name="T9" fmla="*/ 68 h 72"/>
                <a:gd name="T10" fmla="*/ 16 w 744"/>
                <a:gd name="T11" fmla="*/ 65 h 72"/>
                <a:gd name="T12" fmla="*/ 11 w 744"/>
                <a:gd name="T13" fmla="*/ 60 h 72"/>
                <a:gd name="T14" fmla="*/ 7 w 744"/>
                <a:gd name="T15" fmla="*/ 55 h 72"/>
                <a:gd name="T16" fmla="*/ 3 w 744"/>
                <a:gd name="T17" fmla="*/ 49 h 72"/>
                <a:gd name="T18" fmla="*/ 2 w 744"/>
                <a:gd name="T19" fmla="*/ 42 h 72"/>
                <a:gd name="T20" fmla="*/ 0 w 744"/>
                <a:gd name="T21" fmla="*/ 36 h 72"/>
                <a:gd name="T22" fmla="*/ 0 w 744"/>
                <a:gd name="T23" fmla="*/ 36 h 72"/>
                <a:gd name="T24" fmla="*/ 2 w 744"/>
                <a:gd name="T25" fmla="*/ 29 h 72"/>
                <a:gd name="T26" fmla="*/ 3 w 744"/>
                <a:gd name="T27" fmla="*/ 21 h 72"/>
                <a:gd name="T28" fmla="*/ 7 w 744"/>
                <a:gd name="T29" fmla="*/ 16 h 72"/>
                <a:gd name="T30" fmla="*/ 11 w 744"/>
                <a:gd name="T31" fmla="*/ 11 h 72"/>
                <a:gd name="T32" fmla="*/ 16 w 744"/>
                <a:gd name="T33" fmla="*/ 6 h 72"/>
                <a:gd name="T34" fmla="*/ 23 w 744"/>
                <a:gd name="T35" fmla="*/ 3 h 72"/>
                <a:gd name="T36" fmla="*/ 29 w 744"/>
                <a:gd name="T37" fmla="*/ 1 h 72"/>
                <a:gd name="T38" fmla="*/ 36 w 744"/>
                <a:gd name="T39" fmla="*/ 0 h 72"/>
                <a:gd name="T40" fmla="*/ 708 w 744"/>
                <a:gd name="T41" fmla="*/ 0 h 72"/>
                <a:gd name="T42" fmla="*/ 708 w 744"/>
                <a:gd name="T43" fmla="*/ 0 h 72"/>
                <a:gd name="T44" fmla="*/ 714 w 744"/>
                <a:gd name="T45" fmla="*/ 1 h 72"/>
                <a:gd name="T46" fmla="*/ 721 w 744"/>
                <a:gd name="T47" fmla="*/ 3 h 72"/>
                <a:gd name="T48" fmla="*/ 727 w 744"/>
                <a:gd name="T49" fmla="*/ 6 h 72"/>
                <a:gd name="T50" fmla="*/ 732 w 744"/>
                <a:gd name="T51" fmla="*/ 11 h 72"/>
                <a:gd name="T52" fmla="*/ 737 w 744"/>
                <a:gd name="T53" fmla="*/ 16 h 72"/>
                <a:gd name="T54" fmla="*/ 740 w 744"/>
                <a:gd name="T55" fmla="*/ 21 h 72"/>
                <a:gd name="T56" fmla="*/ 742 w 744"/>
                <a:gd name="T57" fmla="*/ 29 h 72"/>
                <a:gd name="T58" fmla="*/ 744 w 744"/>
                <a:gd name="T59" fmla="*/ 36 h 72"/>
                <a:gd name="T60" fmla="*/ 744 w 744"/>
                <a:gd name="T61" fmla="*/ 36 h 72"/>
                <a:gd name="T62" fmla="*/ 742 w 744"/>
                <a:gd name="T63" fmla="*/ 42 h 72"/>
                <a:gd name="T64" fmla="*/ 740 w 744"/>
                <a:gd name="T65" fmla="*/ 49 h 72"/>
                <a:gd name="T66" fmla="*/ 737 w 744"/>
                <a:gd name="T67" fmla="*/ 55 h 72"/>
                <a:gd name="T68" fmla="*/ 732 w 744"/>
                <a:gd name="T69" fmla="*/ 60 h 72"/>
                <a:gd name="T70" fmla="*/ 727 w 744"/>
                <a:gd name="T71" fmla="*/ 65 h 72"/>
                <a:gd name="T72" fmla="*/ 721 w 744"/>
                <a:gd name="T73" fmla="*/ 68 h 72"/>
                <a:gd name="T74" fmla="*/ 714 w 744"/>
                <a:gd name="T75" fmla="*/ 70 h 72"/>
                <a:gd name="T76" fmla="*/ 708 w 744"/>
                <a:gd name="T77" fmla="*/ 72 h 72"/>
                <a:gd name="T78" fmla="*/ 708 w 744"/>
                <a:gd name="T79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44" h="72">
                  <a:moveTo>
                    <a:pt x="708" y="72"/>
                  </a:moveTo>
                  <a:lnTo>
                    <a:pt x="36" y="72"/>
                  </a:lnTo>
                  <a:lnTo>
                    <a:pt x="36" y="72"/>
                  </a:lnTo>
                  <a:lnTo>
                    <a:pt x="29" y="70"/>
                  </a:lnTo>
                  <a:lnTo>
                    <a:pt x="23" y="68"/>
                  </a:lnTo>
                  <a:lnTo>
                    <a:pt x="16" y="65"/>
                  </a:lnTo>
                  <a:lnTo>
                    <a:pt x="11" y="60"/>
                  </a:lnTo>
                  <a:lnTo>
                    <a:pt x="7" y="55"/>
                  </a:lnTo>
                  <a:lnTo>
                    <a:pt x="3" y="49"/>
                  </a:lnTo>
                  <a:lnTo>
                    <a:pt x="2" y="42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" y="29"/>
                  </a:lnTo>
                  <a:lnTo>
                    <a:pt x="3" y="21"/>
                  </a:lnTo>
                  <a:lnTo>
                    <a:pt x="7" y="16"/>
                  </a:lnTo>
                  <a:lnTo>
                    <a:pt x="11" y="11"/>
                  </a:lnTo>
                  <a:lnTo>
                    <a:pt x="16" y="6"/>
                  </a:lnTo>
                  <a:lnTo>
                    <a:pt x="23" y="3"/>
                  </a:lnTo>
                  <a:lnTo>
                    <a:pt x="29" y="1"/>
                  </a:lnTo>
                  <a:lnTo>
                    <a:pt x="36" y="0"/>
                  </a:lnTo>
                  <a:lnTo>
                    <a:pt x="708" y="0"/>
                  </a:lnTo>
                  <a:lnTo>
                    <a:pt x="708" y="0"/>
                  </a:lnTo>
                  <a:lnTo>
                    <a:pt x="714" y="1"/>
                  </a:lnTo>
                  <a:lnTo>
                    <a:pt x="721" y="3"/>
                  </a:lnTo>
                  <a:lnTo>
                    <a:pt x="727" y="6"/>
                  </a:lnTo>
                  <a:lnTo>
                    <a:pt x="732" y="11"/>
                  </a:lnTo>
                  <a:lnTo>
                    <a:pt x="737" y="16"/>
                  </a:lnTo>
                  <a:lnTo>
                    <a:pt x="740" y="21"/>
                  </a:lnTo>
                  <a:lnTo>
                    <a:pt x="742" y="29"/>
                  </a:lnTo>
                  <a:lnTo>
                    <a:pt x="744" y="36"/>
                  </a:lnTo>
                  <a:lnTo>
                    <a:pt x="744" y="36"/>
                  </a:lnTo>
                  <a:lnTo>
                    <a:pt x="742" y="42"/>
                  </a:lnTo>
                  <a:lnTo>
                    <a:pt x="740" y="49"/>
                  </a:lnTo>
                  <a:lnTo>
                    <a:pt x="737" y="55"/>
                  </a:lnTo>
                  <a:lnTo>
                    <a:pt x="732" y="60"/>
                  </a:lnTo>
                  <a:lnTo>
                    <a:pt x="727" y="65"/>
                  </a:lnTo>
                  <a:lnTo>
                    <a:pt x="721" y="68"/>
                  </a:lnTo>
                  <a:lnTo>
                    <a:pt x="714" y="70"/>
                  </a:lnTo>
                  <a:lnTo>
                    <a:pt x="708" y="72"/>
                  </a:lnTo>
                  <a:lnTo>
                    <a:pt x="708" y="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152" name="Grupa 151">
            <a:extLst>
              <a:ext uri="{FF2B5EF4-FFF2-40B4-BE49-F238E27FC236}">
                <a16:creationId xmlns:a16="http://schemas.microsoft.com/office/drawing/2014/main" id="{5BD91EB0-612A-43C9-BBA2-27B738641F3E}"/>
              </a:ext>
            </a:extLst>
          </p:cNvPr>
          <p:cNvGrpSpPr/>
          <p:nvPr/>
        </p:nvGrpSpPr>
        <p:grpSpPr>
          <a:xfrm>
            <a:off x="4447377" y="4461935"/>
            <a:ext cx="447864" cy="655127"/>
            <a:chOff x="2776538" y="3530600"/>
            <a:chExt cx="981075" cy="1435101"/>
          </a:xfrm>
          <a:solidFill>
            <a:srgbClr val="D5C7A7"/>
          </a:solidFill>
        </p:grpSpPr>
        <p:sp>
          <p:nvSpPr>
            <p:cNvPr id="153" name="Freeform 40">
              <a:extLst>
                <a:ext uri="{FF2B5EF4-FFF2-40B4-BE49-F238E27FC236}">
                  <a16:creationId xmlns:a16="http://schemas.microsoft.com/office/drawing/2014/main" id="{E97D63D2-CB02-47CD-B88E-A3A476CE57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95663" y="4217988"/>
              <a:ext cx="361950" cy="747713"/>
            </a:xfrm>
            <a:custGeom>
              <a:avLst/>
              <a:gdLst>
                <a:gd name="T0" fmla="*/ 0 w 913"/>
                <a:gd name="T1" fmla="*/ 0 h 1885"/>
                <a:gd name="T2" fmla="*/ 0 w 913"/>
                <a:gd name="T3" fmla="*/ 1885 h 1885"/>
                <a:gd name="T4" fmla="*/ 317 w 913"/>
                <a:gd name="T5" fmla="*/ 1885 h 1885"/>
                <a:gd name="T6" fmla="*/ 317 w 913"/>
                <a:gd name="T7" fmla="*/ 1394 h 1885"/>
                <a:gd name="T8" fmla="*/ 597 w 913"/>
                <a:gd name="T9" fmla="*/ 1394 h 1885"/>
                <a:gd name="T10" fmla="*/ 597 w 913"/>
                <a:gd name="T11" fmla="*/ 1885 h 1885"/>
                <a:gd name="T12" fmla="*/ 913 w 913"/>
                <a:gd name="T13" fmla="*/ 1885 h 1885"/>
                <a:gd name="T14" fmla="*/ 913 w 913"/>
                <a:gd name="T15" fmla="*/ 0 h 1885"/>
                <a:gd name="T16" fmla="*/ 0 w 913"/>
                <a:gd name="T17" fmla="*/ 0 h 1885"/>
                <a:gd name="T18" fmla="*/ 669 w 913"/>
                <a:gd name="T19" fmla="*/ 1150 h 1885"/>
                <a:gd name="T20" fmla="*/ 245 w 913"/>
                <a:gd name="T21" fmla="*/ 1150 h 1885"/>
                <a:gd name="T22" fmla="*/ 245 w 913"/>
                <a:gd name="T23" fmla="*/ 1022 h 1885"/>
                <a:gd name="T24" fmla="*/ 669 w 913"/>
                <a:gd name="T25" fmla="*/ 1022 h 1885"/>
                <a:gd name="T26" fmla="*/ 669 w 913"/>
                <a:gd name="T27" fmla="*/ 1150 h 1885"/>
                <a:gd name="T28" fmla="*/ 669 w 913"/>
                <a:gd name="T29" fmla="*/ 780 h 1885"/>
                <a:gd name="T30" fmla="*/ 245 w 913"/>
                <a:gd name="T31" fmla="*/ 780 h 1885"/>
                <a:gd name="T32" fmla="*/ 245 w 913"/>
                <a:gd name="T33" fmla="*/ 651 h 1885"/>
                <a:gd name="T34" fmla="*/ 669 w 913"/>
                <a:gd name="T35" fmla="*/ 651 h 1885"/>
                <a:gd name="T36" fmla="*/ 669 w 913"/>
                <a:gd name="T37" fmla="*/ 780 h 1885"/>
                <a:gd name="T38" fmla="*/ 669 w 913"/>
                <a:gd name="T39" fmla="*/ 408 h 1885"/>
                <a:gd name="T40" fmla="*/ 245 w 913"/>
                <a:gd name="T41" fmla="*/ 408 h 1885"/>
                <a:gd name="T42" fmla="*/ 245 w 913"/>
                <a:gd name="T43" fmla="*/ 279 h 1885"/>
                <a:gd name="T44" fmla="*/ 669 w 913"/>
                <a:gd name="T45" fmla="*/ 279 h 1885"/>
                <a:gd name="T46" fmla="*/ 669 w 913"/>
                <a:gd name="T47" fmla="*/ 408 h 18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13" h="1885">
                  <a:moveTo>
                    <a:pt x="0" y="0"/>
                  </a:moveTo>
                  <a:lnTo>
                    <a:pt x="0" y="1885"/>
                  </a:lnTo>
                  <a:lnTo>
                    <a:pt x="317" y="1885"/>
                  </a:lnTo>
                  <a:lnTo>
                    <a:pt x="317" y="1394"/>
                  </a:lnTo>
                  <a:lnTo>
                    <a:pt x="597" y="1394"/>
                  </a:lnTo>
                  <a:lnTo>
                    <a:pt x="597" y="1885"/>
                  </a:lnTo>
                  <a:lnTo>
                    <a:pt x="913" y="1885"/>
                  </a:lnTo>
                  <a:lnTo>
                    <a:pt x="913" y="0"/>
                  </a:lnTo>
                  <a:lnTo>
                    <a:pt x="0" y="0"/>
                  </a:lnTo>
                  <a:close/>
                  <a:moveTo>
                    <a:pt x="669" y="1150"/>
                  </a:moveTo>
                  <a:lnTo>
                    <a:pt x="245" y="1150"/>
                  </a:lnTo>
                  <a:lnTo>
                    <a:pt x="245" y="1022"/>
                  </a:lnTo>
                  <a:lnTo>
                    <a:pt x="669" y="1022"/>
                  </a:lnTo>
                  <a:lnTo>
                    <a:pt x="669" y="1150"/>
                  </a:lnTo>
                  <a:close/>
                  <a:moveTo>
                    <a:pt x="669" y="780"/>
                  </a:moveTo>
                  <a:lnTo>
                    <a:pt x="245" y="780"/>
                  </a:lnTo>
                  <a:lnTo>
                    <a:pt x="245" y="651"/>
                  </a:lnTo>
                  <a:lnTo>
                    <a:pt x="669" y="651"/>
                  </a:lnTo>
                  <a:lnTo>
                    <a:pt x="669" y="780"/>
                  </a:lnTo>
                  <a:close/>
                  <a:moveTo>
                    <a:pt x="669" y="408"/>
                  </a:moveTo>
                  <a:lnTo>
                    <a:pt x="245" y="408"/>
                  </a:lnTo>
                  <a:lnTo>
                    <a:pt x="245" y="279"/>
                  </a:lnTo>
                  <a:lnTo>
                    <a:pt x="669" y="279"/>
                  </a:lnTo>
                  <a:lnTo>
                    <a:pt x="669" y="4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54" name="Freeform 41">
              <a:extLst>
                <a:ext uri="{FF2B5EF4-FFF2-40B4-BE49-F238E27FC236}">
                  <a16:creationId xmlns:a16="http://schemas.microsoft.com/office/drawing/2014/main" id="{63C302EA-8337-4F3C-B200-E341E21859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76538" y="3530600"/>
              <a:ext cx="574675" cy="1435100"/>
            </a:xfrm>
            <a:custGeom>
              <a:avLst/>
              <a:gdLst>
                <a:gd name="T0" fmla="*/ 1448 w 1448"/>
                <a:gd name="T1" fmla="*/ 1280 h 3618"/>
                <a:gd name="T2" fmla="*/ 1448 w 1448"/>
                <a:gd name="T3" fmla="*/ 3618 h 3618"/>
                <a:gd name="T4" fmla="*/ 965 w 1448"/>
                <a:gd name="T5" fmla="*/ 3618 h 3618"/>
                <a:gd name="T6" fmla="*/ 965 w 1448"/>
                <a:gd name="T7" fmla="*/ 2930 h 3618"/>
                <a:gd name="T8" fmla="*/ 483 w 1448"/>
                <a:gd name="T9" fmla="*/ 2930 h 3618"/>
                <a:gd name="T10" fmla="*/ 483 w 1448"/>
                <a:gd name="T11" fmla="*/ 3618 h 3618"/>
                <a:gd name="T12" fmla="*/ 0 w 1448"/>
                <a:gd name="T13" fmla="*/ 3618 h 3618"/>
                <a:gd name="T14" fmla="*/ 0 w 1448"/>
                <a:gd name="T15" fmla="*/ 1280 h 3618"/>
                <a:gd name="T16" fmla="*/ 157 w 1448"/>
                <a:gd name="T17" fmla="*/ 1280 h 3618"/>
                <a:gd name="T18" fmla="*/ 157 w 1448"/>
                <a:gd name="T19" fmla="*/ 1098 h 3618"/>
                <a:gd name="T20" fmla="*/ 314 w 1448"/>
                <a:gd name="T21" fmla="*/ 1098 h 3618"/>
                <a:gd name="T22" fmla="*/ 314 w 1448"/>
                <a:gd name="T23" fmla="*/ 918 h 3618"/>
                <a:gd name="T24" fmla="*/ 638 w 1448"/>
                <a:gd name="T25" fmla="*/ 918 h 3618"/>
                <a:gd name="T26" fmla="*/ 724 w 1448"/>
                <a:gd name="T27" fmla="*/ 0 h 3618"/>
                <a:gd name="T28" fmla="*/ 811 w 1448"/>
                <a:gd name="T29" fmla="*/ 918 h 3618"/>
                <a:gd name="T30" fmla="*/ 1134 w 1448"/>
                <a:gd name="T31" fmla="*/ 918 h 3618"/>
                <a:gd name="T32" fmla="*/ 1134 w 1448"/>
                <a:gd name="T33" fmla="*/ 1098 h 3618"/>
                <a:gd name="T34" fmla="*/ 1291 w 1448"/>
                <a:gd name="T35" fmla="*/ 1098 h 3618"/>
                <a:gd name="T36" fmla="*/ 1291 w 1448"/>
                <a:gd name="T37" fmla="*/ 1280 h 3618"/>
                <a:gd name="T38" fmla="*/ 1448 w 1448"/>
                <a:gd name="T39" fmla="*/ 1280 h 3618"/>
                <a:gd name="T40" fmla="*/ 1158 w 1448"/>
                <a:gd name="T41" fmla="*/ 1580 h 3618"/>
                <a:gd name="T42" fmla="*/ 290 w 1448"/>
                <a:gd name="T43" fmla="*/ 1580 h 3618"/>
                <a:gd name="T44" fmla="*/ 290 w 1448"/>
                <a:gd name="T45" fmla="*/ 1700 h 3618"/>
                <a:gd name="T46" fmla="*/ 1158 w 1448"/>
                <a:gd name="T47" fmla="*/ 1700 h 3618"/>
                <a:gd name="T48" fmla="*/ 1158 w 1448"/>
                <a:gd name="T49" fmla="*/ 1580 h 3618"/>
                <a:gd name="T50" fmla="*/ 1158 w 1448"/>
                <a:gd name="T51" fmla="*/ 1997 h 3618"/>
                <a:gd name="T52" fmla="*/ 290 w 1448"/>
                <a:gd name="T53" fmla="*/ 1997 h 3618"/>
                <a:gd name="T54" fmla="*/ 290 w 1448"/>
                <a:gd name="T55" fmla="*/ 2117 h 3618"/>
                <a:gd name="T56" fmla="*/ 1158 w 1448"/>
                <a:gd name="T57" fmla="*/ 2117 h 3618"/>
                <a:gd name="T58" fmla="*/ 1158 w 1448"/>
                <a:gd name="T59" fmla="*/ 1997 h 3618"/>
                <a:gd name="T60" fmla="*/ 1158 w 1448"/>
                <a:gd name="T61" fmla="*/ 2414 h 3618"/>
                <a:gd name="T62" fmla="*/ 290 w 1448"/>
                <a:gd name="T63" fmla="*/ 2414 h 3618"/>
                <a:gd name="T64" fmla="*/ 290 w 1448"/>
                <a:gd name="T65" fmla="*/ 2535 h 3618"/>
                <a:gd name="T66" fmla="*/ 1158 w 1448"/>
                <a:gd name="T67" fmla="*/ 2535 h 3618"/>
                <a:gd name="T68" fmla="*/ 1158 w 1448"/>
                <a:gd name="T69" fmla="*/ 2414 h 3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48" h="3618">
                  <a:moveTo>
                    <a:pt x="1448" y="1280"/>
                  </a:moveTo>
                  <a:lnTo>
                    <a:pt x="1448" y="3618"/>
                  </a:lnTo>
                  <a:lnTo>
                    <a:pt x="965" y="3618"/>
                  </a:lnTo>
                  <a:lnTo>
                    <a:pt x="965" y="2930"/>
                  </a:lnTo>
                  <a:lnTo>
                    <a:pt x="483" y="2930"/>
                  </a:lnTo>
                  <a:lnTo>
                    <a:pt x="483" y="3618"/>
                  </a:lnTo>
                  <a:lnTo>
                    <a:pt x="0" y="3618"/>
                  </a:lnTo>
                  <a:lnTo>
                    <a:pt x="0" y="1280"/>
                  </a:lnTo>
                  <a:lnTo>
                    <a:pt x="157" y="1280"/>
                  </a:lnTo>
                  <a:lnTo>
                    <a:pt x="157" y="1098"/>
                  </a:lnTo>
                  <a:lnTo>
                    <a:pt x="314" y="1098"/>
                  </a:lnTo>
                  <a:lnTo>
                    <a:pt x="314" y="918"/>
                  </a:lnTo>
                  <a:lnTo>
                    <a:pt x="638" y="918"/>
                  </a:lnTo>
                  <a:lnTo>
                    <a:pt x="724" y="0"/>
                  </a:lnTo>
                  <a:lnTo>
                    <a:pt x="811" y="918"/>
                  </a:lnTo>
                  <a:lnTo>
                    <a:pt x="1134" y="918"/>
                  </a:lnTo>
                  <a:lnTo>
                    <a:pt x="1134" y="1098"/>
                  </a:lnTo>
                  <a:lnTo>
                    <a:pt x="1291" y="1098"/>
                  </a:lnTo>
                  <a:lnTo>
                    <a:pt x="1291" y="1280"/>
                  </a:lnTo>
                  <a:lnTo>
                    <a:pt x="1448" y="1280"/>
                  </a:lnTo>
                  <a:close/>
                  <a:moveTo>
                    <a:pt x="1158" y="1580"/>
                  </a:moveTo>
                  <a:lnTo>
                    <a:pt x="290" y="1580"/>
                  </a:lnTo>
                  <a:lnTo>
                    <a:pt x="290" y="1700"/>
                  </a:lnTo>
                  <a:lnTo>
                    <a:pt x="1158" y="1700"/>
                  </a:lnTo>
                  <a:lnTo>
                    <a:pt x="1158" y="1580"/>
                  </a:lnTo>
                  <a:close/>
                  <a:moveTo>
                    <a:pt x="1158" y="1997"/>
                  </a:moveTo>
                  <a:lnTo>
                    <a:pt x="290" y="1997"/>
                  </a:lnTo>
                  <a:lnTo>
                    <a:pt x="290" y="2117"/>
                  </a:lnTo>
                  <a:lnTo>
                    <a:pt x="1158" y="2117"/>
                  </a:lnTo>
                  <a:lnTo>
                    <a:pt x="1158" y="1997"/>
                  </a:lnTo>
                  <a:close/>
                  <a:moveTo>
                    <a:pt x="1158" y="2414"/>
                  </a:moveTo>
                  <a:lnTo>
                    <a:pt x="290" y="2414"/>
                  </a:lnTo>
                  <a:lnTo>
                    <a:pt x="290" y="2535"/>
                  </a:lnTo>
                  <a:lnTo>
                    <a:pt x="1158" y="2535"/>
                  </a:lnTo>
                  <a:lnTo>
                    <a:pt x="1158" y="24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155" name="Grupa 154">
            <a:extLst>
              <a:ext uri="{FF2B5EF4-FFF2-40B4-BE49-F238E27FC236}">
                <a16:creationId xmlns:a16="http://schemas.microsoft.com/office/drawing/2014/main" id="{6EAB30F1-DE3C-4FEA-A2BE-BA69A8857FEE}"/>
              </a:ext>
            </a:extLst>
          </p:cNvPr>
          <p:cNvGrpSpPr/>
          <p:nvPr/>
        </p:nvGrpSpPr>
        <p:grpSpPr>
          <a:xfrm>
            <a:off x="7479205" y="4530945"/>
            <a:ext cx="459651" cy="517106"/>
            <a:chOff x="4279901" y="2478088"/>
            <a:chExt cx="635000" cy="714374"/>
          </a:xfrm>
          <a:solidFill>
            <a:srgbClr val="D5C7A7"/>
          </a:solidFill>
        </p:grpSpPr>
        <p:sp>
          <p:nvSpPr>
            <p:cNvPr id="156" name="Freeform 34">
              <a:extLst>
                <a:ext uri="{FF2B5EF4-FFF2-40B4-BE49-F238E27FC236}">
                  <a16:creationId xmlns:a16="http://schemas.microsoft.com/office/drawing/2014/main" id="{8CAB3269-62E3-490E-ADC5-478E2223A6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7238" y="2478088"/>
              <a:ext cx="320675" cy="320675"/>
            </a:xfrm>
            <a:custGeom>
              <a:avLst/>
              <a:gdLst>
                <a:gd name="T0" fmla="*/ 1410 w 1411"/>
                <a:gd name="T1" fmla="*/ 669 h 1410"/>
                <a:gd name="T2" fmla="*/ 1397 w 1411"/>
                <a:gd name="T3" fmla="*/ 563 h 1410"/>
                <a:gd name="T4" fmla="*/ 1368 w 1411"/>
                <a:gd name="T5" fmla="*/ 462 h 1410"/>
                <a:gd name="T6" fmla="*/ 1326 w 1411"/>
                <a:gd name="T7" fmla="*/ 367 h 1410"/>
                <a:gd name="T8" fmla="*/ 1271 w 1411"/>
                <a:gd name="T9" fmla="*/ 282 h 1410"/>
                <a:gd name="T10" fmla="*/ 1205 w 1411"/>
                <a:gd name="T11" fmla="*/ 206 h 1410"/>
                <a:gd name="T12" fmla="*/ 1127 w 1411"/>
                <a:gd name="T13" fmla="*/ 139 h 1410"/>
                <a:gd name="T14" fmla="*/ 1042 w 1411"/>
                <a:gd name="T15" fmla="*/ 84 h 1410"/>
                <a:gd name="T16" fmla="*/ 948 w 1411"/>
                <a:gd name="T17" fmla="*/ 42 h 1410"/>
                <a:gd name="T18" fmla="*/ 848 w 1411"/>
                <a:gd name="T19" fmla="*/ 14 h 1410"/>
                <a:gd name="T20" fmla="*/ 742 w 1411"/>
                <a:gd name="T21" fmla="*/ 1 h 1410"/>
                <a:gd name="T22" fmla="*/ 669 w 1411"/>
                <a:gd name="T23" fmla="*/ 1 h 1410"/>
                <a:gd name="T24" fmla="*/ 564 w 1411"/>
                <a:gd name="T25" fmla="*/ 14 h 1410"/>
                <a:gd name="T26" fmla="*/ 463 w 1411"/>
                <a:gd name="T27" fmla="*/ 42 h 1410"/>
                <a:gd name="T28" fmla="*/ 369 w 1411"/>
                <a:gd name="T29" fmla="*/ 84 h 1410"/>
                <a:gd name="T30" fmla="*/ 283 w 1411"/>
                <a:gd name="T31" fmla="*/ 139 h 1410"/>
                <a:gd name="T32" fmla="*/ 207 w 1411"/>
                <a:gd name="T33" fmla="*/ 206 h 1410"/>
                <a:gd name="T34" fmla="*/ 141 w 1411"/>
                <a:gd name="T35" fmla="*/ 282 h 1410"/>
                <a:gd name="T36" fmla="*/ 86 w 1411"/>
                <a:gd name="T37" fmla="*/ 367 h 1410"/>
                <a:gd name="T38" fmla="*/ 43 w 1411"/>
                <a:gd name="T39" fmla="*/ 462 h 1410"/>
                <a:gd name="T40" fmla="*/ 15 w 1411"/>
                <a:gd name="T41" fmla="*/ 563 h 1410"/>
                <a:gd name="T42" fmla="*/ 1 w 1411"/>
                <a:gd name="T43" fmla="*/ 669 h 1410"/>
                <a:gd name="T44" fmla="*/ 1 w 1411"/>
                <a:gd name="T45" fmla="*/ 742 h 1410"/>
                <a:gd name="T46" fmla="*/ 15 w 1411"/>
                <a:gd name="T47" fmla="*/ 848 h 1410"/>
                <a:gd name="T48" fmla="*/ 43 w 1411"/>
                <a:gd name="T49" fmla="*/ 948 h 1410"/>
                <a:gd name="T50" fmla="*/ 86 w 1411"/>
                <a:gd name="T51" fmla="*/ 1042 h 1410"/>
                <a:gd name="T52" fmla="*/ 141 w 1411"/>
                <a:gd name="T53" fmla="*/ 1127 h 1410"/>
                <a:gd name="T54" fmla="*/ 207 w 1411"/>
                <a:gd name="T55" fmla="*/ 1205 h 1410"/>
                <a:gd name="T56" fmla="*/ 283 w 1411"/>
                <a:gd name="T57" fmla="*/ 1271 h 1410"/>
                <a:gd name="T58" fmla="*/ 369 w 1411"/>
                <a:gd name="T59" fmla="*/ 1326 h 1410"/>
                <a:gd name="T60" fmla="*/ 463 w 1411"/>
                <a:gd name="T61" fmla="*/ 1368 h 1410"/>
                <a:gd name="T62" fmla="*/ 564 w 1411"/>
                <a:gd name="T63" fmla="*/ 1396 h 1410"/>
                <a:gd name="T64" fmla="*/ 669 w 1411"/>
                <a:gd name="T65" fmla="*/ 1409 h 1410"/>
                <a:gd name="T66" fmla="*/ 742 w 1411"/>
                <a:gd name="T67" fmla="*/ 1409 h 1410"/>
                <a:gd name="T68" fmla="*/ 848 w 1411"/>
                <a:gd name="T69" fmla="*/ 1396 h 1410"/>
                <a:gd name="T70" fmla="*/ 948 w 1411"/>
                <a:gd name="T71" fmla="*/ 1368 h 1410"/>
                <a:gd name="T72" fmla="*/ 1042 w 1411"/>
                <a:gd name="T73" fmla="*/ 1326 h 1410"/>
                <a:gd name="T74" fmla="*/ 1127 w 1411"/>
                <a:gd name="T75" fmla="*/ 1271 h 1410"/>
                <a:gd name="T76" fmla="*/ 1205 w 1411"/>
                <a:gd name="T77" fmla="*/ 1205 h 1410"/>
                <a:gd name="T78" fmla="*/ 1271 w 1411"/>
                <a:gd name="T79" fmla="*/ 1127 h 1410"/>
                <a:gd name="T80" fmla="*/ 1326 w 1411"/>
                <a:gd name="T81" fmla="*/ 1042 h 1410"/>
                <a:gd name="T82" fmla="*/ 1368 w 1411"/>
                <a:gd name="T83" fmla="*/ 948 h 1410"/>
                <a:gd name="T84" fmla="*/ 1397 w 1411"/>
                <a:gd name="T85" fmla="*/ 848 h 1410"/>
                <a:gd name="T86" fmla="*/ 1410 w 1411"/>
                <a:gd name="T87" fmla="*/ 742 h 1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11" h="1410">
                  <a:moveTo>
                    <a:pt x="1411" y="705"/>
                  </a:moveTo>
                  <a:lnTo>
                    <a:pt x="1411" y="705"/>
                  </a:lnTo>
                  <a:lnTo>
                    <a:pt x="1410" y="669"/>
                  </a:lnTo>
                  <a:lnTo>
                    <a:pt x="1408" y="632"/>
                  </a:lnTo>
                  <a:lnTo>
                    <a:pt x="1403" y="597"/>
                  </a:lnTo>
                  <a:lnTo>
                    <a:pt x="1397" y="563"/>
                  </a:lnTo>
                  <a:lnTo>
                    <a:pt x="1389" y="528"/>
                  </a:lnTo>
                  <a:lnTo>
                    <a:pt x="1379" y="494"/>
                  </a:lnTo>
                  <a:lnTo>
                    <a:pt x="1368" y="462"/>
                  </a:lnTo>
                  <a:lnTo>
                    <a:pt x="1356" y="430"/>
                  </a:lnTo>
                  <a:lnTo>
                    <a:pt x="1342" y="399"/>
                  </a:lnTo>
                  <a:lnTo>
                    <a:pt x="1326" y="367"/>
                  </a:lnTo>
                  <a:lnTo>
                    <a:pt x="1310" y="339"/>
                  </a:lnTo>
                  <a:lnTo>
                    <a:pt x="1290" y="310"/>
                  </a:lnTo>
                  <a:lnTo>
                    <a:pt x="1271" y="282"/>
                  </a:lnTo>
                  <a:lnTo>
                    <a:pt x="1251" y="255"/>
                  </a:lnTo>
                  <a:lnTo>
                    <a:pt x="1228" y="230"/>
                  </a:lnTo>
                  <a:lnTo>
                    <a:pt x="1205" y="206"/>
                  </a:lnTo>
                  <a:lnTo>
                    <a:pt x="1180" y="182"/>
                  </a:lnTo>
                  <a:lnTo>
                    <a:pt x="1154" y="160"/>
                  </a:lnTo>
                  <a:lnTo>
                    <a:pt x="1127" y="139"/>
                  </a:lnTo>
                  <a:lnTo>
                    <a:pt x="1101" y="120"/>
                  </a:lnTo>
                  <a:lnTo>
                    <a:pt x="1072" y="102"/>
                  </a:lnTo>
                  <a:lnTo>
                    <a:pt x="1042" y="84"/>
                  </a:lnTo>
                  <a:lnTo>
                    <a:pt x="1012" y="68"/>
                  </a:lnTo>
                  <a:lnTo>
                    <a:pt x="981" y="54"/>
                  </a:lnTo>
                  <a:lnTo>
                    <a:pt x="948" y="42"/>
                  </a:lnTo>
                  <a:lnTo>
                    <a:pt x="915" y="31"/>
                  </a:lnTo>
                  <a:lnTo>
                    <a:pt x="882" y="21"/>
                  </a:lnTo>
                  <a:lnTo>
                    <a:pt x="848" y="14"/>
                  </a:lnTo>
                  <a:lnTo>
                    <a:pt x="814" y="7"/>
                  </a:lnTo>
                  <a:lnTo>
                    <a:pt x="778" y="3"/>
                  </a:lnTo>
                  <a:lnTo>
                    <a:pt x="742" y="1"/>
                  </a:lnTo>
                  <a:lnTo>
                    <a:pt x="705" y="0"/>
                  </a:lnTo>
                  <a:lnTo>
                    <a:pt x="705" y="0"/>
                  </a:lnTo>
                  <a:lnTo>
                    <a:pt x="669" y="1"/>
                  </a:lnTo>
                  <a:lnTo>
                    <a:pt x="634" y="3"/>
                  </a:lnTo>
                  <a:lnTo>
                    <a:pt x="598" y="7"/>
                  </a:lnTo>
                  <a:lnTo>
                    <a:pt x="564" y="14"/>
                  </a:lnTo>
                  <a:lnTo>
                    <a:pt x="530" y="21"/>
                  </a:lnTo>
                  <a:lnTo>
                    <a:pt x="495" y="31"/>
                  </a:lnTo>
                  <a:lnTo>
                    <a:pt x="463" y="42"/>
                  </a:lnTo>
                  <a:lnTo>
                    <a:pt x="431" y="54"/>
                  </a:lnTo>
                  <a:lnTo>
                    <a:pt x="400" y="68"/>
                  </a:lnTo>
                  <a:lnTo>
                    <a:pt x="369" y="84"/>
                  </a:lnTo>
                  <a:lnTo>
                    <a:pt x="340" y="102"/>
                  </a:lnTo>
                  <a:lnTo>
                    <a:pt x="311" y="120"/>
                  </a:lnTo>
                  <a:lnTo>
                    <a:pt x="283" y="139"/>
                  </a:lnTo>
                  <a:lnTo>
                    <a:pt x="257" y="160"/>
                  </a:lnTo>
                  <a:lnTo>
                    <a:pt x="232" y="182"/>
                  </a:lnTo>
                  <a:lnTo>
                    <a:pt x="207" y="206"/>
                  </a:lnTo>
                  <a:lnTo>
                    <a:pt x="184" y="230"/>
                  </a:lnTo>
                  <a:lnTo>
                    <a:pt x="161" y="255"/>
                  </a:lnTo>
                  <a:lnTo>
                    <a:pt x="141" y="282"/>
                  </a:lnTo>
                  <a:lnTo>
                    <a:pt x="121" y="310"/>
                  </a:lnTo>
                  <a:lnTo>
                    <a:pt x="102" y="339"/>
                  </a:lnTo>
                  <a:lnTo>
                    <a:pt x="86" y="367"/>
                  </a:lnTo>
                  <a:lnTo>
                    <a:pt x="70" y="399"/>
                  </a:lnTo>
                  <a:lnTo>
                    <a:pt x="56" y="430"/>
                  </a:lnTo>
                  <a:lnTo>
                    <a:pt x="43" y="462"/>
                  </a:lnTo>
                  <a:lnTo>
                    <a:pt x="33" y="494"/>
                  </a:lnTo>
                  <a:lnTo>
                    <a:pt x="23" y="528"/>
                  </a:lnTo>
                  <a:lnTo>
                    <a:pt x="15" y="563"/>
                  </a:lnTo>
                  <a:lnTo>
                    <a:pt x="9" y="597"/>
                  </a:lnTo>
                  <a:lnTo>
                    <a:pt x="5" y="632"/>
                  </a:lnTo>
                  <a:lnTo>
                    <a:pt x="1" y="669"/>
                  </a:lnTo>
                  <a:lnTo>
                    <a:pt x="0" y="705"/>
                  </a:lnTo>
                  <a:lnTo>
                    <a:pt x="0" y="705"/>
                  </a:lnTo>
                  <a:lnTo>
                    <a:pt x="1" y="742"/>
                  </a:lnTo>
                  <a:lnTo>
                    <a:pt x="5" y="777"/>
                  </a:lnTo>
                  <a:lnTo>
                    <a:pt x="9" y="812"/>
                  </a:lnTo>
                  <a:lnTo>
                    <a:pt x="15" y="848"/>
                  </a:lnTo>
                  <a:lnTo>
                    <a:pt x="23" y="882"/>
                  </a:lnTo>
                  <a:lnTo>
                    <a:pt x="33" y="915"/>
                  </a:lnTo>
                  <a:lnTo>
                    <a:pt x="43" y="948"/>
                  </a:lnTo>
                  <a:lnTo>
                    <a:pt x="56" y="981"/>
                  </a:lnTo>
                  <a:lnTo>
                    <a:pt x="70" y="1012"/>
                  </a:lnTo>
                  <a:lnTo>
                    <a:pt x="86" y="1042"/>
                  </a:lnTo>
                  <a:lnTo>
                    <a:pt x="102" y="1072"/>
                  </a:lnTo>
                  <a:lnTo>
                    <a:pt x="121" y="1100"/>
                  </a:lnTo>
                  <a:lnTo>
                    <a:pt x="141" y="1127"/>
                  </a:lnTo>
                  <a:lnTo>
                    <a:pt x="161" y="1154"/>
                  </a:lnTo>
                  <a:lnTo>
                    <a:pt x="184" y="1180"/>
                  </a:lnTo>
                  <a:lnTo>
                    <a:pt x="207" y="1205"/>
                  </a:lnTo>
                  <a:lnTo>
                    <a:pt x="232" y="1228"/>
                  </a:lnTo>
                  <a:lnTo>
                    <a:pt x="257" y="1250"/>
                  </a:lnTo>
                  <a:lnTo>
                    <a:pt x="283" y="1271"/>
                  </a:lnTo>
                  <a:lnTo>
                    <a:pt x="311" y="1290"/>
                  </a:lnTo>
                  <a:lnTo>
                    <a:pt x="340" y="1309"/>
                  </a:lnTo>
                  <a:lnTo>
                    <a:pt x="369" y="1326"/>
                  </a:lnTo>
                  <a:lnTo>
                    <a:pt x="400" y="1341"/>
                  </a:lnTo>
                  <a:lnTo>
                    <a:pt x="431" y="1356"/>
                  </a:lnTo>
                  <a:lnTo>
                    <a:pt x="463" y="1368"/>
                  </a:lnTo>
                  <a:lnTo>
                    <a:pt x="495" y="1379"/>
                  </a:lnTo>
                  <a:lnTo>
                    <a:pt x="530" y="1388"/>
                  </a:lnTo>
                  <a:lnTo>
                    <a:pt x="564" y="1396"/>
                  </a:lnTo>
                  <a:lnTo>
                    <a:pt x="598" y="1403"/>
                  </a:lnTo>
                  <a:lnTo>
                    <a:pt x="634" y="1407"/>
                  </a:lnTo>
                  <a:lnTo>
                    <a:pt x="669" y="1409"/>
                  </a:lnTo>
                  <a:lnTo>
                    <a:pt x="705" y="1410"/>
                  </a:lnTo>
                  <a:lnTo>
                    <a:pt x="705" y="1410"/>
                  </a:lnTo>
                  <a:lnTo>
                    <a:pt x="742" y="1409"/>
                  </a:lnTo>
                  <a:lnTo>
                    <a:pt x="778" y="1407"/>
                  </a:lnTo>
                  <a:lnTo>
                    <a:pt x="814" y="1403"/>
                  </a:lnTo>
                  <a:lnTo>
                    <a:pt x="848" y="1396"/>
                  </a:lnTo>
                  <a:lnTo>
                    <a:pt x="882" y="1388"/>
                  </a:lnTo>
                  <a:lnTo>
                    <a:pt x="915" y="1379"/>
                  </a:lnTo>
                  <a:lnTo>
                    <a:pt x="948" y="1368"/>
                  </a:lnTo>
                  <a:lnTo>
                    <a:pt x="981" y="1356"/>
                  </a:lnTo>
                  <a:lnTo>
                    <a:pt x="1012" y="1341"/>
                  </a:lnTo>
                  <a:lnTo>
                    <a:pt x="1042" y="1326"/>
                  </a:lnTo>
                  <a:lnTo>
                    <a:pt x="1072" y="1309"/>
                  </a:lnTo>
                  <a:lnTo>
                    <a:pt x="1101" y="1290"/>
                  </a:lnTo>
                  <a:lnTo>
                    <a:pt x="1127" y="1271"/>
                  </a:lnTo>
                  <a:lnTo>
                    <a:pt x="1154" y="1250"/>
                  </a:lnTo>
                  <a:lnTo>
                    <a:pt x="1180" y="1228"/>
                  </a:lnTo>
                  <a:lnTo>
                    <a:pt x="1205" y="1205"/>
                  </a:lnTo>
                  <a:lnTo>
                    <a:pt x="1228" y="1180"/>
                  </a:lnTo>
                  <a:lnTo>
                    <a:pt x="1251" y="1154"/>
                  </a:lnTo>
                  <a:lnTo>
                    <a:pt x="1271" y="1127"/>
                  </a:lnTo>
                  <a:lnTo>
                    <a:pt x="1290" y="1100"/>
                  </a:lnTo>
                  <a:lnTo>
                    <a:pt x="1310" y="1072"/>
                  </a:lnTo>
                  <a:lnTo>
                    <a:pt x="1326" y="1042"/>
                  </a:lnTo>
                  <a:lnTo>
                    <a:pt x="1342" y="1012"/>
                  </a:lnTo>
                  <a:lnTo>
                    <a:pt x="1356" y="981"/>
                  </a:lnTo>
                  <a:lnTo>
                    <a:pt x="1368" y="948"/>
                  </a:lnTo>
                  <a:lnTo>
                    <a:pt x="1379" y="915"/>
                  </a:lnTo>
                  <a:lnTo>
                    <a:pt x="1389" y="882"/>
                  </a:lnTo>
                  <a:lnTo>
                    <a:pt x="1397" y="848"/>
                  </a:lnTo>
                  <a:lnTo>
                    <a:pt x="1403" y="812"/>
                  </a:lnTo>
                  <a:lnTo>
                    <a:pt x="1408" y="777"/>
                  </a:lnTo>
                  <a:lnTo>
                    <a:pt x="1410" y="742"/>
                  </a:lnTo>
                  <a:lnTo>
                    <a:pt x="1411" y="705"/>
                  </a:lnTo>
                  <a:lnTo>
                    <a:pt x="1411" y="7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57" name="Freeform 35">
              <a:extLst>
                <a:ext uri="{FF2B5EF4-FFF2-40B4-BE49-F238E27FC236}">
                  <a16:creationId xmlns:a16="http://schemas.microsoft.com/office/drawing/2014/main" id="{67E80C43-E9CE-4034-B125-8BAB457599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5476" y="2546350"/>
              <a:ext cx="160338" cy="273050"/>
            </a:xfrm>
            <a:custGeom>
              <a:avLst/>
              <a:gdLst>
                <a:gd name="T0" fmla="*/ 80 w 710"/>
                <a:gd name="T1" fmla="*/ 768 h 1204"/>
                <a:gd name="T2" fmla="*/ 144 w 710"/>
                <a:gd name="T3" fmla="*/ 897 h 1204"/>
                <a:gd name="T4" fmla="*/ 221 w 710"/>
                <a:gd name="T5" fmla="*/ 1008 h 1204"/>
                <a:gd name="T6" fmla="*/ 308 w 710"/>
                <a:gd name="T7" fmla="*/ 1097 h 1204"/>
                <a:gd name="T8" fmla="*/ 384 w 710"/>
                <a:gd name="T9" fmla="*/ 1155 h 1204"/>
                <a:gd name="T10" fmla="*/ 430 w 710"/>
                <a:gd name="T11" fmla="*/ 1180 h 1204"/>
                <a:gd name="T12" fmla="*/ 477 w 710"/>
                <a:gd name="T13" fmla="*/ 1199 h 1204"/>
                <a:gd name="T14" fmla="*/ 514 w 710"/>
                <a:gd name="T15" fmla="*/ 1202 h 1204"/>
                <a:gd name="T16" fmla="*/ 580 w 710"/>
                <a:gd name="T17" fmla="*/ 1191 h 1204"/>
                <a:gd name="T18" fmla="*/ 650 w 710"/>
                <a:gd name="T19" fmla="*/ 1164 h 1204"/>
                <a:gd name="T20" fmla="*/ 708 w 710"/>
                <a:gd name="T21" fmla="*/ 1045 h 1204"/>
                <a:gd name="T22" fmla="*/ 710 w 710"/>
                <a:gd name="T23" fmla="*/ 1036 h 1204"/>
                <a:gd name="T24" fmla="*/ 704 w 710"/>
                <a:gd name="T25" fmla="*/ 1029 h 1204"/>
                <a:gd name="T26" fmla="*/ 530 w 710"/>
                <a:gd name="T27" fmla="*/ 858 h 1204"/>
                <a:gd name="T28" fmla="*/ 517 w 710"/>
                <a:gd name="T29" fmla="*/ 853 h 1204"/>
                <a:gd name="T30" fmla="*/ 499 w 710"/>
                <a:gd name="T31" fmla="*/ 856 h 1204"/>
                <a:gd name="T32" fmla="*/ 390 w 710"/>
                <a:gd name="T33" fmla="*/ 896 h 1204"/>
                <a:gd name="T34" fmla="*/ 369 w 710"/>
                <a:gd name="T35" fmla="*/ 895 h 1204"/>
                <a:gd name="T36" fmla="*/ 344 w 710"/>
                <a:gd name="T37" fmla="*/ 868 h 1204"/>
                <a:gd name="T38" fmla="*/ 289 w 710"/>
                <a:gd name="T39" fmla="*/ 790 h 1204"/>
                <a:gd name="T40" fmla="*/ 239 w 710"/>
                <a:gd name="T41" fmla="*/ 695 h 1204"/>
                <a:gd name="T42" fmla="*/ 215 w 710"/>
                <a:gd name="T43" fmla="*/ 627 h 1204"/>
                <a:gd name="T44" fmla="*/ 191 w 710"/>
                <a:gd name="T45" fmla="*/ 524 h 1204"/>
                <a:gd name="T46" fmla="*/ 184 w 710"/>
                <a:gd name="T47" fmla="*/ 426 h 1204"/>
                <a:gd name="T48" fmla="*/ 186 w 710"/>
                <a:gd name="T49" fmla="*/ 390 h 1204"/>
                <a:gd name="T50" fmla="*/ 202 w 710"/>
                <a:gd name="T51" fmla="*/ 376 h 1204"/>
                <a:gd name="T52" fmla="*/ 310 w 710"/>
                <a:gd name="T53" fmla="*/ 336 h 1204"/>
                <a:gd name="T54" fmla="*/ 325 w 710"/>
                <a:gd name="T55" fmla="*/ 328 h 1204"/>
                <a:gd name="T56" fmla="*/ 332 w 710"/>
                <a:gd name="T57" fmla="*/ 315 h 1204"/>
                <a:gd name="T58" fmla="*/ 356 w 710"/>
                <a:gd name="T59" fmla="*/ 72 h 1204"/>
                <a:gd name="T60" fmla="*/ 356 w 710"/>
                <a:gd name="T61" fmla="*/ 63 h 1204"/>
                <a:gd name="T62" fmla="*/ 253 w 710"/>
                <a:gd name="T63" fmla="*/ 0 h 1204"/>
                <a:gd name="T64" fmla="*/ 227 w 710"/>
                <a:gd name="T65" fmla="*/ 4 h 1204"/>
                <a:gd name="T66" fmla="*/ 157 w 710"/>
                <a:gd name="T67" fmla="*/ 28 h 1204"/>
                <a:gd name="T68" fmla="*/ 99 w 710"/>
                <a:gd name="T69" fmla="*/ 62 h 1204"/>
                <a:gd name="T70" fmla="*/ 73 w 710"/>
                <a:gd name="T71" fmla="*/ 88 h 1204"/>
                <a:gd name="T72" fmla="*/ 50 w 710"/>
                <a:gd name="T73" fmla="*/ 133 h 1204"/>
                <a:gd name="T74" fmla="*/ 30 w 710"/>
                <a:gd name="T75" fmla="*/ 182 h 1204"/>
                <a:gd name="T76" fmla="*/ 8 w 710"/>
                <a:gd name="T77" fmla="*/ 274 h 1204"/>
                <a:gd name="T78" fmla="*/ 0 w 710"/>
                <a:gd name="T79" fmla="*/ 399 h 1204"/>
                <a:gd name="T80" fmla="*/ 12 w 710"/>
                <a:gd name="T81" fmla="*/ 534 h 1204"/>
                <a:gd name="T82" fmla="*/ 45 w 710"/>
                <a:gd name="T83" fmla="*/ 674 h 1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10" h="1204">
                  <a:moveTo>
                    <a:pt x="61" y="721"/>
                  </a:moveTo>
                  <a:lnTo>
                    <a:pt x="61" y="721"/>
                  </a:lnTo>
                  <a:lnTo>
                    <a:pt x="80" y="768"/>
                  </a:lnTo>
                  <a:lnTo>
                    <a:pt x="100" y="813"/>
                  </a:lnTo>
                  <a:lnTo>
                    <a:pt x="121" y="856"/>
                  </a:lnTo>
                  <a:lnTo>
                    <a:pt x="144" y="897"/>
                  </a:lnTo>
                  <a:lnTo>
                    <a:pt x="169" y="937"/>
                  </a:lnTo>
                  <a:lnTo>
                    <a:pt x="194" y="973"/>
                  </a:lnTo>
                  <a:lnTo>
                    <a:pt x="221" y="1008"/>
                  </a:lnTo>
                  <a:lnTo>
                    <a:pt x="249" y="1041"/>
                  </a:lnTo>
                  <a:lnTo>
                    <a:pt x="278" y="1071"/>
                  </a:lnTo>
                  <a:lnTo>
                    <a:pt x="308" y="1097"/>
                  </a:lnTo>
                  <a:lnTo>
                    <a:pt x="338" y="1123"/>
                  </a:lnTo>
                  <a:lnTo>
                    <a:pt x="368" y="1145"/>
                  </a:lnTo>
                  <a:lnTo>
                    <a:pt x="384" y="1155"/>
                  </a:lnTo>
                  <a:lnTo>
                    <a:pt x="399" y="1164"/>
                  </a:lnTo>
                  <a:lnTo>
                    <a:pt x="415" y="1172"/>
                  </a:lnTo>
                  <a:lnTo>
                    <a:pt x="430" y="1180"/>
                  </a:lnTo>
                  <a:lnTo>
                    <a:pt x="446" y="1187"/>
                  </a:lnTo>
                  <a:lnTo>
                    <a:pt x="461" y="1194"/>
                  </a:lnTo>
                  <a:lnTo>
                    <a:pt x="477" y="1199"/>
                  </a:lnTo>
                  <a:lnTo>
                    <a:pt x="493" y="1204"/>
                  </a:lnTo>
                  <a:lnTo>
                    <a:pt x="493" y="1204"/>
                  </a:lnTo>
                  <a:lnTo>
                    <a:pt x="514" y="1202"/>
                  </a:lnTo>
                  <a:lnTo>
                    <a:pt x="535" y="1200"/>
                  </a:lnTo>
                  <a:lnTo>
                    <a:pt x="557" y="1196"/>
                  </a:lnTo>
                  <a:lnTo>
                    <a:pt x="580" y="1191"/>
                  </a:lnTo>
                  <a:lnTo>
                    <a:pt x="604" y="1184"/>
                  </a:lnTo>
                  <a:lnTo>
                    <a:pt x="627" y="1176"/>
                  </a:lnTo>
                  <a:lnTo>
                    <a:pt x="650" y="1164"/>
                  </a:lnTo>
                  <a:lnTo>
                    <a:pt x="661" y="1157"/>
                  </a:lnTo>
                  <a:lnTo>
                    <a:pt x="672" y="1151"/>
                  </a:lnTo>
                  <a:lnTo>
                    <a:pt x="708" y="1045"/>
                  </a:lnTo>
                  <a:lnTo>
                    <a:pt x="708" y="1045"/>
                  </a:lnTo>
                  <a:lnTo>
                    <a:pt x="710" y="1041"/>
                  </a:lnTo>
                  <a:lnTo>
                    <a:pt x="710" y="1036"/>
                  </a:lnTo>
                  <a:lnTo>
                    <a:pt x="708" y="1033"/>
                  </a:lnTo>
                  <a:lnTo>
                    <a:pt x="704" y="1029"/>
                  </a:lnTo>
                  <a:lnTo>
                    <a:pt x="704" y="1029"/>
                  </a:lnTo>
                  <a:lnTo>
                    <a:pt x="539" y="867"/>
                  </a:lnTo>
                  <a:lnTo>
                    <a:pt x="539" y="867"/>
                  </a:lnTo>
                  <a:lnTo>
                    <a:pt x="530" y="858"/>
                  </a:lnTo>
                  <a:lnTo>
                    <a:pt x="525" y="856"/>
                  </a:lnTo>
                  <a:lnTo>
                    <a:pt x="521" y="854"/>
                  </a:lnTo>
                  <a:lnTo>
                    <a:pt x="517" y="853"/>
                  </a:lnTo>
                  <a:lnTo>
                    <a:pt x="511" y="853"/>
                  </a:lnTo>
                  <a:lnTo>
                    <a:pt x="505" y="854"/>
                  </a:lnTo>
                  <a:lnTo>
                    <a:pt x="499" y="856"/>
                  </a:lnTo>
                  <a:lnTo>
                    <a:pt x="499" y="856"/>
                  </a:lnTo>
                  <a:lnTo>
                    <a:pt x="390" y="896"/>
                  </a:lnTo>
                  <a:lnTo>
                    <a:pt x="390" y="896"/>
                  </a:lnTo>
                  <a:lnTo>
                    <a:pt x="383" y="898"/>
                  </a:lnTo>
                  <a:lnTo>
                    <a:pt x="375" y="897"/>
                  </a:lnTo>
                  <a:lnTo>
                    <a:pt x="369" y="895"/>
                  </a:lnTo>
                  <a:lnTo>
                    <a:pt x="364" y="891"/>
                  </a:lnTo>
                  <a:lnTo>
                    <a:pt x="364" y="891"/>
                  </a:lnTo>
                  <a:lnTo>
                    <a:pt x="344" y="868"/>
                  </a:lnTo>
                  <a:lnTo>
                    <a:pt x="325" y="843"/>
                  </a:lnTo>
                  <a:lnTo>
                    <a:pt x="307" y="818"/>
                  </a:lnTo>
                  <a:lnTo>
                    <a:pt x="289" y="790"/>
                  </a:lnTo>
                  <a:lnTo>
                    <a:pt x="270" y="760"/>
                  </a:lnTo>
                  <a:lnTo>
                    <a:pt x="254" y="729"/>
                  </a:lnTo>
                  <a:lnTo>
                    <a:pt x="239" y="695"/>
                  </a:lnTo>
                  <a:lnTo>
                    <a:pt x="226" y="661"/>
                  </a:lnTo>
                  <a:lnTo>
                    <a:pt x="226" y="661"/>
                  </a:lnTo>
                  <a:lnTo>
                    <a:pt x="215" y="627"/>
                  </a:lnTo>
                  <a:lnTo>
                    <a:pt x="205" y="592"/>
                  </a:lnTo>
                  <a:lnTo>
                    <a:pt x="197" y="557"/>
                  </a:lnTo>
                  <a:lnTo>
                    <a:pt x="191" y="524"/>
                  </a:lnTo>
                  <a:lnTo>
                    <a:pt x="188" y="491"/>
                  </a:lnTo>
                  <a:lnTo>
                    <a:pt x="185" y="458"/>
                  </a:lnTo>
                  <a:lnTo>
                    <a:pt x="184" y="426"/>
                  </a:lnTo>
                  <a:lnTo>
                    <a:pt x="185" y="396"/>
                  </a:lnTo>
                  <a:lnTo>
                    <a:pt x="185" y="396"/>
                  </a:lnTo>
                  <a:lnTo>
                    <a:pt x="186" y="390"/>
                  </a:lnTo>
                  <a:lnTo>
                    <a:pt x="189" y="385"/>
                  </a:lnTo>
                  <a:lnTo>
                    <a:pt x="194" y="379"/>
                  </a:lnTo>
                  <a:lnTo>
                    <a:pt x="202" y="376"/>
                  </a:lnTo>
                  <a:lnTo>
                    <a:pt x="202" y="376"/>
                  </a:lnTo>
                  <a:lnTo>
                    <a:pt x="310" y="336"/>
                  </a:lnTo>
                  <a:lnTo>
                    <a:pt x="310" y="336"/>
                  </a:lnTo>
                  <a:lnTo>
                    <a:pt x="316" y="334"/>
                  </a:lnTo>
                  <a:lnTo>
                    <a:pt x="322" y="331"/>
                  </a:lnTo>
                  <a:lnTo>
                    <a:pt x="325" y="328"/>
                  </a:lnTo>
                  <a:lnTo>
                    <a:pt x="328" y="325"/>
                  </a:lnTo>
                  <a:lnTo>
                    <a:pt x="330" y="320"/>
                  </a:lnTo>
                  <a:lnTo>
                    <a:pt x="332" y="315"/>
                  </a:lnTo>
                  <a:lnTo>
                    <a:pt x="334" y="302"/>
                  </a:lnTo>
                  <a:lnTo>
                    <a:pt x="334" y="302"/>
                  </a:lnTo>
                  <a:lnTo>
                    <a:pt x="356" y="72"/>
                  </a:lnTo>
                  <a:lnTo>
                    <a:pt x="356" y="72"/>
                  </a:lnTo>
                  <a:lnTo>
                    <a:pt x="357" y="66"/>
                  </a:lnTo>
                  <a:lnTo>
                    <a:pt x="356" y="63"/>
                  </a:lnTo>
                  <a:lnTo>
                    <a:pt x="353" y="60"/>
                  </a:lnTo>
                  <a:lnTo>
                    <a:pt x="350" y="57"/>
                  </a:lnTo>
                  <a:lnTo>
                    <a:pt x="253" y="0"/>
                  </a:lnTo>
                  <a:lnTo>
                    <a:pt x="253" y="0"/>
                  </a:lnTo>
                  <a:lnTo>
                    <a:pt x="240" y="1"/>
                  </a:lnTo>
                  <a:lnTo>
                    <a:pt x="227" y="4"/>
                  </a:lnTo>
                  <a:lnTo>
                    <a:pt x="203" y="10"/>
                  </a:lnTo>
                  <a:lnTo>
                    <a:pt x="179" y="18"/>
                  </a:lnTo>
                  <a:lnTo>
                    <a:pt x="157" y="28"/>
                  </a:lnTo>
                  <a:lnTo>
                    <a:pt x="136" y="38"/>
                  </a:lnTo>
                  <a:lnTo>
                    <a:pt x="116" y="50"/>
                  </a:lnTo>
                  <a:lnTo>
                    <a:pt x="99" y="62"/>
                  </a:lnTo>
                  <a:lnTo>
                    <a:pt x="82" y="74"/>
                  </a:lnTo>
                  <a:lnTo>
                    <a:pt x="82" y="74"/>
                  </a:lnTo>
                  <a:lnTo>
                    <a:pt x="73" y="88"/>
                  </a:lnTo>
                  <a:lnTo>
                    <a:pt x="65" y="102"/>
                  </a:lnTo>
                  <a:lnTo>
                    <a:pt x="57" y="117"/>
                  </a:lnTo>
                  <a:lnTo>
                    <a:pt x="50" y="133"/>
                  </a:lnTo>
                  <a:lnTo>
                    <a:pt x="42" y="149"/>
                  </a:lnTo>
                  <a:lnTo>
                    <a:pt x="36" y="165"/>
                  </a:lnTo>
                  <a:lnTo>
                    <a:pt x="30" y="182"/>
                  </a:lnTo>
                  <a:lnTo>
                    <a:pt x="25" y="199"/>
                  </a:lnTo>
                  <a:lnTo>
                    <a:pt x="15" y="237"/>
                  </a:lnTo>
                  <a:lnTo>
                    <a:pt x="8" y="274"/>
                  </a:lnTo>
                  <a:lnTo>
                    <a:pt x="4" y="315"/>
                  </a:lnTo>
                  <a:lnTo>
                    <a:pt x="0" y="356"/>
                  </a:lnTo>
                  <a:lnTo>
                    <a:pt x="0" y="399"/>
                  </a:lnTo>
                  <a:lnTo>
                    <a:pt x="1" y="443"/>
                  </a:lnTo>
                  <a:lnTo>
                    <a:pt x="6" y="488"/>
                  </a:lnTo>
                  <a:lnTo>
                    <a:pt x="12" y="534"/>
                  </a:lnTo>
                  <a:lnTo>
                    <a:pt x="21" y="580"/>
                  </a:lnTo>
                  <a:lnTo>
                    <a:pt x="32" y="627"/>
                  </a:lnTo>
                  <a:lnTo>
                    <a:pt x="45" y="674"/>
                  </a:lnTo>
                  <a:lnTo>
                    <a:pt x="61" y="721"/>
                  </a:lnTo>
                  <a:lnTo>
                    <a:pt x="61" y="7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58" name="Freeform 36">
              <a:extLst>
                <a:ext uri="{FF2B5EF4-FFF2-40B4-BE49-F238E27FC236}">
                  <a16:creationId xmlns:a16="http://schemas.microsoft.com/office/drawing/2014/main" id="{23EE07AB-F54F-49DD-A0E1-0DC7FFC2277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901" y="2778125"/>
              <a:ext cx="635000" cy="414337"/>
            </a:xfrm>
            <a:custGeom>
              <a:avLst/>
              <a:gdLst>
                <a:gd name="T0" fmla="*/ 2786 w 2798"/>
                <a:gd name="T1" fmla="*/ 606 h 1828"/>
                <a:gd name="T2" fmla="*/ 2769 w 2798"/>
                <a:gd name="T3" fmla="*/ 557 h 1828"/>
                <a:gd name="T4" fmla="*/ 2734 w 2798"/>
                <a:gd name="T5" fmla="*/ 509 h 1828"/>
                <a:gd name="T6" fmla="*/ 2682 w 2798"/>
                <a:gd name="T7" fmla="*/ 464 h 1828"/>
                <a:gd name="T8" fmla="*/ 2615 w 2798"/>
                <a:gd name="T9" fmla="*/ 425 h 1828"/>
                <a:gd name="T10" fmla="*/ 2536 w 2798"/>
                <a:gd name="T11" fmla="*/ 388 h 1828"/>
                <a:gd name="T12" fmla="*/ 2446 w 2798"/>
                <a:gd name="T13" fmla="*/ 357 h 1828"/>
                <a:gd name="T14" fmla="*/ 2346 w 2798"/>
                <a:gd name="T15" fmla="*/ 331 h 1828"/>
                <a:gd name="T16" fmla="*/ 2240 w 2798"/>
                <a:gd name="T17" fmla="*/ 311 h 1828"/>
                <a:gd name="T18" fmla="*/ 2129 w 2798"/>
                <a:gd name="T19" fmla="*/ 298 h 1828"/>
                <a:gd name="T20" fmla="*/ 2014 w 2798"/>
                <a:gd name="T21" fmla="*/ 292 h 1828"/>
                <a:gd name="T22" fmla="*/ 1901 w 2798"/>
                <a:gd name="T23" fmla="*/ 293 h 1828"/>
                <a:gd name="T24" fmla="*/ 1706 w 2798"/>
                <a:gd name="T25" fmla="*/ 309 h 1828"/>
                <a:gd name="T26" fmla="*/ 1546 w 2798"/>
                <a:gd name="T27" fmla="*/ 340 h 1828"/>
                <a:gd name="T28" fmla="*/ 1416 w 2798"/>
                <a:gd name="T29" fmla="*/ 379 h 1828"/>
                <a:gd name="T30" fmla="*/ 1317 w 2798"/>
                <a:gd name="T31" fmla="*/ 420 h 1828"/>
                <a:gd name="T32" fmla="*/ 744 w 2798"/>
                <a:gd name="T33" fmla="*/ 728 h 1828"/>
                <a:gd name="T34" fmla="*/ 945 w 2798"/>
                <a:gd name="T35" fmla="*/ 327 h 1828"/>
                <a:gd name="T36" fmla="*/ 960 w 2798"/>
                <a:gd name="T37" fmla="*/ 258 h 1828"/>
                <a:gd name="T38" fmla="*/ 954 w 2798"/>
                <a:gd name="T39" fmla="*/ 188 h 1828"/>
                <a:gd name="T40" fmla="*/ 930 w 2798"/>
                <a:gd name="T41" fmla="*/ 124 h 1828"/>
                <a:gd name="T42" fmla="*/ 887 w 2798"/>
                <a:gd name="T43" fmla="*/ 68 h 1828"/>
                <a:gd name="T44" fmla="*/ 828 w 2798"/>
                <a:gd name="T45" fmla="*/ 26 h 1828"/>
                <a:gd name="T46" fmla="*/ 782 w 2798"/>
                <a:gd name="T47" fmla="*/ 9 h 1828"/>
                <a:gd name="T48" fmla="*/ 712 w 2798"/>
                <a:gd name="T49" fmla="*/ 0 h 1828"/>
                <a:gd name="T50" fmla="*/ 644 w 2798"/>
                <a:gd name="T51" fmla="*/ 12 h 1828"/>
                <a:gd name="T52" fmla="*/ 582 w 2798"/>
                <a:gd name="T53" fmla="*/ 43 h 1828"/>
                <a:gd name="T54" fmla="*/ 530 w 2798"/>
                <a:gd name="T55" fmla="*/ 92 h 1828"/>
                <a:gd name="T56" fmla="*/ 0 w 2798"/>
                <a:gd name="T57" fmla="*/ 1134 h 1828"/>
                <a:gd name="T58" fmla="*/ 1153 w 2798"/>
                <a:gd name="T59" fmla="*/ 1056 h 1828"/>
                <a:gd name="T60" fmla="*/ 1159 w 2798"/>
                <a:gd name="T61" fmla="*/ 1271 h 1828"/>
                <a:gd name="T62" fmla="*/ 1174 w 2798"/>
                <a:gd name="T63" fmla="*/ 1520 h 1828"/>
                <a:gd name="T64" fmla="*/ 1193 w 2798"/>
                <a:gd name="T65" fmla="*/ 1701 h 1828"/>
                <a:gd name="T66" fmla="*/ 1276 w 2798"/>
                <a:gd name="T67" fmla="*/ 1729 h 1828"/>
                <a:gd name="T68" fmla="*/ 1410 w 2798"/>
                <a:gd name="T69" fmla="*/ 1766 h 1828"/>
                <a:gd name="T70" fmla="*/ 1553 w 2798"/>
                <a:gd name="T71" fmla="*/ 1793 h 1828"/>
                <a:gd name="T72" fmla="*/ 1703 w 2798"/>
                <a:gd name="T73" fmla="*/ 1814 h 1828"/>
                <a:gd name="T74" fmla="*/ 1859 w 2798"/>
                <a:gd name="T75" fmla="*/ 1826 h 1828"/>
                <a:gd name="T76" fmla="*/ 1964 w 2798"/>
                <a:gd name="T77" fmla="*/ 1828 h 1828"/>
                <a:gd name="T78" fmla="*/ 2127 w 2798"/>
                <a:gd name="T79" fmla="*/ 1822 h 1828"/>
                <a:gd name="T80" fmla="*/ 2287 w 2798"/>
                <a:gd name="T81" fmla="*/ 1806 h 1828"/>
                <a:gd name="T82" fmla="*/ 2440 w 2798"/>
                <a:gd name="T83" fmla="*/ 1782 h 1828"/>
                <a:gd name="T84" fmla="*/ 2585 w 2798"/>
                <a:gd name="T85" fmla="*/ 1748 h 1828"/>
                <a:gd name="T86" fmla="*/ 2719 w 2798"/>
                <a:gd name="T87" fmla="*/ 1707 h 1828"/>
                <a:gd name="T88" fmla="*/ 2771 w 2798"/>
                <a:gd name="T89" fmla="*/ 1576 h 1828"/>
                <a:gd name="T90" fmla="*/ 2792 w 2798"/>
                <a:gd name="T91" fmla="*/ 1261 h 1828"/>
                <a:gd name="T92" fmla="*/ 2798 w 2798"/>
                <a:gd name="T93" fmla="*/ 997 h 1828"/>
                <a:gd name="T94" fmla="*/ 2796 w 2798"/>
                <a:gd name="T95" fmla="*/ 797 h 1828"/>
                <a:gd name="T96" fmla="*/ 2787 w 2798"/>
                <a:gd name="T97" fmla="*/ 623 h 1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98" h="1828">
                  <a:moveTo>
                    <a:pt x="2787" y="623"/>
                  </a:moveTo>
                  <a:lnTo>
                    <a:pt x="2787" y="623"/>
                  </a:lnTo>
                  <a:lnTo>
                    <a:pt x="2786" y="606"/>
                  </a:lnTo>
                  <a:lnTo>
                    <a:pt x="2783" y="590"/>
                  </a:lnTo>
                  <a:lnTo>
                    <a:pt x="2777" y="573"/>
                  </a:lnTo>
                  <a:lnTo>
                    <a:pt x="2769" y="557"/>
                  </a:lnTo>
                  <a:lnTo>
                    <a:pt x="2760" y="540"/>
                  </a:lnTo>
                  <a:lnTo>
                    <a:pt x="2748" y="524"/>
                  </a:lnTo>
                  <a:lnTo>
                    <a:pt x="2734" y="509"/>
                  </a:lnTo>
                  <a:lnTo>
                    <a:pt x="2719" y="493"/>
                  </a:lnTo>
                  <a:lnTo>
                    <a:pt x="2701" y="479"/>
                  </a:lnTo>
                  <a:lnTo>
                    <a:pt x="2682" y="464"/>
                  </a:lnTo>
                  <a:lnTo>
                    <a:pt x="2661" y="450"/>
                  </a:lnTo>
                  <a:lnTo>
                    <a:pt x="2640" y="438"/>
                  </a:lnTo>
                  <a:lnTo>
                    <a:pt x="2615" y="425"/>
                  </a:lnTo>
                  <a:lnTo>
                    <a:pt x="2590" y="412"/>
                  </a:lnTo>
                  <a:lnTo>
                    <a:pt x="2564" y="400"/>
                  </a:lnTo>
                  <a:lnTo>
                    <a:pt x="2536" y="388"/>
                  </a:lnTo>
                  <a:lnTo>
                    <a:pt x="2507" y="378"/>
                  </a:lnTo>
                  <a:lnTo>
                    <a:pt x="2477" y="367"/>
                  </a:lnTo>
                  <a:lnTo>
                    <a:pt x="2446" y="357"/>
                  </a:lnTo>
                  <a:lnTo>
                    <a:pt x="2414" y="348"/>
                  </a:lnTo>
                  <a:lnTo>
                    <a:pt x="2380" y="339"/>
                  </a:lnTo>
                  <a:lnTo>
                    <a:pt x="2346" y="331"/>
                  </a:lnTo>
                  <a:lnTo>
                    <a:pt x="2312" y="324"/>
                  </a:lnTo>
                  <a:lnTo>
                    <a:pt x="2276" y="318"/>
                  </a:lnTo>
                  <a:lnTo>
                    <a:pt x="2240" y="311"/>
                  </a:lnTo>
                  <a:lnTo>
                    <a:pt x="2204" y="306"/>
                  </a:lnTo>
                  <a:lnTo>
                    <a:pt x="2166" y="301"/>
                  </a:lnTo>
                  <a:lnTo>
                    <a:pt x="2129" y="298"/>
                  </a:lnTo>
                  <a:lnTo>
                    <a:pt x="2090" y="295"/>
                  </a:lnTo>
                  <a:lnTo>
                    <a:pt x="2053" y="293"/>
                  </a:lnTo>
                  <a:lnTo>
                    <a:pt x="2014" y="292"/>
                  </a:lnTo>
                  <a:lnTo>
                    <a:pt x="1974" y="292"/>
                  </a:lnTo>
                  <a:lnTo>
                    <a:pt x="1974" y="292"/>
                  </a:lnTo>
                  <a:lnTo>
                    <a:pt x="1901" y="293"/>
                  </a:lnTo>
                  <a:lnTo>
                    <a:pt x="1832" y="296"/>
                  </a:lnTo>
                  <a:lnTo>
                    <a:pt x="1768" y="301"/>
                  </a:lnTo>
                  <a:lnTo>
                    <a:pt x="1706" y="309"/>
                  </a:lnTo>
                  <a:lnTo>
                    <a:pt x="1649" y="318"/>
                  </a:lnTo>
                  <a:lnTo>
                    <a:pt x="1595" y="328"/>
                  </a:lnTo>
                  <a:lnTo>
                    <a:pt x="1546" y="340"/>
                  </a:lnTo>
                  <a:lnTo>
                    <a:pt x="1499" y="353"/>
                  </a:lnTo>
                  <a:lnTo>
                    <a:pt x="1456" y="366"/>
                  </a:lnTo>
                  <a:lnTo>
                    <a:pt x="1416" y="379"/>
                  </a:lnTo>
                  <a:lnTo>
                    <a:pt x="1380" y="393"/>
                  </a:lnTo>
                  <a:lnTo>
                    <a:pt x="1347" y="407"/>
                  </a:lnTo>
                  <a:lnTo>
                    <a:pt x="1317" y="420"/>
                  </a:lnTo>
                  <a:lnTo>
                    <a:pt x="1289" y="433"/>
                  </a:lnTo>
                  <a:lnTo>
                    <a:pt x="1243" y="458"/>
                  </a:lnTo>
                  <a:lnTo>
                    <a:pt x="744" y="728"/>
                  </a:lnTo>
                  <a:lnTo>
                    <a:pt x="935" y="350"/>
                  </a:lnTo>
                  <a:lnTo>
                    <a:pt x="935" y="350"/>
                  </a:lnTo>
                  <a:lnTo>
                    <a:pt x="945" y="327"/>
                  </a:lnTo>
                  <a:lnTo>
                    <a:pt x="952" y="305"/>
                  </a:lnTo>
                  <a:lnTo>
                    <a:pt x="958" y="281"/>
                  </a:lnTo>
                  <a:lnTo>
                    <a:pt x="960" y="258"/>
                  </a:lnTo>
                  <a:lnTo>
                    <a:pt x="961" y="234"/>
                  </a:lnTo>
                  <a:lnTo>
                    <a:pt x="959" y="211"/>
                  </a:lnTo>
                  <a:lnTo>
                    <a:pt x="954" y="188"/>
                  </a:lnTo>
                  <a:lnTo>
                    <a:pt x="948" y="166"/>
                  </a:lnTo>
                  <a:lnTo>
                    <a:pt x="940" y="144"/>
                  </a:lnTo>
                  <a:lnTo>
                    <a:pt x="930" y="124"/>
                  </a:lnTo>
                  <a:lnTo>
                    <a:pt x="917" y="104"/>
                  </a:lnTo>
                  <a:lnTo>
                    <a:pt x="903" y="85"/>
                  </a:lnTo>
                  <a:lnTo>
                    <a:pt x="887" y="68"/>
                  </a:lnTo>
                  <a:lnTo>
                    <a:pt x="869" y="53"/>
                  </a:lnTo>
                  <a:lnTo>
                    <a:pt x="849" y="38"/>
                  </a:lnTo>
                  <a:lnTo>
                    <a:pt x="828" y="26"/>
                  </a:lnTo>
                  <a:lnTo>
                    <a:pt x="828" y="26"/>
                  </a:lnTo>
                  <a:lnTo>
                    <a:pt x="805" y="16"/>
                  </a:lnTo>
                  <a:lnTo>
                    <a:pt x="782" y="9"/>
                  </a:lnTo>
                  <a:lnTo>
                    <a:pt x="758" y="3"/>
                  </a:lnTo>
                  <a:lnTo>
                    <a:pt x="736" y="1"/>
                  </a:lnTo>
                  <a:lnTo>
                    <a:pt x="712" y="0"/>
                  </a:lnTo>
                  <a:lnTo>
                    <a:pt x="689" y="2"/>
                  </a:lnTo>
                  <a:lnTo>
                    <a:pt x="666" y="7"/>
                  </a:lnTo>
                  <a:lnTo>
                    <a:pt x="644" y="12"/>
                  </a:lnTo>
                  <a:lnTo>
                    <a:pt x="622" y="21"/>
                  </a:lnTo>
                  <a:lnTo>
                    <a:pt x="601" y="31"/>
                  </a:lnTo>
                  <a:lnTo>
                    <a:pt x="582" y="43"/>
                  </a:lnTo>
                  <a:lnTo>
                    <a:pt x="563" y="58"/>
                  </a:lnTo>
                  <a:lnTo>
                    <a:pt x="546" y="74"/>
                  </a:lnTo>
                  <a:lnTo>
                    <a:pt x="530" y="92"/>
                  </a:lnTo>
                  <a:lnTo>
                    <a:pt x="516" y="112"/>
                  </a:lnTo>
                  <a:lnTo>
                    <a:pt x="504" y="133"/>
                  </a:lnTo>
                  <a:lnTo>
                    <a:pt x="0" y="1134"/>
                  </a:lnTo>
                  <a:lnTo>
                    <a:pt x="449" y="1438"/>
                  </a:lnTo>
                  <a:lnTo>
                    <a:pt x="1153" y="1056"/>
                  </a:lnTo>
                  <a:lnTo>
                    <a:pt x="1153" y="1056"/>
                  </a:lnTo>
                  <a:lnTo>
                    <a:pt x="1154" y="1124"/>
                  </a:lnTo>
                  <a:lnTo>
                    <a:pt x="1156" y="1195"/>
                  </a:lnTo>
                  <a:lnTo>
                    <a:pt x="1159" y="1271"/>
                  </a:lnTo>
                  <a:lnTo>
                    <a:pt x="1162" y="1351"/>
                  </a:lnTo>
                  <a:lnTo>
                    <a:pt x="1168" y="1433"/>
                  </a:lnTo>
                  <a:lnTo>
                    <a:pt x="1174" y="1520"/>
                  </a:lnTo>
                  <a:lnTo>
                    <a:pt x="1182" y="1609"/>
                  </a:lnTo>
                  <a:lnTo>
                    <a:pt x="1191" y="1701"/>
                  </a:lnTo>
                  <a:lnTo>
                    <a:pt x="1193" y="1701"/>
                  </a:lnTo>
                  <a:lnTo>
                    <a:pt x="1193" y="1701"/>
                  </a:lnTo>
                  <a:lnTo>
                    <a:pt x="1234" y="1715"/>
                  </a:lnTo>
                  <a:lnTo>
                    <a:pt x="1276" y="1729"/>
                  </a:lnTo>
                  <a:lnTo>
                    <a:pt x="1320" y="1742"/>
                  </a:lnTo>
                  <a:lnTo>
                    <a:pt x="1365" y="1754"/>
                  </a:lnTo>
                  <a:lnTo>
                    <a:pt x="1410" y="1766"/>
                  </a:lnTo>
                  <a:lnTo>
                    <a:pt x="1457" y="1775"/>
                  </a:lnTo>
                  <a:lnTo>
                    <a:pt x="1505" y="1785"/>
                  </a:lnTo>
                  <a:lnTo>
                    <a:pt x="1553" y="1793"/>
                  </a:lnTo>
                  <a:lnTo>
                    <a:pt x="1603" y="1801"/>
                  </a:lnTo>
                  <a:lnTo>
                    <a:pt x="1653" y="1808"/>
                  </a:lnTo>
                  <a:lnTo>
                    <a:pt x="1703" y="1814"/>
                  </a:lnTo>
                  <a:lnTo>
                    <a:pt x="1755" y="1819"/>
                  </a:lnTo>
                  <a:lnTo>
                    <a:pt x="1807" y="1822"/>
                  </a:lnTo>
                  <a:lnTo>
                    <a:pt x="1859" y="1826"/>
                  </a:lnTo>
                  <a:lnTo>
                    <a:pt x="1911" y="1827"/>
                  </a:lnTo>
                  <a:lnTo>
                    <a:pt x="1964" y="1828"/>
                  </a:lnTo>
                  <a:lnTo>
                    <a:pt x="1964" y="1828"/>
                  </a:lnTo>
                  <a:lnTo>
                    <a:pt x="2018" y="1827"/>
                  </a:lnTo>
                  <a:lnTo>
                    <a:pt x="2073" y="1825"/>
                  </a:lnTo>
                  <a:lnTo>
                    <a:pt x="2127" y="1822"/>
                  </a:lnTo>
                  <a:lnTo>
                    <a:pt x="2181" y="1818"/>
                  </a:lnTo>
                  <a:lnTo>
                    <a:pt x="2235" y="1813"/>
                  </a:lnTo>
                  <a:lnTo>
                    <a:pt x="2287" y="1806"/>
                  </a:lnTo>
                  <a:lnTo>
                    <a:pt x="2340" y="1799"/>
                  </a:lnTo>
                  <a:lnTo>
                    <a:pt x="2390" y="1791"/>
                  </a:lnTo>
                  <a:lnTo>
                    <a:pt x="2440" y="1782"/>
                  </a:lnTo>
                  <a:lnTo>
                    <a:pt x="2490" y="1771"/>
                  </a:lnTo>
                  <a:lnTo>
                    <a:pt x="2538" y="1760"/>
                  </a:lnTo>
                  <a:lnTo>
                    <a:pt x="2585" y="1748"/>
                  </a:lnTo>
                  <a:lnTo>
                    <a:pt x="2631" y="1736"/>
                  </a:lnTo>
                  <a:lnTo>
                    <a:pt x="2675" y="1722"/>
                  </a:lnTo>
                  <a:lnTo>
                    <a:pt x="2719" y="1707"/>
                  </a:lnTo>
                  <a:lnTo>
                    <a:pt x="2760" y="1692"/>
                  </a:lnTo>
                  <a:lnTo>
                    <a:pt x="2760" y="1692"/>
                  </a:lnTo>
                  <a:lnTo>
                    <a:pt x="2771" y="1576"/>
                  </a:lnTo>
                  <a:lnTo>
                    <a:pt x="2780" y="1465"/>
                  </a:lnTo>
                  <a:lnTo>
                    <a:pt x="2786" y="1360"/>
                  </a:lnTo>
                  <a:lnTo>
                    <a:pt x="2792" y="1261"/>
                  </a:lnTo>
                  <a:lnTo>
                    <a:pt x="2795" y="1166"/>
                  </a:lnTo>
                  <a:lnTo>
                    <a:pt x="2797" y="1079"/>
                  </a:lnTo>
                  <a:lnTo>
                    <a:pt x="2798" y="997"/>
                  </a:lnTo>
                  <a:lnTo>
                    <a:pt x="2798" y="922"/>
                  </a:lnTo>
                  <a:lnTo>
                    <a:pt x="2797" y="856"/>
                  </a:lnTo>
                  <a:lnTo>
                    <a:pt x="2796" y="797"/>
                  </a:lnTo>
                  <a:lnTo>
                    <a:pt x="2792" y="702"/>
                  </a:lnTo>
                  <a:lnTo>
                    <a:pt x="2789" y="643"/>
                  </a:lnTo>
                  <a:lnTo>
                    <a:pt x="2787" y="623"/>
                  </a:lnTo>
                  <a:lnTo>
                    <a:pt x="2787" y="6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159" name="Grupa 158">
            <a:extLst>
              <a:ext uri="{FF2B5EF4-FFF2-40B4-BE49-F238E27FC236}">
                <a16:creationId xmlns:a16="http://schemas.microsoft.com/office/drawing/2014/main" id="{AB3989F5-3F14-454C-A170-716E52EA24D5}"/>
              </a:ext>
            </a:extLst>
          </p:cNvPr>
          <p:cNvGrpSpPr/>
          <p:nvPr/>
        </p:nvGrpSpPr>
        <p:grpSpPr>
          <a:xfrm>
            <a:off x="5949530" y="4551805"/>
            <a:ext cx="475386" cy="475386"/>
            <a:chOff x="4390809" y="3546514"/>
            <a:chExt cx="656740" cy="656740"/>
          </a:xfrm>
          <a:solidFill>
            <a:srgbClr val="D5C7A7"/>
          </a:solidFill>
        </p:grpSpPr>
        <p:sp>
          <p:nvSpPr>
            <p:cNvPr id="160" name="Freeform 267">
              <a:extLst>
                <a:ext uri="{FF2B5EF4-FFF2-40B4-BE49-F238E27FC236}">
                  <a16:creationId xmlns:a16="http://schemas.microsoft.com/office/drawing/2014/main" id="{A5B650F9-B413-431B-816D-0386E1F7F4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7497" y="3634024"/>
              <a:ext cx="332538" cy="464219"/>
            </a:xfrm>
            <a:custGeom>
              <a:avLst/>
              <a:gdLst>
                <a:gd name="T0" fmla="*/ 1132 w 1197"/>
                <a:gd name="T1" fmla="*/ 783 h 1670"/>
                <a:gd name="T2" fmla="*/ 1096 w 1197"/>
                <a:gd name="T3" fmla="*/ 776 h 1670"/>
                <a:gd name="T4" fmla="*/ 1059 w 1197"/>
                <a:gd name="T5" fmla="*/ 786 h 1670"/>
                <a:gd name="T6" fmla="*/ 1030 w 1197"/>
                <a:gd name="T7" fmla="*/ 808 h 1670"/>
                <a:gd name="T8" fmla="*/ 849 w 1197"/>
                <a:gd name="T9" fmla="*/ 258 h 1670"/>
                <a:gd name="T10" fmla="*/ 845 w 1197"/>
                <a:gd name="T11" fmla="*/ 232 h 1670"/>
                <a:gd name="T12" fmla="*/ 829 w 1197"/>
                <a:gd name="T13" fmla="*/ 202 h 1670"/>
                <a:gd name="T14" fmla="*/ 803 w 1197"/>
                <a:gd name="T15" fmla="*/ 181 h 1670"/>
                <a:gd name="T16" fmla="*/ 770 w 1197"/>
                <a:gd name="T17" fmla="*/ 170 h 1670"/>
                <a:gd name="T18" fmla="*/ 743 w 1197"/>
                <a:gd name="T19" fmla="*/ 171 h 1670"/>
                <a:gd name="T20" fmla="*/ 712 w 1197"/>
                <a:gd name="T21" fmla="*/ 185 h 1670"/>
                <a:gd name="T22" fmla="*/ 687 w 1197"/>
                <a:gd name="T23" fmla="*/ 209 h 1670"/>
                <a:gd name="T24" fmla="*/ 674 w 1197"/>
                <a:gd name="T25" fmla="*/ 240 h 1670"/>
                <a:gd name="T26" fmla="*/ 625 w 1197"/>
                <a:gd name="T27" fmla="*/ 675 h 1670"/>
                <a:gd name="T28" fmla="*/ 622 w 1197"/>
                <a:gd name="T29" fmla="*/ 70 h 1670"/>
                <a:gd name="T30" fmla="*/ 609 w 1197"/>
                <a:gd name="T31" fmla="*/ 39 h 1670"/>
                <a:gd name="T32" fmla="*/ 586 w 1197"/>
                <a:gd name="T33" fmla="*/ 15 h 1670"/>
                <a:gd name="T34" fmla="*/ 554 w 1197"/>
                <a:gd name="T35" fmla="*/ 2 h 1670"/>
                <a:gd name="T36" fmla="*/ 528 w 1197"/>
                <a:gd name="T37" fmla="*/ 0 h 1670"/>
                <a:gd name="T38" fmla="*/ 495 w 1197"/>
                <a:gd name="T39" fmla="*/ 10 h 1670"/>
                <a:gd name="T40" fmla="*/ 469 w 1197"/>
                <a:gd name="T41" fmla="*/ 31 h 1670"/>
                <a:gd name="T42" fmla="*/ 453 w 1197"/>
                <a:gd name="T43" fmla="*/ 62 h 1670"/>
                <a:gd name="T44" fmla="*/ 449 w 1197"/>
                <a:gd name="T45" fmla="*/ 714 h 1670"/>
                <a:gd name="T46" fmla="*/ 400 w 1197"/>
                <a:gd name="T47" fmla="*/ 250 h 1670"/>
                <a:gd name="T48" fmla="*/ 390 w 1197"/>
                <a:gd name="T49" fmla="*/ 216 h 1670"/>
                <a:gd name="T50" fmla="*/ 369 w 1197"/>
                <a:gd name="T51" fmla="*/ 190 h 1670"/>
                <a:gd name="T52" fmla="*/ 338 w 1197"/>
                <a:gd name="T53" fmla="*/ 175 h 1670"/>
                <a:gd name="T54" fmla="*/ 313 w 1197"/>
                <a:gd name="T55" fmla="*/ 170 h 1670"/>
                <a:gd name="T56" fmla="*/ 278 w 1197"/>
                <a:gd name="T57" fmla="*/ 178 h 1670"/>
                <a:gd name="T58" fmla="*/ 250 w 1197"/>
                <a:gd name="T59" fmla="*/ 196 h 1670"/>
                <a:gd name="T60" fmla="*/ 232 w 1197"/>
                <a:gd name="T61" fmla="*/ 224 h 1670"/>
                <a:gd name="T62" fmla="*/ 225 w 1197"/>
                <a:gd name="T63" fmla="*/ 258 h 1670"/>
                <a:gd name="T64" fmla="*/ 176 w 1197"/>
                <a:gd name="T65" fmla="*/ 398 h 1670"/>
                <a:gd name="T66" fmla="*/ 170 w 1197"/>
                <a:gd name="T67" fmla="*/ 364 h 1670"/>
                <a:gd name="T68" fmla="*/ 150 w 1197"/>
                <a:gd name="T69" fmla="*/ 336 h 1670"/>
                <a:gd name="T70" fmla="*/ 122 w 1197"/>
                <a:gd name="T71" fmla="*/ 317 h 1670"/>
                <a:gd name="T72" fmla="*/ 89 w 1197"/>
                <a:gd name="T73" fmla="*/ 311 h 1670"/>
                <a:gd name="T74" fmla="*/ 62 w 1197"/>
                <a:gd name="T75" fmla="*/ 314 h 1670"/>
                <a:gd name="T76" fmla="*/ 33 w 1197"/>
                <a:gd name="T77" fmla="*/ 330 h 1670"/>
                <a:gd name="T78" fmla="*/ 10 w 1197"/>
                <a:gd name="T79" fmla="*/ 356 h 1670"/>
                <a:gd name="T80" fmla="*/ 0 w 1197"/>
                <a:gd name="T81" fmla="*/ 389 h 1670"/>
                <a:gd name="T82" fmla="*/ 0 w 1197"/>
                <a:gd name="T83" fmla="*/ 1419 h 1670"/>
                <a:gd name="T84" fmla="*/ 8 w 1197"/>
                <a:gd name="T85" fmla="*/ 1472 h 1670"/>
                <a:gd name="T86" fmla="*/ 27 w 1197"/>
                <a:gd name="T87" fmla="*/ 1519 h 1670"/>
                <a:gd name="T88" fmla="*/ 60 w 1197"/>
                <a:gd name="T89" fmla="*/ 1573 h 1670"/>
                <a:gd name="T90" fmla="*/ 127 w 1197"/>
                <a:gd name="T91" fmla="*/ 1631 h 1670"/>
                <a:gd name="T92" fmla="*/ 174 w 1197"/>
                <a:gd name="T93" fmla="*/ 1653 h 1670"/>
                <a:gd name="T94" fmla="*/ 224 w 1197"/>
                <a:gd name="T95" fmla="*/ 1667 h 1670"/>
                <a:gd name="T96" fmla="*/ 585 w 1197"/>
                <a:gd name="T97" fmla="*/ 1670 h 1670"/>
                <a:gd name="T98" fmla="*/ 637 w 1197"/>
                <a:gd name="T99" fmla="*/ 1665 h 1670"/>
                <a:gd name="T100" fmla="*/ 700 w 1197"/>
                <a:gd name="T101" fmla="*/ 1642 h 1670"/>
                <a:gd name="T102" fmla="*/ 754 w 1197"/>
                <a:gd name="T103" fmla="*/ 1607 h 1670"/>
                <a:gd name="T104" fmla="*/ 799 w 1197"/>
                <a:gd name="T105" fmla="*/ 1558 h 1670"/>
                <a:gd name="T106" fmla="*/ 1188 w 1197"/>
                <a:gd name="T107" fmla="*/ 914 h 1670"/>
                <a:gd name="T108" fmla="*/ 1197 w 1197"/>
                <a:gd name="T109" fmla="*/ 878 h 1670"/>
                <a:gd name="T110" fmla="*/ 1192 w 1197"/>
                <a:gd name="T111" fmla="*/ 841 h 1670"/>
                <a:gd name="T112" fmla="*/ 1173 w 1197"/>
                <a:gd name="T113" fmla="*/ 809 h 1670"/>
                <a:gd name="T114" fmla="*/ 1150 w 1197"/>
                <a:gd name="T115" fmla="*/ 791 h 1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97" h="1670">
                  <a:moveTo>
                    <a:pt x="1150" y="791"/>
                  </a:moveTo>
                  <a:lnTo>
                    <a:pt x="1150" y="791"/>
                  </a:lnTo>
                  <a:lnTo>
                    <a:pt x="1141" y="786"/>
                  </a:lnTo>
                  <a:lnTo>
                    <a:pt x="1132" y="783"/>
                  </a:lnTo>
                  <a:lnTo>
                    <a:pt x="1123" y="779"/>
                  </a:lnTo>
                  <a:lnTo>
                    <a:pt x="1114" y="777"/>
                  </a:lnTo>
                  <a:lnTo>
                    <a:pt x="1105" y="776"/>
                  </a:lnTo>
                  <a:lnTo>
                    <a:pt x="1096" y="776"/>
                  </a:lnTo>
                  <a:lnTo>
                    <a:pt x="1086" y="777"/>
                  </a:lnTo>
                  <a:lnTo>
                    <a:pt x="1077" y="779"/>
                  </a:lnTo>
                  <a:lnTo>
                    <a:pt x="1068" y="783"/>
                  </a:lnTo>
                  <a:lnTo>
                    <a:pt x="1059" y="786"/>
                  </a:lnTo>
                  <a:lnTo>
                    <a:pt x="1051" y="790"/>
                  </a:lnTo>
                  <a:lnTo>
                    <a:pt x="1044" y="795"/>
                  </a:lnTo>
                  <a:lnTo>
                    <a:pt x="1036" y="801"/>
                  </a:lnTo>
                  <a:lnTo>
                    <a:pt x="1030" y="808"/>
                  </a:lnTo>
                  <a:lnTo>
                    <a:pt x="1022" y="815"/>
                  </a:lnTo>
                  <a:lnTo>
                    <a:pt x="1017" y="823"/>
                  </a:lnTo>
                  <a:lnTo>
                    <a:pt x="849" y="1070"/>
                  </a:lnTo>
                  <a:lnTo>
                    <a:pt x="849" y="258"/>
                  </a:lnTo>
                  <a:lnTo>
                    <a:pt x="849" y="258"/>
                  </a:lnTo>
                  <a:lnTo>
                    <a:pt x="848" y="250"/>
                  </a:lnTo>
                  <a:lnTo>
                    <a:pt x="847" y="240"/>
                  </a:lnTo>
                  <a:lnTo>
                    <a:pt x="845" y="232"/>
                  </a:lnTo>
                  <a:lnTo>
                    <a:pt x="842" y="224"/>
                  </a:lnTo>
                  <a:lnTo>
                    <a:pt x="838" y="216"/>
                  </a:lnTo>
                  <a:lnTo>
                    <a:pt x="834" y="209"/>
                  </a:lnTo>
                  <a:lnTo>
                    <a:pt x="829" y="202"/>
                  </a:lnTo>
                  <a:lnTo>
                    <a:pt x="823" y="196"/>
                  </a:lnTo>
                  <a:lnTo>
                    <a:pt x="816" y="190"/>
                  </a:lnTo>
                  <a:lnTo>
                    <a:pt x="810" y="185"/>
                  </a:lnTo>
                  <a:lnTo>
                    <a:pt x="803" y="181"/>
                  </a:lnTo>
                  <a:lnTo>
                    <a:pt x="795" y="178"/>
                  </a:lnTo>
                  <a:lnTo>
                    <a:pt x="787" y="175"/>
                  </a:lnTo>
                  <a:lnTo>
                    <a:pt x="779" y="171"/>
                  </a:lnTo>
                  <a:lnTo>
                    <a:pt x="770" y="170"/>
                  </a:lnTo>
                  <a:lnTo>
                    <a:pt x="761" y="170"/>
                  </a:lnTo>
                  <a:lnTo>
                    <a:pt x="761" y="170"/>
                  </a:lnTo>
                  <a:lnTo>
                    <a:pt x="751" y="170"/>
                  </a:lnTo>
                  <a:lnTo>
                    <a:pt x="743" y="171"/>
                  </a:lnTo>
                  <a:lnTo>
                    <a:pt x="735" y="175"/>
                  </a:lnTo>
                  <a:lnTo>
                    <a:pt x="727" y="178"/>
                  </a:lnTo>
                  <a:lnTo>
                    <a:pt x="719" y="181"/>
                  </a:lnTo>
                  <a:lnTo>
                    <a:pt x="712" y="185"/>
                  </a:lnTo>
                  <a:lnTo>
                    <a:pt x="705" y="190"/>
                  </a:lnTo>
                  <a:lnTo>
                    <a:pt x="699" y="196"/>
                  </a:lnTo>
                  <a:lnTo>
                    <a:pt x="693" y="202"/>
                  </a:lnTo>
                  <a:lnTo>
                    <a:pt x="687" y="209"/>
                  </a:lnTo>
                  <a:lnTo>
                    <a:pt x="683" y="216"/>
                  </a:lnTo>
                  <a:lnTo>
                    <a:pt x="679" y="224"/>
                  </a:lnTo>
                  <a:lnTo>
                    <a:pt x="677" y="232"/>
                  </a:lnTo>
                  <a:lnTo>
                    <a:pt x="674" y="240"/>
                  </a:lnTo>
                  <a:lnTo>
                    <a:pt x="673" y="250"/>
                  </a:lnTo>
                  <a:lnTo>
                    <a:pt x="673" y="258"/>
                  </a:lnTo>
                  <a:lnTo>
                    <a:pt x="673" y="705"/>
                  </a:lnTo>
                  <a:lnTo>
                    <a:pt x="625" y="675"/>
                  </a:lnTo>
                  <a:lnTo>
                    <a:pt x="625" y="87"/>
                  </a:lnTo>
                  <a:lnTo>
                    <a:pt x="625" y="87"/>
                  </a:lnTo>
                  <a:lnTo>
                    <a:pt x="625" y="79"/>
                  </a:lnTo>
                  <a:lnTo>
                    <a:pt x="622" y="70"/>
                  </a:lnTo>
                  <a:lnTo>
                    <a:pt x="620" y="62"/>
                  </a:lnTo>
                  <a:lnTo>
                    <a:pt x="617" y="54"/>
                  </a:lnTo>
                  <a:lnTo>
                    <a:pt x="614" y="46"/>
                  </a:lnTo>
                  <a:lnTo>
                    <a:pt x="609" y="39"/>
                  </a:lnTo>
                  <a:lnTo>
                    <a:pt x="604" y="31"/>
                  </a:lnTo>
                  <a:lnTo>
                    <a:pt x="599" y="25"/>
                  </a:lnTo>
                  <a:lnTo>
                    <a:pt x="593" y="20"/>
                  </a:lnTo>
                  <a:lnTo>
                    <a:pt x="586" y="15"/>
                  </a:lnTo>
                  <a:lnTo>
                    <a:pt x="579" y="10"/>
                  </a:lnTo>
                  <a:lnTo>
                    <a:pt x="571" y="7"/>
                  </a:lnTo>
                  <a:lnTo>
                    <a:pt x="563" y="4"/>
                  </a:lnTo>
                  <a:lnTo>
                    <a:pt x="554" y="2"/>
                  </a:lnTo>
                  <a:lnTo>
                    <a:pt x="545" y="0"/>
                  </a:lnTo>
                  <a:lnTo>
                    <a:pt x="536" y="0"/>
                  </a:lnTo>
                  <a:lnTo>
                    <a:pt x="536" y="0"/>
                  </a:lnTo>
                  <a:lnTo>
                    <a:pt x="528" y="0"/>
                  </a:lnTo>
                  <a:lnTo>
                    <a:pt x="519" y="2"/>
                  </a:lnTo>
                  <a:lnTo>
                    <a:pt x="511" y="4"/>
                  </a:lnTo>
                  <a:lnTo>
                    <a:pt x="503" y="7"/>
                  </a:lnTo>
                  <a:lnTo>
                    <a:pt x="495" y="10"/>
                  </a:lnTo>
                  <a:lnTo>
                    <a:pt x="487" y="15"/>
                  </a:lnTo>
                  <a:lnTo>
                    <a:pt x="480" y="20"/>
                  </a:lnTo>
                  <a:lnTo>
                    <a:pt x="474" y="25"/>
                  </a:lnTo>
                  <a:lnTo>
                    <a:pt x="469" y="31"/>
                  </a:lnTo>
                  <a:lnTo>
                    <a:pt x="464" y="39"/>
                  </a:lnTo>
                  <a:lnTo>
                    <a:pt x="459" y="46"/>
                  </a:lnTo>
                  <a:lnTo>
                    <a:pt x="456" y="54"/>
                  </a:lnTo>
                  <a:lnTo>
                    <a:pt x="453" y="62"/>
                  </a:lnTo>
                  <a:lnTo>
                    <a:pt x="451" y="70"/>
                  </a:lnTo>
                  <a:lnTo>
                    <a:pt x="449" y="79"/>
                  </a:lnTo>
                  <a:lnTo>
                    <a:pt x="449" y="87"/>
                  </a:lnTo>
                  <a:lnTo>
                    <a:pt x="449" y="714"/>
                  </a:lnTo>
                  <a:lnTo>
                    <a:pt x="400" y="745"/>
                  </a:lnTo>
                  <a:lnTo>
                    <a:pt x="400" y="258"/>
                  </a:lnTo>
                  <a:lnTo>
                    <a:pt x="400" y="258"/>
                  </a:lnTo>
                  <a:lnTo>
                    <a:pt x="400" y="250"/>
                  </a:lnTo>
                  <a:lnTo>
                    <a:pt x="398" y="240"/>
                  </a:lnTo>
                  <a:lnTo>
                    <a:pt x="396" y="232"/>
                  </a:lnTo>
                  <a:lnTo>
                    <a:pt x="393" y="224"/>
                  </a:lnTo>
                  <a:lnTo>
                    <a:pt x="390" y="216"/>
                  </a:lnTo>
                  <a:lnTo>
                    <a:pt x="385" y="209"/>
                  </a:lnTo>
                  <a:lnTo>
                    <a:pt x="380" y="202"/>
                  </a:lnTo>
                  <a:lnTo>
                    <a:pt x="375" y="196"/>
                  </a:lnTo>
                  <a:lnTo>
                    <a:pt x="369" y="190"/>
                  </a:lnTo>
                  <a:lnTo>
                    <a:pt x="362" y="185"/>
                  </a:lnTo>
                  <a:lnTo>
                    <a:pt x="355" y="181"/>
                  </a:lnTo>
                  <a:lnTo>
                    <a:pt x="346" y="178"/>
                  </a:lnTo>
                  <a:lnTo>
                    <a:pt x="338" y="175"/>
                  </a:lnTo>
                  <a:lnTo>
                    <a:pt x="330" y="171"/>
                  </a:lnTo>
                  <a:lnTo>
                    <a:pt x="321" y="170"/>
                  </a:lnTo>
                  <a:lnTo>
                    <a:pt x="313" y="170"/>
                  </a:lnTo>
                  <a:lnTo>
                    <a:pt x="313" y="170"/>
                  </a:lnTo>
                  <a:lnTo>
                    <a:pt x="304" y="170"/>
                  </a:lnTo>
                  <a:lnTo>
                    <a:pt x="295" y="171"/>
                  </a:lnTo>
                  <a:lnTo>
                    <a:pt x="286" y="175"/>
                  </a:lnTo>
                  <a:lnTo>
                    <a:pt x="278" y="178"/>
                  </a:lnTo>
                  <a:lnTo>
                    <a:pt x="270" y="181"/>
                  </a:lnTo>
                  <a:lnTo>
                    <a:pt x="263" y="185"/>
                  </a:lnTo>
                  <a:lnTo>
                    <a:pt x="256" y="190"/>
                  </a:lnTo>
                  <a:lnTo>
                    <a:pt x="250" y="196"/>
                  </a:lnTo>
                  <a:lnTo>
                    <a:pt x="245" y="202"/>
                  </a:lnTo>
                  <a:lnTo>
                    <a:pt x="240" y="209"/>
                  </a:lnTo>
                  <a:lnTo>
                    <a:pt x="235" y="216"/>
                  </a:lnTo>
                  <a:lnTo>
                    <a:pt x="232" y="224"/>
                  </a:lnTo>
                  <a:lnTo>
                    <a:pt x="229" y="232"/>
                  </a:lnTo>
                  <a:lnTo>
                    <a:pt x="227" y="240"/>
                  </a:lnTo>
                  <a:lnTo>
                    <a:pt x="225" y="250"/>
                  </a:lnTo>
                  <a:lnTo>
                    <a:pt x="225" y="258"/>
                  </a:lnTo>
                  <a:lnTo>
                    <a:pt x="225" y="858"/>
                  </a:lnTo>
                  <a:lnTo>
                    <a:pt x="176" y="888"/>
                  </a:lnTo>
                  <a:lnTo>
                    <a:pt x="176" y="398"/>
                  </a:lnTo>
                  <a:lnTo>
                    <a:pt x="176" y="398"/>
                  </a:lnTo>
                  <a:lnTo>
                    <a:pt x="176" y="389"/>
                  </a:lnTo>
                  <a:lnTo>
                    <a:pt x="175" y="381"/>
                  </a:lnTo>
                  <a:lnTo>
                    <a:pt x="173" y="372"/>
                  </a:lnTo>
                  <a:lnTo>
                    <a:pt x="170" y="364"/>
                  </a:lnTo>
                  <a:lnTo>
                    <a:pt x="166" y="356"/>
                  </a:lnTo>
                  <a:lnTo>
                    <a:pt x="162" y="349"/>
                  </a:lnTo>
                  <a:lnTo>
                    <a:pt x="157" y="342"/>
                  </a:lnTo>
                  <a:lnTo>
                    <a:pt x="150" y="336"/>
                  </a:lnTo>
                  <a:lnTo>
                    <a:pt x="144" y="330"/>
                  </a:lnTo>
                  <a:lnTo>
                    <a:pt x="137" y="325"/>
                  </a:lnTo>
                  <a:lnTo>
                    <a:pt x="130" y="321"/>
                  </a:lnTo>
                  <a:lnTo>
                    <a:pt x="122" y="317"/>
                  </a:lnTo>
                  <a:lnTo>
                    <a:pt x="114" y="314"/>
                  </a:lnTo>
                  <a:lnTo>
                    <a:pt x="106" y="312"/>
                  </a:lnTo>
                  <a:lnTo>
                    <a:pt x="98" y="311"/>
                  </a:lnTo>
                  <a:lnTo>
                    <a:pt x="89" y="311"/>
                  </a:lnTo>
                  <a:lnTo>
                    <a:pt x="89" y="311"/>
                  </a:lnTo>
                  <a:lnTo>
                    <a:pt x="79" y="311"/>
                  </a:lnTo>
                  <a:lnTo>
                    <a:pt x="70" y="312"/>
                  </a:lnTo>
                  <a:lnTo>
                    <a:pt x="62" y="314"/>
                  </a:lnTo>
                  <a:lnTo>
                    <a:pt x="54" y="317"/>
                  </a:lnTo>
                  <a:lnTo>
                    <a:pt x="46" y="321"/>
                  </a:lnTo>
                  <a:lnTo>
                    <a:pt x="39" y="325"/>
                  </a:lnTo>
                  <a:lnTo>
                    <a:pt x="33" y="330"/>
                  </a:lnTo>
                  <a:lnTo>
                    <a:pt x="26" y="336"/>
                  </a:lnTo>
                  <a:lnTo>
                    <a:pt x="21" y="342"/>
                  </a:lnTo>
                  <a:lnTo>
                    <a:pt x="15" y="349"/>
                  </a:lnTo>
                  <a:lnTo>
                    <a:pt x="10" y="356"/>
                  </a:lnTo>
                  <a:lnTo>
                    <a:pt x="7" y="364"/>
                  </a:lnTo>
                  <a:lnTo>
                    <a:pt x="4" y="372"/>
                  </a:lnTo>
                  <a:lnTo>
                    <a:pt x="2" y="381"/>
                  </a:lnTo>
                  <a:lnTo>
                    <a:pt x="0" y="389"/>
                  </a:lnTo>
                  <a:lnTo>
                    <a:pt x="0" y="398"/>
                  </a:lnTo>
                  <a:lnTo>
                    <a:pt x="0" y="1406"/>
                  </a:lnTo>
                  <a:lnTo>
                    <a:pt x="0" y="1406"/>
                  </a:lnTo>
                  <a:lnTo>
                    <a:pt x="0" y="1419"/>
                  </a:lnTo>
                  <a:lnTo>
                    <a:pt x="1" y="1432"/>
                  </a:lnTo>
                  <a:lnTo>
                    <a:pt x="3" y="1445"/>
                  </a:lnTo>
                  <a:lnTo>
                    <a:pt x="5" y="1459"/>
                  </a:lnTo>
                  <a:lnTo>
                    <a:pt x="8" y="1472"/>
                  </a:lnTo>
                  <a:lnTo>
                    <a:pt x="12" y="1484"/>
                  </a:lnTo>
                  <a:lnTo>
                    <a:pt x="16" y="1496"/>
                  </a:lnTo>
                  <a:lnTo>
                    <a:pt x="21" y="1508"/>
                  </a:lnTo>
                  <a:lnTo>
                    <a:pt x="27" y="1519"/>
                  </a:lnTo>
                  <a:lnTo>
                    <a:pt x="32" y="1532"/>
                  </a:lnTo>
                  <a:lnTo>
                    <a:pt x="39" y="1543"/>
                  </a:lnTo>
                  <a:lnTo>
                    <a:pt x="45" y="1553"/>
                  </a:lnTo>
                  <a:lnTo>
                    <a:pt x="60" y="1573"/>
                  </a:lnTo>
                  <a:lnTo>
                    <a:pt x="77" y="1593"/>
                  </a:lnTo>
                  <a:lnTo>
                    <a:pt x="97" y="1609"/>
                  </a:lnTo>
                  <a:lnTo>
                    <a:pt x="117" y="1624"/>
                  </a:lnTo>
                  <a:lnTo>
                    <a:pt x="127" y="1631"/>
                  </a:lnTo>
                  <a:lnTo>
                    <a:pt x="138" y="1637"/>
                  </a:lnTo>
                  <a:lnTo>
                    <a:pt x="149" y="1643"/>
                  </a:lnTo>
                  <a:lnTo>
                    <a:pt x="162" y="1648"/>
                  </a:lnTo>
                  <a:lnTo>
                    <a:pt x="174" y="1653"/>
                  </a:lnTo>
                  <a:lnTo>
                    <a:pt x="186" y="1657"/>
                  </a:lnTo>
                  <a:lnTo>
                    <a:pt x="198" y="1662"/>
                  </a:lnTo>
                  <a:lnTo>
                    <a:pt x="211" y="1664"/>
                  </a:lnTo>
                  <a:lnTo>
                    <a:pt x="224" y="1667"/>
                  </a:lnTo>
                  <a:lnTo>
                    <a:pt x="237" y="1668"/>
                  </a:lnTo>
                  <a:lnTo>
                    <a:pt x="251" y="1669"/>
                  </a:lnTo>
                  <a:lnTo>
                    <a:pt x="264" y="1670"/>
                  </a:lnTo>
                  <a:lnTo>
                    <a:pt x="585" y="1670"/>
                  </a:lnTo>
                  <a:lnTo>
                    <a:pt x="585" y="1670"/>
                  </a:lnTo>
                  <a:lnTo>
                    <a:pt x="602" y="1669"/>
                  </a:lnTo>
                  <a:lnTo>
                    <a:pt x="619" y="1667"/>
                  </a:lnTo>
                  <a:lnTo>
                    <a:pt x="637" y="1665"/>
                  </a:lnTo>
                  <a:lnTo>
                    <a:pt x="653" y="1661"/>
                  </a:lnTo>
                  <a:lnTo>
                    <a:pt x="669" y="1655"/>
                  </a:lnTo>
                  <a:lnTo>
                    <a:pt x="684" y="1649"/>
                  </a:lnTo>
                  <a:lnTo>
                    <a:pt x="700" y="1642"/>
                  </a:lnTo>
                  <a:lnTo>
                    <a:pt x="715" y="1635"/>
                  </a:lnTo>
                  <a:lnTo>
                    <a:pt x="729" y="1626"/>
                  </a:lnTo>
                  <a:lnTo>
                    <a:pt x="742" y="1617"/>
                  </a:lnTo>
                  <a:lnTo>
                    <a:pt x="754" y="1607"/>
                  </a:lnTo>
                  <a:lnTo>
                    <a:pt x="767" y="1596"/>
                  </a:lnTo>
                  <a:lnTo>
                    <a:pt x="779" y="1583"/>
                  </a:lnTo>
                  <a:lnTo>
                    <a:pt x="789" y="1571"/>
                  </a:lnTo>
                  <a:lnTo>
                    <a:pt x="799" y="1558"/>
                  </a:lnTo>
                  <a:lnTo>
                    <a:pt x="808" y="1545"/>
                  </a:lnTo>
                  <a:lnTo>
                    <a:pt x="1183" y="924"/>
                  </a:lnTo>
                  <a:lnTo>
                    <a:pt x="1183" y="924"/>
                  </a:lnTo>
                  <a:lnTo>
                    <a:pt x="1188" y="914"/>
                  </a:lnTo>
                  <a:lnTo>
                    <a:pt x="1191" y="905"/>
                  </a:lnTo>
                  <a:lnTo>
                    <a:pt x="1194" y="896"/>
                  </a:lnTo>
                  <a:lnTo>
                    <a:pt x="1196" y="887"/>
                  </a:lnTo>
                  <a:lnTo>
                    <a:pt x="1197" y="878"/>
                  </a:lnTo>
                  <a:lnTo>
                    <a:pt x="1197" y="869"/>
                  </a:lnTo>
                  <a:lnTo>
                    <a:pt x="1196" y="860"/>
                  </a:lnTo>
                  <a:lnTo>
                    <a:pt x="1194" y="851"/>
                  </a:lnTo>
                  <a:lnTo>
                    <a:pt x="1192" y="841"/>
                  </a:lnTo>
                  <a:lnTo>
                    <a:pt x="1188" y="832"/>
                  </a:lnTo>
                  <a:lnTo>
                    <a:pt x="1184" y="824"/>
                  </a:lnTo>
                  <a:lnTo>
                    <a:pt x="1179" y="816"/>
                  </a:lnTo>
                  <a:lnTo>
                    <a:pt x="1173" y="809"/>
                  </a:lnTo>
                  <a:lnTo>
                    <a:pt x="1166" y="802"/>
                  </a:lnTo>
                  <a:lnTo>
                    <a:pt x="1158" y="796"/>
                  </a:lnTo>
                  <a:lnTo>
                    <a:pt x="1150" y="791"/>
                  </a:lnTo>
                  <a:lnTo>
                    <a:pt x="1150" y="7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1" name="Freeform 269">
              <a:extLst>
                <a:ext uri="{FF2B5EF4-FFF2-40B4-BE49-F238E27FC236}">
                  <a16:creationId xmlns:a16="http://schemas.microsoft.com/office/drawing/2014/main" id="{47342E01-5D48-4B31-A6DE-329EDE4508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90809" y="3546514"/>
              <a:ext cx="656740" cy="656740"/>
            </a:xfrm>
            <a:custGeom>
              <a:avLst/>
              <a:gdLst>
                <a:gd name="T0" fmla="*/ 1003 w 2365"/>
                <a:gd name="T1" fmla="*/ 2352 h 2365"/>
                <a:gd name="T2" fmla="*/ 777 w 2365"/>
                <a:gd name="T3" fmla="*/ 2294 h 2365"/>
                <a:gd name="T4" fmla="*/ 570 w 2365"/>
                <a:gd name="T5" fmla="*/ 2195 h 2365"/>
                <a:gd name="T6" fmla="*/ 388 w 2365"/>
                <a:gd name="T7" fmla="*/ 2058 h 2365"/>
                <a:gd name="T8" fmla="*/ 236 w 2365"/>
                <a:gd name="T9" fmla="*/ 1890 h 2365"/>
                <a:gd name="T10" fmla="*/ 117 w 2365"/>
                <a:gd name="T11" fmla="*/ 1695 h 2365"/>
                <a:gd name="T12" fmla="*/ 38 w 2365"/>
                <a:gd name="T13" fmla="*/ 1478 h 2365"/>
                <a:gd name="T14" fmla="*/ 1 w 2365"/>
                <a:gd name="T15" fmla="*/ 1244 h 2365"/>
                <a:gd name="T16" fmla="*/ 9 w 2365"/>
                <a:gd name="T17" fmla="*/ 1033 h 2365"/>
                <a:gd name="T18" fmla="*/ 62 w 2365"/>
                <a:gd name="T19" fmla="*/ 804 h 2365"/>
                <a:gd name="T20" fmla="*/ 157 w 2365"/>
                <a:gd name="T21" fmla="*/ 595 h 2365"/>
                <a:gd name="T22" fmla="*/ 289 w 2365"/>
                <a:gd name="T23" fmla="*/ 409 h 2365"/>
                <a:gd name="T24" fmla="*/ 453 w 2365"/>
                <a:gd name="T25" fmla="*/ 253 h 2365"/>
                <a:gd name="T26" fmla="*/ 645 w 2365"/>
                <a:gd name="T27" fmla="*/ 130 h 2365"/>
                <a:gd name="T28" fmla="*/ 860 w 2365"/>
                <a:gd name="T29" fmla="*/ 45 h 2365"/>
                <a:gd name="T30" fmla="*/ 1092 w 2365"/>
                <a:gd name="T31" fmla="*/ 3 h 2365"/>
                <a:gd name="T32" fmla="*/ 1304 w 2365"/>
                <a:gd name="T33" fmla="*/ 6 h 2365"/>
                <a:gd name="T34" fmla="*/ 1534 w 2365"/>
                <a:gd name="T35" fmla="*/ 53 h 2365"/>
                <a:gd name="T36" fmla="*/ 1746 w 2365"/>
                <a:gd name="T37" fmla="*/ 143 h 2365"/>
                <a:gd name="T38" fmla="*/ 1935 w 2365"/>
                <a:gd name="T39" fmla="*/ 270 h 2365"/>
                <a:gd name="T40" fmla="*/ 2095 w 2365"/>
                <a:gd name="T41" fmla="*/ 432 h 2365"/>
                <a:gd name="T42" fmla="*/ 2223 w 2365"/>
                <a:gd name="T43" fmla="*/ 619 h 2365"/>
                <a:gd name="T44" fmla="*/ 2313 w 2365"/>
                <a:gd name="T45" fmla="*/ 832 h 2365"/>
                <a:gd name="T46" fmla="*/ 2359 w 2365"/>
                <a:gd name="T47" fmla="*/ 1062 h 2365"/>
                <a:gd name="T48" fmla="*/ 2362 w 2365"/>
                <a:gd name="T49" fmla="*/ 1274 h 2365"/>
                <a:gd name="T50" fmla="*/ 2321 w 2365"/>
                <a:gd name="T51" fmla="*/ 1507 h 2365"/>
                <a:gd name="T52" fmla="*/ 2236 w 2365"/>
                <a:gd name="T53" fmla="*/ 1721 h 2365"/>
                <a:gd name="T54" fmla="*/ 2114 w 2365"/>
                <a:gd name="T55" fmla="*/ 1913 h 2365"/>
                <a:gd name="T56" fmla="*/ 1956 w 2365"/>
                <a:gd name="T57" fmla="*/ 2077 h 2365"/>
                <a:gd name="T58" fmla="*/ 1772 w 2365"/>
                <a:gd name="T59" fmla="*/ 2209 h 2365"/>
                <a:gd name="T60" fmla="*/ 1562 w 2365"/>
                <a:gd name="T61" fmla="*/ 2303 h 2365"/>
                <a:gd name="T62" fmla="*/ 1333 w 2365"/>
                <a:gd name="T63" fmla="*/ 2356 h 2365"/>
                <a:gd name="T64" fmla="*/ 1183 w 2365"/>
                <a:gd name="T65" fmla="*/ 166 h 2365"/>
                <a:gd name="T66" fmla="*/ 979 w 2365"/>
                <a:gd name="T67" fmla="*/ 187 h 2365"/>
                <a:gd name="T68" fmla="*/ 788 w 2365"/>
                <a:gd name="T69" fmla="*/ 246 h 2365"/>
                <a:gd name="T70" fmla="*/ 464 w 2365"/>
                <a:gd name="T71" fmla="*/ 464 h 2365"/>
                <a:gd name="T72" fmla="*/ 246 w 2365"/>
                <a:gd name="T73" fmla="*/ 788 h 2365"/>
                <a:gd name="T74" fmla="*/ 187 w 2365"/>
                <a:gd name="T75" fmla="*/ 979 h 2365"/>
                <a:gd name="T76" fmla="*/ 166 w 2365"/>
                <a:gd name="T77" fmla="*/ 1183 h 2365"/>
                <a:gd name="T78" fmla="*/ 182 w 2365"/>
                <a:gd name="T79" fmla="*/ 1362 h 2365"/>
                <a:gd name="T80" fmla="*/ 237 w 2365"/>
                <a:gd name="T81" fmla="*/ 1555 h 2365"/>
                <a:gd name="T82" fmla="*/ 431 w 2365"/>
                <a:gd name="T83" fmla="*/ 1867 h 2365"/>
                <a:gd name="T84" fmla="*/ 742 w 2365"/>
                <a:gd name="T85" fmla="*/ 2099 h 2365"/>
                <a:gd name="T86" fmla="*/ 953 w 2365"/>
                <a:gd name="T87" fmla="*/ 2173 h 2365"/>
                <a:gd name="T88" fmla="*/ 1156 w 2365"/>
                <a:gd name="T89" fmla="*/ 2200 h 2365"/>
                <a:gd name="T90" fmla="*/ 1338 w 2365"/>
                <a:gd name="T91" fmla="*/ 2188 h 2365"/>
                <a:gd name="T92" fmla="*/ 1532 w 2365"/>
                <a:gd name="T93" fmla="*/ 2138 h 2365"/>
                <a:gd name="T94" fmla="*/ 1829 w 2365"/>
                <a:gd name="T95" fmla="*/ 1967 h 2365"/>
                <a:gd name="T96" fmla="*/ 2077 w 2365"/>
                <a:gd name="T97" fmla="*/ 1667 h 2365"/>
                <a:gd name="T98" fmla="*/ 2167 w 2365"/>
                <a:gd name="T99" fmla="*/ 1437 h 2365"/>
                <a:gd name="T100" fmla="*/ 2199 w 2365"/>
                <a:gd name="T101" fmla="*/ 1236 h 2365"/>
                <a:gd name="T102" fmla="*/ 2192 w 2365"/>
                <a:gd name="T103" fmla="*/ 1054 h 2365"/>
                <a:gd name="T104" fmla="*/ 2146 w 2365"/>
                <a:gd name="T105" fmla="*/ 857 h 2365"/>
                <a:gd name="T106" fmla="*/ 1998 w 2365"/>
                <a:gd name="T107" fmla="*/ 575 h 2365"/>
                <a:gd name="T108" fmla="*/ 1710 w 2365"/>
                <a:gd name="T109" fmla="*/ 314 h 2365"/>
                <a:gd name="T110" fmla="*/ 1461 w 2365"/>
                <a:gd name="T111" fmla="*/ 204 h 2365"/>
                <a:gd name="T112" fmla="*/ 1261 w 2365"/>
                <a:gd name="T113" fmla="*/ 169 h 2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365" h="2365">
                  <a:moveTo>
                    <a:pt x="1183" y="2365"/>
                  </a:moveTo>
                  <a:lnTo>
                    <a:pt x="1183" y="2365"/>
                  </a:lnTo>
                  <a:lnTo>
                    <a:pt x="1152" y="2365"/>
                  </a:lnTo>
                  <a:lnTo>
                    <a:pt x="1122" y="2364"/>
                  </a:lnTo>
                  <a:lnTo>
                    <a:pt x="1092" y="2362"/>
                  </a:lnTo>
                  <a:lnTo>
                    <a:pt x="1062" y="2359"/>
                  </a:lnTo>
                  <a:lnTo>
                    <a:pt x="1033" y="2356"/>
                  </a:lnTo>
                  <a:lnTo>
                    <a:pt x="1003" y="2352"/>
                  </a:lnTo>
                  <a:lnTo>
                    <a:pt x="974" y="2347"/>
                  </a:lnTo>
                  <a:lnTo>
                    <a:pt x="945" y="2342"/>
                  </a:lnTo>
                  <a:lnTo>
                    <a:pt x="916" y="2336"/>
                  </a:lnTo>
                  <a:lnTo>
                    <a:pt x="887" y="2329"/>
                  </a:lnTo>
                  <a:lnTo>
                    <a:pt x="860" y="2321"/>
                  </a:lnTo>
                  <a:lnTo>
                    <a:pt x="832" y="2313"/>
                  </a:lnTo>
                  <a:lnTo>
                    <a:pt x="804" y="2303"/>
                  </a:lnTo>
                  <a:lnTo>
                    <a:pt x="777" y="2294"/>
                  </a:lnTo>
                  <a:lnTo>
                    <a:pt x="749" y="2283"/>
                  </a:lnTo>
                  <a:lnTo>
                    <a:pt x="723" y="2273"/>
                  </a:lnTo>
                  <a:lnTo>
                    <a:pt x="697" y="2261"/>
                  </a:lnTo>
                  <a:lnTo>
                    <a:pt x="670" y="2249"/>
                  </a:lnTo>
                  <a:lnTo>
                    <a:pt x="645" y="2236"/>
                  </a:lnTo>
                  <a:lnTo>
                    <a:pt x="619" y="2223"/>
                  </a:lnTo>
                  <a:lnTo>
                    <a:pt x="595" y="2209"/>
                  </a:lnTo>
                  <a:lnTo>
                    <a:pt x="570" y="2195"/>
                  </a:lnTo>
                  <a:lnTo>
                    <a:pt x="546" y="2180"/>
                  </a:lnTo>
                  <a:lnTo>
                    <a:pt x="522" y="2163"/>
                  </a:lnTo>
                  <a:lnTo>
                    <a:pt x="499" y="2147"/>
                  </a:lnTo>
                  <a:lnTo>
                    <a:pt x="475" y="2131"/>
                  </a:lnTo>
                  <a:lnTo>
                    <a:pt x="453" y="2114"/>
                  </a:lnTo>
                  <a:lnTo>
                    <a:pt x="431" y="2095"/>
                  </a:lnTo>
                  <a:lnTo>
                    <a:pt x="409" y="2077"/>
                  </a:lnTo>
                  <a:lnTo>
                    <a:pt x="388" y="2058"/>
                  </a:lnTo>
                  <a:lnTo>
                    <a:pt x="368" y="2038"/>
                  </a:lnTo>
                  <a:lnTo>
                    <a:pt x="347" y="2019"/>
                  </a:lnTo>
                  <a:lnTo>
                    <a:pt x="327" y="1999"/>
                  </a:lnTo>
                  <a:lnTo>
                    <a:pt x="308" y="1978"/>
                  </a:lnTo>
                  <a:lnTo>
                    <a:pt x="289" y="1956"/>
                  </a:lnTo>
                  <a:lnTo>
                    <a:pt x="270" y="1935"/>
                  </a:lnTo>
                  <a:lnTo>
                    <a:pt x="253" y="1913"/>
                  </a:lnTo>
                  <a:lnTo>
                    <a:pt x="236" y="1890"/>
                  </a:lnTo>
                  <a:lnTo>
                    <a:pt x="218" y="1867"/>
                  </a:lnTo>
                  <a:lnTo>
                    <a:pt x="202" y="1844"/>
                  </a:lnTo>
                  <a:lnTo>
                    <a:pt x="187" y="1820"/>
                  </a:lnTo>
                  <a:lnTo>
                    <a:pt x="172" y="1796"/>
                  </a:lnTo>
                  <a:lnTo>
                    <a:pt x="157" y="1772"/>
                  </a:lnTo>
                  <a:lnTo>
                    <a:pt x="143" y="1746"/>
                  </a:lnTo>
                  <a:lnTo>
                    <a:pt x="130" y="1721"/>
                  </a:lnTo>
                  <a:lnTo>
                    <a:pt x="117" y="1695"/>
                  </a:lnTo>
                  <a:lnTo>
                    <a:pt x="105" y="1669"/>
                  </a:lnTo>
                  <a:lnTo>
                    <a:pt x="94" y="1643"/>
                  </a:lnTo>
                  <a:lnTo>
                    <a:pt x="82" y="1616"/>
                  </a:lnTo>
                  <a:lnTo>
                    <a:pt x="72" y="1590"/>
                  </a:lnTo>
                  <a:lnTo>
                    <a:pt x="62" y="1562"/>
                  </a:lnTo>
                  <a:lnTo>
                    <a:pt x="53" y="1534"/>
                  </a:lnTo>
                  <a:lnTo>
                    <a:pt x="45" y="1507"/>
                  </a:lnTo>
                  <a:lnTo>
                    <a:pt x="38" y="1478"/>
                  </a:lnTo>
                  <a:lnTo>
                    <a:pt x="31" y="1450"/>
                  </a:lnTo>
                  <a:lnTo>
                    <a:pt x="25" y="1421"/>
                  </a:lnTo>
                  <a:lnTo>
                    <a:pt x="18" y="1392"/>
                  </a:lnTo>
                  <a:lnTo>
                    <a:pt x="13" y="1363"/>
                  </a:lnTo>
                  <a:lnTo>
                    <a:pt x="9" y="1334"/>
                  </a:lnTo>
                  <a:lnTo>
                    <a:pt x="6" y="1304"/>
                  </a:lnTo>
                  <a:lnTo>
                    <a:pt x="3" y="1274"/>
                  </a:lnTo>
                  <a:lnTo>
                    <a:pt x="1" y="1244"/>
                  </a:lnTo>
                  <a:lnTo>
                    <a:pt x="0" y="1213"/>
                  </a:lnTo>
                  <a:lnTo>
                    <a:pt x="0" y="1183"/>
                  </a:lnTo>
                  <a:lnTo>
                    <a:pt x="0" y="1183"/>
                  </a:lnTo>
                  <a:lnTo>
                    <a:pt x="0" y="1152"/>
                  </a:lnTo>
                  <a:lnTo>
                    <a:pt x="1" y="1123"/>
                  </a:lnTo>
                  <a:lnTo>
                    <a:pt x="3" y="1092"/>
                  </a:lnTo>
                  <a:lnTo>
                    <a:pt x="6" y="1062"/>
                  </a:lnTo>
                  <a:lnTo>
                    <a:pt x="9" y="1033"/>
                  </a:lnTo>
                  <a:lnTo>
                    <a:pt x="13" y="1003"/>
                  </a:lnTo>
                  <a:lnTo>
                    <a:pt x="18" y="974"/>
                  </a:lnTo>
                  <a:lnTo>
                    <a:pt x="25" y="945"/>
                  </a:lnTo>
                  <a:lnTo>
                    <a:pt x="31" y="917"/>
                  </a:lnTo>
                  <a:lnTo>
                    <a:pt x="38" y="887"/>
                  </a:lnTo>
                  <a:lnTo>
                    <a:pt x="45" y="860"/>
                  </a:lnTo>
                  <a:lnTo>
                    <a:pt x="53" y="832"/>
                  </a:lnTo>
                  <a:lnTo>
                    <a:pt x="62" y="804"/>
                  </a:lnTo>
                  <a:lnTo>
                    <a:pt x="72" y="777"/>
                  </a:lnTo>
                  <a:lnTo>
                    <a:pt x="82" y="749"/>
                  </a:lnTo>
                  <a:lnTo>
                    <a:pt x="94" y="723"/>
                  </a:lnTo>
                  <a:lnTo>
                    <a:pt x="105" y="697"/>
                  </a:lnTo>
                  <a:lnTo>
                    <a:pt x="117" y="671"/>
                  </a:lnTo>
                  <a:lnTo>
                    <a:pt x="130" y="645"/>
                  </a:lnTo>
                  <a:lnTo>
                    <a:pt x="143" y="619"/>
                  </a:lnTo>
                  <a:lnTo>
                    <a:pt x="157" y="595"/>
                  </a:lnTo>
                  <a:lnTo>
                    <a:pt x="172" y="571"/>
                  </a:lnTo>
                  <a:lnTo>
                    <a:pt x="187" y="546"/>
                  </a:lnTo>
                  <a:lnTo>
                    <a:pt x="202" y="522"/>
                  </a:lnTo>
                  <a:lnTo>
                    <a:pt x="218" y="499"/>
                  </a:lnTo>
                  <a:lnTo>
                    <a:pt x="236" y="476"/>
                  </a:lnTo>
                  <a:lnTo>
                    <a:pt x="253" y="453"/>
                  </a:lnTo>
                  <a:lnTo>
                    <a:pt x="270" y="432"/>
                  </a:lnTo>
                  <a:lnTo>
                    <a:pt x="289" y="409"/>
                  </a:lnTo>
                  <a:lnTo>
                    <a:pt x="308" y="388"/>
                  </a:lnTo>
                  <a:lnTo>
                    <a:pt x="327" y="368"/>
                  </a:lnTo>
                  <a:lnTo>
                    <a:pt x="347" y="347"/>
                  </a:lnTo>
                  <a:lnTo>
                    <a:pt x="368" y="327"/>
                  </a:lnTo>
                  <a:lnTo>
                    <a:pt x="388" y="308"/>
                  </a:lnTo>
                  <a:lnTo>
                    <a:pt x="409" y="290"/>
                  </a:lnTo>
                  <a:lnTo>
                    <a:pt x="431" y="270"/>
                  </a:lnTo>
                  <a:lnTo>
                    <a:pt x="453" y="253"/>
                  </a:lnTo>
                  <a:lnTo>
                    <a:pt x="475" y="236"/>
                  </a:lnTo>
                  <a:lnTo>
                    <a:pt x="499" y="219"/>
                  </a:lnTo>
                  <a:lnTo>
                    <a:pt x="522" y="202"/>
                  </a:lnTo>
                  <a:lnTo>
                    <a:pt x="546" y="187"/>
                  </a:lnTo>
                  <a:lnTo>
                    <a:pt x="570" y="172"/>
                  </a:lnTo>
                  <a:lnTo>
                    <a:pt x="595" y="158"/>
                  </a:lnTo>
                  <a:lnTo>
                    <a:pt x="619" y="143"/>
                  </a:lnTo>
                  <a:lnTo>
                    <a:pt x="645" y="130"/>
                  </a:lnTo>
                  <a:lnTo>
                    <a:pt x="670" y="117"/>
                  </a:lnTo>
                  <a:lnTo>
                    <a:pt x="697" y="105"/>
                  </a:lnTo>
                  <a:lnTo>
                    <a:pt x="723" y="94"/>
                  </a:lnTo>
                  <a:lnTo>
                    <a:pt x="749" y="82"/>
                  </a:lnTo>
                  <a:lnTo>
                    <a:pt x="777" y="72"/>
                  </a:lnTo>
                  <a:lnTo>
                    <a:pt x="804" y="62"/>
                  </a:lnTo>
                  <a:lnTo>
                    <a:pt x="832" y="53"/>
                  </a:lnTo>
                  <a:lnTo>
                    <a:pt x="860" y="45"/>
                  </a:lnTo>
                  <a:lnTo>
                    <a:pt x="887" y="38"/>
                  </a:lnTo>
                  <a:lnTo>
                    <a:pt x="916" y="31"/>
                  </a:lnTo>
                  <a:lnTo>
                    <a:pt x="945" y="25"/>
                  </a:lnTo>
                  <a:lnTo>
                    <a:pt x="974" y="19"/>
                  </a:lnTo>
                  <a:lnTo>
                    <a:pt x="1003" y="13"/>
                  </a:lnTo>
                  <a:lnTo>
                    <a:pt x="1033" y="9"/>
                  </a:lnTo>
                  <a:lnTo>
                    <a:pt x="1062" y="6"/>
                  </a:lnTo>
                  <a:lnTo>
                    <a:pt x="1092" y="3"/>
                  </a:lnTo>
                  <a:lnTo>
                    <a:pt x="1122" y="2"/>
                  </a:lnTo>
                  <a:lnTo>
                    <a:pt x="1152" y="0"/>
                  </a:lnTo>
                  <a:lnTo>
                    <a:pt x="1183" y="0"/>
                  </a:lnTo>
                  <a:lnTo>
                    <a:pt x="1183" y="0"/>
                  </a:lnTo>
                  <a:lnTo>
                    <a:pt x="1213" y="0"/>
                  </a:lnTo>
                  <a:lnTo>
                    <a:pt x="1244" y="2"/>
                  </a:lnTo>
                  <a:lnTo>
                    <a:pt x="1274" y="3"/>
                  </a:lnTo>
                  <a:lnTo>
                    <a:pt x="1304" y="6"/>
                  </a:lnTo>
                  <a:lnTo>
                    <a:pt x="1333" y="9"/>
                  </a:lnTo>
                  <a:lnTo>
                    <a:pt x="1362" y="13"/>
                  </a:lnTo>
                  <a:lnTo>
                    <a:pt x="1392" y="19"/>
                  </a:lnTo>
                  <a:lnTo>
                    <a:pt x="1421" y="25"/>
                  </a:lnTo>
                  <a:lnTo>
                    <a:pt x="1450" y="31"/>
                  </a:lnTo>
                  <a:lnTo>
                    <a:pt x="1478" y="38"/>
                  </a:lnTo>
                  <a:lnTo>
                    <a:pt x="1507" y="45"/>
                  </a:lnTo>
                  <a:lnTo>
                    <a:pt x="1534" y="53"/>
                  </a:lnTo>
                  <a:lnTo>
                    <a:pt x="1562" y="62"/>
                  </a:lnTo>
                  <a:lnTo>
                    <a:pt x="1589" y="72"/>
                  </a:lnTo>
                  <a:lnTo>
                    <a:pt x="1616" y="82"/>
                  </a:lnTo>
                  <a:lnTo>
                    <a:pt x="1643" y="94"/>
                  </a:lnTo>
                  <a:lnTo>
                    <a:pt x="1669" y="105"/>
                  </a:lnTo>
                  <a:lnTo>
                    <a:pt x="1695" y="117"/>
                  </a:lnTo>
                  <a:lnTo>
                    <a:pt x="1721" y="130"/>
                  </a:lnTo>
                  <a:lnTo>
                    <a:pt x="1746" y="143"/>
                  </a:lnTo>
                  <a:lnTo>
                    <a:pt x="1772" y="158"/>
                  </a:lnTo>
                  <a:lnTo>
                    <a:pt x="1796" y="172"/>
                  </a:lnTo>
                  <a:lnTo>
                    <a:pt x="1820" y="187"/>
                  </a:lnTo>
                  <a:lnTo>
                    <a:pt x="1844" y="202"/>
                  </a:lnTo>
                  <a:lnTo>
                    <a:pt x="1867" y="219"/>
                  </a:lnTo>
                  <a:lnTo>
                    <a:pt x="1890" y="236"/>
                  </a:lnTo>
                  <a:lnTo>
                    <a:pt x="1913" y="253"/>
                  </a:lnTo>
                  <a:lnTo>
                    <a:pt x="1935" y="270"/>
                  </a:lnTo>
                  <a:lnTo>
                    <a:pt x="1956" y="290"/>
                  </a:lnTo>
                  <a:lnTo>
                    <a:pt x="1978" y="308"/>
                  </a:lnTo>
                  <a:lnTo>
                    <a:pt x="1999" y="327"/>
                  </a:lnTo>
                  <a:lnTo>
                    <a:pt x="2019" y="347"/>
                  </a:lnTo>
                  <a:lnTo>
                    <a:pt x="2039" y="368"/>
                  </a:lnTo>
                  <a:lnTo>
                    <a:pt x="2058" y="388"/>
                  </a:lnTo>
                  <a:lnTo>
                    <a:pt x="2077" y="409"/>
                  </a:lnTo>
                  <a:lnTo>
                    <a:pt x="2095" y="432"/>
                  </a:lnTo>
                  <a:lnTo>
                    <a:pt x="2114" y="453"/>
                  </a:lnTo>
                  <a:lnTo>
                    <a:pt x="2131" y="476"/>
                  </a:lnTo>
                  <a:lnTo>
                    <a:pt x="2147" y="499"/>
                  </a:lnTo>
                  <a:lnTo>
                    <a:pt x="2163" y="522"/>
                  </a:lnTo>
                  <a:lnTo>
                    <a:pt x="2180" y="546"/>
                  </a:lnTo>
                  <a:lnTo>
                    <a:pt x="2194" y="571"/>
                  </a:lnTo>
                  <a:lnTo>
                    <a:pt x="2209" y="595"/>
                  </a:lnTo>
                  <a:lnTo>
                    <a:pt x="2223" y="619"/>
                  </a:lnTo>
                  <a:lnTo>
                    <a:pt x="2236" y="645"/>
                  </a:lnTo>
                  <a:lnTo>
                    <a:pt x="2249" y="671"/>
                  </a:lnTo>
                  <a:lnTo>
                    <a:pt x="2261" y="697"/>
                  </a:lnTo>
                  <a:lnTo>
                    <a:pt x="2273" y="723"/>
                  </a:lnTo>
                  <a:lnTo>
                    <a:pt x="2283" y="749"/>
                  </a:lnTo>
                  <a:lnTo>
                    <a:pt x="2294" y="777"/>
                  </a:lnTo>
                  <a:lnTo>
                    <a:pt x="2303" y="804"/>
                  </a:lnTo>
                  <a:lnTo>
                    <a:pt x="2313" y="832"/>
                  </a:lnTo>
                  <a:lnTo>
                    <a:pt x="2321" y="860"/>
                  </a:lnTo>
                  <a:lnTo>
                    <a:pt x="2329" y="887"/>
                  </a:lnTo>
                  <a:lnTo>
                    <a:pt x="2336" y="917"/>
                  </a:lnTo>
                  <a:lnTo>
                    <a:pt x="2342" y="945"/>
                  </a:lnTo>
                  <a:lnTo>
                    <a:pt x="2347" y="974"/>
                  </a:lnTo>
                  <a:lnTo>
                    <a:pt x="2352" y="1003"/>
                  </a:lnTo>
                  <a:lnTo>
                    <a:pt x="2356" y="1033"/>
                  </a:lnTo>
                  <a:lnTo>
                    <a:pt x="2359" y="1062"/>
                  </a:lnTo>
                  <a:lnTo>
                    <a:pt x="2362" y="1092"/>
                  </a:lnTo>
                  <a:lnTo>
                    <a:pt x="2364" y="1123"/>
                  </a:lnTo>
                  <a:lnTo>
                    <a:pt x="2365" y="1152"/>
                  </a:lnTo>
                  <a:lnTo>
                    <a:pt x="2365" y="1183"/>
                  </a:lnTo>
                  <a:lnTo>
                    <a:pt x="2365" y="1183"/>
                  </a:lnTo>
                  <a:lnTo>
                    <a:pt x="2365" y="1213"/>
                  </a:lnTo>
                  <a:lnTo>
                    <a:pt x="2364" y="1244"/>
                  </a:lnTo>
                  <a:lnTo>
                    <a:pt x="2362" y="1274"/>
                  </a:lnTo>
                  <a:lnTo>
                    <a:pt x="2359" y="1304"/>
                  </a:lnTo>
                  <a:lnTo>
                    <a:pt x="2356" y="1334"/>
                  </a:lnTo>
                  <a:lnTo>
                    <a:pt x="2352" y="1363"/>
                  </a:lnTo>
                  <a:lnTo>
                    <a:pt x="2347" y="1392"/>
                  </a:lnTo>
                  <a:lnTo>
                    <a:pt x="2342" y="1421"/>
                  </a:lnTo>
                  <a:lnTo>
                    <a:pt x="2336" y="1450"/>
                  </a:lnTo>
                  <a:lnTo>
                    <a:pt x="2329" y="1478"/>
                  </a:lnTo>
                  <a:lnTo>
                    <a:pt x="2321" y="1507"/>
                  </a:lnTo>
                  <a:lnTo>
                    <a:pt x="2313" y="1534"/>
                  </a:lnTo>
                  <a:lnTo>
                    <a:pt x="2303" y="1562"/>
                  </a:lnTo>
                  <a:lnTo>
                    <a:pt x="2294" y="1590"/>
                  </a:lnTo>
                  <a:lnTo>
                    <a:pt x="2283" y="1616"/>
                  </a:lnTo>
                  <a:lnTo>
                    <a:pt x="2273" y="1643"/>
                  </a:lnTo>
                  <a:lnTo>
                    <a:pt x="2261" y="1669"/>
                  </a:lnTo>
                  <a:lnTo>
                    <a:pt x="2249" y="1695"/>
                  </a:lnTo>
                  <a:lnTo>
                    <a:pt x="2236" y="1721"/>
                  </a:lnTo>
                  <a:lnTo>
                    <a:pt x="2223" y="1746"/>
                  </a:lnTo>
                  <a:lnTo>
                    <a:pt x="2209" y="1772"/>
                  </a:lnTo>
                  <a:lnTo>
                    <a:pt x="2194" y="1796"/>
                  </a:lnTo>
                  <a:lnTo>
                    <a:pt x="2180" y="1820"/>
                  </a:lnTo>
                  <a:lnTo>
                    <a:pt x="2163" y="1844"/>
                  </a:lnTo>
                  <a:lnTo>
                    <a:pt x="2147" y="1867"/>
                  </a:lnTo>
                  <a:lnTo>
                    <a:pt x="2131" y="1890"/>
                  </a:lnTo>
                  <a:lnTo>
                    <a:pt x="2114" y="1913"/>
                  </a:lnTo>
                  <a:lnTo>
                    <a:pt x="2095" y="1935"/>
                  </a:lnTo>
                  <a:lnTo>
                    <a:pt x="2077" y="1956"/>
                  </a:lnTo>
                  <a:lnTo>
                    <a:pt x="2058" y="1978"/>
                  </a:lnTo>
                  <a:lnTo>
                    <a:pt x="2039" y="1999"/>
                  </a:lnTo>
                  <a:lnTo>
                    <a:pt x="2019" y="2019"/>
                  </a:lnTo>
                  <a:lnTo>
                    <a:pt x="1999" y="2038"/>
                  </a:lnTo>
                  <a:lnTo>
                    <a:pt x="1978" y="2058"/>
                  </a:lnTo>
                  <a:lnTo>
                    <a:pt x="1956" y="2077"/>
                  </a:lnTo>
                  <a:lnTo>
                    <a:pt x="1935" y="2095"/>
                  </a:lnTo>
                  <a:lnTo>
                    <a:pt x="1913" y="2114"/>
                  </a:lnTo>
                  <a:lnTo>
                    <a:pt x="1890" y="2131"/>
                  </a:lnTo>
                  <a:lnTo>
                    <a:pt x="1867" y="2147"/>
                  </a:lnTo>
                  <a:lnTo>
                    <a:pt x="1844" y="2163"/>
                  </a:lnTo>
                  <a:lnTo>
                    <a:pt x="1820" y="2180"/>
                  </a:lnTo>
                  <a:lnTo>
                    <a:pt x="1796" y="2195"/>
                  </a:lnTo>
                  <a:lnTo>
                    <a:pt x="1772" y="2209"/>
                  </a:lnTo>
                  <a:lnTo>
                    <a:pt x="1746" y="2223"/>
                  </a:lnTo>
                  <a:lnTo>
                    <a:pt x="1721" y="2236"/>
                  </a:lnTo>
                  <a:lnTo>
                    <a:pt x="1695" y="2249"/>
                  </a:lnTo>
                  <a:lnTo>
                    <a:pt x="1669" y="2261"/>
                  </a:lnTo>
                  <a:lnTo>
                    <a:pt x="1643" y="2273"/>
                  </a:lnTo>
                  <a:lnTo>
                    <a:pt x="1616" y="2283"/>
                  </a:lnTo>
                  <a:lnTo>
                    <a:pt x="1589" y="2294"/>
                  </a:lnTo>
                  <a:lnTo>
                    <a:pt x="1562" y="2303"/>
                  </a:lnTo>
                  <a:lnTo>
                    <a:pt x="1534" y="2313"/>
                  </a:lnTo>
                  <a:lnTo>
                    <a:pt x="1507" y="2321"/>
                  </a:lnTo>
                  <a:lnTo>
                    <a:pt x="1478" y="2329"/>
                  </a:lnTo>
                  <a:lnTo>
                    <a:pt x="1450" y="2336"/>
                  </a:lnTo>
                  <a:lnTo>
                    <a:pt x="1421" y="2342"/>
                  </a:lnTo>
                  <a:lnTo>
                    <a:pt x="1392" y="2347"/>
                  </a:lnTo>
                  <a:lnTo>
                    <a:pt x="1362" y="2352"/>
                  </a:lnTo>
                  <a:lnTo>
                    <a:pt x="1333" y="2356"/>
                  </a:lnTo>
                  <a:lnTo>
                    <a:pt x="1304" y="2359"/>
                  </a:lnTo>
                  <a:lnTo>
                    <a:pt x="1274" y="2362"/>
                  </a:lnTo>
                  <a:lnTo>
                    <a:pt x="1244" y="2364"/>
                  </a:lnTo>
                  <a:lnTo>
                    <a:pt x="1213" y="2365"/>
                  </a:lnTo>
                  <a:lnTo>
                    <a:pt x="1183" y="2365"/>
                  </a:lnTo>
                  <a:lnTo>
                    <a:pt x="1183" y="2365"/>
                  </a:lnTo>
                  <a:close/>
                  <a:moveTo>
                    <a:pt x="1183" y="166"/>
                  </a:moveTo>
                  <a:lnTo>
                    <a:pt x="1183" y="166"/>
                  </a:lnTo>
                  <a:lnTo>
                    <a:pt x="1156" y="167"/>
                  </a:lnTo>
                  <a:lnTo>
                    <a:pt x="1131" y="168"/>
                  </a:lnTo>
                  <a:lnTo>
                    <a:pt x="1105" y="169"/>
                  </a:lnTo>
                  <a:lnTo>
                    <a:pt x="1079" y="172"/>
                  </a:lnTo>
                  <a:lnTo>
                    <a:pt x="1054" y="174"/>
                  </a:lnTo>
                  <a:lnTo>
                    <a:pt x="1029" y="178"/>
                  </a:lnTo>
                  <a:lnTo>
                    <a:pt x="1003" y="182"/>
                  </a:lnTo>
                  <a:lnTo>
                    <a:pt x="979" y="187"/>
                  </a:lnTo>
                  <a:lnTo>
                    <a:pt x="953" y="192"/>
                  </a:lnTo>
                  <a:lnTo>
                    <a:pt x="929" y="198"/>
                  </a:lnTo>
                  <a:lnTo>
                    <a:pt x="905" y="204"/>
                  </a:lnTo>
                  <a:lnTo>
                    <a:pt x="881" y="211"/>
                  </a:lnTo>
                  <a:lnTo>
                    <a:pt x="857" y="220"/>
                  </a:lnTo>
                  <a:lnTo>
                    <a:pt x="834" y="228"/>
                  </a:lnTo>
                  <a:lnTo>
                    <a:pt x="810" y="237"/>
                  </a:lnTo>
                  <a:lnTo>
                    <a:pt x="788" y="246"/>
                  </a:lnTo>
                  <a:lnTo>
                    <a:pt x="742" y="266"/>
                  </a:lnTo>
                  <a:lnTo>
                    <a:pt x="699" y="289"/>
                  </a:lnTo>
                  <a:lnTo>
                    <a:pt x="656" y="314"/>
                  </a:lnTo>
                  <a:lnTo>
                    <a:pt x="614" y="340"/>
                  </a:lnTo>
                  <a:lnTo>
                    <a:pt x="575" y="369"/>
                  </a:lnTo>
                  <a:lnTo>
                    <a:pt x="536" y="398"/>
                  </a:lnTo>
                  <a:lnTo>
                    <a:pt x="500" y="431"/>
                  </a:lnTo>
                  <a:lnTo>
                    <a:pt x="464" y="464"/>
                  </a:lnTo>
                  <a:lnTo>
                    <a:pt x="431" y="500"/>
                  </a:lnTo>
                  <a:lnTo>
                    <a:pt x="398" y="536"/>
                  </a:lnTo>
                  <a:lnTo>
                    <a:pt x="369" y="575"/>
                  </a:lnTo>
                  <a:lnTo>
                    <a:pt x="340" y="615"/>
                  </a:lnTo>
                  <a:lnTo>
                    <a:pt x="314" y="656"/>
                  </a:lnTo>
                  <a:lnTo>
                    <a:pt x="289" y="699"/>
                  </a:lnTo>
                  <a:lnTo>
                    <a:pt x="266" y="742"/>
                  </a:lnTo>
                  <a:lnTo>
                    <a:pt x="246" y="788"/>
                  </a:lnTo>
                  <a:lnTo>
                    <a:pt x="237" y="810"/>
                  </a:lnTo>
                  <a:lnTo>
                    <a:pt x="228" y="834"/>
                  </a:lnTo>
                  <a:lnTo>
                    <a:pt x="219" y="857"/>
                  </a:lnTo>
                  <a:lnTo>
                    <a:pt x="211" y="881"/>
                  </a:lnTo>
                  <a:lnTo>
                    <a:pt x="204" y="905"/>
                  </a:lnTo>
                  <a:lnTo>
                    <a:pt x="198" y="929"/>
                  </a:lnTo>
                  <a:lnTo>
                    <a:pt x="192" y="953"/>
                  </a:lnTo>
                  <a:lnTo>
                    <a:pt x="187" y="979"/>
                  </a:lnTo>
                  <a:lnTo>
                    <a:pt x="182" y="1003"/>
                  </a:lnTo>
                  <a:lnTo>
                    <a:pt x="178" y="1029"/>
                  </a:lnTo>
                  <a:lnTo>
                    <a:pt x="174" y="1054"/>
                  </a:lnTo>
                  <a:lnTo>
                    <a:pt x="171" y="1079"/>
                  </a:lnTo>
                  <a:lnTo>
                    <a:pt x="169" y="1105"/>
                  </a:lnTo>
                  <a:lnTo>
                    <a:pt x="168" y="1131"/>
                  </a:lnTo>
                  <a:lnTo>
                    <a:pt x="167" y="1157"/>
                  </a:lnTo>
                  <a:lnTo>
                    <a:pt x="166" y="1183"/>
                  </a:lnTo>
                  <a:lnTo>
                    <a:pt x="166" y="1183"/>
                  </a:lnTo>
                  <a:lnTo>
                    <a:pt x="167" y="1209"/>
                  </a:lnTo>
                  <a:lnTo>
                    <a:pt x="168" y="1236"/>
                  </a:lnTo>
                  <a:lnTo>
                    <a:pt x="169" y="1261"/>
                  </a:lnTo>
                  <a:lnTo>
                    <a:pt x="171" y="1287"/>
                  </a:lnTo>
                  <a:lnTo>
                    <a:pt x="174" y="1313"/>
                  </a:lnTo>
                  <a:lnTo>
                    <a:pt x="178" y="1338"/>
                  </a:lnTo>
                  <a:lnTo>
                    <a:pt x="182" y="1362"/>
                  </a:lnTo>
                  <a:lnTo>
                    <a:pt x="187" y="1388"/>
                  </a:lnTo>
                  <a:lnTo>
                    <a:pt x="192" y="1412"/>
                  </a:lnTo>
                  <a:lnTo>
                    <a:pt x="198" y="1437"/>
                  </a:lnTo>
                  <a:lnTo>
                    <a:pt x="204" y="1461"/>
                  </a:lnTo>
                  <a:lnTo>
                    <a:pt x="211" y="1485"/>
                  </a:lnTo>
                  <a:lnTo>
                    <a:pt x="219" y="1509"/>
                  </a:lnTo>
                  <a:lnTo>
                    <a:pt x="228" y="1532"/>
                  </a:lnTo>
                  <a:lnTo>
                    <a:pt x="237" y="1555"/>
                  </a:lnTo>
                  <a:lnTo>
                    <a:pt x="246" y="1579"/>
                  </a:lnTo>
                  <a:lnTo>
                    <a:pt x="266" y="1623"/>
                  </a:lnTo>
                  <a:lnTo>
                    <a:pt x="289" y="1667"/>
                  </a:lnTo>
                  <a:lnTo>
                    <a:pt x="314" y="1710"/>
                  </a:lnTo>
                  <a:lnTo>
                    <a:pt x="340" y="1751"/>
                  </a:lnTo>
                  <a:lnTo>
                    <a:pt x="369" y="1791"/>
                  </a:lnTo>
                  <a:lnTo>
                    <a:pt x="398" y="1829"/>
                  </a:lnTo>
                  <a:lnTo>
                    <a:pt x="431" y="1867"/>
                  </a:lnTo>
                  <a:lnTo>
                    <a:pt x="464" y="1901"/>
                  </a:lnTo>
                  <a:lnTo>
                    <a:pt x="500" y="1936"/>
                  </a:lnTo>
                  <a:lnTo>
                    <a:pt x="536" y="1967"/>
                  </a:lnTo>
                  <a:lnTo>
                    <a:pt x="575" y="1998"/>
                  </a:lnTo>
                  <a:lnTo>
                    <a:pt x="614" y="2026"/>
                  </a:lnTo>
                  <a:lnTo>
                    <a:pt x="656" y="2053"/>
                  </a:lnTo>
                  <a:lnTo>
                    <a:pt x="699" y="2077"/>
                  </a:lnTo>
                  <a:lnTo>
                    <a:pt x="742" y="2099"/>
                  </a:lnTo>
                  <a:lnTo>
                    <a:pt x="788" y="2120"/>
                  </a:lnTo>
                  <a:lnTo>
                    <a:pt x="810" y="2129"/>
                  </a:lnTo>
                  <a:lnTo>
                    <a:pt x="834" y="2138"/>
                  </a:lnTo>
                  <a:lnTo>
                    <a:pt x="857" y="2146"/>
                  </a:lnTo>
                  <a:lnTo>
                    <a:pt x="881" y="2154"/>
                  </a:lnTo>
                  <a:lnTo>
                    <a:pt x="905" y="2161"/>
                  </a:lnTo>
                  <a:lnTo>
                    <a:pt x="929" y="2167"/>
                  </a:lnTo>
                  <a:lnTo>
                    <a:pt x="953" y="2173"/>
                  </a:lnTo>
                  <a:lnTo>
                    <a:pt x="979" y="2180"/>
                  </a:lnTo>
                  <a:lnTo>
                    <a:pt x="1003" y="2184"/>
                  </a:lnTo>
                  <a:lnTo>
                    <a:pt x="1029" y="2188"/>
                  </a:lnTo>
                  <a:lnTo>
                    <a:pt x="1054" y="2192"/>
                  </a:lnTo>
                  <a:lnTo>
                    <a:pt x="1079" y="2195"/>
                  </a:lnTo>
                  <a:lnTo>
                    <a:pt x="1105" y="2197"/>
                  </a:lnTo>
                  <a:lnTo>
                    <a:pt x="1131" y="2199"/>
                  </a:lnTo>
                  <a:lnTo>
                    <a:pt x="1156" y="2200"/>
                  </a:lnTo>
                  <a:lnTo>
                    <a:pt x="1183" y="2200"/>
                  </a:lnTo>
                  <a:lnTo>
                    <a:pt x="1183" y="2200"/>
                  </a:lnTo>
                  <a:lnTo>
                    <a:pt x="1209" y="2200"/>
                  </a:lnTo>
                  <a:lnTo>
                    <a:pt x="1236" y="2199"/>
                  </a:lnTo>
                  <a:lnTo>
                    <a:pt x="1261" y="2197"/>
                  </a:lnTo>
                  <a:lnTo>
                    <a:pt x="1287" y="2195"/>
                  </a:lnTo>
                  <a:lnTo>
                    <a:pt x="1313" y="2192"/>
                  </a:lnTo>
                  <a:lnTo>
                    <a:pt x="1338" y="2188"/>
                  </a:lnTo>
                  <a:lnTo>
                    <a:pt x="1362" y="2184"/>
                  </a:lnTo>
                  <a:lnTo>
                    <a:pt x="1388" y="2180"/>
                  </a:lnTo>
                  <a:lnTo>
                    <a:pt x="1412" y="2173"/>
                  </a:lnTo>
                  <a:lnTo>
                    <a:pt x="1437" y="2167"/>
                  </a:lnTo>
                  <a:lnTo>
                    <a:pt x="1461" y="2161"/>
                  </a:lnTo>
                  <a:lnTo>
                    <a:pt x="1485" y="2154"/>
                  </a:lnTo>
                  <a:lnTo>
                    <a:pt x="1509" y="2146"/>
                  </a:lnTo>
                  <a:lnTo>
                    <a:pt x="1532" y="2138"/>
                  </a:lnTo>
                  <a:lnTo>
                    <a:pt x="1555" y="2129"/>
                  </a:lnTo>
                  <a:lnTo>
                    <a:pt x="1579" y="2120"/>
                  </a:lnTo>
                  <a:lnTo>
                    <a:pt x="1623" y="2099"/>
                  </a:lnTo>
                  <a:lnTo>
                    <a:pt x="1667" y="2077"/>
                  </a:lnTo>
                  <a:lnTo>
                    <a:pt x="1710" y="2053"/>
                  </a:lnTo>
                  <a:lnTo>
                    <a:pt x="1751" y="2026"/>
                  </a:lnTo>
                  <a:lnTo>
                    <a:pt x="1791" y="1998"/>
                  </a:lnTo>
                  <a:lnTo>
                    <a:pt x="1829" y="1967"/>
                  </a:lnTo>
                  <a:lnTo>
                    <a:pt x="1866" y="1936"/>
                  </a:lnTo>
                  <a:lnTo>
                    <a:pt x="1901" y="1901"/>
                  </a:lnTo>
                  <a:lnTo>
                    <a:pt x="1935" y="1867"/>
                  </a:lnTo>
                  <a:lnTo>
                    <a:pt x="1967" y="1829"/>
                  </a:lnTo>
                  <a:lnTo>
                    <a:pt x="1998" y="1791"/>
                  </a:lnTo>
                  <a:lnTo>
                    <a:pt x="2026" y="1751"/>
                  </a:lnTo>
                  <a:lnTo>
                    <a:pt x="2053" y="1710"/>
                  </a:lnTo>
                  <a:lnTo>
                    <a:pt x="2077" y="1667"/>
                  </a:lnTo>
                  <a:lnTo>
                    <a:pt x="2099" y="1623"/>
                  </a:lnTo>
                  <a:lnTo>
                    <a:pt x="2120" y="1579"/>
                  </a:lnTo>
                  <a:lnTo>
                    <a:pt x="2129" y="1555"/>
                  </a:lnTo>
                  <a:lnTo>
                    <a:pt x="2138" y="1532"/>
                  </a:lnTo>
                  <a:lnTo>
                    <a:pt x="2146" y="1509"/>
                  </a:lnTo>
                  <a:lnTo>
                    <a:pt x="2154" y="1485"/>
                  </a:lnTo>
                  <a:lnTo>
                    <a:pt x="2161" y="1461"/>
                  </a:lnTo>
                  <a:lnTo>
                    <a:pt x="2167" y="1437"/>
                  </a:lnTo>
                  <a:lnTo>
                    <a:pt x="2174" y="1412"/>
                  </a:lnTo>
                  <a:lnTo>
                    <a:pt x="2180" y="1388"/>
                  </a:lnTo>
                  <a:lnTo>
                    <a:pt x="2184" y="1362"/>
                  </a:lnTo>
                  <a:lnTo>
                    <a:pt x="2188" y="1338"/>
                  </a:lnTo>
                  <a:lnTo>
                    <a:pt x="2192" y="1313"/>
                  </a:lnTo>
                  <a:lnTo>
                    <a:pt x="2195" y="1287"/>
                  </a:lnTo>
                  <a:lnTo>
                    <a:pt x="2197" y="1261"/>
                  </a:lnTo>
                  <a:lnTo>
                    <a:pt x="2199" y="1236"/>
                  </a:lnTo>
                  <a:lnTo>
                    <a:pt x="2200" y="1209"/>
                  </a:lnTo>
                  <a:lnTo>
                    <a:pt x="2200" y="1183"/>
                  </a:lnTo>
                  <a:lnTo>
                    <a:pt x="2200" y="1183"/>
                  </a:lnTo>
                  <a:lnTo>
                    <a:pt x="2200" y="1157"/>
                  </a:lnTo>
                  <a:lnTo>
                    <a:pt x="2199" y="1131"/>
                  </a:lnTo>
                  <a:lnTo>
                    <a:pt x="2197" y="1105"/>
                  </a:lnTo>
                  <a:lnTo>
                    <a:pt x="2195" y="1079"/>
                  </a:lnTo>
                  <a:lnTo>
                    <a:pt x="2192" y="1054"/>
                  </a:lnTo>
                  <a:lnTo>
                    <a:pt x="2188" y="1029"/>
                  </a:lnTo>
                  <a:lnTo>
                    <a:pt x="2184" y="1003"/>
                  </a:lnTo>
                  <a:lnTo>
                    <a:pt x="2180" y="979"/>
                  </a:lnTo>
                  <a:lnTo>
                    <a:pt x="2174" y="953"/>
                  </a:lnTo>
                  <a:lnTo>
                    <a:pt x="2167" y="929"/>
                  </a:lnTo>
                  <a:lnTo>
                    <a:pt x="2161" y="905"/>
                  </a:lnTo>
                  <a:lnTo>
                    <a:pt x="2154" y="881"/>
                  </a:lnTo>
                  <a:lnTo>
                    <a:pt x="2146" y="857"/>
                  </a:lnTo>
                  <a:lnTo>
                    <a:pt x="2138" y="834"/>
                  </a:lnTo>
                  <a:lnTo>
                    <a:pt x="2129" y="810"/>
                  </a:lnTo>
                  <a:lnTo>
                    <a:pt x="2120" y="788"/>
                  </a:lnTo>
                  <a:lnTo>
                    <a:pt x="2099" y="742"/>
                  </a:lnTo>
                  <a:lnTo>
                    <a:pt x="2077" y="699"/>
                  </a:lnTo>
                  <a:lnTo>
                    <a:pt x="2053" y="656"/>
                  </a:lnTo>
                  <a:lnTo>
                    <a:pt x="2026" y="615"/>
                  </a:lnTo>
                  <a:lnTo>
                    <a:pt x="1998" y="575"/>
                  </a:lnTo>
                  <a:lnTo>
                    <a:pt x="1967" y="536"/>
                  </a:lnTo>
                  <a:lnTo>
                    <a:pt x="1935" y="500"/>
                  </a:lnTo>
                  <a:lnTo>
                    <a:pt x="1901" y="464"/>
                  </a:lnTo>
                  <a:lnTo>
                    <a:pt x="1866" y="431"/>
                  </a:lnTo>
                  <a:lnTo>
                    <a:pt x="1829" y="398"/>
                  </a:lnTo>
                  <a:lnTo>
                    <a:pt x="1791" y="369"/>
                  </a:lnTo>
                  <a:lnTo>
                    <a:pt x="1751" y="340"/>
                  </a:lnTo>
                  <a:lnTo>
                    <a:pt x="1710" y="314"/>
                  </a:lnTo>
                  <a:lnTo>
                    <a:pt x="1667" y="289"/>
                  </a:lnTo>
                  <a:lnTo>
                    <a:pt x="1623" y="266"/>
                  </a:lnTo>
                  <a:lnTo>
                    <a:pt x="1579" y="246"/>
                  </a:lnTo>
                  <a:lnTo>
                    <a:pt x="1555" y="237"/>
                  </a:lnTo>
                  <a:lnTo>
                    <a:pt x="1532" y="228"/>
                  </a:lnTo>
                  <a:lnTo>
                    <a:pt x="1509" y="220"/>
                  </a:lnTo>
                  <a:lnTo>
                    <a:pt x="1485" y="211"/>
                  </a:lnTo>
                  <a:lnTo>
                    <a:pt x="1461" y="204"/>
                  </a:lnTo>
                  <a:lnTo>
                    <a:pt x="1437" y="198"/>
                  </a:lnTo>
                  <a:lnTo>
                    <a:pt x="1412" y="192"/>
                  </a:lnTo>
                  <a:lnTo>
                    <a:pt x="1388" y="187"/>
                  </a:lnTo>
                  <a:lnTo>
                    <a:pt x="1362" y="182"/>
                  </a:lnTo>
                  <a:lnTo>
                    <a:pt x="1338" y="178"/>
                  </a:lnTo>
                  <a:lnTo>
                    <a:pt x="1313" y="174"/>
                  </a:lnTo>
                  <a:lnTo>
                    <a:pt x="1287" y="172"/>
                  </a:lnTo>
                  <a:lnTo>
                    <a:pt x="1261" y="169"/>
                  </a:lnTo>
                  <a:lnTo>
                    <a:pt x="1236" y="168"/>
                  </a:lnTo>
                  <a:lnTo>
                    <a:pt x="1209" y="167"/>
                  </a:lnTo>
                  <a:lnTo>
                    <a:pt x="1183" y="166"/>
                  </a:lnTo>
                  <a:lnTo>
                    <a:pt x="1183" y="1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108" name="Symbol zastępczy tekstu 7">
            <a:extLst>
              <a:ext uri="{FF2B5EF4-FFF2-40B4-BE49-F238E27FC236}">
                <a16:creationId xmlns:a16="http://schemas.microsoft.com/office/drawing/2014/main" id="{4246BFB9-AD90-4A15-A712-D91668B1317C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graphicFrame>
        <p:nvGraphicFramePr>
          <p:cNvPr id="52" name="Tabela 51">
            <a:extLst>
              <a:ext uri="{FF2B5EF4-FFF2-40B4-BE49-F238E27FC236}">
                <a16:creationId xmlns:a16="http://schemas.microsoft.com/office/drawing/2014/main" id="{55D08E36-4B68-4A5B-82E6-F8680F9286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0809253"/>
              </p:ext>
            </p:extLst>
          </p:nvPr>
        </p:nvGraphicFramePr>
        <p:xfrm>
          <a:off x="854241" y="3592053"/>
          <a:ext cx="7781437" cy="5124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4037">
                  <a:extLst>
                    <a:ext uri="{9D8B030D-6E8A-4147-A177-3AD203B41FA5}">
                      <a16:colId xmlns:a16="http://schemas.microsoft.com/office/drawing/2014/main" val="2938667892"/>
                    </a:ext>
                  </a:extLst>
                </a:gridCol>
                <a:gridCol w="1531850">
                  <a:extLst>
                    <a:ext uri="{9D8B030D-6E8A-4147-A177-3AD203B41FA5}">
                      <a16:colId xmlns:a16="http://schemas.microsoft.com/office/drawing/2014/main" val="411925587"/>
                    </a:ext>
                  </a:extLst>
                </a:gridCol>
                <a:gridCol w="1531850">
                  <a:extLst>
                    <a:ext uri="{9D8B030D-6E8A-4147-A177-3AD203B41FA5}">
                      <a16:colId xmlns:a16="http://schemas.microsoft.com/office/drawing/2014/main" val="3608420190"/>
                    </a:ext>
                  </a:extLst>
                </a:gridCol>
                <a:gridCol w="1531850">
                  <a:extLst>
                    <a:ext uri="{9D8B030D-6E8A-4147-A177-3AD203B41FA5}">
                      <a16:colId xmlns:a16="http://schemas.microsoft.com/office/drawing/2014/main" val="2823064476"/>
                    </a:ext>
                  </a:extLst>
                </a:gridCol>
                <a:gridCol w="1531850">
                  <a:extLst>
                    <a:ext uri="{9D8B030D-6E8A-4147-A177-3AD203B41FA5}">
                      <a16:colId xmlns:a16="http://schemas.microsoft.com/office/drawing/2014/main" val="42396631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u="none" strike="noStrike">
                          <a:solidFill>
                            <a:schemeClr val="tx1"/>
                          </a:solidFill>
                          <a:effectLst/>
                        </a:rPr>
                        <a:t>Zgłaszam to do straży miejskiej</a:t>
                      </a:r>
                      <a:endParaRPr lang="pl-PL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u="none" strike="noStrike">
                          <a:solidFill>
                            <a:schemeClr val="tx1"/>
                          </a:solidFill>
                          <a:effectLst/>
                        </a:rPr>
                        <a:t>Nic nie robię, zachowuję się biernie</a:t>
                      </a:r>
                      <a:endParaRPr lang="pl-PL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u="none" strike="noStrike">
                          <a:solidFill>
                            <a:schemeClr val="tx1"/>
                          </a:solidFill>
                          <a:effectLst/>
                        </a:rPr>
                        <a:t>Zgłaszam do urzędu gminy/miasta</a:t>
                      </a:r>
                      <a:endParaRPr lang="pl-PL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u="none" strike="noStrike">
                          <a:solidFill>
                            <a:schemeClr val="tx1"/>
                          </a:solidFill>
                          <a:effectLst/>
                        </a:rPr>
                        <a:t>Zwracam uwagę osobie, która tego dokonała</a:t>
                      </a:r>
                      <a:endParaRPr lang="pl-PL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u="none" strike="noStrike">
                          <a:solidFill>
                            <a:schemeClr val="tx1"/>
                          </a:solidFill>
                          <a:effectLst/>
                        </a:rPr>
                        <a:t>Zgłaszam do odpowiedniego/ </a:t>
                      </a:r>
                      <a:br>
                        <a:rPr lang="pl-PL" sz="1100" b="0" u="none" strike="noStrike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pl-PL" sz="1100" b="0" u="none" strike="noStrike">
                          <a:solidFill>
                            <a:schemeClr val="tx1"/>
                          </a:solidFill>
                          <a:effectLst/>
                        </a:rPr>
                        <a:t>innego miejsca</a:t>
                      </a:r>
                      <a:endParaRPr lang="pl-PL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511642"/>
                  </a:ext>
                </a:extLst>
              </a:tr>
            </a:tbl>
          </a:graphicData>
        </a:graphic>
      </p:graphicFrame>
      <p:cxnSp>
        <p:nvCxnSpPr>
          <p:cNvPr id="76" name="Łącznik prosty 75">
            <a:extLst>
              <a:ext uri="{FF2B5EF4-FFF2-40B4-BE49-F238E27FC236}">
                <a16:creationId xmlns:a16="http://schemas.microsoft.com/office/drawing/2014/main" id="{AD54FDB2-00D9-4A80-98F9-11944B287A5F}"/>
              </a:ext>
            </a:extLst>
          </p:cNvPr>
          <p:cNvCxnSpPr>
            <a:cxnSpLocks/>
          </p:cNvCxnSpPr>
          <p:nvPr/>
        </p:nvCxnSpPr>
        <p:spPr>
          <a:xfrm>
            <a:off x="1569146" y="4063143"/>
            <a:ext cx="0" cy="336014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Łącznik prosty 76">
            <a:extLst>
              <a:ext uri="{FF2B5EF4-FFF2-40B4-BE49-F238E27FC236}">
                <a16:creationId xmlns:a16="http://schemas.microsoft.com/office/drawing/2014/main" id="{FFCB591D-61E2-4140-882F-4D3C119B3F18}"/>
              </a:ext>
            </a:extLst>
          </p:cNvPr>
          <p:cNvCxnSpPr>
            <a:cxnSpLocks/>
          </p:cNvCxnSpPr>
          <p:nvPr/>
        </p:nvCxnSpPr>
        <p:spPr>
          <a:xfrm>
            <a:off x="1572687" y="3423673"/>
            <a:ext cx="0" cy="1524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Łącznik prosty 78">
            <a:extLst>
              <a:ext uri="{FF2B5EF4-FFF2-40B4-BE49-F238E27FC236}">
                <a16:creationId xmlns:a16="http://schemas.microsoft.com/office/drawing/2014/main" id="{48F2CC23-3C0E-4141-8765-2196311FCD36}"/>
              </a:ext>
            </a:extLst>
          </p:cNvPr>
          <p:cNvCxnSpPr>
            <a:cxnSpLocks/>
          </p:cNvCxnSpPr>
          <p:nvPr/>
        </p:nvCxnSpPr>
        <p:spPr>
          <a:xfrm>
            <a:off x="3112175" y="4038285"/>
            <a:ext cx="0" cy="279525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Łącznik prosty 79">
            <a:extLst>
              <a:ext uri="{FF2B5EF4-FFF2-40B4-BE49-F238E27FC236}">
                <a16:creationId xmlns:a16="http://schemas.microsoft.com/office/drawing/2014/main" id="{C5B3C325-4FAB-44CC-B91A-A85B0B7D4A37}"/>
              </a:ext>
            </a:extLst>
          </p:cNvPr>
          <p:cNvCxnSpPr>
            <a:cxnSpLocks/>
          </p:cNvCxnSpPr>
          <p:nvPr/>
        </p:nvCxnSpPr>
        <p:spPr>
          <a:xfrm>
            <a:off x="3115716" y="3413040"/>
            <a:ext cx="0" cy="1524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" name="Grupa 80">
            <a:extLst>
              <a:ext uri="{FF2B5EF4-FFF2-40B4-BE49-F238E27FC236}">
                <a16:creationId xmlns:a16="http://schemas.microsoft.com/office/drawing/2014/main" id="{11CA5D48-B25A-445F-851B-16BBF775585B}"/>
              </a:ext>
            </a:extLst>
          </p:cNvPr>
          <p:cNvGrpSpPr/>
          <p:nvPr/>
        </p:nvGrpSpPr>
        <p:grpSpPr>
          <a:xfrm>
            <a:off x="4668256" y="3423673"/>
            <a:ext cx="3541" cy="1031369"/>
            <a:chOff x="4572000" y="3423673"/>
            <a:chExt cx="3541" cy="1031369"/>
          </a:xfrm>
        </p:grpSpPr>
        <p:cxnSp>
          <p:nvCxnSpPr>
            <p:cNvPr id="82" name="Łącznik prosty 81">
              <a:extLst>
                <a:ext uri="{FF2B5EF4-FFF2-40B4-BE49-F238E27FC236}">
                  <a16:creationId xmlns:a16="http://schemas.microsoft.com/office/drawing/2014/main" id="{16714F0E-4276-4342-94F2-3C81976E757C}"/>
                </a:ext>
              </a:extLst>
            </p:cNvPr>
            <p:cNvCxnSpPr>
              <a:cxnSpLocks/>
            </p:cNvCxnSpPr>
            <p:nvPr/>
          </p:nvCxnSpPr>
          <p:spPr>
            <a:xfrm>
              <a:off x="4572000" y="4038285"/>
              <a:ext cx="0" cy="416757"/>
            </a:xfrm>
            <a:prstGeom prst="line">
              <a:avLst/>
            </a:prstGeom>
            <a:ln w="3175">
              <a:gradFill flip="none" rotWithShape="1">
                <a:gsLst>
                  <a:gs pos="70000">
                    <a:schemeClr val="accent1"/>
                  </a:gs>
                  <a:gs pos="0">
                    <a:schemeClr val="accent1">
                      <a:lumMod val="5000"/>
                      <a:lumOff val="95000"/>
                    </a:schemeClr>
                  </a:gs>
                  <a:gs pos="30000">
                    <a:schemeClr val="accent1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Łącznik prosty 82">
              <a:extLst>
                <a:ext uri="{FF2B5EF4-FFF2-40B4-BE49-F238E27FC236}">
                  <a16:creationId xmlns:a16="http://schemas.microsoft.com/office/drawing/2014/main" id="{E7A256BE-B0E2-43D7-9DEF-2AA6AC3A5C34}"/>
                </a:ext>
              </a:extLst>
            </p:cNvPr>
            <p:cNvCxnSpPr>
              <a:cxnSpLocks/>
            </p:cNvCxnSpPr>
            <p:nvPr/>
          </p:nvCxnSpPr>
          <p:spPr>
            <a:xfrm>
              <a:off x="4575541" y="3423673"/>
              <a:ext cx="0" cy="152400"/>
            </a:xfrm>
            <a:prstGeom prst="line">
              <a:avLst/>
            </a:prstGeom>
            <a:ln w="3175">
              <a:gradFill flip="none" rotWithShape="1">
                <a:gsLst>
                  <a:gs pos="70000">
                    <a:schemeClr val="accent1"/>
                  </a:gs>
                  <a:gs pos="0">
                    <a:schemeClr val="accent1">
                      <a:lumMod val="5000"/>
                      <a:lumOff val="95000"/>
                    </a:schemeClr>
                  </a:gs>
                  <a:gs pos="30000">
                    <a:schemeClr val="accent1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5" name="Łącznik prosty 84">
            <a:extLst>
              <a:ext uri="{FF2B5EF4-FFF2-40B4-BE49-F238E27FC236}">
                <a16:creationId xmlns:a16="http://schemas.microsoft.com/office/drawing/2014/main" id="{2F78BF03-7401-4B6F-A3DC-7320657C7492}"/>
              </a:ext>
            </a:extLst>
          </p:cNvPr>
          <p:cNvCxnSpPr>
            <a:cxnSpLocks/>
          </p:cNvCxnSpPr>
          <p:nvPr/>
        </p:nvCxnSpPr>
        <p:spPr>
          <a:xfrm>
            <a:off x="6212306" y="3995026"/>
            <a:ext cx="0" cy="404131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Łącznik prosty 85">
            <a:extLst>
              <a:ext uri="{FF2B5EF4-FFF2-40B4-BE49-F238E27FC236}">
                <a16:creationId xmlns:a16="http://schemas.microsoft.com/office/drawing/2014/main" id="{74F7DF19-6C4F-4765-ADC4-B8DFF5C31DFD}"/>
              </a:ext>
            </a:extLst>
          </p:cNvPr>
          <p:cNvCxnSpPr>
            <a:cxnSpLocks/>
          </p:cNvCxnSpPr>
          <p:nvPr/>
        </p:nvCxnSpPr>
        <p:spPr>
          <a:xfrm>
            <a:off x="6215847" y="3395319"/>
            <a:ext cx="0" cy="1524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Łącznik prosty 88">
            <a:extLst>
              <a:ext uri="{FF2B5EF4-FFF2-40B4-BE49-F238E27FC236}">
                <a16:creationId xmlns:a16="http://schemas.microsoft.com/office/drawing/2014/main" id="{0B99CA05-F3A5-4C88-93BC-EF6637FFDDAE}"/>
              </a:ext>
            </a:extLst>
          </p:cNvPr>
          <p:cNvCxnSpPr>
            <a:cxnSpLocks/>
          </p:cNvCxnSpPr>
          <p:nvPr/>
        </p:nvCxnSpPr>
        <p:spPr>
          <a:xfrm>
            <a:off x="7783036" y="4145133"/>
            <a:ext cx="0" cy="254024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Łącznik prosty 89">
            <a:extLst>
              <a:ext uri="{FF2B5EF4-FFF2-40B4-BE49-F238E27FC236}">
                <a16:creationId xmlns:a16="http://schemas.microsoft.com/office/drawing/2014/main" id="{AA6A0C32-97CF-411B-9612-B909C401F0DB}"/>
              </a:ext>
            </a:extLst>
          </p:cNvPr>
          <p:cNvCxnSpPr>
            <a:cxnSpLocks/>
          </p:cNvCxnSpPr>
          <p:nvPr/>
        </p:nvCxnSpPr>
        <p:spPr>
          <a:xfrm>
            <a:off x="7786577" y="3398864"/>
            <a:ext cx="0" cy="1524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Prostokąt: zaokrąglone rogi 97">
            <a:extLst>
              <a:ext uri="{FF2B5EF4-FFF2-40B4-BE49-F238E27FC236}">
                <a16:creationId xmlns:a16="http://schemas.microsoft.com/office/drawing/2014/main" id="{0752D5C4-2E36-4809-8A6B-8548956AB598}"/>
              </a:ext>
            </a:extLst>
          </p:cNvPr>
          <p:cNvSpPr/>
          <p:nvPr/>
        </p:nvSpPr>
        <p:spPr>
          <a:xfrm>
            <a:off x="755574" y="1549832"/>
            <a:ext cx="8002762" cy="3751431"/>
          </a:xfrm>
          <a:prstGeom prst="roundRect">
            <a:avLst>
              <a:gd name="adj" fmla="val 10185"/>
            </a:avLst>
          </a:prstGeom>
          <a:noFill/>
          <a:ln w="6350">
            <a:solidFill>
              <a:srgbClr val="D5C7A7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8" name="pole tekstowe 57">
            <a:extLst>
              <a:ext uri="{FF2B5EF4-FFF2-40B4-BE49-F238E27FC236}">
                <a16:creationId xmlns:a16="http://schemas.microsoft.com/office/drawing/2014/main" id="{B98DF9F5-052C-432E-8F30-CAE2C6AF6D4B}"/>
              </a:ext>
            </a:extLst>
          </p:cNvPr>
          <p:cNvSpPr txBox="1"/>
          <p:nvPr/>
        </p:nvSpPr>
        <p:spPr>
          <a:xfrm>
            <a:off x="1736721" y="1380263"/>
            <a:ext cx="839508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b="1"/>
              <a:t>TOP5</a:t>
            </a:r>
          </a:p>
        </p:txBody>
      </p:sp>
      <p:grpSp>
        <p:nvGrpSpPr>
          <p:cNvPr id="101" name="Grupa 100">
            <a:extLst>
              <a:ext uri="{FF2B5EF4-FFF2-40B4-BE49-F238E27FC236}">
                <a16:creationId xmlns:a16="http://schemas.microsoft.com/office/drawing/2014/main" id="{AABF33BD-35CD-4815-8790-6626C073E8A8}"/>
              </a:ext>
            </a:extLst>
          </p:cNvPr>
          <p:cNvGrpSpPr/>
          <p:nvPr/>
        </p:nvGrpSpPr>
        <p:grpSpPr>
          <a:xfrm>
            <a:off x="8061820" y="1785613"/>
            <a:ext cx="455700" cy="565267"/>
            <a:chOff x="7329488" y="2601913"/>
            <a:chExt cx="581026" cy="720726"/>
          </a:xfrm>
          <a:solidFill>
            <a:srgbClr val="BFBFBF"/>
          </a:solidFill>
        </p:grpSpPr>
        <p:sp>
          <p:nvSpPr>
            <p:cNvPr id="102" name="Freeform 37">
              <a:extLst>
                <a:ext uri="{FF2B5EF4-FFF2-40B4-BE49-F238E27FC236}">
                  <a16:creationId xmlns:a16="http://schemas.microsoft.com/office/drawing/2014/main" id="{BF488CB3-D7F8-4C67-8740-5D76C77DFA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9488" y="3087688"/>
              <a:ext cx="219075" cy="228600"/>
            </a:xfrm>
            <a:custGeom>
              <a:avLst/>
              <a:gdLst>
                <a:gd name="T0" fmla="*/ 961 w 961"/>
                <a:gd name="T1" fmla="*/ 281 h 1012"/>
                <a:gd name="T2" fmla="*/ 460 w 961"/>
                <a:gd name="T3" fmla="*/ 0 h 1012"/>
                <a:gd name="T4" fmla="*/ 0 w 961"/>
                <a:gd name="T5" fmla="*/ 549 h 1012"/>
                <a:gd name="T6" fmla="*/ 806 w 961"/>
                <a:gd name="T7" fmla="*/ 1012 h 1012"/>
                <a:gd name="T8" fmla="*/ 961 w 961"/>
                <a:gd name="T9" fmla="*/ 281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1" h="1012">
                  <a:moveTo>
                    <a:pt x="961" y="281"/>
                  </a:moveTo>
                  <a:lnTo>
                    <a:pt x="460" y="0"/>
                  </a:lnTo>
                  <a:lnTo>
                    <a:pt x="0" y="549"/>
                  </a:lnTo>
                  <a:lnTo>
                    <a:pt x="806" y="1012"/>
                  </a:lnTo>
                  <a:lnTo>
                    <a:pt x="961" y="2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3" name="Freeform 38">
              <a:extLst>
                <a:ext uri="{FF2B5EF4-FFF2-40B4-BE49-F238E27FC236}">
                  <a16:creationId xmlns:a16="http://schemas.microsoft.com/office/drawing/2014/main" id="{02F187B0-6476-472B-B069-B9D2EA4E72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6201" y="3095626"/>
              <a:ext cx="214313" cy="227013"/>
            </a:xfrm>
            <a:custGeom>
              <a:avLst/>
              <a:gdLst>
                <a:gd name="T0" fmla="*/ 157 w 940"/>
                <a:gd name="T1" fmla="*/ 563 h 1003"/>
                <a:gd name="T2" fmla="*/ 940 w 940"/>
                <a:gd name="T3" fmla="*/ 1003 h 1003"/>
                <a:gd name="T4" fmla="*/ 482 w 940"/>
                <a:gd name="T5" fmla="*/ 271 h 1003"/>
                <a:gd name="T6" fmla="*/ 0 w 940"/>
                <a:gd name="T7" fmla="*/ 0 h 1003"/>
                <a:gd name="T8" fmla="*/ 157 w 940"/>
                <a:gd name="T9" fmla="*/ 563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0" h="1003">
                  <a:moveTo>
                    <a:pt x="157" y="563"/>
                  </a:moveTo>
                  <a:lnTo>
                    <a:pt x="940" y="1003"/>
                  </a:lnTo>
                  <a:lnTo>
                    <a:pt x="482" y="271"/>
                  </a:lnTo>
                  <a:lnTo>
                    <a:pt x="0" y="0"/>
                  </a:lnTo>
                  <a:lnTo>
                    <a:pt x="157" y="5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4" name="Freeform 39">
              <a:extLst>
                <a:ext uri="{FF2B5EF4-FFF2-40B4-BE49-F238E27FC236}">
                  <a16:creationId xmlns:a16="http://schemas.microsoft.com/office/drawing/2014/main" id="{E4549C89-51CC-4001-93DC-59E6F07DBF7F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7451" y="3092451"/>
              <a:ext cx="169863" cy="222250"/>
            </a:xfrm>
            <a:custGeom>
              <a:avLst/>
              <a:gdLst>
                <a:gd name="T0" fmla="*/ 749 w 749"/>
                <a:gd name="T1" fmla="*/ 558 h 978"/>
                <a:gd name="T2" fmla="*/ 592 w 749"/>
                <a:gd name="T3" fmla="*/ 0 h 978"/>
                <a:gd name="T4" fmla="*/ 156 w 749"/>
                <a:gd name="T5" fmla="*/ 246 h 978"/>
                <a:gd name="T6" fmla="*/ 0 w 749"/>
                <a:gd name="T7" fmla="*/ 978 h 978"/>
                <a:gd name="T8" fmla="*/ 749 w 749"/>
                <a:gd name="T9" fmla="*/ 558 h 9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9" h="978">
                  <a:moveTo>
                    <a:pt x="749" y="558"/>
                  </a:moveTo>
                  <a:lnTo>
                    <a:pt x="592" y="0"/>
                  </a:lnTo>
                  <a:lnTo>
                    <a:pt x="156" y="246"/>
                  </a:lnTo>
                  <a:lnTo>
                    <a:pt x="0" y="978"/>
                  </a:lnTo>
                  <a:lnTo>
                    <a:pt x="749" y="5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5" name="Freeform 40">
              <a:extLst>
                <a:ext uri="{FF2B5EF4-FFF2-40B4-BE49-F238E27FC236}">
                  <a16:creationId xmlns:a16="http://schemas.microsoft.com/office/drawing/2014/main" id="{28A3C61B-2925-4CC1-833E-8D8C83332D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61251" y="2601913"/>
              <a:ext cx="317500" cy="447675"/>
            </a:xfrm>
            <a:custGeom>
              <a:avLst/>
              <a:gdLst>
                <a:gd name="T0" fmla="*/ 1052 w 1405"/>
                <a:gd name="T1" fmla="*/ 739 h 1972"/>
                <a:gd name="T2" fmla="*/ 1037 w 1405"/>
                <a:gd name="T3" fmla="*/ 806 h 1972"/>
                <a:gd name="T4" fmla="*/ 1010 w 1405"/>
                <a:gd name="T5" fmla="*/ 870 h 1972"/>
                <a:gd name="T6" fmla="*/ 973 w 1405"/>
                <a:gd name="T7" fmla="*/ 926 h 1972"/>
                <a:gd name="T8" fmla="*/ 926 w 1405"/>
                <a:gd name="T9" fmla="*/ 973 h 1972"/>
                <a:gd name="T10" fmla="*/ 870 w 1405"/>
                <a:gd name="T11" fmla="*/ 1011 h 1972"/>
                <a:gd name="T12" fmla="*/ 807 w 1405"/>
                <a:gd name="T13" fmla="*/ 1037 h 1972"/>
                <a:gd name="T14" fmla="*/ 738 w 1405"/>
                <a:gd name="T15" fmla="*/ 1051 h 1972"/>
                <a:gd name="T16" fmla="*/ 684 w 1405"/>
                <a:gd name="T17" fmla="*/ 1053 h 1972"/>
                <a:gd name="T18" fmla="*/ 615 w 1405"/>
                <a:gd name="T19" fmla="*/ 1042 h 1972"/>
                <a:gd name="T20" fmla="*/ 551 w 1405"/>
                <a:gd name="T21" fmla="*/ 1018 h 1972"/>
                <a:gd name="T22" fmla="*/ 493 w 1405"/>
                <a:gd name="T23" fmla="*/ 983 h 1972"/>
                <a:gd name="T24" fmla="*/ 443 w 1405"/>
                <a:gd name="T25" fmla="*/ 939 h 1972"/>
                <a:gd name="T26" fmla="*/ 403 w 1405"/>
                <a:gd name="T27" fmla="*/ 885 h 1972"/>
                <a:gd name="T28" fmla="*/ 373 w 1405"/>
                <a:gd name="T29" fmla="*/ 823 h 1972"/>
                <a:gd name="T30" fmla="*/ 356 w 1405"/>
                <a:gd name="T31" fmla="*/ 756 h 1972"/>
                <a:gd name="T32" fmla="*/ 352 w 1405"/>
                <a:gd name="T33" fmla="*/ 703 h 1972"/>
                <a:gd name="T34" fmla="*/ 359 w 1405"/>
                <a:gd name="T35" fmla="*/ 632 h 1972"/>
                <a:gd name="T36" fmla="*/ 380 w 1405"/>
                <a:gd name="T37" fmla="*/ 566 h 1972"/>
                <a:gd name="T38" fmla="*/ 411 w 1405"/>
                <a:gd name="T39" fmla="*/ 507 h 1972"/>
                <a:gd name="T40" fmla="*/ 455 w 1405"/>
                <a:gd name="T41" fmla="*/ 455 h 1972"/>
                <a:gd name="T42" fmla="*/ 507 w 1405"/>
                <a:gd name="T43" fmla="*/ 412 h 1972"/>
                <a:gd name="T44" fmla="*/ 566 w 1405"/>
                <a:gd name="T45" fmla="*/ 380 h 1972"/>
                <a:gd name="T46" fmla="*/ 631 w 1405"/>
                <a:gd name="T47" fmla="*/ 359 h 1972"/>
                <a:gd name="T48" fmla="*/ 702 w 1405"/>
                <a:gd name="T49" fmla="*/ 352 h 1972"/>
                <a:gd name="T50" fmla="*/ 756 w 1405"/>
                <a:gd name="T51" fmla="*/ 357 h 1972"/>
                <a:gd name="T52" fmla="*/ 823 w 1405"/>
                <a:gd name="T53" fmla="*/ 374 h 1972"/>
                <a:gd name="T54" fmla="*/ 884 w 1405"/>
                <a:gd name="T55" fmla="*/ 403 h 1972"/>
                <a:gd name="T56" fmla="*/ 938 w 1405"/>
                <a:gd name="T57" fmla="*/ 443 h 1972"/>
                <a:gd name="T58" fmla="*/ 983 w 1405"/>
                <a:gd name="T59" fmla="*/ 493 h 1972"/>
                <a:gd name="T60" fmla="*/ 1019 w 1405"/>
                <a:gd name="T61" fmla="*/ 550 h 1972"/>
                <a:gd name="T62" fmla="*/ 1042 w 1405"/>
                <a:gd name="T63" fmla="*/ 615 h 1972"/>
                <a:gd name="T64" fmla="*/ 1053 w 1405"/>
                <a:gd name="T65" fmla="*/ 685 h 1972"/>
                <a:gd name="T66" fmla="*/ 702 w 1405"/>
                <a:gd name="T67" fmla="*/ 1972 h 1972"/>
                <a:gd name="T68" fmla="*/ 1281 w 1405"/>
                <a:gd name="T69" fmla="*/ 1102 h 1972"/>
                <a:gd name="T70" fmla="*/ 1331 w 1405"/>
                <a:gd name="T71" fmla="*/ 1013 h 1972"/>
                <a:gd name="T72" fmla="*/ 1370 w 1405"/>
                <a:gd name="T73" fmla="*/ 915 h 1972"/>
                <a:gd name="T74" fmla="*/ 1396 w 1405"/>
                <a:gd name="T75" fmla="*/ 812 h 1972"/>
                <a:gd name="T76" fmla="*/ 1405 w 1405"/>
                <a:gd name="T77" fmla="*/ 703 h 1972"/>
                <a:gd name="T78" fmla="*/ 1397 w 1405"/>
                <a:gd name="T79" fmla="*/ 596 h 1972"/>
                <a:gd name="T80" fmla="*/ 1363 w 1405"/>
                <a:gd name="T81" fmla="*/ 461 h 1972"/>
                <a:gd name="T82" fmla="*/ 1304 w 1405"/>
                <a:gd name="T83" fmla="*/ 339 h 1972"/>
                <a:gd name="T84" fmla="*/ 1223 w 1405"/>
                <a:gd name="T85" fmla="*/ 230 h 1972"/>
                <a:gd name="T86" fmla="*/ 1123 w 1405"/>
                <a:gd name="T87" fmla="*/ 140 h 1972"/>
                <a:gd name="T88" fmla="*/ 1007 w 1405"/>
                <a:gd name="T89" fmla="*/ 69 h 1972"/>
                <a:gd name="T90" fmla="*/ 878 w 1405"/>
                <a:gd name="T91" fmla="*/ 22 h 1972"/>
                <a:gd name="T92" fmla="*/ 738 w 1405"/>
                <a:gd name="T93" fmla="*/ 1 h 1972"/>
                <a:gd name="T94" fmla="*/ 630 w 1405"/>
                <a:gd name="T95" fmla="*/ 3 h 1972"/>
                <a:gd name="T96" fmla="*/ 494 w 1405"/>
                <a:gd name="T97" fmla="*/ 32 h 1972"/>
                <a:gd name="T98" fmla="*/ 368 w 1405"/>
                <a:gd name="T99" fmla="*/ 85 h 1972"/>
                <a:gd name="T100" fmla="*/ 256 w 1405"/>
                <a:gd name="T101" fmla="*/ 161 h 1972"/>
                <a:gd name="T102" fmla="*/ 160 w 1405"/>
                <a:gd name="T103" fmla="*/ 256 h 1972"/>
                <a:gd name="T104" fmla="*/ 84 w 1405"/>
                <a:gd name="T105" fmla="*/ 367 h 1972"/>
                <a:gd name="T106" fmla="*/ 31 w 1405"/>
                <a:gd name="T107" fmla="*/ 493 h 1972"/>
                <a:gd name="T108" fmla="*/ 4 w 1405"/>
                <a:gd name="T109" fmla="*/ 631 h 1972"/>
                <a:gd name="T110" fmla="*/ 1 w 1405"/>
                <a:gd name="T111" fmla="*/ 730 h 1972"/>
                <a:gd name="T112" fmla="*/ 14 w 1405"/>
                <a:gd name="T113" fmla="*/ 838 h 1972"/>
                <a:gd name="T114" fmla="*/ 43 w 1405"/>
                <a:gd name="T115" fmla="*/ 941 h 1972"/>
                <a:gd name="T116" fmla="*/ 85 w 1405"/>
                <a:gd name="T117" fmla="*/ 1036 h 1972"/>
                <a:gd name="T118" fmla="*/ 124 w 1405"/>
                <a:gd name="T119" fmla="*/ 1102 h 1972"/>
                <a:gd name="T120" fmla="*/ 702 w 1405"/>
                <a:gd name="T121" fmla="*/ 1972 h 1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05" h="1972">
                  <a:moveTo>
                    <a:pt x="1053" y="703"/>
                  </a:moveTo>
                  <a:lnTo>
                    <a:pt x="1053" y="703"/>
                  </a:lnTo>
                  <a:lnTo>
                    <a:pt x="1053" y="721"/>
                  </a:lnTo>
                  <a:lnTo>
                    <a:pt x="1052" y="739"/>
                  </a:lnTo>
                  <a:lnTo>
                    <a:pt x="1048" y="756"/>
                  </a:lnTo>
                  <a:lnTo>
                    <a:pt x="1046" y="774"/>
                  </a:lnTo>
                  <a:lnTo>
                    <a:pt x="1042" y="791"/>
                  </a:lnTo>
                  <a:lnTo>
                    <a:pt x="1037" y="806"/>
                  </a:lnTo>
                  <a:lnTo>
                    <a:pt x="1032" y="823"/>
                  </a:lnTo>
                  <a:lnTo>
                    <a:pt x="1025" y="839"/>
                  </a:lnTo>
                  <a:lnTo>
                    <a:pt x="1019" y="854"/>
                  </a:lnTo>
                  <a:lnTo>
                    <a:pt x="1010" y="870"/>
                  </a:lnTo>
                  <a:lnTo>
                    <a:pt x="1002" y="885"/>
                  </a:lnTo>
                  <a:lnTo>
                    <a:pt x="993" y="899"/>
                  </a:lnTo>
                  <a:lnTo>
                    <a:pt x="983" y="912"/>
                  </a:lnTo>
                  <a:lnTo>
                    <a:pt x="973" y="926"/>
                  </a:lnTo>
                  <a:lnTo>
                    <a:pt x="962" y="939"/>
                  </a:lnTo>
                  <a:lnTo>
                    <a:pt x="950" y="950"/>
                  </a:lnTo>
                  <a:lnTo>
                    <a:pt x="938" y="962"/>
                  </a:lnTo>
                  <a:lnTo>
                    <a:pt x="926" y="973"/>
                  </a:lnTo>
                  <a:lnTo>
                    <a:pt x="912" y="983"/>
                  </a:lnTo>
                  <a:lnTo>
                    <a:pt x="898" y="993"/>
                  </a:lnTo>
                  <a:lnTo>
                    <a:pt x="884" y="1002"/>
                  </a:lnTo>
                  <a:lnTo>
                    <a:pt x="870" y="1011"/>
                  </a:lnTo>
                  <a:lnTo>
                    <a:pt x="855" y="1018"/>
                  </a:lnTo>
                  <a:lnTo>
                    <a:pt x="839" y="1026"/>
                  </a:lnTo>
                  <a:lnTo>
                    <a:pt x="823" y="1032"/>
                  </a:lnTo>
                  <a:lnTo>
                    <a:pt x="807" y="1037"/>
                  </a:lnTo>
                  <a:lnTo>
                    <a:pt x="790" y="1042"/>
                  </a:lnTo>
                  <a:lnTo>
                    <a:pt x="773" y="1046"/>
                  </a:lnTo>
                  <a:lnTo>
                    <a:pt x="756" y="1049"/>
                  </a:lnTo>
                  <a:lnTo>
                    <a:pt x="738" y="1051"/>
                  </a:lnTo>
                  <a:lnTo>
                    <a:pt x="720" y="1053"/>
                  </a:lnTo>
                  <a:lnTo>
                    <a:pt x="702" y="1053"/>
                  </a:lnTo>
                  <a:lnTo>
                    <a:pt x="702" y="1053"/>
                  </a:lnTo>
                  <a:lnTo>
                    <a:pt x="684" y="1053"/>
                  </a:lnTo>
                  <a:lnTo>
                    <a:pt x="666" y="1051"/>
                  </a:lnTo>
                  <a:lnTo>
                    <a:pt x="649" y="1049"/>
                  </a:lnTo>
                  <a:lnTo>
                    <a:pt x="631" y="1046"/>
                  </a:lnTo>
                  <a:lnTo>
                    <a:pt x="615" y="1042"/>
                  </a:lnTo>
                  <a:lnTo>
                    <a:pt x="599" y="1037"/>
                  </a:lnTo>
                  <a:lnTo>
                    <a:pt x="582" y="1032"/>
                  </a:lnTo>
                  <a:lnTo>
                    <a:pt x="566" y="1026"/>
                  </a:lnTo>
                  <a:lnTo>
                    <a:pt x="551" y="1018"/>
                  </a:lnTo>
                  <a:lnTo>
                    <a:pt x="535" y="1011"/>
                  </a:lnTo>
                  <a:lnTo>
                    <a:pt x="520" y="1002"/>
                  </a:lnTo>
                  <a:lnTo>
                    <a:pt x="507" y="993"/>
                  </a:lnTo>
                  <a:lnTo>
                    <a:pt x="493" y="983"/>
                  </a:lnTo>
                  <a:lnTo>
                    <a:pt x="479" y="973"/>
                  </a:lnTo>
                  <a:lnTo>
                    <a:pt x="466" y="962"/>
                  </a:lnTo>
                  <a:lnTo>
                    <a:pt x="455" y="950"/>
                  </a:lnTo>
                  <a:lnTo>
                    <a:pt x="443" y="939"/>
                  </a:lnTo>
                  <a:lnTo>
                    <a:pt x="432" y="926"/>
                  </a:lnTo>
                  <a:lnTo>
                    <a:pt x="422" y="912"/>
                  </a:lnTo>
                  <a:lnTo>
                    <a:pt x="411" y="899"/>
                  </a:lnTo>
                  <a:lnTo>
                    <a:pt x="403" y="885"/>
                  </a:lnTo>
                  <a:lnTo>
                    <a:pt x="394" y="870"/>
                  </a:lnTo>
                  <a:lnTo>
                    <a:pt x="387" y="854"/>
                  </a:lnTo>
                  <a:lnTo>
                    <a:pt x="380" y="839"/>
                  </a:lnTo>
                  <a:lnTo>
                    <a:pt x="373" y="823"/>
                  </a:lnTo>
                  <a:lnTo>
                    <a:pt x="368" y="806"/>
                  </a:lnTo>
                  <a:lnTo>
                    <a:pt x="363" y="791"/>
                  </a:lnTo>
                  <a:lnTo>
                    <a:pt x="359" y="774"/>
                  </a:lnTo>
                  <a:lnTo>
                    <a:pt x="356" y="756"/>
                  </a:lnTo>
                  <a:lnTo>
                    <a:pt x="354" y="739"/>
                  </a:lnTo>
                  <a:lnTo>
                    <a:pt x="352" y="721"/>
                  </a:lnTo>
                  <a:lnTo>
                    <a:pt x="352" y="703"/>
                  </a:lnTo>
                  <a:lnTo>
                    <a:pt x="352" y="703"/>
                  </a:lnTo>
                  <a:lnTo>
                    <a:pt x="352" y="685"/>
                  </a:lnTo>
                  <a:lnTo>
                    <a:pt x="354" y="667"/>
                  </a:lnTo>
                  <a:lnTo>
                    <a:pt x="356" y="649"/>
                  </a:lnTo>
                  <a:lnTo>
                    <a:pt x="359" y="632"/>
                  </a:lnTo>
                  <a:lnTo>
                    <a:pt x="363" y="615"/>
                  </a:lnTo>
                  <a:lnTo>
                    <a:pt x="368" y="598"/>
                  </a:lnTo>
                  <a:lnTo>
                    <a:pt x="373" y="582"/>
                  </a:lnTo>
                  <a:lnTo>
                    <a:pt x="380" y="566"/>
                  </a:lnTo>
                  <a:lnTo>
                    <a:pt x="387" y="550"/>
                  </a:lnTo>
                  <a:lnTo>
                    <a:pt x="394" y="536"/>
                  </a:lnTo>
                  <a:lnTo>
                    <a:pt x="403" y="521"/>
                  </a:lnTo>
                  <a:lnTo>
                    <a:pt x="411" y="507"/>
                  </a:lnTo>
                  <a:lnTo>
                    <a:pt x="422" y="493"/>
                  </a:lnTo>
                  <a:lnTo>
                    <a:pt x="432" y="479"/>
                  </a:lnTo>
                  <a:lnTo>
                    <a:pt x="443" y="467"/>
                  </a:lnTo>
                  <a:lnTo>
                    <a:pt x="455" y="455"/>
                  </a:lnTo>
                  <a:lnTo>
                    <a:pt x="466" y="443"/>
                  </a:lnTo>
                  <a:lnTo>
                    <a:pt x="479" y="432"/>
                  </a:lnTo>
                  <a:lnTo>
                    <a:pt x="493" y="421"/>
                  </a:lnTo>
                  <a:lnTo>
                    <a:pt x="507" y="412"/>
                  </a:lnTo>
                  <a:lnTo>
                    <a:pt x="520" y="403"/>
                  </a:lnTo>
                  <a:lnTo>
                    <a:pt x="535" y="395"/>
                  </a:lnTo>
                  <a:lnTo>
                    <a:pt x="551" y="386"/>
                  </a:lnTo>
                  <a:lnTo>
                    <a:pt x="566" y="380"/>
                  </a:lnTo>
                  <a:lnTo>
                    <a:pt x="582" y="374"/>
                  </a:lnTo>
                  <a:lnTo>
                    <a:pt x="599" y="368"/>
                  </a:lnTo>
                  <a:lnTo>
                    <a:pt x="615" y="363"/>
                  </a:lnTo>
                  <a:lnTo>
                    <a:pt x="631" y="359"/>
                  </a:lnTo>
                  <a:lnTo>
                    <a:pt x="649" y="357"/>
                  </a:lnTo>
                  <a:lnTo>
                    <a:pt x="666" y="353"/>
                  </a:lnTo>
                  <a:lnTo>
                    <a:pt x="684" y="352"/>
                  </a:lnTo>
                  <a:lnTo>
                    <a:pt x="702" y="352"/>
                  </a:lnTo>
                  <a:lnTo>
                    <a:pt x="702" y="352"/>
                  </a:lnTo>
                  <a:lnTo>
                    <a:pt x="720" y="352"/>
                  </a:lnTo>
                  <a:lnTo>
                    <a:pt x="738" y="353"/>
                  </a:lnTo>
                  <a:lnTo>
                    <a:pt x="756" y="357"/>
                  </a:lnTo>
                  <a:lnTo>
                    <a:pt x="773" y="359"/>
                  </a:lnTo>
                  <a:lnTo>
                    <a:pt x="790" y="363"/>
                  </a:lnTo>
                  <a:lnTo>
                    <a:pt x="807" y="368"/>
                  </a:lnTo>
                  <a:lnTo>
                    <a:pt x="823" y="374"/>
                  </a:lnTo>
                  <a:lnTo>
                    <a:pt x="839" y="380"/>
                  </a:lnTo>
                  <a:lnTo>
                    <a:pt x="855" y="386"/>
                  </a:lnTo>
                  <a:lnTo>
                    <a:pt x="870" y="395"/>
                  </a:lnTo>
                  <a:lnTo>
                    <a:pt x="884" y="403"/>
                  </a:lnTo>
                  <a:lnTo>
                    <a:pt x="898" y="412"/>
                  </a:lnTo>
                  <a:lnTo>
                    <a:pt x="912" y="421"/>
                  </a:lnTo>
                  <a:lnTo>
                    <a:pt x="926" y="432"/>
                  </a:lnTo>
                  <a:lnTo>
                    <a:pt x="938" y="443"/>
                  </a:lnTo>
                  <a:lnTo>
                    <a:pt x="950" y="455"/>
                  </a:lnTo>
                  <a:lnTo>
                    <a:pt x="962" y="467"/>
                  </a:lnTo>
                  <a:lnTo>
                    <a:pt x="973" y="479"/>
                  </a:lnTo>
                  <a:lnTo>
                    <a:pt x="983" y="493"/>
                  </a:lnTo>
                  <a:lnTo>
                    <a:pt x="993" y="507"/>
                  </a:lnTo>
                  <a:lnTo>
                    <a:pt x="1002" y="521"/>
                  </a:lnTo>
                  <a:lnTo>
                    <a:pt x="1010" y="536"/>
                  </a:lnTo>
                  <a:lnTo>
                    <a:pt x="1019" y="550"/>
                  </a:lnTo>
                  <a:lnTo>
                    <a:pt x="1025" y="566"/>
                  </a:lnTo>
                  <a:lnTo>
                    <a:pt x="1032" y="582"/>
                  </a:lnTo>
                  <a:lnTo>
                    <a:pt x="1037" y="598"/>
                  </a:lnTo>
                  <a:lnTo>
                    <a:pt x="1042" y="615"/>
                  </a:lnTo>
                  <a:lnTo>
                    <a:pt x="1046" y="632"/>
                  </a:lnTo>
                  <a:lnTo>
                    <a:pt x="1048" y="649"/>
                  </a:lnTo>
                  <a:lnTo>
                    <a:pt x="1052" y="667"/>
                  </a:lnTo>
                  <a:lnTo>
                    <a:pt x="1053" y="685"/>
                  </a:lnTo>
                  <a:lnTo>
                    <a:pt x="1053" y="703"/>
                  </a:lnTo>
                  <a:lnTo>
                    <a:pt x="1053" y="703"/>
                  </a:lnTo>
                  <a:close/>
                  <a:moveTo>
                    <a:pt x="702" y="1972"/>
                  </a:moveTo>
                  <a:lnTo>
                    <a:pt x="702" y="1972"/>
                  </a:lnTo>
                  <a:lnTo>
                    <a:pt x="965" y="1578"/>
                  </a:lnTo>
                  <a:lnTo>
                    <a:pt x="1160" y="1285"/>
                  </a:lnTo>
                  <a:lnTo>
                    <a:pt x="1281" y="1102"/>
                  </a:lnTo>
                  <a:lnTo>
                    <a:pt x="1281" y="1102"/>
                  </a:lnTo>
                  <a:lnTo>
                    <a:pt x="1294" y="1081"/>
                  </a:lnTo>
                  <a:lnTo>
                    <a:pt x="1307" y="1058"/>
                  </a:lnTo>
                  <a:lnTo>
                    <a:pt x="1319" y="1036"/>
                  </a:lnTo>
                  <a:lnTo>
                    <a:pt x="1331" y="1013"/>
                  </a:lnTo>
                  <a:lnTo>
                    <a:pt x="1342" y="990"/>
                  </a:lnTo>
                  <a:lnTo>
                    <a:pt x="1352" y="965"/>
                  </a:lnTo>
                  <a:lnTo>
                    <a:pt x="1362" y="941"/>
                  </a:lnTo>
                  <a:lnTo>
                    <a:pt x="1370" y="915"/>
                  </a:lnTo>
                  <a:lnTo>
                    <a:pt x="1378" y="890"/>
                  </a:lnTo>
                  <a:lnTo>
                    <a:pt x="1385" y="865"/>
                  </a:lnTo>
                  <a:lnTo>
                    <a:pt x="1391" y="838"/>
                  </a:lnTo>
                  <a:lnTo>
                    <a:pt x="1396" y="812"/>
                  </a:lnTo>
                  <a:lnTo>
                    <a:pt x="1400" y="785"/>
                  </a:lnTo>
                  <a:lnTo>
                    <a:pt x="1403" y="758"/>
                  </a:lnTo>
                  <a:lnTo>
                    <a:pt x="1404" y="730"/>
                  </a:lnTo>
                  <a:lnTo>
                    <a:pt x="1405" y="703"/>
                  </a:lnTo>
                  <a:lnTo>
                    <a:pt x="1405" y="703"/>
                  </a:lnTo>
                  <a:lnTo>
                    <a:pt x="1404" y="667"/>
                  </a:lnTo>
                  <a:lnTo>
                    <a:pt x="1402" y="631"/>
                  </a:lnTo>
                  <a:lnTo>
                    <a:pt x="1397" y="596"/>
                  </a:lnTo>
                  <a:lnTo>
                    <a:pt x="1391" y="561"/>
                  </a:lnTo>
                  <a:lnTo>
                    <a:pt x="1383" y="527"/>
                  </a:lnTo>
                  <a:lnTo>
                    <a:pt x="1373" y="493"/>
                  </a:lnTo>
                  <a:lnTo>
                    <a:pt x="1363" y="461"/>
                  </a:lnTo>
                  <a:lnTo>
                    <a:pt x="1350" y="429"/>
                  </a:lnTo>
                  <a:lnTo>
                    <a:pt x="1336" y="398"/>
                  </a:lnTo>
                  <a:lnTo>
                    <a:pt x="1320" y="367"/>
                  </a:lnTo>
                  <a:lnTo>
                    <a:pt x="1304" y="339"/>
                  </a:lnTo>
                  <a:lnTo>
                    <a:pt x="1286" y="310"/>
                  </a:lnTo>
                  <a:lnTo>
                    <a:pt x="1265" y="283"/>
                  </a:lnTo>
                  <a:lnTo>
                    <a:pt x="1244" y="256"/>
                  </a:lnTo>
                  <a:lnTo>
                    <a:pt x="1223" y="230"/>
                  </a:lnTo>
                  <a:lnTo>
                    <a:pt x="1200" y="205"/>
                  </a:lnTo>
                  <a:lnTo>
                    <a:pt x="1175" y="182"/>
                  </a:lnTo>
                  <a:lnTo>
                    <a:pt x="1149" y="161"/>
                  </a:lnTo>
                  <a:lnTo>
                    <a:pt x="1123" y="140"/>
                  </a:lnTo>
                  <a:lnTo>
                    <a:pt x="1095" y="120"/>
                  </a:lnTo>
                  <a:lnTo>
                    <a:pt x="1066" y="102"/>
                  </a:lnTo>
                  <a:lnTo>
                    <a:pt x="1038" y="85"/>
                  </a:lnTo>
                  <a:lnTo>
                    <a:pt x="1007" y="69"/>
                  </a:lnTo>
                  <a:lnTo>
                    <a:pt x="976" y="55"/>
                  </a:lnTo>
                  <a:lnTo>
                    <a:pt x="944" y="42"/>
                  </a:lnTo>
                  <a:lnTo>
                    <a:pt x="912" y="32"/>
                  </a:lnTo>
                  <a:lnTo>
                    <a:pt x="878" y="22"/>
                  </a:lnTo>
                  <a:lnTo>
                    <a:pt x="844" y="14"/>
                  </a:lnTo>
                  <a:lnTo>
                    <a:pt x="809" y="8"/>
                  </a:lnTo>
                  <a:lnTo>
                    <a:pt x="774" y="3"/>
                  </a:lnTo>
                  <a:lnTo>
                    <a:pt x="738" y="1"/>
                  </a:lnTo>
                  <a:lnTo>
                    <a:pt x="702" y="0"/>
                  </a:lnTo>
                  <a:lnTo>
                    <a:pt x="702" y="0"/>
                  </a:lnTo>
                  <a:lnTo>
                    <a:pt x="666" y="1"/>
                  </a:lnTo>
                  <a:lnTo>
                    <a:pt x="630" y="3"/>
                  </a:lnTo>
                  <a:lnTo>
                    <a:pt x="595" y="8"/>
                  </a:lnTo>
                  <a:lnTo>
                    <a:pt x="561" y="14"/>
                  </a:lnTo>
                  <a:lnTo>
                    <a:pt x="527" y="22"/>
                  </a:lnTo>
                  <a:lnTo>
                    <a:pt x="494" y="32"/>
                  </a:lnTo>
                  <a:lnTo>
                    <a:pt x="461" y="42"/>
                  </a:lnTo>
                  <a:lnTo>
                    <a:pt x="429" y="55"/>
                  </a:lnTo>
                  <a:lnTo>
                    <a:pt x="398" y="69"/>
                  </a:lnTo>
                  <a:lnTo>
                    <a:pt x="368" y="85"/>
                  </a:lnTo>
                  <a:lnTo>
                    <a:pt x="338" y="102"/>
                  </a:lnTo>
                  <a:lnTo>
                    <a:pt x="310" y="120"/>
                  </a:lnTo>
                  <a:lnTo>
                    <a:pt x="282" y="140"/>
                  </a:lnTo>
                  <a:lnTo>
                    <a:pt x="256" y="161"/>
                  </a:lnTo>
                  <a:lnTo>
                    <a:pt x="230" y="182"/>
                  </a:lnTo>
                  <a:lnTo>
                    <a:pt x="206" y="205"/>
                  </a:lnTo>
                  <a:lnTo>
                    <a:pt x="183" y="230"/>
                  </a:lnTo>
                  <a:lnTo>
                    <a:pt x="160" y="256"/>
                  </a:lnTo>
                  <a:lnTo>
                    <a:pt x="139" y="283"/>
                  </a:lnTo>
                  <a:lnTo>
                    <a:pt x="120" y="310"/>
                  </a:lnTo>
                  <a:lnTo>
                    <a:pt x="101" y="339"/>
                  </a:lnTo>
                  <a:lnTo>
                    <a:pt x="84" y="367"/>
                  </a:lnTo>
                  <a:lnTo>
                    <a:pt x="69" y="398"/>
                  </a:lnTo>
                  <a:lnTo>
                    <a:pt x="55" y="429"/>
                  </a:lnTo>
                  <a:lnTo>
                    <a:pt x="42" y="461"/>
                  </a:lnTo>
                  <a:lnTo>
                    <a:pt x="31" y="493"/>
                  </a:lnTo>
                  <a:lnTo>
                    <a:pt x="22" y="527"/>
                  </a:lnTo>
                  <a:lnTo>
                    <a:pt x="14" y="561"/>
                  </a:lnTo>
                  <a:lnTo>
                    <a:pt x="8" y="596"/>
                  </a:lnTo>
                  <a:lnTo>
                    <a:pt x="4" y="631"/>
                  </a:lnTo>
                  <a:lnTo>
                    <a:pt x="1" y="667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1" y="730"/>
                  </a:lnTo>
                  <a:lnTo>
                    <a:pt x="2" y="758"/>
                  </a:lnTo>
                  <a:lnTo>
                    <a:pt x="5" y="785"/>
                  </a:lnTo>
                  <a:lnTo>
                    <a:pt x="9" y="812"/>
                  </a:lnTo>
                  <a:lnTo>
                    <a:pt x="14" y="838"/>
                  </a:lnTo>
                  <a:lnTo>
                    <a:pt x="20" y="865"/>
                  </a:lnTo>
                  <a:lnTo>
                    <a:pt x="27" y="890"/>
                  </a:lnTo>
                  <a:lnTo>
                    <a:pt x="34" y="915"/>
                  </a:lnTo>
                  <a:lnTo>
                    <a:pt x="43" y="941"/>
                  </a:lnTo>
                  <a:lnTo>
                    <a:pt x="52" y="965"/>
                  </a:lnTo>
                  <a:lnTo>
                    <a:pt x="63" y="990"/>
                  </a:lnTo>
                  <a:lnTo>
                    <a:pt x="74" y="1013"/>
                  </a:lnTo>
                  <a:lnTo>
                    <a:pt x="85" y="1036"/>
                  </a:lnTo>
                  <a:lnTo>
                    <a:pt x="98" y="1058"/>
                  </a:lnTo>
                  <a:lnTo>
                    <a:pt x="111" y="1081"/>
                  </a:lnTo>
                  <a:lnTo>
                    <a:pt x="124" y="1102"/>
                  </a:lnTo>
                  <a:lnTo>
                    <a:pt x="124" y="1102"/>
                  </a:lnTo>
                  <a:lnTo>
                    <a:pt x="245" y="1285"/>
                  </a:lnTo>
                  <a:lnTo>
                    <a:pt x="440" y="1578"/>
                  </a:lnTo>
                  <a:lnTo>
                    <a:pt x="702" y="1972"/>
                  </a:lnTo>
                  <a:lnTo>
                    <a:pt x="702" y="19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106" name="Grupa 105">
            <a:extLst>
              <a:ext uri="{FF2B5EF4-FFF2-40B4-BE49-F238E27FC236}">
                <a16:creationId xmlns:a16="http://schemas.microsoft.com/office/drawing/2014/main" id="{7CDA230B-DC0E-4C60-94A6-4D54FD07B554}"/>
              </a:ext>
            </a:extLst>
          </p:cNvPr>
          <p:cNvGrpSpPr/>
          <p:nvPr/>
        </p:nvGrpSpPr>
        <p:grpSpPr>
          <a:xfrm>
            <a:off x="5100582" y="1859159"/>
            <a:ext cx="1800543" cy="246221"/>
            <a:chOff x="5674431" y="1669567"/>
            <a:chExt cx="1800543" cy="246221"/>
          </a:xfrm>
        </p:grpSpPr>
        <p:sp>
          <p:nvSpPr>
            <p:cNvPr id="107" name="pole tekstowe 106">
              <a:extLst>
                <a:ext uri="{FF2B5EF4-FFF2-40B4-BE49-F238E27FC236}">
                  <a16:creationId xmlns:a16="http://schemas.microsoft.com/office/drawing/2014/main" id="{7DE0688F-50D5-444A-A235-80BBFD1FBC31}"/>
                </a:ext>
              </a:extLst>
            </p:cNvPr>
            <p:cNvSpPr txBox="1"/>
            <p:nvPr/>
          </p:nvSpPr>
          <p:spPr>
            <a:xfrm>
              <a:off x="5681471" y="1669567"/>
              <a:ext cx="17935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00" b="1"/>
                <a:t>Ogółem</a:t>
              </a:r>
              <a:endParaRPr lang="pl-PL" sz="1000" b="1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58742C2F-16B1-4BF6-AB15-0B95FA4D5EEE}"/>
                </a:ext>
              </a:extLst>
            </p:cNvPr>
            <p:cNvSpPr/>
            <p:nvPr/>
          </p:nvSpPr>
          <p:spPr>
            <a:xfrm rot="16200000">
              <a:off x="5671783" y="1750903"/>
              <a:ext cx="83119" cy="77824"/>
            </a:xfrm>
            <a:prstGeom prst="rect">
              <a:avLst/>
            </a:prstGeom>
            <a:solidFill>
              <a:srgbClr val="4479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000">
                <a:solidFill>
                  <a:schemeClr val="tx1"/>
                </a:solidFill>
              </a:endParaRPr>
            </a:p>
          </p:txBody>
        </p:sp>
      </p:grpSp>
      <p:sp>
        <p:nvSpPr>
          <p:cNvPr id="110" name="Prostokąt 109">
            <a:extLst>
              <a:ext uri="{FF2B5EF4-FFF2-40B4-BE49-F238E27FC236}">
                <a16:creationId xmlns:a16="http://schemas.microsoft.com/office/drawing/2014/main" id="{B922037F-13C5-4166-8FBF-75713CBEBE6C}"/>
              </a:ext>
            </a:extLst>
          </p:cNvPr>
          <p:cNvSpPr/>
          <p:nvPr/>
        </p:nvSpPr>
        <p:spPr>
          <a:xfrm rot="16200000">
            <a:off x="5850623" y="1727931"/>
            <a:ext cx="83119" cy="77824"/>
          </a:xfrm>
          <a:prstGeom prst="rect">
            <a:avLst/>
          </a:prstGeom>
          <a:solidFill>
            <a:srgbClr val="E9E1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</a:endParaRPr>
          </a:p>
        </p:txBody>
      </p:sp>
      <p:sp>
        <p:nvSpPr>
          <p:cNvPr id="111" name="Prostokąt 110">
            <a:extLst>
              <a:ext uri="{FF2B5EF4-FFF2-40B4-BE49-F238E27FC236}">
                <a16:creationId xmlns:a16="http://schemas.microsoft.com/office/drawing/2014/main" id="{78338D33-61DF-471D-AFDA-44BFE1AC3566}"/>
              </a:ext>
            </a:extLst>
          </p:cNvPr>
          <p:cNvSpPr/>
          <p:nvPr/>
        </p:nvSpPr>
        <p:spPr>
          <a:xfrm rot="16200000">
            <a:off x="5850623" y="1900209"/>
            <a:ext cx="83119" cy="77824"/>
          </a:xfrm>
          <a:prstGeom prst="rect">
            <a:avLst/>
          </a:prstGeom>
          <a:solidFill>
            <a:srgbClr val="BB62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</a:endParaRPr>
          </a:p>
        </p:txBody>
      </p:sp>
      <p:sp>
        <p:nvSpPr>
          <p:cNvPr id="114" name="Prostokąt 113">
            <a:extLst>
              <a:ext uri="{FF2B5EF4-FFF2-40B4-BE49-F238E27FC236}">
                <a16:creationId xmlns:a16="http://schemas.microsoft.com/office/drawing/2014/main" id="{3A5B1A22-E831-4043-937D-3F536EC72DA6}"/>
              </a:ext>
            </a:extLst>
          </p:cNvPr>
          <p:cNvSpPr/>
          <p:nvPr/>
        </p:nvSpPr>
        <p:spPr>
          <a:xfrm rot="16200000">
            <a:off x="5850623" y="2072487"/>
            <a:ext cx="83119" cy="77824"/>
          </a:xfrm>
          <a:prstGeom prst="rect">
            <a:avLst/>
          </a:prstGeom>
          <a:solidFill>
            <a:srgbClr val="7D40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</a:endParaRPr>
          </a:p>
        </p:txBody>
      </p:sp>
      <p:sp>
        <p:nvSpPr>
          <p:cNvPr id="115" name="Prostokąt 114">
            <a:extLst>
              <a:ext uri="{FF2B5EF4-FFF2-40B4-BE49-F238E27FC236}">
                <a16:creationId xmlns:a16="http://schemas.microsoft.com/office/drawing/2014/main" id="{2120F149-1610-4576-BF41-DC5A7BE64B04}"/>
              </a:ext>
            </a:extLst>
          </p:cNvPr>
          <p:cNvSpPr/>
          <p:nvPr/>
        </p:nvSpPr>
        <p:spPr>
          <a:xfrm rot="16200000">
            <a:off x="5850623" y="2244765"/>
            <a:ext cx="83119" cy="77824"/>
          </a:xfrm>
          <a:prstGeom prst="rect">
            <a:avLst/>
          </a:prstGeom>
          <a:solidFill>
            <a:srgbClr val="ED9B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</a:endParaRPr>
          </a:p>
        </p:txBody>
      </p:sp>
      <p:sp>
        <p:nvSpPr>
          <p:cNvPr id="116" name="Prostokąt 115">
            <a:extLst>
              <a:ext uri="{FF2B5EF4-FFF2-40B4-BE49-F238E27FC236}">
                <a16:creationId xmlns:a16="http://schemas.microsoft.com/office/drawing/2014/main" id="{593F784B-6425-4762-A778-8589287EA48B}"/>
              </a:ext>
            </a:extLst>
          </p:cNvPr>
          <p:cNvSpPr/>
          <p:nvPr/>
        </p:nvSpPr>
        <p:spPr>
          <a:xfrm rot="16200000">
            <a:off x="5850623" y="2417041"/>
            <a:ext cx="83119" cy="77824"/>
          </a:xfrm>
          <a:prstGeom prst="rect">
            <a:avLst/>
          </a:prstGeom>
          <a:solidFill>
            <a:srgbClr val="FBE8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7748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" name="Wykres 33" descr="Gotowość do zaangażowania się w tworzenie i dbanie o tereny zielone.&#10;&#10;Wykres kołowy przedstawiający gotowość do zaangażowania się w tworzenie i dbanie o istniejące tereny zielone w najbliższej okolicy respondentów (zdecydowanie tak - 25%, raczej tak - 50%, raczej nie - 18%, zdecydowanie nie - 5%, nie wiem, trudno powiedzieć - 2%).">
            <a:extLst>
              <a:ext uri="{FF2B5EF4-FFF2-40B4-BE49-F238E27FC236}">
                <a16:creationId xmlns:a16="http://schemas.microsoft.com/office/drawing/2014/main" id="{2989FC61-4039-4404-9FF5-369F5C7922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3458099"/>
              </p:ext>
            </p:extLst>
          </p:nvPr>
        </p:nvGraphicFramePr>
        <p:xfrm>
          <a:off x="418553" y="1876074"/>
          <a:ext cx="2882326" cy="2261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9" name="Wykres 68" descr="Zaufanie do Ministerstwa Klimatu i Środowiska&#10;&#10;Wykres kołowy przedstawiający stopień zaufania do Ministerstwa Klimatu i Środowiska (zdecydowanie nie ufam- 22%, raczej nie ufam - 37%, raczej ufam - 32%,  zdecydowanie ufam - 4%, nie wiem, trudno powiedzieć - 4%).">
            <a:extLst>
              <a:ext uri="{FF2B5EF4-FFF2-40B4-BE49-F238E27FC236}">
                <a16:creationId xmlns:a16="http://schemas.microsoft.com/office/drawing/2014/main" id="{0781E3E6-29B7-4B4D-ACB8-AFD5A134A9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4404931"/>
              </p:ext>
            </p:extLst>
          </p:nvPr>
        </p:nvGraphicFramePr>
        <p:xfrm>
          <a:off x="373466" y="1521990"/>
          <a:ext cx="4334416" cy="24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8" name="Symbol zastępczy tekstu 12">
            <a:extLst>
              <a:ext uri="{FF2B5EF4-FFF2-40B4-BE49-F238E27FC236}">
                <a16:creationId xmlns:a16="http://schemas.microsoft.com/office/drawing/2014/main" id="{D81C5172-E96B-4E4F-BED8-03D5DBC3399D}"/>
              </a:ext>
            </a:extLst>
          </p:cNvPr>
          <p:cNvSpPr txBox="1">
            <a:spLocks/>
          </p:cNvSpPr>
          <p:nvPr/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/>
              <a:t>Zachowanie i ochrona środowiska naturalnego oraz wspieranie efektywnego gospodarowania zasobami</a:t>
            </a:r>
          </a:p>
        </p:txBody>
      </p:sp>
      <p:sp>
        <p:nvSpPr>
          <p:cNvPr id="29" name="Symbol zastępczy tekstu 2">
            <a:extLst>
              <a:ext uri="{FF2B5EF4-FFF2-40B4-BE49-F238E27FC236}">
                <a16:creationId xmlns:a16="http://schemas.microsoft.com/office/drawing/2014/main" id="{3D3B4A6B-6DCB-4690-B65E-C5396D33374E}"/>
              </a:ext>
            </a:extLst>
          </p:cNvPr>
          <p:cNvSpPr txBox="1">
            <a:spLocks/>
          </p:cNvSpPr>
          <p:nvPr/>
        </p:nvSpPr>
        <p:spPr>
          <a:xfrm>
            <a:off x="755575" y="908050"/>
            <a:ext cx="8064896" cy="41389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/>
              <a:t>8. Jeśli chodzi o kwestie związane ze środowiskiem naturalnym i klimatem, to na ile ufa bądź nie ufa Pan(i) Ministerstwu Klimatu i Środowiska:</a:t>
            </a:r>
            <a:br>
              <a:rPr lang="pl-PL" sz="1100"/>
            </a:br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88" name="Symbol zastępczy tekstu 5">
            <a:extLst>
              <a:ext uri="{FF2B5EF4-FFF2-40B4-BE49-F238E27FC236}">
                <a16:creationId xmlns:a16="http://schemas.microsoft.com/office/drawing/2014/main" id="{58FB8D2E-ADF8-4E03-BDD5-8B36CB2634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650" y="186558"/>
            <a:ext cx="6552000" cy="370800"/>
          </a:xfrm>
        </p:spPr>
        <p:txBody>
          <a:bodyPr/>
          <a:lstStyle/>
          <a:p>
            <a:r>
              <a:rPr lang="pl-PL" sz="1600">
                <a:latin typeface="+mn-lt"/>
              </a:rPr>
              <a:t>Zaufanie do Ministerstwa Klimatu i Środowiska</a:t>
            </a:r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C4697987-92EB-4367-A37A-C14135695CBD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47" name="Symbol zastępczy tekstu 7">
            <a:extLst>
              <a:ext uri="{FF2B5EF4-FFF2-40B4-BE49-F238E27FC236}">
                <a16:creationId xmlns:a16="http://schemas.microsoft.com/office/drawing/2014/main" id="{8F03E368-3C10-411E-B0D0-55865F6CD1FB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8F49F02-FB1E-42BC-A6B7-D29DD83354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053" y="5462938"/>
            <a:ext cx="7823152" cy="215999"/>
          </a:xfrm>
        </p:spPr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 Ze względu na wiek: 18-24 lata: n=204, 25-34 lata: n=221, 35-44 lata: n=223, 45-59 lat: n=203, 60 i więcej lat: n=149. Ze względu na status zawodowy: pracujący: n=697, emeryci, renciści: n=138, uczniowie, studenci: n=115, niepracujący: n=108. Ze względu na dochód netto na 1 rodziny w gospodarstwie domowym: do 1500 zł: n= 180, 1501-2500 zł: n= 290, powyżej 2500 zł: n=425.</a:t>
            </a:r>
          </a:p>
        </p:txBody>
      </p:sp>
      <p:sp>
        <p:nvSpPr>
          <p:cNvPr id="35" name="Prostokąt: zaokrąglone rogi 34">
            <a:extLst>
              <a:ext uri="{FF2B5EF4-FFF2-40B4-BE49-F238E27FC236}">
                <a16:creationId xmlns:a16="http://schemas.microsoft.com/office/drawing/2014/main" id="{FB3908C2-27A8-408D-A543-0AA1671287C6}"/>
              </a:ext>
            </a:extLst>
          </p:cNvPr>
          <p:cNvSpPr/>
          <p:nvPr/>
        </p:nvSpPr>
        <p:spPr>
          <a:xfrm>
            <a:off x="3998080" y="2668772"/>
            <a:ext cx="4688295" cy="1298202"/>
          </a:xfrm>
          <a:prstGeom prst="roundRect">
            <a:avLst>
              <a:gd name="adj" fmla="val 14475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6" name="Prostokąt: zaokrąglone rogi 35">
            <a:extLst>
              <a:ext uri="{FF2B5EF4-FFF2-40B4-BE49-F238E27FC236}">
                <a16:creationId xmlns:a16="http://schemas.microsoft.com/office/drawing/2014/main" id="{5F9945D3-BEF5-4CBC-9469-8A8F1245F458}"/>
              </a:ext>
            </a:extLst>
          </p:cNvPr>
          <p:cNvSpPr/>
          <p:nvPr/>
        </p:nvSpPr>
        <p:spPr>
          <a:xfrm>
            <a:off x="3998079" y="4052173"/>
            <a:ext cx="4688295" cy="1339072"/>
          </a:xfrm>
          <a:prstGeom prst="roundRect">
            <a:avLst>
              <a:gd name="adj" fmla="val 14475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Prostokąt: zaokrąglone rogi 36">
            <a:extLst>
              <a:ext uri="{FF2B5EF4-FFF2-40B4-BE49-F238E27FC236}">
                <a16:creationId xmlns:a16="http://schemas.microsoft.com/office/drawing/2014/main" id="{F6059FDA-DDD2-4CA8-802D-C9B053DBD575}"/>
              </a:ext>
            </a:extLst>
          </p:cNvPr>
          <p:cNvSpPr/>
          <p:nvPr/>
        </p:nvSpPr>
        <p:spPr>
          <a:xfrm>
            <a:off x="3998080" y="1407353"/>
            <a:ext cx="4688295" cy="1210959"/>
          </a:xfrm>
          <a:prstGeom prst="roundRect">
            <a:avLst>
              <a:gd name="adj" fmla="val 14475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8" name="Grafika 37">
            <a:extLst>
              <a:ext uri="{FF2B5EF4-FFF2-40B4-BE49-F238E27FC236}">
                <a16:creationId xmlns:a16="http://schemas.microsoft.com/office/drawing/2014/main" id="{2A7E5497-FE4F-4621-8129-F3D29F6654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43966" y="2819324"/>
            <a:ext cx="583036" cy="583036"/>
          </a:xfrm>
          <a:prstGeom prst="rect">
            <a:avLst/>
          </a:prstGeom>
        </p:spPr>
      </p:pic>
      <p:sp>
        <p:nvSpPr>
          <p:cNvPr id="39" name="pole tekstowe 38">
            <a:extLst>
              <a:ext uri="{FF2B5EF4-FFF2-40B4-BE49-F238E27FC236}">
                <a16:creationId xmlns:a16="http://schemas.microsoft.com/office/drawing/2014/main" id="{F9166581-8560-4E90-91B8-B5697C9BBC5A}"/>
              </a:ext>
            </a:extLst>
          </p:cNvPr>
          <p:cNvSpPr txBox="1"/>
          <p:nvPr/>
        </p:nvSpPr>
        <p:spPr>
          <a:xfrm>
            <a:off x="2728274" y="3547596"/>
            <a:ext cx="1170040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sz="1100" b="1" i="1" u="none" strike="noStrike" kern="120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Odsetek odpowiedzi </a:t>
            </a:r>
            <a:r>
              <a:rPr lang="pl-PL" sz="1100" b="1" i="1">
                <a:solidFill>
                  <a:schemeClr val="accent3"/>
                </a:solidFill>
                <a:latin typeface="Calibri" panose="020F0502020204030204" pitchFamily="34" charset="0"/>
              </a:rPr>
              <a:t>deklarujących zaufanie</a:t>
            </a:r>
            <a:endParaRPr lang="pl-PL" sz="1100" b="1" i="1" u="none" strike="noStrike" kern="1200">
              <a:solidFill>
                <a:schemeClr val="accent3"/>
              </a:solidFill>
              <a:effectLst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8" name="Symbol zastępczy tekstu 7">
            <a:extLst>
              <a:ext uri="{FF2B5EF4-FFF2-40B4-BE49-F238E27FC236}">
                <a16:creationId xmlns:a16="http://schemas.microsoft.com/office/drawing/2014/main" id="{459CA61E-4E9F-4697-A671-5AFEDC4A1025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graphicFrame>
        <p:nvGraphicFramePr>
          <p:cNvPr id="60" name="Symbol zastępczy zawartości 4">
            <a:extLst>
              <a:ext uri="{FF2B5EF4-FFF2-40B4-BE49-F238E27FC236}">
                <a16:creationId xmlns:a16="http://schemas.microsoft.com/office/drawing/2014/main" id="{837B9D4D-1184-4151-9D5B-93F56547FA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6717863"/>
              </p:ext>
            </p:extLst>
          </p:nvPr>
        </p:nvGraphicFramePr>
        <p:xfrm>
          <a:off x="457626" y="4153601"/>
          <a:ext cx="2657920" cy="1197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pSp>
        <p:nvGrpSpPr>
          <p:cNvPr id="71" name="Grupa 70">
            <a:extLst>
              <a:ext uri="{FF2B5EF4-FFF2-40B4-BE49-F238E27FC236}">
                <a16:creationId xmlns:a16="http://schemas.microsoft.com/office/drawing/2014/main" id="{870C0484-441C-4A79-B373-E7A118DCC393}"/>
              </a:ext>
            </a:extLst>
          </p:cNvPr>
          <p:cNvGrpSpPr>
            <a:grpSpLocks noChangeAspect="1"/>
          </p:cNvGrpSpPr>
          <p:nvPr/>
        </p:nvGrpSpPr>
        <p:grpSpPr>
          <a:xfrm>
            <a:off x="8149481" y="4554690"/>
            <a:ext cx="431080" cy="352702"/>
            <a:chOff x="2760663" y="1663700"/>
            <a:chExt cx="733425" cy="600075"/>
          </a:xfrm>
          <a:solidFill>
            <a:srgbClr val="BFBFBF"/>
          </a:solidFill>
        </p:grpSpPr>
        <p:sp>
          <p:nvSpPr>
            <p:cNvPr id="72" name="Freeform 84">
              <a:extLst>
                <a:ext uri="{FF2B5EF4-FFF2-40B4-BE49-F238E27FC236}">
                  <a16:creationId xmlns:a16="http://schemas.microsoft.com/office/drawing/2014/main" id="{C50041B9-2361-4C66-AE45-FC7E733894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60663" y="1793875"/>
              <a:ext cx="733425" cy="469900"/>
            </a:xfrm>
            <a:custGeom>
              <a:avLst/>
              <a:gdLst>
                <a:gd name="T0" fmla="*/ 1514 w 1846"/>
                <a:gd name="T1" fmla="*/ 486 h 1183"/>
                <a:gd name="T2" fmla="*/ 1559 w 1846"/>
                <a:gd name="T3" fmla="*/ 486 h 1183"/>
                <a:gd name="T4" fmla="*/ 1574 w 1846"/>
                <a:gd name="T5" fmla="*/ 437 h 1183"/>
                <a:gd name="T6" fmla="*/ 1536 w 1846"/>
                <a:gd name="T7" fmla="*/ 399 h 1183"/>
                <a:gd name="T8" fmla="*/ 1499 w 1846"/>
                <a:gd name="T9" fmla="*/ 428 h 1183"/>
                <a:gd name="T10" fmla="*/ 880 w 1846"/>
                <a:gd name="T11" fmla="*/ 79 h 1183"/>
                <a:gd name="T12" fmla="*/ 789 w 1846"/>
                <a:gd name="T13" fmla="*/ 98 h 1183"/>
                <a:gd name="T14" fmla="*/ 787 w 1846"/>
                <a:gd name="T15" fmla="*/ 125 h 1183"/>
                <a:gd name="T16" fmla="*/ 812 w 1846"/>
                <a:gd name="T17" fmla="*/ 137 h 1183"/>
                <a:gd name="T18" fmla="*/ 1026 w 1846"/>
                <a:gd name="T19" fmla="*/ 129 h 1183"/>
                <a:gd name="T20" fmla="*/ 1116 w 1846"/>
                <a:gd name="T21" fmla="*/ 132 h 1183"/>
                <a:gd name="T22" fmla="*/ 1125 w 1846"/>
                <a:gd name="T23" fmla="*/ 107 h 1183"/>
                <a:gd name="T24" fmla="*/ 1106 w 1846"/>
                <a:gd name="T25" fmla="*/ 89 h 1183"/>
                <a:gd name="T26" fmla="*/ 264 w 1846"/>
                <a:gd name="T27" fmla="*/ 310 h 1183"/>
                <a:gd name="T28" fmla="*/ 136 w 1846"/>
                <a:gd name="T29" fmla="*/ 190 h 1183"/>
                <a:gd name="T30" fmla="*/ 111 w 1846"/>
                <a:gd name="T31" fmla="*/ 90 h 1183"/>
                <a:gd name="T32" fmla="*/ 135 w 1846"/>
                <a:gd name="T33" fmla="*/ 37 h 1183"/>
                <a:gd name="T34" fmla="*/ 199 w 1846"/>
                <a:gd name="T35" fmla="*/ 15 h 1183"/>
                <a:gd name="T36" fmla="*/ 260 w 1846"/>
                <a:gd name="T37" fmla="*/ 42 h 1183"/>
                <a:gd name="T38" fmla="*/ 291 w 1846"/>
                <a:gd name="T39" fmla="*/ 112 h 1183"/>
                <a:gd name="T40" fmla="*/ 280 w 1846"/>
                <a:gd name="T41" fmla="*/ 198 h 1183"/>
                <a:gd name="T42" fmla="*/ 312 w 1846"/>
                <a:gd name="T43" fmla="*/ 256 h 1183"/>
                <a:gd name="T44" fmla="*/ 357 w 1846"/>
                <a:gd name="T45" fmla="*/ 244 h 1183"/>
                <a:gd name="T46" fmla="*/ 539 w 1846"/>
                <a:gd name="T47" fmla="*/ 108 h 1183"/>
                <a:gd name="T48" fmla="*/ 819 w 1846"/>
                <a:gd name="T49" fmla="*/ 21 h 1183"/>
                <a:gd name="T50" fmla="*/ 1047 w 1846"/>
                <a:gd name="T51" fmla="*/ 16 h 1183"/>
                <a:gd name="T52" fmla="*/ 1247 w 1846"/>
                <a:gd name="T53" fmla="*/ 57 h 1183"/>
                <a:gd name="T54" fmla="*/ 1396 w 1846"/>
                <a:gd name="T55" fmla="*/ 122 h 1183"/>
                <a:gd name="T56" fmla="*/ 1584 w 1846"/>
                <a:gd name="T57" fmla="*/ 8 h 1183"/>
                <a:gd name="T58" fmla="*/ 1585 w 1846"/>
                <a:gd name="T59" fmla="*/ 281 h 1183"/>
                <a:gd name="T60" fmla="*/ 1659 w 1846"/>
                <a:gd name="T61" fmla="*/ 417 h 1183"/>
                <a:gd name="T62" fmla="*/ 1680 w 1846"/>
                <a:gd name="T63" fmla="*/ 440 h 1183"/>
                <a:gd name="T64" fmla="*/ 1844 w 1846"/>
                <a:gd name="T65" fmla="*/ 503 h 1183"/>
                <a:gd name="T66" fmla="*/ 1741 w 1846"/>
                <a:gd name="T67" fmla="*/ 779 h 1183"/>
                <a:gd name="T68" fmla="*/ 1699 w 1846"/>
                <a:gd name="T69" fmla="*/ 803 h 1183"/>
                <a:gd name="T70" fmla="*/ 1594 w 1846"/>
                <a:gd name="T71" fmla="*/ 811 h 1183"/>
                <a:gd name="T72" fmla="*/ 1522 w 1846"/>
                <a:gd name="T73" fmla="*/ 886 h 1183"/>
                <a:gd name="T74" fmla="*/ 1445 w 1846"/>
                <a:gd name="T75" fmla="*/ 971 h 1183"/>
                <a:gd name="T76" fmla="*/ 1507 w 1846"/>
                <a:gd name="T77" fmla="*/ 1165 h 1183"/>
                <a:gd name="T78" fmla="*/ 1298 w 1846"/>
                <a:gd name="T79" fmla="*/ 1183 h 1183"/>
                <a:gd name="T80" fmla="*/ 1243 w 1846"/>
                <a:gd name="T81" fmla="*/ 1160 h 1183"/>
                <a:gd name="T82" fmla="*/ 1128 w 1846"/>
                <a:gd name="T83" fmla="*/ 1072 h 1183"/>
                <a:gd name="T84" fmla="*/ 909 w 1846"/>
                <a:gd name="T85" fmla="*/ 1087 h 1183"/>
                <a:gd name="T86" fmla="*/ 752 w 1846"/>
                <a:gd name="T87" fmla="*/ 1075 h 1183"/>
                <a:gd name="T88" fmla="*/ 656 w 1846"/>
                <a:gd name="T89" fmla="*/ 1169 h 1183"/>
                <a:gd name="T90" fmla="*/ 420 w 1846"/>
                <a:gd name="T91" fmla="*/ 1183 h 1183"/>
                <a:gd name="T92" fmla="*/ 404 w 1846"/>
                <a:gd name="T93" fmla="*/ 1153 h 1183"/>
                <a:gd name="T94" fmla="*/ 462 w 1846"/>
                <a:gd name="T95" fmla="*/ 947 h 1183"/>
                <a:gd name="T96" fmla="*/ 343 w 1846"/>
                <a:gd name="T97" fmla="*/ 840 h 1183"/>
                <a:gd name="T98" fmla="*/ 244 w 1846"/>
                <a:gd name="T99" fmla="*/ 663 h 1183"/>
                <a:gd name="T100" fmla="*/ 232 w 1846"/>
                <a:gd name="T101" fmla="*/ 498 h 1183"/>
                <a:gd name="T102" fmla="*/ 280 w 1846"/>
                <a:gd name="T103" fmla="*/ 351 h 1183"/>
                <a:gd name="T104" fmla="*/ 271 w 1846"/>
                <a:gd name="T105" fmla="*/ 316 h 1183"/>
                <a:gd name="T106" fmla="*/ 201 w 1846"/>
                <a:gd name="T107" fmla="*/ 58 h 1183"/>
                <a:gd name="T108" fmla="*/ 161 w 1846"/>
                <a:gd name="T109" fmla="*/ 86 h 1183"/>
                <a:gd name="T110" fmla="*/ 182 w 1846"/>
                <a:gd name="T111" fmla="*/ 160 h 1183"/>
                <a:gd name="T112" fmla="*/ 248 w 1846"/>
                <a:gd name="T113" fmla="*/ 209 h 1183"/>
                <a:gd name="T114" fmla="*/ 250 w 1846"/>
                <a:gd name="T115" fmla="*/ 103 h 1183"/>
                <a:gd name="T116" fmla="*/ 11 w 1846"/>
                <a:gd name="T117" fmla="*/ 272 h 1183"/>
                <a:gd name="T118" fmla="*/ 115 w 1846"/>
                <a:gd name="T119" fmla="*/ 302 h 1183"/>
                <a:gd name="T120" fmla="*/ 173 w 1846"/>
                <a:gd name="T121" fmla="*/ 277 h 1183"/>
                <a:gd name="T122" fmla="*/ 41 w 1846"/>
                <a:gd name="T123" fmla="*/ 285 h 1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846" h="1183">
                  <a:moveTo>
                    <a:pt x="1496" y="446"/>
                  </a:moveTo>
                  <a:lnTo>
                    <a:pt x="1496" y="446"/>
                  </a:lnTo>
                  <a:lnTo>
                    <a:pt x="1496" y="456"/>
                  </a:lnTo>
                  <a:lnTo>
                    <a:pt x="1499" y="465"/>
                  </a:lnTo>
                  <a:lnTo>
                    <a:pt x="1503" y="473"/>
                  </a:lnTo>
                  <a:lnTo>
                    <a:pt x="1507" y="481"/>
                  </a:lnTo>
                  <a:lnTo>
                    <a:pt x="1514" y="486"/>
                  </a:lnTo>
                  <a:lnTo>
                    <a:pt x="1520" y="490"/>
                  </a:lnTo>
                  <a:lnTo>
                    <a:pt x="1528" y="493"/>
                  </a:lnTo>
                  <a:lnTo>
                    <a:pt x="1536" y="494"/>
                  </a:lnTo>
                  <a:lnTo>
                    <a:pt x="1536" y="494"/>
                  </a:lnTo>
                  <a:lnTo>
                    <a:pt x="1544" y="493"/>
                  </a:lnTo>
                  <a:lnTo>
                    <a:pt x="1551" y="490"/>
                  </a:lnTo>
                  <a:lnTo>
                    <a:pt x="1559" y="486"/>
                  </a:lnTo>
                  <a:lnTo>
                    <a:pt x="1564" y="481"/>
                  </a:lnTo>
                  <a:lnTo>
                    <a:pt x="1569" y="473"/>
                  </a:lnTo>
                  <a:lnTo>
                    <a:pt x="1572" y="465"/>
                  </a:lnTo>
                  <a:lnTo>
                    <a:pt x="1574" y="456"/>
                  </a:lnTo>
                  <a:lnTo>
                    <a:pt x="1576" y="446"/>
                  </a:lnTo>
                  <a:lnTo>
                    <a:pt x="1576" y="446"/>
                  </a:lnTo>
                  <a:lnTo>
                    <a:pt x="1574" y="437"/>
                  </a:lnTo>
                  <a:lnTo>
                    <a:pt x="1572" y="428"/>
                  </a:lnTo>
                  <a:lnTo>
                    <a:pt x="1569" y="420"/>
                  </a:lnTo>
                  <a:lnTo>
                    <a:pt x="1564" y="413"/>
                  </a:lnTo>
                  <a:lnTo>
                    <a:pt x="1559" y="407"/>
                  </a:lnTo>
                  <a:lnTo>
                    <a:pt x="1551" y="403"/>
                  </a:lnTo>
                  <a:lnTo>
                    <a:pt x="1544" y="400"/>
                  </a:lnTo>
                  <a:lnTo>
                    <a:pt x="1536" y="399"/>
                  </a:lnTo>
                  <a:lnTo>
                    <a:pt x="1536" y="399"/>
                  </a:lnTo>
                  <a:lnTo>
                    <a:pt x="1528" y="400"/>
                  </a:lnTo>
                  <a:lnTo>
                    <a:pt x="1520" y="403"/>
                  </a:lnTo>
                  <a:lnTo>
                    <a:pt x="1514" y="407"/>
                  </a:lnTo>
                  <a:lnTo>
                    <a:pt x="1507" y="413"/>
                  </a:lnTo>
                  <a:lnTo>
                    <a:pt x="1503" y="420"/>
                  </a:lnTo>
                  <a:lnTo>
                    <a:pt x="1499" y="428"/>
                  </a:lnTo>
                  <a:lnTo>
                    <a:pt x="1496" y="437"/>
                  </a:lnTo>
                  <a:lnTo>
                    <a:pt x="1496" y="446"/>
                  </a:lnTo>
                  <a:lnTo>
                    <a:pt x="1496" y="446"/>
                  </a:lnTo>
                  <a:close/>
                  <a:moveTo>
                    <a:pt x="955" y="77"/>
                  </a:moveTo>
                  <a:lnTo>
                    <a:pt x="955" y="77"/>
                  </a:lnTo>
                  <a:lnTo>
                    <a:pt x="917" y="78"/>
                  </a:lnTo>
                  <a:lnTo>
                    <a:pt x="880" y="79"/>
                  </a:lnTo>
                  <a:lnTo>
                    <a:pt x="841" y="83"/>
                  </a:lnTo>
                  <a:lnTo>
                    <a:pt x="804" y="89"/>
                  </a:lnTo>
                  <a:lnTo>
                    <a:pt x="804" y="89"/>
                  </a:lnTo>
                  <a:lnTo>
                    <a:pt x="800" y="90"/>
                  </a:lnTo>
                  <a:lnTo>
                    <a:pt x="795" y="91"/>
                  </a:lnTo>
                  <a:lnTo>
                    <a:pt x="792" y="94"/>
                  </a:lnTo>
                  <a:lnTo>
                    <a:pt x="789" y="98"/>
                  </a:lnTo>
                  <a:lnTo>
                    <a:pt x="786" y="102"/>
                  </a:lnTo>
                  <a:lnTo>
                    <a:pt x="785" y="107"/>
                  </a:lnTo>
                  <a:lnTo>
                    <a:pt x="785" y="111"/>
                  </a:lnTo>
                  <a:lnTo>
                    <a:pt x="785" y="116"/>
                  </a:lnTo>
                  <a:lnTo>
                    <a:pt x="785" y="116"/>
                  </a:lnTo>
                  <a:lnTo>
                    <a:pt x="786" y="122"/>
                  </a:lnTo>
                  <a:lnTo>
                    <a:pt x="787" y="125"/>
                  </a:lnTo>
                  <a:lnTo>
                    <a:pt x="790" y="129"/>
                  </a:lnTo>
                  <a:lnTo>
                    <a:pt x="794" y="132"/>
                  </a:lnTo>
                  <a:lnTo>
                    <a:pt x="798" y="135"/>
                  </a:lnTo>
                  <a:lnTo>
                    <a:pt x="803" y="136"/>
                  </a:lnTo>
                  <a:lnTo>
                    <a:pt x="807" y="137"/>
                  </a:lnTo>
                  <a:lnTo>
                    <a:pt x="812" y="137"/>
                  </a:lnTo>
                  <a:lnTo>
                    <a:pt x="812" y="137"/>
                  </a:lnTo>
                  <a:lnTo>
                    <a:pt x="848" y="132"/>
                  </a:lnTo>
                  <a:lnTo>
                    <a:pt x="884" y="129"/>
                  </a:lnTo>
                  <a:lnTo>
                    <a:pt x="919" y="127"/>
                  </a:lnTo>
                  <a:lnTo>
                    <a:pt x="955" y="127"/>
                  </a:lnTo>
                  <a:lnTo>
                    <a:pt x="955" y="127"/>
                  </a:lnTo>
                  <a:lnTo>
                    <a:pt x="991" y="127"/>
                  </a:lnTo>
                  <a:lnTo>
                    <a:pt x="1026" y="129"/>
                  </a:lnTo>
                  <a:lnTo>
                    <a:pt x="1062" y="132"/>
                  </a:lnTo>
                  <a:lnTo>
                    <a:pt x="1098" y="137"/>
                  </a:lnTo>
                  <a:lnTo>
                    <a:pt x="1098" y="137"/>
                  </a:lnTo>
                  <a:lnTo>
                    <a:pt x="1103" y="137"/>
                  </a:lnTo>
                  <a:lnTo>
                    <a:pt x="1108" y="136"/>
                  </a:lnTo>
                  <a:lnTo>
                    <a:pt x="1112" y="135"/>
                  </a:lnTo>
                  <a:lnTo>
                    <a:pt x="1116" y="132"/>
                  </a:lnTo>
                  <a:lnTo>
                    <a:pt x="1120" y="129"/>
                  </a:lnTo>
                  <a:lnTo>
                    <a:pt x="1123" y="125"/>
                  </a:lnTo>
                  <a:lnTo>
                    <a:pt x="1124" y="122"/>
                  </a:lnTo>
                  <a:lnTo>
                    <a:pt x="1125" y="116"/>
                  </a:lnTo>
                  <a:lnTo>
                    <a:pt x="1125" y="116"/>
                  </a:lnTo>
                  <a:lnTo>
                    <a:pt x="1127" y="111"/>
                  </a:lnTo>
                  <a:lnTo>
                    <a:pt x="1125" y="107"/>
                  </a:lnTo>
                  <a:lnTo>
                    <a:pt x="1124" y="102"/>
                  </a:lnTo>
                  <a:lnTo>
                    <a:pt x="1121" y="98"/>
                  </a:lnTo>
                  <a:lnTo>
                    <a:pt x="1119" y="94"/>
                  </a:lnTo>
                  <a:lnTo>
                    <a:pt x="1115" y="91"/>
                  </a:lnTo>
                  <a:lnTo>
                    <a:pt x="1109" y="90"/>
                  </a:lnTo>
                  <a:lnTo>
                    <a:pt x="1106" y="89"/>
                  </a:lnTo>
                  <a:lnTo>
                    <a:pt x="1106" y="89"/>
                  </a:lnTo>
                  <a:lnTo>
                    <a:pt x="1069" y="83"/>
                  </a:lnTo>
                  <a:lnTo>
                    <a:pt x="1030" y="79"/>
                  </a:lnTo>
                  <a:lnTo>
                    <a:pt x="993" y="78"/>
                  </a:lnTo>
                  <a:lnTo>
                    <a:pt x="955" y="77"/>
                  </a:lnTo>
                  <a:lnTo>
                    <a:pt x="955" y="77"/>
                  </a:lnTo>
                  <a:close/>
                  <a:moveTo>
                    <a:pt x="264" y="310"/>
                  </a:moveTo>
                  <a:lnTo>
                    <a:pt x="264" y="310"/>
                  </a:lnTo>
                  <a:lnTo>
                    <a:pt x="226" y="284"/>
                  </a:lnTo>
                  <a:lnTo>
                    <a:pt x="207" y="271"/>
                  </a:lnTo>
                  <a:lnTo>
                    <a:pt x="192" y="256"/>
                  </a:lnTo>
                  <a:lnTo>
                    <a:pt x="176" y="242"/>
                  </a:lnTo>
                  <a:lnTo>
                    <a:pt x="161" y="226"/>
                  </a:lnTo>
                  <a:lnTo>
                    <a:pt x="148" y="209"/>
                  </a:lnTo>
                  <a:lnTo>
                    <a:pt x="136" y="190"/>
                  </a:lnTo>
                  <a:lnTo>
                    <a:pt x="136" y="190"/>
                  </a:lnTo>
                  <a:lnTo>
                    <a:pt x="128" y="176"/>
                  </a:lnTo>
                  <a:lnTo>
                    <a:pt x="120" y="161"/>
                  </a:lnTo>
                  <a:lnTo>
                    <a:pt x="115" y="144"/>
                  </a:lnTo>
                  <a:lnTo>
                    <a:pt x="111" y="127"/>
                  </a:lnTo>
                  <a:lnTo>
                    <a:pt x="110" y="108"/>
                  </a:lnTo>
                  <a:lnTo>
                    <a:pt x="111" y="90"/>
                  </a:lnTo>
                  <a:lnTo>
                    <a:pt x="112" y="81"/>
                  </a:lnTo>
                  <a:lnTo>
                    <a:pt x="115" y="71"/>
                  </a:lnTo>
                  <a:lnTo>
                    <a:pt x="119" y="62"/>
                  </a:lnTo>
                  <a:lnTo>
                    <a:pt x="123" y="54"/>
                  </a:lnTo>
                  <a:lnTo>
                    <a:pt x="123" y="54"/>
                  </a:lnTo>
                  <a:lnTo>
                    <a:pt x="128" y="45"/>
                  </a:lnTo>
                  <a:lnTo>
                    <a:pt x="135" y="37"/>
                  </a:lnTo>
                  <a:lnTo>
                    <a:pt x="143" y="30"/>
                  </a:lnTo>
                  <a:lnTo>
                    <a:pt x="151" y="25"/>
                  </a:lnTo>
                  <a:lnTo>
                    <a:pt x="160" y="21"/>
                  </a:lnTo>
                  <a:lnTo>
                    <a:pt x="170" y="17"/>
                  </a:lnTo>
                  <a:lnTo>
                    <a:pt x="180" y="15"/>
                  </a:lnTo>
                  <a:lnTo>
                    <a:pt x="190" y="15"/>
                  </a:lnTo>
                  <a:lnTo>
                    <a:pt x="199" y="15"/>
                  </a:lnTo>
                  <a:lnTo>
                    <a:pt x="210" y="15"/>
                  </a:lnTo>
                  <a:lnTo>
                    <a:pt x="219" y="17"/>
                  </a:lnTo>
                  <a:lnTo>
                    <a:pt x="230" y="20"/>
                  </a:lnTo>
                  <a:lnTo>
                    <a:pt x="238" y="24"/>
                  </a:lnTo>
                  <a:lnTo>
                    <a:pt x="246" y="29"/>
                  </a:lnTo>
                  <a:lnTo>
                    <a:pt x="254" y="34"/>
                  </a:lnTo>
                  <a:lnTo>
                    <a:pt x="260" y="42"/>
                  </a:lnTo>
                  <a:lnTo>
                    <a:pt x="260" y="42"/>
                  </a:lnTo>
                  <a:lnTo>
                    <a:pt x="268" y="53"/>
                  </a:lnTo>
                  <a:lnTo>
                    <a:pt x="275" y="65"/>
                  </a:lnTo>
                  <a:lnTo>
                    <a:pt x="280" y="77"/>
                  </a:lnTo>
                  <a:lnTo>
                    <a:pt x="285" y="89"/>
                  </a:lnTo>
                  <a:lnTo>
                    <a:pt x="288" y="100"/>
                  </a:lnTo>
                  <a:lnTo>
                    <a:pt x="291" y="112"/>
                  </a:lnTo>
                  <a:lnTo>
                    <a:pt x="292" y="125"/>
                  </a:lnTo>
                  <a:lnTo>
                    <a:pt x="293" y="137"/>
                  </a:lnTo>
                  <a:lnTo>
                    <a:pt x="292" y="151"/>
                  </a:lnTo>
                  <a:lnTo>
                    <a:pt x="291" y="162"/>
                  </a:lnTo>
                  <a:lnTo>
                    <a:pt x="288" y="174"/>
                  </a:lnTo>
                  <a:lnTo>
                    <a:pt x="284" y="186"/>
                  </a:lnTo>
                  <a:lnTo>
                    <a:pt x="280" y="198"/>
                  </a:lnTo>
                  <a:lnTo>
                    <a:pt x="275" y="210"/>
                  </a:lnTo>
                  <a:lnTo>
                    <a:pt x="269" y="221"/>
                  </a:lnTo>
                  <a:lnTo>
                    <a:pt x="263" y="231"/>
                  </a:lnTo>
                  <a:lnTo>
                    <a:pt x="263" y="231"/>
                  </a:lnTo>
                  <a:lnTo>
                    <a:pt x="287" y="244"/>
                  </a:lnTo>
                  <a:lnTo>
                    <a:pt x="312" y="256"/>
                  </a:lnTo>
                  <a:lnTo>
                    <a:pt x="312" y="256"/>
                  </a:lnTo>
                  <a:lnTo>
                    <a:pt x="318" y="259"/>
                  </a:lnTo>
                  <a:lnTo>
                    <a:pt x="325" y="260"/>
                  </a:lnTo>
                  <a:lnTo>
                    <a:pt x="332" y="259"/>
                  </a:lnTo>
                  <a:lnTo>
                    <a:pt x="337" y="258"/>
                  </a:lnTo>
                  <a:lnTo>
                    <a:pt x="342" y="256"/>
                  </a:lnTo>
                  <a:lnTo>
                    <a:pt x="347" y="252"/>
                  </a:lnTo>
                  <a:lnTo>
                    <a:pt x="357" y="244"/>
                  </a:lnTo>
                  <a:lnTo>
                    <a:pt x="357" y="244"/>
                  </a:lnTo>
                  <a:lnTo>
                    <a:pt x="383" y="218"/>
                  </a:lnTo>
                  <a:lnTo>
                    <a:pt x="411" y="194"/>
                  </a:lnTo>
                  <a:lnTo>
                    <a:pt x="440" y="170"/>
                  </a:lnTo>
                  <a:lnTo>
                    <a:pt x="472" y="148"/>
                  </a:lnTo>
                  <a:lnTo>
                    <a:pt x="505" y="128"/>
                  </a:lnTo>
                  <a:lnTo>
                    <a:pt x="539" y="108"/>
                  </a:lnTo>
                  <a:lnTo>
                    <a:pt x="575" y="91"/>
                  </a:lnTo>
                  <a:lnTo>
                    <a:pt x="613" y="75"/>
                  </a:lnTo>
                  <a:lnTo>
                    <a:pt x="651" y="61"/>
                  </a:lnTo>
                  <a:lnTo>
                    <a:pt x="692" y="48"/>
                  </a:lnTo>
                  <a:lnTo>
                    <a:pt x="733" y="37"/>
                  </a:lnTo>
                  <a:lnTo>
                    <a:pt x="775" y="28"/>
                  </a:lnTo>
                  <a:lnTo>
                    <a:pt x="819" y="21"/>
                  </a:lnTo>
                  <a:lnTo>
                    <a:pt x="864" y="16"/>
                  </a:lnTo>
                  <a:lnTo>
                    <a:pt x="909" y="13"/>
                  </a:lnTo>
                  <a:lnTo>
                    <a:pt x="955" y="12"/>
                  </a:lnTo>
                  <a:lnTo>
                    <a:pt x="955" y="12"/>
                  </a:lnTo>
                  <a:lnTo>
                    <a:pt x="985" y="12"/>
                  </a:lnTo>
                  <a:lnTo>
                    <a:pt x="1017" y="13"/>
                  </a:lnTo>
                  <a:lnTo>
                    <a:pt x="1047" y="16"/>
                  </a:lnTo>
                  <a:lnTo>
                    <a:pt x="1076" y="19"/>
                  </a:lnTo>
                  <a:lnTo>
                    <a:pt x="1106" y="24"/>
                  </a:lnTo>
                  <a:lnTo>
                    <a:pt x="1135" y="28"/>
                  </a:lnTo>
                  <a:lnTo>
                    <a:pt x="1164" y="34"/>
                  </a:lnTo>
                  <a:lnTo>
                    <a:pt x="1191" y="41"/>
                  </a:lnTo>
                  <a:lnTo>
                    <a:pt x="1219" y="49"/>
                  </a:lnTo>
                  <a:lnTo>
                    <a:pt x="1247" y="57"/>
                  </a:lnTo>
                  <a:lnTo>
                    <a:pt x="1273" y="66"/>
                  </a:lnTo>
                  <a:lnTo>
                    <a:pt x="1298" y="75"/>
                  </a:lnTo>
                  <a:lnTo>
                    <a:pt x="1323" y="86"/>
                  </a:lnTo>
                  <a:lnTo>
                    <a:pt x="1349" y="98"/>
                  </a:lnTo>
                  <a:lnTo>
                    <a:pt x="1372" y="110"/>
                  </a:lnTo>
                  <a:lnTo>
                    <a:pt x="1396" y="122"/>
                  </a:lnTo>
                  <a:lnTo>
                    <a:pt x="1396" y="122"/>
                  </a:lnTo>
                  <a:lnTo>
                    <a:pt x="1421" y="103"/>
                  </a:lnTo>
                  <a:lnTo>
                    <a:pt x="1452" y="82"/>
                  </a:lnTo>
                  <a:lnTo>
                    <a:pt x="1483" y="61"/>
                  </a:lnTo>
                  <a:lnTo>
                    <a:pt x="1518" y="40"/>
                  </a:lnTo>
                  <a:lnTo>
                    <a:pt x="1552" y="21"/>
                  </a:lnTo>
                  <a:lnTo>
                    <a:pt x="1569" y="15"/>
                  </a:lnTo>
                  <a:lnTo>
                    <a:pt x="1584" y="8"/>
                  </a:lnTo>
                  <a:lnTo>
                    <a:pt x="1599" y="4"/>
                  </a:lnTo>
                  <a:lnTo>
                    <a:pt x="1613" y="1"/>
                  </a:lnTo>
                  <a:lnTo>
                    <a:pt x="1626" y="0"/>
                  </a:lnTo>
                  <a:lnTo>
                    <a:pt x="1636" y="1"/>
                  </a:lnTo>
                  <a:lnTo>
                    <a:pt x="1570" y="264"/>
                  </a:lnTo>
                  <a:lnTo>
                    <a:pt x="1570" y="264"/>
                  </a:lnTo>
                  <a:lnTo>
                    <a:pt x="1585" y="281"/>
                  </a:lnTo>
                  <a:lnTo>
                    <a:pt x="1598" y="300"/>
                  </a:lnTo>
                  <a:lnTo>
                    <a:pt x="1611" y="318"/>
                  </a:lnTo>
                  <a:lnTo>
                    <a:pt x="1623" y="338"/>
                  </a:lnTo>
                  <a:lnTo>
                    <a:pt x="1634" y="357"/>
                  </a:lnTo>
                  <a:lnTo>
                    <a:pt x="1643" y="376"/>
                  </a:lnTo>
                  <a:lnTo>
                    <a:pt x="1651" y="396"/>
                  </a:lnTo>
                  <a:lnTo>
                    <a:pt x="1659" y="417"/>
                  </a:lnTo>
                  <a:lnTo>
                    <a:pt x="1659" y="417"/>
                  </a:lnTo>
                  <a:lnTo>
                    <a:pt x="1662" y="423"/>
                  </a:lnTo>
                  <a:lnTo>
                    <a:pt x="1666" y="428"/>
                  </a:lnTo>
                  <a:lnTo>
                    <a:pt x="1671" y="435"/>
                  </a:lnTo>
                  <a:lnTo>
                    <a:pt x="1675" y="437"/>
                  </a:lnTo>
                  <a:lnTo>
                    <a:pt x="1680" y="440"/>
                  </a:lnTo>
                  <a:lnTo>
                    <a:pt x="1680" y="440"/>
                  </a:lnTo>
                  <a:lnTo>
                    <a:pt x="1758" y="465"/>
                  </a:lnTo>
                  <a:lnTo>
                    <a:pt x="1825" y="487"/>
                  </a:lnTo>
                  <a:lnTo>
                    <a:pt x="1825" y="487"/>
                  </a:lnTo>
                  <a:lnTo>
                    <a:pt x="1832" y="490"/>
                  </a:lnTo>
                  <a:lnTo>
                    <a:pt x="1837" y="494"/>
                  </a:lnTo>
                  <a:lnTo>
                    <a:pt x="1841" y="498"/>
                  </a:lnTo>
                  <a:lnTo>
                    <a:pt x="1844" y="503"/>
                  </a:lnTo>
                  <a:lnTo>
                    <a:pt x="1846" y="509"/>
                  </a:lnTo>
                  <a:lnTo>
                    <a:pt x="1846" y="515"/>
                  </a:lnTo>
                  <a:lnTo>
                    <a:pt x="1846" y="522"/>
                  </a:lnTo>
                  <a:lnTo>
                    <a:pt x="1844" y="528"/>
                  </a:lnTo>
                  <a:lnTo>
                    <a:pt x="1743" y="773"/>
                  </a:lnTo>
                  <a:lnTo>
                    <a:pt x="1743" y="773"/>
                  </a:lnTo>
                  <a:lnTo>
                    <a:pt x="1741" y="779"/>
                  </a:lnTo>
                  <a:lnTo>
                    <a:pt x="1737" y="785"/>
                  </a:lnTo>
                  <a:lnTo>
                    <a:pt x="1732" y="790"/>
                  </a:lnTo>
                  <a:lnTo>
                    <a:pt x="1725" y="794"/>
                  </a:lnTo>
                  <a:lnTo>
                    <a:pt x="1720" y="798"/>
                  </a:lnTo>
                  <a:lnTo>
                    <a:pt x="1712" y="800"/>
                  </a:lnTo>
                  <a:lnTo>
                    <a:pt x="1705" y="803"/>
                  </a:lnTo>
                  <a:lnTo>
                    <a:pt x="1699" y="803"/>
                  </a:lnTo>
                  <a:lnTo>
                    <a:pt x="1699" y="803"/>
                  </a:lnTo>
                  <a:lnTo>
                    <a:pt x="1621" y="803"/>
                  </a:lnTo>
                  <a:lnTo>
                    <a:pt x="1621" y="803"/>
                  </a:lnTo>
                  <a:lnTo>
                    <a:pt x="1613" y="803"/>
                  </a:lnTo>
                  <a:lnTo>
                    <a:pt x="1606" y="806"/>
                  </a:lnTo>
                  <a:lnTo>
                    <a:pt x="1599" y="808"/>
                  </a:lnTo>
                  <a:lnTo>
                    <a:pt x="1594" y="811"/>
                  </a:lnTo>
                  <a:lnTo>
                    <a:pt x="1586" y="818"/>
                  </a:lnTo>
                  <a:lnTo>
                    <a:pt x="1581" y="823"/>
                  </a:lnTo>
                  <a:lnTo>
                    <a:pt x="1581" y="823"/>
                  </a:lnTo>
                  <a:lnTo>
                    <a:pt x="1568" y="840"/>
                  </a:lnTo>
                  <a:lnTo>
                    <a:pt x="1553" y="856"/>
                  </a:lnTo>
                  <a:lnTo>
                    <a:pt x="1537" y="872"/>
                  </a:lnTo>
                  <a:lnTo>
                    <a:pt x="1522" y="886"/>
                  </a:lnTo>
                  <a:lnTo>
                    <a:pt x="1489" y="915"/>
                  </a:lnTo>
                  <a:lnTo>
                    <a:pt x="1452" y="943"/>
                  </a:lnTo>
                  <a:lnTo>
                    <a:pt x="1452" y="943"/>
                  </a:lnTo>
                  <a:lnTo>
                    <a:pt x="1449" y="947"/>
                  </a:lnTo>
                  <a:lnTo>
                    <a:pt x="1446" y="954"/>
                  </a:lnTo>
                  <a:lnTo>
                    <a:pt x="1445" y="962"/>
                  </a:lnTo>
                  <a:lnTo>
                    <a:pt x="1445" y="971"/>
                  </a:lnTo>
                  <a:lnTo>
                    <a:pt x="1445" y="971"/>
                  </a:lnTo>
                  <a:lnTo>
                    <a:pt x="1456" y="1004"/>
                  </a:lnTo>
                  <a:lnTo>
                    <a:pt x="1477" y="1066"/>
                  </a:lnTo>
                  <a:lnTo>
                    <a:pt x="1506" y="1153"/>
                  </a:lnTo>
                  <a:lnTo>
                    <a:pt x="1506" y="1153"/>
                  </a:lnTo>
                  <a:lnTo>
                    <a:pt x="1507" y="1158"/>
                  </a:lnTo>
                  <a:lnTo>
                    <a:pt x="1507" y="1165"/>
                  </a:lnTo>
                  <a:lnTo>
                    <a:pt x="1506" y="1170"/>
                  </a:lnTo>
                  <a:lnTo>
                    <a:pt x="1503" y="1174"/>
                  </a:lnTo>
                  <a:lnTo>
                    <a:pt x="1500" y="1178"/>
                  </a:lnTo>
                  <a:lnTo>
                    <a:pt x="1495" y="1181"/>
                  </a:lnTo>
                  <a:lnTo>
                    <a:pt x="1490" y="1183"/>
                  </a:lnTo>
                  <a:lnTo>
                    <a:pt x="1483" y="1183"/>
                  </a:lnTo>
                  <a:lnTo>
                    <a:pt x="1298" y="1183"/>
                  </a:lnTo>
                  <a:lnTo>
                    <a:pt x="1298" y="1183"/>
                  </a:lnTo>
                  <a:lnTo>
                    <a:pt x="1292" y="1183"/>
                  </a:lnTo>
                  <a:lnTo>
                    <a:pt x="1284" y="1182"/>
                  </a:lnTo>
                  <a:lnTo>
                    <a:pt x="1268" y="1177"/>
                  </a:lnTo>
                  <a:lnTo>
                    <a:pt x="1255" y="1169"/>
                  </a:lnTo>
                  <a:lnTo>
                    <a:pt x="1248" y="1165"/>
                  </a:lnTo>
                  <a:lnTo>
                    <a:pt x="1243" y="1160"/>
                  </a:lnTo>
                  <a:lnTo>
                    <a:pt x="1243" y="1160"/>
                  </a:lnTo>
                  <a:lnTo>
                    <a:pt x="1169" y="1084"/>
                  </a:lnTo>
                  <a:lnTo>
                    <a:pt x="1169" y="1084"/>
                  </a:lnTo>
                  <a:lnTo>
                    <a:pt x="1161" y="1078"/>
                  </a:lnTo>
                  <a:lnTo>
                    <a:pt x="1152" y="1074"/>
                  </a:lnTo>
                  <a:lnTo>
                    <a:pt x="1140" y="1072"/>
                  </a:lnTo>
                  <a:lnTo>
                    <a:pt x="1128" y="1072"/>
                  </a:lnTo>
                  <a:lnTo>
                    <a:pt x="1128" y="1072"/>
                  </a:lnTo>
                  <a:lnTo>
                    <a:pt x="1086" y="1080"/>
                  </a:lnTo>
                  <a:lnTo>
                    <a:pt x="1043" y="1084"/>
                  </a:lnTo>
                  <a:lnTo>
                    <a:pt x="1000" y="1087"/>
                  </a:lnTo>
                  <a:lnTo>
                    <a:pt x="955" y="1088"/>
                  </a:lnTo>
                  <a:lnTo>
                    <a:pt x="955" y="1088"/>
                  </a:lnTo>
                  <a:lnTo>
                    <a:pt x="909" y="1087"/>
                  </a:lnTo>
                  <a:lnTo>
                    <a:pt x="864" y="1084"/>
                  </a:lnTo>
                  <a:lnTo>
                    <a:pt x="820" y="1079"/>
                  </a:lnTo>
                  <a:lnTo>
                    <a:pt x="777" y="1072"/>
                  </a:lnTo>
                  <a:lnTo>
                    <a:pt x="777" y="1072"/>
                  </a:lnTo>
                  <a:lnTo>
                    <a:pt x="769" y="1071"/>
                  </a:lnTo>
                  <a:lnTo>
                    <a:pt x="759" y="1072"/>
                  </a:lnTo>
                  <a:lnTo>
                    <a:pt x="752" y="1075"/>
                  </a:lnTo>
                  <a:lnTo>
                    <a:pt x="748" y="1079"/>
                  </a:lnTo>
                  <a:lnTo>
                    <a:pt x="742" y="1083"/>
                  </a:lnTo>
                  <a:lnTo>
                    <a:pt x="742" y="1083"/>
                  </a:lnTo>
                  <a:lnTo>
                    <a:pt x="667" y="1160"/>
                  </a:lnTo>
                  <a:lnTo>
                    <a:pt x="667" y="1160"/>
                  </a:lnTo>
                  <a:lnTo>
                    <a:pt x="662" y="1165"/>
                  </a:lnTo>
                  <a:lnTo>
                    <a:pt x="656" y="1169"/>
                  </a:lnTo>
                  <a:lnTo>
                    <a:pt x="642" y="1177"/>
                  </a:lnTo>
                  <a:lnTo>
                    <a:pt x="626" y="1182"/>
                  </a:lnTo>
                  <a:lnTo>
                    <a:pt x="618" y="1183"/>
                  </a:lnTo>
                  <a:lnTo>
                    <a:pt x="612" y="1183"/>
                  </a:lnTo>
                  <a:lnTo>
                    <a:pt x="427" y="1183"/>
                  </a:lnTo>
                  <a:lnTo>
                    <a:pt x="427" y="1183"/>
                  </a:lnTo>
                  <a:lnTo>
                    <a:pt x="420" y="1183"/>
                  </a:lnTo>
                  <a:lnTo>
                    <a:pt x="415" y="1181"/>
                  </a:lnTo>
                  <a:lnTo>
                    <a:pt x="411" y="1178"/>
                  </a:lnTo>
                  <a:lnTo>
                    <a:pt x="407" y="1174"/>
                  </a:lnTo>
                  <a:lnTo>
                    <a:pt x="404" y="1170"/>
                  </a:lnTo>
                  <a:lnTo>
                    <a:pt x="403" y="1165"/>
                  </a:lnTo>
                  <a:lnTo>
                    <a:pt x="403" y="1158"/>
                  </a:lnTo>
                  <a:lnTo>
                    <a:pt x="404" y="1153"/>
                  </a:lnTo>
                  <a:lnTo>
                    <a:pt x="404" y="1153"/>
                  </a:lnTo>
                  <a:lnTo>
                    <a:pt x="466" y="968"/>
                  </a:lnTo>
                  <a:lnTo>
                    <a:pt x="466" y="968"/>
                  </a:lnTo>
                  <a:lnTo>
                    <a:pt x="466" y="964"/>
                  </a:lnTo>
                  <a:lnTo>
                    <a:pt x="468" y="960"/>
                  </a:lnTo>
                  <a:lnTo>
                    <a:pt x="466" y="952"/>
                  </a:lnTo>
                  <a:lnTo>
                    <a:pt x="462" y="947"/>
                  </a:lnTo>
                  <a:lnTo>
                    <a:pt x="460" y="943"/>
                  </a:lnTo>
                  <a:lnTo>
                    <a:pt x="460" y="943"/>
                  </a:lnTo>
                  <a:lnTo>
                    <a:pt x="433" y="925"/>
                  </a:lnTo>
                  <a:lnTo>
                    <a:pt x="408" y="905"/>
                  </a:lnTo>
                  <a:lnTo>
                    <a:pt x="386" y="884"/>
                  </a:lnTo>
                  <a:lnTo>
                    <a:pt x="363" y="862"/>
                  </a:lnTo>
                  <a:lnTo>
                    <a:pt x="343" y="840"/>
                  </a:lnTo>
                  <a:lnTo>
                    <a:pt x="324" y="816"/>
                  </a:lnTo>
                  <a:lnTo>
                    <a:pt x="306" y="792"/>
                  </a:lnTo>
                  <a:lnTo>
                    <a:pt x="291" y="769"/>
                  </a:lnTo>
                  <a:lnTo>
                    <a:pt x="276" y="742"/>
                  </a:lnTo>
                  <a:lnTo>
                    <a:pt x="264" y="717"/>
                  </a:lnTo>
                  <a:lnTo>
                    <a:pt x="254" y="691"/>
                  </a:lnTo>
                  <a:lnTo>
                    <a:pt x="244" y="663"/>
                  </a:lnTo>
                  <a:lnTo>
                    <a:pt x="238" y="635"/>
                  </a:lnTo>
                  <a:lnTo>
                    <a:pt x="232" y="608"/>
                  </a:lnTo>
                  <a:lnTo>
                    <a:pt x="230" y="578"/>
                  </a:lnTo>
                  <a:lnTo>
                    <a:pt x="228" y="549"/>
                  </a:lnTo>
                  <a:lnTo>
                    <a:pt x="228" y="549"/>
                  </a:lnTo>
                  <a:lnTo>
                    <a:pt x="230" y="524"/>
                  </a:lnTo>
                  <a:lnTo>
                    <a:pt x="232" y="498"/>
                  </a:lnTo>
                  <a:lnTo>
                    <a:pt x="236" y="473"/>
                  </a:lnTo>
                  <a:lnTo>
                    <a:pt x="242" y="448"/>
                  </a:lnTo>
                  <a:lnTo>
                    <a:pt x="250" y="423"/>
                  </a:lnTo>
                  <a:lnTo>
                    <a:pt x="258" y="398"/>
                  </a:lnTo>
                  <a:lnTo>
                    <a:pt x="268" y="374"/>
                  </a:lnTo>
                  <a:lnTo>
                    <a:pt x="280" y="351"/>
                  </a:lnTo>
                  <a:lnTo>
                    <a:pt x="280" y="351"/>
                  </a:lnTo>
                  <a:lnTo>
                    <a:pt x="283" y="346"/>
                  </a:lnTo>
                  <a:lnTo>
                    <a:pt x="284" y="341"/>
                  </a:lnTo>
                  <a:lnTo>
                    <a:pt x="284" y="335"/>
                  </a:lnTo>
                  <a:lnTo>
                    <a:pt x="283" y="332"/>
                  </a:lnTo>
                  <a:lnTo>
                    <a:pt x="280" y="326"/>
                  </a:lnTo>
                  <a:lnTo>
                    <a:pt x="276" y="321"/>
                  </a:lnTo>
                  <a:lnTo>
                    <a:pt x="271" y="316"/>
                  </a:lnTo>
                  <a:lnTo>
                    <a:pt x="264" y="310"/>
                  </a:lnTo>
                  <a:lnTo>
                    <a:pt x="264" y="310"/>
                  </a:lnTo>
                  <a:close/>
                  <a:moveTo>
                    <a:pt x="228" y="73"/>
                  </a:moveTo>
                  <a:lnTo>
                    <a:pt x="228" y="73"/>
                  </a:lnTo>
                  <a:lnTo>
                    <a:pt x="219" y="65"/>
                  </a:lnTo>
                  <a:lnTo>
                    <a:pt x="210" y="61"/>
                  </a:lnTo>
                  <a:lnTo>
                    <a:pt x="201" y="58"/>
                  </a:lnTo>
                  <a:lnTo>
                    <a:pt x="192" y="57"/>
                  </a:lnTo>
                  <a:lnTo>
                    <a:pt x="184" y="59"/>
                  </a:lnTo>
                  <a:lnTo>
                    <a:pt x="176" y="63"/>
                  </a:lnTo>
                  <a:lnTo>
                    <a:pt x="169" y="69"/>
                  </a:lnTo>
                  <a:lnTo>
                    <a:pt x="164" y="77"/>
                  </a:lnTo>
                  <a:lnTo>
                    <a:pt x="164" y="77"/>
                  </a:lnTo>
                  <a:lnTo>
                    <a:pt x="161" y="86"/>
                  </a:lnTo>
                  <a:lnTo>
                    <a:pt x="160" y="95"/>
                  </a:lnTo>
                  <a:lnTo>
                    <a:pt x="160" y="106"/>
                  </a:lnTo>
                  <a:lnTo>
                    <a:pt x="162" y="118"/>
                  </a:lnTo>
                  <a:lnTo>
                    <a:pt x="165" y="128"/>
                  </a:lnTo>
                  <a:lnTo>
                    <a:pt x="170" y="139"/>
                  </a:lnTo>
                  <a:lnTo>
                    <a:pt x="176" y="149"/>
                  </a:lnTo>
                  <a:lnTo>
                    <a:pt x="182" y="160"/>
                  </a:lnTo>
                  <a:lnTo>
                    <a:pt x="182" y="160"/>
                  </a:lnTo>
                  <a:lnTo>
                    <a:pt x="195" y="176"/>
                  </a:lnTo>
                  <a:lnTo>
                    <a:pt x="210" y="192"/>
                  </a:lnTo>
                  <a:lnTo>
                    <a:pt x="227" y="205"/>
                  </a:lnTo>
                  <a:lnTo>
                    <a:pt x="243" y="218"/>
                  </a:lnTo>
                  <a:lnTo>
                    <a:pt x="243" y="218"/>
                  </a:lnTo>
                  <a:lnTo>
                    <a:pt x="248" y="209"/>
                  </a:lnTo>
                  <a:lnTo>
                    <a:pt x="252" y="199"/>
                  </a:lnTo>
                  <a:lnTo>
                    <a:pt x="256" y="190"/>
                  </a:lnTo>
                  <a:lnTo>
                    <a:pt x="258" y="180"/>
                  </a:lnTo>
                  <a:lnTo>
                    <a:pt x="260" y="160"/>
                  </a:lnTo>
                  <a:lnTo>
                    <a:pt x="259" y="140"/>
                  </a:lnTo>
                  <a:lnTo>
                    <a:pt x="256" y="122"/>
                  </a:lnTo>
                  <a:lnTo>
                    <a:pt x="250" y="103"/>
                  </a:lnTo>
                  <a:lnTo>
                    <a:pt x="240" y="87"/>
                  </a:lnTo>
                  <a:lnTo>
                    <a:pt x="234" y="79"/>
                  </a:lnTo>
                  <a:lnTo>
                    <a:pt x="228" y="73"/>
                  </a:lnTo>
                  <a:lnTo>
                    <a:pt x="228" y="73"/>
                  </a:lnTo>
                  <a:close/>
                  <a:moveTo>
                    <a:pt x="0" y="264"/>
                  </a:moveTo>
                  <a:lnTo>
                    <a:pt x="0" y="264"/>
                  </a:lnTo>
                  <a:lnTo>
                    <a:pt x="11" y="272"/>
                  </a:lnTo>
                  <a:lnTo>
                    <a:pt x="20" y="279"/>
                  </a:lnTo>
                  <a:lnTo>
                    <a:pt x="32" y="284"/>
                  </a:lnTo>
                  <a:lnTo>
                    <a:pt x="42" y="289"/>
                  </a:lnTo>
                  <a:lnTo>
                    <a:pt x="54" y="293"/>
                  </a:lnTo>
                  <a:lnTo>
                    <a:pt x="66" y="297"/>
                  </a:lnTo>
                  <a:lnTo>
                    <a:pt x="90" y="301"/>
                  </a:lnTo>
                  <a:lnTo>
                    <a:pt x="115" y="302"/>
                  </a:lnTo>
                  <a:lnTo>
                    <a:pt x="140" y="301"/>
                  </a:lnTo>
                  <a:lnTo>
                    <a:pt x="152" y="299"/>
                  </a:lnTo>
                  <a:lnTo>
                    <a:pt x="164" y="296"/>
                  </a:lnTo>
                  <a:lnTo>
                    <a:pt x="176" y="292"/>
                  </a:lnTo>
                  <a:lnTo>
                    <a:pt x="188" y="288"/>
                  </a:lnTo>
                  <a:lnTo>
                    <a:pt x="188" y="288"/>
                  </a:lnTo>
                  <a:lnTo>
                    <a:pt x="173" y="277"/>
                  </a:lnTo>
                  <a:lnTo>
                    <a:pt x="173" y="277"/>
                  </a:lnTo>
                  <a:lnTo>
                    <a:pt x="153" y="285"/>
                  </a:lnTo>
                  <a:lnTo>
                    <a:pt x="131" y="291"/>
                  </a:lnTo>
                  <a:lnTo>
                    <a:pt x="108" y="293"/>
                  </a:lnTo>
                  <a:lnTo>
                    <a:pt x="86" y="293"/>
                  </a:lnTo>
                  <a:lnTo>
                    <a:pt x="63" y="291"/>
                  </a:lnTo>
                  <a:lnTo>
                    <a:pt x="41" y="285"/>
                  </a:lnTo>
                  <a:lnTo>
                    <a:pt x="20" y="276"/>
                  </a:lnTo>
                  <a:lnTo>
                    <a:pt x="11" y="271"/>
                  </a:lnTo>
                  <a:lnTo>
                    <a:pt x="0" y="264"/>
                  </a:lnTo>
                  <a:lnTo>
                    <a:pt x="0" y="2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3" name="Freeform 85">
              <a:extLst>
                <a:ext uri="{FF2B5EF4-FFF2-40B4-BE49-F238E27FC236}">
                  <a16:creationId xmlns:a16="http://schemas.microsoft.com/office/drawing/2014/main" id="{A67CE47C-BC02-4144-A557-45DCF8D648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1" y="1663700"/>
              <a:ext cx="107950" cy="109538"/>
            </a:xfrm>
            <a:custGeom>
              <a:avLst/>
              <a:gdLst>
                <a:gd name="T0" fmla="*/ 0 w 275"/>
                <a:gd name="T1" fmla="*/ 138 h 275"/>
                <a:gd name="T2" fmla="*/ 3 w 275"/>
                <a:gd name="T3" fmla="*/ 166 h 275"/>
                <a:gd name="T4" fmla="*/ 10 w 275"/>
                <a:gd name="T5" fmla="*/ 191 h 275"/>
                <a:gd name="T6" fmla="*/ 24 w 275"/>
                <a:gd name="T7" fmla="*/ 214 h 275"/>
                <a:gd name="T8" fmla="*/ 41 w 275"/>
                <a:gd name="T9" fmla="*/ 234 h 275"/>
                <a:gd name="T10" fmla="*/ 61 w 275"/>
                <a:gd name="T11" fmla="*/ 251 h 275"/>
                <a:gd name="T12" fmla="*/ 84 w 275"/>
                <a:gd name="T13" fmla="*/ 263 h 275"/>
                <a:gd name="T14" fmla="*/ 110 w 275"/>
                <a:gd name="T15" fmla="*/ 273 h 275"/>
                <a:gd name="T16" fmla="*/ 137 w 275"/>
                <a:gd name="T17" fmla="*/ 275 h 275"/>
                <a:gd name="T18" fmla="*/ 152 w 275"/>
                <a:gd name="T19" fmla="*/ 274 h 275"/>
                <a:gd name="T20" fmla="*/ 178 w 275"/>
                <a:gd name="T21" fmla="*/ 269 h 275"/>
                <a:gd name="T22" fmla="*/ 203 w 275"/>
                <a:gd name="T23" fmla="*/ 258 h 275"/>
                <a:gd name="T24" fmla="*/ 224 w 275"/>
                <a:gd name="T25" fmla="*/ 243 h 275"/>
                <a:gd name="T26" fmla="*/ 243 w 275"/>
                <a:gd name="T27" fmla="*/ 225 h 275"/>
                <a:gd name="T28" fmla="*/ 257 w 275"/>
                <a:gd name="T29" fmla="*/ 203 h 275"/>
                <a:gd name="T30" fmla="*/ 268 w 275"/>
                <a:gd name="T31" fmla="*/ 179 h 275"/>
                <a:gd name="T32" fmla="*/ 273 w 275"/>
                <a:gd name="T33" fmla="*/ 151 h 275"/>
                <a:gd name="T34" fmla="*/ 275 w 275"/>
                <a:gd name="T35" fmla="*/ 138 h 275"/>
                <a:gd name="T36" fmla="*/ 272 w 275"/>
                <a:gd name="T37" fmla="*/ 110 h 275"/>
                <a:gd name="T38" fmla="*/ 264 w 275"/>
                <a:gd name="T39" fmla="*/ 84 h 275"/>
                <a:gd name="T40" fmla="*/ 251 w 275"/>
                <a:gd name="T41" fmla="*/ 61 h 275"/>
                <a:gd name="T42" fmla="*/ 234 w 275"/>
                <a:gd name="T43" fmla="*/ 40 h 275"/>
                <a:gd name="T44" fmla="*/ 214 w 275"/>
                <a:gd name="T45" fmla="*/ 24 h 275"/>
                <a:gd name="T46" fmla="*/ 190 w 275"/>
                <a:gd name="T47" fmla="*/ 11 h 275"/>
                <a:gd name="T48" fmla="*/ 165 w 275"/>
                <a:gd name="T49" fmla="*/ 3 h 275"/>
                <a:gd name="T50" fmla="*/ 137 w 275"/>
                <a:gd name="T51" fmla="*/ 0 h 275"/>
                <a:gd name="T52" fmla="*/ 123 w 275"/>
                <a:gd name="T53" fmla="*/ 2 h 275"/>
                <a:gd name="T54" fmla="*/ 96 w 275"/>
                <a:gd name="T55" fmla="*/ 7 h 275"/>
                <a:gd name="T56" fmla="*/ 73 w 275"/>
                <a:gd name="T57" fmla="*/ 18 h 275"/>
                <a:gd name="T58" fmla="*/ 50 w 275"/>
                <a:gd name="T59" fmla="*/ 32 h 275"/>
                <a:gd name="T60" fmla="*/ 32 w 275"/>
                <a:gd name="T61" fmla="*/ 51 h 275"/>
                <a:gd name="T62" fmla="*/ 17 w 275"/>
                <a:gd name="T63" fmla="*/ 72 h 275"/>
                <a:gd name="T64" fmla="*/ 6 w 275"/>
                <a:gd name="T65" fmla="*/ 97 h 275"/>
                <a:gd name="T66" fmla="*/ 1 w 275"/>
                <a:gd name="T67" fmla="*/ 123 h 275"/>
                <a:gd name="T68" fmla="*/ 0 w 275"/>
                <a:gd name="T69" fmla="*/ 138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75" h="275">
                  <a:moveTo>
                    <a:pt x="0" y="138"/>
                  </a:moveTo>
                  <a:lnTo>
                    <a:pt x="0" y="138"/>
                  </a:lnTo>
                  <a:lnTo>
                    <a:pt x="1" y="151"/>
                  </a:lnTo>
                  <a:lnTo>
                    <a:pt x="3" y="166"/>
                  </a:lnTo>
                  <a:lnTo>
                    <a:pt x="6" y="179"/>
                  </a:lnTo>
                  <a:lnTo>
                    <a:pt x="10" y="191"/>
                  </a:lnTo>
                  <a:lnTo>
                    <a:pt x="17" y="203"/>
                  </a:lnTo>
                  <a:lnTo>
                    <a:pt x="24" y="214"/>
                  </a:lnTo>
                  <a:lnTo>
                    <a:pt x="32" y="225"/>
                  </a:lnTo>
                  <a:lnTo>
                    <a:pt x="41" y="234"/>
                  </a:lnTo>
                  <a:lnTo>
                    <a:pt x="50" y="243"/>
                  </a:lnTo>
                  <a:lnTo>
                    <a:pt x="61" y="251"/>
                  </a:lnTo>
                  <a:lnTo>
                    <a:pt x="73" y="258"/>
                  </a:lnTo>
                  <a:lnTo>
                    <a:pt x="84" y="263"/>
                  </a:lnTo>
                  <a:lnTo>
                    <a:pt x="96" y="269"/>
                  </a:lnTo>
                  <a:lnTo>
                    <a:pt x="110" y="273"/>
                  </a:lnTo>
                  <a:lnTo>
                    <a:pt x="123" y="274"/>
                  </a:lnTo>
                  <a:lnTo>
                    <a:pt x="137" y="275"/>
                  </a:lnTo>
                  <a:lnTo>
                    <a:pt x="137" y="275"/>
                  </a:lnTo>
                  <a:lnTo>
                    <a:pt x="152" y="274"/>
                  </a:lnTo>
                  <a:lnTo>
                    <a:pt x="165" y="273"/>
                  </a:lnTo>
                  <a:lnTo>
                    <a:pt x="178" y="269"/>
                  </a:lnTo>
                  <a:lnTo>
                    <a:pt x="190" y="263"/>
                  </a:lnTo>
                  <a:lnTo>
                    <a:pt x="203" y="258"/>
                  </a:lnTo>
                  <a:lnTo>
                    <a:pt x="214" y="251"/>
                  </a:lnTo>
                  <a:lnTo>
                    <a:pt x="224" y="243"/>
                  </a:lnTo>
                  <a:lnTo>
                    <a:pt x="234" y="234"/>
                  </a:lnTo>
                  <a:lnTo>
                    <a:pt x="243" y="225"/>
                  </a:lnTo>
                  <a:lnTo>
                    <a:pt x="251" y="214"/>
                  </a:lnTo>
                  <a:lnTo>
                    <a:pt x="257" y="203"/>
                  </a:lnTo>
                  <a:lnTo>
                    <a:pt x="264" y="191"/>
                  </a:lnTo>
                  <a:lnTo>
                    <a:pt x="268" y="179"/>
                  </a:lnTo>
                  <a:lnTo>
                    <a:pt x="272" y="166"/>
                  </a:lnTo>
                  <a:lnTo>
                    <a:pt x="273" y="151"/>
                  </a:lnTo>
                  <a:lnTo>
                    <a:pt x="275" y="138"/>
                  </a:lnTo>
                  <a:lnTo>
                    <a:pt x="275" y="138"/>
                  </a:lnTo>
                  <a:lnTo>
                    <a:pt x="273" y="123"/>
                  </a:lnTo>
                  <a:lnTo>
                    <a:pt x="272" y="110"/>
                  </a:lnTo>
                  <a:lnTo>
                    <a:pt x="268" y="97"/>
                  </a:lnTo>
                  <a:lnTo>
                    <a:pt x="264" y="84"/>
                  </a:lnTo>
                  <a:lnTo>
                    <a:pt x="257" y="72"/>
                  </a:lnTo>
                  <a:lnTo>
                    <a:pt x="251" y="61"/>
                  </a:lnTo>
                  <a:lnTo>
                    <a:pt x="243" y="51"/>
                  </a:lnTo>
                  <a:lnTo>
                    <a:pt x="234" y="40"/>
                  </a:lnTo>
                  <a:lnTo>
                    <a:pt x="224" y="32"/>
                  </a:lnTo>
                  <a:lnTo>
                    <a:pt x="214" y="24"/>
                  </a:lnTo>
                  <a:lnTo>
                    <a:pt x="203" y="18"/>
                  </a:lnTo>
                  <a:lnTo>
                    <a:pt x="190" y="11"/>
                  </a:lnTo>
                  <a:lnTo>
                    <a:pt x="178" y="7"/>
                  </a:lnTo>
                  <a:lnTo>
                    <a:pt x="165" y="3"/>
                  </a:lnTo>
                  <a:lnTo>
                    <a:pt x="152" y="2"/>
                  </a:lnTo>
                  <a:lnTo>
                    <a:pt x="137" y="0"/>
                  </a:lnTo>
                  <a:lnTo>
                    <a:pt x="137" y="0"/>
                  </a:lnTo>
                  <a:lnTo>
                    <a:pt x="123" y="2"/>
                  </a:lnTo>
                  <a:lnTo>
                    <a:pt x="110" y="3"/>
                  </a:lnTo>
                  <a:lnTo>
                    <a:pt x="96" y="7"/>
                  </a:lnTo>
                  <a:lnTo>
                    <a:pt x="84" y="11"/>
                  </a:lnTo>
                  <a:lnTo>
                    <a:pt x="73" y="18"/>
                  </a:lnTo>
                  <a:lnTo>
                    <a:pt x="61" y="24"/>
                  </a:lnTo>
                  <a:lnTo>
                    <a:pt x="50" y="32"/>
                  </a:lnTo>
                  <a:lnTo>
                    <a:pt x="41" y="40"/>
                  </a:lnTo>
                  <a:lnTo>
                    <a:pt x="32" y="51"/>
                  </a:lnTo>
                  <a:lnTo>
                    <a:pt x="24" y="61"/>
                  </a:lnTo>
                  <a:lnTo>
                    <a:pt x="17" y="72"/>
                  </a:lnTo>
                  <a:lnTo>
                    <a:pt x="10" y="84"/>
                  </a:lnTo>
                  <a:lnTo>
                    <a:pt x="6" y="97"/>
                  </a:lnTo>
                  <a:lnTo>
                    <a:pt x="3" y="110"/>
                  </a:lnTo>
                  <a:lnTo>
                    <a:pt x="1" y="123"/>
                  </a:lnTo>
                  <a:lnTo>
                    <a:pt x="0" y="138"/>
                  </a:lnTo>
                  <a:lnTo>
                    <a:pt x="0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aphicFrame>
        <p:nvGraphicFramePr>
          <p:cNvPr id="30" name="Wykres 29">
            <a:extLst>
              <a:ext uri="{FF2B5EF4-FFF2-40B4-BE49-F238E27FC236}">
                <a16:creationId xmlns:a16="http://schemas.microsoft.com/office/drawing/2014/main" id="{F702272D-DEA7-4E32-88FF-B0DFADA1AE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2246819"/>
              </p:ext>
            </p:extLst>
          </p:nvPr>
        </p:nvGraphicFramePr>
        <p:xfrm>
          <a:off x="3875016" y="1134077"/>
          <a:ext cx="4377079" cy="1576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pSp>
        <p:nvGrpSpPr>
          <p:cNvPr id="31" name="Grupa 30">
            <a:extLst>
              <a:ext uri="{FF2B5EF4-FFF2-40B4-BE49-F238E27FC236}">
                <a16:creationId xmlns:a16="http://schemas.microsoft.com/office/drawing/2014/main" id="{2C384D9C-E59E-4784-876B-75788650F8D5}"/>
              </a:ext>
            </a:extLst>
          </p:cNvPr>
          <p:cNvGrpSpPr/>
          <p:nvPr/>
        </p:nvGrpSpPr>
        <p:grpSpPr>
          <a:xfrm>
            <a:off x="8197252" y="1695039"/>
            <a:ext cx="335539" cy="404166"/>
            <a:chOff x="6299205" y="3543307"/>
            <a:chExt cx="558800" cy="673091"/>
          </a:xfrm>
          <a:solidFill>
            <a:schemeClr val="bg1">
              <a:lumMod val="75000"/>
            </a:schemeClr>
          </a:solidFill>
        </p:grpSpPr>
        <p:sp>
          <p:nvSpPr>
            <p:cNvPr id="43" name="Freeform 32">
              <a:extLst>
                <a:ext uri="{FF2B5EF4-FFF2-40B4-BE49-F238E27FC236}">
                  <a16:creationId xmlns:a16="http://schemas.microsoft.com/office/drawing/2014/main" id="{E57E2EB3-F9C2-48E9-9CF3-8D6934F0FE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25" y="3989384"/>
              <a:ext cx="488951" cy="171449"/>
            </a:xfrm>
            <a:custGeom>
              <a:avLst/>
              <a:gdLst>
                <a:gd name="T0" fmla="*/ 2156 w 2156"/>
                <a:gd name="T1" fmla="*/ 754 h 754"/>
                <a:gd name="T2" fmla="*/ 0 w 2156"/>
                <a:gd name="T3" fmla="*/ 280 h 754"/>
                <a:gd name="T4" fmla="*/ 17 w 2156"/>
                <a:gd name="T5" fmla="*/ 281 h 754"/>
                <a:gd name="T6" fmla="*/ 49 w 2156"/>
                <a:gd name="T7" fmla="*/ 279 h 754"/>
                <a:gd name="T8" fmla="*/ 82 w 2156"/>
                <a:gd name="T9" fmla="*/ 270 h 754"/>
                <a:gd name="T10" fmla="*/ 111 w 2156"/>
                <a:gd name="T11" fmla="*/ 254 h 754"/>
                <a:gd name="T12" fmla="*/ 141 w 2156"/>
                <a:gd name="T13" fmla="*/ 230 h 754"/>
                <a:gd name="T14" fmla="*/ 170 w 2156"/>
                <a:gd name="T15" fmla="*/ 207 h 754"/>
                <a:gd name="T16" fmla="*/ 198 w 2156"/>
                <a:gd name="T17" fmla="*/ 187 h 754"/>
                <a:gd name="T18" fmla="*/ 231 w 2156"/>
                <a:gd name="T19" fmla="*/ 171 h 754"/>
                <a:gd name="T20" fmla="*/ 266 w 2156"/>
                <a:gd name="T21" fmla="*/ 163 h 754"/>
                <a:gd name="T22" fmla="*/ 286 w 2156"/>
                <a:gd name="T23" fmla="*/ 162 h 754"/>
                <a:gd name="T24" fmla="*/ 308 w 2156"/>
                <a:gd name="T25" fmla="*/ 164 h 754"/>
                <a:gd name="T26" fmla="*/ 332 w 2156"/>
                <a:gd name="T27" fmla="*/ 169 h 754"/>
                <a:gd name="T28" fmla="*/ 358 w 2156"/>
                <a:gd name="T29" fmla="*/ 176 h 754"/>
                <a:gd name="T30" fmla="*/ 417 w 2156"/>
                <a:gd name="T31" fmla="*/ 204 h 754"/>
                <a:gd name="T32" fmla="*/ 486 w 2156"/>
                <a:gd name="T33" fmla="*/ 246 h 754"/>
                <a:gd name="T34" fmla="*/ 521 w 2156"/>
                <a:gd name="T35" fmla="*/ 268 h 754"/>
                <a:gd name="T36" fmla="*/ 585 w 2156"/>
                <a:gd name="T37" fmla="*/ 304 h 754"/>
                <a:gd name="T38" fmla="*/ 646 w 2156"/>
                <a:gd name="T39" fmla="*/ 332 h 754"/>
                <a:gd name="T40" fmla="*/ 702 w 2156"/>
                <a:gd name="T41" fmla="*/ 349 h 754"/>
                <a:gd name="T42" fmla="*/ 756 w 2156"/>
                <a:gd name="T43" fmla="*/ 360 h 754"/>
                <a:gd name="T44" fmla="*/ 806 w 2156"/>
                <a:gd name="T45" fmla="*/ 362 h 754"/>
                <a:gd name="T46" fmla="*/ 852 w 2156"/>
                <a:gd name="T47" fmla="*/ 358 h 754"/>
                <a:gd name="T48" fmla="*/ 896 w 2156"/>
                <a:gd name="T49" fmla="*/ 347 h 754"/>
                <a:gd name="T50" fmla="*/ 937 w 2156"/>
                <a:gd name="T51" fmla="*/ 332 h 754"/>
                <a:gd name="T52" fmla="*/ 976 w 2156"/>
                <a:gd name="T53" fmla="*/ 312 h 754"/>
                <a:gd name="T54" fmla="*/ 1013 w 2156"/>
                <a:gd name="T55" fmla="*/ 288 h 754"/>
                <a:gd name="T56" fmla="*/ 1047 w 2156"/>
                <a:gd name="T57" fmla="*/ 260 h 754"/>
                <a:gd name="T58" fmla="*/ 1095 w 2156"/>
                <a:gd name="T59" fmla="*/ 216 h 754"/>
                <a:gd name="T60" fmla="*/ 1154 w 2156"/>
                <a:gd name="T61" fmla="*/ 152 h 754"/>
                <a:gd name="T62" fmla="*/ 1214 w 2156"/>
                <a:gd name="T63" fmla="*/ 84 h 754"/>
                <a:gd name="T64" fmla="*/ 1232 w 2156"/>
                <a:gd name="T65" fmla="*/ 66 h 754"/>
                <a:gd name="T66" fmla="*/ 1264 w 2156"/>
                <a:gd name="T67" fmla="*/ 36 h 754"/>
                <a:gd name="T68" fmla="*/ 1294 w 2156"/>
                <a:gd name="T69" fmla="*/ 15 h 754"/>
                <a:gd name="T70" fmla="*/ 1320 w 2156"/>
                <a:gd name="T71" fmla="*/ 4 h 754"/>
                <a:gd name="T72" fmla="*/ 1331 w 2156"/>
                <a:gd name="T73" fmla="*/ 2 h 754"/>
                <a:gd name="T74" fmla="*/ 1348 w 2156"/>
                <a:gd name="T75" fmla="*/ 4 h 754"/>
                <a:gd name="T76" fmla="*/ 1366 w 2156"/>
                <a:gd name="T77" fmla="*/ 12 h 754"/>
                <a:gd name="T78" fmla="*/ 1385 w 2156"/>
                <a:gd name="T79" fmla="*/ 23 h 754"/>
                <a:gd name="T80" fmla="*/ 1426 w 2156"/>
                <a:gd name="T81" fmla="*/ 56 h 754"/>
                <a:gd name="T82" fmla="*/ 1487 w 2156"/>
                <a:gd name="T83" fmla="*/ 116 h 754"/>
                <a:gd name="T84" fmla="*/ 1517 w 2156"/>
                <a:gd name="T85" fmla="*/ 145 h 754"/>
                <a:gd name="T86" fmla="*/ 1562 w 2156"/>
                <a:gd name="T87" fmla="*/ 188 h 754"/>
                <a:gd name="T88" fmla="*/ 1594 w 2156"/>
                <a:gd name="T89" fmla="*/ 214 h 754"/>
                <a:gd name="T90" fmla="*/ 1629 w 2156"/>
                <a:gd name="T91" fmla="*/ 237 h 754"/>
                <a:gd name="T92" fmla="*/ 1666 w 2156"/>
                <a:gd name="T93" fmla="*/ 257 h 754"/>
                <a:gd name="T94" fmla="*/ 1704 w 2156"/>
                <a:gd name="T95" fmla="*/ 271 h 754"/>
                <a:gd name="T96" fmla="*/ 1745 w 2156"/>
                <a:gd name="T97" fmla="*/ 278 h 754"/>
                <a:gd name="T98" fmla="*/ 1767 w 2156"/>
                <a:gd name="T99" fmla="*/ 279 h 754"/>
                <a:gd name="T100" fmla="*/ 1794 w 2156"/>
                <a:gd name="T101" fmla="*/ 278 h 754"/>
                <a:gd name="T102" fmla="*/ 1819 w 2156"/>
                <a:gd name="T103" fmla="*/ 274 h 754"/>
                <a:gd name="T104" fmla="*/ 1843 w 2156"/>
                <a:gd name="T105" fmla="*/ 267 h 754"/>
                <a:gd name="T106" fmla="*/ 1868 w 2156"/>
                <a:gd name="T107" fmla="*/ 257 h 754"/>
                <a:gd name="T108" fmla="*/ 1892 w 2156"/>
                <a:gd name="T109" fmla="*/ 245 h 754"/>
                <a:gd name="T110" fmla="*/ 1915 w 2156"/>
                <a:gd name="T111" fmla="*/ 230 h 754"/>
                <a:gd name="T112" fmla="*/ 1960 w 2156"/>
                <a:gd name="T113" fmla="*/ 191 h 754"/>
                <a:gd name="T114" fmla="*/ 2098 w 2156"/>
                <a:gd name="T115" fmla="*/ 57 h 754"/>
                <a:gd name="T116" fmla="*/ 2156 w 2156"/>
                <a:gd name="T117" fmla="*/ 0 h 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56" h="754">
                  <a:moveTo>
                    <a:pt x="2156" y="0"/>
                  </a:moveTo>
                  <a:lnTo>
                    <a:pt x="2156" y="754"/>
                  </a:lnTo>
                  <a:lnTo>
                    <a:pt x="0" y="754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17" y="281"/>
                  </a:lnTo>
                  <a:lnTo>
                    <a:pt x="32" y="281"/>
                  </a:lnTo>
                  <a:lnTo>
                    <a:pt x="49" y="279"/>
                  </a:lnTo>
                  <a:lnTo>
                    <a:pt x="66" y="275"/>
                  </a:lnTo>
                  <a:lnTo>
                    <a:pt x="82" y="270"/>
                  </a:lnTo>
                  <a:lnTo>
                    <a:pt x="96" y="262"/>
                  </a:lnTo>
                  <a:lnTo>
                    <a:pt x="111" y="254"/>
                  </a:lnTo>
                  <a:lnTo>
                    <a:pt x="125" y="244"/>
                  </a:lnTo>
                  <a:lnTo>
                    <a:pt x="141" y="230"/>
                  </a:lnTo>
                  <a:lnTo>
                    <a:pt x="141" y="230"/>
                  </a:lnTo>
                  <a:lnTo>
                    <a:pt x="170" y="207"/>
                  </a:lnTo>
                  <a:lnTo>
                    <a:pt x="183" y="196"/>
                  </a:lnTo>
                  <a:lnTo>
                    <a:pt x="198" y="187"/>
                  </a:lnTo>
                  <a:lnTo>
                    <a:pt x="214" y="179"/>
                  </a:lnTo>
                  <a:lnTo>
                    <a:pt x="231" y="171"/>
                  </a:lnTo>
                  <a:lnTo>
                    <a:pt x="247" y="166"/>
                  </a:lnTo>
                  <a:lnTo>
                    <a:pt x="266" y="163"/>
                  </a:lnTo>
                  <a:lnTo>
                    <a:pt x="277" y="162"/>
                  </a:lnTo>
                  <a:lnTo>
                    <a:pt x="286" y="162"/>
                  </a:lnTo>
                  <a:lnTo>
                    <a:pt x="298" y="163"/>
                  </a:lnTo>
                  <a:lnTo>
                    <a:pt x="308" y="164"/>
                  </a:lnTo>
                  <a:lnTo>
                    <a:pt x="320" y="166"/>
                  </a:lnTo>
                  <a:lnTo>
                    <a:pt x="332" y="169"/>
                  </a:lnTo>
                  <a:lnTo>
                    <a:pt x="345" y="172"/>
                  </a:lnTo>
                  <a:lnTo>
                    <a:pt x="358" y="176"/>
                  </a:lnTo>
                  <a:lnTo>
                    <a:pt x="387" y="188"/>
                  </a:lnTo>
                  <a:lnTo>
                    <a:pt x="417" y="204"/>
                  </a:lnTo>
                  <a:lnTo>
                    <a:pt x="451" y="223"/>
                  </a:lnTo>
                  <a:lnTo>
                    <a:pt x="486" y="246"/>
                  </a:lnTo>
                  <a:lnTo>
                    <a:pt x="486" y="246"/>
                  </a:lnTo>
                  <a:lnTo>
                    <a:pt x="521" y="268"/>
                  </a:lnTo>
                  <a:lnTo>
                    <a:pt x="553" y="288"/>
                  </a:lnTo>
                  <a:lnTo>
                    <a:pt x="585" y="304"/>
                  </a:lnTo>
                  <a:lnTo>
                    <a:pt x="616" y="319"/>
                  </a:lnTo>
                  <a:lnTo>
                    <a:pt x="646" y="332"/>
                  </a:lnTo>
                  <a:lnTo>
                    <a:pt x="675" y="342"/>
                  </a:lnTo>
                  <a:lnTo>
                    <a:pt x="702" y="349"/>
                  </a:lnTo>
                  <a:lnTo>
                    <a:pt x="730" y="356"/>
                  </a:lnTo>
                  <a:lnTo>
                    <a:pt x="756" y="360"/>
                  </a:lnTo>
                  <a:lnTo>
                    <a:pt x="781" y="362"/>
                  </a:lnTo>
                  <a:lnTo>
                    <a:pt x="806" y="362"/>
                  </a:lnTo>
                  <a:lnTo>
                    <a:pt x="829" y="361"/>
                  </a:lnTo>
                  <a:lnTo>
                    <a:pt x="852" y="358"/>
                  </a:lnTo>
                  <a:lnTo>
                    <a:pt x="875" y="354"/>
                  </a:lnTo>
                  <a:lnTo>
                    <a:pt x="896" y="347"/>
                  </a:lnTo>
                  <a:lnTo>
                    <a:pt x="917" y="340"/>
                  </a:lnTo>
                  <a:lnTo>
                    <a:pt x="937" y="332"/>
                  </a:lnTo>
                  <a:lnTo>
                    <a:pt x="957" y="322"/>
                  </a:lnTo>
                  <a:lnTo>
                    <a:pt x="976" y="312"/>
                  </a:lnTo>
                  <a:lnTo>
                    <a:pt x="995" y="300"/>
                  </a:lnTo>
                  <a:lnTo>
                    <a:pt x="1013" y="288"/>
                  </a:lnTo>
                  <a:lnTo>
                    <a:pt x="1030" y="274"/>
                  </a:lnTo>
                  <a:lnTo>
                    <a:pt x="1047" y="260"/>
                  </a:lnTo>
                  <a:lnTo>
                    <a:pt x="1064" y="247"/>
                  </a:lnTo>
                  <a:lnTo>
                    <a:pt x="1095" y="216"/>
                  </a:lnTo>
                  <a:lnTo>
                    <a:pt x="1126" y="185"/>
                  </a:lnTo>
                  <a:lnTo>
                    <a:pt x="1154" y="152"/>
                  </a:lnTo>
                  <a:lnTo>
                    <a:pt x="1182" y="121"/>
                  </a:lnTo>
                  <a:lnTo>
                    <a:pt x="1214" y="84"/>
                  </a:lnTo>
                  <a:lnTo>
                    <a:pt x="1214" y="84"/>
                  </a:lnTo>
                  <a:lnTo>
                    <a:pt x="1232" y="66"/>
                  </a:lnTo>
                  <a:lnTo>
                    <a:pt x="1247" y="50"/>
                  </a:lnTo>
                  <a:lnTo>
                    <a:pt x="1264" y="36"/>
                  </a:lnTo>
                  <a:lnTo>
                    <a:pt x="1279" y="24"/>
                  </a:lnTo>
                  <a:lnTo>
                    <a:pt x="1294" y="15"/>
                  </a:lnTo>
                  <a:lnTo>
                    <a:pt x="1307" y="9"/>
                  </a:lnTo>
                  <a:lnTo>
                    <a:pt x="1320" y="4"/>
                  </a:lnTo>
                  <a:lnTo>
                    <a:pt x="1331" y="2"/>
                  </a:lnTo>
                  <a:lnTo>
                    <a:pt x="1331" y="2"/>
                  </a:lnTo>
                  <a:lnTo>
                    <a:pt x="1340" y="3"/>
                  </a:lnTo>
                  <a:lnTo>
                    <a:pt x="1348" y="4"/>
                  </a:lnTo>
                  <a:lnTo>
                    <a:pt x="1356" y="8"/>
                  </a:lnTo>
                  <a:lnTo>
                    <a:pt x="1366" y="12"/>
                  </a:lnTo>
                  <a:lnTo>
                    <a:pt x="1375" y="17"/>
                  </a:lnTo>
                  <a:lnTo>
                    <a:pt x="1385" y="23"/>
                  </a:lnTo>
                  <a:lnTo>
                    <a:pt x="1406" y="39"/>
                  </a:lnTo>
                  <a:lnTo>
                    <a:pt x="1426" y="56"/>
                  </a:lnTo>
                  <a:lnTo>
                    <a:pt x="1447" y="76"/>
                  </a:lnTo>
                  <a:lnTo>
                    <a:pt x="1487" y="116"/>
                  </a:lnTo>
                  <a:lnTo>
                    <a:pt x="1487" y="116"/>
                  </a:lnTo>
                  <a:lnTo>
                    <a:pt x="1517" y="145"/>
                  </a:lnTo>
                  <a:lnTo>
                    <a:pt x="1546" y="174"/>
                  </a:lnTo>
                  <a:lnTo>
                    <a:pt x="1562" y="188"/>
                  </a:lnTo>
                  <a:lnTo>
                    <a:pt x="1579" y="202"/>
                  </a:lnTo>
                  <a:lnTo>
                    <a:pt x="1594" y="214"/>
                  </a:lnTo>
                  <a:lnTo>
                    <a:pt x="1611" y="227"/>
                  </a:lnTo>
                  <a:lnTo>
                    <a:pt x="1629" y="237"/>
                  </a:lnTo>
                  <a:lnTo>
                    <a:pt x="1647" y="248"/>
                  </a:lnTo>
                  <a:lnTo>
                    <a:pt x="1666" y="257"/>
                  </a:lnTo>
                  <a:lnTo>
                    <a:pt x="1685" y="265"/>
                  </a:lnTo>
                  <a:lnTo>
                    <a:pt x="1704" y="271"/>
                  </a:lnTo>
                  <a:lnTo>
                    <a:pt x="1724" y="276"/>
                  </a:lnTo>
                  <a:lnTo>
                    <a:pt x="1745" y="278"/>
                  </a:lnTo>
                  <a:lnTo>
                    <a:pt x="1767" y="279"/>
                  </a:lnTo>
                  <a:lnTo>
                    <a:pt x="1767" y="279"/>
                  </a:lnTo>
                  <a:lnTo>
                    <a:pt x="1780" y="279"/>
                  </a:lnTo>
                  <a:lnTo>
                    <a:pt x="1794" y="278"/>
                  </a:lnTo>
                  <a:lnTo>
                    <a:pt x="1806" y="276"/>
                  </a:lnTo>
                  <a:lnTo>
                    <a:pt x="1819" y="274"/>
                  </a:lnTo>
                  <a:lnTo>
                    <a:pt x="1831" y="271"/>
                  </a:lnTo>
                  <a:lnTo>
                    <a:pt x="1843" y="267"/>
                  </a:lnTo>
                  <a:lnTo>
                    <a:pt x="1855" y="262"/>
                  </a:lnTo>
                  <a:lnTo>
                    <a:pt x="1868" y="257"/>
                  </a:lnTo>
                  <a:lnTo>
                    <a:pt x="1880" y="252"/>
                  </a:lnTo>
                  <a:lnTo>
                    <a:pt x="1892" y="245"/>
                  </a:lnTo>
                  <a:lnTo>
                    <a:pt x="1904" y="237"/>
                  </a:lnTo>
                  <a:lnTo>
                    <a:pt x="1915" y="230"/>
                  </a:lnTo>
                  <a:lnTo>
                    <a:pt x="1938" y="212"/>
                  </a:lnTo>
                  <a:lnTo>
                    <a:pt x="1960" y="191"/>
                  </a:lnTo>
                  <a:lnTo>
                    <a:pt x="2098" y="57"/>
                  </a:lnTo>
                  <a:lnTo>
                    <a:pt x="2098" y="57"/>
                  </a:lnTo>
                  <a:lnTo>
                    <a:pt x="2156" y="0"/>
                  </a:lnTo>
                  <a:lnTo>
                    <a:pt x="215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5" name="Freeform 33">
              <a:extLst>
                <a:ext uri="{FF2B5EF4-FFF2-40B4-BE49-F238E27FC236}">
                  <a16:creationId xmlns:a16="http://schemas.microsoft.com/office/drawing/2014/main" id="{2B7265F9-FBFB-4113-B8F2-D1F242EB2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9205" y="4184649"/>
              <a:ext cx="558800" cy="31749"/>
            </a:xfrm>
            <a:custGeom>
              <a:avLst/>
              <a:gdLst>
                <a:gd name="T0" fmla="*/ 81 w 2461"/>
                <a:gd name="T1" fmla="*/ 0 h 143"/>
                <a:gd name="T2" fmla="*/ 73 w 2461"/>
                <a:gd name="T3" fmla="*/ 1 h 143"/>
                <a:gd name="T4" fmla="*/ 57 w 2461"/>
                <a:gd name="T5" fmla="*/ 3 h 143"/>
                <a:gd name="T6" fmla="*/ 43 w 2461"/>
                <a:gd name="T7" fmla="*/ 8 h 143"/>
                <a:gd name="T8" fmla="*/ 29 w 2461"/>
                <a:gd name="T9" fmla="*/ 17 h 143"/>
                <a:gd name="T10" fmla="*/ 19 w 2461"/>
                <a:gd name="T11" fmla="*/ 26 h 143"/>
                <a:gd name="T12" fmla="*/ 9 w 2461"/>
                <a:gd name="T13" fmla="*/ 38 h 143"/>
                <a:gd name="T14" fmla="*/ 3 w 2461"/>
                <a:gd name="T15" fmla="*/ 50 h 143"/>
                <a:gd name="T16" fmla="*/ 0 w 2461"/>
                <a:gd name="T17" fmla="*/ 64 h 143"/>
                <a:gd name="T18" fmla="*/ 0 w 2461"/>
                <a:gd name="T19" fmla="*/ 71 h 143"/>
                <a:gd name="T20" fmla="*/ 2 w 2461"/>
                <a:gd name="T21" fmla="*/ 86 h 143"/>
                <a:gd name="T22" fmla="*/ 6 w 2461"/>
                <a:gd name="T23" fmla="*/ 99 h 143"/>
                <a:gd name="T24" fmla="*/ 14 w 2461"/>
                <a:gd name="T25" fmla="*/ 111 h 143"/>
                <a:gd name="T26" fmla="*/ 24 w 2461"/>
                <a:gd name="T27" fmla="*/ 122 h 143"/>
                <a:gd name="T28" fmla="*/ 36 w 2461"/>
                <a:gd name="T29" fmla="*/ 130 h 143"/>
                <a:gd name="T30" fmla="*/ 49 w 2461"/>
                <a:gd name="T31" fmla="*/ 136 h 143"/>
                <a:gd name="T32" fmla="*/ 65 w 2461"/>
                <a:gd name="T33" fmla="*/ 141 h 143"/>
                <a:gd name="T34" fmla="*/ 81 w 2461"/>
                <a:gd name="T35" fmla="*/ 143 h 143"/>
                <a:gd name="T36" fmla="*/ 2381 w 2461"/>
                <a:gd name="T37" fmla="*/ 143 h 143"/>
                <a:gd name="T38" fmla="*/ 2396 w 2461"/>
                <a:gd name="T39" fmla="*/ 141 h 143"/>
                <a:gd name="T40" fmla="*/ 2412 w 2461"/>
                <a:gd name="T41" fmla="*/ 136 h 143"/>
                <a:gd name="T42" fmla="*/ 2426 w 2461"/>
                <a:gd name="T43" fmla="*/ 130 h 143"/>
                <a:gd name="T44" fmla="*/ 2438 w 2461"/>
                <a:gd name="T45" fmla="*/ 122 h 143"/>
                <a:gd name="T46" fmla="*/ 2448 w 2461"/>
                <a:gd name="T47" fmla="*/ 111 h 143"/>
                <a:gd name="T48" fmla="*/ 2455 w 2461"/>
                <a:gd name="T49" fmla="*/ 99 h 143"/>
                <a:gd name="T50" fmla="*/ 2460 w 2461"/>
                <a:gd name="T51" fmla="*/ 86 h 143"/>
                <a:gd name="T52" fmla="*/ 2461 w 2461"/>
                <a:gd name="T53" fmla="*/ 71 h 143"/>
                <a:gd name="T54" fmla="*/ 2461 w 2461"/>
                <a:gd name="T55" fmla="*/ 64 h 143"/>
                <a:gd name="T56" fmla="*/ 2458 w 2461"/>
                <a:gd name="T57" fmla="*/ 50 h 143"/>
                <a:gd name="T58" fmla="*/ 2452 w 2461"/>
                <a:gd name="T59" fmla="*/ 38 h 143"/>
                <a:gd name="T60" fmla="*/ 2443 w 2461"/>
                <a:gd name="T61" fmla="*/ 26 h 143"/>
                <a:gd name="T62" fmla="*/ 2432 w 2461"/>
                <a:gd name="T63" fmla="*/ 17 h 143"/>
                <a:gd name="T64" fmla="*/ 2419 w 2461"/>
                <a:gd name="T65" fmla="*/ 8 h 143"/>
                <a:gd name="T66" fmla="*/ 2405 w 2461"/>
                <a:gd name="T67" fmla="*/ 3 h 143"/>
                <a:gd name="T68" fmla="*/ 2389 w 2461"/>
                <a:gd name="T69" fmla="*/ 1 h 143"/>
                <a:gd name="T70" fmla="*/ 2381 w 2461"/>
                <a:gd name="T71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61" h="143">
                  <a:moveTo>
                    <a:pt x="2381" y="0"/>
                  </a:moveTo>
                  <a:lnTo>
                    <a:pt x="81" y="0"/>
                  </a:lnTo>
                  <a:lnTo>
                    <a:pt x="81" y="0"/>
                  </a:lnTo>
                  <a:lnTo>
                    <a:pt x="73" y="1"/>
                  </a:lnTo>
                  <a:lnTo>
                    <a:pt x="65" y="2"/>
                  </a:lnTo>
                  <a:lnTo>
                    <a:pt x="57" y="3"/>
                  </a:lnTo>
                  <a:lnTo>
                    <a:pt x="49" y="6"/>
                  </a:lnTo>
                  <a:lnTo>
                    <a:pt x="43" y="8"/>
                  </a:lnTo>
                  <a:lnTo>
                    <a:pt x="36" y="13"/>
                  </a:lnTo>
                  <a:lnTo>
                    <a:pt x="29" y="17"/>
                  </a:lnTo>
                  <a:lnTo>
                    <a:pt x="24" y="21"/>
                  </a:lnTo>
                  <a:lnTo>
                    <a:pt x="19" y="26"/>
                  </a:lnTo>
                  <a:lnTo>
                    <a:pt x="14" y="32"/>
                  </a:lnTo>
                  <a:lnTo>
                    <a:pt x="9" y="38"/>
                  </a:lnTo>
                  <a:lnTo>
                    <a:pt x="6" y="44"/>
                  </a:lnTo>
                  <a:lnTo>
                    <a:pt x="3" y="50"/>
                  </a:lnTo>
                  <a:lnTo>
                    <a:pt x="2" y="57"/>
                  </a:lnTo>
                  <a:lnTo>
                    <a:pt x="0" y="64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79"/>
                  </a:lnTo>
                  <a:lnTo>
                    <a:pt x="2" y="86"/>
                  </a:lnTo>
                  <a:lnTo>
                    <a:pt x="3" y="92"/>
                  </a:lnTo>
                  <a:lnTo>
                    <a:pt x="6" y="99"/>
                  </a:lnTo>
                  <a:lnTo>
                    <a:pt x="9" y="105"/>
                  </a:lnTo>
                  <a:lnTo>
                    <a:pt x="14" y="111"/>
                  </a:lnTo>
                  <a:lnTo>
                    <a:pt x="19" y="117"/>
                  </a:lnTo>
                  <a:lnTo>
                    <a:pt x="24" y="122"/>
                  </a:lnTo>
                  <a:lnTo>
                    <a:pt x="29" y="126"/>
                  </a:lnTo>
                  <a:lnTo>
                    <a:pt x="36" y="130"/>
                  </a:lnTo>
                  <a:lnTo>
                    <a:pt x="43" y="133"/>
                  </a:lnTo>
                  <a:lnTo>
                    <a:pt x="49" y="136"/>
                  </a:lnTo>
                  <a:lnTo>
                    <a:pt x="57" y="140"/>
                  </a:lnTo>
                  <a:lnTo>
                    <a:pt x="65" y="141"/>
                  </a:lnTo>
                  <a:lnTo>
                    <a:pt x="73" y="142"/>
                  </a:lnTo>
                  <a:lnTo>
                    <a:pt x="81" y="143"/>
                  </a:lnTo>
                  <a:lnTo>
                    <a:pt x="2381" y="143"/>
                  </a:lnTo>
                  <a:lnTo>
                    <a:pt x="2381" y="143"/>
                  </a:lnTo>
                  <a:lnTo>
                    <a:pt x="2389" y="142"/>
                  </a:lnTo>
                  <a:lnTo>
                    <a:pt x="2396" y="141"/>
                  </a:lnTo>
                  <a:lnTo>
                    <a:pt x="2405" y="140"/>
                  </a:lnTo>
                  <a:lnTo>
                    <a:pt x="2412" y="136"/>
                  </a:lnTo>
                  <a:lnTo>
                    <a:pt x="2419" y="133"/>
                  </a:lnTo>
                  <a:lnTo>
                    <a:pt x="2426" y="130"/>
                  </a:lnTo>
                  <a:lnTo>
                    <a:pt x="2432" y="126"/>
                  </a:lnTo>
                  <a:lnTo>
                    <a:pt x="2438" y="122"/>
                  </a:lnTo>
                  <a:lnTo>
                    <a:pt x="2443" y="117"/>
                  </a:lnTo>
                  <a:lnTo>
                    <a:pt x="2448" y="111"/>
                  </a:lnTo>
                  <a:lnTo>
                    <a:pt x="2452" y="105"/>
                  </a:lnTo>
                  <a:lnTo>
                    <a:pt x="2455" y="99"/>
                  </a:lnTo>
                  <a:lnTo>
                    <a:pt x="2458" y="92"/>
                  </a:lnTo>
                  <a:lnTo>
                    <a:pt x="2460" y="86"/>
                  </a:lnTo>
                  <a:lnTo>
                    <a:pt x="2461" y="79"/>
                  </a:lnTo>
                  <a:lnTo>
                    <a:pt x="2461" y="71"/>
                  </a:lnTo>
                  <a:lnTo>
                    <a:pt x="2461" y="71"/>
                  </a:lnTo>
                  <a:lnTo>
                    <a:pt x="2461" y="64"/>
                  </a:lnTo>
                  <a:lnTo>
                    <a:pt x="2460" y="57"/>
                  </a:lnTo>
                  <a:lnTo>
                    <a:pt x="2458" y="50"/>
                  </a:lnTo>
                  <a:lnTo>
                    <a:pt x="2455" y="44"/>
                  </a:lnTo>
                  <a:lnTo>
                    <a:pt x="2452" y="38"/>
                  </a:lnTo>
                  <a:lnTo>
                    <a:pt x="2448" y="32"/>
                  </a:lnTo>
                  <a:lnTo>
                    <a:pt x="2443" y="26"/>
                  </a:lnTo>
                  <a:lnTo>
                    <a:pt x="2438" y="21"/>
                  </a:lnTo>
                  <a:lnTo>
                    <a:pt x="2432" y="17"/>
                  </a:lnTo>
                  <a:lnTo>
                    <a:pt x="2426" y="13"/>
                  </a:lnTo>
                  <a:lnTo>
                    <a:pt x="2419" y="8"/>
                  </a:lnTo>
                  <a:lnTo>
                    <a:pt x="2412" y="6"/>
                  </a:lnTo>
                  <a:lnTo>
                    <a:pt x="2405" y="3"/>
                  </a:lnTo>
                  <a:lnTo>
                    <a:pt x="2396" y="2"/>
                  </a:lnTo>
                  <a:lnTo>
                    <a:pt x="2389" y="1"/>
                  </a:lnTo>
                  <a:lnTo>
                    <a:pt x="2381" y="0"/>
                  </a:lnTo>
                  <a:lnTo>
                    <a:pt x="238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6" name="Freeform 34">
              <a:extLst>
                <a:ext uri="{FF2B5EF4-FFF2-40B4-BE49-F238E27FC236}">
                  <a16:creationId xmlns:a16="http://schemas.microsoft.com/office/drawing/2014/main" id="{628070F9-B447-42C9-B3E5-6ADEF5C4BD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21429" y="3670298"/>
              <a:ext cx="515938" cy="374649"/>
            </a:xfrm>
            <a:custGeom>
              <a:avLst/>
              <a:gdLst>
                <a:gd name="T0" fmla="*/ 2269 w 2273"/>
                <a:gd name="T1" fmla="*/ 1128 h 1646"/>
                <a:gd name="T2" fmla="*/ 2198 w 2273"/>
                <a:gd name="T3" fmla="*/ 1249 h 1646"/>
                <a:gd name="T4" fmla="*/ 1933 w 2273"/>
                <a:gd name="T5" fmla="*/ 1512 h 1646"/>
                <a:gd name="T6" fmla="*/ 1865 w 2273"/>
                <a:gd name="T7" fmla="*/ 1558 h 1646"/>
                <a:gd name="T8" fmla="*/ 1801 w 2273"/>
                <a:gd name="T9" fmla="*/ 1561 h 1646"/>
                <a:gd name="T10" fmla="*/ 1719 w 2273"/>
                <a:gd name="T11" fmla="*/ 1518 h 1646"/>
                <a:gd name="T12" fmla="*/ 1557 w 2273"/>
                <a:gd name="T13" fmla="*/ 1364 h 1646"/>
                <a:gd name="T14" fmla="*/ 1454 w 2273"/>
                <a:gd name="T15" fmla="*/ 1299 h 1646"/>
                <a:gd name="T16" fmla="*/ 1378 w 2273"/>
                <a:gd name="T17" fmla="*/ 1289 h 1646"/>
                <a:gd name="T18" fmla="*/ 1294 w 2273"/>
                <a:gd name="T19" fmla="*/ 1316 h 1646"/>
                <a:gd name="T20" fmla="*/ 1199 w 2273"/>
                <a:gd name="T21" fmla="*/ 1391 h 1646"/>
                <a:gd name="T22" fmla="*/ 1039 w 2273"/>
                <a:gd name="T23" fmla="*/ 1566 h 1646"/>
                <a:gd name="T24" fmla="*/ 949 w 2273"/>
                <a:gd name="T25" fmla="*/ 1626 h 1646"/>
                <a:gd name="T26" fmla="*/ 845 w 2273"/>
                <a:gd name="T27" fmla="*/ 1646 h 1646"/>
                <a:gd name="T28" fmla="*/ 717 w 2273"/>
                <a:gd name="T29" fmla="*/ 1612 h 1646"/>
                <a:gd name="T30" fmla="*/ 587 w 2273"/>
                <a:gd name="T31" fmla="*/ 1534 h 1646"/>
                <a:gd name="T32" fmla="*/ 443 w 2273"/>
                <a:gd name="T33" fmla="*/ 1464 h 1646"/>
                <a:gd name="T34" fmla="*/ 328 w 2273"/>
                <a:gd name="T35" fmla="*/ 1447 h 1646"/>
                <a:gd name="T36" fmla="*/ 238 w 2273"/>
                <a:gd name="T37" fmla="*/ 1466 h 1646"/>
                <a:gd name="T38" fmla="*/ 141 w 2273"/>
                <a:gd name="T39" fmla="*/ 1529 h 1646"/>
                <a:gd name="T40" fmla="*/ 73 w 2273"/>
                <a:gd name="T41" fmla="*/ 1567 h 1646"/>
                <a:gd name="T42" fmla="*/ 23 w 2273"/>
                <a:gd name="T43" fmla="*/ 1531 h 1646"/>
                <a:gd name="T44" fmla="*/ 0 w 2273"/>
                <a:gd name="T45" fmla="*/ 1453 h 1646"/>
                <a:gd name="T46" fmla="*/ 7 w 2273"/>
                <a:gd name="T47" fmla="*/ 731 h 1646"/>
                <a:gd name="T48" fmla="*/ 54 w 2273"/>
                <a:gd name="T49" fmla="*/ 653 h 1646"/>
                <a:gd name="T50" fmla="*/ 144 w 2273"/>
                <a:gd name="T51" fmla="*/ 583 h 1646"/>
                <a:gd name="T52" fmla="*/ 297 w 2273"/>
                <a:gd name="T53" fmla="*/ 510 h 1646"/>
                <a:gd name="T54" fmla="*/ 588 w 2273"/>
                <a:gd name="T55" fmla="*/ 182 h 1646"/>
                <a:gd name="T56" fmla="*/ 600 w 2273"/>
                <a:gd name="T57" fmla="*/ 138 h 1646"/>
                <a:gd name="T58" fmla="*/ 637 w 2273"/>
                <a:gd name="T59" fmla="*/ 101 h 1646"/>
                <a:gd name="T60" fmla="*/ 681 w 2273"/>
                <a:gd name="T61" fmla="*/ 91 h 1646"/>
                <a:gd name="T62" fmla="*/ 731 w 2273"/>
                <a:gd name="T63" fmla="*/ 107 h 1646"/>
                <a:gd name="T64" fmla="*/ 764 w 2273"/>
                <a:gd name="T65" fmla="*/ 147 h 1646"/>
                <a:gd name="T66" fmla="*/ 772 w 2273"/>
                <a:gd name="T67" fmla="*/ 406 h 1646"/>
                <a:gd name="T68" fmla="*/ 1045 w 2273"/>
                <a:gd name="T69" fmla="*/ 91 h 1646"/>
                <a:gd name="T70" fmla="*/ 1061 w 2273"/>
                <a:gd name="T71" fmla="*/ 40 h 1646"/>
                <a:gd name="T72" fmla="*/ 1101 w 2273"/>
                <a:gd name="T73" fmla="*/ 7 h 1646"/>
                <a:gd name="T74" fmla="*/ 1146 w 2273"/>
                <a:gd name="T75" fmla="*/ 0 h 1646"/>
                <a:gd name="T76" fmla="*/ 1195 w 2273"/>
                <a:gd name="T77" fmla="*/ 21 h 1646"/>
                <a:gd name="T78" fmla="*/ 1224 w 2273"/>
                <a:gd name="T79" fmla="*/ 64 h 1646"/>
                <a:gd name="T80" fmla="*/ 1299 w 2273"/>
                <a:gd name="T81" fmla="*/ 389 h 1646"/>
                <a:gd name="T82" fmla="*/ 1502 w 2273"/>
                <a:gd name="T83" fmla="*/ 173 h 1646"/>
                <a:gd name="T84" fmla="*/ 1522 w 2273"/>
                <a:gd name="T85" fmla="*/ 124 h 1646"/>
                <a:gd name="T86" fmla="*/ 1566 w 2273"/>
                <a:gd name="T87" fmla="*/ 95 h 1646"/>
                <a:gd name="T88" fmla="*/ 1611 w 2273"/>
                <a:gd name="T89" fmla="*/ 93 h 1646"/>
                <a:gd name="T90" fmla="*/ 1658 w 2273"/>
                <a:gd name="T91" fmla="*/ 117 h 1646"/>
                <a:gd name="T92" fmla="*/ 1683 w 2273"/>
                <a:gd name="T93" fmla="*/ 163 h 1646"/>
                <a:gd name="T94" fmla="*/ 1811 w 2273"/>
                <a:gd name="T95" fmla="*/ 460 h 1646"/>
                <a:gd name="T96" fmla="*/ 2070 w 2273"/>
                <a:gd name="T97" fmla="*/ 550 h 1646"/>
                <a:gd name="T98" fmla="*/ 2180 w 2273"/>
                <a:gd name="T99" fmla="*/ 617 h 1646"/>
                <a:gd name="T100" fmla="*/ 2249 w 2273"/>
                <a:gd name="T101" fmla="*/ 691 h 1646"/>
                <a:gd name="T102" fmla="*/ 2273 w 2273"/>
                <a:gd name="T103" fmla="*/ 771 h 1646"/>
                <a:gd name="T104" fmla="*/ 292 w 2273"/>
                <a:gd name="T105" fmla="*/ 869 h 1646"/>
                <a:gd name="T106" fmla="*/ 242 w 2273"/>
                <a:gd name="T107" fmla="*/ 832 h 1646"/>
                <a:gd name="T108" fmla="*/ 202 w 2273"/>
                <a:gd name="T109" fmla="*/ 842 h 1646"/>
                <a:gd name="T110" fmla="*/ 175 w 2273"/>
                <a:gd name="T111" fmla="*/ 892 h 1646"/>
                <a:gd name="T112" fmla="*/ 185 w 2273"/>
                <a:gd name="T113" fmla="*/ 1231 h 1646"/>
                <a:gd name="T114" fmla="*/ 236 w 2273"/>
                <a:gd name="T115" fmla="*/ 1258 h 1646"/>
                <a:gd name="T116" fmla="*/ 279 w 2273"/>
                <a:gd name="T117" fmla="*/ 1240 h 1646"/>
                <a:gd name="T118" fmla="*/ 297 w 2273"/>
                <a:gd name="T119" fmla="*/ 892 h 1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73" h="1646">
                  <a:moveTo>
                    <a:pt x="2273" y="771"/>
                  </a:moveTo>
                  <a:lnTo>
                    <a:pt x="2273" y="771"/>
                  </a:lnTo>
                  <a:lnTo>
                    <a:pt x="2273" y="1085"/>
                  </a:lnTo>
                  <a:lnTo>
                    <a:pt x="2273" y="1085"/>
                  </a:lnTo>
                  <a:lnTo>
                    <a:pt x="2272" y="1107"/>
                  </a:lnTo>
                  <a:lnTo>
                    <a:pt x="2269" y="1128"/>
                  </a:lnTo>
                  <a:lnTo>
                    <a:pt x="2263" y="1148"/>
                  </a:lnTo>
                  <a:lnTo>
                    <a:pt x="2255" y="1168"/>
                  </a:lnTo>
                  <a:lnTo>
                    <a:pt x="2246" y="1187"/>
                  </a:lnTo>
                  <a:lnTo>
                    <a:pt x="2232" y="1207"/>
                  </a:lnTo>
                  <a:lnTo>
                    <a:pt x="2216" y="1228"/>
                  </a:lnTo>
                  <a:lnTo>
                    <a:pt x="2198" y="1249"/>
                  </a:lnTo>
                  <a:lnTo>
                    <a:pt x="2176" y="1272"/>
                  </a:lnTo>
                  <a:lnTo>
                    <a:pt x="2152" y="1297"/>
                  </a:lnTo>
                  <a:lnTo>
                    <a:pt x="2094" y="1355"/>
                  </a:lnTo>
                  <a:lnTo>
                    <a:pt x="2020" y="1426"/>
                  </a:lnTo>
                  <a:lnTo>
                    <a:pt x="1933" y="1512"/>
                  </a:lnTo>
                  <a:lnTo>
                    <a:pt x="1933" y="1512"/>
                  </a:lnTo>
                  <a:lnTo>
                    <a:pt x="1922" y="1523"/>
                  </a:lnTo>
                  <a:lnTo>
                    <a:pt x="1910" y="1533"/>
                  </a:lnTo>
                  <a:lnTo>
                    <a:pt x="1899" y="1541"/>
                  </a:lnTo>
                  <a:lnTo>
                    <a:pt x="1887" y="1548"/>
                  </a:lnTo>
                  <a:lnTo>
                    <a:pt x="1876" y="1554"/>
                  </a:lnTo>
                  <a:lnTo>
                    <a:pt x="1865" y="1558"/>
                  </a:lnTo>
                  <a:lnTo>
                    <a:pt x="1854" y="1561"/>
                  </a:lnTo>
                  <a:lnTo>
                    <a:pt x="1843" y="1564"/>
                  </a:lnTo>
                  <a:lnTo>
                    <a:pt x="1833" y="1565"/>
                  </a:lnTo>
                  <a:lnTo>
                    <a:pt x="1822" y="1565"/>
                  </a:lnTo>
                  <a:lnTo>
                    <a:pt x="1812" y="1564"/>
                  </a:lnTo>
                  <a:lnTo>
                    <a:pt x="1801" y="1561"/>
                  </a:lnTo>
                  <a:lnTo>
                    <a:pt x="1791" y="1559"/>
                  </a:lnTo>
                  <a:lnTo>
                    <a:pt x="1780" y="1555"/>
                  </a:lnTo>
                  <a:lnTo>
                    <a:pt x="1770" y="1551"/>
                  </a:lnTo>
                  <a:lnTo>
                    <a:pt x="1760" y="1546"/>
                  </a:lnTo>
                  <a:lnTo>
                    <a:pt x="1739" y="1533"/>
                  </a:lnTo>
                  <a:lnTo>
                    <a:pt x="1719" y="1518"/>
                  </a:lnTo>
                  <a:lnTo>
                    <a:pt x="1699" y="1502"/>
                  </a:lnTo>
                  <a:lnTo>
                    <a:pt x="1680" y="1484"/>
                  </a:lnTo>
                  <a:lnTo>
                    <a:pt x="1640" y="1444"/>
                  </a:lnTo>
                  <a:lnTo>
                    <a:pt x="1599" y="1403"/>
                  </a:lnTo>
                  <a:lnTo>
                    <a:pt x="1578" y="1383"/>
                  </a:lnTo>
                  <a:lnTo>
                    <a:pt x="1557" y="1364"/>
                  </a:lnTo>
                  <a:lnTo>
                    <a:pt x="1535" y="1346"/>
                  </a:lnTo>
                  <a:lnTo>
                    <a:pt x="1513" y="1330"/>
                  </a:lnTo>
                  <a:lnTo>
                    <a:pt x="1490" y="1316"/>
                  </a:lnTo>
                  <a:lnTo>
                    <a:pt x="1478" y="1310"/>
                  </a:lnTo>
                  <a:lnTo>
                    <a:pt x="1466" y="1304"/>
                  </a:lnTo>
                  <a:lnTo>
                    <a:pt x="1454" y="1299"/>
                  </a:lnTo>
                  <a:lnTo>
                    <a:pt x="1442" y="1295"/>
                  </a:lnTo>
                  <a:lnTo>
                    <a:pt x="1430" y="1292"/>
                  </a:lnTo>
                  <a:lnTo>
                    <a:pt x="1418" y="1290"/>
                  </a:lnTo>
                  <a:lnTo>
                    <a:pt x="1404" y="1288"/>
                  </a:lnTo>
                  <a:lnTo>
                    <a:pt x="1391" y="1288"/>
                  </a:lnTo>
                  <a:lnTo>
                    <a:pt x="1378" y="1289"/>
                  </a:lnTo>
                  <a:lnTo>
                    <a:pt x="1365" y="1290"/>
                  </a:lnTo>
                  <a:lnTo>
                    <a:pt x="1350" y="1293"/>
                  </a:lnTo>
                  <a:lnTo>
                    <a:pt x="1337" y="1296"/>
                  </a:lnTo>
                  <a:lnTo>
                    <a:pt x="1323" y="1301"/>
                  </a:lnTo>
                  <a:lnTo>
                    <a:pt x="1308" y="1308"/>
                  </a:lnTo>
                  <a:lnTo>
                    <a:pt x="1294" y="1316"/>
                  </a:lnTo>
                  <a:lnTo>
                    <a:pt x="1279" y="1324"/>
                  </a:lnTo>
                  <a:lnTo>
                    <a:pt x="1263" y="1335"/>
                  </a:lnTo>
                  <a:lnTo>
                    <a:pt x="1248" y="1347"/>
                  </a:lnTo>
                  <a:lnTo>
                    <a:pt x="1232" y="1360"/>
                  </a:lnTo>
                  <a:lnTo>
                    <a:pt x="1215" y="1376"/>
                  </a:lnTo>
                  <a:lnTo>
                    <a:pt x="1199" y="1391"/>
                  </a:lnTo>
                  <a:lnTo>
                    <a:pt x="1183" y="1410"/>
                  </a:lnTo>
                  <a:lnTo>
                    <a:pt x="1183" y="1410"/>
                  </a:lnTo>
                  <a:lnTo>
                    <a:pt x="1124" y="1477"/>
                  </a:lnTo>
                  <a:lnTo>
                    <a:pt x="1096" y="1509"/>
                  </a:lnTo>
                  <a:lnTo>
                    <a:pt x="1067" y="1538"/>
                  </a:lnTo>
                  <a:lnTo>
                    <a:pt x="1039" y="1566"/>
                  </a:lnTo>
                  <a:lnTo>
                    <a:pt x="1024" y="1577"/>
                  </a:lnTo>
                  <a:lnTo>
                    <a:pt x="1010" y="1590"/>
                  </a:lnTo>
                  <a:lnTo>
                    <a:pt x="995" y="1600"/>
                  </a:lnTo>
                  <a:lnTo>
                    <a:pt x="980" y="1610"/>
                  </a:lnTo>
                  <a:lnTo>
                    <a:pt x="965" y="1618"/>
                  </a:lnTo>
                  <a:lnTo>
                    <a:pt x="949" y="1626"/>
                  </a:lnTo>
                  <a:lnTo>
                    <a:pt x="933" y="1633"/>
                  </a:lnTo>
                  <a:lnTo>
                    <a:pt x="916" y="1638"/>
                  </a:lnTo>
                  <a:lnTo>
                    <a:pt x="900" y="1642"/>
                  </a:lnTo>
                  <a:lnTo>
                    <a:pt x="882" y="1645"/>
                  </a:lnTo>
                  <a:lnTo>
                    <a:pt x="864" y="1646"/>
                  </a:lnTo>
                  <a:lnTo>
                    <a:pt x="845" y="1646"/>
                  </a:lnTo>
                  <a:lnTo>
                    <a:pt x="826" y="1645"/>
                  </a:lnTo>
                  <a:lnTo>
                    <a:pt x="806" y="1642"/>
                  </a:lnTo>
                  <a:lnTo>
                    <a:pt x="785" y="1637"/>
                  </a:lnTo>
                  <a:lnTo>
                    <a:pt x="763" y="1631"/>
                  </a:lnTo>
                  <a:lnTo>
                    <a:pt x="741" y="1622"/>
                  </a:lnTo>
                  <a:lnTo>
                    <a:pt x="717" y="1612"/>
                  </a:lnTo>
                  <a:lnTo>
                    <a:pt x="693" y="1600"/>
                  </a:lnTo>
                  <a:lnTo>
                    <a:pt x="668" y="1587"/>
                  </a:lnTo>
                  <a:lnTo>
                    <a:pt x="642" y="1571"/>
                  </a:lnTo>
                  <a:lnTo>
                    <a:pt x="615" y="1552"/>
                  </a:lnTo>
                  <a:lnTo>
                    <a:pt x="615" y="1552"/>
                  </a:lnTo>
                  <a:lnTo>
                    <a:pt x="587" y="1534"/>
                  </a:lnTo>
                  <a:lnTo>
                    <a:pt x="561" y="1518"/>
                  </a:lnTo>
                  <a:lnTo>
                    <a:pt x="535" y="1504"/>
                  </a:lnTo>
                  <a:lnTo>
                    <a:pt x="511" y="1492"/>
                  </a:lnTo>
                  <a:lnTo>
                    <a:pt x="488" y="1481"/>
                  </a:lnTo>
                  <a:lnTo>
                    <a:pt x="465" y="1472"/>
                  </a:lnTo>
                  <a:lnTo>
                    <a:pt x="443" y="1464"/>
                  </a:lnTo>
                  <a:lnTo>
                    <a:pt x="422" y="1459"/>
                  </a:lnTo>
                  <a:lnTo>
                    <a:pt x="402" y="1453"/>
                  </a:lnTo>
                  <a:lnTo>
                    <a:pt x="382" y="1450"/>
                  </a:lnTo>
                  <a:lnTo>
                    <a:pt x="363" y="1448"/>
                  </a:lnTo>
                  <a:lnTo>
                    <a:pt x="345" y="1447"/>
                  </a:lnTo>
                  <a:lnTo>
                    <a:pt x="328" y="1447"/>
                  </a:lnTo>
                  <a:lnTo>
                    <a:pt x="312" y="1448"/>
                  </a:lnTo>
                  <a:lnTo>
                    <a:pt x="296" y="1450"/>
                  </a:lnTo>
                  <a:lnTo>
                    <a:pt x="280" y="1453"/>
                  </a:lnTo>
                  <a:lnTo>
                    <a:pt x="267" y="1457"/>
                  </a:lnTo>
                  <a:lnTo>
                    <a:pt x="252" y="1462"/>
                  </a:lnTo>
                  <a:lnTo>
                    <a:pt x="238" y="1466"/>
                  </a:lnTo>
                  <a:lnTo>
                    <a:pt x="226" y="1472"/>
                  </a:lnTo>
                  <a:lnTo>
                    <a:pt x="213" y="1479"/>
                  </a:lnTo>
                  <a:lnTo>
                    <a:pt x="202" y="1485"/>
                  </a:lnTo>
                  <a:lnTo>
                    <a:pt x="179" y="1498"/>
                  </a:lnTo>
                  <a:lnTo>
                    <a:pt x="160" y="1513"/>
                  </a:lnTo>
                  <a:lnTo>
                    <a:pt x="141" y="1529"/>
                  </a:lnTo>
                  <a:lnTo>
                    <a:pt x="107" y="1556"/>
                  </a:lnTo>
                  <a:lnTo>
                    <a:pt x="107" y="1556"/>
                  </a:lnTo>
                  <a:lnTo>
                    <a:pt x="99" y="1562"/>
                  </a:lnTo>
                  <a:lnTo>
                    <a:pt x="90" y="1566"/>
                  </a:lnTo>
                  <a:lnTo>
                    <a:pt x="81" y="1567"/>
                  </a:lnTo>
                  <a:lnTo>
                    <a:pt x="73" y="1567"/>
                  </a:lnTo>
                  <a:lnTo>
                    <a:pt x="63" y="1565"/>
                  </a:lnTo>
                  <a:lnTo>
                    <a:pt x="55" y="1561"/>
                  </a:lnTo>
                  <a:lnTo>
                    <a:pt x="46" y="1555"/>
                  </a:lnTo>
                  <a:lnTo>
                    <a:pt x="38" y="1549"/>
                  </a:lnTo>
                  <a:lnTo>
                    <a:pt x="30" y="1540"/>
                  </a:lnTo>
                  <a:lnTo>
                    <a:pt x="23" y="1531"/>
                  </a:lnTo>
                  <a:lnTo>
                    <a:pt x="16" y="1520"/>
                  </a:lnTo>
                  <a:lnTo>
                    <a:pt x="11" y="1509"/>
                  </a:lnTo>
                  <a:lnTo>
                    <a:pt x="7" y="1496"/>
                  </a:lnTo>
                  <a:lnTo>
                    <a:pt x="3" y="1483"/>
                  </a:lnTo>
                  <a:lnTo>
                    <a:pt x="1" y="1468"/>
                  </a:lnTo>
                  <a:lnTo>
                    <a:pt x="0" y="1453"/>
                  </a:lnTo>
                  <a:lnTo>
                    <a:pt x="0" y="1453"/>
                  </a:lnTo>
                  <a:lnTo>
                    <a:pt x="0" y="771"/>
                  </a:lnTo>
                  <a:lnTo>
                    <a:pt x="0" y="771"/>
                  </a:lnTo>
                  <a:lnTo>
                    <a:pt x="1" y="757"/>
                  </a:lnTo>
                  <a:lnTo>
                    <a:pt x="3" y="743"/>
                  </a:lnTo>
                  <a:lnTo>
                    <a:pt x="7" y="731"/>
                  </a:lnTo>
                  <a:lnTo>
                    <a:pt x="11" y="717"/>
                  </a:lnTo>
                  <a:lnTo>
                    <a:pt x="17" y="704"/>
                  </a:lnTo>
                  <a:lnTo>
                    <a:pt x="24" y="691"/>
                  </a:lnTo>
                  <a:lnTo>
                    <a:pt x="33" y="678"/>
                  </a:lnTo>
                  <a:lnTo>
                    <a:pt x="43" y="666"/>
                  </a:lnTo>
                  <a:lnTo>
                    <a:pt x="54" y="653"/>
                  </a:lnTo>
                  <a:lnTo>
                    <a:pt x="66" y="641"/>
                  </a:lnTo>
                  <a:lnTo>
                    <a:pt x="80" y="629"/>
                  </a:lnTo>
                  <a:lnTo>
                    <a:pt x="94" y="617"/>
                  </a:lnTo>
                  <a:lnTo>
                    <a:pt x="109" y="606"/>
                  </a:lnTo>
                  <a:lnTo>
                    <a:pt x="126" y="594"/>
                  </a:lnTo>
                  <a:lnTo>
                    <a:pt x="144" y="583"/>
                  </a:lnTo>
                  <a:lnTo>
                    <a:pt x="163" y="571"/>
                  </a:lnTo>
                  <a:lnTo>
                    <a:pt x="183" y="561"/>
                  </a:lnTo>
                  <a:lnTo>
                    <a:pt x="204" y="550"/>
                  </a:lnTo>
                  <a:lnTo>
                    <a:pt x="226" y="540"/>
                  </a:lnTo>
                  <a:lnTo>
                    <a:pt x="249" y="530"/>
                  </a:lnTo>
                  <a:lnTo>
                    <a:pt x="297" y="510"/>
                  </a:lnTo>
                  <a:lnTo>
                    <a:pt x="349" y="493"/>
                  </a:lnTo>
                  <a:lnTo>
                    <a:pt x="404" y="476"/>
                  </a:lnTo>
                  <a:lnTo>
                    <a:pt x="463" y="460"/>
                  </a:lnTo>
                  <a:lnTo>
                    <a:pt x="524" y="445"/>
                  </a:lnTo>
                  <a:lnTo>
                    <a:pt x="588" y="433"/>
                  </a:lnTo>
                  <a:lnTo>
                    <a:pt x="588" y="182"/>
                  </a:lnTo>
                  <a:lnTo>
                    <a:pt x="588" y="182"/>
                  </a:lnTo>
                  <a:lnTo>
                    <a:pt x="589" y="173"/>
                  </a:lnTo>
                  <a:lnTo>
                    <a:pt x="590" y="163"/>
                  </a:lnTo>
                  <a:lnTo>
                    <a:pt x="593" y="155"/>
                  </a:lnTo>
                  <a:lnTo>
                    <a:pt x="596" y="147"/>
                  </a:lnTo>
                  <a:lnTo>
                    <a:pt x="600" y="138"/>
                  </a:lnTo>
                  <a:lnTo>
                    <a:pt x="604" y="131"/>
                  </a:lnTo>
                  <a:lnTo>
                    <a:pt x="609" y="124"/>
                  </a:lnTo>
                  <a:lnTo>
                    <a:pt x="616" y="117"/>
                  </a:lnTo>
                  <a:lnTo>
                    <a:pt x="622" y="112"/>
                  </a:lnTo>
                  <a:lnTo>
                    <a:pt x="629" y="107"/>
                  </a:lnTo>
                  <a:lnTo>
                    <a:pt x="637" y="101"/>
                  </a:lnTo>
                  <a:lnTo>
                    <a:pt x="645" y="98"/>
                  </a:lnTo>
                  <a:lnTo>
                    <a:pt x="653" y="95"/>
                  </a:lnTo>
                  <a:lnTo>
                    <a:pt x="662" y="93"/>
                  </a:lnTo>
                  <a:lnTo>
                    <a:pt x="671" y="91"/>
                  </a:lnTo>
                  <a:lnTo>
                    <a:pt x="681" y="91"/>
                  </a:lnTo>
                  <a:lnTo>
                    <a:pt x="681" y="91"/>
                  </a:lnTo>
                  <a:lnTo>
                    <a:pt x="689" y="91"/>
                  </a:lnTo>
                  <a:lnTo>
                    <a:pt x="698" y="93"/>
                  </a:lnTo>
                  <a:lnTo>
                    <a:pt x="707" y="95"/>
                  </a:lnTo>
                  <a:lnTo>
                    <a:pt x="715" y="98"/>
                  </a:lnTo>
                  <a:lnTo>
                    <a:pt x="724" y="101"/>
                  </a:lnTo>
                  <a:lnTo>
                    <a:pt x="731" y="107"/>
                  </a:lnTo>
                  <a:lnTo>
                    <a:pt x="738" y="112"/>
                  </a:lnTo>
                  <a:lnTo>
                    <a:pt x="745" y="117"/>
                  </a:lnTo>
                  <a:lnTo>
                    <a:pt x="751" y="124"/>
                  </a:lnTo>
                  <a:lnTo>
                    <a:pt x="756" y="131"/>
                  </a:lnTo>
                  <a:lnTo>
                    <a:pt x="760" y="138"/>
                  </a:lnTo>
                  <a:lnTo>
                    <a:pt x="764" y="147"/>
                  </a:lnTo>
                  <a:lnTo>
                    <a:pt x="768" y="155"/>
                  </a:lnTo>
                  <a:lnTo>
                    <a:pt x="770" y="163"/>
                  </a:lnTo>
                  <a:lnTo>
                    <a:pt x="771" y="173"/>
                  </a:lnTo>
                  <a:lnTo>
                    <a:pt x="772" y="182"/>
                  </a:lnTo>
                  <a:lnTo>
                    <a:pt x="772" y="406"/>
                  </a:lnTo>
                  <a:lnTo>
                    <a:pt x="772" y="406"/>
                  </a:lnTo>
                  <a:lnTo>
                    <a:pt x="838" y="398"/>
                  </a:lnTo>
                  <a:lnTo>
                    <a:pt x="905" y="393"/>
                  </a:lnTo>
                  <a:lnTo>
                    <a:pt x="975" y="389"/>
                  </a:lnTo>
                  <a:lnTo>
                    <a:pt x="1045" y="387"/>
                  </a:lnTo>
                  <a:lnTo>
                    <a:pt x="1045" y="91"/>
                  </a:lnTo>
                  <a:lnTo>
                    <a:pt x="1045" y="91"/>
                  </a:lnTo>
                  <a:lnTo>
                    <a:pt x="1045" y="81"/>
                  </a:lnTo>
                  <a:lnTo>
                    <a:pt x="1047" y="72"/>
                  </a:lnTo>
                  <a:lnTo>
                    <a:pt x="1050" y="64"/>
                  </a:lnTo>
                  <a:lnTo>
                    <a:pt x="1053" y="55"/>
                  </a:lnTo>
                  <a:lnTo>
                    <a:pt x="1057" y="47"/>
                  </a:lnTo>
                  <a:lnTo>
                    <a:pt x="1061" y="40"/>
                  </a:lnTo>
                  <a:lnTo>
                    <a:pt x="1066" y="32"/>
                  </a:lnTo>
                  <a:lnTo>
                    <a:pt x="1073" y="26"/>
                  </a:lnTo>
                  <a:lnTo>
                    <a:pt x="1079" y="21"/>
                  </a:lnTo>
                  <a:lnTo>
                    <a:pt x="1085" y="15"/>
                  </a:lnTo>
                  <a:lnTo>
                    <a:pt x="1094" y="10"/>
                  </a:lnTo>
                  <a:lnTo>
                    <a:pt x="1101" y="7"/>
                  </a:lnTo>
                  <a:lnTo>
                    <a:pt x="1109" y="4"/>
                  </a:lnTo>
                  <a:lnTo>
                    <a:pt x="1119" y="2"/>
                  </a:lnTo>
                  <a:lnTo>
                    <a:pt x="1127" y="0"/>
                  </a:lnTo>
                  <a:lnTo>
                    <a:pt x="1137" y="0"/>
                  </a:lnTo>
                  <a:lnTo>
                    <a:pt x="1137" y="0"/>
                  </a:lnTo>
                  <a:lnTo>
                    <a:pt x="1146" y="0"/>
                  </a:lnTo>
                  <a:lnTo>
                    <a:pt x="1155" y="2"/>
                  </a:lnTo>
                  <a:lnTo>
                    <a:pt x="1164" y="4"/>
                  </a:lnTo>
                  <a:lnTo>
                    <a:pt x="1172" y="7"/>
                  </a:lnTo>
                  <a:lnTo>
                    <a:pt x="1181" y="10"/>
                  </a:lnTo>
                  <a:lnTo>
                    <a:pt x="1188" y="15"/>
                  </a:lnTo>
                  <a:lnTo>
                    <a:pt x="1195" y="21"/>
                  </a:lnTo>
                  <a:lnTo>
                    <a:pt x="1202" y="26"/>
                  </a:lnTo>
                  <a:lnTo>
                    <a:pt x="1207" y="32"/>
                  </a:lnTo>
                  <a:lnTo>
                    <a:pt x="1212" y="40"/>
                  </a:lnTo>
                  <a:lnTo>
                    <a:pt x="1217" y="47"/>
                  </a:lnTo>
                  <a:lnTo>
                    <a:pt x="1220" y="55"/>
                  </a:lnTo>
                  <a:lnTo>
                    <a:pt x="1224" y="64"/>
                  </a:lnTo>
                  <a:lnTo>
                    <a:pt x="1226" y="72"/>
                  </a:lnTo>
                  <a:lnTo>
                    <a:pt x="1228" y="81"/>
                  </a:lnTo>
                  <a:lnTo>
                    <a:pt x="1228" y="91"/>
                  </a:lnTo>
                  <a:lnTo>
                    <a:pt x="1228" y="387"/>
                  </a:lnTo>
                  <a:lnTo>
                    <a:pt x="1228" y="387"/>
                  </a:lnTo>
                  <a:lnTo>
                    <a:pt x="1299" y="389"/>
                  </a:lnTo>
                  <a:lnTo>
                    <a:pt x="1368" y="393"/>
                  </a:lnTo>
                  <a:lnTo>
                    <a:pt x="1435" y="398"/>
                  </a:lnTo>
                  <a:lnTo>
                    <a:pt x="1502" y="406"/>
                  </a:lnTo>
                  <a:lnTo>
                    <a:pt x="1502" y="182"/>
                  </a:lnTo>
                  <a:lnTo>
                    <a:pt x="1502" y="182"/>
                  </a:lnTo>
                  <a:lnTo>
                    <a:pt x="1502" y="173"/>
                  </a:lnTo>
                  <a:lnTo>
                    <a:pt x="1503" y="163"/>
                  </a:lnTo>
                  <a:lnTo>
                    <a:pt x="1506" y="155"/>
                  </a:lnTo>
                  <a:lnTo>
                    <a:pt x="1509" y="147"/>
                  </a:lnTo>
                  <a:lnTo>
                    <a:pt x="1513" y="138"/>
                  </a:lnTo>
                  <a:lnTo>
                    <a:pt x="1517" y="131"/>
                  </a:lnTo>
                  <a:lnTo>
                    <a:pt x="1522" y="124"/>
                  </a:lnTo>
                  <a:lnTo>
                    <a:pt x="1529" y="117"/>
                  </a:lnTo>
                  <a:lnTo>
                    <a:pt x="1535" y="112"/>
                  </a:lnTo>
                  <a:lnTo>
                    <a:pt x="1542" y="107"/>
                  </a:lnTo>
                  <a:lnTo>
                    <a:pt x="1550" y="101"/>
                  </a:lnTo>
                  <a:lnTo>
                    <a:pt x="1558" y="98"/>
                  </a:lnTo>
                  <a:lnTo>
                    <a:pt x="1566" y="95"/>
                  </a:lnTo>
                  <a:lnTo>
                    <a:pt x="1575" y="93"/>
                  </a:lnTo>
                  <a:lnTo>
                    <a:pt x="1584" y="91"/>
                  </a:lnTo>
                  <a:lnTo>
                    <a:pt x="1594" y="91"/>
                  </a:lnTo>
                  <a:lnTo>
                    <a:pt x="1594" y="91"/>
                  </a:lnTo>
                  <a:lnTo>
                    <a:pt x="1603" y="91"/>
                  </a:lnTo>
                  <a:lnTo>
                    <a:pt x="1611" y="93"/>
                  </a:lnTo>
                  <a:lnTo>
                    <a:pt x="1621" y="95"/>
                  </a:lnTo>
                  <a:lnTo>
                    <a:pt x="1629" y="98"/>
                  </a:lnTo>
                  <a:lnTo>
                    <a:pt x="1637" y="101"/>
                  </a:lnTo>
                  <a:lnTo>
                    <a:pt x="1644" y="107"/>
                  </a:lnTo>
                  <a:lnTo>
                    <a:pt x="1651" y="112"/>
                  </a:lnTo>
                  <a:lnTo>
                    <a:pt x="1658" y="117"/>
                  </a:lnTo>
                  <a:lnTo>
                    <a:pt x="1664" y="124"/>
                  </a:lnTo>
                  <a:lnTo>
                    <a:pt x="1669" y="131"/>
                  </a:lnTo>
                  <a:lnTo>
                    <a:pt x="1673" y="138"/>
                  </a:lnTo>
                  <a:lnTo>
                    <a:pt x="1677" y="147"/>
                  </a:lnTo>
                  <a:lnTo>
                    <a:pt x="1681" y="155"/>
                  </a:lnTo>
                  <a:lnTo>
                    <a:pt x="1683" y="163"/>
                  </a:lnTo>
                  <a:lnTo>
                    <a:pt x="1684" y="173"/>
                  </a:lnTo>
                  <a:lnTo>
                    <a:pt x="1685" y="182"/>
                  </a:lnTo>
                  <a:lnTo>
                    <a:pt x="1685" y="433"/>
                  </a:lnTo>
                  <a:lnTo>
                    <a:pt x="1685" y="433"/>
                  </a:lnTo>
                  <a:lnTo>
                    <a:pt x="1749" y="445"/>
                  </a:lnTo>
                  <a:lnTo>
                    <a:pt x="1811" y="460"/>
                  </a:lnTo>
                  <a:lnTo>
                    <a:pt x="1869" y="476"/>
                  </a:lnTo>
                  <a:lnTo>
                    <a:pt x="1925" y="493"/>
                  </a:lnTo>
                  <a:lnTo>
                    <a:pt x="1976" y="510"/>
                  </a:lnTo>
                  <a:lnTo>
                    <a:pt x="2024" y="530"/>
                  </a:lnTo>
                  <a:lnTo>
                    <a:pt x="2048" y="540"/>
                  </a:lnTo>
                  <a:lnTo>
                    <a:pt x="2070" y="550"/>
                  </a:lnTo>
                  <a:lnTo>
                    <a:pt x="2091" y="561"/>
                  </a:lnTo>
                  <a:lnTo>
                    <a:pt x="2110" y="571"/>
                  </a:lnTo>
                  <a:lnTo>
                    <a:pt x="2129" y="583"/>
                  </a:lnTo>
                  <a:lnTo>
                    <a:pt x="2147" y="594"/>
                  </a:lnTo>
                  <a:lnTo>
                    <a:pt x="2164" y="606"/>
                  </a:lnTo>
                  <a:lnTo>
                    <a:pt x="2180" y="617"/>
                  </a:lnTo>
                  <a:lnTo>
                    <a:pt x="2194" y="629"/>
                  </a:lnTo>
                  <a:lnTo>
                    <a:pt x="2207" y="641"/>
                  </a:lnTo>
                  <a:lnTo>
                    <a:pt x="2219" y="653"/>
                  </a:lnTo>
                  <a:lnTo>
                    <a:pt x="2230" y="666"/>
                  </a:lnTo>
                  <a:lnTo>
                    <a:pt x="2240" y="678"/>
                  </a:lnTo>
                  <a:lnTo>
                    <a:pt x="2249" y="691"/>
                  </a:lnTo>
                  <a:lnTo>
                    <a:pt x="2256" y="704"/>
                  </a:lnTo>
                  <a:lnTo>
                    <a:pt x="2262" y="717"/>
                  </a:lnTo>
                  <a:lnTo>
                    <a:pt x="2267" y="731"/>
                  </a:lnTo>
                  <a:lnTo>
                    <a:pt x="2270" y="743"/>
                  </a:lnTo>
                  <a:lnTo>
                    <a:pt x="2272" y="757"/>
                  </a:lnTo>
                  <a:lnTo>
                    <a:pt x="2273" y="771"/>
                  </a:lnTo>
                  <a:lnTo>
                    <a:pt x="2273" y="771"/>
                  </a:lnTo>
                  <a:close/>
                  <a:moveTo>
                    <a:pt x="297" y="892"/>
                  </a:moveTo>
                  <a:lnTo>
                    <a:pt x="297" y="892"/>
                  </a:lnTo>
                  <a:lnTo>
                    <a:pt x="296" y="887"/>
                  </a:lnTo>
                  <a:lnTo>
                    <a:pt x="296" y="881"/>
                  </a:lnTo>
                  <a:lnTo>
                    <a:pt x="292" y="869"/>
                  </a:lnTo>
                  <a:lnTo>
                    <a:pt x="286" y="859"/>
                  </a:lnTo>
                  <a:lnTo>
                    <a:pt x="279" y="849"/>
                  </a:lnTo>
                  <a:lnTo>
                    <a:pt x="270" y="842"/>
                  </a:lnTo>
                  <a:lnTo>
                    <a:pt x="259" y="837"/>
                  </a:lnTo>
                  <a:lnTo>
                    <a:pt x="248" y="834"/>
                  </a:lnTo>
                  <a:lnTo>
                    <a:pt x="242" y="832"/>
                  </a:lnTo>
                  <a:lnTo>
                    <a:pt x="236" y="831"/>
                  </a:lnTo>
                  <a:lnTo>
                    <a:pt x="236" y="831"/>
                  </a:lnTo>
                  <a:lnTo>
                    <a:pt x="230" y="832"/>
                  </a:lnTo>
                  <a:lnTo>
                    <a:pt x="224" y="834"/>
                  </a:lnTo>
                  <a:lnTo>
                    <a:pt x="212" y="837"/>
                  </a:lnTo>
                  <a:lnTo>
                    <a:pt x="202" y="842"/>
                  </a:lnTo>
                  <a:lnTo>
                    <a:pt x="193" y="849"/>
                  </a:lnTo>
                  <a:lnTo>
                    <a:pt x="185" y="859"/>
                  </a:lnTo>
                  <a:lnTo>
                    <a:pt x="179" y="869"/>
                  </a:lnTo>
                  <a:lnTo>
                    <a:pt x="176" y="881"/>
                  </a:lnTo>
                  <a:lnTo>
                    <a:pt x="175" y="887"/>
                  </a:lnTo>
                  <a:lnTo>
                    <a:pt x="175" y="892"/>
                  </a:lnTo>
                  <a:lnTo>
                    <a:pt x="175" y="1197"/>
                  </a:lnTo>
                  <a:lnTo>
                    <a:pt x="175" y="1197"/>
                  </a:lnTo>
                  <a:lnTo>
                    <a:pt x="175" y="1204"/>
                  </a:lnTo>
                  <a:lnTo>
                    <a:pt x="176" y="1210"/>
                  </a:lnTo>
                  <a:lnTo>
                    <a:pt x="179" y="1221"/>
                  </a:lnTo>
                  <a:lnTo>
                    <a:pt x="185" y="1231"/>
                  </a:lnTo>
                  <a:lnTo>
                    <a:pt x="193" y="1240"/>
                  </a:lnTo>
                  <a:lnTo>
                    <a:pt x="202" y="1248"/>
                  </a:lnTo>
                  <a:lnTo>
                    <a:pt x="212" y="1253"/>
                  </a:lnTo>
                  <a:lnTo>
                    <a:pt x="224" y="1257"/>
                  </a:lnTo>
                  <a:lnTo>
                    <a:pt x="230" y="1258"/>
                  </a:lnTo>
                  <a:lnTo>
                    <a:pt x="236" y="1258"/>
                  </a:lnTo>
                  <a:lnTo>
                    <a:pt x="236" y="1258"/>
                  </a:lnTo>
                  <a:lnTo>
                    <a:pt x="242" y="1258"/>
                  </a:lnTo>
                  <a:lnTo>
                    <a:pt x="248" y="1257"/>
                  </a:lnTo>
                  <a:lnTo>
                    <a:pt x="259" y="1253"/>
                  </a:lnTo>
                  <a:lnTo>
                    <a:pt x="270" y="1248"/>
                  </a:lnTo>
                  <a:lnTo>
                    <a:pt x="279" y="1240"/>
                  </a:lnTo>
                  <a:lnTo>
                    <a:pt x="286" y="1231"/>
                  </a:lnTo>
                  <a:lnTo>
                    <a:pt x="292" y="1221"/>
                  </a:lnTo>
                  <a:lnTo>
                    <a:pt x="296" y="1210"/>
                  </a:lnTo>
                  <a:lnTo>
                    <a:pt x="296" y="1204"/>
                  </a:lnTo>
                  <a:lnTo>
                    <a:pt x="297" y="1197"/>
                  </a:lnTo>
                  <a:lnTo>
                    <a:pt x="297" y="89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8" name="Freeform 35">
              <a:extLst>
                <a:ext uri="{FF2B5EF4-FFF2-40B4-BE49-F238E27FC236}">
                  <a16:creationId xmlns:a16="http://schemas.microsoft.com/office/drawing/2014/main" id="{9341792B-A89F-497A-8F73-4213DC1655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1632" y="3563943"/>
              <a:ext cx="61913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1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9 w 274"/>
                <a:gd name="T67" fmla="*/ 450 h 456"/>
                <a:gd name="T68" fmla="*/ 191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8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1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9" y="450"/>
                  </a:lnTo>
                  <a:lnTo>
                    <a:pt x="191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8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9" name="Freeform 36">
              <a:extLst>
                <a:ext uri="{FF2B5EF4-FFF2-40B4-BE49-F238E27FC236}">
                  <a16:creationId xmlns:a16="http://schemas.microsoft.com/office/drawing/2014/main" id="{71026BB7-A320-4883-9EFB-B35A21B6F36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8461" y="3543307"/>
              <a:ext cx="61913" cy="103188"/>
            </a:xfrm>
            <a:custGeom>
              <a:avLst/>
              <a:gdLst>
                <a:gd name="T0" fmla="*/ 138 w 275"/>
                <a:gd name="T1" fmla="*/ 0 h 457"/>
                <a:gd name="T2" fmla="*/ 138 w 275"/>
                <a:gd name="T3" fmla="*/ 0 h 457"/>
                <a:gd name="T4" fmla="*/ 117 w 275"/>
                <a:gd name="T5" fmla="*/ 39 h 457"/>
                <a:gd name="T6" fmla="*/ 95 w 275"/>
                <a:gd name="T7" fmla="*/ 81 h 457"/>
                <a:gd name="T8" fmla="*/ 69 w 275"/>
                <a:gd name="T9" fmla="*/ 132 h 457"/>
                <a:gd name="T10" fmla="*/ 44 w 275"/>
                <a:gd name="T11" fmla="*/ 185 h 457"/>
                <a:gd name="T12" fmla="*/ 33 w 275"/>
                <a:gd name="T13" fmla="*/ 212 h 457"/>
                <a:gd name="T14" fmla="*/ 22 w 275"/>
                <a:gd name="T15" fmla="*/ 237 h 457"/>
                <a:gd name="T16" fmla="*/ 14 w 275"/>
                <a:gd name="T17" fmla="*/ 263 h 457"/>
                <a:gd name="T18" fmla="*/ 7 w 275"/>
                <a:gd name="T19" fmla="*/ 285 h 457"/>
                <a:gd name="T20" fmla="*/ 2 w 275"/>
                <a:gd name="T21" fmla="*/ 304 h 457"/>
                <a:gd name="T22" fmla="*/ 1 w 275"/>
                <a:gd name="T23" fmla="*/ 312 h 457"/>
                <a:gd name="T24" fmla="*/ 0 w 275"/>
                <a:gd name="T25" fmla="*/ 319 h 457"/>
                <a:gd name="T26" fmla="*/ 0 w 275"/>
                <a:gd name="T27" fmla="*/ 319 h 457"/>
                <a:gd name="T28" fmla="*/ 1 w 275"/>
                <a:gd name="T29" fmla="*/ 334 h 457"/>
                <a:gd name="T30" fmla="*/ 3 w 275"/>
                <a:gd name="T31" fmla="*/ 348 h 457"/>
                <a:gd name="T32" fmla="*/ 7 w 275"/>
                <a:gd name="T33" fmla="*/ 360 h 457"/>
                <a:gd name="T34" fmla="*/ 12 w 275"/>
                <a:gd name="T35" fmla="*/ 373 h 457"/>
                <a:gd name="T36" fmla="*/ 17 w 275"/>
                <a:gd name="T37" fmla="*/ 385 h 457"/>
                <a:gd name="T38" fmla="*/ 24 w 275"/>
                <a:gd name="T39" fmla="*/ 397 h 457"/>
                <a:gd name="T40" fmla="*/ 32 w 275"/>
                <a:gd name="T41" fmla="*/ 407 h 457"/>
                <a:gd name="T42" fmla="*/ 41 w 275"/>
                <a:gd name="T43" fmla="*/ 417 h 457"/>
                <a:gd name="T44" fmla="*/ 51 w 275"/>
                <a:gd name="T45" fmla="*/ 425 h 457"/>
                <a:gd name="T46" fmla="*/ 61 w 275"/>
                <a:gd name="T47" fmla="*/ 434 h 457"/>
                <a:gd name="T48" fmla="*/ 73 w 275"/>
                <a:gd name="T49" fmla="*/ 440 h 457"/>
                <a:gd name="T50" fmla="*/ 84 w 275"/>
                <a:gd name="T51" fmla="*/ 446 h 457"/>
                <a:gd name="T52" fmla="*/ 97 w 275"/>
                <a:gd name="T53" fmla="*/ 450 h 457"/>
                <a:gd name="T54" fmla="*/ 110 w 275"/>
                <a:gd name="T55" fmla="*/ 454 h 457"/>
                <a:gd name="T56" fmla="*/ 124 w 275"/>
                <a:gd name="T57" fmla="*/ 456 h 457"/>
                <a:gd name="T58" fmla="*/ 138 w 275"/>
                <a:gd name="T59" fmla="*/ 457 h 457"/>
                <a:gd name="T60" fmla="*/ 138 w 275"/>
                <a:gd name="T61" fmla="*/ 457 h 457"/>
                <a:gd name="T62" fmla="*/ 151 w 275"/>
                <a:gd name="T63" fmla="*/ 456 h 457"/>
                <a:gd name="T64" fmla="*/ 165 w 275"/>
                <a:gd name="T65" fmla="*/ 454 h 457"/>
                <a:gd name="T66" fmla="*/ 178 w 275"/>
                <a:gd name="T67" fmla="*/ 450 h 457"/>
                <a:gd name="T68" fmla="*/ 191 w 275"/>
                <a:gd name="T69" fmla="*/ 446 h 457"/>
                <a:gd name="T70" fmla="*/ 203 w 275"/>
                <a:gd name="T71" fmla="*/ 440 h 457"/>
                <a:gd name="T72" fmla="*/ 214 w 275"/>
                <a:gd name="T73" fmla="*/ 434 h 457"/>
                <a:gd name="T74" fmla="*/ 225 w 275"/>
                <a:gd name="T75" fmla="*/ 425 h 457"/>
                <a:gd name="T76" fmla="*/ 235 w 275"/>
                <a:gd name="T77" fmla="*/ 417 h 457"/>
                <a:gd name="T78" fmla="*/ 243 w 275"/>
                <a:gd name="T79" fmla="*/ 407 h 457"/>
                <a:gd name="T80" fmla="*/ 251 w 275"/>
                <a:gd name="T81" fmla="*/ 397 h 457"/>
                <a:gd name="T82" fmla="*/ 258 w 275"/>
                <a:gd name="T83" fmla="*/ 385 h 457"/>
                <a:gd name="T84" fmla="*/ 264 w 275"/>
                <a:gd name="T85" fmla="*/ 373 h 457"/>
                <a:gd name="T86" fmla="*/ 269 w 275"/>
                <a:gd name="T87" fmla="*/ 360 h 457"/>
                <a:gd name="T88" fmla="*/ 272 w 275"/>
                <a:gd name="T89" fmla="*/ 348 h 457"/>
                <a:gd name="T90" fmla="*/ 274 w 275"/>
                <a:gd name="T91" fmla="*/ 334 h 457"/>
                <a:gd name="T92" fmla="*/ 275 w 275"/>
                <a:gd name="T93" fmla="*/ 319 h 457"/>
                <a:gd name="T94" fmla="*/ 275 w 275"/>
                <a:gd name="T95" fmla="*/ 319 h 457"/>
                <a:gd name="T96" fmla="*/ 274 w 275"/>
                <a:gd name="T97" fmla="*/ 312 h 457"/>
                <a:gd name="T98" fmla="*/ 273 w 275"/>
                <a:gd name="T99" fmla="*/ 304 h 457"/>
                <a:gd name="T100" fmla="*/ 269 w 275"/>
                <a:gd name="T101" fmla="*/ 285 h 457"/>
                <a:gd name="T102" fmla="*/ 262 w 275"/>
                <a:gd name="T103" fmla="*/ 263 h 457"/>
                <a:gd name="T104" fmla="*/ 253 w 275"/>
                <a:gd name="T105" fmla="*/ 237 h 457"/>
                <a:gd name="T106" fmla="*/ 242 w 275"/>
                <a:gd name="T107" fmla="*/ 212 h 457"/>
                <a:gd name="T108" fmla="*/ 231 w 275"/>
                <a:gd name="T109" fmla="*/ 185 h 457"/>
                <a:gd name="T110" fmla="*/ 206 w 275"/>
                <a:gd name="T111" fmla="*/ 132 h 457"/>
                <a:gd name="T112" fmla="*/ 181 w 275"/>
                <a:gd name="T113" fmla="*/ 81 h 457"/>
                <a:gd name="T114" fmla="*/ 160 w 275"/>
                <a:gd name="T115" fmla="*/ 39 h 457"/>
                <a:gd name="T116" fmla="*/ 138 w 275"/>
                <a:gd name="T117" fmla="*/ 0 h 457"/>
                <a:gd name="T118" fmla="*/ 138 w 275"/>
                <a:gd name="T119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5" h="457">
                  <a:moveTo>
                    <a:pt x="138" y="0"/>
                  </a:moveTo>
                  <a:lnTo>
                    <a:pt x="138" y="0"/>
                  </a:lnTo>
                  <a:lnTo>
                    <a:pt x="117" y="39"/>
                  </a:lnTo>
                  <a:lnTo>
                    <a:pt x="95" y="81"/>
                  </a:lnTo>
                  <a:lnTo>
                    <a:pt x="69" y="132"/>
                  </a:lnTo>
                  <a:lnTo>
                    <a:pt x="44" y="185"/>
                  </a:lnTo>
                  <a:lnTo>
                    <a:pt x="33" y="212"/>
                  </a:lnTo>
                  <a:lnTo>
                    <a:pt x="22" y="237"/>
                  </a:lnTo>
                  <a:lnTo>
                    <a:pt x="14" y="263"/>
                  </a:lnTo>
                  <a:lnTo>
                    <a:pt x="7" y="285"/>
                  </a:lnTo>
                  <a:lnTo>
                    <a:pt x="2" y="304"/>
                  </a:lnTo>
                  <a:lnTo>
                    <a:pt x="1" y="312"/>
                  </a:lnTo>
                  <a:lnTo>
                    <a:pt x="0" y="319"/>
                  </a:lnTo>
                  <a:lnTo>
                    <a:pt x="0" y="319"/>
                  </a:lnTo>
                  <a:lnTo>
                    <a:pt x="1" y="334"/>
                  </a:lnTo>
                  <a:lnTo>
                    <a:pt x="3" y="348"/>
                  </a:lnTo>
                  <a:lnTo>
                    <a:pt x="7" y="360"/>
                  </a:lnTo>
                  <a:lnTo>
                    <a:pt x="12" y="373"/>
                  </a:lnTo>
                  <a:lnTo>
                    <a:pt x="17" y="385"/>
                  </a:lnTo>
                  <a:lnTo>
                    <a:pt x="24" y="397"/>
                  </a:lnTo>
                  <a:lnTo>
                    <a:pt x="32" y="407"/>
                  </a:lnTo>
                  <a:lnTo>
                    <a:pt x="41" y="417"/>
                  </a:lnTo>
                  <a:lnTo>
                    <a:pt x="51" y="425"/>
                  </a:lnTo>
                  <a:lnTo>
                    <a:pt x="61" y="434"/>
                  </a:lnTo>
                  <a:lnTo>
                    <a:pt x="73" y="440"/>
                  </a:lnTo>
                  <a:lnTo>
                    <a:pt x="84" y="446"/>
                  </a:lnTo>
                  <a:lnTo>
                    <a:pt x="97" y="450"/>
                  </a:lnTo>
                  <a:lnTo>
                    <a:pt x="110" y="454"/>
                  </a:lnTo>
                  <a:lnTo>
                    <a:pt x="124" y="456"/>
                  </a:lnTo>
                  <a:lnTo>
                    <a:pt x="138" y="457"/>
                  </a:lnTo>
                  <a:lnTo>
                    <a:pt x="138" y="457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8" y="450"/>
                  </a:lnTo>
                  <a:lnTo>
                    <a:pt x="191" y="446"/>
                  </a:lnTo>
                  <a:lnTo>
                    <a:pt x="203" y="440"/>
                  </a:lnTo>
                  <a:lnTo>
                    <a:pt x="214" y="434"/>
                  </a:lnTo>
                  <a:lnTo>
                    <a:pt x="225" y="425"/>
                  </a:lnTo>
                  <a:lnTo>
                    <a:pt x="235" y="417"/>
                  </a:lnTo>
                  <a:lnTo>
                    <a:pt x="243" y="407"/>
                  </a:lnTo>
                  <a:lnTo>
                    <a:pt x="251" y="397"/>
                  </a:lnTo>
                  <a:lnTo>
                    <a:pt x="258" y="385"/>
                  </a:lnTo>
                  <a:lnTo>
                    <a:pt x="264" y="373"/>
                  </a:lnTo>
                  <a:lnTo>
                    <a:pt x="269" y="360"/>
                  </a:lnTo>
                  <a:lnTo>
                    <a:pt x="272" y="348"/>
                  </a:lnTo>
                  <a:lnTo>
                    <a:pt x="274" y="334"/>
                  </a:lnTo>
                  <a:lnTo>
                    <a:pt x="275" y="319"/>
                  </a:lnTo>
                  <a:lnTo>
                    <a:pt x="275" y="319"/>
                  </a:lnTo>
                  <a:lnTo>
                    <a:pt x="274" y="312"/>
                  </a:lnTo>
                  <a:lnTo>
                    <a:pt x="273" y="304"/>
                  </a:lnTo>
                  <a:lnTo>
                    <a:pt x="269" y="285"/>
                  </a:lnTo>
                  <a:lnTo>
                    <a:pt x="262" y="263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5"/>
                  </a:lnTo>
                  <a:lnTo>
                    <a:pt x="206" y="132"/>
                  </a:lnTo>
                  <a:lnTo>
                    <a:pt x="181" y="81"/>
                  </a:lnTo>
                  <a:lnTo>
                    <a:pt x="160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1" name="Freeform 37">
              <a:extLst>
                <a:ext uri="{FF2B5EF4-FFF2-40B4-BE49-F238E27FC236}">
                  <a16:creationId xmlns:a16="http://schemas.microsoft.com/office/drawing/2014/main" id="{F156766B-B678-477D-95E2-A65FD291BB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3664" y="3563937"/>
              <a:ext cx="63501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0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7 w 274"/>
                <a:gd name="T67" fmla="*/ 450 h 456"/>
                <a:gd name="T68" fmla="*/ 190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7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0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7" y="450"/>
                  </a:lnTo>
                  <a:lnTo>
                    <a:pt x="190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7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53" name="Grupa 52">
            <a:extLst>
              <a:ext uri="{FF2B5EF4-FFF2-40B4-BE49-F238E27FC236}">
                <a16:creationId xmlns:a16="http://schemas.microsoft.com/office/drawing/2014/main" id="{AADE729C-111F-4A27-8EF4-FB5B6683B0A1}"/>
              </a:ext>
            </a:extLst>
          </p:cNvPr>
          <p:cNvGrpSpPr/>
          <p:nvPr/>
        </p:nvGrpSpPr>
        <p:grpSpPr>
          <a:xfrm>
            <a:off x="8222619" y="3156126"/>
            <a:ext cx="284805" cy="323493"/>
            <a:chOff x="8001129" y="3982537"/>
            <a:chExt cx="284805" cy="323493"/>
          </a:xfrm>
        </p:grpSpPr>
        <p:sp>
          <p:nvSpPr>
            <p:cNvPr id="54" name="Freeform 167">
              <a:extLst>
                <a:ext uri="{FF2B5EF4-FFF2-40B4-BE49-F238E27FC236}">
                  <a16:creationId xmlns:a16="http://schemas.microsoft.com/office/drawing/2014/main" id="{429A4FFE-DA6E-4C62-A048-321A3F2023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01129" y="3982537"/>
              <a:ext cx="187675" cy="323493"/>
            </a:xfrm>
            <a:custGeom>
              <a:avLst/>
              <a:gdLst>
                <a:gd name="T0" fmla="*/ 522 w 1600"/>
                <a:gd name="T1" fmla="*/ 670 h 2747"/>
                <a:gd name="T2" fmla="*/ 417 w 1600"/>
                <a:gd name="T3" fmla="*/ 623 h 2747"/>
                <a:gd name="T4" fmla="*/ 335 w 1600"/>
                <a:gd name="T5" fmla="*/ 544 h 2747"/>
                <a:gd name="T6" fmla="*/ 283 w 1600"/>
                <a:gd name="T7" fmla="*/ 441 h 2747"/>
                <a:gd name="T8" fmla="*/ 268 w 1600"/>
                <a:gd name="T9" fmla="*/ 341 h 2747"/>
                <a:gd name="T10" fmla="*/ 288 w 1600"/>
                <a:gd name="T11" fmla="*/ 223 h 2747"/>
                <a:gd name="T12" fmla="*/ 345 w 1600"/>
                <a:gd name="T13" fmla="*/ 123 h 2747"/>
                <a:gd name="T14" fmla="*/ 431 w 1600"/>
                <a:gd name="T15" fmla="*/ 50 h 2747"/>
                <a:gd name="T16" fmla="*/ 538 w 1600"/>
                <a:gd name="T17" fmla="*/ 8 h 2747"/>
                <a:gd name="T18" fmla="*/ 642 w 1600"/>
                <a:gd name="T19" fmla="*/ 2 h 2747"/>
                <a:gd name="T20" fmla="*/ 755 w 1600"/>
                <a:gd name="T21" fmla="*/ 34 h 2747"/>
                <a:gd name="T22" fmla="*/ 848 w 1600"/>
                <a:gd name="T23" fmla="*/ 100 h 2747"/>
                <a:gd name="T24" fmla="*/ 914 w 1600"/>
                <a:gd name="T25" fmla="*/ 193 h 2747"/>
                <a:gd name="T26" fmla="*/ 946 w 1600"/>
                <a:gd name="T27" fmla="*/ 305 h 2747"/>
                <a:gd name="T28" fmla="*/ 941 w 1600"/>
                <a:gd name="T29" fmla="*/ 409 h 2747"/>
                <a:gd name="T30" fmla="*/ 898 w 1600"/>
                <a:gd name="T31" fmla="*/ 517 h 2747"/>
                <a:gd name="T32" fmla="*/ 824 w 1600"/>
                <a:gd name="T33" fmla="*/ 602 h 2747"/>
                <a:gd name="T34" fmla="*/ 724 w 1600"/>
                <a:gd name="T35" fmla="*/ 660 h 2747"/>
                <a:gd name="T36" fmla="*/ 607 w 1600"/>
                <a:gd name="T37" fmla="*/ 680 h 2747"/>
                <a:gd name="T38" fmla="*/ 834 w 1600"/>
                <a:gd name="T39" fmla="*/ 2518 h 2747"/>
                <a:gd name="T40" fmla="*/ 705 w 1600"/>
                <a:gd name="T41" fmla="*/ 2472 h 2747"/>
                <a:gd name="T42" fmla="*/ 920 w 1600"/>
                <a:gd name="T43" fmla="*/ 1387 h 2747"/>
                <a:gd name="T44" fmla="*/ 1517 w 1600"/>
                <a:gd name="T45" fmla="*/ 1546 h 2747"/>
                <a:gd name="T46" fmla="*/ 1584 w 1600"/>
                <a:gd name="T47" fmla="*/ 1486 h 2747"/>
                <a:gd name="T48" fmla="*/ 1600 w 1600"/>
                <a:gd name="T49" fmla="*/ 1408 h 2747"/>
                <a:gd name="T50" fmla="*/ 1560 w 1600"/>
                <a:gd name="T51" fmla="*/ 1326 h 2747"/>
                <a:gd name="T52" fmla="*/ 1478 w 1600"/>
                <a:gd name="T53" fmla="*/ 1287 h 2747"/>
                <a:gd name="T54" fmla="*/ 922 w 1600"/>
                <a:gd name="T55" fmla="*/ 943 h 2747"/>
                <a:gd name="T56" fmla="*/ 826 w 1600"/>
                <a:gd name="T57" fmla="*/ 853 h 2747"/>
                <a:gd name="T58" fmla="*/ 673 w 1600"/>
                <a:gd name="T59" fmla="*/ 809 h 2747"/>
                <a:gd name="T60" fmla="*/ 477 w 1600"/>
                <a:gd name="T61" fmla="*/ 820 h 2747"/>
                <a:gd name="T62" fmla="*/ 333 w 1600"/>
                <a:gd name="T63" fmla="*/ 891 h 2747"/>
                <a:gd name="T64" fmla="*/ 303 w 1600"/>
                <a:gd name="T65" fmla="*/ 1991 h 2747"/>
                <a:gd name="T66" fmla="*/ 183 w 1600"/>
                <a:gd name="T67" fmla="*/ 1218 h 2747"/>
                <a:gd name="T68" fmla="*/ 154 w 1600"/>
                <a:gd name="T69" fmla="*/ 1163 h 2747"/>
                <a:gd name="T70" fmla="*/ 98 w 1600"/>
                <a:gd name="T71" fmla="*/ 1138 h 2747"/>
                <a:gd name="T72" fmla="*/ 44 w 1600"/>
                <a:gd name="T73" fmla="*/ 1151 h 2747"/>
                <a:gd name="T74" fmla="*/ 5 w 1600"/>
                <a:gd name="T75" fmla="*/ 1197 h 2747"/>
                <a:gd name="T76" fmla="*/ 102 w 1600"/>
                <a:gd name="T77" fmla="*/ 1975 h 2747"/>
                <a:gd name="T78" fmla="*/ 154 w 1600"/>
                <a:gd name="T79" fmla="*/ 2105 h 2747"/>
                <a:gd name="T80" fmla="*/ 275 w 1600"/>
                <a:gd name="T81" fmla="*/ 2176 h 2747"/>
                <a:gd name="T82" fmla="*/ 491 w 1600"/>
                <a:gd name="T83" fmla="*/ 2472 h 2747"/>
                <a:gd name="T84" fmla="*/ 362 w 1600"/>
                <a:gd name="T85" fmla="*/ 2518 h 2747"/>
                <a:gd name="T86" fmla="*/ 275 w 1600"/>
                <a:gd name="T87" fmla="*/ 2503 h 2747"/>
                <a:gd name="T88" fmla="*/ 206 w 1600"/>
                <a:gd name="T89" fmla="*/ 2545 h 2747"/>
                <a:gd name="T90" fmla="*/ 178 w 1600"/>
                <a:gd name="T91" fmla="*/ 2624 h 2747"/>
                <a:gd name="T92" fmla="*/ 199 w 1600"/>
                <a:gd name="T93" fmla="*/ 2692 h 2747"/>
                <a:gd name="T94" fmla="*/ 263 w 1600"/>
                <a:gd name="T95" fmla="*/ 2741 h 2747"/>
                <a:gd name="T96" fmla="*/ 337 w 1600"/>
                <a:gd name="T97" fmla="*/ 2741 h 2747"/>
                <a:gd name="T98" fmla="*/ 402 w 1600"/>
                <a:gd name="T99" fmla="*/ 2694 h 2747"/>
                <a:gd name="T100" fmla="*/ 424 w 1600"/>
                <a:gd name="T101" fmla="*/ 2624 h 2747"/>
                <a:gd name="T102" fmla="*/ 574 w 1600"/>
                <a:gd name="T103" fmla="*/ 2583 h 2747"/>
                <a:gd name="T104" fmla="*/ 710 w 1600"/>
                <a:gd name="T105" fmla="*/ 2600 h 2747"/>
                <a:gd name="T106" fmla="*/ 777 w 1600"/>
                <a:gd name="T107" fmla="*/ 2661 h 2747"/>
                <a:gd name="T108" fmla="*/ 826 w 1600"/>
                <a:gd name="T109" fmla="*/ 2726 h 2747"/>
                <a:gd name="T110" fmla="*/ 895 w 1600"/>
                <a:gd name="T111" fmla="*/ 2747 h 2747"/>
                <a:gd name="T112" fmla="*/ 973 w 1600"/>
                <a:gd name="T113" fmla="*/ 2718 h 2747"/>
                <a:gd name="T114" fmla="*/ 1015 w 1600"/>
                <a:gd name="T115" fmla="*/ 2649 h 2747"/>
                <a:gd name="T116" fmla="*/ 1008 w 1600"/>
                <a:gd name="T117" fmla="*/ 2576 h 2747"/>
                <a:gd name="T118" fmla="*/ 954 w 1600"/>
                <a:gd name="T119" fmla="*/ 2516 h 2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00" h="2747">
                  <a:moveTo>
                    <a:pt x="607" y="680"/>
                  </a:moveTo>
                  <a:lnTo>
                    <a:pt x="607" y="680"/>
                  </a:lnTo>
                  <a:lnTo>
                    <a:pt x="590" y="680"/>
                  </a:lnTo>
                  <a:lnTo>
                    <a:pt x="573" y="678"/>
                  </a:lnTo>
                  <a:lnTo>
                    <a:pt x="556" y="676"/>
                  </a:lnTo>
                  <a:lnTo>
                    <a:pt x="538" y="674"/>
                  </a:lnTo>
                  <a:lnTo>
                    <a:pt x="522" y="670"/>
                  </a:lnTo>
                  <a:lnTo>
                    <a:pt x="506" y="665"/>
                  </a:lnTo>
                  <a:lnTo>
                    <a:pt x="491" y="660"/>
                  </a:lnTo>
                  <a:lnTo>
                    <a:pt x="474" y="653"/>
                  </a:lnTo>
                  <a:lnTo>
                    <a:pt x="460" y="647"/>
                  </a:lnTo>
                  <a:lnTo>
                    <a:pt x="445" y="639"/>
                  </a:lnTo>
                  <a:lnTo>
                    <a:pt x="431" y="632"/>
                  </a:lnTo>
                  <a:lnTo>
                    <a:pt x="417" y="623"/>
                  </a:lnTo>
                  <a:lnTo>
                    <a:pt x="404" y="613"/>
                  </a:lnTo>
                  <a:lnTo>
                    <a:pt x="391" y="602"/>
                  </a:lnTo>
                  <a:lnTo>
                    <a:pt x="378" y="593"/>
                  </a:lnTo>
                  <a:lnTo>
                    <a:pt x="367" y="581"/>
                  </a:lnTo>
                  <a:lnTo>
                    <a:pt x="355" y="569"/>
                  </a:lnTo>
                  <a:lnTo>
                    <a:pt x="345" y="557"/>
                  </a:lnTo>
                  <a:lnTo>
                    <a:pt x="335" y="544"/>
                  </a:lnTo>
                  <a:lnTo>
                    <a:pt x="325" y="531"/>
                  </a:lnTo>
                  <a:lnTo>
                    <a:pt x="316" y="517"/>
                  </a:lnTo>
                  <a:lnTo>
                    <a:pt x="308" y="503"/>
                  </a:lnTo>
                  <a:lnTo>
                    <a:pt x="301" y="488"/>
                  </a:lnTo>
                  <a:lnTo>
                    <a:pt x="294" y="473"/>
                  </a:lnTo>
                  <a:lnTo>
                    <a:pt x="288" y="458"/>
                  </a:lnTo>
                  <a:lnTo>
                    <a:pt x="283" y="441"/>
                  </a:lnTo>
                  <a:lnTo>
                    <a:pt x="278" y="425"/>
                  </a:lnTo>
                  <a:lnTo>
                    <a:pt x="274" y="409"/>
                  </a:lnTo>
                  <a:lnTo>
                    <a:pt x="271" y="393"/>
                  </a:lnTo>
                  <a:lnTo>
                    <a:pt x="269" y="375"/>
                  </a:lnTo>
                  <a:lnTo>
                    <a:pt x="268" y="358"/>
                  </a:lnTo>
                  <a:lnTo>
                    <a:pt x="268" y="341"/>
                  </a:lnTo>
                  <a:lnTo>
                    <a:pt x="268" y="341"/>
                  </a:lnTo>
                  <a:lnTo>
                    <a:pt x="268" y="322"/>
                  </a:lnTo>
                  <a:lnTo>
                    <a:pt x="269" y="305"/>
                  </a:lnTo>
                  <a:lnTo>
                    <a:pt x="271" y="289"/>
                  </a:lnTo>
                  <a:lnTo>
                    <a:pt x="274" y="272"/>
                  </a:lnTo>
                  <a:lnTo>
                    <a:pt x="278" y="255"/>
                  </a:lnTo>
                  <a:lnTo>
                    <a:pt x="283" y="239"/>
                  </a:lnTo>
                  <a:lnTo>
                    <a:pt x="288" y="223"/>
                  </a:lnTo>
                  <a:lnTo>
                    <a:pt x="294" y="208"/>
                  </a:lnTo>
                  <a:lnTo>
                    <a:pt x="301" y="193"/>
                  </a:lnTo>
                  <a:lnTo>
                    <a:pt x="308" y="179"/>
                  </a:lnTo>
                  <a:lnTo>
                    <a:pt x="316" y="164"/>
                  </a:lnTo>
                  <a:lnTo>
                    <a:pt x="325" y="151"/>
                  </a:lnTo>
                  <a:lnTo>
                    <a:pt x="335" y="136"/>
                  </a:lnTo>
                  <a:lnTo>
                    <a:pt x="345" y="123"/>
                  </a:lnTo>
                  <a:lnTo>
                    <a:pt x="355" y="112"/>
                  </a:lnTo>
                  <a:lnTo>
                    <a:pt x="367" y="100"/>
                  </a:lnTo>
                  <a:lnTo>
                    <a:pt x="378" y="89"/>
                  </a:lnTo>
                  <a:lnTo>
                    <a:pt x="391" y="78"/>
                  </a:lnTo>
                  <a:lnTo>
                    <a:pt x="404" y="68"/>
                  </a:lnTo>
                  <a:lnTo>
                    <a:pt x="417" y="59"/>
                  </a:lnTo>
                  <a:lnTo>
                    <a:pt x="431" y="50"/>
                  </a:lnTo>
                  <a:lnTo>
                    <a:pt x="445" y="41"/>
                  </a:lnTo>
                  <a:lnTo>
                    <a:pt x="460" y="34"/>
                  </a:lnTo>
                  <a:lnTo>
                    <a:pt x="474" y="27"/>
                  </a:lnTo>
                  <a:lnTo>
                    <a:pt x="491" y="21"/>
                  </a:lnTo>
                  <a:lnTo>
                    <a:pt x="506" y="16"/>
                  </a:lnTo>
                  <a:lnTo>
                    <a:pt x="522" y="11"/>
                  </a:lnTo>
                  <a:lnTo>
                    <a:pt x="538" y="8"/>
                  </a:lnTo>
                  <a:lnTo>
                    <a:pt x="556" y="5"/>
                  </a:lnTo>
                  <a:lnTo>
                    <a:pt x="573" y="2"/>
                  </a:lnTo>
                  <a:lnTo>
                    <a:pt x="590" y="1"/>
                  </a:lnTo>
                  <a:lnTo>
                    <a:pt x="607" y="0"/>
                  </a:lnTo>
                  <a:lnTo>
                    <a:pt x="607" y="0"/>
                  </a:lnTo>
                  <a:lnTo>
                    <a:pt x="625" y="1"/>
                  </a:lnTo>
                  <a:lnTo>
                    <a:pt x="642" y="2"/>
                  </a:lnTo>
                  <a:lnTo>
                    <a:pt x="659" y="5"/>
                  </a:lnTo>
                  <a:lnTo>
                    <a:pt x="676" y="8"/>
                  </a:lnTo>
                  <a:lnTo>
                    <a:pt x="692" y="11"/>
                  </a:lnTo>
                  <a:lnTo>
                    <a:pt x="708" y="16"/>
                  </a:lnTo>
                  <a:lnTo>
                    <a:pt x="724" y="21"/>
                  </a:lnTo>
                  <a:lnTo>
                    <a:pt x="739" y="27"/>
                  </a:lnTo>
                  <a:lnTo>
                    <a:pt x="755" y="34"/>
                  </a:lnTo>
                  <a:lnTo>
                    <a:pt x="770" y="41"/>
                  </a:lnTo>
                  <a:lnTo>
                    <a:pt x="784" y="50"/>
                  </a:lnTo>
                  <a:lnTo>
                    <a:pt x="798" y="59"/>
                  </a:lnTo>
                  <a:lnTo>
                    <a:pt x="811" y="68"/>
                  </a:lnTo>
                  <a:lnTo>
                    <a:pt x="824" y="78"/>
                  </a:lnTo>
                  <a:lnTo>
                    <a:pt x="836" y="89"/>
                  </a:lnTo>
                  <a:lnTo>
                    <a:pt x="848" y="100"/>
                  </a:lnTo>
                  <a:lnTo>
                    <a:pt x="860" y="112"/>
                  </a:lnTo>
                  <a:lnTo>
                    <a:pt x="869" y="123"/>
                  </a:lnTo>
                  <a:lnTo>
                    <a:pt x="880" y="136"/>
                  </a:lnTo>
                  <a:lnTo>
                    <a:pt x="890" y="151"/>
                  </a:lnTo>
                  <a:lnTo>
                    <a:pt x="898" y="164"/>
                  </a:lnTo>
                  <a:lnTo>
                    <a:pt x="906" y="179"/>
                  </a:lnTo>
                  <a:lnTo>
                    <a:pt x="914" y="193"/>
                  </a:lnTo>
                  <a:lnTo>
                    <a:pt x="921" y="208"/>
                  </a:lnTo>
                  <a:lnTo>
                    <a:pt x="927" y="223"/>
                  </a:lnTo>
                  <a:lnTo>
                    <a:pt x="932" y="239"/>
                  </a:lnTo>
                  <a:lnTo>
                    <a:pt x="936" y="255"/>
                  </a:lnTo>
                  <a:lnTo>
                    <a:pt x="941" y="272"/>
                  </a:lnTo>
                  <a:lnTo>
                    <a:pt x="944" y="289"/>
                  </a:lnTo>
                  <a:lnTo>
                    <a:pt x="946" y="305"/>
                  </a:lnTo>
                  <a:lnTo>
                    <a:pt x="947" y="322"/>
                  </a:lnTo>
                  <a:lnTo>
                    <a:pt x="947" y="341"/>
                  </a:lnTo>
                  <a:lnTo>
                    <a:pt x="947" y="341"/>
                  </a:lnTo>
                  <a:lnTo>
                    <a:pt x="947" y="358"/>
                  </a:lnTo>
                  <a:lnTo>
                    <a:pt x="946" y="375"/>
                  </a:lnTo>
                  <a:lnTo>
                    <a:pt x="944" y="393"/>
                  </a:lnTo>
                  <a:lnTo>
                    <a:pt x="941" y="409"/>
                  </a:lnTo>
                  <a:lnTo>
                    <a:pt x="936" y="425"/>
                  </a:lnTo>
                  <a:lnTo>
                    <a:pt x="932" y="441"/>
                  </a:lnTo>
                  <a:lnTo>
                    <a:pt x="927" y="458"/>
                  </a:lnTo>
                  <a:lnTo>
                    <a:pt x="921" y="473"/>
                  </a:lnTo>
                  <a:lnTo>
                    <a:pt x="914" y="488"/>
                  </a:lnTo>
                  <a:lnTo>
                    <a:pt x="906" y="503"/>
                  </a:lnTo>
                  <a:lnTo>
                    <a:pt x="898" y="517"/>
                  </a:lnTo>
                  <a:lnTo>
                    <a:pt x="890" y="531"/>
                  </a:lnTo>
                  <a:lnTo>
                    <a:pt x="880" y="544"/>
                  </a:lnTo>
                  <a:lnTo>
                    <a:pt x="869" y="557"/>
                  </a:lnTo>
                  <a:lnTo>
                    <a:pt x="860" y="569"/>
                  </a:lnTo>
                  <a:lnTo>
                    <a:pt x="848" y="581"/>
                  </a:lnTo>
                  <a:lnTo>
                    <a:pt x="836" y="593"/>
                  </a:lnTo>
                  <a:lnTo>
                    <a:pt x="824" y="602"/>
                  </a:lnTo>
                  <a:lnTo>
                    <a:pt x="811" y="613"/>
                  </a:lnTo>
                  <a:lnTo>
                    <a:pt x="798" y="623"/>
                  </a:lnTo>
                  <a:lnTo>
                    <a:pt x="784" y="632"/>
                  </a:lnTo>
                  <a:lnTo>
                    <a:pt x="770" y="639"/>
                  </a:lnTo>
                  <a:lnTo>
                    <a:pt x="755" y="647"/>
                  </a:lnTo>
                  <a:lnTo>
                    <a:pt x="739" y="653"/>
                  </a:lnTo>
                  <a:lnTo>
                    <a:pt x="724" y="660"/>
                  </a:lnTo>
                  <a:lnTo>
                    <a:pt x="708" y="665"/>
                  </a:lnTo>
                  <a:lnTo>
                    <a:pt x="692" y="670"/>
                  </a:lnTo>
                  <a:lnTo>
                    <a:pt x="676" y="674"/>
                  </a:lnTo>
                  <a:lnTo>
                    <a:pt x="659" y="676"/>
                  </a:lnTo>
                  <a:lnTo>
                    <a:pt x="642" y="678"/>
                  </a:lnTo>
                  <a:lnTo>
                    <a:pt x="625" y="680"/>
                  </a:lnTo>
                  <a:lnTo>
                    <a:pt x="607" y="680"/>
                  </a:lnTo>
                  <a:lnTo>
                    <a:pt x="607" y="680"/>
                  </a:lnTo>
                  <a:close/>
                  <a:moveTo>
                    <a:pt x="895" y="2501"/>
                  </a:moveTo>
                  <a:lnTo>
                    <a:pt x="895" y="2501"/>
                  </a:lnTo>
                  <a:lnTo>
                    <a:pt x="878" y="2502"/>
                  </a:lnTo>
                  <a:lnTo>
                    <a:pt x="863" y="2505"/>
                  </a:lnTo>
                  <a:lnTo>
                    <a:pt x="848" y="2511"/>
                  </a:lnTo>
                  <a:lnTo>
                    <a:pt x="834" y="2518"/>
                  </a:lnTo>
                  <a:lnTo>
                    <a:pt x="834" y="2518"/>
                  </a:lnTo>
                  <a:lnTo>
                    <a:pt x="813" y="2508"/>
                  </a:lnTo>
                  <a:lnTo>
                    <a:pt x="792" y="2499"/>
                  </a:lnTo>
                  <a:lnTo>
                    <a:pt x="771" y="2490"/>
                  </a:lnTo>
                  <a:lnTo>
                    <a:pt x="749" y="2484"/>
                  </a:lnTo>
                  <a:lnTo>
                    <a:pt x="728" y="2477"/>
                  </a:lnTo>
                  <a:lnTo>
                    <a:pt x="705" y="2472"/>
                  </a:lnTo>
                  <a:lnTo>
                    <a:pt x="682" y="2468"/>
                  </a:lnTo>
                  <a:lnTo>
                    <a:pt x="659" y="2464"/>
                  </a:lnTo>
                  <a:lnTo>
                    <a:pt x="659" y="2179"/>
                  </a:lnTo>
                  <a:lnTo>
                    <a:pt x="1021" y="2179"/>
                  </a:lnTo>
                  <a:lnTo>
                    <a:pt x="1021" y="1729"/>
                  </a:lnTo>
                  <a:lnTo>
                    <a:pt x="920" y="1728"/>
                  </a:lnTo>
                  <a:lnTo>
                    <a:pt x="920" y="1387"/>
                  </a:lnTo>
                  <a:lnTo>
                    <a:pt x="1049" y="1557"/>
                  </a:lnTo>
                  <a:lnTo>
                    <a:pt x="1465" y="1557"/>
                  </a:lnTo>
                  <a:lnTo>
                    <a:pt x="1465" y="1557"/>
                  </a:lnTo>
                  <a:lnTo>
                    <a:pt x="1478" y="1556"/>
                  </a:lnTo>
                  <a:lnTo>
                    <a:pt x="1492" y="1555"/>
                  </a:lnTo>
                  <a:lnTo>
                    <a:pt x="1505" y="1551"/>
                  </a:lnTo>
                  <a:lnTo>
                    <a:pt x="1517" y="1546"/>
                  </a:lnTo>
                  <a:lnTo>
                    <a:pt x="1529" y="1541"/>
                  </a:lnTo>
                  <a:lnTo>
                    <a:pt x="1541" y="1534"/>
                  </a:lnTo>
                  <a:lnTo>
                    <a:pt x="1551" y="1526"/>
                  </a:lnTo>
                  <a:lnTo>
                    <a:pt x="1560" y="1517"/>
                  </a:lnTo>
                  <a:lnTo>
                    <a:pt x="1569" y="1507"/>
                  </a:lnTo>
                  <a:lnTo>
                    <a:pt x="1578" y="1498"/>
                  </a:lnTo>
                  <a:lnTo>
                    <a:pt x="1584" y="1486"/>
                  </a:lnTo>
                  <a:lnTo>
                    <a:pt x="1590" y="1474"/>
                  </a:lnTo>
                  <a:lnTo>
                    <a:pt x="1595" y="1462"/>
                  </a:lnTo>
                  <a:lnTo>
                    <a:pt x="1598" y="1449"/>
                  </a:lnTo>
                  <a:lnTo>
                    <a:pt x="1600" y="1435"/>
                  </a:lnTo>
                  <a:lnTo>
                    <a:pt x="1600" y="1422"/>
                  </a:lnTo>
                  <a:lnTo>
                    <a:pt x="1600" y="1422"/>
                  </a:lnTo>
                  <a:lnTo>
                    <a:pt x="1600" y="1408"/>
                  </a:lnTo>
                  <a:lnTo>
                    <a:pt x="1598" y="1394"/>
                  </a:lnTo>
                  <a:lnTo>
                    <a:pt x="1595" y="1381"/>
                  </a:lnTo>
                  <a:lnTo>
                    <a:pt x="1590" y="1369"/>
                  </a:lnTo>
                  <a:lnTo>
                    <a:pt x="1584" y="1357"/>
                  </a:lnTo>
                  <a:lnTo>
                    <a:pt x="1578" y="1345"/>
                  </a:lnTo>
                  <a:lnTo>
                    <a:pt x="1569" y="1336"/>
                  </a:lnTo>
                  <a:lnTo>
                    <a:pt x="1560" y="1326"/>
                  </a:lnTo>
                  <a:lnTo>
                    <a:pt x="1551" y="1317"/>
                  </a:lnTo>
                  <a:lnTo>
                    <a:pt x="1541" y="1309"/>
                  </a:lnTo>
                  <a:lnTo>
                    <a:pt x="1529" y="1302"/>
                  </a:lnTo>
                  <a:lnTo>
                    <a:pt x="1517" y="1297"/>
                  </a:lnTo>
                  <a:lnTo>
                    <a:pt x="1505" y="1292"/>
                  </a:lnTo>
                  <a:lnTo>
                    <a:pt x="1492" y="1289"/>
                  </a:lnTo>
                  <a:lnTo>
                    <a:pt x="1478" y="1287"/>
                  </a:lnTo>
                  <a:lnTo>
                    <a:pt x="1465" y="1286"/>
                  </a:lnTo>
                  <a:lnTo>
                    <a:pt x="1465" y="1286"/>
                  </a:lnTo>
                  <a:lnTo>
                    <a:pt x="1184" y="1286"/>
                  </a:lnTo>
                  <a:lnTo>
                    <a:pt x="1184" y="1286"/>
                  </a:lnTo>
                  <a:lnTo>
                    <a:pt x="1054" y="1116"/>
                  </a:lnTo>
                  <a:lnTo>
                    <a:pt x="922" y="943"/>
                  </a:lnTo>
                  <a:lnTo>
                    <a:pt x="922" y="943"/>
                  </a:lnTo>
                  <a:lnTo>
                    <a:pt x="910" y="928"/>
                  </a:lnTo>
                  <a:lnTo>
                    <a:pt x="898" y="914"/>
                  </a:lnTo>
                  <a:lnTo>
                    <a:pt x="885" y="900"/>
                  </a:lnTo>
                  <a:lnTo>
                    <a:pt x="872" y="887"/>
                  </a:lnTo>
                  <a:lnTo>
                    <a:pt x="857" y="875"/>
                  </a:lnTo>
                  <a:lnTo>
                    <a:pt x="842" y="863"/>
                  </a:lnTo>
                  <a:lnTo>
                    <a:pt x="826" y="853"/>
                  </a:lnTo>
                  <a:lnTo>
                    <a:pt x="809" y="844"/>
                  </a:lnTo>
                  <a:lnTo>
                    <a:pt x="790" y="835"/>
                  </a:lnTo>
                  <a:lnTo>
                    <a:pt x="770" y="828"/>
                  </a:lnTo>
                  <a:lnTo>
                    <a:pt x="748" y="822"/>
                  </a:lnTo>
                  <a:lnTo>
                    <a:pt x="725" y="817"/>
                  </a:lnTo>
                  <a:lnTo>
                    <a:pt x="700" y="812"/>
                  </a:lnTo>
                  <a:lnTo>
                    <a:pt x="673" y="809"/>
                  </a:lnTo>
                  <a:lnTo>
                    <a:pt x="644" y="808"/>
                  </a:lnTo>
                  <a:lnTo>
                    <a:pt x="613" y="807"/>
                  </a:lnTo>
                  <a:lnTo>
                    <a:pt x="613" y="807"/>
                  </a:lnTo>
                  <a:lnTo>
                    <a:pt x="575" y="808"/>
                  </a:lnTo>
                  <a:lnTo>
                    <a:pt x="539" y="810"/>
                  </a:lnTo>
                  <a:lnTo>
                    <a:pt x="507" y="814"/>
                  </a:lnTo>
                  <a:lnTo>
                    <a:pt x="477" y="820"/>
                  </a:lnTo>
                  <a:lnTo>
                    <a:pt x="448" y="826"/>
                  </a:lnTo>
                  <a:lnTo>
                    <a:pt x="422" y="834"/>
                  </a:lnTo>
                  <a:lnTo>
                    <a:pt x="400" y="844"/>
                  </a:lnTo>
                  <a:lnTo>
                    <a:pt x="379" y="854"/>
                  </a:lnTo>
                  <a:lnTo>
                    <a:pt x="362" y="865"/>
                  </a:lnTo>
                  <a:lnTo>
                    <a:pt x="346" y="878"/>
                  </a:lnTo>
                  <a:lnTo>
                    <a:pt x="333" y="891"/>
                  </a:lnTo>
                  <a:lnTo>
                    <a:pt x="322" y="905"/>
                  </a:lnTo>
                  <a:lnTo>
                    <a:pt x="314" y="920"/>
                  </a:lnTo>
                  <a:lnTo>
                    <a:pt x="308" y="937"/>
                  </a:lnTo>
                  <a:lnTo>
                    <a:pt x="305" y="953"/>
                  </a:lnTo>
                  <a:lnTo>
                    <a:pt x="303" y="969"/>
                  </a:lnTo>
                  <a:lnTo>
                    <a:pt x="303" y="1991"/>
                  </a:lnTo>
                  <a:lnTo>
                    <a:pt x="303" y="1991"/>
                  </a:lnTo>
                  <a:lnTo>
                    <a:pt x="296" y="1986"/>
                  </a:lnTo>
                  <a:lnTo>
                    <a:pt x="292" y="1980"/>
                  </a:lnTo>
                  <a:lnTo>
                    <a:pt x="287" y="1972"/>
                  </a:lnTo>
                  <a:lnTo>
                    <a:pt x="286" y="1964"/>
                  </a:lnTo>
                  <a:lnTo>
                    <a:pt x="286" y="1958"/>
                  </a:lnTo>
                  <a:lnTo>
                    <a:pt x="183" y="1218"/>
                  </a:lnTo>
                  <a:lnTo>
                    <a:pt x="183" y="1218"/>
                  </a:lnTo>
                  <a:lnTo>
                    <a:pt x="181" y="1208"/>
                  </a:lnTo>
                  <a:lnTo>
                    <a:pt x="178" y="1199"/>
                  </a:lnTo>
                  <a:lnTo>
                    <a:pt x="175" y="1191"/>
                  </a:lnTo>
                  <a:lnTo>
                    <a:pt x="170" y="1183"/>
                  </a:lnTo>
                  <a:lnTo>
                    <a:pt x="166" y="1176"/>
                  </a:lnTo>
                  <a:lnTo>
                    <a:pt x="161" y="1168"/>
                  </a:lnTo>
                  <a:lnTo>
                    <a:pt x="154" y="1163"/>
                  </a:lnTo>
                  <a:lnTo>
                    <a:pt x="147" y="1156"/>
                  </a:lnTo>
                  <a:lnTo>
                    <a:pt x="140" y="1152"/>
                  </a:lnTo>
                  <a:lnTo>
                    <a:pt x="133" y="1147"/>
                  </a:lnTo>
                  <a:lnTo>
                    <a:pt x="124" y="1144"/>
                  </a:lnTo>
                  <a:lnTo>
                    <a:pt x="115" y="1141"/>
                  </a:lnTo>
                  <a:lnTo>
                    <a:pt x="107" y="1139"/>
                  </a:lnTo>
                  <a:lnTo>
                    <a:pt x="98" y="1138"/>
                  </a:lnTo>
                  <a:lnTo>
                    <a:pt x="88" y="1138"/>
                  </a:lnTo>
                  <a:lnTo>
                    <a:pt x="78" y="1139"/>
                  </a:lnTo>
                  <a:lnTo>
                    <a:pt x="78" y="1139"/>
                  </a:lnTo>
                  <a:lnTo>
                    <a:pt x="70" y="1141"/>
                  </a:lnTo>
                  <a:lnTo>
                    <a:pt x="61" y="1143"/>
                  </a:lnTo>
                  <a:lnTo>
                    <a:pt x="53" y="1146"/>
                  </a:lnTo>
                  <a:lnTo>
                    <a:pt x="44" y="1151"/>
                  </a:lnTo>
                  <a:lnTo>
                    <a:pt x="36" y="1156"/>
                  </a:lnTo>
                  <a:lnTo>
                    <a:pt x="30" y="1161"/>
                  </a:lnTo>
                  <a:lnTo>
                    <a:pt x="23" y="1168"/>
                  </a:lnTo>
                  <a:lnTo>
                    <a:pt x="18" y="1174"/>
                  </a:lnTo>
                  <a:lnTo>
                    <a:pt x="13" y="1182"/>
                  </a:lnTo>
                  <a:lnTo>
                    <a:pt x="8" y="1190"/>
                  </a:lnTo>
                  <a:lnTo>
                    <a:pt x="5" y="1197"/>
                  </a:lnTo>
                  <a:lnTo>
                    <a:pt x="3" y="1206"/>
                  </a:lnTo>
                  <a:lnTo>
                    <a:pt x="1" y="1216"/>
                  </a:lnTo>
                  <a:lnTo>
                    <a:pt x="0" y="1224"/>
                  </a:lnTo>
                  <a:lnTo>
                    <a:pt x="0" y="1233"/>
                  </a:lnTo>
                  <a:lnTo>
                    <a:pt x="1" y="1243"/>
                  </a:lnTo>
                  <a:lnTo>
                    <a:pt x="102" y="1975"/>
                  </a:lnTo>
                  <a:lnTo>
                    <a:pt x="102" y="1975"/>
                  </a:lnTo>
                  <a:lnTo>
                    <a:pt x="104" y="1995"/>
                  </a:lnTo>
                  <a:lnTo>
                    <a:pt x="109" y="2016"/>
                  </a:lnTo>
                  <a:lnTo>
                    <a:pt x="114" y="2035"/>
                  </a:lnTo>
                  <a:lnTo>
                    <a:pt x="122" y="2055"/>
                  </a:lnTo>
                  <a:lnTo>
                    <a:pt x="131" y="2072"/>
                  </a:lnTo>
                  <a:lnTo>
                    <a:pt x="142" y="2089"/>
                  </a:lnTo>
                  <a:lnTo>
                    <a:pt x="154" y="2105"/>
                  </a:lnTo>
                  <a:lnTo>
                    <a:pt x="168" y="2119"/>
                  </a:lnTo>
                  <a:lnTo>
                    <a:pt x="183" y="2132"/>
                  </a:lnTo>
                  <a:lnTo>
                    <a:pt x="200" y="2144"/>
                  </a:lnTo>
                  <a:lnTo>
                    <a:pt x="217" y="2155"/>
                  </a:lnTo>
                  <a:lnTo>
                    <a:pt x="235" y="2164"/>
                  </a:lnTo>
                  <a:lnTo>
                    <a:pt x="255" y="2170"/>
                  </a:lnTo>
                  <a:lnTo>
                    <a:pt x="275" y="2176"/>
                  </a:lnTo>
                  <a:lnTo>
                    <a:pt x="296" y="2178"/>
                  </a:lnTo>
                  <a:lnTo>
                    <a:pt x="318" y="2179"/>
                  </a:lnTo>
                  <a:lnTo>
                    <a:pt x="536" y="2179"/>
                  </a:lnTo>
                  <a:lnTo>
                    <a:pt x="536" y="2464"/>
                  </a:lnTo>
                  <a:lnTo>
                    <a:pt x="536" y="2464"/>
                  </a:lnTo>
                  <a:lnTo>
                    <a:pt x="513" y="2468"/>
                  </a:lnTo>
                  <a:lnTo>
                    <a:pt x="491" y="2472"/>
                  </a:lnTo>
                  <a:lnTo>
                    <a:pt x="468" y="2477"/>
                  </a:lnTo>
                  <a:lnTo>
                    <a:pt x="446" y="2484"/>
                  </a:lnTo>
                  <a:lnTo>
                    <a:pt x="425" y="2490"/>
                  </a:lnTo>
                  <a:lnTo>
                    <a:pt x="403" y="2499"/>
                  </a:lnTo>
                  <a:lnTo>
                    <a:pt x="382" y="2508"/>
                  </a:lnTo>
                  <a:lnTo>
                    <a:pt x="362" y="2518"/>
                  </a:lnTo>
                  <a:lnTo>
                    <a:pt x="362" y="2518"/>
                  </a:lnTo>
                  <a:lnTo>
                    <a:pt x="348" y="2511"/>
                  </a:lnTo>
                  <a:lnTo>
                    <a:pt x="333" y="2505"/>
                  </a:lnTo>
                  <a:lnTo>
                    <a:pt x="318" y="2502"/>
                  </a:lnTo>
                  <a:lnTo>
                    <a:pt x="300" y="2501"/>
                  </a:lnTo>
                  <a:lnTo>
                    <a:pt x="300" y="2501"/>
                  </a:lnTo>
                  <a:lnTo>
                    <a:pt x="288" y="2502"/>
                  </a:lnTo>
                  <a:lnTo>
                    <a:pt x="275" y="2503"/>
                  </a:lnTo>
                  <a:lnTo>
                    <a:pt x="263" y="2507"/>
                  </a:lnTo>
                  <a:lnTo>
                    <a:pt x="253" y="2511"/>
                  </a:lnTo>
                  <a:lnTo>
                    <a:pt x="242" y="2516"/>
                  </a:lnTo>
                  <a:lnTo>
                    <a:pt x="232" y="2522"/>
                  </a:lnTo>
                  <a:lnTo>
                    <a:pt x="222" y="2529"/>
                  </a:lnTo>
                  <a:lnTo>
                    <a:pt x="214" y="2537"/>
                  </a:lnTo>
                  <a:lnTo>
                    <a:pt x="206" y="2545"/>
                  </a:lnTo>
                  <a:lnTo>
                    <a:pt x="199" y="2555"/>
                  </a:lnTo>
                  <a:lnTo>
                    <a:pt x="192" y="2565"/>
                  </a:lnTo>
                  <a:lnTo>
                    <a:pt x="188" y="2576"/>
                  </a:lnTo>
                  <a:lnTo>
                    <a:pt x="183" y="2588"/>
                  </a:lnTo>
                  <a:lnTo>
                    <a:pt x="180" y="2600"/>
                  </a:lnTo>
                  <a:lnTo>
                    <a:pt x="178" y="2611"/>
                  </a:lnTo>
                  <a:lnTo>
                    <a:pt x="178" y="2624"/>
                  </a:lnTo>
                  <a:lnTo>
                    <a:pt x="178" y="2624"/>
                  </a:lnTo>
                  <a:lnTo>
                    <a:pt x="178" y="2636"/>
                  </a:lnTo>
                  <a:lnTo>
                    <a:pt x="180" y="2649"/>
                  </a:lnTo>
                  <a:lnTo>
                    <a:pt x="183" y="2660"/>
                  </a:lnTo>
                  <a:lnTo>
                    <a:pt x="188" y="2672"/>
                  </a:lnTo>
                  <a:lnTo>
                    <a:pt x="192" y="2683"/>
                  </a:lnTo>
                  <a:lnTo>
                    <a:pt x="199" y="2692"/>
                  </a:lnTo>
                  <a:lnTo>
                    <a:pt x="206" y="2702"/>
                  </a:lnTo>
                  <a:lnTo>
                    <a:pt x="214" y="2711"/>
                  </a:lnTo>
                  <a:lnTo>
                    <a:pt x="222" y="2718"/>
                  </a:lnTo>
                  <a:lnTo>
                    <a:pt x="232" y="2726"/>
                  </a:lnTo>
                  <a:lnTo>
                    <a:pt x="242" y="2732"/>
                  </a:lnTo>
                  <a:lnTo>
                    <a:pt x="253" y="2737"/>
                  </a:lnTo>
                  <a:lnTo>
                    <a:pt x="263" y="2741"/>
                  </a:lnTo>
                  <a:lnTo>
                    <a:pt x="275" y="2744"/>
                  </a:lnTo>
                  <a:lnTo>
                    <a:pt x="288" y="2747"/>
                  </a:lnTo>
                  <a:lnTo>
                    <a:pt x="300" y="2747"/>
                  </a:lnTo>
                  <a:lnTo>
                    <a:pt x="300" y="2747"/>
                  </a:lnTo>
                  <a:lnTo>
                    <a:pt x="313" y="2747"/>
                  </a:lnTo>
                  <a:lnTo>
                    <a:pt x="325" y="2744"/>
                  </a:lnTo>
                  <a:lnTo>
                    <a:pt x="337" y="2741"/>
                  </a:lnTo>
                  <a:lnTo>
                    <a:pt x="348" y="2737"/>
                  </a:lnTo>
                  <a:lnTo>
                    <a:pt x="359" y="2732"/>
                  </a:lnTo>
                  <a:lnTo>
                    <a:pt x="369" y="2726"/>
                  </a:lnTo>
                  <a:lnTo>
                    <a:pt x="378" y="2720"/>
                  </a:lnTo>
                  <a:lnTo>
                    <a:pt x="387" y="2711"/>
                  </a:lnTo>
                  <a:lnTo>
                    <a:pt x="395" y="2702"/>
                  </a:lnTo>
                  <a:lnTo>
                    <a:pt x="402" y="2694"/>
                  </a:lnTo>
                  <a:lnTo>
                    <a:pt x="408" y="2683"/>
                  </a:lnTo>
                  <a:lnTo>
                    <a:pt x="414" y="2672"/>
                  </a:lnTo>
                  <a:lnTo>
                    <a:pt x="418" y="2661"/>
                  </a:lnTo>
                  <a:lnTo>
                    <a:pt x="420" y="2649"/>
                  </a:lnTo>
                  <a:lnTo>
                    <a:pt x="422" y="2637"/>
                  </a:lnTo>
                  <a:lnTo>
                    <a:pt x="424" y="2624"/>
                  </a:lnTo>
                  <a:lnTo>
                    <a:pt x="424" y="2624"/>
                  </a:lnTo>
                  <a:lnTo>
                    <a:pt x="443" y="2616"/>
                  </a:lnTo>
                  <a:lnTo>
                    <a:pt x="464" y="2607"/>
                  </a:lnTo>
                  <a:lnTo>
                    <a:pt x="485" y="2600"/>
                  </a:lnTo>
                  <a:lnTo>
                    <a:pt x="507" y="2594"/>
                  </a:lnTo>
                  <a:lnTo>
                    <a:pt x="528" y="2589"/>
                  </a:lnTo>
                  <a:lnTo>
                    <a:pt x="551" y="2585"/>
                  </a:lnTo>
                  <a:lnTo>
                    <a:pt x="574" y="2583"/>
                  </a:lnTo>
                  <a:lnTo>
                    <a:pt x="598" y="2583"/>
                  </a:lnTo>
                  <a:lnTo>
                    <a:pt x="598" y="2583"/>
                  </a:lnTo>
                  <a:lnTo>
                    <a:pt x="622" y="2583"/>
                  </a:lnTo>
                  <a:lnTo>
                    <a:pt x="644" y="2585"/>
                  </a:lnTo>
                  <a:lnTo>
                    <a:pt x="667" y="2589"/>
                  </a:lnTo>
                  <a:lnTo>
                    <a:pt x="689" y="2594"/>
                  </a:lnTo>
                  <a:lnTo>
                    <a:pt x="710" y="2600"/>
                  </a:lnTo>
                  <a:lnTo>
                    <a:pt x="732" y="2607"/>
                  </a:lnTo>
                  <a:lnTo>
                    <a:pt x="752" y="2616"/>
                  </a:lnTo>
                  <a:lnTo>
                    <a:pt x="772" y="2624"/>
                  </a:lnTo>
                  <a:lnTo>
                    <a:pt x="772" y="2624"/>
                  </a:lnTo>
                  <a:lnTo>
                    <a:pt x="773" y="2637"/>
                  </a:lnTo>
                  <a:lnTo>
                    <a:pt x="775" y="2649"/>
                  </a:lnTo>
                  <a:lnTo>
                    <a:pt x="777" y="2661"/>
                  </a:lnTo>
                  <a:lnTo>
                    <a:pt x="782" y="2672"/>
                  </a:lnTo>
                  <a:lnTo>
                    <a:pt x="787" y="2683"/>
                  </a:lnTo>
                  <a:lnTo>
                    <a:pt x="794" y="2694"/>
                  </a:lnTo>
                  <a:lnTo>
                    <a:pt x="800" y="2702"/>
                  </a:lnTo>
                  <a:lnTo>
                    <a:pt x="809" y="2711"/>
                  </a:lnTo>
                  <a:lnTo>
                    <a:pt x="817" y="2720"/>
                  </a:lnTo>
                  <a:lnTo>
                    <a:pt x="826" y="2726"/>
                  </a:lnTo>
                  <a:lnTo>
                    <a:pt x="837" y="2732"/>
                  </a:lnTo>
                  <a:lnTo>
                    <a:pt x="848" y="2737"/>
                  </a:lnTo>
                  <a:lnTo>
                    <a:pt x="858" y="2741"/>
                  </a:lnTo>
                  <a:lnTo>
                    <a:pt x="870" y="2744"/>
                  </a:lnTo>
                  <a:lnTo>
                    <a:pt x="882" y="2747"/>
                  </a:lnTo>
                  <a:lnTo>
                    <a:pt x="895" y="2747"/>
                  </a:lnTo>
                  <a:lnTo>
                    <a:pt x="895" y="2747"/>
                  </a:lnTo>
                  <a:lnTo>
                    <a:pt x="907" y="2747"/>
                  </a:lnTo>
                  <a:lnTo>
                    <a:pt x="920" y="2744"/>
                  </a:lnTo>
                  <a:lnTo>
                    <a:pt x="932" y="2741"/>
                  </a:lnTo>
                  <a:lnTo>
                    <a:pt x="943" y="2737"/>
                  </a:lnTo>
                  <a:lnTo>
                    <a:pt x="954" y="2732"/>
                  </a:lnTo>
                  <a:lnTo>
                    <a:pt x="963" y="2726"/>
                  </a:lnTo>
                  <a:lnTo>
                    <a:pt x="973" y="2718"/>
                  </a:lnTo>
                  <a:lnTo>
                    <a:pt x="982" y="2711"/>
                  </a:lnTo>
                  <a:lnTo>
                    <a:pt x="989" y="2702"/>
                  </a:lnTo>
                  <a:lnTo>
                    <a:pt x="997" y="2692"/>
                  </a:lnTo>
                  <a:lnTo>
                    <a:pt x="1003" y="2683"/>
                  </a:lnTo>
                  <a:lnTo>
                    <a:pt x="1008" y="2672"/>
                  </a:lnTo>
                  <a:lnTo>
                    <a:pt x="1012" y="2660"/>
                  </a:lnTo>
                  <a:lnTo>
                    <a:pt x="1015" y="2649"/>
                  </a:lnTo>
                  <a:lnTo>
                    <a:pt x="1017" y="2636"/>
                  </a:lnTo>
                  <a:lnTo>
                    <a:pt x="1017" y="2624"/>
                  </a:lnTo>
                  <a:lnTo>
                    <a:pt x="1017" y="2624"/>
                  </a:lnTo>
                  <a:lnTo>
                    <a:pt x="1017" y="2611"/>
                  </a:lnTo>
                  <a:lnTo>
                    <a:pt x="1015" y="2600"/>
                  </a:lnTo>
                  <a:lnTo>
                    <a:pt x="1012" y="2588"/>
                  </a:lnTo>
                  <a:lnTo>
                    <a:pt x="1008" y="2576"/>
                  </a:lnTo>
                  <a:lnTo>
                    <a:pt x="1003" y="2565"/>
                  </a:lnTo>
                  <a:lnTo>
                    <a:pt x="997" y="2555"/>
                  </a:lnTo>
                  <a:lnTo>
                    <a:pt x="989" y="2545"/>
                  </a:lnTo>
                  <a:lnTo>
                    <a:pt x="982" y="2537"/>
                  </a:lnTo>
                  <a:lnTo>
                    <a:pt x="973" y="2529"/>
                  </a:lnTo>
                  <a:lnTo>
                    <a:pt x="963" y="2522"/>
                  </a:lnTo>
                  <a:lnTo>
                    <a:pt x="954" y="2516"/>
                  </a:lnTo>
                  <a:lnTo>
                    <a:pt x="943" y="2511"/>
                  </a:lnTo>
                  <a:lnTo>
                    <a:pt x="932" y="2507"/>
                  </a:lnTo>
                  <a:lnTo>
                    <a:pt x="920" y="2503"/>
                  </a:lnTo>
                  <a:lnTo>
                    <a:pt x="907" y="2502"/>
                  </a:lnTo>
                  <a:lnTo>
                    <a:pt x="895" y="2501"/>
                  </a:lnTo>
                  <a:lnTo>
                    <a:pt x="895" y="250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5" name="Freeform 168">
              <a:extLst>
                <a:ext uri="{FF2B5EF4-FFF2-40B4-BE49-F238E27FC236}">
                  <a16:creationId xmlns:a16="http://schemas.microsoft.com/office/drawing/2014/main" id="{05BCB6B5-0577-4521-A13C-3CB18D4B3AA7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4477" y="4176797"/>
              <a:ext cx="122647" cy="129233"/>
            </a:xfrm>
            <a:custGeom>
              <a:avLst/>
              <a:gdLst>
                <a:gd name="T0" fmla="*/ 0 w 1046"/>
                <a:gd name="T1" fmla="*/ 1007 h 1100"/>
                <a:gd name="T2" fmla="*/ 2 w 1046"/>
                <a:gd name="T3" fmla="*/ 1016 h 1100"/>
                <a:gd name="T4" fmla="*/ 5 w 1046"/>
                <a:gd name="T5" fmla="*/ 1035 h 1100"/>
                <a:gd name="T6" fmla="*/ 12 w 1046"/>
                <a:gd name="T7" fmla="*/ 1051 h 1100"/>
                <a:gd name="T8" fmla="*/ 22 w 1046"/>
                <a:gd name="T9" fmla="*/ 1066 h 1100"/>
                <a:gd name="T10" fmla="*/ 34 w 1046"/>
                <a:gd name="T11" fmla="*/ 1078 h 1100"/>
                <a:gd name="T12" fmla="*/ 49 w 1046"/>
                <a:gd name="T13" fmla="*/ 1088 h 1100"/>
                <a:gd name="T14" fmla="*/ 65 w 1046"/>
                <a:gd name="T15" fmla="*/ 1095 h 1100"/>
                <a:gd name="T16" fmla="*/ 84 w 1046"/>
                <a:gd name="T17" fmla="*/ 1098 h 1100"/>
                <a:gd name="T18" fmla="*/ 93 w 1046"/>
                <a:gd name="T19" fmla="*/ 1100 h 1100"/>
                <a:gd name="T20" fmla="*/ 112 w 1046"/>
                <a:gd name="T21" fmla="*/ 1097 h 1100"/>
                <a:gd name="T22" fmla="*/ 129 w 1046"/>
                <a:gd name="T23" fmla="*/ 1092 h 1100"/>
                <a:gd name="T24" fmla="*/ 144 w 1046"/>
                <a:gd name="T25" fmla="*/ 1083 h 1100"/>
                <a:gd name="T26" fmla="*/ 158 w 1046"/>
                <a:gd name="T27" fmla="*/ 1073 h 1100"/>
                <a:gd name="T28" fmla="*/ 169 w 1046"/>
                <a:gd name="T29" fmla="*/ 1058 h 1100"/>
                <a:gd name="T30" fmla="*/ 178 w 1046"/>
                <a:gd name="T31" fmla="*/ 1042 h 1100"/>
                <a:gd name="T32" fmla="*/ 183 w 1046"/>
                <a:gd name="T33" fmla="*/ 1025 h 1100"/>
                <a:gd name="T34" fmla="*/ 185 w 1046"/>
                <a:gd name="T35" fmla="*/ 1007 h 1100"/>
                <a:gd name="T36" fmla="*/ 861 w 1046"/>
                <a:gd name="T37" fmla="*/ 998 h 1100"/>
                <a:gd name="T38" fmla="*/ 861 w 1046"/>
                <a:gd name="T39" fmla="*/ 1007 h 1100"/>
                <a:gd name="T40" fmla="*/ 864 w 1046"/>
                <a:gd name="T41" fmla="*/ 1025 h 1100"/>
                <a:gd name="T42" fmla="*/ 869 w 1046"/>
                <a:gd name="T43" fmla="*/ 1042 h 1100"/>
                <a:gd name="T44" fmla="*/ 878 w 1046"/>
                <a:gd name="T45" fmla="*/ 1058 h 1100"/>
                <a:gd name="T46" fmla="*/ 889 w 1046"/>
                <a:gd name="T47" fmla="*/ 1073 h 1100"/>
                <a:gd name="T48" fmla="*/ 903 w 1046"/>
                <a:gd name="T49" fmla="*/ 1083 h 1100"/>
                <a:gd name="T50" fmla="*/ 918 w 1046"/>
                <a:gd name="T51" fmla="*/ 1092 h 1100"/>
                <a:gd name="T52" fmla="*/ 935 w 1046"/>
                <a:gd name="T53" fmla="*/ 1097 h 1100"/>
                <a:gd name="T54" fmla="*/ 953 w 1046"/>
                <a:gd name="T55" fmla="*/ 1100 h 1100"/>
                <a:gd name="T56" fmla="*/ 963 w 1046"/>
                <a:gd name="T57" fmla="*/ 1098 h 1100"/>
                <a:gd name="T58" fmla="*/ 982 w 1046"/>
                <a:gd name="T59" fmla="*/ 1095 h 1100"/>
                <a:gd name="T60" fmla="*/ 998 w 1046"/>
                <a:gd name="T61" fmla="*/ 1088 h 1100"/>
                <a:gd name="T62" fmla="*/ 1013 w 1046"/>
                <a:gd name="T63" fmla="*/ 1078 h 1100"/>
                <a:gd name="T64" fmla="*/ 1025 w 1046"/>
                <a:gd name="T65" fmla="*/ 1066 h 1100"/>
                <a:gd name="T66" fmla="*/ 1035 w 1046"/>
                <a:gd name="T67" fmla="*/ 1051 h 1100"/>
                <a:gd name="T68" fmla="*/ 1042 w 1046"/>
                <a:gd name="T69" fmla="*/ 1035 h 1100"/>
                <a:gd name="T70" fmla="*/ 1045 w 1046"/>
                <a:gd name="T71" fmla="*/ 1016 h 1100"/>
                <a:gd name="T72" fmla="*/ 1046 w 1046"/>
                <a:gd name="T73" fmla="*/ 0 h 1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46" h="1100">
                  <a:moveTo>
                    <a:pt x="0" y="0"/>
                  </a:moveTo>
                  <a:lnTo>
                    <a:pt x="0" y="1007"/>
                  </a:lnTo>
                  <a:lnTo>
                    <a:pt x="0" y="1007"/>
                  </a:lnTo>
                  <a:lnTo>
                    <a:pt x="2" y="1016"/>
                  </a:lnTo>
                  <a:lnTo>
                    <a:pt x="3" y="1025"/>
                  </a:lnTo>
                  <a:lnTo>
                    <a:pt x="5" y="1035"/>
                  </a:lnTo>
                  <a:lnTo>
                    <a:pt x="8" y="1042"/>
                  </a:lnTo>
                  <a:lnTo>
                    <a:pt x="12" y="1051"/>
                  </a:lnTo>
                  <a:lnTo>
                    <a:pt x="17" y="1058"/>
                  </a:lnTo>
                  <a:lnTo>
                    <a:pt x="22" y="1066"/>
                  </a:lnTo>
                  <a:lnTo>
                    <a:pt x="27" y="1073"/>
                  </a:lnTo>
                  <a:lnTo>
                    <a:pt x="34" y="1078"/>
                  </a:lnTo>
                  <a:lnTo>
                    <a:pt x="42" y="1083"/>
                  </a:lnTo>
                  <a:lnTo>
                    <a:pt x="49" y="1088"/>
                  </a:lnTo>
                  <a:lnTo>
                    <a:pt x="57" y="1092"/>
                  </a:lnTo>
                  <a:lnTo>
                    <a:pt x="65" y="1095"/>
                  </a:lnTo>
                  <a:lnTo>
                    <a:pt x="74" y="1097"/>
                  </a:lnTo>
                  <a:lnTo>
                    <a:pt x="84" y="1098"/>
                  </a:lnTo>
                  <a:lnTo>
                    <a:pt x="93" y="1100"/>
                  </a:lnTo>
                  <a:lnTo>
                    <a:pt x="93" y="1100"/>
                  </a:lnTo>
                  <a:lnTo>
                    <a:pt x="102" y="1098"/>
                  </a:lnTo>
                  <a:lnTo>
                    <a:pt x="112" y="1097"/>
                  </a:lnTo>
                  <a:lnTo>
                    <a:pt x="121" y="1095"/>
                  </a:lnTo>
                  <a:lnTo>
                    <a:pt x="129" y="1092"/>
                  </a:lnTo>
                  <a:lnTo>
                    <a:pt x="137" y="1088"/>
                  </a:lnTo>
                  <a:lnTo>
                    <a:pt x="144" y="1083"/>
                  </a:lnTo>
                  <a:lnTo>
                    <a:pt x="152" y="1078"/>
                  </a:lnTo>
                  <a:lnTo>
                    <a:pt x="158" y="1073"/>
                  </a:lnTo>
                  <a:lnTo>
                    <a:pt x="164" y="1066"/>
                  </a:lnTo>
                  <a:lnTo>
                    <a:pt x="169" y="1058"/>
                  </a:lnTo>
                  <a:lnTo>
                    <a:pt x="175" y="1051"/>
                  </a:lnTo>
                  <a:lnTo>
                    <a:pt x="178" y="1042"/>
                  </a:lnTo>
                  <a:lnTo>
                    <a:pt x="181" y="1035"/>
                  </a:lnTo>
                  <a:lnTo>
                    <a:pt x="183" y="1025"/>
                  </a:lnTo>
                  <a:lnTo>
                    <a:pt x="184" y="1016"/>
                  </a:lnTo>
                  <a:lnTo>
                    <a:pt x="185" y="1007"/>
                  </a:lnTo>
                  <a:lnTo>
                    <a:pt x="185" y="998"/>
                  </a:lnTo>
                  <a:lnTo>
                    <a:pt x="861" y="998"/>
                  </a:lnTo>
                  <a:lnTo>
                    <a:pt x="861" y="1007"/>
                  </a:lnTo>
                  <a:lnTo>
                    <a:pt x="861" y="1007"/>
                  </a:lnTo>
                  <a:lnTo>
                    <a:pt x="863" y="1016"/>
                  </a:lnTo>
                  <a:lnTo>
                    <a:pt x="864" y="1025"/>
                  </a:lnTo>
                  <a:lnTo>
                    <a:pt x="866" y="1035"/>
                  </a:lnTo>
                  <a:lnTo>
                    <a:pt x="869" y="1042"/>
                  </a:lnTo>
                  <a:lnTo>
                    <a:pt x="872" y="1051"/>
                  </a:lnTo>
                  <a:lnTo>
                    <a:pt x="878" y="1058"/>
                  </a:lnTo>
                  <a:lnTo>
                    <a:pt x="883" y="1066"/>
                  </a:lnTo>
                  <a:lnTo>
                    <a:pt x="889" y="1073"/>
                  </a:lnTo>
                  <a:lnTo>
                    <a:pt x="895" y="1078"/>
                  </a:lnTo>
                  <a:lnTo>
                    <a:pt x="903" y="1083"/>
                  </a:lnTo>
                  <a:lnTo>
                    <a:pt x="910" y="1088"/>
                  </a:lnTo>
                  <a:lnTo>
                    <a:pt x="918" y="1092"/>
                  </a:lnTo>
                  <a:lnTo>
                    <a:pt x="926" y="1095"/>
                  </a:lnTo>
                  <a:lnTo>
                    <a:pt x="935" y="1097"/>
                  </a:lnTo>
                  <a:lnTo>
                    <a:pt x="945" y="1098"/>
                  </a:lnTo>
                  <a:lnTo>
                    <a:pt x="953" y="1100"/>
                  </a:lnTo>
                  <a:lnTo>
                    <a:pt x="953" y="1100"/>
                  </a:lnTo>
                  <a:lnTo>
                    <a:pt x="963" y="1098"/>
                  </a:lnTo>
                  <a:lnTo>
                    <a:pt x="973" y="1097"/>
                  </a:lnTo>
                  <a:lnTo>
                    <a:pt x="982" y="1095"/>
                  </a:lnTo>
                  <a:lnTo>
                    <a:pt x="990" y="1092"/>
                  </a:lnTo>
                  <a:lnTo>
                    <a:pt x="998" y="1088"/>
                  </a:lnTo>
                  <a:lnTo>
                    <a:pt x="1005" y="1083"/>
                  </a:lnTo>
                  <a:lnTo>
                    <a:pt x="1013" y="1078"/>
                  </a:lnTo>
                  <a:lnTo>
                    <a:pt x="1019" y="1073"/>
                  </a:lnTo>
                  <a:lnTo>
                    <a:pt x="1025" y="1066"/>
                  </a:lnTo>
                  <a:lnTo>
                    <a:pt x="1030" y="1058"/>
                  </a:lnTo>
                  <a:lnTo>
                    <a:pt x="1035" y="1051"/>
                  </a:lnTo>
                  <a:lnTo>
                    <a:pt x="1039" y="1042"/>
                  </a:lnTo>
                  <a:lnTo>
                    <a:pt x="1042" y="1035"/>
                  </a:lnTo>
                  <a:lnTo>
                    <a:pt x="1044" y="1025"/>
                  </a:lnTo>
                  <a:lnTo>
                    <a:pt x="1045" y="1016"/>
                  </a:lnTo>
                  <a:lnTo>
                    <a:pt x="1046" y="1007"/>
                  </a:lnTo>
                  <a:lnTo>
                    <a:pt x="104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6" name="Freeform 169">
              <a:extLst>
                <a:ext uri="{FF2B5EF4-FFF2-40B4-BE49-F238E27FC236}">
                  <a16:creationId xmlns:a16="http://schemas.microsoft.com/office/drawing/2014/main" id="{EF18276A-27F9-40E1-891C-51C92F6A8B8C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0328" y="4082960"/>
              <a:ext cx="85606" cy="83137"/>
            </a:xfrm>
            <a:custGeom>
              <a:avLst/>
              <a:gdLst>
                <a:gd name="T0" fmla="*/ 579 w 728"/>
                <a:gd name="T1" fmla="*/ 48 h 706"/>
                <a:gd name="T2" fmla="*/ 374 w 728"/>
                <a:gd name="T3" fmla="*/ 553 h 706"/>
                <a:gd name="T4" fmla="*/ 77 w 728"/>
                <a:gd name="T5" fmla="*/ 553 h 706"/>
                <a:gd name="T6" fmla="*/ 61 w 728"/>
                <a:gd name="T7" fmla="*/ 555 h 706"/>
                <a:gd name="T8" fmla="*/ 47 w 728"/>
                <a:gd name="T9" fmla="*/ 559 h 706"/>
                <a:gd name="T10" fmla="*/ 34 w 728"/>
                <a:gd name="T11" fmla="*/ 567 h 706"/>
                <a:gd name="T12" fmla="*/ 22 w 728"/>
                <a:gd name="T13" fmla="*/ 575 h 706"/>
                <a:gd name="T14" fmla="*/ 14 w 728"/>
                <a:gd name="T15" fmla="*/ 587 h 706"/>
                <a:gd name="T16" fmla="*/ 6 w 728"/>
                <a:gd name="T17" fmla="*/ 600 h 706"/>
                <a:gd name="T18" fmla="*/ 2 w 728"/>
                <a:gd name="T19" fmla="*/ 614 h 706"/>
                <a:gd name="T20" fmla="*/ 0 w 728"/>
                <a:gd name="T21" fmla="*/ 629 h 706"/>
                <a:gd name="T22" fmla="*/ 1 w 728"/>
                <a:gd name="T23" fmla="*/ 638 h 706"/>
                <a:gd name="T24" fmla="*/ 4 w 728"/>
                <a:gd name="T25" fmla="*/ 653 h 706"/>
                <a:gd name="T26" fmla="*/ 9 w 728"/>
                <a:gd name="T27" fmla="*/ 666 h 706"/>
                <a:gd name="T28" fmla="*/ 18 w 728"/>
                <a:gd name="T29" fmla="*/ 679 h 706"/>
                <a:gd name="T30" fmla="*/ 28 w 728"/>
                <a:gd name="T31" fmla="*/ 689 h 706"/>
                <a:gd name="T32" fmla="*/ 41 w 728"/>
                <a:gd name="T33" fmla="*/ 698 h 706"/>
                <a:gd name="T34" fmla="*/ 54 w 728"/>
                <a:gd name="T35" fmla="*/ 703 h 706"/>
                <a:gd name="T36" fmla="*/ 69 w 728"/>
                <a:gd name="T37" fmla="*/ 706 h 706"/>
                <a:gd name="T38" fmla="*/ 477 w 728"/>
                <a:gd name="T39" fmla="*/ 706 h 706"/>
                <a:gd name="T40" fmla="*/ 722 w 728"/>
                <a:gd name="T41" fmla="*/ 106 h 706"/>
                <a:gd name="T42" fmla="*/ 727 w 728"/>
                <a:gd name="T43" fmla="*/ 91 h 706"/>
                <a:gd name="T44" fmla="*/ 728 w 728"/>
                <a:gd name="T45" fmla="*/ 76 h 706"/>
                <a:gd name="T46" fmla="*/ 727 w 728"/>
                <a:gd name="T47" fmla="*/ 61 h 706"/>
                <a:gd name="T48" fmla="*/ 721 w 728"/>
                <a:gd name="T49" fmla="*/ 47 h 706"/>
                <a:gd name="T50" fmla="*/ 715 w 728"/>
                <a:gd name="T51" fmla="*/ 34 h 706"/>
                <a:gd name="T52" fmla="*/ 705 w 728"/>
                <a:gd name="T53" fmla="*/ 23 h 706"/>
                <a:gd name="T54" fmla="*/ 694 w 728"/>
                <a:gd name="T55" fmla="*/ 13 h 706"/>
                <a:gd name="T56" fmla="*/ 680 w 728"/>
                <a:gd name="T57" fmla="*/ 6 h 706"/>
                <a:gd name="T58" fmla="*/ 672 w 728"/>
                <a:gd name="T59" fmla="*/ 3 h 706"/>
                <a:gd name="T60" fmla="*/ 657 w 728"/>
                <a:gd name="T61" fmla="*/ 0 h 706"/>
                <a:gd name="T62" fmla="*/ 642 w 728"/>
                <a:gd name="T63" fmla="*/ 0 h 706"/>
                <a:gd name="T64" fmla="*/ 628 w 728"/>
                <a:gd name="T65" fmla="*/ 3 h 706"/>
                <a:gd name="T66" fmla="*/ 614 w 728"/>
                <a:gd name="T67" fmla="*/ 9 h 706"/>
                <a:gd name="T68" fmla="*/ 602 w 728"/>
                <a:gd name="T69" fmla="*/ 17 h 706"/>
                <a:gd name="T70" fmla="*/ 591 w 728"/>
                <a:gd name="T71" fmla="*/ 28 h 706"/>
                <a:gd name="T72" fmla="*/ 583 w 728"/>
                <a:gd name="T73" fmla="*/ 40 h 706"/>
                <a:gd name="T74" fmla="*/ 579 w 728"/>
                <a:gd name="T75" fmla="*/ 4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28" h="706">
                  <a:moveTo>
                    <a:pt x="579" y="48"/>
                  </a:moveTo>
                  <a:lnTo>
                    <a:pt x="579" y="48"/>
                  </a:lnTo>
                  <a:lnTo>
                    <a:pt x="374" y="553"/>
                  </a:lnTo>
                  <a:lnTo>
                    <a:pt x="374" y="553"/>
                  </a:lnTo>
                  <a:lnTo>
                    <a:pt x="77" y="553"/>
                  </a:lnTo>
                  <a:lnTo>
                    <a:pt x="77" y="553"/>
                  </a:lnTo>
                  <a:lnTo>
                    <a:pt x="69" y="554"/>
                  </a:lnTo>
                  <a:lnTo>
                    <a:pt x="61" y="555"/>
                  </a:lnTo>
                  <a:lnTo>
                    <a:pt x="54" y="557"/>
                  </a:lnTo>
                  <a:lnTo>
                    <a:pt x="47" y="559"/>
                  </a:lnTo>
                  <a:lnTo>
                    <a:pt x="41" y="562"/>
                  </a:lnTo>
                  <a:lnTo>
                    <a:pt x="34" y="567"/>
                  </a:lnTo>
                  <a:lnTo>
                    <a:pt x="28" y="571"/>
                  </a:lnTo>
                  <a:lnTo>
                    <a:pt x="22" y="575"/>
                  </a:lnTo>
                  <a:lnTo>
                    <a:pt x="18" y="581"/>
                  </a:lnTo>
                  <a:lnTo>
                    <a:pt x="14" y="587"/>
                  </a:lnTo>
                  <a:lnTo>
                    <a:pt x="9" y="594"/>
                  </a:lnTo>
                  <a:lnTo>
                    <a:pt x="6" y="600"/>
                  </a:lnTo>
                  <a:lnTo>
                    <a:pt x="4" y="607"/>
                  </a:lnTo>
                  <a:lnTo>
                    <a:pt x="2" y="614"/>
                  </a:lnTo>
                  <a:lnTo>
                    <a:pt x="1" y="622"/>
                  </a:lnTo>
                  <a:lnTo>
                    <a:pt x="0" y="629"/>
                  </a:lnTo>
                  <a:lnTo>
                    <a:pt x="0" y="629"/>
                  </a:lnTo>
                  <a:lnTo>
                    <a:pt x="1" y="638"/>
                  </a:lnTo>
                  <a:lnTo>
                    <a:pt x="2" y="646"/>
                  </a:lnTo>
                  <a:lnTo>
                    <a:pt x="4" y="653"/>
                  </a:lnTo>
                  <a:lnTo>
                    <a:pt x="6" y="660"/>
                  </a:lnTo>
                  <a:lnTo>
                    <a:pt x="9" y="666"/>
                  </a:lnTo>
                  <a:lnTo>
                    <a:pt x="14" y="673"/>
                  </a:lnTo>
                  <a:lnTo>
                    <a:pt x="18" y="679"/>
                  </a:lnTo>
                  <a:lnTo>
                    <a:pt x="22" y="685"/>
                  </a:lnTo>
                  <a:lnTo>
                    <a:pt x="28" y="689"/>
                  </a:lnTo>
                  <a:lnTo>
                    <a:pt x="34" y="693"/>
                  </a:lnTo>
                  <a:lnTo>
                    <a:pt x="41" y="698"/>
                  </a:lnTo>
                  <a:lnTo>
                    <a:pt x="47" y="701"/>
                  </a:lnTo>
                  <a:lnTo>
                    <a:pt x="54" y="703"/>
                  </a:lnTo>
                  <a:lnTo>
                    <a:pt x="61" y="705"/>
                  </a:lnTo>
                  <a:lnTo>
                    <a:pt x="69" y="706"/>
                  </a:lnTo>
                  <a:lnTo>
                    <a:pt x="77" y="706"/>
                  </a:lnTo>
                  <a:lnTo>
                    <a:pt x="477" y="706"/>
                  </a:lnTo>
                  <a:lnTo>
                    <a:pt x="722" y="106"/>
                  </a:lnTo>
                  <a:lnTo>
                    <a:pt x="722" y="106"/>
                  </a:lnTo>
                  <a:lnTo>
                    <a:pt x="724" y="99"/>
                  </a:lnTo>
                  <a:lnTo>
                    <a:pt x="727" y="91"/>
                  </a:lnTo>
                  <a:lnTo>
                    <a:pt x="728" y="83"/>
                  </a:lnTo>
                  <a:lnTo>
                    <a:pt x="728" y="76"/>
                  </a:lnTo>
                  <a:lnTo>
                    <a:pt x="728" y="68"/>
                  </a:lnTo>
                  <a:lnTo>
                    <a:pt x="727" y="61"/>
                  </a:lnTo>
                  <a:lnTo>
                    <a:pt x="724" y="54"/>
                  </a:lnTo>
                  <a:lnTo>
                    <a:pt x="721" y="47"/>
                  </a:lnTo>
                  <a:lnTo>
                    <a:pt x="719" y="40"/>
                  </a:lnTo>
                  <a:lnTo>
                    <a:pt x="715" y="34"/>
                  </a:lnTo>
                  <a:lnTo>
                    <a:pt x="710" y="28"/>
                  </a:lnTo>
                  <a:lnTo>
                    <a:pt x="705" y="23"/>
                  </a:lnTo>
                  <a:lnTo>
                    <a:pt x="699" y="17"/>
                  </a:lnTo>
                  <a:lnTo>
                    <a:pt x="694" y="13"/>
                  </a:lnTo>
                  <a:lnTo>
                    <a:pt x="687" y="9"/>
                  </a:lnTo>
                  <a:lnTo>
                    <a:pt x="680" y="6"/>
                  </a:lnTo>
                  <a:lnTo>
                    <a:pt x="680" y="6"/>
                  </a:lnTo>
                  <a:lnTo>
                    <a:pt x="672" y="3"/>
                  </a:lnTo>
                  <a:lnTo>
                    <a:pt x="665" y="1"/>
                  </a:lnTo>
                  <a:lnTo>
                    <a:pt x="657" y="0"/>
                  </a:lnTo>
                  <a:lnTo>
                    <a:pt x="650" y="0"/>
                  </a:lnTo>
                  <a:lnTo>
                    <a:pt x="642" y="0"/>
                  </a:lnTo>
                  <a:lnTo>
                    <a:pt x="635" y="1"/>
                  </a:lnTo>
                  <a:lnTo>
                    <a:pt x="628" y="3"/>
                  </a:lnTo>
                  <a:lnTo>
                    <a:pt x="621" y="6"/>
                  </a:lnTo>
                  <a:lnTo>
                    <a:pt x="614" y="9"/>
                  </a:lnTo>
                  <a:lnTo>
                    <a:pt x="608" y="13"/>
                  </a:lnTo>
                  <a:lnTo>
                    <a:pt x="602" y="17"/>
                  </a:lnTo>
                  <a:lnTo>
                    <a:pt x="597" y="23"/>
                  </a:lnTo>
                  <a:lnTo>
                    <a:pt x="591" y="28"/>
                  </a:lnTo>
                  <a:lnTo>
                    <a:pt x="587" y="34"/>
                  </a:lnTo>
                  <a:lnTo>
                    <a:pt x="583" y="40"/>
                  </a:lnTo>
                  <a:lnTo>
                    <a:pt x="579" y="48"/>
                  </a:lnTo>
                  <a:lnTo>
                    <a:pt x="579" y="48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aphicFrame>
        <p:nvGraphicFramePr>
          <p:cNvPr id="59" name="Wykres 58">
            <a:extLst>
              <a:ext uri="{FF2B5EF4-FFF2-40B4-BE49-F238E27FC236}">
                <a16:creationId xmlns:a16="http://schemas.microsoft.com/office/drawing/2014/main" id="{7EB84E7B-69A4-4866-889D-8800A761CD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1696510"/>
              </p:ext>
            </p:extLst>
          </p:nvPr>
        </p:nvGraphicFramePr>
        <p:xfrm>
          <a:off x="3799883" y="2490738"/>
          <a:ext cx="4377079" cy="1576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61" name="Wykres 60">
            <a:extLst>
              <a:ext uri="{FF2B5EF4-FFF2-40B4-BE49-F238E27FC236}">
                <a16:creationId xmlns:a16="http://schemas.microsoft.com/office/drawing/2014/main" id="{B5FE42FB-0859-405E-9812-2C639850DD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109901"/>
              </p:ext>
            </p:extLst>
          </p:nvPr>
        </p:nvGraphicFramePr>
        <p:xfrm>
          <a:off x="3762126" y="3884162"/>
          <a:ext cx="4377079" cy="1576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41" name="pole tekstowe 40">
            <a:extLst>
              <a:ext uri="{FF2B5EF4-FFF2-40B4-BE49-F238E27FC236}">
                <a16:creationId xmlns:a16="http://schemas.microsoft.com/office/drawing/2014/main" id="{D6D102E2-08AD-4DDA-9BC6-7FA8ED57DEF1}"/>
              </a:ext>
            </a:extLst>
          </p:cNvPr>
          <p:cNvSpPr txBox="1"/>
          <p:nvPr/>
        </p:nvSpPr>
        <p:spPr>
          <a:xfrm>
            <a:off x="2994270" y="1893102"/>
            <a:ext cx="5830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>
                <a:solidFill>
                  <a:srgbClr val="48AA48"/>
                </a:solidFill>
              </a:rPr>
              <a:t>36%</a:t>
            </a:r>
          </a:p>
        </p:txBody>
      </p:sp>
      <p:sp>
        <p:nvSpPr>
          <p:cNvPr id="42" name="pole tekstowe 41">
            <a:extLst>
              <a:ext uri="{FF2B5EF4-FFF2-40B4-BE49-F238E27FC236}">
                <a16:creationId xmlns:a16="http://schemas.microsoft.com/office/drawing/2014/main" id="{56BC890C-6FA4-476F-BCC0-593E81E8F218}"/>
              </a:ext>
            </a:extLst>
          </p:cNvPr>
          <p:cNvSpPr txBox="1"/>
          <p:nvPr/>
        </p:nvSpPr>
        <p:spPr>
          <a:xfrm>
            <a:off x="269528" y="3855400"/>
            <a:ext cx="5443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>
                <a:solidFill>
                  <a:srgbClr val="E54337"/>
                </a:solidFill>
              </a:rPr>
              <a:t>59%</a:t>
            </a:r>
          </a:p>
        </p:txBody>
      </p:sp>
      <p:pic>
        <p:nvPicPr>
          <p:cNvPr id="50" name="Grafika 49">
            <a:extLst>
              <a:ext uri="{FF2B5EF4-FFF2-40B4-BE49-F238E27FC236}">
                <a16:creationId xmlns:a16="http://schemas.microsoft.com/office/drawing/2014/main" id="{7C485D05-7FCC-4CA9-A345-C95BBE4C36E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682450" y="1897032"/>
            <a:ext cx="366217" cy="366217"/>
          </a:xfrm>
          <a:prstGeom prst="rect">
            <a:avLst/>
          </a:prstGeom>
        </p:spPr>
      </p:pic>
      <p:pic>
        <p:nvPicPr>
          <p:cNvPr id="52" name="Grafika 51">
            <a:extLst>
              <a:ext uri="{FF2B5EF4-FFF2-40B4-BE49-F238E27FC236}">
                <a16:creationId xmlns:a16="http://schemas.microsoft.com/office/drawing/2014/main" id="{24A3C052-FABE-459D-89AA-76FB8F0ACD0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5400000" flipV="1">
            <a:off x="315913" y="3575506"/>
            <a:ext cx="366217" cy="36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4121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" name="Wykres 33" descr="Gotowość do zaangażowania się w tworzenie i dbanie o tereny zielone.&#10;&#10;Wykres kołowy przedstawiający gotowość do zaangażowania się w tworzenie i dbanie o istniejące tereny zielone w najbliższej okolicy respondentów (zdecydowanie tak - 25%, raczej tak - 50%, raczej nie - 18%, zdecydowanie nie - 5%, nie wiem, trudno powiedzieć - 2%).">
            <a:extLst>
              <a:ext uri="{FF2B5EF4-FFF2-40B4-BE49-F238E27FC236}">
                <a16:creationId xmlns:a16="http://schemas.microsoft.com/office/drawing/2014/main" id="{2989FC61-4039-4404-9FF5-369F5C7922CD}"/>
              </a:ext>
            </a:extLst>
          </p:cNvPr>
          <p:cNvGraphicFramePr/>
          <p:nvPr/>
        </p:nvGraphicFramePr>
        <p:xfrm>
          <a:off x="418553" y="1876074"/>
          <a:ext cx="2882326" cy="2261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9" name="Wykres 68" descr="Zaufanie do Ministerstwa Klimatu i Środowiska&#10;&#10;Wykres kołowy przedstawiający stopień zaufania do Ministerstwa Klimatu i Środowiska (zdecydowanie nie ufam- 22%, raczej nie ufam - 37%, raczej ufam - 32%,  zdecydowanie ufam - 4%, nie wiem, trudno powiedzieć - 4%).">
            <a:extLst>
              <a:ext uri="{FF2B5EF4-FFF2-40B4-BE49-F238E27FC236}">
                <a16:creationId xmlns:a16="http://schemas.microsoft.com/office/drawing/2014/main" id="{0781E3E6-29B7-4B4D-ACB8-AFD5A134A904}"/>
              </a:ext>
            </a:extLst>
          </p:cNvPr>
          <p:cNvGraphicFramePr/>
          <p:nvPr/>
        </p:nvGraphicFramePr>
        <p:xfrm>
          <a:off x="373466" y="1521990"/>
          <a:ext cx="4334416" cy="24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8" name="Symbol zastępczy tekstu 12">
            <a:extLst>
              <a:ext uri="{FF2B5EF4-FFF2-40B4-BE49-F238E27FC236}">
                <a16:creationId xmlns:a16="http://schemas.microsoft.com/office/drawing/2014/main" id="{D81C5172-E96B-4E4F-BED8-03D5DBC3399D}"/>
              </a:ext>
            </a:extLst>
          </p:cNvPr>
          <p:cNvSpPr txBox="1">
            <a:spLocks/>
          </p:cNvSpPr>
          <p:nvPr/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/>
              <a:t>Zachowanie i ochrona środowiska naturalnego oraz wspieranie efektywnego gospodarowania zasobami</a:t>
            </a:r>
          </a:p>
        </p:txBody>
      </p:sp>
      <p:sp>
        <p:nvSpPr>
          <p:cNvPr id="29" name="Symbol zastępczy tekstu 2">
            <a:extLst>
              <a:ext uri="{FF2B5EF4-FFF2-40B4-BE49-F238E27FC236}">
                <a16:creationId xmlns:a16="http://schemas.microsoft.com/office/drawing/2014/main" id="{3D3B4A6B-6DCB-4690-B65E-C5396D33374E}"/>
              </a:ext>
            </a:extLst>
          </p:cNvPr>
          <p:cNvSpPr txBox="1">
            <a:spLocks/>
          </p:cNvSpPr>
          <p:nvPr/>
        </p:nvSpPr>
        <p:spPr>
          <a:xfrm>
            <a:off x="755575" y="908050"/>
            <a:ext cx="8064896" cy="41389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/>
              <a:t>8. Jeśli chodzi o kwestie związane ze środowiskiem naturalnym i klimatem, to na ile ufa bądź nie ufa Pan(i) Ministerstwu Klimatu i Środowiska:</a:t>
            </a:r>
            <a:br>
              <a:rPr lang="pl-PL" sz="1100"/>
            </a:br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88" name="Symbol zastępczy tekstu 5">
            <a:extLst>
              <a:ext uri="{FF2B5EF4-FFF2-40B4-BE49-F238E27FC236}">
                <a16:creationId xmlns:a16="http://schemas.microsoft.com/office/drawing/2014/main" id="{58FB8D2E-ADF8-4E03-BDD5-8B36CB2634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650" y="186558"/>
            <a:ext cx="6552000" cy="370800"/>
          </a:xfrm>
        </p:spPr>
        <p:txBody>
          <a:bodyPr/>
          <a:lstStyle/>
          <a:p>
            <a:r>
              <a:rPr lang="pl-PL" sz="1600">
                <a:latin typeface="+mn-lt"/>
              </a:rPr>
              <a:t>Zaufanie do Ministerstwa Klimatu i Środowiska</a:t>
            </a:r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C4697987-92EB-4367-A37A-C14135695CBD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47" name="Symbol zastępczy tekstu 7">
            <a:extLst>
              <a:ext uri="{FF2B5EF4-FFF2-40B4-BE49-F238E27FC236}">
                <a16:creationId xmlns:a16="http://schemas.microsoft.com/office/drawing/2014/main" id="{8F03E368-3C10-411E-B0D0-55865F6CD1FB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8F49F02-FB1E-42BC-A6B7-D29DD83354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053" y="5462938"/>
            <a:ext cx="7823152" cy="215999"/>
          </a:xfrm>
        </p:spPr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 Ze względu na wiek: 18-24 lata: n=204, 25-34 lata: n=221, 35-44 lata: n=223, 45-59 lat: n=203, 60 i więcej lat: n=149. Ze względu na status zawodowy: pracujący: n=697, emeryci, renciści: n=138, uczniowie, studenci: n=115, niepracujący: n=108. Ze względu na dochód netto na 1 rodziny w gospodarstwie domowym: do 1500 zł: n= 180, 1501-2500 zł: n= 290, powyżej 2500 zł: n=425.</a:t>
            </a:r>
          </a:p>
        </p:txBody>
      </p:sp>
      <p:sp>
        <p:nvSpPr>
          <p:cNvPr id="35" name="Prostokąt: zaokrąglone rogi 34">
            <a:extLst>
              <a:ext uri="{FF2B5EF4-FFF2-40B4-BE49-F238E27FC236}">
                <a16:creationId xmlns:a16="http://schemas.microsoft.com/office/drawing/2014/main" id="{FB3908C2-27A8-408D-A543-0AA1671287C6}"/>
              </a:ext>
            </a:extLst>
          </p:cNvPr>
          <p:cNvSpPr/>
          <p:nvPr/>
        </p:nvSpPr>
        <p:spPr>
          <a:xfrm>
            <a:off x="3998080" y="2668772"/>
            <a:ext cx="4688295" cy="1298202"/>
          </a:xfrm>
          <a:prstGeom prst="roundRect">
            <a:avLst>
              <a:gd name="adj" fmla="val 14475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6" name="Prostokąt: zaokrąglone rogi 35">
            <a:extLst>
              <a:ext uri="{FF2B5EF4-FFF2-40B4-BE49-F238E27FC236}">
                <a16:creationId xmlns:a16="http://schemas.microsoft.com/office/drawing/2014/main" id="{5F9945D3-BEF5-4CBC-9469-8A8F1245F458}"/>
              </a:ext>
            </a:extLst>
          </p:cNvPr>
          <p:cNvSpPr/>
          <p:nvPr/>
        </p:nvSpPr>
        <p:spPr>
          <a:xfrm>
            <a:off x="3998079" y="4052173"/>
            <a:ext cx="4688295" cy="1339072"/>
          </a:xfrm>
          <a:prstGeom prst="roundRect">
            <a:avLst>
              <a:gd name="adj" fmla="val 14475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Prostokąt: zaokrąglone rogi 36">
            <a:extLst>
              <a:ext uri="{FF2B5EF4-FFF2-40B4-BE49-F238E27FC236}">
                <a16:creationId xmlns:a16="http://schemas.microsoft.com/office/drawing/2014/main" id="{F6059FDA-DDD2-4CA8-802D-C9B053DBD575}"/>
              </a:ext>
            </a:extLst>
          </p:cNvPr>
          <p:cNvSpPr/>
          <p:nvPr/>
        </p:nvSpPr>
        <p:spPr>
          <a:xfrm>
            <a:off x="3998080" y="1407353"/>
            <a:ext cx="4688295" cy="1210959"/>
          </a:xfrm>
          <a:prstGeom prst="roundRect">
            <a:avLst>
              <a:gd name="adj" fmla="val 14475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8" name="Grafika 37">
            <a:extLst>
              <a:ext uri="{FF2B5EF4-FFF2-40B4-BE49-F238E27FC236}">
                <a16:creationId xmlns:a16="http://schemas.microsoft.com/office/drawing/2014/main" id="{2A7E5497-FE4F-4621-8129-F3D29F6654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43966" y="2819324"/>
            <a:ext cx="583036" cy="583036"/>
          </a:xfrm>
          <a:prstGeom prst="rect">
            <a:avLst/>
          </a:prstGeom>
        </p:spPr>
      </p:pic>
      <p:sp>
        <p:nvSpPr>
          <p:cNvPr id="39" name="pole tekstowe 38">
            <a:extLst>
              <a:ext uri="{FF2B5EF4-FFF2-40B4-BE49-F238E27FC236}">
                <a16:creationId xmlns:a16="http://schemas.microsoft.com/office/drawing/2014/main" id="{F9166581-8560-4E90-91B8-B5697C9BBC5A}"/>
              </a:ext>
            </a:extLst>
          </p:cNvPr>
          <p:cNvSpPr txBox="1"/>
          <p:nvPr/>
        </p:nvSpPr>
        <p:spPr>
          <a:xfrm>
            <a:off x="2728274" y="3547596"/>
            <a:ext cx="1170040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sz="1100" b="1" i="1" u="none" strike="noStrike" kern="1200">
                <a:solidFill>
                  <a:srgbClr val="E54337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Odsetek odpowiedzi </a:t>
            </a:r>
            <a:r>
              <a:rPr lang="pl-PL" sz="1100" b="1" i="1">
                <a:solidFill>
                  <a:srgbClr val="E54337"/>
                </a:solidFill>
                <a:latin typeface="Calibri" panose="020F0502020204030204" pitchFamily="34" charset="0"/>
              </a:rPr>
              <a:t>deklarujących brak zaufania</a:t>
            </a:r>
            <a:endParaRPr lang="pl-PL" sz="1100" b="1" i="1" u="none" strike="noStrike" kern="1200">
              <a:solidFill>
                <a:srgbClr val="E54337"/>
              </a:solidFill>
              <a:effectLst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8" name="Symbol zastępczy tekstu 7">
            <a:extLst>
              <a:ext uri="{FF2B5EF4-FFF2-40B4-BE49-F238E27FC236}">
                <a16:creationId xmlns:a16="http://schemas.microsoft.com/office/drawing/2014/main" id="{459CA61E-4E9F-4697-A671-5AFEDC4A1025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graphicFrame>
        <p:nvGraphicFramePr>
          <p:cNvPr id="60" name="Symbol zastępczy zawartości 4">
            <a:extLst>
              <a:ext uri="{FF2B5EF4-FFF2-40B4-BE49-F238E27FC236}">
                <a16:creationId xmlns:a16="http://schemas.microsoft.com/office/drawing/2014/main" id="{837B9D4D-1184-4151-9D5B-93F56547FA83}"/>
              </a:ext>
            </a:extLst>
          </p:cNvPr>
          <p:cNvGraphicFramePr>
            <a:graphicFrameLocks/>
          </p:cNvGraphicFramePr>
          <p:nvPr/>
        </p:nvGraphicFramePr>
        <p:xfrm>
          <a:off x="457626" y="4153601"/>
          <a:ext cx="2657920" cy="1197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pSp>
        <p:nvGrpSpPr>
          <p:cNvPr id="71" name="Grupa 70">
            <a:extLst>
              <a:ext uri="{FF2B5EF4-FFF2-40B4-BE49-F238E27FC236}">
                <a16:creationId xmlns:a16="http://schemas.microsoft.com/office/drawing/2014/main" id="{870C0484-441C-4A79-B373-E7A118DCC393}"/>
              </a:ext>
            </a:extLst>
          </p:cNvPr>
          <p:cNvGrpSpPr>
            <a:grpSpLocks noChangeAspect="1"/>
          </p:cNvGrpSpPr>
          <p:nvPr/>
        </p:nvGrpSpPr>
        <p:grpSpPr>
          <a:xfrm>
            <a:off x="8149481" y="4554690"/>
            <a:ext cx="431080" cy="352702"/>
            <a:chOff x="2760663" y="1663700"/>
            <a:chExt cx="733425" cy="600075"/>
          </a:xfrm>
          <a:solidFill>
            <a:srgbClr val="BFBFBF"/>
          </a:solidFill>
        </p:grpSpPr>
        <p:sp>
          <p:nvSpPr>
            <p:cNvPr id="72" name="Freeform 84">
              <a:extLst>
                <a:ext uri="{FF2B5EF4-FFF2-40B4-BE49-F238E27FC236}">
                  <a16:creationId xmlns:a16="http://schemas.microsoft.com/office/drawing/2014/main" id="{C50041B9-2361-4C66-AE45-FC7E733894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60663" y="1793875"/>
              <a:ext cx="733425" cy="469900"/>
            </a:xfrm>
            <a:custGeom>
              <a:avLst/>
              <a:gdLst>
                <a:gd name="T0" fmla="*/ 1514 w 1846"/>
                <a:gd name="T1" fmla="*/ 486 h 1183"/>
                <a:gd name="T2" fmla="*/ 1559 w 1846"/>
                <a:gd name="T3" fmla="*/ 486 h 1183"/>
                <a:gd name="T4" fmla="*/ 1574 w 1846"/>
                <a:gd name="T5" fmla="*/ 437 h 1183"/>
                <a:gd name="T6" fmla="*/ 1536 w 1846"/>
                <a:gd name="T7" fmla="*/ 399 h 1183"/>
                <a:gd name="T8" fmla="*/ 1499 w 1846"/>
                <a:gd name="T9" fmla="*/ 428 h 1183"/>
                <a:gd name="T10" fmla="*/ 880 w 1846"/>
                <a:gd name="T11" fmla="*/ 79 h 1183"/>
                <a:gd name="T12" fmla="*/ 789 w 1846"/>
                <a:gd name="T13" fmla="*/ 98 h 1183"/>
                <a:gd name="T14" fmla="*/ 787 w 1846"/>
                <a:gd name="T15" fmla="*/ 125 h 1183"/>
                <a:gd name="T16" fmla="*/ 812 w 1846"/>
                <a:gd name="T17" fmla="*/ 137 h 1183"/>
                <a:gd name="T18" fmla="*/ 1026 w 1846"/>
                <a:gd name="T19" fmla="*/ 129 h 1183"/>
                <a:gd name="T20" fmla="*/ 1116 w 1846"/>
                <a:gd name="T21" fmla="*/ 132 h 1183"/>
                <a:gd name="T22" fmla="*/ 1125 w 1846"/>
                <a:gd name="T23" fmla="*/ 107 h 1183"/>
                <a:gd name="T24" fmla="*/ 1106 w 1846"/>
                <a:gd name="T25" fmla="*/ 89 h 1183"/>
                <a:gd name="T26" fmla="*/ 264 w 1846"/>
                <a:gd name="T27" fmla="*/ 310 h 1183"/>
                <a:gd name="T28" fmla="*/ 136 w 1846"/>
                <a:gd name="T29" fmla="*/ 190 h 1183"/>
                <a:gd name="T30" fmla="*/ 111 w 1846"/>
                <a:gd name="T31" fmla="*/ 90 h 1183"/>
                <a:gd name="T32" fmla="*/ 135 w 1846"/>
                <a:gd name="T33" fmla="*/ 37 h 1183"/>
                <a:gd name="T34" fmla="*/ 199 w 1846"/>
                <a:gd name="T35" fmla="*/ 15 h 1183"/>
                <a:gd name="T36" fmla="*/ 260 w 1846"/>
                <a:gd name="T37" fmla="*/ 42 h 1183"/>
                <a:gd name="T38" fmla="*/ 291 w 1846"/>
                <a:gd name="T39" fmla="*/ 112 h 1183"/>
                <a:gd name="T40" fmla="*/ 280 w 1846"/>
                <a:gd name="T41" fmla="*/ 198 h 1183"/>
                <a:gd name="T42" fmla="*/ 312 w 1846"/>
                <a:gd name="T43" fmla="*/ 256 h 1183"/>
                <a:gd name="T44" fmla="*/ 357 w 1846"/>
                <a:gd name="T45" fmla="*/ 244 h 1183"/>
                <a:gd name="T46" fmla="*/ 539 w 1846"/>
                <a:gd name="T47" fmla="*/ 108 h 1183"/>
                <a:gd name="T48" fmla="*/ 819 w 1846"/>
                <a:gd name="T49" fmla="*/ 21 h 1183"/>
                <a:gd name="T50" fmla="*/ 1047 w 1846"/>
                <a:gd name="T51" fmla="*/ 16 h 1183"/>
                <a:gd name="T52" fmla="*/ 1247 w 1846"/>
                <a:gd name="T53" fmla="*/ 57 h 1183"/>
                <a:gd name="T54" fmla="*/ 1396 w 1846"/>
                <a:gd name="T55" fmla="*/ 122 h 1183"/>
                <a:gd name="T56" fmla="*/ 1584 w 1846"/>
                <a:gd name="T57" fmla="*/ 8 h 1183"/>
                <a:gd name="T58" fmla="*/ 1585 w 1846"/>
                <a:gd name="T59" fmla="*/ 281 h 1183"/>
                <a:gd name="T60" fmla="*/ 1659 w 1846"/>
                <a:gd name="T61" fmla="*/ 417 h 1183"/>
                <a:gd name="T62" fmla="*/ 1680 w 1846"/>
                <a:gd name="T63" fmla="*/ 440 h 1183"/>
                <a:gd name="T64" fmla="*/ 1844 w 1846"/>
                <a:gd name="T65" fmla="*/ 503 h 1183"/>
                <a:gd name="T66" fmla="*/ 1741 w 1846"/>
                <a:gd name="T67" fmla="*/ 779 h 1183"/>
                <a:gd name="T68" fmla="*/ 1699 w 1846"/>
                <a:gd name="T69" fmla="*/ 803 h 1183"/>
                <a:gd name="T70" fmla="*/ 1594 w 1846"/>
                <a:gd name="T71" fmla="*/ 811 h 1183"/>
                <a:gd name="T72" fmla="*/ 1522 w 1846"/>
                <a:gd name="T73" fmla="*/ 886 h 1183"/>
                <a:gd name="T74" fmla="*/ 1445 w 1846"/>
                <a:gd name="T75" fmla="*/ 971 h 1183"/>
                <a:gd name="T76" fmla="*/ 1507 w 1846"/>
                <a:gd name="T77" fmla="*/ 1165 h 1183"/>
                <a:gd name="T78" fmla="*/ 1298 w 1846"/>
                <a:gd name="T79" fmla="*/ 1183 h 1183"/>
                <a:gd name="T80" fmla="*/ 1243 w 1846"/>
                <a:gd name="T81" fmla="*/ 1160 h 1183"/>
                <a:gd name="T82" fmla="*/ 1128 w 1846"/>
                <a:gd name="T83" fmla="*/ 1072 h 1183"/>
                <a:gd name="T84" fmla="*/ 909 w 1846"/>
                <a:gd name="T85" fmla="*/ 1087 h 1183"/>
                <a:gd name="T86" fmla="*/ 752 w 1846"/>
                <a:gd name="T87" fmla="*/ 1075 h 1183"/>
                <a:gd name="T88" fmla="*/ 656 w 1846"/>
                <a:gd name="T89" fmla="*/ 1169 h 1183"/>
                <a:gd name="T90" fmla="*/ 420 w 1846"/>
                <a:gd name="T91" fmla="*/ 1183 h 1183"/>
                <a:gd name="T92" fmla="*/ 404 w 1846"/>
                <a:gd name="T93" fmla="*/ 1153 h 1183"/>
                <a:gd name="T94" fmla="*/ 462 w 1846"/>
                <a:gd name="T95" fmla="*/ 947 h 1183"/>
                <a:gd name="T96" fmla="*/ 343 w 1846"/>
                <a:gd name="T97" fmla="*/ 840 h 1183"/>
                <a:gd name="T98" fmla="*/ 244 w 1846"/>
                <a:gd name="T99" fmla="*/ 663 h 1183"/>
                <a:gd name="T100" fmla="*/ 232 w 1846"/>
                <a:gd name="T101" fmla="*/ 498 h 1183"/>
                <a:gd name="T102" fmla="*/ 280 w 1846"/>
                <a:gd name="T103" fmla="*/ 351 h 1183"/>
                <a:gd name="T104" fmla="*/ 271 w 1846"/>
                <a:gd name="T105" fmla="*/ 316 h 1183"/>
                <a:gd name="T106" fmla="*/ 201 w 1846"/>
                <a:gd name="T107" fmla="*/ 58 h 1183"/>
                <a:gd name="T108" fmla="*/ 161 w 1846"/>
                <a:gd name="T109" fmla="*/ 86 h 1183"/>
                <a:gd name="T110" fmla="*/ 182 w 1846"/>
                <a:gd name="T111" fmla="*/ 160 h 1183"/>
                <a:gd name="T112" fmla="*/ 248 w 1846"/>
                <a:gd name="T113" fmla="*/ 209 h 1183"/>
                <a:gd name="T114" fmla="*/ 250 w 1846"/>
                <a:gd name="T115" fmla="*/ 103 h 1183"/>
                <a:gd name="T116" fmla="*/ 11 w 1846"/>
                <a:gd name="T117" fmla="*/ 272 h 1183"/>
                <a:gd name="T118" fmla="*/ 115 w 1846"/>
                <a:gd name="T119" fmla="*/ 302 h 1183"/>
                <a:gd name="T120" fmla="*/ 173 w 1846"/>
                <a:gd name="T121" fmla="*/ 277 h 1183"/>
                <a:gd name="T122" fmla="*/ 41 w 1846"/>
                <a:gd name="T123" fmla="*/ 285 h 1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846" h="1183">
                  <a:moveTo>
                    <a:pt x="1496" y="446"/>
                  </a:moveTo>
                  <a:lnTo>
                    <a:pt x="1496" y="446"/>
                  </a:lnTo>
                  <a:lnTo>
                    <a:pt x="1496" y="456"/>
                  </a:lnTo>
                  <a:lnTo>
                    <a:pt x="1499" y="465"/>
                  </a:lnTo>
                  <a:lnTo>
                    <a:pt x="1503" y="473"/>
                  </a:lnTo>
                  <a:lnTo>
                    <a:pt x="1507" y="481"/>
                  </a:lnTo>
                  <a:lnTo>
                    <a:pt x="1514" y="486"/>
                  </a:lnTo>
                  <a:lnTo>
                    <a:pt x="1520" y="490"/>
                  </a:lnTo>
                  <a:lnTo>
                    <a:pt x="1528" y="493"/>
                  </a:lnTo>
                  <a:lnTo>
                    <a:pt x="1536" y="494"/>
                  </a:lnTo>
                  <a:lnTo>
                    <a:pt x="1536" y="494"/>
                  </a:lnTo>
                  <a:lnTo>
                    <a:pt x="1544" y="493"/>
                  </a:lnTo>
                  <a:lnTo>
                    <a:pt x="1551" y="490"/>
                  </a:lnTo>
                  <a:lnTo>
                    <a:pt x="1559" y="486"/>
                  </a:lnTo>
                  <a:lnTo>
                    <a:pt x="1564" y="481"/>
                  </a:lnTo>
                  <a:lnTo>
                    <a:pt x="1569" y="473"/>
                  </a:lnTo>
                  <a:lnTo>
                    <a:pt x="1572" y="465"/>
                  </a:lnTo>
                  <a:lnTo>
                    <a:pt x="1574" y="456"/>
                  </a:lnTo>
                  <a:lnTo>
                    <a:pt x="1576" y="446"/>
                  </a:lnTo>
                  <a:lnTo>
                    <a:pt x="1576" y="446"/>
                  </a:lnTo>
                  <a:lnTo>
                    <a:pt x="1574" y="437"/>
                  </a:lnTo>
                  <a:lnTo>
                    <a:pt x="1572" y="428"/>
                  </a:lnTo>
                  <a:lnTo>
                    <a:pt x="1569" y="420"/>
                  </a:lnTo>
                  <a:lnTo>
                    <a:pt x="1564" y="413"/>
                  </a:lnTo>
                  <a:lnTo>
                    <a:pt x="1559" y="407"/>
                  </a:lnTo>
                  <a:lnTo>
                    <a:pt x="1551" y="403"/>
                  </a:lnTo>
                  <a:lnTo>
                    <a:pt x="1544" y="400"/>
                  </a:lnTo>
                  <a:lnTo>
                    <a:pt x="1536" y="399"/>
                  </a:lnTo>
                  <a:lnTo>
                    <a:pt x="1536" y="399"/>
                  </a:lnTo>
                  <a:lnTo>
                    <a:pt x="1528" y="400"/>
                  </a:lnTo>
                  <a:lnTo>
                    <a:pt x="1520" y="403"/>
                  </a:lnTo>
                  <a:lnTo>
                    <a:pt x="1514" y="407"/>
                  </a:lnTo>
                  <a:lnTo>
                    <a:pt x="1507" y="413"/>
                  </a:lnTo>
                  <a:lnTo>
                    <a:pt x="1503" y="420"/>
                  </a:lnTo>
                  <a:lnTo>
                    <a:pt x="1499" y="428"/>
                  </a:lnTo>
                  <a:lnTo>
                    <a:pt x="1496" y="437"/>
                  </a:lnTo>
                  <a:lnTo>
                    <a:pt x="1496" y="446"/>
                  </a:lnTo>
                  <a:lnTo>
                    <a:pt x="1496" y="446"/>
                  </a:lnTo>
                  <a:close/>
                  <a:moveTo>
                    <a:pt x="955" y="77"/>
                  </a:moveTo>
                  <a:lnTo>
                    <a:pt x="955" y="77"/>
                  </a:lnTo>
                  <a:lnTo>
                    <a:pt x="917" y="78"/>
                  </a:lnTo>
                  <a:lnTo>
                    <a:pt x="880" y="79"/>
                  </a:lnTo>
                  <a:lnTo>
                    <a:pt x="841" y="83"/>
                  </a:lnTo>
                  <a:lnTo>
                    <a:pt x="804" y="89"/>
                  </a:lnTo>
                  <a:lnTo>
                    <a:pt x="804" y="89"/>
                  </a:lnTo>
                  <a:lnTo>
                    <a:pt x="800" y="90"/>
                  </a:lnTo>
                  <a:lnTo>
                    <a:pt x="795" y="91"/>
                  </a:lnTo>
                  <a:lnTo>
                    <a:pt x="792" y="94"/>
                  </a:lnTo>
                  <a:lnTo>
                    <a:pt x="789" y="98"/>
                  </a:lnTo>
                  <a:lnTo>
                    <a:pt x="786" y="102"/>
                  </a:lnTo>
                  <a:lnTo>
                    <a:pt x="785" y="107"/>
                  </a:lnTo>
                  <a:lnTo>
                    <a:pt x="785" y="111"/>
                  </a:lnTo>
                  <a:lnTo>
                    <a:pt x="785" y="116"/>
                  </a:lnTo>
                  <a:lnTo>
                    <a:pt x="785" y="116"/>
                  </a:lnTo>
                  <a:lnTo>
                    <a:pt x="786" y="122"/>
                  </a:lnTo>
                  <a:lnTo>
                    <a:pt x="787" y="125"/>
                  </a:lnTo>
                  <a:lnTo>
                    <a:pt x="790" y="129"/>
                  </a:lnTo>
                  <a:lnTo>
                    <a:pt x="794" y="132"/>
                  </a:lnTo>
                  <a:lnTo>
                    <a:pt x="798" y="135"/>
                  </a:lnTo>
                  <a:lnTo>
                    <a:pt x="803" y="136"/>
                  </a:lnTo>
                  <a:lnTo>
                    <a:pt x="807" y="137"/>
                  </a:lnTo>
                  <a:lnTo>
                    <a:pt x="812" y="137"/>
                  </a:lnTo>
                  <a:lnTo>
                    <a:pt x="812" y="137"/>
                  </a:lnTo>
                  <a:lnTo>
                    <a:pt x="848" y="132"/>
                  </a:lnTo>
                  <a:lnTo>
                    <a:pt x="884" y="129"/>
                  </a:lnTo>
                  <a:lnTo>
                    <a:pt x="919" y="127"/>
                  </a:lnTo>
                  <a:lnTo>
                    <a:pt x="955" y="127"/>
                  </a:lnTo>
                  <a:lnTo>
                    <a:pt x="955" y="127"/>
                  </a:lnTo>
                  <a:lnTo>
                    <a:pt x="991" y="127"/>
                  </a:lnTo>
                  <a:lnTo>
                    <a:pt x="1026" y="129"/>
                  </a:lnTo>
                  <a:lnTo>
                    <a:pt x="1062" y="132"/>
                  </a:lnTo>
                  <a:lnTo>
                    <a:pt x="1098" y="137"/>
                  </a:lnTo>
                  <a:lnTo>
                    <a:pt x="1098" y="137"/>
                  </a:lnTo>
                  <a:lnTo>
                    <a:pt x="1103" y="137"/>
                  </a:lnTo>
                  <a:lnTo>
                    <a:pt x="1108" y="136"/>
                  </a:lnTo>
                  <a:lnTo>
                    <a:pt x="1112" y="135"/>
                  </a:lnTo>
                  <a:lnTo>
                    <a:pt x="1116" y="132"/>
                  </a:lnTo>
                  <a:lnTo>
                    <a:pt x="1120" y="129"/>
                  </a:lnTo>
                  <a:lnTo>
                    <a:pt x="1123" y="125"/>
                  </a:lnTo>
                  <a:lnTo>
                    <a:pt x="1124" y="122"/>
                  </a:lnTo>
                  <a:lnTo>
                    <a:pt x="1125" y="116"/>
                  </a:lnTo>
                  <a:lnTo>
                    <a:pt x="1125" y="116"/>
                  </a:lnTo>
                  <a:lnTo>
                    <a:pt x="1127" y="111"/>
                  </a:lnTo>
                  <a:lnTo>
                    <a:pt x="1125" y="107"/>
                  </a:lnTo>
                  <a:lnTo>
                    <a:pt x="1124" y="102"/>
                  </a:lnTo>
                  <a:lnTo>
                    <a:pt x="1121" y="98"/>
                  </a:lnTo>
                  <a:lnTo>
                    <a:pt x="1119" y="94"/>
                  </a:lnTo>
                  <a:lnTo>
                    <a:pt x="1115" y="91"/>
                  </a:lnTo>
                  <a:lnTo>
                    <a:pt x="1109" y="90"/>
                  </a:lnTo>
                  <a:lnTo>
                    <a:pt x="1106" y="89"/>
                  </a:lnTo>
                  <a:lnTo>
                    <a:pt x="1106" y="89"/>
                  </a:lnTo>
                  <a:lnTo>
                    <a:pt x="1069" y="83"/>
                  </a:lnTo>
                  <a:lnTo>
                    <a:pt x="1030" y="79"/>
                  </a:lnTo>
                  <a:lnTo>
                    <a:pt x="993" y="78"/>
                  </a:lnTo>
                  <a:lnTo>
                    <a:pt x="955" y="77"/>
                  </a:lnTo>
                  <a:lnTo>
                    <a:pt x="955" y="77"/>
                  </a:lnTo>
                  <a:close/>
                  <a:moveTo>
                    <a:pt x="264" y="310"/>
                  </a:moveTo>
                  <a:lnTo>
                    <a:pt x="264" y="310"/>
                  </a:lnTo>
                  <a:lnTo>
                    <a:pt x="226" y="284"/>
                  </a:lnTo>
                  <a:lnTo>
                    <a:pt x="207" y="271"/>
                  </a:lnTo>
                  <a:lnTo>
                    <a:pt x="192" y="256"/>
                  </a:lnTo>
                  <a:lnTo>
                    <a:pt x="176" y="242"/>
                  </a:lnTo>
                  <a:lnTo>
                    <a:pt x="161" y="226"/>
                  </a:lnTo>
                  <a:lnTo>
                    <a:pt x="148" y="209"/>
                  </a:lnTo>
                  <a:lnTo>
                    <a:pt x="136" y="190"/>
                  </a:lnTo>
                  <a:lnTo>
                    <a:pt x="136" y="190"/>
                  </a:lnTo>
                  <a:lnTo>
                    <a:pt x="128" y="176"/>
                  </a:lnTo>
                  <a:lnTo>
                    <a:pt x="120" y="161"/>
                  </a:lnTo>
                  <a:lnTo>
                    <a:pt x="115" y="144"/>
                  </a:lnTo>
                  <a:lnTo>
                    <a:pt x="111" y="127"/>
                  </a:lnTo>
                  <a:lnTo>
                    <a:pt x="110" y="108"/>
                  </a:lnTo>
                  <a:lnTo>
                    <a:pt x="111" y="90"/>
                  </a:lnTo>
                  <a:lnTo>
                    <a:pt x="112" y="81"/>
                  </a:lnTo>
                  <a:lnTo>
                    <a:pt x="115" y="71"/>
                  </a:lnTo>
                  <a:lnTo>
                    <a:pt x="119" y="62"/>
                  </a:lnTo>
                  <a:lnTo>
                    <a:pt x="123" y="54"/>
                  </a:lnTo>
                  <a:lnTo>
                    <a:pt x="123" y="54"/>
                  </a:lnTo>
                  <a:lnTo>
                    <a:pt x="128" y="45"/>
                  </a:lnTo>
                  <a:lnTo>
                    <a:pt x="135" y="37"/>
                  </a:lnTo>
                  <a:lnTo>
                    <a:pt x="143" y="30"/>
                  </a:lnTo>
                  <a:lnTo>
                    <a:pt x="151" y="25"/>
                  </a:lnTo>
                  <a:lnTo>
                    <a:pt x="160" y="21"/>
                  </a:lnTo>
                  <a:lnTo>
                    <a:pt x="170" y="17"/>
                  </a:lnTo>
                  <a:lnTo>
                    <a:pt x="180" y="15"/>
                  </a:lnTo>
                  <a:lnTo>
                    <a:pt x="190" y="15"/>
                  </a:lnTo>
                  <a:lnTo>
                    <a:pt x="199" y="15"/>
                  </a:lnTo>
                  <a:lnTo>
                    <a:pt x="210" y="15"/>
                  </a:lnTo>
                  <a:lnTo>
                    <a:pt x="219" y="17"/>
                  </a:lnTo>
                  <a:lnTo>
                    <a:pt x="230" y="20"/>
                  </a:lnTo>
                  <a:lnTo>
                    <a:pt x="238" y="24"/>
                  </a:lnTo>
                  <a:lnTo>
                    <a:pt x="246" y="29"/>
                  </a:lnTo>
                  <a:lnTo>
                    <a:pt x="254" y="34"/>
                  </a:lnTo>
                  <a:lnTo>
                    <a:pt x="260" y="42"/>
                  </a:lnTo>
                  <a:lnTo>
                    <a:pt x="260" y="42"/>
                  </a:lnTo>
                  <a:lnTo>
                    <a:pt x="268" y="53"/>
                  </a:lnTo>
                  <a:lnTo>
                    <a:pt x="275" y="65"/>
                  </a:lnTo>
                  <a:lnTo>
                    <a:pt x="280" y="77"/>
                  </a:lnTo>
                  <a:lnTo>
                    <a:pt x="285" y="89"/>
                  </a:lnTo>
                  <a:lnTo>
                    <a:pt x="288" y="100"/>
                  </a:lnTo>
                  <a:lnTo>
                    <a:pt x="291" y="112"/>
                  </a:lnTo>
                  <a:lnTo>
                    <a:pt x="292" y="125"/>
                  </a:lnTo>
                  <a:lnTo>
                    <a:pt x="293" y="137"/>
                  </a:lnTo>
                  <a:lnTo>
                    <a:pt x="292" y="151"/>
                  </a:lnTo>
                  <a:lnTo>
                    <a:pt x="291" y="162"/>
                  </a:lnTo>
                  <a:lnTo>
                    <a:pt x="288" y="174"/>
                  </a:lnTo>
                  <a:lnTo>
                    <a:pt x="284" y="186"/>
                  </a:lnTo>
                  <a:lnTo>
                    <a:pt x="280" y="198"/>
                  </a:lnTo>
                  <a:lnTo>
                    <a:pt x="275" y="210"/>
                  </a:lnTo>
                  <a:lnTo>
                    <a:pt x="269" y="221"/>
                  </a:lnTo>
                  <a:lnTo>
                    <a:pt x="263" y="231"/>
                  </a:lnTo>
                  <a:lnTo>
                    <a:pt x="263" y="231"/>
                  </a:lnTo>
                  <a:lnTo>
                    <a:pt x="287" y="244"/>
                  </a:lnTo>
                  <a:lnTo>
                    <a:pt x="312" y="256"/>
                  </a:lnTo>
                  <a:lnTo>
                    <a:pt x="312" y="256"/>
                  </a:lnTo>
                  <a:lnTo>
                    <a:pt x="318" y="259"/>
                  </a:lnTo>
                  <a:lnTo>
                    <a:pt x="325" y="260"/>
                  </a:lnTo>
                  <a:lnTo>
                    <a:pt x="332" y="259"/>
                  </a:lnTo>
                  <a:lnTo>
                    <a:pt x="337" y="258"/>
                  </a:lnTo>
                  <a:lnTo>
                    <a:pt x="342" y="256"/>
                  </a:lnTo>
                  <a:lnTo>
                    <a:pt x="347" y="252"/>
                  </a:lnTo>
                  <a:lnTo>
                    <a:pt x="357" y="244"/>
                  </a:lnTo>
                  <a:lnTo>
                    <a:pt x="357" y="244"/>
                  </a:lnTo>
                  <a:lnTo>
                    <a:pt x="383" y="218"/>
                  </a:lnTo>
                  <a:lnTo>
                    <a:pt x="411" y="194"/>
                  </a:lnTo>
                  <a:lnTo>
                    <a:pt x="440" y="170"/>
                  </a:lnTo>
                  <a:lnTo>
                    <a:pt x="472" y="148"/>
                  </a:lnTo>
                  <a:lnTo>
                    <a:pt x="505" y="128"/>
                  </a:lnTo>
                  <a:lnTo>
                    <a:pt x="539" y="108"/>
                  </a:lnTo>
                  <a:lnTo>
                    <a:pt x="575" y="91"/>
                  </a:lnTo>
                  <a:lnTo>
                    <a:pt x="613" y="75"/>
                  </a:lnTo>
                  <a:lnTo>
                    <a:pt x="651" y="61"/>
                  </a:lnTo>
                  <a:lnTo>
                    <a:pt x="692" y="48"/>
                  </a:lnTo>
                  <a:lnTo>
                    <a:pt x="733" y="37"/>
                  </a:lnTo>
                  <a:lnTo>
                    <a:pt x="775" y="28"/>
                  </a:lnTo>
                  <a:lnTo>
                    <a:pt x="819" y="21"/>
                  </a:lnTo>
                  <a:lnTo>
                    <a:pt x="864" y="16"/>
                  </a:lnTo>
                  <a:lnTo>
                    <a:pt x="909" y="13"/>
                  </a:lnTo>
                  <a:lnTo>
                    <a:pt x="955" y="12"/>
                  </a:lnTo>
                  <a:lnTo>
                    <a:pt x="955" y="12"/>
                  </a:lnTo>
                  <a:lnTo>
                    <a:pt x="985" y="12"/>
                  </a:lnTo>
                  <a:lnTo>
                    <a:pt x="1017" y="13"/>
                  </a:lnTo>
                  <a:lnTo>
                    <a:pt x="1047" y="16"/>
                  </a:lnTo>
                  <a:lnTo>
                    <a:pt x="1076" y="19"/>
                  </a:lnTo>
                  <a:lnTo>
                    <a:pt x="1106" y="24"/>
                  </a:lnTo>
                  <a:lnTo>
                    <a:pt x="1135" y="28"/>
                  </a:lnTo>
                  <a:lnTo>
                    <a:pt x="1164" y="34"/>
                  </a:lnTo>
                  <a:lnTo>
                    <a:pt x="1191" y="41"/>
                  </a:lnTo>
                  <a:lnTo>
                    <a:pt x="1219" y="49"/>
                  </a:lnTo>
                  <a:lnTo>
                    <a:pt x="1247" y="57"/>
                  </a:lnTo>
                  <a:lnTo>
                    <a:pt x="1273" y="66"/>
                  </a:lnTo>
                  <a:lnTo>
                    <a:pt x="1298" y="75"/>
                  </a:lnTo>
                  <a:lnTo>
                    <a:pt x="1323" y="86"/>
                  </a:lnTo>
                  <a:lnTo>
                    <a:pt x="1349" y="98"/>
                  </a:lnTo>
                  <a:lnTo>
                    <a:pt x="1372" y="110"/>
                  </a:lnTo>
                  <a:lnTo>
                    <a:pt x="1396" y="122"/>
                  </a:lnTo>
                  <a:lnTo>
                    <a:pt x="1396" y="122"/>
                  </a:lnTo>
                  <a:lnTo>
                    <a:pt x="1421" y="103"/>
                  </a:lnTo>
                  <a:lnTo>
                    <a:pt x="1452" y="82"/>
                  </a:lnTo>
                  <a:lnTo>
                    <a:pt x="1483" y="61"/>
                  </a:lnTo>
                  <a:lnTo>
                    <a:pt x="1518" y="40"/>
                  </a:lnTo>
                  <a:lnTo>
                    <a:pt x="1552" y="21"/>
                  </a:lnTo>
                  <a:lnTo>
                    <a:pt x="1569" y="15"/>
                  </a:lnTo>
                  <a:lnTo>
                    <a:pt x="1584" y="8"/>
                  </a:lnTo>
                  <a:lnTo>
                    <a:pt x="1599" y="4"/>
                  </a:lnTo>
                  <a:lnTo>
                    <a:pt x="1613" y="1"/>
                  </a:lnTo>
                  <a:lnTo>
                    <a:pt x="1626" y="0"/>
                  </a:lnTo>
                  <a:lnTo>
                    <a:pt x="1636" y="1"/>
                  </a:lnTo>
                  <a:lnTo>
                    <a:pt x="1570" y="264"/>
                  </a:lnTo>
                  <a:lnTo>
                    <a:pt x="1570" y="264"/>
                  </a:lnTo>
                  <a:lnTo>
                    <a:pt x="1585" y="281"/>
                  </a:lnTo>
                  <a:lnTo>
                    <a:pt x="1598" y="300"/>
                  </a:lnTo>
                  <a:lnTo>
                    <a:pt x="1611" y="318"/>
                  </a:lnTo>
                  <a:lnTo>
                    <a:pt x="1623" y="338"/>
                  </a:lnTo>
                  <a:lnTo>
                    <a:pt x="1634" y="357"/>
                  </a:lnTo>
                  <a:lnTo>
                    <a:pt x="1643" y="376"/>
                  </a:lnTo>
                  <a:lnTo>
                    <a:pt x="1651" y="396"/>
                  </a:lnTo>
                  <a:lnTo>
                    <a:pt x="1659" y="417"/>
                  </a:lnTo>
                  <a:lnTo>
                    <a:pt x="1659" y="417"/>
                  </a:lnTo>
                  <a:lnTo>
                    <a:pt x="1662" y="423"/>
                  </a:lnTo>
                  <a:lnTo>
                    <a:pt x="1666" y="428"/>
                  </a:lnTo>
                  <a:lnTo>
                    <a:pt x="1671" y="435"/>
                  </a:lnTo>
                  <a:lnTo>
                    <a:pt x="1675" y="437"/>
                  </a:lnTo>
                  <a:lnTo>
                    <a:pt x="1680" y="440"/>
                  </a:lnTo>
                  <a:lnTo>
                    <a:pt x="1680" y="440"/>
                  </a:lnTo>
                  <a:lnTo>
                    <a:pt x="1758" y="465"/>
                  </a:lnTo>
                  <a:lnTo>
                    <a:pt x="1825" y="487"/>
                  </a:lnTo>
                  <a:lnTo>
                    <a:pt x="1825" y="487"/>
                  </a:lnTo>
                  <a:lnTo>
                    <a:pt x="1832" y="490"/>
                  </a:lnTo>
                  <a:lnTo>
                    <a:pt x="1837" y="494"/>
                  </a:lnTo>
                  <a:lnTo>
                    <a:pt x="1841" y="498"/>
                  </a:lnTo>
                  <a:lnTo>
                    <a:pt x="1844" y="503"/>
                  </a:lnTo>
                  <a:lnTo>
                    <a:pt x="1846" y="509"/>
                  </a:lnTo>
                  <a:lnTo>
                    <a:pt x="1846" y="515"/>
                  </a:lnTo>
                  <a:lnTo>
                    <a:pt x="1846" y="522"/>
                  </a:lnTo>
                  <a:lnTo>
                    <a:pt x="1844" y="528"/>
                  </a:lnTo>
                  <a:lnTo>
                    <a:pt x="1743" y="773"/>
                  </a:lnTo>
                  <a:lnTo>
                    <a:pt x="1743" y="773"/>
                  </a:lnTo>
                  <a:lnTo>
                    <a:pt x="1741" y="779"/>
                  </a:lnTo>
                  <a:lnTo>
                    <a:pt x="1737" y="785"/>
                  </a:lnTo>
                  <a:lnTo>
                    <a:pt x="1732" y="790"/>
                  </a:lnTo>
                  <a:lnTo>
                    <a:pt x="1725" y="794"/>
                  </a:lnTo>
                  <a:lnTo>
                    <a:pt x="1720" y="798"/>
                  </a:lnTo>
                  <a:lnTo>
                    <a:pt x="1712" y="800"/>
                  </a:lnTo>
                  <a:lnTo>
                    <a:pt x="1705" y="803"/>
                  </a:lnTo>
                  <a:lnTo>
                    <a:pt x="1699" y="803"/>
                  </a:lnTo>
                  <a:lnTo>
                    <a:pt x="1699" y="803"/>
                  </a:lnTo>
                  <a:lnTo>
                    <a:pt x="1621" y="803"/>
                  </a:lnTo>
                  <a:lnTo>
                    <a:pt x="1621" y="803"/>
                  </a:lnTo>
                  <a:lnTo>
                    <a:pt x="1613" y="803"/>
                  </a:lnTo>
                  <a:lnTo>
                    <a:pt x="1606" y="806"/>
                  </a:lnTo>
                  <a:lnTo>
                    <a:pt x="1599" y="808"/>
                  </a:lnTo>
                  <a:lnTo>
                    <a:pt x="1594" y="811"/>
                  </a:lnTo>
                  <a:lnTo>
                    <a:pt x="1586" y="818"/>
                  </a:lnTo>
                  <a:lnTo>
                    <a:pt x="1581" y="823"/>
                  </a:lnTo>
                  <a:lnTo>
                    <a:pt x="1581" y="823"/>
                  </a:lnTo>
                  <a:lnTo>
                    <a:pt x="1568" y="840"/>
                  </a:lnTo>
                  <a:lnTo>
                    <a:pt x="1553" y="856"/>
                  </a:lnTo>
                  <a:lnTo>
                    <a:pt x="1537" y="872"/>
                  </a:lnTo>
                  <a:lnTo>
                    <a:pt x="1522" y="886"/>
                  </a:lnTo>
                  <a:lnTo>
                    <a:pt x="1489" y="915"/>
                  </a:lnTo>
                  <a:lnTo>
                    <a:pt x="1452" y="943"/>
                  </a:lnTo>
                  <a:lnTo>
                    <a:pt x="1452" y="943"/>
                  </a:lnTo>
                  <a:lnTo>
                    <a:pt x="1449" y="947"/>
                  </a:lnTo>
                  <a:lnTo>
                    <a:pt x="1446" y="954"/>
                  </a:lnTo>
                  <a:lnTo>
                    <a:pt x="1445" y="962"/>
                  </a:lnTo>
                  <a:lnTo>
                    <a:pt x="1445" y="971"/>
                  </a:lnTo>
                  <a:lnTo>
                    <a:pt x="1445" y="971"/>
                  </a:lnTo>
                  <a:lnTo>
                    <a:pt x="1456" y="1004"/>
                  </a:lnTo>
                  <a:lnTo>
                    <a:pt x="1477" y="1066"/>
                  </a:lnTo>
                  <a:lnTo>
                    <a:pt x="1506" y="1153"/>
                  </a:lnTo>
                  <a:lnTo>
                    <a:pt x="1506" y="1153"/>
                  </a:lnTo>
                  <a:lnTo>
                    <a:pt x="1507" y="1158"/>
                  </a:lnTo>
                  <a:lnTo>
                    <a:pt x="1507" y="1165"/>
                  </a:lnTo>
                  <a:lnTo>
                    <a:pt x="1506" y="1170"/>
                  </a:lnTo>
                  <a:lnTo>
                    <a:pt x="1503" y="1174"/>
                  </a:lnTo>
                  <a:lnTo>
                    <a:pt x="1500" y="1178"/>
                  </a:lnTo>
                  <a:lnTo>
                    <a:pt x="1495" y="1181"/>
                  </a:lnTo>
                  <a:lnTo>
                    <a:pt x="1490" y="1183"/>
                  </a:lnTo>
                  <a:lnTo>
                    <a:pt x="1483" y="1183"/>
                  </a:lnTo>
                  <a:lnTo>
                    <a:pt x="1298" y="1183"/>
                  </a:lnTo>
                  <a:lnTo>
                    <a:pt x="1298" y="1183"/>
                  </a:lnTo>
                  <a:lnTo>
                    <a:pt x="1292" y="1183"/>
                  </a:lnTo>
                  <a:lnTo>
                    <a:pt x="1284" y="1182"/>
                  </a:lnTo>
                  <a:lnTo>
                    <a:pt x="1268" y="1177"/>
                  </a:lnTo>
                  <a:lnTo>
                    <a:pt x="1255" y="1169"/>
                  </a:lnTo>
                  <a:lnTo>
                    <a:pt x="1248" y="1165"/>
                  </a:lnTo>
                  <a:lnTo>
                    <a:pt x="1243" y="1160"/>
                  </a:lnTo>
                  <a:lnTo>
                    <a:pt x="1243" y="1160"/>
                  </a:lnTo>
                  <a:lnTo>
                    <a:pt x="1169" y="1084"/>
                  </a:lnTo>
                  <a:lnTo>
                    <a:pt x="1169" y="1084"/>
                  </a:lnTo>
                  <a:lnTo>
                    <a:pt x="1161" y="1078"/>
                  </a:lnTo>
                  <a:lnTo>
                    <a:pt x="1152" y="1074"/>
                  </a:lnTo>
                  <a:lnTo>
                    <a:pt x="1140" y="1072"/>
                  </a:lnTo>
                  <a:lnTo>
                    <a:pt x="1128" y="1072"/>
                  </a:lnTo>
                  <a:lnTo>
                    <a:pt x="1128" y="1072"/>
                  </a:lnTo>
                  <a:lnTo>
                    <a:pt x="1086" y="1080"/>
                  </a:lnTo>
                  <a:lnTo>
                    <a:pt x="1043" y="1084"/>
                  </a:lnTo>
                  <a:lnTo>
                    <a:pt x="1000" y="1087"/>
                  </a:lnTo>
                  <a:lnTo>
                    <a:pt x="955" y="1088"/>
                  </a:lnTo>
                  <a:lnTo>
                    <a:pt x="955" y="1088"/>
                  </a:lnTo>
                  <a:lnTo>
                    <a:pt x="909" y="1087"/>
                  </a:lnTo>
                  <a:lnTo>
                    <a:pt x="864" y="1084"/>
                  </a:lnTo>
                  <a:lnTo>
                    <a:pt x="820" y="1079"/>
                  </a:lnTo>
                  <a:lnTo>
                    <a:pt x="777" y="1072"/>
                  </a:lnTo>
                  <a:lnTo>
                    <a:pt x="777" y="1072"/>
                  </a:lnTo>
                  <a:lnTo>
                    <a:pt x="769" y="1071"/>
                  </a:lnTo>
                  <a:lnTo>
                    <a:pt x="759" y="1072"/>
                  </a:lnTo>
                  <a:lnTo>
                    <a:pt x="752" y="1075"/>
                  </a:lnTo>
                  <a:lnTo>
                    <a:pt x="748" y="1079"/>
                  </a:lnTo>
                  <a:lnTo>
                    <a:pt x="742" y="1083"/>
                  </a:lnTo>
                  <a:lnTo>
                    <a:pt x="742" y="1083"/>
                  </a:lnTo>
                  <a:lnTo>
                    <a:pt x="667" y="1160"/>
                  </a:lnTo>
                  <a:lnTo>
                    <a:pt x="667" y="1160"/>
                  </a:lnTo>
                  <a:lnTo>
                    <a:pt x="662" y="1165"/>
                  </a:lnTo>
                  <a:lnTo>
                    <a:pt x="656" y="1169"/>
                  </a:lnTo>
                  <a:lnTo>
                    <a:pt x="642" y="1177"/>
                  </a:lnTo>
                  <a:lnTo>
                    <a:pt x="626" y="1182"/>
                  </a:lnTo>
                  <a:lnTo>
                    <a:pt x="618" y="1183"/>
                  </a:lnTo>
                  <a:lnTo>
                    <a:pt x="612" y="1183"/>
                  </a:lnTo>
                  <a:lnTo>
                    <a:pt x="427" y="1183"/>
                  </a:lnTo>
                  <a:lnTo>
                    <a:pt x="427" y="1183"/>
                  </a:lnTo>
                  <a:lnTo>
                    <a:pt x="420" y="1183"/>
                  </a:lnTo>
                  <a:lnTo>
                    <a:pt x="415" y="1181"/>
                  </a:lnTo>
                  <a:lnTo>
                    <a:pt x="411" y="1178"/>
                  </a:lnTo>
                  <a:lnTo>
                    <a:pt x="407" y="1174"/>
                  </a:lnTo>
                  <a:lnTo>
                    <a:pt x="404" y="1170"/>
                  </a:lnTo>
                  <a:lnTo>
                    <a:pt x="403" y="1165"/>
                  </a:lnTo>
                  <a:lnTo>
                    <a:pt x="403" y="1158"/>
                  </a:lnTo>
                  <a:lnTo>
                    <a:pt x="404" y="1153"/>
                  </a:lnTo>
                  <a:lnTo>
                    <a:pt x="404" y="1153"/>
                  </a:lnTo>
                  <a:lnTo>
                    <a:pt x="466" y="968"/>
                  </a:lnTo>
                  <a:lnTo>
                    <a:pt x="466" y="968"/>
                  </a:lnTo>
                  <a:lnTo>
                    <a:pt x="466" y="964"/>
                  </a:lnTo>
                  <a:lnTo>
                    <a:pt x="468" y="960"/>
                  </a:lnTo>
                  <a:lnTo>
                    <a:pt x="466" y="952"/>
                  </a:lnTo>
                  <a:lnTo>
                    <a:pt x="462" y="947"/>
                  </a:lnTo>
                  <a:lnTo>
                    <a:pt x="460" y="943"/>
                  </a:lnTo>
                  <a:lnTo>
                    <a:pt x="460" y="943"/>
                  </a:lnTo>
                  <a:lnTo>
                    <a:pt x="433" y="925"/>
                  </a:lnTo>
                  <a:lnTo>
                    <a:pt x="408" y="905"/>
                  </a:lnTo>
                  <a:lnTo>
                    <a:pt x="386" y="884"/>
                  </a:lnTo>
                  <a:lnTo>
                    <a:pt x="363" y="862"/>
                  </a:lnTo>
                  <a:lnTo>
                    <a:pt x="343" y="840"/>
                  </a:lnTo>
                  <a:lnTo>
                    <a:pt x="324" y="816"/>
                  </a:lnTo>
                  <a:lnTo>
                    <a:pt x="306" y="792"/>
                  </a:lnTo>
                  <a:lnTo>
                    <a:pt x="291" y="769"/>
                  </a:lnTo>
                  <a:lnTo>
                    <a:pt x="276" y="742"/>
                  </a:lnTo>
                  <a:lnTo>
                    <a:pt x="264" y="717"/>
                  </a:lnTo>
                  <a:lnTo>
                    <a:pt x="254" y="691"/>
                  </a:lnTo>
                  <a:lnTo>
                    <a:pt x="244" y="663"/>
                  </a:lnTo>
                  <a:lnTo>
                    <a:pt x="238" y="635"/>
                  </a:lnTo>
                  <a:lnTo>
                    <a:pt x="232" y="608"/>
                  </a:lnTo>
                  <a:lnTo>
                    <a:pt x="230" y="578"/>
                  </a:lnTo>
                  <a:lnTo>
                    <a:pt x="228" y="549"/>
                  </a:lnTo>
                  <a:lnTo>
                    <a:pt x="228" y="549"/>
                  </a:lnTo>
                  <a:lnTo>
                    <a:pt x="230" y="524"/>
                  </a:lnTo>
                  <a:lnTo>
                    <a:pt x="232" y="498"/>
                  </a:lnTo>
                  <a:lnTo>
                    <a:pt x="236" y="473"/>
                  </a:lnTo>
                  <a:lnTo>
                    <a:pt x="242" y="448"/>
                  </a:lnTo>
                  <a:lnTo>
                    <a:pt x="250" y="423"/>
                  </a:lnTo>
                  <a:lnTo>
                    <a:pt x="258" y="398"/>
                  </a:lnTo>
                  <a:lnTo>
                    <a:pt x="268" y="374"/>
                  </a:lnTo>
                  <a:lnTo>
                    <a:pt x="280" y="351"/>
                  </a:lnTo>
                  <a:lnTo>
                    <a:pt x="280" y="351"/>
                  </a:lnTo>
                  <a:lnTo>
                    <a:pt x="283" y="346"/>
                  </a:lnTo>
                  <a:lnTo>
                    <a:pt x="284" y="341"/>
                  </a:lnTo>
                  <a:lnTo>
                    <a:pt x="284" y="335"/>
                  </a:lnTo>
                  <a:lnTo>
                    <a:pt x="283" y="332"/>
                  </a:lnTo>
                  <a:lnTo>
                    <a:pt x="280" y="326"/>
                  </a:lnTo>
                  <a:lnTo>
                    <a:pt x="276" y="321"/>
                  </a:lnTo>
                  <a:lnTo>
                    <a:pt x="271" y="316"/>
                  </a:lnTo>
                  <a:lnTo>
                    <a:pt x="264" y="310"/>
                  </a:lnTo>
                  <a:lnTo>
                    <a:pt x="264" y="310"/>
                  </a:lnTo>
                  <a:close/>
                  <a:moveTo>
                    <a:pt x="228" y="73"/>
                  </a:moveTo>
                  <a:lnTo>
                    <a:pt x="228" y="73"/>
                  </a:lnTo>
                  <a:lnTo>
                    <a:pt x="219" y="65"/>
                  </a:lnTo>
                  <a:lnTo>
                    <a:pt x="210" y="61"/>
                  </a:lnTo>
                  <a:lnTo>
                    <a:pt x="201" y="58"/>
                  </a:lnTo>
                  <a:lnTo>
                    <a:pt x="192" y="57"/>
                  </a:lnTo>
                  <a:lnTo>
                    <a:pt x="184" y="59"/>
                  </a:lnTo>
                  <a:lnTo>
                    <a:pt x="176" y="63"/>
                  </a:lnTo>
                  <a:lnTo>
                    <a:pt x="169" y="69"/>
                  </a:lnTo>
                  <a:lnTo>
                    <a:pt x="164" y="77"/>
                  </a:lnTo>
                  <a:lnTo>
                    <a:pt x="164" y="77"/>
                  </a:lnTo>
                  <a:lnTo>
                    <a:pt x="161" y="86"/>
                  </a:lnTo>
                  <a:lnTo>
                    <a:pt x="160" y="95"/>
                  </a:lnTo>
                  <a:lnTo>
                    <a:pt x="160" y="106"/>
                  </a:lnTo>
                  <a:lnTo>
                    <a:pt x="162" y="118"/>
                  </a:lnTo>
                  <a:lnTo>
                    <a:pt x="165" y="128"/>
                  </a:lnTo>
                  <a:lnTo>
                    <a:pt x="170" y="139"/>
                  </a:lnTo>
                  <a:lnTo>
                    <a:pt x="176" y="149"/>
                  </a:lnTo>
                  <a:lnTo>
                    <a:pt x="182" y="160"/>
                  </a:lnTo>
                  <a:lnTo>
                    <a:pt x="182" y="160"/>
                  </a:lnTo>
                  <a:lnTo>
                    <a:pt x="195" y="176"/>
                  </a:lnTo>
                  <a:lnTo>
                    <a:pt x="210" y="192"/>
                  </a:lnTo>
                  <a:lnTo>
                    <a:pt x="227" y="205"/>
                  </a:lnTo>
                  <a:lnTo>
                    <a:pt x="243" y="218"/>
                  </a:lnTo>
                  <a:lnTo>
                    <a:pt x="243" y="218"/>
                  </a:lnTo>
                  <a:lnTo>
                    <a:pt x="248" y="209"/>
                  </a:lnTo>
                  <a:lnTo>
                    <a:pt x="252" y="199"/>
                  </a:lnTo>
                  <a:lnTo>
                    <a:pt x="256" y="190"/>
                  </a:lnTo>
                  <a:lnTo>
                    <a:pt x="258" y="180"/>
                  </a:lnTo>
                  <a:lnTo>
                    <a:pt x="260" y="160"/>
                  </a:lnTo>
                  <a:lnTo>
                    <a:pt x="259" y="140"/>
                  </a:lnTo>
                  <a:lnTo>
                    <a:pt x="256" y="122"/>
                  </a:lnTo>
                  <a:lnTo>
                    <a:pt x="250" y="103"/>
                  </a:lnTo>
                  <a:lnTo>
                    <a:pt x="240" y="87"/>
                  </a:lnTo>
                  <a:lnTo>
                    <a:pt x="234" y="79"/>
                  </a:lnTo>
                  <a:lnTo>
                    <a:pt x="228" y="73"/>
                  </a:lnTo>
                  <a:lnTo>
                    <a:pt x="228" y="73"/>
                  </a:lnTo>
                  <a:close/>
                  <a:moveTo>
                    <a:pt x="0" y="264"/>
                  </a:moveTo>
                  <a:lnTo>
                    <a:pt x="0" y="264"/>
                  </a:lnTo>
                  <a:lnTo>
                    <a:pt x="11" y="272"/>
                  </a:lnTo>
                  <a:lnTo>
                    <a:pt x="20" y="279"/>
                  </a:lnTo>
                  <a:lnTo>
                    <a:pt x="32" y="284"/>
                  </a:lnTo>
                  <a:lnTo>
                    <a:pt x="42" y="289"/>
                  </a:lnTo>
                  <a:lnTo>
                    <a:pt x="54" y="293"/>
                  </a:lnTo>
                  <a:lnTo>
                    <a:pt x="66" y="297"/>
                  </a:lnTo>
                  <a:lnTo>
                    <a:pt x="90" y="301"/>
                  </a:lnTo>
                  <a:lnTo>
                    <a:pt x="115" y="302"/>
                  </a:lnTo>
                  <a:lnTo>
                    <a:pt x="140" y="301"/>
                  </a:lnTo>
                  <a:lnTo>
                    <a:pt x="152" y="299"/>
                  </a:lnTo>
                  <a:lnTo>
                    <a:pt x="164" y="296"/>
                  </a:lnTo>
                  <a:lnTo>
                    <a:pt x="176" y="292"/>
                  </a:lnTo>
                  <a:lnTo>
                    <a:pt x="188" y="288"/>
                  </a:lnTo>
                  <a:lnTo>
                    <a:pt x="188" y="288"/>
                  </a:lnTo>
                  <a:lnTo>
                    <a:pt x="173" y="277"/>
                  </a:lnTo>
                  <a:lnTo>
                    <a:pt x="173" y="277"/>
                  </a:lnTo>
                  <a:lnTo>
                    <a:pt x="153" y="285"/>
                  </a:lnTo>
                  <a:lnTo>
                    <a:pt x="131" y="291"/>
                  </a:lnTo>
                  <a:lnTo>
                    <a:pt x="108" y="293"/>
                  </a:lnTo>
                  <a:lnTo>
                    <a:pt x="86" y="293"/>
                  </a:lnTo>
                  <a:lnTo>
                    <a:pt x="63" y="291"/>
                  </a:lnTo>
                  <a:lnTo>
                    <a:pt x="41" y="285"/>
                  </a:lnTo>
                  <a:lnTo>
                    <a:pt x="20" y="276"/>
                  </a:lnTo>
                  <a:lnTo>
                    <a:pt x="11" y="271"/>
                  </a:lnTo>
                  <a:lnTo>
                    <a:pt x="0" y="264"/>
                  </a:lnTo>
                  <a:lnTo>
                    <a:pt x="0" y="2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3" name="Freeform 85">
              <a:extLst>
                <a:ext uri="{FF2B5EF4-FFF2-40B4-BE49-F238E27FC236}">
                  <a16:creationId xmlns:a16="http://schemas.microsoft.com/office/drawing/2014/main" id="{A67CE47C-BC02-4144-A557-45DCF8D648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1" y="1663700"/>
              <a:ext cx="107950" cy="109538"/>
            </a:xfrm>
            <a:custGeom>
              <a:avLst/>
              <a:gdLst>
                <a:gd name="T0" fmla="*/ 0 w 275"/>
                <a:gd name="T1" fmla="*/ 138 h 275"/>
                <a:gd name="T2" fmla="*/ 3 w 275"/>
                <a:gd name="T3" fmla="*/ 166 h 275"/>
                <a:gd name="T4" fmla="*/ 10 w 275"/>
                <a:gd name="T5" fmla="*/ 191 h 275"/>
                <a:gd name="T6" fmla="*/ 24 w 275"/>
                <a:gd name="T7" fmla="*/ 214 h 275"/>
                <a:gd name="T8" fmla="*/ 41 w 275"/>
                <a:gd name="T9" fmla="*/ 234 h 275"/>
                <a:gd name="T10" fmla="*/ 61 w 275"/>
                <a:gd name="T11" fmla="*/ 251 h 275"/>
                <a:gd name="T12" fmla="*/ 84 w 275"/>
                <a:gd name="T13" fmla="*/ 263 h 275"/>
                <a:gd name="T14" fmla="*/ 110 w 275"/>
                <a:gd name="T15" fmla="*/ 273 h 275"/>
                <a:gd name="T16" fmla="*/ 137 w 275"/>
                <a:gd name="T17" fmla="*/ 275 h 275"/>
                <a:gd name="T18" fmla="*/ 152 w 275"/>
                <a:gd name="T19" fmla="*/ 274 h 275"/>
                <a:gd name="T20" fmla="*/ 178 w 275"/>
                <a:gd name="T21" fmla="*/ 269 h 275"/>
                <a:gd name="T22" fmla="*/ 203 w 275"/>
                <a:gd name="T23" fmla="*/ 258 h 275"/>
                <a:gd name="T24" fmla="*/ 224 w 275"/>
                <a:gd name="T25" fmla="*/ 243 h 275"/>
                <a:gd name="T26" fmla="*/ 243 w 275"/>
                <a:gd name="T27" fmla="*/ 225 h 275"/>
                <a:gd name="T28" fmla="*/ 257 w 275"/>
                <a:gd name="T29" fmla="*/ 203 h 275"/>
                <a:gd name="T30" fmla="*/ 268 w 275"/>
                <a:gd name="T31" fmla="*/ 179 h 275"/>
                <a:gd name="T32" fmla="*/ 273 w 275"/>
                <a:gd name="T33" fmla="*/ 151 h 275"/>
                <a:gd name="T34" fmla="*/ 275 w 275"/>
                <a:gd name="T35" fmla="*/ 138 h 275"/>
                <a:gd name="T36" fmla="*/ 272 w 275"/>
                <a:gd name="T37" fmla="*/ 110 h 275"/>
                <a:gd name="T38" fmla="*/ 264 w 275"/>
                <a:gd name="T39" fmla="*/ 84 h 275"/>
                <a:gd name="T40" fmla="*/ 251 w 275"/>
                <a:gd name="T41" fmla="*/ 61 h 275"/>
                <a:gd name="T42" fmla="*/ 234 w 275"/>
                <a:gd name="T43" fmla="*/ 40 h 275"/>
                <a:gd name="T44" fmla="*/ 214 w 275"/>
                <a:gd name="T45" fmla="*/ 24 h 275"/>
                <a:gd name="T46" fmla="*/ 190 w 275"/>
                <a:gd name="T47" fmla="*/ 11 h 275"/>
                <a:gd name="T48" fmla="*/ 165 w 275"/>
                <a:gd name="T49" fmla="*/ 3 h 275"/>
                <a:gd name="T50" fmla="*/ 137 w 275"/>
                <a:gd name="T51" fmla="*/ 0 h 275"/>
                <a:gd name="T52" fmla="*/ 123 w 275"/>
                <a:gd name="T53" fmla="*/ 2 h 275"/>
                <a:gd name="T54" fmla="*/ 96 w 275"/>
                <a:gd name="T55" fmla="*/ 7 h 275"/>
                <a:gd name="T56" fmla="*/ 73 w 275"/>
                <a:gd name="T57" fmla="*/ 18 h 275"/>
                <a:gd name="T58" fmla="*/ 50 w 275"/>
                <a:gd name="T59" fmla="*/ 32 h 275"/>
                <a:gd name="T60" fmla="*/ 32 w 275"/>
                <a:gd name="T61" fmla="*/ 51 h 275"/>
                <a:gd name="T62" fmla="*/ 17 w 275"/>
                <a:gd name="T63" fmla="*/ 72 h 275"/>
                <a:gd name="T64" fmla="*/ 6 w 275"/>
                <a:gd name="T65" fmla="*/ 97 h 275"/>
                <a:gd name="T66" fmla="*/ 1 w 275"/>
                <a:gd name="T67" fmla="*/ 123 h 275"/>
                <a:gd name="T68" fmla="*/ 0 w 275"/>
                <a:gd name="T69" fmla="*/ 138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75" h="275">
                  <a:moveTo>
                    <a:pt x="0" y="138"/>
                  </a:moveTo>
                  <a:lnTo>
                    <a:pt x="0" y="138"/>
                  </a:lnTo>
                  <a:lnTo>
                    <a:pt x="1" y="151"/>
                  </a:lnTo>
                  <a:lnTo>
                    <a:pt x="3" y="166"/>
                  </a:lnTo>
                  <a:lnTo>
                    <a:pt x="6" y="179"/>
                  </a:lnTo>
                  <a:lnTo>
                    <a:pt x="10" y="191"/>
                  </a:lnTo>
                  <a:lnTo>
                    <a:pt x="17" y="203"/>
                  </a:lnTo>
                  <a:lnTo>
                    <a:pt x="24" y="214"/>
                  </a:lnTo>
                  <a:lnTo>
                    <a:pt x="32" y="225"/>
                  </a:lnTo>
                  <a:lnTo>
                    <a:pt x="41" y="234"/>
                  </a:lnTo>
                  <a:lnTo>
                    <a:pt x="50" y="243"/>
                  </a:lnTo>
                  <a:lnTo>
                    <a:pt x="61" y="251"/>
                  </a:lnTo>
                  <a:lnTo>
                    <a:pt x="73" y="258"/>
                  </a:lnTo>
                  <a:lnTo>
                    <a:pt x="84" y="263"/>
                  </a:lnTo>
                  <a:lnTo>
                    <a:pt x="96" y="269"/>
                  </a:lnTo>
                  <a:lnTo>
                    <a:pt x="110" y="273"/>
                  </a:lnTo>
                  <a:lnTo>
                    <a:pt x="123" y="274"/>
                  </a:lnTo>
                  <a:lnTo>
                    <a:pt x="137" y="275"/>
                  </a:lnTo>
                  <a:lnTo>
                    <a:pt x="137" y="275"/>
                  </a:lnTo>
                  <a:lnTo>
                    <a:pt x="152" y="274"/>
                  </a:lnTo>
                  <a:lnTo>
                    <a:pt x="165" y="273"/>
                  </a:lnTo>
                  <a:lnTo>
                    <a:pt x="178" y="269"/>
                  </a:lnTo>
                  <a:lnTo>
                    <a:pt x="190" y="263"/>
                  </a:lnTo>
                  <a:lnTo>
                    <a:pt x="203" y="258"/>
                  </a:lnTo>
                  <a:lnTo>
                    <a:pt x="214" y="251"/>
                  </a:lnTo>
                  <a:lnTo>
                    <a:pt x="224" y="243"/>
                  </a:lnTo>
                  <a:lnTo>
                    <a:pt x="234" y="234"/>
                  </a:lnTo>
                  <a:lnTo>
                    <a:pt x="243" y="225"/>
                  </a:lnTo>
                  <a:lnTo>
                    <a:pt x="251" y="214"/>
                  </a:lnTo>
                  <a:lnTo>
                    <a:pt x="257" y="203"/>
                  </a:lnTo>
                  <a:lnTo>
                    <a:pt x="264" y="191"/>
                  </a:lnTo>
                  <a:lnTo>
                    <a:pt x="268" y="179"/>
                  </a:lnTo>
                  <a:lnTo>
                    <a:pt x="272" y="166"/>
                  </a:lnTo>
                  <a:lnTo>
                    <a:pt x="273" y="151"/>
                  </a:lnTo>
                  <a:lnTo>
                    <a:pt x="275" y="138"/>
                  </a:lnTo>
                  <a:lnTo>
                    <a:pt x="275" y="138"/>
                  </a:lnTo>
                  <a:lnTo>
                    <a:pt x="273" y="123"/>
                  </a:lnTo>
                  <a:lnTo>
                    <a:pt x="272" y="110"/>
                  </a:lnTo>
                  <a:lnTo>
                    <a:pt x="268" y="97"/>
                  </a:lnTo>
                  <a:lnTo>
                    <a:pt x="264" y="84"/>
                  </a:lnTo>
                  <a:lnTo>
                    <a:pt x="257" y="72"/>
                  </a:lnTo>
                  <a:lnTo>
                    <a:pt x="251" y="61"/>
                  </a:lnTo>
                  <a:lnTo>
                    <a:pt x="243" y="51"/>
                  </a:lnTo>
                  <a:lnTo>
                    <a:pt x="234" y="40"/>
                  </a:lnTo>
                  <a:lnTo>
                    <a:pt x="224" y="32"/>
                  </a:lnTo>
                  <a:lnTo>
                    <a:pt x="214" y="24"/>
                  </a:lnTo>
                  <a:lnTo>
                    <a:pt x="203" y="18"/>
                  </a:lnTo>
                  <a:lnTo>
                    <a:pt x="190" y="11"/>
                  </a:lnTo>
                  <a:lnTo>
                    <a:pt x="178" y="7"/>
                  </a:lnTo>
                  <a:lnTo>
                    <a:pt x="165" y="3"/>
                  </a:lnTo>
                  <a:lnTo>
                    <a:pt x="152" y="2"/>
                  </a:lnTo>
                  <a:lnTo>
                    <a:pt x="137" y="0"/>
                  </a:lnTo>
                  <a:lnTo>
                    <a:pt x="137" y="0"/>
                  </a:lnTo>
                  <a:lnTo>
                    <a:pt x="123" y="2"/>
                  </a:lnTo>
                  <a:lnTo>
                    <a:pt x="110" y="3"/>
                  </a:lnTo>
                  <a:lnTo>
                    <a:pt x="96" y="7"/>
                  </a:lnTo>
                  <a:lnTo>
                    <a:pt x="84" y="11"/>
                  </a:lnTo>
                  <a:lnTo>
                    <a:pt x="73" y="18"/>
                  </a:lnTo>
                  <a:lnTo>
                    <a:pt x="61" y="24"/>
                  </a:lnTo>
                  <a:lnTo>
                    <a:pt x="50" y="32"/>
                  </a:lnTo>
                  <a:lnTo>
                    <a:pt x="41" y="40"/>
                  </a:lnTo>
                  <a:lnTo>
                    <a:pt x="32" y="51"/>
                  </a:lnTo>
                  <a:lnTo>
                    <a:pt x="24" y="61"/>
                  </a:lnTo>
                  <a:lnTo>
                    <a:pt x="17" y="72"/>
                  </a:lnTo>
                  <a:lnTo>
                    <a:pt x="10" y="84"/>
                  </a:lnTo>
                  <a:lnTo>
                    <a:pt x="6" y="97"/>
                  </a:lnTo>
                  <a:lnTo>
                    <a:pt x="3" y="110"/>
                  </a:lnTo>
                  <a:lnTo>
                    <a:pt x="1" y="123"/>
                  </a:lnTo>
                  <a:lnTo>
                    <a:pt x="0" y="138"/>
                  </a:lnTo>
                  <a:lnTo>
                    <a:pt x="0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aphicFrame>
        <p:nvGraphicFramePr>
          <p:cNvPr id="30" name="Wykres 29">
            <a:extLst>
              <a:ext uri="{FF2B5EF4-FFF2-40B4-BE49-F238E27FC236}">
                <a16:creationId xmlns:a16="http://schemas.microsoft.com/office/drawing/2014/main" id="{F702272D-DEA7-4E32-88FF-B0DFADA1AE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0103929"/>
              </p:ext>
            </p:extLst>
          </p:nvPr>
        </p:nvGraphicFramePr>
        <p:xfrm>
          <a:off x="3875016" y="1134077"/>
          <a:ext cx="4377079" cy="1576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pSp>
        <p:nvGrpSpPr>
          <p:cNvPr id="31" name="Grupa 30">
            <a:extLst>
              <a:ext uri="{FF2B5EF4-FFF2-40B4-BE49-F238E27FC236}">
                <a16:creationId xmlns:a16="http://schemas.microsoft.com/office/drawing/2014/main" id="{2C384D9C-E59E-4784-876B-75788650F8D5}"/>
              </a:ext>
            </a:extLst>
          </p:cNvPr>
          <p:cNvGrpSpPr/>
          <p:nvPr/>
        </p:nvGrpSpPr>
        <p:grpSpPr>
          <a:xfrm>
            <a:off x="8197252" y="1695039"/>
            <a:ext cx="335539" cy="404166"/>
            <a:chOff x="6299205" y="3543307"/>
            <a:chExt cx="558800" cy="673091"/>
          </a:xfrm>
          <a:solidFill>
            <a:schemeClr val="bg1">
              <a:lumMod val="75000"/>
            </a:schemeClr>
          </a:solidFill>
        </p:grpSpPr>
        <p:sp>
          <p:nvSpPr>
            <p:cNvPr id="43" name="Freeform 32">
              <a:extLst>
                <a:ext uri="{FF2B5EF4-FFF2-40B4-BE49-F238E27FC236}">
                  <a16:creationId xmlns:a16="http://schemas.microsoft.com/office/drawing/2014/main" id="{E57E2EB3-F9C2-48E9-9CF3-8D6934F0FE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25" y="3989384"/>
              <a:ext cx="488951" cy="171449"/>
            </a:xfrm>
            <a:custGeom>
              <a:avLst/>
              <a:gdLst>
                <a:gd name="T0" fmla="*/ 2156 w 2156"/>
                <a:gd name="T1" fmla="*/ 754 h 754"/>
                <a:gd name="T2" fmla="*/ 0 w 2156"/>
                <a:gd name="T3" fmla="*/ 280 h 754"/>
                <a:gd name="T4" fmla="*/ 17 w 2156"/>
                <a:gd name="T5" fmla="*/ 281 h 754"/>
                <a:gd name="T6" fmla="*/ 49 w 2156"/>
                <a:gd name="T7" fmla="*/ 279 h 754"/>
                <a:gd name="T8" fmla="*/ 82 w 2156"/>
                <a:gd name="T9" fmla="*/ 270 h 754"/>
                <a:gd name="T10" fmla="*/ 111 w 2156"/>
                <a:gd name="T11" fmla="*/ 254 h 754"/>
                <a:gd name="T12" fmla="*/ 141 w 2156"/>
                <a:gd name="T13" fmla="*/ 230 h 754"/>
                <a:gd name="T14" fmla="*/ 170 w 2156"/>
                <a:gd name="T15" fmla="*/ 207 h 754"/>
                <a:gd name="T16" fmla="*/ 198 w 2156"/>
                <a:gd name="T17" fmla="*/ 187 h 754"/>
                <a:gd name="T18" fmla="*/ 231 w 2156"/>
                <a:gd name="T19" fmla="*/ 171 h 754"/>
                <a:gd name="T20" fmla="*/ 266 w 2156"/>
                <a:gd name="T21" fmla="*/ 163 h 754"/>
                <a:gd name="T22" fmla="*/ 286 w 2156"/>
                <a:gd name="T23" fmla="*/ 162 h 754"/>
                <a:gd name="T24" fmla="*/ 308 w 2156"/>
                <a:gd name="T25" fmla="*/ 164 h 754"/>
                <a:gd name="T26" fmla="*/ 332 w 2156"/>
                <a:gd name="T27" fmla="*/ 169 h 754"/>
                <a:gd name="T28" fmla="*/ 358 w 2156"/>
                <a:gd name="T29" fmla="*/ 176 h 754"/>
                <a:gd name="T30" fmla="*/ 417 w 2156"/>
                <a:gd name="T31" fmla="*/ 204 h 754"/>
                <a:gd name="T32" fmla="*/ 486 w 2156"/>
                <a:gd name="T33" fmla="*/ 246 h 754"/>
                <a:gd name="T34" fmla="*/ 521 w 2156"/>
                <a:gd name="T35" fmla="*/ 268 h 754"/>
                <a:gd name="T36" fmla="*/ 585 w 2156"/>
                <a:gd name="T37" fmla="*/ 304 h 754"/>
                <a:gd name="T38" fmla="*/ 646 w 2156"/>
                <a:gd name="T39" fmla="*/ 332 h 754"/>
                <a:gd name="T40" fmla="*/ 702 w 2156"/>
                <a:gd name="T41" fmla="*/ 349 h 754"/>
                <a:gd name="T42" fmla="*/ 756 w 2156"/>
                <a:gd name="T43" fmla="*/ 360 h 754"/>
                <a:gd name="T44" fmla="*/ 806 w 2156"/>
                <a:gd name="T45" fmla="*/ 362 h 754"/>
                <a:gd name="T46" fmla="*/ 852 w 2156"/>
                <a:gd name="T47" fmla="*/ 358 h 754"/>
                <a:gd name="T48" fmla="*/ 896 w 2156"/>
                <a:gd name="T49" fmla="*/ 347 h 754"/>
                <a:gd name="T50" fmla="*/ 937 w 2156"/>
                <a:gd name="T51" fmla="*/ 332 h 754"/>
                <a:gd name="T52" fmla="*/ 976 w 2156"/>
                <a:gd name="T53" fmla="*/ 312 h 754"/>
                <a:gd name="T54" fmla="*/ 1013 w 2156"/>
                <a:gd name="T55" fmla="*/ 288 h 754"/>
                <a:gd name="T56" fmla="*/ 1047 w 2156"/>
                <a:gd name="T57" fmla="*/ 260 h 754"/>
                <a:gd name="T58" fmla="*/ 1095 w 2156"/>
                <a:gd name="T59" fmla="*/ 216 h 754"/>
                <a:gd name="T60" fmla="*/ 1154 w 2156"/>
                <a:gd name="T61" fmla="*/ 152 h 754"/>
                <a:gd name="T62" fmla="*/ 1214 w 2156"/>
                <a:gd name="T63" fmla="*/ 84 h 754"/>
                <a:gd name="T64" fmla="*/ 1232 w 2156"/>
                <a:gd name="T65" fmla="*/ 66 h 754"/>
                <a:gd name="T66" fmla="*/ 1264 w 2156"/>
                <a:gd name="T67" fmla="*/ 36 h 754"/>
                <a:gd name="T68" fmla="*/ 1294 w 2156"/>
                <a:gd name="T69" fmla="*/ 15 h 754"/>
                <a:gd name="T70" fmla="*/ 1320 w 2156"/>
                <a:gd name="T71" fmla="*/ 4 h 754"/>
                <a:gd name="T72" fmla="*/ 1331 w 2156"/>
                <a:gd name="T73" fmla="*/ 2 h 754"/>
                <a:gd name="T74" fmla="*/ 1348 w 2156"/>
                <a:gd name="T75" fmla="*/ 4 h 754"/>
                <a:gd name="T76" fmla="*/ 1366 w 2156"/>
                <a:gd name="T77" fmla="*/ 12 h 754"/>
                <a:gd name="T78" fmla="*/ 1385 w 2156"/>
                <a:gd name="T79" fmla="*/ 23 h 754"/>
                <a:gd name="T80" fmla="*/ 1426 w 2156"/>
                <a:gd name="T81" fmla="*/ 56 h 754"/>
                <a:gd name="T82" fmla="*/ 1487 w 2156"/>
                <a:gd name="T83" fmla="*/ 116 h 754"/>
                <a:gd name="T84" fmla="*/ 1517 w 2156"/>
                <a:gd name="T85" fmla="*/ 145 h 754"/>
                <a:gd name="T86" fmla="*/ 1562 w 2156"/>
                <a:gd name="T87" fmla="*/ 188 h 754"/>
                <a:gd name="T88" fmla="*/ 1594 w 2156"/>
                <a:gd name="T89" fmla="*/ 214 h 754"/>
                <a:gd name="T90" fmla="*/ 1629 w 2156"/>
                <a:gd name="T91" fmla="*/ 237 h 754"/>
                <a:gd name="T92" fmla="*/ 1666 w 2156"/>
                <a:gd name="T93" fmla="*/ 257 h 754"/>
                <a:gd name="T94" fmla="*/ 1704 w 2156"/>
                <a:gd name="T95" fmla="*/ 271 h 754"/>
                <a:gd name="T96" fmla="*/ 1745 w 2156"/>
                <a:gd name="T97" fmla="*/ 278 h 754"/>
                <a:gd name="T98" fmla="*/ 1767 w 2156"/>
                <a:gd name="T99" fmla="*/ 279 h 754"/>
                <a:gd name="T100" fmla="*/ 1794 w 2156"/>
                <a:gd name="T101" fmla="*/ 278 h 754"/>
                <a:gd name="T102" fmla="*/ 1819 w 2156"/>
                <a:gd name="T103" fmla="*/ 274 h 754"/>
                <a:gd name="T104" fmla="*/ 1843 w 2156"/>
                <a:gd name="T105" fmla="*/ 267 h 754"/>
                <a:gd name="T106" fmla="*/ 1868 w 2156"/>
                <a:gd name="T107" fmla="*/ 257 h 754"/>
                <a:gd name="T108" fmla="*/ 1892 w 2156"/>
                <a:gd name="T109" fmla="*/ 245 h 754"/>
                <a:gd name="T110" fmla="*/ 1915 w 2156"/>
                <a:gd name="T111" fmla="*/ 230 h 754"/>
                <a:gd name="T112" fmla="*/ 1960 w 2156"/>
                <a:gd name="T113" fmla="*/ 191 h 754"/>
                <a:gd name="T114" fmla="*/ 2098 w 2156"/>
                <a:gd name="T115" fmla="*/ 57 h 754"/>
                <a:gd name="T116" fmla="*/ 2156 w 2156"/>
                <a:gd name="T117" fmla="*/ 0 h 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56" h="754">
                  <a:moveTo>
                    <a:pt x="2156" y="0"/>
                  </a:moveTo>
                  <a:lnTo>
                    <a:pt x="2156" y="754"/>
                  </a:lnTo>
                  <a:lnTo>
                    <a:pt x="0" y="754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17" y="281"/>
                  </a:lnTo>
                  <a:lnTo>
                    <a:pt x="32" y="281"/>
                  </a:lnTo>
                  <a:lnTo>
                    <a:pt x="49" y="279"/>
                  </a:lnTo>
                  <a:lnTo>
                    <a:pt x="66" y="275"/>
                  </a:lnTo>
                  <a:lnTo>
                    <a:pt x="82" y="270"/>
                  </a:lnTo>
                  <a:lnTo>
                    <a:pt x="96" y="262"/>
                  </a:lnTo>
                  <a:lnTo>
                    <a:pt x="111" y="254"/>
                  </a:lnTo>
                  <a:lnTo>
                    <a:pt x="125" y="244"/>
                  </a:lnTo>
                  <a:lnTo>
                    <a:pt x="141" y="230"/>
                  </a:lnTo>
                  <a:lnTo>
                    <a:pt x="141" y="230"/>
                  </a:lnTo>
                  <a:lnTo>
                    <a:pt x="170" y="207"/>
                  </a:lnTo>
                  <a:lnTo>
                    <a:pt x="183" y="196"/>
                  </a:lnTo>
                  <a:lnTo>
                    <a:pt x="198" y="187"/>
                  </a:lnTo>
                  <a:lnTo>
                    <a:pt x="214" y="179"/>
                  </a:lnTo>
                  <a:lnTo>
                    <a:pt x="231" y="171"/>
                  </a:lnTo>
                  <a:lnTo>
                    <a:pt x="247" y="166"/>
                  </a:lnTo>
                  <a:lnTo>
                    <a:pt x="266" y="163"/>
                  </a:lnTo>
                  <a:lnTo>
                    <a:pt x="277" y="162"/>
                  </a:lnTo>
                  <a:lnTo>
                    <a:pt x="286" y="162"/>
                  </a:lnTo>
                  <a:lnTo>
                    <a:pt x="298" y="163"/>
                  </a:lnTo>
                  <a:lnTo>
                    <a:pt x="308" y="164"/>
                  </a:lnTo>
                  <a:lnTo>
                    <a:pt x="320" y="166"/>
                  </a:lnTo>
                  <a:lnTo>
                    <a:pt x="332" y="169"/>
                  </a:lnTo>
                  <a:lnTo>
                    <a:pt x="345" y="172"/>
                  </a:lnTo>
                  <a:lnTo>
                    <a:pt x="358" y="176"/>
                  </a:lnTo>
                  <a:lnTo>
                    <a:pt x="387" y="188"/>
                  </a:lnTo>
                  <a:lnTo>
                    <a:pt x="417" y="204"/>
                  </a:lnTo>
                  <a:lnTo>
                    <a:pt x="451" y="223"/>
                  </a:lnTo>
                  <a:lnTo>
                    <a:pt x="486" y="246"/>
                  </a:lnTo>
                  <a:lnTo>
                    <a:pt x="486" y="246"/>
                  </a:lnTo>
                  <a:lnTo>
                    <a:pt x="521" y="268"/>
                  </a:lnTo>
                  <a:lnTo>
                    <a:pt x="553" y="288"/>
                  </a:lnTo>
                  <a:lnTo>
                    <a:pt x="585" y="304"/>
                  </a:lnTo>
                  <a:lnTo>
                    <a:pt x="616" y="319"/>
                  </a:lnTo>
                  <a:lnTo>
                    <a:pt x="646" y="332"/>
                  </a:lnTo>
                  <a:lnTo>
                    <a:pt x="675" y="342"/>
                  </a:lnTo>
                  <a:lnTo>
                    <a:pt x="702" y="349"/>
                  </a:lnTo>
                  <a:lnTo>
                    <a:pt x="730" y="356"/>
                  </a:lnTo>
                  <a:lnTo>
                    <a:pt x="756" y="360"/>
                  </a:lnTo>
                  <a:lnTo>
                    <a:pt x="781" y="362"/>
                  </a:lnTo>
                  <a:lnTo>
                    <a:pt x="806" y="362"/>
                  </a:lnTo>
                  <a:lnTo>
                    <a:pt x="829" y="361"/>
                  </a:lnTo>
                  <a:lnTo>
                    <a:pt x="852" y="358"/>
                  </a:lnTo>
                  <a:lnTo>
                    <a:pt x="875" y="354"/>
                  </a:lnTo>
                  <a:lnTo>
                    <a:pt x="896" y="347"/>
                  </a:lnTo>
                  <a:lnTo>
                    <a:pt x="917" y="340"/>
                  </a:lnTo>
                  <a:lnTo>
                    <a:pt x="937" y="332"/>
                  </a:lnTo>
                  <a:lnTo>
                    <a:pt x="957" y="322"/>
                  </a:lnTo>
                  <a:lnTo>
                    <a:pt x="976" y="312"/>
                  </a:lnTo>
                  <a:lnTo>
                    <a:pt x="995" y="300"/>
                  </a:lnTo>
                  <a:lnTo>
                    <a:pt x="1013" y="288"/>
                  </a:lnTo>
                  <a:lnTo>
                    <a:pt x="1030" y="274"/>
                  </a:lnTo>
                  <a:lnTo>
                    <a:pt x="1047" y="260"/>
                  </a:lnTo>
                  <a:lnTo>
                    <a:pt x="1064" y="247"/>
                  </a:lnTo>
                  <a:lnTo>
                    <a:pt x="1095" y="216"/>
                  </a:lnTo>
                  <a:lnTo>
                    <a:pt x="1126" y="185"/>
                  </a:lnTo>
                  <a:lnTo>
                    <a:pt x="1154" y="152"/>
                  </a:lnTo>
                  <a:lnTo>
                    <a:pt x="1182" y="121"/>
                  </a:lnTo>
                  <a:lnTo>
                    <a:pt x="1214" y="84"/>
                  </a:lnTo>
                  <a:lnTo>
                    <a:pt x="1214" y="84"/>
                  </a:lnTo>
                  <a:lnTo>
                    <a:pt x="1232" y="66"/>
                  </a:lnTo>
                  <a:lnTo>
                    <a:pt x="1247" y="50"/>
                  </a:lnTo>
                  <a:lnTo>
                    <a:pt x="1264" y="36"/>
                  </a:lnTo>
                  <a:lnTo>
                    <a:pt x="1279" y="24"/>
                  </a:lnTo>
                  <a:lnTo>
                    <a:pt x="1294" y="15"/>
                  </a:lnTo>
                  <a:lnTo>
                    <a:pt x="1307" y="9"/>
                  </a:lnTo>
                  <a:lnTo>
                    <a:pt x="1320" y="4"/>
                  </a:lnTo>
                  <a:lnTo>
                    <a:pt x="1331" y="2"/>
                  </a:lnTo>
                  <a:lnTo>
                    <a:pt x="1331" y="2"/>
                  </a:lnTo>
                  <a:lnTo>
                    <a:pt x="1340" y="3"/>
                  </a:lnTo>
                  <a:lnTo>
                    <a:pt x="1348" y="4"/>
                  </a:lnTo>
                  <a:lnTo>
                    <a:pt x="1356" y="8"/>
                  </a:lnTo>
                  <a:lnTo>
                    <a:pt x="1366" y="12"/>
                  </a:lnTo>
                  <a:lnTo>
                    <a:pt x="1375" y="17"/>
                  </a:lnTo>
                  <a:lnTo>
                    <a:pt x="1385" y="23"/>
                  </a:lnTo>
                  <a:lnTo>
                    <a:pt x="1406" y="39"/>
                  </a:lnTo>
                  <a:lnTo>
                    <a:pt x="1426" y="56"/>
                  </a:lnTo>
                  <a:lnTo>
                    <a:pt x="1447" y="76"/>
                  </a:lnTo>
                  <a:lnTo>
                    <a:pt x="1487" y="116"/>
                  </a:lnTo>
                  <a:lnTo>
                    <a:pt x="1487" y="116"/>
                  </a:lnTo>
                  <a:lnTo>
                    <a:pt x="1517" y="145"/>
                  </a:lnTo>
                  <a:lnTo>
                    <a:pt x="1546" y="174"/>
                  </a:lnTo>
                  <a:lnTo>
                    <a:pt x="1562" y="188"/>
                  </a:lnTo>
                  <a:lnTo>
                    <a:pt x="1579" y="202"/>
                  </a:lnTo>
                  <a:lnTo>
                    <a:pt x="1594" y="214"/>
                  </a:lnTo>
                  <a:lnTo>
                    <a:pt x="1611" y="227"/>
                  </a:lnTo>
                  <a:lnTo>
                    <a:pt x="1629" y="237"/>
                  </a:lnTo>
                  <a:lnTo>
                    <a:pt x="1647" y="248"/>
                  </a:lnTo>
                  <a:lnTo>
                    <a:pt x="1666" y="257"/>
                  </a:lnTo>
                  <a:lnTo>
                    <a:pt x="1685" y="265"/>
                  </a:lnTo>
                  <a:lnTo>
                    <a:pt x="1704" y="271"/>
                  </a:lnTo>
                  <a:lnTo>
                    <a:pt x="1724" y="276"/>
                  </a:lnTo>
                  <a:lnTo>
                    <a:pt x="1745" y="278"/>
                  </a:lnTo>
                  <a:lnTo>
                    <a:pt x="1767" y="279"/>
                  </a:lnTo>
                  <a:lnTo>
                    <a:pt x="1767" y="279"/>
                  </a:lnTo>
                  <a:lnTo>
                    <a:pt x="1780" y="279"/>
                  </a:lnTo>
                  <a:lnTo>
                    <a:pt x="1794" y="278"/>
                  </a:lnTo>
                  <a:lnTo>
                    <a:pt x="1806" y="276"/>
                  </a:lnTo>
                  <a:lnTo>
                    <a:pt x="1819" y="274"/>
                  </a:lnTo>
                  <a:lnTo>
                    <a:pt x="1831" y="271"/>
                  </a:lnTo>
                  <a:lnTo>
                    <a:pt x="1843" y="267"/>
                  </a:lnTo>
                  <a:lnTo>
                    <a:pt x="1855" y="262"/>
                  </a:lnTo>
                  <a:lnTo>
                    <a:pt x="1868" y="257"/>
                  </a:lnTo>
                  <a:lnTo>
                    <a:pt x="1880" y="252"/>
                  </a:lnTo>
                  <a:lnTo>
                    <a:pt x="1892" y="245"/>
                  </a:lnTo>
                  <a:lnTo>
                    <a:pt x="1904" y="237"/>
                  </a:lnTo>
                  <a:lnTo>
                    <a:pt x="1915" y="230"/>
                  </a:lnTo>
                  <a:lnTo>
                    <a:pt x="1938" y="212"/>
                  </a:lnTo>
                  <a:lnTo>
                    <a:pt x="1960" y="191"/>
                  </a:lnTo>
                  <a:lnTo>
                    <a:pt x="2098" y="57"/>
                  </a:lnTo>
                  <a:lnTo>
                    <a:pt x="2098" y="57"/>
                  </a:lnTo>
                  <a:lnTo>
                    <a:pt x="2156" y="0"/>
                  </a:lnTo>
                  <a:lnTo>
                    <a:pt x="215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5" name="Freeform 33">
              <a:extLst>
                <a:ext uri="{FF2B5EF4-FFF2-40B4-BE49-F238E27FC236}">
                  <a16:creationId xmlns:a16="http://schemas.microsoft.com/office/drawing/2014/main" id="{2B7265F9-FBFB-4113-B8F2-D1F242EB2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9205" y="4184649"/>
              <a:ext cx="558800" cy="31749"/>
            </a:xfrm>
            <a:custGeom>
              <a:avLst/>
              <a:gdLst>
                <a:gd name="T0" fmla="*/ 81 w 2461"/>
                <a:gd name="T1" fmla="*/ 0 h 143"/>
                <a:gd name="T2" fmla="*/ 73 w 2461"/>
                <a:gd name="T3" fmla="*/ 1 h 143"/>
                <a:gd name="T4" fmla="*/ 57 w 2461"/>
                <a:gd name="T5" fmla="*/ 3 h 143"/>
                <a:gd name="T6" fmla="*/ 43 w 2461"/>
                <a:gd name="T7" fmla="*/ 8 h 143"/>
                <a:gd name="T8" fmla="*/ 29 w 2461"/>
                <a:gd name="T9" fmla="*/ 17 h 143"/>
                <a:gd name="T10" fmla="*/ 19 w 2461"/>
                <a:gd name="T11" fmla="*/ 26 h 143"/>
                <a:gd name="T12" fmla="*/ 9 w 2461"/>
                <a:gd name="T13" fmla="*/ 38 h 143"/>
                <a:gd name="T14" fmla="*/ 3 w 2461"/>
                <a:gd name="T15" fmla="*/ 50 h 143"/>
                <a:gd name="T16" fmla="*/ 0 w 2461"/>
                <a:gd name="T17" fmla="*/ 64 h 143"/>
                <a:gd name="T18" fmla="*/ 0 w 2461"/>
                <a:gd name="T19" fmla="*/ 71 h 143"/>
                <a:gd name="T20" fmla="*/ 2 w 2461"/>
                <a:gd name="T21" fmla="*/ 86 h 143"/>
                <a:gd name="T22" fmla="*/ 6 w 2461"/>
                <a:gd name="T23" fmla="*/ 99 h 143"/>
                <a:gd name="T24" fmla="*/ 14 w 2461"/>
                <a:gd name="T25" fmla="*/ 111 h 143"/>
                <a:gd name="T26" fmla="*/ 24 w 2461"/>
                <a:gd name="T27" fmla="*/ 122 h 143"/>
                <a:gd name="T28" fmla="*/ 36 w 2461"/>
                <a:gd name="T29" fmla="*/ 130 h 143"/>
                <a:gd name="T30" fmla="*/ 49 w 2461"/>
                <a:gd name="T31" fmla="*/ 136 h 143"/>
                <a:gd name="T32" fmla="*/ 65 w 2461"/>
                <a:gd name="T33" fmla="*/ 141 h 143"/>
                <a:gd name="T34" fmla="*/ 81 w 2461"/>
                <a:gd name="T35" fmla="*/ 143 h 143"/>
                <a:gd name="T36" fmla="*/ 2381 w 2461"/>
                <a:gd name="T37" fmla="*/ 143 h 143"/>
                <a:gd name="T38" fmla="*/ 2396 w 2461"/>
                <a:gd name="T39" fmla="*/ 141 h 143"/>
                <a:gd name="T40" fmla="*/ 2412 w 2461"/>
                <a:gd name="T41" fmla="*/ 136 h 143"/>
                <a:gd name="T42" fmla="*/ 2426 w 2461"/>
                <a:gd name="T43" fmla="*/ 130 h 143"/>
                <a:gd name="T44" fmla="*/ 2438 w 2461"/>
                <a:gd name="T45" fmla="*/ 122 h 143"/>
                <a:gd name="T46" fmla="*/ 2448 w 2461"/>
                <a:gd name="T47" fmla="*/ 111 h 143"/>
                <a:gd name="T48" fmla="*/ 2455 w 2461"/>
                <a:gd name="T49" fmla="*/ 99 h 143"/>
                <a:gd name="T50" fmla="*/ 2460 w 2461"/>
                <a:gd name="T51" fmla="*/ 86 h 143"/>
                <a:gd name="T52" fmla="*/ 2461 w 2461"/>
                <a:gd name="T53" fmla="*/ 71 h 143"/>
                <a:gd name="T54" fmla="*/ 2461 w 2461"/>
                <a:gd name="T55" fmla="*/ 64 h 143"/>
                <a:gd name="T56" fmla="*/ 2458 w 2461"/>
                <a:gd name="T57" fmla="*/ 50 h 143"/>
                <a:gd name="T58" fmla="*/ 2452 w 2461"/>
                <a:gd name="T59" fmla="*/ 38 h 143"/>
                <a:gd name="T60" fmla="*/ 2443 w 2461"/>
                <a:gd name="T61" fmla="*/ 26 h 143"/>
                <a:gd name="T62" fmla="*/ 2432 w 2461"/>
                <a:gd name="T63" fmla="*/ 17 h 143"/>
                <a:gd name="T64" fmla="*/ 2419 w 2461"/>
                <a:gd name="T65" fmla="*/ 8 h 143"/>
                <a:gd name="T66" fmla="*/ 2405 w 2461"/>
                <a:gd name="T67" fmla="*/ 3 h 143"/>
                <a:gd name="T68" fmla="*/ 2389 w 2461"/>
                <a:gd name="T69" fmla="*/ 1 h 143"/>
                <a:gd name="T70" fmla="*/ 2381 w 2461"/>
                <a:gd name="T71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61" h="143">
                  <a:moveTo>
                    <a:pt x="2381" y="0"/>
                  </a:moveTo>
                  <a:lnTo>
                    <a:pt x="81" y="0"/>
                  </a:lnTo>
                  <a:lnTo>
                    <a:pt x="81" y="0"/>
                  </a:lnTo>
                  <a:lnTo>
                    <a:pt x="73" y="1"/>
                  </a:lnTo>
                  <a:lnTo>
                    <a:pt x="65" y="2"/>
                  </a:lnTo>
                  <a:lnTo>
                    <a:pt x="57" y="3"/>
                  </a:lnTo>
                  <a:lnTo>
                    <a:pt x="49" y="6"/>
                  </a:lnTo>
                  <a:lnTo>
                    <a:pt x="43" y="8"/>
                  </a:lnTo>
                  <a:lnTo>
                    <a:pt x="36" y="13"/>
                  </a:lnTo>
                  <a:lnTo>
                    <a:pt x="29" y="17"/>
                  </a:lnTo>
                  <a:lnTo>
                    <a:pt x="24" y="21"/>
                  </a:lnTo>
                  <a:lnTo>
                    <a:pt x="19" y="26"/>
                  </a:lnTo>
                  <a:lnTo>
                    <a:pt x="14" y="32"/>
                  </a:lnTo>
                  <a:lnTo>
                    <a:pt x="9" y="38"/>
                  </a:lnTo>
                  <a:lnTo>
                    <a:pt x="6" y="44"/>
                  </a:lnTo>
                  <a:lnTo>
                    <a:pt x="3" y="50"/>
                  </a:lnTo>
                  <a:lnTo>
                    <a:pt x="2" y="57"/>
                  </a:lnTo>
                  <a:lnTo>
                    <a:pt x="0" y="64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79"/>
                  </a:lnTo>
                  <a:lnTo>
                    <a:pt x="2" y="86"/>
                  </a:lnTo>
                  <a:lnTo>
                    <a:pt x="3" y="92"/>
                  </a:lnTo>
                  <a:lnTo>
                    <a:pt x="6" y="99"/>
                  </a:lnTo>
                  <a:lnTo>
                    <a:pt x="9" y="105"/>
                  </a:lnTo>
                  <a:lnTo>
                    <a:pt x="14" y="111"/>
                  </a:lnTo>
                  <a:lnTo>
                    <a:pt x="19" y="117"/>
                  </a:lnTo>
                  <a:lnTo>
                    <a:pt x="24" y="122"/>
                  </a:lnTo>
                  <a:lnTo>
                    <a:pt x="29" y="126"/>
                  </a:lnTo>
                  <a:lnTo>
                    <a:pt x="36" y="130"/>
                  </a:lnTo>
                  <a:lnTo>
                    <a:pt x="43" y="133"/>
                  </a:lnTo>
                  <a:lnTo>
                    <a:pt x="49" y="136"/>
                  </a:lnTo>
                  <a:lnTo>
                    <a:pt x="57" y="140"/>
                  </a:lnTo>
                  <a:lnTo>
                    <a:pt x="65" y="141"/>
                  </a:lnTo>
                  <a:lnTo>
                    <a:pt x="73" y="142"/>
                  </a:lnTo>
                  <a:lnTo>
                    <a:pt x="81" y="143"/>
                  </a:lnTo>
                  <a:lnTo>
                    <a:pt x="2381" y="143"/>
                  </a:lnTo>
                  <a:lnTo>
                    <a:pt x="2381" y="143"/>
                  </a:lnTo>
                  <a:lnTo>
                    <a:pt x="2389" y="142"/>
                  </a:lnTo>
                  <a:lnTo>
                    <a:pt x="2396" y="141"/>
                  </a:lnTo>
                  <a:lnTo>
                    <a:pt x="2405" y="140"/>
                  </a:lnTo>
                  <a:lnTo>
                    <a:pt x="2412" y="136"/>
                  </a:lnTo>
                  <a:lnTo>
                    <a:pt x="2419" y="133"/>
                  </a:lnTo>
                  <a:lnTo>
                    <a:pt x="2426" y="130"/>
                  </a:lnTo>
                  <a:lnTo>
                    <a:pt x="2432" y="126"/>
                  </a:lnTo>
                  <a:lnTo>
                    <a:pt x="2438" y="122"/>
                  </a:lnTo>
                  <a:lnTo>
                    <a:pt x="2443" y="117"/>
                  </a:lnTo>
                  <a:lnTo>
                    <a:pt x="2448" y="111"/>
                  </a:lnTo>
                  <a:lnTo>
                    <a:pt x="2452" y="105"/>
                  </a:lnTo>
                  <a:lnTo>
                    <a:pt x="2455" y="99"/>
                  </a:lnTo>
                  <a:lnTo>
                    <a:pt x="2458" y="92"/>
                  </a:lnTo>
                  <a:lnTo>
                    <a:pt x="2460" y="86"/>
                  </a:lnTo>
                  <a:lnTo>
                    <a:pt x="2461" y="79"/>
                  </a:lnTo>
                  <a:lnTo>
                    <a:pt x="2461" y="71"/>
                  </a:lnTo>
                  <a:lnTo>
                    <a:pt x="2461" y="71"/>
                  </a:lnTo>
                  <a:lnTo>
                    <a:pt x="2461" y="64"/>
                  </a:lnTo>
                  <a:lnTo>
                    <a:pt x="2460" y="57"/>
                  </a:lnTo>
                  <a:lnTo>
                    <a:pt x="2458" y="50"/>
                  </a:lnTo>
                  <a:lnTo>
                    <a:pt x="2455" y="44"/>
                  </a:lnTo>
                  <a:lnTo>
                    <a:pt x="2452" y="38"/>
                  </a:lnTo>
                  <a:lnTo>
                    <a:pt x="2448" y="32"/>
                  </a:lnTo>
                  <a:lnTo>
                    <a:pt x="2443" y="26"/>
                  </a:lnTo>
                  <a:lnTo>
                    <a:pt x="2438" y="21"/>
                  </a:lnTo>
                  <a:lnTo>
                    <a:pt x="2432" y="17"/>
                  </a:lnTo>
                  <a:lnTo>
                    <a:pt x="2426" y="13"/>
                  </a:lnTo>
                  <a:lnTo>
                    <a:pt x="2419" y="8"/>
                  </a:lnTo>
                  <a:lnTo>
                    <a:pt x="2412" y="6"/>
                  </a:lnTo>
                  <a:lnTo>
                    <a:pt x="2405" y="3"/>
                  </a:lnTo>
                  <a:lnTo>
                    <a:pt x="2396" y="2"/>
                  </a:lnTo>
                  <a:lnTo>
                    <a:pt x="2389" y="1"/>
                  </a:lnTo>
                  <a:lnTo>
                    <a:pt x="2381" y="0"/>
                  </a:lnTo>
                  <a:lnTo>
                    <a:pt x="238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6" name="Freeform 34">
              <a:extLst>
                <a:ext uri="{FF2B5EF4-FFF2-40B4-BE49-F238E27FC236}">
                  <a16:creationId xmlns:a16="http://schemas.microsoft.com/office/drawing/2014/main" id="{628070F9-B447-42C9-B3E5-6ADEF5C4BD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21429" y="3670298"/>
              <a:ext cx="515938" cy="374649"/>
            </a:xfrm>
            <a:custGeom>
              <a:avLst/>
              <a:gdLst>
                <a:gd name="T0" fmla="*/ 2269 w 2273"/>
                <a:gd name="T1" fmla="*/ 1128 h 1646"/>
                <a:gd name="T2" fmla="*/ 2198 w 2273"/>
                <a:gd name="T3" fmla="*/ 1249 h 1646"/>
                <a:gd name="T4" fmla="*/ 1933 w 2273"/>
                <a:gd name="T5" fmla="*/ 1512 h 1646"/>
                <a:gd name="T6" fmla="*/ 1865 w 2273"/>
                <a:gd name="T7" fmla="*/ 1558 h 1646"/>
                <a:gd name="T8" fmla="*/ 1801 w 2273"/>
                <a:gd name="T9" fmla="*/ 1561 h 1646"/>
                <a:gd name="T10" fmla="*/ 1719 w 2273"/>
                <a:gd name="T11" fmla="*/ 1518 h 1646"/>
                <a:gd name="T12" fmla="*/ 1557 w 2273"/>
                <a:gd name="T13" fmla="*/ 1364 h 1646"/>
                <a:gd name="T14" fmla="*/ 1454 w 2273"/>
                <a:gd name="T15" fmla="*/ 1299 h 1646"/>
                <a:gd name="T16" fmla="*/ 1378 w 2273"/>
                <a:gd name="T17" fmla="*/ 1289 h 1646"/>
                <a:gd name="T18" fmla="*/ 1294 w 2273"/>
                <a:gd name="T19" fmla="*/ 1316 h 1646"/>
                <a:gd name="T20" fmla="*/ 1199 w 2273"/>
                <a:gd name="T21" fmla="*/ 1391 h 1646"/>
                <a:gd name="T22" fmla="*/ 1039 w 2273"/>
                <a:gd name="T23" fmla="*/ 1566 h 1646"/>
                <a:gd name="T24" fmla="*/ 949 w 2273"/>
                <a:gd name="T25" fmla="*/ 1626 h 1646"/>
                <a:gd name="T26" fmla="*/ 845 w 2273"/>
                <a:gd name="T27" fmla="*/ 1646 h 1646"/>
                <a:gd name="T28" fmla="*/ 717 w 2273"/>
                <a:gd name="T29" fmla="*/ 1612 h 1646"/>
                <a:gd name="T30" fmla="*/ 587 w 2273"/>
                <a:gd name="T31" fmla="*/ 1534 h 1646"/>
                <a:gd name="T32" fmla="*/ 443 w 2273"/>
                <a:gd name="T33" fmla="*/ 1464 h 1646"/>
                <a:gd name="T34" fmla="*/ 328 w 2273"/>
                <a:gd name="T35" fmla="*/ 1447 h 1646"/>
                <a:gd name="T36" fmla="*/ 238 w 2273"/>
                <a:gd name="T37" fmla="*/ 1466 h 1646"/>
                <a:gd name="T38" fmla="*/ 141 w 2273"/>
                <a:gd name="T39" fmla="*/ 1529 h 1646"/>
                <a:gd name="T40" fmla="*/ 73 w 2273"/>
                <a:gd name="T41" fmla="*/ 1567 h 1646"/>
                <a:gd name="T42" fmla="*/ 23 w 2273"/>
                <a:gd name="T43" fmla="*/ 1531 h 1646"/>
                <a:gd name="T44" fmla="*/ 0 w 2273"/>
                <a:gd name="T45" fmla="*/ 1453 h 1646"/>
                <a:gd name="T46" fmla="*/ 7 w 2273"/>
                <a:gd name="T47" fmla="*/ 731 h 1646"/>
                <a:gd name="T48" fmla="*/ 54 w 2273"/>
                <a:gd name="T49" fmla="*/ 653 h 1646"/>
                <a:gd name="T50" fmla="*/ 144 w 2273"/>
                <a:gd name="T51" fmla="*/ 583 h 1646"/>
                <a:gd name="T52" fmla="*/ 297 w 2273"/>
                <a:gd name="T53" fmla="*/ 510 h 1646"/>
                <a:gd name="T54" fmla="*/ 588 w 2273"/>
                <a:gd name="T55" fmla="*/ 182 h 1646"/>
                <a:gd name="T56" fmla="*/ 600 w 2273"/>
                <a:gd name="T57" fmla="*/ 138 h 1646"/>
                <a:gd name="T58" fmla="*/ 637 w 2273"/>
                <a:gd name="T59" fmla="*/ 101 h 1646"/>
                <a:gd name="T60" fmla="*/ 681 w 2273"/>
                <a:gd name="T61" fmla="*/ 91 h 1646"/>
                <a:gd name="T62" fmla="*/ 731 w 2273"/>
                <a:gd name="T63" fmla="*/ 107 h 1646"/>
                <a:gd name="T64" fmla="*/ 764 w 2273"/>
                <a:gd name="T65" fmla="*/ 147 h 1646"/>
                <a:gd name="T66" fmla="*/ 772 w 2273"/>
                <a:gd name="T67" fmla="*/ 406 h 1646"/>
                <a:gd name="T68" fmla="*/ 1045 w 2273"/>
                <a:gd name="T69" fmla="*/ 91 h 1646"/>
                <a:gd name="T70" fmla="*/ 1061 w 2273"/>
                <a:gd name="T71" fmla="*/ 40 h 1646"/>
                <a:gd name="T72" fmla="*/ 1101 w 2273"/>
                <a:gd name="T73" fmla="*/ 7 h 1646"/>
                <a:gd name="T74" fmla="*/ 1146 w 2273"/>
                <a:gd name="T75" fmla="*/ 0 h 1646"/>
                <a:gd name="T76" fmla="*/ 1195 w 2273"/>
                <a:gd name="T77" fmla="*/ 21 h 1646"/>
                <a:gd name="T78" fmla="*/ 1224 w 2273"/>
                <a:gd name="T79" fmla="*/ 64 h 1646"/>
                <a:gd name="T80" fmla="*/ 1299 w 2273"/>
                <a:gd name="T81" fmla="*/ 389 h 1646"/>
                <a:gd name="T82" fmla="*/ 1502 w 2273"/>
                <a:gd name="T83" fmla="*/ 173 h 1646"/>
                <a:gd name="T84" fmla="*/ 1522 w 2273"/>
                <a:gd name="T85" fmla="*/ 124 h 1646"/>
                <a:gd name="T86" fmla="*/ 1566 w 2273"/>
                <a:gd name="T87" fmla="*/ 95 h 1646"/>
                <a:gd name="T88" fmla="*/ 1611 w 2273"/>
                <a:gd name="T89" fmla="*/ 93 h 1646"/>
                <a:gd name="T90" fmla="*/ 1658 w 2273"/>
                <a:gd name="T91" fmla="*/ 117 h 1646"/>
                <a:gd name="T92" fmla="*/ 1683 w 2273"/>
                <a:gd name="T93" fmla="*/ 163 h 1646"/>
                <a:gd name="T94" fmla="*/ 1811 w 2273"/>
                <a:gd name="T95" fmla="*/ 460 h 1646"/>
                <a:gd name="T96" fmla="*/ 2070 w 2273"/>
                <a:gd name="T97" fmla="*/ 550 h 1646"/>
                <a:gd name="T98" fmla="*/ 2180 w 2273"/>
                <a:gd name="T99" fmla="*/ 617 h 1646"/>
                <a:gd name="T100" fmla="*/ 2249 w 2273"/>
                <a:gd name="T101" fmla="*/ 691 h 1646"/>
                <a:gd name="T102" fmla="*/ 2273 w 2273"/>
                <a:gd name="T103" fmla="*/ 771 h 1646"/>
                <a:gd name="T104" fmla="*/ 292 w 2273"/>
                <a:gd name="T105" fmla="*/ 869 h 1646"/>
                <a:gd name="T106" fmla="*/ 242 w 2273"/>
                <a:gd name="T107" fmla="*/ 832 h 1646"/>
                <a:gd name="T108" fmla="*/ 202 w 2273"/>
                <a:gd name="T109" fmla="*/ 842 h 1646"/>
                <a:gd name="T110" fmla="*/ 175 w 2273"/>
                <a:gd name="T111" fmla="*/ 892 h 1646"/>
                <a:gd name="T112" fmla="*/ 185 w 2273"/>
                <a:gd name="T113" fmla="*/ 1231 h 1646"/>
                <a:gd name="T114" fmla="*/ 236 w 2273"/>
                <a:gd name="T115" fmla="*/ 1258 h 1646"/>
                <a:gd name="T116" fmla="*/ 279 w 2273"/>
                <a:gd name="T117" fmla="*/ 1240 h 1646"/>
                <a:gd name="T118" fmla="*/ 297 w 2273"/>
                <a:gd name="T119" fmla="*/ 892 h 1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73" h="1646">
                  <a:moveTo>
                    <a:pt x="2273" y="771"/>
                  </a:moveTo>
                  <a:lnTo>
                    <a:pt x="2273" y="771"/>
                  </a:lnTo>
                  <a:lnTo>
                    <a:pt x="2273" y="1085"/>
                  </a:lnTo>
                  <a:lnTo>
                    <a:pt x="2273" y="1085"/>
                  </a:lnTo>
                  <a:lnTo>
                    <a:pt x="2272" y="1107"/>
                  </a:lnTo>
                  <a:lnTo>
                    <a:pt x="2269" y="1128"/>
                  </a:lnTo>
                  <a:lnTo>
                    <a:pt x="2263" y="1148"/>
                  </a:lnTo>
                  <a:lnTo>
                    <a:pt x="2255" y="1168"/>
                  </a:lnTo>
                  <a:lnTo>
                    <a:pt x="2246" y="1187"/>
                  </a:lnTo>
                  <a:lnTo>
                    <a:pt x="2232" y="1207"/>
                  </a:lnTo>
                  <a:lnTo>
                    <a:pt x="2216" y="1228"/>
                  </a:lnTo>
                  <a:lnTo>
                    <a:pt x="2198" y="1249"/>
                  </a:lnTo>
                  <a:lnTo>
                    <a:pt x="2176" y="1272"/>
                  </a:lnTo>
                  <a:lnTo>
                    <a:pt x="2152" y="1297"/>
                  </a:lnTo>
                  <a:lnTo>
                    <a:pt x="2094" y="1355"/>
                  </a:lnTo>
                  <a:lnTo>
                    <a:pt x="2020" y="1426"/>
                  </a:lnTo>
                  <a:lnTo>
                    <a:pt x="1933" y="1512"/>
                  </a:lnTo>
                  <a:lnTo>
                    <a:pt x="1933" y="1512"/>
                  </a:lnTo>
                  <a:lnTo>
                    <a:pt x="1922" y="1523"/>
                  </a:lnTo>
                  <a:lnTo>
                    <a:pt x="1910" y="1533"/>
                  </a:lnTo>
                  <a:lnTo>
                    <a:pt x="1899" y="1541"/>
                  </a:lnTo>
                  <a:lnTo>
                    <a:pt x="1887" y="1548"/>
                  </a:lnTo>
                  <a:lnTo>
                    <a:pt x="1876" y="1554"/>
                  </a:lnTo>
                  <a:lnTo>
                    <a:pt x="1865" y="1558"/>
                  </a:lnTo>
                  <a:lnTo>
                    <a:pt x="1854" y="1561"/>
                  </a:lnTo>
                  <a:lnTo>
                    <a:pt x="1843" y="1564"/>
                  </a:lnTo>
                  <a:lnTo>
                    <a:pt x="1833" y="1565"/>
                  </a:lnTo>
                  <a:lnTo>
                    <a:pt x="1822" y="1565"/>
                  </a:lnTo>
                  <a:lnTo>
                    <a:pt x="1812" y="1564"/>
                  </a:lnTo>
                  <a:lnTo>
                    <a:pt x="1801" y="1561"/>
                  </a:lnTo>
                  <a:lnTo>
                    <a:pt x="1791" y="1559"/>
                  </a:lnTo>
                  <a:lnTo>
                    <a:pt x="1780" y="1555"/>
                  </a:lnTo>
                  <a:lnTo>
                    <a:pt x="1770" y="1551"/>
                  </a:lnTo>
                  <a:lnTo>
                    <a:pt x="1760" y="1546"/>
                  </a:lnTo>
                  <a:lnTo>
                    <a:pt x="1739" y="1533"/>
                  </a:lnTo>
                  <a:lnTo>
                    <a:pt x="1719" y="1518"/>
                  </a:lnTo>
                  <a:lnTo>
                    <a:pt x="1699" y="1502"/>
                  </a:lnTo>
                  <a:lnTo>
                    <a:pt x="1680" y="1484"/>
                  </a:lnTo>
                  <a:lnTo>
                    <a:pt x="1640" y="1444"/>
                  </a:lnTo>
                  <a:lnTo>
                    <a:pt x="1599" y="1403"/>
                  </a:lnTo>
                  <a:lnTo>
                    <a:pt x="1578" y="1383"/>
                  </a:lnTo>
                  <a:lnTo>
                    <a:pt x="1557" y="1364"/>
                  </a:lnTo>
                  <a:lnTo>
                    <a:pt x="1535" y="1346"/>
                  </a:lnTo>
                  <a:lnTo>
                    <a:pt x="1513" y="1330"/>
                  </a:lnTo>
                  <a:lnTo>
                    <a:pt x="1490" y="1316"/>
                  </a:lnTo>
                  <a:lnTo>
                    <a:pt x="1478" y="1310"/>
                  </a:lnTo>
                  <a:lnTo>
                    <a:pt x="1466" y="1304"/>
                  </a:lnTo>
                  <a:lnTo>
                    <a:pt x="1454" y="1299"/>
                  </a:lnTo>
                  <a:lnTo>
                    <a:pt x="1442" y="1295"/>
                  </a:lnTo>
                  <a:lnTo>
                    <a:pt x="1430" y="1292"/>
                  </a:lnTo>
                  <a:lnTo>
                    <a:pt x="1418" y="1290"/>
                  </a:lnTo>
                  <a:lnTo>
                    <a:pt x="1404" y="1288"/>
                  </a:lnTo>
                  <a:lnTo>
                    <a:pt x="1391" y="1288"/>
                  </a:lnTo>
                  <a:lnTo>
                    <a:pt x="1378" y="1289"/>
                  </a:lnTo>
                  <a:lnTo>
                    <a:pt x="1365" y="1290"/>
                  </a:lnTo>
                  <a:lnTo>
                    <a:pt x="1350" y="1293"/>
                  </a:lnTo>
                  <a:lnTo>
                    <a:pt x="1337" y="1296"/>
                  </a:lnTo>
                  <a:lnTo>
                    <a:pt x="1323" y="1301"/>
                  </a:lnTo>
                  <a:lnTo>
                    <a:pt x="1308" y="1308"/>
                  </a:lnTo>
                  <a:lnTo>
                    <a:pt x="1294" y="1316"/>
                  </a:lnTo>
                  <a:lnTo>
                    <a:pt x="1279" y="1324"/>
                  </a:lnTo>
                  <a:lnTo>
                    <a:pt x="1263" y="1335"/>
                  </a:lnTo>
                  <a:lnTo>
                    <a:pt x="1248" y="1347"/>
                  </a:lnTo>
                  <a:lnTo>
                    <a:pt x="1232" y="1360"/>
                  </a:lnTo>
                  <a:lnTo>
                    <a:pt x="1215" y="1376"/>
                  </a:lnTo>
                  <a:lnTo>
                    <a:pt x="1199" y="1391"/>
                  </a:lnTo>
                  <a:lnTo>
                    <a:pt x="1183" y="1410"/>
                  </a:lnTo>
                  <a:lnTo>
                    <a:pt x="1183" y="1410"/>
                  </a:lnTo>
                  <a:lnTo>
                    <a:pt x="1124" y="1477"/>
                  </a:lnTo>
                  <a:lnTo>
                    <a:pt x="1096" y="1509"/>
                  </a:lnTo>
                  <a:lnTo>
                    <a:pt x="1067" y="1538"/>
                  </a:lnTo>
                  <a:lnTo>
                    <a:pt x="1039" y="1566"/>
                  </a:lnTo>
                  <a:lnTo>
                    <a:pt x="1024" y="1577"/>
                  </a:lnTo>
                  <a:lnTo>
                    <a:pt x="1010" y="1590"/>
                  </a:lnTo>
                  <a:lnTo>
                    <a:pt x="995" y="1600"/>
                  </a:lnTo>
                  <a:lnTo>
                    <a:pt x="980" y="1610"/>
                  </a:lnTo>
                  <a:lnTo>
                    <a:pt x="965" y="1618"/>
                  </a:lnTo>
                  <a:lnTo>
                    <a:pt x="949" y="1626"/>
                  </a:lnTo>
                  <a:lnTo>
                    <a:pt x="933" y="1633"/>
                  </a:lnTo>
                  <a:lnTo>
                    <a:pt x="916" y="1638"/>
                  </a:lnTo>
                  <a:lnTo>
                    <a:pt x="900" y="1642"/>
                  </a:lnTo>
                  <a:lnTo>
                    <a:pt x="882" y="1645"/>
                  </a:lnTo>
                  <a:lnTo>
                    <a:pt x="864" y="1646"/>
                  </a:lnTo>
                  <a:lnTo>
                    <a:pt x="845" y="1646"/>
                  </a:lnTo>
                  <a:lnTo>
                    <a:pt x="826" y="1645"/>
                  </a:lnTo>
                  <a:lnTo>
                    <a:pt x="806" y="1642"/>
                  </a:lnTo>
                  <a:lnTo>
                    <a:pt x="785" y="1637"/>
                  </a:lnTo>
                  <a:lnTo>
                    <a:pt x="763" y="1631"/>
                  </a:lnTo>
                  <a:lnTo>
                    <a:pt x="741" y="1622"/>
                  </a:lnTo>
                  <a:lnTo>
                    <a:pt x="717" y="1612"/>
                  </a:lnTo>
                  <a:lnTo>
                    <a:pt x="693" y="1600"/>
                  </a:lnTo>
                  <a:lnTo>
                    <a:pt x="668" y="1587"/>
                  </a:lnTo>
                  <a:lnTo>
                    <a:pt x="642" y="1571"/>
                  </a:lnTo>
                  <a:lnTo>
                    <a:pt x="615" y="1552"/>
                  </a:lnTo>
                  <a:lnTo>
                    <a:pt x="615" y="1552"/>
                  </a:lnTo>
                  <a:lnTo>
                    <a:pt x="587" y="1534"/>
                  </a:lnTo>
                  <a:lnTo>
                    <a:pt x="561" y="1518"/>
                  </a:lnTo>
                  <a:lnTo>
                    <a:pt x="535" y="1504"/>
                  </a:lnTo>
                  <a:lnTo>
                    <a:pt x="511" y="1492"/>
                  </a:lnTo>
                  <a:lnTo>
                    <a:pt x="488" y="1481"/>
                  </a:lnTo>
                  <a:lnTo>
                    <a:pt x="465" y="1472"/>
                  </a:lnTo>
                  <a:lnTo>
                    <a:pt x="443" y="1464"/>
                  </a:lnTo>
                  <a:lnTo>
                    <a:pt x="422" y="1459"/>
                  </a:lnTo>
                  <a:lnTo>
                    <a:pt x="402" y="1453"/>
                  </a:lnTo>
                  <a:lnTo>
                    <a:pt x="382" y="1450"/>
                  </a:lnTo>
                  <a:lnTo>
                    <a:pt x="363" y="1448"/>
                  </a:lnTo>
                  <a:lnTo>
                    <a:pt x="345" y="1447"/>
                  </a:lnTo>
                  <a:lnTo>
                    <a:pt x="328" y="1447"/>
                  </a:lnTo>
                  <a:lnTo>
                    <a:pt x="312" y="1448"/>
                  </a:lnTo>
                  <a:lnTo>
                    <a:pt x="296" y="1450"/>
                  </a:lnTo>
                  <a:lnTo>
                    <a:pt x="280" y="1453"/>
                  </a:lnTo>
                  <a:lnTo>
                    <a:pt x="267" y="1457"/>
                  </a:lnTo>
                  <a:lnTo>
                    <a:pt x="252" y="1462"/>
                  </a:lnTo>
                  <a:lnTo>
                    <a:pt x="238" y="1466"/>
                  </a:lnTo>
                  <a:lnTo>
                    <a:pt x="226" y="1472"/>
                  </a:lnTo>
                  <a:lnTo>
                    <a:pt x="213" y="1479"/>
                  </a:lnTo>
                  <a:lnTo>
                    <a:pt x="202" y="1485"/>
                  </a:lnTo>
                  <a:lnTo>
                    <a:pt x="179" y="1498"/>
                  </a:lnTo>
                  <a:lnTo>
                    <a:pt x="160" y="1513"/>
                  </a:lnTo>
                  <a:lnTo>
                    <a:pt x="141" y="1529"/>
                  </a:lnTo>
                  <a:lnTo>
                    <a:pt x="107" y="1556"/>
                  </a:lnTo>
                  <a:lnTo>
                    <a:pt x="107" y="1556"/>
                  </a:lnTo>
                  <a:lnTo>
                    <a:pt x="99" y="1562"/>
                  </a:lnTo>
                  <a:lnTo>
                    <a:pt x="90" y="1566"/>
                  </a:lnTo>
                  <a:lnTo>
                    <a:pt x="81" y="1567"/>
                  </a:lnTo>
                  <a:lnTo>
                    <a:pt x="73" y="1567"/>
                  </a:lnTo>
                  <a:lnTo>
                    <a:pt x="63" y="1565"/>
                  </a:lnTo>
                  <a:lnTo>
                    <a:pt x="55" y="1561"/>
                  </a:lnTo>
                  <a:lnTo>
                    <a:pt x="46" y="1555"/>
                  </a:lnTo>
                  <a:lnTo>
                    <a:pt x="38" y="1549"/>
                  </a:lnTo>
                  <a:lnTo>
                    <a:pt x="30" y="1540"/>
                  </a:lnTo>
                  <a:lnTo>
                    <a:pt x="23" y="1531"/>
                  </a:lnTo>
                  <a:lnTo>
                    <a:pt x="16" y="1520"/>
                  </a:lnTo>
                  <a:lnTo>
                    <a:pt x="11" y="1509"/>
                  </a:lnTo>
                  <a:lnTo>
                    <a:pt x="7" y="1496"/>
                  </a:lnTo>
                  <a:lnTo>
                    <a:pt x="3" y="1483"/>
                  </a:lnTo>
                  <a:lnTo>
                    <a:pt x="1" y="1468"/>
                  </a:lnTo>
                  <a:lnTo>
                    <a:pt x="0" y="1453"/>
                  </a:lnTo>
                  <a:lnTo>
                    <a:pt x="0" y="1453"/>
                  </a:lnTo>
                  <a:lnTo>
                    <a:pt x="0" y="771"/>
                  </a:lnTo>
                  <a:lnTo>
                    <a:pt x="0" y="771"/>
                  </a:lnTo>
                  <a:lnTo>
                    <a:pt x="1" y="757"/>
                  </a:lnTo>
                  <a:lnTo>
                    <a:pt x="3" y="743"/>
                  </a:lnTo>
                  <a:lnTo>
                    <a:pt x="7" y="731"/>
                  </a:lnTo>
                  <a:lnTo>
                    <a:pt x="11" y="717"/>
                  </a:lnTo>
                  <a:lnTo>
                    <a:pt x="17" y="704"/>
                  </a:lnTo>
                  <a:lnTo>
                    <a:pt x="24" y="691"/>
                  </a:lnTo>
                  <a:lnTo>
                    <a:pt x="33" y="678"/>
                  </a:lnTo>
                  <a:lnTo>
                    <a:pt x="43" y="666"/>
                  </a:lnTo>
                  <a:lnTo>
                    <a:pt x="54" y="653"/>
                  </a:lnTo>
                  <a:lnTo>
                    <a:pt x="66" y="641"/>
                  </a:lnTo>
                  <a:lnTo>
                    <a:pt x="80" y="629"/>
                  </a:lnTo>
                  <a:lnTo>
                    <a:pt x="94" y="617"/>
                  </a:lnTo>
                  <a:lnTo>
                    <a:pt x="109" y="606"/>
                  </a:lnTo>
                  <a:lnTo>
                    <a:pt x="126" y="594"/>
                  </a:lnTo>
                  <a:lnTo>
                    <a:pt x="144" y="583"/>
                  </a:lnTo>
                  <a:lnTo>
                    <a:pt x="163" y="571"/>
                  </a:lnTo>
                  <a:lnTo>
                    <a:pt x="183" y="561"/>
                  </a:lnTo>
                  <a:lnTo>
                    <a:pt x="204" y="550"/>
                  </a:lnTo>
                  <a:lnTo>
                    <a:pt x="226" y="540"/>
                  </a:lnTo>
                  <a:lnTo>
                    <a:pt x="249" y="530"/>
                  </a:lnTo>
                  <a:lnTo>
                    <a:pt x="297" y="510"/>
                  </a:lnTo>
                  <a:lnTo>
                    <a:pt x="349" y="493"/>
                  </a:lnTo>
                  <a:lnTo>
                    <a:pt x="404" y="476"/>
                  </a:lnTo>
                  <a:lnTo>
                    <a:pt x="463" y="460"/>
                  </a:lnTo>
                  <a:lnTo>
                    <a:pt x="524" y="445"/>
                  </a:lnTo>
                  <a:lnTo>
                    <a:pt x="588" y="433"/>
                  </a:lnTo>
                  <a:lnTo>
                    <a:pt x="588" y="182"/>
                  </a:lnTo>
                  <a:lnTo>
                    <a:pt x="588" y="182"/>
                  </a:lnTo>
                  <a:lnTo>
                    <a:pt x="589" y="173"/>
                  </a:lnTo>
                  <a:lnTo>
                    <a:pt x="590" y="163"/>
                  </a:lnTo>
                  <a:lnTo>
                    <a:pt x="593" y="155"/>
                  </a:lnTo>
                  <a:lnTo>
                    <a:pt x="596" y="147"/>
                  </a:lnTo>
                  <a:lnTo>
                    <a:pt x="600" y="138"/>
                  </a:lnTo>
                  <a:lnTo>
                    <a:pt x="604" y="131"/>
                  </a:lnTo>
                  <a:lnTo>
                    <a:pt x="609" y="124"/>
                  </a:lnTo>
                  <a:lnTo>
                    <a:pt x="616" y="117"/>
                  </a:lnTo>
                  <a:lnTo>
                    <a:pt x="622" y="112"/>
                  </a:lnTo>
                  <a:lnTo>
                    <a:pt x="629" y="107"/>
                  </a:lnTo>
                  <a:lnTo>
                    <a:pt x="637" y="101"/>
                  </a:lnTo>
                  <a:lnTo>
                    <a:pt x="645" y="98"/>
                  </a:lnTo>
                  <a:lnTo>
                    <a:pt x="653" y="95"/>
                  </a:lnTo>
                  <a:lnTo>
                    <a:pt x="662" y="93"/>
                  </a:lnTo>
                  <a:lnTo>
                    <a:pt x="671" y="91"/>
                  </a:lnTo>
                  <a:lnTo>
                    <a:pt x="681" y="91"/>
                  </a:lnTo>
                  <a:lnTo>
                    <a:pt x="681" y="91"/>
                  </a:lnTo>
                  <a:lnTo>
                    <a:pt x="689" y="91"/>
                  </a:lnTo>
                  <a:lnTo>
                    <a:pt x="698" y="93"/>
                  </a:lnTo>
                  <a:lnTo>
                    <a:pt x="707" y="95"/>
                  </a:lnTo>
                  <a:lnTo>
                    <a:pt x="715" y="98"/>
                  </a:lnTo>
                  <a:lnTo>
                    <a:pt x="724" y="101"/>
                  </a:lnTo>
                  <a:lnTo>
                    <a:pt x="731" y="107"/>
                  </a:lnTo>
                  <a:lnTo>
                    <a:pt x="738" y="112"/>
                  </a:lnTo>
                  <a:lnTo>
                    <a:pt x="745" y="117"/>
                  </a:lnTo>
                  <a:lnTo>
                    <a:pt x="751" y="124"/>
                  </a:lnTo>
                  <a:lnTo>
                    <a:pt x="756" y="131"/>
                  </a:lnTo>
                  <a:lnTo>
                    <a:pt x="760" y="138"/>
                  </a:lnTo>
                  <a:lnTo>
                    <a:pt x="764" y="147"/>
                  </a:lnTo>
                  <a:lnTo>
                    <a:pt x="768" y="155"/>
                  </a:lnTo>
                  <a:lnTo>
                    <a:pt x="770" y="163"/>
                  </a:lnTo>
                  <a:lnTo>
                    <a:pt x="771" y="173"/>
                  </a:lnTo>
                  <a:lnTo>
                    <a:pt x="772" y="182"/>
                  </a:lnTo>
                  <a:lnTo>
                    <a:pt x="772" y="406"/>
                  </a:lnTo>
                  <a:lnTo>
                    <a:pt x="772" y="406"/>
                  </a:lnTo>
                  <a:lnTo>
                    <a:pt x="838" y="398"/>
                  </a:lnTo>
                  <a:lnTo>
                    <a:pt x="905" y="393"/>
                  </a:lnTo>
                  <a:lnTo>
                    <a:pt x="975" y="389"/>
                  </a:lnTo>
                  <a:lnTo>
                    <a:pt x="1045" y="387"/>
                  </a:lnTo>
                  <a:lnTo>
                    <a:pt x="1045" y="91"/>
                  </a:lnTo>
                  <a:lnTo>
                    <a:pt x="1045" y="91"/>
                  </a:lnTo>
                  <a:lnTo>
                    <a:pt x="1045" y="81"/>
                  </a:lnTo>
                  <a:lnTo>
                    <a:pt x="1047" y="72"/>
                  </a:lnTo>
                  <a:lnTo>
                    <a:pt x="1050" y="64"/>
                  </a:lnTo>
                  <a:lnTo>
                    <a:pt x="1053" y="55"/>
                  </a:lnTo>
                  <a:lnTo>
                    <a:pt x="1057" y="47"/>
                  </a:lnTo>
                  <a:lnTo>
                    <a:pt x="1061" y="40"/>
                  </a:lnTo>
                  <a:lnTo>
                    <a:pt x="1066" y="32"/>
                  </a:lnTo>
                  <a:lnTo>
                    <a:pt x="1073" y="26"/>
                  </a:lnTo>
                  <a:lnTo>
                    <a:pt x="1079" y="21"/>
                  </a:lnTo>
                  <a:lnTo>
                    <a:pt x="1085" y="15"/>
                  </a:lnTo>
                  <a:lnTo>
                    <a:pt x="1094" y="10"/>
                  </a:lnTo>
                  <a:lnTo>
                    <a:pt x="1101" y="7"/>
                  </a:lnTo>
                  <a:lnTo>
                    <a:pt x="1109" y="4"/>
                  </a:lnTo>
                  <a:lnTo>
                    <a:pt x="1119" y="2"/>
                  </a:lnTo>
                  <a:lnTo>
                    <a:pt x="1127" y="0"/>
                  </a:lnTo>
                  <a:lnTo>
                    <a:pt x="1137" y="0"/>
                  </a:lnTo>
                  <a:lnTo>
                    <a:pt x="1137" y="0"/>
                  </a:lnTo>
                  <a:lnTo>
                    <a:pt x="1146" y="0"/>
                  </a:lnTo>
                  <a:lnTo>
                    <a:pt x="1155" y="2"/>
                  </a:lnTo>
                  <a:lnTo>
                    <a:pt x="1164" y="4"/>
                  </a:lnTo>
                  <a:lnTo>
                    <a:pt x="1172" y="7"/>
                  </a:lnTo>
                  <a:lnTo>
                    <a:pt x="1181" y="10"/>
                  </a:lnTo>
                  <a:lnTo>
                    <a:pt x="1188" y="15"/>
                  </a:lnTo>
                  <a:lnTo>
                    <a:pt x="1195" y="21"/>
                  </a:lnTo>
                  <a:lnTo>
                    <a:pt x="1202" y="26"/>
                  </a:lnTo>
                  <a:lnTo>
                    <a:pt x="1207" y="32"/>
                  </a:lnTo>
                  <a:lnTo>
                    <a:pt x="1212" y="40"/>
                  </a:lnTo>
                  <a:lnTo>
                    <a:pt x="1217" y="47"/>
                  </a:lnTo>
                  <a:lnTo>
                    <a:pt x="1220" y="55"/>
                  </a:lnTo>
                  <a:lnTo>
                    <a:pt x="1224" y="64"/>
                  </a:lnTo>
                  <a:lnTo>
                    <a:pt x="1226" y="72"/>
                  </a:lnTo>
                  <a:lnTo>
                    <a:pt x="1228" y="81"/>
                  </a:lnTo>
                  <a:lnTo>
                    <a:pt x="1228" y="91"/>
                  </a:lnTo>
                  <a:lnTo>
                    <a:pt x="1228" y="387"/>
                  </a:lnTo>
                  <a:lnTo>
                    <a:pt x="1228" y="387"/>
                  </a:lnTo>
                  <a:lnTo>
                    <a:pt x="1299" y="389"/>
                  </a:lnTo>
                  <a:lnTo>
                    <a:pt x="1368" y="393"/>
                  </a:lnTo>
                  <a:lnTo>
                    <a:pt x="1435" y="398"/>
                  </a:lnTo>
                  <a:lnTo>
                    <a:pt x="1502" y="406"/>
                  </a:lnTo>
                  <a:lnTo>
                    <a:pt x="1502" y="182"/>
                  </a:lnTo>
                  <a:lnTo>
                    <a:pt x="1502" y="182"/>
                  </a:lnTo>
                  <a:lnTo>
                    <a:pt x="1502" y="173"/>
                  </a:lnTo>
                  <a:lnTo>
                    <a:pt x="1503" y="163"/>
                  </a:lnTo>
                  <a:lnTo>
                    <a:pt x="1506" y="155"/>
                  </a:lnTo>
                  <a:lnTo>
                    <a:pt x="1509" y="147"/>
                  </a:lnTo>
                  <a:lnTo>
                    <a:pt x="1513" y="138"/>
                  </a:lnTo>
                  <a:lnTo>
                    <a:pt x="1517" y="131"/>
                  </a:lnTo>
                  <a:lnTo>
                    <a:pt x="1522" y="124"/>
                  </a:lnTo>
                  <a:lnTo>
                    <a:pt x="1529" y="117"/>
                  </a:lnTo>
                  <a:lnTo>
                    <a:pt x="1535" y="112"/>
                  </a:lnTo>
                  <a:lnTo>
                    <a:pt x="1542" y="107"/>
                  </a:lnTo>
                  <a:lnTo>
                    <a:pt x="1550" y="101"/>
                  </a:lnTo>
                  <a:lnTo>
                    <a:pt x="1558" y="98"/>
                  </a:lnTo>
                  <a:lnTo>
                    <a:pt x="1566" y="95"/>
                  </a:lnTo>
                  <a:lnTo>
                    <a:pt x="1575" y="93"/>
                  </a:lnTo>
                  <a:lnTo>
                    <a:pt x="1584" y="91"/>
                  </a:lnTo>
                  <a:lnTo>
                    <a:pt x="1594" y="91"/>
                  </a:lnTo>
                  <a:lnTo>
                    <a:pt x="1594" y="91"/>
                  </a:lnTo>
                  <a:lnTo>
                    <a:pt x="1603" y="91"/>
                  </a:lnTo>
                  <a:lnTo>
                    <a:pt x="1611" y="93"/>
                  </a:lnTo>
                  <a:lnTo>
                    <a:pt x="1621" y="95"/>
                  </a:lnTo>
                  <a:lnTo>
                    <a:pt x="1629" y="98"/>
                  </a:lnTo>
                  <a:lnTo>
                    <a:pt x="1637" y="101"/>
                  </a:lnTo>
                  <a:lnTo>
                    <a:pt x="1644" y="107"/>
                  </a:lnTo>
                  <a:lnTo>
                    <a:pt x="1651" y="112"/>
                  </a:lnTo>
                  <a:lnTo>
                    <a:pt x="1658" y="117"/>
                  </a:lnTo>
                  <a:lnTo>
                    <a:pt x="1664" y="124"/>
                  </a:lnTo>
                  <a:lnTo>
                    <a:pt x="1669" y="131"/>
                  </a:lnTo>
                  <a:lnTo>
                    <a:pt x="1673" y="138"/>
                  </a:lnTo>
                  <a:lnTo>
                    <a:pt x="1677" y="147"/>
                  </a:lnTo>
                  <a:lnTo>
                    <a:pt x="1681" y="155"/>
                  </a:lnTo>
                  <a:lnTo>
                    <a:pt x="1683" y="163"/>
                  </a:lnTo>
                  <a:lnTo>
                    <a:pt x="1684" y="173"/>
                  </a:lnTo>
                  <a:lnTo>
                    <a:pt x="1685" y="182"/>
                  </a:lnTo>
                  <a:lnTo>
                    <a:pt x="1685" y="433"/>
                  </a:lnTo>
                  <a:lnTo>
                    <a:pt x="1685" y="433"/>
                  </a:lnTo>
                  <a:lnTo>
                    <a:pt x="1749" y="445"/>
                  </a:lnTo>
                  <a:lnTo>
                    <a:pt x="1811" y="460"/>
                  </a:lnTo>
                  <a:lnTo>
                    <a:pt x="1869" y="476"/>
                  </a:lnTo>
                  <a:lnTo>
                    <a:pt x="1925" y="493"/>
                  </a:lnTo>
                  <a:lnTo>
                    <a:pt x="1976" y="510"/>
                  </a:lnTo>
                  <a:lnTo>
                    <a:pt x="2024" y="530"/>
                  </a:lnTo>
                  <a:lnTo>
                    <a:pt x="2048" y="540"/>
                  </a:lnTo>
                  <a:lnTo>
                    <a:pt x="2070" y="550"/>
                  </a:lnTo>
                  <a:lnTo>
                    <a:pt x="2091" y="561"/>
                  </a:lnTo>
                  <a:lnTo>
                    <a:pt x="2110" y="571"/>
                  </a:lnTo>
                  <a:lnTo>
                    <a:pt x="2129" y="583"/>
                  </a:lnTo>
                  <a:lnTo>
                    <a:pt x="2147" y="594"/>
                  </a:lnTo>
                  <a:lnTo>
                    <a:pt x="2164" y="606"/>
                  </a:lnTo>
                  <a:lnTo>
                    <a:pt x="2180" y="617"/>
                  </a:lnTo>
                  <a:lnTo>
                    <a:pt x="2194" y="629"/>
                  </a:lnTo>
                  <a:lnTo>
                    <a:pt x="2207" y="641"/>
                  </a:lnTo>
                  <a:lnTo>
                    <a:pt x="2219" y="653"/>
                  </a:lnTo>
                  <a:lnTo>
                    <a:pt x="2230" y="666"/>
                  </a:lnTo>
                  <a:lnTo>
                    <a:pt x="2240" y="678"/>
                  </a:lnTo>
                  <a:lnTo>
                    <a:pt x="2249" y="691"/>
                  </a:lnTo>
                  <a:lnTo>
                    <a:pt x="2256" y="704"/>
                  </a:lnTo>
                  <a:lnTo>
                    <a:pt x="2262" y="717"/>
                  </a:lnTo>
                  <a:lnTo>
                    <a:pt x="2267" y="731"/>
                  </a:lnTo>
                  <a:lnTo>
                    <a:pt x="2270" y="743"/>
                  </a:lnTo>
                  <a:lnTo>
                    <a:pt x="2272" y="757"/>
                  </a:lnTo>
                  <a:lnTo>
                    <a:pt x="2273" y="771"/>
                  </a:lnTo>
                  <a:lnTo>
                    <a:pt x="2273" y="771"/>
                  </a:lnTo>
                  <a:close/>
                  <a:moveTo>
                    <a:pt x="297" y="892"/>
                  </a:moveTo>
                  <a:lnTo>
                    <a:pt x="297" y="892"/>
                  </a:lnTo>
                  <a:lnTo>
                    <a:pt x="296" y="887"/>
                  </a:lnTo>
                  <a:lnTo>
                    <a:pt x="296" y="881"/>
                  </a:lnTo>
                  <a:lnTo>
                    <a:pt x="292" y="869"/>
                  </a:lnTo>
                  <a:lnTo>
                    <a:pt x="286" y="859"/>
                  </a:lnTo>
                  <a:lnTo>
                    <a:pt x="279" y="849"/>
                  </a:lnTo>
                  <a:lnTo>
                    <a:pt x="270" y="842"/>
                  </a:lnTo>
                  <a:lnTo>
                    <a:pt x="259" y="837"/>
                  </a:lnTo>
                  <a:lnTo>
                    <a:pt x="248" y="834"/>
                  </a:lnTo>
                  <a:lnTo>
                    <a:pt x="242" y="832"/>
                  </a:lnTo>
                  <a:lnTo>
                    <a:pt x="236" y="831"/>
                  </a:lnTo>
                  <a:lnTo>
                    <a:pt x="236" y="831"/>
                  </a:lnTo>
                  <a:lnTo>
                    <a:pt x="230" y="832"/>
                  </a:lnTo>
                  <a:lnTo>
                    <a:pt x="224" y="834"/>
                  </a:lnTo>
                  <a:lnTo>
                    <a:pt x="212" y="837"/>
                  </a:lnTo>
                  <a:lnTo>
                    <a:pt x="202" y="842"/>
                  </a:lnTo>
                  <a:lnTo>
                    <a:pt x="193" y="849"/>
                  </a:lnTo>
                  <a:lnTo>
                    <a:pt x="185" y="859"/>
                  </a:lnTo>
                  <a:lnTo>
                    <a:pt x="179" y="869"/>
                  </a:lnTo>
                  <a:lnTo>
                    <a:pt x="176" y="881"/>
                  </a:lnTo>
                  <a:lnTo>
                    <a:pt x="175" y="887"/>
                  </a:lnTo>
                  <a:lnTo>
                    <a:pt x="175" y="892"/>
                  </a:lnTo>
                  <a:lnTo>
                    <a:pt x="175" y="1197"/>
                  </a:lnTo>
                  <a:lnTo>
                    <a:pt x="175" y="1197"/>
                  </a:lnTo>
                  <a:lnTo>
                    <a:pt x="175" y="1204"/>
                  </a:lnTo>
                  <a:lnTo>
                    <a:pt x="176" y="1210"/>
                  </a:lnTo>
                  <a:lnTo>
                    <a:pt x="179" y="1221"/>
                  </a:lnTo>
                  <a:lnTo>
                    <a:pt x="185" y="1231"/>
                  </a:lnTo>
                  <a:lnTo>
                    <a:pt x="193" y="1240"/>
                  </a:lnTo>
                  <a:lnTo>
                    <a:pt x="202" y="1248"/>
                  </a:lnTo>
                  <a:lnTo>
                    <a:pt x="212" y="1253"/>
                  </a:lnTo>
                  <a:lnTo>
                    <a:pt x="224" y="1257"/>
                  </a:lnTo>
                  <a:lnTo>
                    <a:pt x="230" y="1258"/>
                  </a:lnTo>
                  <a:lnTo>
                    <a:pt x="236" y="1258"/>
                  </a:lnTo>
                  <a:lnTo>
                    <a:pt x="236" y="1258"/>
                  </a:lnTo>
                  <a:lnTo>
                    <a:pt x="242" y="1258"/>
                  </a:lnTo>
                  <a:lnTo>
                    <a:pt x="248" y="1257"/>
                  </a:lnTo>
                  <a:lnTo>
                    <a:pt x="259" y="1253"/>
                  </a:lnTo>
                  <a:lnTo>
                    <a:pt x="270" y="1248"/>
                  </a:lnTo>
                  <a:lnTo>
                    <a:pt x="279" y="1240"/>
                  </a:lnTo>
                  <a:lnTo>
                    <a:pt x="286" y="1231"/>
                  </a:lnTo>
                  <a:lnTo>
                    <a:pt x="292" y="1221"/>
                  </a:lnTo>
                  <a:lnTo>
                    <a:pt x="296" y="1210"/>
                  </a:lnTo>
                  <a:lnTo>
                    <a:pt x="296" y="1204"/>
                  </a:lnTo>
                  <a:lnTo>
                    <a:pt x="297" y="1197"/>
                  </a:lnTo>
                  <a:lnTo>
                    <a:pt x="297" y="89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8" name="Freeform 35">
              <a:extLst>
                <a:ext uri="{FF2B5EF4-FFF2-40B4-BE49-F238E27FC236}">
                  <a16:creationId xmlns:a16="http://schemas.microsoft.com/office/drawing/2014/main" id="{9341792B-A89F-497A-8F73-4213DC1655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1632" y="3563943"/>
              <a:ext cx="61913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1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9 w 274"/>
                <a:gd name="T67" fmla="*/ 450 h 456"/>
                <a:gd name="T68" fmla="*/ 191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8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1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9" y="450"/>
                  </a:lnTo>
                  <a:lnTo>
                    <a:pt x="191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8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9" name="Freeform 36">
              <a:extLst>
                <a:ext uri="{FF2B5EF4-FFF2-40B4-BE49-F238E27FC236}">
                  <a16:creationId xmlns:a16="http://schemas.microsoft.com/office/drawing/2014/main" id="{71026BB7-A320-4883-9EFB-B35A21B6F36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8461" y="3543307"/>
              <a:ext cx="61913" cy="103188"/>
            </a:xfrm>
            <a:custGeom>
              <a:avLst/>
              <a:gdLst>
                <a:gd name="T0" fmla="*/ 138 w 275"/>
                <a:gd name="T1" fmla="*/ 0 h 457"/>
                <a:gd name="T2" fmla="*/ 138 w 275"/>
                <a:gd name="T3" fmla="*/ 0 h 457"/>
                <a:gd name="T4" fmla="*/ 117 w 275"/>
                <a:gd name="T5" fmla="*/ 39 h 457"/>
                <a:gd name="T6" fmla="*/ 95 w 275"/>
                <a:gd name="T7" fmla="*/ 81 h 457"/>
                <a:gd name="T8" fmla="*/ 69 w 275"/>
                <a:gd name="T9" fmla="*/ 132 h 457"/>
                <a:gd name="T10" fmla="*/ 44 w 275"/>
                <a:gd name="T11" fmla="*/ 185 h 457"/>
                <a:gd name="T12" fmla="*/ 33 w 275"/>
                <a:gd name="T13" fmla="*/ 212 h 457"/>
                <a:gd name="T14" fmla="*/ 22 w 275"/>
                <a:gd name="T15" fmla="*/ 237 h 457"/>
                <a:gd name="T16" fmla="*/ 14 w 275"/>
                <a:gd name="T17" fmla="*/ 263 h 457"/>
                <a:gd name="T18" fmla="*/ 7 w 275"/>
                <a:gd name="T19" fmla="*/ 285 h 457"/>
                <a:gd name="T20" fmla="*/ 2 w 275"/>
                <a:gd name="T21" fmla="*/ 304 h 457"/>
                <a:gd name="T22" fmla="*/ 1 w 275"/>
                <a:gd name="T23" fmla="*/ 312 h 457"/>
                <a:gd name="T24" fmla="*/ 0 w 275"/>
                <a:gd name="T25" fmla="*/ 319 h 457"/>
                <a:gd name="T26" fmla="*/ 0 w 275"/>
                <a:gd name="T27" fmla="*/ 319 h 457"/>
                <a:gd name="T28" fmla="*/ 1 w 275"/>
                <a:gd name="T29" fmla="*/ 334 h 457"/>
                <a:gd name="T30" fmla="*/ 3 w 275"/>
                <a:gd name="T31" fmla="*/ 348 h 457"/>
                <a:gd name="T32" fmla="*/ 7 w 275"/>
                <a:gd name="T33" fmla="*/ 360 h 457"/>
                <a:gd name="T34" fmla="*/ 12 w 275"/>
                <a:gd name="T35" fmla="*/ 373 h 457"/>
                <a:gd name="T36" fmla="*/ 17 w 275"/>
                <a:gd name="T37" fmla="*/ 385 h 457"/>
                <a:gd name="T38" fmla="*/ 24 w 275"/>
                <a:gd name="T39" fmla="*/ 397 h 457"/>
                <a:gd name="T40" fmla="*/ 32 w 275"/>
                <a:gd name="T41" fmla="*/ 407 h 457"/>
                <a:gd name="T42" fmla="*/ 41 w 275"/>
                <a:gd name="T43" fmla="*/ 417 h 457"/>
                <a:gd name="T44" fmla="*/ 51 w 275"/>
                <a:gd name="T45" fmla="*/ 425 h 457"/>
                <a:gd name="T46" fmla="*/ 61 w 275"/>
                <a:gd name="T47" fmla="*/ 434 h 457"/>
                <a:gd name="T48" fmla="*/ 73 w 275"/>
                <a:gd name="T49" fmla="*/ 440 h 457"/>
                <a:gd name="T50" fmla="*/ 84 w 275"/>
                <a:gd name="T51" fmla="*/ 446 h 457"/>
                <a:gd name="T52" fmla="*/ 97 w 275"/>
                <a:gd name="T53" fmla="*/ 450 h 457"/>
                <a:gd name="T54" fmla="*/ 110 w 275"/>
                <a:gd name="T55" fmla="*/ 454 h 457"/>
                <a:gd name="T56" fmla="*/ 124 w 275"/>
                <a:gd name="T57" fmla="*/ 456 h 457"/>
                <a:gd name="T58" fmla="*/ 138 w 275"/>
                <a:gd name="T59" fmla="*/ 457 h 457"/>
                <a:gd name="T60" fmla="*/ 138 w 275"/>
                <a:gd name="T61" fmla="*/ 457 h 457"/>
                <a:gd name="T62" fmla="*/ 151 w 275"/>
                <a:gd name="T63" fmla="*/ 456 h 457"/>
                <a:gd name="T64" fmla="*/ 165 w 275"/>
                <a:gd name="T65" fmla="*/ 454 h 457"/>
                <a:gd name="T66" fmla="*/ 178 w 275"/>
                <a:gd name="T67" fmla="*/ 450 h 457"/>
                <a:gd name="T68" fmla="*/ 191 w 275"/>
                <a:gd name="T69" fmla="*/ 446 h 457"/>
                <a:gd name="T70" fmla="*/ 203 w 275"/>
                <a:gd name="T71" fmla="*/ 440 h 457"/>
                <a:gd name="T72" fmla="*/ 214 w 275"/>
                <a:gd name="T73" fmla="*/ 434 h 457"/>
                <a:gd name="T74" fmla="*/ 225 w 275"/>
                <a:gd name="T75" fmla="*/ 425 h 457"/>
                <a:gd name="T76" fmla="*/ 235 w 275"/>
                <a:gd name="T77" fmla="*/ 417 h 457"/>
                <a:gd name="T78" fmla="*/ 243 w 275"/>
                <a:gd name="T79" fmla="*/ 407 h 457"/>
                <a:gd name="T80" fmla="*/ 251 w 275"/>
                <a:gd name="T81" fmla="*/ 397 h 457"/>
                <a:gd name="T82" fmla="*/ 258 w 275"/>
                <a:gd name="T83" fmla="*/ 385 h 457"/>
                <a:gd name="T84" fmla="*/ 264 w 275"/>
                <a:gd name="T85" fmla="*/ 373 h 457"/>
                <a:gd name="T86" fmla="*/ 269 w 275"/>
                <a:gd name="T87" fmla="*/ 360 h 457"/>
                <a:gd name="T88" fmla="*/ 272 w 275"/>
                <a:gd name="T89" fmla="*/ 348 h 457"/>
                <a:gd name="T90" fmla="*/ 274 w 275"/>
                <a:gd name="T91" fmla="*/ 334 h 457"/>
                <a:gd name="T92" fmla="*/ 275 w 275"/>
                <a:gd name="T93" fmla="*/ 319 h 457"/>
                <a:gd name="T94" fmla="*/ 275 w 275"/>
                <a:gd name="T95" fmla="*/ 319 h 457"/>
                <a:gd name="T96" fmla="*/ 274 w 275"/>
                <a:gd name="T97" fmla="*/ 312 h 457"/>
                <a:gd name="T98" fmla="*/ 273 w 275"/>
                <a:gd name="T99" fmla="*/ 304 h 457"/>
                <a:gd name="T100" fmla="*/ 269 w 275"/>
                <a:gd name="T101" fmla="*/ 285 h 457"/>
                <a:gd name="T102" fmla="*/ 262 w 275"/>
                <a:gd name="T103" fmla="*/ 263 h 457"/>
                <a:gd name="T104" fmla="*/ 253 w 275"/>
                <a:gd name="T105" fmla="*/ 237 h 457"/>
                <a:gd name="T106" fmla="*/ 242 w 275"/>
                <a:gd name="T107" fmla="*/ 212 h 457"/>
                <a:gd name="T108" fmla="*/ 231 w 275"/>
                <a:gd name="T109" fmla="*/ 185 h 457"/>
                <a:gd name="T110" fmla="*/ 206 w 275"/>
                <a:gd name="T111" fmla="*/ 132 h 457"/>
                <a:gd name="T112" fmla="*/ 181 w 275"/>
                <a:gd name="T113" fmla="*/ 81 h 457"/>
                <a:gd name="T114" fmla="*/ 160 w 275"/>
                <a:gd name="T115" fmla="*/ 39 h 457"/>
                <a:gd name="T116" fmla="*/ 138 w 275"/>
                <a:gd name="T117" fmla="*/ 0 h 457"/>
                <a:gd name="T118" fmla="*/ 138 w 275"/>
                <a:gd name="T119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5" h="457">
                  <a:moveTo>
                    <a:pt x="138" y="0"/>
                  </a:moveTo>
                  <a:lnTo>
                    <a:pt x="138" y="0"/>
                  </a:lnTo>
                  <a:lnTo>
                    <a:pt x="117" y="39"/>
                  </a:lnTo>
                  <a:lnTo>
                    <a:pt x="95" y="81"/>
                  </a:lnTo>
                  <a:lnTo>
                    <a:pt x="69" y="132"/>
                  </a:lnTo>
                  <a:lnTo>
                    <a:pt x="44" y="185"/>
                  </a:lnTo>
                  <a:lnTo>
                    <a:pt x="33" y="212"/>
                  </a:lnTo>
                  <a:lnTo>
                    <a:pt x="22" y="237"/>
                  </a:lnTo>
                  <a:lnTo>
                    <a:pt x="14" y="263"/>
                  </a:lnTo>
                  <a:lnTo>
                    <a:pt x="7" y="285"/>
                  </a:lnTo>
                  <a:lnTo>
                    <a:pt x="2" y="304"/>
                  </a:lnTo>
                  <a:lnTo>
                    <a:pt x="1" y="312"/>
                  </a:lnTo>
                  <a:lnTo>
                    <a:pt x="0" y="319"/>
                  </a:lnTo>
                  <a:lnTo>
                    <a:pt x="0" y="319"/>
                  </a:lnTo>
                  <a:lnTo>
                    <a:pt x="1" y="334"/>
                  </a:lnTo>
                  <a:lnTo>
                    <a:pt x="3" y="348"/>
                  </a:lnTo>
                  <a:lnTo>
                    <a:pt x="7" y="360"/>
                  </a:lnTo>
                  <a:lnTo>
                    <a:pt x="12" y="373"/>
                  </a:lnTo>
                  <a:lnTo>
                    <a:pt x="17" y="385"/>
                  </a:lnTo>
                  <a:lnTo>
                    <a:pt x="24" y="397"/>
                  </a:lnTo>
                  <a:lnTo>
                    <a:pt x="32" y="407"/>
                  </a:lnTo>
                  <a:lnTo>
                    <a:pt x="41" y="417"/>
                  </a:lnTo>
                  <a:lnTo>
                    <a:pt x="51" y="425"/>
                  </a:lnTo>
                  <a:lnTo>
                    <a:pt x="61" y="434"/>
                  </a:lnTo>
                  <a:lnTo>
                    <a:pt x="73" y="440"/>
                  </a:lnTo>
                  <a:lnTo>
                    <a:pt x="84" y="446"/>
                  </a:lnTo>
                  <a:lnTo>
                    <a:pt x="97" y="450"/>
                  </a:lnTo>
                  <a:lnTo>
                    <a:pt x="110" y="454"/>
                  </a:lnTo>
                  <a:lnTo>
                    <a:pt x="124" y="456"/>
                  </a:lnTo>
                  <a:lnTo>
                    <a:pt x="138" y="457"/>
                  </a:lnTo>
                  <a:lnTo>
                    <a:pt x="138" y="457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8" y="450"/>
                  </a:lnTo>
                  <a:lnTo>
                    <a:pt x="191" y="446"/>
                  </a:lnTo>
                  <a:lnTo>
                    <a:pt x="203" y="440"/>
                  </a:lnTo>
                  <a:lnTo>
                    <a:pt x="214" y="434"/>
                  </a:lnTo>
                  <a:lnTo>
                    <a:pt x="225" y="425"/>
                  </a:lnTo>
                  <a:lnTo>
                    <a:pt x="235" y="417"/>
                  </a:lnTo>
                  <a:lnTo>
                    <a:pt x="243" y="407"/>
                  </a:lnTo>
                  <a:lnTo>
                    <a:pt x="251" y="397"/>
                  </a:lnTo>
                  <a:lnTo>
                    <a:pt x="258" y="385"/>
                  </a:lnTo>
                  <a:lnTo>
                    <a:pt x="264" y="373"/>
                  </a:lnTo>
                  <a:lnTo>
                    <a:pt x="269" y="360"/>
                  </a:lnTo>
                  <a:lnTo>
                    <a:pt x="272" y="348"/>
                  </a:lnTo>
                  <a:lnTo>
                    <a:pt x="274" y="334"/>
                  </a:lnTo>
                  <a:lnTo>
                    <a:pt x="275" y="319"/>
                  </a:lnTo>
                  <a:lnTo>
                    <a:pt x="275" y="319"/>
                  </a:lnTo>
                  <a:lnTo>
                    <a:pt x="274" y="312"/>
                  </a:lnTo>
                  <a:lnTo>
                    <a:pt x="273" y="304"/>
                  </a:lnTo>
                  <a:lnTo>
                    <a:pt x="269" y="285"/>
                  </a:lnTo>
                  <a:lnTo>
                    <a:pt x="262" y="263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5"/>
                  </a:lnTo>
                  <a:lnTo>
                    <a:pt x="206" y="132"/>
                  </a:lnTo>
                  <a:lnTo>
                    <a:pt x="181" y="81"/>
                  </a:lnTo>
                  <a:lnTo>
                    <a:pt x="160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1" name="Freeform 37">
              <a:extLst>
                <a:ext uri="{FF2B5EF4-FFF2-40B4-BE49-F238E27FC236}">
                  <a16:creationId xmlns:a16="http://schemas.microsoft.com/office/drawing/2014/main" id="{F156766B-B678-477D-95E2-A65FD291BB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3664" y="3563937"/>
              <a:ext cx="63501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0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7 w 274"/>
                <a:gd name="T67" fmla="*/ 450 h 456"/>
                <a:gd name="T68" fmla="*/ 190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7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0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7" y="450"/>
                  </a:lnTo>
                  <a:lnTo>
                    <a:pt x="190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7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53" name="Grupa 52">
            <a:extLst>
              <a:ext uri="{FF2B5EF4-FFF2-40B4-BE49-F238E27FC236}">
                <a16:creationId xmlns:a16="http://schemas.microsoft.com/office/drawing/2014/main" id="{AADE729C-111F-4A27-8EF4-FB5B6683B0A1}"/>
              </a:ext>
            </a:extLst>
          </p:cNvPr>
          <p:cNvGrpSpPr/>
          <p:nvPr/>
        </p:nvGrpSpPr>
        <p:grpSpPr>
          <a:xfrm>
            <a:off x="8222619" y="3156126"/>
            <a:ext cx="284805" cy="323493"/>
            <a:chOff x="8001129" y="3982537"/>
            <a:chExt cx="284805" cy="323493"/>
          </a:xfrm>
        </p:grpSpPr>
        <p:sp>
          <p:nvSpPr>
            <p:cNvPr id="54" name="Freeform 167">
              <a:extLst>
                <a:ext uri="{FF2B5EF4-FFF2-40B4-BE49-F238E27FC236}">
                  <a16:creationId xmlns:a16="http://schemas.microsoft.com/office/drawing/2014/main" id="{429A4FFE-DA6E-4C62-A048-321A3F2023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01129" y="3982537"/>
              <a:ext cx="187675" cy="323493"/>
            </a:xfrm>
            <a:custGeom>
              <a:avLst/>
              <a:gdLst>
                <a:gd name="T0" fmla="*/ 522 w 1600"/>
                <a:gd name="T1" fmla="*/ 670 h 2747"/>
                <a:gd name="T2" fmla="*/ 417 w 1600"/>
                <a:gd name="T3" fmla="*/ 623 h 2747"/>
                <a:gd name="T4" fmla="*/ 335 w 1600"/>
                <a:gd name="T5" fmla="*/ 544 h 2747"/>
                <a:gd name="T6" fmla="*/ 283 w 1600"/>
                <a:gd name="T7" fmla="*/ 441 h 2747"/>
                <a:gd name="T8" fmla="*/ 268 w 1600"/>
                <a:gd name="T9" fmla="*/ 341 h 2747"/>
                <a:gd name="T10" fmla="*/ 288 w 1600"/>
                <a:gd name="T11" fmla="*/ 223 h 2747"/>
                <a:gd name="T12" fmla="*/ 345 w 1600"/>
                <a:gd name="T13" fmla="*/ 123 h 2747"/>
                <a:gd name="T14" fmla="*/ 431 w 1600"/>
                <a:gd name="T15" fmla="*/ 50 h 2747"/>
                <a:gd name="T16" fmla="*/ 538 w 1600"/>
                <a:gd name="T17" fmla="*/ 8 h 2747"/>
                <a:gd name="T18" fmla="*/ 642 w 1600"/>
                <a:gd name="T19" fmla="*/ 2 h 2747"/>
                <a:gd name="T20" fmla="*/ 755 w 1600"/>
                <a:gd name="T21" fmla="*/ 34 h 2747"/>
                <a:gd name="T22" fmla="*/ 848 w 1600"/>
                <a:gd name="T23" fmla="*/ 100 h 2747"/>
                <a:gd name="T24" fmla="*/ 914 w 1600"/>
                <a:gd name="T25" fmla="*/ 193 h 2747"/>
                <a:gd name="T26" fmla="*/ 946 w 1600"/>
                <a:gd name="T27" fmla="*/ 305 h 2747"/>
                <a:gd name="T28" fmla="*/ 941 w 1600"/>
                <a:gd name="T29" fmla="*/ 409 h 2747"/>
                <a:gd name="T30" fmla="*/ 898 w 1600"/>
                <a:gd name="T31" fmla="*/ 517 h 2747"/>
                <a:gd name="T32" fmla="*/ 824 w 1600"/>
                <a:gd name="T33" fmla="*/ 602 h 2747"/>
                <a:gd name="T34" fmla="*/ 724 w 1600"/>
                <a:gd name="T35" fmla="*/ 660 h 2747"/>
                <a:gd name="T36" fmla="*/ 607 w 1600"/>
                <a:gd name="T37" fmla="*/ 680 h 2747"/>
                <a:gd name="T38" fmla="*/ 834 w 1600"/>
                <a:gd name="T39" fmla="*/ 2518 h 2747"/>
                <a:gd name="T40" fmla="*/ 705 w 1600"/>
                <a:gd name="T41" fmla="*/ 2472 h 2747"/>
                <a:gd name="T42" fmla="*/ 920 w 1600"/>
                <a:gd name="T43" fmla="*/ 1387 h 2747"/>
                <a:gd name="T44" fmla="*/ 1517 w 1600"/>
                <a:gd name="T45" fmla="*/ 1546 h 2747"/>
                <a:gd name="T46" fmla="*/ 1584 w 1600"/>
                <a:gd name="T47" fmla="*/ 1486 h 2747"/>
                <a:gd name="T48" fmla="*/ 1600 w 1600"/>
                <a:gd name="T49" fmla="*/ 1408 h 2747"/>
                <a:gd name="T50" fmla="*/ 1560 w 1600"/>
                <a:gd name="T51" fmla="*/ 1326 h 2747"/>
                <a:gd name="T52" fmla="*/ 1478 w 1600"/>
                <a:gd name="T53" fmla="*/ 1287 h 2747"/>
                <a:gd name="T54" fmla="*/ 922 w 1600"/>
                <a:gd name="T55" fmla="*/ 943 h 2747"/>
                <a:gd name="T56" fmla="*/ 826 w 1600"/>
                <a:gd name="T57" fmla="*/ 853 h 2747"/>
                <a:gd name="T58" fmla="*/ 673 w 1600"/>
                <a:gd name="T59" fmla="*/ 809 h 2747"/>
                <a:gd name="T60" fmla="*/ 477 w 1600"/>
                <a:gd name="T61" fmla="*/ 820 h 2747"/>
                <a:gd name="T62" fmla="*/ 333 w 1600"/>
                <a:gd name="T63" fmla="*/ 891 h 2747"/>
                <a:gd name="T64" fmla="*/ 303 w 1600"/>
                <a:gd name="T65" fmla="*/ 1991 h 2747"/>
                <a:gd name="T66" fmla="*/ 183 w 1600"/>
                <a:gd name="T67" fmla="*/ 1218 h 2747"/>
                <a:gd name="T68" fmla="*/ 154 w 1600"/>
                <a:gd name="T69" fmla="*/ 1163 h 2747"/>
                <a:gd name="T70" fmla="*/ 98 w 1600"/>
                <a:gd name="T71" fmla="*/ 1138 h 2747"/>
                <a:gd name="T72" fmla="*/ 44 w 1600"/>
                <a:gd name="T73" fmla="*/ 1151 h 2747"/>
                <a:gd name="T74" fmla="*/ 5 w 1600"/>
                <a:gd name="T75" fmla="*/ 1197 h 2747"/>
                <a:gd name="T76" fmla="*/ 102 w 1600"/>
                <a:gd name="T77" fmla="*/ 1975 h 2747"/>
                <a:gd name="T78" fmla="*/ 154 w 1600"/>
                <a:gd name="T79" fmla="*/ 2105 h 2747"/>
                <a:gd name="T80" fmla="*/ 275 w 1600"/>
                <a:gd name="T81" fmla="*/ 2176 h 2747"/>
                <a:gd name="T82" fmla="*/ 491 w 1600"/>
                <a:gd name="T83" fmla="*/ 2472 h 2747"/>
                <a:gd name="T84" fmla="*/ 362 w 1600"/>
                <a:gd name="T85" fmla="*/ 2518 h 2747"/>
                <a:gd name="T86" fmla="*/ 275 w 1600"/>
                <a:gd name="T87" fmla="*/ 2503 h 2747"/>
                <a:gd name="T88" fmla="*/ 206 w 1600"/>
                <a:gd name="T89" fmla="*/ 2545 h 2747"/>
                <a:gd name="T90" fmla="*/ 178 w 1600"/>
                <a:gd name="T91" fmla="*/ 2624 h 2747"/>
                <a:gd name="T92" fmla="*/ 199 w 1600"/>
                <a:gd name="T93" fmla="*/ 2692 h 2747"/>
                <a:gd name="T94" fmla="*/ 263 w 1600"/>
                <a:gd name="T95" fmla="*/ 2741 h 2747"/>
                <a:gd name="T96" fmla="*/ 337 w 1600"/>
                <a:gd name="T97" fmla="*/ 2741 h 2747"/>
                <a:gd name="T98" fmla="*/ 402 w 1600"/>
                <a:gd name="T99" fmla="*/ 2694 h 2747"/>
                <a:gd name="T100" fmla="*/ 424 w 1600"/>
                <a:gd name="T101" fmla="*/ 2624 h 2747"/>
                <a:gd name="T102" fmla="*/ 574 w 1600"/>
                <a:gd name="T103" fmla="*/ 2583 h 2747"/>
                <a:gd name="T104" fmla="*/ 710 w 1600"/>
                <a:gd name="T105" fmla="*/ 2600 h 2747"/>
                <a:gd name="T106" fmla="*/ 777 w 1600"/>
                <a:gd name="T107" fmla="*/ 2661 h 2747"/>
                <a:gd name="T108" fmla="*/ 826 w 1600"/>
                <a:gd name="T109" fmla="*/ 2726 h 2747"/>
                <a:gd name="T110" fmla="*/ 895 w 1600"/>
                <a:gd name="T111" fmla="*/ 2747 h 2747"/>
                <a:gd name="T112" fmla="*/ 973 w 1600"/>
                <a:gd name="T113" fmla="*/ 2718 h 2747"/>
                <a:gd name="T114" fmla="*/ 1015 w 1600"/>
                <a:gd name="T115" fmla="*/ 2649 h 2747"/>
                <a:gd name="T116" fmla="*/ 1008 w 1600"/>
                <a:gd name="T117" fmla="*/ 2576 h 2747"/>
                <a:gd name="T118" fmla="*/ 954 w 1600"/>
                <a:gd name="T119" fmla="*/ 2516 h 2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00" h="2747">
                  <a:moveTo>
                    <a:pt x="607" y="680"/>
                  </a:moveTo>
                  <a:lnTo>
                    <a:pt x="607" y="680"/>
                  </a:lnTo>
                  <a:lnTo>
                    <a:pt x="590" y="680"/>
                  </a:lnTo>
                  <a:lnTo>
                    <a:pt x="573" y="678"/>
                  </a:lnTo>
                  <a:lnTo>
                    <a:pt x="556" y="676"/>
                  </a:lnTo>
                  <a:lnTo>
                    <a:pt x="538" y="674"/>
                  </a:lnTo>
                  <a:lnTo>
                    <a:pt x="522" y="670"/>
                  </a:lnTo>
                  <a:lnTo>
                    <a:pt x="506" y="665"/>
                  </a:lnTo>
                  <a:lnTo>
                    <a:pt x="491" y="660"/>
                  </a:lnTo>
                  <a:lnTo>
                    <a:pt x="474" y="653"/>
                  </a:lnTo>
                  <a:lnTo>
                    <a:pt x="460" y="647"/>
                  </a:lnTo>
                  <a:lnTo>
                    <a:pt x="445" y="639"/>
                  </a:lnTo>
                  <a:lnTo>
                    <a:pt x="431" y="632"/>
                  </a:lnTo>
                  <a:lnTo>
                    <a:pt x="417" y="623"/>
                  </a:lnTo>
                  <a:lnTo>
                    <a:pt x="404" y="613"/>
                  </a:lnTo>
                  <a:lnTo>
                    <a:pt x="391" y="602"/>
                  </a:lnTo>
                  <a:lnTo>
                    <a:pt x="378" y="593"/>
                  </a:lnTo>
                  <a:lnTo>
                    <a:pt x="367" y="581"/>
                  </a:lnTo>
                  <a:lnTo>
                    <a:pt x="355" y="569"/>
                  </a:lnTo>
                  <a:lnTo>
                    <a:pt x="345" y="557"/>
                  </a:lnTo>
                  <a:lnTo>
                    <a:pt x="335" y="544"/>
                  </a:lnTo>
                  <a:lnTo>
                    <a:pt x="325" y="531"/>
                  </a:lnTo>
                  <a:lnTo>
                    <a:pt x="316" y="517"/>
                  </a:lnTo>
                  <a:lnTo>
                    <a:pt x="308" y="503"/>
                  </a:lnTo>
                  <a:lnTo>
                    <a:pt x="301" y="488"/>
                  </a:lnTo>
                  <a:lnTo>
                    <a:pt x="294" y="473"/>
                  </a:lnTo>
                  <a:lnTo>
                    <a:pt x="288" y="458"/>
                  </a:lnTo>
                  <a:lnTo>
                    <a:pt x="283" y="441"/>
                  </a:lnTo>
                  <a:lnTo>
                    <a:pt x="278" y="425"/>
                  </a:lnTo>
                  <a:lnTo>
                    <a:pt x="274" y="409"/>
                  </a:lnTo>
                  <a:lnTo>
                    <a:pt x="271" y="393"/>
                  </a:lnTo>
                  <a:lnTo>
                    <a:pt x="269" y="375"/>
                  </a:lnTo>
                  <a:lnTo>
                    <a:pt x="268" y="358"/>
                  </a:lnTo>
                  <a:lnTo>
                    <a:pt x="268" y="341"/>
                  </a:lnTo>
                  <a:lnTo>
                    <a:pt x="268" y="341"/>
                  </a:lnTo>
                  <a:lnTo>
                    <a:pt x="268" y="322"/>
                  </a:lnTo>
                  <a:lnTo>
                    <a:pt x="269" y="305"/>
                  </a:lnTo>
                  <a:lnTo>
                    <a:pt x="271" y="289"/>
                  </a:lnTo>
                  <a:lnTo>
                    <a:pt x="274" y="272"/>
                  </a:lnTo>
                  <a:lnTo>
                    <a:pt x="278" y="255"/>
                  </a:lnTo>
                  <a:lnTo>
                    <a:pt x="283" y="239"/>
                  </a:lnTo>
                  <a:lnTo>
                    <a:pt x="288" y="223"/>
                  </a:lnTo>
                  <a:lnTo>
                    <a:pt x="294" y="208"/>
                  </a:lnTo>
                  <a:lnTo>
                    <a:pt x="301" y="193"/>
                  </a:lnTo>
                  <a:lnTo>
                    <a:pt x="308" y="179"/>
                  </a:lnTo>
                  <a:lnTo>
                    <a:pt x="316" y="164"/>
                  </a:lnTo>
                  <a:lnTo>
                    <a:pt x="325" y="151"/>
                  </a:lnTo>
                  <a:lnTo>
                    <a:pt x="335" y="136"/>
                  </a:lnTo>
                  <a:lnTo>
                    <a:pt x="345" y="123"/>
                  </a:lnTo>
                  <a:lnTo>
                    <a:pt x="355" y="112"/>
                  </a:lnTo>
                  <a:lnTo>
                    <a:pt x="367" y="100"/>
                  </a:lnTo>
                  <a:lnTo>
                    <a:pt x="378" y="89"/>
                  </a:lnTo>
                  <a:lnTo>
                    <a:pt x="391" y="78"/>
                  </a:lnTo>
                  <a:lnTo>
                    <a:pt x="404" y="68"/>
                  </a:lnTo>
                  <a:lnTo>
                    <a:pt x="417" y="59"/>
                  </a:lnTo>
                  <a:lnTo>
                    <a:pt x="431" y="50"/>
                  </a:lnTo>
                  <a:lnTo>
                    <a:pt x="445" y="41"/>
                  </a:lnTo>
                  <a:lnTo>
                    <a:pt x="460" y="34"/>
                  </a:lnTo>
                  <a:lnTo>
                    <a:pt x="474" y="27"/>
                  </a:lnTo>
                  <a:lnTo>
                    <a:pt x="491" y="21"/>
                  </a:lnTo>
                  <a:lnTo>
                    <a:pt x="506" y="16"/>
                  </a:lnTo>
                  <a:lnTo>
                    <a:pt x="522" y="11"/>
                  </a:lnTo>
                  <a:lnTo>
                    <a:pt x="538" y="8"/>
                  </a:lnTo>
                  <a:lnTo>
                    <a:pt x="556" y="5"/>
                  </a:lnTo>
                  <a:lnTo>
                    <a:pt x="573" y="2"/>
                  </a:lnTo>
                  <a:lnTo>
                    <a:pt x="590" y="1"/>
                  </a:lnTo>
                  <a:lnTo>
                    <a:pt x="607" y="0"/>
                  </a:lnTo>
                  <a:lnTo>
                    <a:pt x="607" y="0"/>
                  </a:lnTo>
                  <a:lnTo>
                    <a:pt x="625" y="1"/>
                  </a:lnTo>
                  <a:lnTo>
                    <a:pt x="642" y="2"/>
                  </a:lnTo>
                  <a:lnTo>
                    <a:pt x="659" y="5"/>
                  </a:lnTo>
                  <a:lnTo>
                    <a:pt x="676" y="8"/>
                  </a:lnTo>
                  <a:lnTo>
                    <a:pt x="692" y="11"/>
                  </a:lnTo>
                  <a:lnTo>
                    <a:pt x="708" y="16"/>
                  </a:lnTo>
                  <a:lnTo>
                    <a:pt x="724" y="21"/>
                  </a:lnTo>
                  <a:lnTo>
                    <a:pt x="739" y="27"/>
                  </a:lnTo>
                  <a:lnTo>
                    <a:pt x="755" y="34"/>
                  </a:lnTo>
                  <a:lnTo>
                    <a:pt x="770" y="41"/>
                  </a:lnTo>
                  <a:lnTo>
                    <a:pt x="784" y="50"/>
                  </a:lnTo>
                  <a:lnTo>
                    <a:pt x="798" y="59"/>
                  </a:lnTo>
                  <a:lnTo>
                    <a:pt x="811" y="68"/>
                  </a:lnTo>
                  <a:lnTo>
                    <a:pt x="824" y="78"/>
                  </a:lnTo>
                  <a:lnTo>
                    <a:pt x="836" y="89"/>
                  </a:lnTo>
                  <a:lnTo>
                    <a:pt x="848" y="100"/>
                  </a:lnTo>
                  <a:lnTo>
                    <a:pt x="860" y="112"/>
                  </a:lnTo>
                  <a:lnTo>
                    <a:pt x="869" y="123"/>
                  </a:lnTo>
                  <a:lnTo>
                    <a:pt x="880" y="136"/>
                  </a:lnTo>
                  <a:lnTo>
                    <a:pt x="890" y="151"/>
                  </a:lnTo>
                  <a:lnTo>
                    <a:pt x="898" y="164"/>
                  </a:lnTo>
                  <a:lnTo>
                    <a:pt x="906" y="179"/>
                  </a:lnTo>
                  <a:lnTo>
                    <a:pt x="914" y="193"/>
                  </a:lnTo>
                  <a:lnTo>
                    <a:pt x="921" y="208"/>
                  </a:lnTo>
                  <a:lnTo>
                    <a:pt x="927" y="223"/>
                  </a:lnTo>
                  <a:lnTo>
                    <a:pt x="932" y="239"/>
                  </a:lnTo>
                  <a:lnTo>
                    <a:pt x="936" y="255"/>
                  </a:lnTo>
                  <a:lnTo>
                    <a:pt x="941" y="272"/>
                  </a:lnTo>
                  <a:lnTo>
                    <a:pt x="944" y="289"/>
                  </a:lnTo>
                  <a:lnTo>
                    <a:pt x="946" y="305"/>
                  </a:lnTo>
                  <a:lnTo>
                    <a:pt x="947" y="322"/>
                  </a:lnTo>
                  <a:lnTo>
                    <a:pt x="947" y="341"/>
                  </a:lnTo>
                  <a:lnTo>
                    <a:pt x="947" y="341"/>
                  </a:lnTo>
                  <a:lnTo>
                    <a:pt x="947" y="358"/>
                  </a:lnTo>
                  <a:lnTo>
                    <a:pt x="946" y="375"/>
                  </a:lnTo>
                  <a:lnTo>
                    <a:pt x="944" y="393"/>
                  </a:lnTo>
                  <a:lnTo>
                    <a:pt x="941" y="409"/>
                  </a:lnTo>
                  <a:lnTo>
                    <a:pt x="936" y="425"/>
                  </a:lnTo>
                  <a:lnTo>
                    <a:pt x="932" y="441"/>
                  </a:lnTo>
                  <a:lnTo>
                    <a:pt x="927" y="458"/>
                  </a:lnTo>
                  <a:lnTo>
                    <a:pt x="921" y="473"/>
                  </a:lnTo>
                  <a:lnTo>
                    <a:pt x="914" y="488"/>
                  </a:lnTo>
                  <a:lnTo>
                    <a:pt x="906" y="503"/>
                  </a:lnTo>
                  <a:lnTo>
                    <a:pt x="898" y="517"/>
                  </a:lnTo>
                  <a:lnTo>
                    <a:pt x="890" y="531"/>
                  </a:lnTo>
                  <a:lnTo>
                    <a:pt x="880" y="544"/>
                  </a:lnTo>
                  <a:lnTo>
                    <a:pt x="869" y="557"/>
                  </a:lnTo>
                  <a:lnTo>
                    <a:pt x="860" y="569"/>
                  </a:lnTo>
                  <a:lnTo>
                    <a:pt x="848" y="581"/>
                  </a:lnTo>
                  <a:lnTo>
                    <a:pt x="836" y="593"/>
                  </a:lnTo>
                  <a:lnTo>
                    <a:pt x="824" y="602"/>
                  </a:lnTo>
                  <a:lnTo>
                    <a:pt x="811" y="613"/>
                  </a:lnTo>
                  <a:lnTo>
                    <a:pt x="798" y="623"/>
                  </a:lnTo>
                  <a:lnTo>
                    <a:pt x="784" y="632"/>
                  </a:lnTo>
                  <a:lnTo>
                    <a:pt x="770" y="639"/>
                  </a:lnTo>
                  <a:lnTo>
                    <a:pt x="755" y="647"/>
                  </a:lnTo>
                  <a:lnTo>
                    <a:pt x="739" y="653"/>
                  </a:lnTo>
                  <a:lnTo>
                    <a:pt x="724" y="660"/>
                  </a:lnTo>
                  <a:lnTo>
                    <a:pt x="708" y="665"/>
                  </a:lnTo>
                  <a:lnTo>
                    <a:pt x="692" y="670"/>
                  </a:lnTo>
                  <a:lnTo>
                    <a:pt x="676" y="674"/>
                  </a:lnTo>
                  <a:lnTo>
                    <a:pt x="659" y="676"/>
                  </a:lnTo>
                  <a:lnTo>
                    <a:pt x="642" y="678"/>
                  </a:lnTo>
                  <a:lnTo>
                    <a:pt x="625" y="680"/>
                  </a:lnTo>
                  <a:lnTo>
                    <a:pt x="607" y="680"/>
                  </a:lnTo>
                  <a:lnTo>
                    <a:pt x="607" y="680"/>
                  </a:lnTo>
                  <a:close/>
                  <a:moveTo>
                    <a:pt x="895" y="2501"/>
                  </a:moveTo>
                  <a:lnTo>
                    <a:pt x="895" y="2501"/>
                  </a:lnTo>
                  <a:lnTo>
                    <a:pt x="878" y="2502"/>
                  </a:lnTo>
                  <a:lnTo>
                    <a:pt x="863" y="2505"/>
                  </a:lnTo>
                  <a:lnTo>
                    <a:pt x="848" y="2511"/>
                  </a:lnTo>
                  <a:lnTo>
                    <a:pt x="834" y="2518"/>
                  </a:lnTo>
                  <a:lnTo>
                    <a:pt x="834" y="2518"/>
                  </a:lnTo>
                  <a:lnTo>
                    <a:pt x="813" y="2508"/>
                  </a:lnTo>
                  <a:lnTo>
                    <a:pt x="792" y="2499"/>
                  </a:lnTo>
                  <a:lnTo>
                    <a:pt x="771" y="2490"/>
                  </a:lnTo>
                  <a:lnTo>
                    <a:pt x="749" y="2484"/>
                  </a:lnTo>
                  <a:lnTo>
                    <a:pt x="728" y="2477"/>
                  </a:lnTo>
                  <a:lnTo>
                    <a:pt x="705" y="2472"/>
                  </a:lnTo>
                  <a:lnTo>
                    <a:pt x="682" y="2468"/>
                  </a:lnTo>
                  <a:lnTo>
                    <a:pt x="659" y="2464"/>
                  </a:lnTo>
                  <a:lnTo>
                    <a:pt x="659" y="2179"/>
                  </a:lnTo>
                  <a:lnTo>
                    <a:pt x="1021" y="2179"/>
                  </a:lnTo>
                  <a:lnTo>
                    <a:pt x="1021" y="1729"/>
                  </a:lnTo>
                  <a:lnTo>
                    <a:pt x="920" y="1728"/>
                  </a:lnTo>
                  <a:lnTo>
                    <a:pt x="920" y="1387"/>
                  </a:lnTo>
                  <a:lnTo>
                    <a:pt x="1049" y="1557"/>
                  </a:lnTo>
                  <a:lnTo>
                    <a:pt x="1465" y="1557"/>
                  </a:lnTo>
                  <a:lnTo>
                    <a:pt x="1465" y="1557"/>
                  </a:lnTo>
                  <a:lnTo>
                    <a:pt x="1478" y="1556"/>
                  </a:lnTo>
                  <a:lnTo>
                    <a:pt x="1492" y="1555"/>
                  </a:lnTo>
                  <a:lnTo>
                    <a:pt x="1505" y="1551"/>
                  </a:lnTo>
                  <a:lnTo>
                    <a:pt x="1517" y="1546"/>
                  </a:lnTo>
                  <a:lnTo>
                    <a:pt x="1529" y="1541"/>
                  </a:lnTo>
                  <a:lnTo>
                    <a:pt x="1541" y="1534"/>
                  </a:lnTo>
                  <a:lnTo>
                    <a:pt x="1551" y="1526"/>
                  </a:lnTo>
                  <a:lnTo>
                    <a:pt x="1560" y="1517"/>
                  </a:lnTo>
                  <a:lnTo>
                    <a:pt x="1569" y="1507"/>
                  </a:lnTo>
                  <a:lnTo>
                    <a:pt x="1578" y="1498"/>
                  </a:lnTo>
                  <a:lnTo>
                    <a:pt x="1584" y="1486"/>
                  </a:lnTo>
                  <a:lnTo>
                    <a:pt x="1590" y="1474"/>
                  </a:lnTo>
                  <a:lnTo>
                    <a:pt x="1595" y="1462"/>
                  </a:lnTo>
                  <a:lnTo>
                    <a:pt x="1598" y="1449"/>
                  </a:lnTo>
                  <a:lnTo>
                    <a:pt x="1600" y="1435"/>
                  </a:lnTo>
                  <a:lnTo>
                    <a:pt x="1600" y="1422"/>
                  </a:lnTo>
                  <a:lnTo>
                    <a:pt x="1600" y="1422"/>
                  </a:lnTo>
                  <a:lnTo>
                    <a:pt x="1600" y="1408"/>
                  </a:lnTo>
                  <a:lnTo>
                    <a:pt x="1598" y="1394"/>
                  </a:lnTo>
                  <a:lnTo>
                    <a:pt x="1595" y="1381"/>
                  </a:lnTo>
                  <a:lnTo>
                    <a:pt x="1590" y="1369"/>
                  </a:lnTo>
                  <a:lnTo>
                    <a:pt x="1584" y="1357"/>
                  </a:lnTo>
                  <a:lnTo>
                    <a:pt x="1578" y="1345"/>
                  </a:lnTo>
                  <a:lnTo>
                    <a:pt x="1569" y="1336"/>
                  </a:lnTo>
                  <a:lnTo>
                    <a:pt x="1560" y="1326"/>
                  </a:lnTo>
                  <a:lnTo>
                    <a:pt x="1551" y="1317"/>
                  </a:lnTo>
                  <a:lnTo>
                    <a:pt x="1541" y="1309"/>
                  </a:lnTo>
                  <a:lnTo>
                    <a:pt x="1529" y="1302"/>
                  </a:lnTo>
                  <a:lnTo>
                    <a:pt x="1517" y="1297"/>
                  </a:lnTo>
                  <a:lnTo>
                    <a:pt x="1505" y="1292"/>
                  </a:lnTo>
                  <a:lnTo>
                    <a:pt x="1492" y="1289"/>
                  </a:lnTo>
                  <a:lnTo>
                    <a:pt x="1478" y="1287"/>
                  </a:lnTo>
                  <a:lnTo>
                    <a:pt x="1465" y="1286"/>
                  </a:lnTo>
                  <a:lnTo>
                    <a:pt x="1465" y="1286"/>
                  </a:lnTo>
                  <a:lnTo>
                    <a:pt x="1184" y="1286"/>
                  </a:lnTo>
                  <a:lnTo>
                    <a:pt x="1184" y="1286"/>
                  </a:lnTo>
                  <a:lnTo>
                    <a:pt x="1054" y="1116"/>
                  </a:lnTo>
                  <a:lnTo>
                    <a:pt x="922" y="943"/>
                  </a:lnTo>
                  <a:lnTo>
                    <a:pt x="922" y="943"/>
                  </a:lnTo>
                  <a:lnTo>
                    <a:pt x="910" y="928"/>
                  </a:lnTo>
                  <a:lnTo>
                    <a:pt x="898" y="914"/>
                  </a:lnTo>
                  <a:lnTo>
                    <a:pt x="885" y="900"/>
                  </a:lnTo>
                  <a:lnTo>
                    <a:pt x="872" y="887"/>
                  </a:lnTo>
                  <a:lnTo>
                    <a:pt x="857" y="875"/>
                  </a:lnTo>
                  <a:lnTo>
                    <a:pt x="842" y="863"/>
                  </a:lnTo>
                  <a:lnTo>
                    <a:pt x="826" y="853"/>
                  </a:lnTo>
                  <a:lnTo>
                    <a:pt x="809" y="844"/>
                  </a:lnTo>
                  <a:lnTo>
                    <a:pt x="790" y="835"/>
                  </a:lnTo>
                  <a:lnTo>
                    <a:pt x="770" y="828"/>
                  </a:lnTo>
                  <a:lnTo>
                    <a:pt x="748" y="822"/>
                  </a:lnTo>
                  <a:lnTo>
                    <a:pt x="725" y="817"/>
                  </a:lnTo>
                  <a:lnTo>
                    <a:pt x="700" y="812"/>
                  </a:lnTo>
                  <a:lnTo>
                    <a:pt x="673" y="809"/>
                  </a:lnTo>
                  <a:lnTo>
                    <a:pt x="644" y="808"/>
                  </a:lnTo>
                  <a:lnTo>
                    <a:pt x="613" y="807"/>
                  </a:lnTo>
                  <a:lnTo>
                    <a:pt x="613" y="807"/>
                  </a:lnTo>
                  <a:lnTo>
                    <a:pt x="575" y="808"/>
                  </a:lnTo>
                  <a:lnTo>
                    <a:pt x="539" y="810"/>
                  </a:lnTo>
                  <a:lnTo>
                    <a:pt x="507" y="814"/>
                  </a:lnTo>
                  <a:lnTo>
                    <a:pt x="477" y="820"/>
                  </a:lnTo>
                  <a:lnTo>
                    <a:pt x="448" y="826"/>
                  </a:lnTo>
                  <a:lnTo>
                    <a:pt x="422" y="834"/>
                  </a:lnTo>
                  <a:lnTo>
                    <a:pt x="400" y="844"/>
                  </a:lnTo>
                  <a:lnTo>
                    <a:pt x="379" y="854"/>
                  </a:lnTo>
                  <a:lnTo>
                    <a:pt x="362" y="865"/>
                  </a:lnTo>
                  <a:lnTo>
                    <a:pt x="346" y="878"/>
                  </a:lnTo>
                  <a:lnTo>
                    <a:pt x="333" y="891"/>
                  </a:lnTo>
                  <a:lnTo>
                    <a:pt x="322" y="905"/>
                  </a:lnTo>
                  <a:lnTo>
                    <a:pt x="314" y="920"/>
                  </a:lnTo>
                  <a:lnTo>
                    <a:pt x="308" y="937"/>
                  </a:lnTo>
                  <a:lnTo>
                    <a:pt x="305" y="953"/>
                  </a:lnTo>
                  <a:lnTo>
                    <a:pt x="303" y="969"/>
                  </a:lnTo>
                  <a:lnTo>
                    <a:pt x="303" y="1991"/>
                  </a:lnTo>
                  <a:lnTo>
                    <a:pt x="303" y="1991"/>
                  </a:lnTo>
                  <a:lnTo>
                    <a:pt x="296" y="1986"/>
                  </a:lnTo>
                  <a:lnTo>
                    <a:pt x="292" y="1980"/>
                  </a:lnTo>
                  <a:lnTo>
                    <a:pt x="287" y="1972"/>
                  </a:lnTo>
                  <a:lnTo>
                    <a:pt x="286" y="1964"/>
                  </a:lnTo>
                  <a:lnTo>
                    <a:pt x="286" y="1958"/>
                  </a:lnTo>
                  <a:lnTo>
                    <a:pt x="183" y="1218"/>
                  </a:lnTo>
                  <a:lnTo>
                    <a:pt x="183" y="1218"/>
                  </a:lnTo>
                  <a:lnTo>
                    <a:pt x="181" y="1208"/>
                  </a:lnTo>
                  <a:lnTo>
                    <a:pt x="178" y="1199"/>
                  </a:lnTo>
                  <a:lnTo>
                    <a:pt x="175" y="1191"/>
                  </a:lnTo>
                  <a:lnTo>
                    <a:pt x="170" y="1183"/>
                  </a:lnTo>
                  <a:lnTo>
                    <a:pt x="166" y="1176"/>
                  </a:lnTo>
                  <a:lnTo>
                    <a:pt x="161" y="1168"/>
                  </a:lnTo>
                  <a:lnTo>
                    <a:pt x="154" y="1163"/>
                  </a:lnTo>
                  <a:lnTo>
                    <a:pt x="147" y="1156"/>
                  </a:lnTo>
                  <a:lnTo>
                    <a:pt x="140" y="1152"/>
                  </a:lnTo>
                  <a:lnTo>
                    <a:pt x="133" y="1147"/>
                  </a:lnTo>
                  <a:lnTo>
                    <a:pt x="124" y="1144"/>
                  </a:lnTo>
                  <a:lnTo>
                    <a:pt x="115" y="1141"/>
                  </a:lnTo>
                  <a:lnTo>
                    <a:pt x="107" y="1139"/>
                  </a:lnTo>
                  <a:lnTo>
                    <a:pt x="98" y="1138"/>
                  </a:lnTo>
                  <a:lnTo>
                    <a:pt x="88" y="1138"/>
                  </a:lnTo>
                  <a:lnTo>
                    <a:pt x="78" y="1139"/>
                  </a:lnTo>
                  <a:lnTo>
                    <a:pt x="78" y="1139"/>
                  </a:lnTo>
                  <a:lnTo>
                    <a:pt x="70" y="1141"/>
                  </a:lnTo>
                  <a:lnTo>
                    <a:pt x="61" y="1143"/>
                  </a:lnTo>
                  <a:lnTo>
                    <a:pt x="53" y="1146"/>
                  </a:lnTo>
                  <a:lnTo>
                    <a:pt x="44" y="1151"/>
                  </a:lnTo>
                  <a:lnTo>
                    <a:pt x="36" y="1156"/>
                  </a:lnTo>
                  <a:lnTo>
                    <a:pt x="30" y="1161"/>
                  </a:lnTo>
                  <a:lnTo>
                    <a:pt x="23" y="1168"/>
                  </a:lnTo>
                  <a:lnTo>
                    <a:pt x="18" y="1174"/>
                  </a:lnTo>
                  <a:lnTo>
                    <a:pt x="13" y="1182"/>
                  </a:lnTo>
                  <a:lnTo>
                    <a:pt x="8" y="1190"/>
                  </a:lnTo>
                  <a:lnTo>
                    <a:pt x="5" y="1197"/>
                  </a:lnTo>
                  <a:lnTo>
                    <a:pt x="3" y="1206"/>
                  </a:lnTo>
                  <a:lnTo>
                    <a:pt x="1" y="1216"/>
                  </a:lnTo>
                  <a:lnTo>
                    <a:pt x="0" y="1224"/>
                  </a:lnTo>
                  <a:lnTo>
                    <a:pt x="0" y="1233"/>
                  </a:lnTo>
                  <a:lnTo>
                    <a:pt x="1" y="1243"/>
                  </a:lnTo>
                  <a:lnTo>
                    <a:pt x="102" y="1975"/>
                  </a:lnTo>
                  <a:lnTo>
                    <a:pt x="102" y="1975"/>
                  </a:lnTo>
                  <a:lnTo>
                    <a:pt x="104" y="1995"/>
                  </a:lnTo>
                  <a:lnTo>
                    <a:pt x="109" y="2016"/>
                  </a:lnTo>
                  <a:lnTo>
                    <a:pt x="114" y="2035"/>
                  </a:lnTo>
                  <a:lnTo>
                    <a:pt x="122" y="2055"/>
                  </a:lnTo>
                  <a:lnTo>
                    <a:pt x="131" y="2072"/>
                  </a:lnTo>
                  <a:lnTo>
                    <a:pt x="142" y="2089"/>
                  </a:lnTo>
                  <a:lnTo>
                    <a:pt x="154" y="2105"/>
                  </a:lnTo>
                  <a:lnTo>
                    <a:pt x="168" y="2119"/>
                  </a:lnTo>
                  <a:lnTo>
                    <a:pt x="183" y="2132"/>
                  </a:lnTo>
                  <a:lnTo>
                    <a:pt x="200" y="2144"/>
                  </a:lnTo>
                  <a:lnTo>
                    <a:pt x="217" y="2155"/>
                  </a:lnTo>
                  <a:lnTo>
                    <a:pt x="235" y="2164"/>
                  </a:lnTo>
                  <a:lnTo>
                    <a:pt x="255" y="2170"/>
                  </a:lnTo>
                  <a:lnTo>
                    <a:pt x="275" y="2176"/>
                  </a:lnTo>
                  <a:lnTo>
                    <a:pt x="296" y="2178"/>
                  </a:lnTo>
                  <a:lnTo>
                    <a:pt x="318" y="2179"/>
                  </a:lnTo>
                  <a:lnTo>
                    <a:pt x="536" y="2179"/>
                  </a:lnTo>
                  <a:lnTo>
                    <a:pt x="536" y="2464"/>
                  </a:lnTo>
                  <a:lnTo>
                    <a:pt x="536" y="2464"/>
                  </a:lnTo>
                  <a:lnTo>
                    <a:pt x="513" y="2468"/>
                  </a:lnTo>
                  <a:lnTo>
                    <a:pt x="491" y="2472"/>
                  </a:lnTo>
                  <a:lnTo>
                    <a:pt x="468" y="2477"/>
                  </a:lnTo>
                  <a:lnTo>
                    <a:pt x="446" y="2484"/>
                  </a:lnTo>
                  <a:lnTo>
                    <a:pt x="425" y="2490"/>
                  </a:lnTo>
                  <a:lnTo>
                    <a:pt x="403" y="2499"/>
                  </a:lnTo>
                  <a:lnTo>
                    <a:pt x="382" y="2508"/>
                  </a:lnTo>
                  <a:lnTo>
                    <a:pt x="362" y="2518"/>
                  </a:lnTo>
                  <a:lnTo>
                    <a:pt x="362" y="2518"/>
                  </a:lnTo>
                  <a:lnTo>
                    <a:pt x="348" y="2511"/>
                  </a:lnTo>
                  <a:lnTo>
                    <a:pt x="333" y="2505"/>
                  </a:lnTo>
                  <a:lnTo>
                    <a:pt x="318" y="2502"/>
                  </a:lnTo>
                  <a:lnTo>
                    <a:pt x="300" y="2501"/>
                  </a:lnTo>
                  <a:lnTo>
                    <a:pt x="300" y="2501"/>
                  </a:lnTo>
                  <a:lnTo>
                    <a:pt x="288" y="2502"/>
                  </a:lnTo>
                  <a:lnTo>
                    <a:pt x="275" y="2503"/>
                  </a:lnTo>
                  <a:lnTo>
                    <a:pt x="263" y="2507"/>
                  </a:lnTo>
                  <a:lnTo>
                    <a:pt x="253" y="2511"/>
                  </a:lnTo>
                  <a:lnTo>
                    <a:pt x="242" y="2516"/>
                  </a:lnTo>
                  <a:lnTo>
                    <a:pt x="232" y="2522"/>
                  </a:lnTo>
                  <a:lnTo>
                    <a:pt x="222" y="2529"/>
                  </a:lnTo>
                  <a:lnTo>
                    <a:pt x="214" y="2537"/>
                  </a:lnTo>
                  <a:lnTo>
                    <a:pt x="206" y="2545"/>
                  </a:lnTo>
                  <a:lnTo>
                    <a:pt x="199" y="2555"/>
                  </a:lnTo>
                  <a:lnTo>
                    <a:pt x="192" y="2565"/>
                  </a:lnTo>
                  <a:lnTo>
                    <a:pt x="188" y="2576"/>
                  </a:lnTo>
                  <a:lnTo>
                    <a:pt x="183" y="2588"/>
                  </a:lnTo>
                  <a:lnTo>
                    <a:pt x="180" y="2600"/>
                  </a:lnTo>
                  <a:lnTo>
                    <a:pt x="178" y="2611"/>
                  </a:lnTo>
                  <a:lnTo>
                    <a:pt x="178" y="2624"/>
                  </a:lnTo>
                  <a:lnTo>
                    <a:pt x="178" y="2624"/>
                  </a:lnTo>
                  <a:lnTo>
                    <a:pt x="178" y="2636"/>
                  </a:lnTo>
                  <a:lnTo>
                    <a:pt x="180" y="2649"/>
                  </a:lnTo>
                  <a:lnTo>
                    <a:pt x="183" y="2660"/>
                  </a:lnTo>
                  <a:lnTo>
                    <a:pt x="188" y="2672"/>
                  </a:lnTo>
                  <a:lnTo>
                    <a:pt x="192" y="2683"/>
                  </a:lnTo>
                  <a:lnTo>
                    <a:pt x="199" y="2692"/>
                  </a:lnTo>
                  <a:lnTo>
                    <a:pt x="206" y="2702"/>
                  </a:lnTo>
                  <a:lnTo>
                    <a:pt x="214" y="2711"/>
                  </a:lnTo>
                  <a:lnTo>
                    <a:pt x="222" y="2718"/>
                  </a:lnTo>
                  <a:lnTo>
                    <a:pt x="232" y="2726"/>
                  </a:lnTo>
                  <a:lnTo>
                    <a:pt x="242" y="2732"/>
                  </a:lnTo>
                  <a:lnTo>
                    <a:pt x="253" y="2737"/>
                  </a:lnTo>
                  <a:lnTo>
                    <a:pt x="263" y="2741"/>
                  </a:lnTo>
                  <a:lnTo>
                    <a:pt x="275" y="2744"/>
                  </a:lnTo>
                  <a:lnTo>
                    <a:pt x="288" y="2747"/>
                  </a:lnTo>
                  <a:lnTo>
                    <a:pt x="300" y="2747"/>
                  </a:lnTo>
                  <a:lnTo>
                    <a:pt x="300" y="2747"/>
                  </a:lnTo>
                  <a:lnTo>
                    <a:pt x="313" y="2747"/>
                  </a:lnTo>
                  <a:lnTo>
                    <a:pt x="325" y="2744"/>
                  </a:lnTo>
                  <a:lnTo>
                    <a:pt x="337" y="2741"/>
                  </a:lnTo>
                  <a:lnTo>
                    <a:pt x="348" y="2737"/>
                  </a:lnTo>
                  <a:lnTo>
                    <a:pt x="359" y="2732"/>
                  </a:lnTo>
                  <a:lnTo>
                    <a:pt x="369" y="2726"/>
                  </a:lnTo>
                  <a:lnTo>
                    <a:pt x="378" y="2720"/>
                  </a:lnTo>
                  <a:lnTo>
                    <a:pt x="387" y="2711"/>
                  </a:lnTo>
                  <a:lnTo>
                    <a:pt x="395" y="2702"/>
                  </a:lnTo>
                  <a:lnTo>
                    <a:pt x="402" y="2694"/>
                  </a:lnTo>
                  <a:lnTo>
                    <a:pt x="408" y="2683"/>
                  </a:lnTo>
                  <a:lnTo>
                    <a:pt x="414" y="2672"/>
                  </a:lnTo>
                  <a:lnTo>
                    <a:pt x="418" y="2661"/>
                  </a:lnTo>
                  <a:lnTo>
                    <a:pt x="420" y="2649"/>
                  </a:lnTo>
                  <a:lnTo>
                    <a:pt x="422" y="2637"/>
                  </a:lnTo>
                  <a:lnTo>
                    <a:pt x="424" y="2624"/>
                  </a:lnTo>
                  <a:lnTo>
                    <a:pt x="424" y="2624"/>
                  </a:lnTo>
                  <a:lnTo>
                    <a:pt x="443" y="2616"/>
                  </a:lnTo>
                  <a:lnTo>
                    <a:pt x="464" y="2607"/>
                  </a:lnTo>
                  <a:lnTo>
                    <a:pt x="485" y="2600"/>
                  </a:lnTo>
                  <a:lnTo>
                    <a:pt x="507" y="2594"/>
                  </a:lnTo>
                  <a:lnTo>
                    <a:pt x="528" y="2589"/>
                  </a:lnTo>
                  <a:lnTo>
                    <a:pt x="551" y="2585"/>
                  </a:lnTo>
                  <a:lnTo>
                    <a:pt x="574" y="2583"/>
                  </a:lnTo>
                  <a:lnTo>
                    <a:pt x="598" y="2583"/>
                  </a:lnTo>
                  <a:lnTo>
                    <a:pt x="598" y="2583"/>
                  </a:lnTo>
                  <a:lnTo>
                    <a:pt x="622" y="2583"/>
                  </a:lnTo>
                  <a:lnTo>
                    <a:pt x="644" y="2585"/>
                  </a:lnTo>
                  <a:lnTo>
                    <a:pt x="667" y="2589"/>
                  </a:lnTo>
                  <a:lnTo>
                    <a:pt x="689" y="2594"/>
                  </a:lnTo>
                  <a:lnTo>
                    <a:pt x="710" y="2600"/>
                  </a:lnTo>
                  <a:lnTo>
                    <a:pt x="732" y="2607"/>
                  </a:lnTo>
                  <a:lnTo>
                    <a:pt x="752" y="2616"/>
                  </a:lnTo>
                  <a:lnTo>
                    <a:pt x="772" y="2624"/>
                  </a:lnTo>
                  <a:lnTo>
                    <a:pt x="772" y="2624"/>
                  </a:lnTo>
                  <a:lnTo>
                    <a:pt x="773" y="2637"/>
                  </a:lnTo>
                  <a:lnTo>
                    <a:pt x="775" y="2649"/>
                  </a:lnTo>
                  <a:lnTo>
                    <a:pt x="777" y="2661"/>
                  </a:lnTo>
                  <a:lnTo>
                    <a:pt x="782" y="2672"/>
                  </a:lnTo>
                  <a:lnTo>
                    <a:pt x="787" y="2683"/>
                  </a:lnTo>
                  <a:lnTo>
                    <a:pt x="794" y="2694"/>
                  </a:lnTo>
                  <a:lnTo>
                    <a:pt x="800" y="2702"/>
                  </a:lnTo>
                  <a:lnTo>
                    <a:pt x="809" y="2711"/>
                  </a:lnTo>
                  <a:lnTo>
                    <a:pt x="817" y="2720"/>
                  </a:lnTo>
                  <a:lnTo>
                    <a:pt x="826" y="2726"/>
                  </a:lnTo>
                  <a:lnTo>
                    <a:pt x="837" y="2732"/>
                  </a:lnTo>
                  <a:lnTo>
                    <a:pt x="848" y="2737"/>
                  </a:lnTo>
                  <a:lnTo>
                    <a:pt x="858" y="2741"/>
                  </a:lnTo>
                  <a:lnTo>
                    <a:pt x="870" y="2744"/>
                  </a:lnTo>
                  <a:lnTo>
                    <a:pt x="882" y="2747"/>
                  </a:lnTo>
                  <a:lnTo>
                    <a:pt x="895" y="2747"/>
                  </a:lnTo>
                  <a:lnTo>
                    <a:pt x="895" y="2747"/>
                  </a:lnTo>
                  <a:lnTo>
                    <a:pt x="907" y="2747"/>
                  </a:lnTo>
                  <a:lnTo>
                    <a:pt x="920" y="2744"/>
                  </a:lnTo>
                  <a:lnTo>
                    <a:pt x="932" y="2741"/>
                  </a:lnTo>
                  <a:lnTo>
                    <a:pt x="943" y="2737"/>
                  </a:lnTo>
                  <a:lnTo>
                    <a:pt x="954" y="2732"/>
                  </a:lnTo>
                  <a:lnTo>
                    <a:pt x="963" y="2726"/>
                  </a:lnTo>
                  <a:lnTo>
                    <a:pt x="973" y="2718"/>
                  </a:lnTo>
                  <a:lnTo>
                    <a:pt x="982" y="2711"/>
                  </a:lnTo>
                  <a:lnTo>
                    <a:pt x="989" y="2702"/>
                  </a:lnTo>
                  <a:lnTo>
                    <a:pt x="997" y="2692"/>
                  </a:lnTo>
                  <a:lnTo>
                    <a:pt x="1003" y="2683"/>
                  </a:lnTo>
                  <a:lnTo>
                    <a:pt x="1008" y="2672"/>
                  </a:lnTo>
                  <a:lnTo>
                    <a:pt x="1012" y="2660"/>
                  </a:lnTo>
                  <a:lnTo>
                    <a:pt x="1015" y="2649"/>
                  </a:lnTo>
                  <a:lnTo>
                    <a:pt x="1017" y="2636"/>
                  </a:lnTo>
                  <a:lnTo>
                    <a:pt x="1017" y="2624"/>
                  </a:lnTo>
                  <a:lnTo>
                    <a:pt x="1017" y="2624"/>
                  </a:lnTo>
                  <a:lnTo>
                    <a:pt x="1017" y="2611"/>
                  </a:lnTo>
                  <a:lnTo>
                    <a:pt x="1015" y="2600"/>
                  </a:lnTo>
                  <a:lnTo>
                    <a:pt x="1012" y="2588"/>
                  </a:lnTo>
                  <a:lnTo>
                    <a:pt x="1008" y="2576"/>
                  </a:lnTo>
                  <a:lnTo>
                    <a:pt x="1003" y="2565"/>
                  </a:lnTo>
                  <a:lnTo>
                    <a:pt x="997" y="2555"/>
                  </a:lnTo>
                  <a:lnTo>
                    <a:pt x="989" y="2545"/>
                  </a:lnTo>
                  <a:lnTo>
                    <a:pt x="982" y="2537"/>
                  </a:lnTo>
                  <a:lnTo>
                    <a:pt x="973" y="2529"/>
                  </a:lnTo>
                  <a:lnTo>
                    <a:pt x="963" y="2522"/>
                  </a:lnTo>
                  <a:lnTo>
                    <a:pt x="954" y="2516"/>
                  </a:lnTo>
                  <a:lnTo>
                    <a:pt x="943" y="2511"/>
                  </a:lnTo>
                  <a:lnTo>
                    <a:pt x="932" y="2507"/>
                  </a:lnTo>
                  <a:lnTo>
                    <a:pt x="920" y="2503"/>
                  </a:lnTo>
                  <a:lnTo>
                    <a:pt x="907" y="2502"/>
                  </a:lnTo>
                  <a:lnTo>
                    <a:pt x="895" y="2501"/>
                  </a:lnTo>
                  <a:lnTo>
                    <a:pt x="895" y="250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5" name="Freeform 168">
              <a:extLst>
                <a:ext uri="{FF2B5EF4-FFF2-40B4-BE49-F238E27FC236}">
                  <a16:creationId xmlns:a16="http://schemas.microsoft.com/office/drawing/2014/main" id="{05BCB6B5-0577-4521-A13C-3CB18D4B3AA7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4477" y="4176797"/>
              <a:ext cx="122647" cy="129233"/>
            </a:xfrm>
            <a:custGeom>
              <a:avLst/>
              <a:gdLst>
                <a:gd name="T0" fmla="*/ 0 w 1046"/>
                <a:gd name="T1" fmla="*/ 1007 h 1100"/>
                <a:gd name="T2" fmla="*/ 2 w 1046"/>
                <a:gd name="T3" fmla="*/ 1016 h 1100"/>
                <a:gd name="T4" fmla="*/ 5 w 1046"/>
                <a:gd name="T5" fmla="*/ 1035 h 1100"/>
                <a:gd name="T6" fmla="*/ 12 w 1046"/>
                <a:gd name="T7" fmla="*/ 1051 h 1100"/>
                <a:gd name="T8" fmla="*/ 22 w 1046"/>
                <a:gd name="T9" fmla="*/ 1066 h 1100"/>
                <a:gd name="T10" fmla="*/ 34 w 1046"/>
                <a:gd name="T11" fmla="*/ 1078 h 1100"/>
                <a:gd name="T12" fmla="*/ 49 w 1046"/>
                <a:gd name="T13" fmla="*/ 1088 h 1100"/>
                <a:gd name="T14" fmla="*/ 65 w 1046"/>
                <a:gd name="T15" fmla="*/ 1095 h 1100"/>
                <a:gd name="T16" fmla="*/ 84 w 1046"/>
                <a:gd name="T17" fmla="*/ 1098 h 1100"/>
                <a:gd name="T18" fmla="*/ 93 w 1046"/>
                <a:gd name="T19" fmla="*/ 1100 h 1100"/>
                <a:gd name="T20" fmla="*/ 112 w 1046"/>
                <a:gd name="T21" fmla="*/ 1097 h 1100"/>
                <a:gd name="T22" fmla="*/ 129 w 1046"/>
                <a:gd name="T23" fmla="*/ 1092 h 1100"/>
                <a:gd name="T24" fmla="*/ 144 w 1046"/>
                <a:gd name="T25" fmla="*/ 1083 h 1100"/>
                <a:gd name="T26" fmla="*/ 158 w 1046"/>
                <a:gd name="T27" fmla="*/ 1073 h 1100"/>
                <a:gd name="T28" fmla="*/ 169 w 1046"/>
                <a:gd name="T29" fmla="*/ 1058 h 1100"/>
                <a:gd name="T30" fmla="*/ 178 w 1046"/>
                <a:gd name="T31" fmla="*/ 1042 h 1100"/>
                <a:gd name="T32" fmla="*/ 183 w 1046"/>
                <a:gd name="T33" fmla="*/ 1025 h 1100"/>
                <a:gd name="T34" fmla="*/ 185 w 1046"/>
                <a:gd name="T35" fmla="*/ 1007 h 1100"/>
                <a:gd name="T36" fmla="*/ 861 w 1046"/>
                <a:gd name="T37" fmla="*/ 998 h 1100"/>
                <a:gd name="T38" fmla="*/ 861 w 1046"/>
                <a:gd name="T39" fmla="*/ 1007 h 1100"/>
                <a:gd name="T40" fmla="*/ 864 w 1046"/>
                <a:gd name="T41" fmla="*/ 1025 h 1100"/>
                <a:gd name="T42" fmla="*/ 869 w 1046"/>
                <a:gd name="T43" fmla="*/ 1042 h 1100"/>
                <a:gd name="T44" fmla="*/ 878 w 1046"/>
                <a:gd name="T45" fmla="*/ 1058 h 1100"/>
                <a:gd name="T46" fmla="*/ 889 w 1046"/>
                <a:gd name="T47" fmla="*/ 1073 h 1100"/>
                <a:gd name="T48" fmla="*/ 903 w 1046"/>
                <a:gd name="T49" fmla="*/ 1083 h 1100"/>
                <a:gd name="T50" fmla="*/ 918 w 1046"/>
                <a:gd name="T51" fmla="*/ 1092 h 1100"/>
                <a:gd name="T52" fmla="*/ 935 w 1046"/>
                <a:gd name="T53" fmla="*/ 1097 h 1100"/>
                <a:gd name="T54" fmla="*/ 953 w 1046"/>
                <a:gd name="T55" fmla="*/ 1100 h 1100"/>
                <a:gd name="T56" fmla="*/ 963 w 1046"/>
                <a:gd name="T57" fmla="*/ 1098 h 1100"/>
                <a:gd name="T58" fmla="*/ 982 w 1046"/>
                <a:gd name="T59" fmla="*/ 1095 h 1100"/>
                <a:gd name="T60" fmla="*/ 998 w 1046"/>
                <a:gd name="T61" fmla="*/ 1088 h 1100"/>
                <a:gd name="T62" fmla="*/ 1013 w 1046"/>
                <a:gd name="T63" fmla="*/ 1078 h 1100"/>
                <a:gd name="T64" fmla="*/ 1025 w 1046"/>
                <a:gd name="T65" fmla="*/ 1066 h 1100"/>
                <a:gd name="T66" fmla="*/ 1035 w 1046"/>
                <a:gd name="T67" fmla="*/ 1051 h 1100"/>
                <a:gd name="T68" fmla="*/ 1042 w 1046"/>
                <a:gd name="T69" fmla="*/ 1035 h 1100"/>
                <a:gd name="T70" fmla="*/ 1045 w 1046"/>
                <a:gd name="T71" fmla="*/ 1016 h 1100"/>
                <a:gd name="T72" fmla="*/ 1046 w 1046"/>
                <a:gd name="T73" fmla="*/ 0 h 1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46" h="1100">
                  <a:moveTo>
                    <a:pt x="0" y="0"/>
                  </a:moveTo>
                  <a:lnTo>
                    <a:pt x="0" y="1007"/>
                  </a:lnTo>
                  <a:lnTo>
                    <a:pt x="0" y="1007"/>
                  </a:lnTo>
                  <a:lnTo>
                    <a:pt x="2" y="1016"/>
                  </a:lnTo>
                  <a:lnTo>
                    <a:pt x="3" y="1025"/>
                  </a:lnTo>
                  <a:lnTo>
                    <a:pt x="5" y="1035"/>
                  </a:lnTo>
                  <a:lnTo>
                    <a:pt x="8" y="1042"/>
                  </a:lnTo>
                  <a:lnTo>
                    <a:pt x="12" y="1051"/>
                  </a:lnTo>
                  <a:lnTo>
                    <a:pt x="17" y="1058"/>
                  </a:lnTo>
                  <a:lnTo>
                    <a:pt x="22" y="1066"/>
                  </a:lnTo>
                  <a:lnTo>
                    <a:pt x="27" y="1073"/>
                  </a:lnTo>
                  <a:lnTo>
                    <a:pt x="34" y="1078"/>
                  </a:lnTo>
                  <a:lnTo>
                    <a:pt x="42" y="1083"/>
                  </a:lnTo>
                  <a:lnTo>
                    <a:pt x="49" y="1088"/>
                  </a:lnTo>
                  <a:lnTo>
                    <a:pt x="57" y="1092"/>
                  </a:lnTo>
                  <a:lnTo>
                    <a:pt x="65" y="1095"/>
                  </a:lnTo>
                  <a:lnTo>
                    <a:pt x="74" y="1097"/>
                  </a:lnTo>
                  <a:lnTo>
                    <a:pt x="84" y="1098"/>
                  </a:lnTo>
                  <a:lnTo>
                    <a:pt x="93" y="1100"/>
                  </a:lnTo>
                  <a:lnTo>
                    <a:pt x="93" y="1100"/>
                  </a:lnTo>
                  <a:lnTo>
                    <a:pt x="102" y="1098"/>
                  </a:lnTo>
                  <a:lnTo>
                    <a:pt x="112" y="1097"/>
                  </a:lnTo>
                  <a:lnTo>
                    <a:pt x="121" y="1095"/>
                  </a:lnTo>
                  <a:lnTo>
                    <a:pt x="129" y="1092"/>
                  </a:lnTo>
                  <a:lnTo>
                    <a:pt x="137" y="1088"/>
                  </a:lnTo>
                  <a:lnTo>
                    <a:pt x="144" y="1083"/>
                  </a:lnTo>
                  <a:lnTo>
                    <a:pt x="152" y="1078"/>
                  </a:lnTo>
                  <a:lnTo>
                    <a:pt x="158" y="1073"/>
                  </a:lnTo>
                  <a:lnTo>
                    <a:pt x="164" y="1066"/>
                  </a:lnTo>
                  <a:lnTo>
                    <a:pt x="169" y="1058"/>
                  </a:lnTo>
                  <a:lnTo>
                    <a:pt x="175" y="1051"/>
                  </a:lnTo>
                  <a:lnTo>
                    <a:pt x="178" y="1042"/>
                  </a:lnTo>
                  <a:lnTo>
                    <a:pt x="181" y="1035"/>
                  </a:lnTo>
                  <a:lnTo>
                    <a:pt x="183" y="1025"/>
                  </a:lnTo>
                  <a:lnTo>
                    <a:pt x="184" y="1016"/>
                  </a:lnTo>
                  <a:lnTo>
                    <a:pt x="185" y="1007"/>
                  </a:lnTo>
                  <a:lnTo>
                    <a:pt x="185" y="998"/>
                  </a:lnTo>
                  <a:lnTo>
                    <a:pt x="861" y="998"/>
                  </a:lnTo>
                  <a:lnTo>
                    <a:pt x="861" y="1007"/>
                  </a:lnTo>
                  <a:lnTo>
                    <a:pt x="861" y="1007"/>
                  </a:lnTo>
                  <a:lnTo>
                    <a:pt x="863" y="1016"/>
                  </a:lnTo>
                  <a:lnTo>
                    <a:pt x="864" y="1025"/>
                  </a:lnTo>
                  <a:lnTo>
                    <a:pt x="866" y="1035"/>
                  </a:lnTo>
                  <a:lnTo>
                    <a:pt x="869" y="1042"/>
                  </a:lnTo>
                  <a:lnTo>
                    <a:pt x="872" y="1051"/>
                  </a:lnTo>
                  <a:lnTo>
                    <a:pt x="878" y="1058"/>
                  </a:lnTo>
                  <a:lnTo>
                    <a:pt x="883" y="1066"/>
                  </a:lnTo>
                  <a:lnTo>
                    <a:pt x="889" y="1073"/>
                  </a:lnTo>
                  <a:lnTo>
                    <a:pt x="895" y="1078"/>
                  </a:lnTo>
                  <a:lnTo>
                    <a:pt x="903" y="1083"/>
                  </a:lnTo>
                  <a:lnTo>
                    <a:pt x="910" y="1088"/>
                  </a:lnTo>
                  <a:lnTo>
                    <a:pt x="918" y="1092"/>
                  </a:lnTo>
                  <a:lnTo>
                    <a:pt x="926" y="1095"/>
                  </a:lnTo>
                  <a:lnTo>
                    <a:pt x="935" y="1097"/>
                  </a:lnTo>
                  <a:lnTo>
                    <a:pt x="945" y="1098"/>
                  </a:lnTo>
                  <a:lnTo>
                    <a:pt x="953" y="1100"/>
                  </a:lnTo>
                  <a:lnTo>
                    <a:pt x="953" y="1100"/>
                  </a:lnTo>
                  <a:lnTo>
                    <a:pt x="963" y="1098"/>
                  </a:lnTo>
                  <a:lnTo>
                    <a:pt x="973" y="1097"/>
                  </a:lnTo>
                  <a:lnTo>
                    <a:pt x="982" y="1095"/>
                  </a:lnTo>
                  <a:lnTo>
                    <a:pt x="990" y="1092"/>
                  </a:lnTo>
                  <a:lnTo>
                    <a:pt x="998" y="1088"/>
                  </a:lnTo>
                  <a:lnTo>
                    <a:pt x="1005" y="1083"/>
                  </a:lnTo>
                  <a:lnTo>
                    <a:pt x="1013" y="1078"/>
                  </a:lnTo>
                  <a:lnTo>
                    <a:pt x="1019" y="1073"/>
                  </a:lnTo>
                  <a:lnTo>
                    <a:pt x="1025" y="1066"/>
                  </a:lnTo>
                  <a:lnTo>
                    <a:pt x="1030" y="1058"/>
                  </a:lnTo>
                  <a:lnTo>
                    <a:pt x="1035" y="1051"/>
                  </a:lnTo>
                  <a:lnTo>
                    <a:pt x="1039" y="1042"/>
                  </a:lnTo>
                  <a:lnTo>
                    <a:pt x="1042" y="1035"/>
                  </a:lnTo>
                  <a:lnTo>
                    <a:pt x="1044" y="1025"/>
                  </a:lnTo>
                  <a:lnTo>
                    <a:pt x="1045" y="1016"/>
                  </a:lnTo>
                  <a:lnTo>
                    <a:pt x="1046" y="1007"/>
                  </a:lnTo>
                  <a:lnTo>
                    <a:pt x="104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6" name="Freeform 169">
              <a:extLst>
                <a:ext uri="{FF2B5EF4-FFF2-40B4-BE49-F238E27FC236}">
                  <a16:creationId xmlns:a16="http://schemas.microsoft.com/office/drawing/2014/main" id="{EF18276A-27F9-40E1-891C-51C92F6A8B8C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0328" y="4082960"/>
              <a:ext cx="85606" cy="83137"/>
            </a:xfrm>
            <a:custGeom>
              <a:avLst/>
              <a:gdLst>
                <a:gd name="T0" fmla="*/ 579 w 728"/>
                <a:gd name="T1" fmla="*/ 48 h 706"/>
                <a:gd name="T2" fmla="*/ 374 w 728"/>
                <a:gd name="T3" fmla="*/ 553 h 706"/>
                <a:gd name="T4" fmla="*/ 77 w 728"/>
                <a:gd name="T5" fmla="*/ 553 h 706"/>
                <a:gd name="T6" fmla="*/ 61 w 728"/>
                <a:gd name="T7" fmla="*/ 555 h 706"/>
                <a:gd name="T8" fmla="*/ 47 w 728"/>
                <a:gd name="T9" fmla="*/ 559 h 706"/>
                <a:gd name="T10" fmla="*/ 34 w 728"/>
                <a:gd name="T11" fmla="*/ 567 h 706"/>
                <a:gd name="T12" fmla="*/ 22 w 728"/>
                <a:gd name="T13" fmla="*/ 575 h 706"/>
                <a:gd name="T14" fmla="*/ 14 w 728"/>
                <a:gd name="T15" fmla="*/ 587 h 706"/>
                <a:gd name="T16" fmla="*/ 6 w 728"/>
                <a:gd name="T17" fmla="*/ 600 h 706"/>
                <a:gd name="T18" fmla="*/ 2 w 728"/>
                <a:gd name="T19" fmla="*/ 614 h 706"/>
                <a:gd name="T20" fmla="*/ 0 w 728"/>
                <a:gd name="T21" fmla="*/ 629 h 706"/>
                <a:gd name="T22" fmla="*/ 1 w 728"/>
                <a:gd name="T23" fmla="*/ 638 h 706"/>
                <a:gd name="T24" fmla="*/ 4 w 728"/>
                <a:gd name="T25" fmla="*/ 653 h 706"/>
                <a:gd name="T26" fmla="*/ 9 w 728"/>
                <a:gd name="T27" fmla="*/ 666 h 706"/>
                <a:gd name="T28" fmla="*/ 18 w 728"/>
                <a:gd name="T29" fmla="*/ 679 h 706"/>
                <a:gd name="T30" fmla="*/ 28 w 728"/>
                <a:gd name="T31" fmla="*/ 689 h 706"/>
                <a:gd name="T32" fmla="*/ 41 w 728"/>
                <a:gd name="T33" fmla="*/ 698 h 706"/>
                <a:gd name="T34" fmla="*/ 54 w 728"/>
                <a:gd name="T35" fmla="*/ 703 h 706"/>
                <a:gd name="T36" fmla="*/ 69 w 728"/>
                <a:gd name="T37" fmla="*/ 706 h 706"/>
                <a:gd name="T38" fmla="*/ 477 w 728"/>
                <a:gd name="T39" fmla="*/ 706 h 706"/>
                <a:gd name="T40" fmla="*/ 722 w 728"/>
                <a:gd name="T41" fmla="*/ 106 h 706"/>
                <a:gd name="T42" fmla="*/ 727 w 728"/>
                <a:gd name="T43" fmla="*/ 91 h 706"/>
                <a:gd name="T44" fmla="*/ 728 w 728"/>
                <a:gd name="T45" fmla="*/ 76 h 706"/>
                <a:gd name="T46" fmla="*/ 727 w 728"/>
                <a:gd name="T47" fmla="*/ 61 h 706"/>
                <a:gd name="T48" fmla="*/ 721 w 728"/>
                <a:gd name="T49" fmla="*/ 47 h 706"/>
                <a:gd name="T50" fmla="*/ 715 w 728"/>
                <a:gd name="T51" fmla="*/ 34 h 706"/>
                <a:gd name="T52" fmla="*/ 705 w 728"/>
                <a:gd name="T53" fmla="*/ 23 h 706"/>
                <a:gd name="T54" fmla="*/ 694 w 728"/>
                <a:gd name="T55" fmla="*/ 13 h 706"/>
                <a:gd name="T56" fmla="*/ 680 w 728"/>
                <a:gd name="T57" fmla="*/ 6 h 706"/>
                <a:gd name="T58" fmla="*/ 672 w 728"/>
                <a:gd name="T59" fmla="*/ 3 h 706"/>
                <a:gd name="T60" fmla="*/ 657 w 728"/>
                <a:gd name="T61" fmla="*/ 0 h 706"/>
                <a:gd name="T62" fmla="*/ 642 w 728"/>
                <a:gd name="T63" fmla="*/ 0 h 706"/>
                <a:gd name="T64" fmla="*/ 628 w 728"/>
                <a:gd name="T65" fmla="*/ 3 h 706"/>
                <a:gd name="T66" fmla="*/ 614 w 728"/>
                <a:gd name="T67" fmla="*/ 9 h 706"/>
                <a:gd name="T68" fmla="*/ 602 w 728"/>
                <a:gd name="T69" fmla="*/ 17 h 706"/>
                <a:gd name="T70" fmla="*/ 591 w 728"/>
                <a:gd name="T71" fmla="*/ 28 h 706"/>
                <a:gd name="T72" fmla="*/ 583 w 728"/>
                <a:gd name="T73" fmla="*/ 40 h 706"/>
                <a:gd name="T74" fmla="*/ 579 w 728"/>
                <a:gd name="T75" fmla="*/ 4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28" h="706">
                  <a:moveTo>
                    <a:pt x="579" y="48"/>
                  </a:moveTo>
                  <a:lnTo>
                    <a:pt x="579" y="48"/>
                  </a:lnTo>
                  <a:lnTo>
                    <a:pt x="374" y="553"/>
                  </a:lnTo>
                  <a:lnTo>
                    <a:pt x="374" y="553"/>
                  </a:lnTo>
                  <a:lnTo>
                    <a:pt x="77" y="553"/>
                  </a:lnTo>
                  <a:lnTo>
                    <a:pt x="77" y="553"/>
                  </a:lnTo>
                  <a:lnTo>
                    <a:pt x="69" y="554"/>
                  </a:lnTo>
                  <a:lnTo>
                    <a:pt x="61" y="555"/>
                  </a:lnTo>
                  <a:lnTo>
                    <a:pt x="54" y="557"/>
                  </a:lnTo>
                  <a:lnTo>
                    <a:pt x="47" y="559"/>
                  </a:lnTo>
                  <a:lnTo>
                    <a:pt x="41" y="562"/>
                  </a:lnTo>
                  <a:lnTo>
                    <a:pt x="34" y="567"/>
                  </a:lnTo>
                  <a:lnTo>
                    <a:pt x="28" y="571"/>
                  </a:lnTo>
                  <a:lnTo>
                    <a:pt x="22" y="575"/>
                  </a:lnTo>
                  <a:lnTo>
                    <a:pt x="18" y="581"/>
                  </a:lnTo>
                  <a:lnTo>
                    <a:pt x="14" y="587"/>
                  </a:lnTo>
                  <a:lnTo>
                    <a:pt x="9" y="594"/>
                  </a:lnTo>
                  <a:lnTo>
                    <a:pt x="6" y="600"/>
                  </a:lnTo>
                  <a:lnTo>
                    <a:pt x="4" y="607"/>
                  </a:lnTo>
                  <a:lnTo>
                    <a:pt x="2" y="614"/>
                  </a:lnTo>
                  <a:lnTo>
                    <a:pt x="1" y="622"/>
                  </a:lnTo>
                  <a:lnTo>
                    <a:pt x="0" y="629"/>
                  </a:lnTo>
                  <a:lnTo>
                    <a:pt x="0" y="629"/>
                  </a:lnTo>
                  <a:lnTo>
                    <a:pt x="1" y="638"/>
                  </a:lnTo>
                  <a:lnTo>
                    <a:pt x="2" y="646"/>
                  </a:lnTo>
                  <a:lnTo>
                    <a:pt x="4" y="653"/>
                  </a:lnTo>
                  <a:lnTo>
                    <a:pt x="6" y="660"/>
                  </a:lnTo>
                  <a:lnTo>
                    <a:pt x="9" y="666"/>
                  </a:lnTo>
                  <a:lnTo>
                    <a:pt x="14" y="673"/>
                  </a:lnTo>
                  <a:lnTo>
                    <a:pt x="18" y="679"/>
                  </a:lnTo>
                  <a:lnTo>
                    <a:pt x="22" y="685"/>
                  </a:lnTo>
                  <a:lnTo>
                    <a:pt x="28" y="689"/>
                  </a:lnTo>
                  <a:lnTo>
                    <a:pt x="34" y="693"/>
                  </a:lnTo>
                  <a:lnTo>
                    <a:pt x="41" y="698"/>
                  </a:lnTo>
                  <a:lnTo>
                    <a:pt x="47" y="701"/>
                  </a:lnTo>
                  <a:lnTo>
                    <a:pt x="54" y="703"/>
                  </a:lnTo>
                  <a:lnTo>
                    <a:pt x="61" y="705"/>
                  </a:lnTo>
                  <a:lnTo>
                    <a:pt x="69" y="706"/>
                  </a:lnTo>
                  <a:lnTo>
                    <a:pt x="77" y="706"/>
                  </a:lnTo>
                  <a:lnTo>
                    <a:pt x="477" y="706"/>
                  </a:lnTo>
                  <a:lnTo>
                    <a:pt x="722" y="106"/>
                  </a:lnTo>
                  <a:lnTo>
                    <a:pt x="722" y="106"/>
                  </a:lnTo>
                  <a:lnTo>
                    <a:pt x="724" y="99"/>
                  </a:lnTo>
                  <a:lnTo>
                    <a:pt x="727" y="91"/>
                  </a:lnTo>
                  <a:lnTo>
                    <a:pt x="728" y="83"/>
                  </a:lnTo>
                  <a:lnTo>
                    <a:pt x="728" y="76"/>
                  </a:lnTo>
                  <a:lnTo>
                    <a:pt x="728" y="68"/>
                  </a:lnTo>
                  <a:lnTo>
                    <a:pt x="727" y="61"/>
                  </a:lnTo>
                  <a:lnTo>
                    <a:pt x="724" y="54"/>
                  </a:lnTo>
                  <a:lnTo>
                    <a:pt x="721" y="47"/>
                  </a:lnTo>
                  <a:lnTo>
                    <a:pt x="719" y="40"/>
                  </a:lnTo>
                  <a:lnTo>
                    <a:pt x="715" y="34"/>
                  </a:lnTo>
                  <a:lnTo>
                    <a:pt x="710" y="28"/>
                  </a:lnTo>
                  <a:lnTo>
                    <a:pt x="705" y="23"/>
                  </a:lnTo>
                  <a:lnTo>
                    <a:pt x="699" y="17"/>
                  </a:lnTo>
                  <a:lnTo>
                    <a:pt x="694" y="13"/>
                  </a:lnTo>
                  <a:lnTo>
                    <a:pt x="687" y="9"/>
                  </a:lnTo>
                  <a:lnTo>
                    <a:pt x="680" y="6"/>
                  </a:lnTo>
                  <a:lnTo>
                    <a:pt x="680" y="6"/>
                  </a:lnTo>
                  <a:lnTo>
                    <a:pt x="672" y="3"/>
                  </a:lnTo>
                  <a:lnTo>
                    <a:pt x="665" y="1"/>
                  </a:lnTo>
                  <a:lnTo>
                    <a:pt x="657" y="0"/>
                  </a:lnTo>
                  <a:lnTo>
                    <a:pt x="650" y="0"/>
                  </a:lnTo>
                  <a:lnTo>
                    <a:pt x="642" y="0"/>
                  </a:lnTo>
                  <a:lnTo>
                    <a:pt x="635" y="1"/>
                  </a:lnTo>
                  <a:lnTo>
                    <a:pt x="628" y="3"/>
                  </a:lnTo>
                  <a:lnTo>
                    <a:pt x="621" y="6"/>
                  </a:lnTo>
                  <a:lnTo>
                    <a:pt x="614" y="9"/>
                  </a:lnTo>
                  <a:lnTo>
                    <a:pt x="608" y="13"/>
                  </a:lnTo>
                  <a:lnTo>
                    <a:pt x="602" y="17"/>
                  </a:lnTo>
                  <a:lnTo>
                    <a:pt x="597" y="23"/>
                  </a:lnTo>
                  <a:lnTo>
                    <a:pt x="591" y="28"/>
                  </a:lnTo>
                  <a:lnTo>
                    <a:pt x="587" y="34"/>
                  </a:lnTo>
                  <a:lnTo>
                    <a:pt x="583" y="40"/>
                  </a:lnTo>
                  <a:lnTo>
                    <a:pt x="579" y="48"/>
                  </a:lnTo>
                  <a:lnTo>
                    <a:pt x="579" y="48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aphicFrame>
        <p:nvGraphicFramePr>
          <p:cNvPr id="59" name="Wykres 58">
            <a:extLst>
              <a:ext uri="{FF2B5EF4-FFF2-40B4-BE49-F238E27FC236}">
                <a16:creationId xmlns:a16="http://schemas.microsoft.com/office/drawing/2014/main" id="{7EB84E7B-69A4-4866-889D-8800A761CD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7444643"/>
              </p:ext>
            </p:extLst>
          </p:nvPr>
        </p:nvGraphicFramePr>
        <p:xfrm>
          <a:off x="3829860" y="2490545"/>
          <a:ext cx="4377079" cy="1576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61" name="Wykres 60">
            <a:extLst>
              <a:ext uri="{FF2B5EF4-FFF2-40B4-BE49-F238E27FC236}">
                <a16:creationId xmlns:a16="http://schemas.microsoft.com/office/drawing/2014/main" id="{B5FE42FB-0859-405E-9812-2C639850DD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9308895"/>
              </p:ext>
            </p:extLst>
          </p:nvPr>
        </p:nvGraphicFramePr>
        <p:xfrm>
          <a:off x="3762126" y="3884162"/>
          <a:ext cx="4377079" cy="1576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41" name="pole tekstowe 40">
            <a:extLst>
              <a:ext uri="{FF2B5EF4-FFF2-40B4-BE49-F238E27FC236}">
                <a16:creationId xmlns:a16="http://schemas.microsoft.com/office/drawing/2014/main" id="{D6D102E2-08AD-4DDA-9BC6-7FA8ED57DEF1}"/>
              </a:ext>
            </a:extLst>
          </p:cNvPr>
          <p:cNvSpPr txBox="1"/>
          <p:nvPr/>
        </p:nvSpPr>
        <p:spPr>
          <a:xfrm>
            <a:off x="2994270" y="1893102"/>
            <a:ext cx="5830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>
                <a:solidFill>
                  <a:srgbClr val="E54337"/>
                </a:solidFill>
              </a:rPr>
              <a:t>59%</a:t>
            </a:r>
          </a:p>
        </p:txBody>
      </p:sp>
      <p:sp>
        <p:nvSpPr>
          <p:cNvPr id="42" name="pole tekstowe 41">
            <a:extLst>
              <a:ext uri="{FF2B5EF4-FFF2-40B4-BE49-F238E27FC236}">
                <a16:creationId xmlns:a16="http://schemas.microsoft.com/office/drawing/2014/main" id="{56BC890C-6FA4-476F-BCC0-593E81E8F218}"/>
              </a:ext>
            </a:extLst>
          </p:cNvPr>
          <p:cNvSpPr txBox="1"/>
          <p:nvPr/>
        </p:nvSpPr>
        <p:spPr>
          <a:xfrm>
            <a:off x="269528" y="3855400"/>
            <a:ext cx="5443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>
                <a:solidFill>
                  <a:srgbClr val="48AA48"/>
                </a:solidFill>
              </a:rPr>
              <a:t>36%</a:t>
            </a:r>
          </a:p>
        </p:txBody>
      </p:sp>
      <p:pic>
        <p:nvPicPr>
          <p:cNvPr id="50" name="Grafika 49">
            <a:extLst>
              <a:ext uri="{FF2B5EF4-FFF2-40B4-BE49-F238E27FC236}">
                <a16:creationId xmlns:a16="http://schemas.microsoft.com/office/drawing/2014/main" id="{7C485D05-7FCC-4CA9-A345-C95BBE4C36E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682450" y="1897032"/>
            <a:ext cx="366217" cy="366217"/>
          </a:xfrm>
          <a:prstGeom prst="rect">
            <a:avLst/>
          </a:prstGeom>
        </p:spPr>
      </p:pic>
      <p:pic>
        <p:nvPicPr>
          <p:cNvPr id="52" name="Grafika 51">
            <a:extLst>
              <a:ext uri="{FF2B5EF4-FFF2-40B4-BE49-F238E27FC236}">
                <a16:creationId xmlns:a16="http://schemas.microsoft.com/office/drawing/2014/main" id="{24A3C052-FABE-459D-89AA-76FB8F0ACD0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5400000" flipV="1">
            <a:off x="315913" y="3575506"/>
            <a:ext cx="366217" cy="36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4163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5575" y="908050"/>
            <a:ext cx="5536582" cy="1080790"/>
          </a:xfrm>
        </p:spPr>
        <p:txBody>
          <a:bodyPr/>
          <a:lstStyle/>
          <a:p>
            <a:r>
              <a:rPr lang="pl-PL" sz="1100"/>
              <a:t>9. Czy słyszał(a) Pan(i) o rządowym programie „Moja Woda”? </a:t>
            </a:r>
            <a:br>
              <a:rPr lang="pl-PL" sz="1100"/>
            </a:br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 Ze względu na płeć: mężczyzna: n=467, kobieta: n=537. Ze względu na wiek: 18-24 lata: n=204, 25-34 lata: n=221, </a:t>
            </a:r>
            <a:br>
              <a:rPr lang="pl-PL">
                <a:solidFill>
                  <a:schemeClr val="bg1">
                    <a:lumMod val="75000"/>
                  </a:schemeClr>
                </a:solidFill>
              </a:rPr>
            </a:br>
            <a:r>
              <a:rPr lang="pl-PL">
                <a:solidFill>
                  <a:schemeClr val="bg1">
                    <a:lumMod val="75000"/>
                  </a:schemeClr>
                </a:solidFill>
              </a:rPr>
              <a:t>35-44 lata: n=223, 45-59 lat: n=203, 60 i więcej lat: n=149. </a:t>
            </a:r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E69DEE7E-7C94-445C-87F7-02D5D6CB79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>
                <a:latin typeface="+mn-lt"/>
              </a:rPr>
              <a:t>Znajomość programu rządowego „Moja Woda”</a:t>
            </a:r>
          </a:p>
        </p:txBody>
      </p:sp>
      <p:sp>
        <p:nvSpPr>
          <p:cNvPr id="26" name="Symbol zastępczy tekstu 12">
            <a:extLst>
              <a:ext uri="{FF2B5EF4-FFF2-40B4-BE49-F238E27FC236}">
                <a16:creationId xmlns:a16="http://schemas.microsoft.com/office/drawing/2014/main" id="{791ED247-FCD7-4B2F-917C-D1F79C4B66A0}"/>
              </a:ext>
            </a:extLst>
          </p:cNvPr>
          <p:cNvSpPr txBox="1">
            <a:spLocks/>
          </p:cNvSpPr>
          <p:nvPr/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/>
              <a:t>Zachowanie i ochrona środowiska naturalnego oraz wspieranie efektywnego gospodarowania zasobami</a:t>
            </a:r>
          </a:p>
        </p:txBody>
      </p:sp>
      <p:sp>
        <p:nvSpPr>
          <p:cNvPr id="27" name="Symbol zastępczy tekstu 7">
            <a:extLst>
              <a:ext uri="{FF2B5EF4-FFF2-40B4-BE49-F238E27FC236}">
                <a16:creationId xmlns:a16="http://schemas.microsoft.com/office/drawing/2014/main" id="{CF8F763F-B4DE-4B4A-A0C1-FFFBE433CF0D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graphicFrame>
        <p:nvGraphicFramePr>
          <p:cNvPr id="14" name="Wykres 13" descr="Znajomość programu rządowego „Moja Woda”&#10;&#10;Wykres kołowy przedstawia znajomość rządowego programu &quot;Moja woda&quot;(tak - 35%, nie - 62%, nie wiem, trudno powiedzieć - 2%). ">
            <a:extLst>
              <a:ext uri="{FF2B5EF4-FFF2-40B4-BE49-F238E27FC236}">
                <a16:creationId xmlns:a16="http://schemas.microsoft.com/office/drawing/2014/main" id="{E74AD684-AD80-4EFB-8C9D-3A9CEA07B9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4071362"/>
              </p:ext>
            </p:extLst>
          </p:nvPr>
        </p:nvGraphicFramePr>
        <p:xfrm>
          <a:off x="373466" y="1521990"/>
          <a:ext cx="4334416" cy="24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Symbol zastępczy zawartości 4">
            <a:extLst>
              <a:ext uri="{FF2B5EF4-FFF2-40B4-BE49-F238E27FC236}">
                <a16:creationId xmlns:a16="http://schemas.microsoft.com/office/drawing/2014/main" id="{C8204CC1-46A1-4F57-8561-1D0BE63389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3886793"/>
              </p:ext>
            </p:extLst>
          </p:nvPr>
        </p:nvGraphicFramePr>
        <p:xfrm>
          <a:off x="758289" y="4202930"/>
          <a:ext cx="5110010" cy="1197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7" name="Grafika 16">
            <a:extLst>
              <a:ext uri="{FF2B5EF4-FFF2-40B4-BE49-F238E27FC236}">
                <a16:creationId xmlns:a16="http://schemas.microsoft.com/office/drawing/2014/main" id="{9017CFB5-B3D6-48C9-8F92-405C6FD926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7787" y="2737239"/>
            <a:ext cx="583036" cy="583036"/>
          </a:xfrm>
          <a:prstGeom prst="rect">
            <a:avLst/>
          </a:prstGeom>
        </p:spPr>
      </p:pic>
      <p:sp>
        <p:nvSpPr>
          <p:cNvPr id="18" name="pole tekstowe 17">
            <a:extLst>
              <a:ext uri="{FF2B5EF4-FFF2-40B4-BE49-F238E27FC236}">
                <a16:creationId xmlns:a16="http://schemas.microsoft.com/office/drawing/2014/main" id="{B28A8805-ED50-42E4-958A-9BF3CEBE8D37}"/>
              </a:ext>
            </a:extLst>
          </p:cNvPr>
          <p:cNvSpPr txBox="1"/>
          <p:nvPr/>
        </p:nvSpPr>
        <p:spPr>
          <a:xfrm>
            <a:off x="2767787" y="3243216"/>
            <a:ext cx="1170040" cy="6001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sz="1100" b="1" i="1" u="none" strike="noStrike" kern="120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Odsetek odpowiedzi pozytywnych</a:t>
            </a:r>
          </a:p>
        </p:txBody>
      </p:sp>
      <p:sp>
        <p:nvSpPr>
          <p:cNvPr id="28" name="Prostokąt: zaokrąglone rogi 27">
            <a:extLst>
              <a:ext uri="{FF2B5EF4-FFF2-40B4-BE49-F238E27FC236}">
                <a16:creationId xmlns:a16="http://schemas.microsoft.com/office/drawing/2014/main" id="{C61A8BF0-503C-4075-BD1F-82690B23AEFA}"/>
              </a:ext>
            </a:extLst>
          </p:cNvPr>
          <p:cNvSpPr/>
          <p:nvPr/>
        </p:nvSpPr>
        <p:spPr>
          <a:xfrm>
            <a:off x="3998079" y="1566328"/>
            <a:ext cx="4688295" cy="1676887"/>
          </a:xfrm>
          <a:prstGeom prst="roundRect">
            <a:avLst>
              <a:gd name="adj" fmla="val 14475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0" name="Prostokąt: zaokrąglone rogi 29">
            <a:extLst>
              <a:ext uri="{FF2B5EF4-FFF2-40B4-BE49-F238E27FC236}">
                <a16:creationId xmlns:a16="http://schemas.microsoft.com/office/drawing/2014/main" id="{419E5E78-A4A2-4D3D-9450-616959E28F80}"/>
              </a:ext>
            </a:extLst>
          </p:cNvPr>
          <p:cNvSpPr/>
          <p:nvPr/>
        </p:nvSpPr>
        <p:spPr>
          <a:xfrm>
            <a:off x="4009265" y="3386295"/>
            <a:ext cx="4688295" cy="1676887"/>
          </a:xfrm>
          <a:prstGeom prst="roundRect">
            <a:avLst>
              <a:gd name="adj" fmla="val 14475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35" name="Grupa 34">
            <a:extLst>
              <a:ext uri="{FF2B5EF4-FFF2-40B4-BE49-F238E27FC236}">
                <a16:creationId xmlns:a16="http://schemas.microsoft.com/office/drawing/2014/main" id="{BD39FB1A-7BD7-4B21-B031-9711E3C5D7F2}"/>
              </a:ext>
            </a:extLst>
          </p:cNvPr>
          <p:cNvGrpSpPr/>
          <p:nvPr/>
        </p:nvGrpSpPr>
        <p:grpSpPr>
          <a:xfrm>
            <a:off x="8026162" y="2139157"/>
            <a:ext cx="386280" cy="465285"/>
            <a:chOff x="6299205" y="3543307"/>
            <a:chExt cx="558800" cy="673091"/>
          </a:xfrm>
          <a:solidFill>
            <a:schemeClr val="bg1">
              <a:lumMod val="75000"/>
            </a:schemeClr>
          </a:solidFill>
        </p:grpSpPr>
        <p:sp>
          <p:nvSpPr>
            <p:cNvPr id="36" name="Freeform 32">
              <a:extLst>
                <a:ext uri="{FF2B5EF4-FFF2-40B4-BE49-F238E27FC236}">
                  <a16:creationId xmlns:a16="http://schemas.microsoft.com/office/drawing/2014/main" id="{6F447B63-093D-42D5-A758-15E70E8A11E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25" y="3989384"/>
              <a:ext cx="488951" cy="171449"/>
            </a:xfrm>
            <a:custGeom>
              <a:avLst/>
              <a:gdLst>
                <a:gd name="T0" fmla="*/ 2156 w 2156"/>
                <a:gd name="T1" fmla="*/ 754 h 754"/>
                <a:gd name="T2" fmla="*/ 0 w 2156"/>
                <a:gd name="T3" fmla="*/ 280 h 754"/>
                <a:gd name="T4" fmla="*/ 17 w 2156"/>
                <a:gd name="T5" fmla="*/ 281 h 754"/>
                <a:gd name="T6" fmla="*/ 49 w 2156"/>
                <a:gd name="T7" fmla="*/ 279 h 754"/>
                <a:gd name="T8" fmla="*/ 82 w 2156"/>
                <a:gd name="T9" fmla="*/ 270 h 754"/>
                <a:gd name="T10" fmla="*/ 111 w 2156"/>
                <a:gd name="T11" fmla="*/ 254 h 754"/>
                <a:gd name="T12" fmla="*/ 141 w 2156"/>
                <a:gd name="T13" fmla="*/ 230 h 754"/>
                <a:gd name="T14" fmla="*/ 170 w 2156"/>
                <a:gd name="T15" fmla="*/ 207 h 754"/>
                <a:gd name="T16" fmla="*/ 198 w 2156"/>
                <a:gd name="T17" fmla="*/ 187 h 754"/>
                <a:gd name="T18" fmla="*/ 231 w 2156"/>
                <a:gd name="T19" fmla="*/ 171 h 754"/>
                <a:gd name="T20" fmla="*/ 266 w 2156"/>
                <a:gd name="T21" fmla="*/ 163 h 754"/>
                <a:gd name="T22" fmla="*/ 286 w 2156"/>
                <a:gd name="T23" fmla="*/ 162 h 754"/>
                <a:gd name="T24" fmla="*/ 308 w 2156"/>
                <a:gd name="T25" fmla="*/ 164 h 754"/>
                <a:gd name="T26" fmla="*/ 332 w 2156"/>
                <a:gd name="T27" fmla="*/ 169 h 754"/>
                <a:gd name="T28" fmla="*/ 358 w 2156"/>
                <a:gd name="T29" fmla="*/ 176 h 754"/>
                <a:gd name="T30" fmla="*/ 417 w 2156"/>
                <a:gd name="T31" fmla="*/ 204 h 754"/>
                <a:gd name="T32" fmla="*/ 486 w 2156"/>
                <a:gd name="T33" fmla="*/ 246 h 754"/>
                <a:gd name="T34" fmla="*/ 521 w 2156"/>
                <a:gd name="T35" fmla="*/ 268 h 754"/>
                <a:gd name="T36" fmla="*/ 585 w 2156"/>
                <a:gd name="T37" fmla="*/ 304 h 754"/>
                <a:gd name="T38" fmla="*/ 646 w 2156"/>
                <a:gd name="T39" fmla="*/ 332 h 754"/>
                <a:gd name="T40" fmla="*/ 702 w 2156"/>
                <a:gd name="T41" fmla="*/ 349 h 754"/>
                <a:gd name="T42" fmla="*/ 756 w 2156"/>
                <a:gd name="T43" fmla="*/ 360 h 754"/>
                <a:gd name="T44" fmla="*/ 806 w 2156"/>
                <a:gd name="T45" fmla="*/ 362 h 754"/>
                <a:gd name="T46" fmla="*/ 852 w 2156"/>
                <a:gd name="T47" fmla="*/ 358 h 754"/>
                <a:gd name="T48" fmla="*/ 896 w 2156"/>
                <a:gd name="T49" fmla="*/ 347 h 754"/>
                <a:gd name="T50" fmla="*/ 937 w 2156"/>
                <a:gd name="T51" fmla="*/ 332 h 754"/>
                <a:gd name="T52" fmla="*/ 976 w 2156"/>
                <a:gd name="T53" fmla="*/ 312 h 754"/>
                <a:gd name="T54" fmla="*/ 1013 w 2156"/>
                <a:gd name="T55" fmla="*/ 288 h 754"/>
                <a:gd name="T56" fmla="*/ 1047 w 2156"/>
                <a:gd name="T57" fmla="*/ 260 h 754"/>
                <a:gd name="T58" fmla="*/ 1095 w 2156"/>
                <a:gd name="T59" fmla="*/ 216 h 754"/>
                <a:gd name="T60" fmla="*/ 1154 w 2156"/>
                <a:gd name="T61" fmla="*/ 152 h 754"/>
                <a:gd name="T62" fmla="*/ 1214 w 2156"/>
                <a:gd name="T63" fmla="*/ 84 h 754"/>
                <a:gd name="T64" fmla="*/ 1232 w 2156"/>
                <a:gd name="T65" fmla="*/ 66 h 754"/>
                <a:gd name="T66" fmla="*/ 1264 w 2156"/>
                <a:gd name="T67" fmla="*/ 36 h 754"/>
                <a:gd name="T68" fmla="*/ 1294 w 2156"/>
                <a:gd name="T69" fmla="*/ 15 h 754"/>
                <a:gd name="T70" fmla="*/ 1320 w 2156"/>
                <a:gd name="T71" fmla="*/ 4 h 754"/>
                <a:gd name="T72" fmla="*/ 1331 w 2156"/>
                <a:gd name="T73" fmla="*/ 2 h 754"/>
                <a:gd name="T74" fmla="*/ 1348 w 2156"/>
                <a:gd name="T75" fmla="*/ 4 h 754"/>
                <a:gd name="T76" fmla="*/ 1366 w 2156"/>
                <a:gd name="T77" fmla="*/ 12 h 754"/>
                <a:gd name="T78" fmla="*/ 1385 w 2156"/>
                <a:gd name="T79" fmla="*/ 23 h 754"/>
                <a:gd name="T80" fmla="*/ 1426 w 2156"/>
                <a:gd name="T81" fmla="*/ 56 h 754"/>
                <a:gd name="T82" fmla="*/ 1487 w 2156"/>
                <a:gd name="T83" fmla="*/ 116 h 754"/>
                <a:gd name="T84" fmla="*/ 1517 w 2156"/>
                <a:gd name="T85" fmla="*/ 145 h 754"/>
                <a:gd name="T86" fmla="*/ 1562 w 2156"/>
                <a:gd name="T87" fmla="*/ 188 h 754"/>
                <a:gd name="T88" fmla="*/ 1594 w 2156"/>
                <a:gd name="T89" fmla="*/ 214 h 754"/>
                <a:gd name="T90" fmla="*/ 1629 w 2156"/>
                <a:gd name="T91" fmla="*/ 237 h 754"/>
                <a:gd name="T92" fmla="*/ 1666 w 2156"/>
                <a:gd name="T93" fmla="*/ 257 h 754"/>
                <a:gd name="T94" fmla="*/ 1704 w 2156"/>
                <a:gd name="T95" fmla="*/ 271 h 754"/>
                <a:gd name="T96" fmla="*/ 1745 w 2156"/>
                <a:gd name="T97" fmla="*/ 278 h 754"/>
                <a:gd name="T98" fmla="*/ 1767 w 2156"/>
                <a:gd name="T99" fmla="*/ 279 h 754"/>
                <a:gd name="T100" fmla="*/ 1794 w 2156"/>
                <a:gd name="T101" fmla="*/ 278 h 754"/>
                <a:gd name="T102" fmla="*/ 1819 w 2156"/>
                <a:gd name="T103" fmla="*/ 274 h 754"/>
                <a:gd name="T104" fmla="*/ 1843 w 2156"/>
                <a:gd name="T105" fmla="*/ 267 h 754"/>
                <a:gd name="T106" fmla="*/ 1868 w 2156"/>
                <a:gd name="T107" fmla="*/ 257 h 754"/>
                <a:gd name="T108" fmla="*/ 1892 w 2156"/>
                <a:gd name="T109" fmla="*/ 245 h 754"/>
                <a:gd name="T110" fmla="*/ 1915 w 2156"/>
                <a:gd name="T111" fmla="*/ 230 h 754"/>
                <a:gd name="T112" fmla="*/ 1960 w 2156"/>
                <a:gd name="T113" fmla="*/ 191 h 754"/>
                <a:gd name="T114" fmla="*/ 2098 w 2156"/>
                <a:gd name="T115" fmla="*/ 57 h 754"/>
                <a:gd name="T116" fmla="*/ 2156 w 2156"/>
                <a:gd name="T117" fmla="*/ 0 h 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56" h="754">
                  <a:moveTo>
                    <a:pt x="2156" y="0"/>
                  </a:moveTo>
                  <a:lnTo>
                    <a:pt x="2156" y="754"/>
                  </a:lnTo>
                  <a:lnTo>
                    <a:pt x="0" y="754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17" y="281"/>
                  </a:lnTo>
                  <a:lnTo>
                    <a:pt x="32" y="281"/>
                  </a:lnTo>
                  <a:lnTo>
                    <a:pt x="49" y="279"/>
                  </a:lnTo>
                  <a:lnTo>
                    <a:pt x="66" y="275"/>
                  </a:lnTo>
                  <a:lnTo>
                    <a:pt x="82" y="270"/>
                  </a:lnTo>
                  <a:lnTo>
                    <a:pt x="96" y="262"/>
                  </a:lnTo>
                  <a:lnTo>
                    <a:pt x="111" y="254"/>
                  </a:lnTo>
                  <a:lnTo>
                    <a:pt x="125" y="244"/>
                  </a:lnTo>
                  <a:lnTo>
                    <a:pt x="141" y="230"/>
                  </a:lnTo>
                  <a:lnTo>
                    <a:pt x="141" y="230"/>
                  </a:lnTo>
                  <a:lnTo>
                    <a:pt x="170" y="207"/>
                  </a:lnTo>
                  <a:lnTo>
                    <a:pt x="183" y="196"/>
                  </a:lnTo>
                  <a:lnTo>
                    <a:pt x="198" y="187"/>
                  </a:lnTo>
                  <a:lnTo>
                    <a:pt x="214" y="179"/>
                  </a:lnTo>
                  <a:lnTo>
                    <a:pt x="231" y="171"/>
                  </a:lnTo>
                  <a:lnTo>
                    <a:pt x="247" y="166"/>
                  </a:lnTo>
                  <a:lnTo>
                    <a:pt x="266" y="163"/>
                  </a:lnTo>
                  <a:lnTo>
                    <a:pt x="277" y="162"/>
                  </a:lnTo>
                  <a:lnTo>
                    <a:pt x="286" y="162"/>
                  </a:lnTo>
                  <a:lnTo>
                    <a:pt x="298" y="163"/>
                  </a:lnTo>
                  <a:lnTo>
                    <a:pt x="308" y="164"/>
                  </a:lnTo>
                  <a:lnTo>
                    <a:pt x="320" y="166"/>
                  </a:lnTo>
                  <a:lnTo>
                    <a:pt x="332" y="169"/>
                  </a:lnTo>
                  <a:lnTo>
                    <a:pt x="345" y="172"/>
                  </a:lnTo>
                  <a:lnTo>
                    <a:pt x="358" y="176"/>
                  </a:lnTo>
                  <a:lnTo>
                    <a:pt x="387" y="188"/>
                  </a:lnTo>
                  <a:lnTo>
                    <a:pt x="417" y="204"/>
                  </a:lnTo>
                  <a:lnTo>
                    <a:pt x="451" y="223"/>
                  </a:lnTo>
                  <a:lnTo>
                    <a:pt x="486" y="246"/>
                  </a:lnTo>
                  <a:lnTo>
                    <a:pt x="486" y="246"/>
                  </a:lnTo>
                  <a:lnTo>
                    <a:pt x="521" y="268"/>
                  </a:lnTo>
                  <a:lnTo>
                    <a:pt x="553" y="288"/>
                  </a:lnTo>
                  <a:lnTo>
                    <a:pt x="585" y="304"/>
                  </a:lnTo>
                  <a:lnTo>
                    <a:pt x="616" y="319"/>
                  </a:lnTo>
                  <a:lnTo>
                    <a:pt x="646" y="332"/>
                  </a:lnTo>
                  <a:lnTo>
                    <a:pt x="675" y="342"/>
                  </a:lnTo>
                  <a:lnTo>
                    <a:pt x="702" y="349"/>
                  </a:lnTo>
                  <a:lnTo>
                    <a:pt x="730" y="356"/>
                  </a:lnTo>
                  <a:lnTo>
                    <a:pt x="756" y="360"/>
                  </a:lnTo>
                  <a:lnTo>
                    <a:pt x="781" y="362"/>
                  </a:lnTo>
                  <a:lnTo>
                    <a:pt x="806" y="362"/>
                  </a:lnTo>
                  <a:lnTo>
                    <a:pt x="829" y="361"/>
                  </a:lnTo>
                  <a:lnTo>
                    <a:pt x="852" y="358"/>
                  </a:lnTo>
                  <a:lnTo>
                    <a:pt x="875" y="354"/>
                  </a:lnTo>
                  <a:lnTo>
                    <a:pt x="896" y="347"/>
                  </a:lnTo>
                  <a:lnTo>
                    <a:pt x="917" y="340"/>
                  </a:lnTo>
                  <a:lnTo>
                    <a:pt x="937" y="332"/>
                  </a:lnTo>
                  <a:lnTo>
                    <a:pt x="957" y="322"/>
                  </a:lnTo>
                  <a:lnTo>
                    <a:pt x="976" y="312"/>
                  </a:lnTo>
                  <a:lnTo>
                    <a:pt x="995" y="300"/>
                  </a:lnTo>
                  <a:lnTo>
                    <a:pt x="1013" y="288"/>
                  </a:lnTo>
                  <a:lnTo>
                    <a:pt x="1030" y="274"/>
                  </a:lnTo>
                  <a:lnTo>
                    <a:pt x="1047" y="260"/>
                  </a:lnTo>
                  <a:lnTo>
                    <a:pt x="1064" y="247"/>
                  </a:lnTo>
                  <a:lnTo>
                    <a:pt x="1095" y="216"/>
                  </a:lnTo>
                  <a:lnTo>
                    <a:pt x="1126" y="185"/>
                  </a:lnTo>
                  <a:lnTo>
                    <a:pt x="1154" y="152"/>
                  </a:lnTo>
                  <a:lnTo>
                    <a:pt x="1182" y="121"/>
                  </a:lnTo>
                  <a:lnTo>
                    <a:pt x="1214" y="84"/>
                  </a:lnTo>
                  <a:lnTo>
                    <a:pt x="1214" y="84"/>
                  </a:lnTo>
                  <a:lnTo>
                    <a:pt x="1232" y="66"/>
                  </a:lnTo>
                  <a:lnTo>
                    <a:pt x="1247" y="50"/>
                  </a:lnTo>
                  <a:lnTo>
                    <a:pt x="1264" y="36"/>
                  </a:lnTo>
                  <a:lnTo>
                    <a:pt x="1279" y="24"/>
                  </a:lnTo>
                  <a:lnTo>
                    <a:pt x="1294" y="15"/>
                  </a:lnTo>
                  <a:lnTo>
                    <a:pt x="1307" y="9"/>
                  </a:lnTo>
                  <a:lnTo>
                    <a:pt x="1320" y="4"/>
                  </a:lnTo>
                  <a:lnTo>
                    <a:pt x="1331" y="2"/>
                  </a:lnTo>
                  <a:lnTo>
                    <a:pt x="1331" y="2"/>
                  </a:lnTo>
                  <a:lnTo>
                    <a:pt x="1340" y="3"/>
                  </a:lnTo>
                  <a:lnTo>
                    <a:pt x="1348" y="4"/>
                  </a:lnTo>
                  <a:lnTo>
                    <a:pt x="1356" y="8"/>
                  </a:lnTo>
                  <a:lnTo>
                    <a:pt x="1366" y="12"/>
                  </a:lnTo>
                  <a:lnTo>
                    <a:pt x="1375" y="17"/>
                  </a:lnTo>
                  <a:lnTo>
                    <a:pt x="1385" y="23"/>
                  </a:lnTo>
                  <a:lnTo>
                    <a:pt x="1406" y="39"/>
                  </a:lnTo>
                  <a:lnTo>
                    <a:pt x="1426" y="56"/>
                  </a:lnTo>
                  <a:lnTo>
                    <a:pt x="1447" y="76"/>
                  </a:lnTo>
                  <a:lnTo>
                    <a:pt x="1487" y="116"/>
                  </a:lnTo>
                  <a:lnTo>
                    <a:pt x="1487" y="116"/>
                  </a:lnTo>
                  <a:lnTo>
                    <a:pt x="1517" y="145"/>
                  </a:lnTo>
                  <a:lnTo>
                    <a:pt x="1546" y="174"/>
                  </a:lnTo>
                  <a:lnTo>
                    <a:pt x="1562" y="188"/>
                  </a:lnTo>
                  <a:lnTo>
                    <a:pt x="1579" y="202"/>
                  </a:lnTo>
                  <a:lnTo>
                    <a:pt x="1594" y="214"/>
                  </a:lnTo>
                  <a:lnTo>
                    <a:pt x="1611" y="227"/>
                  </a:lnTo>
                  <a:lnTo>
                    <a:pt x="1629" y="237"/>
                  </a:lnTo>
                  <a:lnTo>
                    <a:pt x="1647" y="248"/>
                  </a:lnTo>
                  <a:lnTo>
                    <a:pt x="1666" y="257"/>
                  </a:lnTo>
                  <a:lnTo>
                    <a:pt x="1685" y="265"/>
                  </a:lnTo>
                  <a:lnTo>
                    <a:pt x="1704" y="271"/>
                  </a:lnTo>
                  <a:lnTo>
                    <a:pt x="1724" y="276"/>
                  </a:lnTo>
                  <a:lnTo>
                    <a:pt x="1745" y="278"/>
                  </a:lnTo>
                  <a:lnTo>
                    <a:pt x="1767" y="279"/>
                  </a:lnTo>
                  <a:lnTo>
                    <a:pt x="1767" y="279"/>
                  </a:lnTo>
                  <a:lnTo>
                    <a:pt x="1780" y="279"/>
                  </a:lnTo>
                  <a:lnTo>
                    <a:pt x="1794" y="278"/>
                  </a:lnTo>
                  <a:lnTo>
                    <a:pt x="1806" y="276"/>
                  </a:lnTo>
                  <a:lnTo>
                    <a:pt x="1819" y="274"/>
                  </a:lnTo>
                  <a:lnTo>
                    <a:pt x="1831" y="271"/>
                  </a:lnTo>
                  <a:lnTo>
                    <a:pt x="1843" y="267"/>
                  </a:lnTo>
                  <a:lnTo>
                    <a:pt x="1855" y="262"/>
                  </a:lnTo>
                  <a:lnTo>
                    <a:pt x="1868" y="257"/>
                  </a:lnTo>
                  <a:lnTo>
                    <a:pt x="1880" y="252"/>
                  </a:lnTo>
                  <a:lnTo>
                    <a:pt x="1892" y="245"/>
                  </a:lnTo>
                  <a:lnTo>
                    <a:pt x="1904" y="237"/>
                  </a:lnTo>
                  <a:lnTo>
                    <a:pt x="1915" y="230"/>
                  </a:lnTo>
                  <a:lnTo>
                    <a:pt x="1938" y="212"/>
                  </a:lnTo>
                  <a:lnTo>
                    <a:pt x="1960" y="191"/>
                  </a:lnTo>
                  <a:lnTo>
                    <a:pt x="2098" y="57"/>
                  </a:lnTo>
                  <a:lnTo>
                    <a:pt x="2098" y="57"/>
                  </a:lnTo>
                  <a:lnTo>
                    <a:pt x="2156" y="0"/>
                  </a:lnTo>
                  <a:lnTo>
                    <a:pt x="215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7" name="Freeform 33">
              <a:extLst>
                <a:ext uri="{FF2B5EF4-FFF2-40B4-BE49-F238E27FC236}">
                  <a16:creationId xmlns:a16="http://schemas.microsoft.com/office/drawing/2014/main" id="{826AE946-2575-4778-8958-5D9D1091AB0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9205" y="4184649"/>
              <a:ext cx="558800" cy="31749"/>
            </a:xfrm>
            <a:custGeom>
              <a:avLst/>
              <a:gdLst>
                <a:gd name="T0" fmla="*/ 81 w 2461"/>
                <a:gd name="T1" fmla="*/ 0 h 143"/>
                <a:gd name="T2" fmla="*/ 73 w 2461"/>
                <a:gd name="T3" fmla="*/ 1 h 143"/>
                <a:gd name="T4" fmla="*/ 57 w 2461"/>
                <a:gd name="T5" fmla="*/ 3 h 143"/>
                <a:gd name="T6" fmla="*/ 43 w 2461"/>
                <a:gd name="T7" fmla="*/ 8 h 143"/>
                <a:gd name="T8" fmla="*/ 29 w 2461"/>
                <a:gd name="T9" fmla="*/ 17 h 143"/>
                <a:gd name="T10" fmla="*/ 19 w 2461"/>
                <a:gd name="T11" fmla="*/ 26 h 143"/>
                <a:gd name="T12" fmla="*/ 9 w 2461"/>
                <a:gd name="T13" fmla="*/ 38 h 143"/>
                <a:gd name="T14" fmla="*/ 3 w 2461"/>
                <a:gd name="T15" fmla="*/ 50 h 143"/>
                <a:gd name="T16" fmla="*/ 0 w 2461"/>
                <a:gd name="T17" fmla="*/ 64 h 143"/>
                <a:gd name="T18" fmla="*/ 0 w 2461"/>
                <a:gd name="T19" fmla="*/ 71 h 143"/>
                <a:gd name="T20" fmla="*/ 2 w 2461"/>
                <a:gd name="T21" fmla="*/ 86 h 143"/>
                <a:gd name="T22" fmla="*/ 6 w 2461"/>
                <a:gd name="T23" fmla="*/ 99 h 143"/>
                <a:gd name="T24" fmla="*/ 14 w 2461"/>
                <a:gd name="T25" fmla="*/ 111 h 143"/>
                <a:gd name="T26" fmla="*/ 24 w 2461"/>
                <a:gd name="T27" fmla="*/ 122 h 143"/>
                <a:gd name="T28" fmla="*/ 36 w 2461"/>
                <a:gd name="T29" fmla="*/ 130 h 143"/>
                <a:gd name="T30" fmla="*/ 49 w 2461"/>
                <a:gd name="T31" fmla="*/ 136 h 143"/>
                <a:gd name="T32" fmla="*/ 65 w 2461"/>
                <a:gd name="T33" fmla="*/ 141 h 143"/>
                <a:gd name="T34" fmla="*/ 81 w 2461"/>
                <a:gd name="T35" fmla="*/ 143 h 143"/>
                <a:gd name="T36" fmla="*/ 2381 w 2461"/>
                <a:gd name="T37" fmla="*/ 143 h 143"/>
                <a:gd name="T38" fmla="*/ 2396 w 2461"/>
                <a:gd name="T39" fmla="*/ 141 h 143"/>
                <a:gd name="T40" fmla="*/ 2412 w 2461"/>
                <a:gd name="T41" fmla="*/ 136 h 143"/>
                <a:gd name="T42" fmla="*/ 2426 w 2461"/>
                <a:gd name="T43" fmla="*/ 130 h 143"/>
                <a:gd name="T44" fmla="*/ 2438 w 2461"/>
                <a:gd name="T45" fmla="*/ 122 h 143"/>
                <a:gd name="T46" fmla="*/ 2448 w 2461"/>
                <a:gd name="T47" fmla="*/ 111 h 143"/>
                <a:gd name="T48" fmla="*/ 2455 w 2461"/>
                <a:gd name="T49" fmla="*/ 99 h 143"/>
                <a:gd name="T50" fmla="*/ 2460 w 2461"/>
                <a:gd name="T51" fmla="*/ 86 h 143"/>
                <a:gd name="T52" fmla="*/ 2461 w 2461"/>
                <a:gd name="T53" fmla="*/ 71 h 143"/>
                <a:gd name="T54" fmla="*/ 2461 w 2461"/>
                <a:gd name="T55" fmla="*/ 64 h 143"/>
                <a:gd name="T56" fmla="*/ 2458 w 2461"/>
                <a:gd name="T57" fmla="*/ 50 h 143"/>
                <a:gd name="T58" fmla="*/ 2452 w 2461"/>
                <a:gd name="T59" fmla="*/ 38 h 143"/>
                <a:gd name="T60" fmla="*/ 2443 w 2461"/>
                <a:gd name="T61" fmla="*/ 26 h 143"/>
                <a:gd name="T62" fmla="*/ 2432 w 2461"/>
                <a:gd name="T63" fmla="*/ 17 h 143"/>
                <a:gd name="T64" fmla="*/ 2419 w 2461"/>
                <a:gd name="T65" fmla="*/ 8 h 143"/>
                <a:gd name="T66" fmla="*/ 2405 w 2461"/>
                <a:gd name="T67" fmla="*/ 3 h 143"/>
                <a:gd name="T68" fmla="*/ 2389 w 2461"/>
                <a:gd name="T69" fmla="*/ 1 h 143"/>
                <a:gd name="T70" fmla="*/ 2381 w 2461"/>
                <a:gd name="T71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61" h="143">
                  <a:moveTo>
                    <a:pt x="2381" y="0"/>
                  </a:moveTo>
                  <a:lnTo>
                    <a:pt x="81" y="0"/>
                  </a:lnTo>
                  <a:lnTo>
                    <a:pt x="81" y="0"/>
                  </a:lnTo>
                  <a:lnTo>
                    <a:pt x="73" y="1"/>
                  </a:lnTo>
                  <a:lnTo>
                    <a:pt x="65" y="2"/>
                  </a:lnTo>
                  <a:lnTo>
                    <a:pt x="57" y="3"/>
                  </a:lnTo>
                  <a:lnTo>
                    <a:pt x="49" y="6"/>
                  </a:lnTo>
                  <a:lnTo>
                    <a:pt x="43" y="8"/>
                  </a:lnTo>
                  <a:lnTo>
                    <a:pt x="36" y="13"/>
                  </a:lnTo>
                  <a:lnTo>
                    <a:pt x="29" y="17"/>
                  </a:lnTo>
                  <a:lnTo>
                    <a:pt x="24" y="21"/>
                  </a:lnTo>
                  <a:lnTo>
                    <a:pt x="19" y="26"/>
                  </a:lnTo>
                  <a:lnTo>
                    <a:pt x="14" y="32"/>
                  </a:lnTo>
                  <a:lnTo>
                    <a:pt x="9" y="38"/>
                  </a:lnTo>
                  <a:lnTo>
                    <a:pt x="6" y="44"/>
                  </a:lnTo>
                  <a:lnTo>
                    <a:pt x="3" y="50"/>
                  </a:lnTo>
                  <a:lnTo>
                    <a:pt x="2" y="57"/>
                  </a:lnTo>
                  <a:lnTo>
                    <a:pt x="0" y="64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79"/>
                  </a:lnTo>
                  <a:lnTo>
                    <a:pt x="2" y="86"/>
                  </a:lnTo>
                  <a:lnTo>
                    <a:pt x="3" y="92"/>
                  </a:lnTo>
                  <a:lnTo>
                    <a:pt x="6" y="99"/>
                  </a:lnTo>
                  <a:lnTo>
                    <a:pt x="9" y="105"/>
                  </a:lnTo>
                  <a:lnTo>
                    <a:pt x="14" y="111"/>
                  </a:lnTo>
                  <a:lnTo>
                    <a:pt x="19" y="117"/>
                  </a:lnTo>
                  <a:lnTo>
                    <a:pt x="24" y="122"/>
                  </a:lnTo>
                  <a:lnTo>
                    <a:pt x="29" y="126"/>
                  </a:lnTo>
                  <a:lnTo>
                    <a:pt x="36" y="130"/>
                  </a:lnTo>
                  <a:lnTo>
                    <a:pt x="43" y="133"/>
                  </a:lnTo>
                  <a:lnTo>
                    <a:pt x="49" y="136"/>
                  </a:lnTo>
                  <a:lnTo>
                    <a:pt x="57" y="140"/>
                  </a:lnTo>
                  <a:lnTo>
                    <a:pt x="65" y="141"/>
                  </a:lnTo>
                  <a:lnTo>
                    <a:pt x="73" y="142"/>
                  </a:lnTo>
                  <a:lnTo>
                    <a:pt x="81" y="143"/>
                  </a:lnTo>
                  <a:lnTo>
                    <a:pt x="2381" y="143"/>
                  </a:lnTo>
                  <a:lnTo>
                    <a:pt x="2381" y="143"/>
                  </a:lnTo>
                  <a:lnTo>
                    <a:pt x="2389" y="142"/>
                  </a:lnTo>
                  <a:lnTo>
                    <a:pt x="2396" y="141"/>
                  </a:lnTo>
                  <a:lnTo>
                    <a:pt x="2405" y="140"/>
                  </a:lnTo>
                  <a:lnTo>
                    <a:pt x="2412" y="136"/>
                  </a:lnTo>
                  <a:lnTo>
                    <a:pt x="2419" y="133"/>
                  </a:lnTo>
                  <a:lnTo>
                    <a:pt x="2426" y="130"/>
                  </a:lnTo>
                  <a:lnTo>
                    <a:pt x="2432" y="126"/>
                  </a:lnTo>
                  <a:lnTo>
                    <a:pt x="2438" y="122"/>
                  </a:lnTo>
                  <a:lnTo>
                    <a:pt x="2443" y="117"/>
                  </a:lnTo>
                  <a:lnTo>
                    <a:pt x="2448" y="111"/>
                  </a:lnTo>
                  <a:lnTo>
                    <a:pt x="2452" y="105"/>
                  </a:lnTo>
                  <a:lnTo>
                    <a:pt x="2455" y="99"/>
                  </a:lnTo>
                  <a:lnTo>
                    <a:pt x="2458" y="92"/>
                  </a:lnTo>
                  <a:lnTo>
                    <a:pt x="2460" y="86"/>
                  </a:lnTo>
                  <a:lnTo>
                    <a:pt x="2461" y="79"/>
                  </a:lnTo>
                  <a:lnTo>
                    <a:pt x="2461" y="71"/>
                  </a:lnTo>
                  <a:lnTo>
                    <a:pt x="2461" y="71"/>
                  </a:lnTo>
                  <a:lnTo>
                    <a:pt x="2461" y="64"/>
                  </a:lnTo>
                  <a:lnTo>
                    <a:pt x="2460" y="57"/>
                  </a:lnTo>
                  <a:lnTo>
                    <a:pt x="2458" y="50"/>
                  </a:lnTo>
                  <a:lnTo>
                    <a:pt x="2455" y="44"/>
                  </a:lnTo>
                  <a:lnTo>
                    <a:pt x="2452" y="38"/>
                  </a:lnTo>
                  <a:lnTo>
                    <a:pt x="2448" y="32"/>
                  </a:lnTo>
                  <a:lnTo>
                    <a:pt x="2443" y="26"/>
                  </a:lnTo>
                  <a:lnTo>
                    <a:pt x="2438" y="21"/>
                  </a:lnTo>
                  <a:lnTo>
                    <a:pt x="2432" y="17"/>
                  </a:lnTo>
                  <a:lnTo>
                    <a:pt x="2426" y="13"/>
                  </a:lnTo>
                  <a:lnTo>
                    <a:pt x="2419" y="8"/>
                  </a:lnTo>
                  <a:lnTo>
                    <a:pt x="2412" y="6"/>
                  </a:lnTo>
                  <a:lnTo>
                    <a:pt x="2405" y="3"/>
                  </a:lnTo>
                  <a:lnTo>
                    <a:pt x="2396" y="2"/>
                  </a:lnTo>
                  <a:lnTo>
                    <a:pt x="2389" y="1"/>
                  </a:lnTo>
                  <a:lnTo>
                    <a:pt x="2381" y="0"/>
                  </a:lnTo>
                  <a:lnTo>
                    <a:pt x="238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8" name="Freeform 34">
              <a:extLst>
                <a:ext uri="{FF2B5EF4-FFF2-40B4-BE49-F238E27FC236}">
                  <a16:creationId xmlns:a16="http://schemas.microsoft.com/office/drawing/2014/main" id="{1A5219EF-DBD1-4283-92CC-260010EB09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21429" y="3670298"/>
              <a:ext cx="515938" cy="374649"/>
            </a:xfrm>
            <a:custGeom>
              <a:avLst/>
              <a:gdLst>
                <a:gd name="T0" fmla="*/ 2269 w 2273"/>
                <a:gd name="T1" fmla="*/ 1128 h 1646"/>
                <a:gd name="T2" fmla="*/ 2198 w 2273"/>
                <a:gd name="T3" fmla="*/ 1249 h 1646"/>
                <a:gd name="T4" fmla="*/ 1933 w 2273"/>
                <a:gd name="T5" fmla="*/ 1512 h 1646"/>
                <a:gd name="T6" fmla="*/ 1865 w 2273"/>
                <a:gd name="T7" fmla="*/ 1558 h 1646"/>
                <a:gd name="T8" fmla="*/ 1801 w 2273"/>
                <a:gd name="T9" fmla="*/ 1561 h 1646"/>
                <a:gd name="T10" fmla="*/ 1719 w 2273"/>
                <a:gd name="T11" fmla="*/ 1518 h 1646"/>
                <a:gd name="T12" fmla="*/ 1557 w 2273"/>
                <a:gd name="T13" fmla="*/ 1364 h 1646"/>
                <a:gd name="T14" fmla="*/ 1454 w 2273"/>
                <a:gd name="T15" fmla="*/ 1299 h 1646"/>
                <a:gd name="T16" fmla="*/ 1378 w 2273"/>
                <a:gd name="T17" fmla="*/ 1289 h 1646"/>
                <a:gd name="T18" fmla="*/ 1294 w 2273"/>
                <a:gd name="T19" fmla="*/ 1316 h 1646"/>
                <a:gd name="T20" fmla="*/ 1199 w 2273"/>
                <a:gd name="T21" fmla="*/ 1391 h 1646"/>
                <a:gd name="T22" fmla="*/ 1039 w 2273"/>
                <a:gd name="T23" fmla="*/ 1566 h 1646"/>
                <a:gd name="T24" fmla="*/ 949 w 2273"/>
                <a:gd name="T25" fmla="*/ 1626 h 1646"/>
                <a:gd name="T26" fmla="*/ 845 w 2273"/>
                <a:gd name="T27" fmla="*/ 1646 h 1646"/>
                <a:gd name="T28" fmla="*/ 717 w 2273"/>
                <a:gd name="T29" fmla="*/ 1612 h 1646"/>
                <a:gd name="T30" fmla="*/ 587 w 2273"/>
                <a:gd name="T31" fmla="*/ 1534 h 1646"/>
                <a:gd name="T32" fmla="*/ 443 w 2273"/>
                <a:gd name="T33" fmla="*/ 1464 h 1646"/>
                <a:gd name="T34" fmla="*/ 328 w 2273"/>
                <a:gd name="T35" fmla="*/ 1447 h 1646"/>
                <a:gd name="T36" fmla="*/ 238 w 2273"/>
                <a:gd name="T37" fmla="*/ 1466 h 1646"/>
                <a:gd name="T38" fmla="*/ 141 w 2273"/>
                <a:gd name="T39" fmla="*/ 1529 h 1646"/>
                <a:gd name="T40" fmla="*/ 73 w 2273"/>
                <a:gd name="T41" fmla="*/ 1567 h 1646"/>
                <a:gd name="T42" fmla="*/ 23 w 2273"/>
                <a:gd name="T43" fmla="*/ 1531 h 1646"/>
                <a:gd name="T44" fmla="*/ 0 w 2273"/>
                <a:gd name="T45" fmla="*/ 1453 h 1646"/>
                <a:gd name="T46" fmla="*/ 7 w 2273"/>
                <a:gd name="T47" fmla="*/ 731 h 1646"/>
                <a:gd name="T48" fmla="*/ 54 w 2273"/>
                <a:gd name="T49" fmla="*/ 653 h 1646"/>
                <a:gd name="T50" fmla="*/ 144 w 2273"/>
                <a:gd name="T51" fmla="*/ 583 h 1646"/>
                <a:gd name="T52" fmla="*/ 297 w 2273"/>
                <a:gd name="T53" fmla="*/ 510 h 1646"/>
                <a:gd name="T54" fmla="*/ 588 w 2273"/>
                <a:gd name="T55" fmla="*/ 182 h 1646"/>
                <a:gd name="T56" fmla="*/ 600 w 2273"/>
                <a:gd name="T57" fmla="*/ 138 h 1646"/>
                <a:gd name="T58" fmla="*/ 637 w 2273"/>
                <a:gd name="T59" fmla="*/ 101 h 1646"/>
                <a:gd name="T60" fmla="*/ 681 w 2273"/>
                <a:gd name="T61" fmla="*/ 91 h 1646"/>
                <a:gd name="T62" fmla="*/ 731 w 2273"/>
                <a:gd name="T63" fmla="*/ 107 h 1646"/>
                <a:gd name="T64" fmla="*/ 764 w 2273"/>
                <a:gd name="T65" fmla="*/ 147 h 1646"/>
                <a:gd name="T66" fmla="*/ 772 w 2273"/>
                <a:gd name="T67" fmla="*/ 406 h 1646"/>
                <a:gd name="T68" fmla="*/ 1045 w 2273"/>
                <a:gd name="T69" fmla="*/ 91 h 1646"/>
                <a:gd name="T70" fmla="*/ 1061 w 2273"/>
                <a:gd name="T71" fmla="*/ 40 h 1646"/>
                <a:gd name="T72" fmla="*/ 1101 w 2273"/>
                <a:gd name="T73" fmla="*/ 7 h 1646"/>
                <a:gd name="T74" fmla="*/ 1146 w 2273"/>
                <a:gd name="T75" fmla="*/ 0 h 1646"/>
                <a:gd name="T76" fmla="*/ 1195 w 2273"/>
                <a:gd name="T77" fmla="*/ 21 h 1646"/>
                <a:gd name="T78" fmla="*/ 1224 w 2273"/>
                <a:gd name="T79" fmla="*/ 64 h 1646"/>
                <a:gd name="T80" fmla="*/ 1299 w 2273"/>
                <a:gd name="T81" fmla="*/ 389 h 1646"/>
                <a:gd name="T82" fmla="*/ 1502 w 2273"/>
                <a:gd name="T83" fmla="*/ 173 h 1646"/>
                <a:gd name="T84" fmla="*/ 1522 w 2273"/>
                <a:gd name="T85" fmla="*/ 124 h 1646"/>
                <a:gd name="T86" fmla="*/ 1566 w 2273"/>
                <a:gd name="T87" fmla="*/ 95 h 1646"/>
                <a:gd name="T88" fmla="*/ 1611 w 2273"/>
                <a:gd name="T89" fmla="*/ 93 h 1646"/>
                <a:gd name="T90" fmla="*/ 1658 w 2273"/>
                <a:gd name="T91" fmla="*/ 117 h 1646"/>
                <a:gd name="T92" fmla="*/ 1683 w 2273"/>
                <a:gd name="T93" fmla="*/ 163 h 1646"/>
                <a:gd name="T94" fmla="*/ 1811 w 2273"/>
                <a:gd name="T95" fmla="*/ 460 h 1646"/>
                <a:gd name="T96" fmla="*/ 2070 w 2273"/>
                <a:gd name="T97" fmla="*/ 550 h 1646"/>
                <a:gd name="T98" fmla="*/ 2180 w 2273"/>
                <a:gd name="T99" fmla="*/ 617 h 1646"/>
                <a:gd name="T100" fmla="*/ 2249 w 2273"/>
                <a:gd name="T101" fmla="*/ 691 h 1646"/>
                <a:gd name="T102" fmla="*/ 2273 w 2273"/>
                <a:gd name="T103" fmla="*/ 771 h 1646"/>
                <a:gd name="T104" fmla="*/ 292 w 2273"/>
                <a:gd name="T105" fmla="*/ 869 h 1646"/>
                <a:gd name="T106" fmla="*/ 242 w 2273"/>
                <a:gd name="T107" fmla="*/ 832 h 1646"/>
                <a:gd name="T108" fmla="*/ 202 w 2273"/>
                <a:gd name="T109" fmla="*/ 842 h 1646"/>
                <a:gd name="T110" fmla="*/ 175 w 2273"/>
                <a:gd name="T111" fmla="*/ 892 h 1646"/>
                <a:gd name="T112" fmla="*/ 185 w 2273"/>
                <a:gd name="T113" fmla="*/ 1231 h 1646"/>
                <a:gd name="T114" fmla="*/ 236 w 2273"/>
                <a:gd name="T115" fmla="*/ 1258 h 1646"/>
                <a:gd name="T116" fmla="*/ 279 w 2273"/>
                <a:gd name="T117" fmla="*/ 1240 h 1646"/>
                <a:gd name="T118" fmla="*/ 297 w 2273"/>
                <a:gd name="T119" fmla="*/ 892 h 1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73" h="1646">
                  <a:moveTo>
                    <a:pt x="2273" y="771"/>
                  </a:moveTo>
                  <a:lnTo>
                    <a:pt x="2273" y="771"/>
                  </a:lnTo>
                  <a:lnTo>
                    <a:pt x="2273" y="1085"/>
                  </a:lnTo>
                  <a:lnTo>
                    <a:pt x="2273" y="1085"/>
                  </a:lnTo>
                  <a:lnTo>
                    <a:pt x="2272" y="1107"/>
                  </a:lnTo>
                  <a:lnTo>
                    <a:pt x="2269" y="1128"/>
                  </a:lnTo>
                  <a:lnTo>
                    <a:pt x="2263" y="1148"/>
                  </a:lnTo>
                  <a:lnTo>
                    <a:pt x="2255" y="1168"/>
                  </a:lnTo>
                  <a:lnTo>
                    <a:pt x="2246" y="1187"/>
                  </a:lnTo>
                  <a:lnTo>
                    <a:pt x="2232" y="1207"/>
                  </a:lnTo>
                  <a:lnTo>
                    <a:pt x="2216" y="1228"/>
                  </a:lnTo>
                  <a:lnTo>
                    <a:pt x="2198" y="1249"/>
                  </a:lnTo>
                  <a:lnTo>
                    <a:pt x="2176" y="1272"/>
                  </a:lnTo>
                  <a:lnTo>
                    <a:pt x="2152" y="1297"/>
                  </a:lnTo>
                  <a:lnTo>
                    <a:pt x="2094" y="1355"/>
                  </a:lnTo>
                  <a:lnTo>
                    <a:pt x="2020" y="1426"/>
                  </a:lnTo>
                  <a:lnTo>
                    <a:pt x="1933" y="1512"/>
                  </a:lnTo>
                  <a:lnTo>
                    <a:pt x="1933" y="1512"/>
                  </a:lnTo>
                  <a:lnTo>
                    <a:pt x="1922" y="1523"/>
                  </a:lnTo>
                  <a:lnTo>
                    <a:pt x="1910" y="1533"/>
                  </a:lnTo>
                  <a:lnTo>
                    <a:pt x="1899" y="1541"/>
                  </a:lnTo>
                  <a:lnTo>
                    <a:pt x="1887" y="1548"/>
                  </a:lnTo>
                  <a:lnTo>
                    <a:pt x="1876" y="1554"/>
                  </a:lnTo>
                  <a:lnTo>
                    <a:pt x="1865" y="1558"/>
                  </a:lnTo>
                  <a:lnTo>
                    <a:pt x="1854" y="1561"/>
                  </a:lnTo>
                  <a:lnTo>
                    <a:pt x="1843" y="1564"/>
                  </a:lnTo>
                  <a:lnTo>
                    <a:pt x="1833" y="1565"/>
                  </a:lnTo>
                  <a:lnTo>
                    <a:pt x="1822" y="1565"/>
                  </a:lnTo>
                  <a:lnTo>
                    <a:pt x="1812" y="1564"/>
                  </a:lnTo>
                  <a:lnTo>
                    <a:pt x="1801" y="1561"/>
                  </a:lnTo>
                  <a:lnTo>
                    <a:pt x="1791" y="1559"/>
                  </a:lnTo>
                  <a:lnTo>
                    <a:pt x="1780" y="1555"/>
                  </a:lnTo>
                  <a:lnTo>
                    <a:pt x="1770" y="1551"/>
                  </a:lnTo>
                  <a:lnTo>
                    <a:pt x="1760" y="1546"/>
                  </a:lnTo>
                  <a:lnTo>
                    <a:pt x="1739" y="1533"/>
                  </a:lnTo>
                  <a:lnTo>
                    <a:pt x="1719" y="1518"/>
                  </a:lnTo>
                  <a:lnTo>
                    <a:pt x="1699" y="1502"/>
                  </a:lnTo>
                  <a:lnTo>
                    <a:pt x="1680" y="1484"/>
                  </a:lnTo>
                  <a:lnTo>
                    <a:pt x="1640" y="1444"/>
                  </a:lnTo>
                  <a:lnTo>
                    <a:pt x="1599" y="1403"/>
                  </a:lnTo>
                  <a:lnTo>
                    <a:pt x="1578" y="1383"/>
                  </a:lnTo>
                  <a:lnTo>
                    <a:pt x="1557" y="1364"/>
                  </a:lnTo>
                  <a:lnTo>
                    <a:pt x="1535" y="1346"/>
                  </a:lnTo>
                  <a:lnTo>
                    <a:pt x="1513" y="1330"/>
                  </a:lnTo>
                  <a:lnTo>
                    <a:pt x="1490" y="1316"/>
                  </a:lnTo>
                  <a:lnTo>
                    <a:pt x="1478" y="1310"/>
                  </a:lnTo>
                  <a:lnTo>
                    <a:pt x="1466" y="1304"/>
                  </a:lnTo>
                  <a:lnTo>
                    <a:pt x="1454" y="1299"/>
                  </a:lnTo>
                  <a:lnTo>
                    <a:pt x="1442" y="1295"/>
                  </a:lnTo>
                  <a:lnTo>
                    <a:pt x="1430" y="1292"/>
                  </a:lnTo>
                  <a:lnTo>
                    <a:pt x="1418" y="1290"/>
                  </a:lnTo>
                  <a:lnTo>
                    <a:pt x="1404" y="1288"/>
                  </a:lnTo>
                  <a:lnTo>
                    <a:pt x="1391" y="1288"/>
                  </a:lnTo>
                  <a:lnTo>
                    <a:pt x="1378" y="1289"/>
                  </a:lnTo>
                  <a:lnTo>
                    <a:pt x="1365" y="1290"/>
                  </a:lnTo>
                  <a:lnTo>
                    <a:pt x="1350" y="1293"/>
                  </a:lnTo>
                  <a:lnTo>
                    <a:pt x="1337" y="1296"/>
                  </a:lnTo>
                  <a:lnTo>
                    <a:pt x="1323" y="1301"/>
                  </a:lnTo>
                  <a:lnTo>
                    <a:pt x="1308" y="1308"/>
                  </a:lnTo>
                  <a:lnTo>
                    <a:pt x="1294" y="1316"/>
                  </a:lnTo>
                  <a:lnTo>
                    <a:pt x="1279" y="1324"/>
                  </a:lnTo>
                  <a:lnTo>
                    <a:pt x="1263" y="1335"/>
                  </a:lnTo>
                  <a:lnTo>
                    <a:pt x="1248" y="1347"/>
                  </a:lnTo>
                  <a:lnTo>
                    <a:pt x="1232" y="1360"/>
                  </a:lnTo>
                  <a:lnTo>
                    <a:pt x="1215" y="1376"/>
                  </a:lnTo>
                  <a:lnTo>
                    <a:pt x="1199" y="1391"/>
                  </a:lnTo>
                  <a:lnTo>
                    <a:pt x="1183" y="1410"/>
                  </a:lnTo>
                  <a:lnTo>
                    <a:pt x="1183" y="1410"/>
                  </a:lnTo>
                  <a:lnTo>
                    <a:pt x="1124" y="1477"/>
                  </a:lnTo>
                  <a:lnTo>
                    <a:pt x="1096" y="1509"/>
                  </a:lnTo>
                  <a:lnTo>
                    <a:pt x="1067" y="1538"/>
                  </a:lnTo>
                  <a:lnTo>
                    <a:pt x="1039" y="1566"/>
                  </a:lnTo>
                  <a:lnTo>
                    <a:pt x="1024" y="1577"/>
                  </a:lnTo>
                  <a:lnTo>
                    <a:pt x="1010" y="1590"/>
                  </a:lnTo>
                  <a:lnTo>
                    <a:pt x="995" y="1600"/>
                  </a:lnTo>
                  <a:lnTo>
                    <a:pt x="980" y="1610"/>
                  </a:lnTo>
                  <a:lnTo>
                    <a:pt x="965" y="1618"/>
                  </a:lnTo>
                  <a:lnTo>
                    <a:pt x="949" y="1626"/>
                  </a:lnTo>
                  <a:lnTo>
                    <a:pt x="933" y="1633"/>
                  </a:lnTo>
                  <a:lnTo>
                    <a:pt x="916" y="1638"/>
                  </a:lnTo>
                  <a:lnTo>
                    <a:pt x="900" y="1642"/>
                  </a:lnTo>
                  <a:lnTo>
                    <a:pt x="882" y="1645"/>
                  </a:lnTo>
                  <a:lnTo>
                    <a:pt x="864" y="1646"/>
                  </a:lnTo>
                  <a:lnTo>
                    <a:pt x="845" y="1646"/>
                  </a:lnTo>
                  <a:lnTo>
                    <a:pt x="826" y="1645"/>
                  </a:lnTo>
                  <a:lnTo>
                    <a:pt x="806" y="1642"/>
                  </a:lnTo>
                  <a:lnTo>
                    <a:pt x="785" y="1637"/>
                  </a:lnTo>
                  <a:lnTo>
                    <a:pt x="763" y="1631"/>
                  </a:lnTo>
                  <a:lnTo>
                    <a:pt x="741" y="1622"/>
                  </a:lnTo>
                  <a:lnTo>
                    <a:pt x="717" y="1612"/>
                  </a:lnTo>
                  <a:lnTo>
                    <a:pt x="693" y="1600"/>
                  </a:lnTo>
                  <a:lnTo>
                    <a:pt x="668" y="1587"/>
                  </a:lnTo>
                  <a:lnTo>
                    <a:pt x="642" y="1571"/>
                  </a:lnTo>
                  <a:lnTo>
                    <a:pt x="615" y="1552"/>
                  </a:lnTo>
                  <a:lnTo>
                    <a:pt x="615" y="1552"/>
                  </a:lnTo>
                  <a:lnTo>
                    <a:pt x="587" y="1534"/>
                  </a:lnTo>
                  <a:lnTo>
                    <a:pt x="561" y="1518"/>
                  </a:lnTo>
                  <a:lnTo>
                    <a:pt x="535" y="1504"/>
                  </a:lnTo>
                  <a:lnTo>
                    <a:pt x="511" y="1492"/>
                  </a:lnTo>
                  <a:lnTo>
                    <a:pt x="488" y="1481"/>
                  </a:lnTo>
                  <a:lnTo>
                    <a:pt x="465" y="1472"/>
                  </a:lnTo>
                  <a:lnTo>
                    <a:pt x="443" y="1464"/>
                  </a:lnTo>
                  <a:lnTo>
                    <a:pt x="422" y="1459"/>
                  </a:lnTo>
                  <a:lnTo>
                    <a:pt x="402" y="1453"/>
                  </a:lnTo>
                  <a:lnTo>
                    <a:pt x="382" y="1450"/>
                  </a:lnTo>
                  <a:lnTo>
                    <a:pt x="363" y="1448"/>
                  </a:lnTo>
                  <a:lnTo>
                    <a:pt x="345" y="1447"/>
                  </a:lnTo>
                  <a:lnTo>
                    <a:pt x="328" y="1447"/>
                  </a:lnTo>
                  <a:lnTo>
                    <a:pt x="312" y="1448"/>
                  </a:lnTo>
                  <a:lnTo>
                    <a:pt x="296" y="1450"/>
                  </a:lnTo>
                  <a:lnTo>
                    <a:pt x="280" y="1453"/>
                  </a:lnTo>
                  <a:lnTo>
                    <a:pt x="267" y="1457"/>
                  </a:lnTo>
                  <a:lnTo>
                    <a:pt x="252" y="1462"/>
                  </a:lnTo>
                  <a:lnTo>
                    <a:pt x="238" y="1466"/>
                  </a:lnTo>
                  <a:lnTo>
                    <a:pt x="226" y="1472"/>
                  </a:lnTo>
                  <a:lnTo>
                    <a:pt x="213" y="1479"/>
                  </a:lnTo>
                  <a:lnTo>
                    <a:pt x="202" y="1485"/>
                  </a:lnTo>
                  <a:lnTo>
                    <a:pt x="179" y="1498"/>
                  </a:lnTo>
                  <a:lnTo>
                    <a:pt x="160" y="1513"/>
                  </a:lnTo>
                  <a:lnTo>
                    <a:pt x="141" y="1529"/>
                  </a:lnTo>
                  <a:lnTo>
                    <a:pt x="107" y="1556"/>
                  </a:lnTo>
                  <a:lnTo>
                    <a:pt x="107" y="1556"/>
                  </a:lnTo>
                  <a:lnTo>
                    <a:pt x="99" y="1562"/>
                  </a:lnTo>
                  <a:lnTo>
                    <a:pt x="90" y="1566"/>
                  </a:lnTo>
                  <a:lnTo>
                    <a:pt x="81" y="1567"/>
                  </a:lnTo>
                  <a:lnTo>
                    <a:pt x="73" y="1567"/>
                  </a:lnTo>
                  <a:lnTo>
                    <a:pt x="63" y="1565"/>
                  </a:lnTo>
                  <a:lnTo>
                    <a:pt x="55" y="1561"/>
                  </a:lnTo>
                  <a:lnTo>
                    <a:pt x="46" y="1555"/>
                  </a:lnTo>
                  <a:lnTo>
                    <a:pt x="38" y="1549"/>
                  </a:lnTo>
                  <a:lnTo>
                    <a:pt x="30" y="1540"/>
                  </a:lnTo>
                  <a:lnTo>
                    <a:pt x="23" y="1531"/>
                  </a:lnTo>
                  <a:lnTo>
                    <a:pt x="16" y="1520"/>
                  </a:lnTo>
                  <a:lnTo>
                    <a:pt x="11" y="1509"/>
                  </a:lnTo>
                  <a:lnTo>
                    <a:pt x="7" y="1496"/>
                  </a:lnTo>
                  <a:lnTo>
                    <a:pt x="3" y="1483"/>
                  </a:lnTo>
                  <a:lnTo>
                    <a:pt x="1" y="1468"/>
                  </a:lnTo>
                  <a:lnTo>
                    <a:pt x="0" y="1453"/>
                  </a:lnTo>
                  <a:lnTo>
                    <a:pt x="0" y="1453"/>
                  </a:lnTo>
                  <a:lnTo>
                    <a:pt x="0" y="771"/>
                  </a:lnTo>
                  <a:lnTo>
                    <a:pt x="0" y="771"/>
                  </a:lnTo>
                  <a:lnTo>
                    <a:pt x="1" y="757"/>
                  </a:lnTo>
                  <a:lnTo>
                    <a:pt x="3" y="743"/>
                  </a:lnTo>
                  <a:lnTo>
                    <a:pt x="7" y="731"/>
                  </a:lnTo>
                  <a:lnTo>
                    <a:pt x="11" y="717"/>
                  </a:lnTo>
                  <a:lnTo>
                    <a:pt x="17" y="704"/>
                  </a:lnTo>
                  <a:lnTo>
                    <a:pt x="24" y="691"/>
                  </a:lnTo>
                  <a:lnTo>
                    <a:pt x="33" y="678"/>
                  </a:lnTo>
                  <a:lnTo>
                    <a:pt x="43" y="666"/>
                  </a:lnTo>
                  <a:lnTo>
                    <a:pt x="54" y="653"/>
                  </a:lnTo>
                  <a:lnTo>
                    <a:pt x="66" y="641"/>
                  </a:lnTo>
                  <a:lnTo>
                    <a:pt x="80" y="629"/>
                  </a:lnTo>
                  <a:lnTo>
                    <a:pt x="94" y="617"/>
                  </a:lnTo>
                  <a:lnTo>
                    <a:pt x="109" y="606"/>
                  </a:lnTo>
                  <a:lnTo>
                    <a:pt x="126" y="594"/>
                  </a:lnTo>
                  <a:lnTo>
                    <a:pt x="144" y="583"/>
                  </a:lnTo>
                  <a:lnTo>
                    <a:pt x="163" y="571"/>
                  </a:lnTo>
                  <a:lnTo>
                    <a:pt x="183" y="561"/>
                  </a:lnTo>
                  <a:lnTo>
                    <a:pt x="204" y="550"/>
                  </a:lnTo>
                  <a:lnTo>
                    <a:pt x="226" y="540"/>
                  </a:lnTo>
                  <a:lnTo>
                    <a:pt x="249" y="530"/>
                  </a:lnTo>
                  <a:lnTo>
                    <a:pt x="297" y="510"/>
                  </a:lnTo>
                  <a:lnTo>
                    <a:pt x="349" y="493"/>
                  </a:lnTo>
                  <a:lnTo>
                    <a:pt x="404" y="476"/>
                  </a:lnTo>
                  <a:lnTo>
                    <a:pt x="463" y="460"/>
                  </a:lnTo>
                  <a:lnTo>
                    <a:pt x="524" y="445"/>
                  </a:lnTo>
                  <a:lnTo>
                    <a:pt x="588" y="433"/>
                  </a:lnTo>
                  <a:lnTo>
                    <a:pt x="588" y="182"/>
                  </a:lnTo>
                  <a:lnTo>
                    <a:pt x="588" y="182"/>
                  </a:lnTo>
                  <a:lnTo>
                    <a:pt x="589" y="173"/>
                  </a:lnTo>
                  <a:lnTo>
                    <a:pt x="590" y="163"/>
                  </a:lnTo>
                  <a:lnTo>
                    <a:pt x="593" y="155"/>
                  </a:lnTo>
                  <a:lnTo>
                    <a:pt x="596" y="147"/>
                  </a:lnTo>
                  <a:lnTo>
                    <a:pt x="600" y="138"/>
                  </a:lnTo>
                  <a:lnTo>
                    <a:pt x="604" y="131"/>
                  </a:lnTo>
                  <a:lnTo>
                    <a:pt x="609" y="124"/>
                  </a:lnTo>
                  <a:lnTo>
                    <a:pt x="616" y="117"/>
                  </a:lnTo>
                  <a:lnTo>
                    <a:pt x="622" y="112"/>
                  </a:lnTo>
                  <a:lnTo>
                    <a:pt x="629" y="107"/>
                  </a:lnTo>
                  <a:lnTo>
                    <a:pt x="637" y="101"/>
                  </a:lnTo>
                  <a:lnTo>
                    <a:pt x="645" y="98"/>
                  </a:lnTo>
                  <a:lnTo>
                    <a:pt x="653" y="95"/>
                  </a:lnTo>
                  <a:lnTo>
                    <a:pt x="662" y="93"/>
                  </a:lnTo>
                  <a:lnTo>
                    <a:pt x="671" y="91"/>
                  </a:lnTo>
                  <a:lnTo>
                    <a:pt x="681" y="91"/>
                  </a:lnTo>
                  <a:lnTo>
                    <a:pt x="681" y="91"/>
                  </a:lnTo>
                  <a:lnTo>
                    <a:pt x="689" y="91"/>
                  </a:lnTo>
                  <a:lnTo>
                    <a:pt x="698" y="93"/>
                  </a:lnTo>
                  <a:lnTo>
                    <a:pt x="707" y="95"/>
                  </a:lnTo>
                  <a:lnTo>
                    <a:pt x="715" y="98"/>
                  </a:lnTo>
                  <a:lnTo>
                    <a:pt x="724" y="101"/>
                  </a:lnTo>
                  <a:lnTo>
                    <a:pt x="731" y="107"/>
                  </a:lnTo>
                  <a:lnTo>
                    <a:pt x="738" y="112"/>
                  </a:lnTo>
                  <a:lnTo>
                    <a:pt x="745" y="117"/>
                  </a:lnTo>
                  <a:lnTo>
                    <a:pt x="751" y="124"/>
                  </a:lnTo>
                  <a:lnTo>
                    <a:pt x="756" y="131"/>
                  </a:lnTo>
                  <a:lnTo>
                    <a:pt x="760" y="138"/>
                  </a:lnTo>
                  <a:lnTo>
                    <a:pt x="764" y="147"/>
                  </a:lnTo>
                  <a:lnTo>
                    <a:pt x="768" y="155"/>
                  </a:lnTo>
                  <a:lnTo>
                    <a:pt x="770" y="163"/>
                  </a:lnTo>
                  <a:lnTo>
                    <a:pt x="771" y="173"/>
                  </a:lnTo>
                  <a:lnTo>
                    <a:pt x="772" y="182"/>
                  </a:lnTo>
                  <a:lnTo>
                    <a:pt x="772" y="406"/>
                  </a:lnTo>
                  <a:lnTo>
                    <a:pt x="772" y="406"/>
                  </a:lnTo>
                  <a:lnTo>
                    <a:pt x="838" y="398"/>
                  </a:lnTo>
                  <a:lnTo>
                    <a:pt x="905" y="393"/>
                  </a:lnTo>
                  <a:lnTo>
                    <a:pt x="975" y="389"/>
                  </a:lnTo>
                  <a:lnTo>
                    <a:pt x="1045" y="387"/>
                  </a:lnTo>
                  <a:lnTo>
                    <a:pt x="1045" y="91"/>
                  </a:lnTo>
                  <a:lnTo>
                    <a:pt x="1045" y="91"/>
                  </a:lnTo>
                  <a:lnTo>
                    <a:pt x="1045" y="81"/>
                  </a:lnTo>
                  <a:lnTo>
                    <a:pt x="1047" y="72"/>
                  </a:lnTo>
                  <a:lnTo>
                    <a:pt x="1050" y="64"/>
                  </a:lnTo>
                  <a:lnTo>
                    <a:pt x="1053" y="55"/>
                  </a:lnTo>
                  <a:lnTo>
                    <a:pt x="1057" y="47"/>
                  </a:lnTo>
                  <a:lnTo>
                    <a:pt x="1061" y="40"/>
                  </a:lnTo>
                  <a:lnTo>
                    <a:pt x="1066" y="32"/>
                  </a:lnTo>
                  <a:lnTo>
                    <a:pt x="1073" y="26"/>
                  </a:lnTo>
                  <a:lnTo>
                    <a:pt x="1079" y="21"/>
                  </a:lnTo>
                  <a:lnTo>
                    <a:pt x="1085" y="15"/>
                  </a:lnTo>
                  <a:lnTo>
                    <a:pt x="1094" y="10"/>
                  </a:lnTo>
                  <a:lnTo>
                    <a:pt x="1101" y="7"/>
                  </a:lnTo>
                  <a:lnTo>
                    <a:pt x="1109" y="4"/>
                  </a:lnTo>
                  <a:lnTo>
                    <a:pt x="1119" y="2"/>
                  </a:lnTo>
                  <a:lnTo>
                    <a:pt x="1127" y="0"/>
                  </a:lnTo>
                  <a:lnTo>
                    <a:pt x="1137" y="0"/>
                  </a:lnTo>
                  <a:lnTo>
                    <a:pt x="1137" y="0"/>
                  </a:lnTo>
                  <a:lnTo>
                    <a:pt x="1146" y="0"/>
                  </a:lnTo>
                  <a:lnTo>
                    <a:pt x="1155" y="2"/>
                  </a:lnTo>
                  <a:lnTo>
                    <a:pt x="1164" y="4"/>
                  </a:lnTo>
                  <a:lnTo>
                    <a:pt x="1172" y="7"/>
                  </a:lnTo>
                  <a:lnTo>
                    <a:pt x="1181" y="10"/>
                  </a:lnTo>
                  <a:lnTo>
                    <a:pt x="1188" y="15"/>
                  </a:lnTo>
                  <a:lnTo>
                    <a:pt x="1195" y="21"/>
                  </a:lnTo>
                  <a:lnTo>
                    <a:pt x="1202" y="26"/>
                  </a:lnTo>
                  <a:lnTo>
                    <a:pt x="1207" y="32"/>
                  </a:lnTo>
                  <a:lnTo>
                    <a:pt x="1212" y="40"/>
                  </a:lnTo>
                  <a:lnTo>
                    <a:pt x="1217" y="47"/>
                  </a:lnTo>
                  <a:lnTo>
                    <a:pt x="1220" y="55"/>
                  </a:lnTo>
                  <a:lnTo>
                    <a:pt x="1224" y="64"/>
                  </a:lnTo>
                  <a:lnTo>
                    <a:pt x="1226" y="72"/>
                  </a:lnTo>
                  <a:lnTo>
                    <a:pt x="1228" y="81"/>
                  </a:lnTo>
                  <a:lnTo>
                    <a:pt x="1228" y="91"/>
                  </a:lnTo>
                  <a:lnTo>
                    <a:pt x="1228" y="387"/>
                  </a:lnTo>
                  <a:lnTo>
                    <a:pt x="1228" y="387"/>
                  </a:lnTo>
                  <a:lnTo>
                    <a:pt x="1299" y="389"/>
                  </a:lnTo>
                  <a:lnTo>
                    <a:pt x="1368" y="393"/>
                  </a:lnTo>
                  <a:lnTo>
                    <a:pt x="1435" y="398"/>
                  </a:lnTo>
                  <a:lnTo>
                    <a:pt x="1502" y="406"/>
                  </a:lnTo>
                  <a:lnTo>
                    <a:pt x="1502" y="182"/>
                  </a:lnTo>
                  <a:lnTo>
                    <a:pt x="1502" y="182"/>
                  </a:lnTo>
                  <a:lnTo>
                    <a:pt x="1502" y="173"/>
                  </a:lnTo>
                  <a:lnTo>
                    <a:pt x="1503" y="163"/>
                  </a:lnTo>
                  <a:lnTo>
                    <a:pt x="1506" y="155"/>
                  </a:lnTo>
                  <a:lnTo>
                    <a:pt x="1509" y="147"/>
                  </a:lnTo>
                  <a:lnTo>
                    <a:pt x="1513" y="138"/>
                  </a:lnTo>
                  <a:lnTo>
                    <a:pt x="1517" y="131"/>
                  </a:lnTo>
                  <a:lnTo>
                    <a:pt x="1522" y="124"/>
                  </a:lnTo>
                  <a:lnTo>
                    <a:pt x="1529" y="117"/>
                  </a:lnTo>
                  <a:lnTo>
                    <a:pt x="1535" y="112"/>
                  </a:lnTo>
                  <a:lnTo>
                    <a:pt x="1542" y="107"/>
                  </a:lnTo>
                  <a:lnTo>
                    <a:pt x="1550" y="101"/>
                  </a:lnTo>
                  <a:lnTo>
                    <a:pt x="1558" y="98"/>
                  </a:lnTo>
                  <a:lnTo>
                    <a:pt x="1566" y="95"/>
                  </a:lnTo>
                  <a:lnTo>
                    <a:pt x="1575" y="93"/>
                  </a:lnTo>
                  <a:lnTo>
                    <a:pt x="1584" y="91"/>
                  </a:lnTo>
                  <a:lnTo>
                    <a:pt x="1594" y="91"/>
                  </a:lnTo>
                  <a:lnTo>
                    <a:pt x="1594" y="91"/>
                  </a:lnTo>
                  <a:lnTo>
                    <a:pt x="1603" y="91"/>
                  </a:lnTo>
                  <a:lnTo>
                    <a:pt x="1611" y="93"/>
                  </a:lnTo>
                  <a:lnTo>
                    <a:pt x="1621" y="95"/>
                  </a:lnTo>
                  <a:lnTo>
                    <a:pt x="1629" y="98"/>
                  </a:lnTo>
                  <a:lnTo>
                    <a:pt x="1637" y="101"/>
                  </a:lnTo>
                  <a:lnTo>
                    <a:pt x="1644" y="107"/>
                  </a:lnTo>
                  <a:lnTo>
                    <a:pt x="1651" y="112"/>
                  </a:lnTo>
                  <a:lnTo>
                    <a:pt x="1658" y="117"/>
                  </a:lnTo>
                  <a:lnTo>
                    <a:pt x="1664" y="124"/>
                  </a:lnTo>
                  <a:lnTo>
                    <a:pt x="1669" y="131"/>
                  </a:lnTo>
                  <a:lnTo>
                    <a:pt x="1673" y="138"/>
                  </a:lnTo>
                  <a:lnTo>
                    <a:pt x="1677" y="147"/>
                  </a:lnTo>
                  <a:lnTo>
                    <a:pt x="1681" y="155"/>
                  </a:lnTo>
                  <a:lnTo>
                    <a:pt x="1683" y="163"/>
                  </a:lnTo>
                  <a:lnTo>
                    <a:pt x="1684" y="173"/>
                  </a:lnTo>
                  <a:lnTo>
                    <a:pt x="1685" y="182"/>
                  </a:lnTo>
                  <a:lnTo>
                    <a:pt x="1685" y="433"/>
                  </a:lnTo>
                  <a:lnTo>
                    <a:pt x="1685" y="433"/>
                  </a:lnTo>
                  <a:lnTo>
                    <a:pt x="1749" y="445"/>
                  </a:lnTo>
                  <a:lnTo>
                    <a:pt x="1811" y="460"/>
                  </a:lnTo>
                  <a:lnTo>
                    <a:pt x="1869" y="476"/>
                  </a:lnTo>
                  <a:lnTo>
                    <a:pt x="1925" y="493"/>
                  </a:lnTo>
                  <a:lnTo>
                    <a:pt x="1976" y="510"/>
                  </a:lnTo>
                  <a:lnTo>
                    <a:pt x="2024" y="530"/>
                  </a:lnTo>
                  <a:lnTo>
                    <a:pt x="2048" y="540"/>
                  </a:lnTo>
                  <a:lnTo>
                    <a:pt x="2070" y="550"/>
                  </a:lnTo>
                  <a:lnTo>
                    <a:pt x="2091" y="561"/>
                  </a:lnTo>
                  <a:lnTo>
                    <a:pt x="2110" y="571"/>
                  </a:lnTo>
                  <a:lnTo>
                    <a:pt x="2129" y="583"/>
                  </a:lnTo>
                  <a:lnTo>
                    <a:pt x="2147" y="594"/>
                  </a:lnTo>
                  <a:lnTo>
                    <a:pt x="2164" y="606"/>
                  </a:lnTo>
                  <a:lnTo>
                    <a:pt x="2180" y="617"/>
                  </a:lnTo>
                  <a:lnTo>
                    <a:pt x="2194" y="629"/>
                  </a:lnTo>
                  <a:lnTo>
                    <a:pt x="2207" y="641"/>
                  </a:lnTo>
                  <a:lnTo>
                    <a:pt x="2219" y="653"/>
                  </a:lnTo>
                  <a:lnTo>
                    <a:pt x="2230" y="666"/>
                  </a:lnTo>
                  <a:lnTo>
                    <a:pt x="2240" y="678"/>
                  </a:lnTo>
                  <a:lnTo>
                    <a:pt x="2249" y="691"/>
                  </a:lnTo>
                  <a:lnTo>
                    <a:pt x="2256" y="704"/>
                  </a:lnTo>
                  <a:lnTo>
                    <a:pt x="2262" y="717"/>
                  </a:lnTo>
                  <a:lnTo>
                    <a:pt x="2267" y="731"/>
                  </a:lnTo>
                  <a:lnTo>
                    <a:pt x="2270" y="743"/>
                  </a:lnTo>
                  <a:lnTo>
                    <a:pt x="2272" y="757"/>
                  </a:lnTo>
                  <a:lnTo>
                    <a:pt x="2273" y="771"/>
                  </a:lnTo>
                  <a:lnTo>
                    <a:pt x="2273" y="771"/>
                  </a:lnTo>
                  <a:close/>
                  <a:moveTo>
                    <a:pt x="297" y="892"/>
                  </a:moveTo>
                  <a:lnTo>
                    <a:pt x="297" y="892"/>
                  </a:lnTo>
                  <a:lnTo>
                    <a:pt x="296" y="887"/>
                  </a:lnTo>
                  <a:lnTo>
                    <a:pt x="296" y="881"/>
                  </a:lnTo>
                  <a:lnTo>
                    <a:pt x="292" y="869"/>
                  </a:lnTo>
                  <a:lnTo>
                    <a:pt x="286" y="859"/>
                  </a:lnTo>
                  <a:lnTo>
                    <a:pt x="279" y="849"/>
                  </a:lnTo>
                  <a:lnTo>
                    <a:pt x="270" y="842"/>
                  </a:lnTo>
                  <a:lnTo>
                    <a:pt x="259" y="837"/>
                  </a:lnTo>
                  <a:lnTo>
                    <a:pt x="248" y="834"/>
                  </a:lnTo>
                  <a:lnTo>
                    <a:pt x="242" y="832"/>
                  </a:lnTo>
                  <a:lnTo>
                    <a:pt x="236" y="831"/>
                  </a:lnTo>
                  <a:lnTo>
                    <a:pt x="236" y="831"/>
                  </a:lnTo>
                  <a:lnTo>
                    <a:pt x="230" y="832"/>
                  </a:lnTo>
                  <a:lnTo>
                    <a:pt x="224" y="834"/>
                  </a:lnTo>
                  <a:lnTo>
                    <a:pt x="212" y="837"/>
                  </a:lnTo>
                  <a:lnTo>
                    <a:pt x="202" y="842"/>
                  </a:lnTo>
                  <a:lnTo>
                    <a:pt x="193" y="849"/>
                  </a:lnTo>
                  <a:lnTo>
                    <a:pt x="185" y="859"/>
                  </a:lnTo>
                  <a:lnTo>
                    <a:pt x="179" y="869"/>
                  </a:lnTo>
                  <a:lnTo>
                    <a:pt x="176" y="881"/>
                  </a:lnTo>
                  <a:lnTo>
                    <a:pt x="175" y="887"/>
                  </a:lnTo>
                  <a:lnTo>
                    <a:pt x="175" y="892"/>
                  </a:lnTo>
                  <a:lnTo>
                    <a:pt x="175" y="1197"/>
                  </a:lnTo>
                  <a:lnTo>
                    <a:pt x="175" y="1197"/>
                  </a:lnTo>
                  <a:lnTo>
                    <a:pt x="175" y="1204"/>
                  </a:lnTo>
                  <a:lnTo>
                    <a:pt x="176" y="1210"/>
                  </a:lnTo>
                  <a:lnTo>
                    <a:pt x="179" y="1221"/>
                  </a:lnTo>
                  <a:lnTo>
                    <a:pt x="185" y="1231"/>
                  </a:lnTo>
                  <a:lnTo>
                    <a:pt x="193" y="1240"/>
                  </a:lnTo>
                  <a:lnTo>
                    <a:pt x="202" y="1248"/>
                  </a:lnTo>
                  <a:lnTo>
                    <a:pt x="212" y="1253"/>
                  </a:lnTo>
                  <a:lnTo>
                    <a:pt x="224" y="1257"/>
                  </a:lnTo>
                  <a:lnTo>
                    <a:pt x="230" y="1258"/>
                  </a:lnTo>
                  <a:lnTo>
                    <a:pt x="236" y="1258"/>
                  </a:lnTo>
                  <a:lnTo>
                    <a:pt x="236" y="1258"/>
                  </a:lnTo>
                  <a:lnTo>
                    <a:pt x="242" y="1258"/>
                  </a:lnTo>
                  <a:lnTo>
                    <a:pt x="248" y="1257"/>
                  </a:lnTo>
                  <a:lnTo>
                    <a:pt x="259" y="1253"/>
                  </a:lnTo>
                  <a:lnTo>
                    <a:pt x="270" y="1248"/>
                  </a:lnTo>
                  <a:lnTo>
                    <a:pt x="279" y="1240"/>
                  </a:lnTo>
                  <a:lnTo>
                    <a:pt x="286" y="1231"/>
                  </a:lnTo>
                  <a:lnTo>
                    <a:pt x="292" y="1221"/>
                  </a:lnTo>
                  <a:lnTo>
                    <a:pt x="296" y="1210"/>
                  </a:lnTo>
                  <a:lnTo>
                    <a:pt x="296" y="1204"/>
                  </a:lnTo>
                  <a:lnTo>
                    <a:pt x="297" y="1197"/>
                  </a:lnTo>
                  <a:lnTo>
                    <a:pt x="297" y="89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9" name="Freeform 35">
              <a:extLst>
                <a:ext uri="{FF2B5EF4-FFF2-40B4-BE49-F238E27FC236}">
                  <a16:creationId xmlns:a16="http://schemas.microsoft.com/office/drawing/2014/main" id="{23C19C4A-EC98-4776-9E25-DA2E72835E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1632" y="3563943"/>
              <a:ext cx="61913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1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9 w 274"/>
                <a:gd name="T67" fmla="*/ 450 h 456"/>
                <a:gd name="T68" fmla="*/ 191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8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1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9" y="450"/>
                  </a:lnTo>
                  <a:lnTo>
                    <a:pt x="191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8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0" name="Freeform 36">
              <a:extLst>
                <a:ext uri="{FF2B5EF4-FFF2-40B4-BE49-F238E27FC236}">
                  <a16:creationId xmlns:a16="http://schemas.microsoft.com/office/drawing/2014/main" id="{B16674F3-A9AF-4329-8A90-E9DA640DD94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8461" y="3543307"/>
              <a:ext cx="61913" cy="103188"/>
            </a:xfrm>
            <a:custGeom>
              <a:avLst/>
              <a:gdLst>
                <a:gd name="T0" fmla="*/ 138 w 275"/>
                <a:gd name="T1" fmla="*/ 0 h 457"/>
                <a:gd name="T2" fmla="*/ 138 w 275"/>
                <a:gd name="T3" fmla="*/ 0 h 457"/>
                <a:gd name="T4" fmla="*/ 117 w 275"/>
                <a:gd name="T5" fmla="*/ 39 h 457"/>
                <a:gd name="T6" fmla="*/ 95 w 275"/>
                <a:gd name="T7" fmla="*/ 81 h 457"/>
                <a:gd name="T8" fmla="*/ 69 w 275"/>
                <a:gd name="T9" fmla="*/ 132 h 457"/>
                <a:gd name="T10" fmla="*/ 44 w 275"/>
                <a:gd name="T11" fmla="*/ 185 h 457"/>
                <a:gd name="T12" fmla="*/ 33 w 275"/>
                <a:gd name="T13" fmla="*/ 212 h 457"/>
                <a:gd name="T14" fmla="*/ 22 w 275"/>
                <a:gd name="T15" fmla="*/ 237 h 457"/>
                <a:gd name="T16" fmla="*/ 14 w 275"/>
                <a:gd name="T17" fmla="*/ 263 h 457"/>
                <a:gd name="T18" fmla="*/ 7 w 275"/>
                <a:gd name="T19" fmla="*/ 285 h 457"/>
                <a:gd name="T20" fmla="*/ 2 w 275"/>
                <a:gd name="T21" fmla="*/ 304 h 457"/>
                <a:gd name="T22" fmla="*/ 1 w 275"/>
                <a:gd name="T23" fmla="*/ 312 h 457"/>
                <a:gd name="T24" fmla="*/ 0 w 275"/>
                <a:gd name="T25" fmla="*/ 319 h 457"/>
                <a:gd name="T26" fmla="*/ 0 w 275"/>
                <a:gd name="T27" fmla="*/ 319 h 457"/>
                <a:gd name="T28" fmla="*/ 1 w 275"/>
                <a:gd name="T29" fmla="*/ 334 h 457"/>
                <a:gd name="T30" fmla="*/ 3 w 275"/>
                <a:gd name="T31" fmla="*/ 348 h 457"/>
                <a:gd name="T32" fmla="*/ 7 w 275"/>
                <a:gd name="T33" fmla="*/ 360 h 457"/>
                <a:gd name="T34" fmla="*/ 12 w 275"/>
                <a:gd name="T35" fmla="*/ 373 h 457"/>
                <a:gd name="T36" fmla="*/ 17 w 275"/>
                <a:gd name="T37" fmla="*/ 385 h 457"/>
                <a:gd name="T38" fmla="*/ 24 w 275"/>
                <a:gd name="T39" fmla="*/ 397 h 457"/>
                <a:gd name="T40" fmla="*/ 32 w 275"/>
                <a:gd name="T41" fmla="*/ 407 h 457"/>
                <a:gd name="T42" fmla="*/ 41 w 275"/>
                <a:gd name="T43" fmla="*/ 417 h 457"/>
                <a:gd name="T44" fmla="*/ 51 w 275"/>
                <a:gd name="T45" fmla="*/ 425 h 457"/>
                <a:gd name="T46" fmla="*/ 61 w 275"/>
                <a:gd name="T47" fmla="*/ 434 h 457"/>
                <a:gd name="T48" fmla="*/ 73 w 275"/>
                <a:gd name="T49" fmla="*/ 440 h 457"/>
                <a:gd name="T50" fmla="*/ 84 w 275"/>
                <a:gd name="T51" fmla="*/ 446 h 457"/>
                <a:gd name="T52" fmla="*/ 97 w 275"/>
                <a:gd name="T53" fmla="*/ 450 h 457"/>
                <a:gd name="T54" fmla="*/ 110 w 275"/>
                <a:gd name="T55" fmla="*/ 454 h 457"/>
                <a:gd name="T56" fmla="*/ 124 w 275"/>
                <a:gd name="T57" fmla="*/ 456 h 457"/>
                <a:gd name="T58" fmla="*/ 138 w 275"/>
                <a:gd name="T59" fmla="*/ 457 h 457"/>
                <a:gd name="T60" fmla="*/ 138 w 275"/>
                <a:gd name="T61" fmla="*/ 457 h 457"/>
                <a:gd name="T62" fmla="*/ 151 w 275"/>
                <a:gd name="T63" fmla="*/ 456 h 457"/>
                <a:gd name="T64" fmla="*/ 165 w 275"/>
                <a:gd name="T65" fmla="*/ 454 h 457"/>
                <a:gd name="T66" fmla="*/ 178 w 275"/>
                <a:gd name="T67" fmla="*/ 450 h 457"/>
                <a:gd name="T68" fmla="*/ 191 w 275"/>
                <a:gd name="T69" fmla="*/ 446 h 457"/>
                <a:gd name="T70" fmla="*/ 203 w 275"/>
                <a:gd name="T71" fmla="*/ 440 h 457"/>
                <a:gd name="T72" fmla="*/ 214 w 275"/>
                <a:gd name="T73" fmla="*/ 434 h 457"/>
                <a:gd name="T74" fmla="*/ 225 w 275"/>
                <a:gd name="T75" fmla="*/ 425 h 457"/>
                <a:gd name="T76" fmla="*/ 235 w 275"/>
                <a:gd name="T77" fmla="*/ 417 h 457"/>
                <a:gd name="T78" fmla="*/ 243 w 275"/>
                <a:gd name="T79" fmla="*/ 407 h 457"/>
                <a:gd name="T80" fmla="*/ 251 w 275"/>
                <a:gd name="T81" fmla="*/ 397 h 457"/>
                <a:gd name="T82" fmla="*/ 258 w 275"/>
                <a:gd name="T83" fmla="*/ 385 h 457"/>
                <a:gd name="T84" fmla="*/ 264 w 275"/>
                <a:gd name="T85" fmla="*/ 373 h 457"/>
                <a:gd name="T86" fmla="*/ 269 w 275"/>
                <a:gd name="T87" fmla="*/ 360 h 457"/>
                <a:gd name="T88" fmla="*/ 272 w 275"/>
                <a:gd name="T89" fmla="*/ 348 h 457"/>
                <a:gd name="T90" fmla="*/ 274 w 275"/>
                <a:gd name="T91" fmla="*/ 334 h 457"/>
                <a:gd name="T92" fmla="*/ 275 w 275"/>
                <a:gd name="T93" fmla="*/ 319 h 457"/>
                <a:gd name="T94" fmla="*/ 275 w 275"/>
                <a:gd name="T95" fmla="*/ 319 h 457"/>
                <a:gd name="T96" fmla="*/ 274 w 275"/>
                <a:gd name="T97" fmla="*/ 312 h 457"/>
                <a:gd name="T98" fmla="*/ 273 w 275"/>
                <a:gd name="T99" fmla="*/ 304 h 457"/>
                <a:gd name="T100" fmla="*/ 269 w 275"/>
                <a:gd name="T101" fmla="*/ 285 h 457"/>
                <a:gd name="T102" fmla="*/ 262 w 275"/>
                <a:gd name="T103" fmla="*/ 263 h 457"/>
                <a:gd name="T104" fmla="*/ 253 w 275"/>
                <a:gd name="T105" fmla="*/ 237 h 457"/>
                <a:gd name="T106" fmla="*/ 242 w 275"/>
                <a:gd name="T107" fmla="*/ 212 h 457"/>
                <a:gd name="T108" fmla="*/ 231 w 275"/>
                <a:gd name="T109" fmla="*/ 185 h 457"/>
                <a:gd name="T110" fmla="*/ 206 w 275"/>
                <a:gd name="T111" fmla="*/ 132 h 457"/>
                <a:gd name="T112" fmla="*/ 181 w 275"/>
                <a:gd name="T113" fmla="*/ 81 h 457"/>
                <a:gd name="T114" fmla="*/ 160 w 275"/>
                <a:gd name="T115" fmla="*/ 39 h 457"/>
                <a:gd name="T116" fmla="*/ 138 w 275"/>
                <a:gd name="T117" fmla="*/ 0 h 457"/>
                <a:gd name="T118" fmla="*/ 138 w 275"/>
                <a:gd name="T119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5" h="457">
                  <a:moveTo>
                    <a:pt x="138" y="0"/>
                  </a:moveTo>
                  <a:lnTo>
                    <a:pt x="138" y="0"/>
                  </a:lnTo>
                  <a:lnTo>
                    <a:pt x="117" y="39"/>
                  </a:lnTo>
                  <a:lnTo>
                    <a:pt x="95" y="81"/>
                  </a:lnTo>
                  <a:lnTo>
                    <a:pt x="69" y="132"/>
                  </a:lnTo>
                  <a:lnTo>
                    <a:pt x="44" y="185"/>
                  </a:lnTo>
                  <a:lnTo>
                    <a:pt x="33" y="212"/>
                  </a:lnTo>
                  <a:lnTo>
                    <a:pt x="22" y="237"/>
                  </a:lnTo>
                  <a:lnTo>
                    <a:pt x="14" y="263"/>
                  </a:lnTo>
                  <a:lnTo>
                    <a:pt x="7" y="285"/>
                  </a:lnTo>
                  <a:lnTo>
                    <a:pt x="2" y="304"/>
                  </a:lnTo>
                  <a:lnTo>
                    <a:pt x="1" y="312"/>
                  </a:lnTo>
                  <a:lnTo>
                    <a:pt x="0" y="319"/>
                  </a:lnTo>
                  <a:lnTo>
                    <a:pt x="0" y="319"/>
                  </a:lnTo>
                  <a:lnTo>
                    <a:pt x="1" y="334"/>
                  </a:lnTo>
                  <a:lnTo>
                    <a:pt x="3" y="348"/>
                  </a:lnTo>
                  <a:lnTo>
                    <a:pt x="7" y="360"/>
                  </a:lnTo>
                  <a:lnTo>
                    <a:pt x="12" y="373"/>
                  </a:lnTo>
                  <a:lnTo>
                    <a:pt x="17" y="385"/>
                  </a:lnTo>
                  <a:lnTo>
                    <a:pt x="24" y="397"/>
                  </a:lnTo>
                  <a:lnTo>
                    <a:pt x="32" y="407"/>
                  </a:lnTo>
                  <a:lnTo>
                    <a:pt x="41" y="417"/>
                  </a:lnTo>
                  <a:lnTo>
                    <a:pt x="51" y="425"/>
                  </a:lnTo>
                  <a:lnTo>
                    <a:pt x="61" y="434"/>
                  </a:lnTo>
                  <a:lnTo>
                    <a:pt x="73" y="440"/>
                  </a:lnTo>
                  <a:lnTo>
                    <a:pt x="84" y="446"/>
                  </a:lnTo>
                  <a:lnTo>
                    <a:pt x="97" y="450"/>
                  </a:lnTo>
                  <a:lnTo>
                    <a:pt x="110" y="454"/>
                  </a:lnTo>
                  <a:lnTo>
                    <a:pt x="124" y="456"/>
                  </a:lnTo>
                  <a:lnTo>
                    <a:pt x="138" y="457"/>
                  </a:lnTo>
                  <a:lnTo>
                    <a:pt x="138" y="457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8" y="450"/>
                  </a:lnTo>
                  <a:lnTo>
                    <a:pt x="191" y="446"/>
                  </a:lnTo>
                  <a:lnTo>
                    <a:pt x="203" y="440"/>
                  </a:lnTo>
                  <a:lnTo>
                    <a:pt x="214" y="434"/>
                  </a:lnTo>
                  <a:lnTo>
                    <a:pt x="225" y="425"/>
                  </a:lnTo>
                  <a:lnTo>
                    <a:pt x="235" y="417"/>
                  </a:lnTo>
                  <a:lnTo>
                    <a:pt x="243" y="407"/>
                  </a:lnTo>
                  <a:lnTo>
                    <a:pt x="251" y="397"/>
                  </a:lnTo>
                  <a:lnTo>
                    <a:pt x="258" y="385"/>
                  </a:lnTo>
                  <a:lnTo>
                    <a:pt x="264" y="373"/>
                  </a:lnTo>
                  <a:lnTo>
                    <a:pt x="269" y="360"/>
                  </a:lnTo>
                  <a:lnTo>
                    <a:pt x="272" y="348"/>
                  </a:lnTo>
                  <a:lnTo>
                    <a:pt x="274" y="334"/>
                  </a:lnTo>
                  <a:lnTo>
                    <a:pt x="275" y="319"/>
                  </a:lnTo>
                  <a:lnTo>
                    <a:pt x="275" y="319"/>
                  </a:lnTo>
                  <a:lnTo>
                    <a:pt x="274" y="312"/>
                  </a:lnTo>
                  <a:lnTo>
                    <a:pt x="273" y="304"/>
                  </a:lnTo>
                  <a:lnTo>
                    <a:pt x="269" y="285"/>
                  </a:lnTo>
                  <a:lnTo>
                    <a:pt x="262" y="263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5"/>
                  </a:lnTo>
                  <a:lnTo>
                    <a:pt x="206" y="132"/>
                  </a:lnTo>
                  <a:lnTo>
                    <a:pt x="181" y="81"/>
                  </a:lnTo>
                  <a:lnTo>
                    <a:pt x="160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1" name="Freeform 37">
              <a:extLst>
                <a:ext uri="{FF2B5EF4-FFF2-40B4-BE49-F238E27FC236}">
                  <a16:creationId xmlns:a16="http://schemas.microsoft.com/office/drawing/2014/main" id="{D1865D58-DFEE-4D93-AF39-9262AD899EE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3664" y="3563937"/>
              <a:ext cx="63501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0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7 w 274"/>
                <a:gd name="T67" fmla="*/ 450 h 456"/>
                <a:gd name="T68" fmla="*/ 190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7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0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7" y="450"/>
                  </a:lnTo>
                  <a:lnTo>
                    <a:pt x="190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7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44" name="Grupa 43">
            <a:extLst>
              <a:ext uri="{FF2B5EF4-FFF2-40B4-BE49-F238E27FC236}">
                <a16:creationId xmlns:a16="http://schemas.microsoft.com/office/drawing/2014/main" id="{C8301BA7-7BAE-4D7A-826A-B9508663E921}"/>
              </a:ext>
            </a:extLst>
          </p:cNvPr>
          <p:cNvGrpSpPr/>
          <p:nvPr/>
        </p:nvGrpSpPr>
        <p:grpSpPr>
          <a:xfrm>
            <a:off x="8124836" y="4071953"/>
            <a:ext cx="337932" cy="412481"/>
            <a:chOff x="7615238" y="4507544"/>
            <a:chExt cx="532724" cy="650245"/>
          </a:xfrm>
          <a:solidFill>
            <a:schemeClr val="bg1">
              <a:lumMod val="75000"/>
            </a:schemeClr>
          </a:solidFill>
        </p:grpSpPr>
        <p:sp>
          <p:nvSpPr>
            <p:cNvPr id="45" name="Freeform 12">
              <a:extLst>
                <a:ext uri="{FF2B5EF4-FFF2-40B4-BE49-F238E27FC236}">
                  <a16:creationId xmlns:a16="http://schemas.microsoft.com/office/drawing/2014/main" id="{2B8CD93F-127E-4F3E-899C-8D7D6A5520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15238" y="4508501"/>
              <a:ext cx="230188" cy="649288"/>
            </a:xfrm>
            <a:custGeom>
              <a:avLst/>
              <a:gdLst>
                <a:gd name="T0" fmla="*/ 447 w 1015"/>
                <a:gd name="T1" fmla="*/ 782 h 2861"/>
                <a:gd name="T2" fmla="*/ 354 w 1015"/>
                <a:gd name="T3" fmla="*/ 756 h 2861"/>
                <a:gd name="T4" fmla="*/ 272 w 1015"/>
                <a:gd name="T5" fmla="*/ 709 h 2861"/>
                <a:gd name="T6" fmla="*/ 204 w 1015"/>
                <a:gd name="T7" fmla="*/ 643 h 2861"/>
                <a:gd name="T8" fmla="*/ 153 w 1015"/>
                <a:gd name="T9" fmla="*/ 565 h 2861"/>
                <a:gd name="T10" fmla="*/ 122 w 1015"/>
                <a:gd name="T11" fmla="*/ 472 h 2861"/>
                <a:gd name="T12" fmla="*/ 113 w 1015"/>
                <a:gd name="T13" fmla="*/ 392 h 2861"/>
                <a:gd name="T14" fmla="*/ 126 w 1015"/>
                <a:gd name="T15" fmla="*/ 294 h 2861"/>
                <a:gd name="T16" fmla="*/ 161 w 1015"/>
                <a:gd name="T17" fmla="*/ 205 h 2861"/>
                <a:gd name="T18" fmla="*/ 216 w 1015"/>
                <a:gd name="T19" fmla="*/ 128 h 2861"/>
                <a:gd name="T20" fmla="*/ 288 w 1015"/>
                <a:gd name="T21" fmla="*/ 66 h 2861"/>
                <a:gd name="T22" fmla="*/ 372 w 1015"/>
                <a:gd name="T23" fmla="*/ 23 h 2861"/>
                <a:gd name="T24" fmla="*/ 467 w 1015"/>
                <a:gd name="T25" fmla="*/ 2 h 2861"/>
                <a:gd name="T26" fmla="*/ 548 w 1015"/>
                <a:gd name="T27" fmla="*/ 2 h 2861"/>
                <a:gd name="T28" fmla="*/ 643 w 1015"/>
                <a:gd name="T29" fmla="*/ 23 h 2861"/>
                <a:gd name="T30" fmla="*/ 728 w 1015"/>
                <a:gd name="T31" fmla="*/ 66 h 2861"/>
                <a:gd name="T32" fmla="*/ 799 w 1015"/>
                <a:gd name="T33" fmla="*/ 128 h 2861"/>
                <a:gd name="T34" fmla="*/ 854 w 1015"/>
                <a:gd name="T35" fmla="*/ 205 h 2861"/>
                <a:gd name="T36" fmla="*/ 889 w 1015"/>
                <a:gd name="T37" fmla="*/ 294 h 2861"/>
                <a:gd name="T38" fmla="*/ 902 w 1015"/>
                <a:gd name="T39" fmla="*/ 392 h 2861"/>
                <a:gd name="T40" fmla="*/ 893 w 1015"/>
                <a:gd name="T41" fmla="*/ 472 h 2861"/>
                <a:gd name="T42" fmla="*/ 863 w 1015"/>
                <a:gd name="T43" fmla="*/ 565 h 2861"/>
                <a:gd name="T44" fmla="*/ 811 w 1015"/>
                <a:gd name="T45" fmla="*/ 643 h 2861"/>
                <a:gd name="T46" fmla="*/ 743 w 1015"/>
                <a:gd name="T47" fmla="*/ 709 h 2861"/>
                <a:gd name="T48" fmla="*/ 661 w 1015"/>
                <a:gd name="T49" fmla="*/ 756 h 2861"/>
                <a:gd name="T50" fmla="*/ 568 w 1015"/>
                <a:gd name="T51" fmla="*/ 782 h 2861"/>
                <a:gd name="T52" fmla="*/ 682 w 1015"/>
                <a:gd name="T53" fmla="*/ 2861 h 2861"/>
                <a:gd name="T54" fmla="*/ 713 w 1015"/>
                <a:gd name="T55" fmla="*/ 2856 h 2861"/>
                <a:gd name="T56" fmla="*/ 734 w 1015"/>
                <a:gd name="T57" fmla="*/ 2832 h 2861"/>
                <a:gd name="T58" fmla="*/ 766 w 1015"/>
                <a:gd name="T59" fmla="*/ 2735 h 2861"/>
                <a:gd name="T60" fmla="*/ 823 w 1015"/>
                <a:gd name="T61" fmla="*/ 2442 h 2861"/>
                <a:gd name="T62" fmla="*/ 882 w 1015"/>
                <a:gd name="T63" fmla="*/ 2097 h 2861"/>
                <a:gd name="T64" fmla="*/ 911 w 1015"/>
                <a:gd name="T65" fmla="*/ 2034 h 2861"/>
                <a:gd name="T66" fmla="*/ 954 w 1015"/>
                <a:gd name="T67" fmla="*/ 1970 h 2861"/>
                <a:gd name="T68" fmla="*/ 979 w 1015"/>
                <a:gd name="T69" fmla="*/ 1837 h 2861"/>
                <a:gd name="T70" fmla="*/ 1012 w 1015"/>
                <a:gd name="T71" fmla="*/ 1457 h 2861"/>
                <a:gd name="T72" fmla="*/ 1013 w 1015"/>
                <a:gd name="T73" fmla="*/ 1164 h 2861"/>
                <a:gd name="T74" fmla="*/ 1005 w 1015"/>
                <a:gd name="T75" fmla="*/ 1081 h 2861"/>
                <a:gd name="T76" fmla="*/ 975 w 1015"/>
                <a:gd name="T77" fmla="*/ 1034 h 2861"/>
                <a:gd name="T78" fmla="*/ 917 w 1015"/>
                <a:gd name="T79" fmla="*/ 992 h 2861"/>
                <a:gd name="T80" fmla="*/ 778 w 1015"/>
                <a:gd name="T81" fmla="*/ 939 h 2861"/>
                <a:gd name="T82" fmla="*/ 555 w 1015"/>
                <a:gd name="T83" fmla="*/ 906 h 2861"/>
                <a:gd name="T84" fmla="*/ 366 w 1015"/>
                <a:gd name="T85" fmla="*/ 914 h 2861"/>
                <a:gd name="T86" fmla="*/ 162 w 1015"/>
                <a:gd name="T87" fmla="*/ 963 h 2861"/>
                <a:gd name="T88" fmla="*/ 72 w 1015"/>
                <a:gd name="T89" fmla="*/ 1007 h 2861"/>
                <a:gd name="T90" fmla="*/ 24 w 1015"/>
                <a:gd name="T91" fmla="*/ 1052 h 2861"/>
                <a:gd name="T92" fmla="*/ 7 w 1015"/>
                <a:gd name="T93" fmla="*/ 1102 h 2861"/>
                <a:gd name="T94" fmla="*/ 0 w 1015"/>
                <a:gd name="T95" fmla="*/ 1284 h 2861"/>
                <a:gd name="T96" fmla="*/ 12 w 1015"/>
                <a:gd name="T97" fmla="*/ 1597 h 2861"/>
                <a:gd name="T98" fmla="*/ 49 w 1015"/>
                <a:gd name="T99" fmla="*/ 1923 h 2861"/>
                <a:gd name="T100" fmla="*/ 72 w 1015"/>
                <a:gd name="T101" fmla="*/ 1992 h 2861"/>
                <a:gd name="T102" fmla="*/ 117 w 1015"/>
                <a:gd name="T103" fmla="*/ 2053 h 2861"/>
                <a:gd name="T104" fmla="*/ 138 w 1015"/>
                <a:gd name="T105" fmla="*/ 2117 h 2861"/>
                <a:gd name="T106" fmla="*/ 223 w 1015"/>
                <a:gd name="T107" fmla="*/ 2619 h 2861"/>
                <a:gd name="T108" fmla="*/ 258 w 1015"/>
                <a:gd name="T109" fmla="*/ 2767 h 2861"/>
                <a:gd name="T110" fmla="*/ 290 w 1015"/>
                <a:gd name="T111" fmla="*/ 2844 h 2861"/>
                <a:gd name="T112" fmla="*/ 314 w 1015"/>
                <a:gd name="T113" fmla="*/ 2859 h 28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15" h="2861">
                  <a:moveTo>
                    <a:pt x="508" y="786"/>
                  </a:moveTo>
                  <a:lnTo>
                    <a:pt x="508" y="786"/>
                  </a:lnTo>
                  <a:lnTo>
                    <a:pt x="487" y="786"/>
                  </a:lnTo>
                  <a:lnTo>
                    <a:pt x="467" y="784"/>
                  </a:lnTo>
                  <a:lnTo>
                    <a:pt x="447" y="782"/>
                  </a:lnTo>
                  <a:lnTo>
                    <a:pt x="428" y="779"/>
                  </a:lnTo>
                  <a:lnTo>
                    <a:pt x="409" y="774"/>
                  </a:lnTo>
                  <a:lnTo>
                    <a:pt x="390" y="769"/>
                  </a:lnTo>
                  <a:lnTo>
                    <a:pt x="372" y="763"/>
                  </a:lnTo>
                  <a:lnTo>
                    <a:pt x="354" y="756"/>
                  </a:lnTo>
                  <a:lnTo>
                    <a:pt x="336" y="748"/>
                  </a:lnTo>
                  <a:lnTo>
                    <a:pt x="320" y="740"/>
                  </a:lnTo>
                  <a:lnTo>
                    <a:pt x="303" y="730"/>
                  </a:lnTo>
                  <a:lnTo>
                    <a:pt x="288" y="720"/>
                  </a:lnTo>
                  <a:lnTo>
                    <a:pt x="272" y="709"/>
                  </a:lnTo>
                  <a:lnTo>
                    <a:pt x="257" y="697"/>
                  </a:lnTo>
                  <a:lnTo>
                    <a:pt x="243" y="685"/>
                  </a:lnTo>
                  <a:lnTo>
                    <a:pt x="229" y="671"/>
                  </a:lnTo>
                  <a:lnTo>
                    <a:pt x="216" y="658"/>
                  </a:lnTo>
                  <a:lnTo>
                    <a:pt x="204" y="643"/>
                  </a:lnTo>
                  <a:lnTo>
                    <a:pt x="192" y="629"/>
                  </a:lnTo>
                  <a:lnTo>
                    <a:pt x="181" y="613"/>
                  </a:lnTo>
                  <a:lnTo>
                    <a:pt x="170" y="598"/>
                  </a:lnTo>
                  <a:lnTo>
                    <a:pt x="161" y="581"/>
                  </a:lnTo>
                  <a:lnTo>
                    <a:pt x="153" y="565"/>
                  </a:lnTo>
                  <a:lnTo>
                    <a:pt x="145" y="547"/>
                  </a:lnTo>
                  <a:lnTo>
                    <a:pt x="137" y="528"/>
                  </a:lnTo>
                  <a:lnTo>
                    <a:pt x="131" y="511"/>
                  </a:lnTo>
                  <a:lnTo>
                    <a:pt x="126" y="492"/>
                  </a:lnTo>
                  <a:lnTo>
                    <a:pt x="122" y="472"/>
                  </a:lnTo>
                  <a:lnTo>
                    <a:pt x="119" y="454"/>
                  </a:lnTo>
                  <a:lnTo>
                    <a:pt x="115" y="433"/>
                  </a:lnTo>
                  <a:lnTo>
                    <a:pt x="114" y="413"/>
                  </a:lnTo>
                  <a:lnTo>
                    <a:pt x="113" y="392"/>
                  </a:lnTo>
                  <a:lnTo>
                    <a:pt x="113" y="392"/>
                  </a:lnTo>
                  <a:lnTo>
                    <a:pt x="114" y="373"/>
                  </a:lnTo>
                  <a:lnTo>
                    <a:pt x="115" y="352"/>
                  </a:lnTo>
                  <a:lnTo>
                    <a:pt x="119" y="332"/>
                  </a:lnTo>
                  <a:lnTo>
                    <a:pt x="122" y="314"/>
                  </a:lnTo>
                  <a:lnTo>
                    <a:pt x="126" y="294"/>
                  </a:lnTo>
                  <a:lnTo>
                    <a:pt x="131" y="275"/>
                  </a:lnTo>
                  <a:lnTo>
                    <a:pt x="137" y="257"/>
                  </a:lnTo>
                  <a:lnTo>
                    <a:pt x="145" y="239"/>
                  </a:lnTo>
                  <a:lnTo>
                    <a:pt x="153" y="221"/>
                  </a:lnTo>
                  <a:lnTo>
                    <a:pt x="161" y="205"/>
                  </a:lnTo>
                  <a:lnTo>
                    <a:pt x="170" y="188"/>
                  </a:lnTo>
                  <a:lnTo>
                    <a:pt x="181" y="173"/>
                  </a:lnTo>
                  <a:lnTo>
                    <a:pt x="192" y="157"/>
                  </a:lnTo>
                  <a:lnTo>
                    <a:pt x="204" y="143"/>
                  </a:lnTo>
                  <a:lnTo>
                    <a:pt x="216" y="128"/>
                  </a:lnTo>
                  <a:lnTo>
                    <a:pt x="229" y="115"/>
                  </a:lnTo>
                  <a:lnTo>
                    <a:pt x="243" y="101"/>
                  </a:lnTo>
                  <a:lnTo>
                    <a:pt x="257" y="89"/>
                  </a:lnTo>
                  <a:lnTo>
                    <a:pt x="272" y="77"/>
                  </a:lnTo>
                  <a:lnTo>
                    <a:pt x="288" y="66"/>
                  </a:lnTo>
                  <a:lnTo>
                    <a:pt x="303" y="56"/>
                  </a:lnTo>
                  <a:lnTo>
                    <a:pt x="320" y="46"/>
                  </a:lnTo>
                  <a:lnTo>
                    <a:pt x="336" y="38"/>
                  </a:lnTo>
                  <a:lnTo>
                    <a:pt x="354" y="30"/>
                  </a:lnTo>
                  <a:lnTo>
                    <a:pt x="372" y="23"/>
                  </a:lnTo>
                  <a:lnTo>
                    <a:pt x="390" y="17"/>
                  </a:lnTo>
                  <a:lnTo>
                    <a:pt x="409" y="12"/>
                  </a:lnTo>
                  <a:lnTo>
                    <a:pt x="428" y="7"/>
                  </a:lnTo>
                  <a:lnTo>
                    <a:pt x="447" y="4"/>
                  </a:lnTo>
                  <a:lnTo>
                    <a:pt x="467" y="2"/>
                  </a:lnTo>
                  <a:lnTo>
                    <a:pt x="487" y="0"/>
                  </a:lnTo>
                  <a:lnTo>
                    <a:pt x="508" y="0"/>
                  </a:lnTo>
                  <a:lnTo>
                    <a:pt x="508" y="0"/>
                  </a:lnTo>
                  <a:lnTo>
                    <a:pt x="528" y="0"/>
                  </a:lnTo>
                  <a:lnTo>
                    <a:pt x="548" y="2"/>
                  </a:lnTo>
                  <a:lnTo>
                    <a:pt x="568" y="4"/>
                  </a:lnTo>
                  <a:lnTo>
                    <a:pt x="587" y="7"/>
                  </a:lnTo>
                  <a:lnTo>
                    <a:pt x="606" y="12"/>
                  </a:lnTo>
                  <a:lnTo>
                    <a:pt x="625" y="17"/>
                  </a:lnTo>
                  <a:lnTo>
                    <a:pt x="643" y="23"/>
                  </a:lnTo>
                  <a:lnTo>
                    <a:pt x="661" y="30"/>
                  </a:lnTo>
                  <a:lnTo>
                    <a:pt x="679" y="38"/>
                  </a:lnTo>
                  <a:lnTo>
                    <a:pt x="695" y="46"/>
                  </a:lnTo>
                  <a:lnTo>
                    <a:pt x="712" y="56"/>
                  </a:lnTo>
                  <a:lnTo>
                    <a:pt x="728" y="66"/>
                  </a:lnTo>
                  <a:lnTo>
                    <a:pt x="743" y="77"/>
                  </a:lnTo>
                  <a:lnTo>
                    <a:pt x="759" y="89"/>
                  </a:lnTo>
                  <a:lnTo>
                    <a:pt x="773" y="101"/>
                  </a:lnTo>
                  <a:lnTo>
                    <a:pt x="787" y="115"/>
                  </a:lnTo>
                  <a:lnTo>
                    <a:pt x="799" y="128"/>
                  </a:lnTo>
                  <a:lnTo>
                    <a:pt x="811" y="143"/>
                  </a:lnTo>
                  <a:lnTo>
                    <a:pt x="824" y="157"/>
                  </a:lnTo>
                  <a:lnTo>
                    <a:pt x="834" y="173"/>
                  </a:lnTo>
                  <a:lnTo>
                    <a:pt x="845" y="188"/>
                  </a:lnTo>
                  <a:lnTo>
                    <a:pt x="854" y="205"/>
                  </a:lnTo>
                  <a:lnTo>
                    <a:pt x="863" y="221"/>
                  </a:lnTo>
                  <a:lnTo>
                    <a:pt x="871" y="239"/>
                  </a:lnTo>
                  <a:lnTo>
                    <a:pt x="878" y="257"/>
                  </a:lnTo>
                  <a:lnTo>
                    <a:pt x="884" y="275"/>
                  </a:lnTo>
                  <a:lnTo>
                    <a:pt x="889" y="294"/>
                  </a:lnTo>
                  <a:lnTo>
                    <a:pt x="893" y="314"/>
                  </a:lnTo>
                  <a:lnTo>
                    <a:pt x="898" y="332"/>
                  </a:lnTo>
                  <a:lnTo>
                    <a:pt x="900" y="352"/>
                  </a:lnTo>
                  <a:lnTo>
                    <a:pt x="901" y="373"/>
                  </a:lnTo>
                  <a:lnTo>
                    <a:pt x="902" y="392"/>
                  </a:lnTo>
                  <a:lnTo>
                    <a:pt x="902" y="392"/>
                  </a:lnTo>
                  <a:lnTo>
                    <a:pt x="901" y="413"/>
                  </a:lnTo>
                  <a:lnTo>
                    <a:pt x="900" y="433"/>
                  </a:lnTo>
                  <a:lnTo>
                    <a:pt x="898" y="454"/>
                  </a:lnTo>
                  <a:lnTo>
                    <a:pt x="893" y="472"/>
                  </a:lnTo>
                  <a:lnTo>
                    <a:pt x="889" y="492"/>
                  </a:lnTo>
                  <a:lnTo>
                    <a:pt x="884" y="511"/>
                  </a:lnTo>
                  <a:lnTo>
                    <a:pt x="878" y="528"/>
                  </a:lnTo>
                  <a:lnTo>
                    <a:pt x="871" y="547"/>
                  </a:lnTo>
                  <a:lnTo>
                    <a:pt x="863" y="565"/>
                  </a:lnTo>
                  <a:lnTo>
                    <a:pt x="854" y="581"/>
                  </a:lnTo>
                  <a:lnTo>
                    <a:pt x="845" y="598"/>
                  </a:lnTo>
                  <a:lnTo>
                    <a:pt x="834" y="613"/>
                  </a:lnTo>
                  <a:lnTo>
                    <a:pt x="824" y="629"/>
                  </a:lnTo>
                  <a:lnTo>
                    <a:pt x="811" y="643"/>
                  </a:lnTo>
                  <a:lnTo>
                    <a:pt x="799" y="658"/>
                  </a:lnTo>
                  <a:lnTo>
                    <a:pt x="787" y="671"/>
                  </a:lnTo>
                  <a:lnTo>
                    <a:pt x="773" y="685"/>
                  </a:lnTo>
                  <a:lnTo>
                    <a:pt x="759" y="697"/>
                  </a:lnTo>
                  <a:lnTo>
                    <a:pt x="743" y="709"/>
                  </a:lnTo>
                  <a:lnTo>
                    <a:pt x="728" y="720"/>
                  </a:lnTo>
                  <a:lnTo>
                    <a:pt x="712" y="730"/>
                  </a:lnTo>
                  <a:lnTo>
                    <a:pt x="695" y="740"/>
                  </a:lnTo>
                  <a:lnTo>
                    <a:pt x="679" y="748"/>
                  </a:lnTo>
                  <a:lnTo>
                    <a:pt x="661" y="756"/>
                  </a:lnTo>
                  <a:lnTo>
                    <a:pt x="643" y="763"/>
                  </a:lnTo>
                  <a:lnTo>
                    <a:pt x="625" y="769"/>
                  </a:lnTo>
                  <a:lnTo>
                    <a:pt x="606" y="774"/>
                  </a:lnTo>
                  <a:lnTo>
                    <a:pt x="587" y="779"/>
                  </a:lnTo>
                  <a:lnTo>
                    <a:pt x="568" y="782"/>
                  </a:lnTo>
                  <a:lnTo>
                    <a:pt x="548" y="784"/>
                  </a:lnTo>
                  <a:lnTo>
                    <a:pt x="528" y="786"/>
                  </a:lnTo>
                  <a:lnTo>
                    <a:pt x="508" y="786"/>
                  </a:lnTo>
                  <a:lnTo>
                    <a:pt x="508" y="786"/>
                  </a:lnTo>
                  <a:close/>
                  <a:moveTo>
                    <a:pt x="682" y="2861"/>
                  </a:moveTo>
                  <a:lnTo>
                    <a:pt x="682" y="2861"/>
                  </a:lnTo>
                  <a:lnTo>
                    <a:pt x="695" y="2860"/>
                  </a:lnTo>
                  <a:lnTo>
                    <a:pt x="701" y="2859"/>
                  </a:lnTo>
                  <a:lnTo>
                    <a:pt x="708" y="2858"/>
                  </a:lnTo>
                  <a:lnTo>
                    <a:pt x="713" y="2856"/>
                  </a:lnTo>
                  <a:lnTo>
                    <a:pt x="717" y="2853"/>
                  </a:lnTo>
                  <a:lnTo>
                    <a:pt x="722" y="2849"/>
                  </a:lnTo>
                  <a:lnTo>
                    <a:pt x="726" y="2844"/>
                  </a:lnTo>
                  <a:lnTo>
                    <a:pt x="729" y="2838"/>
                  </a:lnTo>
                  <a:lnTo>
                    <a:pt x="734" y="2832"/>
                  </a:lnTo>
                  <a:lnTo>
                    <a:pt x="741" y="2815"/>
                  </a:lnTo>
                  <a:lnTo>
                    <a:pt x="749" y="2794"/>
                  </a:lnTo>
                  <a:lnTo>
                    <a:pt x="757" y="2767"/>
                  </a:lnTo>
                  <a:lnTo>
                    <a:pt x="757" y="2767"/>
                  </a:lnTo>
                  <a:lnTo>
                    <a:pt x="766" y="2735"/>
                  </a:lnTo>
                  <a:lnTo>
                    <a:pt x="775" y="2698"/>
                  </a:lnTo>
                  <a:lnTo>
                    <a:pt x="783" y="2660"/>
                  </a:lnTo>
                  <a:lnTo>
                    <a:pt x="792" y="2619"/>
                  </a:lnTo>
                  <a:lnTo>
                    <a:pt x="807" y="2532"/>
                  </a:lnTo>
                  <a:lnTo>
                    <a:pt x="823" y="2442"/>
                  </a:lnTo>
                  <a:lnTo>
                    <a:pt x="852" y="2264"/>
                  </a:lnTo>
                  <a:lnTo>
                    <a:pt x="864" y="2185"/>
                  </a:lnTo>
                  <a:lnTo>
                    <a:pt x="878" y="2117"/>
                  </a:lnTo>
                  <a:lnTo>
                    <a:pt x="878" y="2117"/>
                  </a:lnTo>
                  <a:lnTo>
                    <a:pt x="882" y="2097"/>
                  </a:lnTo>
                  <a:lnTo>
                    <a:pt x="887" y="2079"/>
                  </a:lnTo>
                  <a:lnTo>
                    <a:pt x="892" y="2066"/>
                  </a:lnTo>
                  <a:lnTo>
                    <a:pt x="899" y="2053"/>
                  </a:lnTo>
                  <a:lnTo>
                    <a:pt x="905" y="2043"/>
                  </a:lnTo>
                  <a:lnTo>
                    <a:pt x="911" y="2034"/>
                  </a:lnTo>
                  <a:lnTo>
                    <a:pt x="924" y="2017"/>
                  </a:lnTo>
                  <a:lnTo>
                    <a:pt x="937" y="2000"/>
                  </a:lnTo>
                  <a:lnTo>
                    <a:pt x="943" y="1992"/>
                  </a:lnTo>
                  <a:lnTo>
                    <a:pt x="948" y="1982"/>
                  </a:lnTo>
                  <a:lnTo>
                    <a:pt x="954" y="1970"/>
                  </a:lnTo>
                  <a:lnTo>
                    <a:pt x="959" y="1957"/>
                  </a:lnTo>
                  <a:lnTo>
                    <a:pt x="963" y="1941"/>
                  </a:lnTo>
                  <a:lnTo>
                    <a:pt x="966" y="1923"/>
                  </a:lnTo>
                  <a:lnTo>
                    <a:pt x="966" y="1923"/>
                  </a:lnTo>
                  <a:lnTo>
                    <a:pt x="979" y="1837"/>
                  </a:lnTo>
                  <a:lnTo>
                    <a:pt x="989" y="1753"/>
                  </a:lnTo>
                  <a:lnTo>
                    <a:pt x="997" y="1673"/>
                  </a:lnTo>
                  <a:lnTo>
                    <a:pt x="1004" y="1597"/>
                  </a:lnTo>
                  <a:lnTo>
                    <a:pt x="1009" y="1525"/>
                  </a:lnTo>
                  <a:lnTo>
                    <a:pt x="1012" y="1457"/>
                  </a:lnTo>
                  <a:lnTo>
                    <a:pt x="1014" y="1394"/>
                  </a:lnTo>
                  <a:lnTo>
                    <a:pt x="1015" y="1337"/>
                  </a:lnTo>
                  <a:lnTo>
                    <a:pt x="1015" y="1284"/>
                  </a:lnTo>
                  <a:lnTo>
                    <a:pt x="1015" y="1237"/>
                  </a:lnTo>
                  <a:lnTo>
                    <a:pt x="1013" y="1164"/>
                  </a:lnTo>
                  <a:lnTo>
                    <a:pt x="1010" y="1117"/>
                  </a:lnTo>
                  <a:lnTo>
                    <a:pt x="1009" y="1102"/>
                  </a:lnTo>
                  <a:lnTo>
                    <a:pt x="1009" y="1102"/>
                  </a:lnTo>
                  <a:lnTo>
                    <a:pt x="1007" y="1091"/>
                  </a:lnTo>
                  <a:lnTo>
                    <a:pt x="1005" y="1081"/>
                  </a:lnTo>
                  <a:lnTo>
                    <a:pt x="1002" y="1072"/>
                  </a:lnTo>
                  <a:lnTo>
                    <a:pt x="997" y="1062"/>
                  </a:lnTo>
                  <a:lnTo>
                    <a:pt x="991" y="1052"/>
                  </a:lnTo>
                  <a:lnTo>
                    <a:pt x="984" y="1043"/>
                  </a:lnTo>
                  <a:lnTo>
                    <a:pt x="975" y="1034"/>
                  </a:lnTo>
                  <a:lnTo>
                    <a:pt x="966" y="1025"/>
                  </a:lnTo>
                  <a:lnTo>
                    <a:pt x="956" y="1017"/>
                  </a:lnTo>
                  <a:lnTo>
                    <a:pt x="943" y="1007"/>
                  </a:lnTo>
                  <a:lnTo>
                    <a:pt x="931" y="999"/>
                  </a:lnTo>
                  <a:lnTo>
                    <a:pt x="917" y="992"/>
                  </a:lnTo>
                  <a:lnTo>
                    <a:pt x="903" y="983"/>
                  </a:lnTo>
                  <a:lnTo>
                    <a:pt x="887" y="976"/>
                  </a:lnTo>
                  <a:lnTo>
                    <a:pt x="854" y="963"/>
                  </a:lnTo>
                  <a:lnTo>
                    <a:pt x="817" y="950"/>
                  </a:lnTo>
                  <a:lnTo>
                    <a:pt x="778" y="939"/>
                  </a:lnTo>
                  <a:lnTo>
                    <a:pt x="737" y="928"/>
                  </a:lnTo>
                  <a:lnTo>
                    <a:pt x="693" y="920"/>
                  </a:lnTo>
                  <a:lnTo>
                    <a:pt x="649" y="914"/>
                  </a:lnTo>
                  <a:lnTo>
                    <a:pt x="602" y="909"/>
                  </a:lnTo>
                  <a:lnTo>
                    <a:pt x="555" y="906"/>
                  </a:lnTo>
                  <a:lnTo>
                    <a:pt x="508" y="906"/>
                  </a:lnTo>
                  <a:lnTo>
                    <a:pt x="508" y="906"/>
                  </a:lnTo>
                  <a:lnTo>
                    <a:pt x="460" y="906"/>
                  </a:lnTo>
                  <a:lnTo>
                    <a:pt x="413" y="909"/>
                  </a:lnTo>
                  <a:lnTo>
                    <a:pt x="366" y="914"/>
                  </a:lnTo>
                  <a:lnTo>
                    <a:pt x="322" y="920"/>
                  </a:lnTo>
                  <a:lnTo>
                    <a:pt x="278" y="928"/>
                  </a:lnTo>
                  <a:lnTo>
                    <a:pt x="237" y="939"/>
                  </a:lnTo>
                  <a:lnTo>
                    <a:pt x="198" y="950"/>
                  </a:lnTo>
                  <a:lnTo>
                    <a:pt x="162" y="963"/>
                  </a:lnTo>
                  <a:lnTo>
                    <a:pt x="128" y="976"/>
                  </a:lnTo>
                  <a:lnTo>
                    <a:pt x="112" y="983"/>
                  </a:lnTo>
                  <a:lnTo>
                    <a:pt x="98" y="992"/>
                  </a:lnTo>
                  <a:lnTo>
                    <a:pt x="84" y="999"/>
                  </a:lnTo>
                  <a:lnTo>
                    <a:pt x="72" y="1007"/>
                  </a:lnTo>
                  <a:lnTo>
                    <a:pt x="60" y="1017"/>
                  </a:lnTo>
                  <a:lnTo>
                    <a:pt x="49" y="1025"/>
                  </a:lnTo>
                  <a:lnTo>
                    <a:pt x="40" y="1034"/>
                  </a:lnTo>
                  <a:lnTo>
                    <a:pt x="31" y="1043"/>
                  </a:lnTo>
                  <a:lnTo>
                    <a:pt x="24" y="1052"/>
                  </a:lnTo>
                  <a:lnTo>
                    <a:pt x="18" y="1062"/>
                  </a:lnTo>
                  <a:lnTo>
                    <a:pt x="13" y="1072"/>
                  </a:lnTo>
                  <a:lnTo>
                    <a:pt x="10" y="1081"/>
                  </a:lnTo>
                  <a:lnTo>
                    <a:pt x="8" y="1091"/>
                  </a:lnTo>
                  <a:lnTo>
                    <a:pt x="7" y="1102"/>
                  </a:lnTo>
                  <a:lnTo>
                    <a:pt x="7" y="1102"/>
                  </a:lnTo>
                  <a:lnTo>
                    <a:pt x="6" y="1117"/>
                  </a:lnTo>
                  <a:lnTo>
                    <a:pt x="3" y="1164"/>
                  </a:lnTo>
                  <a:lnTo>
                    <a:pt x="0" y="1237"/>
                  </a:lnTo>
                  <a:lnTo>
                    <a:pt x="0" y="1284"/>
                  </a:lnTo>
                  <a:lnTo>
                    <a:pt x="0" y="1337"/>
                  </a:lnTo>
                  <a:lnTo>
                    <a:pt x="1" y="1394"/>
                  </a:lnTo>
                  <a:lnTo>
                    <a:pt x="3" y="1457"/>
                  </a:lnTo>
                  <a:lnTo>
                    <a:pt x="7" y="1525"/>
                  </a:lnTo>
                  <a:lnTo>
                    <a:pt x="12" y="1597"/>
                  </a:lnTo>
                  <a:lnTo>
                    <a:pt x="18" y="1673"/>
                  </a:lnTo>
                  <a:lnTo>
                    <a:pt x="26" y="1753"/>
                  </a:lnTo>
                  <a:lnTo>
                    <a:pt x="37" y="1837"/>
                  </a:lnTo>
                  <a:lnTo>
                    <a:pt x="49" y="1923"/>
                  </a:lnTo>
                  <a:lnTo>
                    <a:pt x="49" y="1923"/>
                  </a:lnTo>
                  <a:lnTo>
                    <a:pt x="52" y="1941"/>
                  </a:lnTo>
                  <a:lnTo>
                    <a:pt x="56" y="1957"/>
                  </a:lnTo>
                  <a:lnTo>
                    <a:pt x="62" y="1970"/>
                  </a:lnTo>
                  <a:lnTo>
                    <a:pt x="67" y="1982"/>
                  </a:lnTo>
                  <a:lnTo>
                    <a:pt x="72" y="1992"/>
                  </a:lnTo>
                  <a:lnTo>
                    <a:pt x="78" y="2000"/>
                  </a:lnTo>
                  <a:lnTo>
                    <a:pt x="92" y="2017"/>
                  </a:lnTo>
                  <a:lnTo>
                    <a:pt x="104" y="2034"/>
                  </a:lnTo>
                  <a:lnTo>
                    <a:pt x="110" y="2043"/>
                  </a:lnTo>
                  <a:lnTo>
                    <a:pt x="117" y="2053"/>
                  </a:lnTo>
                  <a:lnTo>
                    <a:pt x="123" y="2066"/>
                  </a:lnTo>
                  <a:lnTo>
                    <a:pt x="128" y="2079"/>
                  </a:lnTo>
                  <a:lnTo>
                    <a:pt x="133" y="2097"/>
                  </a:lnTo>
                  <a:lnTo>
                    <a:pt x="138" y="2117"/>
                  </a:lnTo>
                  <a:lnTo>
                    <a:pt x="138" y="2117"/>
                  </a:lnTo>
                  <a:lnTo>
                    <a:pt x="151" y="2185"/>
                  </a:lnTo>
                  <a:lnTo>
                    <a:pt x="164" y="2264"/>
                  </a:lnTo>
                  <a:lnTo>
                    <a:pt x="192" y="2442"/>
                  </a:lnTo>
                  <a:lnTo>
                    <a:pt x="208" y="2532"/>
                  </a:lnTo>
                  <a:lnTo>
                    <a:pt x="223" y="2619"/>
                  </a:lnTo>
                  <a:lnTo>
                    <a:pt x="232" y="2660"/>
                  </a:lnTo>
                  <a:lnTo>
                    <a:pt x="241" y="2698"/>
                  </a:lnTo>
                  <a:lnTo>
                    <a:pt x="249" y="2735"/>
                  </a:lnTo>
                  <a:lnTo>
                    <a:pt x="258" y="2767"/>
                  </a:lnTo>
                  <a:lnTo>
                    <a:pt x="258" y="2767"/>
                  </a:lnTo>
                  <a:lnTo>
                    <a:pt x="267" y="2794"/>
                  </a:lnTo>
                  <a:lnTo>
                    <a:pt x="274" y="2815"/>
                  </a:lnTo>
                  <a:lnTo>
                    <a:pt x="281" y="2832"/>
                  </a:lnTo>
                  <a:lnTo>
                    <a:pt x="286" y="2838"/>
                  </a:lnTo>
                  <a:lnTo>
                    <a:pt x="290" y="2844"/>
                  </a:lnTo>
                  <a:lnTo>
                    <a:pt x="293" y="2849"/>
                  </a:lnTo>
                  <a:lnTo>
                    <a:pt x="298" y="2853"/>
                  </a:lnTo>
                  <a:lnTo>
                    <a:pt x="302" y="2856"/>
                  </a:lnTo>
                  <a:lnTo>
                    <a:pt x="307" y="2858"/>
                  </a:lnTo>
                  <a:lnTo>
                    <a:pt x="314" y="2859"/>
                  </a:lnTo>
                  <a:lnTo>
                    <a:pt x="320" y="2860"/>
                  </a:lnTo>
                  <a:lnTo>
                    <a:pt x="334" y="2861"/>
                  </a:lnTo>
                  <a:lnTo>
                    <a:pt x="682" y="286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6" name="Freeform 13">
              <a:extLst>
                <a:ext uri="{FF2B5EF4-FFF2-40B4-BE49-F238E27FC236}">
                  <a16:creationId xmlns:a16="http://schemas.microsoft.com/office/drawing/2014/main" id="{7B1A8175-F384-4610-BAF6-EC284C02C0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79674" y="4507544"/>
              <a:ext cx="268288" cy="639763"/>
            </a:xfrm>
            <a:custGeom>
              <a:avLst/>
              <a:gdLst>
                <a:gd name="T0" fmla="*/ 532 w 1178"/>
                <a:gd name="T1" fmla="*/ 742 h 2821"/>
                <a:gd name="T2" fmla="*/ 444 w 1178"/>
                <a:gd name="T3" fmla="*/ 717 h 2821"/>
                <a:gd name="T4" fmla="*/ 366 w 1178"/>
                <a:gd name="T5" fmla="*/ 673 h 2821"/>
                <a:gd name="T6" fmla="*/ 301 w 1178"/>
                <a:gd name="T7" fmla="*/ 611 h 2821"/>
                <a:gd name="T8" fmla="*/ 252 w 1178"/>
                <a:gd name="T9" fmla="*/ 535 h 2821"/>
                <a:gd name="T10" fmla="*/ 223 w 1178"/>
                <a:gd name="T11" fmla="*/ 449 h 2821"/>
                <a:gd name="T12" fmla="*/ 216 w 1178"/>
                <a:gd name="T13" fmla="*/ 373 h 2821"/>
                <a:gd name="T14" fmla="*/ 227 w 1178"/>
                <a:gd name="T15" fmla="*/ 280 h 2821"/>
                <a:gd name="T16" fmla="*/ 260 w 1178"/>
                <a:gd name="T17" fmla="*/ 195 h 2821"/>
                <a:gd name="T18" fmla="*/ 312 w 1178"/>
                <a:gd name="T19" fmla="*/ 122 h 2821"/>
                <a:gd name="T20" fmla="*/ 381 w 1178"/>
                <a:gd name="T21" fmla="*/ 63 h 2821"/>
                <a:gd name="T22" fmla="*/ 460 w 1178"/>
                <a:gd name="T23" fmla="*/ 23 h 2821"/>
                <a:gd name="T24" fmla="*/ 551 w 1178"/>
                <a:gd name="T25" fmla="*/ 2 h 2821"/>
                <a:gd name="T26" fmla="*/ 627 w 1178"/>
                <a:gd name="T27" fmla="*/ 2 h 2821"/>
                <a:gd name="T28" fmla="*/ 718 w 1178"/>
                <a:gd name="T29" fmla="*/ 23 h 2821"/>
                <a:gd name="T30" fmla="*/ 797 w 1178"/>
                <a:gd name="T31" fmla="*/ 63 h 2821"/>
                <a:gd name="T32" fmla="*/ 866 w 1178"/>
                <a:gd name="T33" fmla="*/ 122 h 2821"/>
                <a:gd name="T34" fmla="*/ 918 w 1178"/>
                <a:gd name="T35" fmla="*/ 195 h 2821"/>
                <a:gd name="T36" fmla="*/ 951 w 1178"/>
                <a:gd name="T37" fmla="*/ 280 h 2821"/>
                <a:gd name="T38" fmla="*/ 962 w 1178"/>
                <a:gd name="T39" fmla="*/ 373 h 2821"/>
                <a:gd name="T40" fmla="*/ 955 w 1178"/>
                <a:gd name="T41" fmla="*/ 449 h 2821"/>
                <a:gd name="T42" fmla="*/ 926 w 1178"/>
                <a:gd name="T43" fmla="*/ 535 h 2821"/>
                <a:gd name="T44" fmla="*/ 877 w 1178"/>
                <a:gd name="T45" fmla="*/ 611 h 2821"/>
                <a:gd name="T46" fmla="*/ 812 w 1178"/>
                <a:gd name="T47" fmla="*/ 673 h 2821"/>
                <a:gd name="T48" fmla="*/ 734 w 1178"/>
                <a:gd name="T49" fmla="*/ 717 h 2821"/>
                <a:gd name="T50" fmla="*/ 646 w 1178"/>
                <a:gd name="T51" fmla="*/ 742 h 2821"/>
                <a:gd name="T52" fmla="*/ 657 w 1178"/>
                <a:gd name="T53" fmla="*/ 2821 h 2821"/>
                <a:gd name="T54" fmla="*/ 700 w 1178"/>
                <a:gd name="T55" fmla="*/ 2814 h 2821"/>
                <a:gd name="T56" fmla="*/ 724 w 1178"/>
                <a:gd name="T57" fmla="*/ 2786 h 2821"/>
                <a:gd name="T58" fmla="*/ 1052 w 1178"/>
                <a:gd name="T59" fmla="*/ 2273 h 2821"/>
                <a:gd name="T60" fmla="*/ 966 w 1178"/>
                <a:gd name="T61" fmla="*/ 1811 h 2821"/>
                <a:gd name="T62" fmla="*/ 984 w 1178"/>
                <a:gd name="T63" fmla="*/ 1849 h 2821"/>
                <a:gd name="T64" fmla="*/ 1038 w 1178"/>
                <a:gd name="T65" fmla="*/ 1885 h 2821"/>
                <a:gd name="T66" fmla="*/ 1072 w 1178"/>
                <a:gd name="T67" fmla="*/ 1889 h 2821"/>
                <a:gd name="T68" fmla="*/ 1113 w 1178"/>
                <a:gd name="T69" fmla="*/ 1881 h 2821"/>
                <a:gd name="T70" fmla="*/ 1154 w 1178"/>
                <a:gd name="T71" fmla="*/ 1849 h 2821"/>
                <a:gd name="T72" fmla="*/ 1176 w 1178"/>
                <a:gd name="T73" fmla="*/ 1802 h 2821"/>
                <a:gd name="T74" fmla="*/ 1009 w 1178"/>
                <a:gd name="T75" fmla="*/ 1026 h 2821"/>
                <a:gd name="T76" fmla="*/ 990 w 1178"/>
                <a:gd name="T77" fmla="*/ 996 h 2821"/>
                <a:gd name="T78" fmla="*/ 915 w 1178"/>
                <a:gd name="T79" fmla="*/ 940 h 2821"/>
                <a:gd name="T80" fmla="*/ 767 w 1178"/>
                <a:gd name="T81" fmla="*/ 886 h 2821"/>
                <a:gd name="T82" fmla="*/ 589 w 1178"/>
                <a:gd name="T83" fmla="*/ 866 h 2821"/>
                <a:gd name="T84" fmla="*/ 446 w 1178"/>
                <a:gd name="T85" fmla="*/ 879 h 2821"/>
                <a:gd name="T86" fmla="*/ 289 w 1178"/>
                <a:gd name="T87" fmla="*/ 927 h 2821"/>
                <a:gd name="T88" fmla="*/ 194 w 1178"/>
                <a:gd name="T89" fmla="*/ 989 h 2821"/>
                <a:gd name="T90" fmla="*/ 169 w 1178"/>
                <a:gd name="T91" fmla="*/ 1026 h 2821"/>
                <a:gd name="T92" fmla="*/ 1 w 1178"/>
                <a:gd name="T93" fmla="*/ 1791 h 2821"/>
                <a:gd name="T94" fmla="*/ 18 w 1178"/>
                <a:gd name="T95" fmla="*/ 1840 h 2821"/>
                <a:gd name="T96" fmla="*/ 56 w 1178"/>
                <a:gd name="T97" fmla="*/ 1875 h 2821"/>
                <a:gd name="T98" fmla="*/ 96 w 1178"/>
                <a:gd name="T99" fmla="*/ 1889 h 2821"/>
                <a:gd name="T100" fmla="*/ 133 w 1178"/>
                <a:gd name="T101" fmla="*/ 1887 h 2821"/>
                <a:gd name="T102" fmla="*/ 189 w 1178"/>
                <a:gd name="T103" fmla="*/ 1855 h 2821"/>
                <a:gd name="T104" fmla="*/ 210 w 1178"/>
                <a:gd name="T105" fmla="*/ 1819 h 2821"/>
                <a:gd name="T106" fmla="*/ 126 w 1178"/>
                <a:gd name="T107" fmla="*/ 2273 h 2821"/>
                <a:gd name="T108" fmla="*/ 448 w 1178"/>
                <a:gd name="T109" fmla="*/ 2767 h 2821"/>
                <a:gd name="T110" fmla="*/ 473 w 1178"/>
                <a:gd name="T111" fmla="*/ 2811 h 2821"/>
                <a:gd name="T112" fmla="*/ 522 w 1178"/>
                <a:gd name="T113" fmla="*/ 2821 h 2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178" h="2821">
                  <a:moveTo>
                    <a:pt x="589" y="746"/>
                  </a:moveTo>
                  <a:lnTo>
                    <a:pt x="589" y="746"/>
                  </a:lnTo>
                  <a:lnTo>
                    <a:pt x="569" y="746"/>
                  </a:lnTo>
                  <a:lnTo>
                    <a:pt x="551" y="744"/>
                  </a:lnTo>
                  <a:lnTo>
                    <a:pt x="532" y="742"/>
                  </a:lnTo>
                  <a:lnTo>
                    <a:pt x="513" y="739"/>
                  </a:lnTo>
                  <a:lnTo>
                    <a:pt x="496" y="735"/>
                  </a:lnTo>
                  <a:lnTo>
                    <a:pt x="478" y="730"/>
                  </a:lnTo>
                  <a:lnTo>
                    <a:pt x="460" y="724"/>
                  </a:lnTo>
                  <a:lnTo>
                    <a:pt x="444" y="717"/>
                  </a:lnTo>
                  <a:lnTo>
                    <a:pt x="427" y="710"/>
                  </a:lnTo>
                  <a:lnTo>
                    <a:pt x="411" y="702"/>
                  </a:lnTo>
                  <a:lnTo>
                    <a:pt x="395" y="693"/>
                  </a:lnTo>
                  <a:lnTo>
                    <a:pt x="381" y="683"/>
                  </a:lnTo>
                  <a:lnTo>
                    <a:pt x="366" y="673"/>
                  </a:lnTo>
                  <a:lnTo>
                    <a:pt x="351" y="661"/>
                  </a:lnTo>
                  <a:lnTo>
                    <a:pt x="338" y="650"/>
                  </a:lnTo>
                  <a:lnTo>
                    <a:pt x="325" y="638"/>
                  </a:lnTo>
                  <a:lnTo>
                    <a:pt x="312" y="624"/>
                  </a:lnTo>
                  <a:lnTo>
                    <a:pt x="301" y="611"/>
                  </a:lnTo>
                  <a:lnTo>
                    <a:pt x="289" y="597"/>
                  </a:lnTo>
                  <a:lnTo>
                    <a:pt x="279" y="583"/>
                  </a:lnTo>
                  <a:lnTo>
                    <a:pt x="270" y="567"/>
                  </a:lnTo>
                  <a:lnTo>
                    <a:pt x="260" y="552"/>
                  </a:lnTo>
                  <a:lnTo>
                    <a:pt x="252" y="535"/>
                  </a:lnTo>
                  <a:lnTo>
                    <a:pt x="245" y="518"/>
                  </a:lnTo>
                  <a:lnTo>
                    <a:pt x="238" y="502"/>
                  </a:lnTo>
                  <a:lnTo>
                    <a:pt x="232" y="484"/>
                  </a:lnTo>
                  <a:lnTo>
                    <a:pt x="227" y="467"/>
                  </a:lnTo>
                  <a:lnTo>
                    <a:pt x="223" y="449"/>
                  </a:lnTo>
                  <a:lnTo>
                    <a:pt x="220" y="430"/>
                  </a:lnTo>
                  <a:lnTo>
                    <a:pt x="218" y="412"/>
                  </a:lnTo>
                  <a:lnTo>
                    <a:pt x="217" y="393"/>
                  </a:lnTo>
                  <a:lnTo>
                    <a:pt x="216" y="373"/>
                  </a:lnTo>
                  <a:lnTo>
                    <a:pt x="216" y="373"/>
                  </a:lnTo>
                  <a:lnTo>
                    <a:pt x="217" y="353"/>
                  </a:lnTo>
                  <a:lnTo>
                    <a:pt x="218" y="335"/>
                  </a:lnTo>
                  <a:lnTo>
                    <a:pt x="220" y="316"/>
                  </a:lnTo>
                  <a:lnTo>
                    <a:pt x="223" y="298"/>
                  </a:lnTo>
                  <a:lnTo>
                    <a:pt x="227" y="280"/>
                  </a:lnTo>
                  <a:lnTo>
                    <a:pt x="232" y="262"/>
                  </a:lnTo>
                  <a:lnTo>
                    <a:pt x="238" y="245"/>
                  </a:lnTo>
                  <a:lnTo>
                    <a:pt x="245" y="227"/>
                  </a:lnTo>
                  <a:lnTo>
                    <a:pt x="252" y="210"/>
                  </a:lnTo>
                  <a:lnTo>
                    <a:pt x="260" y="195"/>
                  </a:lnTo>
                  <a:lnTo>
                    <a:pt x="270" y="179"/>
                  </a:lnTo>
                  <a:lnTo>
                    <a:pt x="279" y="164"/>
                  </a:lnTo>
                  <a:lnTo>
                    <a:pt x="289" y="149"/>
                  </a:lnTo>
                  <a:lnTo>
                    <a:pt x="301" y="136"/>
                  </a:lnTo>
                  <a:lnTo>
                    <a:pt x="312" y="122"/>
                  </a:lnTo>
                  <a:lnTo>
                    <a:pt x="325" y="109"/>
                  </a:lnTo>
                  <a:lnTo>
                    <a:pt x="338" y="96"/>
                  </a:lnTo>
                  <a:lnTo>
                    <a:pt x="351" y="85"/>
                  </a:lnTo>
                  <a:lnTo>
                    <a:pt x="366" y="74"/>
                  </a:lnTo>
                  <a:lnTo>
                    <a:pt x="381" y="63"/>
                  </a:lnTo>
                  <a:lnTo>
                    <a:pt x="395" y="54"/>
                  </a:lnTo>
                  <a:lnTo>
                    <a:pt x="411" y="45"/>
                  </a:lnTo>
                  <a:lnTo>
                    <a:pt x="427" y="36"/>
                  </a:lnTo>
                  <a:lnTo>
                    <a:pt x="444" y="29"/>
                  </a:lnTo>
                  <a:lnTo>
                    <a:pt x="460" y="23"/>
                  </a:lnTo>
                  <a:lnTo>
                    <a:pt x="478" y="17"/>
                  </a:lnTo>
                  <a:lnTo>
                    <a:pt x="496" y="11"/>
                  </a:lnTo>
                  <a:lnTo>
                    <a:pt x="513" y="7"/>
                  </a:lnTo>
                  <a:lnTo>
                    <a:pt x="532" y="4"/>
                  </a:lnTo>
                  <a:lnTo>
                    <a:pt x="551" y="2"/>
                  </a:lnTo>
                  <a:lnTo>
                    <a:pt x="569" y="0"/>
                  </a:lnTo>
                  <a:lnTo>
                    <a:pt x="589" y="0"/>
                  </a:lnTo>
                  <a:lnTo>
                    <a:pt x="589" y="0"/>
                  </a:lnTo>
                  <a:lnTo>
                    <a:pt x="608" y="0"/>
                  </a:lnTo>
                  <a:lnTo>
                    <a:pt x="627" y="2"/>
                  </a:lnTo>
                  <a:lnTo>
                    <a:pt x="646" y="4"/>
                  </a:lnTo>
                  <a:lnTo>
                    <a:pt x="665" y="7"/>
                  </a:lnTo>
                  <a:lnTo>
                    <a:pt x="682" y="11"/>
                  </a:lnTo>
                  <a:lnTo>
                    <a:pt x="700" y="17"/>
                  </a:lnTo>
                  <a:lnTo>
                    <a:pt x="718" y="23"/>
                  </a:lnTo>
                  <a:lnTo>
                    <a:pt x="734" y="29"/>
                  </a:lnTo>
                  <a:lnTo>
                    <a:pt x="751" y="36"/>
                  </a:lnTo>
                  <a:lnTo>
                    <a:pt x="767" y="45"/>
                  </a:lnTo>
                  <a:lnTo>
                    <a:pt x="783" y="54"/>
                  </a:lnTo>
                  <a:lnTo>
                    <a:pt x="797" y="63"/>
                  </a:lnTo>
                  <a:lnTo>
                    <a:pt x="812" y="74"/>
                  </a:lnTo>
                  <a:lnTo>
                    <a:pt x="827" y="85"/>
                  </a:lnTo>
                  <a:lnTo>
                    <a:pt x="840" y="96"/>
                  </a:lnTo>
                  <a:lnTo>
                    <a:pt x="853" y="109"/>
                  </a:lnTo>
                  <a:lnTo>
                    <a:pt x="866" y="122"/>
                  </a:lnTo>
                  <a:lnTo>
                    <a:pt x="877" y="136"/>
                  </a:lnTo>
                  <a:lnTo>
                    <a:pt x="889" y="149"/>
                  </a:lnTo>
                  <a:lnTo>
                    <a:pt x="899" y="164"/>
                  </a:lnTo>
                  <a:lnTo>
                    <a:pt x="908" y="179"/>
                  </a:lnTo>
                  <a:lnTo>
                    <a:pt x="918" y="195"/>
                  </a:lnTo>
                  <a:lnTo>
                    <a:pt x="926" y="210"/>
                  </a:lnTo>
                  <a:lnTo>
                    <a:pt x="933" y="227"/>
                  </a:lnTo>
                  <a:lnTo>
                    <a:pt x="940" y="245"/>
                  </a:lnTo>
                  <a:lnTo>
                    <a:pt x="946" y="262"/>
                  </a:lnTo>
                  <a:lnTo>
                    <a:pt x="951" y="280"/>
                  </a:lnTo>
                  <a:lnTo>
                    <a:pt x="955" y="298"/>
                  </a:lnTo>
                  <a:lnTo>
                    <a:pt x="958" y="316"/>
                  </a:lnTo>
                  <a:lnTo>
                    <a:pt x="960" y="335"/>
                  </a:lnTo>
                  <a:lnTo>
                    <a:pt x="962" y="353"/>
                  </a:lnTo>
                  <a:lnTo>
                    <a:pt x="962" y="373"/>
                  </a:lnTo>
                  <a:lnTo>
                    <a:pt x="962" y="373"/>
                  </a:lnTo>
                  <a:lnTo>
                    <a:pt x="962" y="393"/>
                  </a:lnTo>
                  <a:lnTo>
                    <a:pt x="960" y="412"/>
                  </a:lnTo>
                  <a:lnTo>
                    <a:pt x="958" y="430"/>
                  </a:lnTo>
                  <a:lnTo>
                    <a:pt x="955" y="449"/>
                  </a:lnTo>
                  <a:lnTo>
                    <a:pt x="951" y="467"/>
                  </a:lnTo>
                  <a:lnTo>
                    <a:pt x="946" y="484"/>
                  </a:lnTo>
                  <a:lnTo>
                    <a:pt x="940" y="502"/>
                  </a:lnTo>
                  <a:lnTo>
                    <a:pt x="933" y="518"/>
                  </a:lnTo>
                  <a:lnTo>
                    <a:pt x="926" y="535"/>
                  </a:lnTo>
                  <a:lnTo>
                    <a:pt x="918" y="552"/>
                  </a:lnTo>
                  <a:lnTo>
                    <a:pt x="908" y="567"/>
                  </a:lnTo>
                  <a:lnTo>
                    <a:pt x="899" y="583"/>
                  </a:lnTo>
                  <a:lnTo>
                    <a:pt x="889" y="597"/>
                  </a:lnTo>
                  <a:lnTo>
                    <a:pt x="877" y="611"/>
                  </a:lnTo>
                  <a:lnTo>
                    <a:pt x="866" y="624"/>
                  </a:lnTo>
                  <a:lnTo>
                    <a:pt x="853" y="638"/>
                  </a:lnTo>
                  <a:lnTo>
                    <a:pt x="840" y="650"/>
                  </a:lnTo>
                  <a:lnTo>
                    <a:pt x="827" y="661"/>
                  </a:lnTo>
                  <a:lnTo>
                    <a:pt x="812" y="673"/>
                  </a:lnTo>
                  <a:lnTo>
                    <a:pt x="797" y="683"/>
                  </a:lnTo>
                  <a:lnTo>
                    <a:pt x="783" y="693"/>
                  </a:lnTo>
                  <a:lnTo>
                    <a:pt x="767" y="702"/>
                  </a:lnTo>
                  <a:lnTo>
                    <a:pt x="751" y="710"/>
                  </a:lnTo>
                  <a:lnTo>
                    <a:pt x="734" y="717"/>
                  </a:lnTo>
                  <a:lnTo>
                    <a:pt x="718" y="724"/>
                  </a:lnTo>
                  <a:lnTo>
                    <a:pt x="700" y="730"/>
                  </a:lnTo>
                  <a:lnTo>
                    <a:pt x="682" y="735"/>
                  </a:lnTo>
                  <a:lnTo>
                    <a:pt x="665" y="739"/>
                  </a:lnTo>
                  <a:lnTo>
                    <a:pt x="646" y="742"/>
                  </a:lnTo>
                  <a:lnTo>
                    <a:pt x="627" y="744"/>
                  </a:lnTo>
                  <a:lnTo>
                    <a:pt x="608" y="746"/>
                  </a:lnTo>
                  <a:lnTo>
                    <a:pt x="589" y="746"/>
                  </a:lnTo>
                  <a:lnTo>
                    <a:pt x="589" y="746"/>
                  </a:lnTo>
                  <a:close/>
                  <a:moveTo>
                    <a:pt x="657" y="2821"/>
                  </a:moveTo>
                  <a:lnTo>
                    <a:pt x="657" y="2821"/>
                  </a:lnTo>
                  <a:lnTo>
                    <a:pt x="677" y="2820"/>
                  </a:lnTo>
                  <a:lnTo>
                    <a:pt x="685" y="2819"/>
                  </a:lnTo>
                  <a:lnTo>
                    <a:pt x="694" y="2817"/>
                  </a:lnTo>
                  <a:lnTo>
                    <a:pt x="700" y="2814"/>
                  </a:lnTo>
                  <a:lnTo>
                    <a:pt x="706" y="2811"/>
                  </a:lnTo>
                  <a:lnTo>
                    <a:pt x="711" y="2805"/>
                  </a:lnTo>
                  <a:lnTo>
                    <a:pt x="716" y="2800"/>
                  </a:lnTo>
                  <a:lnTo>
                    <a:pt x="720" y="2794"/>
                  </a:lnTo>
                  <a:lnTo>
                    <a:pt x="724" y="2786"/>
                  </a:lnTo>
                  <a:lnTo>
                    <a:pt x="730" y="2767"/>
                  </a:lnTo>
                  <a:lnTo>
                    <a:pt x="736" y="2743"/>
                  </a:lnTo>
                  <a:lnTo>
                    <a:pt x="744" y="2713"/>
                  </a:lnTo>
                  <a:lnTo>
                    <a:pt x="838" y="2273"/>
                  </a:lnTo>
                  <a:lnTo>
                    <a:pt x="1052" y="2273"/>
                  </a:lnTo>
                  <a:lnTo>
                    <a:pt x="844" y="1622"/>
                  </a:lnTo>
                  <a:lnTo>
                    <a:pt x="870" y="1367"/>
                  </a:lnTo>
                  <a:lnTo>
                    <a:pt x="963" y="1803"/>
                  </a:lnTo>
                  <a:lnTo>
                    <a:pt x="963" y="1803"/>
                  </a:lnTo>
                  <a:lnTo>
                    <a:pt x="966" y="1811"/>
                  </a:lnTo>
                  <a:lnTo>
                    <a:pt x="968" y="1819"/>
                  </a:lnTo>
                  <a:lnTo>
                    <a:pt x="972" y="1827"/>
                  </a:lnTo>
                  <a:lnTo>
                    <a:pt x="975" y="1834"/>
                  </a:lnTo>
                  <a:lnTo>
                    <a:pt x="980" y="1841"/>
                  </a:lnTo>
                  <a:lnTo>
                    <a:pt x="984" y="1849"/>
                  </a:lnTo>
                  <a:lnTo>
                    <a:pt x="989" y="1855"/>
                  </a:lnTo>
                  <a:lnTo>
                    <a:pt x="996" y="1860"/>
                  </a:lnTo>
                  <a:lnTo>
                    <a:pt x="1008" y="1870"/>
                  </a:lnTo>
                  <a:lnTo>
                    <a:pt x="1023" y="1879"/>
                  </a:lnTo>
                  <a:lnTo>
                    <a:pt x="1038" y="1885"/>
                  </a:lnTo>
                  <a:lnTo>
                    <a:pt x="1045" y="1887"/>
                  </a:lnTo>
                  <a:lnTo>
                    <a:pt x="1054" y="1888"/>
                  </a:lnTo>
                  <a:lnTo>
                    <a:pt x="1054" y="1888"/>
                  </a:lnTo>
                  <a:lnTo>
                    <a:pt x="1063" y="1889"/>
                  </a:lnTo>
                  <a:lnTo>
                    <a:pt x="1072" y="1889"/>
                  </a:lnTo>
                  <a:lnTo>
                    <a:pt x="1082" y="1889"/>
                  </a:lnTo>
                  <a:lnTo>
                    <a:pt x="1091" y="1887"/>
                  </a:lnTo>
                  <a:lnTo>
                    <a:pt x="1091" y="1887"/>
                  </a:lnTo>
                  <a:lnTo>
                    <a:pt x="1102" y="1884"/>
                  </a:lnTo>
                  <a:lnTo>
                    <a:pt x="1113" y="1881"/>
                  </a:lnTo>
                  <a:lnTo>
                    <a:pt x="1122" y="1875"/>
                  </a:lnTo>
                  <a:lnTo>
                    <a:pt x="1131" y="1870"/>
                  </a:lnTo>
                  <a:lnTo>
                    <a:pt x="1140" y="1864"/>
                  </a:lnTo>
                  <a:lnTo>
                    <a:pt x="1147" y="1857"/>
                  </a:lnTo>
                  <a:lnTo>
                    <a:pt x="1154" y="1849"/>
                  </a:lnTo>
                  <a:lnTo>
                    <a:pt x="1161" y="1840"/>
                  </a:lnTo>
                  <a:lnTo>
                    <a:pt x="1166" y="1832"/>
                  </a:lnTo>
                  <a:lnTo>
                    <a:pt x="1170" y="1822"/>
                  </a:lnTo>
                  <a:lnTo>
                    <a:pt x="1174" y="1812"/>
                  </a:lnTo>
                  <a:lnTo>
                    <a:pt x="1176" y="1802"/>
                  </a:lnTo>
                  <a:lnTo>
                    <a:pt x="1178" y="1791"/>
                  </a:lnTo>
                  <a:lnTo>
                    <a:pt x="1178" y="1781"/>
                  </a:lnTo>
                  <a:lnTo>
                    <a:pt x="1178" y="1770"/>
                  </a:lnTo>
                  <a:lnTo>
                    <a:pt x="1176" y="1759"/>
                  </a:lnTo>
                  <a:lnTo>
                    <a:pt x="1009" y="1026"/>
                  </a:lnTo>
                  <a:lnTo>
                    <a:pt x="1009" y="1026"/>
                  </a:lnTo>
                  <a:lnTo>
                    <a:pt x="1006" y="1018"/>
                  </a:lnTo>
                  <a:lnTo>
                    <a:pt x="1002" y="1011"/>
                  </a:lnTo>
                  <a:lnTo>
                    <a:pt x="997" y="1004"/>
                  </a:lnTo>
                  <a:lnTo>
                    <a:pt x="990" y="996"/>
                  </a:lnTo>
                  <a:lnTo>
                    <a:pt x="984" y="989"/>
                  </a:lnTo>
                  <a:lnTo>
                    <a:pt x="976" y="982"/>
                  </a:lnTo>
                  <a:lnTo>
                    <a:pt x="958" y="967"/>
                  </a:lnTo>
                  <a:lnTo>
                    <a:pt x="938" y="953"/>
                  </a:lnTo>
                  <a:lnTo>
                    <a:pt x="915" y="940"/>
                  </a:lnTo>
                  <a:lnTo>
                    <a:pt x="889" y="927"/>
                  </a:lnTo>
                  <a:lnTo>
                    <a:pt x="861" y="915"/>
                  </a:lnTo>
                  <a:lnTo>
                    <a:pt x="832" y="905"/>
                  </a:lnTo>
                  <a:lnTo>
                    <a:pt x="800" y="895"/>
                  </a:lnTo>
                  <a:lnTo>
                    <a:pt x="767" y="886"/>
                  </a:lnTo>
                  <a:lnTo>
                    <a:pt x="733" y="879"/>
                  </a:lnTo>
                  <a:lnTo>
                    <a:pt x="698" y="873"/>
                  </a:lnTo>
                  <a:lnTo>
                    <a:pt x="662" y="869"/>
                  </a:lnTo>
                  <a:lnTo>
                    <a:pt x="625" y="867"/>
                  </a:lnTo>
                  <a:lnTo>
                    <a:pt x="589" y="866"/>
                  </a:lnTo>
                  <a:lnTo>
                    <a:pt x="589" y="866"/>
                  </a:lnTo>
                  <a:lnTo>
                    <a:pt x="553" y="867"/>
                  </a:lnTo>
                  <a:lnTo>
                    <a:pt x="516" y="869"/>
                  </a:lnTo>
                  <a:lnTo>
                    <a:pt x="480" y="873"/>
                  </a:lnTo>
                  <a:lnTo>
                    <a:pt x="446" y="879"/>
                  </a:lnTo>
                  <a:lnTo>
                    <a:pt x="412" y="886"/>
                  </a:lnTo>
                  <a:lnTo>
                    <a:pt x="378" y="895"/>
                  </a:lnTo>
                  <a:lnTo>
                    <a:pt x="347" y="905"/>
                  </a:lnTo>
                  <a:lnTo>
                    <a:pt x="317" y="915"/>
                  </a:lnTo>
                  <a:lnTo>
                    <a:pt x="289" y="927"/>
                  </a:lnTo>
                  <a:lnTo>
                    <a:pt x="263" y="940"/>
                  </a:lnTo>
                  <a:lnTo>
                    <a:pt x="241" y="953"/>
                  </a:lnTo>
                  <a:lnTo>
                    <a:pt x="220" y="967"/>
                  </a:lnTo>
                  <a:lnTo>
                    <a:pt x="202" y="982"/>
                  </a:lnTo>
                  <a:lnTo>
                    <a:pt x="194" y="989"/>
                  </a:lnTo>
                  <a:lnTo>
                    <a:pt x="188" y="996"/>
                  </a:lnTo>
                  <a:lnTo>
                    <a:pt x="181" y="1004"/>
                  </a:lnTo>
                  <a:lnTo>
                    <a:pt x="176" y="1011"/>
                  </a:lnTo>
                  <a:lnTo>
                    <a:pt x="172" y="1018"/>
                  </a:lnTo>
                  <a:lnTo>
                    <a:pt x="169" y="1026"/>
                  </a:lnTo>
                  <a:lnTo>
                    <a:pt x="2" y="1759"/>
                  </a:lnTo>
                  <a:lnTo>
                    <a:pt x="2" y="1759"/>
                  </a:lnTo>
                  <a:lnTo>
                    <a:pt x="1" y="1770"/>
                  </a:lnTo>
                  <a:lnTo>
                    <a:pt x="0" y="1781"/>
                  </a:lnTo>
                  <a:lnTo>
                    <a:pt x="1" y="1791"/>
                  </a:lnTo>
                  <a:lnTo>
                    <a:pt x="2" y="1802"/>
                  </a:lnTo>
                  <a:lnTo>
                    <a:pt x="5" y="1812"/>
                  </a:lnTo>
                  <a:lnTo>
                    <a:pt x="8" y="1822"/>
                  </a:lnTo>
                  <a:lnTo>
                    <a:pt x="12" y="1832"/>
                  </a:lnTo>
                  <a:lnTo>
                    <a:pt x="18" y="1840"/>
                  </a:lnTo>
                  <a:lnTo>
                    <a:pt x="24" y="1849"/>
                  </a:lnTo>
                  <a:lnTo>
                    <a:pt x="31" y="1857"/>
                  </a:lnTo>
                  <a:lnTo>
                    <a:pt x="38" y="1864"/>
                  </a:lnTo>
                  <a:lnTo>
                    <a:pt x="48" y="1870"/>
                  </a:lnTo>
                  <a:lnTo>
                    <a:pt x="56" y="1875"/>
                  </a:lnTo>
                  <a:lnTo>
                    <a:pt x="66" y="1881"/>
                  </a:lnTo>
                  <a:lnTo>
                    <a:pt x="76" y="1884"/>
                  </a:lnTo>
                  <a:lnTo>
                    <a:pt x="87" y="1887"/>
                  </a:lnTo>
                  <a:lnTo>
                    <a:pt x="87" y="1887"/>
                  </a:lnTo>
                  <a:lnTo>
                    <a:pt x="96" y="1889"/>
                  </a:lnTo>
                  <a:lnTo>
                    <a:pt x="106" y="1889"/>
                  </a:lnTo>
                  <a:lnTo>
                    <a:pt x="115" y="1889"/>
                  </a:lnTo>
                  <a:lnTo>
                    <a:pt x="124" y="1888"/>
                  </a:lnTo>
                  <a:lnTo>
                    <a:pt x="124" y="1888"/>
                  </a:lnTo>
                  <a:lnTo>
                    <a:pt x="133" y="1887"/>
                  </a:lnTo>
                  <a:lnTo>
                    <a:pt x="141" y="1885"/>
                  </a:lnTo>
                  <a:lnTo>
                    <a:pt x="155" y="1879"/>
                  </a:lnTo>
                  <a:lnTo>
                    <a:pt x="170" y="1870"/>
                  </a:lnTo>
                  <a:lnTo>
                    <a:pt x="182" y="1860"/>
                  </a:lnTo>
                  <a:lnTo>
                    <a:pt x="189" y="1855"/>
                  </a:lnTo>
                  <a:lnTo>
                    <a:pt x="194" y="1849"/>
                  </a:lnTo>
                  <a:lnTo>
                    <a:pt x="199" y="1841"/>
                  </a:lnTo>
                  <a:lnTo>
                    <a:pt x="203" y="1834"/>
                  </a:lnTo>
                  <a:lnTo>
                    <a:pt x="207" y="1827"/>
                  </a:lnTo>
                  <a:lnTo>
                    <a:pt x="210" y="1819"/>
                  </a:lnTo>
                  <a:lnTo>
                    <a:pt x="213" y="1811"/>
                  </a:lnTo>
                  <a:lnTo>
                    <a:pt x="215" y="1803"/>
                  </a:lnTo>
                  <a:lnTo>
                    <a:pt x="308" y="1367"/>
                  </a:lnTo>
                  <a:lnTo>
                    <a:pt x="335" y="1622"/>
                  </a:lnTo>
                  <a:lnTo>
                    <a:pt x="126" y="2273"/>
                  </a:lnTo>
                  <a:lnTo>
                    <a:pt x="340" y="2273"/>
                  </a:lnTo>
                  <a:lnTo>
                    <a:pt x="434" y="2713"/>
                  </a:lnTo>
                  <a:lnTo>
                    <a:pt x="434" y="2713"/>
                  </a:lnTo>
                  <a:lnTo>
                    <a:pt x="442" y="2743"/>
                  </a:lnTo>
                  <a:lnTo>
                    <a:pt x="448" y="2767"/>
                  </a:lnTo>
                  <a:lnTo>
                    <a:pt x="455" y="2786"/>
                  </a:lnTo>
                  <a:lnTo>
                    <a:pt x="458" y="2794"/>
                  </a:lnTo>
                  <a:lnTo>
                    <a:pt x="462" y="2800"/>
                  </a:lnTo>
                  <a:lnTo>
                    <a:pt x="468" y="2805"/>
                  </a:lnTo>
                  <a:lnTo>
                    <a:pt x="473" y="2811"/>
                  </a:lnTo>
                  <a:lnTo>
                    <a:pt x="478" y="2814"/>
                  </a:lnTo>
                  <a:lnTo>
                    <a:pt x="485" y="2817"/>
                  </a:lnTo>
                  <a:lnTo>
                    <a:pt x="493" y="2819"/>
                  </a:lnTo>
                  <a:lnTo>
                    <a:pt x="501" y="2820"/>
                  </a:lnTo>
                  <a:lnTo>
                    <a:pt x="522" y="2821"/>
                  </a:lnTo>
                  <a:lnTo>
                    <a:pt x="657" y="28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pic>
        <p:nvPicPr>
          <p:cNvPr id="4" name="Grafika 3">
            <a:extLst>
              <a:ext uri="{FF2B5EF4-FFF2-40B4-BE49-F238E27FC236}">
                <a16:creationId xmlns:a16="http://schemas.microsoft.com/office/drawing/2014/main" id="{D4A3011A-9818-46A3-82ED-94F7AC17FDE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97304" y="2674639"/>
            <a:ext cx="674957" cy="674957"/>
          </a:xfrm>
          <a:prstGeom prst="rect">
            <a:avLst/>
          </a:prstGeom>
        </p:spPr>
      </p:pic>
      <p:graphicFrame>
        <p:nvGraphicFramePr>
          <p:cNvPr id="29" name="Wykres 28">
            <a:extLst>
              <a:ext uri="{FF2B5EF4-FFF2-40B4-BE49-F238E27FC236}">
                <a16:creationId xmlns:a16="http://schemas.microsoft.com/office/drawing/2014/main" id="{1E7F3982-31E0-4D24-AF68-3186D6319D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1651024"/>
              </p:ext>
            </p:extLst>
          </p:nvPr>
        </p:nvGraphicFramePr>
        <p:xfrm>
          <a:off x="3809971" y="1639314"/>
          <a:ext cx="4377079" cy="1576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31" name="Wykres 30">
            <a:extLst>
              <a:ext uri="{FF2B5EF4-FFF2-40B4-BE49-F238E27FC236}">
                <a16:creationId xmlns:a16="http://schemas.microsoft.com/office/drawing/2014/main" id="{454C51EC-1394-4548-9AEB-169CEB2EB4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8937261"/>
              </p:ext>
            </p:extLst>
          </p:nvPr>
        </p:nvGraphicFramePr>
        <p:xfrm>
          <a:off x="3734006" y="3579934"/>
          <a:ext cx="4518107" cy="1119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27051878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5575" y="908050"/>
            <a:ext cx="5536582" cy="1080790"/>
          </a:xfrm>
        </p:spPr>
        <p:txBody>
          <a:bodyPr/>
          <a:lstStyle/>
          <a:p>
            <a:r>
              <a:rPr lang="pl-PL" sz="1100"/>
              <a:t>9. Czy słyszał(a) Pan(i) o rządowym programie „Moja Woda”? </a:t>
            </a:r>
            <a:br>
              <a:rPr lang="pl-PL" sz="1100"/>
            </a:br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 Ze względu na płeć: mężczyzna: n=467, kobieta: n=537. Ze względu na wiek: 18-24 lata: n=204, 25-34 lata: n=221, </a:t>
            </a:r>
            <a:br>
              <a:rPr lang="pl-PL">
                <a:solidFill>
                  <a:schemeClr val="bg1">
                    <a:lumMod val="75000"/>
                  </a:schemeClr>
                </a:solidFill>
              </a:rPr>
            </a:br>
            <a:r>
              <a:rPr lang="pl-PL">
                <a:solidFill>
                  <a:schemeClr val="bg1">
                    <a:lumMod val="75000"/>
                  </a:schemeClr>
                </a:solidFill>
              </a:rPr>
              <a:t>35-44 lata: n=223, 45-59 lat: n=203, 60 i więcej lat: n=149. </a:t>
            </a:r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E69DEE7E-7C94-445C-87F7-02D5D6CB79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>
                <a:latin typeface="+mn-lt"/>
              </a:rPr>
              <a:t>Znajomość programu rządowego „Moja Woda”</a:t>
            </a:r>
          </a:p>
        </p:txBody>
      </p:sp>
      <p:sp>
        <p:nvSpPr>
          <p:cNvPr id="26" name="Symbol zastępczy tekstu 12">
            <a:extLst>
              <a:ext uri="{FF2B5EF4-FFF2-40B4-BE49-F238E27FC236}">
                <a16:creationId xmlns:a16="http://schemas.microsoft.com/office/drawing/2014/main" id="{791ED247-FCD7-4B2F-917C-D1F79C4B66A0}"/>
              </a:ext>
            </a:extLst>
          </p:cNvPr>
          <p:cNvSpPr txBox="1">
            <a:spLocks/>
          </p:cNvSpPr>
          <p:nvPr/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/>
              <a:t>Zachowanie i ochrona środowiska naturalnego oraz wspieranie efektywnego gospodarowania zasobami</a:t>
            </a:r>
          </a:p>
        </p:txBody>
      </p:sp>
      <p:sp>
        <p:nvSpPr>
          <p:cNvPr id="27" name="Symbol zastępczy tekstu 7">
            <a:extLst>
              <a:ext uri="{FF2B5EF4-FFF2-40B4-BE49-F238E27FC236}">
                <a16:creationId xmlns:a16="http://schemas.microsoft.com/office/drawing/2014/main" id="{CF8F763F-B4DE-4B4A-A0C1-FFFBE433CF0D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graphicFrame>
        <p:nvGraphicFramePr>
          <p:cNvPr id="14" name="Wykres 13" descr="Znajomość programu rządowego „Moja Woda”&#10;&#10;Wykres kołowy przedstawia znajomość rządowego programu &quot;Moja woda&quot;(tak - 35%, nie - 62%, nie wiem, trudno powiedzieć - 2%). ">
            <a:extLst>
              <a:ext uri="{FF2B5EF4-FFF2-40B4-BE49-F238E27FC236}">
                <a16:creationId xmlns:a16="http://schemas.microsoft.com/office/drawing/2014/main" id="{E74AD684-AD80-4EFB-8C9D-3A9CEA07B9B1}"/>
              </a:ext>
            </a:extLst>
          </p:cNvPr>
          <p:cNvGraphicFramePr/>
          <p:nvPr/>
        </p:nvGraphicFramePr>
        <p:xfrm>
          <a:off x="373466" y="1521990"/>
          <a:ext cx="4334416" cy="24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Symbol zastępczy zawartości 4">
            <a:extLst>
              <a:ext uri="{FF2B5EF4-FFF2-40B4-BE49-F238E27FC236}">
                <a16:creationId xmlns:a16="http://schemas.microsoft.com/office/drawing/2014/main" id="{C8204CC1-46A1-4F57-8561-1D0BE63389BF}"/>
              </a:ext>
            </a:extLst>
          </p:cNvPr>
          <p:cNvGraphicFramePr>
            <a:graphicFrameLocks/>
          </p:cNvGraphicFramePr>
          <p:nvPr/>
        </p:nvGraphicFramePr>
        <p:xfrm>
          <a:off x="758289" y="4202930"/>
          <a:ext cx="5110010" cy="1197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7" name="Grafika 16">
            <a:extLst>
              <a:ext uri="{FF2B5EF4-FFF2-40B4-BE49-F238E27FC236}">
                <a16:creationId xmlns:a16="http://schemas.microsoft.com/office/drawing/2014/main" id="{9017CFB5-B3D6-48C9-8F92-405C6FD926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7787" y="2737239"/>
            <a:ext cx="583036" cy="583036"/>
          </a:xfrm>
          <a:prstGeom prst="rect">
            <a:avLst/>
          </a:prstGeom>
        </p:spPr>
      </p:pic>
      <p:sp>
        <p:nvSpPr>
          <p:cNvPr id="18" name="pole tekstowe 17">
            <a:extLst>
              <a:ext uri="{FF2B5EF4-FFF2-40B4-BE49-F238E27FC236}">
                <a16:creationId xmlns:a16="http://schemas.microsoft.com/office/drawing/2014/main" id="{B28A8805-ED50-42E4-958A-9BF3CEBE8D37}"/>
              </a:ext>
            </a:extLst>
          </p:cNvPr>
          <p:cNvSpPr txBox="1"/>
          <p:nvPr/>
        </p:nvSpPr>
        <p:spPr>
          <a:xfrm>
            <a:off x="2767787" y="3243216"/>
            <a:ext cx="1170040" cy="6001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sz="1100" b="1" i="1" u="none" strike="noStrike" kern="1200">
                <a:solidFill>
                  <a:srgbClr val="E54337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Odsetek odpowiedzi negatywnych</a:t>
            </a:r>
          </a:p>
        </p:txBody>
      </p:sp>
      <p:graphicFrame>
        <p:nvGraphicFramePr>
          <p:cNvPr id="25" name="Wykres 24">
            <a:extLst>
              <a:ext uri="{FF2B5EF4-FFF2-40B4-BE49-F238E27FC236}">
                <a16:creationId xmlns:a16="http://schemas.microsoft.com/office/drawing/2014/main" id="{8CD17B35-064A-4835-8D20-F089C35A95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7001788"/>
              </p:ext>
            </p:extLst>
          </p:nvPr>
        </p:nvGraphicFramePr>
        <p:xfrm>
          <a:off x="3809971" y="1639314"/>
          <a:ext cx="4377079" cy="1576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8" name="Prostokąt: zaokrąglone rogi 27">
            <a:extLst>
              <a:ext uri="{FF2B5EF4-FFF2-40B4-BE49-F238E27FC236}">
                <a16:creationId xmlns:a16="http://schemas.microsoft.com/office/drawing/2014/main" id="{C61A8BF0-503C-4075-BD1F-82690B23AEFA}"/>
              </a:ext>
            </a:extLst>
          </p:cNvPr>
          <p:cNvSpPr/>
          <p:nvPr/>
        </p:nvSpPr>
        <p:spPr>
          <a:xfrm>
            <a:off x="3998079" y="1566328"/>
            <a:ext cx="4688295" cy="1676887"/>
          </a:xfrm>
          <a:prstGeom prst="roundRect">
            <a:avLst>
              <a:gd name="adj" fmla="val 14475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0" name="Prostokąt: zaokrąglone rogi 29">
            <a:extLst>
              <a:ext uri="{FF2B5EF4-FFF2-40B4-BE49-F238E27FC236}">
                <a16:creationId xmlns:a16="http://schemas.microsoft.com/office/drawing/2014/main" id="{419E5E78-A4A2-4D3D-9450-616959E28F80}"/>
              </a:ext>
            </a:extLst>
          </p:cNvPr>
          <p:cNvSpPr/>
          <p:nvPr/>
        </p:nvSpPr>
        <p:spPr>
          <a:xfrm>
            <a:off x="4009265" y="3386295"/>
            <a:ext cx="4688295" cy="1676887"/>
          </a:xfrm>
          <a:prstGeom prst="roundRect">
            <a:avLst>
              <a:gd name="adj" fmla="val 14475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35" name="Grupa 34">
            <a:extLst>
              <a:ext uri="{FF2B5EF4-FFF2-40B4-BE49-F238E27FC236}">
                <a16:creationId xmlns:a16="http://schemas.microsoft.com/office/drawing/2014/main" id="{BD39FB1A-7BD7-4B21-B031-9711E3C5D7F2}"/>
              </a:ext>
            </a:extLst>
          </p:cNvPr>
          <p:cNvGrpSpPr/>
          <p:nvPr/>
        </p:nvGrpSpPr>
        <p:grpSpPr>
          <a:xfrm>
            <a:off x="8026162" y="2139157"/>
            <a:ext cx="386280" cy="465285"/>
            <a:chOff x="6299205" y="3543307"/>
            <a:chExt cx="558800" cy="673091"/>
          </a:xfrm>
          <a:solidFill>
            <a:schemeClr val="bg1">
              <a:lumMod val="75000"/>
            </a:schemeClr>
          </a:solidFill>
        </p:grpSpPr>
        <p:sp>
          <p:nvSpPr>
            <p:cNvPr id="36" name="Freeform 32">
              <a:extLst>
                <a:ext uri="{FF2B5EF4-FFF2-40B4-BE49-F238E27FC236}">
                  <a16:creationId xmlns:a16="http://schemas.microsoft.com/office/drawing/2014/main" id="{6F447B63-093D-42D5-A758-15E70E8A11E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25" y="3989384"/>
              <a:ext cx="488951" cy="171449"/>
            </a:xfrm>
            <a:custGeom>
              <a:avLst/>
              <a:gdLst>
                <a:gd name="T0" fmla="*/ 2156 w 2156"/>
                <a:gd name="T1" fmla="*/ 754 h 754"/>
                <a:gd name="T2" fmla="*/ 0 w 2156"/>
                <a:gd name="T3" fmla="*/ 280 h 754"/>
                <a:gd name="T4" fmla="*/ 17 w 2156"/>
                <a:gd name="T5" fmla="*/ 281 h 754"/>
                <a:gd name="T6" fmla="*/ 49 w 2156"/>
                <a:gd name="T7" fmla="*/ 279 h 754"/>
                <a:gd name="T8" fmla="*/ 82 w 2156"/>
                <a:gd name="T9" fmla="*/ 270 h 754"/>
                <a:gd name="T10" fmla="*/ 111 w 2156"/>
                <a:gd name="T11" fmla="*/ 254 h 754"/>
                <a:gd name="T12" fmla="*/ 141 w 2156"/>
                <a:gd name="T13" fmla="*/ 230 h 754"/>
                <a:gd name="T14" fmla="*/ 170 w 2156"/>
                <a:gd name="T15" fmla="*/ 207 h 754"/>
                <a:gd name="T16" fmla="*/ 198 w 2156"/>
                <a:gd name="T17" fmla="*/ 187 h 754"/>
                <a:gd name="T18" fmla="*/ 231 w 2156"/>
                <a:gd name="T19" fmla="*/ 171 h 754"/>
                <a:gd name="T20" fmla="*/ 266 w 2156"/>
                <a:gd name="T21" fmla="*/ 163 h 754"/>
                <a:gd name="T22" fmla="*/ 286 w 2156"/>
                <a:gd name="T23" fmla="*/ 162 h 754"/>
                <a:gd name="T24" fmla="*/ 308 w 2156"/>
                <a:gd name="T25" fmla="*/ 164 h 754"/>
                <a:gd name="T26" fmla="*/ 332 w 2156"/>
                <a:gd name="T27" fmla="*/ 169 h 754"/>
                <a:gd name="T28" fmla="*/ 358 w 2156"/>
                <a:gd name="T29" fmla="*/ 176 h 754"/>
                <a:gd name="T30" fmla="*/ 417 w 2156"/>
                <a:gd name="T31" fmla="*/ 204 h 754"/>
                <a:gd name="T32" fmla="*/ 486 w 2156"/>
                <a:gd name="T33" fmla="*/ 246 h 754"/>
                <a:gd name="T34" fmla="*/ 521 w 2156"/>
                <a:gd name="T35" fmla="*/ 268 h 754"/>
                <a:gd name="T36" fmla="*/ 585 w 2156"/>
                <a:gd name="T37" fmla="*/ 304 h 754"/>
                <a:gd name="T38" fmla="*/ 646 w 2156"/>
                <a:gd name="T39" fmla="*/ 332 h 754"/>
                <a:gd name="T40" fmla="*/ 702 w 2156"/>
                <a:gd name="T41" fmla="*/ 349 h 754"/>
                <a:gd name="T42" fmla="*/ 756 w 2156"/>
                <a:gd name="T43" fmla="*/ 360 h 754"/>
                <a:gd name="T44" fmla="*/ 806 w 2156"/>
                <a:gd name="T45" fmla="*/ 362 h 754"/>
                <a:gd name="T46" fmla="*/ 852 w 2156"/>
                <a:gd name="T47" fmla="*/ 358 h 754"/>
                <a:gd name="T48" fmla="*/ 896 w 2156"/>
                <a:gd name="T49" fmla="*/ 347 h 754"/>
                <a:gd name="T50" fmla="*/ 937 w 2156"/>
                <a:gd name="T51" fmla="*/ 332 h 754"/>
                <a:gd name="T52" fmla="*/ 976 w 2156"/>
                <a:gd name="T53" fmla="*/ 312 h 754"/>
                <a:gd name="T54" fmla="*/ 1013 w 2156"/>
                <a:gd name="T55" fmla="*/ 288 h 754"/>
                <a:gd name="T56" fmla="*/ 1047 w 2156"/>
                <a:gd name="T57" fmla="*/ 260 h 754"/>
                <a:gd name="T58" fmla="*/ 1095 w 2156"/>
                <a:gd name="T59" fmla="*/ 216 h 754"/>
                <a:gd name="T60" fmla="*/ 1154 w 2156"/>
                <a:gd name="T61" fmla="*/ 152 h 754"/>
                <a:gd name="T62" fmla="*/ 1214 w 2156"/>
                <a:gd name="T63" fmla="*/ 84 h 754"/>
                <a:gd name="T64" fmla="*/ 1232 w 2156"/>
                <a:gd name="T65" fmla="*/ 66 h 754"/>
                <a:gd name="T66" fmla="*/ 1264 w 2156"/>
                <a:gd name="T67" fmla="*/ 36 h 754"/>
                <a:gd name="T68" fmla="*/ 1294 w 2156"/>
                <a:gd name="T69" fmla="*/ 15 h 754"/>
                <a:gd name="T70" fmla="*/ 1320 w 2156"/>
                <a:gd name="T71" fmla="*/ 4 h 754"/>
                <a:gd name="T72" fmla="*/ 1331 w 2156"/>
                <a:gd name="T73" fmla="*/ 2 h 754"/>
                <a:gd name="T74" fmla="*/ 1348 w 2156"/>
                <a:gd name="T75" fmla="*/ 4 h 754"/>
                <a:gd name="T76" fmla="*/ 1366 w 2156"/>
                <a:gd name="T77" fmla="*/ 12 h 754"/>
                <a:gd name="T78" fmla="*/ 1385 w 2156"/>
                <a:gd name="T79" fmla="*/ 23 h 754"/>
                <a:gd name="T80" fmla="*/ 1426 w 2156"/>
                <a:gd name="T81" fmla="*/ 56 h 754"/>
                <a:gd name="T82" fmla="*/ 1487 w 2156"/>
                <a:gd name="T83" fmla="*/ 116 h 754"/>
                <a:gd name="T84" fmla="*/ 1517 w 2156"/>
                <a:gd name="T85" fmla="*/ 145 h 754"/>
                <a:gd name="T86" fmla="*/ 1562 w 2156"/>
                <a:gd name="T87" fmla="*/ 188 h 754"/>
                <a:gd name="T88" fmla="*/ 1594 w 2156"/>
                <a:gd name="T89" fmla="*/ 214 h 754"/>
                <a:gd name="T90" fmla="*/ 1629 w 2156"/>
                <a:gd name="T91" fmla="*/ 237 h 754"/>
                <a:gd name="T92" fmla="*/ 1666 w 2156"/>
                <a:gd name="T93" fmla="*/ 257 h 754"/>
                <a:gd name="T94" fmla="*/ 1704 w 2156"/>
                <a:gd name="T95" fmla="*/ 271 h 754"/>
                <a:gd name="T96" fmla="*/ 1745 w 2156"/>
                <a:gd name="T97" fmla="*/ 278 h 754"/>
                <a:gd name="T98" fmla="*/ 1767 w 2156"/>
                <a:gd name="T99" fmla="*/ 279 h 754"/>
                <a:gd name="T100" fmla="*/ 1794 w 2156"/>
                <a:gd name="T101" fmla="*/ 278 h 754"/>
                <a:gd name="T102" fmla="*/ 1819 w 2156"/>
                <a:gd name="T103" fmla="*/ 274 h 754"/>
                <a:gd name="T104" fmla="*/ 1843 w 2156"/>
                <a:gd name="T105" fmla="*/ 267 h 754"/>
                <a:gd name="T106" fmla="*/ 1868 w 2156"/>
                <a:gd name="T107" fmla="*/ 257 h 754"/>
                <a:gd name="T108" fmla="*/ 1892 w 2156"/>
                <a:gd name="T109" fmla="*/ 245 h 754"/>
                <a:gd name="T110" fmla="*/ 1915 w 2156"/>
                <a:gd name="T111" fmla="*/ 230 h 754"/>
                <a:gd name="T112" fmla="*/ 1960 w 2156"/>
                <a:gd name="T113" fmla="*/ 191 h 754"/>
                <a:gd name="T114" fmla="*/ 2098 w 2156"/>
                <a:gd name="T115" fmla="*/ 57 h 754"/>
                <a:gd name="T116" fmla="*/ 2156 w 2156"/>
                <a:gd name="T117" fmla="*/ 0 h 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56" h="754">
                  <a:moveTo>
                    <a:pt x="2156" y="0"/>
                  </a:moveTo>
                  <a:lnTo>
                    <a:pt x="2156" y="754"/>
                  </a:lnTo>
                  <a:lnTo>
                    <a:pt x="0" y="754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17" y="281"/>
                  </a:lnTo>
                  <a:lnTo>
                    <a:pt x="32" y="281"/>
                  </a:lnTo>
                  <a:lnTo>
                    <a:pt x="49" y="279"/>
                  </a:lnTo>
                  <a:lnTo>
                    <a:pt x="66" y="275"/>
                  </a:lnTo>
                  <a:lnTo>
                    <a:pt x="82" y="270"/>
                  </a:lnTo>
                  <a:lnTo>
                    <a:pt x="96" y="262"/>
                  </a:lnTo>
                  <a:lnTo>
                    <a:pt x="111" y="254"/>
                  </a:lnTo>
                  <a:lnTo>
                    <a:pt x="125" y="244"/>
                  </a:lnTo>
                  <a:lnTo>
                    <a:pt x="141" y="230"/>
                  </a:lnTo>
                  <a:lnTo>
                    <a:pt x="141" y="230"/>
                  </a:lnTo>
                  <a:lnTo>
                    <a:pt x="170" y="207"/>
                  </a:lnTo>
                  <a:lnTo>
                    <a:pt x="183" y="196"/>
                  </a:lnTo>
                  <a:lnTo>
                    <a:pt x="198" y="187"/>
                  </a:lnTo>
                  <a:lnTo>
                    <a:pt x="214" y="179"/>
                  </a:lnTo>
                  <a:lnTo>
                    <a:pt x="231" y="171"/>
                  </a:lnTo>
                  <a:lnTo>
                    <a:pt x="247" y="166"/>
                  </a:lnTo>
                  <a:lnTo>
                    <a:pt x="266" y="163"/>
                  </a:lnTo>
                  <a:lnTo>
                    <a:pt x="277" y="162"/>
                  </a:lnTo>
                  <a:lnTo>
                    <a:pt x="286" y="162"/>
                  </a:lnTo>
                  <a:lnTo>
                    <a:pt x="298" y="163"/>
                  </a:lnTo>
                  <a:lnTo>
                    <a:pt x="308" y="164"/>
                  </a:lnTo>
                  <a:lnTo>
                    <a:pt x="320" y="166"/>
                  </a:lnTo>
                  <a:lnTo>
                    <a:pt x="332" y="169"/>
                  </a:lnTo>
                  <a:lnTo>
                    <a:pt x="345" y="172"/>
                  </a:lnTo>
                  <a:lnTo>
                    <a:pt x="358" y="176"/>
                  </a:lnTo>
                  <a:lnTo>
                    <a:pt x="387" y="188"/>
                  </a:lnTo>
                  <a:lnTo>
                    <a:pt x="417" y="204"/>
                  </a:lnTo>
                  <a:lnTo>
                    <a:pt x="451" y="223"/>
                  </a:lnTo>
                  <a:lnTo>
                    <a:pt x="486" y="246"/>
                  </a:lnTo>
                  <a:lnTo>
                    <a:pt x="486" y="246"/>
                  </a:lnTo>
                  <a:lnTo>
                    <a:pt x="521" y="268"/>
                  </a:lnTo>
                  <a:lnTo>
                    <a:pt x="553" y="288"/>
                  </a:lnTo>
                  <a:lnTo>
                    <a:pt x="585" y="304"/>
                  </a:lnTo>
                  <a:lnTo>
                    <a:pt x="616" y="319"/>
                  </a:lnTo>
                  <a:lnTo>
                    <a:pt x="646" y="332"/>
                  </a:lnTo>
                  <a:lnTo>
                    <a:pt x="675" y="342"/>
                  </a:lnTo>
                  <a:lnTo>
                    <a:pt x="702" y="349"/>
                  </a:lnTo>
                  <a:lnTo>
                    <a:pt x="730" y="356"/>
                  </a:lnTo>
                  <a:lnTo>
                    <a:pt x="756" y="360"/>
                  </a:lnTo>
                  <a:lnTo>
                    <a:pt x="781" y="362"/>
                  </a:lnTo>
                  <a:lnTo>
                    <a:pt x="806" y="362"/>
                  </a:lnTo>
                  <a:lnTo>
                    <a:pt x="829" y="361"/>
                  </a:lnTo>
                  <a:lnTo>
                    <a:pt x="852" y="358"/>
                  </a:lnTo>
                  <a:lnTo>
                    <a:pt x="875" y="354"/>
                  </a:lnTo>
                  <a:lnTo>
                    <a:pt x="896" y="347"/>
                  </a:lnTo>
                  <a:lnTo>
                    <a:pt x="917" y="340"/>
                  </a:lnTo>
                  <a:lnTo>
                    <a:pt x="937" y="332"/>
                  </a:lnTo>
                  <a:lnTo>
                    <a:pt x="957" y="322"/>
                  </a:lnTo>
                  <a:lnTo>
                    <a:pt x="976" y="312"/>
                  </a:lnTo>
                  <a:lnTo>
                    <a:pt x="995" y="300"/>
                  </a:lnTo>
                  <a:lnTo>
                    <a:pt x="1013" y="288"/>
                  </a:lnTo>
                  <a:lnTo>
                    <a:pt x="1030" y="274"/>
                  </a:lnTo>
                  <a:lnTo>
                    <a:pt x="1047" y="260"/>
                  </a:lnTo>
                  <a:lnTo>
                    <a:pt x="1064" y="247"/>
                  </a:lnTo>
                  <a:lnTo>
                    <a:pt x="1095" y="216"/>
                  </a:lnTo>
                  <a:lnTo>
                    <a:pt x="1126" y="185"/>
                  </a:lnTo>
                  <a:lnTo>
                    <a:pt x="1154" y="152"/>
                  </a:lnTo>
                  <a:lnTo>
                    <a:pt x="1182" y="121"/>
                  </a:lnTo>
                  <a:lnTo>
                    <a:pt x="1214" y="84"/>
                  </a:lnTo>
                  <a:lnTo>
                    <a:pt x="1214" y="84"/>
                  </a:lnTo>
                  <a:lnTo>
                    <a:pt x="1232" y="66"/>
                  </a:lnTo>
                  <a:lnTo>
                    <a:pt x="1247" y="50"/>
                  </a:lnTo>
                  <a:lnTo>
                    <a:pt x="1264" y="36"/>
                  </a:lnTo>
                  <a:lnTo>
                    <a:pt x="1279" y="24"/>
                  </a:lnTo>
                  <a:lnTo>
                    <a:pt x="1294" y="15"/>
                  </a:lnTo>
                  <a:lnTo>
                    <a:pt x="1307" y="9"/>
                  </a:lnTo>
                  <a:lnTo>
                    <a:pt x="1320" y="4"/>
                  </a:lnTo>
                  <a:lnTo>
                    <a:pt x="1331" y="2"/>
                  </a:lnTo>
                  <a:lnTo>
                    <a:pt x="1331" y="2"/>
                  </a:lnTo>
                  <a:lnTo>
                    <a:pt x="1340" y="3"/>
                  </a:lnTo>
                  <a:lnTo>
                    <a:pt x="1348" y="4"/>
                  </a:lnTo>
                  <a:lnTo>
                    <a:pt x="1356" y="8"/>
                  </a:lnTo>
                  <a:lnTo>
                    <a:pt x="1366" y="12"/>
                  </a:lnTo>
                  <a:lnTo>
                    <a:pt x="1375" y="17"/>
                  </a:lnTo>
                  <a:lnTo>
                    <a:pt x="1385" y="23"/>
                  </a:lnTo>
                  <a:lnTo>
                    <a:pt x="1406" y="39"/>
                  </a:lnTo>
                  <a:lnTo>
                    <a:pt x="1426" y="56"/>
                  </a:lnTo>
                  <a:lnTo>
                    <a:pt x="1447" y="76"/>
                  </a:lnTo>
                  <a:lnTo>
                    <a:pt x="1487" y="116"/>
                  </a:lnTo>
                  <a:lnTo>
                    <a:pt x="1487" y="116"/>
                  </a:lnTo>
                  <a:lnTo>
                    <a:pt x="1517" y="145"/>
                  </a:lnTo>
                  <a:lnTo>
                    <a:pt x="1546" y="174"/>
                  </a:lnTo>
                  <a:lnTo>
                    <a:pt x="1562" y="188"/>
                  </a:lnTo>
                  <a:lnTo>
                    <a:pt x="1579" y="202"/>
                  </a:lnTo>
                  <a:lnTo>
                    <a:pt x="1594" y="214"/>
                  </a:lnTo>
                  <a:lnTo>
                    <a:pt x="1611" y="227"/>
                  </a:lnTo>
                  <a:lnTo>
                    <a:pt x="1629" y="237"/>
                  </a:lnTo>
                  <a:lnTo>
                    <a:pt x="1647" y="248"/>
                  </a:lnTo>
                  <a:lnTo>
                    <a:pt x="1666" y="257"/>
                  </a:lnTo>
                  <a:lnTo>
                    <a:pt x="1685" y="265"/>
                  </a:lnTo>
                  <a:lnTo>
                    <a:pt x="1704" y="271"/>
                  </a:lnTo>
                  <a:lnTo>
                    <a:pt x="1724" y="276"/>
                  </a:lnTo>
                  <a:lnTo>
                    <a:pt x="1745" y="278"/>
                  </a:lnTo>
                  <a:lnTo>
                    <a:pt x="1767" y="279"/>
                  </a:lnTo>
                  <a:lnTo>
                    <a:pt x="1767" y="279"/>
                  </a:lnTo>
                  <a:lnTo>
                    <a:pt x="1780" y="279"/>
                  </a:lnTo>
                  <a:lnTo>
                    <a:pt x="1794" y="278"/>
                  </a:lnTo>
                  <a:lnTo>
                    <a:pt x="1806" y="276"/>
                  </a:lnTo>
                  <a:lnTo>
                    <a:pt x="1819" y="274"/>
                  </a:lnTo>
                  <a:lnTo>
                    <a:pt x="1831" y="271"/>
                  </a:lnTo>
                  <a:lnTo>
                    <a:pt x="1843" y="267"/>
                  </a:lnTo>
                  <a:lnTo>
                    <a:pt x="1855" y="262"/>
                  </a:lnTo>
                  <a:lnTo>
                    <a:pt x="1868" y="257"/>
                  </a:lnTo>
                  <a:lnTo>
                    <a:pt x="1880" y="252"/>
                  </a:lnTo>
                  <a:lnTo>
                    <a:pt x="1892" y="245"/>
                  </a:lnTo>
                  <a:lnTo>
                    <a:pt x="1904" y="237"/>
                  </a:lnTo>
                  <a:lnTo>
                    <a:pt x="1915" y="230"/>
                  </a:lnTo>
                  <a:lnTo>
                    <a:pt x="1938" y="212"/>
                  </a:lnTo>
                  <a:lnTo>
                    <a:pt x="1960" y="191"/>
                  </a:lnTo>
                  <a:lnTo>
                    <a:pt x="2098" y="57"/>
                  </a:lnTo>
                  <a:lnTo>
                    <a:pt x="2098" y="57"/>
                  </a:lnTo>
                  <a:lnTo>
                    <a:pt x="2156" y="0"/>
                  </a:lnTo>
                  <a:lnTo>
                    <a:pt x="215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7" name="Freeform 33">
              <a:extLst>
                <a:ext uri="{FF2B5EF4-FFF2-40B4-BE49-F238E27FC236}">
                  <a16:creationId xmlns:a16="http://schemas.microsoft.com/office/drawing/2014/main" id="{826AE946-2575-4778-8958-5D9D1091AB0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9205" y="4184649"/>
              <a:ext cx="558800" cy="31749"/>
            </a:xfrm>
            <a:custGeom>
              <a:avLst/>
              <a:gdLst>
                <a:gd name="T0" fmla="*/ 81 w 2461"/>
                <a:gd name="T1" fmla="*/ 0 h 143"/>
                <a:gd name="T2" fmla="*/ 73 w 2461"/>
                <a:gd name="T3" fmla="*/ 1 h 143"/>
                <a:gd name="T4" fmla="*/ 57 w 2461"/>
                <a:gd name="T5" fmla="*/ 3 h 143"/>
                <a:gd name="T6" fmla="*/ 43 w 2461"/>
                <a:gd name="T7" fmla="*/ 8 h 143"/>
                <a:gd name="T8" fmla="*/ 29 w 2461"/>
                <a:gd name="T9" fmla="*/ 17 h 143"/>
                <a:gd name="T10" fmla="*/ 19 w 2461"/>
                <a:gd name="T11" fmla="*/ 26 h 143"/>
                <a:gd name="T12" fmla="*/ 9 w 2461"/>
                <a:gd name="T13" fmla="*/ 38 h 143"/>
                <a:gd name="T14" fmla="*/ 3 w 2461"/>
                <a:gd name="T15" fmla="*/ 50 h 143"/>
                <a:gd name="T16" fmla="*/ 0 w 2461"/>
                <a:gd name="T17" fmla="*/ 64 h 143"/>
                <a:gd name="T18" fmla="*/ 0 w 2461"/>
                <a:gd name="T19" fmla="*/ 71 h 143"/>
                <a:gd name="T20" fmla="*/ 2 w 2461"/>
                <a:gd name="T21" fmla="*/ 86 h 143"/>
                <a:gd name="T22" fmla="*/ 6 w 2461"/>
                <a:gd name="T23" fmla="*/ 99 h 143"/>
                <a:gd name="T24" fmla="*/ 14 w 2461"/>
                <a:gd name="T25" fmla="*/ 111 h 143"/>
                <a:gd name="T26" fmla="*/ 24 w 2461"/>
                <a:gd name="T27" fmla="*/ 122 h 143"/>
                <a:gd name="T28" fmla="*/ 36 w 2461"/>
                <a:gd name="T29" fmla="*/ 130 h 143"/>
                <a:gd name="T30" fmla="*/ 49 w 2461"/>
                <a:gd name="T31" fmla="*/ 136 h 143"/>
                <a:gd name="T32" fmla="*/ 65 w 2461"/>
                <a:gd name="T33" fmla="*/ 141 h 143"/>
                <a:gd name="T34" fmla="*/ 81 w 2461"/>
                <a:gd name="T35" fmla="*/ 143 h 143"/>
                <a:gd name="T36" fmla="*/ 2381 w 2461"/>
                <a:gd name="T37" fmla="*/ 143 h 143"/>
                <a:gd name="T38" fmla="*/ 2396 w 2461"/>
                <a:gd name="T39" fmla="*/ 141 h 143"/>
                <a:gd name="T40" fmla="*/ 2412 w 2461"/>
                <a:gd name="T41" fmla="*/ 136 h 143"/>
                <a:gd name="T42" fmla="*/ 2426 w 2461"/>
                <a:gd name="T43" fmla="*/ 130 h 143"/>
                <a:gd name="T44" fmla="*/ 2438 w 2461"/>
                <a:gd name="T45" fmla="*/ 122 h 143"/>
                <a:gd name="T46" fmla="*/ 2448 w 2461"/>
                <a:gd name="T47" fmla="*/ 111 h 143"/>
                <a:gd name="T48" fmla="*/ 2455 w 2461"/>
                <a:gd name="T49" fmla="*/ 99 h 143"/>
                <a:gd name="T50" fmla="*/ 2460 w 2461"/>
                <a:gd name="T51" fmla="*/ 86 h 143"/>
                <a:gd name="T52" fmla="*/ 2461 w 2461"/>
                <a:gd name="T53" fmla="*/ 71 h 143"/>
                <a:gd name="T54" fmla="*/ 2461 w 2461"/>
                <a:gd name="T55" fmla="*/ 64 h 143"/>
                <a:gd name="T56" fmla="*/ 2458 w 2461"/>
                <a:gd name="T57" fmla="*/ 50 h 143"/>
                <a:gd name="T58" fmla="*/ 2452 w 2461"/>
                <a:gd name="T59" fmla="*/ 38 h 143"/>
                <a:gd name="T60" fmla="*/ 2443 w 2461"/>
                <a:gd name="T61" fmla="*/ 26 h 143"/>
                <a:gd name="T62" fmla="*/ 2432 w 2461"/>
                <a:gd name="T63" fmla="*/ 17 h 143"/>
                <a:gd name="T64" fmla="*/ 2419 w 2461"/>
                <a:gd name="T65" fmla="*/ 8 h 143"/>
                <a:gd name="T66" fmla="*/ 2405 w 2461"/>
                <a:gd name="T67" fmla="*/ 3 h 143"/>
                <a:gd name="T68" fmla="*/ 2389 w 2461"/>
                <a:gd name="T69" fmla="*/ 1 h 143"/>
                <a:gd name="T70" fmla="*/ 2381 w 2461"/>
                <a:gd name="T71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61" h="143">
                  <a:moveTo>
                    <a:pt x="2381" y="0"/>
                  </a:moveTo>
                  <a:lnTo>
                    <a:pt x="81" y="0"/>
                  </a:lnTo>
                  <a:lnTo>
                    <a:pt x="81" y="0"/>
                  </a:lnTo>
                  <a:lnTo>
                    <a:pt x="73" y="1"/>
                  </a:lnTo>
                  <a:lnTo>
                    <a:pt x="65" y="2"/>
                  </a:lnTo>
                  <a:lnTo>
                    <a:pt x="57" y="3"/>
                  </a:lnTo>
                  <a:lnTo>
                    <a:pt x="49" y="6"/>
                  </a:lnTo>
                  <a:lnTo>
                    <a:pt x="43" y="8"/>
                  </a:lnTo>
                  <a:lnTo>
                    <a:pt x="36" y="13"/>
                  </a:lnTo>
                  <a:lnTo>
                    <a:pt x="29" y="17"/>
                  </a:lnTo>
                  <a:lnTo>
                    <a:pt x="24" y="21"/>
                  </a:lnTo>
                  <a:lnTo>
                    <a:pt x="19" y="26"/>
                  </a:lnTo>
                  <a:lnTo>
                    <a:pt x="14" y="32"/>
                  </a:lnTo>
                  <a:lnTo>
                    <a:pt x="9" y="38"/>
                  </a:lnTo>
                  <a:lnTo>
                    <a:pt x="6" y="44"/>
                  </a:lnTo>
                  <a:lnTo>
                    <a:pt x="3" y="50"/>
                  </a:lnTo>
                  <a:lnTo>
                    <a:pt x="2" y="57"/>
                  </a:lnTo>
                  <a:lnTo>
                    <a:pt x="0" y="64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79"/>
                  </a:lnTo>
                  <a:lnTo>
                    <a:pt x="2" y="86"/>
                  </a:lnTo>
                  <a:lnTo>
                    <a:pt x="3" y="92"/>
                  </a:lnTo>
                  <a:lnTo>
                    <a:pt x="6" y="99"/>
                  </a:lnTo>
                  <a:lnTo>
                    <a:pt x="9" y="105"/>
                  </a:lnTo>
                  <a:lnTo>
                    <a:pt x="14" y="111"/>
                  </a:lnTo>
                  <a:lnTo>
                    <a:pt x="19" y="117"/>
                  </a:lnTo>
                  <a:lnTo>
                    <a:pt x="24" y="122"/>
                  </a:lnTo>
                  <a:lnTo>
                    <a:pt x="29" y="126"/>
                  </a:lnTo>
                  <a:lnTo>
                    <a:pt x="36" y="130"/>
                  </a:lnTo>
                  <a:lnTo>
                    <a:pt x="43" y="133"/>
                  </a:lnTo>
                  <a:lnTo>
                    <a:pt x="49" y="136"/>
                  </a:lnTo>
                  <a:lnTo>
                    <a:pt x="57" y="140"/>
                  </a:lnTo>
                  <a:lnTo>
                    <a:pt x="65" y="141"/>
                  </a:lnTo>
                  <a:lnTo>
                    <a:pt x="73" y="142"/>
                  </a:lnTo>
                  <a:lnTo>
                    <a:pt x="81" y="143"/>
                  </a:lnTo>
                  <a:lnTo>
                    <a:pt x="2381" y="143"/>
                  </a:lnTo>
                  <a:lnTo>
                    <a:pt x="2381" y="143"/>
                  </a:lnTo>
                  <a:lnTo>
                    <a:pt x="2389" y="142"/>
                  </a:lnTo>
                  <a:lnTo>
                    <a:pt x="2396" y="141"/>
                  </a:lnTo>
                  <a:lnTo>
                    <a:pt x="2405" y="140"/>
                  </a:lnTo>
                  <a:lnTo>
                    <a:pt x="2412" y="136"/>
                  </a:lnTo>
                  <a:lnTo>
                    <a:pt x="2419" y="133"/>
                  </a:lnTo>
                  <a:lnTo>
                    <a:pt x="2426" y="130"/>
                  </a:lnTo>
                  <a:lnTo>
                    <a:pt x="2432" y="126"/>
                  </a:lnTo>
                  <a:lnTo>
                    <a:pt x="2438" y="122"/>
                  </a:lnTo>
                  <a:lnTo>
                    <a:pt x="2443" y="117"/>
                  </a:lnTo>
                  <a:lnTo>
                    <a:pt x="2448" y="111"/>
                  </a:lnTo>
                  <a:lnTo>
                    <a:pt x="2452" y="105"/>
                  </a:lnTo>
                  <a:lnTo>
                    <a:pt x="2455" y="99"/>
                  </a:lnTo>
                  <a:lnTo>
                    <a:pt x="2458" y="92"/>
                  </a:lnTo>
                  <a:lnTo>
                    <a:pt x="2460" y="86"/>
                  </a:lnTo>
                  <a:lnTo>
                    <a:pt x="2461" y="79"/>
                  </a:lnTo>
                  <a:lnTo>
                    <a:pt x="2461" y="71"/>
                  </a:lnTo>
                  <a:lnTo>
                    <a:pt x="2461" y="71"/>
                  </a:lnTo>
                  <a:lnTo>
                    <a:pt x="2461" y="64"/>
                  </a:lnTo>
                  <a:lnTo>
                    <a:pt x="2460" y="57"/>
                  </a:lnTo>
                  <a:lnTo>
                    <a:pt x="2458" y="50"/>
                  </a:lnTo>
                  <a:lnTo>
                    <a:pt x="2455" y="44"/>
                  </a:lnTo>
                  <a:lnTo>
                    <a:pt x="2452" y="38"/>
                  </a:lnTo>
                  <a:lnTo>
                    <a:pt x="2448" y="32"/>
                  </a:lnTo>
                  <a:lnTo>
                    <a:pt x="2443" y="26"/>
                  </a:lnTo>
                  <a:lnTo>
                    <a:pt x="2438" y="21"/>
                  </a:lnTo>
                  <a:lnTo>
                    <a:pt x="2432" y="17"/>
                  </a:lnTo>
                  <a:lnTo>
                    <a:pt x="2426" y="13"/>
                  </a:lnTo>
                  <a:lnTo>
                    <a:pt x="2419" y="8"/>
                  </a:lnTo>
                  <a:lnTo>
                    <a:pt x="2412" y="6"/>
                  </a:lnTo>
                  <a:lnTo>
                    <a:pt x="2405" y="3"/>
                  </a:lnTo>
                  <a:lnTo>
                    <a:pt x="2396" y="2"/>
                  </a:lnTo>
                  <a:lnTo>
                    <a:pt x="2389" y="1"/>
                  </a:lnTo>
                  <a:lnTo>
                    <a:pt x="2381" y="0"/>
                  </a:lnTo>
                  <a:lnTo>
                    <a:pt x="238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8" name="Freeform 34">
              <a:extLst>
                <a:ext uri="{FF2B5EF4-FFF2-40B4-BE49-F238E27FC236}">
                  <a16:creationId xmlns:a16="http://schemas.microsoft.com/office/drawing/2014/main" id="{1A5219EF-DBD1-4283-92CC-260010EB09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21429" y="3670298"/>
              <a:ext cx="515938" cy="374649"/>
            </a:xfrm>
            <a:custGeom>
              <a:avLst/>
              <a:gdLst>
                <a:gd name="T0" fmla="*/ 2269 w 2273"/>
                <a:gd name="T1" fmla="*/ 1128 h 1646"/>
                <a:gd name="T2" fmla="*/ 2198 w 2273"/>
                <a:gd name="T3" fmla="*/ 1249 h 1646"/>
                <a:gd name="T4" fmla="*/ 1933 w 2273"/>
                <a:gd name="T5" fmla="*/ 1512 h 1646"/>
                <a:gd name="T6" fmla="*/ 1865 w 2273"/>
                <a:gd name="T7" fmla="*/ 1558 h 1646"/>
                <a:gd name="T8" fmla="*/ 1801 w 2273"/>
                <a:gd name="T9" fmla="*/ 1561 h 1646"/>
                <a:gd name="T10" fmla="*/ 1719 w 2273"/>
                <a:gd name="T11" fmla="*/ 1518 h 1646"/>
                <a:gd name="T12" fmla="*/ 1557 w 2273"/>
                <a:gd name="T13" fmla="*/ 1364 h 1646"/>
                <a:gd name="T14" fmla="*/ 1454 w 2273"/>
                <a:gd name="T15" fmla="*/ 1299 h 1646"/>
                <a:gd name="T16" fmla="*/ 1378 w 2273"/>
                <a:gd name="T17" fmla="*/ 1289 h 1646"/>
                <a:gd name="T18" fmla="*/ 1294 w 2273"/>
                <a:gd name="T19" fmla="*/ 1316 h 1646"/>
                <a:gd name="T20" fmla="*/ 1199 w 2273"/>
                <a:gd name="T21" fmla="*/ 1391 h 1646"/>
                <a:gd name="T22" fmla="*/ 1039 w 2273"/>
                <a:gd name="T23" fmla="*/ 1566 h 1646"/>
                <a:gd name="T24" fmla="*/ 949 w 2273"/>
                <a:gd name="T25" fmla="*/ 1626 h 1646"/>
                <a:gd name="T26" fmla="*/ 845 w 2273"/>
                <a:gd name="T27" fmla="*/ 1646 h 1646"/>
                <a:gd name="T28" fmla="*/ 717 w 2273"/>
                <a:gd name="T29" fmla="*/ 1612 h 1646"/>
                <a:gd name="T30" fmla="*/ 587 w 2273"/>
                <a:gd name="T31" fmla="*/ 1534 h 1646"/>
                <a:gd name="T32" fmla="*/ 443 w 2273"/>
                <a:gd name="T33" fmla="*/ 1464 h 1646"/>
                <a:gd name="T34" fmla="*/ 328 w 2273"/>
                <a:gd name="T35" fmla="*/ 1447 h 1646"/>
                <a:gd name="T36" fmla="*/ 238 w 2273"/>
                <a:gd name="T37" fmla="*/ 1466 h 1646"/>
                <a:gd name="T38" fmla="*/ 141 w 2273"/>
                <a:gd name="T39" fmla="*/ 1529 h 1646"/>
                <a:gd name="T40" fmla="*/ 73 w 2273"/>
                <a:gd name="T41" fmla="*/ 1567 h 1646"/>
                <a:gd name="T42" fmla="*/ 23 w 2273"/>
                <a:gd name="T43" fmla="*/ 1531 h 1646"/>
                <a:gd name="T44" fmla="*/ 0 w 2273"/>
                <a:gd name="T45" fmla="*/ 1453 h 1646"/>
                <a:gd name="T46" fmla="*/ 7 w 2273"/>
                <a:gd name="T47" fmla="*/ 731 h 1646"/>
                <a:gd name="T48" fmla="*/ 54 w 2273"/>
                <a:gd name="T49" fmla="*/ 653 h 1646"/>
                <a:gd name="T50" fmla="*/ 144 w 2273"/>
                <a:gd name="T51" fmla="*/ 583 h 1646"/>
                <a:gd name="T52" fmla="*/ 297 w 2273"/>
                <a:gd name="T53" fmla="*/ 510 h 1646"/>
                <a:gd name="T54" fmla="*/ 588 w 2273"/>
                <a:gd name="T55" fmla="*/ 182 h 1646"/>
                <a:gd name="T56" fmla="*/ 600 w 2273"/>
                <a:gd name="T57" fmla="*/ 138 h 1646"/>
                <a:gd name="T58" fmla="*/ 637 w 2273"/>
                <a:gd name="T59" fmla="*/ 101 h 1646"/>
                <a:gd name="T60" fmla="*/ 681 w 2273"/>
                <a:gd name="T61" fmla="*/ 91 h 1646"/>
                <a:gd name="T62" fmla="*/ 731 w 2273"/>
                <a:gd name="T63" fmla="*/ 107 h 1646"/>
                <a:gd name="T64" fmla="*/ 764 w 2273"/>
                <a:gd name="T65" fmla="*/ 147 h 1646"/>
                <a:gd name="T66" fmla="*/ 772 w 2273"/>
                <a:gd name="T67" fmla="*/ 406 h 1646"/>
                <a:gd name="T68" fmla="*/ 1045 w 2273"/>
                <a:gd name="T69" fmla="*/ 91 h 1646"/>
                <a:gd name="T70" fmla="*/ 1061 w 2273"/>
                <a:gd name="T71" fmla="*/ 40 h 1646"/>
                <a:gd name="T72" fmla="*/ 1101 w 2273"/>
                <a:gd name="T73" fmla="*/ 7 h 1646"/>
                <a:gd name="T74" fmla="*/ 1146 w 2273"/>
                <a:gd name="T75" fmla="*/ 0 h 1646"/>
                <a:gd name="T76" fmla="*/ 1195 w 2273"/>
                <a:gd name="T77" fmla="*/ 21 h 1646"/>
                <a:gd name="T78" fmla="*/ 1224 w 2273"/>
                <a:gd name="T79" fmla="*/ 64 h 1646"/>
                <a:gd name="T80" fmla="*/ 1299 w 2273"/>
                <a:gd name="T81" fmla="*/ 389 h 1646"/>
                <a:gd name="T82" fmla="*/ 1502 w 2273"/>
                <a:gd name="T83" fmla="*/ 173 h 1646"/>
                <a:gd name="T84" fmla="*/ 1522 w 2273"/>
                <a:gd name="T85" fmla="*/ 124 h 1646"/>
                <a:gd name="T86" fmla="*/ 1566 w 2273"/>
                <a:gd name="T87" fmla="*/ 95 h 1646"/>
                <a:gd name="T88" fmla="*/ 1611 w 2273"/>
                <a:gd name="T89" fmla="*/ 93 h 1646"/>
                <a:gd name="T90" fmla="*/ 1658 w 2273"/>
                <a:gd name="T91" fmla="*/ 117 h 1646"/>
                <a:gd name="T92" fmla="*/ 1683 w 2273"/>
                <a:gd name="T93" fmla="*/ 163 h 1646"/>
                <a:gd name="T94" fmla="*/ 1811 w 2273"/>
                <a:gd name="T95" fmla="*/ 460 h 1646"/>
                <a:gd name="T96" fmla="*/ 2070 w 2273"/>
                <a:gd name="T97" fmla="*/ 550 h 1646"/>
                <a:gd name="T98" fmla="*/ 2180 w 2273"/>
                <a:gd name="T99" fmla="*/ 617 h 1646"/>
                <a:gd name="T100" fmla="*/ 2249 w 2273"/>
                <a:gd name="T101" fmla="*/ 691 h 1646"/>
                <a:gd name="T102" fmla="*/ 2273 w 2273"/>
                <a:gd name="T103" fmla="*/ 771 h 1646"/>
                <a:gd name="T104" fmla="*/ 292 w 2273"/>
                <a:gd name="T105" fmla="*/ 869 h 1646"/>
                <a:gd name="T106" fmla="*/ 242 w 2273"/>
                <a:gd name="T107" fmla="*/ 832 h 1646"/>
                <a:gd name="T108" fmla="*/ 202 w 2273"/>
                <a:gd name="T109" fmla="*/ 842 h 1646"/>
                <a:gd name="T110" fmla="*/ 175 w 2273"/>
                <a:gd name="T111" fmla="*/ 892 h 1646"/>
                <a:gd name="T112" fmla="*/ 185 w 2273"/>
                <a:gd name="T113" fmla="*/ 1231 h 1646"/>
                <a:gd name="T114" fmla="*/ 236 w 2273"/>
                <a:gd name="T115" fmla="*/ 1258 h 1646"/>
                <a:gd name="T116" fmla="*/ 279 w 2273"/>
                <a:gd name="T117" fmla="*/ 1240 h 1646"/>
                <a:gd name="T118" fmla="*/ 297 w 2273"/>
                <a:gd name="T119" fmla="*/ 892 h 1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73" h="1646">
                  <a:moveTo>
                    <a:pt x="2273" y="771"/>
                  </a:moveTo>
                  <a:lnTo>
                    <a:pt x="2273" y="771"/>
                  </a:lnTo>
                  <a:lnTo>
                    <a:pt x="2273" y="1085"/>
                  </a:lnTo>
                  <a:lnTo>
                    <a:pt x="2273" y="1085"/>
                  </a:lnTo>
                  <a:lnTo>
                    <a:pt x="2272" y="1107"/>
                  </a:lnTo>
                  <a:lnTo>
                    <a:pt x="2269" y="1128"/>
                  </a:lnTo>
                  <a:lnTo>
                    <a:pt x="2263" y="1148"/>
                  </a:lnTo>
                  <a:lnTo>
                    <a:pt x="2255" y="1168"/>
                  </a:lnTo>
                  <a:lnTo>
                    <a:pt x="2246" y="1187"/>
                  </a:lnTo>
                  <a:lnTo>
                    <a:pt x="2232" y="1207"/>
                  </a:lnTo>
                  <a:lnTo>
                    <a:pt x="2216" y="1228"/>
                  </a:lnTo>
                  <a:lnTo>
                    <a:pt x="2198" y="1249"/>
                  </a:lnTo>
                  <a:lnTo>
                    <a:pt x="2176" y="1272"/>
                  </a:lnTo>
                  <a:lnTo>
                    <a:pt x="2152" y="1297"/>
                  </a:lnTo>
                  <a:lnTo>
                    <a:pt x="2094" y="1355"/>
                  </a:lnTo>
                  <a:lnTo>
                    <a:pt x="2020" y="1426"/>
                  </a:lnTo>
                  <a:lnTo>
                    <a:pt x="1933" y="1512"/>
                  </a:lnTo>
                  <a:lnTo>
                    <a:pt x="1933" y="1512"/>
                  </a:lnTo>
                  <a:lnTo>
                    <a:pt x="1922" y="1523"/>
                  </a:lnTo>
                  <a:lnTo>
                    <a:pt x="1910" y="1533"/>
                  </a:lnTo>
                  <a:lnTo>
                    <a:pt x="1899" y="1541"/>
                  </a:lnTo>
                  <a:lnTo>
                    <a:pt x="1887" y="1548"/>
                  </a:lnTo>
                  <a:lnTo>
                    <a:pt x="1876" y="1554"/>
                  </a:lnTo>
                  <a:lnTo>
                    <a:pt x="1865" y="1558"/>
                  </a:lnTo>
                  <a:lnTo>
                    <a:pt x="1854" y="1561"/>
                  </a:lnTo>
                  <a:lnTo>
                    <a:pt x="1843" y="1564"/>
                  </a:lnTo>
                  <a:lnTo>
                    <a:pt x="1833" y="1565"/>
                  </a:lnTo>
                  <a:lnTo>
                    <a:pt x="1822" y="1565"/>
                  </a:lnTo>
                  <a:lnTo>
                    <a:pt x="1812" y="1564"/>
                  </a:lnTo>
                  <a:lnTo>
                    <a:pt x="1801" y="1561"/>
                  </a:lnTo>
                  <a:lnTo>
                    <a:pt x="1791" y="1559"/>
                  </a:lnTo>
                  <a:lnTo>
                    <a:pt x="1780" y="1555"/>
                  </a:lnTo>
                  <a:lnTo>
                    <a:pt x="1770" y="1551"/>
                  </a:lnTo>
                  <a:lnTo>
                    <a:pt x="1760" y="1546"/>
                  </a:lnTo>
                  <a:lnTo>
                    <a:pt x="1739" y="1533"/>
                  </a:lnTo>
                  <a:lnTo>
                    <a:pt x="1719" y="1518"/>
                  </a:lnTo>
                  <a:lnTo>
                    <a:pt x="1699" y="1502"/>
                  </a:lnTo>
                  <a:lnTo>
                    <a:pt x="1680" y="1484"/>
                  </a:lnTo>
                  <a:lnTo>
                    <a:pt x="1640" y="1444"/>
                  </a:lnTo>
                  <a:lnTo>
                    <a:pt x="1599" y="1403"/>
                  </a:lnTo>
                  <a:lnTo>
                    <a:pt x="1578" y="1383"/>
                  </a:lnTo>
                  <a:lnTo>
                    <a:pt x="1557" y="1364"/>
                  </a:lnTo>
                  <a:lnTo>
                    <a:pt x="1535" y="1346"/>
                  </a:lnTo>
                  <a:lnTo>
                    <a:pt x="1513" y="1330"/>
                  </a:lnTo>
                  <a:lnTo>
                    <a:pt x="1490" y="1316"/>
                  </a:lnTo>
                  <a:lnTo>
                    <a:pt x="1478" y="1310"/>
                  </a:lnTo>
                  <a:lnTo>
                    <a:pt x="1466" y="1304"/>
                  </a:lnTo>
                  <a:lnTo>
                    <a:pt x="1454" y="1299"/>
                  </a:lnTo>
                  <a:lnTo>
                    <a:pt x="1442" y="1295"/>
                  </a:lnTo>
                  <a:lnTo>
                    <a:pt x="1430" y="1292"/>
                  </a:lnTo>
                  <a:lnTo>
                    <a:pt x="1418" y="1290"/>
                  </a:lnTo>
                  <a:lnTo>
                    <a:pt x="1404" y="1288"/>
                  </a:lnTo>
                  <a:lnTo>
                    <a:pt x="1391" y="1288"/>
                  </a:lnTo>
                  <a:lnTo>
                    <a:pt x="1378" y="1289"/>
                  </a:lnTo>
                  <a:lnTo>
                    <a:pt x="1365" y="1290"/>
                  </a:lnTo>
                  <a:lnTo>
                    <a:pt x="1350" y="1293"/>
                  </a:lnTo>
                  <a:lnTo>
                    <a:pt x="1337" y="1296"/>
                  </a:lnTo>
                  <a:lnTo>
                    <a:pt x="1323" y="1301"/>
                  </a:lnTo>
                  <a:lnTo>
                    <a:pt x="1308" y="1308"/>
                  </a:lnTo>
                  <a:lnTo>
                    <a:pt x="1294" y="1316"/>
                  </a:lnTo>
                  <a:lnTo>
                    <a:pt x="1279" y="1324"/>
                  </a:lnTo>
                  <a:lnTo>
                    <a:pt x="1263" y="1335"/>
                  </a:lnTo>
                  <a:lnTo>
                    <a:pt x="1248" y="1347"/>
                  </a:lnTo>
                  <a:lnTo>
                    <a:pt x="1232" y="1360"/>
                  </a:lnTo>
                  <a:lnTo>
                    <a:pt x="1215" y="1376"/>
                  </a:lnTo>
                  <a:lnTo>
                    <a:pt x="1199" y="1391"/>
                  </a:lnTo>
                  <a:lnTo>
                    <a:pt x="1183" y="1410"/>
                  </a:lnTo>
                  <a:lnTo>
                    <a:pt x="1183" y="1410"/>
                  </a:lnTo>
                  <a:lnTo>
                    <a:pt x="1124" y="1477"/>
                  </a:lnTo>
                  <a:lnTo>
                    <a:pt x="1096" y="1509"/>
                  </a:lnTo>
                  <a:lnTo>
                    <a:pt x="1067" y="1538"/>
                  </a:lnTo>
                  <a:lnTo>
                    <a:pt x="1039" y="1566"/>
                  </a:lnTo>
                  <a:lnTo>
                    <a:pt x="1024" y="1577"/>
                  </a:lnTo>
                  <a:lnTo>
                    <a:pt x="1010" y="1590"/>
                  </a:lnTo>
                  <a:lnTo>
                    <a:pt x="995" y="1600"/>
                  </a:lnTo>
                  <a:lnTo>
                    <a:pt x="980" y="1610"/>
                  </a:lnTo>
                  <a:lnTo>
                    <a:pt x="965" y="1618"/>
                  </a:lnTo>
                  <a:lnTo>
                    <a:pt x="949" y="1626"/>
                  </a:lnTo>
                  <a:lnTo>
                    <a:pt x="933" y="1633"/>
                  </a:lnTo>
                  <a:lnTo>
                    <a:pt x="916" y="1638"/>
                  </a:lnTo>
                  <a:lnTo>
                    <a:pt x="900" y="1642"/>
                  </a:lnTo>
                  <a:lnTo>
                    <a:pt x="882" y="1645"/>
                  </a:lnTo>
                  <a:lnTo>
                    <a:pt x="864" y="1646"/>
                  </a:lnTo>
                  <a:lnTo>
                    <a:pt x="845" y="1646"/>
                  </a:lnTo>
                  <a:lnTo>
                    <a:pt x="826" y="1645"/>
                  </a:lnTo>
                  <a:lnTo>
                    <a:pt x="806" y="1642"/>
                  </a:lnTo>
                  <a:lnTo>
                    <a:pt x="785" y="1637"/>
                  </a:lnTo>
                  <a:lnTo>
                    <a:pt x="763" y="1631"/>
                  </a:lnTo>
                  <a:lnTo>
                    <a:pt x="741" y="1622"/>
                  </a:lnTo>
                  <a:lnTo>
                    <a:pt x="717" y="1612"/>
                  </a:lnTo>
                  <a:lnTo>
                    <a:pt x="693" y="1600"/>
                  </a:lnTo>
                  <a:lnTo>
                    <a:pt x="668" y="1587"/>
                  </a:lnTo>
                  <a:lnTo>
                    <a:pt x="642" y="1571"/>
                  </a:lnTo>
                  <a:lnTo>
                    <a:pt x="615" y="1552"/>
                  </a:lnTo>
                  <a:lnTo>
                    <a:pt x="615" y="1552"/>
                  </a:lnTo>
                  <a:lnTo>
                    <a:pt x="587" y="1534"/>
                  </a:lnTo>
                  <a:lnTo>
                    <a:pt x="561" y="1518"/>
                  </a:lnTo>
                  <a:lnTo>
                    <a:pt x="535" y="1504"/>
                  </a:lnTo>
                  <a:lnTo>
                    <a:pt x="511" y="1492"/>
                  </a:lnTo>
                  <a:lnTo>
                    <a:pt x="488" y="1481"/>
                  </a:lnTo>
                  <a:lnTo>
                    <a:pt x="465" y="1472"/>
                  </a:lnTo>
                  <a:lnTo>
                    <a:pt x="443" y="1464"/>
                  </a:lnTo>
                  <a:lnTo>
                    <a:pt x="422" y="1459"/>
                  </a:lnTo>
                  <a:lnTo>
                    <a:pt x="402" y="1453"/>
                  </a:lnTo>
                  <a:lnTo>
                    <a:pt x="382" y="1450"/>
                  </a:lnTo>
                  <a:lnTo>
                    <a:pt x="363" y="1448"/>
                  </a:lnTo>
                  <a:lnTo>
                    <a:pt x="345" y="1447"/>
                  </a:lnTo>
                  <a:lnTo>
                    <a:pt x="328" y="1447"/>
                  </a:lnTo>
                  <a:lnTo>
                    <a:pt x="312" y="1448"/>
                  </a:lnTo>
                  <a:lnTo>
                    <a:pt x="296" y="1450"/>
                  </a:lnTo>
                  <a:lnTo>
                    <a:pt x="280" y="1453"/>
                  </a:lnTo>
                  <a:lnTo>
                    <a:pt x="267" y="1457"/>
                  </a:lnTo>
                  <a:lnTo>
                    <a:pt x="252" y="1462"/>
                  </a:lnTo>
                  <a:lnTo>
                    <a:pt x="238" y="1466"/>
                  </a:lnTo>
                  <a:lnTo>
                    <a:pt x="226" y="1472"/>
                  </a:lnTo>
                  <a:lnTo>
                    <a:pt x="213" y="1479"/>
                  </a:lnTo>
                  <a:lnTo>
                    <a:pt x="202" y="1485"/>
                  </a:lnTo>
                  <a:lnTo>
                    <a:pt x="179" y="1498"/>
                  </a:lnTo>
                  <a:lnTo>
                    <a:pt x="160" y="1513"/>
                  </a:lnTo>
                  <a:lnTo>
                    <a:pt x="141" y="1529"/>
                  </a:lnTo>
                  <a:lnTo>
                    <a:pt x="107" y="1556"/>
                  </a:lnTo>
                  <a:lnTo>
                    <a:pt x="107" y="1556"/>
                  </a:lnTo>
                  <a:lnTo>
                    <a:pt x="99" y="1562"/>
                  </a:lnTo>
                  <a:lnTo>
                    <a:pt x="90" y="1566"/>
                  </a:lnTo>
                  <a:lnTo>
                    <a:pt x="81" y="1567"/>
                  </a:lnTo>
                  <a:lnTo>
                    <a:pt x="73" y="1567"/>
                  </a:lnTo>
                  <a:lnTo>
                    <a:pt x="63" y="1565"/>
                  </a:lnTo>
                  <a:lnTo>
                    <a:pt x="55" y="1561"/>
                  </a:lnTo>
                  <a:lnTo>
                    <a:pt x="46" y="1555"/>
                  </a:lnTo>
                  <a:lnTo>
                    <a:pt x="38" y="1549"/>
                  </a:lnTo>
                  <a:lnTo>
                    <a:pt x="30" y="1540"/>
                  </a:lnTo>
                  <a:lnTo>
                    <a:pt x="23" y="1531"/>
                  </a:lnTo>
                  <a:lnTo>
                    <a:pt x="16" y="1520"/>
                  </a:lnTo>
                  <a:lnTo>
                    <a:pt x="11" y="1509"/>
                  </a:lnTo>
                  <a:lnTo>
                    <a:pt x="7" y="1496"/>
                  </a:lnTo>
                  <a:lnTo>
                    <a:pt x="3" y="1483"/>
                  </a:lnTo>
                  <a:lnTo>
                    <a:pt x="1" y="1468"/>
                  </a:lnTo>
                  <a:lnTo>
                    <a:pt x="0" y="1453"/>
                  </a:lnTo>
                  <a:lnTo>
                    <a:pt x="0" y="1453"/>
                  </a:lnTo>
                  <a:lnTo>
                    <a:pt x="0" y="771"/>
                  </a:lnTo>
                  <a:lnTo>
                    <a:pt x="0" y="771"/>
                  </a:lnTo>
                  <a:lnTo>
                    <a:pt x="1" y="757"/>
                  </a:lnTo>
                  <a:lnTo>
                    <a:pt x="3" y="743"/>
                  </a:lnTo>
                  <a:lnTo>
                    <a:pt x="7" y="731"/>
                  </a:lnTo>
                  <a:lnTo>
                    <a:pt x="11" y="717"/>
                  </a:lnTo>
                  <a:lnTo>
                    <a:pt x="17" y="704"/>
                  </a:lnTo>
                  <a:lnTo>
                    <a:pt x="24" y="691"/>
                  </a:lnTo>
                  <a:lnTo>
                    <a:pt x="33" y="678"/>
                  </a:lnTo>
                  <a:lnTo>
                    <a:pt x="43" y="666"/>
                  </a:lnTo>
                  <a:lnTo>
                    <a:pt x="54" y="653"/>
                  </a:lnTo>
                  <a:lnTo>
                    <a:pt x="66" y="641"/>
                  </a:lnTo>
                  <a:lnTo>
                    <a:pt x="80" y="629"/>
                  </a:lnTo>
                  <a:lnTo>
                    <a:pt x="94" y="617"/>
                  </a:lnTo>
                  <a:lnTo>
                    <a:pt x="109" y="606"/>
                  </a:lnTo>
                  <a:lnTo>
                    <a:pt x="126" y="594"/>
                  </a:lnTo>
                  <a:lnTo>
                    <a:pt x="144" y="583"/>
                  </a:lnTo>
                  <a:lnTo>
                    <a:pt x="163" y="571"/>
                  </a:lnTo>
                  <a:lnTo>
                    <a:pt x="183" y="561"/>
                  </a:lnTo>
                  <a:lnTo>
                    <a:pt x="204" y="550"/>
                  </a:lnTo>
                  <a:lnTo>
                    <a:pt x="226" y="540"/>
                  </a:lnTo>
                  <a:lnTo>
                    <a:pt x="249" y="530"/>
                  </a:lnTo>
                  <a:lnTo>
                    <a:pt x="297" y="510"/>
                  </a:lnTo>
                  <a:lnTo>
                    <a:pt x="349" y="493"/>
                  </a:lnTo>
                  <a:lnTo>
                    <a:pt x="404" y="476"/>
                  </a:lnTo>
                  <a:lnTo>
                    <a:pt x="463" y="460"/>
                  </a:lnTo>
                  <a:lnTo>
                    <a:pt x="524" y="445"/>
                  </a:lnTo>
                  <a:lnTo>
                    <a:pt x="588" y="433"/>
                  </a:lnTo>
                  <a:lnTo>
                    <a:pt x="588" y="182"/>
                  </a:lnTo>
                  <a:lnTo>
                    <a:pt x="588" y="182"/>
                  </a:lnTo>
                  <a:lnTo>
                    <a:pt x="589" y="173"/>
                  </a:lnTo>
                  <a:lnTo>
                    <a:pt x="590" y="163"/>
                  </a:lnTo>
                  <a:lnTo>
                    <a:pt x="593" y="155"/>
                  </a:lnTo>
                  <a:lnTo>
                    <a:pt x="596" y="147"/>
                  </a:lnTo>
                  <a:lnTo>
                    <a:pt x="600" y="138"/>
                  </a:lnTo>
                  <a:lnTo>
                    <a:pt x="604" y="131"/>
                  </a:lnTo>
                  <a:lnTo>
                    <a:pt x="609" y="124"/>
                  </a:lnTo>
                  <a:lnTo>
                    <a:pt x="616" y="117"/>
                  </a:lnTo>
                  <a:lnTo>
                    <a:pt x="622" y="112"/>
                  </a:lnTo>
                  <a:lnTo>
                    <a:pt x="629" y="107"/>
                  </a:lnTo>
                  <a:lnTo>
                    <a:pt x="637" y="101"/>
                  </a:lnTo>
                  <a:lnTo>
                    <a:pt x="645" y="98"/>
                  </a:lnTo>
                  <a:lnTo>
                    <a:pt x="653" y="95"/>
                  </a:lnTo>
                  <a:lnTo>
                    <a:pt x="662" y="93"/>
                  </a:lnTo>
                  <a:lnTo>
                    <a:pt x="671" y="91"/>
                  </a:lnTo>
                  <a:lnTo>
                    <a:pt x="681" y="91"/>
                  </a:lnTo>
                  <a:lnTo>
                    <a:pt x="681" y="91"/>
                  </a:lnTo>
                  <a:lnTo>
                    <a:pt x="689" y="91"/>
                  </a:lnTo>
                  <a:lnTo>
                    <a:pt x="698" y="93"/>
                  </a:lnTo>
                  <a:lnTo>
                    <a:pt x="707" y="95"/>
                  </a:lnTo>
                  <a:lnTo>
                    <a:pt x="715" y="98"/>
                  </a:lnTo>
                  <a:lnTo>
                    <a:pt x="724" y="101"/>
                  </a:lnTo>
                  <a:lnTo>
                    <a:pt x="731" y="107"/>
                  </a:lnTo>
                  <a:lnTo>
                    <a:pt x="738" y="112"/>
                  </a:lnTo>
                  <a:lnTo>
                    <a:pt x="745" y="117"/>
                  </a:lnTo>
                  <a:lnTo>
                    <a:pt x="751" y="124"/>
                  </a:lnTo>
                  <a:lnTo>
                    <a:pt x="756" y="131"/>
                  </a:lnTo>
                  <a:lnTo>
                    <a:pt x="760" y="138"/>
                  </a:lnTo>
                  <a:lnTo>
                    <a:pt x="764" y="147"/>
                  </a:lnTo>
                  <a:lnTo>
                    <a:pt x="768" y="155"/>
                  </a:lnTo>
                  <a:lnTo>
                    <a:pt x="770" y="163"/>
                  </a:lnTo>
                  <a:lnTo>
                    <a:pt x="771" y="173"/>
                  </a:lnTo>
                  <a:lnTo>
                    <a:pt x="772" y="182"/>
                  </a:lnTo>
                  <a:lnTo>
                    <a:pt x="772" y="406"/>
                  </a:lnTo>
                  <a:lnTo>
                    <a:pt x="772" y="406"/>
                  </a:lnTo>
                  <a:lnTo>
                    <a:pt x="838" y="398"/>
                  </a:lnTo>
                  <a:lnTo>
                    <a:pt x="905" y="393"/>
                  </a:lnTo>
                  <a:lnTo>
                    <a:pt x="975" y="389"/>
                  </a:lnTo>
                  <a:lnTo>
                    <a:pt x="1045" y="387"/>
                  </a:lnTo>
                  <a:lnTo>
                    <a:pt x="1045" y="91"/>
                  </a:lnTo>
                  <a:lnTo>
                    <a:pt x="1045" y="91"/>
                  </a:lnTo>
                  <a:lnTo>
                    <a:pt x="1045" y="81"/>
                  </a:lnTo>
                  <a:lnTo>
                    <a:pt x="1047" y="72"/>
                  </a:lnTo>
                  <a:lnTo>
                    <a:pt x="1050" y="64"/>
                  </a:lnTo>
                  <a:lnTo>
                    <a:pt x="1053" y="55"/>
                  </a:lnTo>
                  <a:lnTo>
                    <a:pt x="1057" y="47"/>
                  </a:lnTo>
                  <a:lnTo>
                    <a:pt x="1061" y="40"/>
                  </a:lnTo>
                  <a:lnTo>
                    <a:pt x="1066" y="32"/>
                  </a:lnTo>
                  <a:lnTo>
                    <a:pt x="1073" y="26"/>
                  </a:lnTo>
                  <a:lnTo>
                    <a:pt x="1079" y="21"/>
                  </a:lnTo>
                  <a:lnTo>
                    <a:pt x="1085" y="15"/>
                  </a:lnTo>
                  <a:lnTo>
                    <a:pt x="1094" y="10"/>
                  </a:lnTo>
                  <a:lnTo>
                    <a:pt x="1101" y="7"/>
                  </a:lnTo>
                  <a:lnTo>
                    <a:pt x="1109" y="4"/>
                  </a:lnTo>
                  <a:lnTo>
                    <a:pt x="1119" y="2"/>
                  </a:lnTo>
                  <a:lnTo>
                    <a:pt x="1127" y="0"/>
                  </a:lnTo>
                  <a:lnTo>
                    <a:pt x="1137" y="0"/>
                  </a:lnTo>
                  <a:lnTo>
                    <a:pt x="1137" y="0"/>
                  </a:lnTo>
                  <a:lnTo>
                    <a:pt x="1146" y="0"/>
                  </a:lnTo>
                  <a:lnTo>
                    <a:pt x="1155" y="2"/>
                  </a:lnTo>
                  <a:lnTo>
                    <a:pt x="1164" y="4"/>
                  </a:lnTo>
                  <a:lnTo>
                    <a:pt x="1172" y="7"/>
                  </a:lnTo>
                  <a:lnTo>
                    <a:pt x="1181" y="10"/>
                  </a:lnTo>
                  <a:lnTo>
                    <a:pt x="1188" y="15"/>
                  </a:lnTo>
                  <a:lnTo>
                    <a:pt x="1195" y="21"/>
                  </a:lnTo>
                  <a:lnTo>
                    <a:pt x="1202" y="26"/>
                  </a:lnTo>
                  <a:lnTo>
                    <a:pt x="1207" y="32"/>
                  </a:lnTo>
                  <a:lnTo>
                    <a:pt x="1212" y="40"/>
                  </a:lnTo>
                  <a:lnTo>
                    <a:pt x="1217" y="47"/>
                  </a:lnTo>
                  <a:lnTo>
                    <a:pt x="1220" y="55"/>
                  </a:lnTo>
                  <a:lnTo>
                    <a:pt x="1224" y="64"/>
                  </a:lnTo>
                  <a:lnTo>
                    <a:pt x="1226" y="72"/>
                  </a:lnTo>
                  <a:lnTo>
                    <a:pt x="1228" y="81"/>
                  </a:lnTo>
                  <a:lnTo>
                    <a:pt x="1228" y="91"/>
                  </a:lnTo>
                  <a:lnTo>
                    <a:pt x="1228" y="387"/>
                  </a:lnTo>
                  <a:lnTo>
                    <a:pt x="1228" y="387"/>
                  </a:lnTo>
                  <a:lnTo>
                    <a:pt x="1299" y="389"/>
                  </a:lnTo>
                  <a:lnTo>
                    <a:pt x="1368" y="393"/>
                  </a:lnTo>
                  <a:lnTo>
                    <a:pt x="1435" y="398"/>
                  </a:lnTo>
                  <a:lnTo>
                    <a:pt x="1502" y="406"/>
                  </a:lnTo>
                  <a:lnTo>
                    <a:pt x="1502" y="182"/>
                  </a:lnTo>
                  <a:lnTo>
                    <a:pt x="1502" y="182"/>
                  </a:lnTo>
                  <a:lnTo>
                    <a:pt x="1502" y="173"/>
                  </a:lnTo>
                  <a:lnTo>
                    <a:pt x="1503" y="163"/>
                  </a:lnTo>
                  <a:lnTo>
                    <a:pt x="1506" y="155"/>
                  </a:lnTo>
                  <a:lnTo>
                    <a:pt x="1509" y="147"/>
                  </a:lnTo>
                  <a:lnTo>
                    <a:pt x="1513" y="138"/>
                  </a:lnTo>
                  <a:lnTo>
                    <a:pt x="1517" y="131"/>
                  </a:lnTo>
                  <a:lnTo>
                    <a:pt x="1522" y="124"/>
                  </a:lnTo>
                  <a:lnTo>
                    <a:pt x="1529" y="117"/>
                  </a:lnTo>
                  <a:lnTo>
                    <a:pt x="1535" y="112"/>
                  </a:lnTo>
                  <a:lnTo>
                    <a:pt x="1542" y="107"/>
                  </a:lnTo>
                  <a:lnTo>
                    <a:pt x="1550" y="101"/>
                  </a:lnTo>
                  <a:lnTo>
                    <a:pt x="1558" y="98"/>
                  </a:lnTo>
                  <a:lnTo>
                    <a:pt x="1566" y="95"/>
                  </a:lnTo>
                  <a:lnTo>
                    <a:pt x="1575" y="93"/>
                  </a:lnTo>
                  <a:lnTo>
                    <a:pt x="1584" y="91"/>
                  </a:lnTo>
                  <a:lnTo>
                    <a:pt x="1594" y="91"/>
                  </a:lnTo>
                  <a:lnTo>
                    <a:pt x="1594" y="91"/>
                  </a:lnTo>
                  <a:lnTo>
                    <a:pt x="1603" y="91"/>
                  </a:lnTo>
                  <a:lnTo>
                    <a:pt x="1611" y="93"/>
                  </a:lnTo>
                  <a:lnTo>
                    <a:pt x="1621" y="95"/>
                  </a:lnTo>
                  <a:lnTo>
                    <a:pt x="1629" y="98"/>
                  </a:lnTo>
                  <a:lnTo>
                    <a:pt x="1637" y="101"/>
                  </a:lnTo>
                  <a:lnTo>
                    <a:pt x="1644" y="107"/>
                  </a:lnTo>
                  <a:lnTo>
                    <a:pt x="1651" y="112"/>
                  </a:lnTo>
                  <a:lnTo>
                    <a:pt x="1658" y="117"/>
                  </a:lnTo>
                  <a:lnTo>
                    <a:pt x="1664" y="124"/>
                  </a:lnTo>
                  <a:lnTo>
                    <a:pt x="1669" y="131"/>
                  </a:lnTo>
                  <a:lnTo>
                    <a:pt x="1673" y="138"/>
                  </a:lnTo>
                  <a:lnTo>
                    <a:pt x="1677" y="147"/>
                  </a:lnTo>
                  <a:lnTo>
                    <a:pt x="1681" y="155"/>
                  </a:lnTo>
                  <a:lnTo>
                    <a:pt x="1683" y="163"/>
                  </a:lnTo>
                  <a:lnTo>
                    <a:pt x="1684" y="173"/>
                  </a:lnTo>
                  <a:lnTo>
                    <a:pt x="1685" y="182"/>
                  </a:lnTo>
                  <a:lnTo>
                    <a:pt x="1685" y="433"/>
                  </a:lnTo>
                  <a:lnTo>
                    <a:pt x="1685" y="433"/>
                  </a:lnTo>
                  <a:lnTo>
                    <a:pt x="1749" y="445"/>
                  </a:lnTo>
                  <a:lnTo>
                    <a:pt x="1811" y="460"/>
                  </a:lnTo>
                  <a:lnTo>
                    <a:pt x="1869" y="476"/>
                  </a:lnTo>
                  <a:lnTo>
                    <a:pt x="1925" y="493"/>
                  </a:lnTo>
                  <a:lnTo>
                    <a:pt x="1976" y="510"/>
                  </a:lnTo>
                  <a:lnTo>
                    <a:pt x="2024" y="530"/>
                  </a:lnTo>
                  <a:lnTo>
                    <a:pt x="2048" y="540"/>
                  </a:lnTo>
                  <a:lnTo>
                    <a:pt x="2070" y="550"/>
                  </a:lnTo>
                  <a:lnTo>
                    <a:pt x="2091" y="561"/>
                  </a:lnTo>
                  <a:lnTo>
                    <a:pt x="2110" y="571"/>
                  </a:lnTo>
                  <a:lnTo>
                    <a:pt x="2129" y="583"/>
                  </a:lnTo>
                  <a:lnTo>
                    <a:pt x="2147" y="594"/>
                  </a:lnTo>
                  <a:lnTo>
                    <a:pt x="2164" y="606"/>
                  </a:lnTo>
                  <a:lnTo>
                    <a:pt x="2180" y="617"/>
                  </a:lnTo>
                  <a:lnTo>
                    <a:pt x="2194" y="629"/>
                  </a:lnTo>
                  <a:lnTo>
                    <a:pt x="2207" y="641"/>
                  </a:lnTo>
                  <a:lnTo>
                    <a:pt x="2219" y="653"/>
                  </a:lnTo>
                  <a:lnTo>
                    <a:pt x="2230" y="666"/>
                  </a:lnTo>
                  <a:lnTo>
                    <a:pt x="2240" y="678"/>
                  </a:lnTo>
                  <a:lnTo>
                    <a:pt x="2249" y="691"/>
                  </a:lnTo>
                  <a:lnTo>
                    <a:pt x="2256" y="704"/>
                  </a:lnTo>
                  <a:lnTo>
                    <a:pt x="2262" y="717"/>
                  </a:lnTo>
                  <a:lnTo>
                    <a:pt x="2267" y="731"/>
                  </a:lnTo>
                  <a:lnTo>
                    <a:pt x="2270" y="743"/>
                  </a:lnTo>
                  <a:lnTo>
                    <a:pt x="2272" y="757"/>
                  </a:lnTo>
                  <a:lnTo>
                    <a:pt x="2273" y="771"/>
                  </a:lnTo>
                  <a:lnTo>
                    <a:pt x="2273" y="771"/>
                  </a:lnTo>
                  <a:close/>
                  <a:moveTo>
                    <a:pt x="297" y="892"/>
                  </a:moveTo>
                  <a:lnTo>
                    <a:pt x="297" y="892"/>
                  </a:lnTo>
                  <a:lnTo>
                    <a:pt x="296" y="887"/>
                  </a:lnTo>
                  <a:lnTo>
                    <a:pt x="296" y="881"/>
                  </a:lnTo>
                  <a:lnTo>
                    <a:pt x="292" y="869"/>
                  </a:lnTo>
                  <a:lnTo>
                    <a:pt x="286" y="859"/>
                  </a:lnTo>
                  <a:lnTo>
                    <a:pt x="279" y="849"/>
                  </a:lnTo>
                  <a:lnTo>
                    <a:pt x="270" y="842"/>
                  </a:lnTo>
                  <a:lnTo>
                    <a:pt x="259" y="837"/>
                  </a:lnTo>
                  <a:lnTo>
                    <a:pt x="248" y="834"/>
                  </a:lnTo>
                  <a:lnTo>
                    <a:pt x="242" y="832"/>
                  </a:lnTo>
                  <a:lnTo>
                    <a:pt x="236" y="831"/>
                  </a:lnTo>
                  <a:lnTo>
                    <a:pt x="236" y="831"/>
                  </a:lnTo>
                  <a:lnTo>
                    <a:pt x="230" y="832"/>
                  </a:lnTo>
                  <a:lnTo>
                    <a:pt x="224" y="834"/>
                  </a:lnTo>
                  <a:lnTo>
                    <a:pt x="212" y="837"/>
                  </a:lnTo>
                  <a:lnTo>
                    <a:pt x="202" y="842"/>
                  </a:lnTo>
                  <a:lnTo>
                    <a:pt x="193" y="849"/>
                  </a:lnTo>
                  <a:lnTo>
                    <a:pt x="185" y="859"/>
                  </a:lnTo>
                  <a:lnTo>
                    <a:pt x="179" y="869"/>
                  </a:lnTo>
                  <a:lnTo>
                    <a:pt x="176" y="881"/>
                  </a:lnTo>
                  <a:lnTo>
                    <a:pt x="175" y="887"/>
                  </a:lnTo>
                  <a:lnTo>
                    <a:pt x="175" y="892"/>
                  </a:lnTo>
                  <a:lnTo>
                    <a:pt x="175" y="1197"/>
                  </a:lnTo>
                  <a:lnTo>
                    <a:pt x="175" y="1197"/>
                  </a:lnTo>
                  <a:lnTo>
                    <a:pt x="175" y="1204"/>
                  </a:lnTo>
                  <a:lnTo>
                    <a:pt x="176" y="1210"/>
                  </a:lnTo>
                  <a:lnTo>
                    <a:pt x="179" y="1221"/>
                  </a:lnTo>
                  <a:lnTo>
                    <a:pt x="185" y="1231"/>
                  </a:lnTo>
                  <a:lnTo>
                    <a:pt x="193" y="1240"/>
                  </a:lnTo>
                  <a:lnTo>
                    <a:pt x="202" y="1248"/>
                  </a:lnTo>
                  <a:lnTo>
                    <a:pt x="212" y="1253"/>
                  </a:lnTo>
                  <a:lnTo>
                    <a:pt x="224" y="1257"/>
                  </a:lnTo>
                  <a:lnTo>
                    <a:pt x="230" y="1258"/>
                  </a:lnTo>
                  <a:lnTo>
                    <a:pt x="236" y="1258"/>
                  </a:lnTo>
                  <a:lnTo>
                    <a:pt x="236" y="1258"/>
                  </a:lnTo>
                  <a:lnTo>
                    <a:pt x="242" y="1258"/>
                  </a:lnTo>
                  <a:lnTo>
                    <a:pt x="248" y="1257"/>
                  </a:lnTo>
                  <a:lnTo>
                    <a:pt x="259" y="1253"/>
                  </a:lnTo>
                  <a:lnTo>
                    <a:pt x="270" y="1248"/>
                  </a:lnTo>
                  <a:lnTo>
                    <a:pt x="279" y="1240"/>
                  </a:lnTo>
                  <a:lnTo>
                    <a:pt x="286" y="1231"/>
                  </a:lnTo>
                  <a:lnTo>
                    <a:pt x="292" y="1221"/>
                  </a:lnTo>
                  <a:lnTo>
                    <a:pt x="296" y="1210"/>
                  </a:lnTo>
                  <a:lnTo>
                    <a:pt x="296" y="1204"/>
                  </a:lnTo>
                  <a:lnTo>
                    <a:pt x="297" y="1197"/>
                  </a:lnTo>
                  <a:lnTo>
                    <a:pt x="297" y="89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9" name="Freeform 35">
              <a:extLst>
                <a:ext uri="{FF2B5EF4-FFF2-40B4-BE49-F238E27FC236}">
                  <a16:creationId xmlns:a16="http://schemas.microsoft.com/office/drawing/2014/main" id="{23C19C4A-EC98-4776-9E25-DA2E72835E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1632" y="3563943"/>
              <a:ext cx="61913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1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9 w 274"/>
                <a:gd name="T67" fmla="*/ 450 h 456"/>
                <a:gd name="T68" fmla="*/ 191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8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1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9" y="450"/>
                  </a:lnTo>
                  <a:lnTo>
                    <a:pt x="191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8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0" name="Freeform 36">
              <a:extLst>
                <a:ext uri="{FF2B5EF4-FFF2-40B4-BE49-F238E27FC236}">
                  <a16:creationId xmlns:a16="http://schemas.microsoft.com/office/drawing/2014/main" id="{B16674F3-A9AF-4329-8A90-E9DA640DD94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8461" y="3543307"/>
              <a:ext cx="61913" cy="103188"/>
            </a:xfrm>
            <a:custGeom>
              <a:avLst/>
              <a:gdLst>
                <a:gd name="T0" fmla="*/ 138 w 275"/>
                <a:gd name="T1" fmla="*/ 0 h 457"/>
                <a:gd name="T2" fmla="*/ 138 w 275"/>
                <a:gd name="T3" fmla="*/ 0 h 457"/>
                <a:gd name="T4" fmla="*/ 117 w 275"/>
                <a:gd name="T5" fmla="*/ 39 h 457"/>
                <a:gd name="T6" fmla="*/ 95 w 275"/>
                <a:gd name="T7" fmla="*/ 81 h 457"/>
                <a:gd name="T8" fmla="*/ 69 w 275"/>
                <a:gd name="T9" fmla="*/ 132 h 457"/>
                <a:gd name="T10" fmla="*/ 44 w 275"/>
                <a:gd name="T11" fmla="*/ 185 h 457"/>
                <a:gd name="T12" fmla="*/ 33 w 275"/>
                <a:gd name="T13" fmla="*/ 212 h 457"/>
                <a:gd name="T14" fmla="*/ 22 w 275"/>
                <a:gd name="T15" fmla="*/ 237 h 457"/>
                <a:gd name="T16" fmla="*/ 14 w 275"/>
                <a:gd name="T17" fmla="*/ 263 h 457"/>
                <a:gd name="T18" fmla="*/ 7 w 275"/>
                <a:gd name="T19" fmla="*/ 285 h 457"/>
                <a:gd name="T20" fmla="*/ 2 w 275"/>
                <a:gd name="T21" fmla="*/ 304 h 457"/>
                <a:gd name="T22" fmla="*/ 1 w 275"/>
                <a:gd name="T23" fmla="*/ 312 h 457"/>
                <a:gd name="T24" fmla="*/ 0 w 275"/>
                <a:gd name="T25" fmla="*/ 319 h 457"/>
                <a:gd name="T26" fmla="*/ 0 w 275"/>
                <a:gd name="T27" fmla="*/ 319 h 457"/>
                <a:gd name="T28" fmla="*/ 1 w 275"/>
                <a:gd name="T29" fmla="*/ 334 h 457"/>
                <a:gd name="T30" fmla="*/ 3 w 275"/>
                <a:gd name="T31" fmla="*/ 348 h 457"/>
                <a:gd name="T32" fmla="*/ 7 w 275"/>
                <a:gd name="T33" fmla="*/ 360 h 457"/>
                <a:gd name="T34" fmla="*/ 12 w 275"/>
                <a:gd name="T35" fmla="*/ 373 h 457"/>
                <a:gd name="T36" fmla="*/ 17 w 275"/>
                <a:gd name="T37" fmla="*/ 385 h 457"/>
                <a:gd name="T38" fmla="*/ 24 w 275"/>
                <a:gd name="T39" fmla="*/ 397 h 457"/>
                <a:gd name="T40" fmla="*/ 32 w 275"/>
                <a:gd name="T41" fmla="*/ 407 h 457"/>
                <a:gd name="T42" fmla="*/ 41 w 275"/>
                <a:gd name="T43" fmla="*/ 417 h 457"/>
                <a:gd name="T44" fmla="*/ 51 w 275"/>
                <a:gd name="T45" fmla="*/ 425 h 457"/>
                <a:gd name="T46" fmla="*/ 61 w 275"/>
                <a:gd name="T47" fmla="*/ 434 h 457"/>
                <a:gd name="T48" fmla="*/ 73 w 275"/>
                <a:gd name="T49" fmla="*/ 440 h 457"/>
                <a:gd name="T50" fmla="*/ 84 w 275"/>
                <a:gd name="T51" fmla="*/ 446 h 457"/>
                <a:gd name="T52" fmla="*/ 97 w 275"/>
                <a:gd name="T53" fmla="*/ 450 h 457"/>
                <a:gd name="T54" fmla="*/ 110 w 275"/>
                <a:gd name="T55" fmla="*/ 454 h 457"/>
                <a:gd name="T56" fmla="*/ 124 w 275"/>
                <a:gd name="T57" fmla="*/ 456 h 457"/>
                <a:gd name="T58" fmla="*/ 138 w 275"/>
                <a:gd name="T59" fmla="*/ 457 h 457"/>
                <a:gd name="T60" fmla="*/ 138 w 275"/>
                <a:gd name="T61" fmla="*/ 457 h 457"/>
                <a:gd name="T62" fmla="*/ 151 w 275"/>
                <a:gd name="T63" fmla="*/ 456 h 457"/>
                <a:gd name="T64" fmla="*/ 165 w 275"/>
                <a:gd name="T65" fmla="*/ 454 h 457"/>
                <a:gd name="T66" fmla="*/ 178 w 275"/>
                <a:gd name="T67" fmla="*/ 450 h 457"/>
                <a:gd name="T68" fmla="*/ 191 w 275"/>
                <a:gd name="T69" fmla="*/ 446 h 457"/>
                <a:gd name="T70" fmla="*/ 203 w 275"/>
                <a:gd name="T71" fmla="*/ 440 h 457"/>
                <a:gd name="T72" fmla="*/ 214 w 275"/>
                <a:gd name="T73" fmla="*/ 434 h 457"/>
                <a:gd name="T74" fmla="*/ 225 w 275"/>
                <a:gd name="T75" fmla="*/ 425 h 457"/>
                <a:gd name="T76" fmla="*/ 235 w 275"/>
                <a:gd name="T77" fmla="*/ 417 h 457"/>
                <a:gd name="T78" fmla="*/ 243 w 275"/>
                <a:gd name="T79" fmla="*/ 407 h 457"/>
                <a:gd name="T80" fmla="*/ 251 w 275"/>
                <a:gd name="T81" fmla="*/ 397 h 457"/>
                <a:gd name="T82" fmla="*/ 258 w 275"/>
                <a:gd name="T83" fmla="*/ 385 h 457"/>
                <a:gd name="T84" fmla="*/ 264 w 275"/>
                <a:gd name="T85" fmla="*/ 373 h 457"/>
                <a:gd name="T86" fmla="*/ 269 w 275"/>
                <a:gd name="T87" fmla="*/ 360 h 457"/>
                <a:gd name="T88" fmla="*/ 272 w 275"/>
                <a:gd name="T89" fmla="*/ 348 h 457"/>
                <a:gd name="T90" fmla="*/ 274 w 275"/>
                <a:gd name="T91" fmla="*/ 334 h 457"/>
                <a:gd name="T92" fmla="*/ 275 w 275"/>
                <a:gd name="T93" fmla="*/ 319 h 457"/>
                <a:gd name="T94" fmla="*/ 275 w 275"/>
                <a:gd name="T95" fmla="*/ 319 h 457"/>
                <a:gd name="T96" fmla="*/ 274 w 275"/>
                <a:gd name="T97" fmla="*/ 312 h 457"/>
                <a:gd name="T98" fmla="*/ 273 w 275"/>
                <a:gd name="T99" fmla="*/ 304 h 457"/>
                <a:gd name="T100" fmla="*/ 269 w 275"/>
                <a:gd name="T101" fmla="*/ 285 h 457"/>
                <a:gd name="T102" fmla="*/ 262 w 275"/>
                <a:gd name="T103" fmla="*/ 263 h 457"/>
                <a:gd name="T104" fmla="*/ 253 w 275"/>
                <a:gd name="T105" fmla="*/ 237 h 457"/>
                <a:gd name="T106" fmla="*/ 242 w 275"/>
                <a:gd name="T107" fmla="*/ 212 h 457"/>
                <a:gd name="T108" fmla="*/ 231 w 275"/>
                <a:gd name="T109" fmla="*/ 185 h 457"/>
                <a:gd name="T110" fmla="*/ 206 w 275"/>
                <a:gd name="T111" fmla="*/ 132 h 457"/>
                <a:gd name="T112" fmla="*/ 181 w 275"/>
                <a:gd name="T113" fmla="*/ 81 h 457"/>
                <a:gd name="T114" fmla="*/ 160 w 275"/>
                <a:gd name="T115" fmla="*/ 39 h 457"/>
                <a:gd name="T116" fmla="*/ 138 w 275"/>
                <a:gd name="T117" fmla="*/ 0 h 457"/>
                <a:gd name="T118" fmla="*/ 138 w 275"/>
                <a:gd name="T119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5" h="457">
                  <a:moveTo>
                    <a:pt x="138" y="0"/>
                  </a:moveTo>
                  <a:lnTo>
                    <a:pt x="138" y="0"/>
                  </a:lnTo>
                  <a:lnTo>
                    <a:pt x="117" y="39"/>
                  </a:lnTo>
                  <a:lnTo>
                    <a:pt x="95" y="81"/>
                  </a:lnTo>
                  <a:lnTo>
                    <a:pt x="69" y="132"/>
                  </a:lnTo>
                  <a:lnTo>
                    <a:pt x="44" y="185"/>
                  </a:lnTo>
                  <a:lnTo>
                    <a:pt x="33" y="212"/>
                  </a:lnTo>
                  <a:lnTo>
                    <a:pt x="22" y="237"/>
                  </a:lnTo>
                  <a:lnTo>
                    <a:pt x="14" y="263"/>
                  </a:lnTo>
                  <a:lnTo>
                    <a:pt x="7" y="285"/>
                  </a:lnTo>
                  <a:lnTo>
                    <a:pt x="2" y="304"/>
                  </a:lnTo>
                  <a:lnTo>
                    <a:pt x="1" y="312"/>
                  </a:lnTo>
                  <a:lnTo>
                    <a:pt x="0" y="319"/>
                  </a:lnTo>
                  <a:lnTo>
                    <a:pt x="0" y="319"/>
                  </a:lnTo>
                  <a:lnTo>
                    <a:pt x="1" y="334"/>
                  </a:lnTo>
                  <a:lnTo>
                    <a:pt x="3" y="348"/>
                  </a:lnTo>
                  <a:lnTo>
                    <a:pt x="7" y="360"/>
                  </a:lnTo>
                  <a:lnTo>
                    <a:pt x="12" y="373"/>
                  </a:lnTo>
                  <a:lnTo>
                    <a:pt x="17" y="385"/>
                  </a:lnTo>
                  <a:lnTo>
                    <a:pt x="24" y="397"/>
                  </a:lnTo>
                  <a:lnTo>
                    <a:pt x="32" y="407"/>
                  </a:lnTo>
                  <a:lnTo>
                    <a:pt x="41" y="417"/>
                  </a:lnTo>
                  <a:lnTo>
                    <a:pt x="51" y="425"/>
                  </a:lnTo>
                  <a:lnTo>
                    <a:pt x="61" y="434"/>
                  </a:lnTo>
                  <a:lnTo>
                    <a:pt x="73" y="440"/>
                  </a:lnTo>
                  <a:lnTo>
                    <a:pt x="84" y="446"/>
                  </a:lnTo>
                  <a:lnTo>
                    <a:pt x="97" y="450"/>
                  </a:lnTo>
                  <a:lnTo>
                    <a:pt x="110" y="454"/>
                  </a:lnTo>
                  <a:lnTo>
                    <a:pt x="124" y="456"/>
                  </a:lnTo>
                  <a:lnTo>
                    <a:pt x="138" y="457"/>
                  </a:lnTo>
                  <a:lnTo>
                    <a:pt x="138" y="457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8" y="450"/>
                  </a:lnTo>
                  <a:lnTo>
                    <a:pt x="191" y="446"/>
                  </a:lnTo>
                  <a:lnTo>
                    <a:pt x="203" y="440"/>
                  </a:lnTo>
                  <a:lnTo>
                    <a:pt x="214" y="434"/>
                  </a:lnTo>
                  <a:lnTo>
                    <a:pt x="225" y="425"/>
                  </a:lnTo>
                  <a:lnTo>
                    <a:pt x="235" y="417"/>
                  </a:lnTo>
                  <a:lnTo>
                    <a:pt x="243" y="407"/>
                  </a:lnTo>
                  <a:lnTo>
                    <a:pt x="251" y="397"/>
                  </a:lnTo>
                  <a:lnTo>
                    <a:pt x="258" y="385"/>
                  </a:lnTo>
                  <a:lnTo>
                    <a:pt x="264" y="373"/>
                  </a:lnTo>
                  <a:lnTo>
                    <a:pt x="269" y="360"/>
                  </a:lnTo>
                  <a:lnTo>
                    <a:pt x="272" y="348"/>
                  </a:lnTo>
                  <a:lnTo>
                    <a:pt x="274" y="334"/>
                  </a:lnTo>
                  <a:lnTo>
                    <a:pt x="275" y="319"/>
                  </a:lnTo>
                  <a:lnTo>
                    <a:pt x="275" y="319"/>
                  </a:lnTo>
                  <a:lnTo>
                    <a:pt x="274" y="312"/>
                  </a:lnTo>
                  <a:lnTo>
                    <a:pt x="273" y="304"/>
                  </a:lnTo>
                  <a:lnTo>
                    <a:pt x="269" y="285"/>
                  </a:lnTo>
                  <a:lnTo>
                    <a:pt x="262" y="263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5"/>
                  </a:lnTo>
                  <a:lnTo>
                    <a:pt x="206" y="132"/>
                  </a:lnTo>
                  <a:lnTo>
                    <a:pt x="181" y="81"/>
                  </a:lnTo>
                  <a:lnTo>
                    <a:pt x="160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1" name="Freeform 37">
              <a:extLst>
                <a:ext uri="{FF2B5EF4-FFF2-40B4-BE49-F238E27FC236}">
                  <a16:creationId xmlns:a16="http://schemas.microsoft.com/office/drawing/2014/main" id="{D1865D58-DFEE-4D93-AF39-9262AD899EE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3664" y="3563937"/>
              <a:ext cx="63501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0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7 w 274"/>
                <a:gd name="T67" fmla="*/ 450 h 456"/>
                <a:gd name="T68" fmla="*/ 190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7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0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7" y="450"/>
                  </a:lnTo>
                  <a:lnTo>
                    <a:pt x="190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7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aphicFrame>
        <p:nvGraphicFramePr>
          <p:cNvPr id="43" name="Wykres 42">
            <a:extLst>
              <a:ext uri="{FF2B5EF4-FFF2-40B4-BE49-F238E27FC236}">
                <a16:creationId xmlns:a16="http://schemas.microsoft.com/office/drawing/2014/main" id="{B7E7B574-D4DE-4949-8916-CE8F64F4D4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2951959"/>
              </p:ext>
            </p:extLst>
          </p:nvPr>
        </p:nvGraphicFramePr>
        <p:xfrm>
          <a:off x="3734006" y="3579934"/>
          <a:ext cx="4518107" cy="1119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pSp>
        <p:nvGrpSpPr>
          <p:cNvPr id="44" name="Grupa 43">
            <a:extLst>
              <a:ext uri="{FF2B5EF4-FFF2-40B4-BE49-F238E27FC236}">
                <a16:creationId xmlns:a16="http://schemas.microsoft.com/office/drawing/2014/main" id="{C8301BA7-7BAE-4D7A-826A-B9508663E921}"/>
              </a:ext>
            </a:extLst>
          </p:cNvPr>
          <p:cNvGrpSpPr/>
          <p:nvPr/>
        </p:nvGrpSpPr>
        <p:grpSpPr>
          <a:xfrm>
            <a:off x="8124836" y="4071953"/>
            <a:ext cx="337932" cy="412481"/>
            <a:chOff x="7615238" y="4507544"/>
            <a:chExt cx="532724" cy="650245"/>
          </a:xfrm>
          <a:solidFill>
            <a:schemeClr val="bg1">
              <a:lumMod val="75000"/>
            </a:schemeClr>
          </a:solidFill>
        </p:grpSpPr>
        <p:sp>
          <p:nvSpPr>
            <p:cNvPr id="45" name="Freeform 12">
              <a:extLst>
                <a:ext uri="{FF2B5EF4-FFF2-40B4-BE49-F238E27FC236}">
                  <a16:creationId xmlns:a16="http://schemas.microsoft.com/office/drawing/2014/main" id="{2B8CD93F-127E-4F3E-899C-8D7D6A5520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15238" y="4508501"/>
              <a:ext cx="230188" cy="649288"/>
            </a:xfrm>
            <a:custGeom>
              <a:avLst/>
              <a:gdLst>
                <a:gd name="T0" fmla="*/ 447 w 1015"/>
                <a:gd name="T1" fmla="*/ 782 h 2861"/>
                <a:gd name="T2" fmla="*/ 354 w 1015"/>
                <a:gd name="T3" fmla="*/ 756 h 2861"/>
                <a:gd name="T4" fmla="*/ 272 w 1015"/>
                <a:gd name="T5" fmla="*/ 709 h 2861"/>
                <a:gd name="T6" fmla="*/ 204 w 1015"/>
                <a:gd name="T7" fmla="*/ 643 h 2861"/>
                <a:gd name="T8" fmla="*/ 153 w 1015"/>
                <a:gd name="T9" fmla="*/ 565 h 2861"/>
                <a:gd name="T10" fmla="*/ 122 w 1015"/>
                <a:gd name="T11" fmla="*/ 472 h 2861"/>
                <a:gd name="T12" fmla="*/ 113 w 1015"/>
                <a:gd name="T13" fmla="*/ 392 h 2861"/>
                <a:gd name="T14" fmla="*/ 126 w 1015"/>
                <a:gd name="T15" fmla="*/ 294 h 2861"/>
                <a:gd name="T16" fmla="*/ 161 w 1015"/>
                <a:gd name="T17" fmla="*/ 205 h 2861"/>
                <a:gd name="T18" fmla="*/ 216 w 1015"/>
                <a:gd name="T19" fmla="*/ 128 h 2861"/>
                <a:gd name="T20" fmla="*/ 288 w 1015"/>
                <a:gd name="T21" fmla="*/ 66 h 2861"/>
                <a:gd name="T22" fmla="*/ 372 w 1015"/>
                <a:gd name="T23" fmla="*/ 23 h 2861"/>
                <a:gd name="T24" fmla="*/ 467 w 1015"/>
                <a:gd name="T25" fmla="*/ 2 h 2861"/>
                <a:gd name="T26" fmla="*/ 548 w 1015"/>
                <a:gd name="T27" fmla="*/ 2 h 2861"/>
                <a:gd name="T28" fmla="*/ 643 w 1015"/>
                <a:gd name="T29" fmla="*/ 23 h 2861"/>
                <a:gd name="T30" fmla="*/ 728 w 1015"/>
                <a:gd name="T31" fmla="*/ 66 h 2861"/>
                <a:gd name="T32" fmla="*/ 799 w 1015"/>
                <a:gd name="T33" fmla="*/ 128 h 2861"/>
                <a:gd name="T34" fmla="*/ 854 w 1015"/>
                <a:gd name="T35" fmla="*/ 205 h 2861"/>
                <a:gd name="T36" fmla="*/ 889 w 1015"/>
                <a:gd name="T37" fmla="*/ 294 h 2861"/>
                <a:gd name="T38" fmla="*/ 902 w 1015"/>
                <a:gd name="T39" fmla="*/ 392 h 2861"/>
                <a:gd name="T40" fmla="*/ 893 w 1015"/>
                <a:gd name="T41" fmla="*/ 472 h 2861"/>
                <a:gd name="T42" fmla="*/ 863 w 1015"/>
                <a:gd name="T43" fmla="*/ 565 h 2861"/>
                <a:gd name="T44" fmla="*/ 811 w 1015"/>
                <a:gd name="T45" fmla="*/ 643 h 2861"/>
                <a:gd name="T46" fmla="*/ 743 w 1015"/>
                <a:gd name="T47" fmla="*/ 709 h 2861"/>
                <a:gd name="T48" fmla="*/ 661 w 1015"/>
                <a:gd name="T49" fmla="*/ 756 h 2861"/>
                <a:gd name="T50" fmla="*/ 568 w 1015"/>
                <a:gd name="T51" fmla="*/ 782 h 2861"/>
                <a:gd name="T52" fmla="*/ 682 w 1015"/>
                <a:gd name="T53" fmla="*/ 2861 h 2861"/>
                <a:gd name="T54" fmla="*/ 713 w 1015"/>
                <a:gd name="T55" fmla="*/ 2856 h 2861"/>
                <a:gd name="T56" fmla="*/ 734 w 1015"/>
                <a:gd name="T57" fmla="*/ 2832 h 2861"/>
                <a:gd name="T58" fmla="*/ 766 w 1015"/>
                <a:gd name="T59" fmla="*/ 2735 h 2861"/>
                <a:gd name="T60" fmla="*/ 823 w 1015"/>
                <a:gd name="T61" fmla="*/ 2442 h 2861"/>
                <a:gd name="T62" fmla="*/ 882 w 1015"/>
                <a:gd name="T63" fmla="*/ 2097 h 2861"/>
                <a:gd name="T64" fmla="*/ 911 w 1015"/>
                <a:gd name="T65" fmla="*/ 2034 h 2861"/>
                <a:gd name="T66" fmla="*/ 954 w 1015"/>
                <a:gd name="T67" fmla="*/ 1970 h 2861"/>
                <a:gd name="T68" fmla="*/ 979 w 1015"/>
                <a:gd name="T69" fmla="*/ 1837 h 2861"/>
                <a:gd name="T70" fmla="*/ 1012 w 1015"/>
                <a:gd name="T71" fmla="*/ 1457 h 2861"/>
                <a:gd name="T72" fmla="*/ 1013 w 1015"/>
                <a:gd name="T73" fmla="*/ 1164 h 2861"/>
                <a:gd name="T74" fmla="*/ 1005 w 1015"/>
                <a:gd name="T75" fmla="*/ 1081 h 2861"/>
                <a:gd name="T76" fmla="*/ 975 w 1015"/>
                <a:gd name="T77" fmla="*/ 1034 h 2861"/>
                <a:gd name="T78" fmla="*/ 917 w 1015"/>
                <a:gd name="T79" fmla="*/ 992 h 2861"/>
                <a:gd name="T80" fmla="*/ 778 w 1015"/>
                <a:gd name="T81" fmla="*/ 939 h 2861"/>
                <a:gd name="T82" fmla="*/ 555 w 1015"/>
                <a:gd name="T83" fmla="*/ 906 h 2861"/>
                <a:gd name="T84" fmla="*/ 366 w 1015"/>
                <a:gd name="T85" fmla="*/ 914 h 2861"/>
                <a:gd name="T86" fmla="*/ 162 w 1015"/>
                <a:gd name="T87" fmla="*/ 963 h 2861"/>
                <a:gd name="T88" fmla="*/ 72 w 1015"/>
                <a:gd name="T89" fmla="*/ 1007 h 2861"/>
                <a:gd name="T90" fmla="*/ 24 w 1015"/>
                <a:gd name="T91" fmla="*/ 1052 h 2861"/>
                <a:gd name="T92" fmla="*/ 7 w 1015"/>
                <a:gd name="T93" fmla="*/ 1102 h 2861"/>
                <a:gd name="T94" fmla="*/ 0 w 1015"/>
                <a:gd name="T95" fmla="*/ 1284 h 2861"/>
                <a:gd name="T96" fmla="*/ 12 w 1015"/>
                <a:gd name="T97" fmla="*/ 1597 h 2861"/>
                <a:gd name="T98" fmla="*/ 49 w 1015"/>
                <a:gd name="T99" fmla="*/ 1923 h 2861"/>
                <a:gd name="T100" fmla="*/ 72 w 1015"/>
                <a:gd name="T101" fmla="*/ 1992 h 2861"/>
                <a:gd name="T102" fmla="*/ 117 w 1015"/>
                <a:gd name="T103" fmla="*/ 2053 h 2861"/>
                <a:gd name="T104" fmla="*/ 138 w 1015"/>
                <a:gd name="T105" fmla="*/ 2117 h 2861"/>
                <a:gd name="T106" fmla="*/ 223 w 1015"/>
                <a:gd name="T107" fmla="*/ 2619 h 2861"/>
                <a:gd name="T108" fmla="*/ 258 w 1015"/>
                <a:gd name="T109" fmla="*/ 2767 h 2861"/>
                <a:gd name="T110" fmla="*/ 290 w 1015"/>
                <a:gd name="T111" fmla="*/ 2844 h 2861"/>
                <a:gd name="T112" fmla="*/ 314 w 1015"/>
                <a:gd name="T113" fmla="*/ 2859 h 28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15" h="2861">
                  <a:moveTo>
                    <a:pt x="508" y="786"/>
                  </a:moveTo>
                  <a:lnTo>
                    <a:pt x="508" y="786"/>
                  </a:lnTo>
                  <a:lnTo>
                    <a:pt x="487" y="786"/>
                  </a:lnTo>
                  <a:lnTo>
                    <a:pt x="467" y="784"/>
                  </a:lnTo>
                  <a:lnTo>
                    <a:pt x="447" y="782"/>
                  </a:lnTo>
                  <a:lnTo>
                    <a:pt x="428" y="779"/>
                  </a:lnTo>
                  <a:lnTo>
                    <a:pt x="409" y="774"/>
                  </a:lnTo>
                  <a:lnTo>
                    <a:pt x="390" y="769"/>
                  </a:lnTo>
                  <a:lnTo>
                    <a:pt x="372" y="763"/>
                  </a:lnTo>
                  <a:lnTo>
                    <a:pt x="354" y="756"/>
                  </a:lnTo>
                  <a:lnTo>
                    <a:pt x="336" y="748"/>
                  </a:lnTo>
                  <a:lnTo>
                    <a:pt x="320" y="740"/>
                  </a:lnTo>
                  <a:lnTo>
                    <a:pt x="303" y="730"/>
                  </a:lnTo>
                  <a:lnTo>
                    <a:pt x="288" y="720"/>
                  </a:lnTo>
                  <a:lnTo>
                    <a:pt x="272" y="709"/>
                  </a:lnTo>
                  <a:lnTo>
                    <a:pt x="257" y="697"/>
                  </a:lnTo>
                  <a:lnTo>
                    <a:pt x="243" y="685"/>
                  </a:lnTo>
                  <a:lnTo>
                    <a:pt x="229" y="671"/>
                  </a:lnTo>
                  <a:lnTo>
                    <a:pt x="216" y="658"/>
                  </a:lnTo>
                  <a:lnTo>
                    <a:pt x="204" y="643"/>
                  </a:lnTo>
                  <a:lnTo>
                    <a:pt x="192" y="629"/>
                  </a:lnTo>
                  <a:lnTo>
                    <a:pt x="181" y="613"/>
                  </a:lnTo>
                  <a:lnTo>
                    <a:pt x="170" y="598"/>
                  </a:lnTo>
                  <a:lnTo>
                    <a:pt x="161" y="581"/>
                  </a:lnTo>
                  <a:lnTo>
                    <a:pt x="153" y="565"/>
                  </a:lnTo>
                  <a:lnTo>
                    <a:pt x="145" y="547"/>
                  </a:lnTo>
                  <a:lnTo>
                    <a:pt x="137" y="528"/>
                  </a:lnTo>
                  <a:lnTo>
                    <a:pt x="131" y="511"/>
                  </a:lnTo>
                  <a:lnTo>
                    <a:pt x="126" y="492"/>
                  </a:lnTo>
                  <a:lnTo>
                    <a:pt x="122" y="472"/>
                  </a:lnTo>
                  <a:lnTo>
                    <a:pt x="119" y="454"/>
                  </a:lnTo>
                  <a:lnTo>
                    <a:pt x="115" y="433"/>
                  </a:lnTo>
                  <a:lnTo>
                    <a:pt x="114" y="413"/>
                  </a:lnTo>
                  <a:lnTo>
                    <a:pt x="113" y="392"/>
                  </a:lnTo>
                  <a:lnTo>
                    <a:pt x="113" y="392"/>
                  </a:lnTo>
                  <a:lnTo>
                    <a:pt x="114" y="373"/>
                  </a:lnTo>
                  <a:lnTo>
                    <a:pt x="115" y="352"/>
                  </a:lnTo>
                  <a:lnTo>
                    <a:pt x="119" y="332"/>
                  </a:lnTo>
                  <a:lnTo>
                    <a:pt x="122" y="314"/>
                  </a:lnTo>
                  <a:lnTo>
                    <a:pt x="126" y="294"/>
                  </a:lnTo>
                  <a:lnTo>
                    <a:pt x="131" y="275"/>
                  </a:lnTo>
                  <a:lnTo>
                    <a:pt x="137" y="257"/>
                  </a:lnTo>
                  <a:lnTo>
                    <a:pt x="145" y="239"/>
                  </a:lnTo>
                  <a:lnTo>
                    <a:pt x="153" y="221"/>
                  </a:lnTo>
                  <a:lnTo>
                    <a:pt x="161" y="205"/>
                  </a:lnTo>
                  <a:lnTo>
                    <a:pt x="170" y="188"/>
                  </a:lnTo>
                  <a:lnTo>
                    <a:pt x="181" y="173"/>
                  </a:lnTo>
                  <a:lnTo>
                    <a:pt x="192" y="157"/>
                  </a:lnTo>
                  <a:lnTo>
                    <a:pt x="204" y="143"/>
                  </a:lnTo>
                  <a:lnTo>
                    <a:pt x="216" y="128"/>
                  </a:lnTo>
                  <a:lnTo>
                    <a:pt x="229" y="115"/>
                  </a:lnTo>
                  <a:lnTo>
                    <a:pt x="243" y="101"/>
                  </a:lnTo>
                  <a:lnTo>
                    <a:pt x="257" y="89"/>
                  </a:lnTo>
                  <a:lnTo>
                    <a:pt x="272" y="77"/>
                  </a:lnTo>
                  <a:lnTo>
                    <a:pt x="288" y="66"/>
                  </a:lnTo>
                  <a:lnTo>
                    <a:pt x="303" y="56"/>
                  </a:lnTo>
                  <a:lnTo>
                    <a:pt x="320" y="46"/>
                  </a:lnTo>
                  <a:lnTo>
                    <a:pt x="336" y="38"/>
                  </a:lnTo>
                  <a:lnTo>
                    <a:pt x="354" y="30"/>
                  </a:lnTo>
                  <a:lnTo>
                    <a:pt x="372" y="23"/>
                  </a:lnTo>
                  <a:lnTo>
                    <a:pt x="390" y="17"/>
                  </a:lnTo>
                  <a:lnTo>
                    <a:pt x="409" y="12"/>
                  </a:lnTo>
                  <a:lnTo>
                    <a:pt x="428" y="7"/>
                  </a:lnTo>
                  <a:lnTo>
                    <a:pt x="447" y="4"/>
                  </a:lnTo>
                  <a:lnTo>
                    <a:pt x="467" y="2"/>
                  </a:lnTo>
                  <a:lnTo>
                    <a:pt x="487" y="0"/>
                  </a:lnTo>
                  <a:lnTo>
                    <a:pt x="508" y="0"/>
                  </a:lnTo>
                  <a:lnTo>
                    <a:pt x="508" y="0"/>
                  </a:lnTo>
                  <a:lnTo>
                    <a:pt x="528" y="0"/>
                  </a:lnTo>
                  <a:lnTo>
                    <a:pt x="548" y="2"/>
                  </a:lnTo>
                  <a:lnTo>
                    <a:pt x="568" y="4"/>
                  </a:lnTo>
                  <a:lnTo>
                    <a:pt x="587" y="7"/>
                  </a:lnTo>
                  <a:lnTo>
                    <a:pt x="606" y="12"/>
                  </a:lnTo>
                  <a:lnTo>
                    <a:pt x="625" y="17"/>
                  </a:lnTo>
                  <a:lnTo>
                    <a:pt x="643" y="23"/>
                  </a:lnTo>
                  <a:lnTo>
                    <a:pt x="661" y="30"/>
                  </a:lnTo>
                  <a:lnTo>
                    <a:pt x="679" y="38"/>
                  </a:lnTo>
                  <a:lnTo>
                    <a:pt x="695" y="46"/>
                  </a:lnTo>
                  <a:lnTo>
                    <a:pt x="712" y="56"/>
                  </a:lnTo>
                  <a:lnTo>
                    <a:pt x="728" y="66"/>
                  </a:lnTo>
                  <a:lnTo>
                    <a:pt x="743" y="77"/>
                  </a:lnTo>
                  <a:lnTo>
                    <a:pt x="759" y="89"/>
                  </a:lnTo>
                  <a:lnTo>
                    <a:pt x="773" y="101"/>
                  </a:lnTo>
                  <a:lnTo>
                    <a:pt x="787" y="115"/>
                  </a:lnTo>
                  <a:lnTo>
                    <a:pt x="799" y="128"/>
                  </a:lnTo>
                  <a:lnTo>
                    <a:pt x="811" y="143"/>
                  </a:lnTo>
                  <a:lnTo>
                    <a:pt x="824" y="157"/>
                  </a:lnTo>
                  <a:lnTo>
                    <a:pt x="834" y="173"/>
                  </a:lnTo>
                  <a:lnTo>
                    <a:pt x="845" y="188"/>
                  </a:lnTo>
                  <a:lnTo>
                    <a:pt x="854" y="205"/>
                  </a:lnTo>
                  <a:lnTo>
                    <a:pt x="863" y="221"/>
                  </a:lnTo>
                  <a:lnTo>
                    <a:pt x="871" y="239"/>
                  </a:lnTo>
                  <a:lnTo>
                    <a:pt x="878" y="257"/>
                  </a:lnTo>
                  <a:lnTo>
                    <a:pt x="884" y="275"/>
                  </a:lnTo>
                  <a:lnTo>
                    <a:pt x="889" y="294"/>
                  </a:lnTo>
                  <a:lnTo>
                    <a:pt x="893" y="314"/>
                  </a:lnTo>
                  <a:lnTo>
                    <a:pt x="898" y="332"/>
                  </a:lnTo>
                  <a:lnTo>
                    <a:pt x="900" y="352"/>
                  </a:lnTo>
                  <a:lnTo>
                    <a:pt x="901" y="373"/>
                  </a:lnTo>
                  <a:lnTo>
                    <a:pt x="902" y="392"/>
                  </a:lnTo>
                  <a:lnTo>
                    <a:pt x="902" y="392"/>
                  </a:lnTo>
                  <a:lnTo>
                    <a:pt x="901" y="413"/>
                  </a:lnTo>
                  <a:lnTo>
                    <a:pt x="900" y="433"/>
                  </a:lnTo>
                  <a:lnTo>
                    <a:pt x="898" y="454"/>
                  </a:lnTo>
                  <a:lnTo>
                    <a:pt x="893" y="472"/>
                  </a:lnTo>
                  <a:lnTo>
                    <a:pt x="889" y="492"/>
                  </a:lnTo>
                  <a:lnTo>
                    <a:pt x="884" y="511"/>
                  </a:lnTo>
                  <a:lnTo>
                    <a:pt x="878" y="528"/>
                  </a:lnTo>
                  <a:lnTo>
                    <a:pt x="871" y="547"/>
                  </a:lnTo>
                  <a:lnTo>
                    <a:pt x="863" y="565"/>
                  </a:lnTo>
                  <a:lnTo>
                    <a:pt x="854" y="581"/>
                  </a:lnTo>
                  <a:lnTo>
                    <a:pt x="845" y="598"/>
                  </a:lnTo>
                  <a:lnTo>
                    <a:pt x="834" y="613"/>
                  </a:lnTo>
                  <a:lnTo>
                    <a:pt x="824" y="629"/>
                  </a:lnTo>
                  <a:lnTo>
                    <a:pt x="811" y="643"/>
                  </a:lnTo>
                  <a:lnTo>
                    <a:pt x="799" y="658"/>
                  </a:lnTo>
                  <a:lnTo>
                    <a:pt x="787" y="671"/>
                  </a:lnTo>
                  <a:lnTo>
                    <a:pt x="773" y="685"/>
                  </a:lnTo>
                  <a:lnTo>
                    <a:pt x="759" y="697"/>
                  </a:lnTo>
                  <a:lnTo>
                    <a:pt x="743" y="709"/>
                  </a:lnTo>
                  <a:lnTo>
                    <a:pt x="728" y="720"/>
                  </a:lnTo>
                  <a:lnTo>
                    <a:pt x="712" y="730"/>
                  </a:lnTo>
                  <a:lnTo>
                    <a:pt x="695" y="740"/>
                  </a:lnTo>
                  <a:lnTo>
                    <a:pt x="679" y="748"/>
                  </a:lnTo>
                  <a:lnTo>
                    <a:pt x="661" y="756"/>
                  </a:lnTo>
                  <a:lnTo>
                    <a:pt x="643" y="763"/>
                  </a:lnTo>
                  <a:lnTo>
                    <a:pt x="625" y="769"/>
                  </a:lnTo>
                  <a:lnTo>
                    <a:pt x="606" y="774"/>
                  </a:lnTo>
                  <a:lnTo>
                    <a:pt x="587" y="779"/>
                  </a:lnTo>
                  <a:lnTo>
                    <a:pt x="568" y="782"/>
                  </a:lnTo>
                  <a:lnTo>
                    <a:pt x="548" y="784"/>
                  </a:lnTo>
                  <a:lnTo>
                    <a:pt x="528" y="786"/>
                  </a:lnTo>
                  <a:lnTo>
                    <a:pt x="508" y="786"/>
                  </a:lnTo>
                  <a:lnTo>
                    <a:pt x="508" y="786"/>
                  </a:lnTo>
                  <a:close/>
                  <a:moveTo>
                    <a:pt x="682" y="2861"/>
                  </a:moveTo>
                  <a:lnTo>
                    <a:pt x="682" y="2861"/>
                  </a:lnTo>
                  <a:lnTo>
                    <a:pt x="695" y="2860"/>
                  </a:lnTo>
                  <a:lnTo>
                    <a:pt x="701" y="2859"/>
                  </a:lnTo>
                  <a:lnTo>
                    <a:pt x="708" y="2858"/>
                  </a:lnTo>
                  <a:lnTo>
                    <a:pt x="713" y="2856"/>
                  </a:lnTo>
                  <a:lnTo>
                    <a:pt x="717" y="2853"/>
                  </a:lnTo>
                  <a:lnTo>
                    <a:pt x="722" y="2849"/>
                  </a:lnTo>
                  <a:lnTo>
                    <a:pt x="726" y="2844"/>
                  </a:lnTo>
                  <a:lnTo>
                    <a:pt x="729" y="2838"/>
                  </a:lnTo>
                  <a:lnTo>
                    <a:pt x="734" y="2832"/>
                  </a:lnTo>
                  <a:lnTo>
                    <a:pt x="741" y="2815"/>
                  </a:lnTo>
                  <a:lnTo>
                    <a:pt x="749" y="2794"/>
                  </a:lnTo>
                  <a:lnTo>
                    <a:pt x="757" y="2767"/>
                  </a:lnTo>
                  <a:lnTo>
                    <a:pt x="757" y="2767"/>
                  </a:lnTo>
                  <a:lnTo>
                    <a:pt x="766" y="2735"/>
                  </a:lnTo>
                  <a:lnTo>
                    <a:pt x="775" y="2698"/>
                  </a:lnTo>
                  <a:lnTo>
                    <a:pt x="783" y="2660"/>
                  </a:lnTo>
                  <a:lnTo>
                    <a:pt x="792" y="2619"/>
                  </a:lnTo>
                  <a:lnTo>
                    <a:pt x="807" y="2532"/>
                  </a:lnTo>
                  <a:lnTo>
                    <a:pt x="823" y="2442"/>
                  </a:lnTo>
                  <a:lnTo>
                    <a:pt x="852" y="2264"/>
                  </a:lnTo>
                  <a:lnTo>
                    <a:pt x="864" y="2185"/>
                  </a:lnTo>
                  <a:lnTo>
                    <a:pt x="878" y="2117"/>
                  </a:lnTo>
                  <a:lnTo>
                    <a:pt x="878" y="2117"/>
                  </a:lnTo>
                  <a:lnTo>
                    <a:pt x="882" y="2097"/>
                  </a:lnTo>
                  <a:lnTo>
                    <a:pt x="887" y="2079"/>
                  </a:lnTo>
                  <a:lnTo>
                    <a:pt x="892" y="2066"/>
                  </a:lnTo>
                  <a:lnTo>
                    <a:pt x="899" y="2053"/>
                  </a:lnTo>
                  <a:lnTo>
                    <a:pt x="905" y="2043"/>
                  </a:lnTo>
                  <a:lnTo>
                    <a:pt x="911" y="2034"/>
                  </a:lnTo>
                  <a:lnTo>
                    <a:pt x="924" y="2017"/>
                  </a:lnTo>
                  <a:lnTo>
                    <a:pt x="937" y="2000"/>
                  </a:lnTo>
                  <a:lnTo>
                    <a:pt x="943" y="1992"/>
                  </a:lnTo>
                  <a:lnTo>
                    <a:pt x="948" y="1982"/>
                  </a:lnTo>
                  <a:lnTo>
                    <a:pt x="954" y="1970"/>
                  </a:lnTo>
                  <a:lnTo>
                    <a:pt x="959" y="1957"/>
                  </a:lnTo>
                  <a:lnTo>
                    <a:pt x="963" y="1941"/>
                  </a:lnTo>
                  <a:lnTo>
                    <a:pt x="966" y="1923"/>
                  </a:lnTo>
                  <a:lnTo>
                    <a:pt x="966" y="1923"/>
                  </a:lnTo>
                  <a:lnTo>
                    <a:pt x="979" y="1837"/>
                  </a:lnTo>
                  <a:lnTo>
                    <a:pt x="989" y="1753"/>
                  </a:lnTo>
                  <a:lnTo>
                    <a:pt x="997" y="1673"/>
                  </a:lnTo>
                  <a:lnTo>
                    <a:pt x="1004" y="1597"/>
                  </a:lnTo>
                  <a:lnTo>
                    <a:pt x="1009" y="1525"/>
                  </a:lnTo>
                  <a:lnTo>
                    <a:pt x="1012" y="1457"/>
                  </a:lnTo>
                  <a:lnTo>
                    <a:pt x="1014" y="1394"/>
                  </a:lnTo>
                  <a:lnTo>
                    <a:pt x="1015" y="1337"/>
                  </a:lnTo>
                  <a:lnTo>
                    <a:pt x="1015" y="1284"/>
                  </a:lnTo>
                  <a:lnTo>
                    <a:pt x="1015" y="1237"/>
                  </a:lnTo>
                  <a:lnTo>
                    <a:pt x="1013" y="1164"/>
                  </a:lnTo>
                  <a:lnTo>
                    <a:pt x="1010" y="1117"/>
                  </a:lnTo>
                  <a:lnTo>
                    <a:pt x="1009" y="1102"/>
                  </a:lnTo>
                  <a:lnTo>
                    <a:pt x="1009" y="1102"/>
                  </a:lnTo>
                  <a:lnTo>
                    <a:pt x="1007" y="1091"/>
                  </a:lnTo>
                  <a:lnTo>
                    <a:pt x="1005" y="1081"/>
                  </a:lnTo>
                  <a:lnTo>
                    <a:pt x="1002" y="1072"/>
                  </a:lnTo>
                  <a:lnTo>
                    <a:pt x="997" y="1062"/>
                  </a:lnTo>
                  <a:lnTo>
                    <a:pt x="991" y="1052"/>
                  </a:lnTo>
                  <a:lnTo>
                    <a:pt x="984" y="1043"/>
                  </a:lnTo>
                  <a:lnTo>
                    <a:pt x="975" y="1034"/>
                  </a:lnTo>
                  <a:lnTo>
                    <a:pt x="966" y="1025"/>
                  </a:lnTo>
                  <a:lnTo>
                    <a:pt x="956" y="1017"/>
                  </a:lnTo>
                  <a:lnTo>
                    <a:pt x="943" y="1007"/>
                  </a:lnTo>
                  <a:lnTo>
                    <a:pt x="931" y="999"/>
                  </a:lnTo>
                  <a:lnTo>
                    <a:pt x="917" y="992"/>
                  </a:lnTo>
                  <a:lnTo>
                    <a:pt x="903" y="983"/>
                  </a:lnTo>
                  <a:lnTo>
                    <a:pt x="887" y="976"/>
                  </a:lnTo>
                  <a:lnTo>
                    <a:pt x="854" y="963"/>
                  </a:lnTo>
                  <a:lnTo>
                    <a:pt x="817" y="950"/>
                  </a:lnTo>
                  <a:lnTo>
                    <a:pt x="778" y="939"/>
                  </a:lnTo>
                  <a:lnTo>
                    <a:pt x="737" y="928"/>
                  </a:lnTo>
                  <a:lnTo>
                    <a:pt x="693" y="920"/>
                  </a:lnTo>
                  <a:lnTo>
                    <a:pt x="649" y="914"/>
                  </a:lnTo>
                  <a:lnTo>
                    <a:pt x="602" y="909"/>
                  </a:lnTo>
                  <a:lnTo>
                    <a:pt x="555" y="906"/>
                  </a:lnTo>
                  <a:lnTo>
                    <a:pt x="508" y="906"/>
                  </a:lnTo>
                  <a:lnTo>
                    <a:pt x="508" y="906"/>
                  </a:lnTo>
                  <a:lnTo>
                    <a:pt x="460" y="906"/>
                  </a:lnTo>
                  <a:lnTo>
                    <a:pt x="413" y="909"/>
                  </a:lnTo>
                  <a:lnTo>
                    <a:pt x="366" y="914"/>
                  </a:lnTo>
                  <a:lnTo>
                    <a:pt x="322" y="920"/>
                  </a:lnTo>
                  <a:lnTo>
                    <a:pt x="278" y="928"/>
                  </a:lnTo>
                  <a:lnTo>
                    <a:pt x="237" y="939"/>
                  </a:lnTo>
                  <a:lnTo>
                    <a:pt x="198" y="950"/>
                  </a:lnTo>
                  <a:lnTo>
                    <a:pt x="162" y="963"/>
                  </a:lnTo>
                  <a:lnTo>
                    <a:pt x="128" y="976"/>
                  </a:lnTo>
                  <a:lnTo>
                    <a:pt x="112" y="983"/>
                  </a:lnTo>
                  <a:lnTo>
                    <a:pt x="98" y="992"/>
                  </a:lnTo>
                  <a:lnTo>
                    <a:pt x="84" y="999"/>
                  </a:lnTo>
                  <a:lnTo>
                    <a:pt x="72" y="1007"/>
                  </a:lnTo>
                  <a:lnTo>
                    <a:pt x="60" y="1017"/>
                  </a:lnTo>
                  <a:lnTo>
                    <a:pt x="49" y="1025"/>
                  </a:lnTo>
                  <a:lnTo>
                    <a:pt x="40" y="1034"/>
                  </a:lnTo>
                  <a:lnTo>
                    <a:pt x="31" y="1043"/>
                  </a:lnTo>
                  <a:lnTo>
                    <a:pt x="24" y="1052"/>
                  </a:lnTo>
                  <a:lnTo>
                    <a:pt x="18" y="1062"/>
                  </a:lnTo>
                  <a:lnTo>
                    <a:pt x="13" y="1072"/>
                  </a:lnTo>
                  <a:lnTo>
                    <a:pt x="10" y="1081"/>
                  </a:lnTo>
                  <a:lnTo>
                    <a:pt x="8" y="1091"/>
                  </a:lnTo>
                  <a:lnTo>
                    <a:pt x="7" y="1102"/>
                  </a:lnTo>
                  <a:lnTo>
                    <a:pt x="7" y="1102"/>
                  </a:lnTo>
                  <a:lnTo>
                    <a:pt x="6" y="1117"/>
                  </a:lnTo>
                  <a:lnTo>
                    <a:pt x="3" y="1164"/>
                  </a:lnTo>
                  <a:lnTo>
                    <a:pt x="0" y="1237"/>
                  </a:lnTo>
                  <a:lnTo>
                    <a:pt x="0" y="1284"/>
                  </a:lnTo>
                  <a:lnTo>
                    <a:pt x="0" y="1337"/>
                  </a:lnTo>
                  <a:lnTo>
                    <a:pt x="1" y="1394"/>
                  </a:lnTo>
                  <a:lnTo>
                    <a:pt x="3" y="1457"/>
                  </a:lnTo>
                  <a:lnTo>
                    <a:pt x="7" y="1525"/>
                  </a:lnTo>
                  <a:lnTo>
                    <a:pt x="12" y="1597"/>
                  </a:lnTo>
                  <a:lnTo>
                    <a:pt x="18" y="1673"/>
                  </a:lnTo>
                  <a:lnTo>
                    <a:pt x="26" y="1753"/>
                  </a:lnTo>
                  <a:lnTo>
                    <a:pt x="37" y="1837"/>
                  </a:lnTo>
                  <a:lnTo>
                    <a:pt x="49" y="1923"/>
                  </a:lnTo>
                  <a:lnTo>
                    <a:pt x="49" y="1923"/>
                  </a:lnTo>
                  <a:lnTo>
                    <a:pt x="52" y="1941"/>
                  </a:lnTo>
                  <a:lnTo>
                    <a:pt x="56" y="1957"/>
                  </a:lnTo>
                  <a:lnTo>
                    <a:pt x="62" y="1970"/>
                  </a:lnTo>
                  <a:lnTo>
                    <a:pt x="67" y="1982"/>
                  </a:lnTo>
                  <a:lnTo>
                    <a:pt x="72" y="1992"/>
                  </a:lnTo>
                  <a:lnTo>
                    <a:pt x="78" y="2000"/>
                  </a:lnTo>
                  <a:lnTo>
                    <a:pt x="92" y="2017"/>
                  </a:lnTo>
                  <a:lnTo>
                    <a:pt x="104" y="2034"/>
                  </a:lnTo>
                  <a:lnTo>
                    <a:pt x="110" y="2043"/>
                  </a:lnTo>
                  <a:lnTo>
                    <a:pt x="117" y="2053"/>
                  </a:lnTo>
                  <a:lnTo>
                    <a:pt x="123" y="2066"/>
                  </a:lnTo>
                  <a:lnTo>
                    <a:pt x="128" y="2079"/>
                  </a:lnTo>
                  <a:lnTo>
                    <a:pt x="133" y="2097"/>
                  </a:lnTo>
                  <a:lnTo>
                    <a:pt x="138" y="2117"/>
                  </a:lnTo>
                  <a:lnTo>
                    <a:pt x="138" y="2117"/>
                  </a:lnTo>
                  <a:lnTo>
                    <a:pt x="151" y="2185"/>
                  </a:lnTo>
                  <a:lnTo>
                    <a:pt x="164" y="2264"/>
                  </a:lnTo>
                  <a:lnTo>
                    <a:pt x="192" y="2442"/>
                  </a:lnTo>
                  <a:lnTo>
                    <a:pt x="208" y="2532"/>
                  </a:lnTo>
                  <a:lnTo>
                    <a:pt x="223" y="2619"/>
                  </a:lnTo>
                  <a:lnTo>
                    <a:pt x="232" y="2660"/>
                  </a:lnTo>
                  <a:lnTo>
                    <a:pt x="241" y="2698"/>
                  </a:lnTo>
                  <a:lnTo>
                    <a:pt x="249" y="2735"/>
                  </a:lnTo>
                  <a:lnTo>
                    <a:pt x="258" y="2767"/>
                  </a:lnTo>
                  <a:lnTo>
                    <a:pt x="258" y="2767"/>
                  </a:lnTo>
                  <a:lnTo>
                    <a:pt x="267" y="2794"/>
                  </a:lnTo>
                  <a:lnTo>
                    <a:pt x="274" y="2815"/>
                  </a:lnTo>
                  <a:lnTo>
                    <a:pt x="281" y="2832"/>
                  </a:lnTo>
                  <a:lnTo>
                    <a:pt x="286" y="2838"/>
                  </a:lnTo>
                  <a:lnTo>
                    <a:pt x="290" y="2844"/>
                  </a:lnTo>
                  <a:lnTo>
                    <a:pt x="293" y="2849"/>
                  </a:lnTo>
                  <a:lnTo>
                    <a:pt x="298" y="2853"/>
                  </a:lnTo>
                  <a:lnTo>
                    <a:pt x="302" y="2856"/>
                  </a:lnTo>
                  <a:lnTo>
                    <a:pt x="307" y="2858"/>
                  </a:lnTo>
                  <a:lnTo>
                    <a:pt x="314" y="2859"/>
                  </a:lnTo>
                  <a:lnTo>
                    <a:pt x="320" y="2860"/>
                  </a:lnTo>
                  <a:lnTo>
                    <a:pt x="334" y="2861"/>
                  </a:lnTo>
                  <a:lnTo>
                    <a:pt x="682" y="286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6" name="Freeform 13">
              <a:extLst>
                <a:ext uri="{FF2B5EF4-FFF2-40B4-BE49-F238E27FC236}">
                  <a16:creationId xmlns:a16="http://schemas.microsoft.com/office/drawing/2014/main" id="{7B1A8175-F384-4610-BAF6-EC284C02C0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79674" y="4507544"/>
              <a:ext cx="268288" cy="639763"/>
            </a:xfrm>
            <a:custGeom>
              <a:avLst/>
              <a:gdLst>
                <a:gd name="T0" fmla="*/ 532 w 1178"/>
                <a:gd name="T1" fmla="*/ 742 h 2821"/>
                <a:gd name="T2" fmla="*/ 444 w 1178"/>
                <a:gd name="T3" fmla="*/ 717 h 2821"/>
                <a:gd name="T4" fmla="*/ 366 w 1178"/>
                <a:gd name="T5" fmla="*/ 673 h 2821"/>
                <a:gd name="T6" fmla="*/ 301 w 1178"/>
                <a:gd name="T7" fmla="*/ 611 h 2821"/>
                <a:gd name="T8" fmla="*/ 252 w 1178"/>
                <a:gd name="T9" fmla="*/ 535 h 2821"/>
                <a:gd name="T10" fmla="*/ 223 w 1178"/>
                <a:gd name="T11" fmla="*/ 449 h 2821"/>
                <a:gd name="T12" fmla="*/ 216 w 1178"/>
                <a:gd name="T13" fmla="*/ 373 h 2821"/>
                <a:gd name="T14" fmla="*/ 227 w 1178"/>
                <a:gd name="T15" fmla="*/ 280 h 2821"/>
                <a:gd name="T16" fmla="*/ 260 w 1178"/>
                <a:gd name="T17" fmla="*/ 195 h 2821"/>
                <a:gd name="T18" fmla="*/ 312 w 1178"/>
                <a:gd name="T19" fmla="*/ 122 h 2821"/>
                <a:gd name="T20" fmla="*/ 381 w 1178"/>
                <a:gd name="T21" fmla="*/ 63 h 2821"/>
                <a:gd name="T22" fmla="*/ 460 w 1178"/>
                <a:gd name="T23" fmla="*/ 23 h 2821"/>
                <a:gd name="T24" fmla="*/ 551 w 1178"/>
                <a:gd name="T25" fmla="*/ 2 h 2821"/>
                <a:gd name="T26" fmla="*/ 627 w 1178"/>
                <a:gd name="T27" fmla="*/ 2 h 2821"/>
                <a:gd name="T28" fmla="*/ 718 w 1178"/>
                <a:gd name="T29" fmla="*/ 23 h 2821"/>
                <a:gd name="T30" fmla="*/ 797 w 1178"/>
                <a:gd name="T31" fmla="*/ 63 h 2821"/>
                <a:gd name="T32" fmla="*/ 866 w 1178"/>
                <a:gd name="T33" fmla="*/ 122 h 2821"/>
                <a:gd name="T34" fmla="*/ 918 w 1178"/>
                <a:gd name="T35" fmla="*/ 195 h 2821"/>
                <a:gd name="T36" fmla="*/ 951 w 1178"/>
                <a:gd name="T37" fmla="*/ 280 h 2821"/>
                <a:gd name="T38" fmla="*/ 962 w 1178"/>
                <a:gd name="T39" fmla="*/ 373 h 2821"/>
                <a:gd name="T40" fmla="*/ 955 w 1178"/>
                <a:gd name="T41" fmla="*/ 449 h 2821"/>
                <a:gd name="T42" fmla="*/ 926 w 1178"/>
                <a:gd name="T43" fmla="*/ 535 h 2821"/>
                <a:gd name="T44" fmla="*/ 877 w 1178"/>
                <a:gd name="T45" fmla="*/ 611 h 2821"/>
                <a:gd name="T46" fmla="*/ 812 w 1178"/>
                <a:gd name="T47" fmla="*/ 673 h 2821"/>
                <a:gd name="T48" fmla="*/ 734 w 1178"/>
                <a:gd name="T49" fmla="*/ 717 h 2821"/>
                <a:gd name="T50" fmla="*/ 646 w 1178"/>
                <a:gd name="T51" fmla="*/ 742 h 2821"/>
                <a:gd name="T52" fmla="*/ 657 w 1178"/>
                <a:gd name="T53" fmla="*/ 2821 h 2821"/>
                <a:gd name="T54" fmla="*/ 700 w 1178"/>
                <a:gd name="T55" fmla="*/ 2814 h 2821"/>
                <a:gd name="T56" fmla="*/ 724 w 1178"/>
                <a:gd name="T57" fmla="*/ 2786 h 2821"/>
                <a:gd name="T58" fmla="*/ 1052 w 1178"/>
                <a:gd name="T59" fmla="*/ 2273 h 2821"/>
                <a:gd name="T60" fmla="*/ 966 w 1178"/>
                <a:gd name="T61" fmla="*/ 1811 h 2821"/>
                <a:gd name="T62" fmla="*/ 984 w 1178"/>
                <a:gd name="T63" fmla="*/ 1849 h 2821"/>
                <a:gd name="T64" fmla="*/ 1038 w 1178"/>
                <a:gd name="T65" fmla="*/ 1885 h 2821"/>
                <a:gd name="T66" fmla="*/ 1072 w 1178"/>
                <a:gd name="T67" fmla="*/ 1889 h 2821"/>
                <a:gd name="T68" fmla="*/ 1113 w 1178"/>
                <a:gd name="T69" fmla="*/ 1881 h 2821"/>
                <a:gd name="T70" fmla="*/ 1154 w 1178"/>
                <a:gd name="T71" fmla="*/ 1849 h 2821"/>
                <a:gd name="T72" fmla="*/ 1176 w 1178"/>
                <a:gd name="T73" fmla="*/ 1802 h 2821"/>
                <a:gd name="T74" fmla="*/ 1009 w 1178"/>
                <a:gd name="T75" fmla="*/ 1026 h 2821"/>
                <a:gd name="T76" fmla="*/ 990 w 1178"/>
                <a:gd name="T77" fmla="*/ 996 h 2821"/>
                <a:gd name="T78" fmla="*/ 915 w 1178"/>
                <a:gd name="T79" fmla="*/ 940 h 2821"/>
                <a:gd name="T80" fmla="*/ 767 w 1178"/>
                <a:gd name="T81" fmla="*/ 886 h 2821"/>
                <a:gd name="T82" fmla="*/ 589 w 1178"/>
                <a:gd name="T83" fmla="*/ 866 h 2821"/>
                <a:gd name="T84" fmla="*/ 446 w 1178"/>
                <a:gd name="T85" fmla="*/ 879 h 2821"/>
                <a:gd name="T86" fmla="*/ 289 w 1178"/>
                <a:gd name="T87" fmla="*/ 927 h 2821"/>
                <a:gd name="T88" fmla="*/ 194 w 1178"/>
                <a:gd name="T89" fmla="*/ 989 h 2821"/>
                <a:gd name="T90" fmla="*/ 169 w 1178"/>
                <a:gd name="T91" fmla="*/ 1026 h 2821"/>
                <a:gd name="T92" fmla="*/ 1 w 1178"/>
                <a:gd name="T93" fmla="*/ 1791 h 2821"/>
                <a:gd name="T94" fmla="*/ 18 w 1178"/>
                <a:gd name="T95" fmla="*/ 1840 h 2821"/>
                <a:gd name="T96" fmla="*/ 56 w 1178"/>
                <a:gd name="T97" fmla="*/ 1875 h 2821"/>
                <a:gd name="T98" fmla="*/ 96 w 1178"/>
                <a:gd name="T99" fmla="*/ 1889 h 2821"/>
                <a:gd name="T100" fmla="*/ 133 w 1178"/>
                <a:gd name="T101" fmla="*/ 1887 h 2821"/>
                <a:gd name="T102" fmla="*/ 189 w 1178"/>
                <a:gd name="T103" fmla="*/ 1855 h 2821"/>
                <a:gd name="T104" fmla="*/ 210 w 1178"/>
                <a:gd name="T105" fmla="*/ 1819 h 2821"/>
                <a:gd name="T106" fmla="*/ 126 w 1178"/>
                <a:gd name="T107" fmla="*/ 2273 h 2821"/>
                <a:gd name="T108" fmla="*/ 448 w 1178"/>
                <a:gd name="T109" fmla="*/ 2767 h 2821"/>
                <a:gd name="T110" fmla="*/ 473 w 1178"/>
                <a:gd name="T111" fmla="*/ 2811 h 2821"/>
                <a:gd name="T112" fmla="*/ 522 w 1178"/>
                <a:gd name="T113" fmla="*/ 2821 h 2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178" h="2821">
                  <a:moveTo>
                    <a:pt x="589" y="746"/>
                  </a:moveTo>
                  <a:lnTo>
                    <a:pt x="589" y="746"/>
                  </a:lnTo>
                  <a:lnTo>
                    <a:pt x="569" y="746"/>
                  </a:lnTo>
                  <a:lnTo>
                    <a:pt x="551" y="744"/>
                  </a:lnTo>
                  <a:lnTo>
                    <a:pt x="532" y="742"/>
                  </a:lnTo>
                  <a:lnTo>
                    <a:pt x="513" y="739"/>
                  </a:lnTo>
                  <a:lnTo>
                    <a:pt x="496" y="735"/>
                  </a:lnTo>
                  <a:lnTo>
                    <a:pt x="478" y="730"/>
                  </a:lnTo>
                  <a:lnTo>
                    <a:pt x="460" y="724"/>
                  </a:lnTo>
                  <a:lnTo>
                    <a:pt x="444" y="717"/>
                  </a:lnTo>
                  <a:lnTo>
                    <a:pt x="427" y="710"/>
                  </a:lnTo>
                  <a:lnTo>
                    <a:pt x="411" y="702"/>
                  </a:lnTo>
                  <a:lnTo>
                    <a:pt x="395" y="693"/>
                  </a:lnTo>
                  <a:lnTo>
                    <a:pt x="381" y="683"/>
                  </a:lnTo>
                  <a:lnTo>
                    <a:pt x="366" y="673"/>
                  </a:lnTo>
                  <a:lnTo>
                    <a:pt x="351" y="661"/>
                  </a:lnTo>
                  <a:lnTo>
                    <a:pt x="338" y="650"/>
                  </a:lnTo>
                  <a:lnTo>
                    <a:pt x="325" y="638"/>
                  </a:lnTo>
                  <a:lnTo>
                    <a:pt x="312" y="624"/>
                  </a:lnTo>
                  <a:lnTo>
                    <a:pt x="301" y="611"/>
                  </a:lnTo>
                  <a:lnTo>
                    <a:pt x="289" y="597"/>
                  </a:lnTo>
                  <a:lnTo>
                    <a:pt x="279" y="583"/>
                  </a:lnTo>
                  <a:lnTo>
                    <a:pt x="270" y="567"/>
                  </a:lnTo>
                  <a:lnTo>
                    <a:pt x="260" y="552"/>
                  </a:lnTo>
                  <a:lnTo>
                    <a:pt x="252" y="535"/>
                  </a:lnTo>
                  <a:lnTo>
                    <a:pt x="245" y="518"/>
                  </a:lnTo>
                  <a:lnTo>
                    <a:pt x="238" y="502"/>
                  </a:lnTo>
                  <a:lnTo>
                    <a:pt x="232" y="484"/>
                  </a:lnTo>
                  <a:lnTo>
                    <a:pt x="227" y="467"/>
                  </a:lnTo>
                  <a:lnTo>
                    <a:pt x="223" y="449"/>
                  </a:lnTo>
                  <a:lnTo>
                    <a:pt x="220" y="430"/>
                  </a:lnTo>
                  <a:lnTo>
                    <a:pt x="218" y="412"/>
                  </a:lnTo>
                  <a:lnTo>
                    <a:pt x="217" y="393"/>
                  </a:lnTo>
                  <a:lnTo>
                    <a:pt x="216" y="373"/>
                  </a:lnTo>
                  <a:lnTo>
                    <a:pt x="216" y="373"/>
                  </a:lnTo>
                  <a:lnTo>
                    <a:pt x="217" y="353"/>
                  </a:lnTo>
                  <a:lnTo>
                    <a:pt x="218" y="335"/>
                  </a:lnTo>
                  <a:lnTo>
                    <a:pt x="220" y="316"/>
                  </a:lnTo>
                  <a:lnTo>
                    <a:pt x="223" y="298"/>
                  </a:lnTo>
                  <a:lnTo>
                    <a:pt x="227" y="280"/>
                  </a:lnTo>
                  <a:lnTo>
                    <a:pt x="232" y="262"/>
                  </a:lnTo>
                  <a:lnTo>
                    <a:pt x="238" y="245"/>
                  </a:lnTo>
                  <a:lnTo>
                    <a:pt x="245" y="227"/>
                  </a:lnTo>
                  <a:lnTo>
                    <a:pt x="252" y="210"/>
                  </a:lnTo>
                  <a:lnTo>
                    <a:pt x="260" y="195"/>
                  </a:lnTo>
                  <a:lnTo>
                    <a:pt x="270" y="179"/>
                  </a:lnTo>
                  <a:lnTo>
                    <a:pt x="279" y="164"/>
                  </a:lnTo>
                  <a:lnTo>
                    <a:pt x="289" y="149"/>
                  </a:lnTo>
                  <a:lnTo>
                    <a:pt x="301" y="136"/>
                  </a:lnTo>
                  <a:lnTo>
                    <a:pt x="312" y="122"/>
                  </a:lnTo>
                  <a:lnTo>
                    <a:pt x="325" y="109"/>
                  </a:lnTo>
                  <a:lnTo>
                    <a:pt x="338" y="96"/>
                  </a:lnTo>
                  <a:lnTo>
                    <a:pt x="351" y="85"/>
                  </a:lnTo>
                  <a:lnTo>
                    <a:pt x="366" y="74"/>
                  </a:lnTo>
                  <a:lnTo>
                    <a:pt x="381" y="63"/>
                  </a:lnTo>
                  <a:lnTo>
                    <a:pt x="395" y="54"/>
                  </a:lnTo>
                  <a:lnTo>
                    <a:pt x="411" y="45"/>
                  </a:lnTo>
                  <a:lnTo>
                    <a:pt x="427" y="36"/>
                  </a:lnTo>
                  <a:lnTo>
                    <a:pt x="444" y="29"/>
                  </a:lnTo>
                  <a:lnTo>
                    <a:pt x="460" y="23"/>
                  </a:lnTo>
                  <a:lnTo>
                    <a:pt x="478" y="17"/>
                  </a:lnTo>
                  <a:lnTo>
                    <a:pt x="496" y="11"/>
                  </a:lnTo>
                  <a:lnTo>
                    <a:pt x="513" y="7"/>
                  </a:lnTo>
                  <a:lnTo>
                    <a:pt x="532" y="4"/>
                  </a:lnTo>
                  <a:lnTo>
                    <a:pt x="551" y="2"/>
                  </a:lnTo>
                  <a:lnTo>
                    <a:pt x="569" y="0"/>
                  </a:lnTo>
                  <a:lnTo>
                    <a:pt x="589" y="0"/>
                  </a:lnTo>
                  <a:lnTo>
                    <a:pt x="589" y="0"/>
                  </a:lnTo>
                  <a:lnTo>
                    <a:pt x="608" y="0"/>
                  </a:lnTo>
                  <a:lnTo>
                    <a:pt x="627" y="2"/>
                  </a:lnTo>
                  <a:lnTo>
                    <a:pt x="646" y="4"/>
                  </a:lnTo>
                  <a:lnTo>
                    <a:pt x="665" y="7"/>
                  </a:lnTo>
                  <a:lnTo>
                    <a:pt x="682" y="11"/>
                  </a:lnTo>
                  <a:lnTo>
                    <a:pt x="700" y="17"/>
                  </a:lnTo>
                  <a:lnTo>
                    <a:pt x="718" y="23"/>
                  </a:lnTo>
                  <a:lnTo>
                    <a:pt x="734" y="29"/>
                  </a:lnTo>
                  <a:lnTo>
                    <a:pt x="751" y="36"/>
                  </a:lnTo>
                  <a:lnTo>
                    <a:pt x="767" y="45"/>
                  </a:lnTo>
                  <a:lnTo>
                    <a:pt x="783" y="54"/>
                  </a:lnTo>
                  <a:lnTo>
                    <a:pt x="797" y="63"/>
                  </a:lnTo>
                  <a:lnTo>
                    <a:pt x="812" y="74"/>
                  </a:lnTo>
                  <a:lnTo>
                    <a:pt x="827" y="85"/>
                  </a:lnTo>
                  <a:lnTo>
                    <a:pt x="840" y="96"/>
                  </a:lnTo>
                  <a:lnTo>
                    <a:pt x="853" y="109"/>
                  </a:lnTo>
                  <a:lnTo>
                    <a:pt x="866" y="122"/>
                  </a:lnTo>
                  <a:lnTo>
                    <a:pt x="877" y="136"/>
                  </a:lnTo>
                  <a:lnTo>
                    <a:pt x="889" y="149"/>
                  </a:lnTo>
                  <a:lnTo>
                    <a:pt x="899" y="164"/>
                  </a:lnTo>
                  <a:lnTo>
                    <a:pt x="908" y="179"/>
                  </a:lnTo>
                  <a:lnTo>
                    <a:pt x="918" y="195"/>
                  </a:lnTo>
                  <a:lnTo>
                    <a:pt x="926" y="210"/>
                  </a:lnTo>
                  <a:lnTo>
                    <a:pt x="933" y="227"/>
                  </a:lnTo>
                  <a:lnTo>
                    <a:pt x="940" y="245"/>
                  </a:lnTo>
                  <a:lnTo>
                    <a:pt x="946" y="262"/>
                  </a:lnTo>
                  <a:lnTo>
                    <a:pt x="951" y="280"/>
                  </a:lnTo>
                  <a:lnTo>
                    <a:pt x="955" y="298"/>
                  </a:lnTo>
                  <a:lnTo>
                    <a:pt x="958" y="316"/>
                  </a:lnTo>
                  <a:lnTo>
                    <a:pt x="960" y="335"/>
                  </a:lnTo>
                  <a:lnTo>
                    <a:pt x="962" y="353"/>
                  </a:lnTo>
                  <a:lnTo>
                    <a:pt x="962" y="373"/>
                  </a:lnTo>
                  <a:lnTo>
                    <a:pt x="962" y="373"/>
                  </a:lnTo>
                  <a:lnTo>
                    <a:pt x="962" y="393"/>
                  </a:lnTo>
                  <a:lnTo>
                    <a:pt x="960" y="412"/>
                  </a:lnTo>
                  <a:lnTo>
                    <a:pt x="958" y="430"/>
                  </a:lnTo>
                  <a:lnTo>
                    <a:pt x="955" y="449"/>
                  </a:lnTo>
                  <a:lnTo>
                    <a:pt x="951" y="467"/>
                  </a:lnTo>
                  <a:lnTo>
                    <a:pt x="946" y="484"/>
                  </a:lnTo>
                  <a:lnTo>
                    <a:pt x="940" y="502"/>
                  </a:lnTo>
                  <a:lnTo>
                    <a:pt x="933" y="518"/>
                  </a:lnTo>
                  <a:lnTo>
                    <a:pt x="926" y="535"/>
                  </a:lnTo>
                  <a:lnTo>
                    <a:pt x="918" y="552"/>
                  </a:lnTo>
                  <a:lnTo>
                    <a:pt x="908" y="567"/>
                  </a:lnTo>
                  <a:lnTo>
                    <a:pt x="899" y="583"/>
                  </a:lnTo>
                  <a:lnTo>
                    <a:pt x="889" y="597"/>
                  </a:lnTo>
                  <a:lnTo>
                    <a:pt x="877" y="611"/>
                  </a:lnTo>
                  <a:lnTo>
                    <a:pt x="866" y="624"/>
                  </a:lnTo>
                  <a:lnTo>
                    <a:pt x="853" y="638"/>
                  </a:lnTo>
                  <a:lnTo>
                    <a:pt x="840" y="650"/>
                  </a:lnTo>
                  <a:lnTo>
                    <a:pt x="827" y="661"/>
                  </a:lnTo>
                  <a:lnTo>
                    <a:pt x="812" y="673"/>
                  </a:lnTo>
                  <a:lnTo>
                    <a:pt x="797" y="683"/>
                  </a:lnTo>
                  <a:lnTo>
                    <a:pt x="783" y="693"/>
                  </a:lnTo>
                  <a:lnTo>
                    <a:pt x="767" y="702"/>
                  </a:lnTo>
                  <a:lnTo>
                    <a:pt x="751" y="710"/>
                  </a:lnTo>
                  <a:lnTo>
                    <a:pt x="734" y="717"/>
                  </a:lnTo>
                  <a:lnTo>
                    <a:pt x="718" y="724"/>
                  </a:lnTo>
                  <a:lnTo>
                    <a:pt x="700" y="730"/>
                  </a:lnTo>
                  <a:lnTo>
                    <a:pt x="682" y="735"/>
                  </a:lnTo>
                  <a:lnTo>
                    <a:pt x="665" y="739"/>
                  </a:lnTo>
                  <a:lnTo>
                    <a:pt x="646" y="742"/>
                  </a:lnTo>
                  <a:lnTo>
                    <a:pt x="627" y="744"/>
                  </a:lnTo>
                  <a:lnTo>
                    <a:pt x="608" y="746"/>
                  </a:lnTo>
                  <a:lnTo>
                    <a:pt x="589" y="746"/>
                  </a:lnTo>
                  <a:lnTo>
                    <a:pt x="589" y="746"/>
                  </a:lnTo>
                  <a:close/>
                  <a:moveTo>
                    <a:pt x="657" y="2821"/>
                  </a:moveTo>
                  <a:lnTo>
                    <a:pt x="657" y="2821"/>
                  </a:lnTo>
                  <a:lnTo>
                    <a:pt x="677" y="2820"/>
                  </a:lnTo>
                  <a:lnTo>
                    <a:pt x="685" y="2819"/>
                  </a:lnTo>
                  <a:lnTo>
                    <a:pt x="694" y="2817"/>
                  </a:lnTo>
                  <a:lnTo>
                    <a:pt x="700" y="2814"/>
                  </a:lnTo>
                  <a:lnTo>
                    <a:pt x="706" y="2811"/>
                  </a:lnTo>
                  <a:lnTo>
                    <a:pt x="711" y="2805"/>
                  </a:lnTo>
                  <a:lnTo>
                    <a:pt x="716" y="2800"/>
                  </a:lnTo>
                  <a:lnTo>
                    <a:pt x="720" y="2794"/>
                  </a:lnTo>
                  <a:lnTo>
                    <a:pt x="724" y="2786"/>
                  </a:lnTo>
                  <a:lnTo>
                    <a:pt x="730" y="2767"/>
                  </a:lnTo>
                  <a:lnTo>
                    <a:pt x="736" y="2743"/>
                  </a:lnTo>
                  <a:lnTo>
                    <a:pt x="744" y="2713"/>
                  </a:lnTo>
                  <a:lnTo>
                    <a:pt x="838" y="2273"/>
                  </a:lnTo>
                  <a:lnTo>
                    <a:pt x="1052" y="2273"/>
                  </a:lnTo>
                  <a:lnTo>
                    <a:pt x="844" y="1622"/>
                  </a:lnTo>
                  <a:lnTo>
                    <a:pt x="870" y="1367"/>
                  </a:lnTo>
                  <a:lnTo>
                    <a:pt x="963" y="1803"/>
                  </a:lnTo>
                  <a:lnTo>
                    <a:pt x="963" y="1803"/>
                  </a:lnTo>
                  <a:lnTo>
                    <a:pt x="966" y="1811"/>
                  </a:lnTo>
                  <a:lnTo>
                    <a:pt x="968" y="1819"/>
                  </a:lnTo>
                  <a:lnTo>
                    <a:pt x="972" y="1827"/>
                  </a:lnTo>
                  <a:lnTo>
                    <a:pt x="975" y="1834"/>
                  </a:lnTo>
                  <a:lnTo>
                    <a:pt x="980" y="1841"/>
                  </a:lnTo>
                  <a:lnTo>
                    <a:pt x="984" y="1849"/>
                  </a:lnTo>
                  <a:lnTo>
                    <a:pt x="989" y="1855"/>
                  </a:lnTo>
                  <a:lnTo>
                    <a:pt x="996" y="1860"/>
                  </a:lnTo>
                  <a:lnTo>
                    <a:pt x="1008" y="1870"/>
                  </a:lnTo>
                  <a:lnTo>
                    <a:pt x="1023" y="1879"/>
                  </a:lnTo>
                  <a:lnTo>
                    <a:pt x="1038" y="1885"/>
                  </a:lnTo>
                  <a:lnTo>
                    <a:pt x="1045" y="1887"/>
                  </a:lnTo>
                  <a:lnTo>
                    <a:pt x="1054" y="1888"/>
                  </a:lnTo>
                  <a:lnTo>
                    <a:pt x="1054" y="1888"/>
                  </a:lnTo>
                  <a:lnTo>
                    <a:pt x="1063" y="1889"/>
                  </a:lnTo>
                  <a:lnTo>
                    <a:pt x="1072" y="1889"/>
                  </a:lnTo>
                  <a:lnTo>
                    <a:pt x="1082" y="1889"/>
                  </a:lnTo>
                  <a:lnTo>
                    <a:pt x="1091" y="1887"/>
                  </a:lnTo>
                  <a:lnTo>
                    <a:pt x="1091" y="1887"/>
                  </a:lnTo>
                  <a:lnTo>
                    <a:pt x="1102" y="1884"/>
                  </a:lnTo>
                  <a:lnTo>
                    <a:pt x="1113" y="1881"/>
                  </a:lnTo>
                  <a:lnTo>
                    <a:pt x="1122" y="1875"/>
                  </a:lnTo>
                  <a:lnTo>
                    <a:pt x="1131" y="1870"/>
                  </a:lnTo>
                  <a:lnTo>
                    <a:pt x="1140" y="1864"/>
                  </a:lnTo>
                  <a:lnTo>
                    <a:pt x="1147" y="1857"/>
                  </a:lnTo>
                  <a:lnTo>
                    <a:pt x="1154" y="1849"/>
                  </a:lnTo>
                  <a:lnTo>
                    <a:pt x="1161" y="1840"/>
                  </a:lnTo>
                  <a:lnTo>
                    <a:pt x="1166" y="1832"/>
                  </a:lnTo>
                  <a:lnTo>
                    <a:pt x="1170" y="1822"/>
                  </a:lnTo>
                  <a:lnTo>
                    <a:pt x="1174" y="1812"/>
                  </a:lnTo>
                  <a:lnTo>
                    <a:pt x="1176" y="1802"/>
                  </a:lnTo>
                  <a:lnTo>
                    <a:pt x="1178" y="1791"/>
                  </a:lnTo>
                  <a:lnTo>
                    <a:pt x="1178" y="1781"/>
                  </a:lnTo>
                  <a:lnTo>
                    <a:pt x="1178" y="1770"/>
                  </a:lnTo>
                  <a:lnTo>
                    <a:pt x="1176" y="1759"/>
                  </a:lnTo>
                  <a:lnTo>
                    <a:pt x="1009" y="1026"/>
                  </a:lnTo>
                  <a:lnTo>
                    <a:pt x="1009" y="1026"/>
                  </a:lnTo>
                  <a:lnTo>
                    <a:pt x="1006" y="1018"/>
                  </a:lnTo>
                  <a:lnTo>
                    <a:pt x="1002" y="1011"/>
                  </a:lnTo>
                  <a:lnTo>
                    <a:pt x="997" y="1004"/>
                  </a:lnTo>
                  <a:lnTo>
                    <a:pt x="990" y="996"/>
                  </a:lnTo>
                  <a:lnTo>
                    <a:pt x="984" y="989"/>
                  </a:lnTo>
                  <a:lnTo>
                    <a:pt x="976" y="982"/>
                  </a:lnTo>
                  <a:lnTo>
                    <a:pt x="958" y="967"/>
                  </a:lnTo>
                  <a:lnTo>
                    <a:pt x="938" y="953"/>
                  </a:lnTo>
                  <a:lnTo>
                    <a:pt x="915" y="940"/>
                  </a:lnTo>
                  <a:lnTo>
                    <a:pt x="889" y="927"/>
                  </a:lnTo>
                  <a:lnTo>
                    <a:pt x="861" y="915"/>
                  </a:lnTo>
                  <a:lnTo>
                    <a:pt x="832" y="905"/>
                  </a:lnTo>
                  <a:lnTo>
                    <a:pt x="800" y="895"/>
                  </a:lnTo>
                  <a:lnTo>
                    <a:pt x="767" y="886"/>
                  </a:lnTo>
                  <a:lnTo>
                    <a:pt x="733" y="879"/>
                  </a:lnTo>
                  <a:lnTo>
                    <a:pt x="698" y="873"/>
                  </a:lnTo>
                  <a:lnTo>
                    <a:pt x="662" y="869"/>
                  </a:lnTo>
                  <a:lnTo>
                    <a:pt x="625" y="867"/>
                  </a:lnTo>
                  <a:lnTo>
                    <a:pt x="589" y="866"/>
                  </a:lnTo>
                  <a:lnTo>
                    <a:pt x="589" y="866"/>
                  </a:lnTo>
                  <a:lnTo>
                    <a:pt x="553" y="867"/>
                  </a:lnTo>
                  <a:lnTo>
                    <a:pt x="516" y="869"/>
                  </a:lnTo>
                  <a:lnTo>
                    <a:pt x="480" y="873"/>
                  </a:lnTo>
                  <a:lnTo>
                    <a:pt x="446" y="879"/>
                  </a:lnTo>
                  <a:lnTo>
                    <a:pt x="412" y="886"/>
                  </a:lnTo>
                  <a:lnTo>
                    <a:pt x="378" y="895"/>
                  </a:lnTo>
                  <a:lnTo>
                    <a:pt x="347" y="905"/>
                  </a:lnTo>
                  <a:lnTo>
                    <a:pt x="317" y="915"/>
                  </a:lnTo>
                  <a:lnTo>
                    <a:pt x="289" y="927"/>
                  </a:lnTo>
                  <a:lnTo>
                    <a:pt x="263" y="940"/>
                  </a:lnTo>
                  <a:lnTo>
                    <a:pt x="241" y="953"/>
                  </a:lnTo>
                  <a:lnTo>
                    <a:pt x="220" y="967"/>
                  </a:lnTo>
                  <a:lnTo>
                    <a:pt x="202" y="982"/>
                  </a:lnTo>
                  <a:lnTo>
                    <a:pt x="194" y="989"/>
                  </a:lnTo>
                  <a:lnTo>
                    <a:pt x="188" y="996"/>
                  </a:lnTo>
                  <a:lnTo>
                    <a:pt x="181" y="1004"/>
                  </a:lnTo>
                  <a:lnTo>
                    <a:pt x="176" y="1011"/>
                  </a:lnTo>
                  <a:lnTo>
                    <a:pt x="172" y="1018"/>
                  </a:lnTo>
                  <a:lnTo>
                    <a:pt x="169" y="1026"/>
                  </a:lnTo>
                  <a:lnTo>
                    <a:pt x="2" y="1759"/>
                  </a:lnTo>
                  <a:lnTo>
                    <a:pt x="2" y="1759"/>
                  </a:lnTo>
                  <a:lnTo>
                    <a:pt x="1" y="1770"/>
                  </a:lnTo>
                  <a:lnTo>
                    <a:pt x="0" y="1781"/>
                  </a:lnTo>
                  <a:lnTo>
                    <a:pt x="1" y="1791"/>
                  </a:lnTo>
                  <a:lnTo>
                    <a:pt x="2" y="1802"/>
                  </a:lnTo>
                  <a:lnTo>
                    <a:pt x="5" y="1812"/>
                  </a:lnTo>
                  <a:lnTo>
                    <a:pt x="8" y="1822"/>
                  </a:lnTo>
                  <a:lnTo>
                    <a:pt x="12" y="1832"/>
                  </a:lnTo>
                  <a:lnTo>
                    <a:pt x="18" y="1840"/>
                  </a:lnTo>
                  <a:lnTo>
                    <a:pt x="24" y="1849"/>
                  </a:lnTo>
                  <a:lnTo>
                    <a:pt x="31" y="1857"/>
                  </a:lnTo>
                  <a:lnTo>
                    <a:pt x="38" y="1864"/>
                  </a:lnTo>
                  <a:lnTo>
                    <a:pt x="48" y="1870"/>
                  </a:lnTo>
                  <a:lnTo>
                    <a:pt x="56" y="1875"/>
                  </a:lnTo>
                  <a:lnTo>
                    <a:pt x="66" y="1881"/>
                  </a:lnTo>
                  <a:lnTo>
                    <a:pt x="76" y="1884"/>
                  </a:lnTo>
                  <a:lnTo>
                    <a:pt x="87" y="1887"/>
                  </a:lnTo>
                  <a:lnTo>
                    <a:pt x="87" y="1887"/>
                  </a:lnTo>
                  <a:lnTo>
                    <a:pt x="96" y="1889"/>
                  </a:lnTo>
                  <a:lnTo>
                    <a:pt x="106" y="1889"/>
                  </a:lnTo>
                  <a:lnTo>
                    <a:pt x="115" y="1889"/>
                  </a:lnTo>
                  <a:lnTo>
                    <a:pt x="124" y="1888"/>
                  </a:lnTo>
                  <a:lnTo>
                    <a:pt x="124" y="1888"/>
                  </a:lnTo>
                  <a:lnTo>
                    <a:pt x="133" y="1887"/>
                  </a:lnTo>
                  <a:lnTo>
                    <a:pt x="141" y="1885"/>
                  </a:lnTo>
                  <a:lnTo>
                    <a:pt x="155" y="1879"/>
                  </a:lnTo>
                  <a:lnTo>
                    <a:pt x="170" y="1870"/>
                  </a:lnTo>
                  <a:lnTo>
                    <a:pt x="182" y="1860"/>
                  </a:lnTo>
                  <a:lnTo>
                    <a:pt x="189" y="1855"/>
                  </a:lnTo>
                  <a:lnTo>
                    <a:pt x="194" y="1849"/>
                  </a:lnTo>
                  <a:lnTo>
                    <a:pt x="199" y="1841"/>
                  </a:lnTo>
                  <a:lnTo>
                    <a:pt x="203" y="1834"/>
                  </a:lnTo>
                  <a:lnTo>
                    <a:pt x="207" y="1827"/>
                  </a:lnTo>
                  <a:lnTo>
                    <a:pt x="210" y="1819"/>
                  </a:lnTo>
                  <a:lnTo>
                    <a:pt x="213" y="1811"/>
                  </a:lnTo>
                  <a:lnTo>
                    <a:pt x="215" y="1803"/>
                  </a:lnTo>
                  <a:lnTo>
                    <a:pt x="308" y="1367"/>
                  </a:lnTo>
                  <a:lnTo>
                    <a:pt x="335" y="1622"/>
                  </a:lnTo>
                  <a:lnTo>
                    <a:pt x="126" y="2273"/>
                  </a:lnTo>
                  <a:lnTo>
                    <a:pt x="340" y="2273"/>
                  </a:lnTo>
                  <a:lnTo>
                    <a:pt x="434" y="2713"/>
                  </a:lnTo>
                  <a:lnTo>
                    <a:pt x="434" y="2713"/>
                  </a:lnTo>
                  <a:lnTo>
                    <a:pt x="442" y="2743"/>
                  </a:lnTo>
                  <a:lnTo>
                    <a:pt x="448" y="2767"/>
                  </a:lnTo>
                  <a:lnTo>
                    <a:pt x="455" y="2786"/>
                  </a:lnTo>
                  <a:lnTo>
                    <a:pt x="458" y="2794"/>
                  </a:lnTo>
                  <a:lnTo>
                    <a:pt x="462" y="2800"/>
                  </a:lnTo>
                  <a:lnTo>
                    <a:pt x="468" y="2805"/>
                  </a:lnTo>
                  <a:lnTo>
                    <a:pt x="473" y="2811"/>
                  </a:lnTo>
                  <a:lnTo>
                    <a:pt x="478" y="2814"/>
                  </a:lnTo>
                  <a:lnTo>
                    <a:pt x="485" y="2817"/>
                  </a:lnTo>
                  <a:lnTo>
                    <a:pt x="493" y="2819"/>
                  </a:lnTo>
                  <a:lnTo>
                    <a:pt x="501" y="2820"/>
                  </a:lnTo>
                  <a:lnTo>
                    <a:pt x="522" y="2821"/>
                  </a:lnTo>
                  <a:lnTo>
                    <a:pt x="657" y="28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pic>
        <p:nvPicPr>
          <p:cNvPr id="4" name="Grafika 3">
            <a:extLst>
              <a:ext uri="{FF2B5EF4-FFF2-40B4-BE49-F238E27FC236}">
                <a16:creationId xmlns:a16="http://schemas.microsoft.com/office/drawing/2014/main" id="{D4A3011A-9818-46A3-82ED-94F7AC17FDE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397304" y="2674639"/>
            <a:ext cx="674957" cy="674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5867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upa 32">
            <a:extLst>
              <a:ext uri="{FF2B5EF4-FFF2-40B4-BE49-F238E27FC236}">
                <a16:creationId xmlns:a16="http://schemas.microsoft.com/office/drawing/2014/main" id="{884D5F7B-F664-4B24-9D10-39E5B73A5452}"/>
              </a:ext>
            </a:extLst>
          </p:cNvPr>
          <p:cNvGrpSpPr/>
          <p:nvPr/>
        </p:nvGrpSpPr>
        <p:grpSpPr>
          <a:xfrm>
            <a:off x="4391595" y="3162893"/>
            <a:ext cx="400491" cy="544838"/>
            <a:chOff x="7240588" y="2684463"/>
            <a:chExt cx="449263" cy="611188"/>
          </a:xfrm>
          <a:noFill/>
        </p:grpSpPr>
        <p:sp>
          <p:nvSpPr>
            <p:cNvPr id="34" name="Freeform 7">
              <a:extLst>
                <a:ext uri="{FF2B5EF4-FFF2-40B4-BE49-F238E27FC236}">
                  <a16:creationId xmlns:a16="http://schemas.microsoft.com/office/drawing/2014/main" id="{FEBA0AB3-4094-419A-94C4-B2A27E94D4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83463" y="3221038"/>
              <a:ext cx="193675" cy="74613"/>
            </a:xfrm>
            <a:custGeom>
              <a:avLst/>
              <a:gdLst>
                <a:gd name="T0" fmla="*/ 375 w 974"/>
                <a:gd name="T1" fmla="*/ 0 h 374"/>
                <a:gd name="T2" fmla="*/ 0 w 974"/>
                <a:gd name="T3" fmla="*/ 0 h 374"/>
                <a:gd name="T4" fmla="*/ 0 w 974"/>
                <a:gd name="T5" fmla="*/ 374 h 374"/>
                <a:gd name="T6" fmla="*/ 375 w 974"/>
                <a:gd name="T7" fmla="*/ 374 h 374"/>
                <a:gd name="T8" fmla="*/ 375 w 974"/>
                <a:gd name="T9" fmla="*/ 0 h 374"/>
                <a:gd name="T10" fmla="*/ 974 w 974"/>
                <a:gd name="T11" fmla="*/ 0 h 374"/>
                <a:gd name="T12" fmla="*/ 601 w 974"/>
                <a:gd name="T13" fmla="*/ 0 h 374"/>
                <a:gd name="T14" fmla="*/ 601 w 974"/>
                <a:gd name="T15" fmla="*/ 374 h 374"/>
                <a:gd name="T16" fmla="*/ 974 w 974"/>
                <a:gd name="T17" fmla="*/ 374 h 374"/>
                <a:gd name="T18" fmla="*/ 974 w 974"/>
                <a:gd name="T19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4" h="374">
                  <a:moveTo>
                    <a:pt x="375" y="0"/>
                  </a:moveTo>
                  <a:lnTo>
                    <a:pt x="0" y="0"/>
                  </a:lnTo>
                  <a:lnTo>
                    <a:pt x="0" y="374"/>
                  </a:lnTo>
                  <a:lnTo>
                    <a:pt x="375" y="374"/>
                  </a:lnTo>
                  <a:lnTo>
                    <a:pt x="375" y="0"/>
                  </a:lnTo>
                  <a:close/>
                  <a:moveTo>
                    <a:pt x="974" y="0"/>
                  </a:moveTo>
                  <a:lnTo>
                    <a:pt x="601" y="0"/>
                  </a:lnTo>
                  <a:lnTo>
                    <a:pt x="601" y="374"/>
                  </a:lnTo>
                  <a:lnTo>
                    <a:pt x="974" y="374"/>
                  </a:lnTo>
                  <a:lnTo>
                    <a:pt x="974" y="0"/>
                  </a:lnTo>
                  <a:close/>
                </a:path>
              </a:pathLst>
            </a:custGeom>
            <a:grpFill/>
            <a:ln w="9525">
              <a:solidFill>
                <a:srgbClr val="004B88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35" name="Freeform 8">
              <a:extLst>
                <a:ext uri="{FF2B5EF4-FFF2-40B4-BE49-F238E27FC236}">
                  <a16:creationId xmlns:a16="http://schemas.microsoft.com/office/drawing/2014/main" id="{3833CBDA-038C-4F03-AC76-EE4F93DD45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2684463"/>
              <a:ext cx="449263" cy="488950"/>
            </a:xfrm>
            <a:custGeom>
              <a:avLst/>
              <a:gdLst>
                <a:gd name="T0" fmla="*/ 1657 w 2265"/>
                <a:gd name="T1" fmla="*/ 27 h 2466"/>
                <a:gd name="T2" fmla="*/ 1483 w 2265"/>
                <a:gd name="T3" fmla="*/ 2 h 2466"/>
                <a:gd name="T4" fmla="*/ 1310 w 2265"/>
                <a:gd name="T5" fmla="*/ 13 h 2466"/>
                <a:gd name="T6" fmla="*/ 1146 w 2265"/>
                <a:gd name="T7" fmla="*/ 60 h 2466"/>
                <a:gd name="T8" fmla="*/ 995 w 2265"/>
                <a:gd name="T9" fmla="*/ 141 h 2466"/>
                <a:gd name="T10" fmla="*/ 863 w 2265"/>
                <a:gd name="T11" fmla="*/ 253 h 2466"/>
                <a:gd name="T12" fmla="*/ 776 w 2265"/>
                <a:gd name="T13" fmla="*/ 362 h 2466"/>
                <a:gd name="T14" fmla="*/ 618 w 2265"/>
                <a:gd name="T15" fmla="*/ 529 h 2466"/>
                <a:gd name="T16" fmla="*/ 516 w 2265"/>
                <a:gd name="T17" fmla="*/ 598 h 2466"/>
                <a:gd name="T18" fmla="*/ 419 w 2265"/>
                <a:gd name="T19" fmla="*/ 637 h 2466"/>
                <a:gd name="T20" fmla="*/ 310 w 2265"/>
                <a:gd name="T21" fmla="*/ 660 h 2466"/>
                <a:gd name="T22" fmla="*/ 183 w 2265"/>
                <a:gd name="T23" fmla="*/ 666 h 2466"/>
                <a:gd name="T24" fmla="*/ 111 w 2265"/>
                <a:gd name="T25" fmla="*/ 669 h 2466"/>
                <a:gd name="T26" fmla="*/ 48 w 2265"/>
                <a:gd name="T27" fmla="*/ 704 h 2466"/>
                <a:gd name="T28" fmla="*/ 9 w 2265"/>
                <a:gd name="T29" fmla="*/ 765 h 2466"/>
                <a:gd name="T30" fmla="*/ 0 w 2265"/>
                <a:gd name="T31" fmla="*/ 830 h 2466"/>
                <a:gd name="T32" fmla="*/ 28 w 2265"/>
                <a:gd name="T33" fmla="*/ 915 h 2466"/>
                <a:gd name="T34" fmla="*/ 93 w 2265"/>
                <a:gd name="T35" fmla="*/ 976 h 2466"/>
                <a:gd name="T36" fmla="*/ 182 w 2265"/>
                <a:gd name="T37" fmla="*/ 1017 h 2466"/>
                <a:gd name="T38" fmla="*/ 285 w 2265"/>
                <a:gd name="T39" fmla="*/ 1037 h 2466"/>
                <a:gd name="T40" fmla="*/ 468 w 2265"/>
                <a:gd name="T41" fmla="*/ 1034 h 2466"/>
                <a:gd name="T42" fmla="*/ 709 w 2265"/>
                <a:gd name="T43" fmla="*/ 985 h 2466"/>
                <a:gd name="T44" fmla="*/ 194 w 2265"/>
                <a:gd name="T45" fmla="*/ 2293 h 2466"/>
                <a:gd name="T46" fmla="*/ 202 w 2265"/>
                <a:gd name="T47" fmla="*/ 2368 h 2466"/>
                <a:gd name="T48" fmla="*/ 245 w 2265"/>
                <a:gd name="T49" fmla="*/ 2427 h 2466"/>
                <a:gd name="T50" fmla="*/ 298 w 2265"/>
                <a:gd name="T51" fmla="*/ 2457 h 2466"/>
                <a:gd name="T52" fmla="*/ 374 w 2265"/>
                <a:gd name="T53" fmla="*/ 2464 h 2466"/>
                <a:gd name="T54" fmla="*/ 442 w 2265"/>
                <a:gd name="T55" fmla="*/ 2436 h 2466"/>
                <a:gd name="T56" fmla="*/ 489 w 2265"/>
                <a:gd name="T57" fmla="*/ 2378 h 2466"/>
                <a:gd name="T58" fmla="*/ 899 w 2265"/>
                <a:gd name="T59" fmla="*/ 1413 h 2466"/>
                <a:gd name="T60" fmla="*/ 797 w 2265"/>
                <a:gd name="T61" fmla="*/ 1813 h 2466"/>
                <a:gd name="T62" fmla="*/ 788 w 2265"/>
                <a:gd name="T63" fmla="*/ 1896 h 2466"/>
                <a:gd name="T64" fmla="*/ 818 w 2265"/>
                <a:gd name="T65" fmla="*/ 1961 h 2466"/>
                <a:gd name="T66" fmla="*/ 878 w 2265"/>
                <a:gd name="T67" fmla="*/ 2006 h 2466"/>
                <a:gd name="T68" fmla="*/ 937 w 2265"/>
                <a:gd name="T69" fmla="*/ 2021 h 2466"/>
                <a:gd name="T70" fmla="*/ 1011 w 2265"/>
                <a:gd name="T71" fmla="*/ 2006 h 2466"/>
                <a:gd name="T72" fmla="*/ 1067 w 2265"/>
                <a:gd name="T73" fmla="*/ 1960 h 2466"/>
                <a:gd name="T74" fmla="*/ 1226 w 2265"/>
                <a:gd name="T75" fmla="*/ 1597 h 2466"/>
                <a:gd name="T76" fmla="*/ 1186 w 2265"/>
                <a:gd name="T77" fmla="*/ 1813 h 2466"/>
                <a:gd name="T78" fmla="*/ 1177 w 2265"/>
                <a:gd name="T79" fmla="*/ 1894 h 2466"/>
                <a:gd name="T80" fmla="*/ 1206 w 2265"/>
                <a:gd name="T81" fmla="*/ 1961 h 2466"/>
                <a:gd name="T82" fmla="*/ 1266 w 2265"/>
                <a:gd name="T83" fmla="*/ 2006 h 2466"/>
                <a:gd name="T84" fmla="*/ 1327 w 2265"/>
                <a:gd name="T85" fmla="*/ 2021 h 2466"/>
                <a:gd name="T86" fmla="*/ 1399 w 2265"/>
                <a:gd name="T87" fmla="*/ 2006 h 2466"/>
                <a:gd name="T88" fmla="*/ 1456 w 2265"/>
                <a:gd name="T89" fmla="*/ 1960 h 2466"/>
                <a:gd name="T90" fmla="*/ 1608 w 2265"/>
                <a:gd name="T91" fmla="*/ 1614 h 2466"/>
                <a:gd name="T92" fmla="*/ 1574 w 2265"/>
                <a:gd name="T93" fmla="*/ 1813 h 2466"/>
                <a:gd name="T94" fmla="*/ 1564 w 2265"/>
                <a:gd name="T95" fmla="*/ 1880 h 2466"/>
                <a:gd name="T96" fmla="*/ 1586 w 2265"/>
                <a:gd name="T97" fmla="*/ 1950 h 2466"/>
                <a:gd name="T98" fmla="*/ 1640 w 2265"/>
                <a:gd name="T99" fmla="*/ 1999 h 2466"/>
                <a:gd name="T100" fmla="*/ 1700 w 2265"/>
                <a:gd name="T101" fmla="*/ 2019 h 2466"/>
                <a:gd name="T102" fmla="*/ 1773 w 2265"/>
                <a:gd name="T103" fmla="*/ 2012 h 2466"/>
                <a:gd name="T104" fmla="*/ 1835 w 2265"/>
                <a:gd name="T105" fmla="*/ 1971 h 2466"/>
                <a:gd name="T106" fmla="*/ 1866 w 2265"/>
                <a:gd name="T107" fmla="*/ 1918 h 2466"/>
                <a:gd name="T108" fmla="*/ 2242 w 2265"/>
                <a:gd name="T109" fmla="*/ 1007 h 2466"/>
                <a:gd name="T110" fmla="*/ 2265 w 2265"/>
                <a:gd name="T111" fmla="*/ 807 h 2466"/>
                <a:gd name="T112" fmla="*/ 2240 w 2265"/>
                <a:gd name="T113" fmla="*/ 613 h 2466"/>
                <a:gd name="T114" fmla="*/ 2169 w 2265"/>
                <a:gd name="T115" fmla="*/ 431 h 2466"/>
                <a:gd name="T116" fmla="*/ 2056 w 2265"/>
                <a:gd name="T117" fmla="*/ 271 h 2466"/>
                <a:gd name="T118" fmla="*/ 1906 w 2265"/>
                <a:gd name="T119" fmla="*/ 140 h 2466"/>
                <a:gd name="T120" fmla="*/ 1761 w 2265"/>
                <a:gd name="T121" fmla="*/ 62 h 2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65" h="2466">
                  <a:moveTo>
                    <a:pt x="1761" y="62"/>
                  </a:moveTo>
                  <a:lnTo>
                    <a:pt x="1761" y="62"/>
                  </a:lnTo>
                  <a:lnTo>
                    <a:pt x="1726" y="49"/>
                  </a:lnTo>
                  <a:lnTo>
                    <a:pt x="1692" y="38"/>
                  </a:lnTo>
                  <a:lnTo>
                    <a:pt x="1657" y="27"/>
                  </a:lnTo>
                  <a:lnTo>
                    <a:pt x="1622" y="18"/>
                  </a:lnTo>
                  <a:lnTo>
                    <a:pt x="1587" y="12"/>
                  </a:lnTo>
                  <a:lnTo>
                    <a:pt x="1553" y="7"/>
                  </a:lnTo>
                  <a:lnTo>
                    <a:pt x="1518" y="4"/>
                  </a:lnTo>
                  <a:lnTo>
                    <a:pt x="1483" y="2"/>
                  </a:lnTo>
                  <a:lnTo>
                    <a:pt x="1448" y="0"/>
                  </a:lnTo>
                  <a:lnTo>
                    <a:pt x="1413" y="2"/>
                  </a:lnTo>
                  <a:lnTo>
                    <a:pt x="1378" y="4"/>
                  </a:lnTo>
                  <a:lnTo>
                    <a:pt x="1345" y="8"/>
                  </a:lnTo>
                  <a:lnTo>
                    <a:pt x="1310" y="13"/>
                  </a:lnTo>
                  <a:lnTo>
                    <a:pt x="1277" y="20"/>
                  </a:lnTo>
                  <a:lnTo>
                    <a:pt x="1243" y="27"/>
                  </a:lnTo>
                  <a:lnTo>
                    <a:pt x="1211" y="38"/>
                  </a:lnTo>
                  <a:lnTo>
                    <a:pt x="1178" y="48"/>
                  </a:lnTo>
                  <a:lnTo>
                    <a:pt x="1146" y="60"/>
                  </a:lnTo>
                  <a:lnTo>
                    <a:pt x="1114" y="74"/>
                  </a:lnTo>
                  <a:lnTo>
                    <a:pt x="1084" y="88"/>
                  </a:lnTo>
                  <a:lnTo>
                    <a:pt x="1053" y="105"/>
                  </a:lnTo>
                  <a:lnTo>
                    <a:pt x="1024" y="122"/>
                  </a:lnTo>
                  <a:lnTo>
                    <a:pt x="995" y="141"/>
                  </a:lnTo>
                  <a:lnTo>
                    <a:pt x="967" y="160"/>
                  </a:lnTo>
                  <a:lnTo>
                    <a:pt x="940" y="182"/>
                  </a:lnTo>
                  <a:lnTo>
                    <a:pt x="913" y="204"/>
                  </a:lnTo>
                  <a:lnTo>
                    <a:pt x="888" y="228"/>
                  </a:lnTo>
                  <a:lnTo>
                    <a:pt x="863" y="253"/>
                  </a:lnTo>
                  <a:lnTo>
                    <a:pt x="840" y="278"/>
                  </a:lnTo>
                  <a:lnTo>
                    <a:pt x="817" y="305"/>
                  </a:lnTo>
                  <a:lnTo>
                    <a:pt x="796" y="332"/>
                  </a:lnTo>
                  <a:lnTo>
                    <a:pt x="776" y="362"/>
                  </a:lnTo>
                  <a:lnTo>
                    <a:pt x="776" y="362"/>
                  </a:lnTo>
                  <a:lnTo>
                    <a:pt x="744" y="400"/>
                  </a:lnTo>
                  <a:lnTo>
                    <a:pt x="713" y="436"/>
                  </a:lnTo>
                  <a:lnTo>
                    <a:pt x="682" y="470"/>
                  </a:lnTo>
                  <a:lnTo>
                    <a:pt x="651" y="500"/>
                  </a:lnTo>
                  <a:lnTo>
                    <a:pt x="618" y="529"/>
                  </a:lnTo>
                  <a:lnTo>
                    <a:pt x="584" y="555"/>
                  </a:lnTo>
                  <a:lnTo>
                    <a:pt x="567" y="567"/>
                  </a:lnTo>
                  <a:lnTo>
                    <a:pt x="551" y="578"/>
                  </a:lnTo>
                  <a:lnTo>
                    <a:pt x="534" y="588"/>
                  </a:lnTo>
                  <a:lnTo>
                    <a:pt x="516" y="598"/>
                  </a:lnTo>
                  <a:lnTo>
                    <a:pt x="497" y="608"/>
                  </a:lnTo>
                  <a:lnTo>
                    <a:pt x="479" y="616"/>
                  </a:lnTo>
                  <a:lnTo>
                    <a:pt x="459" y="624"/>
                  </a:lnTo>
                  <a:lnTo>
                    <a:pt x="439" y="632"/>
                  </a:lnTo>
                  <a:lnTo>
                    <a:pt x="419" y="637"/>
                  </a:lnTo>
                  <a:lnTo>
                    <a:pt x="399" y="644"/>
                  </a:lnTo>
                  <a:lnTo>
                    <a:pt x="377" y="649"/>
                  </a:lnTo>
                  <a:lnTo>
                    <a:pt x="355" y="653"/>
                  </a:lnTo>
                  <a:lnTo>
                    <a:pt x="332" y="658"/>
                  </a:lnTo>
                  <a:lnTo>
                    <a:pt x="310" y="660"/>
                  </a:lnTo>
                  <a:lnTo>
                    <a:pt x="286" y="662"/>
                  </a:lnTo>
                  <a:lnTo>
                    <a:pt x="262" y="664"/>
                  </a:lnTo>
                  <a:lnTo>
                    <a:pt x="236" y="666"/>
                  </a:lnTo>
                  <a:lnTo>
                    <a:pt x="210" y="666"/>
                  </a:lnTo>
                  <a:lnTo>
                    <a:pt x="183" y="666"/>
                  </a:lnTo>
                  <a:lnTo>
                    <a:pt x="156" y="664"/>
                  </a:lnTo>
                  <a:lnTo>
                    <a:pt x="156" y="664"/>
                  </a:lnTo>
                  <a:lnTo>
                    <a:pt x="140" y="664"/>
                  </a:lnTo>
                  <a:lnTo>
                    <a:pt x="125" y="666"/>
                  </a:lnTo>
                  <a:lnTo>
                    <a:pt x="111" y="669"/>
                  </a:lnTo>
                  <a:lnTo>
                    <a:pt x="96" y="673"/>
                  </a:lnTo>
                  <a:lnTo>
                    <a:pt x="83" y="679"/>
                  </a:lnTo>
                  <a:lnTo>
                    <a:pt x="70" y="686"/>
                  </a:lnTo>
                  <a:lnTo>
                    <a:pt x="58" y="695"/>
                  </a:lnTo>
                  <a:lnTo>
                    <a:pt x="48" y="704"/>
                  </a:lnTo>
                  <a:lnTo>
                    <a:pt x="38" y="714"/>
                  </a:lnTo>
                  <a:lnTo>
                    <a:pt x="29" y="725"/>
                  </a:lnTo>
                  <a:lnTo>
                    <a:pt x="21" y="738"/>
                  </a:lnTo>
                  <a:lnTo>
                    <a:pt x="13" y="751"/>
                  </a:lnTo>
                  <a:lnTo>
                    <a:pt x="9" y="765"/>
                  </a:lnTo>
                  <a:lnTo>
                    <a:pt x="4" y="779"/>
                  </a:lnTo>
                  <a:lnTo>
                    <a:pt x="1" y="794"/>
                  </a:lnTo>
                  <a:lnTo>
                    <a:pt x="0" y="810"/>
                  </a:lnTo>
                  <a:lnTo>
                    <a:pt x="0" y="810"/>
                  </a:lnTo>
                  <a:lnTo>
                    <a:pt x="0" y="830"/>
                  </a:lnTo>
                  <a:lnTo>
                    <a:pt x="2" y="849"/>
                  </a:lnTo>
                  <a:lnTo>
                    <a:pt x="6" y="867"/>
                  </a:lnTo>
                  <a:lnTo>
                    <a:pt x="12" y="884"/>
                  </a:lnTo>
                  <a:lnTo>
                    <a:pt x="20" y="900"/>
                  </a:lnTo>
                  <a:lnTo>
                    <a:pt x="28" y="915"/>
                  </a:lnTo>
                  <a:lnTo>
                    <a:pt x="39" y="929"/>
                  </a:lnTo>
                  <a:lnTo>
                    <a:pt x="50" y="942"/>
                  </a:lnTo>
                  <a:lnTo>
                    <a:pt x="64" y="955"/>
                  </a:lnTo>
                  <a:lnTo>
                    <a:pt x="77" y="966"/>
                  </a:lnTo>
                  <a:lnTo>
                    <a:pt x="93" y="976"/>
                  </a:lnTo>
                  <a:lnTo>
                    <a:pt x="109" y="986"/>
                  </a:lnTo>
                  <a:lnTo>
                    <a:pt x="127" y="995"/>
                  </a:lnTo>
                  <a:lnTo>
                    <a:pt x="145" y="1003"/>
                  </a:lnTo>
                  <a:lnTo>
                    <a:pt x="163" y="1010"/>
                  </a:lnTo>
                  <a:lnTo>
                    <a:pt x="182" y="1017"/>
                  </a:lnTo>
                  <a:lnTo>
                    <a:pt x="202" y="1022"/>
                  </a:lnTo>
                  <a:lnTo>
                    <a:pt x="222" y="1027"/>
                  </a:lnTo>
                  <a:lnTo>
                    <a:pt x="244" y="1031"/>
                  </a:lnTo>
                  <a:lnTo>
                    <a:pt x="264" y="1035"/>
                  </a:lnTo>
                  <a:lnTo>
                    <a:pt x="285" y="1037"/>
                  </a:lnTo>
                  <a:lnTo>
                    <a:pt x="307" y="1039"/>
                  </a:lnTo>
                  <a:lnTo>
                    <a:pt x="349" y="1041"/>
                  </a:lnTo>
                  <a:lnTo>
                    <a:pt x="391" y="1040"/>
                  </a:lnTo>
                  <a:lnTo>
                    <a:pt x="430" y="1038"/>
                  </a:lnTo>
                  <a:lnTo>
                    <a:pt x="468" y="1034"/>
                  </a:lnTo>
                  <a:lnTo>
                    <a:pt x="503" y="1026"/>
                  </a:lnTo>
                  <a:lnTo>
                    <a:pt x="503" y="1026"/>
                  </a:lnTo>
                  <a:lnTo>
                    <a:pt x="581" y="1010"/>
                  </a:lnTo>
                  <a:lnTo>
                    <a:pt x="709" y="985"/>
                  </a:lnTo>
                  <a:lnTo>
                    <a:pt x="709" y="985"/>
                  </a:lnTo>
                  <a:lnTo>
                    <a:pt x="384" y="1806"/>
                  </a:lnTo>
                  <a:lnTo>
                    <a:pt x="203" y="2259"/>
                  </a:lnTo>
                  <a:lnTo>
                    <a:pt x="203" y="2259"/>
                  </a:lnTo>
                  <a:lnTo>
                    <a:pt x="197" y="2276"/>
                  </a:lnTo>
                  <a:lnTo>
                    <a:pt x="194" y="2293"/>
                  </a:lnTo>
                  <a:lnTo>
                    <a:pt x="193" y="2309"/>
                  </a:lnTo>
                  <a:lnTo>
                    <a:pt x="193" y="2324"/>
                  </a:lnTo>
                  <a:lnTo>
                    <a:pt x="194" y="2340"/>
                  </a:lnTo>
                  <a:lnTo>
                    <a:pt x="197" y="2355"/>
                  </a:lnTo>
                  <a:lnTo>
                    <a:pt x="202" y="2368"/>
                  </a:lnTo>
                  <a:lnTo>
                    <a:pt x="208" y="2382"/>
                  </a:lnTo>
                  <a:lnTo>
                    <a:pt x="215" y="2394"/>
                  </a:lnTo>
                  <a:lnTo>
                    <a:pt x="224" y="2405"/>
                  </a:lnTo>
                  <a:lnTo>
                    <a:pt x="233" y="2417"/>
                  </a:lnTo>
                  <a:lnTo>
                    <a:pt x="245" y="2427"/>
                  </a:lnTo>
                  <a:lnTo>
                    <a:pt x="257" y="2436"/>
                  </a:lnTo>
                  <a:lnTo>
                    <a:pt x="269" y="2444"/>
                  </a:lnTo>
                  <a:lnTo>
                    <a:pt x="283" y="2450"/>
                  </a:lnTo>
                  <a:lnTo>
                    <a:pt x="298" y="2457"/>
                  </a:lnTo>
                  <a:lnTo>
                    <a:pt x="298" y="2457"/>
                  </a:lnTo>
                  <a:lnTo>
                    <a:pt x="313" y="2462"/>
                  </a:lnTo>
                  <a:lnTo>
                    <a:pt x="328" y="2464"/>
                  </a:lnTo>
                  <a:lnTo>
                    <a:pt x="344" y="2466"/>
                  </a:lnTo>
                  <a:lnTo>
                    <a:pt x="358" y="2466"/>
                  </a:lnTo>
                  <a:lnTo>
                    <a:pt x="374" y="2464"/>
                  </a:lnTo>
                  <a:lnTo>
                    <a:pt x="389" y="2462"/>
                  </a:lnTo>
                  <a:lnTo>
                    <a:pt x="402" y="2457"/>
                  </a:lnTo>
                  <a:lnTo>
                    <a:pt x="416" y="2452"/>
                  </a:lnTo>
                  <a:lnTo>
                    <a:pt x="429" y="2444"/>
                  </a:lnTo>
                  <a:lnTo>
                    <a:pt x="442" y="2436"/>
                  </a:lnTo>
                  <a:lnTo>
                    <a:pt x="453" y="2427"/>
                  </a:lnTo>
                  <a:lnTo>
                    <a:pt x="464" y="2416"/>
                  </a:lnTo>
                  <a:lnTo>
                    <a:pt x="473" y="2404"/>
                  </a:lnTo>
                  <a:lnTo>
                    <a:pt x="482" y="2392"/>
                  </a:lnTo>
                  <a:lnTo>
                    <a:pt x="489" y="2378"/>
                  </a:lnTo>
                  <a:lnTo>
                    <a:pt x="495" y="2364"/>
                  </a:lnTo>
                  <a:lnTo>
                    <a:pt x="495" y="2364"/>
                  </a:lnTo>
                  <a:lnTo>
                    <a:pt x="683" y="1923"/>
                  </a:lnTo>
                  <a:lnTo>
                    <a:pt x="899" y="1413"/>
                  </a:lnTo>
                  <a:lnTo>
                    <a:pt x="899" y="1413"/>
                  </a:lnTo>
                  <a:lnTo>
                    <a:pt x="919" y="1431"/>
                  </a:lnTo>
                  <a:lnTo>
                    <a:pt x="941" y="1449"/>
                  </a:lnTo>
                  <a:lnTo>
                    <a:pt x="941" y="1449"/>
                  </a:lnTo>
                  <a:lnTo>
                    <a:pt x="797" y="1813"/>
                  </a:lnTo>
                  <a:lnTo>
                    <a:pt x="797" y="1813"/>
                  </a:lnTo>
                  <a:lnTo>
                    <a:pt x="792" y="1831"/>
                  </a:lnTo>
                  <a:lnTo>
                    <a:pt x="789" y="1848"/>
                  </a:lnTo>
                  <a:lnTo>
                    <a:pt x="787" y="1864"/>
                  </a:lnTo>
                  <a:lnTo>
                    <a:pt x="787" y="1880"/>
                  </a:lnTo>
                  <a:lnTo>
                    <a:pt x="788" y="1896"/>
                  </a:lnTo>
                  <a:lnTo>
                    <a:pt x="791" y="1910"/>
                  </a:lnTo>
                  <a:lnTo>
                    <a:pt x="796" y="1924"/>
                  </a:lnTo>
                  <a:lnTo>
                    <a:pt x="803" y="1937"/>
                  </a:lnTo>
                  <a:lnTo>
                    <a:pt x="809" y="1950"/>
                  </a:lnTo>
                  <a:lnTo>
                    <a:pt x="818" y="1961"/>
                  </a:lnTo>
                  <a:lnTo>
                    <a:pt x="828" y="1972"/>
                  </a:lnTo>
                  <a:lnTo>
                    <a:pt x="838" y="1982"/>
                  </a:lnTo>
                  <a:lnTo>
                    <a:pt x="851" y="1991"/>
                  </a:lnTo>
                  <a:lnTo>
                    <a:pt x="863" y="1999"/>
                  </a:lnTo>
                  <a:lnTo>
                    <a:pt x="878" y="2006"/>
                  </a:lnTo>
                  <a:lnTo>
                    <a:pt x="892" y="2012"/>
                  </a:lnTo>
                  <a:lnTo>
                    <a:pt x="892" y="2012"/>
                  </a:lnTo>
                  <a:lnTo>
                    <a:pt x="907" y="2016"/>
                  </a:lnTo>
                  <a:lnTo>
                    <a:pt x="923" y="2019"/>
                  </a:lnTo>
                  <a:lnTo>
                    <a:pt x="937" y="2021"/>
                  </a:lnTo>
                  <a:lnTo>
                    <a:pt x="953" y="2021"/>
                  </a:lnTo>
                  <a:lnTo>
                    <a:pt x="968" y="2019"/>
                  </a:lnTo>
                  <a:lnTo>
                    <a:pt x="982" y="2016"/>
                  </a:lnTo>
                  <a:lnTo>
                    <a:pt x="996" y="2012"/>
                  </a:lnTo>
                  <a:lnTo>
                    <a:pt x="1011" y="2006"/>
                  </a:lnTo>
                  <a:lnTo>
                    <a:pt x="1023" y="1999"/>
                  </a:lnTo>
                  <a:lnTo>
                    <a:pt x="1035" y="1991"/>
                  </a:lnTo>
                  <a:lnTo>
                    <a:pt x="1047" y="1981"/>
                  </a:lnTo>
                  <a:lnTo>
                    <a:pt x="1058" y="1971"/>
                  </a:lnTo>
                  <a:lnTo>
                    <a:pt x="1067" y="1960"/>
                  </a:lnTo>
                  <a:lnTo>
                    <a:pt x="1076" y="1947"/>
                  </a:lnTo>
                  <a:lnTo>
                    <a:pt x="1084" y="1933"/>
                  </a:lnTo>
                  <a:lnTo>
                    <a:pt x="1089" y="1918"/>
                  </a:lnTo>
                  <a:lnTo>
                    <a:pt x="1089" y="1918"/>
                  </a:lnTo>
                  <a:lnTo>
                    <a:pt x="1226" y="1597"/>
                  </a:lnTo>
                  <a:lnTo>
                    <a:pt x="1226" y="1597"/>
                  </a:lnTo>
                  <a:lnTo>
                    <a:pt x="1266" y="1607"/>
                  </a:lnTo>
                  <a:lnTo>
                    <a:pt x="1266" y="1607"/>
                  </a:lnTo>
                  <a:lnTo>
                    <a:pt x="1186" y="1813"/>
                  </a:lnTo>
                  <a:lnTo>
                    <a:pt x="1186" y="1813"/>
                  </a:lnTo>
                  <a:lnTo>
                    <a:pt x="1180" y="1831"/>
                  </a:lnTo>
                  <a:lnTo>
                    <a:pt x="1177" y="1847"/>
                  </a:lnTo>
                  <a:lnTo>
                    <a:pt x="1175" y="1864"/>
                  </a:lnTo>
                  <a:lnTo>
                    <a:pt x="1175" y="1880"/>
                  </a:lnTo>
                  <a:lnTo>
                    <a:pt x="1177" y="1894"/>
                  </a:lnTo>
                  <a:lnTo>
                    <a:pt x="1180" y="1909"/>
                  </a:lnTo>
                  <a:lnTo>
                    <a:pt x="1185" y="1924"/>
                  </a:lnTo>
                  <a:lnTo>
                    <a:pt x="1191" y="1937"/>
                  </a:lnTo>
                  <a:lnTo>
                    <a:pt x="1198" y="1950"/>
                  </a:lnTo>
                  <a:lnTo>
                    <a:pt x="1206" y="1961"/>
                  </a:lnTo>
                  <a:lnTo>
                    <a:pt x="1216" y="1972"/>
                  </a:lnTo>
                  <a:lnTo>
                    <a:pt x="1228" y="1982"/>
                  </a:lnTo>
                  <a:lnTo>
                    <a:pt x="1239" y="1991"/>
                  </a:lnTo>
                  <a:lnTo>
                    <a:pt x="1252" y="1999"/>
                  </a:lnTo>
                  <a:lnTo>
                    <a:pt x="1266" y="2006"/>
                  </a:lnTo>
                  <a:lnTo>
                    <a:pt x="1280" y="2012"/>
                  </a:lnTo>
                  <a:lnTo>
                    <a:pt x="1280" y="2012"/>
                  </a:lnTo>
                  <a:lnTo>
                    <a:pt x="1296" y="2016"/>
                  </a:lnTo>
                  <a:lnTo>
                    <a:pt x="1311" y="2019"/>
                  </a:lnTo>
                  <a:lnTo>
                    <a:pt x="1327" y="2021"/>
                  </a:lnTo>
                  <a:lnTo>
                    <a:pt x="1341" y="2021"/>
                  </a:lnTo>
                  <a:lnTo>
                    <a:pt x="1356" y="2019"/>
                  </a:lnTo>
                  <a:lnTo>
                    <a:pt x="1370" y="2016"/>
                  </a:lnTo>
                  <a:lnTo>
                    <a:pt x="1385" y="2012"/>
                  </a:lnTo>
                  <a:lnTo>
                    <a:pt x="1399" y="2006"/>
                  </a:lnTo>
                  <a:lnTo>
                    <a:pt x="1412" y="1999"/>
                  </a:lnTo>
                  <a:lnTo>
                    <a:pt x="1424" y="1991"/>
                  </a:lnTo>
                  <a:lnTo>
                    <a:pt x="1436" y="1981"/>
                  </a:lnTo>
                  <a:lnTo>
                    <a:pt x="1446" y="1971"/>
                  </a:lnTo>
                  <a:lnTo>
                    <a:pt x="1456" y="1960"/>
                  </a:lnTo>
                  <a:lnTo>
                    <a:pt x="1465" y="1946"/>
                  </a:lnTo>
                  <a:lnTo>
                    <a:pt x="1472" y="1933"/>
                  </a:lnTo>
                  <a:lnTo>
                    <a:pt x="1478" y="1918"/>
                  </a:lnTo>
                  <a:lnTo>
                    <a:pt x="1478" y="1918"/>
                  </a:lnTo>
                  <a:lnTo>
                    <a:pt x="1608" y="1614"/>
                  </a:lnTo>
                  <a:lnTo>
                    <a:pt x="1608" y="1614"/>
                  </a:lnTo>
                  <a:lnTo>
                    <a:pt x="1632" y="1609"/>
                  </a:lnTo>
                  <a:lnTo>
                    <a:pt x="1657" y="1603"/>
                  </a:lnTo>
                  <a:lnTo>
                    <a:pt x="1657" y="1603"/>
                  </a:lnTo>
                  <a:lnTo>
                    <a:pt x="1574" y="1813"/>
                  </a:lnTo>
                  <a:lnTo>
                    <a:pt x="1574" y="1813"/>
                  </a:lnTo>
                  <a:lnTo>
                    <a:pt x="1570" y="1830"/>
                  </a:lnTo>
                  <a:lnTo>
                    <a:pt x="1566" y="1847"/>
                  </a:lnTo>
                  <a:lnTo>
                    <a:pt x="1564" y="1864"/>
                  </a:lnTo>
                  <a:lnTo>
                    <a:pt x="1564" y="1880"/>
                  </a:lnTo>
                  <a:lnTo>
                    <a:pt x="1565" y="1894"/>
                  </a:lnTo>
                  <a:lnTo>
                    <a:pt x="1568" y="1909"/>
                  </a:lnTo>
                  <a:lnTo>
                    <a:pt x="1573" y="1924"/>
                  </a:lnTo>
                  <a:lnTo>
                    <a:pt x="1580" y="1936"/>
                  </a:lnTo>
                  <a:lnTo>
                    <a:pt x="1586" y="1950"/>
                  </a:lnTo>
                  <a:lnTo>
                    <a:pt x="1595" y="1961"/>
                  </a:lnTo>
                  <a:lnTo>
                    <a:pt x="1604" y="1972"/>
                  </a:lnTo>
                  <a:lnTo>
                    <a:pt x="1616" y="1981"/>
                  </a:lnTo>
                  <a:lnTo>
                    <a:pt x="1628" y="1990"/>
                  </a:lnTo>
                  <a:lnTo>
                    <a:pt x="1640" y="1999"/>
                  </a:lnTo>
                  <a:lnTo>
                    <a:pt x="1655" y="2006"/>
                  </a:lnTo>
                  <a:lnTo>
                    <a:pt x="1670" y="2012"/>
                  </a:lnTo>
                  <a:lnTo>
                    <a:pt x="1670" y="2012"/>
                  </a:lnTo>
                  <a:lnTo>
                    <a:pt x="1684" y="2016"/>
                  </a:lnTo>
                  <a:lnTo>
                    <a:pt x="1700" y="2019"/>
                  </a:lnTo>
                  <a:lnTo>
                    <a:pt x="1715" y="2021"/>
                  </a:lnTo>
                  <a:lnTo>
                    <a:pt x="1730" y="2021"/>
                  </a:lnTo>
                  <a:lnTo>
                    <a:pt x="1745" y="2019"/>
                  </a:lnTo>
                  <a:lnTo>
                    <a:pt x="1760" y="2016"/>
                  </a:lnTo>
                  <a:lnTo>
                    <a:pt x="1773" y="2012"/>
                  </a:lnTo>
                  <a:lnTo>
                    <a:pt x="1787" y="2006"/>
                  </a:lnTo>
                  <a:lnTo>
                    <a:pt x="1800" y="1999"/>
                  </a:lnTo>
                  <a:lnTo>
                    <a:pt x="1812" y="1991"/>
                  </a:lnTo>
                  <a:lnTo>
                    <a:pt x="1824" y="1981"/>
                  </a:lnTo>
                  <a:lnTo>
                    <a:pt x="1835" y="1971"/>
                  </a:lnTo>
                  <a:lnTo>
                    <a:pt x="1844" y="1960"/>
                  </a:lnTo>
                  <a:lnTo>
                    <a:pt x="1853" y="1946"/>
                  </a:lnTo>
                  <a:lnTo>
                    <a:pt x="1861" y="1933"/>
                  </a:lnTo>
                  <a:lnTo>
                    <a:pt x="1866" y="1918"/>
                  </a:lnTo>
                  <a:lnTo>
                    <a:pt x="1866" y="1918"/>
                  </a:lnTo>
                  <a:lnTo>
                    <a:pt x="2204" y="1125"/>
                  </a:lnTo>
                  <a:lnTo>
                    <a:pt x="2204" y="1125"/>
                  </a:lnTo>
                  <a:lnTo>
                    <a:pt x="2218" y="1085"/>
                  </a:lnTo>
                  <a:lnTo>
                    <a:pt x="2231" y="1046"/>
                  </a:lnTo>
                  <a:lnTo>
                    <a:pt x="2242" y="1007"/>
                  </a:lnTo>
                  <a:lnTo>
                    <a:pt x="2251" y="967"/>
                  </a:lnTo>
                  <a:lnTo>
                    <a:pt x="2258" y="927"/>
                  </a:lnTo>
                  <a:lnTo>
                    <a:pt x="2262" y="887"/>
                  </a:lnTo>
                  <a:lnTo>
                    <a:pt x="2265" y="847"/>
                  </a:lnTo>
                  <a:lnTo>
                    <a:pt x="2265" y="807"/>
                  </a:lnTo>
                  <a:lnTo>
                    <a:pt x="2263" y="768"/>
                  </a:lnTo>
                  <a:lnTo>
                    <a:pt x="2260" y="729"/>
                  </a:lnTo>
                  <a:lnTo>
                    <a:pt x="2256" y="689"/>
                  </a:lnTo>
                  <a:lnTo>
                    <a:pt x="2248" y="651"/>
                  </a:lnTo>
                  <a:lnTo>
                    <a:pt x="2240" y="613"/>
                  </a:lnTo>
                  <a:lnTo>
                    <a:pt x="2229" y="576"/>
                  </a:lnTo>
                  <a:lnTo>
                    <a:pt x="2216" y="538"/>
                  </a:lnTo>
                  <a:lnTo>
                    <a:pt x="2202" y="501"/>
                  </a:lnTo>
                  <a:lnTo>
                    <a:pt x="2186" y="466"/>
                  </a:lnTo>
                  <a:lnTo>
                    <a:pt x="2169" y="431"/>
                  </a:lnTo>
                  <a:lnTo>
                    <a:pt x="2150" y="397"/>
                  </a:lnTo>
                  <a:lnTo>
                    <a:pt x="2128" y="364"/>
                  </a:lnTo>
                  <a:lnTo>
                    <a:pt x="2106" y="331"/>
                  </a:lnTo>
                  <a:lnTo>
                    <a:pt x="2082" y="301"/>
                  </a:lnTo>
                  <a:lnTo>
                    <a:pt x="2056" y="271"/>
                  </a:lnTo>
                  <a:lnTo>
                    <a:pt x="2029" y="241"/>
                  </a:lnTo>
                  <a:lnTo>
                    <a:pt x="2000" y="214"/>
                  </a:lnTo>
                  <a:lnTo>
                    <a:pt x="1971" y="188"/>
                  </a:lnTo>
                  <a:lnTo>
                    <a:pt x="1938" y="164"/>
                  </a:lnTo>
                  <a:lnTo>
                    <a:pt x="1906" y="140"/>
                  </a:lnTo>
                  <a:lnTo>
                    <a:pt x="1872" y="118"/>
                  </a:lnTo>
                  <a:lnTo>
                    <a:pt x="1836" y="97"/>
                  </a:lnTo>
                  <a:lnTo>
                    <a:pt x="1799" y="79"/>
                  </a:lnTo>
                  <a:lnTo>
                    <a:pt x="1761" y="62"/>
                  </a:lnTo>
                  <a:lnTo>
                    <a:pt x="1761" y="62"/>
                  </a:lnTo>
                  <a:close/>
                </a:path>
              </a:pathLst>
            </a:custGeom>
            <a:grpFill/>
            <a:ln w="9525">
              <a:solidFill>
                <a:srgbClr val="004B88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36" name="Rectangle 37">
              <a:extLst>
                <a:ext uri="{FF2B5EF4-FFF2-40B4-BE49-F238E27FC236}">
                  <a16:creationId xmlns:a16="http://schemas.microsoft.com/office/drawing/2014/main" id="{F8ABD149-AD24-4E2A-88D5-7567DEDDD6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21038"/>
              <a:ext cx="74613" cy="74613"/>
            </a:xfrm>
            <a:prstGeom prst="rect">
              <a:avLst/>
            </a:prstGeom>
            <a:grpFill/>
            <a:ln w="9525">
              <a:solidFill>
                <a:srgbClr val="004B88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grpSp>
        <p:nvGrpSpPr>
          <p:cNvPr id="37" name="Grupa 36">
            <a:extLst>
              <a:ext uri="{FF2B5EF4-FFF2-40B4-BE49-F238E27FC236}">
                <a16:creationId xmlns:a16="http://schemas.microsoft.com/office/drawing/2014/main" id="{ED03DB41-24B2-4DBA-91BA-38FB43872A3D}"/>
              </a:ext>
            </a:extLst>
          </p:cNvPr>
          <p:cNvGrpSpPr/>
          <p:nvPr/>
        </p:nvGrpSpPr>
        <p:grpSpPr>
          <a:xfrm>
            <a:off x="5182077" y="3162893"/>
            <a:ext cx="400491" cy="544838"/>
            <a:chOff x="7240588" y="2684463"/>
            <a:chExt cx="449263" cy="611188"/>
          </a:xfrm>
          <a:noFill/>
        </p:grpSpPr>
        <p:sp>
          <p:nvSpPr>
            <p:cNvPr id="38" name="Freeform 7">
              <a:extLst>
                <a:ext uri="{FF2B5EF4-FFF2-40B4-BE49-F238E27FC236}">
                  <a16:creationId xmlns:a16="http://schemas.microsoft.com/office/drawing/2014/main" id="{4C597D08-1D0C-4801-B0D3-CEFFB606029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83463" y="3221038"/>
              <a:ext cx="193675" cy="74613"/>
            </a:xfrm>
            <a:custGeom>
              <a:avLst/>
              <a:gdLst>
                <a:gd name="T0" fmla="*/ 375 w 974"/>
                <a:gd name="T1" fmla="*/ 0 h 374"/>
                <a:gd name="T2" fmla="*/ 0 w 974"/>
                <a:gd name="T3" fmla="*/ 0 h 374"/>
                <a:gd name="T4" fmla="*/ 0 w 974"/>
                <a:gd name="T5" fmla="*/ 374 h 374"/>
                <a:gd name="T6" fmla="*/ 375 w 974"/>
                <a:gd name="T7" fmla="*/ 374 h 374"/>
                <a:gd name="T8" fmla="*/ 375 w 974"/>
                <a:gd name="T9" fmla="*/ 0 h 374"/>
                <a:gd name="T10" fmla="*/ 974 w 974"/>
                <a:gd name="T11" fmla="*/ 0 h 374"/>
                <a:gd name="T12" fmla="*/ 601 w 974"/>
                <a:gd name="T13" fmla="*/ 0 h 374"/>
                <a:gd name="T14" fmla="*/ 601 w 974"/>
                <a:gd name="T15" fmla="*/ 374 h 374"/>
                <a:gd name="T16" fmla="*/ 974 w 974"/>
                <a:gd name="T17" fmla="*/ 374 h 374"/>
                <a:gd name="T18" fmla="*/ 974 w 974"/>
                <a:gd name="T19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4" h="374">
                  <a:moveTo>
                    <a:pt x="375" y="0"/>
                  </a:moveTo>
                  <a:lnTo>
                    <a:pt x="0" y="0"/>
                  </a:lnTo>
                  <a:lnTo>
                    <a:pt x="0" y="374"/>
                  </a:lnTo>
                  <a:lnTo>
                    <a:pt x="375" y="374"/>
                  </a:lnTo>
                  <a:lnTo>
                    <a:pt x="375" y="0"/>
                  </a:lnTo>
                  <a:close/>
                  <a:moveTo>
                    <a:pt x="974" y="0"/>
                  </a:moveTo>
                  <a:lnTo>
                    <a:pt x="601" y="0"/>
                  </a:lnTo>
                  <a:lnTo>
                    <a:pt x="601" y="374"/>
                  </a:lnTo>
                  <a:lnTo>
                    <a:pt x="974" y="374"/>
                  </a:lnTo>
                  <a:lnTo>
                    <a:pt x="974" y="0"/>
                  </a:lnTo>
                  <a:close/>
                </a:path>
              </a:pathLst>
            </a:custGeom>
            <a:grpFill/>
            <a:ln w="9525">
              <a:solidFill>
                <a:srgbClr val="BDBDB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39" name="Freeform 8">
              <a:extLst>
                <a:ext uri="{FF2B5EF4-FFF2-40B4-BE49-F238E27FC236}">
                  <a16:creationId xmlns:a16="http://schemas.microsoft.com/office/drawing/2014/main" id="{DEDDAEE1-E636-44B3-9CB5-8C5F204281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2684463"/>
              <a:ext cx="449263" cy="488950"/>
            </a:xfrm>
            <a:custGeom>
              <a:avLst/>
              <a:gdLst>
                <a:gd name="T0" fmla="*/ 1657 w 2265"/>
                <a:gd name="T1" fmla="*/ 27 h 2466"/>
                <a:gd name="T2" fmla="*/ 1483 w 2265"/>
                <a:gd name="T3" fmla="*/ 2 h 2466"/>
                <a:gd name="T4" fmla="*/ 1310 w 2265"/>
                <a:gd name="T5" fmla="*/ 13 h 2466"/>
                <a:gd name="T6" fmla="*/ 1146 w 2265"/>
                <a:gd name="T7" fmla="*/ 60 h 2466"/>
                <a:gd name="T8" fmla="*/ 995 w 2265"/>
                <a:gd name="T9" fmla="*/ 141 h 2466"/>
                <a:gd name="T10" fmla="*/ 863 w 2265"/>
                <a:gd name="T11" fmla="*/ 253 h 2466"/>
                <a:gd name="T12" fmla="*/ 776 w 2265"/>
                <a:gd name="T13" fmla="*/ 362 h 2466"/>
                <a:gd name="T14" fmla="*/ 618 w 2265"/>
                <a:gd name="T15" fmla="*/ 529 h 2466"/>
                <a:gd name="T16" fmla="*/ 516 w 2265"/>
                <a:gd name="T17" fmla="*/ 598 h 2466"/>
                <a:gd name="T18" fmla="*/ 419 w 2265"/>
                <a:gd name="T19" fmla="*/ 637 h 2466"/>
                <a:gd name="T20" fmla="*/ 310 w 2265"/>
                <a:gd name="T21" fmla="*/ 660 h 2466"/>
                <a:gd name="T22" fmla="*/ 183 w 2265"/>
                <a:gd name="T23" fmla="*/ 666 h 2466"/>
                <a:gd name="T24" fmla="*/ 111 w 2265"/>
                <a:gd name="T25" fmla="*/ 669 h 2466"/>
                <a:gd name="T26" fmla="*/ 48 w 2265"/>
                <a:gd name="T27" fmla="*/ 704 h 2466"/>
                <a:gd name="T28" fmla="*/ 9 w 2265"/>
                <a:gd name="T29" fmla="*/ 765 h 2466"/>
                <a:gd name="T30" fmla="*/ 0 w 2265"/>
                <a:gd name="T31" fmla="*/ 830 h 2466"/>
                <a:gd name="T32" fmla="*/ 28 w 2265"/>
                <a:gd name="T33" fmla="*/ 915 h 2466"/>
                <a:gd name="T34" fmla="*/ 93 w 2265"/>
                <a:gd name="T35" fmla="*/ 976 h 2466"/>
                <a:gd name="T36" fmla="*/ 182 w 2265"/>
                <a:gd name="T37" fmla="*/ 1017 h 2466"/>
                <a:gd name="T38" fmla="*/ 285 w 2265"/>
                <a:gd name="T39" fmla="*/ 1037 h 2466"/>
                <a:gd name="T40" fmla="*/ 468 w 2265"/>
                <a:gd name="T41" fmla="*/ 1034 h 2466"/>
                <a:gd name="T42" fmla="*/ 709 w 2265"/>
                <a:gd name="T43" fmla="*/ 985 h 2466"/>
                <a:gd name="T44" fmla="*/ 194 w 2265"/>
                <a:gd name="T45" fmla="*/ 2293 h 2466"/>
                <a:gd name="T46" fmla="*/ 202 w 2265"/>
                <a:gd name="T47" fmla="*/ 2368 h 2466"/>
                <a:gd name="T48" fmla="*/ 245 w 2265"/>
                <a:gd name="T49" fmla="*/ 2427 h 2466"/>
                <a:gd name="T50" fmla="*/ 298 w 2265"/>
                <a:gd name="T51" fmla="*/ 2457 h 2466"/>
                <a:gd name="T52" fmla="*/ 374 w 2265"/>
                <a:gd name="T53" fmla="*/ 2464 h 2466"/>
                <a:gd name="T54" fmla="*/ 442 w 2265"/>
                <a:gd name="T55" fmla="*/ 2436 h 2466"/>
                <a:gd name="T56" fmla="*/ 489 w 2265"/>
                <a:gd name="T57" fmla="*/ 2378 h 2466"/>
                <a:gd name="T58" fmla="*/ 899 w 2265"/>
                <a:gd name="T59" fmla="*/ 1413 h 2466"/>
                <a:gd name="T60" fmla="*/ 797 w 2265"/>
                <a:gd name="T61" fmla="*/ 1813 h 2466"/>
                <a:gd name="T62" fmla="*/ 788 w 2265"/>
                <a:gd name="T63" fmla="*/ 1896 h 2466"/>
                <a:gd name="T64" fmla="*/ 818 w 2265"/>
                <a:gd name="T65" fmla="*/ 1961 h 2466"/>
                <a:gd name="T66" fmla="*/ 878 w 2265"/>
                <a:gd name="T67" fmla="*/ 2006 h 2466"/>
                <a:gd name="T68" fmla="*/ 937 w 2265"/>
                <a:gd name="T69" fmla="*/ 2021 h 2466"/>
                <a:gd name="T70" fmla="*/ 1011 w 2265"/>
                <a:gd name="T71" fmla="*/ 2006 h 2466"/>
                <a:gd name="T72" fmla="*/ 1067 w 2265"/>
                <a:gd name="T73" fmla="*/ 1960 h 2466"/>
                <a:gd name="T74" fmla="*/ 1226 w 2265"/>
                <a:gd name="T75" fmla="*/ 1597 h 2466"/>
                <a:gd name="T76" fmla="*/ 1186 w 2265"/>
                <a:gd name="T77" fmla="*/ 1813 h 2466"/>
                <a:gd name="T78" fmla="*/ 1177 w 2265"/>
                <a:gd name="T79" fmla="*/ 1894 h 2466"/>
                <a:gd name="T80" fmla="*/ 1206 w 2265"/>
                <a:gd name="T81" fmla="*/ 1961 h 2466"/>
                <a:gd name="T82" fmla="*/ 1266 w 2265"/>
                <a:gd name="T83" fmla="*/ 2006 h 2466"/>
                <a:gd name="T84" fmla="*/ 1327 w 2265"/>
                <a:gd name="T85" fmla="*/ 2021 h 2466"/>
                <a:gd name="T86" fmla="*/ 1399 w 2265"/>
                <a:gd name="T87" fmla="*/ 2006 h 2466"/>
                <a:gd name="T88" fmla="*/ 1456 w 2265"/>
                <a:gd name="T89" fmla="*/ 1960 h 2466"/>
                <a:gd name="T90" fmla="*/ 1608 w 2265"/>
                <a:gd name="T91" fmla="*/ 1614 h 2466"/>
                <a:gd name="T92" fmla="*/ 1574 w 2265"/>
                <a:gd name="T93" fmla="*/ 1813 h 2466"/>
                <a:gd name="T94" fmla="*/ 1564 w 2265"/>
                <a:gd name="T95" fmla="*/ 1880 h 2466"/>
                <a:gd name="T96" fmla="*/ 1586 w 2265"/>
                <a:gd name="T97" fmla="*/ 1950 h 2466"/>
                <a:gd name="T98" fmla="*/ 1640 w 2265"/>
                <a:gd name="T99" fmla="*/ 1999 h 2466"/>
                <a:gd name="T100" fmla="*/ 1700 w 2265"/>
                <a:gd name="T101" fmla="*/ 2019 h 2466"/>
                <a:gd name="T102" fmla="*/ 1773 w 2265"/>
                <a:gd name="T103" fmla="*/ 2012 h 2466"/>
                <a:gd name="T104" fmla="*/ 1835 w 2265"/>
                <a:gd name="T105" fmla="*/ 1971 h 2466"/>
                <a:gd name="T106" fmla="*/ 1866 w 2265"/>
                <a:gd name="T107" fmla="*/ 1918 h 2466"/>
                <a:gd name="T108" fmla="*/ 2242 w 2265"/>
                <a:gd name="T109" fmla="*/ 1007 h 2466"/>
                <a:gd name="T110" fmla="*/ 2265 w 2265"/>
                <a:gd name="T111" fmla="*/ 807 h 2466"/>
                <a:gd name="T112" fmla="*/ 2240 w 2265"/>
                <a:gd name="T113" fmla="*/ 613 h 2466"/>
                <a:gd name="T114" fmla="*/ 2169 w 2265"/>
                <a:gd name="T115" fmla="*/ 431 h 2466"/>
                <a:gd name="T116" fmla="*/ 2056 w 2265"/>
                <a:gd name="T117" fmla="*/ 271 h 2466"/>
                <a:gd name="T118" fmla="*/ 1906 w 2265"/>
                <a:gd name="T119" fmla="*/ 140 h 2466"/>
                <a:gd name="T120" fmla="*/ 1761 w 2265"/>
                <a:gd name="T121" fmla="*/ 62 h 2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65" h="2466">
                  <a:moveTo>
                    <a:pt x="1761" y="62"/>
                  </a:moveTo>
                  <a:lnTo>
                    <a:pt x="1761" y="62"/>
                  </a:lnTo>
                  <a:lnTo>
                    <a:pt x="1726" y="49"/>
                  </a:lnTo>
                  <a:lnTo>
                    <a:pt x="1692" y="38"/>
                  </a:lnTo>
                  <a:lnTo>
                    <a:pt x="1657" y="27"/>
                  </a:lnTo>
                  <a:lnTo>
                    <a:pt x="1622" y="18"/>
                  </a:lnTo>
                  <a:lnTo>
                    <a:pt x="1587" y="12"/>
                  </a:lnTo>
                  <a:lnTo>
                    <a:pt x="1553" y="7"/>
                  </a:lnTo>
                  <a:lnTo>
                    <a:pt x="1518" y="4"/>
                  </a:lnTo>
                  <a:lnTo>
                    <a:pt x="1483" y="2"/>
                  </a:lnTo>
                  <a:lnTo>
                    <a:pt x="1448" y="0"/>
                  </a:lnTo>
                  <a:lnTo>
                    <a:pt x="1413" y="2"/>
                  </a:lnTo>
                  <a:lnTo>
                    <a:pt x="1378" y="4"/>
                  </a:lnTo>
                  <a:lnTo>
                    <a:pt x="1345" y="8"/>
                  </a:lnTo>
                  <a:lnTo>
                    <a:pt x="1310" y="13"/>
                  </a:lnTo>
                  <a:lnTo>
                    <a:pt x="1277" y="20"/>
                  </a:lnTo>
                  <a:lnTo>
                    <a:pt x="1243" y="27"/>
                  </a:lnTo>
                  <a:lnTo>
                    <a:pt x="1211" y="38"/>
                  </a:lnTo>
                  <a:lnTo>
                    <a:pt x="1178" y="48"/>
                  </a:lnTo>
                  <a:lnTo>
                    <a:pt x="1146" y="60"/>
                  </a:lnTo>
                  <a:lnTo>
                    <a:pt x="1114" y="74"/>
                  </a:lnTo>
                  <a:lnTo>
                    <a:pt x="1084" y="88"/>
                  </a:lnTo>
                  <a:lnTo>
                    <a:pt x="1053" y="105"/>
                  </a:lnTo>
                  <a:lnTo>
                    <a:pt x="1024" y="122"/>
                  </a:lnTo>
                  <a:lnTo>
                    <a:pt x="995" y="141"/>
                  </a:lnTo>
                  <a:lnTo>
                    <a:pt x="967" y="160"/>
                  </a:lnTo>
                  <a:lnTo>
                    <a:pt x="940" y="182"/>
                  </a:lnTo>
                  <a:lnTo>
                    <a:pt x="913" y="204"/>
                  </a:lnTo>
                  <a:lnTo>
                    <a:pt x="888" y="228"/>
                  </a:lnTo>
                  <a:lnTo>
                    <a:pt x="863" y="253"/>
                  </a:lnTo>
                  <a:lnTo>
                    <a:pt x="840" y="278"/>
                  </a:lnTo>
                  <a:lnTo>
                    <a:pt x="817" y="305"/>
                  </a:lnTo>
                  <a:lnTo>
                    <a:pt x="796" y="332"/>
                  </a:lnTo>
                  <a:lnTo>
                    <a:pt x="776" y="362"/>
                  </a:lnTo>
                  <a:lnTo>
                    <a:pt x="776" y="362"/>
                  </a:lnTo>
                  <a:lnTo>
                    <a:pt x="744" y="400"/>
                  </a:lnTo>
                  <a:lnTo>
                    <a:pt x="713" y="436"/>
                  </a:lnTo>
                  <a:lnTo>
                    <a:pt x="682" y="470"/>
                  </a:lnTo>
                  <a:lnTo>
                    <a:pt x="651" y="500"/>
                  </a:lnTo>
                  <a:lnTo>
                    <a:pt x="618" y="529"/>
                  </a:lnTo>
                  <a:lnTo>
                    <a:pt x="584" y="555"/>
                  </a:lnTo>
                  <a:lnTo>
                    <a:pt x="567" y="567"/>
                  </a:lnTo>
                  <a:lnTo>
                    <a:pt x="551" y="578"/>
                  </a:lnTo>
                  <a:lnTo>
                    <a:pt x="534" y="588"/>
                  </a:lnTo>
                  <a:lnTo>
                    <a:pt x="516" y="598"/>
                  </a:lnTo>
                  <a:lnTo>
                    <a:pt x="497" y="608"/>
                  </a:lnTo>
                  <a:lnTo>
                    <a:pt x="479" y="616"/>
                  </a:lnTo>
                  <a:lnTo>
                    <a:pt x="459" y="624"/>
                  </a:lnTo>
                  <a:lnTo>
                    <a:pt x="439" y="632"/>
                  </a:lnTo>
                  <a:lnTo>
                    <a:pt x="419" y="637"/>
                  </a:lnTo>
                  <a:lnTo>
                    <a:pt x="399" y="644"/>
                  </a:lnTo>
                  <a:lnTo>
                    <a:pt x="377" y="649"/>
                  </a:lnTo>
                  <a:lnTo>
                    <a:pt x="355" y="653"/>
                  </a:lnTo>
                  <a:lnTo>
                    <a:pt x="332" y="658"/>
                  </a:lnTo>
                  <a:lnTo>
                    <a:pt x="310" y="660"/>
                  </a:lnTo>
                  <a:lnTo>
                    <a:pt x="286" y="662"/>
                  </a:lnTo>
                  <a:lnTo>
                    <a:pt x="262" y="664"/>
                  </a:lnTo>
                  <a:lnTo>
                    <a:pt x="236" y="666"/>
                  </a:lnTo>
                  <a:lnTo>
                    <a:pt x="210" y="666"/>
                  </a:lnTo>
                  <a:lnTo>
                    <a:pt x="183" y="666"/>
                  </a:lnTo>
                  <a:lnTo>
                    <a:pt x="156" y="664"/>
                  </a:lnTo>
                  <a:lnTo>
                    <a:pt x="156" y="664"/>
                  </a:lnTo>
                  <a:lnTo>
                    <a:pt x="140" y="664"/>
                  </a:lnTo>
                  <a:lnTo>
                    <a:pt x="125" y="666"/>
                  </a:lnTo>
                  <a:lnTo>
                    <a:pt x="111" y="669"/>
                  </a:lnTo>
                  <a:lnTo>
                    <a:pt x="96" y="673"/>
                  </a:lnTo>
                  <a:lnTo>
                    <a:pt x="83" y="679"/>
                  </a:lnTo>
                  <a:lnTo>
                    <a:pt x="70" y="686"/>
                  </a:lnTo>
                  <a:lnTo>
                    <a:pt x="58" y="695"/>
                  </a:lnTo>
                  <a:lnTo>
                    <a:pt x="48" y="704"/>
                  </a:lnTo>
                  <a:lnTo>
                    <a:pt x="38" y="714"/>
                  </a:lnTo>
                  <a:lnTo>
                    <a:pt x="29" y="725"/>
                  </a:lnTo>
                  <a:lnTo>
                    <a:pt x="21" y="738"/>
                  </a:lnTo>
                  <a:lnTo>
                    <a:pt x="13" y="751"/>
                  </a:lnTo>
                  <a:lnTo>
                    <a:pt x="9" y="765"/>
                  </a:lnTo>
                  <a:lnTo>
                    <a:pt x="4" y="779"/>
                  </a:lnTo>
                  <a:lnTo>
                    <a:pt x="1" y="794"/>
                  </a:lnTo>
                  <a:lnTo>
                    <a:pt x="0" y="810"/>
                  </a:lnTo>
                  <a:lnTo>
                    <a:pt x="0" y="810"/>
                  </a:lnTo>
                  <a:lnTo>
                    <a:pt x="0" y="830"/>
                  </a:lnTo>
                  <a:lnTo>
                    <a:pt x="2" y="849"/>
                  </a:lnTo>
                  <a:lnTo>
                    <a:pt x="6" y="867"/>
                  </a:lnTo>
                  <a:lnTo>
                    <a:pt x="12" y="884"/>
                  </a:lnTo>
                  <a:lnTo>
                    <a:pt x="20" y="900"/>
                  </a:lnTo>
                  <a:lnTo>
                    <a:pt x="28" y="915"/>
                  </a:lnTo>
                  <a:lnTo>
                    <a:pt x="39" y="929"/>
                  </a:lnTo>
                  <a:lnTo>
                    <a:pt x="50" y="942"/>
                  </a:lnTo>
                  <a:lnTo>
                    <a:pt x="64" y="955"/>
                  </a:lnTo>
                  <a:lnTo>
                    <a:pt x="77" y="966"/>
                  </a:lnTo>
                  <a:lnTo>
                    <a:pt x="93" y="976"/>
                  </a:lnTo>
                  <a:lnTo>
                    <a:pt x="109" y="986"/>
                  </a:lnTo>
                  <a:lnTo>
                    <a:pt x="127" y="995"/>
                  </a:lnTo>
                  <a:lnTo>
                    <a:pt x="145" y="1003"/>
                  </a:lnTo>
                  <a:lnTo>
                    <a:pt x="163" y="1010"/>
                  </a:lnTo>
                  <a:lnTo>
                    <a:pt x="182" y="1017"/>
                  </a:lnTo>
                  <a:lnTo>
                    <a:pt x="202" y="1022"/>
                  </a:lnTo>
                  <a:lnTo>
                    <a:pt x="222" y="1027"/>
                  </a:lnTo>
                  <a:lnTo>
                    <a:pt x="244" y="1031"/>
                  </a:lnTo>
                  <a:lnTo>
                    <a:pt x="264" y="1035"/>
                  </a:lnTo>
                  <a:lnTo>
                    <a:pt x="285" y="1037"/>
                  </a:lnTo>
                  <a:lnTo>
                    <a:pt x="307" y="1039"/>
                  </a:lnTo>
                  <a:lnTo>
                    <a:pt x="349" y="1041"/>
                  </a:lnTo>
                  <a:lnTo>
                    <a:pt x="391" y="1040"/>
                  </a:lnTo>
                  <a:lnTo>
                    <a:pt x="430" y="1038"/>
                  </a:lnTo>
                  <a:lnTo>
                    <a:pt x="468" y="1034"/>
                  </a:lnTo>
                  <a:lnTo>
                    <a:pt x="503" y="1026"/>
                  </a:lnTo>
                  <a:lnTo>
                    <a:pt x="503" y="1026"/>
                  </a:lnTo>
                  <a:lnTo>
                    <a:pt x="581" y="1010"/>
                  </a:lnTo>
                  <a:lnTo>
                    <a:pt x="709" y="985"/>
                  </a:lnTo>
                  <a:lnTo>
                    <a:pt x="709" y="985"/>
                  </a:lnTo>
                  <a:lnTo>
                    <a:pt x="384" y="1806"/>
                  </a:lnTo>
                  <a:lnTo>
                    <a:pt x="203" y="2259"/>
                  </a:lnTo>
                  <a:lnTo>
                    <a:pt x="203" y="2259"/>
                  </a:lnTo>
                  <a:lnTo>
                    <a:pt x="197" y="2276"/>
                  </a:lnTo>
                  <a:lnTo>
                    <a:pt x="194" y="2293"/>
                  </a:lnTo>
                  <a:lnTo>
                    <a:pt x="193" y="2309"/>
                  </a:lnTo>
                  <a:lnTo>
                    <a:pt x="193" y="2324"/>
                  </a:lnTo>
                  <a:lnTo>
                    <a:pt x="194" y="2340"/>
                  </a:lnTo>
                  <a:lnTo>
                    <a:pt x="197" y="2355"/>
                  </a:lnTo>
                  <a:lnTo>
                    <a:pt x="202" y="2368"/>
                  </a:lnTo>
                  <a:lnTo>
                    <a:pt x="208" y="2382"/>
                  </a:lnTo>
                  <a:lnTo>
                    <a:pt x="215" y="2394"/>
                  </a:lnTo>
                  <a:lnTo>
                    <a:pt x="224" y="2405"/>
                  </a:lnTo>
                  <a:lnTo>
                    <a:pt x="233" y="2417"/>
                  </a:lnTo>
                  <a:lnTo>
                    <a:pt x="245" y="2427"/>
                  </a:lnTo>
                  <a:lnTo>
                    <a:pt x="257" y="2436"/>
                  </a:lnTo>
                  <a:lnTo>
                    <a:pt x="269" y="2444"/>
                  </a:lnTo>
                  <a:lnTo>
                    <a:pt x="283" y="2450"/>
                  </a:lnTo>
                  <a:lnTo>
                    <a:pt x="298" y="2457"/>
                  </a:lnTo>
                  <a:lnTo>
                    <a:pt x="298" y="2457"/>
                  </a:lnTo>
                  <a:lnTo>
                    <a:pt x="313" y="2462"/>
                  </a:lnTo>
                  <a:lnTo>
                    <a:pt x="328" y="2464"/>
                  </a:lnTo>
                  <a:lnTo>
                    <a:pt x="344" y="2466"/>
                  </a:lnTo>
                  <a:lnTo>
                    <a:pt x="358" y="2466"/>
                  </a:lnTo>
                  <a:lnTo>
                    <a:pt x="374" y="2464"/>
                  </a:lnTo>
                  <a:lnTo>
                    <a:pt x="389" y="2462"/>
                  </a:lnTo>
                  <a:lnTo>
                    <a:pt x="402" y="2457"/>
                  </a:lnTo>
                  <a:lnTo>
                    <a:pt x="416" y="2452"/>
                  </a:lnTo>
                  <a:lnTo>
                    <a:pt x="429" y="2444"/>
                  </a:lnTo>
                  <a:lnTo>
                    <a:pt x="442" y="2436"/>
                  </a:lnTo>
                  <a:lnTo>
                    <a:pt x="453" y="2427"/>
                  </a:lnTo>
                  <a:lnTo>
                    <a:pt x="464" y="2416"/>
                  </a:lnTo>
                  <a:lnTo>
                    <a:pt x="473" y="2404"/>
                  </a:lnTo>
                  <a:lnTo>
                    <a:pt x="482" y="2392"/>
                  </a:lnTo>
                  <a:lnTo>
                    <a:pt x="489" y="2378"/>
                  </a:lnTo>
                  <a:lnTo>
                    <a:pt x="495" y="2364"/>
                  </a:lnTo>
                  <a:lnTo>
                    <a:pt x="495" y="2364"/>
                  </a:lnTo>
                  <a:lnTo>
                    <a:pt x="683" y="1923"/>
                  </a:lnTo>
                  <a:lnTo>
                    <a:pt x="899" y="1413"/>
                  </a:lnTo>
                  <a:lnTo>
                    <a:pt x="899" y="1413"/>
                  </a:lnTo>
                  <a:lnTo>
                    <a:pt x="919" y="1431"/>
                  </a:lnTo>
                  <a:lnTo>
                    <a:pt x="941" y="1449"/>
                  </a:lnTo>
                  <a:lnTo>
                    <a:pt x="941" y="1449"/>
                  </a:lnTo>
                  <a:lnTo>
                    <a:pt x="797" y="1813"/>
                  </a:lnTo>
                  <a:lnTo>
                    <a:pt x="797" y="1813"/>
                  </a:lnTo>
                  <a:lnTo>
                    <a:pt x="792" y="1831"/>
                  </a:lnTo>
                  <a:lnTo>
                    <a:pt x="789" y="1848"/>
                  </a:lnTo>
                  <a:lnTo>
                    <a:pt x="787" y="1864"/>
                  </a:lnTo>
                  <a:lnTo>
                    <a:pt x="787" y="1880"/>
                  </a:lnTo>
                  <a:lnTo>
                    <a:pt x="788" y="1896"/>
                  </a:lnTo>
                  <a:lnTo>
                    <a:pt x="791" y="1910"/>
                  </a:lnTo>
                  <a:lnTo>
                    <a:pt x="796" y="1924"/>
                  </a:lnTo>
                  <a:lnTo>
                    <a:pt x="803" y="1937"/>
                  </a:lnTo>
                  <a:lnTo>
                    <a:pt x="809" y="1950"/>
                  </a:lnTo>
                  <a:lnTo>
                    <a:pt x="818" y="1961"/>
                  </a:lnTo>
                  <a:lnTo>
                    <a:pt x="828" y="1972"/>
                  </a:lnTo>
                  <a:lnTo>
                    <a:pt x="838" y="1982"/>
                  </a:lnTo>
                  <a:lnTo>
                    <a:pt x="851" y="1991"/>
                  </a:lnTo>
                  <a:lnTo>
                    <a:pt x="863" y="1999"/>
                  </a:lnTo>
                  <a:lnTo>
                    <a:pt x="878" y="2006"/>
                  </a:lnTo>
                  <a:lnTo>
                    <a:pt x="892" y="2012"/>
                  </a:lnTo>
                  <a:lnTo>
                    <a:pt x="892" y="2012"/>
                  </a:lnTo>
                  <a:lnTo>
                    <a:pt x="907" y="2016"/>
                  </a:lnTo>
                  <a:lnTo>
                    <a:pt x="923" y="2019"/>
                  </a:lnTo>
                  <a:lnTo>
                    <a:pt x="937" y="2021"/>
                  </a:lnTo>
                  <a:lnTo>
                    <a:pt x="953" y="2021"/>
                  </a:lnTo>
                  <a:lnTo>
                    <a:pt x="968" y="2019"/>
                  </a:lnTo>
                  <a:lnTo>
                    <a:pt x="982" y="2016"/>
                  </a:lnTo>
                  <a:lnTo>
                    <a:pt x="996" y="2012"/>
                  </a:lnTo>
                  <a:lnTo>
                    <a:pt x="1011" y="2006"/>
                  </a:lnTo>
                  <a:lnTo>
                    <a:pt x="1023" y="1999"/>
                  </a:lnTo>
                  <a:lnTo>
                    <a:pt x="1035" y="1991"/>
                  </a:lnTo>
                  <a:lnTo>
                    <a:pt x="1047" y="1981"/>
                  </a:lnTo>
                  <a:lnTo>
                    <a:pt x="1058" y="1971"/>
                  </a:lnTo>
                  <a:lnTo>
                    <a:pt x="1067" y="1960"/>
                  </a:lnTo>
                  <a:lnTo>
                    <a:pt x="1076" y="1947"/>
                  </a:lnTo>
                  <a:lnTo>
                    <a:pt x="1084" y="1933"/>
                  </a:lnTo>
                  <a:lnTo>
                    <a:pt x="1089" y="1918"/>
                  </a:lnTo>
                  <a:lnTo>
                    <a:pt x="1089" y="1918"/>
                  </a:lnTo>
                  <a:lnTo>
                    <a:pt x="1226" y="1597"/>
                  </a:lnTo>
                  <a:lnTo>
                    <a:pt x="1226" y="1597"/>
                  </a:lnTo>
                  <a:lnTo>
                    <a:pt x="1266" y="1607"/>
                  </a:lnTo>
                  <a:lnTo>
                    <a:pt x="1266" y="1607"/>
                  </a:lnTo>
                  <a:lnTo>
                    <a:pt x="1186" y="1813"/>
                  </a:lnTo>
                  <a:lnTo>
                    <a:pt x="1186" y="1813"/>
                  </a:lnTo>
                  <a:lnTo>
                    <a:pt x="1180" y="1831"/>
                  </a:lnTo>
                  <a:lnTo>
                    <a:pt x="1177" y="1847"/>
                  </a:lnTo>
                  <a:lnTo>
                    <a:pt x="1175" y="1864"/>
                  </a:lnTo>
                  <a:lnTo>
                    <a:pt x="1175" y="1880"/>
                  </a:lnTo>
                  <a:lnTo>
                    <a:pt x="1177" y="1894"/>
                  </a:lnTo>
                  <a:lnTo>
                    <a:pt x="1180" y="1909"/>
                  </a:lnTo>
                  <a:lnTo>
                    <a:pt x="1185" y="1924"/>
                  </a:lnTo>
                  <a:lnTo>
                    <a:pt x="1191" y="1937"/>
                  </a:lnTo>
                  <a:lnTo>
                    <a:pt x="1198" y="1950"/>
                  </a:lnTo>
                  <a:lnTo>
                    <a:pt x="1206" y="1961"/>
                  </a:lnTo>
                  <a:lnTo>
                    <a:pt x="1216" y="1972"/>
                  </a:lnTo>
                  <a:lnTo>
                    <a:pt x="1228" y="1982"/>
                  </a:lnTo>
                  <a:lnTo>
                    <a:pt x="1239" y="1991"/>
                  </a:lnTo>
                  <a:lnTo>
                    <a:pt x="1252" y="1999"/>
                  </a:lnTo>
                  <a:lnTo>
                    <a:pt x="1266" y="2006"/>
                  </a:lnTo>
                  <a:lnTo>
                    <a:pt x="1280" y="2012"/>
                  </a:lnTo>
                  <a:lnTo>
                    <a:pt x="1280" y="2012"/>
                  </a:lnTo>
                  <a:lnTo>
                    <a:pt x="1296" y="2016"/>
                  </a:lnTo>
                  <a:lnTo>
                    <a:pt x="1311" y="2019"/>
                  </a:lnTo>
                  <a:lnTo>
                    <a:pt x="1327" y="2021"/>
                  </a:lnTo>
                  <a:lnTo>
                    <a:pt x="1341" y="2021"/>
                  </a:lnTo>
                  <a:lnTo>
                    <a:pt x="1356" y="2019"/>
                  </a:lnTo>
                  <a:lnTo>
                    <a:pt x="1370" y="2016"/>
                  </a:lnTo>
                  <a:lnTo>
                    <a:pt x="1385" y="2012"/>
                  </a:lnTo>
                  <a:lnTo>
                    <a:pt x="1399" y="2006"/>
                  </a:lnTo>
                  <a:lnTo>
                    <a:pt x="1412" y="1999"/>
                  </a:lnTo>
                  <a:lnTo>
                    <a:pt x="1424" y="1991"/>
                  </a:lnTo>
                  <a:lnTo>
                    <a:pt x="1436" y="1981"/>
                  </a:lnTo>
                  <a:lnTo>
                    <a:pt x="1446" y="1971"/>
                  </a:lnTo>
                  <a:lnTo>
                    <a:pt x="1456" y="1960"/>
                  </a:lnTo>
                  <a:lnTo>
                    <a:pt x="1465" y="1946"/>
                  </a:lnTo>
                  <a:lnTo>
                    <a:pt x="1472" y="1933"/>
                  </a:lnTo>
                  <a:lnTo>
                    <a:pt x="1478" y="1918"/>
                  </a:lnTo>
                  <a:lnTo>
                    <a:pt x="1478" y="1918"/>
                  </a:lnTo>
                  <a:lnTo>
                    <a:pt x="1608" y="1614"/>
                  </a:lnTo>
                  <a:lnTo>
                    <a:pt x="1608" y="1614"/>
                  </a:lnTo>
                  <a:lnTo>
                    <a:pt x="1632" y="1609"/>
                  </a:lnTo>
                  <a:lnTo>
                    <a:pt x="1657" y="1603"/>
                  </a:lnTo>
                  <a:lnTo>
                    <a:pt x="1657" y="1603"/>
                  </a:lnTo>
                  <a:lnTo>
                    <a:pt x="1574" y="1813"/>
                  </a:lnTo>
                  <a:lnTo>
                    <a:pt x="1574" y="1813"/>
                  </a:lnTo>
                  <a:lnTo>
                    <a:pt x="1570" y="1830"/>
                  </a:lnTo>
                  <a:lnTo>
                    <a:pt x="1566" y="1847"/>
                  </a:lnTo>
                  <a:lnTo>
                    <a:pt x="1564" y="1864"/>
                  </a:lnTo>
                  <a:lnTo>
                    <a:pt x="1564" y="1880"/>
                  </a:lnTo>
                  <a:lnTo>
                    <a:pt x="1565" y="1894"/>
                  </a:lnTo>
                  <a:lnTo>
                    <a:pt x="1568" y="1909"/>
                  </a:lnTo>
                  <a:lnTo>
                    <a:pt x="1573" y="1924"/>
                  </a:lnTo>
                  <a:lnTo>
                    <a:pt x="1580" y="1936"/>
                  </a:lnTo>
                  <a:lnTo>
                    <a:pt x="1586" y="1950"/>
                  </a:lnTo>
                  <a:lnTo>
                    <a:pt x="1595" y="1961"/>
                  </a:lnTo>
                  <a:lnTo>
                    <a:pt x="1604" y="1972"/>
                  </a:lnTo>
                  <a:lnTo>
                    <a:pt x="1616" y="1981"/>
                  </a:lnTo>
                  <a:lnTo>
                    <a:pt x="1628" y="1990"/>
                  </a:lnTo>
                  <a:lnTo>
                    <a:pt x="1640" y="1999"/>
                  </a:lnTo>
                  <a:lnTo>
                    <a:pt x="1655" y="2006"/>
                  </a:lnTo>
                  <a:lnTo>
                    <a:pt x="1670" y="2012"/>
                  </a:lnTo>
                  <a:lnTo>
                    <a:pt x="1670" y="2012"/>
                  </a:lnTo>
                  <a:lnTo>
                    <a:pt x="1684" y="2016"/>
                  </a:lnTo>
                  <a:lnTo>
                    <a:pt x="1700" y="2019"/>
                  </a:lnTo>
                  <a:lnTo>
                    <a:pt x="1715" y="2021"/>
                  </a:lnTo>
                  <a:lnTo>
                    <a:pt x="1730" y="2021"/>
                  </a:lnTo>
                  <a:lnTo>
                    <a:pt x="1745" y="2019"/>
                  </a:lnTo>
                  <a:lnTo>
                    <a:pt x="1760" y="2016"/>
                  </a:lnTo>
                  <a:lnTo>
                    <a:pt x="1773" y="2012"/>
                  </a:lnTo>
                  <a:lnTo>
                    <a:pt x="1787" y="2006"/>
                  </a:lnTo>
                  <a:lnTo>
                    <a:pt x="1800" y="1999"/>
                  </a:lnTo>
                  <a:lnTo>
                    <a:pt x="1812" y="1991"/>
                  </a:lnTo>
                  <a:lnTo>
                    <a:pt x="1824" y="1981"/>
                  </a:lnTo>
                  <a:lnTo>
                    <a:pt x="1835" y="1971"/>
                  </a:lnTo>
                  <a:lnTo>
                    <a:pt x="1844" y="1960"/>
                  </a:lnTo>
                  <a:lnTo>
                    <a:pt x="1853" y="1946"/>
                  </a:lnTo>
                  <a:lnTo>
                    <a:pt x="1861" y="1933"/>
                  </a:lnTo>
                  <a:lnTo>
                    <a:pt x="1866" y="1918"/>
                  </a:lnTo>
                  <a:lnTo>
                    <a:pt x="1866" y="1918"/>
                  </a:lnTo>
                  <a:lnTo>
                    <a:pt x="2204" y="1125"/>
                  </a:lnTo>
                  <a:lnTo>
                    <a:pt x="2204" y="1125"/>
                  </a:lnTo>
                  <a:lnTo>
                    <a:pt x="2218" y="1085"/>
                  </a:lnTo>
                  <a:lnTo>
                    <a:pt x="2231" y="1046"/>
                  </a:lnTo>
                  <a:lnTo>
                    <a:pt x="2242" y="1007"/>
                  </a:lnTo>
                  <a:lnTo>
                    <a:pt x="2251" y="967"/>
                  </a:lnTo>
                  <a:lnTo>
                    <a:pt x="2258" y="927"/>
                  </a:lnTo>
                  <a:lnTo>
                    <a:pt x="2262" y="887"/>
                  </a:lnTo>
                  <a:lnTo>
                    <a:pt x="2265" y="847"/>
                  </a:lnTo>
                  <a:lnTo>
                    <a:pt x="2265" y="807"/>
                  </a:lnTo>
                  <a:lnTo>
                    <a:pt x="2263" y="768"/>
                  </a:lnTo>
                  <a:lnTo>
                    <a:pt x="2260" y="729"/>
                  </a:lnTo>
                  <a:lnTo>
                    <a:pt x="2256" y="689"/>
                  </a:lnTo>
                  <a:lnTo>
                    <a:pt x="2248" y="651"/>
                  </a:lnTo>
                  <a:lnTo>
                    <a:pt x="2240" y="613"/>
                  </a:lnTo>
                  <a:lnTo>
                    <a:pt x="2229" y="576"/>
                  </a:lnTo>
                  <a:lnTo>
                    <a:pt x="2216" y="538"/>
                  </a:lnTo>
                  <a:lnTo>
                    <a:pt x="2202" y="501"/>
                  </a:lnTo>
                  <a:lnTo>
                    <a:pt x="2186" y="466"/>
                  </a:lnTo>
                  <a:lnTo>
                    <a:pt x="2169" y="431"/>
                  </a:lnTo>
                  <a:lnTo>
                    <a:pt x="2150" y="397"/>
                  </a:lnTo>
                  <a:lnTo>
                    <a:pt x="2128" y="364"/>
                  </a:lnTo>
                  <a:lnTo>
                    <a:pt x="2106" y="331"/>
                  </a:lnTo>
                  <a:lnTo>
                    <a:pt x="2082" y="301"/>
                  </a:lnTo>
                  <a:lnTo>
                    <a:pt x="2056" y="271"/>
                  </a:lnTo>
                  <a:lnTo>
                    <a:pt x="2029" y="241"/>
                  </a:lnTo>
                  <a:lnTo>
                    <a:pt x="2000" y="214"/>
                  </a:lnTo>
                  <a:lnTo>
                    <a:pt x="1971" y="188"/>
                  </a:lnTo>
                  <a:lnTo>
                    <a:pt x="1938" y="164"/>
                  </a:lnTo>
                  <a:lnTo>
                    <a:pt x="1906" y="140"/>
                  </a:lnTo>
                  <a:lnTo>
                    <a:pt x="1872" y="118"/>
                  </a:lnTo>
                  <a:lnTo>
                    <a:pt x="1836" y="97"/>
                  </a:lnTo>
                  <a:lnTo>
                    <a:pt x="1799" y="79"/>
                  </a:lnTo>
                  <a:lnTo>
                    <a:pt x="1761" y="62"/>
                  </a:lnTo>
                  <a:lnTo>
                    <a:pt x="1761" y="62"/>
                  </a:lnTo>
                  <a:close/>
                </a:path>
              </a:pathLst>
            </a:custGeom>
            <a:grpFill/>
            <a:ln w="9525">
              <a:solidFill>
                <a:srgbClr val="BDBDB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40" name="Rectangle 37">
              <a:extLst>
                <a:ext uri="{FF2B5EF4-FFF2-40B4-BE49-F238E27FC236}">
                  <a16:creationId xmlns:a16="http://schemas.microsoft.com/office/drawing/2014/main" id="{C1CF4C3B-641D-4352-92F7-E9EC857365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21038"/>
              <a:ext cx="74613" cy="74613"/>
            </a:xfrm>
            <a:prstGeom prst="rect">
              <a:avLst/>
            </a:prstGeom>
            <a:grpFill/>
            <a:ln w="9525">
              <a:solidFill>
                <a:srgbClr val="BDBDBD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grpSp>
        <p:nvGrpSpPr>
          <p:cNvPr id="41" name="Grupa 40">
            <a:extLst>
              <a:ext uri="{FF2B5EF4-FFF2-40B4-BE49-F238E27FC236}">
                <a16:creationId xmlns:a16="http://schemas.microsoft.com/office/drawing/2014/main" id="{38FD0DB6-5D76-44DB-88AC-BC45B38EF0F7}"/>
              </a:ext>
            </a:extLst>
          </p:cNvPr>
          <p:cNvGrpSpPr/>
          <p:nvPr/>
        </p:nvGrpSpPr>
        <p:grpSpPr>
          <a:xfrm>
            <a:off x="5972560" y="3162893"/>
            <a:ext cx="400491" cy="544838"/>
            <a:chOff x="7240588" y="2684463"/>
            <a:chExt cx="449263" cy="611188"/>
          </a:xfrm>
          <a:noFill/>
        </p:grpSpPr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6CF2BD52-C2BB-4A43-AF75-C35F791D9D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83463" y="3221038"/>
              <a:ext cx="193675" cy="74613"/>
            </a:xfrm>
            <a:custGeom>
              <a:avLst/>
              <a:gdLst>
                <a:gd name="T0" fmla="*/ 375 w 974"/>
                <a:gd name="T1" fmla="*/ 0 h 374"/>
                <a:gd name="T2" fmla="*/ 0 w 974"/>
                <a:gd name="T3" fmla="*/ 0 h 374"/>
                <a:gd name="T4" fmla="*/ 0 w 974"/>
                <a:gd name="T5" fmla="*/ 374 h 374"/>
                <a:gd name="T6" fmla="*/ 375 w 974"/>
                <a:gd name="T7" fmla="*/ 374 h 374"/>
                <a:gd name="T8" fmla="*/ 375 w 974"/>
                <a:gd name="T9" fmla="*/ 0 h 374"/>
                <a:gd name="T10" fmla="*/ 974 w 974"/>
                <a:gd name="T11" fmla="*/ 0 h 374"/>
                <a:gd name="T12" fmla="*/ 601 w 974"/>
                <a:gd name="T13" fmla="*/ 0 h 374"/>
                <a:gd name="T14" fmla="*/ 601 w 974"/>
                <a:gd name="T15" fmla="*/ 374 h 374"/>
                <a:gd name="T16" fmla="*/ 974 w 974"/>
                <a:gd name="T17" fmla="*/ 374 h 374"/>
                <a:gd name="T18" fmla="*/ 974 w 974"/>
                <a:gd name="T19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4" h="374">
                  <a:moveTo>
                    <a:pt x="375" y="0"/>
                  </a:moveTo>
                  <a:lnTo>
                    <a:pt x="0" y="0"/>
                  </a:lnTo>
                  <a:lnTo>
                    <a:pt x="0" y="374"/>
                  </a:lnTo>
                  <a:lnTo>
                    <a:pt x="375" y="374"/>
                  </a:lnTo>
                  <a:lnTo>
                    <a:pt x="375" y="0"/>
                  </a:lnTo>
                  <a:close/>
                  <a:moveTo>
                    <a:pt x="974" y="0"/>
                  </a:moveTo>
                  <a:lnTo>
                    <a:pt x="601" y="0"/>
                  </a:lnTo>
                  <a:lnTo>
                    <a:pt x="601" y="374"/>
                  </a:lnTo>
                  <a:lnTo>
                    <a:pt x="974" y="374"/>
                  </a:lnTo>
                  <a:lnTo>
                    <a:pt x="974" y="0"/>
                  </a:lnTo>
                  <a:close/>
                </a:path>
              </a:pathLst>
            </a:custGeom>
            <a:grpFill/>
            <a:ln w="9525">
              <a:solidFill>
                <a:srgbClr val="F2F2F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43" name="Freeform 8">
              <a:extLst>
                <a:ext uri="{FF2B5EF4-FFF2-40B4-BE49-F238E27FC236}">
                  <a16:creationId xmlns:a16="http://schemas.microsoft.com/office/drawing/2014/main" id="{932CE9A4-0D67-4BE7-A0B7-AE89ED2E39B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2684463"/>
              <a:ext cx="449263" cy="488950"/>
            </a:xfrm>
            <a:custGeom>
              <a:avLst/>
              <a:gdLst>
                <a:gd name="T0" fmla="*/ 1657 w 2265"/>
                <a:gd name="T1" fmla="*/ 27 h 2466"/>
                <a:gd name="T2" fmla="*/ 1483 w 2265"/>
                <a:gd name="T3" fmla="*/ 2 h 2466"/>
                <a:gd name="T4" fmla="*/ 1310 w 2265"/>
                <a:gd name="T5" fmla="*/ 13 h 2466"/>
                <a:gd name="T6" fmla="*/ 1146 w 2265"/>
                <a:gd name="T7" fmla="*/ 60 h 2466"/>
                <a:gd name="T8" fmla="*/ 995 w 2265"/>
                <a:gd name="T9" fmla="*/ 141 h 2466"/>
                <a:gd name="T10" fmla="*/ 863 w 2265"/>
                <a:gd name="T11" fmla="*/ 253 h 2466"/>
                <a:gd name="T12" fmla="*/ 776 w 2265"/>
                <a:gd name="T13" fmla="*/ 362 h 2466"/>
                <a:gd name="T14" fmla="*/ 618 w 2265"/>
                <a:gd name="T15" fmla="*/ 529 h 2466"/>
                <a:gd name="T16" fmla="*/ 516 w 2265"/>
                <a:gd name="T17" fmla="*/ 598 h 2466"/>
                <a:gd name="T18" fmla="*/ 419 w 2265"/>
                <a:gd name="T19" fmla="*/ 637 h 2466"/>
                <a:gd name="T20" fmla="*/ 310 w 2265"/>
                <a:gd name="T21" fmla="*/ 660 h 2466"/>
                <a:gd name="T22" fmla="*/ 183 w 2265"/>
                <a:gd name="T23" fmla="*/ 666 h 2466"/>
                <a:gd name="T24" fmla="*/ 111 w 2265"/>
                <a:gd name="T25" fmla="*/ 669 h 2466"/>
                <a:gd name="T26" fmla="*/ 48 w 2265"/>
                <a:gd name="T27" fmla="*/ 704 h 2466"/>
                <a:gd name="T28" fmla="*/ 9 w 2265"/>
                <a:gd name="T29" fmla="*/ 765 h 2466"/>
                <a:gd name="T30" fmla="*/ 0 w 2265"/>
                <a:gd name="T31" fmla="*/ 830 h 2466"/>
                <a:gd name="T32" fmla="*/ 28 w 2265"/>
                <a:gd name="T33" fmla="*/ 915 h 2466"/>
                <a:gd name="T34" fmla="*/ 93 w 2265"/>
                <a:gd name="T35" fmla="*/ 976 h 2466"/>
                <a:gd name="T36" fmla="*/ 182 w 2265"/>
                <a:gd name="T37" fmla="*/ 1017 h 2466"/>
                <a:gd name="T38" fmla="*/ 285 w 2265"/>
                <a:gd name="T39" fmla="*/ 1037 h 2466"/>
                <a:gd name="T40" fmla="*/ 468 w 2265"/>
                <a:gd name="T41" fmla="*/ 1034 h 2466"/>
                <a:gd name="T42" fmla="*/ 709 w 2265"/>
                <a:gd name="T43" fmla="*/ 985 h 2466"/>
                <a:gd name="T44" fmla="*/ 194 w 2265"/>
                <a:gd name="T45" fmla="*/ 2293 h 2466"/>
                <a:gd name="T46" fmla="*/ 202 w 2265"/>
                <a:gd name="T47" fmla="*/ 2368 h 2466"/>
                <a:gd name="T48" fmla="*/ 245 w 2265"/>
                <a:gd name="T49" fmla="*/ 2427 h 2466"/>
                <a:gd name="T50" fmla="*/ 298 w 2265"/>
                <a:gd name="T51" fmla="*/ 2457 h 2466"/>
                <a:gd name="T52" fmla="*/ 374 w 2265"/>
                <a:gd name="T53" fmla="*/ 2464 h 2466"/>
                <a:gd name="T54" fmla="*/ 442 w 2265"/>
                <a:gd name="T55" fmla="*/ 2436 h 2466"/>
                <a:gd name="T56" fmla="*/ 489 w 2265"/>
                <a:gd name="T57" fmla="*/ 2378 h 2466"/>
                <a:gd name="T58" fmla="*/ 899 w 2265"/>
                <a:gd name="T59" fmla="*/ 1413 h 2466"/>
                <a:gd name="T60" fmla="*/ 797 w 2265"/>
                <a:gd name="T61" fmla="*/ 1813 h 2466"/>
                <a:gd name="T62" fmla="*/ 788 w 2265"/>
                <a:gd name="T63" fmla="*/ 1896 h 2466"/>
                <a:gd name="T64" fmla="*/ 818 w 2265"/>
                <a:gd name="T65" fmla="*/ 1961 h 2466"/>
                <a:gd name="T66" fmla="*/ 878 w 2265"/>
                <a:gd name="T67" fmla="*/ 2006 h 2466"/>
                <a:gd name="T68" fmla="*/ 937 w 2265"/>
                <a:gd name="T69" fmla="*/ 2021 h 2466"/>
                <a:gd name="T70" fmla="*/ 1011 w 2265"/>
                <a:gd name="T71" fmla="*/ 2006 h 2466"/>
                <a:gd name="T72" fmla="*/ 1067 w 2265"/>
                <a:gd name="T73" fmla="*/ 1960 h 2466"/>
                <a:gd name="T74" fmla="*/ 1226 w 2265"/>
                <a:gd name="T75" fmla="*/ 1597 h 2466"/>
                <a:gd name="T76" fmla="*/ 1186 w 2265"/>
                <a:gd name="T77" fmla="*/ 1813 h 2466"/>
                <a:gd name="T78" fmla="*/ 1177 w 2265"/>
                <a:gd name="T79" fmla="*/ 1894 h 2466"/>
                <a:gd name="T80" fmla="*/ 1206 w 2265"/>
                <a:gd name="T81" fmla="*/ 1961 h 2466"/>
                <a:gd name="T82" fmla="*/ 1266 w 2265"/>
                <a:gd name="T83" fmla="*/ 2006 h 2466"/>
                <a:gd name="T84" fmla="*/ 1327 w 2265"/>
                <a:gd name="T85" fmla="*/ 2021 h 2466"/>
                <a:gd name="T86" fmla="*/ 1399 w 2265"/>
                <a:gd name="T87" fmla="*/ 2006 h 2466"/>
                <a:gd name="T88" fmla="*/ 1456 w 2265"/>
                <a:gd name="T89" fmla="*/ 1960 h 2466"/>
                <a:gd name="T90" fmla="*/ 1608 w 2265"/>
                <a:gd name="T91" fmla="*/ 1614 h 2466"/>
                <a:gd name="T92" fmla="*/ 1574 w 2265"/>
                <a:gd name="T93" fmla="*/ 1813 h 2466"/>
                <a:gd name="T94" fmla="*/ 1564 w 2265"/>
                <a:gd name="T95" fmla="*/ 1880 h 2466"/>
                <a:gd name="T96" fmla="*/ 1586 w 2265"/>
                <a:gd name="T97" fmla="*/ 1950 h 2466"/>
                <a:gd name="T98" fmla="*/ 1640 w 2265"/>
                <a:gd name="T99" fmla="*/ 1999 h 2466"/>
                <a:gd name="T100" fmla="*/ 1700 w 2265"/>
                <a:gd name="T101" fmla="*/ 2019 h 2466"/>
                <a:gd name="T102" fmla="*/ 1773 w 2265"/>
                <a:gd name="T103" fmla="*/ 2012 h 2466"/>
                <a:gd name="T104" fmla="*/ 1835 w 2265"/>
                <a:gd name="T105" fmla="*/ 1971 h 2466"/>
                <a:gd name="T106" fmla="*/ 1866 w 2265"/>
                <a:gd name="T107" fmla="*/ 1918 h 2466"/>
                <a:gd name="T108" fmla="*/ 2242 w 2265"/>
                <a:gd name="T109" fmla="*/ 1007 h 2466"/>
                <a:gd name="T110" fmla="*/ 2265 w 2265"/>
                <a:gd name="T111" fmla="*/ 807 h 2466"/>
                <a:gd name="T112" fmla="*/ 2240 w 2265"/>
                <a:gd name="T113" fmla="*/ 613 h 2466"/>
                <a:gd name="T114" fmla="*/ 2169 w 2265"/>
                <a:gd name="T115" fmla="*/ 431 h 2466"/>
                <a:gd name="T116" fmla="*/ 2056 w 2265"/>
                <a:gd name="T117" fmla="*/ 271 h 2466"/>
                <a:gd name="T118" fmla="*/ 1906 w 2265"/>
                <a:gd name="T119" fmla="*/ 140 h 2466"/>
                <a:gd name="T120" fmla="*/ 1761 w 2265"/>
                <a:gd name="T121" fmla="*/ 62 h 2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65" h="2466">
                  <a:moveTo>
                    <a:pt x="1761" y="62"/>
                  </a:moveTo>
                  <a:lnTo>
                    <a:pt x="1761" y="62"/>
                  </a:lnTo>
                  <a:lnTo>
                    <a:pt x="1726" y="49"/>
                  </a:lnTo>
                  <a:lnTo>
                    <a:pt x="1692" y="38"/>
                  </a:lnTo>
                  <a:lnTo>
                    <a:pt x="1657" y="27"/>
                  </a:lnTo>
                  <a:lnTo>
                    <a:pt x="1622" y="18"/>
                  </a:lnTo>
                  <a:lnTo>
                    <a:pt x="1587" y="12"/>
                  </a:lnTo>
                  <a:lnTo>
                    <a:pt x="1553" y="7"/>
                  </a:lnTo>
                  <a:lnTo>
                    <a:pt x="1518" y="4"/>
                  </a:lnTo>
                  <a:lnTo>
                    <a:pt x="1483" y="2"/>
                  </a:lnTo>
                  <a:lnTo>
                    <a:pt x="1448" y="0"/>
                  </a:lnTo>
                  <a:lnTo>
                    <a:pt x="1413" y="2"/>
                  </a:lnTo>
                  <a:lnTo>
                    <a:pt x="1378" y="4"/>
                  </a:lnTo>
                  <a:lnTo>
                    <a:pt x="1345" y="8"/>
                  </a:lnTo>
                  <a:lnTo>
                    <a:pt x="1310" y="13"/>
                  </a:lnTo>
                  <a:lnTo>
                    <a:pt x="1277" y="20"/>
                  </a:lnTo>
                  <a:lnTo>
                    <a:pt x="1243" y="27"/>
                  </a:lnTo>
                  <a:lnTo>
                    <a:pt x="1211" y="38"/>
                  </a:lnTo>
                  <a:lnTo>
                    <a:pt x="1178" y="48"/>
                  </a:lnTo>
                  <a:lnTo>
                    <a:pt x="1146" y="60"/>
                  </a:lnTo>
                  <a:lnTo>
                    <a:pt x="1114" y="74"/>
                  </a:lnTo>
                  <a:lnTo>
                    <a:pt x="1084" y="88"/>
                  </a:lnTo>
                  <a:lnTo>
                    <a:pt x="1053" y="105"/>
                  </a:lnTo>
                  <a:lnTo>
                    <a:pt x="1024" y="122"/>
                  </a:lnTo>
                  <a:lnTo>
                    <a:pt x="995" y="141"/>
                  </a:lnTo>
                  <a:lnTo>
                    <a:pt x="967" y="160"/>
                  </a:lnTo>
                  <a:lnTo>
                    <a:pt x="940" y="182"/>
                  </a:lnTo>
                  <a:lnTo>
                    <a:pt x="913" y="204"/>
                  </a:lnTo>
                  <a:lnTo>
                    <a:pt x="888" y="228"/>
                  </a:lnTo>
                  <a:lnTo>
                    <a:pt x="863" y="253"/>
                  </a:lnTo>
                  <a:lnTo>
                    <a:pt x="840" y="278"/>
                  </a:lnTo>
                  <a:lnTo>
                    <a:pt x="817" y="305"/>
                  </a:lnTo>
                  <a:lnTo>
                    <a:pt x="796" y="332"/>
                  </a:lnTo>
                  <a:lnTo>
                    <a:pt x="776" y="362"/>
                  </a:lnTo>
                  <a:lnTo>
                    <a:pt x="776" y="362"/>
                  </a:lnTo>
                  <a:lnTo>
                    <a:pt x="744" y="400"/>
                  </a:lnTo>
                  <a:lnTo>
                    <a:pt x="713" y="436"/>
                  </a:lnTo>
                  <a:lnTo>
                    <a:pt x="682" y="470"/>
                  </a:lnTo>
                  <a:lnTo>
                    <a:pt x="651" y="500"/>
                  </a:lnTo>
                  <a:lnTo>
                    <a:pt x="618" y="529"/>
                  </a:lnTo>
                  <a:lnTo>
                    <a:pt x="584" y="555"/>
                  </a:lnTo>
                  <a:lnTo>
                    <a:pt x="567" y="567"/>
                  </a:lnTo>
                  <a:lnTo>
                    <a:pt x="551" y="578"/>
                  </a:lnTo>
                  <a:lnTo>
                    <a:pt x="534" y="588"/>
                  </a:lnTo>
                  <a:lnTo>
                    <a:pt x="516" y="598"/>
                  </a:lnTo>
                  <a:lnTo>
                    <a:pt x="497" y="608"/>
                  </a:lnTo>
                  <a:lnTo>
                    <a:pt x="479" y="616"/>
                  </a:lnTo>
                  <a:lnTo>
                    <a:pt x="459" y="624"/>
                  </a:lnTo>
                  <a:lnTo>
                    <a:pt x="439" y="632"/>
                  </a:lnTo>
                  <a:lnTo>
                    <a:pt x="419" y="637"/>
                  </a:lnTo>
                  <a:lnTo>
                    <a:pt x="399" y="644"/>
                  </a:lnTo>
                  <a:lnTo>
                    <a:pt x="377" y="649"/>
                  </a:lnTo>
                  <a:lnTo>
                    <a:pt x="355" y="653"/>
                  </a:lnTo>
                  <a:lnTo>
                    <a:pt x="332" y="658"/>
                  </a:lnTo>
                  <a:lnTo>
                    <a:pt x="310" y="660"/>
                  </a:lnTo>
                  <a:lnTo>
                    <a:pt x="286" y="662"/>
                  </a:lnTo>
                  <a:lnTo>
                    <a:pt x="262" y="664"/>
                  </a:lnTo>
                  <a:lnTo>
                    <a:pt x="236" y="666"/>
                  </a:lnTo>
                  <a:lnTo>
                    <a:pt x="210" y="666"/>
                  </a:lnTo>
                  <a:lnTo>
                    <a:pt x="183" y="666"/>
                  </a:lnTo>
                  <a:lnTo>
                    <a:pt x="156" y="664"/>
                  </a:lnTo>
                  <a:lnTo>
                    <a:pt x="156" y="664"/>
                  </a:lnTo>
                  <a:lnTo>
                    <a:pt x="140" y="664"/>
                  </a:lnTo>
                  <a:lnTo>
                    <a:pt x="125" y="666"/>
                  </a:lnTo>
                  <a:lnTo>
                    <a:pt x="111" y="669"/>
                  </a:lnTo>
                  <a:lnTo>
                    <a:pt x="96" y="673"/>
                  </a:lnTo>
                  <a:lnTo>
                    <a:pt x="83" y="679"/>
                  </a:lnTo>
                  <a:lnTo>
                    <a:pt x="70" y="686"/>
                  </a:lnTo>
                  <a:lnTo>
                    <a:pt x="58" y="695"/>
                  </a:lnTo>
                  <a:lnTo>
                    <a:pt x="48" y="704"/>
                  </a:lnTo>
                  <a:lnTo>
                    <a:pt x="38" y="714"/>
                  </a:lnTo>
                  <a:lnTo>
                    <a:pt x="29" y="725"/>
                  </a:lnTo>
                  <a:lnTo>
                    <a:pt x="21" y="738"/>
                  </a:lnTo>
                  <a:lnTo>
                    <a:pt x="13" y="751"/>
                  </a:lnTo>
                  <a:lnTo>
                    <a:pt x="9" y="765"/>
                  </a:lnTo>
                  <a:lnTo>
                    <a:pt x="4" y="779"/>
                  </a:lnTo>
                  <a:lnTo>
                    <a:pt x="1" y="794"/>
                  </a:lnTo>
                  <a:lnTo>
                    <a:pt x="0" y="810"/>
                  </a:lnTo>
                  <a:lnTo>
                    <a:pt x="0" y="810"/>
                  </a:lnTo>
                  <a:lnTo>
                    <a:pt x="0" y="830"/>
                  </a:lnTo>
                  <a:lnTo>
                    <a:pt x="2" y="849"/>
                  </a:lnTo>
                  <a:lnTo>
                    <a:pt x="6" y="867"/>
                  </a:lnTo>
                  <a:lnTo>
                    <a:pt x="12" y="884"/>
                  </a:lnTo>
                  <a:lnTo>
                    <a:pt x="20" y="900"/>
                  </a:lnTo>
                  <a:lnTo>
                    <a:pt x="28" y="915"/>
                  </a:lnTo>
                  <a:lnTo>
                    <a:pt x="39" y="929"/>
                  </a:lnTo>
                  <a:lnTo>
                    <a:pt x="50" y="942"/>
                  </a:lnTo>
                  <a:lnTo>
                    <a:pt x="64" y="955"/>
                  </a:lnTo>
                  <a:lnTo>
                    <a:pt x="77" y="966"/>
                  </a:lnTo>
                  <a:lnTo>
                    <a:pt x="93" y="976"/>
                  </a:lnTo>
                  <a:lnTo>
                    <a:pt x="109" y="986"/>
                  </a:lnTo>
                  <a:lnTo>
                    <a:pt x="127" y="995"/>
                  </a:lnTo>
                  <a:lnTo>
                    <a:pt x="145" y="1003"/>
                  </a:lnTo>
                  <a:lnTo>
                    <a:pt x="163" y="1010"/>
                  </a:lnTo>
                  <a:lnTo>
                    <a:pt x="182" y="1017"/>
                  </a:lnTo>
                  <a:lnTo>
                    <a:pt x="202" y="1022"/>
                  </a:lnTo>
                  <a:lnTo>
                    <a:pt x="222" y="1027"/>
                  </a:lnTo>
                  <a:lnTo>
                    <a:pt x="244" y="1031"/>
                  </a:lnTo>
                  <a:lnTo>
                    <a:pt x="264" y="1035"/>
                  </a:lnTo>
                  <a:lnTo>
                    <a:pt x="285" y="1037"/>
                  </a:lnTo>
                  <a:lnTo>
                    <a:pt x="307" y="1039"/>
                  </a:lnTo>
                  <a:lnTo>
                    <a:pt x="349" y="1041"/>
                  </a:lnTo>
                  <a:lnTo>
                    <a:pt x="391" y="1040"/>
                  </a:lnTo>
                  <a:lnTo>
                    <a:pt x="430" y="1038"/>
                  </a:lnTo>
                  <a:lnTo>
                    <a:pt x="468" y="1034"/>
                  </a:lnTo>
                  <a:lnTo>
                    <a:pt x="503" y="1026"/>
                  </a:lnTo>
                  <a:lnTo>
                    <a:pt x="503" y="1026"/>
                  </a:lnTo>
                  <a:lnTo>
                    <a:pt x="581" y="1010"/>
                  </a:lnTo>
                  <a:lnTo>
                    <a:pt x="709" y="985"/>
                  </a:lnTo>
                  <a:lnTo>
                    <a:pt x="709" y="985"/>
                  </a:lnTo>
                  <a:lnTo>
                    <a:pt x="384" y="1806"/>
                  </a:lnTo>
                  <a:lnTo>
                    <a:pt x="203" y="2259"/>
                  </a:lnTo>
                  <a:lnTo>
                    <a:pt x="203" y="2259"/>
                  </a:lnTo>
                  <a:lnTo>
                    <a:pt x="197" y="2276"/>
                  </a:lnTo>
                  <a:lnTo>
                    <a:pt x="194" y="2293"/>
                  </a:lnTo>
                  <a:lnTo>
                    <a:pt x="193" y="2309"/>
                  </a:lnTo>
                  <a:lnTo>
                    <a:pt x="193" y="2324"/>
                  </a:lnTo>
                  <a:lnTo>
                    <a:pt x="194" y="2340"/>
                  </a:lnTo>
                  <a:lnTo>
                    <a:pt x="197" y="2355"/>
                  </a:lnTo>
                  <a:lnTo>
                    <a:pt x="202" y="2368"/>
                  </a:lnTo>
                  <a:lnTo>
                    <a:pt x="208" y="2382"/>
                  </a:lnTo>
                  <a:lnTo>
                    <a:pt x="215" y="2394"/>
                  </a:lnTo>
                  <a:lnTo>
                    <a:pt x="224" y="2405"/>
                  </a:lnTo>
                  <a:lnTo>
                    <a:pt x="233" y="2417"/>
                  </a:lnTo>
                  <a:lnTo>
                    <a:pt x="245" y="2427"/>
                  </a:lnTo>
                  <a:lnTo>
                    <a:pt x="257" y="2436"/>
                  </a:lnTo>
                  <a:lnTo>
                    <a:pt x="269" y="2444"/>
                  </a:lnTo>
                  <a:lnTo>
                    <a:pt x="283" y="2450"/>
                  </a:lnTo>
                  <a:lnTo>
                    <a:pt x="298" y="2457"/>
                  </a:lnTo>
                  <a:lnTo>
                    <a:pt x="298" y="2457"/>
                  </a:lnTo>
                  <a:lnTo>
                    <a:pt x="313" y="2462"/>
                  </a:lnTo>
                  <a:lnTo>
                    <a:pt x="328" y="2464"/>
                  </a:lnTo>
                  <a:lnTo>
                    <a:pt x="344" y="2466"/>
                  </a:lnTo>
                  <a:lnTo>
                    <a:pt x="358" y="2466"/>
                  </a:lnTo>
                  <a:lnTo>
                    <a:pt x="374" y="2464"/>
                  </a:lnTo>
                  <a:lnTo>
                    <a:pt x="389" y="2462"/>
                  </a:lnTo>
                  <a:lnTo>
                    <a:pt x="402" y="2457"/>
                  </a:lnTo>
                  <a:lnTo>
                    <a:pt x="416" y="2452"/>
                  </a:lnTo>
                  <a:lnTo>
                    <a:pt x="429" y="2444"/>
                  </a:lnTo>
                  <a:lnTo>
                    <a:pt x="442" y="2436"/>
                  </a:lnTo>
                  <a:lnTo>
                    <a:pt x="453" y="2427"/>
                  </a:lnTo>
                  <a:lnTo>
                    <a:pt x="464" y="2416"/>
                  </a:lnTo>
                  <a:lnTo>
                    <a:pt x="473" y="2404"/>
                  </a:lnTo>
                  <a:lnTo>
                    <a:pt x="482" y="2392"/>
                  </a:lnTo>
                  <a:lnTo>
                    <a:pt x="489" y="2378"/>
                  </a:lnTo>
                  <a:lnTo>
                    <a:pt x="495" y="2364"/>
                  </a:lnTo>
                  <a:lnTo>
                    <a:pt x="495" y="2364"/>
                  </a:lnTo>
                  <a:lnTo>
                    <a:pt x="683" y="1923"/>
                  </a:lnTo>
                  <a:lnTo>
                    <a:pt x="899" y="1413"/>
                  </a:lnTo>
                  <a:lnTo>
                    <a:pt x="899" y="1413"/>
                  </a:lnTo>
                  <a:lnTo>
                    <a:pt x="919" y="1431"/>
                  </a:lnTo>
                  <a:lnTo>
                    <a:pt x="941" y="1449"/>
                  </a:lnTo>
                  <a:lnTo>
                    <a:pt x="941" y="1449"/>
                  </a:lnTo>
                  <a:lnTo>
                    <a:pt x="797" y="1813"/>
                  </a:lnTo>
                  <a:lnTo>
                    <a:pt x="797" y="1813"/>
                  </a:lnTo>
                  <a:lnTo>
                    <a:pt x="792" y="1831"/>
                  </a:lnTo>
                  <a:lnTo>
                    <a:pt x="789" y="1848"/>
                  </a:lnTo>
                  <a:lnTo>
                    <a:pt x="787" y="1864"/>
                  </a:lnTo>
                  <a:lnTo>
                    <a:pt x="787" y="1880"/>
                  </a:lnTo>
                  <a:lnTo>
                    <a:pt x="788" y="1896"/>
                  </a:lnTo>
                  <a:lnTo>
                    <a:pt x="791" y="1910"/>
                  </a:lnTo>
                  <a:lnTo>
                    <a:pt x="796" y="1924"/>
                  </a:lnTo>
                  <a:lnTo>
                    <a:pt x="803" y="1937"/>
                  </a:lnTo>
                  <a:lnTo>
                    <a:pt x="809" y="1950"/>
                  </a:lnTo>
                  <a:lnTo>
                    <a:pt x="818" y="1961"/>
                  </a:lnTo>
                  <a:lnTo>
                    <a:pt x="828" y="1972"/>
                  </a:lnTo>
                  <a:lnTo>
                    <a:pt x="838" y="1982"/>
                  </a:lnTo>
                  <a:lnTo>
                    <a:pt x="851" y="1991"/>
                  </a:lnTo>
                  <a:lnTo>
                    <a:pt x="863" y="1999"/>
                  </a:lnTo>
                  <a:lnTo>
                    <a:pt x="878" y="2006"/>
                  </a:lnTo>
                  <a:lnTo>
                    <a:pt x="892" y="2012"/>
                  </a:lnTo>
                  <a:lnTo>
                    <a:pt x="892" y="2012"/>
                  </a:lnTo>
                  <a:lnTo>
                    <a:pt x="907" y="2016"/>
                  </a:lnTo>
                  <a:lnTo>
                    <a:pt x="923" y="2019"/>
                  </a:lnTo>
                  <a:lnTo>
                    <a:pt x="937" y="2021"/>
                  </a:lnTo>
                  <a:lnTo>
                    <a:pt x="953" y="2021"/>
                  </a:lnTo>
                  <a:lnTo>
                    <a:pt x="968" y="2019"/>
                  </a:lnTo>
                  <a:lnTo>
                    <a:pt x="982" y="2016"/>
                  </a:lnTo>
                  <a:lnTo>
                    <a:pt x="996" y="2012"/>
                  </a:lnTo>
                  <a:lnTo>
                    <a:pt x="1011" y="2006"/>
                  </a:lnTo>
                  <a:lnTo>
                    <a:pt x="1023" y="1999"/>
                  </a:lnTo>
                  <a:lnTo>
                    <a:pt x="1035" y="1991"/>
                  </a:lnTo>
                  <a:lnTo>
                    <a:pt x="1047" y="1981"/>
                  </a:lnTo>
                  <a:lnTo>
                    <a:pt x="1058" y="1971"/>
                  </a:lnTo>
                  <a:lnTo>
                    <a:pt x="1067" y="1960"/>
                  </a:lnTo>
                  <a:lnTo>
                    <a:pt x="1076" y="1947"/>
                  </a:lnTo>
                  <a:lnTo>
                    <a:pt x="1084" y="1933"/>
                  </a:lnTo>
                  <a:lnTo>
                    <a:pt x="1089" y="1918"/>
                  </a:lnTo>
                  <a:lnTo>
                    <a:pt x="1089" y="1918"/>
                  </a:lnTo>
                  <a:lnTo>
                    <a:pt x="1226" y="1597"/>
                  </a:lnTo>
                  <a:lnTo>
                    <a:pt x="1226" y="1597"/>
                  </a:lnTo>
                  <a:lnTo>
                    <a:pt x="1266" y="1607"/>
                  </a:lnTo>
                  <a:lnTo>
                    <a:pt x="1266" y="1607"/>
                  </a:lnTo>
                  <a:lnTo>
                    <a:pt x="1186" y="1813"/>
                  </a:lnTo>
                  <a:lnTo>
                    <a:pt x="1186" y="1813"/>
                  </a:lnTo>
                  <a:lnTo>
                    <a:pt x="1180" y="1831"/>
                  </a:lnTo>
                  <a:lnTo>
                    <a:pt x="1177" y="1847"/>
                  </a:lnTo>
                  <a:lnTo>
                    <a:pt x="1175" y="1864"/>
                  </a:lnTo>
                  <a:lnTo>
                    <a:pt x="1175" y="1880"/>
                  </a:lnTo>
                  <a:lnTo>
                    <a:pt x="1177" y="1894"/>
                  </a:lnTo>
                  <a:lnTo>
                    <a:pt x="1180" y="1909"/>
                  </a:lnTo>
                  <a:lnTo>
                    <a:pt x="1185" y="1924"/>
                  </a:lnTo>
                  <a:lnTo>
                    <a:pt x="1191" y="1937"/>
                  </a:lnTo>
                  <a:lnTo>
                    <a:pt x="1198" y="1950"/>
                  </a:lnTo>
                  <a:lnTo>
                    <a:pt x="1206" y="1961"/>
                  </a:lnTo>
                  <a:lnTo>
                    <a:pt x="1216" y="1972"/>
                  </a:lnTo>
                  <a:lnTo>
                    <a:pt x="1228" y="1982"/>
                  </a:lnTo>
                  <a:lnTo>
                    <a:pt x="1239" y="1991"/>
                  </a:lnTo>
                  <a:lnTo>
                    <a:pt x="1252" y="1999"/>
                  </a:lnTo>
                  <a:lnTo>
                    <a:pt x="1266" y="2006"/>
                  </a:lnTo>
                  <a:lnTo>
                    <a:pt x="1280" y="2012"/>
                  </a:lnTo>
                  <a:lnTo>
                    <a:pt x="1280" y="2012"/>
                  </a:lnTo>
                  <a:lnTo>
                    <a:pt x="1296" y="2016"/>
                  </a:lnTo>
                  <a:lnTo>
                    <a:pt x="1311" y="2019"/>
                  </a:lnTo>
                  <a:lnTo>
                    <a:pt x="1327" y="2021"/>
                  </a:lnTo>
                  <a:lnTo>
                    <a:pt x="1341" y="2021"/>
                  </a:lnTo>
                  <a:lnTo>
                    <a:pt x="1356" y="2019"/>
                  </a:lnTo>
                  <a:lnTo>
                    <a:pt x="1370" y="2016"/>
                  </a:lnTo>
                  <a:lnTo>
                    <a:pt x="1385" y="2012"/>
                  </a:lnTo>
                  <a:lnTo>
                    <a:pt x="1399" y="2006"/>
                  </a:lnTo>
                  <a:lnTo>
                    <a:pt x="1412" y="1999"/>
                  </a:lnTo>
                  <a:lnTo>
                    <a:pt x="1424" y="1991"/>
                  </a:lnTo>
                  <a:lnTo>
                    <a:pt x="1436" y="1981"/>
                  </a:lnTo>
                  <a:lnTo>
                    <a:pt x="1446" y="1971"/>
                  </a:lnTo>
                  <a:lnTo>
                    <a:pt x="1456" y="1960"/>
                  </a:lnTo>
                  <a:lnTo>
                    <a:pt x="1465" y="1946"/>
                  </a:lnTo>
                  <a:lnTo>
                    <a:pt x="1472" y="1933"/>
                  </a:lnTo>
                  <a:lnTo>
                    <a:pt x="1478" y="1918"/>
                  </a:lnTo>
                  <a:lnTo>
                    <a:pt x="1478" y="1918"/>
                  </a:lnTo>
                  <a:lnTo>
                    <a:pt x="1608" y="1614"/>
                  </a:lnTo>
                  <a:lnTo>
                    <a:pt x="1608" y="1614"/>
                  </a:lnTo>
                  <a:lnTo>
                    <a:pt x="1632" y="1609"/>
                  </a:lnTo>
                  <a:lnTo>
                    <a:pt x="1657" y="1603"/>
                  </a:lnTo>
                  <a:lnTo>
                    <a:pt x="1657" y="1603"/>
                  </a:lnTo>
                  <a:lnTo>
                    <a:pt x="1574" y="1813"/>
                  </a:lnTo>
                  <a:lnTo>
                    <a:pt x="1574" y="1813"/>
                  </a:lnTo>
                  <a:lnTo>
                    <a:pt x="1570" y="1830"/>
                  </a:lnTo>
                  <a:lnTo>
                    <a:pt x="1566" y="1847"/>
                  </a:lnTo>
                  <a:lnTo>
                    <a:pt x="1564" y="1864"/>
                  </a:lnTo>
                  <a:lnTo>
                    <a:pt x="1564" y="1880"/>
                  </a:lnTo>
                  <a:lnTo>
                    <a:pt x="1565" y="1894"/>
                  </a:lnTo>
                  <a:lnTo>
                    <a:pt x="1568" y="1909"/>
                  </a:lnTo>
                  <a:lnTo>
                    <a:pt x="1573" y="1924"/>
                  </a:lnTo>
                  <a:lnTo>
                    <a:pt x="1580" y="1936"/>
                  </a:lnTo>
                  <a:lnTo>
                    <a:pt x="1586" y="1950"/>
                  </a:lnTo>
                  <a:lnTo>
                    <a:pt x="1595" y="1961"/>
                  </a:lnTo>
                  <a:lnTo>
                    <a:pt x="1604" y="1972"/>
                  </a:lnTo>
                  <a:lnTo>
                    <a:pt x="1616" y="1981"/>
                  </a:lnTo>
                  <a:lnTo>
                    <a:pt x="1628" y="1990"/>
                  </a:lnTo>
                  <a:lnTo>
                    <a:pt x="1640" y="1999"/>
                  </a:lnTo>
                  <a:lnTo>
                    <a:pt x="1655" y="2006"/>
                  </a:lnTo>
                  <a:lnTo>
                    <a:pt x="1670" y="2012"/>
                  </a:lnTo>
                  <a:lnTo>
                    <a:pt x="1670" y="2012"/>
                  </a:lnTo>
                  <a:lnTo>
                    <a:pt x="1684" y="2016"/>
                  </a:lnTo>
                  <a:lnTo>
                    <a:pt x="1700" y="2019"/>
                  </a:lnTo>
                  <a:lnTo>
                    <a:pt x="1715" y="2021"/>
                  </a:lnTo>
                  <a:lnTo>
                    <a:pt x="1730" y="2021"/>
                  </a:lnTo>
                  <a:lnTo>
                    <a:pt x="1745" y="2019"/>
                  </a:lnTo>
                  <a:lnTo>
                    <a:pt x="1760" y="2016"/>
                  </a:lnTo>
                  <a:lnTo>
                    <a:pt x="1773" y="2012"/>
                  </a:lnTo>
                  <a:lnTo>
                    <a:pt x="1787" y="2006"/>
                  </a:lnTo>
                  <a:lnTo>
                    <a:pt x="1800" y="1999"/>
                  </a:lnTo>
                  <a:lnTo>
                    <a:pt x="1812" y="1991"/>
                  </a:lnTo>
                  <a:lnTo>
                    <a:pt x="1824" y="1981"/>
                  </a:lnTo>
                  <a:lnTo>
                    <a:pt x="1835" y="1971"/>
                  </a:lnTo>
                  <a:lnTo>
                    <a:pt x="1844" y="1960"/>
                  </a:lnTo>
                  <a:lnTo>
                    <a:pt x="1853" y="1946"/>
                  </a:lnTo>
                  <a:lnTo>
                    <a:pt x="1861" y="1933"/>
                  </a:lnTo>
                  <a:lnTo>
                    <a:pt x="1866" y="1918"/>
                  </a:lnTo>
                  <a:lnTo>
                    <a:pt x="1866" y="1918"/>
                  </a:lnTo>
                  <a:lnTo>
                    <a:pt x="2204" y="1125"/>
                  </a:lnTo>
                  <a:lnTo>
                    <a:pt x="2204" y="1125"/>
                  </a:lnTo>
                  <a:lnTo>
                    <a:pt x="2218" y="1085"/>
                  </a:lnTo>
                  <a:lnTo>
                    <a:pt x="2231" y="1046"/>
                  </a:lnTo>
                  <a:lnTo>
                    <a:pt x="2242" y="1007"/>
                  </a:lnTo>
                  <a:lnTo>
                    <a:pt x="2251" y="967"/>
                  </a:lnTo>
                  <a:lnTo>
                    <a:pt x="2258" y="927"/>
                  </a:lnTo>
                  <a:lnTo>
                    <a:pt x="2262" y="887"/>
                  </a:lnTo>
                  <a:lnTo>
                    <a:pt x="2265" y="847"/>
                  </a:lnTo>
                  <a:lnTo>
                    <a:pt x="2265" y="807"/>
                  </a:lnTo>
                  <a:lnTo>
                    <a:pt x="2263" y="768"/>
                  </a:lnTo>
                  <a:lnTo>
                    <a:pt x="2260" y="729"/>
                  </a:lnTo>
                  <a:lnTo>
                    <a:pt x="2256" y="689"/>
                  </a:lnTo>
                  <a:lnTo>
                    <a:pt x="2248" y="651"/>
                  </a:lnTo>
                  <a:lnTo>
                    <a:pt x="2240" y="613"/>
                  </a:lnTo>
                  <a:lnTo>
                    <a:pt x="2229" y="576"/>
                  </a:lnTo>
                  <a:lnTo>
                    <a:pt x="2216" y="538"/>
                  </a:lnTo>
                  <a:lnTo>
                    <a:pt x="2202" y="501"/>
                  </a:lnTo>
                  <a:lnTo>
                    <a:pt x="2186" y="466"/>
                  </a:lnTo>
                  <a:lnTo>
                    <a:pt x="2169" y="431"/>
                  </a:lnTo>
                  <a:lnTo>
                    <a:pt x="2150" y="397"/>
                  </a:lnTo>
                  <a:lnTo>
                    <a:pt x="2128" y="364"/>
                  </a:lnTo>
                  <a:lnTo>
                    <a:pt x="2106" y="331"/>
                  </a:lnTo>
                  <a:lnTo>
                    <a:pt x="2082" y="301"/>
                  </a:lnTo>
                  <a:lnTo>
                    <a:pt x="2056" y="271"/>
                  </a:lnTo>
                  <a:lnTo>
                    <a:pt x="2029" y="241"/>
                  </a:lnTo>
                  <a:lnTo>
                    <a:pt x="2000" y="214"/>
                  </a:lnTo>
                  <a:lnTo>
                    <a:pt x="1971" y="188"/>
                  </a:lnTo>
                  <a:lnTo>
                    <a:pt x="1938" y="164"/>
                  </a:lnTo>
                  <a:lnTo>
                    <a:pt x="1906" y="140"/>
                  </a:lnTo>
                  <a:lnTo>
                    <a:pt x="1872" y="118"/>
                  </a:lnTo>
                  <a:lnTo>
                    <a:pt x="1836" y="97"/>
                  </a:lnTo>
                  <a:lnTo>
                    <a:pt x="1799" y="79"/>
                  </a:lnTo>
                  <a:lnTo>
                    <a:pt x="1761" y="62"/>
                  </a:lnTo>
                  <a:lnTo>
                    <a:pt x="1761" y="62"/>
                  </a:lnTo>
                  <a:close/>
                </a:path>
              </a:pathLst>
            </a:custGeom>
            <a:grpFill/>
            <a:ln w="9525">
              <a:solidFill>
                <a:srgbClr val="F2F2F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44" name="Rectangle 37">
              <a:extLst>
                <a:ext uri="{FF2B5EF4-FFF2-40B4-BE49-F238E27FC236}">
                  <a16:creationId xmlns:a16="http://schemas.microsoft.com/office/drawing/2014/main" id="{A92FCF60-DD51-45A3-A1F1-CF858DA0B2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21038"/>
              <a:ext cx="74613" cy="74613"/>
            </a:xfrm>
            <a:prstGeom prst="rect">
              <a:avLst/>
            </a:prstGeom>
            <a:grpFill/>
            <a:ln w="9525">
              <a:solidFill>
                <a:srgbClr val="F2F2F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grpSp>
        <p:nvGrpSpPr>
          <p:cNvPr id="45" name="Grupa 44">
            <a:extLst>
              <a:ext uri="{FF2B5EF4-FFF2-40B4-BE49-F238E27FC236}">
                <a16:creationId xmlns:a16="http://schemas.microsoft.com/office/drawing/2014/main" id="{80E3040A-911C-4795-8F45-71BBF2BF106F}"/>
              </a:ext>
            </a:extLst>
          </p:cNvPr>
          <p:cNvGrpSpPr/>
          <p:nvPr/>
        </p:nvGrpSpPr>
        <p:grpSpPr>
          <a:xfrm>
            <a:off x="3601113" y="3162893"/>
            <a:ext cx="400491" cy="544838"/>
            <a:chOff x="7240588" y="2684463"/>
            <a:chExt cx="449263" cy="611188"/>
          </a:xfrm>
          <a:noFill/>
        </p:grpSpPr>
        <p:sp>
          <p:nvSpPr>
            <p:cNvPr id="46" name="Freeform 7">
              <a:extLst>
                <a:ext uri="{FF2B5EF4-FFF2-40B4-BE49-F238E27FC236}">
                  <a16:creationId xmlns:a16="http://schemas.microsoft.com/office/drawing/2014/main" id="{186F9740-9636-461C-8D55-36A5F727F0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83463" y="3221038"/>
              <a:ext cx="193675" cy="74613"/>
            </a:xfrm>
            <a:custGeom>
              <a:avLst/>
              <a:gdLst>
                <a:gd name="T0" fmla="*/ 375 w 974"/>
                <a:gd name="T1" fmla="*/ 0 h 374"/>
                <a:gd name="T2" fmla="*/ 0 w 974"/>
                <a:gd name="T3" fmla="*/ 0 h 374"/>
                <a:gd name="T4" fmla="*/ 0 w 974"/>
                <a:gd name="T5" fmla="*/ 374 h 374"/>
                <a:gd name="T6" fmla="*/ 375 w 974"/>
                <a:gd name="T7" fmla="*/ 374 h 374"/>
                <a:gd name="T8" fmla="*/ 375 w 974"/>
                <a:gd name="T9" fmla="*/ 0 h 374"/>
                <a:gd name="T10" fmla="*/ 974 w 974"/>
                <a:gd name="T11" fmla="*/ 0 h 374"/>
                <a:gd name="T12" fmla="*/ 601 w 974"/>
                <a:gd name="T13" fmla="*/ 0 h 374"/>
                <a:gd name="T14" fmla="*/ 601 w 974"/>
                <a:gd name="T15" fmla="*/ 374 h 374"/>
                <a:gd name="T16" fmla="*/ 974 w 974"/>
                <a:gd name="T17" fmla="*/ 374 h 374"/>
                <a:gd name="T18" fmla="*/ 974 w 974"/>
                <a:gd name="T19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4" h="374">
                  <a:moveTo>
                    <a:pt x="375" y="0"/>
                  </a:moveTo>
                  <a:lnTo>
                    <a:pt x="0" y="0"/>
                  </a:lnTo>
                  <a:lnTo>
                    <a:pt x="0" y="374"/>
                  </a:lnTo>
                  <a:lnTo>
                    <a:pt x="375" y="374"/>
                  </a:lnTo>
                  <a:lnTo>
                    <a:pt x="375" y="0"/>
                  </a:lnTo>
                  <a:close/>
                  <a:moveTo>
                    <a:pt x="974" y="0"/>
                  </a:moveTo>
                  <a:lnTo>
                    <a:pt x="601" y="0"/>
                  </a:lnTo>
                  <a:lnTo>
                    <a:pt x="601" y="374"/>
                  </a:lnTo>
                  <a:lnTo>
                    <a:pt x="974" y="374"/>
                  </a:lnTo>
                  <a:lnTo>
                    <a:pt x="974" y="0"/>
                  </a:lnTo>
                  <a:close/>
                </a:path>
              </a:pathLst>
            </a:custGeom>
            <a:grpFill/>
            <a:ln w="9525">
              <a:solidFill>
                <a:srgbClr val="BDBDB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47" name="Freeform 8">
              <a:extLst>
                <a:ext uri="{FF2B5EF4-FFF2-40B4-BE49-F238E27FC236}">
                  <a16:creationId xmlns:a16="http://schemas.microsoft.com/office/drawing/2014/main" id="{B5469BE2-536F-4BF4-87AA-25686E59A2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2684463"/>
              <a:ext cx="449263" cy="488950"/>
            </a:xfrm>
            <a:custGeom>
              <a:avLst/>
              <a:gdLst>
                <a:gd name="T0" fmla="*/ 1657 w 2265"/>
                <a:gd name="T1" fmla="*/ 27 h 2466"/>
                <a:gd name="T2" fmla="*/ 1483 w 2265"/>
                <a:gd name="T3" fmla="*/ 2 h 2466"/>
                <a:gd name="T4" fmla="*/ 1310 w 2265"/>
                <a:gd name="T5" fmla="*/ 13 h 2466"/>
                <a:gd name="T6" fmla="*/ 1146 w 2265"/>
                <a:gd name="T7" fmla="*/ 60 h 2466"/>
                <a:gd name="T8" fmla="*/ 995 w 2265"/>
                <a:gd name="T9" fmla="*/ 141 h 2466"/>
                <a:gd name="T10" fmla="*/ 863 w 2265"/>
                <a:gd name="T11" fmla="*/ 253 h 2466"/>
                <a:gd name="T12" fmla="*/ 776 w 2265"/>
                <a:gd name="T13" fmla="*/ 362 h 2466"/>
                <a:gd name="T14" fmla="*/ 618 w 2265"/>
                <a:gd name="T15" fmla="*/ 529 h 2466"/>
                <a:gd name="T16" fmla="*/ 516 w 2265"/>
                <a:gd name="T17" fmla="*/ 598 h 2466"/>
                <a:gd name="T18" fmla="*/ 419 w 2265"/>
                <a:gd name="T19" fmla="*/ 637 h 2466"/>
                <a:gd name="T20" fmla="*/ 310 w 2265"/>
                <a:gd name="T21" fmla="*/ 660 h 2466"/>
                <a:gd name="T22" fmla="*/ 183 w 2265"/>
                <a:gd name="T23" fmla="*/ 666 h 2466"/>
                <a:gd name="T24" fmla="*/ 111 w 2265"/>
                <a:gd name="T25" fmla="*/ 669 h 2466"/>
                <a:gd name="T26" fmla="*/ 48 w 2265"/>
                <a:gd name="T27" fmla="*/ 704 h 2466"/>
                <a:gd name="T28" fmla="*/ 9 w 2265"/>
                <a:gd name="T29" fmla="*/ 765 h 2466"/>
                <a:gd name="T30" fmla="*/ 0 w 2265"/>
                <a:gd name="T31" fmla="*/ 830 h 2466"/>
                <a:gd name="T32" fmla="*/ 28 w 2265"/>
                <a:gd name="T33" fmla="*/ 915 h 2466"/>
                <a:gd name="T34" fmla="*/ 93 w 2265"/>
                <a:gd name="T35" fmla="*/ 976 h 2466"/>
                <a:gd name="T36" fmla="*/ 182 w 2265"/>
                <a:gd name="T37" fmla="*/ 1017 h 2466"/>
                <a:gd name="T38" fmla="*/ 285 w 2265"/>
                <a:gd name="T39" fmla="*/ 1037 h 2466"/>
                <a:gd name="T40" fmla="*/ 468 w 2265"/>
                <a:gd name="T41" fmla="*/ 1034 h 2466"/>
                <a:gd name="T42" fmla="*/ 709 w 2265"/>
                <a:gd name="T43" fmla="*/ 985 h 2466"/>
                <a:gd name="T44" fmla="*/ 194 w 2265"/>
                <a:gd name="T45" fmla="*/ 2293 h 2466"/>
                <a:gd name="T46" fmla="*/ 202 w 2265"/>
                <a:gd name="T47" fmla="*/ 2368 h 2466"/>
                <a:gd name="T48" fmla="*/ 245 w 2265"/>
                <a:gd name="T49" fmla="*/ 2427 h 2466"/>
                <a:gd name="T50" fmla="*/ 298 w 2265"/>
                <a:gd name="T51" fmla="*/ 2457 h 2466"/>
                <a:gd name="T52" fmla="*/ 374 w 2265"/>
                <a:gd name="T53" fmla="*/ 2464 h 2466"/>
                <a:gd name="T54" fmla="*/ 442 w 2265"/>
                <a:gd name="T55" fmla="*/ 2436 h 2466"/>
                <a:gd name="T56" fmla="*/ 489 w 2265"/>
                <a:gd name="T57" fmla="*/ 2378 h 2466"/>
                <a:gd name="T58" fmla="*/ 899 w 2265"/>
                <a:gd name="T59" fmla="*/ 1413 h 2466"/>
                <a:gd name="T60" fmla="*/ 797 w 2265"/>
                <a:gd name="T61" fmla="*/ 1813 h 2466"/>
                <a:gd name="T62" fmla="*/ 788 w 2265"/>
                <a:gd name="T63" fmla="*/ 1896 h 2466"/>
                <a:gd name="T64" fmla="*/ 818 w 2265"/>
                <a:gd name="T65" fmla="*/ 1961 h 2466"/>
                <a:gd name="T66" fmla="*/ 878 w 2265"/>
                <a:gd name="T67" fmla="*/ 2006 h 2466"/>
                <a:gd name="T68" fmla="*/ 937 w 2265"/>
                <a:gd name="T69" fmla="*/ 2021 h 2466"/>
                <a:gd name="T70" fmla="*/ 1011 w 2265"/>
                <a:gd name="T71" fmla="*/ 2006 h 2466"/>
                <a:gd name="T72" fmla="*/ 1067 w 2265"/>
                <a:gd name="T73" fmla="*/ 1960 h 2466"/>
                <a:gd name="T74" fmla="*/ 1226 w 2265"/>
                <a:gd name="T75" fmla="*/ 1597 h 2466"/>
                <a:gd name="T76" fmla="*/ 1186 w 2265"/>
                <a:gd name="T77" fmla="*/ 1813 h 2466"/>
                <a:gd name="T78" fmla="*/ 1177 w 2265"/>
                <a:gd name="T79" fmla="*/ 1894 h 2466"/>
                <a:gd name="T80" fmla="*/ 1206 w 2265"/>
                <a:gd name="T81" fmla="*/ 1961 h 2466"/>
                <a:gd name="T82" fmla="*/ 1266 w 2265"/>
                <a:gd name="T83" fmla="*/ 2006 h 2466"/>
                <a:gd name="T84" fmla="*/ 1327 w 2265"/>
                <a:gd name="T85" fmla="*/ 2021 h 2466"/>
                <a:gd name="T86" fmla="*/ 1399 w 2265"/>
                <a:gd name="T87" fmla="*/ 2006 h 2466"/>
                <a:gd name="T88" fmla="*/ 1456 w 2265"/>
                <a:gd name="T89" fmla="*/ 1960 h 2466"/>
                <a:gd name="T90" fmla="*/ 1608 w 2265"/>
                <a:gd name="T91" fmla="*/ 1614 h 2466"/>
                <a:gd name="T92" fmla="*/ 1574 w 2265"/>
                <a:gd name="T93" fmla="*/ 1813 h 2466"/>
                <a:gd name="T94" fmla="*/ 1564 w 2265"/>
                <a:gd name="T95" fmla="*/ 1880 h 2466"/>
                <a:gd name="T96" fmla="*/ 1586 w 2265"/>
                <a:gd name="T97" fmla="*/ 1950 h 2466"/>
                <a:gd name="T98" fmla="*/ 1640 w 2265"/>
                <a:gd name="T99" fmla="*/ 1999 h 2466"/>
                <a:gd name="T100" fmla="*/ 1700 w 2265"/>
                <a:gd name="T101" fmla="*/ 2019 h 2466"/>
                <a:gd name="T102" fmla="*/ 1773 w 2265"/>
                <a:gd name="T103" fmla="*/ 2012 h 2466"/>
                <a:gd name="T104" fmla="*/ 1835 w 2265"/>
                <a:gd name="T105" fmla="*/ 1971 h 2466"/>
                <a:gd name="T106" fmla="*/ 1866 w 2265"/>
                <a:gd name="T107" fmla="*/ 1918 h 2466"/>
                <a:gd name="T108" fmla="*/ 2242 w 2265"/>
                <a:gd name="T109" fmla="*/ 1007 h 2466"/>
                <a:gd name="T110" fmla="*/ 2265 w 2265"/>
                <a:gd name="T111" fmla="*/ 807 h 2466"/>
                <a:gd name="T112" fmla="*/ 2240 w 2265"/>
                <a:gd name="T113" fmla="*/ 613 h 2466"/>
                <a:gd name="T114" fmla="*/ 2169 w 2265"/>
                <a:gd name="T115" fmla="*/ 431 h 2466"/>
                <a:gd name="T116" fmla="*/ 2056 w 2265"/>
                <a:gd name="T117" fmla="*/ 271 h 2466"/>
                <a:gd name="T118" fmla="*/ 1906 w 2265"/>
                <a:gd name="T119" fmla="*/ 140 h 2466"/>
                <a:gd name="T120" fmla="*/ 1761 w 2265"/>
                <a:gd name="T121" fmla="*/ 62 h 2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65" h="2466">
                  <a:moveTo>
                    <a:pt x="1761" y="62"/>
                  </a:moveTo>
                  <a:lnTo>
                    <a:pt x="1761" y="62"/>
                  </a:lnTo>
                  <a:lnTo>
                    <a:pt x="1726" y="49"/>
                  </a:lnTo>
                  <a:lnTo>
                    <a:pt x="1692" y="38"/>
                  </a:lnTo>
                  <a:lnTo>
                    <a:pt x="1657" y="27"/>
                  </a:lnTo>
                  <a:lnTo>
                    <a:pt x="1622" y="18"/>
                  </a:lnTo>
                  <a:lnTo>
                    <a:pt x="1587" y="12"/>
                  </a:lnTo>
                  <a:lnTo>
                    <a:pt x="1553" y="7"/>
                  </a:lnTo>
                  <a:lnTo>
                    <a:pt x="1518" y="4"/>
                  </a:lnTo>
                  <a:lnTo>
                    <a:pt x="1483" y="2"/>
                  </a:lnTo>
                  <a:lnTo>
                    <a:pt x="1448" y="0"/>
                  </a:lnTo>
                  <a:lnTo>
                    <a:pt x="1413" y="2"/>
                  </a:lnTo>
                  <a:lnTo>
                    <a:pt x="1378" y="4"/>
                  </a:lnTo>
                  <a:lnTo>
                    <a:pt x="1345" y="8"/>
                  </a:lnTo>
                  <a:lnTo>
                    <a:pt x="1310" y="13"/>
                  </a:lnTo>
                  <a:lnTo>
                    <a:pt x="1277" y="20"/>
                  </a:lnTo>
                  <a:lnTo>
                    <a:pt x="1243" y="27"/>
                  </a:lnTo>
                  <a:lnTo>
                    <a:pt x="1211" y="38"/>
                  </a:lnTo>
                  <a:lnTo>
                    <a:pt x="1178" y="48"/>
                  </a:lnTo>
                  <a:lnTo>
                    <a:pt x="1146" y="60"/>
                  </a:lnTo>
                  <a:lnTo>
                    <a:pt x="1114" y="74"/>
                  </a:lnTo>
                  <a:lnTo>
                    <a:pt x="1084" y="88"/>
                  </a:lnTo>
                  <a:lnTo>
                    <a:pt x="1053" y="105"/>
                  </a:lnTo>
                  <a:lnTo>
                    <a:pt x="1024" y="122"/>
                  </a:lnTo>
                  <a:lnTo>
                    <a:pt x="995" y="141"/>
                  </a:lnTo>
                  <a:lnTo>
                    <a:pt x="967" y="160"/>
                  </a:lnTo>
                  <a:lnTo>
                    <a:pt x="940" y="182"/>
                  </a:lnTo>
                  <a:lnTo>
                    <a:pt x="913" y="204"/>
                  </a:lnTo>
                  <a:lnTo>
                    <a:pt x="888" y="228"/>
                  </a:lnTo>
                  <a:lnTo>
                    <a:pt x="863" y="253"/>
                  </a:lnTo>
                  <a:lnTo>
                    <a:pt x="840" y="278"/>
                  </a:lnTo>
                  <a:lnTo>
                    <a:pt x="817" y="305"/>
                  </a:lnTo>
                  <a:lnTo>
                    <a:pt x="796" y="332"/>
                  </a:lnTo>
                  <a:lnTo>
                    <a:pt x="776" y="362"/>
                  </a:lnTo>
                  <a:lnTo>
                    <a:pt x="776" y="362"/>
                  </a:lnTo>
                  <a:lnTo>
                    <a:pt x="744" y="400"/>
                  </a:lnTo>
                  <a:lnTo>
                    <a:pt x="713" y="436"/>
                  </a:lnTo>
                  <a:lnTo>
                    <a:pt x="682" y="470"/>
                  </a:lnTo>
                  <a:lnTo>
                    <a:pt x="651" y="500"/>
                  </a:lnTo>
                  <a:lnTo>
                    <a:pt x="618" y="529"/>
                  </a:lnTo>
                  <a:lnTo>
                    <a:pt x="584" y="555"/>
                  </a:lnTo>
                  <a:lnTo>
                    <a:pt x="567" y="567"/>
                  </a:lnTo>
                  <a:lnTo>
                    <a:pt x="551" y="578"/>
                  </a:lnTo>
                  <a:lnTo>
                    <a:pt x="534" y="588"/>
                  </a:lnTo>
                  <a:lnTo>
                    <a:pt x="516" y="598"/>
                  </a:lnTo>
                  <a:lnTo>
                    <a:pt x="497" y="608"/>
                  </a:lnTo>
                  <a:lnTo>
                    <a:pt x="479" y="616"/>
                  </a:lnTo>
                  <a:lnTo>
                    <a:pt x="459" y="624"/>
                  </a:lnTo>
                  <a:lnTo>
                    <a:pt x="439" y="632"/>
                  </a:lnTo>
                  <a:lnTo>
                    <a:pt x="419" y="637"/>
                  </a:lnTo>
                  <a:lnTo>
                    <a:pt x="399" y="644"/>
                  </a:lnTo>
                  <a:lnTo>
                    <a:pt x="377" y="649"/>
                  </a:lnTo>
                  <a:lnTo>
                    <a:pt x="355" y="653"/>
                  </a:lnTo>
                  <a:lnTo>
                    <a:pt x="332" y="658"/>
                  </a:lnTo>
                  <a:lnTo>
                    <a:pt x="310" y="660"/>
                  </a:lnTo>
                  <a:lnTo>
                    <a:pt x="286" y="662"/>
                  </a:lnTo>
                  <a:lnTo>
                    <a:pt x="262" y="664"/>
                  </a:lnTo>
                  <a:lnTo>
                    <a:pt x="236" y="666"/>
                  </a:lnTo>
                  <a:lnTo>
                    <a:pt x="210" y="666"/>
                  </a:lnTo>
                  <a:lnTo>
                    <a:pt x="183" y="666"/>
                  </a:lnTo>
                  <a:lnTo>
                    <a:pt x="156" y="664"/>
                  </a:lnTo>
                  <a:lnTo>
                    <a:pt x="156" y="664"/>
                  </a:lnTo>
                  <a:lnTo>
                    <a:pt x="140" y="664"/>
                  </a:lnTo>
                  <a:lnTo>
                    <a:pt x="125" y="666"/>
                  </a:lnTo>
                  <a:lnTo>
                    <a:pt x="111" y="669"/>
                  </a:lnTo>
                  <a:lnTo>
                    <a:pt x="96" y="673"/>
                  </a:lnTo>
                  <a:lnTo>
                    <a:pt x="83" y="679"/>
                  </a:lnTo>
                  <a:lnTo>
                    <a:pt x="70" y="686"/>
                  </a:lnTo>
                  <a:lnTo>
                    <a:pt x="58" y="695"/>
                  </a:lnTo>
                  <a:lnTo>
                    <a:pt x="48" y="704"/>
                  </a:lnTo>
                  <a:lnTo>
                    <a:pt x="38" y="714"/>
                  </a:lnTo>
                  <a:lnTo>
                    <a:pt x="29" y="725"/>
                  </a:lnTo>
                  <a:lnTo>
                    <a:pt x="21" y="738"/>
                  </a:lnTo>
                  <a:lnTo>
                    <a:pt x="13" y="751"/>
                  </a:lnTo>
                  <a:lnTo>
                    <a:pt x="9" y="765"/>
                  </a:lnTo>
                  <a:lnTo>
                    <a:pt x="4" y="779"/>
                  </a:lnTo>
                  <a:lnTo>
                    <a:pt x="1" y="794"/>
                  </a:lnTo>
                  <a:lnTo>
                    <a:pt x="0" y="810"/>
                  </a:lnTo>
                  <a:lnTo>
                    <a:pt x="0" y="810"/>
                  </a:lnTo>
                  <a:lnTo>
                    <a:pt x="0" y="830"/>
                  </a:lnTo>
                  <a:lnTo>
                    <a:pt x="2" y="849"/>
                  </a:lnTo>
                  <a:lnTo>
                    <a:pt x="6" y="867"/>
                  </a:lnTo>
                  <a:lnTo>
                    <a:pt x="12" y="884"/>
                  </a:lnTo>
                  <a:lnTo>
                    <a:pt x="20" y="900"/>
                  </a:lnTo>
                  <a:lnTo>
                    <a:pt x="28" y="915"/>
                  </a:lnTo>
                  <a:lnTo>
                    <a:pt x="39" y="929"/>
                  </a:lnTo>
                  <a:lnTo>
                    <a:pt x="50" y="942"/>
                  </a:lnTo>
                  <a:lnTo>
                    <a:pt x="64" y="955"/>
                  </a:lnTo>
                  <a:lnTo>
                    <a:pt x="77" y="966"/>
                  </a:lnTo>
                  <a:lnTo>
                    <a:pt x="93" y="976"/>
                  </a:lnTo>
                  <a:lnTo>
                    <a:pt x="109" y="986"/>
                  </a:lnTo>
                  <a:lnTo>
                    <a:pt x="127" y="995"/>
                  </a:lnTo>
                  <a:lnTo>
                    <a:pt x="145" y="1003"/>
                  </a:lnTo>
                  <a:lnTo>
                    <a:pt x="163" y="1010"/>
                  </a:lnTo>
                  <a:lnTo>
                    <a:pt x="182" y="1017"/>
                  </a:lnTo>
                  <a:lnTo>
                    <a:pt x="202" y="1022"/>
                  </a:lnTo>
                  <a:lnTo>
                    <a:pt x="222" y="1027"/>
                  </a:lnTo>
                  <a:lnTo>
                    <a:pt x="244" y="1031"/>
                  </a:lnTo>
                  <a:lnTo>
                    <a:pt x="264" y="1035"/>
                  </a:lnTo>
                  <a:lnTo>
                    <a:pt x="285" y="1037"/>
                  </a:lnTo>
                  <a:lnTo>
                    <a:pt x="307" y="1039"/>
                  </a:lnTo>
                  <a:lnTo>
                    <a:pt x="349" y="1041"/>
                  </a:lnTo>
                  <a:lnTo>
                    <a:pt x="391" y="1040"/>
                  </a:lnTo>
                  <a:lnTo>
                    <a:pt x="430" y="1038"/>
                  </a:lnTo>
                  <a:lnTo>
                    <a:pt x="468" y="1034"/>
                  </a:lnTo>
                  <a:lnTo>
                    <a:pt x="503" y="1026"/>
                  </a:lnTo>
                  <a:lnTo>
                    <a:pt x="503" y="1026"/>
                  </a:lnTo>
                  <a:lnTo>
                    <a:pt x="581" y="1010"/>
                  </a:lnTo>
                  <a:lnTo>
                    <a:pt x="709" y="985"/>
                  </a:lnTo>
                  <a:lnTo>
                    <a:pt x="709" y="985"/>
                  </a:lnTo>
                  <a:lnTo>
                    <a:pt x="384" y="1806"/>
                  </a:lnTo>
                  <a:lnTo>
                    <a:pt x="203" y="2259"/>
                  </a:lnTo>
                  <a:lnTo>
                    <a:pt x="203" y="2259"/>
                  </a:lnTo>
                  <a:lnTo>
                    <a:pt x="197" y="2276"/>
                  </a:lnTo>
                  <a:lnTo>
                    <a:pt x="194" y="2293"/>
                  </a:lnTo>
                  <a:lnTo>
                    <a:pt x="193" y="2309"/>
                  </a:lnTo>
                  <a:lnTo>
                    <a:pt x="193" y="2324"/>
                  </a:lnTo>
                  <a:lnTo>
                    <a:pt x="194" y="2340"/>
                  </a:lnTo>
                  <a:lnTo>
                    <a:pt x="197" y="2355"/>
                  </a:lnTo>
                  <a:lnTo>
                    <a:pt x="202" y="2368"/>
                  </a:lnTo>
                  <a:lnTo>
                    <a:pt x="208" y="2382"/>
                  </a:lnTo>
                  <a:lnTo>
                    <a:pt x="215" y="2394"/>
                  </a:lnTo>
                  <a:lnTo>
                    <a:pt x="224" y="2405"/>
                  </a:lnTo>
                  <a:lnTo>
                    <a:pt x="233" y="2417"/>
                  </a:lnTo>
                  <a:lnTo>
                    <a:pt x="245" y="2427"/>
                  </a:lnTo>
                  <a:lnTo>
                    <a:pt x="257" y="2436"/>
                  </a:lnTo>
                  <a:lnTo>
                    <a:pt x="269" y="2444"/>
                  </a:lnTo>
                  <a:lnTo>
                    <a:pt x="283" y="2450"/>
                  </a:lnTo>
                  <a:lnTo>
                    <a:pt x="298" y="2457"/>
                  </a:lnTo>
                  <a:lnTo>
                    <a:pt x="298" y="2457"/>
                  </a:lnTo>
                  <a:lnTo>
                    <a:pt x="313" y="2462"/>
                  </a:lnTo>
                  <a:lnTo>
                    <a:pt x="328" y="2464"/>
                  </a:lnTo>
                  <a:lnTo>
                    <a:pt x="344" y="2466"/>
                  </a:lnTo>
                  <a:lnTo>
                    <a:pt x="358" y="2466"/>
                  </a:lnTo>
                  <a:lnTo>
                    <a:pt x="374" y="2464"/>
                  </a:lnTo>
                  <a:lnTo>
                    <a:pt x="389" y="2462"/>
                  </a:lnTo>
                  <a:lnTo>
                    <a:pt x="402" y="2457"/>
                  </a:lnTo>
                  <a:lnTo>
                    <a:pt x="416" y="2452"/>
                  </a:lnTo>
                  <a:lnTo>
                    <a:pt x="429" y="2444"/>
                  </a:lnTo>
                  <a:lnTo>
                    <a:pt x="442" y="2436"/>
                  </a:lnTo>
                  <a:lnTo>
                    <a:pt x="453" y="2427"/>
                  </a:lnTo>
                  <a:lnTo>
                    <a:pt x="464" y="2416"/>
                  </a:lnTo>
                  <a:lnTo>
                    <a:pt x="473" y="2404"/>
                  </a:lnTo>
                  <a:lnTo>
                    <a:pt x="482" y="2392"/>
                  </a:lnTo>
                  <a:lnTo>
                    <a:pt x="489" y="2378"/>
                  </a:lnTo>
                  <a:lnTo>
                    <a:pt x="495" y="2364"/>
                  </a:lnTo>
                  <a:lnTo>
                    <a:pt x="495" y="2364"/>
                  </a:lnTo>
                  <a:lnTo>
                    <a:pt x="683" y="1923"/>
                  </a:lnTo>
                  <a:lnTo>
                    <a:pt x="899" y="1413"/>
                  </a:lnTo>
                  <a:lnTo>
                    <a:pt x="899" y="1413"/>
                  </a:lnTo>
                  <a:lnTo>
                    <a:pt x="919" y="1431"/>
                  </a:lnTo>
                  <a:lnTo>
                    <a:pt x="941" y="1449"/>
                  </a:lnTo>
                  <a:lnTo>
                    <a:pt x="941" y="1449"/>
                  </a:lnTo>
                  <a:lnTo>
                    <a:pt x="797" y="1813"/>
                  </a:lnTo>
                  <a:lnTo>
                    <a:pt x="797" y="1813"/>
                  </a:lnTo>
                  <a:lnTo>
                    <a:pt x="792" y="1831"/>
                  </a:lnTo>
                  <a:lnTo>
                    <a:pt x="789" y="1848"/>
                  </a:lnTo>
                  <a:lnTo>
                    <a:pt x="787" y="1864"/>
                  </a:lnTo>
                  <a:lnTo>
                    <a:pt x="787" y="1880"/>
                  </a:lnTo>
                  <a:lnTo>
                    <a:pt x="788" y="1896"/>
                  </a:lnTo>
                  <a:lnTo>
                    <a:pt x="791" y="1910"/>
                  </a:lnTo>
                  <a:lnTo>
                    <a:pt x="796" y="1924"/>
                  </a:lnTo>
                  <a:lnTo>
                    <a:pt x="803" y="1937"/>
                  </a:lnTo>
                  <a:lnTo>
                    <a:pt x="809" y="1950"/>
                  </a:lnTo>
                  <a:lnTo>
                    <a:pt x="818" y="1961"/>
                  </a:lnTo>
                  <a:lnTo>
                    <a:pt x="828" y="1972"/>
                  </a:lnTo>
                  <a:lnTo>
                    <a:pt x="838" y="1982"/>
                  </a:lnTo>
                  <a:lnTo>
                    <a:pt x="851" y="1991"/>
                  </a:lnTo>
                  <a:lnTo>
                    <a:pt x="863" y="1999"/>
                  </a:lnTo>
                  <a:lnTo>
                    <a:pt x="878" y="2006"/>
                  </a:lnTo>
                  <a:lnTo>
                    <a:pt x="892" y="2012"/>
                  </a:lnTo>
                  <a:lnTo>
                    <a:pt x="892" y="2012"/>
                  </a:lnTo>
                  <a:lnTo>
                    <a:pt x="907" y="2016"/>
                  </a:lnTo>
                  <a:lnTo>
                    <a:pt x="923" y="2019"/>
                  </a:lnTo>
                  <a:lnTo>
                    <a:pt x="937" y="2021"/>
                  </a:lnTo>
                  <a:lnTo>
                    <a:pt x="953" y="2021"/>
                  </a:lnTo>
                  <a:lnTo>
                    <a:pt x="968" y="2019"/>
                  </a:lnTo>
                  <a:lnTo>
                    <a:pt x="982" y="2016"/>
                  </a:lnTo>
                  <a:lnTo>
                    <a:pt x="996" y="2012"/>
                  </a:lnTo>
                  <a:lnTo>
                    <a:pt x="1011" y="2006"/>
                  </a:lnTo>
                  <a:lnTo>
                    <a:pt x="1023" y="1999"/>
                  </a:lnTo>
                  <a:lnTo>
                    <a:pt x="1035" y="1991"/>
                  </a:lnTo>
                  <a:lnTo>
                    <a:pt x="1047" y="1981"/>
                  </a:lnTo>
                  <a:lnTo>
                    <a:pt x="1058" y="1971"/>
                  </a:lnTo>
                  <a:lnTo>
                    <a:pt x="1067" y="1960"/>
                  </a:lnTo>
                  <a:lnTo>
                    <a:pt x="1076" y="1947"/>
                  </a:lnTo>
                  <a:lnTo>
                    <a:pt x="1084" y="1933"/>
                  </a:lnTo>
                  <a:lnTo>
                    <a:pt x="1089" y="1918"/>
                  </a:lnTo>
                  <a:lnTo>
                    <a:pt x="1089" y="1918"/>
                  </a:lnTo>
                  <a:lnTo>
                    <a:pt x="1226" y="1597"/>
                  </a:lnTo>
                  <a:lnTo>
                    <a:pt x="1226" y="1597"/>
                  </a:lnTo>
                  <a:lnTo>
                    <a:pt x="1266" y="1607"/>
                  </a:lnTo>
                  <a:lnTo>
                    <a:pt x="1266" y="1607"/>
                  </a:lnTo>
                  <a:lnTo>
                    <a:pt x="1186" y="1813"/>
                  </a:lnTo>
                  <a:lnTo>
                    <a:pt x="1186" y="1813"/>
                  </a:lnTo>
                  <a:lnTo>
                    <a:pt x="1180" y="1831"/>
                  </a:lnTo>
                  <a:lnTo>
                    <a:pt x="1177" y="1847"/>
                  </a:lnTo>
                  <a:lnTo>
                    <a:pt x="1175" y="1864"/>
                  </a:lnTo>
                  <a:lnTo>
                    <a:pt x="1175" y="1880"/>
                  </a:lnTo>
                  <a:lnTo>
                    <a:pt x="1177" y="1894"/>
                  </a:lnTo>
                  <a:lnTo>
                    <a:pt x="1180" y="1909"/>
                  </a:lnTo>
                  <a:lnTo>
                    <a:pt x="1185" y="1924"/>
                  </a:lnTo>
                  <a:lnTo>
                    <a:pt x="1191" y="1937"/>
                  </a:lnTo>
                  <a:lnTo>
                    <a:pt x="1198" y="1950"/>
                  </a:lnTo>
                  <a:lnTo>
                    <a:pt x="1206" y="1961"/>
                  </a:lnTo>
                  <a:lnTo>
                    <a:pt x="1216" y="1972"/>
                  </a:lnTo>
                  <a:lnTo>
                    <a:pt x="1228" y="1982"/>
                  </a:lnTo>
                  <a:lnTo>
                    <a:pt x="1239" y="1991"/>
                  </a:lnTo>
                  <a:lnTo>
                    <a:pt x="1252" y="1999"/>
                  </a:lnTo>
                  <a:lnTo>
                    <a:pt x="1266" y="2006"/>
                  </a:lnTo>
                  <a:lnTo>
                    <a:pt x="1280" y="2012"/>
                  </a:lnTo>
                  <a:lnTo>
                    <a:pt x="1280" y="2012"/>
                  </a:lnTo>
                  <a:lnTo>
                    <a:pt x="1296" y="2016"/>
                  </a:lnTo>
                  <a:lnTo>
                    <a:pt x="1311" y="2019"/>
                  </a:lnTo>
                  <a:lnTo>
                    <a:pt x="1327" y="2021"/>
                  </a:lnTo>
                  <a:lnTo>
                    <a:pt x="1341" y="2021"/>
                  </a:lnTo>
                  <a:lnTo>
                    <a:pt x="1356" y="2019"/>
                  </a:lnTo>
                  <a:lnTo>
                    <a:pt x="1370" y="2016"/>
                  </a:lnTo>
                  <a:lnTo>
                    <a:pt x="1385" y="2012"/>
                  </a:lnTo>
                  <a:lnTo>
                    <a:pt x="1399" y="2006"/>
                  </a:lnTo>
                  <a:lnTo>
                    <a:pt x="1412" y="1999"/>
                  </a:lnTo>
                  <a:lnTo>
                    <a:pt x="1424" y="1991"/>
                  </a:lnTo>
                  <a:lnTo>
                    <a:pt x="1436" y="1981"/>
                  </a:lnTo>
                  <a:lnTo>
                    <a:pt x="1446" y="1971"/>
                  </a:lnTo>
                  <a:lnTo>
                    <a:pt x="1456" y="1960"/>
                  </a:lnTo>
                  <a:lnTo>
                    <a:pt x="1465" y="1946"/>
                  </a:lnTo>
                  <a:lnTo>
                    <a:pt x="1472" y="1933"/>
                  </a:lnTo>
                  <a:lnTo>
                    <a:pt x="1478" y="1918"/>
                  </a:lnTo>
                  <a:lnTo>
                    <a:pt x="1478" y="1918"/>
                  </a:lnTo>
                  <a:lnTo>
                    <a:pt x="1608" y="1614"/>
                  </a:lnTo>
                  <a:lnTo>
                    <a:pt x="1608" y="1614"/>
                  </a:lnTo>
                  <a:lnTo>
                    <a:pt x="1632" y="1609"/>
                  </a:lnTo>
                  <a:lnTo>
                    <a:pt x="1657" y="1603"/>
                  </a:lnTo>
                  <a:lnTo>
                    <a:pt x="1657" y="1603"/>
                  </a:lnTo>
                  <a:lnTo>
                    <a:pt x="1574" y="1813"/>
                  </a:lnTo>
                  <a:lnTo>
                    <a:pt x="1574" y="1813"/>
                  </a:lnTo>
                  <a:lnTo>
                    <a:pt x="1570" y="1830"/>
                  </a:lnTo>
                  <a:lnTo>
                    <a:pt x="1566" y="1847"/>
                  </a:lnTo>
                  <a:lnTo>
                    <a:pt x="1564" y="1864"/>
                  </a:lnTo>
                  <a:lnTo>
                    <a:pt x="1564" y="1880"/>
                  </a:lnTo>
                  <a:lnTo>
                    <a:pt x="1565" y="1894"/>
                  </a:lnTo>
                  <a:lnTo>
                    <a:pt x="1568" y="1909"/>
                  </a:lnTo>
                  <a:lnTo>
                    <a:pt x="1573" y="1924"/>
                  </a:lnTo>
                  <a:lnTo>
                    <a:pt x="1580" y="1936"/>
                  </a:lnTo>
                  <a:lnTo>
                    <a:pt x="1586" y="1950"/>
                  </a:lnTo>
                  <a:lnTo>
                    <a:pt x="1595" y="1961"/>
                  </a:lnTo>
                  <a:lnTo>
                    <a:pt x="1604" y="1972"/>
                  </a:lnTo>
                  <a:lnTo>
                    <a:pt x="1616" y="1981"/>
                  </a:lnTo>
                  <a:lnTo>
                    <a:pt x="1628" y="1990"/>
                  </a:lnTo>
                  <a:lnTo>
                    <a:pt x="1640" y="1999"/>
                  </a:lnTo>
                  <a:lnTo>
                    <a:pt x="1655" y="2006"/>
                  </a:lnTo>
                  <a:lnTo>
                    <a:pt x="1670" y="2012"/>
                  </a:lnTo>
                  <a:lnTo>
                    <a:pt x="1670" y="2012"/>
                  </a:lnTo>
                  <a:lnTo>
                    <a:pt x="1684" y="2016"/>
                  </a:lnTo>
                  <a:lnTo>
                    <a:pt x="1700" y="2019"/>
                  </a:lnTo>
                  <a:lnTo>
                    <a:pt x="1715" y="2021"/>
                  </a:lnTo>
                  <a:lnTo>
                    <a:pt x="1730" y="2021"/>
                  </a:lnTo>
                  <a:lnTo>
                    <a:pt x="1745" y="2019"/>
                  </a:lnTo>
                  <a:lnTo>
                    <a:pt x="1760" y="2016"/>
                  </a:lnTo>
                  <a:lnTo>
                    <a:pt x="1773" y="2012"/>
                  </a:lnTo>
                  <a:lnTo>
                    <a:pt x="1787" y="2006"/>
                  </a:lnTo>
                  <a:lnTo>
                    <a:pt x="1800" y="1999"/>
                  </a:lnTo>
                  <a:lnTo>
                    <a:pt x="1812" y="1991"/>
                  </a:lnTo>
                  <a:lnTo>
                    <a:pt x="1824" y="1981"/>
                  </a:lnTo>
                  <a:lnTo>
                    <a:pt x="1835" y="1971"/>
                  </a:lnTo>
                  <a:lnTo>
                    <a:pt x="1844" y="1960"/>
                  </a:lnTo>
                  <a:lnTo>
                    <a:pt x="1853" y="1946"/>
                  </a:lnTo>
                  <a:lnTo>
                    <a:pt x="1861" y="1933"/>
                  </a:lnTo>
                  <a:lnTo>
                    <a:pt x="1866" y="1918"/>
                  </a:lnTo>
                  <a:lnTo>
                    <a:pt x="1866" y="1918"/>
                  </a:lnTo>
                  <a:lnTo>
                    <a:pt x="2204" y="1125"/>
                  </a:lnTo>
                  <a:lnTo>
                    <a:pt x="2204" y="1125"/>
                  </a:lnTo>
                  <a:lnTo>
                    <a:pt x="2218" y="1085"/>
                  </a:lnTo>
                  <a:lnTo>
                    <a:pt x="2231" y="1046"/>
                  </a:lnTo>
                  <a:lnTo>
                    <a:pt x="2242" y="1007"/>
                  </a:lnTo>
                  <a:lnTo>
                    <a:pt x="2251" y="967"/>
                  </a:lnTo>
                  <a:lnTo>
                    <a:pt x="2258" y="927"/>
                  </a:lnTo>
                  <a:lnTo>
                    <a:pt x="2262" y="887"/>
                  </a:lnTo>
                  <a:lnTo>
                    <a:pt x="2265" y="847"/>
                  </a:lnTo>
                  <a:lnTo>
                    <a:pt x="2265" y="807"/>
                  </a:lnTo>
                  <a:lnTo>
                    <a:pt x="2263" y="768"/>
                  </a:lnTo>
                  <a:lnTo>
                    <a:pt x="2260" y="729"/>
                  </a:lnTo>
                  <a:lnTo>
                    <a:pt x="2256" y="689"/>
                  </a:lnTo>
                  <a:lnTo>
                    <a:pt x="2248" y="651"/>
                  </a:lnTo>
                  <a:lnTo>
                    <a:pt x="2240" y="613"/>
                  </a:lnTo>
                  <a:lnTo>
                    <a:pt x="2229" y="576"/>
                  </a:lnTo>
                  <a:lnTo>
                    <a:pt x="2216" y="538"/>
                  </a:lnTo>
                  <a:lnTo>
                    <a:pt x="2202" y="501"/>
                  </a:lnTo>
                  <a:lnTo>
                    <a:pt x="2186" y="466"/>
                  </a:lnTo>
                  <a:lnTo>
                    <a:pt x="2169" y="431"/>
                  </a:lnTo>
                  <a:lnTo>
                    <a:pt x="2150" y="397"/>
                  </a:lnTo>
                  <a:lnTo>
                    <a:pt x="2128" y="364"/>
                  </a:lnTo>
                  <a:lnTo>
                    <a:pt x="2106" y="331"/>
                  </a:lnTo>
                  <a:lnTo>
                    <a:pt x="2082" y="301"/>
                  </a:lnTo>
                  <a:lnTo>
                    <a:pt x="2056" y="271"/>
                  </a:lnTo>
                  <a:lnTo>
                    <a:pt x="2029" y="241"/>
                  </a:lnTo>
                  <a:lnTo>
                    <a:pt x="2000" y="214"/>
                  </a:lnTo>
                  <a:lnTo>
                    <a:pt x="1971" y="188"/>
                  </a:lnTo>
                  <a:lnTo>
                    <a:pt x="1938" y="164"/>
                  </a:lnTo>
                  <a:lnTo>
                    <a:pt x="1906" y="140"/>
                  </a:lnTo>
                  <a:lnTo>
                    <a:pt x="1872" y="118"/>
                  </a:lnTo>
                  <a:lnTo>
                    <a:pt x="1836" y="97"/>
                  </a:lnTo>
                  <a:lnTo>
                    <a:pt x="1799" y="79"/>
                  </a:lnTo>
                  <a:lnTo>
                    <a:pt x="1761" y="62"/>
                  </a:lnTo>
                  <a:lnTo>
                    <a:pt x="1761" y="62"/>
                  </a:lnTo>
                  <a:close/>
                </a:path>
              </a:pathLst>
            </a:custGeom>
            <a:grpFill/>
            <a:ln w="9525">
              <a:solidFill>
                <a:srgbClr val="BDBDB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48" name="Rectangle 37">
              <a:extLst>
                <a:ext uri="{FF2B5EF4-FFF2-40B4-BE49-F238E27FC236}">
                  <a16:creationId xmlns:a16="http://schemas.microsoft.com/office/drawing/2014/main" id="{1E6B05B1-98D4-40BD-84CA-76A5D7BBE9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21038"/>
              <a:ext cx="74613" cy="74613"/>
            </a:xfrm>
            <a:prstGeom prst="rect">
              <a:avLst/>
            </a:prstGeom>
            <a:grpFill/>
            <a:ln w="9525">
              <a:solidFill>
                <a:srgbClr val="BDBDBD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grpSp>
        <p:nvGrpSpPr>
          <p:cNvPr id="49" name="Grupa 48">
            <a:extLst>
              <a:ext uri="{FF2B5EF4-FFF2-40B4-BE49-F238E27FC236}">
                <a16:creationId xmlns:a16="http://schemas.microsoft.com/office/drawing/2014/main" id="{742B58E4-B9E1-403F-8380-97CE30B6248D}"/>
              </a:ext>
            </a:extLst>
          </p:cNvPr>
          <p:cNvGrpSpPr/>
          <p:nvPr/>
        </p:nvGrpSpPr>
        <p:grpSpPr>
          <a:xfrm>
            <a:off x="2810631" y="3162893"/>
            <a:ext cx="400491" cy="544838"/>
            <a:chOff x="7240588" y="2684463"/>
            <a:chExt cx="449263" cy="611188"/>
          </a:xfrm>
          <a:noFill/>
        </p:grpSpPr>
        <p:sp>
          <p:nvSpPr>
            <p:cNvPr id="50" name="Freeform 7">
              <a:extLst>
                <a:ext uri="{FF2B5EF4-FFF2-40B4-BE49-F238E27FC236}">
                  <a16:creationId xmlns:a16="http://schemas.microsoft.com/office/drawing/2014/main" id="{F776E50F-2D8F-4F60-A2C7-946B973F40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83463" y="3221038"/>
              <a:ext cx="193675" cy="74613"/>
            </a:xfrm>
            <a:custGeom>
              <a:avLst/>
              <a:gdLst>
                <a:gd name="T0" fmla="*/ 375 w 974"/>
                <a:gd name="T1" fmla="*/ 0 h 374"/>
                <a:gd name="T2" fmla="*/ 0 w 974"/>
                <a:gd name="T3" fmla="*/ 0 h 374"/>
                <a:gd name="T4" fmla="*/ 0 w 974"/>
                <a:gd name="T5" fmla="*/ 374 h 374"/>
                <a:gd name="T6" fmla="*/ 375 w 974"/>
                <a:gd name="T7" fmla="*/ 374 h 374"/>
                <a:gd name="T8" fmla="*/ 375 w 974"/>
                <a:gd name="T9" fmla="*/ 0 h 374"/>
                <a:gd name="T10" fmla="*/ 974 w 974"/>
                <a:gd name="T11" fmla="*/ 0 h 374"/>
                <a:gd name="T12" fmla="*/ 601 w 974"/>
                <a:gd name="T13" fmla="*/ 0 h 374"/>
                <a:gd name="T14" fmla="*/ 601 w 974"/>
                <a:gd name="T15" fmla="*/ 374 h 374"/>
                <a:gd name="T16" fmla="*/ 974 w 974"/>
                <a:gd name="T17" fmla="*/ 374 h 374"/>
                <a:gd name="T18" fmla="*/ 974 w 974"/>
                <a:gd name="T19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4" h="374">
                  <a:moveTo>
                    <a:pt x="375" y="0"/>
                  </a:moveTo>
                  <a:lnTo>
                    <a:pt x="0" y="0"/>
                  </a:lnTo>
                  <a:lnTo>
                    <a:pt x="0" y="374"/>
                  </a:lnTo>
                  <a:lnTo>
                    <a:pt x="375" y="374"/>
                  </a:lnTo>
                  <a:lnTo>
                    <a:pt x="375" y="0"/>
                  </a:lnTo>
                  <a:close/>
                  <a:moveTo>
                    <a:pt x="974" y="0"/>
                  </a:moveTo>
                  <a:lnTo>
                    <a:pt x="601" y="0"/>
                  </a:lnTo>
                  <a:lnTo>
                    <a:pt x="601" y="374"/>
                  </a:lnTo>
                  <a:lnTo>
                    <a:pt x="974" y="374"/>
                  </a:lnTo>
                  <a:lnTo>
                    <a:pt x="974" y="0"/>
                  </a:lnTo>
                  <a:close/>
                </a:path>
              </a:pathLst>
            </a:custGeom>
            <a:grpFill/>
            <a:ln w="9525">
              <a:solidFill>
                <a:srgbClr val="F2F2F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51" name="Freeform 8">
              <a:extLst>
                <a:ext uri="{FF2B5EF4-FFF2-40B4-BE49-F238E27FC236}">
                  <a16:creationId xmlns:a16="http://schemas.microsoft.com/office/drawing/2014/main" id="{BF8AD4DE-37BB-4E8F-A294-87ABBA70AF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2684463"/>
              <a:ext cx="449263" cy="488950"/>
            </a:xfrm>
            <a:custGeom>
              <a:avLst/>
              <a:gdLst>
                <a:gd name="T0" fmla="*/ 1657 w 2265"/>
                <a:gd name="T1" fmla="*/ 27 h 2466"/>
                <a:gd name="T2" fmla="*/ 1483 w 2265"/>
                <a:gd name="T3" fmla="*/ 2 h 2466"/>
                <a:gd name="T4" fmla="*/ 1310 w 2265"/>
                <a:gd name="T5" fmla="*/ 13 h 2466"/>
                <a:gd name="T6" fmla="*/ 1146 w 2265"/>
                <a:gd name="T7" fmla="*/ 60 h 2466"/>
                <a:gd name="T8" fmla="*/ 995 w 2265"/>
                <a:gd name="T9" fmla="*/ 141 h 2466"/>
                <a:gd name="T10" fmla="*/ 863 w 2265"/>
                <a:gd name="T11" fmla="*/ 253 h 2466"/>
                <a:gd name="T12" fmla="*/ 776 w 2265"/>
                <a:gd name="T13" fmla="*/ 362 h 2466"/>
                <a:gd name="T14" fmla="*/ 618 w 2265"/>
                <a:gd name="T15" fmla="*/ 529 h 2466"/>
                <a:gd name="T16" fmla="*/ 516 w 2265"/>
                <a:gd name="T17" fmla="*/ 598 h 2466"/>
                <a:gd name="T18" fmla="*/ 419 w 2265"/>
                <a:gd name="T19" fmla="*/ 637 h 2466"/>
                <a:gd name="T20" fmla="*/ 310 w 2265"/>
                <a:gd name="T21" fmla="*/ 660 h 2466"/>
                <a:gd name="T22" fmla="*/ 183 w 2265"/>
                <a:gd name="T23" fmla="*/ 666 h 2466"/>
                <a:gd name="T24" fmla="*/ 111 w 2265"/>
                <a:gd name="T25" fmla="*/ 669 h 2466"/>
                <a:gd name="T26" fmla="*/ 48 w 2265"/>
                <a:gd name="T27" fmla="*/ 704 h 2466"/>
                <a:gd name="T28" fmla="*/ 9 w 2265"/>
                <a:gd name="T29" fmla="*/ 765 h 2466"/>
                <a:gd name="T30" fmla="*/ 0 w 2265"/>
                <a:gd name="T31" fmla="*/ 830 h 2466"/>
                <a:gd name="T32" fmla="*/ 28 w 2265"/>
                <a:gd name="T33" fmla="*/ 915 h 2466"/>
                <a:gd name="T34" fmla="*/ 93 w 2265"/>
                <a:gd name="T35" fmla="*/ 976 h 2466"/>
                <a:gd name="T36" fmla="*/ 182 w 2265"/>
                <a:gd name="T37" fmla="*/ 1017 h 2466"/>
                <a:gd name="T38" fmla="*/ 285 w 2265"/>
                <a:gd name="T39" fmla="*/ 1037 h 2466"/>
                <a:gd name="T40" fmla="*/ 468 w 2265"/>
                <a:gd name="T41" fmla="*/ 1034 h 2466"/>
                <a:gd name="T42" fmla="*/ 709 w 2265"/>
                <a:gd name="T43" fmla="*/ 985 h 2466"/>
                <a:gd name="T44" fmla="*/ 194 w 2265"/>
                <a:gd name="T45" fmla="*/ 2293 h 2466"/>
                <a:gd name="T46" fmla="*/ 202 w 2265"/>
                <a:gd name="T47" fmla="*/ 2368 h 2466"/>
                <a:gd name="T48" fmla="*/ 245 w 2265"/>
                <a:gd name="T49" fmla="*/ 2427 h 2466"/>
                <a:gd name="T50" fmla="*/ 298 w 2265"/>
                <a:gd name="T51" fmla="*/ 2457 h 2466"/>
                <a:gd name="T52" fmla="*/ 374 w 2265"/>
                <a:gd name="T53" fmla="*/ 2464 h 2466"/>
                <a:gd name="T54" fmla="*/ 442 w 2265"/>
                <a:gd name="T55" fmla="*/ 2436 h 2466"/>
                <a:gd name="T56" fmla="*/ 489 w 2265"/>
                <a:gd name="T57" fmla="*/ 2378 h 2466"/>
                <a:gd name="T58" fmla="*/ 899 w 2265"/>
                <a:gd name="T59" fmla="*/ 1413 h 2466"/>
                <a:gd name="T60" fmla="*/ 797 w 2265"/>
                <a:gd name="T61" fmla="*/ 1813 h 2466"/>
                <a:gd name="T62" fmla="*/ 788 w 2265"/>
                <a:gd name="T63" fmla="*/ 1896 h 2466"/>
                <a:gd name="T64" fmla="*/ 818 w 2265"/>
                <a:gd name="T65" fmla="*/ 1961 h 2466"/>
                <a:gd name="T66" fmla="*/ 878 w 2265"/>
                <a:gd name="T67" fmla="*/ 2006 h 2466"/>
                <a:gd name="T68" fmla="*/ 937 w 2265"/>
                <a:gd name="T69" fmla="*/ 2021 h 2466"/>
                <a:gd name="T70" fmla="*/ 1011 w 2265"/>
                <a:gd name="T71" fmla="*/ 2006 h 2466"/>
                <a:gd name="T72" fmla="*/ 1067 w 2265"/>
                <a:gd name="T73" fmla="*/ 1960 h 2466"/>
                <a:gd name="T74" fmla="*/ 1226 w 2265"/>
                <a:gd name="T75" fmla="*/ 1597 h 2466"/>
                <a:gd name="T76" fmla="*/ 1186 w 2265"/>
                <a:gd name="T77" fmla="*/ 1813 h 2466"/>
                <a:gd name="T78" fmla="*/ 1177 w 2265"/>
                <a:gd name="T79" fmla="*/ 1894 h 2466"/>
                <a:gd name="T80" fmla="*/ 1206 w 2265"/>
                <a:gd name="T81" fmla="*/ 1961 h 2466"/>
                <a:gd name="T82" fmla="*/ 1266 w 2265"/>
                <a:gd name="T83" fmla="*/ 2006 h 2466"/>
                <a:gd name="T84" fmla="*/ 1327 w 2265"/>
                <a:gd name="T85" fmla="*/ 2021 h 2466"/>
                <a:gd name="T86" fmla="*/ 1399 w 2265"/>
                <a:gd name="T87" fmla="*/ 2006 h 2466"/>
                <a:gd name="T88" fmla="*/ 1456 w 2265"/>
                <a:gd name="T89" fmla="*/ 1960 h 2466"/>
                <a:gd name="T90" fmla="*/ 1608 w 2265"/>
                <a:gd name="T91" fmla="*/ 1614 h 2466"/>
                <a:gd name="T92" fmla="*/ 1574 w 2265"/>
                <a:gd name="T93" fmla="*/ 1813 h 2466"/>
                <a:gd name="T94" fmla="*/ 1564 w 2265"/>
                <a:gd name="T95" fmla="*/ 1880 h 2466"/>
                <a:gd name="T96" fmla="*/ 1586 w 2265"/>
                <a:gd name="T97" fmla="*/ 1950 h 2466"/>
                <a:gd name="T98" fmla="*/ 1640 w 2265"/>
                <a:gd name="T99" fmla="*/ 1999 h 2466"/>
                <a:gd name="T100" fmla="*/ 1700 w 2265"/>
                <a:gd name="T101" fmla="*/ 2019 h 2466"/>
                <a:gd name="T102" fmla="*/ 1773 w 2265"/>
                <a:gd name="T103" fmla="*/ 2012 h 2466"/>
                <a:gd name="T104" fmla="*/ 1835 w 2265"/>
                <a:gd name="T105" fmla="*/ 1971 h 2466"/>
                <a:gd name="T106" fmla="*/ 1866 w 2265"/>
                <a:gd name="T107" fmla="*/ 1918 h 2466"/>
                <a:gd name="T108" fmla="*/ 2242 w 2265"/>
                <a:gd name="T109" fmla="*/ 1007 h 2466"/>
                <a:gd name="T110" fmla="*/ 2265 w 2265"/>
                <a:gd name="T111" fmla="*/ 807 h 2466"/>
                <a:gd name="T112" fmla="*/ 2240 w 2265"/>
                <a:gd name="T113" fmla="*/ 613 h 2466"/>
                <a:gd name="T114" fmla="*/ 2169 w 2265"/>
                <a:gd name="T115" fmla="*/ 431 h 2466"/>
                <a:gd name="T116" fmla="*/ 2056 w 2265"/>
                <a:gd name="T117" fmla="*/ 271 h 2466"/>
                <a:gd name="T118" fmla="*/ 1906 w 2265"/>
                <a:gd name="T119" fmla="*/ 140 h 2466"/>
                <a:gd name="T120" fmla="*/ 1761 w 2265"/>
                <a:gd name="T121" fmla="*/ 62 h 2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65" h="2466">
                  <a:moveTo>
                    <a:pt x="1761" y="62"/>
                  </a:moveTo>
                  <a:lnTo>
                    <a:pt x="1761" y="62"/>
                  </a:lnTo>
                  <a:lnTo>
                    <a:pt x="1726" y="49"/>
                  </a:lnTo>
                  <a:lnTo>
                    <a:pt x="1692" y="38"/>
                  </a:lnTo>
                  <a:lnTo>
                    <a:pt x="1657" y="27"/>
                  </a:lnTo>
                  <a:lnTo>
                    <a:pt x="1622" y="18"/>
                  </a:lnTo>
                  <a:lnTo>
                    <a:pt x="1587" y="12"/>
                  </a:lnTo>
                  <a:lnTo>
                    <a:pt x="1553" y="7"/>
                  </a:lnTo>
                  <a:lnTo>
                    <a:pt x="1518" y="4"/>
                  </a:lnTo>
                  <a:lnTo>
                    <a:pt x="1483" y="2"/>
                  </a:lnTo>
                  <a:lnTo>
                    <a:pt x="1448" y="0"/>
                  </a:lnTo>
                  <a:lnTo>
                    <a:pt x="1413" y="2"/>
                  </a:lnTo>
                  <a:lnTo>
                    <a:pt x="1378" y="4"/>
                  </a:lnTo>
                  <a:lnTo>
                    <a:pt x="1345" y="8"/>
                  </a:lnTo>
                  <a:lnTo>
                    <a:pt x="1310" y="13"/>
                  </a:lnTo>
                  <a:lnTo>
                    <a:pt x="1277" y="20"/>
                  </a:lnTo>
                  <a:lnTo>
                    <a:pt x="1243" y="27"/>
                  </a:lnTo>
                  <a:lnTo>
                    <a:pt x="1211" y="38"/>
                  </a:lnTo>
                  <a:lnTo>
                    <a:pt x="1178" y="48"/>
                  </a:lnTo>
                  <a:lnTo>
                    <a:pt x="1146" y="60"/>
                  </a:lnTo>
                  <a:lnTo>
                    <a:pt x="1114" y="74"/>
                  </a:lnTo>
                  <a:lnTo>
                    <a:pt x="1084" y="88"/>
                  </a:lnTo>
                  <a:lnTo>
                    <a:pt x="1053" y="105"/>
                  </a:lnTo>
                  <a:lnTo>
                    <a:pt x="1024" y="122"/>
                  </a:lnTo>
                  <a:lnTo>
                    <a:pt x="995" y="141"/>
                  </a:lnTo>
                  <a:lnTo>
                    <a:pt x="967" y="160"/>
                  </a:lnTo>
                  <a:lnTo>
                    <a:pt x="940" y="182"/>
                  </a:lnTo>
                  <a:lnTo>
                    <a:pt x="913" y="204"/>
                  </a:lnTo>
                  <a:lnTo>
                    <a:pt x="888" y="228"/>
                  </a:lnTo>
                  <a:lnTo>
                    <a:pt x="863" y="253"/>
                  </a:lnTo>
                  <a:lnTo>
                    <a:pt x="840" y="278"/>
                  </a:lnTo>
                  <a:lnTo>
                    <a:pt x="817" y="305"/>
                  </a:lnTo>
                  <a:lnTo>
                    <a:pt x="796" y="332"/>
                  </a:lnTo>
                  <a:lnTo>
                    <a:pt x="776" y="362"/>
                  </a:lnTo>
                  <a:lnTo>
                    <a:pt x="776" y="362"/>
                  </a:lnTo>
                  <a:lnTo>
                    <a:pt x="744" y="400"/>
                  </a:lnTo>
                  <a:lnTo>
                    <a:pt x="713" y="436"/>
                  </a:lnTo>
                  <a:lnTo>
                    <a:pt x="682" y="470"/>
                  </a:lnTo>
                  <a:lnTo>
                    <a:pt x="651" y="500"/>
                  </a:lnTo>
                  <a:lnTo>
                    <a:pt x="618" y="529"/>
                  </a:lnTo>
                  <a:lnTo>
                    <a:pt x="584" y="555"/>
                  </a:lnTo>
                  <a:lnTo>
                    <a:pt x="567" y="567"/>
                  </a:lnTo>
                  <a:lnTo>
                    <a:pt x="551" y="578"/>
                  </a:lnTo>
                  <a:lnTo>
                    <a:pt x="534" y="588"/>
                  </a:lnTo>
                  <a:lnTo>
                    <a:pt x="516" y="598"/>
                  </a:lnTo>
                  <a:lnTo>
                    <a:pt x="497" y="608"/>
                  </a:lnTo>
                  <a:lnTo>
                    <a:pt x="479" y="616"/>
                  </a:lnTo>
                  <a:lnTo>
                    <a:pt x="459" y="624"/>
                  </a:lnTo>
                  <a:lnTo>
                    <a:pt x="439" y="632"/>
                  </a:lnTo>
                  <a:lnTo>
                    <a:pt x="419" y="637"/>
                  </a:lnTo>
                  <a:lnTo>
                    <a:pt x="399" y="644"/>
                  </a:lnTo>
                  <a:lnTo>
                    <a:pt x="377" y="649"/>
                  </a:lnTo>
                  <a:lnTo>
                    <a:pt x="355" y="653"/>
                  </a:lnTo>
                  <a:lnTo>
                    <a:pt x="332" y="658"/>
                  </a:lnTo>
                  <a:lnTo>
                    <a:pt x="310" y="660"/>
                  </a:lnTo>
                  <a:lnTo>
                    <a:pt x="286" y="662"/>
                  </a:lnTo>
                  <a:lnTo>
                    <a:pt x="262" y="664"/>
                  </a:lnTo>
                  <a:lnTo>
                    <a:pt x="236" y="666"/>
                  </a:lnTo>
                  <a:lnTo>
                    <a:pt x="210" y="666"/>
                  </a:lnTo>
                  <a:lnTo>
                    <a:pt x="183" y="666"/>
                  </a:lnTo>
                  <a:lnTo>
                    <a:pt x="156" y="664"/>
                  </a:lnTo>
                  <a:lnTo>
                    <a:pt x="156" y="664"/>
                  </a:lnTo>
                  <a:lnTo>
                    <a:pt x="140" y="664"/>
                  </a:lnTo>
                  <a:lnTo>
                    <a:pt x="125" y="666"/>
                  </a:lnTo>
                  <a:lnTo>
                    <a:pt x="111" y="669"/>
                  </a:lnTo>
                  <a:lnTo>
                    <a:pt x="96" y="673"/>
                  </a:lnTo>
                  <a:lnTo>
                    <a:pt x="83" y="679"/>
                  </a:lnTo>
                  <a:lnTo>
                    <a:pt x="70" y="686"/>
                  </a:lnTo>
                  <a:lnTo>
                    <a:pt x="58" y="695"/>
                  </a:lnTo>
                  <a:lnTo>
                    <a:pt x="48" y="704"/>
                  </a:lnTo>
                  <a:lnTo>
                    <a:pt x="38" y="714"/>
                  </a:lnTo>
                  <a:lnTo>
                    <a:pt x="29" y="725"/>
                  </a:lnTo>
                  <a:lnTo>
                    <a:pt x="21" y="738"/>
                  </a:lnTo>
                  <a:lnTo>
                    <a:pt x="13" y="751"/>
                  </a:lnTo>
                  <a:lnTo>
                    <a:pt x="9" y="765"/>
                  </a:lnTo>
                  <a:lnTo>
                    <a:pt x="4" y="779"/>
                  </a:lnTo>
                  <a:lnTo>
                    <a:pt x="1" y="794"/>
                  </a:lnTo>
                  <a:lnTo>
                    <a:pt x="0" y="810"/>
                  </a:lnTo>
                  <a:lnTo>
                    <a:pt x="0" y="810"/>
                  </a:lnTo>
                  <a:lnTo>
                    <a:pt x="0" y="830"/>
                  </a:lnTo>
                  <a:lnTo>
                    <a:pt x="2" y="849"/>
                  </a:lnTo>
                  <a:lnTo>
                    <a:pt x="6" y="867"/>
                  </a:lnTo>
                  <a:lnTo>
                    <a:pt x="12" y="884"/>
                  </a:lnTo>
                  <a:lnTo>
                    <a:pt x="20" y="900"/>
                  </a:lnTo>
                  <a:lnTo>
                    <a:pt x="28" y="915"/>
                  </a:lnTo>
                  <a:lnTo>
                    <a:pt x="39" y="929"/>
                  </a:lnTo>
                  <a:lnTo>
                    <a:pt x="50" y="942"/>
                  </a:lnTo>
                  <a:lnTo>
                    <a:pt x="64" y="955"/>
                  </a:lnTo>
                  <a:lnTo>
                    <a:pt x="77" y="966"/>
                  </a:lnTo>
                  <a:lnTo>
                    <a:pt x="93" y="976"/>
                  </a:lnTo>
                  <a:lnTo>
                    <a:pt x="109" y="986"/>
                  </a:lnTo>
                  <a:lnTo>
                    <a:pt x="127" y="995"/>
                  </a:lnTo>
                  <a:lnTo>
                    <a:pt x="145" y="1003"/>
                  </a:lnTo>
                  <a:lnTo>
                    <a:pt x="163" y="1010"/>
                  </a:lnTo>
                  <a:lnTo>
                    <a:pt x="182" y="1017"/>
                  </a:lnTo>
                  <a:lnTo>
                    <a:pt x="202" y="1022"/>
                  </a:lnTo>
                  <a:lnTo>
                    <a:pt x="222" y="1027"/>
                  </a:lnTo>
                  <a:lnTo>
                    <a:pt x="244" y="1031"/>
                  </a:lnTo>
                  <a:lnTo>
                    <a:pt x="264" y="1035"/>
                  </a:lnTo>
                  <a:lnTo>
                    <a:pt x="285" y="1037"/>
                  </a:lnTo>
                  <a:lnTo>
                    <a:pt x="307" y="1039"/>
                  </a:lnTo>
                  <a:lnTo>
                    <a:pt x="349" y="1041"/>
                  </a:lnTo>
                  <a:lnTo>
                    <a:pt x="391" y="1040"/>
                  </a:lnTo>
                  <a:lnTo>
                    <a:pt x="430" y="1038"/>
                  </a:lnTo>
                  <a:lnTo>
                    <a:pt x="468" y="1034"/>
                  </a:lnTo>
                  <a:lnTo>
                    <a:pt x="503" y="1026"/>
                  </a:lnTo>
                  <a:lnTo>
                    <a:pt x="503" y="1026"/>
                  </a:lnTo>
                  <a:lnTo>
                    <a:pt x="581" y="1010"/>
                  </a:lnTo>
                  <a:lnTo>
                    <a:pt x="709" y="985"/>
                  </a:lnTo>
                  <a:lnTo>
                    <a:pt x="709" y="985"/>
                  </a:lnTo>
                  <a:lnTo>
                    <a:pt x="384" y="1806"/>
                  </a:lnTo>
                  <a:lnTo>
                    <a:pt x="203" y="2259"/>
                  </a:lnTo>
                  <a:lnTo>
                    <a:pt x="203" y="2259"/>
                  </a:lnTo>
                  <a:lnTo>
                    <a:pt x="197" y="2276"/>
                  </a:lnTo>
                  <a:lnTo>
                    <a:pt x="194" y="2293"/>
                  </a:lnTo>
                  <a:lnTo>
                    <a:pt x="193" y="2309"/>
                  </a:lnTo>
                  <a:lnTo>
                    <a:pt x="193" y="2324"/>
                  </a:lnTo>
                  <a:lnTo>
                    <a:pt x="194" y="2340"/>
                  </a:lnTo>
                  <a:lnTo>
                    <a:pt x="197" y="2355"/>
                  </a:lnTo>
                  <a:lnTo>
                    <a:pt x="202" y="2368"/>
                  </a:lnTo>
                  <a:lnTo>
                    <a:pt x="208" y="2382"/>
                  </a:lnTo>
                  <a:lnTo>
                    <a:pt x="215" y="2394"/>
                  </a:lnTo>
                  <a:lnTo>
                    <a:pt x="224" y="2405"/>
                  </a:lnTo>
                  <a:lnTo>
                    <a:pt x="233" y="2417"/>
                  </a:lnTo>
                  <a:lnTo>
                    <a:pt x="245" y="2427"/>
                  </a:lnTo>
                  <a:lnTo>
                    <a:pt x="257" y="2436"/>
                  </a:lnTo>
                  <a:lnTo>
                    <a:pt x="269" y="2444"/>
                  </a:lnTo>
                  <a:lnTo>
                    <a:pt x="283" y="2450"/>
                  </a:lnTo>
                  <a:lnTo>
                    <a:pt x="298" y="2457"/>
                  </a:lnTo>
                  <a:lnTo>
                    <a:pt x="298" y="2457"/>
                  </a:lnTo>
                  <a:lnTo>
                    <a:pt x="313" y="2462"/>
                  </a:lnTo>
                  <a:lnTo>
                    <a:pt x="328" y="2464"/>
                  </a:lnTo>
                  <a:lnTo>
                    <a:pt x="344" y="2466"/>
                  </a:lnTo>
                  <a:lnTo>
                    <a:pt x="358" y="2466"/>
                  </a:lnTo>
                  <a:lnTo>
                    <a:pt x="374" y="2464"/>
                  </a:lnTo>
                  <a:lnTo>
                    <a:pt x="389" y="2462"/>
                  </a:lnTo>
                  <a:lnTo>
                    <a:pt x="402" y="2457"/>
                  </a:lnTo>
                  <a:lnTo>
                    <a:pt x="416" y="2452"/>
                  </a:lnTo>
                  <a:lnTo>
                    <a:pt x="429" y="2444"/>
                  </a:lnTo>
                  <a:lnTo>
                    <a:pt x="442" y="2436"/>
                  </a:lnTo>
                  <a:lnTo>
                    <a:pt x="453" y="2427"/>
                  </a:lnTo>
                  <a:lnTo>
                    <a:pt x="464" y="2416"/>
                  </a:lnTo>
                  <a:lnTo>
                    <a:pt x="473" y="2404"/>
                  </a:lnTo>
                  <a:lnTo>
                    <a:pt x="482" y="2392"/>
                  </a:lnTo>
                  <a:lnTo>
                    <a:pt x="489" y="2378"/>
                  </a:lnTo>
                  <a:lnTo>
                    <a:pt x="495" y="2364"/>
                  </a:lnTo>
                  <a:lnTo>
                    <a:pt x="495" y="2364"/>
                  </a:lnTo>
                  <a:lnTo>
                    <a:pt x="683" y="1923"/>
                  </a:lnTo>
                  <a:lnTo>
                    <a:pt x="899" y="1413"/>
                  </a:lnTo>
                  <a:lnTo>
                    <a:pt x="899" y="1413"/>
                  </a:lnTo>
                  <a:lnTo>
                    <a:pt x="919" y="1431"/>
                  </a:lnTo>
                  <a:lnTo>
                    <a:pt x="941" y="1449"/>
                  </a:lnTo>
                  <a:lnTo>
                    <a:pt x="941" y="1449"/>
                  </a:lnTo>
                  <a:lnTo>
                    <a:pt x="797" y="1813"/>
                  </a:lnTo>
                  <a:lnTo>
                    <a:pt x="797" y="1813"/>
                  </a:lnTo>
                  <a:lnTo>
                    <a:pt x="792" y="1831"/>
                  </a:lnTo>
                  <a:lnTo>
                    <a:pt x="789" y="1848"/>
                  </a:lnTo>
                  <a:lnTo>
                    <a:pt x="787" y="1864"/>
                  </a:lnTo>
                  <a:lnTo>
                    <a:pt x="787" y="1880"/>
                  </a:lnTo>
                  <a:lnTo>
                    <a:pt x="788" y="1896"/>
                  </a:lnTo>
                  <a:lnTo>
                    <a:pt x="791" y="1910"/>
                  </a:lnTo>
                  <a:lnTo>
                    <a:pt x="796" y="1924"/>
                  </a:lnTo>
                  <a:lnTo>
                    <a:pt x="803" y="1937"/>
                  </a:lnTo>
                  <a:lnTo>
                    <a:pt x="809" y="1950"/>
                  </a:lnTo>
                  <a:lnTo>
                    <a:pt x="818" y="1961"/>
                  </a:lnTo>
                  <a:lnTo>
                    <a:pt x="828" y="1972"/>
                  </a:lnTo>
                  <a:lnTo>
                    <a:pt x="838" y="1982"/>
                  </a:lnTo>
                  <a:lnTo>
                    <a:pt x="851" y="1991"/>
                  </a:lnTo>
                  <a:lnTo>
                    <a:pt x="863" y="1999"/>
                  </a:lnTo>
                  <a:lnTo>
                    <a:pt x="878" y="2006"/>
                  </a:lnTo>
                  <a:lnTo>
                    <a:pt x="892" y="2012"/>
                  </a:lnTo>
                  <a:lnTo>
                    <a:pt x="892" y="2012"/>
                  </a:lnTo>
                  <a:lnTo>
                    <a:pt x="907" y="2016"/>
                  </a:lnTo>
                  <a:lnTo>
                    <a:pt x="923" y="2019"/>
                  </a:lnTo>
                  <a:lnTo>
                    <a:pt x="937" y="2021"/>
                  </a:lnTo>
                  <a:lnTo>
                    <a:pt x="953" y="2021"/>
                  </a:lnTo>
                  <a:lnTo>
                    <a:pt x="968" y="2019"/>
                  </a:lnTo>
                  <a:lnTo>
                    <a:pt x="982" y="2016"/>
                  </a:lnTo>
                  <a:lnTo>
                    <a:pt x="996" y="2012"/>
                  </a:lnTo>
                  <a:lnTo>
                    <a:pt x="1011" y="2006"/>
                  </a:lnTo>
                  <a:lnTo>
                    <a:pt x="1023" y="1999"/>
                  </a:lnTo>
                  <a:lnTo>
                    <a:pt x="1035" y="1991"/>
                  </a:lnTo>
                  <a:lnTo>
                    <a:pt x="1047" y="1981"/>
                  </a:lnTo>
                  <a:lnTo>
                    <a:pt x="1058" y="1971"/>
                  </a:lnTo>
                  <a:lnTo>
                    <a:pt x="1067" y="1960"/>
                  </a:lnTo>
                  <a:lnTo>
                    <a:pt x="1076" y="1947"/>
                  </a:lnTo>
                  <a:lnTo>
                    <a:pt x="1084" y="1933"/>
                  </a:lnTo>
                  <a:lnTo>
                    <a:pt x="1089" y="1918"/>
                  </a:lnTo>
                  <a:lnTo>
                    <a:pt x="1089" y="1918"/>
                  </a:lnTo>
                  <a:lnTo>
                    <a:pt x="1226" y="1597"/>
                  </a:lnTo>
                  <a:lnTo>
                    <a:pt x="1226" y="1597"/>
                  </a:lnTo>
                  <a:lnTo>
                    <a:pt x="1266" y="1607"/>
                  </a:lnTo>
                  <a:lnTo>
                    <a:pt x="1266" y="1607"/>
                  </a:lnTo>
                  <a:lnTo>
                    <a:pt x="1186" y="1813"/>
                  </a:lnTo>
                  <a:lnTo>
                    <a:pt x="1186" y="1813"/>
                  </a:lnTo>
                  <a:lnTo>
                    <a:pt x="1180" y="1831"/>
                  </a:lnTo>
                  <a:lnTo>
                    <a:pt x="1177" y="1847"/>
                  </a:lnTo>
                  <a:lnTo>
                    <a:pt x="1175" y="1864"/>
                  </a:lnTo>
                  <a:lnTo>
                    <a:pt x="1175" y="1880"/>
                  </a:lnTo>
                  <a:lnTo>
                    <a:pt x="1177" y="1894"/>
                  </a:lnTo>
                  <a:lnTo>
                    <a:pt x="1180" y="1909"/>
                  </a:lnTo>
                  <a:lnTo>
                    <a:pt x="1185" y="1924"/>
                  </a:lnTo>
                  <a:lnTo>
                    <a:pt x="1191" y="1937"/>
                  </a:lnTo>
                  <a:lnTo>
                    <a:pt x="1198" y="1950"/>
                  </a:lnTo>
                  <a:lnTo>
                    <a:pt x="1206" y="1961"/>
                  </a:lnTo>
                  <a:lnTo>
                    <a:pt x="1216" y="1972"/>
                  </a:lnTo>
                  <a:lnTo>
                    <a:pt x="1228" y="1982"/>
                  </a:lnTo>
                  <a:lnTo>
                    <a:pt x="1239" y="1991"/>
                  </a:lnTo>
                  <a:lnTo>
                    <a:pt x="1252" y="1999"/>
                  </a:lnTo>
                  <a:lnTo>
                    <a:pt x="1266" y="2006"/>
                  </a:lnTo>
                  <a:lnTo>
                    <a:pt x="1280" y="2012"/>
                  </a:lnTo>
                  <a:lnTo>
                    <a:pt x="1280" y="2012"/>
                  </a:lnTo>
                  <a:lnTo>
                    <a:pt x="1296" y="2016"/>
                  </a:lnTo>
                  <a:lnTo>
                    <a:pt x="1311" y="2019"/>
                  </a:lnTo>
                  <a:lnTo>
                    <a:pt x="1327" y="2021"/>
                  </a:lnTo>
                  <a:lnTo>
                    <a:pt x="1341" y="2021"/>
                  </a:lnTo>
                  <a:lnTo>
                    <a:pt x="1356" y="2019"/>
                  </a:lnTo>
                  <a:lnTo>
                    <a:pt x="1370" y="2016"/>
                  </a:lnTo>
                  <a:lnTo>
                    <a:pt x="1385" y="2012"/>
                  </a:lnTo>
                  <a:lnTo>
                    <a:pt x="1399" y="2006"/>
                  </a:lnTo>
                  <a:lnTo>
                    <a:pt x="1412" y="1999"/>
                  </a:lnTo>
                  <a:lnTo>
                    <a:pt x="1424" y="1991"/>
                  </a:lnTo>
                  <a:lnTo>
                    <a:pt x="1436" y="1981"/>
                  </a:lnTo>
                  <a:lnTo>
                    <a:pt x="1446" y="1971"/>
                  </a:lnTo>
                  <a:lnTo>
                    <a:pt x="1456" y="1960"/>
                  </a:lnTo>
                  <a:lnTo>
                    <a:pt x="1465" y="1946"/>
                  </a:lnTo>
                  <a:lnTo>
                    <a:pt x="1472" y="1933"/>
                  </a:lnTo>
                  <a:lnTo>
                    <a:pt x="1478" y="1918"/>
                  </a:lnTo>
                  <a:lnTo>
                    <a:pt x="1478" y="1918"/>
                  </a:lnTo>
                  <a:lnTo>
                    <a:pt x="1608" y="1614"/>
                  </a:lnTo>
                  <a:lnTo>
                    <a:pt x="1608" y="1614"/>
                  </a:lnTo>
                  <a:lnTo>
                    <a:pt x="1632" y="1609"/>
                  </a:lnTo>
                  <a:lnTo>
                    <a:pt x="1657" y="1603"/>
                  </a:lnTo>
                  <a:lnTo>
                    <a:pt x="1657" y="1603"/>
                  </a:lnTo>
                  <a:lnTo>
                    <a:pt x="1574" y="1813"/>
                  </a:lnTo>
                  <a:lnTo>
                    <a:pt x="1574" y="1813"/>
                  </a:lnTo>
                  <a:lnTo>
                    <a:pt x="1570" y="1830"/>
                  </a:lnTo>
                  <a:lnTo>
                    <a:pt x="1566" y="1847"/>
                  </a:lnTo>
                  <a:lnTo>
                    <a:pt x="1564" y="1864"/>
                  </a:lnTo>
                  <a:lnTo>
                    <a:pt x="1564" y="1880"/>
                  </a:lnTo>
                  <a:lnTo>
                    <a:pt x="1565" y="1894"/>
                  </a:lnTo>
                  <a:lnTo>
                    <a:pt x="1568" y="1909"/>
                  </a:lnTo>
                  <a:lnTo>
                    <a:pt x="1573" y="1924"/>
                  </a:lnTo>
                  <a:lnTo>
                    <a:pt x="1580" y="1936"/>
                  </a:lnTo>
                  <a:lnTo>
                    <a:pt x="1586" y="1950"/>
                  </a:lnTo>
                  <a:lnTo>
                    <a:pt x="1595" y="1961"/>
                  </a:lnTo>
                  <a:lnTo>
                    <a:pt x="1604" y="1972"/>
                  </a:lnTo>
                  <a:lnTo>
                    <a:pt x="1616" y="1981"/>
                  </a:lnTo>
                  <a:lnTo>
                    <a:pt x="1628" y="1990"/>
                  </a:lnTo>
                  <a:lnTo>
                    <a:pt x="1640" y="1999"/>
                  </a:lnTo>
                  <a:lnTo>
                    <a:pt x="1655" y="2006"/>
                  </a:lnTo>
                  <a:lnTo>
                    <a:pt x="1670" y="2012"/>
                  </a:lnTo>
                  <a:lnTo>
                    <a:pt x="1670" y="2012"/>
                  </a:lnTo>
                  <a:lnTo>
                    <a:pt x="1684" y="2016"/>
                  </a:lnTo>
                  <a:lnTo>
                    <a:pt x="1700" y="2019"/>
                  </a:lnTo>
                  <a:lnTo>
                    <a:pt x="1715" y="2021"/>
                  </a:lnTo>
                  <a:lnTo>
                    <a:pt x="1730" y="2021"/>
                  </a:lnTo>
                  <a:lnTo>
                    <a:pt x="1745" y="2019"/>
                  </a:lnTo>
                  <a:lnTo>
                    <a:pt x="1760" y="2016"/>
                  </a:lnTo>
                  <a:lnTo>
                    <a:pt x="1773" y="2012"/>
                  </a:lnTo>
                  <a:lnTo>
                    <a:pt x="1787" y="2006"/>
                  </a:lnTo>
                  <a:lnTo>
                    <a:pt x="1800" y="1999"/>
                  </a:lnTo>
                  <a:lnTo>
                    <a:pt x="1812" y="1991"/>
                  </a:lnTo>
                  <a:lnTo>
                    <a:pt x="1824" y="1981"/>
                  </a:lnTo>
                  <a:lnTo>
                    <a:pt x="1835" y="1971"/>
                  </a:lnTo>
                  <a:lnTo>
                    <a:pt x="1844" y="1960"/>
                  </a:lnTo>
                  <a:lnTo>
                    <a:pt x="1853" y="1946"/>
                  </a:lnTo>
                  <a:lnTo>
                    <a:pt x="1861" y="1933"/>
                  </a:lnTo>
                  <a:lnTo>
                    <a:pt x="1866" y="1918"/>
                  </a:lnTo>
                  <a:lnTo>
                    <a:pt x="1866" y="1918"/>
                  </a:lnTo>
                  <a:lnTo>
                    <a:pt x="2204" y="1125"/>
                  </a:lnTo>
                  <a:lnTo>
                    <a:pt x="2204" y="1125"/>
                  </a:lnTo>
                  <a:lnTo>
                    <a:pt x="2218" y="1085"/>
                  </a:lnTo>
                  <a:lnTo>
                    <a:pt x="2231" y="1046"/>
                  </a:lnTo>
                  <a:lnTo>
                    <a:pt x="2242" y="1007"/>
                  </a:lnTo>
                  <a:lnTo>
                    <a:pt x="2251" y="967"/>
                  </a:lnTo>
                  <a:lnTo>
                    <a:pt x="2258" y="927"/>
                  </a:lnTo>
                  <a:lnTo>
                    <a:pt x="2262" y="887"/>
                  </a:lnTo>
                  <a:lnTo>
                    <a:pt x="2265" y="847"/>
                  </a:lnTo>
                  <a:lnTo>
                    <a:pt x="2265" y="807"/>
                  </a:lnTo>
                  <a:lnTo>
                    <a:pt x="2263" y="768"/>
                  </a:lnTo>
                  <a:lnTo>
                    <a:pt x="2260" y="729"/>
                  </a:lnTo>
                  <a:lnTo>
                    <a:pt x="2256" y="689"/>
                  </a:lnTo>
                  <a:lnTo>
                    <a:pt x="2248" y="651"/>
                  </a:lnTo>
                  <a:lnTo>
                    <a:pt x="2240" y="613"/>
                  </a:lnTo>
                  <a:lnTo>
                    <a:pt x="2229" y="576"/>
                  </a:lnTo>
                  <a:lnTo>
                    <a:pt x="2216" y="538"/>
                  </a:lnTo>
                  <a:lnTo>
                    <a:pt x="2202" y="501"/>
                  </a:lnTo>
                  <a:lnTo>
                    <a:pt x="2186" y="466"/>
                  </a:lnTo>
                  <a:lnTo>
                    <a:pt x="2169" y="431"/>
                  </a:lnTo>
                  <a:lnTo>
                    <a:pt x="2150" y="397"/>
                  </a:lnTo>
                  <a:lnTo>
                    <a:pt x="2128" y="364"/>
                  </a:lnTo>
                  <a:lnTo>
                    <a:pt x="2106" y="331"/>
                  </a:lnTo>
                  <a:lnTo>
                    <a:pt x="2082" y="301"/>
                  </a:lnTo>
                  <a:lnTo>
                    <a:pt x="2056" y="271"/>
                  </a:lnTo>
                  <a:lnTo>
                    <a:pt x="2029" y="241"/>
                  </a:lnTo>
                  <a:lnTo>
                    <a:pt x="2000" y="214"/>
                  </a:lnTo>
                  <a:lnTo>
                    <a:pt x="1971" y="188"/>
                  </a:lnTo>
                  <a:lnTo>
                    <a:pt x="1938" y="164"/>
                  </a:lnTo>
                  <a:lnTo>
                    <a:pt x="1906" y="140"/>
                  </a:lnTo>
                  <a:lnTo>
                    <a:pt x="1872" y="118"/>
                  </a:lnTo>
                  <a:lnTo>
                    <a:pt x="1836" y="97"/>
                  </a:lnTo>
                  <a:lnTo>
                    <a:pt x="1799" y="79"/>
                  </a:lnTo>
                  <a:lnTo>
                    <a:pt x="1761" y="62"/>
                  </a:lnTo>
                  <a:lnTo>
                    <a:pt x="1761" y="62"/>
                  </a:lnTo>
                  <a:close/>
                </a:path>
              </a:pathLst>
            </a:custGeom>
            <a:grpFill/>
            <a:ln w="9525">
              <a:solidFill>
                <a:srgbClr val="F2F2F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52" name="Rectangle 37">
              <a:extLst>
                <a:ext uri="{FF2B5EF4-FFF2-40B4-BE49-F238E27FC236}">
                  <a16:creationId xmlns:a16="http://schemas.microsoft.com/office/drawing/2014/main" id="{3D4FB8C3-3A5C-4A9C-A120-B6E9A8E9DE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21038"/>
              <a:ext cx="74613" cy="74613"/>
            </a:xfrm>
            <a:prstGeom prst="rect">
              <a:avLst/>
            </a:prstGeom>
            <a:grpFill/>
            <a:ln w="9525">
              <a:solidFill>
                <a:srgbClr val="F2F2F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sp>
        <p:nvSpPr>
          <p:cNvPr id="23" name="Symbol zastępczy tekstu 1">
            <a:extLst>
              <a:ext uri="{FF2B5EF4-FFF2-40B4-BE49-F238E27FC236}">
                <a16:creationId xmlns:a16="http://schemas.microsoft.com/office/drawing/2014/main" id="{433A65FE-174F-490E-82E8-27D47E3E51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99891" y="3967653"/>
            <a:ext cx="2816225" cy="368300"/>
          </a:xfrm>
        </p:spPr>
        <p:txBody>
          <a:bodyPr/>
          <a:lstStyle/>
          <a:p>
            <a:r>
              <a:rPr lang="pl-PL" sz="1600" b="1" dirty="0">
                <a:latin typeface="Calibri" panose="020F0502020204030204" pitchFamily="34" charset="0"/>
                <a:cs typeface="Calibri" panose="020F0502020204030204" pitchFamily="34" charset="0"/>
              </a:rPr>
              <a:t>OMÓWIENIE WYNIKÓW</a:t>
            </a:r>
          </a:p>
        </p:txBody>
      </p:sp>
    </p:spTree>
    <p:extLst>
      <p:ext uri="{BB962C8B-B14F-4D97-AF65-F5344CB8AC3E}">
        <p14:creationId xmlns:p14="http://schemas.microsoft.com/office/powerpoint/2010/main" val="11096293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tekstu 21">
            <a:extLst>
              <a:ext uri="{FF2B5EF4-FFF2-40B4-BE49-F238E27FC236}">
                <a16:creationId xmlns:a16="http://schemas.microsoft.com/office/drawing/2014/main" id="{C1617EA3-0C61-44E6-A7A7-C3B572A7E4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sz="1600"/>
              <a:t>Omówienie wyników (3/3)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F5EB3538-5E9E-4212-8617-8404F4A0DD83}"/>
              </a:ext>
            </a:extLst>
          </p:cNvPr>
          <p:cNvGrpSpPr/>
          <p:nvPr/>
        </p:nvGrpSpPr>
        <p:grpSpPr>
          <a:xfrm>
            <a:off x="346152" y="225588"/>
            <a:ext cx="235825" cy="320822"/>
            <a:chOff x="7240588" y="2684463"/>
            <a:chExt cx="449263" cy="611188"/>
          </a:xfrm>
        </p:grpSpPr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D4625111-8AEC-45F6-91C5-01A639FDFB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83463" y="3221038"/>
              <a:ext cx="193675" cy="74613"/>
            </a:xfrm>
            <a:custGeom>
              <a:avLst/>
              <a:gdLst>
                <a:gd name="T0" fmla="*/ 375 w 974"/>
                <a:gd name="T1" fmla="*/ 0 h 374"/>
                <a:gd name="T2" fmla="*/ 0 w 974"/>
                <a:gd name="T3" fmla="*/ 0 h 374"/>
                <a:gd name="T4" fmla="*/ 0 w 974"/>
                <a:gd name="T5" fmla="*/ 374 h 374"/>
                <a:gd name="T6" fmla="*/ 375 w 974"/>
                <a:gd name="T7" fmla="*/ 374 h 374"/>
                <a:gd name="T8" fmla="*/ 375 w 974"/>
                <a:gd name="T9" fmla="*/ 0 h 374"/>
                <a:gd name="T10" fmla="*/ 974 w 974"/>
                <a:gd name="T11" fmla="*/ 0 h 374"/>
                <a:gd name="T12" fmla="*/ 601 w 974"/>
                <a:gd name="T13" fmla="*/ 0 h 374"/>
                <a:gd name="T14" fmla="*/ 601 w 974"/>
                <a:gd name="T15" fmla="*/ 374 h 374"/>
                <a:gd name="T16" fmla="*/ 974 w 974"/>
                <a:gd name="T17" fmla="*/ 374 h 374"/>
                <a:gd name="T18" fmla="*/ 974 w 974"/>
                <a:gd name="T19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4" h="374">
                  <a:moveTo>
                    <a:pt x="375" y="0"/>
                  </a:moveTo>
                  <a:lnTo>
                    <a:pt x="0" y="0"/>
                  </a:lnTo>
                  <a:lnTo>
                    <a:pt x="0" y="374"/>
                  </a:lnTo>
                  <a:lnTo>
                    <a:pt x="375" y="374"/>
                  </a:lnTo>
                  <a:lnTo>
                    <a:pt x="375" y="0"/>
                  </a:lnTo>
                  <a:close/>
                  <a:moveTo>
                    <a:pt x="974" y="0"/>
                  </a:moveTo>
                  <a:lnTo>
                    <a:pt x="601" y="0"/>
                  </a:lnTo>
                  <a:lnTo>
                    <a:pt x="601" y="374"/>
                  </a:lnTo>
                  <a:lnTo>
                    <a:pt x="974" y="374"/>
                  </a:lnTo>
                  <a:lnTo>
                    <a:pt x="974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19D465AD-C8C4-46D0-8883-D310C6C3F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2684463"/>
              <a:ext cx="449263" cy="488950"/>
            </a:xfrm>
            <a:custGeom>
              <a:avLst/>
              <a:gdLst>
                <a:gd name="T0" fmla="*/ 1657 w 2265"/>
                <a:gd name="T1" fmla="*/ 27 h 2466"/>
                <a:gd name="T2" fmla="*/ 1483 w 2265"/>
                <a:gd name="T3" fmla="*/ 2 h 2466"/>
                <a:gd name="T4" fmla="*/ 1310 w 2265"/>
                <a:gd name="T5" fmla="*/ 13 h 2466"/>
                <a:gd name="T6" fmla="*/ 1146 w 2265"/>
                <a:gd name="T7" fmla="*/ 60 h 2466"/>
                <a:gd name="T8" fmla="*/ 995 w 2265"/>
                <a:gd name="T9" fmla="*/ 141 h 2466"/>
                <a:gd name="T10" fmla="*/ 863 w 2265"/>
                <a:gd name="T11" fmla="*/ 253 h 2466"/>
                <a:gd name="T12" fmla="*/ 776 w 2265"/>
                <a:gd name="T13" fmla="*/ 362 h 2466"/>
                <a:gd name="T14" fmla="*/ 618 w 2265"/>
                <a:gd name="T15" fmla="*/ 529 h 2466"/>
                <a:gd name="T16" fmla="*/ 516 w 2265"/>
                <a:gd name="T17" fmla="*/ 598 h 2466"/>
                <a:gd name="T18" fmla="*/ 419 w 2265"/>
                <a:gd name="T19" fmla="*/ 637 h 2466"/>
                <a:gd name="T20" fmla="*/ 310 w 2265"/>
                <a:gd name="T21" fmla="*/ 660 h 2466"/>
                <a:gd name="T22" fmla="*/ 183 w 2265"/>
                <a:gd name="T23" fmla="*/ 666 h 2466"/>
                <a:gd name="T24" fmla="*/ 111 w 2265"/>
                <a:gd name="T25" fmla="*/ 669 h 2466"/>
                <a:gd name="T26" fmla="*/ 48 w 2265"/>
                <a:gd name="T27" fmla="*/ 704 h 2466"/>
                <a:gd name="T28" fmla="*/ 9 w 2265"/>
                <a:gd name="T29" fmla="*/ 765 h 2466"/>
                <a:gd name="T30" fmla="*/ 0 w 2265"/>
                <a:gd name="T31" fmla="*/ 830 h 2466"/>
                <a:gd name="T32" fmla="*/ 28 w 2265"/>
                <a:gd name="T33" fmla="*/ 915 h 2466"/>
                <a:gd name="T34" fmla="*/ 93 w 2265"/>
                <a:gd name="T35" fmla="*/ 976 h 2466"/>
                <a:gd name="T36" fmla="*/ 182 w 2265"/>
                <a:gd name="T37" fmla="*/ 1017 h 2466"/>
                <a:gd name="T38" fmla="*/ 285 w 2265"/>
                <a:gd name="T39" fmla="*/ 1037 h 2466"/>
                <a:gd name="T40" fmla="*/ 468 w 2265"/>
                <a:gd name="T41" fmla="*/ 1034 h 2466"/>
                <a:gd name="T42" fmla="*/ 709 w 2265"/>
                <a:gd name="T43" fmla="*/ 985 h 2466"/>
                <a:gd name="T44" fmla="*/ 194 w 2265"/>
                <a:gd name="T45" fmla="*/ 2293 h 2466"/>
                <a:gd name="T46" fmla="*/ 202 w 2265"/>
                <a:gd name="T47" fmla="*/ 2368 h 2466"/>
                <a:gd name="T48" fmla="*/ 245 w 2265"/>
                <a:gd name="T49" fmla="*/ 2427 h 2466"/>
                <a:gd name="T50" fmla="*/ 298 w 2265"/>
                <a:gd name="T51" fmla="*/ 2457 h 2466"/>
                <a:gd name="T52" fmla="*/ 374 w 2265"/>
                <a:gd name="T53" fmla="*/ 2464 h 2466"/>
                <a:gd name="T54" fmla="*/ 442 w 2265"/>
                <a:gd name="T55" fmla="*/ 2436 h 2466"/>
                <a:gd name="T56" fmla="*/ 489 w 2265"/>
                <a:gd name="T57" fmla="*/ 2378 h 2466"/>
                <a:gd name="T58" fmla="*/ 899 w 2265"/>
                <a:gd name="T59" fmla="*/ 1413 h 2466"/>
                <a:gd name="T60" fmla="*/ 797 w 2265"/>
                <a:gd name="T61" fmla="*/ 1813 h 2466"/>
                <a:gd name="T62" fmla="*/ 788 w 2265"/>
                <a:gd name="T63" fmla="*/ 1896 h 2466"/>
                <a:gd name="T64" fmla="*/ 818 w 2265"/>
                <a:gd name="T65" fmla="*/ 1961 h 2466"/>
                <a:gd name="T66" fmla="*/ 878 w 2265"/>
                <a:gd name="T67" fmla="*/ 2006 h 2466"/>
                <a:gd name="T68" fmla="*/ 937 w 2265"/>
                <a:gd name="T69" fmla="*/ 2021 h 2466"/>
                <a:gd name="T70" fmla="*/ 1011 w 2265"/>
                <a:gd name="T71" fmla="*/ 2006 h 2466"/>
                <a:gd name="T72" fmla="*/ 1067 w 2265"/>
                <a:gd name="T73" fmla="*/ 1960 h 2466"/>
                <a:gd name="T74" fmla="*/ 1226 w 2265"/>
                <a:gd name="T75" fmla="*/ 1597 h 2466"/>
                <a:gd name="T76" fmla="*/ 1186 w 2265"/>
                <a:gd name="T77" fmla="*/ 1813 h 2466"/>
                <a:gd name="T78" fmla="*/ 1177 w 2265"/>
                <a:gd name="T79" fmla="*/ 1894 h 2466"/>
                <a:gd name="T80" fmla="*/ 1206 w 2265"/>
                <a:gd name="T81" fmla="*/ 1961 h 2466"/>
                <a:gd name="T82" fmla="*/ 1266 w 2265"/>
                <a:gd name="T83" fmla="*/ 2006 h 2466"/>
                <a:gd name="T84" fmla="*/ 1327 w 2265"/>
                <a:gd name="T85" fmla="*/ 2021 h 2466"/>
                <a:gd name="T86" fmla="*/ 1399 w 2265"/>
                <a:gd name="T87" fmla="*/ 2006 h 2466"/>
                <a:gd name="T88" fmla="*/ 1456 w 2265"/>
                <a:gd name="T89" fmla="*/ 1960 h 2466"/>
                <a:gd name="T90" fmla="*/ 1608 w 2265"/>
                <a:gd name="T91" fmla="*/ 1614 h 2466"/>
                <a:gd name="T92" fmla="*/ 1574 w 2265"/>
                <a:gd name="T93" fmla="*/ 1813 h 2466"/>
                <a:gd name="T94" fmla="*/ 1564 w 2265"/>
                <a:gd name="T95" fmla="*/ 1880 h 2466"/>
                <a:gd name="T96" fmla="*/ 1586 w 2265"/>
                <a:gd name="T97" fmla="*/ 1950 h 2466"/>
                <a:gd name="T98" fmla="*/ 1640 w 2265"/>
                <a:gd name="T99" fmla="*/ 1999 h 2466"/>
                <a:gd name="T100" fmla="*/ 1700 w 2265"/>
                <a:gd name="T101" fmla="*/ 2019 h 2466"/>
                <a:gd name="T102" fmla="*/ 1773 w 2265"/>
                <a:gd name="T103" fmla="*/ 2012 h 2466"/>
                <a:gd name="T104" fmla="*/ 1835 w 2265"/>
                <a:gd name="T105" fmla="*/ 1971 h 2466"/>
                <a:gd name="T106" fmla="*/ 1866 w 2265"/>
                <a:gd name="T107" fmla="*/ 1918 h 2466"/>
                <a:gd name="T108" fmla="*/ 2242 w 2265"/>
                <a:gd name="T109" fmla="*/ 1007 h 2466"/>
                <a:gd name="T110" fmla="*/ 2265 w 2265"/>
                <a:gd name="T111" fmla="*/ 807 h 2466"/>
                <a:gd name="T112" fmla="*/ 2240 w 2265"/>
                <a:gd name="T113" fmla="*/ 613 h 2466"/>
                <a:gd name="T114" fmla="*/ 2169 w 2265"/>
                <a:gd name="T115" fmla="*/ 431 h 2466"/>
                <a:gd name="T116" fmla="*/ 2056 w 2265"/>
                <a:gd name="T117" fmla="*/ 271 h 2466"/>
                <a:gd name="T118" fmla="*/ 1906 w 2265"/>
                <a:gd name="T119" fmla="*/ 140 h 2466"/>
                <a:gd name="T120" fmla="*/ 1761 w 2265"/>
                <a:gd name="T121" fmla="*/ 62 h 2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65" h="2466">
                  <a:moveTo>
                    <a:pt x="1761" y="62"/>
                  </a:moveTo>
                  <a:lnTo>
                    <a:pt x="1761" y="62"/>
                  </a:lnTo>
                  <a:lnTo>
                    <a:pt x="1726" y="49"/>
                  </a:lnTo>
                  <a:lnTo>
                    <a:pt x="1692" y="38"/>
                  </a:lnTo>
                  <a:lnTo>
                    <a:pt x="1657" y="27"/>
                  </a:lnTo>
                  <a:lnTo>
                    <a:pt x="1622" y="18"/>
                  </a:lnTo>
                  <a:lnTo>
                    <a:pt x="1587" y="12"/>
                  </a:lnTo>
                  <a:lnTo>
                    <a:pt x="1553" y="7"/>
                  </a:lnTo>
                  <a:lnTo>
                    <a:pt x="1518" y="4"/>
                  </a:lnTo>
                  <a:lnTo>
                    <a:pt x="1483" y="2"/>
                  </a:lnTo>
                  <a:lnTo>
                    <a:pt x="1448" y="0"/>
                  </a:lnTo>
                  <a:lnTo>
                    <a:pt x="1413" y="2"/>
                  </a:lnTo>
                  <a:lnTo>
                    <a:pt x="1378" y="4"/>
                  </a:lnTo>
                  <a:lnTo>
                    <a:pt x="1345" y="8"/>
                  </a:lnTo>
                  <a:lnTo>
                    <a:pt x="1310" y="13"/>
                  </a:lnTo>
                  <a:lnTo>
                    <a:pt x="1277" y="20"/>
                  </a:lnTo>
                  <a:lnTo>
                    <a:pt x="1243" y="27"/>
                  </a:lnTo>
                  <a:lnTo>
                    <a:pt x="1211" y="38"/>
                  </a:lnTo>
                  <a:lnTo>
                    <a:pt x="1178" y="48"/>
                  </a:lnTo>
                  <a:lnTo>
                    <a:pt x="1146" y="60"/>
                  </a:lnTo>
                  <a:lnTo>
                    <a:pt x="1114" y="74"/>
                  </a:lnTo>
                  <a:lnTo>
                    <a:pt x="1084" y="88"/>
                  </a:lnTo>
                  <a:lnTo>
                    <a:pt x="1053" y="105"/>
                  </a:lnTo>
                  <a:lnTo>
                    <a:pt x="1024" y="122"/>
                  </a:lnTo>
                  <a:lnTo>
                    <a:pt x="995" y="141"/>
                  </a:lnTo>
                  <a:lnTo>
                    <a:pt x="967" y="160"/>
                  </a:lnTo>
                  <a:lnTo>
                    <a:pt x="940" y="182"/>
                  </a:lnTo>
                  <a:lnTo>
                    <a:pt x="913" y="204"/>
                  </a:lnTo>
                  <a:lnTo>
                    <a:pt x="888" y="228"/>
                  </a:lnTo>
                  <a:lnTo>
                    <a:pt x="863" y="253"/>
                  </a:lnTo>
                  <a:lnTo>
                    <a:pt x="840" y="278"/>
                  </a:lnTo>
                  <a:lnTo>
                    <a:pt x="817" y="305"/>
                  </a:lnTo>
                  <a:lnTo>
                    <a:pt x="796" y="332"/>
                  </a:lnTo>
                  <a:lnTo>
                    <a:pt x="776" y="362"/>
                  </a:lnTo>
                  <a:lnTo>
                    <a:pt x="776" y="362"/>
                  </a:lnTo>
                  <a:lnTo>
                    <a:pt x="744" y="400"/>
                  </a:lnTo>
                  <a:lnTo>
                    <a:pt x="713" y="436"/>
                  </a:lnTo>
                  <a:lnTo>
                    <a:pt x="682" y="470"/>
                  </a:lnTo>
                  <a:lnTo>
                    <a:pt x="651" y="500"/>
                  </a:lnTo>
                  <a:lnTo>
                    <a:pt x="618" y="529"/>
                  </a:lnTo>
                  <a:lnTo>
                    <a:pt x="584" y="555"/>
                  </a:lnTo>
                  <a:lnTo>
                    <a:pt x="567" y="567"/>
                  </a:lnTo>
                  <a:lnTo>
                    <a:pt x="551" y="578"/>
                  </a:lnTo>
                  <a:lnTo>
                    <a:pt x="534" y="588"/>
                  </a:lnTo>
                  <a:lnTo>
                    <a:pt x="516" y="598"/>
                  </a:lnTo>
                  <a:lnTo>
                    <a:pt x="497" y="608"/>
                  </a:lnTo>
                  <a:lnTo>
                    <a:pt x="479" y="616"/>
                  </a:lnTo>
                  <a:lnTo>
                    <a:pt x="459" y="624"/>
                  </a:lnTo>
                  <a:lnTo>
                    <a:pt x="439" y="632"/>
                  </a:lnTo>
                  <a:lnTo>
                    <a:pt x="419" y="637"/>
                  </a:lnTo>
                  <a:lnTo>
                    <a:pt x="399" y="644"/>
                  </a:lnTo>
                  <a:lnTo>
                    <a:pt x="377" y="649"/>
                  </a:lnTo>
                  <a:lnTo>
                    <a:pt x="355" y="653"/>
                  </a:lnTo>
                  <a:lnTo>
                    <a:pt x="332" y="658"/>
                  </a:lnTo>
                  <a:lnTo>
                    <a:pt x="310" y="660"/>
                  </a:lnTo>
                  <a:lnTo>
                    <a:pt x="286" y="662"/>
                  </a:lnTo>
                  <a:lnTo>
                    <a:pt x="262" y="664"/>
                  </a:lnTo>
                  <a:lnTo>
                    <a:pt x="236" y="666"/>
                  </a:lnTo>
                  <a:lnTo>
                    <a:pt x="210" y="666"/>
                  </a:lnTo>
                  <a:lnTo>
                    <a:pt x="183" y="666"/>
                  </a:lnTo>
                  <a:lnTo>
                    <a:pt x="156" y="664"/>
                  </a:lnTo>
                  <a:lnTo>
                    <a:pt x="156" y="664"/>
                  </a:lnTo>
                  <a:lnTo>
                    <a:pt x="140" y="664"/>
                  </a:lnTo>
                  <a:lnTo>
                    <a:pt x="125" y="666"/>
                  </a:lnTo>
                  <a:lnTo>
                    <a:pt x="111" y="669"/>
                  </a:lnTo>
                  <a:lnTo>
                    <a:pt x="96" y="673"/>
                  </a:lnTo>
                  <a:lnTo>
                    <a:pt x="83" y="679"/>
                  </a:lnTo>
                  <a:lnTo>
                    <a:pt x="70" y="686"/>
                  </a:lnTo>
                  <a:lnTo>
                    <a:pt x="58" y="695"/>
                  </a:lnTo>
                  <a:lnTo>
                    <a:pt x="48" y="704"/>
                  </a:lnTo>
                  <a:lnTo>
                    <a:pt x="38" y="714"/>
                  </a:lnTo>
                  <a:lnTo>
                    <a:pt x="29" y="725"/>
                  </a:lnTo>
                  <a:lnTo>
                    <a:pt x="21" y="738"/>
                  </a:lnTo>
                  <a:lnTo>
                    <a:pt x="13" y="751"/>
                  </a:lnTo>
                  <a:lnTo>
                    <a:pt x="9" y="765"/>
                  </a:lnTo>
                  <a:lnTo>
                    <a:pt x="4" y="779"/>
                  </a:lnTo>
                  <a:lnTo>
                    <a:pt x="1" y="794"/>
                  </a:lnTo>
                  <a:lnTo>
                    <a:pt x="0" y="810"/>
                  </a:lnTo>
                  <a:lnTo>
                    <a:pt x="0" y="810"/>
                  </a:lnTo>
                  <a:lnTo>
                    <a:pt x="0" y="830"/>
                  </a:lnTo>
                  <a:lnTo>
                    <a:pt x="2" y="849"/>
                  </a:lnTo>
                  <a:lnTo>
                    <a:pt x="6" y="867"/>
                  </a:lnTo>
                  <a:lnTo>
                    <a:pt x="12" y="884"/>
                  </a:lnTo>
                  <a:lnTo>
                    <a:pt x="20" y="900"/>
                  </a:lnTo>
                  <a:lnTo>
                    <a:pt x="28" y="915"/>
                  </a:lnTo>
                  <a:lnTo>
                    <a:pt x="39" y="929"/>
                  </a:lnTo>
                  <a:lnTo>
                    <a:pt x="50" y="942"/>
                  </a:lnTo>
                  <a:lnTo>
                    <a:pt x="64" y="955"/>
                  </a:lnTo>
                  <a:lnTo>
                    <a:pt x="77" y="966"/>
                  </a:lnTo>
                  <a:lnTo>
                    <a:pt x="93" y="976"/>
                  </a:lnTo>
                  <a:lnTo>
                    <a:pt x="109" y="986"/>
                  </a:lnTo>
                  <a:lnTo>
                    <a:pt x="127" y="995"/>
                  </a:lnTo>
                  <a:lnTo>
                    <a:pt x="145" y="1003"/>
                  </a:lnTo>
                  <a:lnTo>
                    <a:pt x="163" y="1010"/>
                  </a:lnTo>
                  <a:lnTo>
                    <a:pt x="182" y="1017"/>
                  </a:lnTo>
                  <a:lnTo>
                    <a:pt x="202" y="1022"/>
                  </a:lnTo>
                  <a:lnTo>
                    <a:pt x="222" y="1027"/>
                  </a:lnTo>
                  <a:lnTo>
                    <a:pt x="244" y="1031"/>
                  </a:lnTo>
                  <a:lnTo>
                    <a:pt x="264" y="1035"/>
                  </a:lnTo>
                  <a:lnTo>
                    <a:pt x="285" y="1037"/>
                  </a:lnTo>
                  <a:lnTo>
                    <a:pt x="307" y="1039"/>
                  </a:lnTo>
                  <a:lnTo>
                    <a:pt x="349" y="1041"/>
                  </a:lnTo>
                  <a:lnTo>
                    <a:pt x="391" y="1040"/>
                  </a:lnTo>
                  <a:lnTo>
                    <a:pt x="430" y="1038"/>
                  </a:lnTo>
                  <a:lnTo>
                    <a:pt x="468" y="1034"/>
                  </a:lnTo>
                  <a:lnTo>
                    <a:pt x="503" y="1026"/>
                  </a:lnTo>
                  <a:lnTo>
                    <a:pt x="503" y="1026"/>
                  </a:lnTo>
                  <a:lnTo>
                    <a:pt x="581" y="1010"/>
                  </a:lnTo>
                  <a:lnTo>
                    <a:pt x="709" y="985"/>
                  </a:lnTo>
                  <a:lnTo>
                    <a:pt x="709" y="985"/>
                  </a:lnTo>
                  <a:lnTo>
                    <a:pt x="384" y="1806"/>
                  </a:lnTo>
                  <a:lnTo>
                    <a:pt x="203" y="2259"/>
                  </a:lnTo>
                  <a:lnTo>
                    <a:pt x="203" y="2259"/>
                  </a:lnTo>
                  <a:lnTo>
                    <a:pt x="197" y="2276"/>
                  </a:lnTo>
                  <a:lnTo>
                    <a:pt x="194" y="2293"/>
                  </a:lnTo>
                  <a:lnTo>
                    <a:pt x="193" y="2309"/>
                  </a:lnTo>
                  <a:lnTo>
                    <a:pt x="193" y="2324"/>
                  </a:lnTo>
                  <a:lnTo>
                    <a:pt x="194" y="2340"/>
                  </a:lnTo>
                  <a:lnTo>
                    <a:pt x="197" y="2355"/>
                  </a:lnTo>
                  <a:lnTo>
                    <a:pt x="202" y="2368"/>
                  </a:lnTo>
                  <a:lnTo>
                    <a:pt x="208" y="2382"/>
                  </a:lnTo>
                  <a:lnTo>
                    <a:pt x="215" y="2394"/>
                  </a:lnTo>
                  <a:lnTo>
                    <a:pt x="224" y="2405"/>
                  </a:lnTo>
                  <a:lnTo>
                    <a:pt x="233" y="2417"/>
                  </a:lnTo>
                  <a:lnTo>
                    <a:pt x="245" y="2427"/>
                  </a:lnTo>
                  <a:lnTo>
                    <a:pt x="257" y="2436"/>
                  </a:lnTo>
                  <a:lnTo>
                    <a:pt x="269" y="2444"/>
                  </a:lnTo>
                  <a:lnTo>
                    <a:pt x="283" y="2450"/>
                  </a:lnTo>
                  <a:lnTo>
                    <a:pt x="298" y="2457"/>
                  </a:lnTo>
                  <a:lnTo>
                    <a:pt x="298" y="2457"/>
                  </a:lnTo>
                  <a:lnTo>
                    <a:pt x="313" y="2462"/>
                  </a:lnTo>
                  <a:lnTo>
                    <a:pt x="328" y="2464"/>
                  </a:lnTo>
                  <a:lnTo>
                    <a:pt x="344" y="2466"/>
                  </a:lnTo>
                  <a:lnTo>
                    <a:pt x="358" y="2466"/>
                  </a:lnTo>
                  <a:lnTo>
                    <a:pt x="374" y="2464"/>
                  </a:lnTo>
                  <a:lnTo>
                    <a:pt x="389" y="2462"/>
                  </a:lnTo>
                  <a:lnTo>
                    <a:pt x="402" y="2457"/>
                  </a:lnTo>
                  <a:lnTo>
                    <a:pt x="416" y="2452"/>
                  </a:lnTo>
                  <a:lnTo>
                    <a:pt x="429" y="2444"/>
                  </a:lnTo>
                  <a:lnTo>
                    <a:pt x="442" y="2436"/>
                  </a:lnTo>
                  <a:lnTo>
                    <a:pt x="453" y="2427"/>
                  </a:lnTo>
                  <a:lnTo>
                    <a:pt x="464" y="2416"/>
                  </a:lnTo>
                  <a:lnTo>
                    <a:pt x="473" y="2404"/>
                  </a:lnTo>
                  <a:lnTo>
                    <a:pt x="482" y="2392"/>
                  </a:lnTo>
                  <a:lnTo>
                    <a:pt x="489" y="2378"/>
                  </a:lnTo>
                  <a:lnTo>
                    <a:pt x="495" y="2364"/>
                  </a:lnTo>
                  <a:lnTo>
                    <a:pt x="495" y="2364"/>
                  </a:lnTo>
                  <a:lnTo>
                    <a:pt x="683" y="1923"/>
                  </a:lnTo>
                  <a:lnTo>
                    <a:pt x="899" y="1413"/>
                  </a:lnTo>
                  <a:lnTo>
                    <a:pt x="899" y="1413"/>
                  </a:lnTo>
                  <a:lnTo>
                    <a:pt x="919" y="1431"/>
                  </a:lnTo>
                  <a:lnTo>
                    <a:pt x="941" y="1449"/>
                  </a:lnTo>
                  <a:lnTo>
                    <a:pt x="941" y="1449"/>
                  </a:lnTo>
                  <a:lnTo>
                    <a:pt x="797" y="1813"/>
                  </a:lnTo>
                  <a:lnTo>
                    <a:pt x="797" y="1813"/>
                  </a:lnTo>
                  <a:lnTo>
                    <a:pt x="792" y="1831"/>
                  </a:lnTo>
                  <a:lnTo>
                    <a:pt x="789" y="1848"/>
                  </a:lnTo>
                  <a:lnTo>
                    <a:pt x="787" y="1864"/>
                  </a:lnTo>
                  <a:lnTo>
                    <a:pt x="787" y="1880"/>
                  </a:lnTo>
                  <a:lnTo>
                    <a:pt x="788" y="1896"/>
                  </a:lnTo>
                  <a:lnTo>
                    <a:pt x="791" y="1910"/>
                  </a:lnTo>
                  <a:lnTo>
                    <a:pt x="796" y="1924"/>
                  </a:lnTo>
                  <a:lnTo>
                    <a:pt x="803" y="1937"/>
                  </a:lnTo>
                  <a:lnTo>
                    <a:pt x="809" y="1950"/>
                  </a:lnTo>
                  <a:lnTo>
                    <a:pt x="818" y="1961"/>
                  </a:lnTo>
                  <a:lnTo>
                    <a:pt x="828" y="1972"/>
                  </a:lnTo>
                  <a:lnTo>
                    <a:pt x="838" y="1982"/>
                  </a:lnTo>
                  <a:lnTo>
                    <a:pt x="851" y="1991"/>
                  </a:lnTo>
                  <a:lnTo>
                    <a:pt x="863" y="1999"/>
                  </a:lnTo>
                  <a:lnTo>
                    <a:pt x="878" y="2006"/>
                  </a:lnTo>
                  <a:lnTo>
                    <a:pt x="892" y="2012"/>
                  </a:lnTo>
                  <a:lnTo>
                    <a:pt x="892" y="2012"/>
                  </a:lnTo>
                  <a:lnTo>
                    <a:pt x="907" y="2016"/>
                  </a:lnTo>
                  <a:lnTo>
                    <a:pt x="923" y="2019"/>
                  </a:lnTo>
                  <a:lnTo>
                    <a:pt x="937" y="2021"/>
                  </a:lnTo>
                  <a:lnTo>
                    <a:pt x="953" y="2021"/>
                  </a:lnTo>
                  <a:lnTo>
                    <a:pt x="968" y="2019"/>
                  </a:lnTo>
                  <a:lnTo>
                    <a:pt x="982" y="2016"/>
                  </a:lnTo>
                  <a:lnTo>
                    <a:pt x="996" y="2012"/>
                  </a:lnTo>
                  <a:lnTo>
                    <a:pt x="1011" y="2006"/>
                  </a:lnTo>
                  <a:lnTo>
                    <a:pt x="1023" y="1999"/>
                  </a:lnTo>
                  <a:lnTo>
                    <a:pt x="1035" y="1991"/>
                  </a:lnTo>
                  <a:lnTo>
                    <a:pt x="1047" y="1981"/>
                  </a:lnTo>
                  <a:lnTo>
                    <a:pt x="1058" y="1971"/>
                  </a:lnTo>
                  <a:lnTo>
                    <a:pt x="1067" y="1960"/>
                  </a:lnTo>
                  <a:lnTo>
                    <a:pt x="1076" y="1947"/>
                  </a:lnTo>
                  <a:lnTo>
                    <a:pt x="1084" y="1933"/>
                  </a:lnTo>
                  <a:lnTo>
                    <a:pt x="1089" y="1918"/>
                  </a:lnTo>
                  <a:lnTo>
                    <a:pt x="1089" y="1918"/>
                  </a:lnTo>
                  <a:lnTo>
                    <a:pt x="1226" y="1597"/>
                  </a:lnTo>
                  <a:lnTo>
                    <a:pt x="1226" y="1597"/>
                  </a:lnTo>
                  <a:lnTo>
                    <a:pt x="1266" y="1607"/>
                  </a:lnTo>
                  <a:lnTo>
                    <a:pt x="1266" y="1607"/>
                  </a:lnTo>
                  <a:lnTo>
                    <a:pt x="1186" y="1813"/>
                  </a:lnTo>
                  <a:lnTo>
                    <a:pt x="1186" y="1813"/>
                  </a:lnTo>
                  <a:lnTo>
                    <a:pt x="1180" y="1831"/>
                  </a:lnTo>
                  <a:lnTo>
                    <a:pt x="1177" y="1847"/>
                  </a:lnTo>
                  <a:lnTo>
                    <a:pt x="1175" y="1864"/>
                  </a:lnTo>
                  <a:lnTo>
                    <a:pt x="1175" y="1880"/>
                  </a:lnTo>
                  <a:lnTo>
                    <a:pt x="1177" y="1894"/>
                  </a:lnTo>
                  <a:lnTo>
                    <a:pt x="1180" y="1909"/>
                  </a:lnTo>
                  <a:lnTo>
                    <a:pt x="1185" y="1924"/>
                  </a:lnTo>
                  <a:lnTo>
                    <a:pt x="1191" y="1937"/>
                  </a:lnTo>
                  <a:lnTo>
                    <a:pt x="1198" y="1950"/>
                  </a:lnTo>
                  <a:lnTo>
                    <a:pt x="1206" y="1961"/>
                  </a:lnTo>
                  <a:lnTo>
                    <a:pt x="1216" y="1972"/>
                  </a:lnTo>
                  <a:lnTo>
                    <a:pt x="1228" y="1982"/>
                  </a:lnTo>
                  <a:lnTo>
                    <a:pt x="1239" y="1991"/>
                  </a:lnTo>
                  <a:lnTo>
                    <a:pt x="1252" y="1999"/>
                  </a:lnTo>
                  <a:lnTo>
                    <a:pt x="1266" y="2006"/>
                  </a:lnTo>
                  <a:lnTo>
                    <a:pt x="1280" y="2012"/>
                  </a:lnTo>
                  <a:lnTo>
                    <a:pt x="1280" y="2012"/>
                  </a:lnTo>
                  <a:lnTo>
                    <a:pt x="1296" y="2016"/>
                  </a:lnTo>
                  <a:lnTo>
                    <a:pt x="1311" y="2019"/>
                  </a:lnTo>
                  <a:lnTo>
                    <a:pt x="1327" y="2021"/>
                  </a:lnTo>
                  <a:lnTo>
                    <a:pt x="1341" y="2021"/>
                  </a:lnTo>
                  <a:lnTo>
                    <a:pt x="1356" y="2019"/>
                  </a:lnTo>
                  <a:lnTo>
                    <a:pt x="1370" y="2016"/>
                  </a:lnTo>
                  <a:lnTo>
                    <a:pt x="1385" y="2012"/>
                  </a:lnTo>
                  <a:lnTo>
                    <a:pt x="1399" y="2006"/>
                  </a:lnTo>
                  <a:lnTo>
                    <a:pt x="1412" y="1999"/>
                  </a:lnTo>
                  <a:lnTo>
                    <a:pt x="1424" y="1991"/>
                  </a:lnTo>
                  <a:lnTo>
                    <a:pt x="1436" y="1981"/>
                  </a:lnTo>
                  <a:lnTo>
                    <a:pt x="1446" y="1971"/>
                  </a:lnTo>
                  <a:lnTo>
                    <a:pt x="1456" y="1960"/>
                  </a:lnTo>
                  <a:lnTo>
                    <a:pt x="1465" y="1946"/>
                  </a:lnTo>
                  <a:lnTo>
                    <a:pt x="1472" y="1933"/>
                  </a:lnTo>
                  <a:lnTo>
                    <a:pt x="1478" y="1918"/>
                  </a:lnTo>
                  <a:lnTo>
                    <a:pt x="1478" y="1918"/>
                  </a:lnTo>
                  <a:lnTo>
                    <a:pt x="1608" y="1614"/>
                  </a:lnTo>
                  <a:lnTo>
                    <a:pt x="1608" y="1614"/>
                  </a:lnTo>
                  <a:lnTo>
                    <a:pt x="1632" y="1609"/>
                  </a:lnTo>
                  <a:lnTo>
                    <a:pt x="1657" y="1603"/>
                  </a:lnTo>
                  <a:lnTo>
                    <a:pt x="1657" y="1603"/>
                  </a:lnTo>
                  <a:lnTo>
                    <a:pt x="1574" y="1813"/>
                  </a:lnTo>
                  <a:lnTo>
                    <a:pt x="1574" y="1813"/>
                  </a:lnTo>
                  <a:lnTo>
                    <a:pt x="1570" y="1830"/>
                  </a:lnTo>
                  <a:lnTo>
                    <a:pt x="1566" y="1847"/>
                  </a:lnTo>
                  <a:lnTo>
                    <a:pt x="1564" y="1864"/>
                  </a:lnTo>
                  <a:lnTo>
                    <a:pt x="1564" y="1880"/>
                  </a:lnTo>
                  <a:lnTo>
                    <a:pt x="1565" y="1894"/>
                  </a:lnTo>
                  <a:lnTo>
                    <a:pt x="1568" y="1909"/>
                  </a:lnTo>
                  <a:lnTo>
                    <a:pt x="1573" y="1924"/>
                  </a:lnTo>
                  <a:lnTo>
                    <a:pt x="1580" y="1936"/>
                  </a:lnTo>
                  <a:lnTo>
                    <a:pt x="1586" y="1950"/>
                  </a:lnTo>
                  <a:lnTo>
                    <a:pt x="1595" y="1961"/>
                  </a:lnTo>
                  <a:lnTo>
                    <a:pt x="1604" y="1972"/>
                  </a:lnTo>
                  <a:lnTo>
                    <a:pt x="1616" y="1981"/>
                  </a:lnTo>
                  <a:lnTo>
                    <a:pt x="1628" y="1990"/>
                  </a:lnTo>
                  <a:lnTo>
                    <a:pt x="1640" y="1999"/>
                  </a:lnTo>
                  <a:lnTo>
                    <a:pt x="1655" y="2006"/>
                  </a:lnTo>
                  <a:lnTo>
                    <a:pt x="1670" y="2012"/>
                  </a:lnTo>
                  <a:lnTo>
                    <a:pt x="1670" y="2012"/>
                  </a:lnTo>
                  <a:lnTo>
                    <a:pt x="1684" y="2016"/>
                  </a:lnTo>
                  <a:lnTo>
                    <a:pt x="1700" y="2019"/>
                  </a:lnTo>
                  <a:lnTo>
                    <a:pt x="1715" y="2021"/>
                  </a:lnTo>
                  <a:lnTo>
                    <a:pt x="1730" y="2021"/>
                  </a:lnTo>
                  <a:lnTo>
                    <a:pt x="1745" y="2019"/>
                  </a:lnTo>
                  <a:lnTo>
                    <a:pt x="1760" y="2016"/>
                  </a:lnTo>
                  <a:lnTo>
                    <a:pt x="1773" y="2012"/>
                  </a:lnTo>
                  <a:lnTo>
                    <a:pt x="1787" y="2006"/>
                  </a:lnTo>
                  <a:lnTo>
                    <a:pt x="1800" y="1999"/>
                  </a:lnTo>
                  <a:lnTo>
                    <a:pt x="1812" y="1991"/>
                  </a:lnTo>
                  <a:lnTo>
                    <a:pt x="1824" y="1981"/>
                  </a:lnTo>
                  <a:lnTo>
                    <a:pt x="1835" y="1971"/>
                  </a:lnTo>
                  <a:lnTo>
                    <a:pt x="1844" y="1960"/>
                  </a:lnTo>
                  <a:lnTo>
                    <a:pt x="1853" y="1946"/>
                  </a:lnTo>
                  <a:lnTo>
                    <a:pt x="1861" y="1933"/>
                  </a:lnTo>
                  <a:lnTo>
                    <a:pt x="1866" y="1918"/>
                  </a:lnTo>
                  <a:lnTo>
                    <a:pt x="1866" y="1918"/>
                  </a:lnTo>
                  <a:lnTo>
                    <a:pt x="2204" y="1125"/>
                  </a:lnTo>
                  <a:lnTo>
                    <a:pt x="2204" y="1125"/>
                  </a:lnTo>
                  <a:lnTo>
                    <a:pt x="2218" y="1085"/>
                  </a:lnTo>
                  <a:lnTo>
                    <a:pt x="2231" y="1046"/>
                  </a:lnTo>
                  <a:lnTo>
                    <a:pt x="2242" y="1007"/>
                  </a:lnTo>
                  <a:lnTo>
                    <a:pt x="2251" y="967"/>
                  </a:lnTo>
                  <a:lnTo>
                    <a:pt x="2258" y="927"/>
                  </a:lnTo>
                  <a:lnTo>
                    <a:pt x="2262" y="887"/>
                  </a:lnTo>
                  <a:lnTo>
                    <a:pt x="2265" y="847"/>
                  </a:lnTo>
                  <a:lnTo>
                    <a:pt x="2265" y="807"/>
                  </a:lnTo>
                  <a:lnTo>
                    <a:pt x="2263" y="768"/>
                  </a:lnTo>
                  <a:lnTo>
                    <a:pt x="2260" y="729"/>
                  </a:lnTo>
                  <a:lnTo>
                    <a:pt x="2256" y="689"/>
                  </a:lnTo>
                  <a:lnTo>
                    <a:pt x="2248" y="651"/>
                  </a:lnTo>
                  <a:lnTo>
                    <a:pt x="2240" y="613"/>
                  </a:lnTo>
                  <a:lnTo>
                    <a:pt x="2229" y="576"/>
                  </a:lnTo>
                  <a:lnTo>
                    <a:pt x="2216" y="538"/>
                  </a:lnTo>
                  <a:lnTo>
                    <a:pt x="2202" y="501"/>
                  </a:lnTo>
                  <a:lnTo>
                    <a:pt x="2186" y="466"/>
                  </a:lnTo>
                  <a:lnTo>
                    <a:pt x="2169" y="431"/>
                  </a:lnTo>
                  <a:lnTo>
                    <a:pt x="2150" y="397"/>
                  </a:lnTo>
                  <a:lnTo>
                    <a:pt x="2128" y="364"/>
                  </a:lnTo>
                  <a:lnTo>
                    <a:pt x="2106" y="331"/>
                  </a:lnTo>
                  <a:lnTo>
                    <a:pt x="2082" y="301"/>
                  </a:lnTo>
                  <a:lnTo>
                    <a:pt x="2056" y="271"/>
                  </a:lnTo>
                  <a:lnTo>
                    <a:pt x="2029" y="241"/>
                  </a:lnTo>
                  <a:lnTo>
                    <a:pt x="2000" y="214"/>
                  </a:lnTo>
                  <a:lnTo>
                    <a:pt x="1971" y="188"/>
                  </a:lnTo>
                  <a:lnTo>
                    <a:pt x="1938" y="164"/>
                  </a:lnTo>
                  <a:lnTo>
                    <a:pt x="1906" y="140"/>
                  </a:lnTo>
                  <a:lnTo>
                    <a:pt x="1872" y="118"/>
                  </a:lnTo>
                  <a:lnTo>
                    <a:pt x="1836" y="97"/>
                  </a:lnTo>
                  <a:lnTo>
                    <a:pt x="1799" y="79"/>
                  </a:lnTo>
                  <a:lnTo>
                    <a:pt x="1761" y="62"/>
                  </a:lnTo>
                  <a:lnTo>
                    <a:pt x="1761" y="6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8" name="Rectangle 37">
              <a:extLst>
                <a:ext uri="{FF2B5EF4-FFF2-40B4-BE49-F238E27FC236}">
                  <a16:creationId xmlns:a16="http://schemas.microsoft.com/office/drawing/2014/main" id="{968D887A-9673-4643-A16A-546F1F01B5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21038"/>
              <a:ext cx="74613" cy="74613"/>
            </a:xfrm>
            <a:prstGeom prst="rect">
              <a:avLst/>
            </a:pr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3DA9334-2BB9-40D3-BE8B-EE352E5CEA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1977" y="865705"/>
            <a:ext cx="8014944" cy="4644000"/>
          </a:xfrm>
          <a:prstGeom prst="roundRect">
            <a:avLst>
              <a:gd name="adj" fmla="val 2355"/>
            </a:avLst>
          </a:prstGeom>
          <a:noFill/>
          <a:ln w="6350">
            <a:solidFill>
              <a:srgbClr val="B0955A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981765707">
                  <a:custGeom>
                    <a:avLst/>
                    <a:gdLst>
                      <a:gd name="connsiteX0" fmla="*/ 0 w 8014944"/>
                      <a:gd name="connsiteY0" fmla="*/ 0 h 4752975"/>
                      <a:gd name="connsiteX1" fmla="*/ 8014944 w 8014944"/>
                      <a:gd name="connsiteY1" fmla="*/ 0 h 4752975"/>
                      <a:gd name="connsiteX2" fmla="*/ 8014944 w 8014944"/>
                      <a:gd name="connsiteY2" fmla="*/ 4752975 h 4752975"/>
                      <a:gd name="connsiteX3" fmla="*/ 0 w 8014944"/>
                      <a:gd name="connsiteY3" fmla="*/ 4752975 h 4752975"/>
                      <a:gd name="connsiteX4" fmla="*/ 0 w 8014944"/>
                      <a:gd name="connsiteY4" fmla="*/ 0 h 4752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14944" h="4752975" fill="none" extrusionOk="0">
                        <a:moveTo>
                          <a:pt x="0" y="0"/>
                        </a:moveTo>
                        <a:cubicBezTo>
                          <a:pt x="2469169" y="-33775"/>
                          <a:pt x="5302738" y="138873"/>
                          <a:pt x="8014944" y="0"/>
                        </a:cubicBezTo>
                        <a:cubicBezTo>
                          <a:pt x="7941173" y="1429971"/>
                          <a:pt x="7859061" y="2528328"/>
                          <a:pt x="8014944" y="4752975"/>
                        </a:cubicBezTo>
                        <a:cubicBezTo>
                          <a:pt x="6675304" y="4615645"/>
                          <a:pt x="2213847" y="4615119"/>
                          <a:pt x="0" y="4752975"/>
                        </a:cubicBezTo>
                        <a:cubicBezTo>
                          <a:pt x="152408" y="2645070"/>
                          <a:pt x="73868" y="2083642"/>
                          <a:pt x="0" y="0"/>
                        </a:cubicBezTo>
                        <a:close/>
                      </a:path>
                      <a:path w="8014944" h="4752975" stroke="0" extrusionOk="0">
                        <a:moveTo>
                          <a:pt x="0" y="0"/>
                        </a:moveTo>
                        <a:cubicBezTo>
                          <a:pt x="4005170" y="-101487"/>
                          <a:pt x="4686723" y="-162162"/>
                          <a:pt x="8014944" y="0"/>
                        </a:cubicBezTo>
                        <a:cubicBezTo>
                          <a:pt x="8075657" y="1710685"/>
                          <a:pt x="7953872" y="3455256"/>
                          <a:pt x="8014944" y="4752975"/>
                        </a:cubicBezTo>
                        <a:cubicBezTo>
                          <a:pt x="4454198" y="4803040"/>
                          <a:pt x="2084990" y="4594526"/>
                          <a:pt x="0" y="4752975"/>
                        </a:cubicBezTo>
                        <a:cubicBezTo>
                          <a:pt x="-24452" y="3817843"/>
                          <a:pt x="-67663" y="97715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/>
          <a:lstStyle/>
          <a:p>
            <a:pPr marL="0" indent="0">
              <a:buNone/>
            </a:pPr>
            <a:r>
              <a:rPr lang="pl-PL" sz="1200" b="1" dirty="0">
                <a:solidFill>
                  <a:schemeClr val="tx1"/>
                </a:solidFill>
              </a:rPr>
              <a:t>Prawie dwie trzecie </a:t>
            </a:r>
            <a:r>
              <a:rPr lang="pl-PL" sz="1200" dirty="0">
                <a:solidFill>
                  <a:schemeClr val="tx1"/>
                </a:solidFill>
              </a:rPr>
              <a:t>(64%) </a:t>
            </a:r>
            <a:r>
              <a:rPr lang="pl-PL" sz="1200" b="1" dirty="0">
                <a:solidFill>
                  <a:schemeClr val="tx1"/>
                </a:solidFill>
              </a:rPr>
              <a:t>mieszkańców Polski jest zdania</a:t>
            </a:r>
            <a:r>
              <a:rPr lang="pl-PL" sz="1200" dirty="0">
                <a:solidFill>
                  <a:schemeClr val="tx1"/>
                </a:solidFill>
              </a:rPr>
              <a:t>, </a:t>
            </a:r>
            <a:r>
              <a:rPr lang="pl-PL" sz="1200" b="1" dirty="0">
                <a:solidFill>
                  <a:schemeClr val="tx1"/>
                </a:solidFill>
              </a:rPr>
              <a:t>że</a:t>
            </a:r>
            <a:r>
              <a:rPr lang="pl-PL" sz="1200" dirty="0">
                <a:solidFill>
                  <a:schemeClr val="tx1"/>
                </a:solidFill>
              </a:rPr>
              <a:t> w trakcie ostatnich 50 lat </a:t>
            </a:r>
            <a:r>
              <a:rPr lang="pl-PL" sz="1200" b="1" dirty="0">
                <a:solidFill>
                  <a:schemeClr val="tx1"/>
                </a:solidFill>
              </a:rPr>
              <a:t>zmniejszyła się różnorodność biologiczna na Ziemi</a:t>
            </a:r>
            <a:r>
              <a:rPr lang="pl-PL" sz="1200" dirty="0">
                <a:solidFill>
                  <a:schemeClr val="tx1"/>
                </a:solidFill>
              </a:rPr>
              <a:t>, 13% uważa, że pozostała na tym samym poziomie, a 15%, że się zwiększyła. Obserwacje związane z pogorszeniem się bioróżnorodności są silnie skorelowane z wykształceniem oraz dochodem : im wyższe tym większy odsetek wskazań w tej kategorii odpowiedzi.</a:t>
            </a:r>
          </a:p>
          <a:p>
            <a:pPr marL="0" indent="0">
              <a:buNone/>
            </a:pPr>
            <a:endParaRPr lang="pl-PL" sz="1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200" dirty="0">
                <a:solidFill>
                  <a:schemeClr val="tx1"/>
                </a:solidFill>
              </a:rPr>
              <a:t>Zdecydowana </a:t>
            </a:r>
            <a:r>
              <a:rPr lang="pl-PL" sz="1200" b="1" dirty="0">
                <a:solidFill>
                  <a:schemeClr val="tx1"/>
                </a:solidFill>
              </a:rPr>
              <a:t>większość badanych </a:t>
            </a:r>
            <a:r>
              <a:rPr lang="pl-PL" sz="1200" dirty="0">
                <a:solidFill>
                  <a:schemeClr val="tx1"/>
                </a:solidFill>
              </a:rPr>
              <a:t>(86%) </a:t>
            </a:r>
            <a:r>
              <a:rPr lang="pl-PL" sz="1200" b="1" dirty="0">
                <a:solidFill>
                  <a:schemeClr val="tx1"/>
                </a:solidFill>
              </a:rPr>
              <a:t>jest skłonna ograniczyć zakup dóbr materialnych </a:t>
            </a:r>
            <a:r>
              <a:rPr lang="pl-PL" sz="1200" dirty="0">
                <a:solidFill>
                  <a:schemeClr val="tx1"/>
                </a:solidFill>
              </a:rPr>
              <a:t>w trosce o zachowanie zasobów naturalnych i zmniejszenie ilości wytwarzanych odpadów, przy czym 44% deklaruje zdecydowaną postawę w tym zakresie. Odsetek ten jest najwyższy w grupie osób z wykształceniem wyższym (91%) oraz wśród osób z największym dochodem netto na jednego członka rodziny (90%).</a:t>
            </a:r>
          </a:p>
          <a:p>
            <a:pPr marL="0" indent="0">
              <a:buNone/>
            </a:pPr>
            <a:endParaRPr lang="pl-PL" sz="1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200" dirty="0">
                <a:solidFill>
                  <a:schemeClr val="tx1"/>
                </a:solidFill>
              </a:rPr>
              <a:t>Mieszkańcy Polski zapytani o to, które z dwóch zjawisk ma </a:t>
            </a:r>
            <a:r>
              <a:rPr lang="pl-PL" sz="1200" b="1" dirty="0">
                <a:solidFill>
                  <a:schemeClr val="tx1"/>
                </a:solidFill>
              </a:rPr>
              <a:t>większe znaczenie dla zachowania życia ludzi na Ziemi</a:t>
            </a:r>
            <a:r>
              <a:rPr lang="pl-PL" sz="1200" dirty="0">
                <a:solidFill>
                  <a:schemeClr val="tx1"/>
                </a:solidFill>
              </a:rPr>
              <a:t>, </a:t>
            </a:r>
            <a:r>
              <a:rPr lang="pl-PL" sz="1200" b="1" dirty="0">
                <a:solidFill>
                  <a:schemeClr val="tx1"/>
                </a:solidFill>
              </a:rPr>
              <a:t>zdecydowanie częściej wskazują na zmiany klimatu</a:t>
            </a:r>
            <a:r>
              <a:rPr lang="pl-PL" sz="1200" dirty="0">
                <a:solidFill>
                  <a:schemeClr val="tx1"/>
                </a:solidFill>
              </a:rPr>
              <a:t> (66%), niż na utratę różnorodności biologicznej (22%). Dla 9% badanych oba problemy są tak samo ważne, a dla niespełna co dwudziestej osoby (0,4%) żadne z tych dwóch zjawisk nie stanowi realnego zagrożenia dla życia ludzi na Ziemi. </a:t>
            </a:r>
            <a:r>
              <a:rPr lang="pl-PL" sz="1200" b="1" dirty="0">
                <a:solidFill>
                  <a:schemeClr val="tx1"/>
                </a:solidFill>
              </a:rPr>
              <a:t>Zmiany klimatu są </a:t>
            </a:r>
            <a:r>
              <a:rPr lang="pl-PL" sz="1200" dirty="0">
                <a:solidFill>
                  <a:schemeClr val="tx1"/>
                </a:solidFill>
              </a:rPr>
              <a:t>wyraźnie </a:t>
            </a:r>
            <a:r>
              <a:rPr lang="pl-PL" sz="1200" b="1" dirty="0">
                <a:solidFill>
                  <a:schemeClr val="tx1"/>
                </a:solidFill>
              </a:rPr>
              <a:t>częściej wskazywane przez osoby do 24 roku życia </a:t>
            </a:r>
            <a:r>
              <a:rPr lang="pl-PL" sz="1200" dirty="0">
                <a:solidFill>
                  <a:schemeClr val="tx1"/>
                </a:solidFill>
              </a:rPr>
              <a:t>(77%), osoby najstarsze natomiast, częściej od innych zauważają, że oba problemy są tak samo ważne (13%).</a:t>
            </a:r>
          </a:p>
          <a:p>
            <a:pPr marL="0" indent="0">
              <a:buNone/>
            </a:pPr>
            <a:endParaRPr lang="pl-PL" sz="1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200" dirty="0">
                <a:solidFill>
                  <a:schemeClr val="tx1"/>
                </a:solidFill>
              </a:rPr>
              <a:t>Zdaniem badanych </a:t>
            </a:r>
            <a:r>
              <a:rPr lang="pl-PL" sz="1200" b="1" dirty="0">
                <a:solidFill>
                  <a:schemeClr val="tx1"/>
                </a:solidFill>
              </a:rPr>
              <a:t>o sposobie wykorzystania zasobów przyrody w danym regionie </a:t>
            </a:r>
            <a:r>
              <a:rPr lang="pl-PL" sz="1200" dirty="0">
                <a:solidFill>
                  <a:schemeClr val="tx1"/>
                </a:solidFill>
              </a:rPr>
              <a:t>i ich ochronie </a:t>
            </a:r>
            <a:r>
              <a:rPr lang="pl-PL" sz="1200" b="1" dirty="0">
                <a:solidFill>
                  <a:schemeClr val="tx1"/>
                </a:solidFill>
              </a:rPr>
              <a:t>powinni decydować jego mieszkańcy</a:t>
            </a:r>
            <a:r>
              <a:rPr lang="pl-PL" sz="1200" dirty="0">
                <a:solidFill>
                  <a:schemeClr val="tx1"/>
                </a:solidFill>
              </a:rPr>
              <a:t> (32%) lub władze regionalne (30%). 18% jest zdania, że powinny za to odpowiadać władze centralne. </a:t>
            </a:r>
            <a:r>
              <a:rPr lang="pl-PL" sz="1200" b="1" dirty="0">
                <a:solidFill>
                  <a:schemeClr val="tx1"/>
                </a:solidFill>
              </a:rPr>
              <a:t>Osoby z wyższym wykształceniem</a:t>
            </a:r>
            <a:r>
              <a:rPr lang="pl-PL" sz="1200" dirty="0">
                <a:solidFill>
                  <a:schemeClr val="tx1"/>
                </a:solidFill>
              </a:rPr>
              <a:t>, chętniej od innych </a:t>
            </a:r>
            <a:r>
              <a:rPr lang="pl-PL" sz="1200" b="1" dirty="0">
                <a:solidFill>
                  <a:schemeClr val="tx1"/>
                </a:solidFill>
              </a:rPr>
              <a:t>wskazują, że takie decyzje powinny być podejmowane przez władze regionalne </a:t>
            </a:r>
            <a:r>
              <a:rPr lang="pl-PL" sz="1200" dirty="0">
                <a:solidFill>
                  <a:schemeClr val="tx1"/>
                </a:solidFill>
              </a:rPr>
              <a:t>(32%), natomiast na władze centralne chętniej wskazują osoby z wykształceniem podstawowym lub gimnazjalnym (25%).</a:t>
            </a:r>
          </a:p>
          <a:p>
            <a:pPr marL="0" indent="0">
              <a:buNone/>
            </a:pPr>
            <a:endParaRPr lang="pl-PL" sz="1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69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 b="1">
                <a:latin typeface="Calibri" panose="020F0502020204030204" pitchFamily="34" charset="0"/>
                <a:cs typeface="Calibri" panose="020F0502020204030204" pitchFamily="34" charset="0"/>
              </a:rPr>
              <a:t>INFORMACJE O PROJEKCIE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E9F3E358-E922-4441-98D4-58A4CF4F0DFF}"/>
              </a:ext>
            </a:extLst>
          </p:cNvPr>
          <p:cNvGrpSpPr/>
          <p:nvPr/>
        </p:nvGrpSpPr>
        <p:grpSpPr>
          <a:xfrm>
            <a:off x="4359912" y="3216913"/>
            <a:ext cx="424173" cy="424173"/>
            <a:chOff x="7127875" y="3567113"/>
            <a:chExt cx="674688" cy="674688"/>
          </a:xfrm>
        </p:grpSpPr>
        <p:sp>
          <p:nvSpPr>
            <p:cNvPr id="4" name="Freeform 13">
              <a:extLst>
                <a:ext uri="{FF2B5EF4-FFF2-40B4-BE49-F238E27FC236}">
                  <a16:creationId xmlns:a16="http://schemas.microsoft.com/office/drawing/2014/main" id="{CE5E73CE-268D-491E-B470-EAD4776117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7875" y="3567113"/>
              <a:ext cx="674688" cy="674688"/>
            </a:xfrm>
            <a:custGeom>
              <a:avLst/>
              <a:gdLst>
                <a:gd name="T0" fmla="*/ 3371 w 3398"/>
                <a:gd name="T1" fmla="*/ 2002 h 3401"/>
                <a:gd name="T2" fmla="*/ 3265 w 3398"/>
                <a:gd name="T3" fmla="*/ 2362 h 3401"/>
                <a:gd name="T4" fmla="*/ 3085 w 3398"/>
                <a:gd name="T5" fmla="*/ 2685 h 3401"/>
                <a:gd name="T6" fmla="*/ 2842 w 3398"/>
                <a:gd name="T7" fmla="*/ 2958 h 3401"/>
                <a:gd name="T8" fmla="*/ 2545 w 3398"/>
                <a:gd name="T9" fmla="*/ 3175 h 3401"/>
                <a:gd name="T10" fmla="*/ 2204 w 3398"/>
                <a:gd name="T11" fmla="*/ 3324 h 3401"/>
                <a:gd name="T12" fmla="*/ 1829 w 3398"/>
                <a:gd name="T13" fmla="*/ 3396 h 3401"/>
                <a:gd name="T14" fmla="*/ 1483 w 3398"/>
                <a:gd name="T15" fmla="*/ 3387 h 3401"/>
                <a:gd name="T16" fmla="*/ 1115 w 3398"/>
                <a:gd name="T17" fmla="*/ 3297 h 3401"/>
                <a:gd name="T18" fmla="*/ 784 w 3398"/>
                <a:gd name="T19" fmla="*/ 3133 h 3401"/>
                <a:gd name="T20" fmla="*/ 498 w 3398"/>
                <a:gd name="T21" fmla="*/ 2902 h 3401"/>
                <a:gd name="T22" fmla="*/ 268 w 3398"/>
                <a:gd name="T23" fmla="*/ 2616 h 3401"/>
                <a:gd name="T24" fmla="*/ 103 w 3398"/>
                <a:gd name="T25" fmla="*/ 2285 h 3401"/>
                <a:gd name="T26" fmla="*/ 14 w 3398"/>
                <a:gd name="T27" fmla="*/ 1917 h 3401"/>
                <a:gd name="T28" fmla="*/ 5 w 3398"/>
                <a:gd name="T29" fmla="*/ 1570 h 3401"/>
                <a:gd name="T30" fmla="*/ 76 w 3398"/>
                <a:gd name="T31" fmla="*/ 1195 h 3401"/>
                <a:gd name="T32" fmla="*/ 226 w 3398"/>
                <a:gd name="T33" fmla="*/ 854 h 3401"/>
                <a:gd name="T34" fmla="*/ 442 w 3398"/>
                <a:gd name="T35" fmla="*/ 557 h 3401"/>
                <a:gd name="T36" fmla="*/ 716 w 3398"/>
                <a:gd name="T37" fmla="*/ 314 h 3401"/>
                <a:gd name="T38" fmla="*/ 1038 w 3398"/>
                <a:gd name="T39" fmla="*/ 134 h 3401"/>
                <a:gd name="T40" fmla="*/ 1399 w 3398"/>
                <a:gd name="T41" fmla="*/ 27 h 3401"/>
                <a:gd name="T42" fmla="*/ 1743 w 3398"/>
                <a:gd name="T43" fmla="*/ 1 h 3401"/>
                <a:gd name="T44" fmla="*/ 2124 w 3398"/>
                <a:gd name="T45" fmla="*/ 54 h 3401"/>
                <a:gd name="T46" fmla="*/ 2473 w 3398"/>
                <a:gd name="T47" fmla="*/ 186 h 3401"/>
                <a:gd name="T48" fmla="*/ 2780 w 3398"/>
                <a:gd name="T49" fmla="*/ 388 h 3401"/>
                <a:gd name="T50" fmla="*/ 3036 w 3398"/>
                <a:gd name="T51" fmla="*/ 650 h 3401"/>
                <a:gd name="T52" fmla="*/ 3231 w 3398"/>
                <a:gd name="T53" fmla="*/ 963 h 3401"/>
                <a:gd name="T54" fmla="*/ 3354 w 3398"/>
                <a:gd name="T55" fmla="*/ 1316 h 3401"/>
                <a:gd name="T56" fmla="*/ 3398 w 3398"/>
                <a:gd name="T57" fmla="*/ 1700 h 3401"/>
                <a:gd name="T58" fmla="*/ 3217 w 3398"/>
                <a:gd name="T59" fmla="*/ 1466 h 3401"/>
                <a:gd name="T60" fmla="*/ 3128 w 3398"/>
                <a:gd name="T61" fmla="*/ 1136 h 3401"/>
                <a:gd name="T62" fmla="*/ 2972 w 3398"/>
                <a:gd name="T63" fmla="*/ 841 h 3401"/>
                <a:gd name="T64" fmla="*/ 2758 w 3398"/>
                <a:gd name="T65" fmla="*/ 588 h 3401"/>
                <a:gd name="T66" fmla="*/ 2495 w 3398"/>
                <a:gd name="T67" fmla="*/ 386 h 3401"/>
                <a:gd name="T68" fmla="*/ 2192 w 3398"/>
                <a:gd name="T69" fmla="*/ 244 h 3401"/>
                <a:gd name="T70" fmla="*/ 1856 w 3398"/>
                <a:gd name="T71" fmla="*/ 172 h 3401"/>
                <a:gd name="T72" fmla="*/ 1542 w 3398"/>
                <a:gd name="T73" fmla="*/ 172 h 3401"/>
                <a:gd name="T74" fmla="*/ 1206 w 3398"/>
                <a:gd name="T75" fmla="*/ 244 h 3401"/>
                <a:gd name="T76" fmla="*/ 903 w 3398"/>
                <a:gd name="T77" fmla="*/ 386 h 3401"/>
                <a:gd name="T78" fmla="*/ 640 w 3398"/>
                <a:gd name="T79" fmla="*/ 588 h 3401"/>
                <a:gd name="T80" fmla="*/ 426 w 3398"/>
                <a:gd name="T81" fmla="*/ 841 h 3401"/>
                <a:gd name="T82" fmla="*/ 270 w 3398"/>
                <a:gd name="T83" fmla="*/ 1136 h 3401"/>
                <a:gd name="T84" fmla="*/ 181 w 3398"/>
                <a:gd name="T85" fmla="*/ 1466 h 3401"/>
                <a:gd name="T86" fmla="*/ 165 w 3398"/>
                <a:gd name="T87" fmla="*/ 1779 h 3401"/>
                <a:gd name="T88" fmla="*/ 222 w 3398"/>
                <a:gd name="T89" fmla="*/ 2121 h 3401"/>
                <a:gd name="T90" fmla="*/ 349 w 3398"/>
                <a:gd name="T91" fmla="*/ 2433 h 3401"/>
                <a:gd name="T92" fmla="*/ 538 w 3398"/>
                <a:gd name="T93" fmla="*/ 2706 h 3401"/>
                <a:gd name="T94" fmla="*/ 780 w 3398"/>
                <a:gd name="T95" fmla="*/ 2931 h 3401"/>
                <a:gd name="T96" fmla="*/ 1067 w 3398"/>
                <a:gd name="T97" fmla="*/ 3101 h 3401"/>
                <a:gd name="T98" fmla="*/ 1390 w 3398"/>
                <a:gd name="T99" fmla="*/ 3206 h 3401"/>
                <a:gd name="T100" fmla="*/ 1699 w 3398"/>
                <a:gd name="T101" fmla="*/ 3237 h 3401"/>
                <a:gd name="T102" fmla="*/ 2045 w 3398"/>
                <a:gd name="T103" fmla="*/ 3198 h 3401"/>
                <a:gd name="T104" fmla="*/ 2365 w 3398"/>
                <a:gd name="T105" fmla="*/ 3085 h 3401"/>
                <a:gd name="T106" fmla="*/ 2647 w 3398"/>
                <a:gd name="T107" fmla="*/ 2909 h 3401"/>
                <a:gd name="T108" fmla="*/ 2884 w 3398"/>
                <a:gd name="T109" fmla="*/ 2678 h 3401"/>
                <a:gd name="T110" fmla="*/ 3067 w 3398"/>
                <a:gd name="T111" fmla="*/ 2400 h 3401"/>
                <a:gd name="T112" fmla="*/ 3187 w 3398"/>
                <a:gd name="T113" fmla="*/ 2084 h 3401"/>
                <a:gd name="T114" fmla="*/ 3234 w 3398"/>
                <a:gd name="T115" fmla="*/ 1739 h 3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398" h="3401">
                  <a:moveTo>
                    <a:pt x="3398" y="1700"/>
                  </a:moveTo>
                  <a:lnTo>
                    <a:pt x="3398" y="1700"/>
                  </a:lnTo>
                  <a:lnTo>
                    <a:pt x="3397" y="1744"/>
                  </a:lnTo>
                  <a:lnTo>
                    <a:pt x="3396" y="1788"/>
                  </a:lnTo>
                  <a:lnTo>
                    <a:pt x="3394" y="1831"/>
                  </a:lnTo>
                  <a:lnTo>
                    <a:pt x="3389" y="1875"/>
                  </a:lnTo>
                  <a:lnTo>
                    <a:pt x="3385" y="1917"/>
                  </a:lnTo>
                  <a:lnTo>
                    <a:pt x="3378" y="1959"/>
                  </a:lnTo>
                  <a:lnTo>
                    <a:pt x="3371" y="2002"/>
                  </a:lnTo>
                  <a:lnTo>
                    <a:pt x="3363" y="2043"/>
                  </a:lnTo>
                  <a:lnTo>
                    <a:pt x="3354" y="2084"/>
                  </a:lnTo>
                  <a:lnTo>
                    <a:pt x="3344" y="2125"/>
                  </a:lnTo>
                  <a:lnTo>
                    <a:pt x="3334" y="2166"/>
                  </a:lnTo>
                  <a:lnTo>
                    <a:pt x="3322" y="2205"/>
                  </a:lnTo>
                  <a:lnTo>
                    <a:pt x="3308" y="2246"/>
                  </a:lnTo>
                  <a:lnTo>
                    <a:pt x="3295" y="2285"/>
                  </a:lnTo>
                  <a:lnTo>
                    <a:pt x="3280" y="2324"/>
                  </a:lnTo>
                  <a:lnTo>
                    <a:pt x="3265" y="2362"/>
                  </a:lnTo>
                  <a:lnTo>
                    <a:pt x="3248" y="2400"/>
                  </a:lnTo>
                  <a:lnTo>
                    <a:pt x="3231" y="2437"/>
                  </a:lnTo>
                  <a:lnTo>
                    <a:pt x="3213" y="2474"/>
                  </a:lnTo>
                  <a:lnTo>
                    <a:pt x="3194" y="2510"/>
                  </a:lnTo>
                  <a:lnTo>
                    <a:pt x="3173" y="2546"/>
                  </a:lnTo>
                  <a:lnTo>
                    <a:pt x="3152" y="2581"/>
                  </a:lnTo>
                  <a:lnTo>
                    <a:pt x="3131" y="2616"/>
                  </a:lnTo>
                  <a:lnTo>
                    <a:pt x="3108" y="2651"/>
                  </a:lnTo>
                  <a:lnTo>
                    <a:pt x="3085" y="2685"/>
                  </a:lnTo>
                  <a:lnTo>
                    <a:pt x="3061" y="2717"/>
                  </a:lnTo>
                  <a:lnTo>
                    <a:pt x="3036" y="2750"/>
                  </a:lnTo>
                  <a:lnTo>
                    <a:pt x="3010" y="2782"/>
                  </a:lnTo>
                  <a:lnTo>
                    <a:pt x="2983" y="2813"/>
                  </a:lnTo>
                  <a:lnTo>
                    <a:pt x="2956" y="2843"/>
                  </a:lnTo>
                  <a:lnTo>
                    <a:pt x="2929" y="2873"/>
                  </a:lnTo>
                  <a:lnTo>
                    <a:pt x="2900" y="2902"/>
                  </a:lnTo>
                  <a:lnTo>
                    <a:pt x="2871" y="2931"/>
                  </a:lnTo>
                  <a:lnTo>
                    <a:pt x="2842" y="2958"/>
                  </a:lnTo>
                  <a:lnTo>
                    <a:pt x="2811" y="2985"/>
                  </a:lnTo>
                  <a:lnTo>
                    <a:pt x="2780" y="3012"/>
                  </a:lnTo>
                  <a:lnTo>
                    <a:pt x="2748" y="3038"/>
                  </a:lnTo>
                  <a:lnTo>
                    <a:pt x="2716" y="3063"/>
                  </a:lnTo>
                  <a:lnTo>
                    <a:pt x="2683" y="3087"/>
                  </a:lnTo>
                  <a:lnTo>
                    <a:pt x="2649" y="3110"/>
                  </a:lnTo>
                  <a:lnTo>
                    <a:pt x="2614" y="3133"/>
                  </a:lnTo>
                  <a:lnTo>
                    <a:pt x="2581" y="3154"/>
                  </a:lnTo>
                  <a:lnTo>
                    <a:pt x="2545" y="3175"/>
                  </a:lnTo>
                  <a:lnTo>
                    <a:pt x="2509" y="3196"/>
                  </a:lnTo>
                  <a:lnTo>
                    <a:pt x="2473" y="3215"/>
                  </a:lnTo>
                  <a:lnTo>
                    <a:pt x="2436" y="3233"/>
                  </a:lnTo>
                  <a:lnTo>
                    <a:pt x="2399" y="3250"/>
                  </a:lnTo>
                  <a:lnTo>
                    <a:pt x="2360" y="3267"/>
                  </a:lnTo>
                  <a:lnTo>
                    <a:pt x="2322" y="3282"/>
                  </a:lnTo>
                  <a:lnTo>
                    <a:pt x="2284" y="3297"/>
                  </a:lnTo>
                  <a:lnTo>
                    <a:pt x="2244" y="3310"/>
                  </a:lnTo>
                  <a:lnTo>
                    <a:pt x="2204" y="3324"/>
                  </a:lnTo>
                  <a:lnTo>
                    <a:pt x="2165" y="3336"/>
                  </a:lnTo>
                  <a:lnTo>
                    <a:pt x="2124" y="3346"/>
                  </a:lnTo>
                  <a:lnTo>
                    <a:pt x="2083" y="3357"/>
                  </a:lnTo>
                  <a:lnTo>
                    <a:pt x="2042" y="3366"/>
                  </a:lnTo>
                  <a:lnTo>
                    <a:pt x="2000" y="3374"/>
                  </a:lnTo>
                  <a:lnTo>
                    <a:pt x="1958" y="3381"/>
                  </a:lnTo>
                  <a:lnTo>
                    <a:pt x="1916" y="3387"/>
                  </a:lnTo>
                  <a:lnTo>
                    <a:pt x="1873" y="3392"/>
                  </a:lnTo>
                  <a:lnTo>
                    <a:pt x="1829" y="3396"/>
                  </a:lnTo>
                  <a:lnTo>
                    <a:pt x="1787" y="3398"/>
                  </a:lnTo>
                  <a:lnTo>
                    <a:pt x="1743" y="3399"/>
                  </a:lnTo>
                  <a:lnTo>
                    <a:pt x="1699" y="3401"/>
                  </a:lnTo>
                  <a:lnTo>
                    <a:pt x="1699" y="3401"/>
                  </a:lnTo>
                  <a:lnTo>
                    <a:pt x="1655" y="3399"/>
                  </a:lnTo>
                  <a:lnTo>
                    <a:pt x="1611" y="3398"/>
                  </a:lnTo>
                  <a:lnTo>
                    <a:pt x="1569" y="3396"/>
                  </a:lnTo>
                  <a:lnTo>
                    <a:pt x="1526" y="3392"/>
                  </a:lnTo>
                  <a:lnTo>
                    <a:pt x="1483" y="3387"/>
                  </a:lnTo>
                  <a:lnTo>
                    <a:pt x="1440" y="3381"/>
                  </a:lnTo>
                  <a:lnTo>
                    <a:pt x="1399" y="3374"/>
                  </a:lnTo>
                  <a:lnTo>
                    <a:pt x="1357" y="3366"/>
                  </a:lnTo>
                  <a:lnTo>
                    <a:pt x="1316" y="3357"/>
                  </a:lnTo>
                  <a:lnTo>
                    <a:pt x="1275" y="3346"/>
                  </a:lnTo>
                  <a:lnTo>
                    <a:pt x="1235" y="3336"/>
                  </a:lnTo>
                  <a:lnTo>
                    <a:pt x="1194" y="3324"/>
                  </a:lnTo>
                  <a:lnTo>
                    <a:pt x="1155" y="3310"/>
                  </a:lnTo>
                  <a:lnTo>
                    <a:pt x="1115" y="3297"/>
                  </a:lnTo>
                  <a:lnTo>
                    <a:pt x="1076" y="3282"/>
                  </a:lnTo>
                  <a:lnTo>
                    <a:pt x="1038" y="3267"/>
                  </a:lnTo>
                  <a:lnTo>
                    <a:pt x="1000" y="3250"/>
                  </a:lnTo>
                  <a:lnTo>
                    <a:pt x="962" y="3233"/>
                  </a:lnTo>
                  <a:lnTo>
                    <a:pt x="925" y="3215"/>
                  </a:lnTo>
                  <a:lnTo>
                    <a:pt x="889" y="3196"/>
                  </a:lnTo>
                  <a:lnTo>
                    <a:pt x="853" y="3175"/>
                  </a:lnTo>
                  <a:lnTo>
                    <a:pt x="818" y="3154"/>
                  </a:lnTo>
                  <a:lnTo>
                    <a:pt x="784" y="3133"/>
                  </a:lnTo>
                  <a:lnTo>
                    <a:pt x="750" y="3110"/>
                  </a:lnTo>
                  <a:lnTo>
                    <a:pt x="716" y="3087"/>
                  </a:lnTo>
                  <a:lnTo>
                    <a:pt x="682" y="3063"/>
                  </a:lnTo>
                  <a:lnTo>
                    <a:pt x="650" y="3038"/>
                  </a:lnTo>
                  <a:lnTo>
                    <a:pt x="618" y="3012"/>
                  </a:lnTo>
                  <a:lnTo>
                    <a:pt x="588" y="2985"/>
                  </a:lnTo>
                  <a:lnTo>
                    <a:pt x="556" y="2958"/>
                  </a:lnTo>
                  <a:lnTo>
                    <a:pt x="527" y="2931"/>
                  </a:lnTo>
                  <a:lnTo>
                    <a:pt x="498" y="2902"/>
                  </a:lnTo>
                  <a:lnTo>
                    <a:pt x="470" y="2873"/>
                  </a:lnTo>
                  <a:lnTo>
                    <a:pt x="442" y="2843"/>
                  </a:lnTo>
                  <a:lnTo>
                    <a:pt x="415" y="2813"/>
                  </a:lnTo>
                  <a:lnTo>
                    <a:pt x="388" y="2782"/>
                  </a:lnTo>
                  <a:lnTo>
                    <a:pt x="363" y="2750"/>
                  </a:lnTo>
                  <a:lnTo>
                    <a:pt x="338" y="2717"/>
                  </a:lnTo>
                  <a:lnTo>
                    <a:pt x="313" y="2685"/>
                  </a:lnTo>
                  <a:lnTo>
                    <a:pt x="291" y="2651"/>
                  </a:lnTo>
                  <a:lnTo>
                    <a:pt x="268" y="2616"/>
                  </a:lnTo>
                  <a:lnTo>
                    <a:pt x="246" y="2581"/>
                  </a:lnTo>
                  <a:lnTo>
                    <a:pt x="226" y="2546"/>
                  </a:lnTo>
                  <a:lnTo>
                    <a:pt x="206" y="2510"/>
                  </a:lnTo>
                  <a:lnTo>
                    <a:pt x="186" y="2474"/>
                  </a:lnTo>
                  <a:lnTo>
                    <a:pt x="168" y="2437"/>
                  </a:lnTo>
                  <a:lnTo>
                    <a:pt x="150" y="2400"/>
                  </a:lnTo>
                  <a:lnTo>
                    <a:pt x="134" y="2362"/>
                  </a:lnTo>
                  <a:lnTo>
                    <a:pt x="118" y="2324"/>
                  </a:lnTo>
                  <a:lnTo>
                    <a:pt x="103" y="2285"/>
                  </a:lnTo>
                  <a:lnTo>
                    <a:pt x="90" y="2246"/>
                  </a:lnTo>
                  <a:lnTo>
                    <a:pt x="76" y="2205"/>
                  </a:lnTo>
                  <a:lnTo>
                    <a:pt x="65" y="2166"/>
                  </a:lnTo>
                  <a:lnTo>
                    <a:pt x="54" y="2125"/>
                  </a:lnTo>
                  <a:lnTo>
                    <a:pt x="44" y="2084"/>
                  </a:lnTo>
                  <a:lnTo>
                    <a:pt x="35" y="2043"/>
                  </a:lnTo>
                  <a:lnTo>
                    <a:pt x="27" y="2002"/>
                  </a:lnTo>
                  <a:lnTo>
                    <a:pt x="20" y="1959"/>
                  </a:lnTo>
                  <a:lnTo>
                    <a:pt x="14" y="1917"/>
                  </a:lnTo>
                  <a:lnTo>
                    <a:pt x="9" y="1875"/>
                  </a:lnTo>
                  <a:lnTo>
                    <a:pt x="5" y="1831"/>
                  </a:lnTo>
                  <a:lnTo>
                    <a:pt x="2" y="1788"/>
                  </a:lnTo>
                  <a:lnTo>
                    <a:pt x="1" y="1744"/>
                  </a:lnTo>
                  <a:lnTo>
                    <a:pt x="0" y="1700"/>
                  </a:lnTo>
                  <a:lnTo>
                    <a:pt x="0" y="1700"/>
                  </a:lnTo>
                  <a:lnTo>
                    <a:pt x="1" y="1656"/>
                  </a:lnTo>
                  <a:lnTo>
                    <a:pt x="2" y="1612"/>
                  </a:lnTo>
                  <a:lnTo>
                    <a:pt x="5" y="1570"/>
                  </a:lnTo>
                  <a:lnTo>
                    <a:pt x="9" y="1527"/>
                  </a:lnTo>
                  <a:lnTo>
                    <a:pt x="14" y="1484"/>
                  </a:lnTo>
                  <a:lnTo>
                    <a:pt x="20" y="1441"/>
                  </a:lnTo>
                  <a:lnTo>
                    <a:pt x="27" y="1400"/>
                  </a:lnTo>
                  <a:lnTo>
                    <a:pt x="35" y="1358"/>
                  </a:lnTo>
                  <a:lnTo>
                    <a:pt x="44" y="1316"/>
                  </a:lnTo>
                  <a:lnTo>
                    <a:pt x="54" y="1276"/>
                  </a:lnTo>
                  <a:lnTo>
                    <a:pt x="65" y="1234"/>
                  </a:lnTo>
                  <a:lnTo>
                    <a:pt x="76" y="1195"/>
                  </a:lnTo>
                  <a:lnTo>
                    <a:pt x="90" y="1155"/>
                  </a:lnTo>
                  <a:lnTo>
                    <a:pt x="103" y="1116"/>
                  </a:lnTo>
                  <a:lnTo>
                    <a:pt x="118" y="1077"/>
                  </a:lnTo>
                  <a:lnTo>
                    <a:pt x="134" y="1038"/>
                  </a:lnTo>
                  <a:lnTo>
                    <a:pt x="150" y="1000"/>
                  </a:lnTo>
                  <a:lnTo>
                    <a:pt x="168" y="963"/>
                  </a:lnTo>
                  <a:lnTo>
                    <a:pt x="186" y="926"/>
                  </a:lnTo>
                  <a:lnTo>
                    <a:pt x="206" y="890"/>
                  </a:lnTo>
                  <a:lnTo>
                    <a:pt x="226" y="854"/>
                  </a:lnTo>
                  <a:lnTo>
                    <a:pt x="246" y="819"/>
                  </a:lnTo>
                  <a:lnTo>
                    <a:pt x="268" y="784"/>
                  </a:lnTo>
                  <a:lnTo>
                    <a:pt x="291" y="749"/>
                  </a:lnTo>
                  <a:lnTo>
                    <a:pt x="313" y="717"/>
                  </a:lnTo>
                  <a:lnTo>
                    <a:pt x="338" y="683"/>
                  </a:lnTo>
                  <a:lnTo>
                    <a:pt x="363" y="650"/>
                  </a:lnTo>
                  <a:lnTo>
                    <a:pt x="388" y="619"/>
                  </a:lnTo>
                  <a:lnTo>
                    <a:pt x="415" y="588"/>
                  </a:lnTo>
                  <a:lnTo>
                    <a:pt x="442" y="557"/>
                  </a:lnTo>
                  <a:lnTo>
                    <a:pt x="470" y="527"/>
                  </a:lnTo>
                  <a:lnTo>
                    <a:pt x="498" y="498"/>
                  </a:lnTo>
                  <a:lnTo>
                    <a:pt x="527" y="470"/>
                  </a:lnTo>
                  <a:lnTo>
                    <a:pt x="556" y="442"/>
                  </a:lnTo>
                  <a:lnTo>
                    <a:pt x="588" y="415"/>
                  </a:lnTo>
                  <a:lnTo>
                    <a:pt x="618" y="388"/>
                  </a:lnTo>
                  <a:lnTo>
                    <a:pt x="651" y="363"/>
                  </a:lnTo>
                  <a:lnTo>
                    <a:pt x="682" y="338"/>
                  </a:lnTo>
                  <a:lnTo>
                    <a:pt x="716" y="314"/>
                  </a:lnTo>
                  <a:lnTo>
                    <a:pt x="750" y="291"/>
                  </a:lnTo>
                  <a:lnTo>
                    <a:pt x="784" y="269"/>
                  </a:lnTo>
                  <a:lnTo>
                    <a:pt x="818" y="246"/>
                  </a:lnTo>
                  <a:lnTo>
                    <a:pt x="853" y="226"/>
                  </a:lnTo>
                  <a:lnTo>
                    <a:pt x="889" y="206"/>
                  </a:lnTo>
                  <a:lnTo>
                    <a:pt x="925" y="186"/>
                  </a:lnTo>
                  <a:lnTo>
                    <a:pt x="962" y="168"/>
                  </a:lnTo>
                  <a:lnTo>
                    <a:pt x="1000" y="150"/>
                  </a:lnTo>
                  <a:lnTo>
                    <a:pt x="1038" y="134"/>
                  </a:lnTo>
                  <a:lnTo>
                    <a:pt x="1076" y="118"/>
                  </a:lnTo>
                  <a:lnTo>
                    <a:pt x="1115" y="103"/>
                  </a:lnTo>
                  <a:lnTo>
                    <a:pt x="1155" y="90"/>
                  </a:lnTo>
                  <a:lnTo>
                    <a:pt x="1194" y="76"/>
                  </a:lnTo>
                  <a:lnTo>
                    <a:pt x="1235" y="65"/>
                  </a:lnTo>
                  <a:lnTo>
                    <a:pt x="1275" y="54"/>
                  </a:lnTo>
                  <a:lnTo>
                    <a:pt x="1316" y="44"/>
                  </a:lnTo>
                  <a:lnTo>
                    <a:pt x="1357" y="35"/>
                  </a:lnTo>
                  <a:lnTo>
                    <a:pt x="1399" y="27"/>
                  </a:lnTo>
                  <a:lnTo>
                    <a:pt x="1440" y="20"/>
                  </a:lnTo>
                  <a:lnTo>
                    <a:pt x="1483" y="14"/>
                  </a:lnTo>
                  <a:lnTo>
                    <a:pt x="1526" y="9"/>
                  </a:lnTo>
                  <a:lnTo>
                    <a:pt x="1569" y="5"/>
                  </a:lnTo>
                  <a:lnTo>
                    <a:pt x="1611" y="2"/>
                  </a:lnTo>
                  <a:lnTo>
                    <a:pt x="1655" y="1"/>
                  </a:lnTo>
                  <a:lnTo>
                    <a:pt x="1699" y="0"/>
                  </a:lnTo>
                  <a:lnTo>
                    <a:pt x="1699" y="0"/>
                  </a:lnTo>
                  <a:lnTo>
                    <a:pt x="1743" y="1"/>
                  </a:lnTo>
                  <a:lnTo>
                    <a:pt x="1787" y="2"/>
                  </a:lnTo>
                  <a:lnTo>
                    <a:pt x="1829" y="5"/>
                  </a:lnTo>
                  <a:lnTo>
                    <a:pt x="1873" y="9"/>
                  </a:lnTo>
                  <a:lnTo>
                    <a:pt x="1915" y="14"/>
                  </a:lnTo>
                  <a:lnTo>
                    <a:pt x="1958" y="20"/>
                  </a:lnTo>
                  <a:lnTo>
                    <a:pt x="2000" y="27"/>
                  </a:lnTo>
                  <a:lnTo>
                    <a:pt x="2042" y="35"/>
                  </a:lnTo>
                  <a:lnTo>
                    <a:pt x="2083" y="44"/>
                  </a:lnTo>
                  <a:lnTo>
                    <a:pt x="2124" y="54"/>
                  </a:lnTo>
                  <a:lnTo>
                    <a:pt x="2165" y="65"/>
                  </a:lnTo>
                  <a:lnTo>
                    <a:pt x="2204" y="76"/>
                  </a:lnTo>
                  <a:lnTo>
                    <a:pt x="2244" y="90"/>
                  </a:lnTo>
                  <a:lnTo>
                    <a:pt x="2284" y="103"/>
                  </a:lnTo>
                  <a:lnTo>
                    <a:pt x="2322" y="118"/>
                  </a:lnTo>
                  <a:lnTo>
                    <a:pt x="2360" y="134"/>
                  </a:lnTo>
                  <a:lnTo>
                    <a:pt x="2399" y="150"/>
                  </a:lnTo>
                  <a:lnTo>
                    <a:pt x="2436" y="168"/>
                  </a:lnTo>
                  <a:lnTo>
                    <a:pt x="2473" y="186"/>
                  </a:lnTo>
                  <a:lnTo>
                    <a:pt x="2509" y="206"/>
                  </a:lnTo>
                  <a:lnTo>
                    <a:pt x="2545" y="226"/>
                  </a:lnTo>
                  <a:lnTo>
                    <a:pt x="2580" y="246"/>
                  </a:lnTo>
                  <a:lnTo>
                    <a:pt x="2614" y="269"/>
                  </a:lnTo>
                  <a:lnTo>
                    <a:pt x="2649" y="291"/>
                  </a:lnTo>
                  <a:lnTo>
                    <a:pt x="2683" y="314"/>
                  </a:lnTo>
                  <a:lnTo>
                    <a:pt x="2716" y="338"/>
                  </a:lnTo>
                  <a:lnTo>
                    <a:pt x="2748" y="363"/>
                  </a:lnTo>
                  <a:lnTo>
                    <a:pt x="2780" y="388"/>
                  </a:lnTo>
                  <a:lnTo>
                    <a:pt x="2811" y="415"/>
                  </a:lnTo>
                  <a:lnTo>
                    <a:pt x="2842" y="442"/>
                  </a:lnTo>
                  <a:lnTo>
                    <a:pt x="2871" y="470"/>
                  </a:lnTo>
                  <a:lnTo>
                    <a:pt x="2900" y="498"/>
                  </a:lnTo>
                  <a:lnTo>
                    <a:pt x="2929" y="527"/>
                  </a:lnTo>
                  <a:lnTo>
                    <a:pt x="2956" y="557"/>
                  </a:lnTo>
                  <a:lnTo>
                    <a:pt x="2983" y="588"/>
                  </a:lnTo>
                  <a:lnTo>
                    <a:pt x="3010" y="619"/>
                  </a:lnTo>
                  <a:lnTo>
                    <a:pt x="3036" y="650"/>
                  </a:lnTo>
                  <a:lnTo>
                    <a:pt x="3061" y="683"/>
                  </a:lnTo>
                  <a:lnTo>
                    <a:pt x="3085" y="717"/>
                  </a:lnTo>
                  <a:lnTo>
                    <a:pt x="3108" y="749"/>
                  </a:lnTo>
                  <a:lnTo>
                    <a:pt x="3131" y="784"/>
                  </a:lnTo>
                  <a:lnTo>
                    <a:pt x="3152" y="819"/>
                  </a:lnTo>
                  <a:lnTo>
                    <a:pt x="3173" y="854"/>
                  </a:lnTo>
                  <a:lnTo>
                    <a:pt x="3194" y="890"/>
                  </a:lnTo>
                  <a:lnTo>
                    <a:pt x="3213" y="926"/>
                  </a:lnTo>
                  <a:lnTo>
                    <a:pt x="3231" y="963"/>
                  </a:lnTo>
                  <a:lnTo>
                    <a:pt x="3248" y="1000"/>
                  </a:lnTo>
                  <a:lnTo>
                    <a:pt x="3265" y="1038"/>
                  </a:lnTo>
                  <a:lnTo>
                    <a:pt x="3280" y="1077"/>
                  </a:lnTo>
                  <a:lnTo>
                    <a:pt x="3295" y="1116"/>
                  </a:lnTo>
                  <a:lnTo>
                    <a:pt x="3308" y="1155"/>
                  </a:lnTo>
                  <a:lnTo>
                    <a:pt x="3322" y="1195"/>
                  </a:lnTo>
                  <a:lnTo>
                    <a:pt x="3334" y="1234"/>
                  </a:lnTo>
                  <a:lnTo>
                    <a:pt x="3344" y="1276"/>
                  </a:lnTo>
                  <a:lnTo>
                    <a:pt x="3354" y="1316"/>
                  </a:lnTo>
                  <a:lnTo>
                    <a:pt x="3363" y="1358"/>
                  </a:lnTo>
                  <a:lnTo>
                    <a:pt x="3371" y="1400"/>
                  </a:lnTo>
                  <a:lnTo>
                    <a:pt x="3378" y="1441"/>
                  </a:lnTo>
                  <a:lnTo>
                    <a:pt x="3385" y="1484"/>
                  </a:lnTo>
                  <a:lnTo>
                    <a:pt x="3389" y="1527"/>
                  </a:lnTo>
                  <a:lnTo>
                    <a:pt x="3394" y="1570"/>
                  </a:lnTo>
                  <a:lnTo>
                    <a:pt x="3396" y="1612"/>
                  </a:lnTo>
                  <a:lnTo>
                    <a:pt x="3397" y="1656"/>
                  </a:lnTo>
                  <a:lnTo>
                    <a:pt x="3398" y="1700"/>
                  </a:lnTo>
                  <a:lnTo>
                    <a:pt x="3398" y="1700"/>
                  </a:lnTo>
                  <a:close/>
                  <a:moveTo>
                    <a:pt x="3235" y="1700"/>
                  </a:moveTo>
                  <a:lnTo>
                    <a:pt x="3235" y="1700"/>
                  </a:lnTo>
                  <a:lnTo>
                    <a:pt x="3234" y="1661"/>
                  </a:lnTo>
                  <a:lnTo>
                    <a:pt x="3233" y="1621"/>
                  </a:lnTo>
                  <a:lnTo>
                    <a:pt x="3231" y="1582"/>
                  </a:lnTo>
                  <a:lnTo>
                    <a:pt x="3227" y="1543"/>
                  </a:lnTo>
                  <a:lnTo>
                    <a:pt x="3223" y="1504"/>
                  </a:lnTo>
                  <a:lnTo>
                    <a:pt x="3217" y="1466"/>
                  </a:lnTo>
                  <a:lnTo>
                    <a:pt x="3211" y="1428"/>
                  </a:lnTo>
                  <a:lnTo>
                    <a:pt x="3204" y="1391"/>
                  </a:lnTo>
                  <a:lnTo>
                    <a:pt x="3196" y="1353"/>
                  </a:lnTo>
                  <a:lnTo>
                    <a:pt x="3187" y="1316"/>
                  </a:lnTo>
                  <a:lnTo>
                    <a:pt x="3177" y="1279"/>
                  </a:lnTo>
                  <a:lnTo>
                    <a:pt x="3166" y="1243"/>
                  </a:lnTo>
                  <a:lnTo>
                    <a:pt x="3154" y="1207"/>
                  </a:lnTo>
                  <a:lnTo>
                    <a:pt x="3142" y="1172"/>
                  </a:lnTo>
                  <a:lnTo>
                    <a:pt x="3128" y="1136"/>
                  </a:lnTo>
                  <a:lnTo>
                    <a:pt x="3114" y="1103"/>
                  </a:lnTo>
                  <a:lnTo>
                    <a:pt x="3099" y="1068"/>
                  </a:lnTo>
                  <a:lnTo>
                    <a:pt x="3083" y="1034"/>
                  </a:lnTo>
                  <a:lnTo>
                    <a:pt x="3067" y="1000"/>
                  </a:lnTo>
                  <a:lnTo>
                    <a:pt x="3050" y="967"/>
                  </a:lnTo>
                  <a:lnTo>
                    <a:pt x="3032" y="935"/>
                  </a:lnTo>
                  <a:lnTo>
                    <a:pt x="3013" y="903"/>
                  </a:lnTo>
                  <a:lnTo>
                    <a:pt x="2993" y="872"/>
                  </a:lnTo>
                  <a:lnTo>
                    <a:pt x="2972" y="841"/>
                  </a:lnTo>
                  <a:lnTo>
                    <a:pt x="2952" y="811"/>
                  </a:lnTo>
                  <a:lnTo>
                    <a:pt x="2929" y="781"/>
                  </a:lnTo>
                  <a:lnTo>
                    <a:pt x="2907" y="751"/>
                  </a:lnTo>
                  <a:lnTo>
                    <a:pt x="2884" y="723"/>
                  </a:lnTo>
                  <a:lnTo>
                    <a:pt x="2861" y="695"/>
                  </a:lnTo>
                  <a:lnTo>
                    <a:pt x="2836" y="667"/>
                  </a:lnTo>
                  <a:lnTo>
                    <a:pt x="2811" y="640"/>
                  </a:lnTo>
                  <a:lnTo>
                    <a:pt x="2785" y="614"/>
                  </a:lnTo>
                  <a:lnTo>
                    <a:pt x="2758" y="588"/>
                  </a:lnTo>
                  <a:lnTo>
                    <a:pt x="2731" y="562"/>
                  </a:lnTo>
                  <a:lnTo>
                    <a:pt x="2704" y="539"/>
                  </a:lnTo>
                  <a:lnTo>
                    <a:pt x="2676" y="515"/>
                  </a:lnTo>
                  <a:lnTo>
                    <a:pt x="2647" y="491"/>
                  </a:lnTo>
                  <a:lnTo>
                    <a:pt x="2618" y="469"/>
                  </a:lnTo>
                  <a:lnTo>
                    <a:pt x="2589" y="448"/>
                  </a:lnTo>
                  <a:lnTo>
                    <a:pt x="2558" y="426"/>
                  </a:lnTo>
                  <a:lnTo>
                    <a:pt x="2527" y="406"/>
                  </a:lnTo>
                  <a:lnTo>
                    <a:pt x="2495" y="386"/>
                  </a:lnTo>
                  <a:lnTo>
                    <a:pt x="2464" y="368"/>
                  </a:lnTo>
                  <a:lnTo>
                    <a:pt x="2431" y="350"/>
                  </a:lnTo>
                  <a:lnTo>
                    <a:pt x="2399" y="332"/>
                  </a:lnTo>
                  <a:lnTo>
                    <a:pt x="2365" y="315"/>
                  </a:lnTo>
                  <a:lnTo>
                    <a:pt x="2331" y="299"/>
                  </a:lnTo>
                  <a:lnTo>
                    <a:pt x="2297" y="284"/>
                  </a:lnTo>
                  <a:lnTo>
                    <a:pt x="2262" y="270"/>
                  </a:lnTo>
                  <a:lnTo>
                    <a:pt x="2228" y="257"/>
                  </a:lnTo>
                  <a:lnTo>
                    <a:pt x="2192" y="244"/>
                  </a:lnTo>
                  <a:lnTo>
                    <a:pt x="2156" y="233"/>
                  </a:lnTo>
                  <a:lnTo>
                    <a:pt x="2120" y="222"/>
                  </a:lnTo>
                  <a:lnTo>
                    <a:pt x="2083" y="212"/>
                  </a:lnTo>
                  <a:lnTo>
                    <a:pt x="2045" y="203"/>
                  </a:lnTo>
                  <a:lnTo>
                    <a:pt x="2008" y="194"/>
                  </a:lnTo>
                  <a:lnTo>
                    <a:pt x="1971" y="188"/>
                  </a:lnTo>
                  <a:lnTo>
                    <a:pt x="1933" y="181"/>
                  </a:lnTo>
                  <a:lnTo>
                    <a:pt x="1895" y="176"/>
                  </a:lnTo>
                  <a:lnTo>
                    <a:pt x="1856" y="172"/>
                  </a:lnTo>
                  <a:lnTo>
                    <a:pt x="1817" y="168"/>
                  </a:lnTo>
                  <a:lnTo>
                    <a:pt x="1778" y="165"/>
                  </a:lnTo>
                  <a:lnTo>
                    <a:pt x="1738" y="164"/>
                  </a:lnTo>
                  <a:lnTo>
                    <a:pt x="1699" y="164"/>
                  </a:lnTo>
                  <a:lnTo>
                    <a:pt x="1699" y="164"/>
                  </a:lnTo>
                  <a:lnTo>
                    <a:pt x="1660" y="164"/>
                  </a:lnTo>
                  <a:lnTo>
                    <a:pt x="1620" y="165"/>
                  </a:lnTo>
                  <a:lnTo>
                    <a:pt x="1581" y="168"/>
                  </a:lnTo>
                  <a:lnTo>
                    <a:pt x="1542" y="172"/>
                  </a:lnTo>
                  <a:lnTo>
                    <a:pt x="1503" y="176"/>
                  </a:lnTo>
                  <a:lnTo>
                    <a:pt x="1465" y="181"/>
                  </a:lnTo>
                  <a:lnTo>
                    <a:pt x="1427" y="188"/>
                  </a:lnTo>
                  <a:lnTo>
                    <a:pt x="1390" y="194"/>
                  </a:lnTo>
                  <a:lnTo>
                    <a:pt x="1353" y="203"/>
                  </a:lnTo>
                  <a:lnTo>
                    <a:pt x="1316" y="212"/>
                  </a:lnTo>
                  <a:lnTo>
                    <a:pt x="1278" y="222"/>
                  </a:lnTo>
                  <a:lnTo>
                    <a:pt x="1242" y="233"/>
                  </a:lnTo>
                  <a:lnTo>
                    <a:pt x="1206" y="244"/>
                  </a:lnTo>
                  <a:lnTo>
                    <a:pt x="1172" y="257"/>
                  </a:lnTo>
                  <a:lnTo>
                    <a:pt x="1136" y="270"/>
                  </a:lnTo>
                  <a:lnTo>
                    <a:pt x="1102" y="284"/>
                  </a:lnTo>
                  <a:lnTo>
                    <a:pt x="1067" y="299"/>
                  </a:lnTo>
                  <a:lnTo>
                    <a:pt x="1033" y="315"/>
                  </a:lnTo>
                  <a:lnTo>
                    <a:pt x="1001" y="332"/>
                  </a:lnTo>
                  <a:lnTo>
                    <a:pt x="967" y="350"/>
                  </a:lnTo>
                  <a:lnTo>
                    <a:pt x="934" y="368"/>
                  </a:lnTo>
                  <a:lnTo>
                    <a:pt x="903" y="386"/>
                  </a:lnTo>
                  <a:lnTo>
                    <a:pt x="871" y="406"/>
                  </a:lnTo>
                  <a:lnTo>
                    <a:pt x="841" y="426"/>
                  </a:lnTo>
                  <a:lnTo>
                    <a:pt x="811" y="448"/>
                  </a:lnTo>
                  <a:lnTo>
                    <a:pt x="780" y="469"/>
                  </a:lnTo>
                  <a:lnTo>
                    <a:pt x="751" y="491"/>
                  </a:lnTo>
                  <a:lnTo>
                    <a:pt x="723" y="515"/>
                  </a:lnTo>
                  <a:lnTo>
                    <a:pt x="695" y="539"/>
                  </a:lnTo>
                  <a:lnTo>
                    <a:pt x="667" y="562"/>
                  </a:lnTo>
                  <a:lnTo>
                    <a:pt x="640" y="588"/>
                  </a:lnTo>
                  <a:lnTo>
                    <a:pt x="614" y="614"/>
                  </a:lnTo>
                  <a:lnTo>
                    <a:pt x="588" y="640"/>
                  </a:lnTo>
                  <a:lnTo>
                    <a:pt x="562" y="667"/>
                  </a:lnTo>
                  <a:lnTo>
                    <a:pt x="538" y="695"/>
                  </a:lnTo>
                  <a:lnTo>
                    <a:pt x="515" y="723"/>
                  </a:lnTo>
                  <a:lnTo>
                    <a:pt x="491" y="751"/>
                  </a:lnTo>
                  <a:lnTo>
                    <a:pt x="469" y="781"/>
                  </a:lnTo>
                  <a:lnTo>
                    <a:pt x="447" y="811"/>
                  </a:lnTo>
                  <a:lnTo>
                    <a:pt x="426" y="841"/>
                  </a:lnTo>
                  <a:lnTo>
                    <a:pt x="406" y="872"/>
                  </a:lnTo>
                  <a:lnTo>
                    <a:pt x="385" y="903"/>
                  </a:lnTo>
                  <a:lnTo>
                    <a:pt x="367" y="935"/>
                  </a:lnTo>
                  <a:lnTo>
                    <a:pt x="349" y="967"/>
                  </a:lnTo>
                  <a:lnTo>
                    <a:pt x="331" y="1000"/>
                  </a:lnTo>
                  <a:lnTo>
                    <a:pt x="315" y="1034"/>
                  </a:lnTo>
                  <a:lnTo>
                    <a:pt x="299" y="1068"/>
                  </a:lnTo>
                  <a:lnTo>
                    <a:pt x="284" y="1103"/>
                  </a:lnTo>
                  <a:lnTo>
                    <a:pt x="270" y="1136"/>
                  </a:lnTo>
                  <a:lnTo>
                    <a:pt x="257" y="1172"/>
                  </a:lnTo>
                  <a:lnTo>
                    <a:pt x="244" y="1207"/>
                  </a:lnTo>
                  <a:lnTo>
                    <a:pt x="233" y="1243"/>
                  </a:lnTo>
                  <a:lnTo>
                    <a:pt x="222" y="1279"/>
                  </a:lnTo>
                  <a:lnTo>
                    <a:pt x="212" y="1316"/>
                  </a:lnTo>
                  <a:lnTo>
                    <a:pt x="203" y="1353"/>
                  </a:lnTo>
                  <a:lnTo>
                    <a:pt x="194" y="1391"/>
                  </a:lnTo>
                  <a:lnTo>
                    <a:pt x="188" y="1428"/>
                  </a:lnTo>
                  <a:lnTo>
                    <a:pt x="181" y="1466"/>
                  </a:lnTo>
                  <a:lnTo>
                    <a:pt x="176" y="1504"/>
                  </a:lnTo>
                  <a:lnTo>
                    <a:pt x="172" y="1543"/>
                  </a:lnTo>
                  <a:lnTo>
                    <a:pt x="168" y="1582"/>
                  </a:lnTo>
                  <a:lnTo>
                    <a:pt x="165" y="1621"/>
                  </a:lnTo>
                  <a:lnTo>
                    <a:pt x="164" y="1661"/>
                  </a:lnTo>
                  <a:lnTo>
                    <a:pt x="164" y="1700"/>
                  </a:lnTo>
                  <a:lnTo>
                    <a:pt x="164" y="1700"/>
                  </a:lnTo>
                  <a:lnTo>
                    <a:pt x="164" y="1739"/>
                  </a:lnTo>
                  <a:lnTo>
                    <a:pt x="165" y="1779"/>
                  </a:lnTo>
                  <a:lnTo>
                    <a:pt x="168" y="1818"/>
                  </a:lnTo>
                  <a:lnTo>
                    <a:pt x="172" y="1858"/>
                  </a:lnTo>
                  <a:lnTo>
                    <a:pt x="176" y="1896"/>
                  </a:lnTo>
                  <a:lnTo>
                    <a:pt x="181" y="1934"/>
                  </a:lnTo>
                  <a:lnTo>
                    <a:pt x="188" y="1972"/>
                  </a:lnTo>
                  <a:lnTo>
                    <a:pt x="194" y="2010"/>
                  </a:lnTo>
                  <a:lnTo>
                    <a:pt x="203" y="2047"/>
                  </a:lnTo>
                  <a:lnTo>
                    <a:pt x="212" y="2084"/>
                  </a:lnTo>
                  <a:lnTo>
                    <a:pt x="222" y="2121"/>
                  </a:lnTo>
                  <a:lnTo>
                    <a:pt x="233" y="2157"/>
                  </a:lnTo>
                  <a:lnTo>
                    <a:pt x="244" y="2193"/>
                  </a:lnTo>
                  <a:lnTo>
                    <a:pt x="257" y="2229"/>
                  </a:lnTo>
                  <a:lnTo>
                    <a:pt x="270" y="2264"/>
                  </a:lnTo>
                  <a:lnTo>
                    <a:pt x="284" y="2299"/>
                  </a:lnTo>
                  <a:lnTo>
                    <a:pt x="299" y="2333"/>
                  </a:lnTo>
                  <a:lnTo>
                    <a:pt x="315" y="2366"/>
                  </a:lnTo>
                  <a:lnTo>
                    <a:pt x="331" y="2400"/>
                  </a:lnTo>
                  <a:lnTo>
                    <a:pt x="349" y="2433"/>
                  </a:lnTo>
                  <a:lnTo>
                    <a:pt x="367" y="2465"/>
                  </a:lnTo>
                  <a:lnTo>
                    <a:pt x="385" y="2497"/>
                  </a:lnTo>
                  <a:lnTo>
                    <a:pt x="406" y="2528"/>
                  </a:lnTo>
                  <a:lnTo>
                    <a:pt x="426" y="2560"/>
                  </a:lnTo>
                  <a:lnTo>
                    <a:pt x="447" y="2590"/>
                  </a:lnTo>
                  <a:lnTo>
                    <a:pt x="469" y="2620"/>
                  </a:lnTo>
                  <a:lnTo>
                    <a:pt x="491" y="2649"/>
                  </a:lnTo>
                  <a:lnTo>
                    <a:pt x="515" y="2678"/>
                  </a:lnTo>
                  <a:lnTo>
                    <a:pt x="538" y="2706"/>
                  </a:lnTo>
                  <a:lnTo>
                    <a:pt x="562" y="2733"/>
                  </a:lnTo>
                  <a:lnTo>
                    <a:pt x="588" y="2760"/>
                  </a:lnTo>
                  <a:lnTo>
                    <a:pt x="614" y="2787"/>
                  </a:lnTo>
                  <a:lnTo>
                    <a:pt x="640" y="2813"/>
                  </a:lnTo>
                  <a:lnTo>
                    <a:pt x="667" y="2838"/>
                  </a:lnTo>
                  <a:lnTo>
                    <a:pt x="695" y="2863"/>
                  </a:lnTo>
                  <a:lnTo>
                    <a:pt x="723" y="2886"/>
                  </a:lnTo>
                  <a:lnTo>
                    <a:pt x="751" y="2909"/>
                  </a:lnTo>
                  <a:lnTo>
                    <a:pt x="780" y="2931"/>
                  </a:lnTo>
                  <a:lnTo>
                    <a:pt x="811" y="2954"/>
                  </a:lnTo>
                  <a:lnTo>
                    <a:pt x="841" y="2974"/>
                  </a:lnTo>
                  <a:lnTo>
                    <a:pt x="871" y="2994"/>
                  </a:lnTo>
                  <a:lnTo>
                    <a:pt x="903" y="3015"/>
                  </a:lnTo>
                  <a:lnTo>
                    <a:pt x="934" y="3034"/>
                  </a:lnTo>
                  <a:lnTo>
                    <a:pt x="967" y="3052"/>
                  </a:lnTo>
                  <a:lnTo>
                    <a:pt x="1001" y="3069"/>
                  </a:lnTo>
                  <a:lnTo>
                    <a:pt x="1033" y="3085"/>
                  </a:lnTo>
                  <a:lnTo>
                    <a:pt x="1067" y="3101"/>
                  </a:lnTo>
                  <a:lnTo>
                    <a:pt x="1102" y="3116"/>
                  </a:lnTo>
                  <a:lnTo>
                    <a:pt x="1136" y="3130"/>
                  </a:lnTo>
                  <a:lnTo>
                    <a:pt x="1172" y="3144"/>
                  </a:lnTo>
                  <a:lnTo>
                    <a:pt x="1206" y="3156"/>
                  </a:lnTo>
                  <a:lnTo>
                    <a:pt x="1242" y="3168"/>
                  </a:lnTo>
                  <a:lnTo>
                    <a:pt x="1278" y="3179"/>
                  </a:lnTo>
                  <a:lnTo>
                    <a:pt x="1316" y="3189"/>
                  </a:lnTo>
                  <a:lnTo>
                    <a:pt x="1353" y="3198"/>
                  </a:lnTo>
                  <a:lnTo>
                    <a:pt x="1390" y="3206"/>
                  </a:lnTo>
                  <a:lnTo>
                    <a:pt x="1427" y="3213"/>
                  </a:lnTo>
                  <a:lnTo>
                    <a:pt x="1465" y="3219"/>
                  </a:lnTo>
                  <a:lnTo>
                    <a:pt x="1503" y="3225"/>
                  </a:lnTo>
                  <a:lnTo>
                    <a:pt x="1542" y="3229"/>
                  </a:lnTo>
                  <a:lnTo>
                    <a:pt x="1581" y="3233"/>
                  </a:lnTo>
                  <a:lnTo>
                    <a:pt x="1620" y="3235"/>
                  </a:lnTo>
                  <a:lnTo>
                    <a:pt x="1660" y="3236"/>
                  </a:lnTo>
                  <a:lnTo>
                    <a:pt x="1699" y="3237"/>
                  </a:lnTo>
                  <a:lnTo>
                    <a:pt x="1699" y="3237"/>
                  </a:lnTo>
                  <a:lnTo>
                    <a:pt x="1738" y="3236"/>
                  </a:lnTo>
                  <a:lnTo>
                    <a:pt x="1778" y="3235"/>
                  </a:lnTo>
                  <a:lnTo>
                    <a:pt x="1817" y="3233"/>
                  </a:lnTo>
                  <a:lnTo>
                    <a:pt x="1856" y="3229"/>
                  </a:lnTo>
                  <a:lnTo>
                    <a:pt x="1895" y="3225"/>
                  </a:lnTo>
                  <a:lnTo>
                    <a:pt x="1933" y="3219"/>
                  </a:lnTo>
                  <a:lnTo>
                    <a:pt x="1971" y="3213"/>
                  </a:lnTo>
                  <a:lnTo>
                    <a:pt x="2008" y="3206"/>
                  </a:lnTo>
                  <a:lnTo>
                    <a:pt x="2045" y="3198"/>
                  </a:lnTo>
                  <a:lnTo>
                    <a:pt x="2083" y="3189"/>
                  </a:lnTo>
                  <a:lnTo>
                    <a:pt x="2120" y="3179"/>
                  </a:lnTo>
                  <a:lnTo>
                    <a:pt x="2156" y="3168"/>
                  </a:lnTo>
                  <a:lnTo>
                    <a:pt x="2192" y="3156"/>
                  </a:lnTo>
                  <a:lnTo>
                    <a:pt x="2228" y="3144"/>
                  </a:lnTo>
                  <a:lnTo>
                    <a:pt x="2262" y="3130"/>
                  </a:lnTo>
                  <a:lnTo>
                    <a:pt x="2297" y="3116"/>
                  </a:lnTo>
                  <a:lnTo>
                    <a:pt x="2331" y="3101"/>
                  </a:lnTo>
                  <a:lnTo>
                    <a:pt x="2365" y="3085"/>
                  </a:lnTo>
                  <a:lnTo>
                    <a:pt x="2399" y="3069"/>
                  </a:lnTo>
                  <a:lnTo>
                    <a:pt x="2431" y="3052"/>
                  </a:lnTo>
                  <a:lnTo>
                    <a:pt x="2464" y="3034"/>
                  </a:lnTo>
                  <a:lnTo>
                    <a:pt x="2495" y="3015"/>
                  </a:lnTo>
                  <a:lnTo>
                    <a:pt x="2527" y="2994"/>
                  </a:lnTo>
                  <a:lnTo>
                    <a:pt x="2558" y="2974"/>
                  </a:lnTo>
                  <a:lnTo>
                    <a:pt x="2589" y="2954"/>
                  </a:lnTo>
                  <a:lnTo>
                    <a:pt x="2618" y="2931"/>
                  </a:lnTo>
                  <a:lnTo>
                    <a:pt x="2647" y="2909"/>
                  </a:lnTo>
                  <a:lnTo>
                    <a:pt x="2676" y="2886"/>
                  </a:lnTo>
                  <a:lnTo>
                    <a:pt x="2704" y="2863"/>
                  </a:lnTo>
                  <a:lnTo>
                    <a:pt x="2731" y="2838"/>
                  </a:lnTo>
                  <a:lnTo>
                    <a:pt x="2758" y="2813"/>
                  </a:lnTo>
                  <a:lnTo>
                    <a:pt x="2785" y="2787"/>
                  </a:lnTo>
                  <a:lnTo>
                    <a:pt x="2811" y="2760"/>
                  </a:lnTo>
                  <a:lnTo>
                    <a:pt x="2836" y="2733"/>
                  </a:lnTo>
                  <a:lnTo>
                    <a:pt x="2861" y="2706"/>
                  </a:lnTo>
                  <a:lnTo>
                    <a:pt x="2884" y="2678"/>
                  </a:lnTo>
                  <a:lnTo>
                    <a:pt x="2907" y="2649"/>
                  </a:lnTo>
                  <a:lnTo>
                    <a:pt x="2929" y="2620"/>
                  </a:lnTo>
                  <a:lnTo>
                    <a:pt x="2952" y="2590"/>
                  </a:lnTo>
                  <a:lnTo>
                    <a:pt x="2972" y="2560"/>
                  </a:lnTo>
                  <a:lnTo>
                    <a:pt x="2993" y="2528"/>
                  </a:lnTo>
                  <a:lnTo>
                    <a:pt x="3013" y="2497"/>
                  </a:lnTo>
                  <a:lnTo>
                    <a:pt x="3032" y="2465"/>
                  </a:lnTo>
                  <a:lnTo>
                    <a:pt x="3050" y="2433"/>
                  </a:lnTo>
                  <a:lnTo>
                    <a:pt x="3067" y="2400"/>
                  </a:lnTo>
                  <a:lnTo>
                    <a:pt x="3083" y="2366"/>
                  </a:lnTo>
                  <a:lnTo>
                    <a:pt x="3099" y="2333"/>
                  </a:lnTo>
                  <a:lnTo>
                    <a:pt x="3114" y="2299"/>
                  </a:lnTo>
                  <a:lnTo>
                    <a:pt x="3128" y="2264"/>
                  </a:lnTo>
                  <a:lnTo>
                    <a:pt x="3142" y="2229"/>
                  </a:lnTo>
                  <a:lnTo>
                    <a:pt x="3154" y="2193"/>
                  </a:lnTo>
                  <a:lnTo>
                    <a:pt x="3166" y="2157"/>
                  </a:lnTo>
                  <a:lnTo>
                    <a:pt x="3177" y="2121"/>
                  </a:lnTo>
                  <a:lnTo>
                    <a:pt x="3187" y="2084"/>
                  </a:lnTo>
                  <a:lnTo>
                    <a:pt x="3196" y="2047"/>
                  </a:lnTo>
                  <a:lnTo>
                    <a:pt x="3204" y="2010"/>
                  </a:lnTo>
                  <a:lnTo>
                    <a:pt x="3211" y="1972"/>
                  </a:lnTo>
                  <a:lnTo>
                    <a:pt x="3217" y="1934"/>
                  </a:lnTo>
                  <a:lnTo>
                    <a:pt x="3223" y="1896"/>
                  </a:lnTo>
                  <a:lnTo>
                    <a:pt x="3227" y="1858"/>
                  </a:lnTo>
                  <a:lnTo>
                    <a:pt x="3231" y="1818"/>
                  </a:lnTo>
                  <a:lnTo>
                    <a:pt x="3233" y="1779"/>
                  </a:lnTo>
                  <a:lnTo>
                    <a:pt x="3234" y="1739"/>
                  </a:lnTo>
                  <a:lnTo>
                    <a:pt x="3235" y="1700"/>
                  </a:lnTo>
                  <a:lnTo>
                    <a:pt x="3235" y="170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" name="Freeform 14">
              <a:extLst>
                <a:ext uri="{FF2B5EF4-FFF2-40B4-BE49-F238E27FC236}">
                  <a16:creationId xmlns:a16="http://schemas.microsoft.com/office/drawing/2014/main" id="{EE1883A3-1089-4CB9-9A41-90814ABBAB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92963" y="3632201"/>
              <a:ext cx="544513" cy="544513"/>
            </a:xfrm>
            <a:custGeom>
              <a:avLst/>
              <a:gdLst>
                <a:gd name="T0" fmla="*/ 2650 w 2744"/>
                <a:gd name="T1" fmla="*/ 1877 h 2746"/>
                <a:gd name="T2" fmla="*/ 2343 w 2744"/>
                <a:gd name="T3" fmla="*/ 2344 h 2746"/>
                <a:gd name="T4" fmla="*/ 1876 w 2744"/>
                <a:gd name="T5" fmla="*/ 2651 h 2746"/>
                <a:gd name="T6" fmla="*/ 1337 w 2744"/>
                <a:gd name="T7" fmla="*/ 2746 h 2746"/>
                <a:gd name="T8" fmla="*/ 777 w 2744"/>
                <a:gd name="T9" fmla="*/ 2611 h 2746"/>
                <a:gd name="T10" fmla="*/ 335 w 2744"/>
                <a:gd name="T11" fmla="*/ 2272 h 2746"/>
                <a:gd name="T12" fmla="*/ 62 w 2744"/>
                <a:gd name="T13" fmla="*/ 1782 h 2746"/>
                <a:gd name="T14" fmla="*/ 7 w 2744"/>
                <a:gd name="T15" fmla="*/ 1232 h 2746"/>
                <a:gd name="T16" fmla="*/ 182 w 2744"/>
                <a:gd name="T17" fmla="*/ 690 h 2746"/>
                <a:gd name="T18" fmla="*/ 551 w 2744"/>
                <a:gd name="T19" fmla="*/ 272 h 2746"/>
                <a:gd name="T20" fmla="*/ 1063 w 2744"/>
                <a:gd name="T21" fmla="*/ 35 h 2746"/>
                <a:gd name="T22" fmla="*/ 1615 w 2744"/>
                <a:gd name="T23" fmla="*/ 22 h 2746"/>
                <a:gd name="T24" fmla="*/ 2139 w 2744"/>
                <a:gd name="T25" fmla="*/ 234 h 2746"/>
                <a:gd name="T26" fmla="*/ 2528 w 2744"/>
                <a:gd name="T27" fmla="*/ 633 h 2746"/>
                <a:gd name="T28" fmla="*/ 2728 w 2744"/>
                <a:gd name="T29" fmla="*/ 1164 h 2746"/>
                <a:gd name="T30" fmla="*/ 1095 w 2744"/>
                <a:gd name="T31" fmla="*/ 28 h 2746"/>
                <a:gd name="T32" fmla="*/ 578 w 2744"/>
                <a:gd name="T33" fmla="*/ 253 h 2746"/>
                <a:gd name="T34" fmla="*/ 199 w 2744"/>
                <a:gd name="T35" fmla="*/ 661 h 2746"/>
                <a:gd name="T36" fmla="*/ 11 w 2744"/>
                <a:gd name="T37" fmla="*/ 1199 h 2746"/>
                <a:gd name="T38" fmla="*/ 52 w 2744"/>
                <a:gd name="T39" fmla="*/ 1749 h 2746"/>
                <a:gd name="T40" fmla="*/ 314 w 2744"/>
                <a:gd name="T41" fmla="*/ 2246 h 2746"/>
                <a:gd name="T42" fmla="*/ 748 w 2744"/>
                <a:gd name="T43" fmla="*/ 2596 h 2746"/>
                <a:gd name="T44" fmla="*/ 1301 w 2744"/>
                <a:gd name="T45" fmla="*/ 2745 h 2746"/>
                <a:gd name="T46" fmla="*/ 1844 w 2744"/>
                <a:gd name="T47" fmla="*/ 2663 h 2746"/>
                <a:gd name="T48" fmla="*/ 2319 w 2744"/>
                <a:gd name="T49" fmla="*/ 2367 h 2746"/>
                <a:gd name="T50" fmla="*/ 2637 w 2744"/>
                <a:gd name="T51" fmla="*/ 1908 h 2746"/>
                <a:gd name="T52" fmla="*/ 2744 w 2744"/>
                <a:gd name="T53" fmla="*/ 1373 h 2746"/>
                <a:gd name="T54" fmla="*/ 2624 w 2744"/>
                <a:gd name="T55" fmla="*/ 808 h 2746"/>
                <a:gd name="T56" fmla="*/ 2295 w 2744"/>
                <a:gd name="T57" fmla="*/ 357 h 2746"/>
                <a:gd name="T58" fmla="*/ 1813 w 2744"/>
                <a:gd name="T59" fmla="*/ 72 h 2746"/>
                <a:gd name="T60" fmla="*/ 1337 w 2744"/>
                <a:gd name="T61" fmla="*/ 0 h 2746"/>
                <a:gd name="T62" fmla="*/ 777 w 2744"/>
                <a:gd name="T63" fmla="*/ 135 h 2746"/>
                <a:gd name="T64" fmla="*/ 335 w 2744"/>
                <a:gd name="T65" fmla="*/ 475 h 2746"/>
                <a:gd name="T66" fmla="*/ 62 w 2744"/>
                <a:gd name="T67" fmla="*/ 965 h 2746"/>
                <a:gd name="T68" fmla="*/ 7 w 2744"/>
                <a:gd name="T69" fmla="*/ 1514 h 2746"/>
                <a:gd name="T70" fmla="*/ 182 w 2744"/>
                <a:gd name="T71" fmla="*/ 2057 h 2746"/>
                <a:gd name="T72" fmla="*/ 551 w 2744"/>
                <a:gd name="T73" fmla="*/ 2474 h 2746"/>
                <a:gd name="T74" fmla="*/ 1063 w 2744"/>
                <a:gd name="T75" fmla="*/ 2711 h 2746"/>
                <a:gd name="T76" fmla="*/ 1615 w 2744"/>
                <a:gd name="T77" fmla="*/ 2725 h 2746"/>
                <a:gd name="T78" fmla="*/ 2139 w 2744"/>
                <a:gd name="T79" fmla="*/ 2512 h 2746"/>
                <a:gd name="T80" fmla="*/ 2528 w 2744"/>
                <a:gd name="T81" fmla="*/ 2114 h 2746"/>
                <a:gd name="T82" fmla="*/ 2728 w 2744"/>
                <a:gd name="T83" fmla="*/ 1582 h 2746"/>
                <a:gd name="T84" fmla="*/ 2701 w 2744"/>
                <a:gd name="T85" fmla="*/ 1030 h 2746"/>
                <a:gd name="T86" fmla="*/ 2452 w 2744"/>
                <a:gd name="T87" fmla="*/ 526 h 2746"/>
                <a:gd name="T88" fmla="*/ 2027 w 2744"/>
                <a:gd name="T89" fmla="*/ 166 h 2746"/>
                <a:gd name="T90" fmla="*/ 1478 w 2744"/>
                <a:gd name="T91" fmla="*/ 5 h 2746"/>
                <a:gd name="T92" fmla="*/ 1297 w 2744"/>
                <a:gd name="T93" fmla="*/ 2345 h 2746"/>
                <a:gd name="T94" fmla="*/ 1020 w 2744"/>
                <a:gd name="T95" fmla="*/ 2253 h 2746"/>
                <a:gd name="T96" fmla="*/ 960 w 2744"/>
                <a:gd name="T97" fmla="*/ 2019 h 2746"/>
                <a:gd name="T98" fmla="*/ 1117 w 2744"/>
                <a:gd name="T99" fmla="*/ 1310 h 2746"/>
                <a:gd name="T100" fmla="*/ 959 w 2744"/>
                <a:gd name="T101" fmla="*/ 1218 h 2746"/>
                <a:gd name="T102" fmla="*/ 1136 w 2744"/>
                <a:gd name="T103" fmla="*/ 1047 h 2746"/>
                <a:gd name="T104" fmla="*/ 1441 w 2744"/>
                <a:gd name="T105" fmla="*/ 1103 h 2746"/>
                <a:gd name="T106" fmla="*/ 1532 w 2744"/>
                <a:gd name="T107" fmla="*/ 1299 h 2746"/>
                <a:gd name="T108" fmla="*/ 1371 w 2744"/>
                <a:gd name="T109" fmla="*/ 2043 h 2746"/>
                <a:gd name="T110" fmla="*/ 1497 w 2744"/>
                <a:gd name="T111" fmla="*/ 2168 h 2746"/>
                <a:gd name="T112" fmla="*/ 1678 w 2744"/>
                <a:gd name="T113" fmla="*/ 692 h 2746"/>
                <a:gd name="T114" fmla="*/ 1379 w 2744"/>
                <a:gd name="T115" fmla="*/ 823 h 2746"/>
                <a:gd name="T116" fmla="*/ 1209 w 2744"/>
                <a:gd name="T117" fmla="*/ 557 h 2746"/>
                <a:gd name="T118" fmla="*/ 1475 w 2744"/>
                <a:gd name="T119" fmla="*/ 374 h 2746"/>
                <a:gd name="T120" fmla="*/ 1696 w 2744"/>
                <a:gd name="T121" fmla="*/ 603 h 2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44" h="2746">
                  <a:moveTo>
                    <a:pt x="2744" y="1373"/>
                  </a:moveTo>
                  <a:lnTo>
                    <a:pt x="2744" y="1373"/>
                  </a:lnTo>
                  <a:lnTo>
                    <a:pt x="2744" y="1409"/>
                  </a:lnTo>
                  <a:lnTo>
                    <a:pt x="2743" y="1444"/>
                  </a:lnTo>
                  <a:lnTo>
                    <a:pt x="2741" y="1479"/>
                  </a:lnTo>
                  <a:lnTo>
                    <a:pt x="2737" y="1514"/>
                  </a:lnTo>
                  <a:lnTo>
                    <a:pt x="2734" y="1549"/>
                  </a:lnTo>
                  <a:lnTo>
                    <a:pt x="2728" y="1582"/>
                  </a:lnTo>
                  <a:lnTo>
                    <a:pt x="2723" y="1616"/>
                  </a:lnTo>
                  <a:lnTo>
                    <a:pt x="2717" y="1650"/>
                  </a:lnTo>
                  <a:lnTo>
                    <a:pt x="2709" y="1684"/>
                  </a:lnTo>
                  <a:lnTo>
                    <a:pt x="2701" y="1716"/>
                  </a:lnTo>
                  <a:lnTo>
                    <a:pt x="2692" y="1749"/>
                  </a:lnTo>
                  <a:lnTo>
                    <a:pt x="2683" y="1782"/>
                  </a:lnTo>
                  <a:lnTo>
                    <a:pt x="2672" y="1813"/>
                  </a:lnTo>
                  <a:lnTo>
                    <a:pt x="2661" y="1846"/>
                  </a:lnTo>
                  <a:lnTo>
                    <a:pt x="2650" y="1877"/>
                  </a:lnTo>
                  <a:lnTo>
                    <a:pt x="2637" y="1908"/>
                  </a:lnTo>
                  <a:lnTo>
                    <a:pt x="2624" y="1938"/>
                  </a:lnTo>
                  <a:lnTo>
                    <a:pt x="2609" y="1968"/>
                  </a:lnTo>
                  <a:lnTo>
                    <a:pt x="2594" y="1999"/>
                  </a:lnTo>
                  <a:lnTo>
                    <a:pt x="2579" y="2028"/>
                  </a:lnTo>
                  <a:lnTo>
                    <a:pt x="2563" y="2057"/>
                  </a:lnTo>
                  <a:lnTo>
                    <a:pt x="2546" y="2085"/>
                  </a:lnTo>
                  <a:lnTo>
                    <a:pt x="2528" y="2114"/>
                  </a:lnTo>
                  <a:lnTo>
                    <a:pt x="2510" y="2141"/>
                  </a:lnTo>
                  <a:lnTo>
                    <a:pt x="2491" y="2169"/>
                  </a:lnTo>
                  <a:lnTo>
                    <a:pt x="2472" y="2195"/>
                  </a:lnTo>
                  <a:lnTo>
                    <a:pt x="2452" y="2222"/>
                  </a:lnTo>
                  <a:lnTo>
                    <a:pt x="2431" y="2246"/>
                  </a:lnTo>
                  <a:lnTo>
                    <a:pt x="2410" y="2272"/>
                  </a:lnTo>
                  <a:lnTo>
                    <a:pt x="2388" y="2297"/>
                  </a:lnTo>
                  <a:lnTo>
                    <a:pt x="2366" y="2321"/>
                  </a:lnTo>
                  <a:lnTo>
                    <a:pt x="2343" y="2344"/>
                  </a:lnTo>
                  <a:lnTo>
                    <a:pt x="2319" y="2367"/>
                  </a:lnTo>
                  <a:lnTo>
                    <a:pt x="2295" y="2389"/>
                  </a:lnTo>
                  <a:lnTo>
                    <a:pt x="2271" y="2412"/>
                  </a:lnTo>
                  <a:lnTo>
                    <a:pt x="2245" y="2433"/>
                  </a:lnTo>
                  <a:lnTo>
                    <a:pt x="2220" y="2453"/>
                  </a:lnTo>
                  <a:lnTo>
                    <a:pt x="2193" y="2474"/>
                  </a:lnTo>
                  <a:lnTo>
                    <a:pt x="2167" y="2493"/>
                  </a:lnTo>
                  <a:lnTo>
                    <a:pt x="2139" y="2512"/>
                  </a:lnTo>
                  <a:lnTo>
                    <a:pt x="2112" y="2530"/>
                  </a:lnTo>
                  <a:lnTo>
                    <a:pt x="2084" y="2548"/>
                  </a:lnTo>
                  <a:lnTo>
                    <a:pt x="2056" y="2565"/>
                  </a:lnTo>
                  <a:lnTo>
                    <a:pt x="2027" y="2581"/>
                  </a:lnTo>
                  <a:lnTo>
                    <a:pt x="1997" y="2596"/>
                  </a:lnTo>
                  <a:lnTo>
                    <a:pt x="1967" y="2611"/>
                  </a:lnTo>
                  <a:lnTo>
                    <a:pt x="1937" y="2626"/>
                  </a:lnTo>
                  <a:lnTo>
                    <a:pt x="1906" y="2639"/>
                  </a:lnTo>
                  <a:lnTo>
                    <a:pt x="1876" y="2651"/>
                  </a:lnTo>
                  <a:lnTo>
                    <a:pt x="1844" y="2663"/>
                  </a:lnTo>
                  <a:lnTo>
                    <a:pt x="1813" y="2674"/>
                  </a:lnTo>
                  <a:lnTo>
                    <a:pt x="1780" y="2685"/>
                  </a:lnTo>
                  <a:lnTo>
                    <a:pt x="1748" y="2694"/>
                  </a:lnTo>
                  <a:lnTo>
                    <a:pt x="1715" y="2703"/>
                  </a:lnTo>
                  <a:lnTo>
                    <a:pt x="1682" y="2711"/>
                  </a:lnTo>
                  <a:lnTo>
                    <a:pt x="1649" y="2719"/>
                  </a:lnTo>
                  <a:lnTo>
                    <a:pt x="1615" y="2725"/>
                  </a:lnTo>
                  <a:lnTo>
                    <a:pt x="1581" y="2730"/>
                  </a:lnTo>
                  <a:lnTo>
                    <a:pt x="1547" y="2736"/>
                  </a:lnTo>
                  <a:lnTo>
                    <a:pt x="1513" y="2739"/>
                  </a:lnTo>
                  <a:lnTo>
                    <a:pt x="1478" y="2743"/>
                  </a:lnTo>
                  <a:lnTo>
                    <a:pt x="1443" y="2745"/>
                  </a:lnTo>
                  <a:lnTo>
                    <a:pt x="1408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337" y="2746"/>
                  </a:lnTo>
                  <a:lnTo>
                    <a:pt x="1301" y="2745"/>
                  </a:lnTo>
                  <a:lnTo>
                    <a:pt x="1266" y="2743"/>
                  </a:lnTo>
                  <a:lnTo>
                    <a:pt x="1231" y="2739"/>
                  </a:lnTo>
                  <a:lnTo>
                    <a:pt x="1198" y="2736"/>
                  </a:lnTo>
                  <a:lnTo>
                    <a:pt x="1163" y="2730"/>
                  </a:lnTo>
                  <a:lnTo>
                    <a:pt x="1129" y="2725"/>
                  </a:lnTo>
                  <a:lnTo>
                    <a:pt x="1095" y="2719"/>
                  </a:lnTo>
                  <a:lnTo>
                    <a:pt x="1063" y="2711"/>
                  </a:lnTo>
                  <a:lnTo>
                    <a:pt x="1029" y="2703"/>
                  </a:lnTo>
                  <a:lnTo>
                    <a:pt x="996" y="2694"/>
                  </a:lnTo>
                  <a:lnTo>
                    <a:pt x="964" y="2685"/>
                  </a:lnTo>
                  <a:lnTo>
                    <a:pt x="932" y="2674"/>
                  </a:lnTo>
                  <a:lnTo>
                    <a:pt x="901" y="2663"/>
                  </a:lnTo>
                  <a:lnTo>
                    <a:pt x="869" y="2651"/>
                  </a:lnTo>
                  <a:lnTo>
                    <a:pt x="838" y="2639"/>
                  </a:lnTo>
                  <a:lnTo>
                    <a:pt x="807" y="2626"/>
                  </a:lnTo>
                  <a:lnTo>
                    <a:pt x="777" y="2611"/>
                  </a:lnTo>
                  <a:lnTo>
                    <a:pt x="748" y="2596"/>
                  </a:lnTo>
                  <a:lnTo>
                    <a:pt x="719" y="2581"/>
                  </a:lnTo>
                  <a:lnTo>
                    <a:pt x="689" y="2565"/>
                  </a:lnTo>
                  <a:lnTo>
                    <a:pt x="660" y="2548"/>
                  </a:lnTo>
                  <a:lnTo>
                    <a:pt x="632" y="2530"/>
                  </a:lnTo>
                  <a:lnTo>
                    <a:pt x="605" y="2512"/>
                  </a:lnTo>
                  <a:lnTo>
                    <a:pt x="578" y="2493"/>
                  </a:lnTo>
                  <a:lnTo>
                    <a:pt x="551" y="2474"/>
                  </a:lnTo>
                  <a:lnTo>
                    <a:pt x="525" y="2453"/>
                  </a:lnTo>
                  <a:lnTo>
                    <a:pt x="499" y="2433"/>
                  </a:lnTo>
                  <a:lnTo>
                    <a:pt x="475" y="2412"/>
                  </a:lnTo>
                  <a:lnTo>
                    <a:pt x="450" y="2389"/>
                  </a:lnTo>
                  <a:lnTo>
                    <a:pt x="425" y="2367"/>
                  </a:lnTo>
                  <a:lnTo>
                    <a:pt x="401" y="2344"/>
                  </a:lnTo>
                  <a:lnTo>
                    <a:pt x="379" y="2321"/>
                  </a:lnTo>
                  <a:lnTo>
                    <a:pt x="356" y="2297"/>
                  </a:lnTo>
                  <a:lnTo>
                    <a:pt x="335" y="2272"/>
                  </a:lnTo>
                  <a:lnTo>
                    <a:pt x="314" y="2246"/>
                  </a:lnTo>
                  <a:lnTo>
                    <a:pt x="292" y="2222"/>
                  </a:lnTo>
                  <a:lnTo>
                    <a:pt x="272" y="2195"/>
                  </a:lnTo>
                  <a:lnTo>
                    <a:pt x="253" y="2169"/>
                  </a:lnTo>
                  <a:lnTo>
                    <a:pt x="234" y="2141"/>
                  </a:lnTo>
                  <a:lnTo>
                    <a:pt x="216" y="2114"/>
                  </a:lnTo>
                  <a:lnTo>
                    <a:pt x="199" y="2085"/>
                  </a:lnTo>
                  <a:lnTo>
                    <a:pt x="182" y="2057"/>
                  </a:lnTo>
                  <a:lnTo>
                    <a:pt x="165" y="2028"/>
                  </a:lnTo>
                  <a:lnTo>
                    <a:pt x="150" y="1999"/>
                  </a:lnTo>
                  <a:lnTo>
                    <a:pt x="135" y="1968"/>
                  </a:lnTo>
                  <a:lnTo>
                    <a:pt x="121" y="1938"/>
                  </a:lnTo>
                  <a:lnTo>
                    <a:pt x="108" y="1908"/>
                  </a:lnTo>
                  <a:lnTo>
                    <a:pt x="96" y="1877"/>
                  </a:lnTo>
                  <a:lnTo>
                    <a:pt x="83" y="1846"/>
                  </a:lnTo>
                  <a:lnTo>
                    <a:pt x="72" y="1813"/>
                  </a:lnTo>
                  <a:lnTo>
                    <a:pt x="62" y="1782"/>
                  </a:lnTo>
                  <a:lnTo>
                    <a:pt x="52" y="1749"/>
                  </a:lnTo>
                  <a:lnTo>
                    <a:pt x="43" y="1716"/>
                  </a:lnTo>
                  <a:lnTo>
                    <a:pt x="35" y="1684"/>
                  </a:lnTo>
                  <a:lnTo>
                    <a:pt x="28" y="1650"/>
                  </a:lnTo>
                  <a:lnTo>
                    <a:pt x="21" y="1616"/>
                  </a:lnTo>
                  <a:lnTo>
                    <a:pt x="16" y="1582"/>
                  </a:lnTo>
                  <a:lnTo>
                    <a:pt x="11" y="1549"/>
                  </a:lnTo>
                  <a:lnTo>
                    <a:pt x="7" y="1514"/>
                  </a:lnTo>
                  <a:lnTo>
                    <a:pt x="4" y="1479"/>
                  </a:lnTo>
                  <a:lnTo>
                    <a:pt x="2" y="1444"/>
                  </a:lnTo>
                  <a:lnTo>
                    <a:pt x="0" y="1409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338"/>
                  </a:lnTo>
                  <a:lnTo>
                    <a:pt x="2" y="1302"/>
                  </a:lnTo>
                  <a:lnTo>
                    <a:pt x="4" y="1267"/>
                  </a:lnTo>
                  <a:lnTo>
                    <a:pt x="7" y="1232"/>
                  </a:lnTo>
                  <a:lnTo>
                    <a:pt x="11" y="1199"/>
                  </a:lnTo>
                  <a:lnTo>
                    <a:pt x="16" y="1164"/>
                  </a:lnTo>
                  <a:lnTo>
                    <a:pt x="21" y="1130"/>
                  </a:lnTo>
                  <a:lnTo>
                    <a:pt x="28" y="1096"/>
                  </a:lnTo>
                  <a:lnTo>
                    <a:pt x="35" y="1064"/>
                  </a:lnTo>
                  <a:lnTo>
                    <a:pt x="43" y="1030"/>
                  </a:lnTo>
                  <a:lnTo>
                    <a:pt x="52" y="997"/>
                  </a:lnTo>
                  <a:lnTo>
                    <a:pt x="62" y="965"/>
                  </a:lnTo>
                  <a:lnTo>
                    <a:pt x="72" y="933"/>
                  </a:lnTo>
                  <a:lnTo>
                    <a:pt x="83" y="902"/>
                  </a:lnTo>
                  <a:lnTo>
                    <a:pt x="96" y="870"/>
                  </a:lnTo>
                  <a:lnTo>
                    <a:pt x="108" y="839"/>
                  </a:lnTo>
                  <a:lnTo>
                    <a:pt x="121" y="808"/>
                  </a:lnTo>
                  <a:lnTo>
                    <a:pt x="135" y="778"/>
                  </a:lnTo>
                  <a:lnTo>
                    <a:pt x="150" y="749"/>
                  </a:lnTo>
                  <a:lnTo>
                    <a:pt x="165" y="719"/>
                  </a:lnTo>
                  <a:lnTo>
                    <a:pt x="182" y="690"/>
                  </a:lnTo>
                  <a:lnTo>
                    <a:pt x="199" y="661"/>
                  </a:lnTo>
                  <a:lnTo>
                    <a:pt x="216" y="633"/>
                  </a:lnTo>
                  <a:lnTo>
                    <a:pt x="234" y="606"/>
                  </a:lnTo>
                  <a:lnTo>
                    <a:pt x="253" y="579"/>
                  </a:lnTo>
                  <a:lnTo>
                    <a:pt x="272" y="552"/>
                  </a:lnTo>
                  <a:lnTo>
                    <a:pt x="292" y="526"/>
                  </a:lnTo>
                  <a:lnTo>
                    <a:pt x="314" y="500"/>
                  </a:lnTo>
                  <a:lnTo>
                    <a:pt x="335" y="475"/>
                  </a:lnTo>
                  <a:lnTo>
                    <a:pt x="356" y="450"/>
                  </a:lnTo>
                  <a:lnTo>
                    <a:pt x="379" y="426"/>
                  </a:lnTo>
                  <a:lnTo>
                    <a:pt x="401" y="402"/>
                  </a:lnTo>
                  <a:lnTo>
                    <a:pt x="425" y="379"/>
                  </a:lnTo>
                  <a:lnTo>
                    <a:pt x="450" y="357"/>
                  </a:lnTo>
                  <a:lnTo>
                    <a:pt x="475" y="336"/>
                  </a:lnTo>
                  <a:lnTo>
                    <a:pt x="499" y="314"/>
                  </a:lnTo>
                  <a:lnTo>
                    <a:pt x="525" y="293"/>
                  </a:lnTo>
                  <a:lnTo>
                    <a:pt x="551" y="272"/>
                  </a:lnTo>
                  <a:lnTo>
                    <a:pt x="578" y="253"/>
                  </a:lnTo>
                  <a:lnTo>
                    <a:pt x="605" y="234"/>
                  </a:lnTo>
                  <a:lnTo>
                    <a:pt x="632" y="216"/>
                  </a:lnTo>
                  <a:lnTo>
                    <a:pt x="660" y="199"/>
                  </a:lnTo>
                  <a:lnTo>
                    <a:pt x="689" y="182"/>
                  </a:lnTo>
                  <a:lnTo>
                    <a:pt x="719" y="166"/>
                  </a:lnTo>
                  <a:lnTo>
                    <a:pt x="748" y="150"/>
                  </a:lnTo>
                  <a:lnTo>
                    <a:pt x="777" y="135"/>
                  </a:lnTo>
                  <a:lnTo>
                    <a:pt x="807" y="122"/>
                  </a:lnTo>
                  <a:lnTo>
                    <a:pt x="838" y="108"/>
                  </a:lnTo>
                  <a:lnTo>
                    <a:pt x="869" y="96"/>
                  </a:lnTo>
                  <a:lnTo>
                    <a:pt x="901" y="83"/>
                  </a:lnTo>
                  <a:lnTo>
                    <a:pt x="932" y="72"/>
                  </a:lnTo>
                  <a:lnTo>
                    <a:pt x="964" y="62"/>
                  </a:lnTo>
                  <a:lnTo>
                    <a:pt x="996" y="52"/>
                  </a:lnTo>
                  <a:lnTo>
                    <a:pt x="1029" y="43"/>
                  </a:lnTo>
                  <a:lnTo>
                    <a:pt x="1063" y="35"/>
                  </a:lnTo>
                  <a:lnTo>
                    <a:pt x="1095" y="28"/>
                  </a:lnTo>
                  <a:lnTo>
                    <a:pt x="1129" y="22"/>
                  </a:lnTo>
                  <a:lnTo>
                    <a:pt x="1163" y="16"/>
                  </a:lnTo>
                  <a:lnTo>
                    <a:pt x="1198" y="11"/>
                  </a:lnTo>
                  <a:lnTo>
                    <a:pt x="1231" y="7"/>
                  </a:lnTo>
                  <a:lnTo>
                    <a:pt x="1266" y="5"/>
                  </a:lnTo>
                  <a:lnTo>
                    <a:pt x="1301" y="2"/>
                  </a:lnTo>
                  <a:lnTo>
                    <a:pt x="1337" y="0"/>
                  </a:lnTo>
                  <a:lnTo>
                    <a:pt x="1372" y="0"/>
                  </a:lnTo>
                  <a:lnTo>
                    <a:pt x="1372" y="0"/>
                  </a:lnTo>
                  <a:lnTo>
                    <a:pt x="1408" y="0"/>
                  </a:lnTo>
                  <a:lnTo>
                    <a:pt x="1443" y="2"/>
                  </a:lnTo>
                  <a:lnTo>
                    <a:pt x="1478" y="5"/>
                  </a:lnTo>
                  <a:lnTo>
                    <a:pt x="1513" y="7"/>
                  </a:lnTo>
                  <a:lnTo>
                    <a:pt x="1547" y="11"/>
                  </a:lnTo>
                  <a:lnTo>
                    <a:pt x="1581" y="16"/>
                  </a:lnTo>
                  <a:lnTo>
                    <a:pt x="1615" y="22"/>
                  </a:lnTo>
                  <a:lnTo>
                    <a:pt x="1649" y="28"/>
                  </a:lnTo>
                  <a:lnTo>
                    <a:pt x="1682" y="35"/>
                  </a:lnTo>
                  <a:lnTo>
                    <a:pt x="1715" y="43"/>
                  </a:lnTo>
                  <a:lnTo>
                    <a:pt x="1748" y="52"/>
                  </a:lnTo>
                  <a:lnTo>
                    <a:pt x="1780" y="62"/>
                  </a:lnTo>
                  <a:lnTo>
                    <a:pt x="1813" y="72"/>
                  </a:lnTo>
                  <a:lnTo>
                    <a:pt x="1844" y="83"/>
                  </a:lnTo>
                  <a:lnTo>
                    <a:pt x="1876" y="96"/>
                  </a:lnTo>
                  <a:lnTo>
                    <a:pt x="1906" y="108"/>
                  </a:lnTo>
                  <a:lnTo>
                    <a:pt x="1937" y="122"/>
                  </a:lnTo>
                  <a:lnTo>
                    <a:pt x="1967" y="135"/>
                  </a:lnTo>
                  <a:lnTo>
                    <a:pt x="1997" y="150"/>
                  </a:lnTo>
                  <a:lnTo>
                    <a:pt x="2027" y="166"/>
                  </a:lnTo>
                  <a:lnTo>
                    <a:pt x="2056" y="182"/>
                  </a:lnTo>
                  <a:lnTo>
                    <a:pt x="2084" y="199"/>
                  </a:lnTo>
                  <a:lnTo>
                    <a:pt x="2112" y="216"/>
                  </a:lnTo>
                  <a:lnTo>
                    <a:pt x="2139" y="234"/>
                  </a:lnTo>
                  <a:lnTo>
                    <a:pt x="2167" y="253"/>
                  </a:lnTo>
                  <a:lnTo>
                    <a:pt x="2193" y="272"/>
                  </a:lnTo>
                  <a:lnTo>
                    <a:pt x="2220" y="293"/>
                  </a:lnTo>
                  <a:lnTo>
                    <a:pt x="2245" y="314"/>
                  </a:lnTo>
                  <a:lnTo>
                    <a:pt x="2271" y="336"/>
                  </a:lnTo>
                  <a:lnTo>
                    <a:pt x="2295" y="357"/>
                  </a:lnTo>
                  <a:lnTo>
                    <a:pt x="2319" y="379"/>
                  </a:lnTo>
                  <a:lnTo>
                    <a:pt x="2343" y="402"/>
                  </a:lnTo>
                  <a:lnTo>
                    <a:pt x="2366" y="426"/>
                  </a:lnTo>
                  <a:lnTo>
                    <a:pt x="2388" y="450"/>
                  </a:lnTo>
                  <a:lnTo>
                    <a:pt x="2410" y="475"/>
                  </a:lnTo>
                  <a:lnTo>
                    <a:pt x="2431" y="500"/>
                  </a:lnTo>
                  <a:lnTo>
                    <a:pt x="2452" y="526"/>
                  </a:lnTo>
                  <a:lnTo>
                    <a:pt x="2472" y="552"/>
                  </a:lnTo>
                  <a:lnTo>
                    <a:pt x="2491" y="579"/>
                  </a:lnTo>
                  <a:lnTo>
                    <a:pt x="2510" y="606"/>
                  </a:lnTo>
                  <a:lnTo>
                    <a:pt x="2528" y="633"/>
                  </a:lnTo>
                  <a:lnTo>
                    <a:pt x="2546" y="661"/>
                  </a:lnTo>
                  <a:lnTo>
                    <a:pt x="2563" y="690"/>
                  </a:lnTo>
                  <a:lnTo>
                    <a:pt x="2579" y="719"/>
                  </a:lnTo>
                  <a:lnTo>
                    <a:pt x="2594" y="749"/>
                  </a:lnTo>
                  <a:lnTo>
                    <a:pt x="2609" y="778"/>
                  </a:lnTo>
                  <a:lnTo>
                    <a:pt x="2624" y="808"/>
                  </a:lnTo>
                  <a:lnTo>
                    <a:pt x="2637" y="839"/>
                  </a:lnTo>
                  <a:lnTo>
                    <a:pt x="2650" y="870"/>
                  </a:lnTo>
                  <a:lnTo>
                    <a:pt x="2661" y="902"/>
                  </a:lnTo>
                  <a:lnTo>
                    <a:pt x="2672" y="933"/>
                  </a:lnTo>
                  <a:lnTo>
                    <a:pt x="2683" y="965"/>
                  </a:lnTo>
                  <a:lnTo>
                    <a:pt x="2692" y="997"/>
                  </a:lnTo>
                  <a:lnTo>
                    <a:pt x="2701" y="1030"/>
                  </a:lnTo>
                  <a:lnTo>
                    <a:pt x="2709" y="1064"/>
                  </a:lnTo>
                  <a:lnTo>
                    <a:pt x="2717" y="1096"/>
                  </a:lnTo>
                  <a:lnTo>
                    <a:pt x="2723" y="1130"/>
                  </a:lnTo>
                  <a:lnTo>
                    <a:pt x="2728" y="1164"/>
                  </a:lnTo>
                  <a:lnTo>
                    <a:pt x="2734" y="1199"/>
                  </a:lnTo>
                  <a:lnTo>
                    <a:pt x="2737" y="1232"/>
                  </a:lnTo>
                  <a:lnTo>
                    <a:pt x="2741" y="1267"/>
                  </a:lnTo>
                  <a:lnTo>
                    <a:pt x="2743" y="1302"/>
                  </a:lnTo>
                  <a:lnTo>
                    <a:pt x="2744" y="1338"/>
                  </a:lnTo>
                  <a:lnTo>
                    <a:pt x="2744" y="1373"/>
                  </a:lnTo>
                  <a:lnTo>
                    <a:pt x="2744" y="1373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670" y="2132"/>
                  </a:moveTo>
                  <a:lnTo>
                    <a:pt x="1642" y="2245"/>
                  </a:lnTo>
                  <a:lnTo>
                    <a:pt x="1642" y="2245"/>
                  </a:lnTo>
                  <a:lnTo>
                    <a:pt x="1531" y="2288"/>
                  </a:lnTo>
                  <a:lnTo>
                    <a:pt x="1444" y="2320"/>
                  </a:lnTo>
                  <a:lnTo>
                    <a:pt x="1444" y="2320"/>
                  </a:lnTo>
                  <a:lnTo>
                    <a:pt x="1426" y="2325"/>
                  </a:lnTo>
                  <a:lnTo>
                    <a:pt x="1406" y="2331"/>
                  </a:lnTo>
                  <a:lnTo>
                    <a:pt x="1386" y="2335"/>
                  </a:lnTo>
                  <a:lnTo>
                    <a:pt x="1365" y="2339"/>
                  </a:lnTo>
                  <a:lnTo>
                    <a:pt x="1343" y="2342"/>
                  </a:lnTo>
                  <a:lnTo>
                    <a:pt x="1320" y="2344"/>
                  </a:lnTo>
                  <a:lnTo>
                    <a:pt x="1297" y="2345"/>
                  </a:lnTo>
                  <a:lnTo>
                    <a:pt x="1273" y="2345"/>
                  </a:lnTo>
                  <a:lnTo>
                    <a:pt x="1273" y="2345"/>
                  </a:lnTo>
                  <a:lnTo>
                    <a:pt x="1237" y="2344"/>
                  </a:lnTo>
                  <a:lnTo>
                    <a:pt x="1202" y="2341"/>
                  </a:lnTo>
                  <a:lnTo>
                    <a:pt x="1170" y="2335"/>
                  </a:lnTo>
                  <a:lnTo>
                    <a:pt x="1155" y="2332"/>
                  </a:lnTo>
                  <a:lnTo>
                    <a:pt x="1139" y="2327"/>
                  </a:lnTo>
                  <a:lnTo>
                    <a:pt x="1126" y="2323"/>
                  </a:lnTo>
                  <a:lnTo>
                    <a:pt x="1111" y="2317"/>
                  </a:lnTo>
                  <a:lnTo>
                    <a:pt x="1099" y="2311"/>
                  </a:lnTo>
                  <a:lnTo>
                    <a:pt x="1085" y="2304"/>
                  </a:lnTo>
                  <a:lnTo>
                    <a:pt x="1073" y="2297"/>
                  </a:lnTo>
                  <a:lnTo>
                    <a:pt x="1062" y="2289"/>
                  </a:lnTo>
                  <a:lnTo>
                    <a:pt x="1050" y="2281"/>
                  </a:lnTo>
                  <a:lnTo>
                    <a:pt x="1040" y="2272"/>
                  </a:lnTo>
                  <a:lnTo>
                    <a:pt x="1040" y="2272"/>
                  </a:lnTo>
                  <a:lnTo>
                    <a:pt x="1020" y="2253"/>
                  </a:lnTo>
                  <a:lnTo>
                    <a:pt x="1011" y="2243"/>
                  </a:lnTo>
                  <a:lnTo>
                    <a:pt x="1003" y="2233"/>
                  </a:lnTo>
                  <a:lnTo>
                    <a:pt x="996" y="2223"/>
                  </a:lnTo>
                  <a:lnTo>
                    <a:pt x="989" y="2211"/>
                  </a:lnTo>
                  <a:lnTo>
                    <a:pt x="983" y="2200"/>
                  </a:lnTo>
                  <a:lnTo>
                    <a:pt x="977" y="2189"/>
                  </a:lnTo>
                  <a:lnTo>
                    <a:pt x="973" y="2178"/>
                  </a:lnTo>
                  <a:lnTo>
                    <a:pt x="968" y="2165"/>
                  </a:lnTo>
                  <a:lnTo>
                    <a:pt x="965" y="2153"/>
                  </a:lnTo>
                  <a:lnTo>
                    <a:pt x="962" y="2141"/>
                  </a:lnTo>
                  <a:lnTo>
                    <a:pt x="959" y="2127"/>
                  </a:lnTo>
                  <a:lnTo>
                    <a:pt x="958" y="2114"/>
                  </a:lnTo>
                  <a:lnTo>
                    <a:pt x="957" y="2087"/>
                  </a:lnTo>
                  <a:lnTo>
                    <a:pt x="957" y="2087"/>
                  </a:lnTo>
                  <a:lnTo>
                    <a:pt x="957" y="2064"/>
                  </a:lnTo>
                  <a:lnTo>
                    <a:pt x="958" y="2042"/>
                  </a:lnTo>
                  <a:lnTo>
                    <a:pt x="960" y="2019"/>
                  </a:lnTo>
                  <a:lnTo>
                    <a:pt x="963" y="1997"/>
                  </a:lnTo>
                  <a:lnTo>
                    <a:pt x="963" y="1997"/>
                  </a:lnTo>
                  <a:lnTo>
                    <a:pt x="966" y="1973"/>
                  </a:lnTo>
                  <a:lnTo>
                    <a:pt x="971" y="1948"/>
                  </a:lnTo>
                  <a:lnTo>
                    <a:pt x="983" y="1893"/>
                  </a:lnTo>
                  <a:lnTo>
                    <a:pt x="1086" y="1527"/>
                  </a:lnTo>
                  <a:lnTo>
                    <a:pt x="1086" y="1527"/>
                  </a:lnTo>
                  <a:lnTo>
                    <a:pt x="1099" y="1477"/>
                  </a:lnTo>
                  <a:lnTo>
                    <a:pt x="1109" y="1428"/>
                  </a:lnTo>
                  <a:lnTo>
                    <a:pt x="1109" y="1428"/>
                  </a:lnTo>
                  <a:lnTo>
                    <a:pt x="1113" y="1406"/>
                  </a:lnTo>
                  <a:lnTo>
                    <a:pt x="1117" y="1383"/>
                  </a:lnTo>
                  <a:lnTo>
                    <a:pt x="1118" y="1362"/>
                  </a:lnTo>
                  <a:lnTo>
                    <a:pt x="1119" y="1343"/>
                  </a:lnTo>
                  <a:lnTo>
                    <a:pt x="1119" y="1343"/>
                  </a:lnTo>
                  <a:lnTo>
                    <a:pt x="1118" y="1326"/>
                  </a:lnTo>
                  <a:lnTo>
                    <a:pt x="1117" y="1310"/>
                  </a:lnTo>
                  <a:lnTo>
                    <a:pt x="1114" y="1295"/>
                  </a:lnTo>
                  <a:lnTo>
                    <a:pt x="1111" y="1283"/>
                  </a:lnTo>
                  <a:lnTo>
                    <a:pt x="1108" y="1272"/>
                  </a:lnTo>
                  <a:lnTo>
                    <a:pt x="1102" y="1262"/>
                  </a:lnTo>
                  <a:lnTo>
                    <a:pt x="1096" y="1253"/>
                  </a:lnTo>
                  <a:lnTo>
                    <a:pt x="1090" y="1245"/>
                  </a:lnTo>
                  <a:lnTo>
                    <a:pt x="1090" y="1245"/>
                  </a:lnTo>
                  <a:lnTo>
                    <a:pt x="1082" y="1238"/>
                  </a:lnTo>
                  <a:lnTo>
                    <a:pt x="1072" y="1232"/>
                  </a:lnTo>
                  <a:lnTo>
                    <a:pt x="1061" y="1228"/>
                  </a:lnTo>
                  <a:lnTo>
                    <a:pt x="1048" y="1225"/>
                  </a:lnTo>
                  <a:lnTo>
                    <a:pt x="1032" y="1221"/>
                  </a:lnTo>
                  <a:lnTo>
                    <a:pt x="1017" y="1219"/>
                  </a:lnTo>
                  <a:lnTo>
                    <a:pt x="999" y="1218"/>
                  </a:lnTo>
                  <a:lnTo>
                    <a:pt x="980" y="1218"/>
                  </a:lnTo>
                  <a:lnTo>
                    <a:pt x="980" y="1218"/>
                  </a:lnTo>
                  <a:lnTo>
                    <a:pt x="959" y="1218"/>
                  </a:lnTo>
                  <a:lnTo>
                    <a:pt x="938" y="1220"/>
                  </a:lnTo>
                  <a:lnTo>
                    <a:pt x="918" y="1225"/>
                  </a:lnTo>
                  <a:lnTo>
                    <a:pt x="896" y="1230"/>
                  </a:lnTo>
                  <a:lnTo>
                    <a:pt x="896" y="1230"/>
                  </a:lnTo>
                  <a:lnTo>
                    <a:pt x="857" y="1243"/>
                  </a:lnTo>
                  <a:lnTo>
                    <a:pt x="824" y="1254"/>
                  </a:lnTo>
                  <a:lnTo>
                    <a:pt x="851" y="1140"/>
                  </a:lnTo>
                  <a:lnTo>
                    <a:pt x="851" y="1140"/>
                  </a:lnTo>
                  <a:lnTo>
                    <a:pt x="902" y="1121"/>
                  </a:lnTo>
                  <a:lnTo>
                    <a:pt x="951" y="1102"/>
                  </a:lnTo>
                  <a:lnTo>
                    <a:pt x="999" y="1085"/>
                  </a:lnTo>
                  <a:lnTo>
                    <a:pt x="1046" y="1069"/>
                  </a:lnTo>
                  <a:lnTo>
                    <a:pt x="1046" y="1069"/>
                  </a:lnTo>
                  <a:lnTo>
                    <a:pt x="1069" y="1062"/>
                  </a:lnTo>
                  <a:lnTo>
                    <a:pt x="1092" y="1057"/>
                  </a:lnTo>
                  <a:lnTo>
                    <a:pt x="1114" y="1051"/>
                  </a:lnTo>
                  <a:lnTo>
                    <a:pt x="1136" y="1047"/>
                  </a:lnTo>
                  <a:lnTo>
                    <a:pt x="1158" y="1044"/>
                  </a:lnTo>
                  <a:lnTo>
                    <a:pt x="1180" y="1042"/>
                  </a:lnTo>
                  <a:lnTo>
                    <a:pt x="1201" y="1040"/>
                  </a:lnTo>
                  <a:lnTo>
                    <a:pt x="1221" y="1040"/>
                  </a:lnTo>
                  <a:lnTo>
                    <a:pt x="1221" y="1040"/>
                  </a:lnTo>
                  <a:lnTo>
                    <a:pt x="1257" y="1041"/>
                  </a:lnTo>
                  <a:lnTo>
                    <a:pt x="1292" y="1044"/>
                  </a:lnTo>
                  <a:lnTo>
                    <a:pt x="1324" y="1050"/>
                  </a:lnTo>
                  <a:lnTo>
                    <a:pt x="1338" y="1053"/>
                  </a:lnTo>
                  <a:lnTo>
                    <a:pt x="1353" y="1058"/>
                  </a:lnTo>
                  <a:lnTo>
                    <a:pt x="1368" y="1062"/>
                  </a:lnTo>
                  <a:lnTo>
                    <a:pt x="1381" y="1068"/>
                  </a:lnTo>
                  <a:lnTo>
                    <a:pt x="1395" y="1074"/>
                  </a:lnTo>
                  <a:lnTo>
                    <a:pt x="1407" y="1080"/>
                  </a:lnTo>
                  <a:lnTo>
                    <a:pt x="1418" y="1087"/>
                  </a:lnTo>
                  <a:lnTo>
                    <a:pt x="1431" y="1095"/>
                  </a:lnTo>
                  <a:lnTo>
                    <a:pt x="1441" y="1103"/>
                  </a:lnTo>
                  <a:lnTo>
                    <a:pt x="1452" y="1112"/>
                  </a:lnTo>
                  <a:lnTo>
                    <a:pt x="1452" y="1112"/>
                  </a:lnTo>
                  <a:lnTo>
                    <a:pt x="1461" y="1121"/>
                  </a:lnTo>
                  <a:lnTo>
                    <a:pt x="1470" y="1131"/>
                  </a:lnTo>
                  <a:lnTo>
                    <a:pt x="1479" y="1140"/>
                  </a:lnTo>
                  <a:lnTo>
                    <a:pt x="1487" y="1150"/>
                  </a:lnTo>
                  <a:lnTo>
                    <a:pt x="1493" y="1162"/>
                  </a:lnTo>
                  <a:lnTo>
                    <a:pt x="1500" y="1172"/>
                  </a:lnTo>
                  <a:lnTo>
                    <a:pt x="1507" y="1183"/>
                  </a:lnTo>
                  <a:lnTo>
                    <a:pt x="1511" y="1195"/>
                  </a:lnTo>
                  <a:lnTo>
                    <a:pt x="1517" y="1207"/>
                  </a:lnTo>
                  <a:lnTo>
                    <a:pt x="1520" y="1219"/>
                  </a:lnTo>
                  <a:lnTo>
                    <a:pt x="1524" y="1231"/>
                  </a:lnTo>
                  <a:lnTo>
                    <a:pt x="1527" y="1245"/>
                  </a:lnTo>
                  <a:lnTo>
                    <a:pt x="1531" y="1271"/>
                  </a:lnTo>
                  <a:lnTo>
                    <a:pt x="1532" y="1299"/>
                  </a:lnTo>
                  <a:lnTo>
                    <a:pt x="1532" y="1299"/>
                  </a:lnTo>
                  <a:lnTo>
                    <a:pt x="1531" y="1333"/>
                  </a:lnTo>
                  <a:lnTo>
                    <a:pt x="1526" y="1383"/>
                  </a:lnTo>
                  <a:lnTo>
                    <a:pt x="1526" y="1383"/>
                  </a:lnTo>
                  <a:lnTo>
                    <a:pt x="1523" y="1412"/>
                  </a:lnTo>
                  <a:lnTo>
                    <a:pt x="1518" y="1441"/>
                  </a:lnTo>
                  <a:lnTo>
                    <a:pt x="1513" y="1468"/>
                  </a:lnTo>
                  <a:lnTo>
                    <a:pt x="1506" y="1493"/>
                  </a:lnTo>
                  <a:lnTo>
                    <a:pt x="1404" y="1858"/>
                  </a:lnTo>
                  <a:lnTo>
                    <a:pt x="1404" y="1858"/>
                  </a:lnTo>
                  <a:lnTo>
                    <a:pt x="1397" y="1881"/>
                  </a:lnTo>
                  <a:lnTo>
                    <a:pt x="1391" y="1904"/>
                  </a:lnTo>
                  <a:lnTo>
                    <a:pt x="1380" y="1958"/>
                  </a:lnTo>
                  <a:lnTo>
                    <a:pt x="1380" y="1958"/>
                  </a:lnTo>
                  <a:lnTo>
                    <a:pt x="1377" y="1984"/>
                  </a:lnTo>
                  <a:lnTo>
                    <a:pt x="1373" y="2008"/>
                  </a:lnTo>
                  <a:lnTo>
                    <a:pt x="1371" y="2027"/>
                  </a:lnTo>
                  <a:lnTo>
                    <a:pt x="1371" y="2043"/>
                  </a:lnTo>
                  <a:lnTo>
                    <a:pt x="1371" y="2043"/>
                  </a:lnTo>
                  <a:lnTo>
                    <a:pt x="1371" y="2061"/>
                  </a:lnTo>
                  <a:lnTo>
                    <a:pt x="1372" y="2076"/>
                  </a:lnTo>
                  <a:lnTo>
                    <a:pt x="1375" y="2091"/>
                  </a:lnTo>
                  <a:lnTo>
                    <a:pt x="1379" y="2103"/>
                  </a:lnTo>
                  <a:lnTo>
                    <a:pt x="1383" y="2116"/>
                  </a:lnTo>
                  <a:lnTo>
                    <a:pt x="1389" y="2126"/>
                  </a:lnTo>
                  <a:lnTo>
                    <a:pt x="1396" y="2135"/>
                  </a:lnTo>
                  <a:lnTo>
                    <a:pt x="1404" y="2142"/>
                  </a:lnTo>
                  <a:lnTo>
                    <a:pt x="1404" y="2142"/>
                  </a:lnTo>
                  <a:lnTo>
                    <a:pt x="1411" y="2148"/>
                  </a:lnTo>
                  <a:lnTo>
                    <a:pt x="1423" y="2153"/>
                  </a:lnTo>
                  <a:lnTo>
                    <a:pt x="1434" y="2157"/>
                  </a:lnTo>
                  <a:lnTo>
                    <a:pt x="1447" y="2162"/>
                  </a:lnTo>
                  <a:lnTo>
                    <a:pt x="1462" y="2164"/>
                  </a:lnTo>
                  <a:lnTo>
                    <a:pt x="1479" y="2166"/>
                  </a:lnTo>
                  <a:lnTo>
                    <a:pt x="1497" y="2168"/>
                  </a:lnTo>
                  <a:lnTo>
                    <a:pt x="1516" y="2168"/>
                  </a:lnTo>
                  <a:lnTo>
                    <a:pt x="1516" y="2168"/>
                  </a:lnTo>
                  <a:lnTo>
                    <a:pt x="1535" y="2168"/>
                  </a:lnTo>
                  <a:lnTo>
                    <a:pt x="1555" y="2164"/>
                  </a:lnTo>
                  <a:lnTo>
                    <a:pt x="1578" y="2161"/>
                  </a:lnTo>
                  <a:lnTo>
                    <a:pt x="1600" y="2155"/>
                  </a:lnTo>
                  <a:lnTo>
                    <a:pt x="1600" y="2155"/>
                  </a:lnTo>
                  <a:lnTo>
                    <a:pt x="1642" y="2143"/>
                  </a:lnTo>
                  <a:lnTo>
                    <a:pt x="1658" y="2137"/>
                  </a:lnTo>
                  <a:lnTo>
                    <a:pt x="1670" y="2132"/>
                  </a:lnTo>
                  <a:lnTo>
                    <a:pt x="1670" y="2132"/>
                  </a:lnTo>
                  <a:close/>
                  <a:moveTo>
                    <a:pt x="1696" y="603"/>
                  </a:moveTo>
                  <a:lnTo>
                    <a:pt x="1696" y="603"/>
                  </a:lnTo>
                  <a:lnTo>
                    <a:pt x="1695" y="627"/>
                  </a:lnTo>
                  <a:lnTo>
                    <a:pt x="1691" y="649"/>
                  </a:lnTo>
                  <a:lnTo>
                    <a:pt x="1686" y="671"/>
                  </a:lnTo>
                  <a:lnTo>
                    <a:pt x="1678" y="692"/>
                  </a:lnTo>
                  <a:lnTo>
                    <a:pt x="1668" y="711"/>
                  </a:lnTo>
                  <a:lnTo>
                    <a:pt x="1655" y="731"/>
                  </a:lnTo>
                  <a:lnTo>
                    <a:pt x="1641" y="749"/>
                  </a:lnTo>
                  <a:lnTo>
                    <a:pt x="1624" y="765"/>
                  </a:lnTo>
                  <a:lnTo>
                    <a:pt x="1624" y="765"/>
                  </a:lnTo>
                  <a:lnTo>
                    <a:pt x="1605" y="781"/>
                  </a:lnTo>
                  <a:lnTo>
                    <a:pt x="1586" y="795"/>
                  </a:lnTo>
                  <a:lnTo>
                    <a:pt x="1565" y="807"/>
                  </a:lnTo>
                  <a:lnTo>
                    <a:pt x="1544" y="816"/>
                  </a:lnTo>
                  <a:lnTo>
                    <a:pt x="1523" y="823"/>
                  </a:lnTo>
                  <a:lnTo>
                    <a:pt x="1499" y="828"/>
                  </a:lnTo>
                  <a:lnTo>
                    <a:pt x="1475" y="832"/>
                  </a:lnTo>
                  <a:lnTo>
                    <a:pt x="1451" y="833"/>
                  </a:lnTo>
                  <a:lnTo>
                    <a:pt x="1451" y="833"/>
                  </a:lnTo>
                  <a:lnTo>
                    <a:pt x="1426" y="832"/>
                  </a:lnTo>
                  <a:lnTo>
                    <a:pt x="1401" y="828"/>
                  </a:lnTo>
                  <a:lnTo>
                    <a:pt x="1379" y="823"/>
                  </a:lnTo>
                  <a:lnTo>
                    <a:pt x="1356" y="816"/>
                  </a:lnTo>
                  <a:lnTo>
                    <a:pt x="1335" y="807"/>
                  </a:lnTo>
                  <a:lnTo>
                    <a:pt x="1315" y="795"/>
                  </a:lnTo>
                  <a:lnTo>
                    <a:pt x="1296" y="781"/>
                  </a:lnTo>
                  <a:lnTo>
                    <a:pt x="1276" y="765"/>
                  </a:lnTo>
                  <a:lnTo>
                    <a:pt x="1276" y="765"/>
                  </a:lnTo>
                  <a:lnTo>
                    <a:pt x="1260" y="749"/>
                  </a:lnTo>
                  <a:lnTo>
                    <a:pt x="1245" y="731"/>
                  </a:lnTo>
                  <a:lnTo>
                    <a:pt x="1233" y="711"/>
                  </a:lnTo>
                  <a:lnTo>
                    <a:pt x="1222" y="692"/>
                  </a:lnTo>
                  <a:lnTo>
                    <a:pt x="1215" y="671"/>
                  </a:lnTo>
                  <a:lnTo>
                    <a:pt x="1209" y="649"/>
                  </a:lnTo>
                  <a:lnTo>
                    <a:pt x="1206" y="627"/>
                  </a:lnTo>
                  <a:lnTo>
                    <a:pt x="1204" y="603"/>
                  </a:lnTo>
                  <a:lnTo>
                    <a:pt x="1204" y="603"/>
                  </a:lnTo>
                  <a:lnTo>
                    <a:pt x="1206" y="580"/>
                  </a:lnTo>
                  <a:lnTo>
                    <a:pt x="1209" y="557"/>
                  </a:lnTo>
                  <a:lnTo>
                    <a:pt x="1215" y="536"/>
                  </a:lnTo>
                  <a:lnTo>
                    <a:pt x="1222" y="516"/>
                  </a:lnTo>
                  <a:lnTo>
                    <a:pt x="1233" y="495"/>
                  </a:lnTo>
                  <a:lnTo>
                    <a:pt x="1245" y="476"/>
                  </a:lnTo>
                  <a:lnTo>
                    <a:pt x="1260" y="458"/>
                  </a:lnTo>
                  <a:lnTo>
                    <a:pt x="1276" y="441"/>
                  </a:lnTo>
                  <a:lnTo>
                    <a:pt x="1276" y="441"/>
                  </a:lnTo>
                  <a:lnTo>
                    <a:pt x="1296" y="424"/>
                  </a:lnTo>
                  <a:lnTo>
                    <a:pt x="1315" y="411"/>
                  </a:lnTo>
                  <a:lnTo>
                    <a:pt x="1335" y="400"/>
                  </a:lnTo>
                  <a:lnTo>
                    <a:pt x="1356" y="390"/>
                  </a:lnTo>
                  <a:lnTo>
                    <a:pt x="1379" y="383"/>
                  </a:lnTo>
                  <a:lnTo>
                    <a:pt x="1401" y="377"/>
                  </a:lnTo>
                  <a:lnTo>
                    <a:pt x="1426" y="374"/>
                  </a:lnTo>
                  <a:lnTo>
                    <a:pt x="1451" y="373"/>
                  </a:lnTo>
                  <a:lnTo>
                    <a:pt x="1451" y="373"/>
                  </a:lnTo>
                  <a:lnTo>
                    <a:pt x="1475" y="374"/>
                  </a:lnTo>
                  <a:lnTo>
                    <a:pt x="1499" y="377"/>
                  </a:lnTo>
                  <a:lnTo>
                    <a:pt x="1523" y="383"/>
                  </a:lnTo>
                  <a:lnTo>
                    <a:pt x="1544" y="390"/>
                  </a:lnTo>
                  <a:lnTo>
                    <a:pt x="1565" y="400"/>
                  </a:lnTo>
                  <a:lnTo>
                    <a:pt x="1586" y="411"/>
                  </a:lnTo>
                  <a:lnTo>
                    <a:pt x="1605" y="424"/>
                  </a:lnTo>
                  <a:lnTo>
                    <a:pt x="1624" y="441"/>
                  </a:lnTo>
                  <a:lnTo>
                    <a:pt x="1624" y="441"/>
                  </a:lnTo>
                  <a:lnTo>
                    <a:pt x="1641" y="458"/>
                  </a:lnTo>
                  <a:lnTo>
                    <a:pt x="1655" y="476"/>
                  </a:lnTo>
                  <a:lnTo>
                    <a:pt x="1668" y="495"/>
                  </a:lnTo>
                  <a:lnTo>
                    <a:pt x="1678" y="516"/>
                  </a:lnTo>
                  <a:lnTo>
                    <a:pt x="1686" y="536"/>
                  </a:lnTo>
                  <a:lnTo>
                    <a:pt x="1691" y="557"/>
                  </a:lnTo>
                  <a:lnTo>
                    <a:pt x="1695" y="580"/>
                  </a:lnTo>
                  <a:lnTo>
                    <a:pt x="1696" y="603"/>
                  </a:lnTo>
                  <a:lnTo>
                    <a:pt x="1696" y="60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6" name="Grupa 5">
            <a:extLst>
              <a:ext uri="{FF2B5EF4-FFF2-40B4-BE49-F238E27FC236}">
                <a16:creationId xmlns:a16="http://schemas.microsoft.com/office/drawing/2014/main" id="{5B38D0A7-B76B-4F38-AEA8-E017E813EF6B}"/>
              </a:ext>
            </a:extLst>
          </p:cNvPr>
          <p:cNvGrpSpPr/>
          <p:nvPr/>
        </p:nvGrpSpPr>
        <p:grpSpPr>
          <a:xfrm>
            <a:off x="5170234" y="3213196"/>
            <a:ext cx="424173" cy="424173"/>
            <a:chOff x="7127875" y="3567113"/>
            <a:chExt cx="674688" cy="674688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7" name="Freeform 13">
              <a:extLst>
                <a:ext uri="{FF2B5EF4-FFF2-40B4-BE49-F238E27FC236}">
                  <a16:creationId xmlns:a16="http://schemas.microsoft.com/office/drawing/2014/main" id="{142C3EBC-46F4-458B-B849-4022181E68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7875" y="3567113"/>
              <a:ext cx="674688" cy="674688"/>
            </a:xfrm>
            <a:custGeom>
              <a:avLst/>
              <a:gdLst>
                <a:gd name="T0" fmla="*/ 3371 w 3398"/>
                <a:gd name="T1" fmla="*/ 2002 h 3401"/>
                <a:gd name="T2" fmla="*/ 3265 w 3398"/>
                <a:gd name="T3" fmla="*/ 2362 h 3401"/>
                <a:gd name="T4" fmla="*/ 3085 w 3398"/>
                <a:gd name="T5" fmla="*/ 2685 h 3401"/>
                <a:gd name="T6" fmla="*/ 2842 w 3398"/>
                <a:gd name="T7" fmla="*/ 2958 h 3401"/>
                <a:gd name="T8" fmla="*/ 2545 w 3398"/>
                <a:gd name="T9" fmla="*/ 3175 h 3401"/>
                <a:gd name="T10" fmla="*/ 2204 w 3398"/>
                <a:gd name="T11" fmla="*/ 3324 h 3401"/>
                <a:gd name="T12" fmla="*/ 1829 w 3398"/>
                <a:gd name="T13" fmla="*/ 3396 h 3401"/>
                <a:gd name="T14" fmla="*/ 1483 w 3398"/>
                <a:gd name="T15" fmla="*/ 3387 h 3401"/>
                <a:gd name="T16" fmla="*/ 1115 w 3398"/>
                <a:gd name="T17" fmla="*/ 3297 h 3401"/>
                <a:gd name="T18" fmla="*/ 784 w 3398"/>
                <a:gd name="T19" fmla="*/ 3133 h 3401"/>
                <a:gd name="T20" fmla="*/ 498 w 3398"/>
                <a:gd name="T21" fmla="*/ 2902 h 3401"/>
                <a:gd name="T22" fmla="*/ 268 w 3398"/>
                <a:gd name="T23" fmla="*/ 2616 h 3401"/>
                <a:gd name="T24" fmla="*/ 103 w 3398"/>
                <a:gd name="T25" fmla="*/ 2285 h 3401"/>
                <a:gd name="T26" fmla="*/ 14 w 3398"/>
                <a:gd name="T27" fmla="*/ 1917 h 3401"/>
                <a:gd name="T28" fmla="*/ 5 w 3398"/>
                <a:gd name="T29" fmla="*/ 1570 h 3401"/>
                <a:gd name="T30" fmla="*/ 76 w 3398"/>
                <a:gd name="T31" fmla="*/ 1195 h 3401"/>
                <a:gd name="T32" fmla="*/ 226 w 3398"/>
                <a:gd name="T33" fmla="*/ 854 h 3401"/>
                <a:gd name="T34" fmla="*/ 442 w 3398"/>
                <a:gd name="T35" fmla="*/ 557 h 3401"/>
                <a:gd name="T36" fmla="*/ 716 w 3398"/>
                <a:gd name="T37" fmla="*/ 314 h 3401"/>
                <a:gd name="T38" fmla="*/ 1038 w 3398"/>
                <a:gd name="T39" fmla="*/ 134 h 3401"/>
                <a:gd name="T40" fmla="*/ 1399 w 3398"/>
                <a:gd name="T41" fmla="*/ 27 h 3401"/>
                <a:gd name="T42" fmla="*/ 1743 w 3398"/>
                <a:gd name="T43" fmla="*/ 1 h 3401"/>
                <a:gd name="T44" fmla="*/ 2124 w 3398"/>
                <a:gd name="T45" fmla="*/ 54 h 3401"/>
                <a:gd name="T46" fmla="*/ 2473 w 3398"/>
                <a:gd name="T47" fmla="*/ 186 h 3401"/>
                <a:gd name="T48" fmla="*/ 2780 w 3398"/>
                <a:gd name="T49" fmla="*/ 388 h 3401"/>
                <a:gd name="T50" fmla="*/ 3036 w 3398"/>
                <a:gd name="T51" fmla="*/ 650 h 3401"/>
                <a:gd name="T52" fmla="*/ 3231 w 3398"/>
                <a:gd name="T53" fmla="*/ 963 h 3401"/>
                <a:gd name="T54" fmla="*/ 3354 w 3398"/>
                <a:gd name="T55" fmla="*/ 1316 h 3401"/>
                <a:gd name="T56" fmla="*/ 3398 w 3398"/>
                <a:gd name="T57" fmla="*/ 1700 h 3401"/>
                <a:gd name="T58" fmla="*/ 3217 w 3398"/>
                <a:gd name="T59" fmla="*/ 1466 h 3401"/>
                <a:gd name="T60" fmla="*/ 3128 w 3398"/>
                <a:gd name="T61" fmla="*/ 1136 h 3401"/>
                <a:gd name="T62" fmla="*/ 2972 w 3398"/>
                <a:gd name="T63" fmla="*/ 841 h 3401"/>
                <a:gd name="T64" fmla="*/ 2758 w 3398"/>
                <a:gd name="T65" fmla="*/ 588 h 3401"/>
                <a:gd name="T66" fmla="*/ 2495 w 3398"/>
                <a:gd name="T67" fmla="*/ 386 h 3401"/>
                <a:gd name="T68" fmla="*/ 2192 w 3398"/>
                <a:gd name="T69" fmla="*/ 244 h 3401"/>
                <a:gd name="T70" fmla="*/ 1856 w 3398"/>
                <a:gd name="T71" fmla="*/ 172 h 3401"/>
                <a:gd name="T72" fmla="*/ 1542 w 3398"/>
                <a:gd name="T73" fmla="*/ 172 h 3401"/>
                <a:gd name="T74" fmla="*/ 1206 w 3398"/>
                <a:gd name="T75" fmla="*/ 244 h 3401"/>
                <a:gd name="T76" fmla="*/ 903 w 3398"/>
                <a:gd name="T77" fmla="*/ 386 h 3401"/>
                <a:gd name="T78" fmla="*/ 640 w 3398"/>
                <a:gd name="T79" fmla="*/ 588 h 3401"/>
                <a:gd name="T80" fmla="*/ 426 w 3398"/>
                <a:gd name="T81" fmla="*/ 841 h 3401"/>
                <a:gd name="T82" fmla="*/ 270 w 3398"/>
                <a:gd name="T83" fmla="*/ 1136 h 3401"/>
                <a:gd name="T84" fmla="*/ 181 w 3398"/>
                <a:gd name="T85" fmla="*/ 1466 h 3401"/>
                <a:gd name="T86" fmla="*/ 165 w 3398"/>
                <a:gd name="T87" fmla="*/ 1779 h 3401"/>
                <a:gd name="T88" fmla="*/ 222 w 3398"/>
                <a:gd name="T89" fmla="*/ 2121 h 3401"/>
                <a:gd name="T90" fmla="*/ 349 w 3398"/>
                <a:gd name="T91" fmla="*/ 2433 h 3401"/>
                <a:gd name="T92" fmla="*/ 538 w 3398"/>
                <a:gd name="T93" fmla="*/ 2706 h 3401"/>
                <a:gd name="T94" fmla="*/ 780 w 3398"/>
                <a:gd name="T95" fmla="*/ 2931 h 3401"/>
                <a:gd name="T96" fmla="*/ 1067 w 3398"/>
                <a:gd name="T97" fmla="*/ 3101 h 3401"/>
                <a:gd name="T98" fmla="*/ 1390 w 3398"/>
                <a:gd name="T99" fmla="*/ 3206 h 3401"/>
                <a:gd name="T100" fmla="*/ 1699 w 3398"/>
                <a:gd name="T101" fmla="*/ 3237 h 3401"/>
                <a:gd name="T102" fmla="*/ 2045 w 3398"/>
                <a:gd name="T103" fmla="*/ 3198 h 3401"/>
                <a:gd name="T104" fmla="*/ 2365 w 3398"/>
                <a:gd name="T105" fmla="*/ 3085 h 3401"/>
                <a:gd name="T106" fmla="*/ 2647 w 3398"/>
                <a:gd name="T107" fmla="*/ 2909 h 3401"/>
                <a:gd name="T108" fmla="*/ 2884 w 3398"/>
                <a:gd name="T109" fmla="*/ 2678 h 3401"/>
                <a:gd name="T110" fmla="*/ 3067 w 3398"/>
                <a:gd name="T111" fmla="*/ 2400 h 3401"/>
                <a:gd name="T112" fmla="*/ 3187 w 3398"/>
                <a:gd name="T113" fmla="*/ 2084 h 3401"/>
                <a:gd name="T114" fmla="*/ 3234 w 3398"/>
                <a:gd name="T115" fmla="*/ 1739 h 3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398" h="3401">
                  <a:moveTo>
                    <a:pt x="3398" y="1700"/>
                  </a:moveTo>
                  <a:lnTo>
                    <a:pt x="3398" y="1700"/>
                  </a:lnTo>
                  <a:lnTo>
                    <a:pt x="3397" y="1744"/>
                  </a:lnTo>
                  <a:lnTo>
                    <a:pt x="3396" y="1788"/>
                  </a:lnTo>
                  <a:lnTo>
                    <a:pt x="3394" y="1831"/>
                  </a:lnTo>
                  <a:lnTo>
                    <a:pt x="3389" y="1875"/>
                  </a:lnTo>
                  <a:lnTo>
                    <a:pt x="3385" y="1917"/>
                  </a:lnTo>
                  <a:lnTo>
                    <a:pt x="3378" y="1959"/>
                  </a:lnTo>
                  <a:lnTo>
                    <a:pt x="3371" y="2002"/>
                  </a:lnTo>
                  <a:lnTo>
                    <a:pt x="3363" y="2043"/>
                  </a:lnTo>
                  <a:lnTo>
                    <a:pt x="3354" y="2084"/>
                  </a:lnTo>
                  <a:lnTo>
                    <a:pt x="3344" y="2125"/>
                  </a:lnTo>
                  <a:lnTo>
                    <a:pt x="3334" y="2166"/>
                  </a:lnTo>
                  <a:lnTo>
                    <a:pt x="3322" y="2205"/>
                  </a:lnTo>
                  <a:lnTo>
                    <a:pt x="3308" y="2246"/>
                  </a:lnTo>
                  <a:lnTo>
                    <a:pt x="3295" y="2285"/>
                  </a:lnTo>
                  <a:lnTo>
                    <a:pt x="3280" y="2324"/>
                  </a:lnTo>
                  <a:lnTo>
                    <a:pt x="3265" y="2362"/>
                  </a:lnTo>
                  <a:lnTo>
                    <a:pt x="3248" y="2400"/>
                  </a:lnTo>
                  <a:lnTo>
                    <a:pt x="3231" y="2437"/>
                  </a:lnTo>
                  <a:lnTo>
                    <a:pt x="3213" y="2474"/>
                  </a:lnTo>
                  <a:lnTo>
                    <a:pt x="3194" y="2510"/>
                  </a:lnTo>
                  <a:lnTo>
                    <a:pt x="3173" y="2546"/>
                  </a:lnTo>
                  <a:lnTo>
                    <a:pt x="3152" y="2581"/>
                  </a:lnTo>
                  <a:lnTo>
                    <a:pt x="3131" y="2616"/>
                  </a:lnTo>
                  <a:lnTo>
                    <a:pt x="3108" y="2651"/>
                  </a:lnTo>
                  <a:lnTo>
                    <a:pt x="3085" y="2685"/>
                  </a:lnTo>
                  <a:lnTo>
                    <a:pt x="3061" y="2717"/>
                  </a:lnTo>
                  <a:lnTo>
                    <a:pt x="3036" y="2750"/>
                  </a:lnTo>
                  <a:lnTo>
                    <a:pt x="3010" y="2782"/>
                  </a:lnTo>
                  <a:lnTo>
                    <a:pt x="2983" y="2813"/>
                  </a:lnTo>
                  <a:lnTo>
                    <a:pt x="2956" y="2843"/>
                  </a:lnTo>
                  <a:lnTo>
                    <a:pt x="2929" y="2873"/>
                  </a:lnTo>
                  <a:lnTo>
                    <a:pt x="2900" y="2902"/>
                  </a:lnTo>
                  <a:lnTo>
                    <a:pt x="2871" y="2931"/>
                  </a:lnTo>
                  <a:lnTo>
                    <a:pt x="2842" y="2958"/>
                  </a:lnTo>
                  <a:lnTo>
                    <a:pt x="2811" y="2985"/>
                  </a:lnTo>
                  <a:lnTo>
                    <a:pt x="2780" y="3012"/>
                  </a:lnTo>
                  <a:lnTo>
                    <a:pt x="2748" y="3038"/>
                  </a:lnTo>
                  <a:lnTo>
                    <a:pt x="2716" y="3063"/>
                  </a:lnTo>
                  <a:lnTo>
                    <a:pt x="2683" y="3087"/>
                  </a:lnTo>
                  <a:lnTo>
                    <a:pt x="2649" y="3110"/>
                  </a:lnTo>
                  <a:lnTo>
                    <a:pt x="2614" y="3133"/>
                  </a:lnTo>
                  <a:lnTo>
                    <a:pt x="2581" y="3154"/>
                  </a:lnTo>
                  <a:lnTo>
                    <a:pt x="2545" y="3175"/>
                  </a:lnTo>
                  <a:lnTo>
                    <a:pt x="2509" y="3196"/>
                  </a:lnTo>
                  <a:lnTo>
                    <a:pt x="2473" y="3215"/>
                  </a:lnTo>
                  <a:lnTo>
                    <a:pt x="2436" y="3233"/>
                  </a:lnTo>
                  <a:lnTo>
                    <a:pt x="2399" y="3250"/>
                  </a:lnTo>
                  <a:lnTo>
                    <a:pt x="2360" y="3267"/>
                  </a:lnTo>
                  <a:lnTo>
                    <a:pt x="2322" y="3282"/>
                  </a:lnTo>
                  <a:lnTo>
                    <a:pt x="2284" y="3297"/>
                  </a:lnTo>
                  <a:lnTo>
                    <a:pt x="2244" y="3310"/>
                  </a:lnTo>
                  <a:lnTo>
                    <a:pt x="2204" y="3324"/>
                  </a:lnTo>
                  <a:lnTo>
                    <a:pt x="2165" y="3336"/>
                  </a:lnTo>
                  <a:lnTo>
                    <a:pt x="2124" y="3346"/>
                  </a:lnTo>
                  <a:lnTo>
                    <a:pt x="2083" y="3357"/>
                  </a:lnTo>
                  <a:lnTo>
                    <a:pt x="2042" y="3366"/>
                  </a:lnTo>
                  <a:lnTo>
                    <a:pt x="2000" y="3374"/>
                  </a:lnTo>
                  <a:lnTo>
                    <a:pt x="1958" y="3381"/>
                  </a:lnTo>
                  <a:lnTo>
                    <a:pt x="1916" y="3387"/>
                  </a:lnTo>
                  <a:lnTo>
                    <a:pt x="1873" y="3392"/>
                  </a:lnTo>
                  <a:lnTo>
                    <a:pt x="1829" y="3396"/>
                  </a:lnTo>
                  <a:lnTo>
                    <a:pt x="1787" y="3398"/>
                  </a:lnTo>
                  <a:lnTo>
                    <a:pt x="1743" y="3399"/>
                  </a:lnTo>
                  <a:lnTo>
                    <a:pt x="1699" y="3401"/>
                  </a:lnTo>
                  <a:lnTo>
                    <a:pt x="1699" y="3401"/>
                  </a:lnTo>
                  <a:lnTo>
                    <a:pt x="1655" y="3399"/>
                  </a:lnTo>
                  <a:lnTo>
                    <a:pt x="1611" y="3398"/>
                  </a:lnTo>
                  <a:lnTo>
                    <a:pt x="1569" y="3396"/>
                  </a:lnTo>
                  <a:lnTo>
                    <a:pt x="1526" y="3392"/>
                  </a:lnTo>
                  <a:lnTo>
                    <a:pt x="1483" y="3387"/>
                  </a:lnTo>
                  <a:lnTo>
                    <a:pt x="1440" y="3381"/>
                  </a:lnTo>
                  <a:lnTo>
                    <a:pt x="1399" y="3374"/>
                  </a:lnTo>
                  <a:lnTo>
                    <a:pt x="1357" y="3366"/>
                  </a:lnTo>
                  <a:lnTo>
                    <a:pt x="1316" y="3357"/>
                  </a:lnTo>
                  <a:lnTo>
                    <a:pt x="1275" y="3346"/>
                  </a:lnTo>
                  <a:lnTo>
                    <a:pt x="1235" y="3336"/>
                  </a:lnTo>
                  <a:lnTo>
                    <a:pt x="1194" y="3324"/>
                  </a:lnTo>
                  <a:lnTo>
                    <a:pt x="1155" y="3310"/>
                  </a:lnTo>
                  <a:lnTo>
                    <a:pt x="1115" y="3297"/>
                  </a:lnTo>
                  <a:lnTo>
                    <a:pt x="1076" y="3282"/>
                  </a:lnTo>
                  <a:lnTo>
                    <a:pt x="1038" y="3267"/>
                  </a:lnTo>
                  <a:lnTo>
                    <a:pt x="1000" y="3250"/>
                  </a:lnTo>
                  <a:lnTo>
                    <a:pt x="962" y="3233"/>
                  </a:lnTo>
                  <a:lnTo>
                    <a:pt x="925" y="3215"/>
                  </a:lnTo>
                  <a:lnTo>
                    <a:pt x="889" y="3196"/>
                  </a:lnTo>
                  <a:lnTo>
                    <a:pt x="853" y="3175"/>
                  </a:lnTo>
                  <a:lnTo>
                    <a:pt x="818" y="3154"/>
                  </a:lnTo>
                  <a:lnTo>
                    <a:pt x="784" y="3133"/>
                  </a:lnTo>
                  <a:lnTo>
                    <a:pt x="750" y="3110"/>
                  </a:lnTo>
                  <a:lnTo>
                    <a:pt x="716" y="3087"/>
                  </a:lnTo>
                  <a:lnTo>
                    <a:pt x="682" y="3063"/>
                  </a:lnTo>
                  <a:lnTo>
                    <a:pt x="650" y="3038"/>
                  </a:lnTo>
                  <a:lnTo>
                    <a:pt x="618" y="3012"/>
                  </a:lnTo>
                  <a:lnTo>
                    <a:pt x="588" y="2985"/>
                  </a:lnTo>
                  <a:lnTo>
                    <a:pt x="556" y="2958"/>
                  </a:lnTo>
                  <a:lnTo>
                    <a:pt x="527" y="2931"/>
                  </a:lnTo>
                  <a:lnTo>
                    <a:pt x="498" y="2902"/>
                  </a:lnTo>
                  <a:lnTo>
                    <a:pt x="470" y="2873"/>
                  </a:lnTo>
                  <a:lnTo>
                    <a:pt x="442" y="2843"/>
                  </a:lnTo>
                  <a:lnTo>
                    <a:pt x="415" y="2813"/>
                  </a:lnTo>
                  <a:lnTo>
                    <a:pt x="388" y="2782"/>
                  </a:lnTo>
                  <a:lnTo>
                    <a:pt x="363" y="2750"/>
                  </a:lnTo>
                  <a:lnTo>
                    <a:pt x="338" y="2717"/>
                  </a:lnTo>
                  <a:lnTo>
                    <a:pt x="313" y="2685"/>
                  </a:lnTo>
                  <a:lnTo>
                    <a:pt x="291" y="2651"/>
                  </a:lnTo>
                  <a:lnTo>
                    <a:pt x="268" y="2616"/>
                  </a:lnTo>
                  <a:lnTo>
                    <a:pt x="246" y="2581"/>
                  </a:lnTo>
                  <a:lnTo>
                    <a:pt x="226" y="2546"/>
                  </a:lnTo>
                  <a:lnTo>
                    <a:pt x="206" y="2510"/>
                  </a:lnTo>
                  <a:lnTo>
                    <a:pt x="186" y="2474"/>
                  </a:lnTo>
                  <a:lnTo>
                    <a:pt x="168" y="2437"/>
                  </a:lnTo>
                  <a:lnTo>
                    <a:pt x="150" y="2400"/>
                  </a:lnTo>
                  <a:lnTo>
                    <a:pt x="134" y="2362"/>
                  </a:lnTo>
                  <a:lnTo>
                    <a:pt x="118" y="2324"/>
                  </a:lnTo>
                  <a:lnTo>
                    <a:pt x="103" y="2285"/>
                  </a:lnTo>
                  <a:lnTo>
                    <a:pt x="90" y="2246"/>
                  </a:lnTo>
                  <a:lnTo>
                    <a:pt x="76" y="2205"/>
                  </a:lnTo>
                  <a:lnTo>
                    <a:pt x="65" y="2166"/>
                  </a:lnTo>
                  <a:lnTo>
                    <a:pt x="54" y="2125"/>
                  </a:lnTo>
                  <a:lnTo>
                    <a:pt x="44" y="2084"/>
                  </a:lnTo>
                  <a:lnTo>
                    <a:pt x="35" y="2043"/>
                  </a:lnTo>
                  <a:lnTo>
                    <a:pt x="27" y="2002"/>
                  </a:lnTo>
                  <a:lnTo>
                    <a:pt x="20" y="1959"/>
                  </a:lnTo>
                  <a:lnTo>
                    <a:pt x="14" y="1917"/>
                  </a:lnTo>
                  <a:lnTo>
                    <a:pt x="9" y="1875"/>
                  </a:lnTo>
                  <a:lnTo>
                    <a:pt x="5" y="1831"/>
                  </a:lnTo>
                  <a:lnTo>
                    <a:pt x="2" y="1788"/>
                  </a:lnTo>
                  <a:lnTo>
                    <a:pt x="1" y="1744"/>
                  </a:lnTo>
                  <a:lnTo>
                    <a:pt x="0" y="1700"/>
                  </a:lnTo>
                  <a:lnTo>
                    <a:pt x="0" y="1700"/>
                  </a:lnTo>
                  <a:lnTo>
                    <a:pt x="1" y="1656"/>
                  </a:lnTo>
                  <a:lnTo>
                    <a:pt x="2" y="1612"/>
                  </a:lnTo>
                  <a:lnTo>
                    <a:pt x="5" y="1570"/>
                  </a:lnTo>
                  <a:lnTo>
                    <a:pt x="9" y="1527"/>
                  </a:lnTo>
                  <a:lnTo>
                    <a:pt x="14" y="1484"/>
                  </a:lnTo>
                  <a:lnTo>
                    <a:pt x="20" y="1441"/>
                  </a:lnTo>
                  <a:lnTo>
                    <a:pt x="27" y="1400"/>
                  </a:lnTo>
                  <a:lnTo>
                    <a:pt x="35" y="1358"/>
                  </a:lnTo>
                  <a:lnTo>
                    <a:pt x="44" y="1316"/>
                  </a:lnTo>
                  <a:lnTo>
                    <a:pt x="54" y="1276"/>
                  </a:lnTo>
                  <a:lnTo>
                    <a:pt x="65" y="1234"/>
                  </a:lnTo>
                  <a:lnTo>
                    <a:pt x="76" y="1195"/>
                  </a:lnTo>
                  <a:lnTo>
                    <a:pt x="90" y="1155"/>
                  </a:lnTo>
                  <a:lnTo>
                    <a:pt x="103" y="1116"/>
                  </a:lnTo>
                  <a:lnTo>
                    <a:pt x="118" y="1077"/>
                  </a:lnTo>
                  <a:lnTo>
                    <a:pt x="134" y="1038"/>
                  </a:lnTo>
                  <a:lnTo>
                    <a:pt x="150" y="1000"/>
                  </a:lnTo>
                  <a:lnTo>
                    <a:pt x="168" y="963"/>
                  </a:lnTo>
                  <a:lnTo>
                    <a:pt x="186" y="926"/>
                  </a:lnTo>
                  <a:lnTo>
                    <a:pt x="206" y="890"/>
                  </a:lnTo>
                  <a:lnTo>
                    <a:pt x="226" y="854"/>
                  </a:lnTo>
                  <a:lnTo>
                    <a:pt x="246" y="819"/>
                  </a:lnTo>
                  <a:lnTo>
                    <a:pt x="268" y="784"/>
                  </a:lnTo>
                  <a:lnTo>
                    <a:pt x="291" y="749"/>
                  </a:lnTo>
                  <a:lnTo>
                    <a:pt x="313" y="717"/>
                  </a:lnTo>
                  <a:lnTo>
                    <a:pt x="338" y="683"/>
                  </a:lnTo>
                  <a:lnTo>
                    <a:pt x="363" y="650"/>
                  </a:lnTo>
                  <a:lnTo>
                    <a:pt x="388" y="619"/>
                  </a:lnTo>
                  <a:lnTo>
                    <a:pt x="415" y="588"/>
                  </a:lnTo>
                  <a:lnTo>
                    <a:pt x="442" y="557"/>
                  </a:lnTo>
                  <a:lnTo>
                    <a:pt x="470" y="527"/>
                  </a:lnTo>
                  <a:lnTo>
                    <a:pt x="498" y="498"/>
                  </a:lnTo>
                  <a:lnTo>
                    <a:pt x="527" y="470"/>
                  </a:lnTo>
                  <a:lnTo>
                    <a:pt x="556" y="442"/>
                  </a:lnTo>
                  <a:lnTo>
                    <a:pt x="588" y="415"/>
                  </a:lnTo>
                  <a:lnTo>
                    <a:pt x="618" y="388"/>
                  </a:lnTo>
                  <a:lnTo>
                    <a:pt x="651" y="363"/>
                  </a:lnTo>
                  <a:lnTo>
                    <a:pt x="682" y="338"/>
                  </a:lnTo>
                  <a:lnTo>
                    <a:pt x="716" y="314"/>
                  </a:lnTo>
                  <a:lnTo>
                    <a:pt x="750" y="291"/>
                  </a:lnTo>
                  <a:lnTo>
                    <a:pt x="784" y="269"/>
                  </a:lnTo>
                  <a:lnTo>
                    <a:pt x="818" y="246"/>
                  </a:lnTo>
                  <a:lnTo>
                    <a:pt x="853" y="226"/>
                  </a:lnTo>
                  <a:lnTo>
                    <a:pt x="889" y="206"/>
                  </a:lnTo>
                  <a:lnTo>
                    <a:pt x="925" y="186"/>
                  </a:lnTo>
                  <a:lnTo>
                    <a:pt x="962" y="168"/>
                  </a:lnTo>
                  <a:lnTo>
                    <a:pt x="1000" y="150"/>
                  </a:lnTo>
                  <a:lnTo>
                    <a:pt x="1038" y="134"/>
                  </a:lnTo>
                  <a:lnTo>
                    <a:pt x="1076" y="118"/>
                  </a:lnTo>
                  <a:lnTo>
                    <a:pt x="1115" y="103"/>
                  </a:lnTo>
                  <a:lnTo>
                    <a:pt x="1155" y="90"/>
                  </a:lnTo>
                  <a:lnTo>
                    <a:pt x="1194" y="76"/>
                  </a:lnTo>
                  <a:lnTo>
                    <a:pt x="1235" y="65"/>
                  </a:lnTo>
                  <a:lnTo>
                    <a:pt x="1275" y="54"/>
                  </a:lnTo>
                  <a:lnTo>
                    <a:pt x="1316" y="44"/>
                  </a:lnTo>
                  <a:lnTo>
                    <a:pt x="1357" y="35"/>
                  </a:lnTo>
                  <a:lnTo>
                    <a:pt x="1399" y="27"/>
                  </a:lnTo>
                  <a:lnTo>
                    <a:pt x="1440" y="20"/>
                  </a:lnTo>
                  <a:lnTo>
                    <a:pt x="1483" y="14"/>
                  </a:lnTo>
                  <a:lnTo>
                    <a:pt x="1526" y="9"/>
                  </a:lnTo>
                  <a:lnTo>
                    <a:pt x="1569" y="5"/>
                  </a:lnTo>
                  <a:lnTo>
                    <a:pt x="1611" y="2"/>
                  </a:lnTo>
                  <a:lnTo>
                    <a:pt x="1655" y="1"/>
                  </a:lnTo>
                  <a:lnTo>
                    <a:pt x="1699" y="0"/>
                  </a:lnTo>
                  <a:lnTo>
                    <a:pt x="1699" y="0"/>
                  </a:lnTo>
                  <a:lnTo>
                    <a:pt x="1743" y="1"/>
                  </a:lnTo>
                  <a:lnTo>
                    <a:pt x="1787" y="2"/>
                  </a:lnTo>
                  <a:lnTo>
                    <a:pt x="1829" y="5"/>
                  </a:lnTo>
                  <a:lnTo>
                    <a:pt x="1873" y="9"/>
                  </a:lnTo>
                  <a:lnTo>
                    <a:pt x="1915" y="14"/>
                  </a:lnTo>
                  <a:lnTo>
                    <a:pt x="1958" y="20"/>
                  </a:lnTo>
                  <a:lnTo>
                    <a:pt x="2000" y="27"/>
                  </a:lnTo>
                  <a:lnTo>
                    <a:pt x="2042" y="35"/>
                  </a:lnTo>
                  <a:lnTo>
                    <a:pt x="2083" y="44"/>
                  </a:lnTo>
                  <a:lnTo>
                    <a:pt x="2124" y="54"/>
                  </a:lnTo>
                  <a:lnTo>
                    <a:pt x="2165" y="65"/>
                  </a:lnTo>
                  <a:lnTo>
                    <a:pt x="2204" y="76"/>
                  </a:lnTo>
                  <a:lnTo>
                    <a:pt x="2244" y="90"/>
                  </a:lnTo>
                  <a:lnTo>
                    <a:pt x="2284" y="103"/>
                  </a:lnTo>
                  <a:lnTo>
                    <a:pt x="2322" y="118"/>
                  </a:lnTo>
                  <a:lnTo>
                    <a:pt x="2360" y="134"/>
                  </a:lnTo>
                  <a:lnTo>
                    <a:pt x="2399" y="150"/>
                  </a:lnTo>
                  <a:lnTo>
                    <a:pt x="2436" y="168"/>
                  </a:lnTo>
                  <a:lnTo>
                    <a:pt x="2473" y="186"/>
                  </a:lnTo>
                  <a:lnTo>
                    <a:pt x="2509" y="206"/>
                  </a:lnTo>
                  <a:lnTo>
                    <a:pt x="2545" y="226"/>
                  </a:lnTo>
                  <a:lnTo>
                    <a:pt x="2580" y="246"/>
                  </a:lnTo>
                  <a:lnTo>
                    <a:pt x="2614" y="269"/>
                  </a:lnTo>
                  <a:lnTo>
                    <a:pt x="2649" y="291"/>
                  </a:lnTo>
                  <a:lnTo>
                    <a:pt x="2683" y="314"/>
                  </a:lnTo>
                  <a:lnTo>
                    <a:pt x="2716" y="338"/>
                  </a:lnTo>
                  <a:lnTo>
                    <a:pt x="2748" y="363"/>
                  </a:lnTo>
                  <a:lnTo>
                    <a:pt x="2780" y="388"/>
                  </a:lnTo>
                  <a:lnTo>
                    <a:pt x="2811" y="415"/>
                  </a:lnTo>
                  <a:lnTo>
                    <a:pt x="2842" y="442"/>
                  </a:lnTo>
                  <a:lnTo>
                    <a:pt x="2871" y="470"/>
                  </a:lnTo>
                  <a:lnTo>
                    <a:pt x="2900" y="498"/>
                  </a:lnTo>
                  <a:lnTo>
                    <a:pt x="2929" y="527"/>
                  </a:lnTo>
                  <a:lnTo>
                    <a:pt x="2956" y="557"/>
                  </a:lnTo>
                  <a:lnTo>
                    <a:pt x="2983" y="588"/>
                  </a:lnTo>
                  <a:lnTo>
                    <a:pt x="3010" y="619"/>
                  </a:lnTo>
                  <a:lnTo>
                    <a:pt x="3036" y="650"/>
                  </a:lnTo>
                  <a:lnTo>
                    <a:pt x="3061" y="683"/>
                  </a:lnTo>
                  <a:lnTo>
                    <a:pt x="3085" y="717"/>
                  </a:lnTo>
                  <a:lnTo>
                    <a:pt x="3108" y="749"/>
                  </a:lnTo>
                  <a:lnTo>
                    <a:pt x="3131" y="784"/>
                  </a:lnTo>
                  <a:lnTo>
                    <a:pt x="3152" y="819"/>
                  </a:lnTo>
                  <a:lnTo>
                    <a:pt x="3173" y="854"/>
                  </a:lnTo>
                  <a:lnTo>
                    <a:pt x="3194" y="890"/>
                  </a:lnTo>
                  <a:lnTo>
                    <a:pt x="3213" y="926"/>
                  </a:lnTo>
                  <a:lnTo>
                    <a:pt x="3231" y="963"/>
                  </a:lnTo>
                  <a:lnTo>
                    <a:pt x="3248" y="1000"/>
                  </a:lnTo>
                  <a:lnTo>
                    <a:pt x="3265" y="1038"/>
                  </a:lnTo>
                  <a:lnTo>
                    <a:pt x="3280" y="1077"/>
                  </a:lnTo>
                  <a:lnTo>
                    <a:pt x="3295" y="1116"/>
                  </a:lnTo>
                  <a:lnTo>
                    <a:pt x="3308" y="1155"/>
                  </a:lnTo>
                  <a:lnTo>
                    <a:pt x="3322" y="1195"/>
                  </a:lnTo>
                  <a:lnTo>
                    <a:pt x="3334" y="1234"/>
                  </a:lnTo>
                  <a:lnTo>
                    <a:pt x="3344" y="1276"/>
                  </a:lnTo>
                  <a:lnTo>
                    <a:pt x="3354" y="1316"/>
                  </a:lnTo>
                  <a:lnTo>
                    <a:pt x="3363" y="1358"/>
                  </a:lnTo>
                  <a:lnTo>
                    <a:pt x="3371" y="1400"/>
                  </a:lnTo>
                  <a:lnTo>
                    <a:pt x="3378" y="1441"/>
                  </a:lnTo>
                  <a:lnTo>
                    <a:pt x="3385" y="1484"/>
                  </a:lnTo>
                  <a:lnTo>
                    <a:pt x="3389" y="1527"/>
                  </a:lnTo>
                  <a:lnTo>
                    <a:pt x="3394" y="1570"/>
                  </a:lnTo>
                  <a:lnTo>
                    <a:pt x="3396" y="1612"/>
                  </a:lnTo>
                  <a:lnTo>
                    <a:pt x="3397" y="1656"/>
                  </a:lnTo>
                  <a:lnTo>
                    <a:pt x="3398" y="1700"/>
                  </a:lnTo>
                  <a:lnTo>
                    <a:pt x="3398" y="1700"/>
                  </a:lnTo>
                  <a:close/>
                  <a:moveTo>
                    <a:pt x="3235" y="1700"/>
                  </a:moveTo>
                  <a:lnTo>
                    <a:pt x="3235" y="1700"/>
                  </a:lnTo>
                  <a:lnTo>
                    <a:pt x="3234" y="1661"/>
                  </a:lnTo>
                  <a:lnTo>
                    <a:pt x="3233" y="1621"/>
                  </a:lnTo>
                  <a:lnTo>
                    <a:pt x="3231" y="1582"/>
                  </a:lnTo>
                  <a:lnTo>
                    <a:pt x="3227" y="1543"/>
                  </a:lnTo>
                  <a:lnTo>
                    <a:pt x="3223" y="1504"/>
                  </a:lnTo>
                  <a:lnTo>
                    <a:pt x="3217" y="1466"/>
                  </a:lnTo>
                  <a:lnTo>
                    <a:pt x="3211" y="1428"/>
                  </a:lnTo>
                  <a:lnTo>
                    <a:pt x="3204" y="1391"/>
                  </a:lnTo>
                  <a:lnTo>
                    <a:pt x="3196" y="1353"/>
                  </a:lnTo>
                  <a:lnTo>
                    <a:pt x="3187" y="1316"/>
                  </a:lnTo>
                  <a:lnTo>
                    <a:pt x="3177" y="1279"/>
                  </a:lnTo>
                  <a:lnTo>
                    <a:pt x="3166" y="1243"/>
                  </a:lnTo>
                  <a:lnTo>
                    <a:pt x="3154" y="1207"/>
                  </a:lnTo>
                  <a:lnTo>
                    <a:pt x="3142" y="1172"/>
                  </a:lnTo>
                  <a:lnTo>
                    <a:pt x="3128" y="1136"/>
                  </a:lnTo>
                  <a:lnTo>
                    <a:pt x="3114" y="1103"/>
                  </a:lnTo>
                  <a:lnTo>
                    <a:pt x="3099" y="1068"/>
                  </a:lnTo>
                  <a:lnTo>
                    <a:pt x="3083" y="1034"/>
                  </a:lnTo>
                  <a:lnTo>
                    <a:pt x="3067" y="1000"/>
                  </a:lnTo>
                  <a:lnTo>
                    <a:pt x="3050" y="967"/>
                  </a:lnTo>
                  <a:lnTo>
                    <a:pt x="3032" y="935"/>
                  </a:lnTo>
                  <a:lnTo>
                    <a:pt x="3013" y="903"/>
                  </a:lnTo>
                  <a:lnTo>
                    <a:pt x="2993" y="872"/>
                  </a:lnTo>
                  <a:lnTo>
                    <a:pt x="2972" y="841"/>
                  </a:lnTo>
                  <a:lnTo>
                    <a:pt x="2952" y="811"/>
                  </a:lnTo>
                  <a:lnTo>
                    <a:pt x="2929" y="781"/>
                  </a:lnTo>
                  <a:lnTo>
                    <a:pt x="2907" y="751"/>
                  </a:lnTo>
                  <a:lnTo>
                    <a:pt x="2884" y="723"/>
                  </a:lnTo>
                  <a:lnTo>
                    <a:pt x="2861" y="695"/>
                  </a:lnTo>
                  <a:lnTo>
                    <a:pt x="2836" y="667"/>
                  </a:lnTo>
                  <a:lnTo>
                    <a:pt x="2811" y="640"/>
                  </a:lnTo>
                  <a:lnTo>
                    <a:pt x="2785" y="614"/>
                  </a:lnTo>
                  <a:lnTo>
                    <a:pt x="2758" y="588"/>
                  </a:lnTo>
                  <a:lnTo>
                    <a:pt x="2731" y="562"/>
                  </a:lnTo>
                  <a:lnTo>
                    <a:pt x="2704" y="539"/>
                  </a:lnTo>
                  <a:lnTo>
                    <a:pt x="2676" y="515"/>
                  </a:lnTo>
                  <a:lnTo>
                    <a:pt x="2647" y="491"/>
                  </a:lnTo>
                  <a:lnTo>
                    <a:pt x="2618" y="469"/>
                  </a:lnTo>
                  <a:lnTo>
                    <a:pt x="2589" y="448"/>
                  </a:lnTo>
                  <a:lnTo>
                    <a:pt x="2558" y="426"/>
                  </a:lnTo>
                  <a:lnTo>
                    <a:pt x="2527" y="406"/>
                  </a:lnTo>
                  <a:lnTo>
                    <a:pt x="2495" y="386"/>
                  </a:lnTo>
                  <a:lnTo>
                    <a:pt x="2464" y="368"/>
                  </a:lnTo>
                  <a:lnTo>
                    <a:pt x="2431" y="350"/>
                  </a:lnTo>
                  <a:lnTo>
                    <a:pt x="2399" y="332"/>
                  </a:lnTo>
                  <a:lnTo>
                    <a:pt x="2365" y="315"/>
                  </a:lnTo>
                  <a:lnTo>
                    <a:pt x="2331" y="299"/>
                  </a:lnTo>
                  <a:lnTo>
                    <a:pt x="2297" y="284"/>
                  </a:lnTo>
                  <a:lnTo>
                    <a:pt x="2262" y="270"/>
                  </a:lnTo>
                  <a:lnTo>
                    <a:pt x="2228" y="257"/>
                  </a:lnTo>
                  <a:lnTo>
                    <a:pt x="2192" y="244"/>
                  </a:lnTo>
                  <a:lnTo>
                    <a:pt x="2156" y="233"/>
                  </a:lnTo>
                  <a:lnTo>
                    <a:pt x="2120" y="222"/>
                  </a:lnTo>
                  <a:lnTo>
                    <a:pt x="2083" y="212"/>
                  </a:lnTo>
                  <a:lnTo>
                    <a:pt x="2045" y="203"/>
                  </a:lnTo>
                  <a:lnTo>
                    <a:pt x="2008" y="194"/>
                  </a:lnTo>
                  <a:lnTo>
                    <a:pt x="1971" y="188"/>
                  </a:lnTo>
                  <a:lnTo>
                    <a:pt x="1933" y="181"/>
                  </a:lnTo>
                  <a:lnTo>
                    <a:pt x="1895" y="176"/>
                  </a:lnTo>
                  <a:lnTo>
                    <a:pt x="1856" y="172"/>
                  </a:lnTo>
                  <a:lnTo>
                    <a:pt x="1817" y="168"/>
                  </a:lnTo>
                  <a:lnTo>
                    <a:pt x="1778" y="165"/>
                  </a:lnTo>
                  <a:lnTo>
                    <a:pt x="1738" y="164"/>
                  </a:lnTo>
                  <a:lnTo>
                    <a:pt x="1699" y="164"/>
                  </a:lnTo>
                  <a:lnTo>
                    <a:pt x="1699" y="164"/>
                  </a:lnTo>
                  <a:lnTo>
                    <a:pt x="1660" y="164"/>
                  </a:lnTo>
                  <a:lnTo>
                    <a:pt x="1620" y="165"/>
                  </a:lnTo>
                  <a:lnTo>
                    <a:pt x="1581" y="168"/>
                  </a:lnTo>
                  <a:lnTo>
                    <a:pt x="1542" y="172"/>
                  </a:lnTo>
                  <a:lnTo>
                    <a:pt x="1503" y="176"/>
                  </a:lnTo>
                  <a:lnTo>
                    <a:pt x="1465" y="181"/>
                  </a:lnTo>
                  <a:lnTo>
                    <a:pt x="1427" y="188"/>
                  </a:lnTo>
                  <a:lnTo>
                    <a:pt x="1390" y="194"/>
                  </a:lnTo>
                  <a:lnTo>
                    <a:pt x="1353" y="203"/>
                  </a:lnTo>
                  <a:lnTo>
                    <a:pt x="1316" y="212"/>
                  </a:lnTo>
                  <a:lnTo>
                    <a:pt x="1278" y="222"/>
                  </a:lnTo>
                  <a:lnTo>
                    <a:pt x="1242" y="233"/>
                  </a:lnTo>
                  <a:lnTo>
                    <a:pt x="1206" y="244"/>
                  </a:lnTo>
                  <a:lnTo>
                    <a:pt x="1172" y="257"/>
                  </a:lnTo>
                  <a:lnTo>
                    <a:pt x="1136" y="270"/>
                  </a:lnTo>
                  <a:lnTo>
                    <a:pt x="1102" y="284"/>
                  </a:lnTo>
                  <a:lnTo>
                    <a:pt x="1067" y="299"/>
                  </a:lnTo>
                  <a:lnTo>
                    <a:pt x="1033" y="315"/>
                  </a:lnTo>
                  <a:lnTo>
                    <a:pt x="1001" y="332"/>
                  </a:lnTo>
                  <a:lnTo>
                    <a:pt x="967" y="350"/>
                  </a:lnTo>
                  <a:lnTo>
                    <a:pt x="934" y="368"/>
                  </a:lnTo>
                  <a:lnTo>
                    <a:pt x="903" y="386"/>
                  </a:lnTo>
                  <a:lnTo>
                    <a:pt x="871" y="406"/>
                  </a:lnTo>
                  <a:lnTo>
                    <a:pt x="841" y="426"/>
                  </a:lnTo>
                  <a:lnTo>
                    <a:pt x="811" y="448"/>
                  </a:lnTo>
                  <a:lnTo>
                    <a:pt x="780" y="469"/>
                  </a:lnTo>
                  <a:lnTo>
                    <a:pt x="751" y="491"/>
                  </a:lnTo>
                  <a:lnTo>
                    <a:pt x="723" y="515"/>
                  </a:lnTo>
                  <a:lnTo>
                    <a:pt x="695" y="539"/>
                  </a:lnTo>
                  <a:lnTo>
                    <a:pt x="667" y="562"/>
                  </a:lnTo>
                  <a:lnTo>
                    <a:pt x="640" y="588"/>
                  </a:lnTo>
                  <a:lnTo>
                    <a:pt x="614" y="614"/>
                  </a:lnTo>
                  <a:lnTo>
                    <a:pt x="588" y="640"/>
                  </a:lnTo>
                  <a:lnTo>
                    <a:pt x="562" y="667"/>
                  </a:lnTo>
                  <a:lnTo>
                    <a:pt x="538" y="695"/>
                  </a:lnTo>
                  <a:lnTo>
                    <a:pt x="515" y="723"/>
                  </a:lnTo>
                  <a:lnTo>
                    <a:pt x="491" y="751"/>
                  </a:lnTo>
                  <a:lnTo>
                    <a:pt x="469" y="781"/>
                  </a:lnTo>
                  <a:lnTo>
                    <a:pt x="447" y="811"/>
                  </a:lnTo>
                  <a:lnTo>
                    <a:pt x="426" y="841"/>
                  </a:lnTo>
                  <a:lnTo>
                    <a:pt x="406" y="872"/>
                  </a:lnTo>
                  <a:lnTo>
                    <a:pt x="385" y="903"/>
                  </a:lnTo>
                  <a:lnTo>
                    <a:pt x="367" y="935"/>
                  </a:lnTo>
                  <a:lnTo>
                    <a:pt x="349" y="967"/>
                  </a:lnTo>
                  <a:lnTo>
                    <a:pt x="331" y="1000"/>
                  </a:lnTo>
                  <a:lnTo>
                    <a:pt x="315" y="1034"/>
                  </a:lnTo>
                  <a:lnTo>
                    <a:pt x="299" y="1068"/>
                  </a:lnTo>
                  <a:lnTo>
                    <a:pt x="284" y="1103"/>
                  </a:lnTo>
                  <a:lnTo>
                    <a:pt x="270" y="1136"/>
                  </a:lnTo>
                  <a:lnTo>
                    <a:pt x="257" y="1172"/>
                  </a:lnTo>
                  <a:lnTo>
                    <a:pt x="244" y="1207"/>
                  </a:lnTo>
                  <a:lnTo>
                    <a:pt x="233" y="1243"/>
                  </a:lnTo>
                  <a:lnTo>
                    <a:pt x="222" y="1279"/>
                  </a:lnTo>
                  <a:lnTo>
                    <a:pt x="212" y="1316"/>
                  </a:lnTo>
                  <a:lnTo>
                    <a:pt x="203" y="1353"/>
                  </a:lnTo>
                  <a:lnTo>
                    <a:pt x="194" y="1391"/>
                  </a:lnTo>
                  <a:lnTo>
                    <a:pt x="188" y="1428"/>
                  </a:lnTo>
                  <a:lnTo>
                    <a:pt x="181" y="1466"/>
                  </a:lnTo>
                  <a:lnTo>
                    <a:pt x="176" y="1504"/>
                  </a:lnTo>
                  <a:lnTo>
                    <a:pt x="172" y="1543"/>
                  </a:lnTo>
                  <a:lnTo>
                    <a:pt x="168" y="1582"/>
                  </a:lnTo>
                  <a:lnTo>
                    <a:pt x="165" y="1621"/>
                  </a:lnTo>
                  <a:lnTo>
                    <a:pt x="164" y="1661"/>
                  </a:lnTo>
                  <a:lnTo>
                    <a:pt x="164" y="1700"/>
                  </a:lnTo>
                  <a:lnTo>
                    <a:pt x="164" y="1700"/>
                  </a:lnTo>
                  <a:lnTo>
                    <a:pt x="164" y="1739"/>
                  </a:lnTo>
                  <a:lnTo>
                    <a:pt x="165" y="1779"/>
                  </a:lnTo>
                  <a:lnTo>
                    <a:pt x="168" y="1818"/>
                  </a:lnTo>
                  <a:lnTo>
                    <a:pt x="172" y="1858"/>
                  </a:lnTo>
                  <a:lnTo>
                    <a:pt x="176" y="1896"/>
                  </a:lnTo>
                  <a:lnTo>
                    <a:pt x="181" y="1934"/>
                  </a:lnTo>
                  <a:lnTo>
                    <a:pt x="188" y="1972"/>
                  </a:lnTo>
                  <a:lnTo>
                    <a:pt x="194" y="2010"/>
                  </a:lnTo>
                  <a:lnTo>
                    <a:pt x="203" y="2047"/>
                  </a:lnTo>
                  <a:lnTo>
                    <a:pt x="212" y="2084"/>
                  </a:lnTo>
                  <a:lnTo>
                    <a:pt x="222" y="2121"/>
                  </a:lnTo>
                  <a:lnTo>
                    <a:pt x="233" y="2157"/>
                  </a:lnTo>
                  <a:lnTo>
                    <a:pt x="244" y="2193"/>
                  </a:lnTo>
                  <a:lnTo>
                    <a:pt x="257" y="2229"/>
                  </a:lnTo>
                  <a:lnTo>
                    <a:pt x="270" y="2264"/>
                  </a:lnTo>
                  <a:lnTo>
                    <a:pt x="284" y="2299"/>
                  </a:lnTo>
                  <a:lnTo>
                    <a:pt x="299" y="2333"/>
                  </a:lnTo>
                  <a:lnTo>
                    <a:pt x="315" y="2366"/>
                  </a:lnTo>
                  <a:lnTo>
                    <a:pt x="331" y="2400"/>
                  </a:lnTo>
                  <a:lnTo>
                    <a:pt x="349" y="2433"/>
                  </a:lnTo>
                  <a:lnTo>
                    <a:pt x="367" y="2465"/>
                  </a:lnTo>
                  <a:lnTo>
                    <a:pt x="385" y="2497"/>
                  </a:lnTo>
                  <a:lnTo>
                    <a:pt x="406" y="2528"/>
                  </a:lnTo>
                  <a:lnTo>
                    <a:pt x="426" y="2560"/>
                  </a:lnTo>
                  <a:lnTo>
                    <a:pt x="447" y="2590"/>
                  </a:lnTo>
                  <a:lnTo>
                    <a:pt x="469" y="2620"/>
                  </a:lnTo>
                  <a:lnTo>
                    <a:pt x="491" y="2649"/>
                  </a:lnTo>
                  <a:lnTo>
                    <a:pt x="515" y="2678"/>
                  </a:lnTo>
                  <a:lnTo>
                    <a:pt x="538" y="2706"/>
                  </a:lnTo>
                  <a:lnTo>
                    <a:pt x="562" y="2733"/>
                  </a:lnTo>
                  <a:lnTo>
                    <a:pt x="588" y="2760"/>
                  </a:lnTo>
                  <a:lnTo>
                    <a:pt x="614" y="2787"/>
                  </a:lnTo>
                  <a:lnTo>
                    <a:pt x="640" y="2813"/>
                  </a:lnTo>
                  <a:lnTo>
                    <a:pt x="667" y="2838"/>
                  </a:lnTo>
                  <a:lnTo>
                    <a:pt x="695" y="2863"/>
                  </a:lnTo>
                  <a:lnTo>
                    <a:pt x="723" y="2886"/>
                  </a:lnTo>
                  <a:lnTo>
                    <a:pt x="751" y="2909"/>
                  </a:lnTo>
                  <a:lnTo>
                    <a:pt x="780" y="2931"/>
                  </a:lnTo>
                  <a:lnTo>
                    <a:pt x="811" y="2954"/>
                  </a:lnTo>
                  <a:lnTo>
                    <a:pt x="841" y="2974"/>
                  </a:lnTo>
                  <a:lnTo>
                    <a:pt x="871" y="2994"/>
                  </a:lnTo>
                  <a:lnTo>
                    <a:pt x="903" y="3015"/>
                  </a:lnTo>
                  <a:lnTo>
                    <a:pt x="934" y="3034"/>
                  </a:lnTo>
                  <a:lnTo>
                    <a:pt x="967" y="3052"/>
                  </a:lnTo>
                  <a:lnTo>
                    <a:pt x="1001" y="3069"/>
                  </a:lnTo>
                  <a:lnTo>
                    <a:pt x="1033" y="3085"/>
                  </a:lnTo>
                  <a:lnTo>
                    <a:pt x="1067" y="3101"/>
                  </a:lnTo>
                  <a:lnTo>
                    <a:pt x="1102" y="3116"/>
                  </a:lnTo>
                  <a:lnTo>
                    <a:pt x="1136" y="3130"/>
                  </a:lnTo>
                  <a:lnTo>
                    <a:pt x="1172" y="3144"/>
                  </a:lnTo>
                  <a:lnTo>
                    <a:pt x="1206" y="3156"/>
                  </a:lnTo>
                  <a:lnTo>
                    <a:pt x="1242" y="3168"/>
                  </a:lnTo>
                  <a:lnTo>
                    <a:pt x="1278" y="3179"/>
                  </a:lnTo>
                  <a:lnTo>
                    <a:pt x="1316" y="3189"/>
                  </a:lnTo>
                  <a:lnTo>
                    <a:pt x="1353" y="3198"/>
                  </a:lnTo>
                  <a:lnTo>
                    <a:pt x="1390" y="3206"/>
                  </a:lnTo>
                  <a:lnTo>
                    <a:pt x="1427" y="3213"/>
                  </a:lnTo>
                  <a:lnTo>
                    <a:pt x="1465" y="3219"/>
                  </a:lnTo>
                  <a:lnTo>
                    <a:pt x="1503" y="3225"/>
                  </a:lnTo>
                  <a:lnTo>
                    <a:pt x="1542" y="3229"/>
                  </a:lnTo>
                  <a:lnTo>
                    <a:pt x="1581" y="3233"/>
                  </a:lnTo>
                  <a:lnTo>
                    <a:pt x="1620" y="3235"/>
                  </a:lnTo>
                  <a:lnTo>
                    <a:pt x="1660" y="3236"/>
                  </a:lnTo>
                  <a:lnTo>
                    <a:pt x="1699" y="3237"/>
                  </a:lnTo>
                  <a:lnTo>
                    <a:pt x="1699" y="3237"/>
                  </a:lnTo>
                  <a:lnTo>
                    <a:pt x="1738" y="3236"/>
                  </a:lnTo>
                  <a:lnTo>
                    <a:pt x="1778" y="3235"/>
                  </a:lnTo>
                  <a:lnTo>
                    <a:pt x="1817" y="3233"/>
                  </a:lnTo>
                  <a:lnTo>
                    <a:pt x="1856" y="3229"/>
                  </a:lnTo>
                  <a:lnTo>
                    <a:pt x="1895" y="3225"/>
                  </a:lnTo>
                  <a:lnTo>
                    <a:pt x="1933" y="3219"/>
                  </a:lnTo>
                  <a:lnTo>
                    <a:pt x="1971" y="3213"/>
                  </a:lnTo>
                  <a:lnTo>
                    <a:pt x="2008" y="3206"/>
                  </a:lnTo>
                  <a:lnTo>
                    <a:pt x="2045" y="3198"/>
                  </a:lnTo>
                  <a:lnTo>
                    <a:pt x="2083" y="3189"/>
                  </a:lnTo>
                  <a:lnTo>
                    <a:pt x="2120" y="3179"/>
                  </a:lnTo>
                  <a:lnTo>
                    <a:pt x="2156" y="3168"/>
                  </a:lnTo>
                  <a:lnTo>
                    <a:pt x="2192" y="3156"/>
                  </a:lnTo>
                  <a:lnTo>
                    <a:pt x="2228" y="3144"/>
                  </a:lnTo>
                  <a:lnTo>
                    <a:pt x="2262" y="3130"/>
                  </a:lnTo>
                  <a:lnTo>
                    <a:pt x="2297" y="3116"/>
                  </a:lnTo>
                  <a:lnTo>
                    <a:pt x="2331" y="3101"/>
                  </a:lnTo>
                  <a:lnTo>
                    <a:pt x="2365" y="3085"/>
                  </a:lnTo>
                  <a:lnTo>
                    <a:pt x="2399" y="3069"/>
                  </a:lnTo>
                  <a:lnTo>
                    <a:pt x="2431" y="3052"/>
                  </a:lnTo>
                  <a:lnTo>
                    <a:pt x="2464" y="3034"/>
                  </a:lnTo>
                  <a:lnTo>
                    <a:pt x="2495" y="3015"/>
                  </a:lnTo>
                  <a:lnTo>
                    <a:pt x="2527" y="2994"/>
                  </a:lnTo>
                  <a:lnTo>
                    <a:pt x="2558" y="2974"/>
                  </a:lnTo>
                  <a:lnTo>
                    <a:pt x="2589" y="2954"/>
                  </a:lnTo>
                  <a:lnTo>
                    <a:pt x="2618" y="2931"/>
                  </a:lnTo>
                  <a:lnTo>
                    <a:pt x="2647" y="2909"/>
                  </a:lnTo>
                  <a:lnTo>
                    <a:pt x="2676" y="2886"/>
                  </a:lnTo>
                  <a:lnTo>
                    <a:pt x="2704" y="2863"/>
                  </a:lnTo>
                  <a:lnTo>
                    <a:pt x="2731" y="2838"/>
                  </a:lnTo>
                  <a:lnTo>
                    <a:pt x="2758" y="2813"/>
                  </a:lnTo>
                  <a:lnTo>
                    <a:pt x="2785" y="2787"/>
                  </a:lnTo>
                  <a:lnTo>
                    <a:pt x="2811" y="2760"/>
                  </a:lnTo>
                  <a:lnTo>
                    <a:pt x="2836" y="2733"/>
                  </a:lnTo>
                  <a:lnTo>
                    <a:pt x="2861" y="2706"/>
                  </a:lnTo>
                  <a:lnTo>
                    <a:pt x="2884" y="2678"/>
                  </a:lnTo>
                  <a:lnTo>
                    <a:pt x="2907" y="2649"/>
                  </a:lnTo>
                  <a:lnTo>
                    <a:pt x="2929" y="2620"/>
                  </a:lnTo>
                  <a:lnTo>
                    <a:pt x="2952" y="2590"/>
                  </a:lnTo>
                  <a:lnTo>
                    <a:pt x="2972" y="2560"/>
                  </a:lnTo>
                  <a:lnTo>
                    <a:pt x="2993" y="2528"/>
                  </a:lnTo>
                  <a:lnTo>
                    <a:pt x="3013" y="2497"/>
                  </a:lnTo>
                  <a:lnTo>
                    <a:pt x="3032" y="2465"/>
                  </a:lnTo>
                  <a:lnTo>
                    <a:pt x="3050" y="2433"/>
                  </a:lnTo>
                  <a:lnTo>
                    <a:pt x="3067" y="2400"/>
                  </a:lnTo>
                  <a:lnTo>
                    <a:pt x="3083" y="2366"/>
                  </a:lnTo>
                  <a:lnTo>
                    <a:pt x="3099" y="2333"/>
                  </a:lnTo>
                  <a:lnTo>
                    <a:pt x="3114" y="2299"/>
                  </a:lnTo>
                  <a:lnTo>
                    <a:pt x="3128" y="2264"/>
                  </a:lnTo>
                  <a:lnTo>
                    <a:pt x="3142" y="2229"/>
                  </a:lnTo>
                  <a:lnTo>
                    <a:pt x="3154" y="2193"/>
                  </a:lnTo>
                  <a:lnTo>
                    <a:pt x="3166" y="2157"/>
                  </a:lnTo>
                  <a:lnTo>
                    <a:pt x="3177" y="2121"/>
                  </a:lnTo>
                  <a:lnTo>
                    <a:pt x="3187" y="2084"/>
                  </a:lnTo>
                  <a:lnTo>
                    <a:pt x="3196" y="2047"/>
                  </a:lnTo>
                  <a:lnTo>
                    <a:pt x="3204" y="2010"/>
                  </a:lnTo>
                  <a:lnTo>
                    <a:pt x="3211" y="1972"/>
                  </a:lnTo>
                  <a:lnTo>
                    <a:pt x="3217" y="1934"/>
                  </a:lnTo>
                  <a:lnTo>
                    <a:pt x="3223" y="1896"/>
                  </a:lnTo>
                  <a:lnTo>
                    <a:pt x="3227" y="1858"/>
                  </a:lnTo>
                  <a:lnTo>
                    <a:pt x="3231" y="1818"/>
                  </a:lnTo>
                  <a:lnTo>
                    <a:pt x="3233" y="1779"/>
                  </a:lnTo>
                  <a:lnTo>
                    <a:pt x="3234" y="1739"/>
                  </a:lnTo>
                  <a:lnTo>
                    <a:pt x="3235" y="1700"/>
                  </a:lnTo>
                  <a:lnTo>
                    <a:pt x="3235" y="17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" name="Freeform 14">
              <a:extLst>
                <a:ext uri="{FF2B5EF4-FFF2-40B4-BE49-F238E27FC236}">
                  <a16:creationId xmlns:a16="http://schemas.microsoft.com/office/drawing/2014/main" id="{984E06E3-895E-49DA-B0E4-1412FFA25E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92963" y="3632201"/>
              <a:ext cx="544513" cy="544513"/>
            </a:xfrm>
            <a:custGeom>
              <a:avLst/>
              <a:gdLst>
                <a:gd name="T0" fmla="*/ 2650 w 2744"/>
                <a:gd name="T1" fmla="*/ 1877 h 2746"/>
                <a:gd name="T2" fmla="*/ 2343 w 2744"/>
                <a:gd name="T3" fmla="*/ 2344 h 2746"/>
                <a:gd name="T4" fmla="*/ 1876 w 2744"/>
                <a:gd name="T5" fmla="*/ 2651 h 2746"/>
                <a:gd name="T6" fmla="*/ 1337 w 2744"/>
                <a:gd name="T7" fmla="*/ 2746 h 2746"/>
                <a:gd name="T8" fmla="*/ 777 w 2744"/>
                <a:gd name="T9" fmla="*/ 2611 h 2746"/>
                <a:gd name="T10" fmla="*/ 335 w 2744"/>
                <a:gd name="T11" fmla="*/ 2272 h 2746"/>
                <a:gd name="T12" fmla="*/ 62 w 2744"/>
                <a:gd name="T13" fmla="*/ 1782 h 2746"/>
                <a:gd name="T14" fmla="*/ 7 w 2744"/>
                <a:gd name="T15" fmla="*/ 1232 h 2746"/>
                <a:gd name="T16" fmla="*/ 182 w 2744"/>
                <a:gd name="T17" fmla="*/ 690 h 2746"/>
                <a:gd name="T18" fmla="*/ 551 w 2744"/>
                <a:gd name="T19" fmla="*/ 272 h 2746"/>
                <a:gd name="T20" fmla="*/ 1063 w 2744"/>
                <a:gd name="T21" fmla="*/ 35 h 2746"/>
                <a:gd name="T22" fmla="*/ 1615 w 2744"/>
                <a:gd name="T23" fmla="*/ 22 h 2746"/>
                <a:gd name="T24" fmla="*/ 2139 w 2744"/>
                <a:gd name="T25" fmla="*/ 234 h 2746"/>
                <a:gd name="T26" fmla="*/ 2528 w 2744"/>
                <a:gd name="T27" fmla="*/ 633 h 2746"/>
                <a:gd name="T28" fmla="*/ 2728 w 2744"/>
                <a:gd name="T29" fmla="*/ 1164 h 2746"/>
                <a:gd name="T30" fmla="*/ 1095 w 2744"/>
                <a:gd name="T31" fmla="*/ 28 h 2746"/>
                <a:gd name="T32" fmla="*/ 578 w 2744"/>
                <a:gd name="T33" fmla="*/ 253 h 2746"/>
                <a:gd name="T34" fmla="*/ 199 w 2744"/>
                <a:gd name="T35" fmla="*/ 661 h 2746"/>
                <a:gd name="T36" fmla="*/ 11 w 2744"/>
                <a:gd name="T37" fmla="*/ 1199 h 2746"/>
                <a:gd name="T38" fmla="*/ 52 w 2744"/>
                <a:gd name="T39" fmla="*/ 1749 h 2746"/>
                <a:gd name="T40" fmla="*/ 314 w 2744"/>
                <a:gd name="T41" fmla="*/ 2246 h 2746"/>
                <a:gd name="T42" fmla="*/ 748 w 2744"/>
                <a:gd name="T43" fmla="*/ 2596 h 2746"/>
                <a:gd name="T44" fmla="*/ 1301 w 2744"/>
                <a:gd name="T45" fmla="*/ 2745 h 2746"/>
                <a:gd name="T46" fmla="*/ 1844 w 2744"/>
                <a:gd name="T47" fmla="*/ 2663 h 2746"/>
                <a:gd name="T48" fmla="*/ 2319 w 2744"/>
                <a:gd name="T49" fmla="*/ 2367 h 2746"/>
                <a:gd name="T50" fmla="*/ 2637 w 2744"/>
                <a:gd name="T51" fmla="*/ 1908 h 2746"/>
                <a:gd name="T52" fmla="*/ 2744 w 2744"/>
                <a:gd name="T53" fmla="*/ 1373 h 2746"/>
                <a:gd name="T54" fmla="*/ 2624 w 2744"/>
                <a:gd name="T55" fmla="*/ 808 h 2746"/>
                <a:gd name="T56" fmla="*/ 2295 w 2744"/>
                <a:gd name="T57" fmla="*/ 357 h 2746"/>
                <a:gd name="T58" fmla="*/ 1813 w 2744"/>
                <a:gd name="T59" fmla="*/ 72 h 2746"/>
                <a:gd name="T60" fmla="*/ 1337 w 2744"/>
                <a:gd name="T61" fmla="*/ 0 h 2746"/>
                <a:gd name="T62" fmla="*/ 777 w 2744"/>
                <a:gd name="T63" fmla="*/ 135 h 2746"/>
                <a:gd name="T64" fmla="*/ 335 w 2744"/>
                <a:gd name="T65" fmla="*/ 475 h 2746"/>
                <a:gd name="T66" fmla="*/ 62 w 2744"/>
                <a:gd name="T67" fmla="*/ 965 h 2746"/>
                <a:gd name="T68" fmla="*/ 7 w 2744"/>
                <a:gd name="T69" fmla="*/ 1514 h 2746"/>
                <a:gd name="T70" fmla="*/ 182 w 2744"/>
                <a:gd name="T71" fmla="*/ 2057 h 2746"/>
                <a:gd name="T72" fmla="*/ 551 w 2744"/>
                <a:gd name="T73" fmla="*/ 2474 h 2746"/>
                <a:gd name="T74" fmla="*/ 1063 w 2744"/>
                <a:gd name="T75" fmla="*/ 2711 h 2746"/>
                <a:gd name="T76" fmla="*/ 1615 w 2744"/>
                <a:gd name="T77" fmla="*/ 2725 h 2746"/>
                <a:gd name="T78" fmla="*/ 2139 w 2744"/>
                <a:gd name="T79" fmla="*/ 2512 h 2746"/>
                <a:gd name="T80" fmla="*/ 2528 w 2744"/>
                <a:gd name="T81" fmla="*/ 2114 h 2746"/>
                <a:gd name="T82" fmla="*/ 2728 w 2744"/>
                <a:gd name="T83" fmla="*/ 1582 h 2746"/>
                <a:gd name="T84" fmla="*/ 2701 w 2744"/>
                <a:gd name="T85" fmla="*/ 1030 h 2746"/>
                <a:gd name="T86" fmla="*/ 2452 w 2744"/>
                <a:gd name="T87" fmla="*/ 526 h 2746"/>
                <a:gd name="T88" fmla="*/ 2027 w 2744"/>
                <a:gd name="T89" fmla="*/ 166 h 2746"/>
                <a:gd name="T90" fmla="*/ 1478 w 2744"/>
                <a:gd name="T91" fmla="*/ 5 h 2746"/>
                <a:gd name="T92" fmla="*/ 1297 w 2744"/>
                <a:gd name="T93" fmla="*/ 2345 h 2746"/>
                <a:gd name="T94" fmla="*/ 1020 w 2744"/>
                <a:gd name="T95" fmla="*/ 2253 h 2746"/>
                <a:gd name="T96" fmla="*/ 960 w 2744"/>
                <a:gd name="T97" fmla="*/ 2019 h 2746"/>
                <a:gd name="T98" fmla="*/ 1117 w 2744"/>
                <a:gd name="T99" fmla="*/ 1310 h 2746"/>
                <a:gd name="T100" fmla="*/ 959 w 2744"/>
                <a:gd name="T101" fmla="*/ 1218 h 2746"/>
                <a:gd name="T102" fmla="*/ 1136 w 2744"/>
                <a:gd name="T103" fmla="*/ 1047 h 2746"/>
                <a:gd name="T104" fmla="*/ 1441 w 2744"/>
                <a:gd name="T105" fmla="*/ 1103 h 2746"/>
                <a:gd name="T106" fmla="*/ 1532 w 2744"/>
                <a:gd name="T107" fmla="*/ 1299 h 2746"/>
                <a:gd name="T108" fmla="*/ 1371 w 2744"/>
                <a:gd name="T109" fmla="*/ 2043 h 2746"/>
                <a:gd name="T110" fmla="*/ 1497 w 2744"/>
                <a:gd name="T111" fmla="*/ 2168 h 2746"/>
                <a:gd name="T112" fmla="*/ 1678 w 2744"/>
                <a:gd name="T113" fmla="*/ 692 h 2746"/>
                <a:gd name="T114" fmla="*/ 1379 w 2744"/>
                <a:gd name="T115" fmla="*/ 823 h 2746"/>
                <a:gd name="T116" fmla="*/ 1209 w 2744"/>
                <a:gd name="T117" fmla="*/ 557 h 2746"/>
                <a:gd name="T118" fmla="*/ 1475 w 2744"/>
                <a:gd name="T119" fmla="*/ 374 h 2746"/>
                <a:gd name="T120" fmla="*/ 1696 w 2744"/>
                <a:gd name="T121" fmla="*/ 603 h 2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44" h="2746">
                  <a:moveTo>
                    <a:pt x="2744" y="1373"/>
                  </a:moveTo>
                  <a:lnTo>
                    <a:pt x="2744" y="1373"/>
                  </a:lnTo>
                  <a:lnTo>
                    <a:pt x="2744" y="1409"/>
                  </a:lnTo>
                  <a:lnTo>
                    <a:pt x="2743" y="1444"/>
                  </a:lnTo>
                  <a:lnTo>
                    <a:pt x="2741" y="1479"/>
                  </a:lnTo>
                  <a:lnTo>
                    <a:pt x="2737" y="1514"/>
                  </a:lnTo>
                  <a:lnTo>
                    <a:pt x="2734" y="1549"/>
                  </a:lnTo>
                  <a:lnTo>
                    <a:pt x="2728" y="1582"/>
                  </a:lnTo>
                  <a:lnTo>
                    <a:pt x="2723" y="1616"/>
                  </a:lnTo>
                  <a:lnTo>
                    <a:pt x="2717" y="1650"/>
                  </a:lnTo>
                  <a:lnTo>
                    <a:pt x="2709" y="1684"/>
                  </a:lnTo>
                  <a:lnTo>
                    <a:pt x="2701" y="1716"/>
                  </a:lnTo>
                  <a:lnTo>
                    <a:pt x="2692" y="1749"/>
                  </a:lnTo>
                  <a:lnTo>
                    <a:pt x="2683" y="1782"/>
                  </a:lnTo>
                  <a:lnTo>
                    <a:pt x="2672" y="1813"/>
                  </a:lnTo>
                  <a:lnTo>
                    <a:pt x="2661" y="1846"/>
                  </a:lnTo>
                  <a:lnTo>
                    <a:pt x="2650" y="1877"/>
                  </a:lnTo>
                  <a:lnTo>
                    <a:pt x="2637" y="1908"/>
                  </a:lnTo>
                  <a:lnTo>
                    <a:pt x="2624" y="1938"/>
                  </a:lnTo>
                  <a:lnTo>
                    <a:pt x="2609" y="1968"/>
                  </a:lnTo>
                  <a:lnTo>
                    <a:pt x="2594" y="1999"/>
                  </a:lnTo>
                  <a:lnTo>
                    <a:pt x="2579" y="2028"/>
                  </a:lnTo>
                  <a:lnTo>
                    <a:pt x="2563" y="2057"/>
                  </a:lnTo>
                  <a:lnTo>
                    <a:pt x="2546" y="2085"/>
                  </a:lnTo>
                  <a:lnTo>
                    <a:pt x="2528" y="2114"/>
                  </a:lnTo>
                  <a:lnTo>
                    <a:pt x="2510" y="2141"/>
                  </a:lnTo>
                  <a:lnTo>
                    <a:pt x="2491" y="2169"/>
                  </a:lnTo>
                  <a:lnTo>
                    <a:pt x="2472" y="2195"/>
                  </a:lnTo>
                  <a:lnTo>
                    <a:pt x="2452" y="2222"/>
                  </a:lnTo>
                  <a:lnTo>
                    <a:pt x="2431" y="2246"/>
                  </a:lnTo>
                  <a:lnTo>
                    <a:pt x="2410" y="2272"/>
                  </a:lnTo>
                  <a:lnTo>
                    <a:pt x="2388" y="2297"/>
                  </a:lnTo>
                  <a:lnTo>
                    <a:pt x="2366" y="2321"/>
                  </a:lnTo>
                  <a:lnTo>
                    <a:pt x="2343" y="2344"/>
                  </a:lnTo>
                  <a:lnTo>
                    <a:pt x="2319" y="2367"/>
                  </a:lnTo>
                  <a:lnTo>
                    <a:pt x="2295" y="2389"/>
                  </a:lnTo>
                  <a:lnTo>
                    <a:pt x="2271" y="2412"/>
                  </a:lnTo>
                  <a:lnTo>
                    <a:pt x="2245" y="2433"/>
                  </a:lnTo>
                  <a:lnTo>
                    <a:pt x="2220" y="2453"/>
                  </a:lnTo>
                  <a:lnTo>
                    <a:pt x="2193" y="2474"/>
                  </a:lnTo>
                  <a:lnTo>
                    <a:pt x="2167" y="2493"/>
                  </a:lnTo>
                  <a:lnTo>
                    <a:pt x="2139" y="2512"/>
                  </a:lnTo>
                  <a:lnTo>
                    <a:pt x="2112" y="2530"/>
                  </a:lnTo>
                  <a:lnTo>
                    <a:pt x="2084" y="2548"/>
                  </a:lnTo>
                  <a:lnTo>
                    <a:pt x="2056" y="2565"/>
                  </a:lnTo>
                  <a:lnTo>
                    <a:pt x="2027" y="2581"/>
                  </a:lnTo>
                  <a:lnTo>
                    <a:pt x="1997" y="2596"/>
                  </a:lnTo>
                  <a:lnTo>
                    <a:pt x="1967" y="2611"/>
                  </a:lnTo>
                  <a:lnTo>
                    <a:pt x="1937" y="2626"/>
                  </a:lnTo>
                  <a:lnTo>
                    <a:pt x="1906" y="2639"/>
                  </a:lnTo>
                  <a:lnTo>
                    <a:pt x="1876" y="2651"/>
                  </a:lnTo>
                  <a:lnTo>
                    <a:pt x="1844" y="2663"/>
                  </a:lnTo>
                  <a:lnTo>
                    <a:pt x="1813" y="2674"/>
                  </a:lnTo>
                  <a:lnTo>
                    <a:pt x="1780" y="2685"/>
                  </a:lnTo>
                  <a:lnTo>
                    <a:pt x="1748" y="2694"/>
                  </a:lnTo>
                  <a:lnTo>
                    <a:pt x="1715" y="2703"/>
                  </a:lnTo>
                  <a:lnTo>
                    <a:pt x="1682" y="2711"/>
                  </a:lnTo>
                  <a:lnTo>
                    <a:pt x="1649" y="2719"/>
                  </a:lnTo>
                  <a:lnTo>
                    <a:pt x="1615" y="2725"/>
                  </a:lnTo>
                  <a:lnTo>
                    <a:pt x="1581" y="2730"/>
                  </a:lnTo>
                  <a:lnTo>
                    <a:pt x="1547" y="2736"/>
                  </a:lnTo>
                  <a:lnTo>
                    <a:pt x="1513" y="2739"/>
                  </a:lnTo>
                  <a:lnTo>
                    <a:pt x="1478" y="2743"/>
                  </a:lnTo>
                  <a:lnTo>
                    <a:pt x="1443" y="2745"/>
                  </a:lnTo>
                  <a:lnTo>
                    <a:pt x="1408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337" y="2746"/>
                  </a:lnTo>
                  <a:lnTo>
                    <a:pt x="1301" y="2745"/>
                  </a:lnTo>
                  <a:lnTo>
                    <a:pt x="1266" y="2743"/>
                  </a:lnTo>
                  <a:lnTo>
                    <a:pt x="1231" y="2739"/>
                  </a:lnTo>
                  <a:lnTo>
                    <a:pt x="1198" y="2736"/>
                  </a:lnTo>
                  <a:lnTo>
                    <a:pt x="1163" y="2730"/>
                  </a:lnTo>
                  <a:lnTo>
                    <a:pt x="1129" y="2725"/>
                  </a:lnTo>
                  <a:lnTo>
                    <a:pt x="1095" y="2719"/>
                  </a:lnTo>
                  <a:lnTo>
                    <a:pt x="1063" y="2711"/>
                  </a:lnTo>
                  <a:lnTo>
                    <a:pt x="1029" y="2703"/>
                  </a:lnTo>
                  <a:lnTo>
                    <a:pt x="996" y="2694"/>
                  </a:lnTo>
                  <a:lnTo>
                    <a:pt x="964" y="2685"/>
                  </a:lnTo>
                  <a:lnTo>
                    <a:pt x="932" y="2674"/>
                  </a:lnTo>
                  <a:lnTo>
                    <a:pt x="901" y="2663"/>
                  </a:lnTo>
                  <a:lnTo>
                    <a:pt x="869" y="2651"/>
                  </a:lnTo>
                  <a:lnTo>
                    <a:pt x="838" y="2639"/>
                  </a:lnTo>
                  <a:lnTo>
                    <a:pt x="807" y="2626"/>
                  </a:lnTo>
                  <a:lnTo>
                    <a:pt x="777" y="2611"/>
                  </a:lnTo>
                  <a:lnTo>
                    <a:pt x="748" y="2596"/>
                  </a:lnTo>
                  <a:lnTo>
                    <a:pt x="719" y="2581"/>
                  </a:lnTo>
                  <a:lnTo>
                    <a:pt x="689" y="2565"/>
                  </a:lnTo>
                  <a:lnTo>
                    <a:pt x="660" y="2548"/>
                  </a:lnTo>
                  <a:lnTo>
                    <a:pt x="632" y="2530"/>
                  </a:lnTo>
                  <a:lnTo>
                    <a:pt x="605" y="2512"/>
                  </a:lnTo>
                  <a:lnTo>
                    <a:pt x="578" y="2493"/>
                  </a:lnTo>
                  <a:lnTo>
                    <a:pt x="551" y="2474"/>
                  </a:lnTo>
                  <a:lnTo>
                    <a:pt x="525" y="2453"/>
                  </a:lnTo>
                  <a:lnTo>
                    <a:pt x="499" y="2433"/>
                  </a:lnTo>
                  <a:lnTo>
                    <a:pt x="475" y="2412"/>
                  </a:lnTo>
                  <a:lnTo>
                    <a:pt x="450" y="2389"/>
                  </a:lnTo>
                  <a:lnTo>
                    <a:pt x="425" y="2367"/>
                  </a:lnTo>
                  <a:lnTo>
                    <a:pt x="401" y="2344"/>
                  </a:lnTo>
                  <a:lnTo>
                    <a:pt x="379" y="2321"/>
                  </a:lnTo>
                  <a:lnTo>
                    <a:pt x="356" y="2297"/>
                  </a:lnTo>
                  <a:lnTo>
                    <a:pt x="335" y="2272"/>
                  </a:lnTo>
                  <a:lnTo>
                    <a:pt x="314" y="2246"/>
                  </a:lnTo>
                  <a:lnTo>
                    <a:pt x="292" y="2222"/>
                  </a:lnTo>
                  <a:lnTo>
                    <a:pt x="272" y="2195"/>
                  </a:lnTo>
                  <a:lnTo>
                    <a:pt x="253" y="2169"/>
                  </a:lnTo>
                  <a:lnTo>
                    <a:pt x="234" y="2141"/>
                  </a:lnTo>
                  <a:lnTo>
                    <a:pt x="216" y="2114"/>
                  </a:lnTo>
                  <a:lnTo>
                    <a:pt x="199" y="2085"/>
                  </a:lnTo>
                  <a:lnTo>
                    <a:pt x="182" y="2057"/>
                  </a:lnTo>
                  <a:lnTo>
                    <a:pt x="165" y="2028"/>
                  </a:lnTo>
                  <a:lnTo>
                    <a:pt x="150" y="1999"/>
                  </a:lnTo>
                  <a:lnTo>
                    <a:pt x="135" y="1968"/>
                  </a:lnTo>
                  <a:lnTo>
                    <a:pt x="121" y="1938"/>
                  </a:lnTo>
                  <a:lnTo>
                    <a:pt x="108" y="1908"/>
                  </a:lnTo>
                  <a:lnTo>
                    <a:pt x="96" y="1877"/>
                  </a:lnTo>
                  <a:lnTo>
                    <a:pt x="83" y="1846"/>
                  </a:lnTo>
                  <a:lnTo>
                    <a:pt x="72" y="1813"/>
                  </a:lnTo>
                  <a:lnTo>
                    <a:pt x="62" y="1782"/>
                  </a:lnTo>
                  <a:lnTo>
                    <a:pt x="52" y="1749"/>
                  </a:lnTo>
                  <a:lnTo>
                    <a:pt x="43" y="1716"/>
                  </a:lnTo>
                  <a:lnTo>
                    <a:pt x="35" y="1684"/>
                  </a:lnTo>
                  <a:lnTo>
                    <a:pt x="28" y="1650"/>
                  </a:lnTo>
                  <a:lnTo>
                    <a:pt x="21" y="1616"/>
                  </a:lnTo>
                  <a:lnTo>
                    <a:pt x="16" y="1582"/>
                  </a:lnTo>
                  <a:lnTo>
                    <a:pt x="11" y="1549"/>
                  </a:lnTo>
                  <a:lnTo>
                    <a:pt x="7" y="1514"/>
                  </a:lnTo>
                  <a:lnTo>
                    <a:pt x="4" y="1479"/>
                  </a:lnTo>
                  <a:lnTo>
                    <a:pt x="2" y="1444"/>
                  </a:lnTo>
                  <a:lnTo>
                    <a:pt x="0" y="1409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338"/>
                  </a:lnTo>
                  <a:lnTo>
                    <a:pt x="2" y="1302"/>
                  </a:lnTo>
                  <a:lnTo>
                    <a:pt x="4" y="1267"/>
                  </a:lnTo>
                  <a:lnTo>
                    <a:pt x="7" y="1232"/>
                  </a:lnTo>
                  <a:lnTo>
                    <a:pt x="11" y="1199"/>
                  </a:lnTo>
                  <a:lnTo>
                    <a:pt x="16" y="1164"/>
                  </a:lnTo>
                  <a:lnTo>
                    <a:pt x="21" y="1130"/>
                  </a:lnTo>
                  <a:lnTo>
                    <a:pt x="28" y="1096"/>
                  </a:lnTo>
                  <a:lnTo>
                    <a:pt x="35" y="1064"/>
                  </a:lnTo>
                  <a:lnTo>
                    <a:pt x="43" y="1030"/>
                  </a:lnTo>
                  <a:lnTo>
                    <a:pt x="52" y="997"/>
                  </a:lnTo>
                  <a:lnTo>
                    <a:pt x="62" y="965"/>
                  </a:lnTo>
                  <a:lnTo>
                    <a:pt x="72" y="933"/>
                  </a:lnTo>
                  <a:lnTo>
                    <a:pt x="83" y="902"/>
                  </a:lnTo>
                  <a:lnTo>
                    <a:pt x="96" y="870"/>
                  </a:lnTo>
                  <a:lnTo>
                    <a:pt x="108" y="839"/>
                  </a:lnTo>
                  <a:lnTo>
                    <a:pt x="121" y="808"/>
                  </a:lnTo>
                  <a:lnTo>
                    <a:pt x="135" y="778"/>
                  </a:lnTo>
                  <a:lnTo>
                    <a:pt x="150" y="749"/>
                  </a:lnTo>
                  <a:lnTo>
                    <a:pt x="165" y="719"/>
                  </a:lnTo>
                  <a:lnTo>
                    <a:pt x="182" y="690"/>
                  </a:lnTo>
                  <a:lnTo>
                    <a:pt x="199" y="661"/>
                  </a:lnTo>
                  <a:lnTo>
                    <a:pt x="216" y="633"/>
                  </a:lnTo>
                  <a:lnTo>
                    <a:pt x="234" y="606"/>
                  </a:lnTo>
                  <a:lnTo>
                    <a:pt x="253" y="579"/>
                  </a:lnTo>
                  <a:lnTo>
                    <a:pt x="272" y="552"/>
                  </a:lnTo>
                  <a:lnTo>
                    <a:pt x="292" y="526"/>
                  </a:lnTo>
                  <a:lnTo>
                    <a:pt x="314" y="500"/>
                  </a:lnTo>
                  <a:lnTo>
                    <a:pt x="335" y="475"/>
                  </a:lnTo>
                  <a:lnTo>
                    <a:pt x="356" y="450"/>
                  </a:lnTo>
                  <a:lnTo>
                    <a:pt x="379" y="426"/>
                  </a:lnTo>
                  <a:lnTo>
                    <a:pt x="401" y="402"/>
                  </a:lnTo>
                  <a:lnTo>
                    <a:pt x="425" y="379"/>
                  </a:lnTo>
                  <a:lnTo>
                    <a:pt x="450" y="357"/>
                  </a:lnTo>
                  <a:lnTo>
                    <a:pt x="475" y="336"/>
                  </a:lnTo>
                  <a:lnTo>
                    <a:pt x="499" y="314"/>
                  </a:lnTo>
                  <a:lnTo>
                    <a:pt x="525" y="293"/>
                  </a:lnTo>
                  <a:lnTo>
                    <a:pt x="551" y="272"/>
                  </a:lnTo>
                  <a:lnTo>
                    <a:pt x="578" y="253"/>
                  </a:lnTo>
                  <a:lnTo>
                    <a:pt x="605" y="234"/>
                  </a:lnTo>
                  <a:lnTo>
                    <a:pt x="632" y="216"/>
                  </a:lnTo>
                  <a:lnTo>
                    <a:pt x="660" y="199"/>
                  </a:lnTo>
                  <a:lnTo>
                    <a:pt x="689" y="182"/>
                  </a:lnTo>
                  <a:lnTo>
                    <a:pt x="719" y="166"/>
                  </a:lnTo>
                  <a:lnTo>
                    <a:pt x="748" y="150"/>
                  </a:lnTo>
                  <a:lnTo>
                    <a:pt x="777" y="135"/>
                  </a:lnTo>
                  <a:lnTo>
                    <a:pt x="807" y="122"/>
                  </a:lnTo>
                  <a:lnTo>
                    <a:pt x="838" y="108"/>
                  </a:lnTo>
                  <a:lnTo>
                    <a:pt x="869" y="96"/>
                  </a:lnTo>
                  <a:lnTo>
                    <a:pt x="901" y="83"/>
                  </a:lnTo>
                  <a:lnTo>
                    <a:pt x="932" y="72"/>
                  </a:lnTo>
                  <a:lnTo>
                    <a:pt x="964" y="62"/>
                  </a:lnTo>
                  <a:lnTo>
                    <a:pt x="996" y="52"/>
                  </a:lnTo>
                  <a:lnTo>
                    <a:pt x="1029" y="43"/>
                  </a:lnTo>
                  <a:lnTo>
                    <a:pt x="1063" y="35"/>
                  </a:lnTo>
                  <a:lnTo>
                    <a:pt x="1095" y="28"/>
                  </a:lnTo>
                  <a:lnTo>
                    <a:pt x="1129" y="22"/>
                  </a:lnTo>
                  <a:lnTo>
                    <a:pt x="1163" y="16"/>
                  </a:lnTo>
                  <a:lnTo>
                    <a:pt x="1198" y="11"/>
                  </a:lnTo>
                  <a:lnTo>
                    <a:pt x="1231" y="7"/>
                  </a:lnTo>
                  <a:lnTo>
                    <a:pt x="1266" y="5"/>
                  </a:lnTo>
                  <a:lnTo>
                    <a:pt x="1301" y="2"/>
                  </a:lnTo>
                  <a:lnTo>
                    <a:pt x="1337" y="0"/>
                  </a:lnTo>
                  <a:lnTo>
                    <a:pt x="1372" y="0"/>
                  </a:lnTo>
                  <a:lnTo>
                    <a:pt x="1372" y="0"/>
                  </a:lnTo>
                  <a:lnTo>
                    <a:pt x="1408" y="0"/>
                  </a:lnTo>
                  <a:lnTo>
                    <a:pt x="1443" y="2"/>
                  </a:lnTo>
                  <a:lnTo>
                    <a:pt x="1478" y="5"/>
                  </a:lnTo>
                  <a:lnTo>
                    <a:pt x="1513" y="7"/>
                  </a:lnTo>
                  <a:lnTo>
                    <a:pt x="1547" y="11"/>
                  </a:lnTo>
                  <a:lnTo>
                    <a:pt x="1581" y="16"/>
                  </a:lnTo>
                  <a:lnTo>
                    <a:pt x="1615" y="22"/>
                  </a:lnTo>
                  <a:lnTo>
                    <a:pt x="1649" y="28"/>
                  </a:lnTo>
                  <a:lnTo>
                    <a:pt x="1682" y="35"/>
                  </a:lnTo>
                  <a:lnTo>
                    <a:pt x="1715" y="43"/>
                  </a:lnTo>
                  <a:lnTo>
                    <a:pt x="1748" y="52"/>
                  </a:lnTo>
                  <a:lnTo>
                    <a:pt x="1780" y="62"/>
                  </a:lnTo>
                  <a:lnTo>
                    <a:pt x="1813" y="72"/>
                  </a:lnTo>
                  <a:lnTo>
                    <a:pt x="1844" y="83"/>
                  </a:lnTo>
                  <a:lnTo>
                    <a:pt x="1876" y="96"/>
                  </a:lnTo>
                  <a:lnTo>
                    <a:pt x="1906" y="108"/>
                  </a:lnTo>
                  <a:lnTo>
                    <a:pt x="1937" y="122"/>
                  </a:lnTo>
                  <a:lnTo>
                    <a:pt x="1967" y="135"/>
                  </a:lnTo>
                  <a:lnTo>
                    <a:pt x="1997" y="150"/>
                  </a:lnTo>
                  <a:lnTo>
                    <a:pt x="2027" y="166"/>
                  </a:lnTo>
                  <a:lnTo>
                    <a:pt x="2056" y="182"/>
                  </a:lnTo>
                  <a:lnTo>
                    <a:pt x="2084" y="199"/>
                  </a:lnTo>
                  <a:lnTo>
                    <a:pt x="2112" y="216"/>
                  </a:lnTo>
                  <a:lnTo>
                    <a:pt x="2139" y="234"/>
                  </a:lnTo>
                  <a:lnTo>
                    <a:pt x="2167" y="253"/>
                  </a:lnTo>
                  <a:lnTo>
                    <a:pt x="2193" y="272"/>
                  </a:lnTo>
                  <a:lnTo>
                    <a:pt x="2220" y="293"/>
                  </a:lnTo>
                  <a:lnTo>
                    <a:pt x="2245" y="314"/>
                  </a:lnTo>
                  <a:lnTo>
                    <a:pt x="2271" y="336"/>
                  </a:lnTo>
                  <a:lnTo>
                    <a:pt x="2295" y="357"/>
                  </a:lnTo>
                  <a:lnTo>
                    <a:pt x="2319" y="379"/>
                  </a:lnTo>
                  <a:lnTo>
                    <a:pt x="2343" y="402"/>
                  </a:lnTo>
                  <a:lnTo>
                    <a:pt x="2366" y="426"/>
                  </a:lnTo>
                  <a:lnTo>
                    <a:pt x="2388" y="450"/>
                  </a:lnTo>
                  <a:lnTo>
                    <a:pt x="2410" y="475"/>
                  </a:lnTo>
                  <a:lnTo>
                    <a:pt x="2431" y="500"/>
                  </a:lnTo>
                  <a:lnTo>
                    <a:pt x="2452" y="526"/>
                  </a:lnTo>
                  <a:lnTo>
                    <a:pt x="2472" y="552"/>
                  </a:lnTo>
                  <a:lnTo>
                    <a:pt x="2491" y="579"/>
                  </a:lnTo>
                  <a:lnTo>
                    <a:pt x="2510" y="606"/>
                  </a:lnTo>
                  <a:lnTo>
                    <a:pt x="2528" y="633"/>
                  </a:lnTo>
                  <a:lnTo>
                    <a:pt x="2546" y="661"/>
                  </a:lnTo>
                  <a:lnTo>
                    <a:pt x="2563" y="690"/>
                  </a:lnTo>
                  <a:lnTo>
                    <a:pt x="2579" y="719"/>
                  </a:lnTo>
                  <a:lnTo>
                    <a:pt x="2594" y="749"/>
                  </a:lnTo>
                  <a:lnTo>
                    <a:pt x="2609" y="778"/>
                  </a:lnTo>
                  <a:lnTo>
                    <a:pt x="2624" y="808"/>
                  </a:lnTo>
                  <a:lnTo>
                    <a:pt x="2637" y="839"/>
                  </a:lnTo>
                  <a:lnTo>
                    <a:pt x="2650" y="870"/>
                  </a:lnTo>
                  <a:lnTo>
                    <a:pt x="2661" y="902"/>
                  </a:lnTo>
                  <a:lnTo>
                    <a:pt x="2672" y="933"/>
                  </a:lnTo>
                  <a:lnTo>
                    <a:pt x="2683" y="965"/>
                  </a:lnTo>
                  <a:lnTo>
                    <a:pt x="2692" y="997"/>
                  </a:lnTo>
                  <a:lnTo>
                    <a:pt x="2701" y="1030"/>
                  </a:lnTo>
                  <a:lnTo>
                    <a:pt x="2709" y="1064"/>
                  </a:lnTo>
                  <a:lnTo>
                    <a:pt x="2717" y="1096"/>
                  </a:lnTo>
                  <a:lnTo>
                    <a:pt x="2723" y="1130"/>
                  </a:lnTo>
                  <a:lnTo>
                    <a:pt x="2728" y="1164"/>
                  </a:lnTo>
                  <a:lnTo>
                    <a:pt x="2734" y="1199"/>
                  </a:lnTo>
                  <a:lnTo>
                    <a:pt x="2737" y="1232"/>
                  </a:lnTo>
                  <a:lnTo>
                    <a:pt x="2741" y="1267"/>
                  </a:lnTo>
                  <a:lnTo>
                    <a:pt x="2743" y="1302"/>
                  </a:lnTo>
                  <a:lnTo>
                    <a:pt x="2744" y="1338"/>
                  </a:lnTo>
                  <a:lnTo>
                    <a:pt x="2744" y="1373"/>
                  </a:lnTo>
                  <a:lnTo>
                    <a:pt x="2744" y="1373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670" y="2132"/>
                  </a:moveTo>
                  <a:lnTo>
                    <a:pt x="1642" y="2245"/>
                  </a:lnTo>
                  <a:lnTo>
                    <a:pt x="1642" y="2245"/>
                  </a:lnTo>
                  <a:lnTo>
                    <a:pt x="1531" y="2288"/>
                  </a:lnTo>
                  <a:lnTo>
                    <a:pt x="1444" y="2320"/>
                  </a:lnTo>
                  <a:lnTo>
                    <a:pt x="1444" y="2320"/>
                  </a:lnTo>
                  <a:lnTo>
                    <a:pt x="1426" y="2325"/>
                  </a:lnTo>
                  <a:lnTo>
                    <a:pt x="1406" y="2331"/>
                  </a:lnTo>
                  <a:lnTo>
                    <a:pt x="1386" y="2335"/>
                  </a:lnTo>
                  <a:lnTo>
                    <a:pt x="1365" y="2339"/>
                  </a:lnTo>
                  <a:lnTo>
                    <a:pt x="1343" y="2342"/>
                  </a:lnTo>
                  <a:lnTo>
                    <a:pt x="1320" y="2344"/>
                  </a:lnTo>
                  <a:lnTo>
                    <a:pt x="1297" y="2345"/>
                  </a:lnTo>
                  <a:lnTo>
                    <a:pt x="1273" y="2345"/>
                  </a:lnTo>
                  <a:lnTo>
                    <a:pt x="1273" y="2345"/>
                  </a:lnTo>
                  <a:lnTo>
                    <a:pt x="1237" y="2344"/>
                  </a:lnTo>
                  <a:lnTo>
                    <a:pt x="1202" y="2341"/>
                  </a:lnTo>
                  <a:lnTo>
                    <a:pt x="1170" y="2335"/>
                  </a:lnTo>
                  <a:lnTo>
                    <a:pt x="1155" y="2332"/>
                  </a:lnTo>
                  <a:lnTo>
                    <a:pt x="1139" y="2327"/>
                  </a:lnTo>
                  <a:lnTo>
                    <a:pt x="1126" y="2323"/>
                  </a:lnTo>
                  <a:lnTo>
                    <a:pt x="1111" y="2317"/>
                  </a:lnTo>
                  <a:lnTo>
                    <a:pt x="1099" y="2311"/>
                  </a:lnTo>
                  <a:lnTo>
                    <a:pt x="1085" y="2304"/>
                  </a:lnTo>
                  <a:lnTo>
                    <a:pt x="1073" y="2297"/>
                  </a:lnTo>
                  <a:lnTo>
                    <a:pt x="1062" y="2289"/>
                  </a:lnTo>
                  <a:lnTo>
                    <a:pt x="1050" y="2281"/>
                  </a:lnTo>
                  <a:lnTo>
                    <a:pt x="1040" y="2272"/>
                  </a:lnTo>
                  <a:lnTo>
                    <a:pt x="1040" y="2272"/>
                  </a:lnTo>
                  <a:lnTo>
                    <a:pt x="1020" y="2253"/>
                  </a:lnTo>
                  <a:lnTo>
                    <a:pt x="1011" y="2243"/>
                  </a:lnTo>
                  <a:lnTo>
                    <a:pt x="1003" y="2233"/>
                  </a:lnTo>
                  <a:lnTo>
                    <a:pt x="996" y="2223"/>
                  </a:lnTo>
                  <a:lnTo>
                    <a:pt x="989" y="2211"/>
                  </a:lnTo>
                  <a:lnTo>
                    <a:pt x="983" y="2200"/>
                  </a:lnTo>
                  <a:lnTo>
                    <a:pt x="977" y="2189"/>
                  </a:lnTo>
                  <a:lnTo>
                    <a:pt x="973" y="2178"/>
                  </a:lnTo>
                  <a:lnTo>
                    <a:pt x="968" y="2165"/>
                  </a:lnTo>
                  <a:lnTo>
                    <a:pt x="965" y="2153"/>
                  </a:lnTo>
                  <a:lnTo>
                    <a:pt x="962" y="2141"/>
                  </a:lnTo>
                  <a:lnTo>
                    <a:pt x="959" y="2127"/>
                  </a:lnTo>
                  <a:lnTo>
                    <a:pt x="958" y="2114"/>
                  </a:lnTo>
                  <a:lnTo>
                    <a:pt x="957" y="2087"/>
                  </a:lnTo>
                  <a:lnTo>
                    <a:pt x="957" y="2087"/>
                  </a:lnTo>
                  <a:lnTo>
                    <a:pt x="957" y="2064"/>
                  </a:lnTo>
                  <a:lnTo>
                    <a:pt x="958" y="2042"/>
                  </a:lnTo>
                  <a:lnTo>
                    <a:pt x="960" y="2019"/>
                  </a:lnTo>
                  <a:lnTo>
                    <a:pt x="963" y="1997"/>
                  </a:lnTo>
                  <a:lnTo>
                    <a:pt x="963" y="1997"/>
                  </a:lnTo>
                  <a:lnTo>
                    <a:pt x="966" y="1973"/>
                  </a:lnTo>
                  <a:lnTo>
                    <a:pt x="971" y="1948"/>
                  </a:lnTo>
                  <a:lnTo>
                    <a:pt x="983" y="1893"/>
                  </a:lnTo>
                  <a:lnTo>
                    <a:pt x="1086" y="1527"/>
                  </a:lnTo>
                  <a:lnTo>
                    <a:pt x="1086" y="1527"/>
                  </a:lnTo>
                  <a:lnTo>
                    <a:pt x="1099" y="1477"/>
                  </a:lnTo>
                  <a:lnTo>
                    <a:pt x="1109" y="1428"/>
                  </a:lnTo>
                  <a:lnTo>
                    <a:pt x="1109" y="1428"/>
                  </a:lnTo>
                  <a:lnTo>
                    <a:pt x="1113" y="1406"/>
                  </a:lnTo>
                  <a:lnTo>
                    <a:pt x="1117" y="1383"/>
                  </a:lnTo>
                  <a:lnTo>
                    <a:pt x="1118" y="1362"/>
                  </a:lnTo>
                  <a:lnTo>
                    <a:pt x="1119" y="1343"/>
                  </a:lnTo>
                  <a:lnTo>
                    <a:pt x="1119" y="1343"/>
                  </a:lnTo>
                  <a:lnTo>
                    <a:pt x="1118" y="1326"/>
                  </a:lnTo>
                  <a:lnTo>
                    <a:pt x="1117" y="1310"/>
                  </a:lnTo>
                  <a:lnTo>
                    <a:pt x="1114" y="1295"/>
                  </a:lnTo>
                  <a:lnTo>
                    <a:pt x="1111" y="1283"/>
                  </a:lnTo>
                  <a:lnTo>
                    <a:pt x="1108" y="1272"/>
                  </a:lnTo>
                  <a:lnTo>
                    <a:pt x="1102" y="1262"/>
                  </a:lnTo>
                  <a:lnTo>
                    <a:pt x="1096" y="1253"/>
                  </a:lnTo>
                  <a:lnTo>
                    <a:pt x="1090" y="1245"/>
                  </a:lnTo>
                  <a:lnTo>
                    <a:pt x="1090" y="1245"/>
                  </a:lnTo>
                  <a:lnTo>
                    <a:pt x="1082" y="1238"/>
                  </a:lnTo>
                  <a:lnTo>
                    <a:pt x="1072" y="1232"/>
                  </a:lnTo>
                  <a:lnTo>
                    <a:pt x="1061" y="1228"/>
                  </a:lnTo>
                  <a:lnTo>
                    <a:pt x="1048" y="1225"/>
                  </a:lnTo>
                  <a:lnTo>
                    <a:pt x="1032" y="1221"/>
                  </a:lnTo>
                  <a:lnTo>
                    <a:pt x="1017" y="1219"/>
                  </a:lnTo>
                  <a:lnTo>
                    <a:pt x="999" y="1218"/>
                  </a:lnTo>
                  <a:lnTo>
                    <a:pt x="980" y="1218"/>
                  </a:lnTo>
                  <a:lnTo>
                    <a:pt x="980" y="1218"/>
                  </a:lnTo>
                  <a:lnTo>
                    <a:pt x="959" y="1218"/>
                  </a:lnTo>
                  <a:lnTo>
                    <a:pt x="938" y="1220"/>
                  </a:lnTo>
                  <a:lnTo>
                    <a:pt x="918" y="1225"/>
                  </a:lnTo>
                  <a:lnTo>
                    <a:pt x="896" y="1230"/>
                  </a:lnTo>
                  <a:lnTo>
                    <a:pt x="896" y="1230"/>
                  </a:lnTo>
                  <a:lnTo>
                    <a:pt x="857" y="1243"/>
                  </a:lnTo>
                  <a:lnTo>
                    <a:pt x="824" y="1254"/>
                  </a:lnTo>
                  <a:lnTo>
                    <a:pt x="851" y="1140"/>
                  </a:lnTo>
                  <a:lnTo>
                    <a:pt x="851" y="1140"/>
                  </a:lnTo>
                  <a:lnTo>
                    <a:pt x="902" y="1121"/>
                  </a:lnTo>
                  <a:lnTo>
                    <a:pt x="951" y="1102"/>
                  </a:lnTo>
                  <a:lnTo>
                    <a:pt x="999" y="1085"/>
                  </a:lnTo>
                  <a:lnTo>
                    <a:pt x="1046" y="1069"/>
                  </a:lnTo>
                  <a:lnTo>
                    <a:pt x="1046" y="1069"/>
                  </a:lnTo>
                  <a:lnTo>
                    <a:pt x="1069" y="1062"/>
                  </a:lnTo>
                  <a:lnTo>
                    <a:pt x="1092" y="1057"/>
                  </a:lnTo>
                  <a:lnTo>
                    <a:pt x="1114" y="1051"/>
                  </a:lnTo>
                  <a:lnTo>
                    <a:pt x="1136" y="1047"/>
                  </a:lnTo>
                  <a:lnTo>
                    <a:pt x="1158" y="1044"/>
                  </a:lnTo>
                  <a:lnTo>
                    <a:pt x="1180" y="1042"/>
                  </a:lnTo>
                  <a:lnTo>
                    <a:pt x="1201" y="1040"/>
                  </a:lnTo>
                  <a:lnTo>
                    <a:pt x="1221" y="1040"/>
                  </a:lnTo>
                  <a:lnTo>
                    <a:pt x="1221" y="1040"/>
                  </a:lnTo>
                  <a:lnTo>
                    <a:pt x="1257" y="1041"/>
                  </a:lnTo>
                  <a:lnTo>
                    <a:pt x="1292" y="1044"/>
                  </a:lnTo>
                  <a:lnTo>
                    <a:pt x="1324" y="1050"/>
                  </a:lnTo>
                  <a:lnTo>
                    <a:pt x="1338" y="1053"/>
                  </a:lnTo>
                  <a:lnTo>
                    <a:pt x="1353" y="1058"/>
                  </a:lnTo>
                  <a:lnTo>
                    <a:pt x="1368" y="1062"/>
                  </a:lnTo>
                  <a:lnTo>
                    <a:pt x="1381" y="1068"/>
                  </a:lnTo>
                  <a:lnTo>
                    <a:pt x="1395" y="1074"/>
                  </a:lnTo>
                  <a:lnTo>
                    <a:pt x="1407" y="1080"/>
                  </a:lnTo>
                  <a:lnTo>
                    <a:pt x="1418" y="1087"/>
                  </a:lnTo>
                  <a:lnTo>
                    <a:pt x="1431" y="1095"/>
                  </a:lnTo>
                  <a:lnTo>
                    <a:pt x="1441" y="1103"/>
                  </a:lnTo>
                  <a:lnTo>
                    <a:pt x="1452" y="1112"/>
                  </a:lnTo>
                  <a:lnTo>
                    <a:pt x="1452" y="1112"/>
                  </a:lnTo>
                  <a:lnTo>
                    <a:pt x="1461" y="1121"/>
                  </a:lnTo>
                  <a:lnTo>
                    <a:pt x="1470" y="1131"/>
                  </a:lnTo>
                  <a:lnTo>
                    <a:pt x="1479" y="1140"/>
                  </a:lnTo>
                  <a:lnTo>
                    <a:pt x="1487" y="1150"/>
                  </a:lnTo>
                  <a:lnTo>
                    <a:pt x="1493" y="1162"/>
                  </a:lnTo>
                  <a:lnTo>
                    <a:pt x="1500" y="1172"/>
                  </a:lnTo>
                  <a:lnTo>
                    <a:pt x="1507" y="1183"/>
                  </a:lnTo>
                  <a:lnTo>
                    <a:pt x="1511" y="1195"/>
                  </a:lnTo>
                  <a:lnTo>
                    <a:pt x="1517" y="1207"/>
                  </a:lnTo>
                  <a:lnTo>
                    <a:pt x="1520" y="1219"/>
                  </a:lnTo>
                  <a:lnTo>
                    <a:pt x="1524" y="1231"/>
                  </a:lnTo>
                  <a:lnTo>
                    <a:pt x="1527" y="1245"/>
                  </a:lnTo>
                  <a:lnTo>
                    <a:pt x="1531" y="1271"/>
                  </a:lnTo>
                  <a:lnTo>
                    <a:pt x="1532" y="1299"/>
                  </a:lnTo>
                  <a:lnTo>
                    <a:pt x="1532" y="1299"/>
                  </a:lnTo>
                  <a:lnTo>
                    <a:pt x="1531" y="1333"/>
                  </a:lnTo>
                  <a:lnTo>
                    <a:pt x="1526" y="1383"/>
                  </a:lnTo>
                  <a:lnTo>
                    <a:pt x="1526" y="1383"/>
                  </a:lnTo>
                  <a:lnTo>
                    <a:pt x="1523" y="1412"/>
                  </a:lnTo>
                  <a:lnTo>
                    <a:pt x="1518" y="1441"/>
                  </a:lnTo>
                  <a:lnTo>
                    <a:pt x="1513" y="1468"/>
                  </a:lnTo>
                  <a:lnTo>
                    <a:pt x="1506" y="1493"/>
                  </a:lnTo>
                  <a:lnTo>
                    <a:pt x="1404" y="1858"/>
                  </a:lnTo>
                  <a:lnTo>
                    <a:pt x="1404" y="1858"/>
                  </a:lnTo>
                  <a:lnTo>
                    <a:pt x="1397" y="1881"/>
                  </a:lnTo>
                  <a:lnTo>
                    <a:pt x="1391" y="1904"/>
                  </a:lnTo>
                  <a:lnTo>
                    <a:pt x="1380" y="1958"/>
                  </a:lnTo>
                  <a:lnTo>
                    <a:pt x="1380" y="1958"/>
                  </a:lnTo>
                  <a:lnTo>
                    <a:pt x="1377" y="1984"/>
                  </a:lnTo>
                  <a:lnTo>
                    <a:pt x="1373" y="2008"/>
                  </a:lnTo>
                  <a:lnTo>
                    <a:pt x="1371" y="2027"/>
                  </a:lnTo>
                  <a:lnTo>
                    <a:pt x="1371" y="2043"/>
                  </a:lnTo>
                  <a:lnTo>
                    <a:pt x="1371" y="2043"/>
                  </a:lnTo>
                  <a:lnTo>
                    <a:pt x="1371" y="2061"/>
                  </a:lnTo>
                  <a:lnTo>
                    <a:pt x="1372" y="2076"/>
                  </a:lnTo>
                  <a:lnTo>
                    <a:pt x="1375" y="2091"/>
                  </a:lnTo>
                  <a:lnTo>
                    <a:pt x="1379" y="2103"/>
                  </a:lnTo>
                  <a:lnTo>
                    <a:pt x="1383" y="2116"/>
                  </a:lnTo>
                  <a:lnTo>
                    <a:pt x="1389" y="2126"/>
                  </a:lnTo>
                  <a:lnTo>
                    <a:pt x="1396" y="2135"/>
                  </a:lnTo>
                  <a:lnTo>
                    <a:pt x="1404" y="2142"/>
                  </a:lnTo>
                  <a:lnTo>
                    <a:pt x="1404" y="2142"/>
                  </a:lnTo>
                  <a:lnTo>
                    <a:pt x="1411" y="2148"/>
                  </a:lnTo>
                  <a:lnTo>
                    <a:pt x="1423" y="2153"/>
                  </a:lnTo>
                  <a:lnTo>
                    <a:pt x="1434" y="2157"/>
                  </a:lnTo>
                  <a:lnTo>
                    <a:pt x="1447" y="2162"/>
                  </a:lnTo>
                  <a:lnTo>
                    <a:pt x="1462" y="2164"/>
                  </a:lnTo>
                  <a:lnTo>
                    <a:pt x="1479" y="2166"/>
                  </a:lnTo>
                  <a:lnTo>
                    <a:pt x="1497" y="2168"/>
                  </a:lnTo>
                  <a:lnTo>
                    <a:pt x="1516" y="2168"/>
                  </a:lnTo>
                  <a:lnTo>
                    <a:pt x="1516" y="2168"/>
                  </a:lnTo>
                  <a:lnTo>
                    <a:pt x="1535" y="2168"/>
                  </a:lnTo>
                  <a:lnTo>
                    <a:pt x="1555" y="2164"/>
                  </a:lnTo>
                  <a:lnTo>
                    <a:pt x="1578" y="2161"/>
                  </a:lnTo>
                  <a:lnTo>
                    <a:pt x="1600" y="2155"/>
                  </a:lnTo>
                  <a:lnTo>
                    <a:pt x="1600" y="2155"/>
                  </a:lnTo>
                  <a:lnTo>
                    <a:pt x="1642" y="2143"/>
                  </a:lnTo>
                  <a:lnTo>
                    <a:pt x="1658" y="2137"/>
                  </a:lnTo>
                  <a:lnTo>
                    <a:pt x="1670" y="2132"/>
                  </a:lnTo>
                  <a:lnTo>
                    <a:pt x="1670" y="2132"/>
                  </a:lnTo>
                  <a:close/>
                  <a:moveTo>
                    <a:pt x="1696" y="603"/>
                  </a:moveTo>
                  <a:lnTo>
                    <a:pt x="1696" y="603"/>
                  </a:lnTo>
                  <a:lnTo>
                    <a:pt x="1695" y="627"/>
                  </a:lnTo>
                  <a:lnTo>
                    <a:pt x="1691" y="649"/>
                  </a:lnTo>
                  <a:lnTo>
                    <a:pt x="1686" y="671"/>
                  </a:lnTo>
                  <a:lnTo>
                    <a:pt x="1678" y="692"/>
                  </a:lnTo>
                  <a:lnTo>
                    <a:pt x="1668" y="711"/>
                  </a:lnTo>
                  <a:lnTo>
                    <a:pt x="1655" y="731"/>
                  </a:lnTo>
                  <a:lnTo>
                    <a:pt x="1641" y="749"/>
                  </a:lnTo>
                  <a:lnTo>
                    <a:pt x="1624" y="765"/>
                  </a:lnTo>
                  <a:lnTo>
                    <a:pt x="1624" y="765"/>
                  </a:lnTo>
                  <a:lnTo>
                    <a:pt x="1605" y="781"/>
                  </a:lnTo>
                  <a:lnTo>
                    <a:pt x="1586" y="795"/>
                  </a:lnTo>
                  <a:lnTo>
                    <a:pt x="1565" y="807"/>
                  </a:lnTo>
                  <a:lnTo>
                    <a:pt x="1544" y="816"/>
                  </a:lnTo>
                  <a:lnTo>
                    <a:pt x="1523" y="823"/>
                  </a:lnTo>
                  <a:lnTo>
                    <a:pt x="1499" y="828"/>
                  </a:lnTo>
                  <a:lnTo>
                    <a:pt x="1475" y="832"/>
                  </a:lnTo>
                  <a:lnTo>
                    <a:pt x="1451" y="833"/>
                  </a:lnTo>
                  <a:lnTo>
                    <a:pt x="1451" y="833"/>
                  </a:lnTo>
                  <a:lnTo>
                    <a:pt x="1426" y="832"/>
                  </a:lnTo>
                  <a:lnTo>
                    <a:pt x="1401" y="828"/>
                  </a:lnTo>
                  <a:lnTo>
                    <a:pt x="1379" y="823"/>
                  </a:lnTo>
                  <a:lnTo>
                    <a:pt x="1356" y="816"/>
                  </a:lnTo>
                  <a:lnTo>
                    <a:pt x="1335" y="807"/>
                  </a:lnTo>
                  <a:lnTo>
                    <a:pt x="1315" y="795"/>
                  </a:lnTo>
                  <a:lnTo>
                    <a:pt x="1296" y="781"/>
                  </a:lnTo>
                  <a:lnTo>
                    <a:pt x="1276" y="765"/>
                  </a:lnTo>
                  <a:lnTo>
                    <a:pt x="1276" y="765"/>
                  </a:lnTo>
                  <a:lnTo>
                    <a:pt x="1260" y="749"/>
                  </a:lnTo>
                  <a:lnTo>
                    <a:pt x="1245" y="731"/>
                  </a:lnTo>
                  <a:lnTo>
                    <a:pt x="1233" y="711"/>
                  </a:lnTo>
                  <a:lnTo>
                    <a:pt x="1222" y="692"/>
                  </a:lnTo>
                  <a:lnTo>
                    <a:pt x="1215" y="671"/>
                  </a:lnTo>
                  <a:lnTo>
                    <a:pt x="1209" y="649"/>
                  </a:lnTo>
                  <a:lnTo>
                    <a:pt x="1206" y="627"/>
                  </a:lnTo>
                  <a:lnTo>
                    <a:pt x="1204" y="603"/>
                  </a:lnTo>
                  <a:lnTo>
                    <a:pt x="1204" y="603"/>
                  </a:lnTo>
                  <a:lnTo>
                    <a:pt x="1206" y="580"/>
                  </a:lnTo>
                  <a:lnTo>
                    <a:pt x="1209" y="557"/>
                  </a:lnTo>
                  <a:lnTo>
                    <a:pt x="1215" y="536"/>
                  </a:lnTo>
                  <a:lnTo>
                    <a:pt x="1222" y="516"/>
                  </a:lnTo>
                  <a:lnTo>
                    <a:pt x="1233" y="495"/>
                  </a:lnTo>
                  <a:lnTo>
                    <a:pt x="1245" y="476"/>
                  </a:lnTo>
                  <a:lnTo>
                    <a:pt x="1260" y="458"/>
                  </a:lnTo>
                  <a:lnTo>
                    <a:pt x="1276" y="441"/>
                  </a:lnTo>
                  <a:lnTo>
                    <a:pt x="1276" y="441"/>
                  </a:lnTo>
                  <a:lnTo>
                    <a:pt x="1296" y="424"/>
                  </a:lnTo>
                  <a:lnTo>
                    <a:pt x="1315" y="411"/>
                  </a:lnTo>
                  <a:lnTo>
                    <a:pt x="1335" y="400"/>
                  </a:lnTo>
                  <a:lnTo>
                    <a:pt x="1356" y="390"/>
                  </a:lnTo>
                  <a:lnTo>
                    <a:pt x="1379" y="383"/>
                  </a:lnTo>
                  <a:lnTo>
                    <a:pt x="1401" y="377"/>
                  </a:lnTo>
                  <a:lnTo>
                    <a:pt x="1426" y="374"/>
                  </a:lnTo>
                  <a:lnTo>
                    <a:pt x="1451" y="373"/>
                  </a:lnTo>
                  <a:lnTo>
                    <a:pt x="1451" y="373"/>
                  </a:lnTo>
                  <a:lnTo>
                    <a:pt x="1475" y="374"/>
                  </a:lnTo>
                  <a:lnTo>
                    <a:pt x="1499" y="377"/>
                  </a:lnTo>
                  <a:lnTo>
                    <a:pt x="1523" y="383"/>
                  </a:lnTo>
                  <a:lnTo>
                    <a:pt x="1544" y="390"/>
                  </a:lnTo>
                  <a:lnTo>
                    <a:pt x="1565" y="400"/>
                  </a:lnTo>
                  <a:lnTo>
                    <a:pt x="1586" y="411"/>
                  </a:lnTo>
                  <a:lnTo>
                    <a:pt x="1605" y="424"/>
                  </a:lnTo>
                  <a:lnTo>
                    <a:pt x="1624" y="441"/>
                  </a:lnTo>
                  <a:lnTo>
                    <a:pt x="1624" y="441"/>
                  </a:lnTo>
                  <a:lnTo>
                    <a:pt x="1641" y="458"/>
                  </a:lnTo>
                  <a:lnTo>
                    <a:pt x="1655" y="476"/>
                  </a:lnTo>
                  <a:lnTo>
                    <a:pt x="1668" y="495"/>
                  </a:lnTo>
                  <a:lnTo>
                    <a:pt x="1678" y="516"/>
                  </a:lnTo>
                  <a:lnTo>
                    <a:pt x="1686" y="536"/>
                  </a:lnTo>
                  <a:lnTo>
                    <a:pt x="1691" y="557"/>
                  </a:lnTo>
                  <a:lnTo>
                    <a:pt x="1695" y="580"/>
                  </a:lnTo>
                  <a:lnTo>
                    <a:pt x="1696" y="603"/>
                  </a:lnTo>
                  <a:lnTo>
                    <a:pt x="1696" y="6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9" name="Grupa 8">
            <a:extLst>
              <a:ext uri="{FF2B5EF4-FFF2-40B4-BE49-F238E27FC236}">
                <a16:creationId xmlns:a16="http://schemas.microsoft.com/office/drawing/2014/main" id="{5D62F51B-0FA8-4DF0-B61B-C772BD9C13BC}"/>
              </a:ext>
            </a:extLst>
          </p:cNvPr>
          <p:cNvGrpSpPr/>
          <p:nvPr/>
        </p:nvGrpSpPr>
        <p:grpSpPr>
          <a:xfrm>
            <a:off x="5980556" y="3213196"/>
            <a:ext cx="424173" cy="424173"/>
            <a:chOff x="7127875" y="3567113"/>
            <a:chExt cx="674688" cy="674688"/>
          </a:xfrm>
          <a:solidFill>
            <a:schemeClr val="bg1">
              <a:lumMod val="95000"/>
            </a:schemeClr>
          </a:solidFill>
        </p:grpSpPr>
        <p:sp>
          <p:nvSpPr>
            <p:cNvPr id="10" name="Freeform 13">
              <a:extLst>
                <a:ext uri="{FF2B5EF4-FFF2-40B4-BE49-F238E27FC236}">
                  <a16:creationId xmlns:a16="http://schemas.microsoft.com/office/drawing/2014/main" id="{69435EA8-AFDC-4B98-84F0-982108E8E8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7875" y="3567113"/>
              <a:ext cx="674688" cy="674688"/>
            </a:xfrm>
            <a:custGeom>
              <a:avLst/>
              <a:gdLst>
                <a:gd name="T0" fmla="*/ 3371 w 3398"/>
                <a:gd name="T1" fmla="*/ 2002 h 3401"/>
                <a:gd name="T2" fmla="*/ 3265 w 3398"/>
                <a:gd name="T3" fmla="*/ 2362 h 3401"/>
                <a:gd name="T4" fmla="*/ 3085 w 3398"/>
                <a:gd name="T5" fmla="*/ 2685 h 3401"/>
                <a:gd name="T6" fmla="*/ 2842 w 3398"/>
                <a:gd name="T7" fmla="*/ 2958 h 3401"/>
                <a:gd name="T8" fmla="*/ 2545 w 3398"/>
                <a:gd name="T9" fmla="*/ 3175 h 3401"/>
                <a:gd name="T10" fmla="*/ 2204 w 3398"/>
                <a:gd name="T11" fmla="*/ 3324 h 3401"/>
                <a:gd name="T12" fmla="*/ 1829 w 3398"/>
                <a:gd name="T13" fmla="*/ 3396 h 3401"/>
                <a:gd name="T14" fmla="*/ 1483 w 3398"/>
                <a:gd name="T15" fmla="*/ 3387 h 3401"/>
                <a:gd name="T16" fmla="*/ 1115 w 3398"/>
                <a:gd name="T17" fmla="*/ 3297 h 3401"/>
                <a:gd name="T18" fmla="*/ 784 w 3398"/>
                <a:gd name="T19" fmla="*/ 3133 h 3401"/>
                <a:gd name="T20" fmla="*/ 498 w 3398"/>
                <a:gd name="T21" fmla="*/ 2902 h 3401"/>
                <a:gd name="T22" fmla="*/ 268 w 3398"/>
                <a:gd name="T23" fmla="*/ 2616 h 3401"/>
                <a:gd name="T24" fmla="*/ 103 w 3398"/>
                <a:gd name="T25" fmla="*/ 2285 h 3401"/>
                <a:gd name="T26" fmla="*/ 14 w 3398"/>
                <a:gd name="T27" fmla="*/ 1917 h 3401"/>
                <a:gd name="T28" fmla="*/ 5 w 3398"/>
                <a:gd name="T29" fmla="*/ 1570 h 3401"/>
                <a:gd name="T30" fmla="*/ 76 w 3398"/>
                <a:gd name="T31" fmla="*/ 1195 h 3401"/>
                <a:gd name="T32" fmla="*/ 226 w 3398"/>
                <a:gd name="T33" fmla="*/ 854 h 3401"/>
                <a:gd name="T34" fmla="*/ 442 w 3398"/>
                <a:gd name="T35" fmla="*/ 557 h 3401"/>
                <a:gd name="T36" fmla="*/ 716 w 3398"/>
                <a:gd name="T37" fmla="*/ 314 h 3401"/>
                <a:gd name="T38" fmla="*/ 1038 w 3398"/>
                <a:gd name="T39" fmla="*/ 134 h 3401"/>
                <a:gd name="T40" fmla="*/ 1399 w 3398"/>
                <a:gd name="T41" fmla="*/ 27 h 3401"/>
                <a:gd name="T42" fmla="*/ 1743 w 3398"/>
                <a:gd name="T43" fmla="*/ 1 h 3401"/>
                <a:gd name="T44" fmla="*/ 2124 w 3398"/>
                <a:gd name="T45" fmla="*/ 54 h 3401"/>
                <a:gd name="T46" fmla="*/ 2473 w 3398"/>
                <a:gd name="T47" fmla="*/ 186 h 3401"/>
                <a:gd name="T48" fmla="*/ 2780 w 3398"/>
                <a:gd name="T49" fmla="*/ 388 h 3401"/>
                <a:gd name="T50" fmla="*/ 3036 w 3398"/>
                <a:gd name="T51" fmla="*/ 650 h 3401"/>
                <a:gd name="T52" fmla="*/ 3231 w 3398"/>
                <a:gd name="T53" fmla="*/ 963 h 3401"/>
                <a:gd name="T54" fmla="*/ 3354 w 3398"/>
                <a:gd name="T55" fmla="*/ 1316 h 3401"/>
                <a:gd name="T56" fmla="*/ 3398 w 3398"/>
                <a:gd name="T57" fmla="*/ 1700 h 3401"/>
                <a:gd name="T58" fmla="*/ 3217 w 3398"/>
                <a:gd name="T59" fmla="*/ 1466 h 3401"/>
                <a:gd name="T60" fmla="*/ 3128 w 3398"/>
                <a:gd name="T61" fmla="*/ 1136 h 3401"/>
                <a:gd name="T62" fmla="*/ 2972 w 3398"/>
                <a:gd name="T63" fmla="*/ 841 h 3401"/>
                <a:gd name="T64" fmla="*/ 2758 w 3398"/>
                <a:gd name="T65" fmla="*/ 588 h 3401"/>
                <a:gd name="T66" fmla="*/ 2495 w 3398"/>
                <a:gd name="T67" fmla="*/ 386 h 3401"/>
                <a:gd name="T68" fmla="*/ 2192 w 3398"/>
                <a:gd name="T69" fmla="*/ 244 h 3401"/>
                <a:gd name="T70" fmla="*/ 1856 w 3398"/>
                <a:gd name="T71" fmla="*/ 172 h 3401"/>
                <a:gd name="T72" fmla="*/ 1542 w 3398"/>
                <a:gd name="T73" fmla="*/ 172 h 3401"/>
                <a:gd name="T74" fmla="*/ 1206 w 3398"/>
                <a:gd name="T75" fmla="*/ 244 h 3401"/>
                <a:gd name="T76" fmla="*/ 903 w 3398"/>
                <a:gd name="T77" fmla="*/ 386 h 3401"/>
                <a:gd name="T78" fmla="*/ 640 w 3398"/>
                <a:gd name="T79" fmla="*/ 588 h 3401"/>
                <a:gd name="T80" fmla="*/ 426 w 3398"/>
                <a:gd name="T81" fmla="*/ 841 h 3401"/>
                <a:gd name="T82" fmla="*/ 270 w 3398"/>
                <a:gd name="T83" fmla="*/ 1136 h 3401"/>
                <a:gd name="T84" fmla="*/ 181 w 3398"/>
                <a:gd name="T85" fmla="*/ 1466 h 3401"/>
                <a:gd name="T86" fmla="*/ 165 w 3398"/>
                <a:gd name="T87" fmla="*/ 1779 h 3401"/>
                <a:gd name="T88" fmla="*/ 222 w 3398"/>
                <a:gd name="T89" fmla="*/ 2121 h 3401"/>
                <a:gd name="T90" fmla="*/ 349 w 3398"/>
                <a:gd name="T91" fmla="*/ 2433 h 3401"/>
                <a:gd name="T92" fmla="*/ 538 w 3398"/>
                <a:gd name="T93" fmla="*/ 2706 h 3401"/>
                <a:gd name="T94" fmla="*/ 780 w 3398"/>
                <a:gd name="T95" fmla="*/ 2931 h 3401"/>
                <a:gd name="T96" fmla="*/ 1067 w 3398"/>
                <a:gd name="T97" fmla="*/ 3101 h 3401"/>
                <a:gd name="T98" fmla="*/ 1390 w 3398"/>
                <a:gd name="T99" fmla="*/ 3206 h 3401"/>
                <a:gd name="T100" fmla="*/ 1699 w 3398"/>
                <a:gd name="T101" fmla="*/ 3237 h 3401"/>
                <a:gd name="T102" fmla="*/ 2045 w 3398"/>
                <a:gd name="T103" fmla="*/ 3198 h 3401"/>
                <a:gd name="T104" fmla="*/ 2365 w 3398"/>
                <a:gd name="T105" fmla="*/ 3085 h 3401"/>
                <a:gd name="T106" fmla="*/ 2647 w 3398"/>
                <a:gd name="T107" fmla="*/ 2909 h 3401"/>
                <a:gd name="T108" fmla="*/ 2884 w 3398"/>
                <a:gd name="T109" fmla="*/ 2678 h 3401"/>
                <a:gd name="T110" fmla="*/ 3067 w 3398"/>
                <a:gd name="T111" fmla="*/ 2400 h 3401"/>
                <a:gd name="T112" fmla="*/ 3187 w 3398"/>
                <a:gd name="T113" fmla="*/ 2084 h 3401"/>
                <a:gd name="T114" fmla="*/ 3234 w 3398"/>
                <a:gd name="T115" fmla="*/ 1739 h 3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398" h="3401">
                  <a:moveTo>
                    <a:pt x="3398" y="1700"/>
                  </a:moveTo>
                  <a:lnTo>
                    <a:pt x="3398" y="1700"/>
                  </a:lnTo>
                  <a:lnTo>
                    <a:pt x="3397" y="1744"/>
                  </a:lnTo>
                  <a:lnTo>
                    <a:pt x="3396" y="1788"/>
                  </a:lnTo>
                  <a:lnTo>
                    <a:pt x="3394" y="1831"/>
                  </a:lnTo>
                  <a:lnTo>
                    <a:pt x="3389" y="1875"/>
                  </a:lnTo>
                  <a:lnTo>
                    <a:pt x="3385" y="1917"/>
                  </a:lnTo>
                  <a:lnTo>
                    <a:pt x="3378" y="1959"/>
                  </a:lnTo>
                  <a:lnTo>
                    <a:pt x="3371" y="2002"/>
                  </a:lnTo>
                  <a:lnTo>
                    <a:pt x="3363" y="2043"/>
                  </a:lnTo>
                  <a:lnTo>
                    <a:pt x="3354" y="2084"/>
                  </a:lnTo>
                  <a:lnTo>
                    <a:pt x="3344" y="2125"/>
                  </a:lnTo>
                  <a:lnTo>
                    <a:pt x="3334" y="2166"/>
                  </a:lnTo>
                  <a:lnTo>
                    <a:pt x="3322" y="2205"/>
                  </a:lnTo>
                  <a:lnTo>
                    <a:pt x="3308" y="2246"/>
                  </a:lnTo>
                  <a:lnTo>
                    <a:pt x="3295" y="2285"/>
                  </a:lnTo>
                  <a:lnTo>
                    <a:pt x="3280" y="2324"/>
                  </a:lnTo>
                  <a:lnTo>
                    <a:pt x="3265" y="2362"/>
                  </a:lnTo>
                  <a:lnTo>
                    <a:pt x="3248" y="2400"/>
                  </a:lnTo>
                  <a:lnTo>
                    <a:pt x="3231" y="2437"/>
                  </a:lnTo>
                  <a:lnTo>
                    <a:pt x="3213" y="2474"/>
                  </a:lnTo>
                  <a:lnTo>
                    <a:pt x="3194" y="2510"/>
                  </a:lnTo>
                  <a:lnTo>
                    <a:pt x="3173" y="2546"/>
                  </a:lnTo>
                  <a:lnTo>
                    <a:pt x="3152" y="2581"/>
                  </a:lnTo>
                  <a:lnTo>
                    <a:pt x="3131" y="2616"/>
                  </a:lnTo>
                  <a:lnTo>
                    <a:pt x="3108" y="2651"/>
                  </a:lnTo>
                  <a:lnTo>
                    <a:pt x="3085" y="2685"/>
                  </a:lnTo>
                  <a:lnTo>
                    <a:pt x="3061" y="2717"/>
                  </a:lnTo>
                  <a:lnTo>
                    <a:pt x="3036" y="2750"/>
                  </a:lnTo>
                  <a:lnTo>
                    <a:pt x="3010" y="2782"/>
                  </a:lnTo>
                  <a:lnTo>
                    <a:pt x="2983" y="2813"/>
                  </a:lnTo>
                  <a:lnTo>
                    <a:pt x="2956" y="2843"/>
                  </a:lnTo>
                  <a:lnTo>
                    <a:pt x="2929" y="2873"/>
                  </a:lnTo>
                  <a:lnTo>
                    <a:pt x="2900" y="2902"/>
                  </a:lnTo>
                  <a:lnTo>
                    <a:pt x="2871" y="2931"/>
                  </a:lnTo>
                  <a:lnTo>
                    <a:pt x="2842" y="2958"/>
                  </a:lnTo>
                  <a:lnTo>
                    <a:pt x="2811" y="2985"/>
                  </a:lnTo>
                  <a:lnTo>
                    <a:pt x="2780" y="3012"/>
                  </a:lnTo>
                  <a:lnTo>
                    <a:pt x="2748" y="3038"/>
                  </a:lnTo>
                  <a:lnTo>
                    <a:pt x="2716" y="3063"/>
                  </a:lnTo>
                  <a:lnTo>
                    <a:pt x="2683" y="3087"/>
                  </a:lnTo>
                  <a:lnTo>
                    <a:pt x="2649" y="3110"/>
                  </a:lnTo>
                  <a:lnTo>
                    <a:pt x="2614" y="3133"/>
                  </a:lnTo>
                  <a:lnTo>
                    <a:pt x="2581" y="3154"/>
                  </a:lnTo>
                  <a:lnTo>
                    <a:pt x="2545" y="3175"/>
                  </a:lnTo>
                  <a:lnTo>
                    <a:pt x="2509" y="3196"/>
                  </a:lnTo>
                  <a:lnTo>
                    <a:pt x="2473" y="3215"/>
                  </a:lnTo>
                  <a:lnTo>
                    <a:pt x="2436" y="3233"/>
                  </a:lnTo>
                  <a:lnTo>
                    <a:pt x="2399" y="3250"/>
                  </a:lnTo>
                  <a:lnTo>
                    <a:pt x="2360" y="3267"/>
                  </a:lnTo>
                  <a:lnTo>
                    <a:pt x="2322" y="3282"/>
                  </a:lnTo>
                  <a:lnTo>
                    <a:pt x="2284" y="3297"/>
                  </a:lnTo>
                  <a:lnTo>
                    <a:pt x="2244" y="3310"/>
                  </a:lnTo>
                  <a:lnTo>
                    <a:pt x="2204" y="3324"/>
                  </a:lnTo>
                  <a:lnTo>
                    <a:pt x="2165" y="3336"/>
                  </a:lnTo>
                  <a:lnTo>
                    <a:pt x="2124" y="3346"/>
                  </a:lnTo>
                  <a:lnTo>
                    <a:pt x="2083" y="3357"/>
                  </a:lnTo>
                  <a:lnTo>
                    <a:pt x="2042" y="3366"/>
                  </a:lnTo>
                  <a:lnTo>
                    <a:pt x="2000" y="3374"/>
                  </a:lnTo>
                  <a:lnTo>
                    <a:pt x="1958" y="3381"/>
                  </a:lnTo>
                  <a:lnTo>
                    <a:pt x="1916" y="3387"/>
                  </a:lnTo>
                  <a:lnTo>
                    <a:pt x="1873" y="3392"/>
                  </a:lnTo>
                  <a:lnTo>
                    <a:pt x="1829" y="3396"/>
                  </a:lnTo>
                  <a:lnTo>
                    <a:pt x="1787" y="3398"/>
                  </a:lnTo>
                  <a:lnTo>
                    <a:pt x="1743" y="3399"/>
                  </a:lnTo>
                  <a:lnTo>
                    <a:pt x="1699" y="3401"/>
                  </a:lnTo>
                  <a:lnTo>
                    <a:pt x="1699" y="3401"/>
                  </a:lnTo>
                  <a:lnTo>
                    <a:pt x="1655" y="3399"/>
                  </a:lnTo>
                  <a:lnTo>
                    <a:pt x="1611" y="3398"/>
                  </a:lnTo>
                  <a:lnTo>
                    <a:pt x="1569" y="3396"/>
                  </a:lnTo>
                  <a:lnTo>
                    <a:pt x="1526" y="3392"/>
                  </a:lnTo>
                  <a:lnTo>
                    <a:pt x="1483" y="3387"/>
                  </a:lnTo>
                  <a:lnTo>
                    <a:pt x="1440" y="3381"/>
                  </a:lnTo>
                  <a:lnTo>
                    <a:pt x="1399" y="3374"/>
                  </a:lnTo>
                  <a:lnTo>
                    <a:pt x="1357" y="3366"/>
                  </a:lnTo>
                  <a:lnTo>
                    <a:pt x="1316" y="3357"/>
                  </a:lnTo>
                  <a:lnTo>
                    <a:pt x="1275" y="3346"/>
                  </a:lnTo>
                  <a:lnTo>
                    <a:pt x="1235" y="3336"/>
                  </a:lnTo>
                  <a:lnTo>
                    <a:pt x="1194" y="3324"/>
                  </a:lnTo>
                  <a:lnTo>
                    <a:pt x="1155" y="3310"/>
                  </a:lnTo>
                  <a:lnTo>
                    <a:pt x="1115" y="3297"/>
                  </a:lnTo>
                  <a:lnTo>
                    <a:pt x="1076" y="3282"/>
                  </a:lnTo>
                  <a:lnTo>
                    <a:pt x="1038" y="3267"/>
                  </a:lnTo>
                  <a:lnTo>
                    <a:pt x="1000" y="3250"/>
                  </a:lnTo>
                  <a:lnTo>
                    <a:pt x="962" y="3233"/>
                  </a:lnTo>
                  <a:lnTo>
                    <a:pt x="925" y="3215"/>
                  </a:lnTo>
                  <a:lnTo>
                    <a:pt x="889" y="3196"/>
                  </a:lnTo>
                  <a:lnTo>
                    <a:pt x="853" y="3175"/>
                  </a:lnTo>
                  <a:lnTo>
                    <a:pt x="818" y="3154"/>
                  </a:lnTo>
                  <a:lnTo>
                    <a:pt x="784" y="3133"/>
                  </a:lnTo>
                  <a:lnTo>
                    <a:pt x="750" y="3110"/>
                  </a:lnTo>
                  <a:lnTo>
                    <a:pt x="716" y="3087"/>
                  </a:lnTo>
                  <a:lnTo>
                    <a:pt x="682" y="3063"/>
                  </a:lnTo>
                  <a:lnTo>
                    <a:pt x="650" y="3038"/>
                  </a:lnTo>
                  <a:lnTo>
                    <a:pt x="618" y="3012"/>
                  </a:lnTo>
                  <a:lnTo>
                    <a:pt x="588" y="2985"/>
                  </a:lnTo>
                  <a:lnTo>
                    <a:pt x="556" y="2958"/>
                  </a:lnTo>
                  <a:lnTo>
                    <a:pt x="527" y="2931"/>
                  </a:lnTo>
                  <a:lnTo>
                    <a:pt x="498" y="2902"/>
                  </a:lnTo>
                  <a:lnTo>
                    <a:pt x="470" y="2873"/>
                  </a:lnTo>
                  <a:lnTo>
                    <a:pt x="442" y="2843"/>
                  </a:lnTo>
                  <a:lnTo>
                    <a:pt x="415" y="2813"/>
                  </a:lnTo>
                  <a:lnTo>
                    <a:pt x="388" y="2782"/>
                  </a:lnTo>
                  <a:lnTo>
                    <a:pt x="363" y="2750"/>
                  </a:lnTo>
                  <a:lnTo>
                    <a:pt x="338" y="2717"/>
                  </a:lnTo>
                  <a:lnTo>
                    <a:pt x="313" y="2685"/>
                  </a:lnTo>
                  <a:lnTo>
                    <a:pt x="291" y="2651"/>
                  </a:lnTo>
                  <a:lnTo>
                    <a:pt x="268" y="2616"/>
                  </a:lnTo>
                  <a:lnTo>
                    <a:pt x="246" y="2581"/>
                  </a:lnTo>
                  <a:lnTo>
                    <a:pt x="226" y="2546"/>
                  </a:lnTo>
                  <a:lnTo>
                    <a:pt x="206" y="2510"/>
                  </a:lnTo>
                  <a:lnTo>
                    <a:pt x="186" y="2474"/>
                  </a:lnTo>
                  <a:lnTo>
                    <a:pt x="168" y="2437"/>
                  </a:lnTo>
                  <a:lnTo>
                    <a:pt x="150" y="2400"/>
                  </a:lnTo>
                  <a:lnTo>
                    <a:pt x="134" y="2362"/>
                  </a:lnTo>
                  <a:lnTo>
                    <a:pt x="118" y="2324"/>
                  </a:lnTo>
                  <a:lnTo>
                    <a:pt x="103" y="2285"/>
                  </a:lnTo>
                  <a:lnTo>
                    <a:pt x="90" y="2246"/>
                  </a:lnTo>
                  <a:lnTo>
                    <a:pt x="76" y="2205"/>
                  </a:lnTo>
                  <a:lnTo>
                    <a:pt x="65" y="2166"/>
                  </a:lnTo>
                  <a:lnTo>
                    <a:pt x="54" y="2125"/>
                  </a:lnTo>
                  <a:lnTo>
                    <a:pt x="44" y="2084"/>
                  </a:lnTo>
                  <a:lnTo>
                    <a:pt x="35" y="2043"/>
                  </a:lnTo>
                  <a:lnTo>
                    <a:pt x="27" y="2002"/>
                  </a:lnTo>
                  <a:lnTo>
                    <a:pt x="20" y="1959"/>
                  </a:lnTo>
                  <a:lnTo>
                    <a:pt x="14" y="1917"/>
                  </a:lnTo>
                  <a:lnTo>
                    <a:pt x="9" y="1875"/>
                  </a:lnTo>
                  <a:lnTo>
                    <a:pt x="5" y="1831"/>
                  </a:lnTo>
                  <a:lnTo>
                    <a:pt x="2" y="1788"/>
                  </a:lnTo>
                  <a:lnTo>
                    <a:pt x="1" y="1744"/>
                  </a:lnTo>
                  <a:lnTo>
                    <a:pt x="0" y="1700"/>
                  </a:lnTo>
                  <a:lnTo>
                    <a:pt x="0" y="1700"/>
                  </a:lnTo>
                  <a:lnTo>
                    <a:pt x="1" y="1656"/>
                  </a:lnTo>
                  <a:lnTo>
                    <a:pt x="2" y="1612"/>
                  </a:lnTo>
                  <a:lnTo>
                    <a:pt x="5" y="1570"/>
                  </a:lnTo>
                  <a:lnTo>
                    <a:pt x="9" y="1527"/>
                  </a:lnTo>
                  <a:lnTo>
                    <a:pt x="14" y="1484"/>
                  </a:lnTo>
                  <a:lnTo>
                    <a:pt x="20" y="1441"/>
                  </a:lnTo>
                  <a:lnTo>
                    <a:pt x="27" y="1400"/>
                  </a:lnTo>
                  <a:lnTo>
                    <a:pt x="35" y="1358"/>
                  </a:lnTo>
                  <a:lnTo>
                    <a:pt x="44" y="1316"/>
                  </a:lnTo>
                  <a:lnTo>
                    <a:pt x="54" y="1276"/>
                  </a:lnTo>
                  <a:lnTo>
                    <a:pt x="65" y="1234"/>
                  </a:lnTo>
                  <a:lnTo>
                    <a:pt x="76" y="1195"/>
                  </a:lnTo>
                  <a:lnTo>
                    <a:pt x="90" y="1155"/>
                  </a:lnTo>
                  <a:lnTo>
                    <a:pt x="103" y="1116"/>
                  </a:lnTo>
                  <a:lnTo>
                    <a:pt x="118" y="1077"/>
                  </a:lnTo>
                  <a:lnTo>
                    <a:pt x="134" y="1038"/>
                  </a:lnTo>
                  <a:lnTo>
                    <a:pt x="150" y="1000"/>
                  </a:lnTo>
                  <a:lnTo>
                    <a:pt x="168" y="963"/>
                  </a:lnTo>
                  <a:lnTo>
                    <a:pt x="186" y="926"/>
                  </a:lnTo>
                  <a:lnTo>
                    <a:pt x="206" y="890"/>
                  </a:lnTo>
                  <a:lnTo>
                    <a:pt x="226" y="854"/>
                  </a:lnTo>
                  <a:lnTo>
                    <a:pt x="246" y="819"/>
                  </a:lnTo>
                  <a:lnTo>
                    <a:pt x="268" y="784"/>
                  </a:lnTo>
                  <a:lnTo>
                    <a:pt x="291" y="749"/>
                  </a:lnTo>
                  <a:lnTo>
                    <a:pt x="313" y="717"/>
                  </a:lnTo>
                  <a:lnTo>
                    <a:pt x="338" y="683"/>
                  </a:lnTo>
                  <a:lnTo>
                    <a:pt x="363" y="650"/>
                  </a:lnTo>
                  <a:lnTo>
                    <a:pt x="388" y="619"/>
                  </a:lnTo>
                  <a:lnTo>
                    <a:pt x="415" y="588"/>
                  </a:lnTo>
                  <a:lnTo>
                    <a:pt x="442" y="557"/>
                  </a:lnTo>
                  <a:lnTo>
                    <a:pt x="470" y="527"/>
                  </a:lnTo>
                  <a:lnTo>
                    <a:pt x="498" y="498"/>
                  </a:lnTo>
                  <a:lnTo>
                    <a:pt x="527" y="470"/>
                  </a:lnTo>
                  <a:lnTo>
                    <a:pt x="556" y="442"/>
                  </a:lnTo>
                  <a:lnTo>
                    <a:pt x="588" y="415"/>
                  </a:lnTo>
                  <a:lnTo>
                    <a:pt x="618" y="388"/>
                  </a:lnTo>
                  <a:lnTo>
                    <a:pt x="651" y="363"/>
                  </a:lnTo>
                  <a:lnTo>
                    <a:pt x="682" y="338"/>
                  </a:lnTo>
                  <a:lnTo>
                    <a:pt x="716" y="314"/>
                  </a:lnTo>
                  <a:lnTo>
                    <a:pt x="750" y="291"/>
                  </a:lnTo>
                  <a:lnTo>
                    <a:pt x="784" y="269"/>
                  </a:lnTo>
                  <a:lnTo>
                    <a:pt x="818" y="246"/>
                  </a:lnTo>
                  <a:lnTo>
                    <a:pt x="853" y="226"/>
                  </a:lnTo>
                  <a:lnTo>
                    <a:pt x="889" y="206"/>
                  </a:lnTo>
                  <a:lnTo>
                    <a:pt x="925" y="186"/>
                  </a:lnTo>
                  <a:lnTo>
                    <a:pt x="962" y="168"/>
                  </a:lnTo>
                  <a:lnTo>
                    <a:pt x="1000" y="150"/>
                  </a:lnTo>
                  <a:lnTo>
                    <a:pt x="1038" y="134"/>
                  </a:lnTo>
                  <a:lnTo>
                    <a:pt x="1076" y="118"/>
                  </a:lnTo>
                  <a:lnTo>
                    <a:pt x="1115" y="103"/>
                  </a:lnTo>
                  <a:lnTo>
                    <a:pt x="1155" y="90"/>
                  </a:lnTo>
                  <a:lnTo>
                    <a:pt x="1194" y="76"/>
                  </a:lnTo>
                  <a:lnTo>
                    <a:pt x="1235" y="65"/>
                  </a:lnTo>
                  <a:lnTo>
                    <a:pt x="1275" y="54"/>
                  </a:lnTo>
                  <a:lnTo>
                    <a:pt x="1316" y="44"/>
                  </a:lnTo>
                  <a:lnTo>
                    <a:pt x="1357" y="35"/>
                  </a:lnTo>
                  <a:lnTo>
                    <a:pt x="1399" y="27"/>
                  </a:lnTo>
                  <a:lnTo>
                    <a:pt x="1440" y="20"/>
                  </a:lnTo>
                  <a:lnTo>
                    <a:pt x="1483" y="14"/>
                  </a:lnTo>
                  <a:lnTo>
                    <a:pt x="1526" y="9"/>
                  </a:lnTo>
                  <a:lnTo>
                    <a:pt x="1569" y="5"/>
                  </a:lnTo>
                  <a:lnTo>
                    <a:pt x="1611" y="2"/>
                  </a:lnTo>
                  <a:lnTo>
                    <a:pt x="1655" y="1"/>
                  </a:lnTo>
                  <a:lnTo>
                    <a:pt x="1699" y="0"/>
                  </a:lnTo>
                  <a:lnTo>
                    <a:pt x="1699" y="0"/>
                  </a:lnTo>
                  <a:lnTo>
                    <a:pt x="1743" y="1"/>
                  </a:lnTo>
                  <a:lnTo>
                    <a:pt x="1787" y="2"/>
                  </a:lnTo>
                  <a:lnTo>
                    <a:pt x="1829" y="5"/>
                  </a:lnTo>
                  <a:lnTo>
                    <a:pt x="1873" y="9"/>
                  </a:lnTo>
                  <a:lnTo>
                    <a:pt x="1915" y="14"/>
                  </a:lnTo>
                  <a:lnTo>
                    <a:pt x="1958" y="20"/>
                  </a:lnTo>
                  <a:lnTo>
                    <a:pt x="2000" y="27"/>
                  </a:lnTo>
                  <a:lnTo>
                    <a:pt x="2042" y="35"/>
                  </a:lnTo>
                  <a:lnTo>
                    <a:pt x="2083" y="44"/>
                  </a:lnTo>
                  <a:lnTo>
                    <a:pt x="2124" y="54"/>
                  </a:lnTo>
                  <a:lnTo>
                    <a:pt x="2165" y="65"/>
                  </a:lnTo>
                  <a:lnTo>
                    <a:pt x="2204" y="76"/>
                  </a:lnTo>
                  <a:lnTo>
                    <a:pt x="2244" y="90"/>
                  </a:lnTo>
                  <a:lnTo>
                    <a:pt x="2284" y="103"/>
                  </a:lnTo>
                  <a:lnTo>
                    <a:pt x="2322" y="118"/>
                  </a:lnTo>
                  <a:lnTo>
                    <a:pt x="2360" y="134"/>
                  </a:lnTo>
                  <a:lnTo>
                    <a:pt x="2399" y="150"/>
                  </a:lnTo>
                  <a:lnTo>
                    <a:pt x="2436" y="168"/>
                  </a:lnTo>
                  <a:lnTo>
                    <a:pt x="2473" y="186"/>
                  </a:lnTo>
                  <a:lnTo>
                    <a:pt x="2509" y="206"/>
                  </a:lnTo>
                  <a:lnTo>
                    <a:pt x="2545" y="226"/>
                  </a:lnTo>
                  <a:lnTo>
                    <a:pt x="2580" y="246"/>
                  </a:lnTo>
                  <a:lnTo>
                    <a:pt x="2614" y="269"/>
                  </a:lnTo>
                  <a:lnTo>
                    <a:pt x="2649" y="291"/>
                  </a:lnTo>
                  <a:lnTo>
                    <a:pt x="2683" y="314"/>
                  </a:lnTo>
                  <a:lnTo>
                    <a:pt x="2716" y="338"/>
                  </a:lnTo>
                  <a:lnTo>
                    <a:pt x="2748" y="363"/>
                  </a:lnTo>
                  <a:lnTo>
                    <a:pt x="2780" y="388"/>
                  </a:lnTo>
                  <a:lnTo>
                    <a:pt x="2811" y="415"/>
                  </a:lnTo>
                  <a:lnTo>
                    <a:pt x="2842" y="442"/>
                  </a:lnTo>
                  <a:lnTo>
                    <a:pt x="2871" y="470"/>
                  </a:lnTo>
                  <a:lnTo>
                    <a:pt x="2900" y="498"/>
                  </a:lnTo>
                  <a:lnTo>
                    <a:pt x="2929" y="527"/>
                  </a:lnTo>
                  <a:lnTo>
                    <a:pt x="2956" y="557"/>
                  </a:lnTo>
                  <a:lnTo>
                    <a:pt x="2983" y="588"/>
                  </a:lnTo>
                  <a:lnTo>
                    <a:pt x="3010" y="619"/>
                  </a:lnTo>
                  <a:lnTo>
                    <a:pt x="3036" y="650"/>
                  </a:lnTo>
                  <a:lnTo>
                    <a:pt x="3061" y="683"/>
                  </a:lnTo>
                  <a:lnTo>
                    <a:pt x="3085" y="717"/>
                  </a:lnTo>
                  <a:lnTo>
                    <a:pt x="3108" y="749"/>
                  </a:lnTo>
                  <a:lnTo>
                    <a:pt x="3131" y="784"/>
                  </a:lnTo>
                  <a:lnTo>
                    <a:pt x="3152" y="819"/>
                  </a:lnTo>
                  <a:lnTo>
                    <a:pt x="3173" y="854"/>
                  </a:lnTo>
                  <a:lnTo>
                    <a:pt x="3194" y="890"/>
                  </a:lnTo>
                  <a:lnTo>
                    <a:pt x="3213" y="926"/>
                  </a:lnTo>
                  <a:lnTo>
                    <a:pt x="3231" y="963"/>
                  </a:lnTo>
                  <a:lnTo>
                    <a:pt x="3248" y="1000"/>
                  </a:lnTo>
                  <a:lnTo>
                    <a:pt x="3265" y="1038"/>
                  </a:lnTo>
                  <a:lnTo>
                    <a:pt x="3280" y="1077"/>
                  </a:lnTo>
                  <a:lnTo>
                    <a:pt x="3295" y="1116"/>
                  </a:lnTo>
                  <a:lnTo>
                    <a:pt x="3308" y="1155"/>
                  </a:lnTo>
                  <a:lnTo>
                    <a:pt x="3322" y="1195"/>
                  </a:lnTo>
                  <a:lnTo>
                    <a:pt x="3334" y="1234"/>
                  </a:lnTo>
                  <a:lnTo>
                    <a:pt x="3344" y="1276"/>
                  </a:lnTo>
                  <a:lnTo>
                    <a:pt x="3354" y="1316"/>
                  </a:lnTo>
                  <a:lnTo>
                    <a:pt x="3363" y="1358"/>
                  </a:lnTo>
                  <a:lnTo>
                    <a:pt x="3371" y="1400"/>
                  </a:lnTo>
                  <a:lnTo>
                    <a:pt x="3378" y="1441"/>
                  </a:lnTo>
                  <a:lnTo>
                    <a:pt x="3385" y="1484"/>
                  </a:lnTo>
                  <a:lnTo>
                    <a:pt x="3389" y="1527"/>
                  </a:lnTo>
                  <a:lnTo>
                    <a:pt x="3394" y="1570"/>
                  </a:lnTo>
                  <a:lnTo>
                    <a:pt x="3396" y="1612"/>
                  </a:lnTo>
                  <a:lnTo>
                    <a:pt x="3397" y="1656"/>
                  </a:lnTo>
                  <a:lnTo>
                    <a:pt x="3398" y="1700"/>
                  </a:lnTo>
                  <a:lnTo>
                    <a:pt x="3398" y="1700"/>
                  </a:lnTo>
                  <a:close/>
                  <a:moveTo>
                    <a:pt x="3235" y="1700"/>
                  </a:moveTo>
                  <a:lnTo>
                    <a:pt x="3235" y="1700"/>
                  </a:lnTo>
                  <a:lnTo>
                    <a:pt x="3234" y="1661"/>
                  </a:lnTo>
                  <a:lnTo>
                    <a:pt x="3233" y="1621"/>
                  </a:lnTo>
                  <a:lnTo>
                    <a:pt x="3231" y="1582"/>
                  </a:lnTo>
                  <a:lnTo>
                    <a:pt x="3227" y="1543"/>
                  </a:lnTo>
                  <a:lnTo>
                    <a:pt x="3223" y="1504"/>
                  </a:lnTo>
                  <a:lnTo>
                    <a:pt x="3217" y="1466"/>
                  </a:lnTo>
                  <a:lnTo>
                    <a:pt x="3211" y="1428"/>
                  </a:lnTo>
                  <a:lnTo>
                    <a:pt x="3204" y="1391"/>
                  </a:lnTo>
                  <a:lnTo>
                    <a:pt x="3196" y="1353"/>
                  </a:lnTo>
                  <a:lnTo>
                    <a:pt x="3187" y="1316"/>
                  </a:lnTo>
                  <a:lnTo>
                    <a:pt x="3177" y="1279"/>
                  </a:lnTo>
                  <a:lnTo>
                    <a:pt x="3166" y="1243"/>
                  </a:lnTo>
                  <a:lnTo>
                    <a:pt x="3154" y="1207"/>
                  </a:lnTo>
                  <a:lnTo>
                    <a:pt x="3142" y="1172"/>
                  </a:lnTo>
                  <a:lnTo>
                    <a:pt x="3128" y="1136"/>
                  </a:lnTo>
                  <a:lnTo>
                    <a:pt x="3114" y="1103"/>
                  </a:lnTo>
                  <a:lnTo>
                    <a:pt x="3099" y="1068"/>
                  </a:lnTo>
                  <a:lnTo>
                    <a:pt x="3083" y="1034"/>
                  </a:lnTo>
                  <a:lnTo>
                    <a:pt x="3067" y="1000"/>
                  </a:lnTo>
                  <a:lnTo>
                    <a:pt x="3050" y="967"/>
                  </a:lnTo>
                  <a:lnTo>
                    <a:pt x="3032" y="935"/>
                  </a:lnTo>
                  <a:lnTo>
                    <a:pt x="3013" y="903"/>
                  </a:lnTo>
                  <a:lnTo>
                    <a:pt x="2993" y="872"/>
                  </a:lnTo>
                  <a:lnTo>
                    <a:pt x="2972" y="841"/>
                  </a:lnTo>
                  <a:lnTo>
                    <a:pt x="2952" y="811"/>
                  </a:lnTo>
                  <a:lnTo>
                    <a:pt x="2929" y="781"/>
                  </a:lnTo>
                  <a:lnTo>
                    <a:pt x="2907" y="751"/>
                  </a:lnTo>
                  <a:lnTo>
                    <a:pt x="2884" y="723"/>
                  </a:lnTo>
                  <a:lnTo>
                    <a:pt x="2861" y="695"/>
                  </a:lnTo>
                  <a:lnTo>
                    <a:pt x="2836" y="667"/>
                  </a:lnTo>
                  <a:lnTo>
                    <a:pt x="2811" y="640"/>
                  </a:lnTo>
                  <a:lnTo>
                    <a:pt x="2785" y="614"/>
                  </a:lnTo>
                  <a:lnTo>
                    <a:pt x="2758" y="588"/>
                  </a:lnTo>
                  <a:lnTo>
                    <a:pt x="2731" y="562"/>
                  </a:lnTo>
                  <a:lnTo>
                    <a:pt x="2704" y="539"/>
                  </a:lnTo>
                  <a:lnTo>
                    <a:pt x="2676" y="515"/>
                  </a:lnTo>
                  <a:lnTo>
                    <a:pt x="2647" y="491"/>
                  </a:lnTo>
                  <a:lnTo>
                    <a:pt x="2618" y="469"/>
                  </a:lnTo>
                  <a:lnTo>
                    <a:pt x="2589" y="448"/>
                  </a:lnTo>
                  <a:lnTo>
                    <a:pt x="2558" y="426"/>
                  </a:lnTo>
                  <a:lnTo>
                    <a:pt x="2527" y="406"/>
                  </a:lnTo>
                  <a:lnTo>
                    <a:pt x="2495" y="386"/>
                  </a:lnTo>
                  <a:lnTo>
                    <a:pt x="2464" y="368"/>
                  </a:lnTo>
                  <a:lnTo>
                    <a:pt x="2431" y="350"/>
                  </a:lnTo>
                  <a:lnTo>
                    <a:pt x="2399" y="332"/>
                  </a:lnTo>
                  <a:lnTo>
                    <a:pt x="2365" y="315"/>
                  </a:lnTo>
                  <a:lnTo>
                    <a:pt x="2331" y="299"/>
                  </a:lnTo>
                  <a:lnTo>
                    <a:pt x="2297" y="284"/>
                  </a:lnTo>
                  <a:lnTo>
                    <a:pt x="2262" y="270"/>
                  </a:lnTo>
                  <a:lnTo>
                    <a:pt x="2228" y="257"/>
                  </a:lnTo>
                  <a:lnTo>
                    <a:pt x="2192" y="244"/>
                  </a:lnTo>
                  <a:lnTo>
                    <a:pt x="2156" y="233"/>
                  </a:lnTo>
                  <a:lnTo>
                    <a:pt x="2120" y="222"/>
                  </a:lnTo>
                  <a:lnTo>
                    <a:pt x="2083" y="212"/>
                  </a:lnTo>
                  <a:lnTo>
                    <a:pt x="2045" y="203"/>
                  </a:lnTo>
                  <a:lnTo>
                    <a:pt x="2008" y="194"/>
                  </a:lnTo>
                  <a:lnTo>
                    <a:pt x="1971" y="188"/>
                  </a:lnTo>
                  <a:lnTo>
                    <a:pt x="1933" y="181"/>
                  </a:lnTo>
                  <a:lnTo>
                    <a:pt x="1895" y="176"/>
                  </a:lnTo>
                  <a:lnTo>
                    <a:pt x="1856" y="172"/>
                  </a:lnTo>
                  <a:lnTo>
                    <a:pt x="1817" y="168"/>
                  </a:lnTo>
                  <a:lnTo>
                    <a:pt x="1778" y="165"/>
                  </a:lnTo>
                  <a:lnTo>
                    <a:pt x="1738" y="164"/>
                  </a:lnTo>
                  <a:lnTo>
                    <a:pt x="1699" y="164"/>
                  </a:lnTo>
                  <a:lnTo>
                    <a:pt x="1699" y="164"/>
                  </a:lnTo>
                  <a:lnTo>
                    <a:pt x="1660" y="164"/>
                  </a:lnTo>
                  <a:lnTo>
                    <a:pt x="1620" y="165"/>
                  </a:lnTo>
                  <a:lnTo>
                    <a:pt x="1581" y="168"/>
                  </a:lnTo>
                  <a:lnTo>
                    <a:pt x="1542" y="172"/>
                  </a:lnTo>
                  <a:lnTo>
                    <a:pt x="1503" y="176"/>
                  </a:lnTo>
                  <a:lnTo>
                    <a:pt x="1465" y="181"/>
                  </a:lnTo>
                  <a:lnTo>
                    <a:pt x="1427" y="188"/>
                  </a:lnTo>
                  <a:lnTo>
                    <a:pt x="1390" y="194"/>
                  </a:lnTo>
                  <a:lnTo>
                    <a:pt x="1353" y="203"/>
                  </a:lnTo>
                  <a:lnTo>
                    <a:pt x="1316" y="212"/>
                  </a:lnTo>
                  <a:lnTo>
                    <a:pt x="1278" y="222"/>
                  </a:lnTo>
                  <a:lnTo>
                    <a:pt x="1242" y="233"/>
                  </a:lnTo>
                  <a:lnTo>
                    <a:pt x="1206" y="244"/>
                  </a:lnTo>
                  <a:lnTo>
                    <a:pt x="1172" y="257"/>
                  </a:lnTo>
                  <a:lnTo>
                    <a:pt x="1136" y="270"/>
                  </a:lnTo>
                  <a:lnTo>
                    <a:pt x="1102" y="284"/>
                  </a:lnTo>
                  <a:lnTo>
                    <a:pt x="1067" y="299"/>
                  </a:lnTo>
                  <a:lnTo>
                    <a:pt x="1033" y="315"/>
                  </a:lnTo>
                  <a:lnTo>
                    <a:pt x="1001" y="332"/>
                  </a:lnTo>
                  <a:lnTo>
                    <a:pt x="967" y="350"/>
                  </a:lnTo>
                  <a:lnTo>
                    <a:pt x="934" y="368"/>
                  </a:lnTo>
                  <a:lnTo>
                    <a:pt x="903" y="386"/>
                  </a:lnTo>
                  <a:lnTo>
                    <a:pt x="871" y="406"/>
                  </a:lnTo>
                  <a:lnTo>
                    <a:pt x="841" y="426"/>
                  </a:lnTo>
                  <a:lnTo>
                    <a:pt x="811" y="448"/>
                  </a:lnTo>
                  <a:lnTo>
                    <a:pt x="780" y="469"/>
                  </a:lnTo>
                  <a:lnTo>
                    <a:pt x="751" y="491"/>
                  </a:lnTo>
                  <a:lnTo>
                    <a:pt x="723" y="515"/>
                  </a:lnTo>
                  <a:lnTo>
                    <a:pt x="695" y="539"/>
                  </a:lnTo>
                  <a:lnTo>
                    <a:pt x="667" y="562"/>
                  </a:lnTo>
                  <a:lnTo>
                    <a:pt x="640" y="588"/>
                  </a:lnTo>
                  <a:lnTo>
                    <a:pt x="614" y="614"/>
                  </a:lnTo>
                  <a:lnTo>
                    <a:pt x="588" y="640"/>
                  </a:lnTo>
                  <a:lnTo>
                    <a:pt x="562" y="667"/>
                  </a:lnTo>
                  <a:lnTo>
                    <a:pt x="538" y="695"/>
                  </a:lnTo>
                  <a:lnTo>
                    <a:pt x="515" y="723"/>
                  </a:lnTo>
                  <a:lnTo>
                    <a:pt x="491" y="751"/>
                  </a:lnTo>
                  <a:lnTo>
                    <a:pt x="469" y="781"/>
                  </a:lnTo>
                  <a:lnTo>
                    <a:pt x="447" y="811"/>
                  </a:lnTo>
                  <a:lnTo>
                    <a:pt x="426" y="841"/>
                  </a:lnTo>
                  <a:lnTo>
                    <a:pt x="406" y="872"/>
                  </a:lnTo>
                  <a:lnTo>
                    <a:pt x="385" y="903"/>
                  </a:lnTo>
                  <a:lnTo>
                    <a:pt x="367" y="935"/>
                  </a:lnTo>
                  <a:lnTo>
                    <a:pt x="349" y="967"/>
                  </a:lnTo>
                  <a:lnTo>
                    <a:pt x="331" y="1000"/>
                  </a:lnTo>
                  <a:lnTo>
                    <a:pt x="315" y="1034"/>
                  </a:lnTo>
                  <a:lnTo>
                    <a:pt x="299" y="1068"/>
                  </a:lnTo>
                  <a:lnTo>
                    <a:pt x="284" y="1103"/>
                  </a:lnTo>
                  <a:lnTo>
                    <a:pt x="270" y="1136"/>
                  </a:lnTo>
                  <a:lnTo>
                    <a:pt x="257" y="1172"/>
                  </a:lnTo>
                  <a:lnTo>
                    <a:pt x="244" y="1207"/>
                  </a:lnTo>
                  <a:lnTo>
                    <a:pt x="233" y="1243"/>
                  </a:lnTo>
                  <a:lnTo>
                    <a:pt x="222" y="1279"/>
                  </a:lnTo>
                  <a:lnTo>
                    <a:pt x="212" y="1316"/>
                  </a:lnTo>
                  <a:lnTo>
                    <a:pt x="203" y="1353"/>
                  </a:lnTo>
                  <a:lnTo>
                    <a:pt x="194" y="1391"/>
                  </a:lnTo>
                  <a:lnTo>
                    <a:pt x="188" y="1428"/>
                  </a:lnTo>
                  <a:lnTo>
                    <a:pt x="181" y="1466"/>
                  </a:lnTo>
                  <a:lnTo>
                    <a:pt x="176" y="1504"/>
                  </a:lnTo>
                  <a:lnTo>
                    <a:pt x="172" y="1543"/>
                  </a:lnTo>
                  <a:lnTo>
                    <a:pt x="168" y="1582"/>
                  </a:lnTo>
                  <a:lnTo>
                    <a:pt x="165" y="1621"/>
                  </a:lnTo>
                  <a:lnTo>
                    <a:pt x="164" y="1661"/>
                  </a:lnTo>
                  <a:lnTo>
                    <a:pt x="164" y="1700"/>
                  </a:lnTo>
                  <a:lnTo>
                    <a:pt x="164" y="1700"/>
                  </a:lnTo>
                  <a:lnTo>
                    <a:pt x="164" y="1739"/>
                  </a:lnTo>
                  <a:lnTo>
                    <a:pt x="165" y="1779"/>
                  </a:lnTo>
                  <a:lnTo>
                    <a:pt x="168" y="1818"/>
                  </a:lnTo>
                  <a:lnTo>
                    <a:pt x="172" y="1858"/>
                  </a:lnTo>
                  <a:lnTo>
                    <a:pt x="176" y="1896"/>
                  </a:lnTo>
                  <a:lnTo>
                    <a:pt x="181" y="1934"/>
                  </a:lnTo>
                  <a:lnTo>
                    <a:pt x="188" y="1972"/>
                  </a:lnTo>
                  <a:lnTo>
                    <a:pt x="194" y="2010"/>
                  </a:lnTo>
                  <a:lnTo>
                    <a:pt x="203" y="2047"/>
                  </a:lnTo>
                  <a:lnTo>
                    <a:pt x="212" y="2084"/>
                  </a:lnTo>
                  <a:lnTo>
                    <a:pt x="222" y="2121"/>
                  </a:lnTo>
                  <a:lnTo>
                    <a:pt x="233" y="2157"/>
                  </a:lnTo>
                  <a:lnTo>
                    <a:pt x="244" y="2193"/>
                  </a:lnTo>
                  <a:lnTo>
                    <a:pt x="257" y="2229"/>
                  </a:lnTo>
                  <a:lnTo>
                    <a:pt x="270" y="2264"/>
                  </a:lnTo>
                  <a:lnTo>
                    <a:pt x="284" y="2299"/>
                  </a:lnTo>
                  <a:lnTo>
                    <a:pt x="299" y="2333"/>
                  </a:lnTo>
                  <a:lnTo>
                    <a:pt x="315" y="2366"/>
                  </a:lnTo>
                  <a:lnTo>
                    <a:pt x="331" y="2400"/>
                  </a:lnTo>
                  <a:lnTo>
                    <a:pt x="349" y="2433"/>
                  </a:lnTo>
                  <a:lnTo>
                    <a:pt x="367" y="2465"/>
                  </a:lnTo>
                  <a:lnTo>
                    <a:pt x="385" y="2497"/>
                  </a:lnTo>
                  <a:lnTo>
                    <a:pt x="406" y="2528"/>
                  </a:lnTo>
                  <a:lnTo>
                    <a:pt x="426" y="2560"/>
                  </a:lnTo>
                  <a:lnTo>
                    <a:pt x="447" y="2590"/>
                  </a:lnTo>
                  <a:lnTo>
                    <a:pt x="469" y="2620"/>
                  </a:lnTo>
                  <a:lnTo>
                    <a:pt x="491" y="2649"/>
                  </a:lnTo>
                  <a:lnTo>
                    <a:pt x="515" y="2678"/>
                  </a:lnTo>
                  <a:lnTo>
                    <a:pt x="538" y="2706"/>
                  </a:lnTo>
                  <a:lnTo>
                    <a:pt x="562" y="2733"/>
                  </a:lnTo>
                  <a:lnTo>
                    <a:pt x="588" y="2760"/>
                  </a:lnTo>
                  <a:lnTo>
                    <a:pt x="614" y="2787"/>
                  </a:lnTo>
                  <a:lnTo>
                    <a:pt x="640" y="2813"/>
                  </a:lnTo>
                  <a:lnTo>
                    <a:pt x="667" y="2838"/>
                  </a:lnTo>
                  <a:lnTo>
                    <a:pt x="695" y="2863"/>
                  </a:lnTo>
                  <a:lnTo>
                    <a:pt x="723" y="2886"/>
                  </a:lnTo>
                  <a:lnTo>
                    <a:pt x="751" y="2909"/>
                  </a:lnTo>
                  <a:lnTo>
                    <a:pt x="780" y="2931"/>
                  </a:lnTo>
                  <a:lnTo>
                    <a:pt x="811" y="2954"/>
                  </a:lnTo>
                  <a:lnTo>
                    <a:pt x="841" y="2974"/>
                  </a:lnTo>
                  <a:lnTo>
                    <a:pt x="871" y="2994"/>
                  </a:lnTo>
                  <a:lnTo>
                    <a:pt x="903" y="3015"/>
                  </a:lnTo>
                  <a:lnTo>
                    <a:pt x="934" y="3034"/>
                  </a:lnTo>
                  <a:lnTo>
                    <a:pt x="967" y="3052"/>
                  </a:lnTo>
                  <a:lnTo>
                    <a:pt x="1001" y="3069"/>
                  </a:lnTo>
                  <a:lnTo>
                    <a:pt x="1033" y="3085"/>
                  </a:lnTo>
                  <a:lnTo>
                    <a:pt x="1067" y="3101"/>
                  </a:lnTo>
                  <a:lnTo>
                    <a:pt x="1102" y="3116"/>
                  </a:lnTo>
                  <a:lnTo>
                    <a:pt x="1136" y="3130"/>
                  </a:lnTo>
                  <a:lnTo>
                    <a:pt x="1172" y="3144"/>
                  </a:lnTo>
                  <a:lnTo>
                    <a:pt x="1206" y="3156"/>
                  </a:lnTo>
                  <a:lnTo>
                    <a:pt x="1242" y="3168"/>
                  </a:lnTo>
                  <a:lnTo>
                    <a:pt x="1278" y="3179"/>
                  </a:lnTo>
                  <a:lnTo>
                    <a:pt x="1316" y="3189"/>
                  </a:lnTo>
                  <a:lnTo>
                    <a:pt x="1353" y="3198"/>
                  </a:lnTo>
                  <a:lnTo>
                    <a:pt x="1390" y="3206"/>
                  </a:lnTo>
                  <a:lnTo>
                    <a:pt x="1427" y="3213"/>
                  </a:lnTo>
                  <a:lnTo>
                    <a:pt x="1465" y="3219"/>
                  </a:lnTo>
                  <a:lnTo>
                    <a:pt x="1503" y="3225"/>
                  </a:lnTo>
                  <a:lnTo>
                    <a:pt x="1542" y="3229"/>
                  </a:lnTo>
                  <a:lnTo>
                    <a:pt x="1581" y="3233"/>
                  </a:lnTo>
                  <a:lnTo>
                    <a:pt x="1620" y="3235"/>
                  </a:lnTo>
                  <a:lnTo>
                    <a:pt x="1660" y="3236"/>
                  </a:lnTo>
                  <a:lnTo>
                    <a:pt x="1699" y="3237"/>
                  </a:lnTo>
                  <a:lnTo>
                    <a:pt x="1699" y="3237"/>
                  </a:lnTo>
                  <a:lnTo>
                    <a:pt x="1738" y="3236"/>
                  </a:lnTo>
                  <a:lnTo>
                    <a:pt x="1778" y="3235"/>
                  </a:lnTo>
                  <a:lnTo>
                    <a:pt x="1817" y="3233"/>
                  </a:lnTo>
                  <a:lnTo>
                    <a:pt x="1856" y="3229"/>
                  </a:lnTo>
                  <a:lnTo>
                    <a:pt x="1895" y="3225"/>
                  </a:lnTo>
                  <a:lnTo>
                    <a:pt x="1933" y="3219"/>
                  </a:lnTo>
                  <a:lnTo>
                    <a:pt x="1971" y="3213"/>
                  </a:lnTo>
                  <a:lnTo>
                    <a:pt x="2008" y="3206"/>
                  </a:lnTo>
                  <a:lnTo>
                    <a:pt x="2045" y="3198"/>
                  </a:lnTo>
                  <a:lnTo>
                    <a:pt x="2083" y="3189"/>
                  </a:lnTo>
                  <a:lnTo>
                    <a:pt x="2120" y="3179"/>
                  </a:lnTo>
                  <a:lnTo>
                    <a:pt x="2156" y="3168"/>
                  </a:lnTo>
                  <a:lnTo>
                    <a:pt x="2192" y="3156"/>
                  </a:lnTo>
                  <a:lnTo>
                    <a:pt x="2228" y="3144"/>
                  </a:lnTo>
                  <a:lnTo>
                    <a:pt x="2262" y="3130"/>
                  </a:lnTo>
                  <a:lnTo>
                    <a:pt x="2297" y="3116"/>
                  </a:lnTo>
                  <a:lnTo>
                    <a:pt x="2331" y="3101"/>
                  </a:lnTo>
                  <a:lnTo>
                    <a:pt x="2365" y="3085"/>
                  </a:lnTo>
                  <a:lnTo>
                    <a:pt x="2399" y="3069"/>
                  </a:lnTo>
                  <a:lnTo>
                    <a:pt x="2431" y="3052"/>
                  </a:lnTo>
                  <a:lnTo>
                    <a:pt x="2464" y="3034"/>
                  </a:lnTo>
                  <a:lnTo>
                    <a:pt x="2495" y="3015"/>
                  </a:lnTo>
                  <a:lnTo>
                    <a:pt x="2527" y="2994"/>
                  </a:lnTo>
                  <a:lnTo>
                    <a:pt x="2558" y="2974"/>
                  </a:lnTo>
                  <a:lnTo>
                    <a:pt x="2589" y="2954"/>
                  </a:lnTo>
                  <a:lnTo>
                    <a:pt x="2618" y="2931"/>
                  </a:lnTo>
                  <a:lnTo>
                    <a:pt x="2647" y="2909"/>
                  </a:lnTo>
                  <a:lnTo>
                    <a:pt x="2676" y="2886"/>
                  </a:lnTo>
                  <a:lnTo>
                    <a:pt x="2704" y="2863"/>
                  </a:lnTo>
                  <a:lnTo>
                    <a:pt x="2731" y="2838"/>
                  </a:lnTo>
                  <a:lnTo>
                    <a:pt x="2758" y="2813"/>
                  </a:lnTo>
                  <a:lnTo>
                    <a:pt x="2785" y="2787"/>
                  </a:lnTo>
                  <a:lnTo>
                    <a:pt x="2811" y="2760"/>
                  </a:lnTo>
                  <a:lnTo>
                    <a:pt x="2836" y="2733"/>
                  </a:lnTo>
                  <a:lnTo>
                    <a:pt x="2861" y="2706"/>
                  </a:lnTo>
                  <a:lnTo>
                    <a:pt x="2884" y="2678"/>
                  </a:lnTo>
                  <a:lnTo>
                    <a:pt x="2907" y="2649"/>
                  </a:lnTo>
                  <a:lnTo>
                    <a:pt x="2929" y="2620"/>
                  </a:lnTo>
                  <a:lnTo>
                    <a:pt x="2952" y="2590"/>
                  </a:lnTo>
                  <a:lnTo>
                    <a:pt x="2972" y="2560"/>
                  </a:lnTo>
                  <a:lnTo>
                    <a:pt x="2993" y="2528"/>
                  </a:lnTo>
                  <a:lnTo>
                    <a:pt x="3013" y="2497"/>
                  </a:lnTo>
                  <a:lnTo>
                    <a:pt x="3032" y="2465"/>
                  </a:lnTo>
                  <a:lnTo>
                    <a:pt x="3050" y="2433"/>
                  </a:lnTo>
                  <a:lnTo>
                    <a:pt x="3067" y="2400"/>
                  </a:lnTo>
                  <a:lnTo>
                    <a:pt x="3083" y="2366"/>
                  </a:lnTo>
                  <a:lnTo>
                    <a:pt x="3099" y="2333"/>
                  </a:lnTo>
                  <a:lnTo>
                    <a:pt x="3114" y="2299"/>
                  </a:lnTo>
                  <a:lnTo>
                    <a:pt x="3128" y="2264"/>
                  </a:lnTo>
                  <a:lnTo>
                    <a:pt x="3142" y="2229"/>
                  </a:lnTo>
                  <a:lnTo>
                    <a:pt x="3154" y="2193"/>
                  </a:lnTo>
                  <a:lnTo>
                    <a:pt x="3166" y="2157"/>
                  </a:lnTo>
                  <a:lnTo>
                    <a:pt x="3177" y="2121"/>
                  </a:lnTo>
                  <a:lnTo>
                    <a:pt x="3187" y="2084"/>
                  </a:lnTo>
                  <a:lnTo>
                    <a:pt x="3196" y="2047"/>
                  </a:lnTo>
                  <a:lnTo>
                    <a:pt x="3204" y="2010"/>
                  </a:lnTo>
                  <a:lnTo>
                    <a:pt x="3211" y="1972"/>
                  </a:lnTo>
                  <a:lnTo>
                    <a:pt x="3217" y="1934"/>
                  </a:lnTo>
                  <a:lnTo>
                    <a:pt x="3223" y="1896"/>
                  </a:lnTo>
                  <a:lnTo>
                    <a:pt x="3227" y="1858"/>
                  </a:lnTo>
                  <a:lnTo>
                    <a:pt x="3231" y="1818"/>
                  </a:lnTo>
                  <a:lnTo>
                    <a:pt x="3233" y="1779"/>
                  </a:lnTo>
                  <a:lnTo>
                    <a:pt x="3234" y="1739"/>
                  </a:lnTo>
                  <a:lnTo>
                    <a:pt x="3235" y="1700"/>
                  </a:lnTo>
                  <a:lnTo>
                    <a:pt x="3235" y="17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" name="Freeform 14">
              <a:extLst>
                <a:ext uri="{FF2B5EF4-FFF2-40B4-BE49-F238E27FC236}">
                  <a16:creationId xmlns:a16="http://schemas.microsoft.com/office/drawing/2014/main" id="{2322557B-4988-4807-B456-99EE343BD2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92963" y="3632201"/>
              <a:ext cx="544513" cy="544513"/>
            </a:xfrm>
            <a:custGeom>
              <a:avLst/>
              <a:gdLst>
                <a:gd name="T0" fmla="*/ 2650 w 2744"/>
                <a:gd name="T1" fmla="*/ 1877 h 2746"/>
                <a:gd name="T2" fmla="*/ 2343 w 2744"/>
                <a:gd name="T3" fmla="*/ 2344 h 2746"/>
                <a:gd name="T4" fmla="*/ 1876 w 2744"/>
                <a:gd name="T5" fmla="*/ 2651 h 2746"/>
                <a:gd name="T6" fmla="*/ 1337 w 2744"/>
                <a:gd name="T7" fmla="*/ 2746 h 2746"/>
                <a:gd name="T8" fmla="*/ 777 w 2744"/>
                <a:gd name="T9" fmla="*/ 2611 h 2746"/>
                <a:gd name="T10" fmla="*/ 335 w 2744"/>
                <a:gd name="T11" fmla="*/ 2272 h 2746"/>
                <a:gd name="T12" fmla="*/ 62 w 2744"/>
                <a:gd name="T13" fmla="*/ 1782 h 2746"/>
                <a:gd name="T14" fmla="*/ 7 w 2744"/>
                <a:gd name="T15" fmla="*/ 1232 h 2746"/>
                <a:gd name="T16" fmla="*/ 182 w 2744"/>
                <a:gd name="T17" fmla="*/ 690 h 2746"/>
                <a:gd name="T18" fmla="*/ 551 w 2744"/>
                <a:gd name="T19" fmla="*/ 272 h 2746"/>
                <a:gd name="T20" fmla="*/ 1063 w 2744"/>
                <a:gd name="T21" fmla="*/ 35 h 2746"/>
                <a:gd name="T22" fmla="*/ 1615 w 2744"/>
                <a:gd name="T23" fmla="*/ 22 h 2746"/>
                <a:gd name="T24" fmla="*/ 2139 w 2744"/>
                <a:gd name="T25" fmla="*/ 234 h 2746"/>
                <a:gd name="T26" fmla="*/ 2528 w 2744"/>
                <a:gd name="T27" fmla="*/ 633 h 2746"/>
                <a:gd name="T28" fmla="*/ 2728 w 2744"/>
                <a:gd name="T29" fmla="*/ 1164 h 2746"/>
                <a:gd name="T30" fmla="*/ 1095 w 2744"/>
                <a:gd name="T31" fmla="*/ 28 h 2746"/>
                <a:gd name="T32" fmla="*/ 578 w 2744"/>
                <a:gd name="T33" fmla="*/ 253 h 2746"/>
                <a:gd name="T34" fmla="*/ 199 w 2744"/>
                <a:gd name="T35" fmla="*/ 661 h 2746"/>
                <a:gd name="T36" fmla="*/ 11 w 2744"/>
                <a:gd name="T37" fmla="*/ 1199 h 2746"/>
                <a:gd name="T38" fmla="*/ 52 w 2744"/>
                <a:gd name="T39" fmla="*/ 1749 h 2746"/>
                <a:gd name="T40" fmla="*/ 314 w 2744"/>
                <a:gd name="T41" fmla="*/ 2246 h 2746"/>
                <a:gd name="T42" fmla="*/ 748 w 2744"/>
                <a:gd name="T43" fmla="*/ 2596 h 2746"/>
                <a:gd name="T44" fmla="*/ 1301 w 2744"/>
                <a:gd name="T45" fmla="*/ 2745 h 2746"/>
                <a:gd name="T46" fmla="*/ 1844 w 2744"/>
                <a:gd name="T47" fmla="*/ 2663 h 2746"/>
                <a:gd name="T48" fmla="*/ 2319 w 2744"/>
                <a:gd name="T49" fmla="*/ 2367 h 2746"/>
                <a:gd name="T50" fmla="*/ 2637 w 2744"/>
                <a:gd name="T51" fmla="*/ 1908 h 2746"/>
                <a:gd name="T52" fmla="*/ 2744 w 2744"/>
                <a:gd name="T53" fmla="*/ 1373 h 2746"/>
                <a:gd name="T54" fmla="*/ 2624 w 2744"/>
                <a:gd name="T55" fmla="*/ 808 h 2746"/>
                <a:gd name="T56" fmla="*/ 2295 w 2744"/>
                <a:gd name="T57" fmla="*/ 357 h 2746"/>
                <a:gd name="T58" fmla="*/ 1813 w 2744"/>
                <a:gd name="T59" fmla="*/ 72 h 2746"/>
                <a:gd name="T60" fmla="*/ 1337 w 2744"/>
                <a:gd name="T61" fmla="*/ 0 h 2746"/>
                <a:gd name="T62" fmla="*/ 777 w 2744"/>
                <a:gd name="T63" fmla="*/ 135 h 2746"/>
                <a:gd name="T64" fmla="*/ 335 w 2744"/>
                <a:gd name="T65" fmla="*/ 475 h 2746"/>
                <a:gd name="T66" fmla="*/ 62 w 2744"/>
                <a:gd name="T67" fmla="*/ 965 h 2746"/>
                <a:gd name="T68" fmla="*/ 7 w 2744"/>
                <a:gd name="T69" fmla="*/ 1514 h 2746"/>
                <a:gd name="T70" fmla="*/ 182 w 2744"/>
                <a:gd name="T71" fmla="*/ 2057 h 2746"/>
                <a:gd name="T72" fmla="*/ 551 w 2744"/>
                <a:gd name="T73" fmla="*/ 2474 h 2746"/>
                <a:gd name="T74" fmla="*/ 1063 w 2744"/>
                <a:gd name="T75" fmla="*/ 2711 h 2746"/>
                <a:gd name="T76" fmla="*/ 1615 w 2744"/>
                <a:gd name="T77" fmla="*/ 2725 h 2746"/>
                <a:gd name="T78" fmla="*/ 2139 w 2744"/>
                <a:gd name="T79" fmla="*/ 2512 h 2746"/>
                <a:gd name="T80" fmla="*/ 2528 w 2744"/>
                <a:gd name="T81" fmla="*/ 2114 h 2746"/>
                <a:gd name="T82" fmla="*/ 2728 w 2744"/>
                <a:gd name="T83" fmla="*/ 1582 h 2746"/>
                <a:gd name="T84" fmla="*/ 2701 w 2744"/>
                <a:gd name="T85" fmla="*/ 1030 h 2746"/>
                <a:gd name="T86" fmla="*/ 2452 w 2744"/>
                <a:gd name="T87" fmla="*/ 526 h 2746"/>
                <a:gd name="T88" fmla="*/ 2027 w 2744"/>
                <a:gd name="T89" fmla="*/ 166 h 2746"/>
                <a:gd name="T90" fmla="*/ 1478 w 2744"/>
                <a:gd name="T91" fmla="*/ 5 h 2746"/>
                <a:gd name="T92" fmla="*/ 1297 w 2744"/>
                <a:gd name="T93" fmla="*/ 2345 h 2746"/>
                <a:gd name="T94" fmla="*/ 1020 w 2744"/>
                <a:gd name="T95" fmla="*/ 2253 h 2746"/>
                <a:gd name="T96" fmla="*/ 960 w 2744"/>
                <a:gd name="T97" fmla="*/ 2019 h 2746"/>
                <a:gd name="T98" fmla="*/ 1117 w 2744"/>
                <a:gd name="T99" fmla="*/ 1310 h 2746"/>
                <a:gd name="T100" fmla="*/ 959 w 2744"/>
                <a:gd name="T101" fmla="*/ 1218 h 2746"/>
                <a:gd name="T102" fmla="*/ 1136 w 2744"/>
                <a:gd name="T103" fmla="*/ 1047 h 2746"/>
                <a:gd name="T104" fmla="*/ 1441 w 2744"/>
                <a:gd name="T105" fmla="*/ 1103 h 2746"/>
                <a:gd name="T106" fmla="*/ 1532 w 2744"/>
                <a:gd name="T107" fmla="*/ 1299 h 2746"/>
                <a:gd name="T108" fmla="*/ 1371 w 2744"/>
                <a:gd name="T109" fmla="*/ 2043 h 2746"/>
                <a:gd name="T110" fmla="*/ 1497 w 2744"/>
                <a:gd name="T111" fmla="*/ 2168 h 2746"/>
                <a:gd name="T112" fmla="*/ 1678 w 2744"/>
                <a:gd name="T113" fmla="*/ 692 h 2746"/>
                <a:gd name="T114" fmla="*/ 1379 w 2744"/>
                <a:gd name="T115" fmla="*/ 823 h 2746"/>
                <a:gd name="T116" fmla="*/ 1209 w 2744"/>
                <a:gd name="T117" fmla="*/ 557 h 2746"/>
                <a:gd name="T118" fmla="*/ 1475 w 2744"/>
                <a:gd name="T119" fmla="*/ 374 h 2746"/>
                <a:gd name="T120" fmla="*/ 1696 w 2744"/>
                <a:gd name="T121" fmla="*/ 603 h 2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44" h="2746">
                  <a:moveTo>
                    <a:pt x="2744" y="1373"/>
                  </a:moveTo>
                  <a:lnTo>
                    <a:pt x="2744" y="1373"/>
                  </a:lnTo>
                  <a:lnTo>
                    <a:pt x="2744" y="1409"/>
                  </a:lnTo>
                  <a:lnTo>
                    <a:pt x="2743" y="1444"/>
                  </a:lnTo>
                  <a:lnTo>
                    <a:pt x="2741" y="1479"/>
                  </a:lnTo>
                  <a:lnTo>
                    <a:pt x="2737" y="1514"/>
                  </a:lnTo>
                  <a:lnTo>
                    <a:pt x="2734" y="1549"/>
                  </a:lnTo>
                  <a:lnTo>
                    <a:pt x="2728" y="1582"/>
                  </a:lnTo>
                  <a:lnTo>
                    <a:pt x="2723" y="1616"/>
                  </a:lnTo>
                  <a:lnTo>
                    <a:pt x="2717" y="1650"/>
                  </a:lnTo>
                  <a:lnTo>
                    <a:pt x="2709" y="1684"/>
                  </a:lnTo>
                  <a:lnTo>
                    <a:pt x="2701" y="1716"/>
                  </a:lnTo>
                  <a:lnTo>
                    <a:pt x="2692" y="1749"/>
                  </a:lnTo>
                  <a:lnTo>
                    <a:pt x="2683" y="1782"/>
                  </a:lnTo>
                  <a:lnTo>
                    <a:pt x="2672" y="1813"/>
                  </a:lnTo>
                  <a:lnTo>
                    <a:pt x="2661" y="1846"/>
                  </a:lnTo>
                  <a:lnTo>
                    <a:pt x="2650" y="1877"/>
                  </a:lnTo>
                  <a:lnTo>
                    <a:pt x="2637" y="1908"/>
                  </a:lnTo>
                  <a:lnTo>
                    <a:pt x="2624" y="1938"/>
                  </a:lnTo>
                  <a:lnTo>
                    <a:pt x="2609" y="1968"/>
                  </a:lnTo>
                  <a:lnTo>
                    <a:pt x="2594" y="1999"/>
                  </a:lnTo>
                  <a:lnTo>
                    <a:pt x="2579" y="2028"/>
                  </a:lnTo>
                  <a:lnTo>
                    <a:pt x="2563" y="2057"/>
                  </a:lnTo>
                  <a:lnTo>
                    <a:pt x="2546" y="2085"/>
                  </a:lnTo>
                  <a:lnTo>
                    <a:pt x="2528" y="2114"/>
                  </a:lnTo>
                  <a:lnTo>
                    <a:pt x="2510" y="2141"/>
                  </a:lnTo>
                  <a:lnTo>
                    <a:pt x="2491" y="2169"/>
                  </a:lnTo>
                  <a:lnTo>
                    <a:pt x="2472" y="2195"/>
                  </a:lnTo>
                  <a:lnTo>
                    <a:pt x="2452" y="2222"/>
                  </a:lnTo>
                  <a:lnTo>
                    <a:pt x="2431" y="2246"/>
                  </a:lnTo>
                  <a:lnTo>
                    <a:pt x="2410" y="2272"/>
                  </a:lnTo>
                  <a:lnTo>
                    <a:pt x="2388" y="2297"/>
                  </a:lnTo>
                  <a:lnTo>
                    <a:pt x="2366" y="2321"/>
                  </a:lnTo>
                  <a:lnTo>
                    <a:pt x="2343" y="2344"/>
                  </a:lnTo>
                  <a:lnTo>
                    <a:pt x="2319" y="2367"/>
                  </a:lnTo>
                  <a:lnTo>
                    <a:pt x="2295" y="2389"/>
                  </a:lnTo>
                  <a:lnTo>
                    <a:pt x="2271" y="2412"/>
                  </a:lnTo>
                  <a:lnTo>
                    <a:pt x="2245" y="2433"/>
                  </a:lnTo>
                  <a:lnTo>
                    <a:pt x="2220" y="2453"/>
                  </a:lnTo>
                  <a:lnTo>
                    <a:pt x="2193" y="2474"/>
                  </a:lnTo>
                  <a:lnTo>
                    <a:pt x="2167" y="2493"/>
                  </a:lnTo>
                  <a:lnTo>
                    <a:pt x="2139" y="2512"/>
                  </a:lnTo>
                  <a:lnTo>
                    <a:pt x="2112" y="2530"/>
                  </a:lnTo>
                  <a:lnTo>
                    <a:pt x="2084" y="2548"/>
                  </a:lnTo>
                  <a:lnTo>
                    <a:pt x="2056" y="2565"/>
                  </a:lnTo>
                  <a:lnTo>
                    <a:pt x="2027" y="2581"/>
                  </a:lnTo>
                  <a:lnTo>
                    <a:pt x="1997" y="2596"/>
                  </a:lnTo>
                  <a:lnTo>
                    <a:pt x="1967" y="2611"/>
                  </a:lnTo>
                  <a:lnTo>
                    <a:pt x="1937" y="2626"/>
                  </a:lnTo>
                  <a:lnTo>
                    <a:pt x="1906" y="2639"/>
                  </a:lnTo>
                  <a:lnTo>
                    <a:pt x="1876" y="2651"/>
                  </a:lnTo>
                  <a:lnTo>
                    <a:pt x="1844" y="2663"/>
                  </a:lnTo>
                  <a:lnTo>
                    <a:pt x="1813" y="2674"/>
                  </a:lnTo>
                  <a:lnTo>
                    <a:pt x="1780" y="2685"/>
                  </a:lnTo>
                  <a:lnTo>
                    <a:pt x="1748" y="2694"/>
                  </a:lnTo>
                  <a:lnTo>
                    <a:pt x="1715" y="2703"/>
                  </a:lnTo>
                  <a:lnTo>
                    <a:pt x="1682" y="2711"/>
                  </a:lnTo>
                  <a:lnTo>
                    <a:pt x="1649" y="2719"/>
                  </a:lnTo>
                  <a:lnTo>
                    <a:pt x="1615" y="2725"/>
                  </a:lnTo>
                  <a:lnTo>
                    <a:pt x="1581" y="2730"/>
                  </a:lnTo>
                  <a:lnTo>
                    <a:pt x="1547" y="2736"/>
                  </a:lnTo>
                  <a:lnTo>
                    <a:pt x="1513" y="2739"/>
                  </a:lnTo>
                  <a:lnTo>
                    <a:pt x="1478" y="2743"/>
                  </a:lnTo>
                  <a:lnTo>
                    <a:pt x="1443" y="2745"/>
                  </a:lnTo>
                  <a:lnTo>
                    <a:pt x="1408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337" y="2746"/>
                  </a:lnTo>
                  <a:lnTo>
                    <a:pt x="1301" y="2745"/>
                  </a:lnTo>
                  <a:lnTo>
                    <a:pt x="1266" y="2743"/>
                  </a:lnTo>
                  <a:lnTo>
                    <a:pt x="1231" y="2739"/>
                  </a:lnTo>
                  <a:lnTo>
                    <a:pt x="1198" y="2736"/>
                  </a:lnTo>
                  <a:lnTo>
                    <a:pt x="1163" y="2730"/>
                  </a:lnTo>
                  <a:lnTo>
                    <a:pt x="1129" y="2725"/>
                  </a:lnTo>
                  <a:lnTo>
                    <a:pt x="1095" y="2719"/>
                  </a:lnTo>
                  <a:lnTo>
                    <a:pt x="1063" y="2711"/>
                  </a:lnTo>
                  <a:lnTo>
                    <a:pt x="1029" y="2703"/>
                  </a:lnTo>
                  <a:lnTo>
                    <a:pt x="996" y="2694"/>
                  </a:lnTo>
                  <a:lnTo>
                    <a:pt x="964" y="2685"/>
                  </a:lnTo>
                  <a:lnTo>
                    <a:pt x="932" y="2674"/>
                  </a:lnTo>
                  <a:lnTo>
                    <a:pt x="901" y="2663"/>
                  </a:lnTo>
                  <a:lnTo>
                    <a:pt x="869" y="2651"/>
                  </a:lnTo>
                  <a:lnTo>
                    <a:pt x="838" y="2639"/>
                  </a:lnTo>
                  <a:lnTo>
                    <a:pt x="807" y="2626"/>
                  </a:lnTo>
                  <a:lnTo>
                    <a:pt x="777" y="2611"/>
                  </a:lnTo>
                  <a:lnTo>
                    <a:pt x="748" y="2596"/>
                  </a:lnTo>
                  <a:lnTo>
                    <a:pt x="719" y="2581"/>
                  </a:lnTo>
                  <a:lnTo>
                    <a:pt x="689" y="2565"/>
                  </a:lnTo>
                  <a:lnTo>
                    <a:pt x="660" y="2548"/>
                  </a:lnTo>
                  <a:lnTo>
                    <a:pt x="632" y="2530"/>
                  </a:lnTo>
                  <a:lnTo>
                    <a:pt x="605" y="2512"/>
                  </a:lnTo>
                  <a:lnTo>
                    <a:pt x="578" y="2493"/>
                  </a:lnTo>
                  <a:lnTo>
                    <a:pt x="551" y="2474"/>
                  </a:lnTo>
                  <a:lnTo>
                    <a:pt x="525" y="2453"/>
                  </a:lnTo>
                  <a:lnTo>
                    <a:pt x="499" y="2433"/>
                  </a:lnTo>
                  <a:lnTo>
                    <a:pt x="475" y="2412"/>
                  </a:lnTo>
                  <a:lnTo>
                    <a:pt x="450" y="2389"/>
                  </a:lnTo>
                  <a:lnTo>
                    <a:pt x="425" y="2367"/>
                  </a:lnTo>
                  <a:lnTo>
                    <a:pt x="401" y="2344"/>
                  </a:lnTo>
                  <a:lnTo>
                    <a:pt x="379" y="2321"/>
                  </a:lnTo>
                  <a:lnTo>
                    <a:pt x="356" y="2297"/>
                  </a:lnTo>
                  <a:lnTo>
                    <a:pt x="335" y="2272"/>
                  </a:lnTo>
                  <a:lnTo>
                    <a:pt x="314" y="2246"/>
                  </a:lnTo>
                  <a:lnTo>
                    <a:pt x="292" y="2222"/>
                  </a:lnTo>
                  <a:lnTo>
                    <a:pt x="272" y="2195"/>
                  </a:lnTo>
                  <a:lnTo>
                    <a:pt x="253" y="2169"/>
                  </a:lnTo>
                  <a:lnTo>
                    <a:pt x="234" y="2141"/>
                  </a:lnTo>
                  <a:lnTo>
                    <a:pt x="216" y="2114"/>
                  </a:lnTo>
                  <a:lnTo>
                    <a:pt x="199" y="2085"/>
                  </a:lnTo>
                  <a:lnTo>
                    <a:pt x="182" y="2057"/>
                  </a:lnTo>
                  <a:lnTo>
                    <a:pt x="165" y="2028"/>
                  </a:lnTo>
                  <a:lnTo>
                    <a:pt x="150" y="1999"/>
                  </a:lnTo>
                  <a:lnTo>
                    <a:pt x="135" y="1968"/>
                  </a:lnTo>
                  <a:lnTo>
                    <a:pt x="121" y="1938"/>
                  </a:lnTo>
                  <a:lnTo>
                    <a:pt x="108" y="1908"/>
                  </a:lnTo>
                  <a:lnTo>
                    <a:pt x="96" y="1877"/>
                  </a:lnTo>
                  <a:lnTo>
                    <a:pt x="83" y="1846"/>
                  </a:lnTo>
                  <a:lnTo>
                    <a:pt x="72" y="1813"/>
                  </a:lnTo>
                  <a:lnTo>
                    <a:pt x="62" y="1782"/>
                  </a:lnTo>
                  <a:lnTo>
                    <a:pt x="52" y="1749"/>
                  </a:lnTo>
                  <a:lnTo>
                    <a:pt x="43" y="1716"/>
                  </a:lnTo>
                  <a:lnTo>
                    <a:pt x="35" y="1684"/>
                  </a:lnTo>
                  <a:lnTo>
                    <a:pt x="28" y="1650"/>
                  </a:lnTo>
                  <a:lnTo>
                    <a:pt x="21" y="1616"/>
                  </a:lnTo>
                  <a:lnTo>
                    <a:pt x="16" y="1582"/>
                  </a:lnTo>
                  <a:lnTo>
                    <a:pt x="11" y="1549"/>
                  </a:lnTo>
                  <a:lnTo>
                    <a:pt x="7" y="1514"/>
                  </a:lnTo>
                  <a:lnTo>
                    <a:pt x="4" y="1479"/>
                  </a:lnTo>
                  <a:lnTo>
                    <a:pt x="2" y="1444"/>
                  </a:lnTo>
                  <a:lnTo>
                    <a:pt x="0" y="1409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338"/>
                  </a:lnTo>
                  <a:lnTo>
                    <a:pt x="2" y="1302"/>
                  </a:lnTo>
                  <a:lnTo>
                    <a:pt x="4" y="1267"/>
                  </a:lnTo>
                  <a:lnTo>
                    <a:pt x="7" y="1232"/>
                  </a:lnTo>
                  <a:lnTo>
                    <a:pt x="11" y="1199"/>
                  </a:lnTo>
                  <a:lnTo>
                    <a:pt x="16" y="1164"/>
                  </a:lnTo>
                  <a:lnTo>
                    <a:pt x="21" y="1130"/>
                  </a:lnTo>
                  <a:lnTo>
                    <a:pt x="28" y="1096"/>
                  </a:lnTo>
                  <a:lnTo>
                    <a:pt x="35" y="1064"/>
                  </a:lnTo>
                  <a:lnTo>
                    <a:pt x="43" y="1030"/>
                  </a:lnTo>
                  <a:lnTo>
                    <a:pt x="52" y="997"/>
                  </a:lnTo>
                  <a:lnTo>
                    <a:pt x="62" y="965"/>
                  </a:lnTo>
                  <a:lnTo>
                    <a:pt x="72" y="933"/>
                  </a:lnTo>
                  <a:lnTo>
                    <a:pt x="83" y="902"/>
                  </a:lnTo>
                  <a:lnTo>
                    <a:pt x="96" y="870"/>
                  </a:lnTo>
                  <a:lnTo>
                    <a:pt x="108" y="839"/>
                  </a:lnTo>
                  <a:lnTo>
                    <a:pt x="121" y="808"/>
                  </a:lnTo>
                  <a:lnTo>
                    <a:pt x="135" y="778"/>
                  </a:lnTo>
                  <a:lnTo>
                    <a:pt x="150" y="749"/>
                  </a:lnTo>
                  <a:lnTo>
                    <a:pt x="165" y="719"/>
                  </a:lnTo>
                  <a:lnTo>
                    <a:pt x="182" y="690"/>
                  </a:lnTo>
                  <a:lnTo>
                    <a:pt x="199" y="661"/>
                  </a:lnTo>
                  <a:lnTo>
                    <a:pt x="216" y="633"/>
                  </a:lnTo>
                  <a:lnTo>
                    <a:pt x="234" y="606"/>
                  </a:lnTo>
                  <a:lnTo>
                    <a:pt x="253" y="579"/>
                  </a:lnTo>
                  <a:lnTo>
                    <a:pt x="272" y="552"/>
                  </a:lnTo>
                  <a:lnTo>
                    <a:pt x="292" y="526"/>
                  </a:lnTo>
                  <a:lnTo>
                    <a:pt x="314" y="500"/>
                  </a:lnTo>
                  <a:lnTo>
                    <a:pt x="335" y="475"/>
                  </a:lnTo>
                  <a:lnTo>
                    <a:pt x="356" y="450"/>
                  </a:lnTo>
                  <a:lnTo>
                    <a:pt x="379" y="426"/>
                  </a:lnTo>
                  <a:lnTo>
                    <a:pt x="401" y="402"/>
                  </a:lnTo>
                  <a:lnTo>
                    <a:pt x="425" y="379"/>
                  </a:lnTo>
                  <a:lnTo>
                    <a:pt x="450" y="357"/>
                  </a:lnTo>
                  <a:lnTo>
                    <a:pt x="475" y="336"/>
                  </a:lnTo>
                  <a:lnTo>
                    <a:pt x="499" y="314"/>
                  </a:lnTo>
                  <a:lnTo>
                    <a:pt x="525" y="293"/>
                  </a:lnTo>
                  <a:lnTo>
                    <a:pt x="551" y="272"/>
                  </a:lnTo>
                  <a:lnTo>
                    <a:pt x="578" y="253"/>
                  </a:lnTo>
                  <a:lnTo>
                    <a:pt x="605" y="234"/>
                  </a:lnTo>
                  <a:lnTo>
                    <a:pt x="632" y="216"/>
                  </a:lnTo>
                  <a:lnTo>
                    <a:pt x="660" y="199"/>
                  </a:lnTo>
                  <a:lnTo>
                    <a:pt x="689" y="182"/>
                  </a:lnTo>
                  <a:lnTo>
                    <a:pt x="719" y="166"/>
                  </a:lnTo>
                  <a:lnTo>
                    <a:pt x="748" y="150"/>
                  </a:lnTo>
                  <a:lnTo>
                    <a:pt x="777" y="135"/>
                  </a:lnTo>
                  <a:lnTo>
                    <a:pt x="807" y="122"/>
                  </a:lnTo>
                  <a:lnTo>
                    <a:pt x="838" y="108"/>
                  </a:lnTo>
                  <a:lnTo>
                    <a:pt x="869" y="96"/>
                  </a:lnTo>
                  <a:lnTo>
                    <a:pt x="901" y="83"/>
                  </a:lnTo>
                  <a:lnTo>
                    <a:pt x="932" y="72"/>
                  </a:lnTo>
                  <a:lnTo>
                    <a:pt x="964" y="62"/>
                  </a:lnTo>
                  <a:lnTo>
                    <a:pt x="996" y="52"/>
                  </a:lnTo>
                  <a:lnTo>
                    <a:pt x="1029" y="43"/>
                  </a:lnTo>
                  <a:lnTo>
                    <a:pt x="1063" y="35"/>
                  </a:lnTo>
                  <a:lnTo>
                    <a:pt x="1095" y="28"/>
                  </a:lnTo>
                  <a:lnTo>
                    <a:pt x="1129" y="22"/>
                  </a:lnTo>
                  <a:lnTo>
                    <a:pt x="1163" y="16"/>
                  </a:lnTo>
                  <a:lnTo>
                    <a:pt x="1198" y="11"/>
                  </a:lnTo>
                  <a:lnTo>
                    <a:pt x="1231" y="7"/>
                  </a:lnTo>
                  <a:lnTo>
                    <a:pt x="1266" y="5"/>
                  </a:lnTo>
                  <a:lnTo>
                    <a:pt x="1301" y="2"/>
                  </a:lnTo>
                  <a:lnTo>
                    <a:pt x="1337" y="0"/>
                  </a:lnTo>
                  <a:lnTo>
                    <a:pt x="1372" y="0"/>
                  </a:lnTo>
                  <a:lnTo>
                    <a:pt x="1372" y="0"/>
                  </a:lnTo>
                  <a:lnTo>
                    <a:pt x="1408" y="0"/>
                  </a:lnTo>
                  <a:lnTo>
                    <a:pt x="1443" y="2"/>
                  </a:lnTo>
                  <a:lnTo>
                    <a:pt x="1478" y="5"/>
                  </a:lnTo>
                  <a:lnTo>
                    <a:pt x="1513" y="7"/>
                  </a:lnTo>
                  <a:lnTo>
                    <a:pt x="1547" y="11"/>
                  </a:lnTo>
                  <a:lnTo>
                    <a:pt x="1581" y="16"/>
                  </a:lnTo>
                  <a:lnTo>
                    <a:pt x="1615" y="22"/>
                  </a:lnTo>
                  <a:lnTo>
                    <a:pt x="1649" y="28"/>
                  </a:lnTo>
                  <a:lnTo>
                    <a:pt x="1682" y="35"/>
                  </a:lnTo>
                  <a:lnTo>
                    <a:pt x="1715" y="43"/>
                  </a:lnTo>
                  <a:lnTo>
                    <a:pt x="1748" y="52"/>
                  </a:lnTo>
                  <a:lnTo>
                    <a:pt x="1780" y="62"/>
                  </a:lnTo>
                  <a:lnTo>
                    <a:pt x="1813" y="72"/>
                  </a:lnTo>
                  <a:lnTo>
                    <a:pt x="1844" y="83"/>
                  </a:lnTo>
                  <a:lnTo>
                    <a:pt x="1876" y="96"/>
                  </a:lnTo>
                  <a:lnTo>
                    <a:pt x="1906" y="108"/>
                  </a:lnTo>
                  <a:lnTo>
                    <a:pt x="1937" y="122"/>
                  </a:lnTo>
                  <a:lnTo>
                    <a:pt x="1967" y="135"/>
                  </a:lnTo>
                  <a:lnTo>
                    <a:pt x="1997" y="150"/>
                  </a:lnTo>
                  <a:lnTo>
                    <a:pt x="2027" y="166"/>
                  </a:lnTo>
                  <a:lnTo>
                    <a:pt x="2056" y="182"/>
                  </a:lnTo>
                  <a:lnTo>
                    <a:pt x="2084" y="199"/>
                  </a:lnTo>
                  <a:lnTo>
                    <a:pt x="2112" y="216"/>
                  </a:lnTo>
                  <a:lnTo>
                    <a:pt x="2139" y="234"/>
                  </a:lnTo>
                  <a:lnTo>
                    <a:pt x="2167" y="253"/>
                  </a:lnTo>
                  <a:lnTo>
                    <a:pt x="2193" y="272"/>
                  </a:lnTo>
                  <a:lnTo>
                    <a:pt x="2220" y="293"/>
                  </a:lnTo>
                  <a:lnTo>
                    <a:pt x="2245" y="314"/>
                  </a:lnTo>
                  <a:lnTo>
                    <a:pt x="2271" y="336"/>
                  </a:lnTo>
                  <a:lnTo>
                    <a:pt x="2295" y="357"/>
                  </a:lnTo>
                  <a:lnTo>
                    <a:pt x="2319" y="379"/>
                  </a:lnTo>
                  <a:lnTo>
                    <a:pt x="2343" y="402"/>
                  </a:lnTo>
                  <a:lnTo>
                    <a:pt x="2366" y="426"/>
                  </a:lnTo>
                  <a:lnTo>
                    <a:pt x="2388" y="450"/>
                  </a:lnTo>
                  <a:lnTo>
                    <a:pt x="2410" y="475"/>
                  </a:lnTo>
                  <a:lnTo>
                    <a:pt x="2431" y="500"/>
                  </a:lnTo>
                  <a:lnTo>
                    <a:pt x="2452" y="526"/>
                  </a:lnTo>
                  <a:lnTo>
                    <a:pt x="2472" y="552"/>
                  </a:lnTo>
                  <a:lnTo>
                    <a:pt x="2491" y="579"/>
                  </a:lnTo>
                  <a:lnTo>
                    <a:pt x="2510" y="606"/>
                  </a:lnTo>
                  <a:lnTo>
                    <a:pt x="2528" y="633"/>
                  </a:lnTo>
                  <a:lnTo>
                    <a:pt x="2546" y="661"/>
                  </a:lnTo>
                  <a:lnTo>
                    <a:pt x="2563" y="690"/>
                  </a:lnTo>
                  <a:lnTo>
                    <a:pt x="2579" y="719"/>
                  </a:lnTo>
                  <a:lnTo>
                    <a:pt x="2594" y="749"/>
                  </a:lnTo>
                  <a:lnTo>
                    <a:pt x="2609" y="778"/>
                  </a:lnTo>
                  <a:lnTo>
                    <a:pt x="2624" y="808"/>
                  </a:lnTo>
                  <a:lnTo>
                    <a:pt x="2637" y="839"/>
                  </a:lnTo>
                  <a:lnTo>
                    <a:pt x="2650" y="870"/>
                  </a:lnTo>
                  <a:lnTo>
                    <a:pt x="2661" y="902"/>
                  </a:lnTo>
                  <a:lnTo>
                    <a:pt x="2672" y="933"/>
                  </a:lnTo>
                  <a:lnTo>
                    <a:pt x="2683" y="965"/>
                  </a:lnTo>
                  <a:lnTo>
                    <a:pt x="2692" y="997"/>
                  </a:lnTo>
                  <a:lnTo>
                    <a:pt x="2701" y="1030"/>
                  </a:lnTo>
                  <a:lnTo>
                    <a:pt x="2709" y="1064"/>
                  </a:lnTo>
                  <a:lnTo>
                    <a:pt x="2717" y="1096"/>
                  </a:lnTo>
                  <a:lnTo>
                    <a:pt x="2723" y="1130"/>
                  </a:lnTo>
                  <a:lnTo>
                    <a:pt x="2728" y="1164"/>
                  </a:lnTo>
                  <a:lnTo>
                    <a:pt x="2734" y="1199"/>
                  </a:lnTo>
                  <a:lnTo>
                    <a:pt x="2737" y="1232"/>
                  </a:lnTo>
                  <a:lnTo>
                    <a:pt x="2741" y="1267"/>
                  </a:lnTo>
                  <a:lnTo>
                    <a:pt x="2743" y="1302"/>
                  </a:lnTo>
                  <a:lnTo>
                    <a:pt x="2744" y="1338"/>
                  </a:lnTo>
                  <a:lnTo>
                    <a:pt x="2744" y="1373"/>
                  </a:lnTo>
                  <a:lnTo>
                    <a:pt x="2744" y="1373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670" y="2132"/>
                  </a:moveTo>
                  <a:lnTo>
                    <a:pt x="1642" y="2245"/>
                  </a:lnTo>
                  <a:lnTo>
                    <a:pt x="1642" y="2245"/>
                  </a:lnTo>
                  <a:lnTo>
                    <a:pt x="1531" y="2288"/>
                  </a:lnTo>
                  <a:lnTo>
                    <a:pt x="1444" y="2320"/>
                  </a:lnTo>
                  <a:lnTo>
                    <a:pt x="1444" y="2320"/>
                  </a:lnTo>
                  <a:lnTo>
                    <a:pt x="1426" y="2325"/>
                  </a:lnTo>
                  <a:lnTo>
                    <a:pt x="1406" y="2331"/>
                  </a:lnTo>
                  <a:lnTo>
                    <a:pt x="1386" y="2335"/>
                  </a:lnTo>
                  <a:lnTo>
                    <a:pt x="1365" y="2339"/>
                  </a:lnTo>
                  <a:lnTo>
                    <a:pt x="1343" y="2342"/>
                  </a:lnTo>
                  <a:lnTo>
                    <a:pt x="1320" y="2344"/>
                  </a:lnTo>
                  <a:lnTo>
                    <a:pt x="1297" y="2345"/>
                  </a:lnTo>
                  <a:lnTo>
                    <a:pt x="1273" y="2345"/>
                  </a:lnTo>
                  <a:lnTo>
                    <a:pt x="1273" y="2345"/>
                  </a:lnTo>
                  <a:lnTo>
                    <a:pt x="1237" y="2344"/>
                  </a:lnTo>
                  <a:lnTo>
                    <a:pt x="1202" y="2341"/>
                  </a:lnTo>
                  <a:lnTo>
                    <a:pt x="1170" y="2335"/>
                  </a:lnTo>
                  <a:lnTo>
                    <a:pt x="1155" y="2332"/>
                  </a:lnTo>
                  <a:lnTo>
                    <a:pt x="1139" y="2327"/>
                  </a:lnTo>
                  <a:lnTo>
                    <a:pt x="1126" y="2323"/>
                  </a:lnTo>
                  <a:lnTo>
                    <a:pt x="1111" y="2317"/>
                  </a:lnTo>
                  <a:lnTo>
                    <a:pt x="1099" y="2311"/>
                  </a:lnTo>
                  <a:lnTo>
                    <a:pt x="1085" y="2304"/>
                  </a:lnTo>
                  <a:lnTo>
                    <a:pt x="1073" y="2297"/>
                  </a:lnTo>
                  <a:lnTo>
                    <a:pt x="1062" y="2289"/>
                  </a:lnTo>
                  <a:lnTo>
                    <a:pt x="1050" y="2281"/>
                  </a:lnTo>
                  <a:lnTo>
                    <a:pt x="1040" y="2272"/>
                  </a:lnTo>
                  <a:lnTo>
                    <a:pt x="1040" y="2272"/>
                  </a:lnTo>
                  <a:lnTo>
                    <a:pt x="1020" y="2253"/>
                  </a:lnTo>
                  <a:lnTo>
                    <a:pt x="1011" y="2243"/>
                  </a:lnTo>
                  <a:lnTo>
                    <a:pt x="1003" y="2233"/>
                  </a:lnTo>
                  <a:lnTo>
                    <a:pt x="996" y="2223"/>
                  </a:lnTo>
                  <a:lnTo>
                    <a:pt x="989" y="2211"/>
                  </a:lnTo>
                  <a:lnTo>
                    <a:pt x="983" y="2200"/>
                  </a:lnTo>
                  <a:lnTo>
                    <a:pt x="977" y="2189"/>
                  </a:lnTo>
                  <a:lnTo>
                    <a:pt x="973" y="2178"/>
                  </a:lnTo>
                  <a:lnTo>
                    <a:pt x="968" y="2165"/>
                  </a:lnTo>
                  <a:lnTo>
                    <a:pt x="965" y="2153"/>
                  </a:lnTo>
                  <a:lnTo>
                    <a:pt x="962" y="2141"/>
                  </a:lnTo>
                  <a:lnTo>
                    <a:pt x="959" y="2127"/>
                  </a:lnTo>
                  <a:lnTo>
                    <a:pt x="958" y="2114"/>
                  </a:lnTo>
                  <a:lnTo>
                    <a:pt x="957" y="2087"/>
                  </a:lnTo>
                  <a:lnTo>
                    <a:pt x="957" y="2087"/>
                  </a:lnTo>
                  <a:lnTo>
                    <a:pt x="957" y="2064"/>
                  </a:lnTo>
                  <a:lnTo>
                    <a:pt x="958" y="2042"/>
                  </a:lnTo>
                  <a:lnTo>
                    <a:pt x="960" y="2019"/>
                  </a:lnTo>
                  <a:lnTo>
                    <a:pt x="963" y="1997"/>
                  </a:lnTo>
                  <a:lnTo>
                    <a:pt x="963" y="1997"/>
                  </a:lnTo>
                  <a:lnTo>
                    <a:pt x="966" y="1973"/>
                  </a:lnTo>
                  <a:lnTo>
                    <a:pt x="971" y="1948"/>
                  </a:lnTo>
                  <a:lnTo>
                    <a:pt x="983" y="1893"/>
                  </a:lnTo>
                  <a:lnTo>
                    <a:pt x="1086" y="1527"/>
                  </a:lnTo>
                  <a:lnTo>
                    <a:pt x="1086" y="1527"/>
                  </a:lnTo>
                  <a:lnTo>
                    <a:pt x="1099" y="1477"/>
                  </a:lnTo>
                  <a:lnTo>
                    <a:pt x="1109" y="1428"/>
                  </a:lnTo>
                  <a:lnTo>
                    <a:pt x="1109" y="1428"/>
                  </a:lnTo>
                  <a:lnTo>
                    <a:pt x="1113" y="1406"/>
                  </a:lnTo>
                  <a:lnTo>
                    <a:pt x="1117" y="1383"/>
                  </a:lnTo>
                  <a:lnTo>
                    <a:pt x="1118" y="1362"/>
                  </a:lnTo>
                  <a:lnTo>
                    <a:pt x="1119" y="1343"/>
                  </a:lnTo>
                  <a:lnTo>
                    <a:pt x="1119" y="1343"/>
                  </a:lnTo>
                  <a:lnTo>
                    <a:pt x="1118" y="1326"/>
                  </a:lnTo>
                  <a:lnTo>
                    <a:pt x="1117" y="1310"/>
                  </a:lnTo>
                  <a:lnTo>
                    <a:pt x="1114" y="1295"/>
                  </a:lnTo>
                  <a:lnTo>
                    <a:pt x="1111" y="1283"/>
                  </a:lnTo>
                  <a:lnTo>
                    <a:pt x="1108" y="1272"/>
                  </a:lnTo>
                  <a:lnTo>
                    <a:pt x="1102" y="1262"/>
                  </a:lnTo>
                  <a:lnTo>
                    <a:pt x="1096" y="1253"/>
                  </a:lnTo>
                  <a:lnTo>
                    <a:pt x="1090" y="1245"/>
                  </a:lnTo>
                  <a:lnTo>
                    <a:pt x="1090" y="1245"/>
                  </a:lnTo>
                  <a:lnTo>
                    <a:pt x="1082" y="1238"/>
                  </a:lnTo>
                  <a:lnTo>
                    <a:pt x="1072" y="1232"/>
                  </a:lnTo>
                  <a:lnTo>
                    <a:pt x="1061" y="1228"/>
                  </a:lnTo>
                  <a:lnTo>
                    <a:pt x="1048" y="1225"/>
                  </a:lnTo>
                  <a:lnTo>
                    <a:pt x="1032" y="1221"/>
                  </a:lnTo>
                  <a:lnTo>
                    <a:pt x="1017" y="1219"/>
                  </a:lnTo>
                  <a:lnTo>
                    <a:pt x="999" y="1218"/>
                  </a:lnTo>
                  <a:lnTo>
                    <a:pt x="980" y="1218"/>
                  </a:lnTo>
                  <a:lnTo>
                    <a:pt x="980" y="1218"/>
                  </a:lnTo>
                  <a:lnTo>
                    <a:pt x="959" y="1218"/>
                  </a:lnTo>
                  <a:lnTo>
                    <a:pt x="938" y="1220"/>
                  </a:lnTo>
                  <a:lnTo>
                    <a:pt x="918" y="1225"/>
                  </a:lnTo>
                  <a:lnTo>
                    <a:pt x="896" y="1230"/>
                  </a:lnTo>
                  <a:lnTo>
                    <a:pt x="896" y="1230"/>
                  </a:lnTo>
                  <a:lnTo>
                    <a:pt x="857" y="1243"/>
                  </a:lnTo>
                  <a:lnTo>
                    <a:pt x="824" y="1254"/>
                  </a:lnTo>
                  <a:lnTo>
                    <a:pt x="851" y="1140"/>
                  </a:lnTo>
                  <a:lnTo>
                    <a:pt x="851" y="1140"/>
                  </a:lnTo>
                  <a:lnTo>
                    <a:pt x="902" y="1121"/>
                  </a:lnTo>
                  <a:lnTo>
                    <a:pt x="951" y="1102"/>
                  </a:lnTo>
                  <a:lnTo>
                    <a:pt x="999" y="1085"/>
                  </a:lnTo>
                  <a:lnTo>
                    <a:pt x="1046" y="1069"/>
                  </a:lnTo>
                  <a:lnTo>
                    <a:pt x="1046" y="1069"/>
                  </a:lnTo>
                  <a:lnTo>
                    <a:pt x="1069" y="1062"/>
                  </a:lnTo>
                  <a:lnTo>
                    <a:pt x="1092" y="1057"/>
                  </a:lnTo>
                  <a:lnTo>
                    <a:pt x="1114" y="1051"/>
                  </a:lnTo>
                  <a:lnTo>
                    <a:pt x="1136" y="1047"/>
                  </a:lnTo>
                  <a:lnTo>
                    <a:pt x="1158" y="1044"/>
                  </a:lnTo>
                  <a:lnTo>
                    <a:pt x="1180" y="1042"/>
                  </a:lnTo>
                  <a:lnTo>
                    <a:pt x="1201" y="1040"/>
                  </a:lnTo>
                  <a:lnTo>
                    <a:pt x="1221" y="1040"/>
                  </a:lnTo>
                  <a:lnTo>
                    <a:pt x="1221" y="1040"/>
                  </a:lnTo>
                  <a:lnTo>
                    <a:pt x="1257" y="1041"/>
                  </a:lnTo>
                  <a:lnTo>
                    <a:pt x="1292" y="1044"/>
                  </a:lnTo>
                  <a:lnTo>
                    <a:pt x="1324" y="1050"/>
                  </a:lnTo>
                  <a:lnTo>
                    <a:pt x="1338" y="1053"/>
                  </a:lnTo>
                  <a:lnTo>
                    <a:pt x="1353" y="1058"/>
                  </a:lnTo>
                  <a:lnTo>
                    <a:pt x="1368" y="1062"/>
                  </a:lnTo>
                  <a:lnTo>
                    <a:pt x="1381" y="1068"/>
                  </a:lnTo>
                  <a:lnTo>
                    <a:pt x="1395" y="1074"/>
                  </a:lnTo>
                  <a:lnTo>
                    <a:pt x="1407" y="1080"/>
                  </a:lnTo>
                  <a:lnTo>
                    <a:pt x="1418" y="1087"/>
                  </a:lnTo>
                  <a:lnTo>
                    <a:pt x="1431" y="1095"/>
                  </a:lnTo>
                  <a:lnTo>
                    <a:pt x="1441" y="1103"/>
                  </a:lnTo>
                  <a:lnTo>
                    <a:pt x="1452" y="1112"/>
                  </a:lnTo>
                  <a:lnTo>
                    <a:pt x="1452" y="1112"/>
                  </a:lnTo>
                  <a:lnTo>
                    <a:pt x="1461" y="1121"/>
                  </a:lnTo>
                  <a:lnTo>
                    <a:pt x="1470" y="1131"/>
                  </a:lnTo>
                  <a:lnTo>
                    <a:pt x="1479" y="1140"/>
                  </a:lnTo>
                  <a:lnTo>
                    <a:pt x="1487" y="1150"/>
                  </a:lnTo>
                  <a:lnTo>
                    <a:pt x="1493" y="1162"/>
                  </a:lnTo>
                  <a:lnTo>
                    <a:pt x="1500" y="1172"/>
                  </a:lnTo>
                  <a:lnTo>
                    <a:pt x="1507" y="1183"/>
                  </a:lnTo>
                  <a:lnTo>
                    <a:pt x="1511" y="1195"/>
                  </a:lnTo>
                  <a:lnTo>
                    <a:pt x="1517" y="1207"/>
                  </a:lnTo>
                  <a:lnTo>
                    <a:pt x="1520" y="1219"/>
                  </a:lnTo>
                  <a:lnTo>
                    <a:pt x="1524" y="1231"/>
                  </a:lnTo>
                  <a:lnTo>
                    <a:pt x="1527" y="1245"/>
                  </a:lnTo>
                  <a:lnTo>
                    <a:pt x="1531" y="1271"/>
                  </a:lnTo>
                  <a:lnTo>
                    <a:pt x="1532" y="1299"/>
                  </a:lnTo>
                  <a:lnTo>
                    <a:pt x="1532" y="1299"/>
                  </a:lnTo>
                  <a:lnTo>
                    <a:pt x="1531" y="1333"/>
                  </a:lnTo>
                  <a:lnTo>
                    <a:pt x="1526" y="1383"/>
                  </a:lnTo>
                  <a:lnTo>
                    <a:pt x="1526" y="1383"/>
                  </a:lnTo>
                  <a:lnTo>
                    <a:pt x="1523" y="1412"/>
                  </a:lnTo>
                  <a:lnTo>
                    <a:pt x="1518" y="1441"/>
                  </a:lnTo>
                  <a:lnTo>
                    <a:pt x="1513" y="1468"/>
                  </a:lnTo>
                  <a:lnTo>
                    <a:pt x="1506" y="1493"/>
                  </a:lnTo>
                  <a:lnTo>
                    <a:pt x="1404" y="1858"/>
                  </a:lnTo>
                  <a:lnTo>
                    <a:pt x="1404" y="1858"/>
                  </a:lnTo>
                  <a:lnTo>
                    <a:pt x="1397" y="1881"/>
                  </a:lnTo>
                  <a:lnTo>
                    <a:pt x="1391" y="1904"/>
                  </a:lnTo>
                  <a:lnTo>
                    <a:pt x="1380" y="1958"/>
                  </a:lnTo>
                  <a:lnTo>
                    <a:pt x="1380" y="1958"/>
                  </a:lnTo>
                  <a:lnTo>
                    <a:pt x="1377" y="1984"/>
                  </a:lnTo>
                  <a:lnTo>
                    <a:pt x="1373" y="2008"/>
                  </a:lnTo>
                  <a:lnTo>
                    <a:pt x="1371" y="2027"/>
                  </a:lnTo>
                  <a:lnTo>
                    <a:pt x="1371" y="2043"/>
                  </a:lnTo>
                  <a:lnTo>
                    <a:pt x="1371" y="2043"/>
                  </a:lnTo>
                  <a:lnTo>
                    <a:pt x="1371" y="2061"/>
                  </a:lnTo>
                  <a:lnTo>
                    <a:pt x="1372" y="2076"/>
                  </a:lnTo>
                  <a:lnTo>
                    <a:pt x="1375" y="2091"/>
                  </a:lnTo>
                  <a:lnTo>
                    <a:pt x="1379" y="2103"/>
                  </a:lnTo>
                  <a:lnTo>
                    <a:pt x="1383" y="2116"/>
                  </a:lnTo>
                  <a:lnTo>
                    <a:pt x="1389" y="2126"/>
                  </a:lnTo>
                  <a:lnTo>
                    <a:pt x="1396" y="2135"/>
                  </a:lnTo>
                  <a:lnTo>
                    <a:pt x="1404" y="2142"/>
                  </a:lnTo>
                  <a:lnTo>
                    <a:pt x="1404" y="2142"/>
                  </a:lnTo>
                  <a:lnTo>
                    <a:pt x="1411" y="2148"/>
                  </a:lnTo>
                  <a:lnTo>
                    <a:pt x="1423" y="2153"/>
                  </a:lnTo>
                  <a:lnTo>
                    <a:pt x="1434" y="2157"/>
                  </a:lnTo>
                  <a:lnTo>
                    <a:pt x="1447" y="2162"/>
                  </a:lnTo>
                  <a:lnTo>
                    <a:pt x="1462" y="2164"/>
                  </a:lnTo>
                  <a:lnTo>
                    <a:pt x="1479" y="2166"/>
                  </a:lnTo>
                  <a:lnTo>
                    <a:pt x="1497" y="2168"/>
                  </a:lnTo>
                  <a:lnTo>
                    <a:pt x="1516" y="2168"/>
                  </a:lnTo>
                  <a:lnTo>
                    <a:pt x="1516" y="2168"/>
                  </a:lnTo>
                  <a:lnTo>
                    <a:pt x="1535" y="2168"/>
                  </a:lnTo>
                  <a:lnTo>
                    <a:pt x="1555" y="2164"/>
                  </a:lnTo>
                  <a:lnTo>
                    <a:pt x="1578" y="2161"/>
                  </a:lnTo>
                  <a:lnTo>
                    <a:pt x="1600" y="2155"/>
                  </a:lnTo>
                  <a:lnTo>
                    <a:pt x="1600" y="2155"/>
                  </a:lnTo>
                  <a:lnTo>
                    <a:pt x="1642" y="2143"/>
                  </a:lnTo>
                  <a:lnTo>
                    <a:pt x="1658" y="2137"/>
                  </a:lnTo>
                  <a:lnTo>
                    <a:pt x="1670" y="2132"/>
                  </a:lnTo>
                  <a:lnTo>
                    <a:pt x="1670" y="2132"/>
                  </a:lnTo>
                  <a:close/>
                  <a:moveTo>
                    <a:pt x="1696" y="603"/>
                  </a:moveTo>
                  <a:lnTo>
                    <a:pt x="1696" y="603"/>
                  </a:lnTo>
                  <a:lnTo>
                    <a:pt x="1695" y="627"/>
                  </a:lnTo>
                  <a:lnTo>
                    <a:pt x="1691" y="649"/>
                  </a:lnTo>
                  <a:lnTo>
                    <a:pt x="1686" y="671"/>
                  </a:lnTo>
                  <a:lnTo>
                    <a:pt x="1678" y="692"/>
                  </a:lnTo>
                  <a:lnTo>
                    <a:pt x="1668" y="711"/>
                  </a:lnTo>
                  <a:lnTo>
                    <a:pt x="1655" y="731"/>
                  </a:lnTo>
                  <a:lnTo>
                    <a:pt x="1641" y="749"/>
                  </a:lnTo>
                  <a:lnTo>
                    <a:pt x="1624" y="765"/>
                  </a:lnTo>
                  <a:lnTo>
                    <a:pt x="1624" y="765"/>
                  </a:lnTo>
                  <a:lnTo>
                    <a:pt x="1605" y="781"/>
                  </a:lnTo>
                  <a:lnTo>
                    <a:pt x="1586" y="795"/>
                  </a:lnTo>
                  <a:lnTo>
                    <a:pt x="1565" y="807"/>
                  </a:lnTo>
                  <a:lnTo>
                    <a:pt x="1544" y="816"/>
                  </a:lnTo>
                  <a:lnTo>
                    <a:pt x="1523" y="823"/>
                  </a:lnTo>
                  <a:lnTo>
                    <a:pt x="1499" y="828"/>
                  </a:lnTo>
                  <a:lnTo>
                    <a:pt x="1475" y="832"/>
                  </a:lnTo>
                  <a:lnTo>
                    <a:pt x="1451" y="833"/>
                  </a:lnTo>
                  <a:lnTo>
                    <a:pt x="1451" y="833"/>
                  </a:lnTo>
                  <a:lnTo>
                    <a:pt x="1426" y="832"/>
                  </a:lnTo>
                  <a:lnTo>
                    <a:pt x="1401" y="828"/>
                  </a:lnTo>
                  <a:lnTo>
                    <a:pt x="1379" y="823"/>
                  </a:lnTo>
                  <a:lnTo>
                    <a:pt x="1356" y="816"/>
                  </a:lnTo>
                  <a:lnTo>
                    <a:pt x="1335" y="807"/>
                  </a:lnTo>
                  <a:lnTo>
                    <a:pt x="1315" y="795"/>
                  </a:lnTo>
                  <a:lnTo>
                    <a:pt x="1296" y="781"/>
                  </a:lnTo>
                  <a:lnTo>
                    <a:pt x="1276" y="765"/>
                  </a:lnTo>
                  <a:lnTo>
                    <a:pt x="1276" y="765"/>
                  </a:lnTo>
                  <a:lnTo>
                    <a:pt x="1260" y="749"/>
                  </a:lnTo>
                  <a:lnTo>
                    <a:pt x="1245" y="731"/>
                  </a:lnTo>
                  <a:lnTo>
                    <a:pt x="1233" y="711"/>
                  </a:lnTo>
                  <a:lnTo>
                    <a:pt x="1222" y="692"/>
                  </a:lnTo>
                  <a:lnTo>
                    <a:pt x="1215" y="671"/>
                  </a:lnTo>
                  <a:lnTo>
                    <a:pt x="1209" y="649"/>
                  </a:lnTo>
                  <a:lnTo>
                    <a:pt x="1206" y="627"/>
                  </a:lnTo>
                  <a:lnTo>
                    <a:pt x="1204" y="603"/>
                  </a:lnTo>
                  <a:lnTo>
                    <a:pt x="1204" y="603"/>
                  </a:lnTo>
                  <a:lnTo>
                    <a:pt x="1206" y="580"/>
                  </a:lnTo>
                  <a:lnTo>
                    <a:pt x="1209" y="557"/>
                  </a:lnTo>
                  <a:lnTo>
                    <a:pt x="1215" y="536"/>
                  </a:lnTo>
                  <a:lnTo>
                    <a:pt x="1222" y="516"/>
                  </a:lnTo>
                  <a:lnTo>
                    <a:pt x="1233" y="495"/>
                  </a:lnTo>
                  <a:lnTo>
                    <a:pt x="1245" y="476"/>
                  </a:lnTo>
                  <a:lnTo>
                    <a:pt x="1260" y="458"/>
                  </a:lnTo>
                  <a:lnTo>
                    <a:pt x="1276" y="441"/>
                  </a:lnTo>
                  <a:lnTo>
                    <a:pt x="1276" y="441"/>
                  </a:lnTo>
                  <a:lnTo>
                    <a:pt x="1296" y="424"/>
                  </a:lnTo>
                  <a:lnTo>
                    <a:pt x="1315" y="411"/>
                  </a:lnTo>
                  <a:lnTo>
                    <a:pt x="1335" y="400"/>
                  </a:lnTo>
                  <a:lnTo>
                    <a:pt x="1356" y="390"/>
                  </a:lnTo>
                  <a:lnTo>
                    <a:pt x="1379" y="383"/>
                  </a:lnTo>
                  <a:lnTo>
                    <a:pt x="1401" y="377"/>
                  </a:lnTo>
                  <a:lnTo>
                    <a:pt x="1426" y="374"/>
                  </a:lnTo>
                  <a:lnTo>
                    <a:pt x="1451" y="373"/>
                  </a:lnTo>
                  <a:lnTo>
                    <a:pt x="1451" y="373"/>
                  </a:lnTo>
                  <a:lnTo>
                    <a:pt x="1475" y="374"/>
                  </a:lnTo>
                  <a:lnTo>
                    <a:pt x="1499" y="377"/>
                  </a:lnTo>
                  <a:lnTo>
                    <a:pt x="1523" y="383"/>
                  </a:lnTo>
                  <a:lnTo>
                    <a:pt x="1544" y="390"/>
                  </a:lnTo>
                  <a:lnTo>
                    <a:pt x="1565" y="400"/>
                  </a:lnTo>
                  <a:lnTo>
                    <a:pt x="1586" y="411"/>
                  </a:lnTo>
                  <a:lnTo>
                    <a:pt x="1605" y="424"/>
                  </a:lnTo>
                  <a:lnTo>
                    <a:pt x="1624" y="441"/>
                  </a:lnTo>
                  <a:lnTo>
                    <a:pt x="1624" y="441"/>
                  </a:lnTo>
                  <a:lnTo>
                    <a:pt x="1641" y="458"/>
                  </a:lnTo>
                  <a:lnTo>
                    <a:pt x="1655" y="476"/>
                  </a:lnTo>
                  <a:lnTo>
                    <a:pt x="1668" y="495"/>
                  </a:lnTo>
                  <a:lnTo>
                    <a:pt x="1678" y="516"/>
                  </a:lnTo>
                  <a:lnTo>
                    <a:pt x="1686" y="536"/>
                  </a:lnTo>
                  <a:lnTo>
                    <a:pt x="1691" y="557"/>
                  </a:lnTo>
                  <a:lnTo>
                    <a:pt x="1695" y="580"/>
                  </a:lnTo>
                  <a:lnTo>
                    <a:pt x="1696" y="603"/>
                  </a:lnTo>
                  <a:lnTo>
                    <a:pt x="1696" y="6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12" name="Grupa 11">
            <a:extLst>
              <a:ext uri="{FF2B5EF4-FFF2-40B4-BE49-F238E27FC236}">
                <a16:creationId xmlns:a16="http://schemas.microsoft.com/office/drawing/2014/main" id="{A0107DE3-45F6-4AA3-94C6-FF7EF0336913}"/>
              </a:ext>
            </a:extLst>
          </p:cNvPr>
          <p:cNvGrpSpPr/>
          <p:nvPr/>
        </p:nvGrpSpPr>
        <p:grpSpPr>
          <a:xfrm>
            <a:off x="3571499" y="3218953"/>
            <a:ext cx="424173" cy="424173"/>
            <a:chOff x="7127875" y="3567113"/>
            <a:chExt cx="674688" cy="674688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18C50CCE-C037-411F-A376-78FB9564AE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7875" y="3567113"/>
              <a:ext cx="674688" cy="674688"/>
            </a:xfrm>
            <a:custGeom>
              <a:avLst/>
              <a:gdLst>
                <a:gd name="T0" fmla="*/ 3371 w 3398"/>
                <a:gd name="T1" fmla="*/ 2002 h 3401"/>
                <a:gd name="T2" fmla="*/ 3265 w 3398"/>
                <a:gd name="T3" fmla="*/ 2362 h 3401"/>
                <a:gd name="T4" fmla="*/ 3085 w 3398"/>
                <a:gd name="T5" fmla="*/ 2685 h 3401"/>
                <a:gd name="T6" fmla="*/ 2842 w 3398"/>
                <a:gd name="T7" fmla="*/ 2958 h 3401"/>
                <a:gd name="T8" fmla="*/ 2545 w 3398"/>
                <a:gd name="T9" fmla="*/ 3175 h 3401"/>
                <a:gd name="T10" fmla="*/ 2204 w 3398"/>
                <a:gd name="T11" fmla="*/ 3324 h 3401"/>
                <a:gd name="T12" fmla="*/ 1829 w 3398"/>
                <a:gd name="T13" fmla="*/ 3396 h 3401"/>
                <a:gd name="T14" fmla="*/ 1483 w 3398"/>
                <a:gd name="T15" fmla="*/ 3387 h 3401"/>
                <a:gd name="T16" fmla="*/ 1115 w 3398"/>
                <a:gd name="T17" fmla="*/ 3297 h 3401"/>
                <a:gd name="T18" fmla="*/ 784 w 3398"/>
                <a:gd name="T19" fmla="*/ 3133 h 3401"/>
                <a:gd name="T20" fmla="*/ 498 w 3398"/>
                <a:gd name="T21" fmla="*/ 2902 h 3401"/>
                <a:gd name="T22" fmla="*/ 268 w 3398"/>
                <a:gd name="T23" fmla="*/ 2616 h 3401"/>
                <a:gd name="T24" fmla="*/ 103 w 3398"/>
                <a:gd name="T25" fmla="*/ 2285 h 3401"/>
                <a:gd name="T26" fmla="*/ 14 w 3398"/>
                <a:gd name="T27" fmla="*/ 1917 h 3401"/>
                <a:gd name="T28" fmla="*/ 5 w 3398"/>
                <a:gd name="T29" fmla="*/ 1570 h 3401"/>
                <a:gd name="T30" fmla="*/ 76 w 3398"/>
                <a:gd name="T31" fmla="*/ 1195 h 3401"/>
                <a:gd name="T32" fmla="*/ 226 w 3398"/>
                <a:gd name="T33" fmla="*/ 854 h 3401"/>
                <a:gd name="T34" fmla="*/ 442 w 3398"/>
                <a:gd name="T35" fmla="*/ 557 h 3401"/>
                <a:gd name="T36" fmla="*/ 716 w 3398"/>
                <a:gd name="T37" fmla="*/ 314 h 3401"/>
                <a:gd name="T38" fmla="*/ 1038 w 3398"/>
                <a:gd name="T39" fmla="*/ 134 h 3401"/>
                <a:gd name="T40" fmla="*/ 1399 w 3398"/>
                <a:gd name="T41" fmla="*/ 27 h 3401"/>
                <a:gd name="T42" fmla="*/ 1743 w 3398"/>
                <a:gd name="T43" fmla="*/ 1 h 3401"/>
                <a:gd name="T44" fmla="*/ 2124 w 3398"/>
                <a:gd name="T45" fmla="*/ 54 h 3401"/>
                <a:gd name="T46" fmla="*/ 2473 w 3398"/>
                <a:gd name="T47" fmla="*/ 186 h 3401"/>
                <a:gd name="T48" fmla="*/ 2780 w 3398"/>
                <a:gd name="T49" fmla="*/ 388 h 3401"/>
                <a:gd name="T50" fmla="*/ 3036 w 3398"/>
                <a:gd name="T51" fmla="*/ 650 h 3401"/>
                <a:gd name="T52" fmla="*/ 3231 w 3398"/>
                <a:gd name="T53" fmla="*/ 963 h 3401"/>
                <a:gd name="T54" fmla="*/ 3354 w 3398"/>
                <a:gd name="T55" fmla="*/ 1316 h 3401"/>
                <a:gd name="T56" fmla="*/ 3398 w 3398"/>
                <a:gd name="T57" fmla="*/ 1700 h 3401"/>
                <a:gd name="T58" fmla="*/ 3217 w 3398"/>
                <a:gd name="T59" fmla="*/ 1466 h 3401"/>
                <a:gd name="T60" fmla="*/ 3128 w 3398"/>
                <a:gd name="T61" fmla="*/ 1136 h 3401"/>
                <a:gd name="T62" fmla="*/ 2972 w 3398"/>
                <a:gd name="T63" fmla="*/ 841 h 3401"/>
                <a:gd name="T64" fmla="*/ 2758 w 3398"/>
                <a:gd name="T65" fmla="*/ 588 h 3401"/>
                <a:gd name="T66" fmla="*/ 2495 w 3398"/>
                <a:gd name="T67" fmla="*/ 386 h 3401"/>
                <a:gd name="T68" fmla="*/ 2192 w 3398"/>
                <a:gd name="T69" fmla="*/ 244 h 3401"/>
                <a:gd name="T70" fmla="*/ 1856 w 3398"/>
                <a:gd name="T71" fmla="*/ 172 h 3401"/>
                <a:gd name="T72" fmla="*/ 1542 w 3398"/>
                <a:gd name="T73" fmla="*/ 172 h 3401"/>
                <a:gd name="T74" fmla="*/ 1206 w 3398"/>
                <a:gd name="T75" fmla="*/ 244 h 3401"/>
                <a:gd name="T76" fmla="*/ 903 w 3398"/>
                <a:gd name="T77" fmla="*/ 386 h 3401"/>
                <a:gd name="T78" fmla="*/ 640 w 3398"/>
                <a:gd name="T79" fmla="*/ 588 h 3401"/>
                <a:gd name="T80" fmla="*/ 426 w 3398"/>
                <a:gd name="T81" fmla="*/ 841 h 3401"/>
                <a:gd name="T82" fmla="*/ 270 w 3398"/>
                <a:gd name="T83" fmla="*/ 1136 h 3401"/>
                <a:gd name="T84" fmla="*/ 181 w 3398"/>
                <a:gd name="T85" fmla="*/ 1466 h 3401"/>
                <a:gd name="T86" fmla="*/ 165 w 3398"/>
                <a:gd name="T87" fmla="*/ 1779 h 3401"/>
                <a:gd name="T88" fmla="*/ 222 w 3398"/>
                <a:gd name="T89" fmla="*/ 2121 h 3401"/>
                <a:gd name="T90" fmla="*/ 349 w 3398"/>
                <a:gd name="T91" fmla="*/ 2433 h 3401"/>
                <a:gd name="T92" fmla="*/ 538 w 3398"/>
                <a:gd name="T93" fmla="*/ 2706 h 3401"/>
                <a:gd name="T94" fmla="*/ 780 w 3398"/>
                <a:gd name="T95" fmla="*/ 2931 h 3401"/>
                <a:gd name="T96" fmla="*/ 1067 w 3398"/>
                <a:gd name="T97" fmla="*/ 3101 h 3401"/>
                <a:gd name="T98" fmla="*/ 1390 w 3398"/>
                <a:gd name="T99" fmla="*/ 3206 h 3401"/>
                <a:gd name="T100" fmla="*/ 1699 w 3398"/>
                <a:gd name="T101" fmla="*/ 3237 h 3401"/>
                <a:gd name="T102" fmla="*/ 2045 w 3398"/>
                <a:gd name="T103" fmla="*/ 3198 h 3401"/>
                <a:gd name="T104" fmla="*/ 2365 w 3398"/>
                <a:gd name="T105" fmla="*/ 3085 h 3401"/>
                <a:gd name="T106" fmla="*/ 2647 w 3398"/>
                <a:gd name="T107" fmla="*/ 2909 h 3401"/>
                <a:gd name="T108" fmla="*/ 2884 w 3398"/>
                <a:gd name="T109" fmla="*/ 2678 h 3401"/>
                <a:gd name="T110" fmla="*/ 3067 w 3398"/>
                <a:gd name="T111" fmla="*/ 2400 h 3401"/>
                <a:gd name="T112" fmla="*/ 3187 w 3398"/>
                <a:gd name="T113" fmla="*/ 2084 h 3401"/>
                <a:gd name="T114" fmla="*/ 3234 w 3398"/>
                <a:gd name="T115" fmla="*/ 1739 h 3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398" h="3401">
                  <a:moveTo>
                    <a:pt x="3398" y="1700"/>
                  </a:moveTo>
                  <a:lnTo>
                    <a:pt x="3398" y="1700"/>
                  </a:lnTo>
                  <a:lnTo>
                    <a:pt x="3397" y="1744"/>
                  </a:lnTo>
                  <a:lnTo>
                    <a:pt x="3396" y="1788"/>
                  </a:lnTo>
                  <a:lnTo>
                    <a:pt x="3394" y="1831"/>
                  </a:lnTo>
                  <a:lnTo>
                    <a:pt x="3389" y="1875"/>
                  </a:lnTo>
                  <a:lnTo>
                    <a:pt x="3385" y="1917"/>
                  </a:lnTo>
                  <a:lnTo>
                    <a:pt x="3378" y="1959"/>
                  </a:lnTo>
                  <a:lnTo>
                    <a:pt x="3371" y="2002"/>
                  </a:lnTo>
                  <a:lnTo>
                    <a:pt x="3363" y="2043"/>
                  </a:lnTo>
                  <a:lnTo>
                    <a:pt x="3354" y="2084"/>
                  </a:lnTo>
                  <a:lnTo>
                    <a:pt x="3344" y="2125"/>
                  </a:lnTo>
                  <a:lnTo>
                    <a:pt x="3334" y="2166"/>
                  </a:lnTo>
                  <a:lnTo>
                    <a:pt x="3322" y="2205"/>
                  </a:lnTo>
                  <a:lnTo>
                    <a:pt x="3308" y="2246"/>
                  </a:lnTo>
                  <a:lnTo>
                    <a:pt x="3295" y="2285"/>
                  </a:lnTo>
                  <a:lnTo>
                    <a:pt x="3280" y="2324"/>
                  </a:lnTo>
                  <a:lnTo>
                    <a:pt x="3265" y="2362"/>
                  </a:lnTo>
                  <a:lnTo>
                    <a:pt x="3248" y="2400"/>
                  </a:lnTo>
                  <a:lnTo>
                    <a:pt x="3231" y="2437"/>
                  </a:lnTo>
                  <a:lnTo>
                    <a:pt x="3213" y="2474"/>
                  </a:lnTo>
                  <a:lnTo>
                    <a:pt x="3194" y="2510"/>
                  </a:lnTo>
                  <a:lnTo>
                    <a:pt x="3173" y="2546"/>
                  </a:lnTo>
                  <a:lnTo>
                    <a:pt x="3152" y="2581"/>
                  </a:lnTo>
                  <a:lnTo>
                    <a:pt x="3131" y="2616"/>
                  </a:lnTo>
                  <a:lnTo>
                    <a:pt x="3108" y="2651"/>
                  </a:lnTo>
                  <a:lnTo>
                    <a:pt x="3085" y="2685"/>
                  </a:lnTo>
                  <a:lnTo>
                    <a:pt x="3061" y="2717"/>
                  </a:lnTo>
                  <a:lnTo>
                    <a:pt x="3036" y="2750"/>
                  </a:lnTo>
                  <a:lnTo>
                    <a:pt x="3010" y="2782"/>
                  </a:lnTo>
                  <a:lnTo>
                    <a:pt x="2983" y="2813"/>
                  </a:lnTo>
                  <a:lnTo>
                    <a:pt x="2956" y="2843"/>
                  </a:lnTo>
                  <a:lnTo>
                    <a:pt x="2929" y="2873"/>
                  </a:lnTo>
                  <a:lnTo>
                    <a:pt x="2900" y="2902"/>
                  </a:lnTo>
                  <a:lnTo>
                    <a:pt x="2871" y="2931"/>
                  </a:lnTo>
                  <a:lnTo>
                    <a:pt x="2842" y="2958"/>
                  </a:lnTo>
                  <a:lnTo>
                    <a:pt x="2811" y="2985"/>
                  </a:lnTo>
                  <a:lnTo>
                    <a:pt x="2780" y="3012"/>
                  </a:lnTo>
                  <a:lnTo>
                    <a:pt x="2748" y="3038"/>
                  </a:lnTo>
                  <a:lnTo>
                    <a:pt x="2716" y="3063"/>
                  </a:lnTo>
                  <a:lnTo>
                    <a:pt x="2683" y="3087"/>
                  </a:lnTo>
                  <a:lnTo>
                    <a:pt x="2649" y="3110"/>
                  </a:lnTo>
                  <a:lnTo>
                    <a:pt x="2614" y="3133"/>
                  </a:lnTo>
                  <a:lnTo>
                    <a:pt x="2581" y="3154"/>
                  </a:lnTo>
                  <a:lnTo>
                    <a:pt x="2545" y="3175"/>
                  </a:lnTo>
                  <a:lnTo>
                    <a:pt x="2509" y="3196"/>
                  </a:lnTo>
                  <a:lnTo>
                    <a:pt x="2473" y="3215"/>
                  </a:lnTo>
                  <a:lnTo>
                    <a:pt x="2436" y="3233"/>
                  </a:lnTo>
                  <a:lnTo>
                    <a:pt x="2399" y="3250"/>
                  </a:lnTo>
                  <a:lnTo>
                    <a:pt x="2360" y="3267"/>
                  </a:lnTo>
                  <a:lnTo>
                    <a:pt x="2322" y="3282"/>
                  </a:lnTo>
                  <a:lnTo>
                    <a:pt x="2284" y="3297"/>
                  </a:lnTo>
                  <a:lnTo>
                    <a:pt x="2244" y="3310"/>
                  </a:lnTo>
                  <a:lnTo>
                    <a:pt x="2204" y="3324"/>
                  </a:lnTo>
                  <a:lnTo>
                    <a:pt x="2165" y="3336"/>
                  </a:lnTo>
                  <a:lnTo>
                    <a:pt x="2124" y="3346"/>
                  </a:lnTo>
                  <a:lnTo>
                    <a:pt x="2083" y="3357"/>
                  </a:lnTo>
                  <a:lnTo>
                    <a:pt x="2042" y="3366"/>
                  </a:lnTo>
                  <a:lnTo>
                    <a:pt x="2000" y="3374"/>
                  </a:lnTo>
                  <a:lnTo>
                    <a:pt x="1958" y="3381"/>
                  </a:lnTo>
                  <a:lnTo>
                    <a:pt x="1916" y="3387"/>
                  </a:lnTo>
                  <a:lnTo>
                    <a:pt x="1873" y="3392"/>
                  </a:lnTo>
                  <a:lnTo>
                    <a:pt x="1829" y="3396"/>
                  </a:lnTo>
                  <a:lnTo>
                    <a:pt x="1787" y="3398"/>
                  </a:lnTo>
                  <a:lnTo>
                    <a:pt x="1743" y="3399"/>
                  </a:lnTo>
                  <a:lnTo>
                    <a:pt x="1699" y="3401"/>
                  </a:lnTo>
                  <a:lnTo>
                    <a:pt x="1699" y="3401"/>
                  </a:lnTo>
                  <a:lnTo>
                    <a:pt x="1655" y="3399"/>
                  </a:lnTo>
                  <a:lnTo>
                    <a:pt x="1611" y="3398"/>
                  </a:lnTo>
                  <a:lnTo>
                    <a:pt x="1569" y="3396"/>
                  </a:lnTo>
                  <a:lnTo>
                    <a:pt x="1526" y="3392"/>
                  </a:lnTo>
                  <a:lnTo>
                    <a:pt x="1483" y="3387"/>
                  </a:lnTo>
                  <a:lnTo>
                    <a:pt x="1440" y="3381"/>
                  </a:lnTo>
                  <a:lnTo>
                    <a:pt x="1399" y="3374"/>
                  </a:lnTo>
                  <a:lnTo>
                    <a:pt x="1357" y="3366"/>
                  </a:lnTo>
                  <a:lnTo>
                    <a:pt x="1316" y="3357"/>
                  </a:lnTo>
                  <a:lnTo>
                    <a:pt x="1275" y="3346"/>
                  </a:lnTo>
                  <a:lnTo>
                    <a:pt x="1235" y="3336"/>
                  </a:lnTo>
                  <a:lnTo>
                    <a:pt x="1194" y="3324"/>
                  </a:lnTo>
                  <a:lnTo>
                    <a:pt x="1155" y="3310"/>
                  </a:lnTo>
                  <a:lnTo>
                    <a:pt x="1115" y="3297"/>
                  </a:lnTo>
                  <a:lnTo>
                    <a:pt x="1076" y="3282"/>
                  </a:lnTo>
                  <a:lnTo>
                    <a:pt x="1038" y="3267"/>
                  </a:lnTo>
                  <a:lnTo>
                    <a:pt x="1000" y="3250"/>
                  </a:lnTo>
                  <a:lnTo>
                    <a:pt x="962" y="3233"/>
                  </a:lnTo>
                  <a:lnTo>
                    <a:pt x="925" y="3215"/>
                  </a:lnTo>
                  <a:lnTo>
                    <a:pt x="889" y="3196"/>
                  </a:lnTo>
                  <a:lnTo>
                    <a:pt x="853" y="3175"/>
                  </a:lnTo>
                  <a:lnTo>
                    <a:pt x="818" y="3154"/>
                  </a:lnTo>
                  <a:lnTo>
                    <a:pt x="784" y="3133"/>
                  </a:lnTo>
                  <a:lnTo>
                    <a:pt x="750" y="3110"/>
                  </a:lnTo>
                  <a:lnTo>
                    <a:pt x="716" y="3087"/>
                  </a:lnTo>
                  <a:lnTo>
                    <a:pt x="682" y="3063"/>
                  </a:lnTo>
                  <a:lnTo>
                    <a:pt x="650" y="3038"/>
                  </a:lnTo>
                  <a:lnTo>
                    <a:pt x="618" y="3012"/>
                  </a:lnTo>
                  <a:lnTo>
                    <a:pt x="588" y="2985"/>
                  </a:lnTo>
                  <a:lnTo>
                    <a:pt x="556" y="2958"/>
                  </a:lnTo>
                  <a:lnTo>
                    <a:pt x="527" y="2931"/>
                  </a:lnTo>
                  <a:lnTo>
                    <a:pt x="498" y="2902"/>
                  </a:lnTo>
                  <a:lnTo>
                    <a:pt x="470" y="2873"/>
                  </a:lnTo>
                  <a:lnTo>
                    <a:pt x="442" y="2843"/>
                  </a:lnTo>
                  <a:lnTo>
                    <a:pt x="415" y="2813"/>
                  </a:lnTo>
                  <a:lnTo>
                    <a:pt x="388" y="2782"/>
                  </a:lnTo>
                  <a:lnTo>
                    <a:pt x="363" y="2750"/>
                  </a:lnTo>
                  <a:lnTo>
                    <a:pt x="338" y="2717"/>
                  </a:lnTo>
                  <a:lnTo>
                    <a:pt x="313" y="2685"/>
                  </a:lnTo>
                  <a:lnTo>
                    <a:pt x="291" y="2651"/>
                  </a:lnTo>
                  <a:lnTo>
                    <a:pt x="268" y="2616"/>
                  </a:lnTo>
                  <a:lnTo>
                    <a:pt x="246" y="2581"/>
                  </a:lnTo>
                  <a:lnTo>
                    <a:pt x="226" y="2546"/>
                  </a:lnTo>
                  <a:lnTo>
                    <a:pt x="206" y="2510"/>
                  </a:lnTo>
                  <a:lnTo>
                    <a:pt x="186" y="2474"/>
                  </a:lnTo>
                  <a:lnTo>
                    <a:pt x="168" y="2437"/>
                  </a:lnTo>
                  <a:lnTo>
                    <a:pt x="150" y="2400"/>
                  </a:lnTo>
                  <a:lnTo>
                    <a:pt x="134" y="2362"/>
                  </a:lnTo>
                  <a:lnTo>
                    <a:pt x="118" y="2324"/>
                  </a:lnTo>
                  <a:lnTo>
                    <a:pt x="103" y="2285"/>
                  </a:lnTo>
                  <a:lnTo>
                    <a:pt x="90" y="2246"/>
                  </a:lnTo>
                  <a:lnTo>
                    <a:pt x="76" y="2205"/>
                  </a:lnTo>
                  <a:lnTo>
                    <a:pt x="65" y="2166"/>
                  </a:lnTo>
                  <a:lnTo>
                    <a:pt x="54" y="2125"/>
                  </a:lnTo>
                  <a:lnTo>
                    <a:pt x="44" y="2084"/>
                  </a:lnTo>
                  <a:lnTo>
                    <a:pt x="35" y="2043"/>
                  </a:lnTo>
                  <a:lnTo>
                    <a:pt x="27" y="2002"/>
                  </a:lnTo>
                  <a:lnTo>
                    <a:pt x="20" y="1959"/>
                  </a:lnTo>
                  <a:lnTo>
                    <a:pt x="14" y="1917"/>
                  </a:lnTo>
                  <a:lnTo>
                    <a:pt x="9" y="1875"/>
                  </a:lnTo>
                  <a:lnTo>
                    <a:pt x="5" y="1831"/>
                  </a:lnTo>
                  <a:lnTo>
                    <a:pt x="2" y="1788"/>
                  </a:lnTo>
                  <a:lnTo>
                    <a:pt x="1" y="1744"/>
                  </a:lnTo>
                  <a:lnTo>
                    <a:pt x="0" y="1700"/>
                  </a:lnTo>
                  <a:lnTo>
                    <a:pt x="0" y="1700"/>
                  </a:lnTo>
                  <a:lnTo>
                    <a:pt x="1" y="1656"/>
                  </a:lnTo>
                  <a:lnTo>
                    <a:pt x="2" y="1612"/>
                  </a:lnTo>
                  <a:lnTo>
                    <a:pt x="5" y="1570"/>
                  </a:lnTo>
                  <a:lnTo>
                    <a:pt x="9" y="1527"/>
                  </a:lnTo>
                  <a:lnTo>
                    <a:pt x="14" y="1484"/>
                  </a:lnTo>
                  <a:lnTo>
                    <a:pt x="20" y="1441"/>
                  </a:lnTo>
                  <a:lnTo>
                    <a:pt x="27" y="1400"/>
                  </a:lnTo>
                  <a:lnTo>
                    <a:pt x="35" y="1358"/>
                  </a:lnTo>
                  <a:lnTo>
                    <a:pt x="44" y="1316"/>
                  </a:lnTo>
                  <a:lnTo>
                    <a:pt x="54" y="1276"/>
                  </a:lnTo>
                  <a:lnTo>
                    <a:pt x="65" y="1234"/>
                  </a:lnTo>
                  <a:lnTo>
                    <a:pt x="76" y="1195"/>
                  </a:lnTo>
                  <a:lnTo>
                    <a:pt x="90" y="1155"/>
                  </a:lnTo>
                  <a:lnTo>
                    <a:pt x="103" y="1116"/>
                  </a:lnTo>
                  <a:lnTo>
                    <a:pt x="118" y="1077"/>
                  </a:lnTo>
                  <a:lnTo>
                    <a:pt x="134" y="1038"/>
                  </a:lnTo>
                  <a:lnTo>
                    <a:pt x="150" y="1000"/>
                  </a:lnTo>
                  <a:lnTo>
                    <a:pt x="168" y="963"/>
                  </a:lnTo>
                  <a:lnTo>
                    <a:pt x="186" y="926"/>
                  </a:lnTo>
                  <a:lnTo>
                    <a:pt x="206" y="890"/>
                  </a:lnTo>
                  <a:lnTo>
                    <a:pt x="226" y="854"/>
                  </a:lnTo>
                  <a:lnTo>
                    <a:pt x="246" y="819"/>
                  </a:lnTo>
                  <a:lnTo>
                    <a:pt x="268" y="784"/>
                  </a:lnTo>
                  <a:lnTo>
                    <a:pt x="291" y="749"/>
                  </a:lnTo>
                  <a:lnTo>
                    <a:pt x="313" y="717"/>
                  </a:lnTo>
                  <a:lnTo>
                    <a:pt x="338" y="683"/>
                  </a:lnTo>
                  <a:lnTo>
                    <a:pt x="363" y="650"/>
                  </a:lnTo>
                  <a:lnTo>
                    <a:pt x="388" y="619"/>
                  </a:lnTo>
                  <a:lnTo>
                    <a:pt x="415" y="588"/>
                  </a:lnTo>
                  <a:lnTo>
                    <a:pt x="442" y="557"/>
                  </a:lnTo>
                  <a:lnTo>
                    <a:pt x="470" y="527"/>
                  </a:lnTo>
                  <a:lnTo>
                    <a:pt x="498" y="498"/>
                  </a:lnTo>
                  <a:lnTo>
                    <a:pt x="527" y="470"/>
                  </a:lnTo>
                  <a:lnTo>
                    <a:pt x="556" y="442"/>
                  </a:lnTo>
                  <a:lnTo>
                    <a:pt x="588" y="415"/>
                  </a:lnTo>
                  <a:lnTo>
                    <a:pt x="618" y="388"/>
                  </a:lnTo>
                  <a:lnTo>
                    <a:pt x="651" y="363"/>
                  </a:lnTo>
                  <a:lnTo>
                    <a:pt x="682" y="338"/>
                  </a:lnTo>
                  <a:lnTo>
                    <a:pt x="716" y="314"/>
                  </a:lnTo>
                  <a:lnTo>
                    <a:pt x="750" y="291"/>
                  </a:lnTo>
                  <a:lnTo>
                    <a:pt x="784" y="269"/>
                  </a:lnTo>
                  <a:lnTo>
                    <a:pt x="818" y="246"/>
                  </a:lnTo>
                  <a:lnTo>
                    <a:pt x="853" y="226"/>
                  </a:lnTo>
                  <a:lnTo>
                    <a:pt x="889" y="206"/>
                  </a:lnTo>
                  <a:lnTo>
                    <a:pt x="925" y="186"/>
                  </a:lnTo>
                  <a:lnTo>
                    <a:pt x="962" y="168"/>
                  </a:lnTo>
                  <a:lnTo>
                    <a:pt x="1000" y="150"/>
                  </a:lnTo>
                  <a:lnTo>
                    <a:pt x="1038" y="134"/>
                  </a:lnTo>
                  <a:lnTo>
                    <a:pt x="1076" y="118"/>
                  </a:lnTo>
                  <a:lnTo>
                    <a:pt x="1115" y="103"/>
                  </a:lnTo>
                  <a:lnTo>
                    <a:pt x="1155" y="90"/>
                  </a:lnTo>
                  <a:lnTo>
                    <a:pt x="1194" y="76"/>
                  </a:lnTo>
                  <a:lnTo>
                    <a:pt x="1235" y="65"/>
                  </a:lnTo>
                  <a:lnTo>
                    <a:pt x="1275" y="54"/>
                  </a:lnTo>
                  <a:lnTo>
                    <a:pt x="1316" y="44"/>
                  </a:lnTo>
                  <a:lnTo>
                    <a:pt x="1357" y="35"/>
                  </a:lnTo>
                  <a:lnTo>
                    <a:pt x="1399" y="27"/>
                  </a:lnTo>
                  <a:lnTo>
                    <a:pt x="1440" y="20"/>
                  </a:lnTo>
                  <a:lnTo>
                    <a:pt x="1483" y="14"/>
                  </a:lnTo>
                  <a:lnTo>
                    <a:pt x="1526" y="9"/>
                  </a:lnTo>
                  <a:lnTo>
                    <a:pt x="1569" y="5"/>
                  </a:lnTo>
                  <a:lnTo>
                    <a:pt x="1611" y="2"/>
                  </a:lnTo>
                  <a:lnTo>
                    <a:pt x="1655" y="1"/>
                  </a:lnTo>
                  <a:lnTo>
                    <a:pt x="1699" y="0"/>
                  </a:lnTo>
                  <a:lnTo>
                    <a:pt x="1699" y="0"/>
                  </a:lnTo>
                  <a:lnTo>
                    <a:pt x="1743" y="1"/>
                  </a:lnTo>
                  <a:lnTo>
                    <a:pt x="1787" y="2"/>
                  </a:lnTo>
                  <a:lnTo>
                    <a:pt x="1829" y="5"/>
                  </a:lnTo>
                  <a:lnTo>
                    <a:pt x="1873" y="9"/>
                  </a:lnTo>
                  <a:lnTo>
                    <a:pt x="1915" y="14"/>
                  </a:lnTo>
                  <a:lnTo>
                    <a:pt x="1958" y="20"/>
                  </a:lnTo>
                  <a:lnTo>
                    <a:pt x="2000" y="27"/>
                  </a:lnTo>
                  <a:lnTo>
                    <a:pt x="2042" y="35"/>
                  </a:lnTo>
                  <a:lnTo>
                    <a:pt x="2083" y="44"/>
                  </a:lnTo>
                  <a:lnTo>
                    <a:pt x="2124" y="54"/>
                  </a:lnTo>
                  <a:lnTo>
                    <a:pt x="2165" y="65"/>
                  </a:lnTo>
                  <a:lnTo>
                    <a:pt x="2204" y="76"/>
                  </a:lnTo>
                  <a:lnTo>
                    <a:pt x="2244" y="90"/>
                  </a:lnTo>
                  <a:lnTo>
                    <a:pt x="2284" y="103"/>
                  </a:lnTo>
                  <a:lnTo>
                    <a:pt x="2322" y="118"/>
                  </a:lnTo>
                  <a:lnTo>
                    <a:pt x="2360" y="134"/>
                  </a:lnTo>
                  <a:lnTo>
                    <a:pt x="2399" y="150"/>
                  </a:lnTo>
                  <a:lnTo>
                    <a:pt x="2436" y="168"/>
                  </a:lnTo>
                  <a:lnTo>
                    <a:pt x="2473" y="186"/>
                  </a:lnTo>
                  <a:lnTo>
                    <a:pt x="2509" y="206"/>
                  </a:lnTo>
                  <a:lnTo>
                    <a:pt x="2545" y="226"/>
                  </a:lnTo>
                  <a:lnTo>
                    <a:pt x="2580" y="246"/>
                  </a:lnTo>
                  <a:lnTo>
                    <a:pt x="2614" y="269"/>
                  </a:lnTo>
                  <a:lnTo>
                    <a:pt x="2649" y="291"/>
                  </a:lnTo>
                  <a:lnTo>
                    <a:pt x="2683" y="314"/>
                  </a:lnTo>
                  <a:lnTo>
                    <a:pt x="2716" y="338"/>
                  </a:lnTo>
                  <a:lnTo>
                    <a:pt x="2748" y="363"/>
                  </a:lnTo>
                  <a:lnTo>
                    <a:pt x="2780" y="388"/>
                  </a:lnTo>
                  <a:lnTo>
                    <a:pt x="2811" y="415"/>
                  </a:lnTo>
                  <a:lnTo>
                    <a:pt x="2842" y="442"/>
                  </a:lnTo>
                  <a:lnTo>
                    <a:pt x="2871" y="470"/>
                  </a:lnTo>
                  <a:lnTo>
                    <a:pt x="2900" y="498"/>
                  </a:lnTo>
                  <a:lnTo>
                    <a:pt x="2929" y="527"/>
                  </a:lnTo>
                  <a:lnTo>
                    <a:pt x="2956" y="557"/>
                  </a:lnTo>
                  <a:lnTo>
                    <a:pt x="2983" y="588"/>
                  </a:lnTo>
                  <a:lnTo>
                    <a:pt x="3010" y="619"/>
                  </a:lnTo>
                  <a:lnTo>
                    <a:pt x="3036" y="650"/>
                  </a:lnTo>
                  <a:lnTo>
                    <a:pt x="3061" y="683"/>
                  </a:lnTo>
                  <a:lnTo>
                    <a:pt x="3085" y="717"/>
                  </a:lnTo>
                  <a:lnTo>
                    <a:pt x="3108" y="749"/>
                  </a:lnTo>
                  <a:lnTo>
                    <a:pt x="3131" y="784"/>
                  </a:lnTo>
                  <a:lnTo>
                    <a:pt x="3152" y="819"/>
                  </a:lnTo>
                  <a:lnTo>
                    <a:pt x="3173" y="854"/>
                  </a:lnTo>
                  <a:lnTo>
                    <a:pt x="3194" y="890"/>
                  </a:lnTo>
                  <a:lnTo>
                    <a:pt x="3213" y="926"/>
                  </a:lnTo>
                  <a:lnTo>
                    <a:pt x="3231" y="963"/>
                  </a:lnTo>
                  <a:lnTo>
                    <a:pt x="3248" y="1000"/>
                  </a:lnTo>
                  <a:lnTo>
                    <a:pt x="3265" y="1038"/>
                  </a:lnTo>
                  <a:lnTo>
                    <a:pt x="3280" y="1077"/>
                  </a:lnTo>
                  <a:lnTo>
                    <a:pt x="3295" y="1116"/>
                  </a:lnTo>
                  <a:lnTo>
                    <a:pt x="3308" y="1155"/>
                  </a:lnTo>
                  <a:lnTo>
                    <a:pt x="3322" y="1195"/>
                  </a:lnTo>
                  <a:lnTo>
                    <a:pt x="3334" y="1234"/>
                  </a:lnTo>
                  <a:lnTo>
                    <a:pt x="3344" y="1276"/>
                  </a:lnTo>
                  <a:lnTo>
                    <a:pt x="3354" y="1316"/>
                  </a:lnTo>
                  <a:lnTo>
                    <a:pt x="3363" y="1358"/>
                  </a:lnTo>
                  <a:lnTo>
                    <a:pt x="3371" y="1400"/>
                  </a:lnTo>
                  <a:lnTo>
                    <a:pt x="3378" y="1441"/>
                  </a:lnTo>
                  <a:lnTo>
                    <a:pt x="3385" y="1484"/>
                  </a:lnTo>
                  <a:lnTo>
                    <a:pt x="3389" y="1527"/>
                  </a:lnTo>
                  <a:lnTo>
                    <a:pt x="3394" y="1570"/>
                  </a:lnTo>
                  <a:lnTo>
                    <a:pt x="3396" y="1612"/>
                  </a:lnTo>
                  <a:lnTo>
                    <a:pt x="3397" y="1656"/>
                  </a:lnTo>
                  <a:lnTo>
                    <a:pt x="3398" y="1700"/>
                  </a:lnTo>
                  <a:lnTo>
                    <a:pt x="3398" y="1700"/>
                  </a:lnTo>
                  <a:close/>
                  <a:moveTo>
                    <a:pt x="3235" y="1700"/>
                  </a:moveTo>
                  <a:lnTo>
                    <a:pt x="3235" y="1700"/>
                  </a:lnTo>
                  <a:lnTo>
                    <a:pt x="3234" y="1661"/>
                  </a:lnTo>
                  <a:lnTo>
                    <a:pt x="3233" y="1621"/>
                  </a:lnTo>
                  <a:lnTo>
                    <a:pt x="3231" y="1582"/>
                  </a:lnTo>
                  <a:lnTo>
                    <a:pt x="3227" y="1543"/>
                  </a:lnTo>
                  <a:lnTo>
                    <a:pt x="3223" y="1504"/>
                  </a:lnTo>
                  <a:lnTo>
                    <a:pt x="3217" y="1466"/>
                  </a:lnTo>
                  <a:lnTo>
                    <a:pt x="3211" y="1428"/>
                  </a:lnTo>
                  <a:lnTo>
                    <a:pt x="3204" y="1391"/>
                  </a:lnTo>
                  <a:lnTo>
                    <a:pt x="3196" y="1353"/>
                  </a:lnTo>
                  <a:lnTo>
                    <a:pt x="3187" y="1316"/>
                  </a:lnTo>
                  <a:lnTo>
                    <a:pt x="3177" y="1279"/>
                  </a:lnTo>
                  <a:lnTo>
                    <a:pt x="3166" y="1243"/>
                  </a:lnTo>
                  <a:lnTo>
                    <a:pt x="3154" y="1207"/>
                  </a:lnTo>
                  <a:lnTo>
                    <a:pt x="3142" y="1172"/>
                  </a:lnTo>
                  <a:lnTo>
                    <a:pt x="3128" y="1136"/>
                  </a:lnTo>
                  <a:lnTo>
                    <a:pt x="3114" y="1103"/>
                  </a:lnTo>
                  <a:lnTo>
                    <a:pt x="3099" y="1068"/>
                  </a:lnTo>
                  <a:lnTo>
                    <a:pt x="3083" y="1034"/>
                  </a:lnTo>
                  <a:lnTo>
                    <a:pt x="3067" y="1000"/>
                  </a:lnTo>
                  <a:lnTo>
                    <a:pt x="3050" y="967"/>
                  </a:lnTo>
                  <a:lnTo>
                    <a:pt x="3032" y="935"/>
                  </a:lnTo>
                  <a:lnTo>
                    <a:pt x="3013" y="903"/>
                  </a:lnTo>
                  <a:lnTo>
                    <a:pt x="2993" y="872"/>
                  </a:lnTo>
                  <a:lnTo>
                    <a:pt x="2972" y="841"/>
                  </a:lnTo>
                  <a:lnTo>
                    <a:pt x="2952" y="811"/>
                  </a:lnTo>
                  <a:lnTo>
                    <a:pt x="2929" y="781"/>
                  </a:lnTo>
                  <a:lnTo>
                    <a:pt x="2907" y="751"/>
                  </a:lnTo>
                  <a:lnTo>
                    <a:pt x="2884" y="723"/>
                  </a:lnTo>
                  <a:lnTo>
                    <a:pt x="2861" y="695"/>
                  </a:lnTo>
                  <a:lnTo>
                    <a:pt x="2836" y="667"/>
                  </a:lnTo>
                  <a:lnTo>
                    <a:pt x="2811" y="640"/>
                  </a:lnTo>
                  <a:lnTo>
                    <a:pt x="2785" y="614"/>
                  </a:lnTo>
                  <a:lnTo>
                    <a:pt x="2758" y="588"/>
                  </a:lnTo>
                  <a:lnTo>
                    <a:pt x="2731" y="562"/>
                  </a:lnTo>
                  <a:lnTo>
                    <a:pt x="2704" y="539"/>
                  </a:lnTo>
                  <a:lnTo>
                    <a:pt x="2676" y="515"/>
                  </a:lnTo>
                  <a:lnTo>
                    <a:pt x="2647" y="491"/>
                  </a:lnTo>
                  <a:lnTo>
                    <a:pt x="2618" y="469"/>
                  </a:lnTo>
                  <a:lnTo>
                    <a:pt x="2589" y="448"/>
                  </a:lnTo>
                  <a:lnTo>
                    <a:pt x="2558" y="426"/>
                  </a:lnTo>
                  <a:lnTo>
                    <a:pt x="2527" y="406"/>
                  </a:lnTo>
                  <a:lnTo>
                    <a:pt x="2495" y="386"/>
                  </a:lnTo>
                  <a:lnTo>
                    <a:pt x="2464" y="368"/>
                  </a:lnTo>
                  <a:lnTo>
                    <a:pt x="2431" y="350"/>
                  </a:lnTo>
                  <a:lnTo>
                    <a:pt x="2399" y="332"/>
                  </a:lnTo>
                  <a:lnTo>
                    <a:pt x="2365" y="315"/>
                  </a:lnTo>
                  <a:lnTo>
                    <a:pt x="2331" y="299"/>
                  </a:lnTo>
                  <a:lnTo>
                    <a:pt x="2297" y="284"/>
                  </a:lnTo>
                  <a:lnTo>
                    <a:pt x="2262" y="270"/>
                  </a:lnTo>
                  <a:lnTo>
                    <a:pt x="2228" y="257"/>
                  </a:lnTo>
                  <a:lnTo>
                    <a:pt x="2192" y="244"/>
                  </a:lnTo>
                  <a:lnTo>
                    <a:pt x="2156" y="233"/>
                  </a:lnTo>
                  <a:lnTo>
                    <a:pt x="2120" y="222"/>
                  </a:lnTo>
                  <a:lnTo>
                    <a:pt x="2083" y="212"/>
                  </a:lnTo>
                  <a:lnTo>
                    <a:pt x="2045" y="203"/>
                  </a:lnTo>
                  <a:lnTo>
                    <a:pt x="2008" y="194"/>
                  </a:lnTo>
                  <a:lnTo>
                    <a:pt x="1971" y="188"/>
                  </a:lnTo>
                  <a:lnTo>
                    <a:pt x="1933" y="181"/>
                  </a:lnTo>
                  <a:lnTo>
                    <a:pt x="1895" y="176"/>
                  </a:lnTo>
                  <a:lnTo>
                    <a:pt x="1856" y="172"/>
                  </a:lnTo>
                  <a:lnTo>
                    <a:pt x="1817" y="168"/>
                  </a:lnTo>
                  <a:lnTo>
                    <a:pt x="1778" y="165"/>
                  </a:lnTo>
                  <a:lnTo>
                    <a:pt x="1738" y="164"/>
                  </a:lnTo>
                  <a:lnTo>
                    <a:pt x="1699" y="164"/>
                  </a:lnTo>
                  <a:lnTo>
                    <a:pt x="1699" y="164"/>
                  </a:lnTo>
                  <a:lnTo>
                    <a:pt x="1660" y="164"/>
                  </a:lnTo>
                  <a:lnTo>
                    <a:pt x="1620" y="165"/>
                  </a:lnTo>
                  <a:lnTo>
                    <a:pt x="1581" y="168"/>
                  </a:lnTo>
                  <a:lnTo>
                    <a:pt x="1542" y="172"/>
                  </a:lnTo>
                  <a:lnTo>
                    <a:pt x="1503" y="176"/>
                  </a:lnTo>
                  <a:lnTo>
                    <a:pt x="1465" y="181"/>
                  </a:lnTo>
                  <a:lnTo>
                    <a:pt x="1427" y="188"/>
                  </a:lnTo>
                  <a:lnTo>
                    <a:pt x="1390" y="194"/>
                  </a:lnTo>
                  <a:lnTo>
                    <a:pt x="1353" y="203"/>
                  </a:lnTo>
                  <a:lnTo>
                    <a:pt x="1316" y="212"/>
                  </a:lnTo>
                  <a:lnTo>
                    <a:pt x="1278" y="222"/>
                  </a:lnTo>
                  <a:lnTo>
                    <a:pt x="1242" y="233"/>
                  </a:lnTo>
                  <a:lnTo>
                    <a:pt x="1206" y="244"/>
                  </a:lnTo>
                  <a:lnTo>
                    <a:pt x="1172" y="257"/>
                  </a:lnTo>
                  <a:lnTo>
                    <a:pt x="1136" y="270"/>
                  </a:lnTo>
                  <a:lnTo>
                    <a:pt x="1102" y="284"/>
                  </a:lnTo>
                  <a:lnTo>
                    <a:pt x="1067" y="299"/>
                  </a:lnTo>
                  <a:lnTo>
                    <a:pt x="1033" y="315"/>
                  </a:lnTo>
                  <a:lnTo>
                    <a:pt x="1001" y="332"/>
                  </a:lnTo>
                  <a:lnTo>
                    <a:pt x="967" y="350"/>
                  </a:lnTo>
                  <a:lnTo>
                    <a:pt x="934" y="368"/>
                  </a:lnTo>
                  <a:lnTo>
                    <a:pt x="903" y="386"/>
                  </a:lnTo>
                  <a:lnTo>
                    <a:pt x="871" y="406"/>
                  </a:lnTo>
                  <a:lnTo>
                    <a:pt x="841" y="426"/>
                  </a:lnTo>
                  <a:lnTo>
                    <a:pt x="811" y="448"/>
                  </a:lnTo>
                  <a:lnTo>
                    <a:pt x="780" y="469"/>
                  </a:lnTo>
                  <a:lnTo>
                    <a:pt x="751" y="491"/>
                  </a:lnTo>
                  <a:lnTo>
                    <a:pt x="723" y="515"/>
                  </a:lnTo>
                  <a:lnTo>
                    <a:pt x="695" y="539"/>
                  </a:lnTo>
                  <a:lnTo>
                    <a:pt x="667" y="562"/>
                  </a:lnTo>
                  <a:lnTo>
                    <a:pt x="640" y="588"/>
                  </a:lnTo>
                  <a:lnTo>
                    <a:pt x="614" y="614"/>
                  </a:lnTo>
                  <a:lnTo>
                    <a:pt x="588" y="640"/>
                  </a:lnTo>
                  <a:lnTo>
                    <a:pt x="562" y="667"/>
                  </a:lnTo>
                  <a:lnTo>
                    <a:pt x="538" y="695"/>
                  </a:lnTo>
                  <a:lnTo>
                    <a:pt x="515" y="723"/>
                  </a:lnTo>
                  <a:lnTo>
                    <a:pt x="491" y="751"/>
                  </a:lnTo>
                  <a:lnTo>
                    <a:pt x="469" y="781"/>
                  </a:lnTo>
                  <a:lnTo>
                    <a:pt x="447" y="811"/>
                  </a:lnTo>
                  <a:lnTo>
                    <a:pt x="426" y="841"/>
                  </a:lnTo>
                  <a:lnTo>
                    <a:pt x="406" y="872"/>
                  </a:lnTo>
                  <a:lnTo>
                    <a:pt x="385" y="903"/>
                  </a:lnTo>
                  <a:lnTo>
                    <a:pt x="367" y="935"/>
                  </a:lnTo>
                  <a:lnTo>
                    <a:pt x="349" y="967"/>
                  </a:lnTo>
                  <a:lnTo>
                    <a:pt x="331" y="1000"/>
                  </a:lnTo>
                  <a:lnTo>
                    <a:pt x="315" y="1034"/>
                  </a:lnTo>
                  <a:lnTo>
                    <a:pt x="299" y="1068"/>
                  </a:lnTo>
                  <a:lnTo>
                    <a:pt x="284" y="1103"/>
                  </a:lnTo>
                  <a:lnTo>
                    <a:pt x="270" y="1136"/>
                  </a:lnTo>
                  <a:lnTo>
                    <a:pt x="257" y="1172"/>
                  </a:lnTo>
                  <a:lnTo>
                    <a:pt x="244" y="1207"/>
                  </a:lnTo>
                  <a:lnTo>
                    <a:pt x="233" y="1243"/>
                  </a:lnTo>
                  <a:lnTo>
                    <a:pt x="222" y="1279"/>
                  </a:lnTo>
                  <a:lnTo>
                    <a:pt x="212" y="1316"/>
                  </a:lnTo>
                  <a:lnTo>
                    <a:pt x="203" y="1353"/>
                  </a:lnTo>
                  <a:lnTo>
                    <a:pt x="194" y="1391"/>
                  </a:lnTo>
                  <a:lnTo>
                    <a:pt x="188" y="1428"/>
                  </a:lnTo>
                  <a:lnTo>
                    <a:pt x="181" y="1466"/>
                  </a:lnTo>
                  <a:lnTo>
                    <a:pt x="176" y="1504"/>
                  </a:lnTo>
                  <a:lnTo>
                    <a:pt x="172" y="1543"/>
                  </a:lnTo>
                  <a:lnTo>
                    <a:pt x="168" y="1582"/>
                  </a:lnTo>
                  <a:lnTo>
                    <a:pt x="165" y="1621"/>
                  </a:lnTo>
                  <a:lnTo>
                    <a:pt x="164" y="1661"/>
                  </a:lnTo>
                  <a:lnTo>
                    <a:pt x="164" y="1700"/>
                  </a:lnTo>
                  <a:lnTo>
                    <a:pt x="164" y="1700"/>
                  </a:lnTo>
                  <a:lnTo>
                    <a:pt x="164" y="1739"/>
                  </a:lnTo>
                  <a:lnTo>
                    <a:pt x="165" y="1779"/>
                  </a:lnTo>
                  <a:lnTo>
                    <a:pt x="168" y="1818"/>
                  </a:lnTo>
                  <a:lnTo>
                    <a:pt x="172" y="1858"/>
                  </a:lnTo>
                  <a:lnTo>
                    <a:pt x="176" y="1896"/>
                  </a:lnTo>
                  <a:lnTo>
                    <a:pt x="181" y="1934"/>
                  </a:lnTo>
                  <a:lnTo>
                    <a:pt x="188" y="1972"/>
                  </a:lnTo>
                  <a:lnTo>
                    <a:pt x="194" y="2010"/>
                  </a:lnTo>
                  <a:lnTo>
                    <a:pt x="203" y="2047"/>
                  </a:lnTo>
                  <a:lnTo>
                    <a:pt x="212" y="2084"/>
                  </a:lnTo>
                  <a:lnTo>
                    <a:pt x="222" y="2121"/>
                  </a:lnTo>
                  <a:lnTo>
                    <a:pt x="233" y="2157"/>
                  </a:lnTo>
                  <a:lnTo>
                    <a:pt x="244" y="2193"/>
                  </a:lnTo>
                  <a:lnTo>
                    <a:pt x="257" y="2229"/>
                  </a:lnTo>
                  <a:lnTo>
                    <a:pt x="270" y="2264"/>
                  </a:lnTo>
                  <a:lnTo>
                    <a:pt x="284" y="2299"/>
                  </a:lnTo>
                  <a:lnTo>
                    <a:pt x="299" y="2333"/>
                  </a:lnTo>
                  <a:lnTo>
                    <a:pt x="315" y="2366"/>
                  </a:lnTo>
                  <a:lnTo>
                    <a:pt x="331" y="2400"/>
                  </a:lnTo>
                  <a:lnTo>
                    <a:pt x="349" y="2433"/>
                  </a:lnTo>
                  <a:lnTo>
                    <a:pt x="367" y="2465"/>
                  </a:lnTo>
                  <a:lnTo>
                    <a:pt x="385" y="2497"/>
                  </a:lnTo>
                  <a:lnTo>
                    <a:pt x="406" y="2528"/>
                  </a:lnTo>
                  <a:lnTo>
                    <a:pt x="426" y="2560"/>
                  </a:lnTo>
                  <a:lnTo>
                    <a:pt x="447" y="2590"/>
                  </a:lnTo>
                  <a:lnTo>
                    <a:pt x="469" y="2620"/>
                  </a:lnTo>
                  <a:lnTo>
                    <a:pt x="491" y="2649"/>
                  </a:lnTo>
                  <a:lnTo>
                    <a:pt x="515" y="2678"/>
                  </a:lnTo>
                  <a:lnTo>
                    <a:pt x="538" y="2706"/>
                  </a:lnTo>
                  <a:lnTo>
                    <a:pt x="562" y="2733"/>
                  </a:lnTo>
                  <a:lnTo>
                    <a:pt x="588" y="2760"/>
                  </a:lnTo>
                  <a:lnTo>
                    <a:pt x="614" y="2787"/>
                  </a:lnTo>
                  <a:lnTo>
                    <a:pt x="640" y="2813"/>
                  </a:lnTo>
                  <a:lnTo>
                    <a:pt x="667" y="2838"/>
                  </a:lnTo>
                  <a:lnTo>
                    <a:pt x="695" y="2863"/>
                  </a:lnTo>
                  <a:lnTo>
                    <a:pt x="723" y="2886"/>
                  </a:lnTo>
                  <a:lnTo>
                    <a:pt x="751" y="2909"/>
                  </a:lnTo>
                  <a:lnTo>
                    <a:pt x="780" y="2931"/>
                  </a:lnTo>
                  <a:lnTo>
                    <a:pt x="811" y="2954"/>
                  </a:lnTo>
                  <a:lnTo>
                    <a:pt x="841" y="2974"/>
                  </a:lnTo>
                  <a:lnTo>
                    <a:pt x="871" y="2994"/>
                  </a:lnTo>
                  <a:lnTo>
                    <a:pt x="903" y="3015"/>
                  </a:lnTo>
                  <a:lnTo>
                    <a:pt x="934" y="3034"/>
                  </a:lnTo>
                  <a:lnTo>
                    <a:pt x="967" y="3052"/>
                  </a:lnTo>
                  <a:lnTo>
                    <a:pt x="1001" y="3069"/>
                  </a:lnTo>
                  <a:lnTo>
                    <a:pt x="1033" y="3085"/>
                  </a:lnTo>
                  <a:lnTo>
                    <a:pt x="1067" y="3101"/>
                  </a:lnTo>
                  <a:lnTo>
                    <a:pt x="1102" y="3116"/>
                  </a:lnTo>
                  <a:lnTo>
                    <a:pt x="1136" y="3130"/>
                  </a:lnTo>
                  <a:lnTo>
                    <a:pt x="1172" y="3144"/>
                  </a:lnTo>
                  <a:lnTo>
                    <a:pt x="1206" y="3156"/>
                  </a:lnTo>
                  <a:lnTo>
                    <a:pt x="1242" y="3168"/>
                  </a:lnTo>
                  <a:lnTo>
                    <a:pt x="1278" y="3179"/>
                  </a:lnTo>
                  <a:lnTo>
                    <a:pt x="1316" y="3189"/>
                  </a:lnTo>
                  <a:lnTo>
                    <a:pt x="1353" y="3198"/>
                  </a:lnTo>
                  <a:lnTo>
                    <a:pt x="1390" y="3206"/>
                  </a:lnTo>
                  <a:lnTo>
                    <a:pt x="1427" y="3213"/>
                  </a:lnTo>
                  <a:lnTo>
                    <a:pt x="1465" y="3219"/>
                  </a:lnTo>
                  <a:lnTo>
                    <a:pt x="1503" y="3225"/>
                  </a:lnTo>
                  <a:lnTo>
                    <a:pt x="1542" y="3229"/>
                  </a:lnTo>
                  <a:lnTo>
                    <a:pt x="1581" y="3233"/>
                  </a:lnTo>
                  <a:lnTo>
                    <a:pt x="1620" y="3235"/>
                  </a:lnTo>
                  <a:lnTo>
                    <a:pt x="1660" y="3236"/>
                  </a:lnTo>
                  <a:lnTo>
                    <a:pt x="1699" y="3237"/>
                  </a:lnTo>
                  <a:lnTo>
                    <a:pt x="1699" y="3237"/>
                  </a:lnTo>
                  <a:lnTo>
                    <a:pt x="1738" y="3236"/>
                  </a:lnTo>
                  <a:lnTo>
                    <a:pt x="1778" y="3235"/>
                  </a:lnTo>
                  <a:lnTo>
                    <a:pt x="1817" y="3233"/>
                  </a:lnTo>
                  <a:lnTo>
                    <a:pt x="1856" y="3229"/>
                  </a:lnTo>
                  <a:lnTo>
                    <a:pt x="1895" y="3225"/>
                  </a:lnTo>
                  <a:lnTo>
                    <a:pt x="1933" y="3219"/>
                  </a:lnTo>
                  <a:lnTo>
                    <a:pt x="1971" y="3213"/>
                  </a:lnTo>
                  <a:lnTo>
                    <a:pt x="2008" y="3206"/>
                  </a:lnTo>
                  <a:lnTo>
                    <a:pt x="2045" y="3198"/>
                  </a:lnTo>
                  <a:lnTo>
                    <a:pt x="2083" y="3189"/>
                  </a:lnTo>
                  <a:lnTo>
                    <a:pt x="2120" y="3179"/>
                  </a:lnTo>
                  <a:lnTo>
                    <a:pt x="2156" y="3168"/>
                  </a:lnTo>
                  <a:lnTo>
                    <a:pt x="2192" y="3156"/>
                  </a:lnTo>
                  <a:lnTo>
                    <a:pt x="2228" y="3144"/>
                  </a:lnTo>
                  <a:lnTo>
                    <a:pt x="2262" y="3130"/>
                  </a:lnTo>
                  <a:lnTo>
                    <a:pt x="2297" y="3116"/>
                  </a:lnTo>
                  <a:lnTo>
                    <a:pt x="2331" y="3101"/>
                  </a:lnTo>
                  <a:lnTo>
                    <a:pt x="2365" y="3085"/>
                  </a:lnTo>
                  <a:lnTo>
                    <a:pt x="2399" y="3069"/>
                  </a:lnTo>
                  <a:lnTo>
                    <a:pt x="2431" y="3052"/>
                  </a:lnTo>
                  <a:lnTo>
                    <a:pt x="2464" y="3034"/>
                  </a:lnTo>
                  <a:lnTo>
                    <a:pt x="2495" y="3015"/>
                  </a:lnTo>
                  <a:lnTo>
                    <a:pt x="2527" y="2994"/>
                  </a:lnTo>
                  <a:lnTo>
                    <a:pt x="2558" y="2974"/>
                  </a:lnTo>
                  <a:lnTo>
                    <a:pt x="2589" y="2954"/>
                  </a:lnTo>
                  <a:lnTo>
                    <a:pt x="2618" y="2931"/>
                  </a:lnTo>
                  <a:lnTo>
                    <a:pt x="2647" y="2909"/>
                  </a:lnTo>
                  <a:lnTo>
                    <a:pt x="2676" y="2886"/>
                  </a:lnTo>
                  <a:lnTo>
                    <a:pt x="2704" y="2863"/>
                  </a:lnTo>
                  <a:lnTo>
                    <a:pt x="2731" y="2838"/>
                  </a:lnTo>
                  <a:lnTo>
                    <a:pt x="2758" y="2813"/>
                  </a:lnTo>
                  <a:lnTo>
                    <a:pt x="2785" y="2787"/>
                  </a:lnTo>
                  <a:lnTo>
                    <a:pt x="2811" y="2760"/>
                  </a:lnTo>
                  <a:lnTo>
                    <a:pt x="2836" y="2733"/>
                  </a:lnTo>
                  <a:lnTo>
                    <a:pt x="2861" y="2706"/>
                  </a:lnTo>
                  <a:lnTo>
                    <a:pt x="2884" y="2678"/>
                  </a:lnTo>
                  <a:lnTo>
                    <a:pt x="2907" y="2649"/>
                  </a:lnTo>
                  <a:lnTo>
                    <a:pt x="2929" y="2620"/>
                  </a:lnTo>
                  <a:lnTo>
                    <a:pt x="2952" y="2590"/>
                  </a:lnTo>
                  <a:lnTo>
                    <a:pt x="2972" y="2560"/>
                  </a:lnTo>
                  <a:lnTo>
                    <a:pt x="2993" y="2528"/>
                  </a:lnTo>
                  <a:lnTo>
                    <a:pt x="3013" y="2497"/>
                  </a:lnTo>
                  <a:lnTo>
                    <a:pt x="3032" y="2465"/>
                  </a:lnTo>
                  <a:lnTo>
                    <a:pt x="3050" y="2433"/>
                  </a:lnTo>
                  <a:lnTo>
                    <a:pt x="3067" y="2400"/>
                  </a:lnTo>
                  <a:lnTo>
                    <a:pt x="3083" y="2366"/>
                  </a:lnTo>
                  <a:lnTo>
                    <a:pt x="3099" y="2333"/>
                  </a:lnTo>
                  <a:lnTo>
                    <a:pt x="3114" y="2299"/>
                  </a:lnTo>
                  <a:lnTo>
                    <a:pt x="3128" y="2264"/>
                  </a:lnTo>
                  <a:lnTo>
                    <a:pt x="3142" y="2229"/>
                  </a:lnTo>
                  <a:lnTo>
                    <a:pt x="3154" y="2193"/>
                  </a:lnTo>
                  <a:lnTo>
                    <a:pt x="3166" y="2157"/>
                  </a:lnTo>
                  <a:lnTo>
                    <a:pt x="3177" y="2121"/>
                  </a:lnTo>
                  <a:lnTo>
                    <a:pt x="3187" y="2084"/>
                  </a:lnTo>
                  <a:lnTo>
                    <a:pt x="3196" y="2047"/>
                  </a:lnTo>
                  <a:lnTo>
                    <a:pt x="3204" y="2010"/>
                  </a:lnTo>
                  <a:lnTo>
                    <a:pt x="3211" y="1972"/>
                  </a:lnTo>
                  <a:lnTo>
                    <a:pt x="3217" y="1934"/>
                  </a:lnTo>
                  <a:lnTo>
                    <a:pt x="3223" y="1896"/>
                  </a:lnTo>
                  <a:lnTo>
                    <a:pt x="3227" y="1858"/>
                  </a:lnTo>
                  <a:lnTo>
                    <a:pt x="3231" y="1818"/>
                  </a:lnTo>
                  <a:lnTo>
                    <a:pt x="3233" y="1779"/>
                  </a:lnTo>
                  <a:lnTo>
                    <a:pt x="3234" y="1739"/>
                  </a:lnTo>
                  <a:lnTo>
                    <a:pt x="3235" y="1700"/>
                  </a:lnTo>
                  <a:lnTo>
                    <a:pt x="3235" y="17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C19A9BF2-7A8B-4ED9-8639-C5CC1BFCB2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92963" y="3632201"/>
              <a:ext cx="544513" cy="544513"/>
            </a:xfrm>
            <a:custGeom>
              <a:avLst/>
              <a:gdLst>
                <a:gd name="T0" fmla="*/ 2650 w 2744"/>
                <a:gd name="T1" fmla="*/ 1877 h 2746"/>
                <a:gd name="T2" fmla="*/ 2343 w 2744"/>
                <a:gd name="T3" fmla="*/ 2344 h 2746"/>
                <a:gd name="T4" fmla="*/ 1876 w 2744"/>
                <a:gd name="T5" fmla="*/ 2651 h 2746"/>
                <a:gd name="T6" fmla="*/ 1337 w 2744"/>
                <a:gd name="T7" fmla="*/ 2746 h 2746"/>
                <a:gd name="T8" fmla="*/ 777 w 2744"/>
                <a:gd name="T9" fmla="*/ 2611 h 2746"/>
                <a:gd name="T10" fmla="*/ 335 w 2744"/>
                <a:gd name="T11" fmla="*/ 2272 h 2746"/>
                <a:gd name="T12" fmla="*/ 62 w 2744"/>
                <a:gd name="T13" fmla="*/ 1782 h 2746"/>
                <a:gd name="T14" fmla="*/ 7 w 2744"/>
                <a:gd name="T15" fmla="*/ 1232 h 2746"/>
                <a:gd name="T16" fmla="*/ 182 w 2744"/>
                <a:gd name="T17" fmla="*/ 690 h 2746"/>
                <a:gd name="T18" fmla="*/ 551 w 2744"/>
                <a:gd name="T19" fmla="*/ 272 h 2746"/>
                <a:gd name="T20" fmla="*/ 1063 w 2744"/>
                <a:gd name="T21" fmla="*/ 35 h 2746"/>
                <a:gd name="T22" fmla="*/ 1615 w 2744"/>
                <a:gd name="T23" fmla="*/ 22 h 2746"/>
                <a:gd name="T24" fmla="*/ 2139 w 2744"/>
                <a:gd name="T25" fmla="*/ 234 h 2746"/>
                <a:gd name="T26" fmla="*/ 2528 w 2744"/>
                <a:gd name="T27" fmla="*/ 633 h 2746"/>
                <a:gd name="T28" fmla="*/ 2728 w 2744"/>
                <a:gd name="T29" fmla="*/ 1164 h 2746"/>
                <a:gd name="T30" fmla="*/ 1095 w 2744"/>
                <a:gd name="T31" fmla="*/ 28 h 2746"/>
                <a:gd name="T32" fmla="*/ 578 w 2744"/>
                <a:gd name="T33" fmla="*/ 253 h 2746"/>
                <a:gd name="T34" fmla="*/ 199 w 2744"/>
                <a:gd name="T35" fmla="*/ 661 h 2746"/>
                <a:gd name="T36" fmla="*/ 11 w 2744"/>
                <a:gd name="T37" fmla="*/ 1199 h 2746"/>
                <a:gd name="T38" fmla="*/ 52 w 2744"/>
                <a:gd name="T39" fmla="*/ 1749 h 2746"/>
                <a:gd name="T40" fmla="*/ 314 w 2744"/>
                <a:gd name="T41" fmla="*/ 2246 h 2746"/>
                <a:gd name="T42" fmla="*/ 748 w 2744"/>
                <a:gd name="T43" fmla="*/ 2596 h 2746"/>
                <a:gd name="T44" fmla="*/ 1301 w 2744"/>
                <a:gd name="T45" fmla="*/ 2745 h 2746"/>
                <a:gd name="T46" fmla="*/ 1844 w 2744"/>
                <a:gd name="T47" fmla="*/ 2663 h 2746"/>
                <a:gd name="T48" fmla="*/ 2319 w 2744"/>
                <a:gd name="T49" fmla="*/ 2367 h 2746"/>
                <a:gd name="T50" fmla="*/ 2637 w 2744"/>
                <a:gd name="T51" fmla="*/ 1908 h 2746"/>
                <a:gd name="T52" fmla="*/ 2744 w 2744"/>
                <a:gd name="T53" fmla="*/ 1373 h 2746"/>
                <a:gd name="T54" fmla="*/ 2624 w 2744"/>
                <a:gd name="T55" fmla="*/ 808 h 2746"/>
                <a:gd name="T56" fmla="*/ 2295 w 2744"/>
                <a:gd name="T57" fmla="*/ 357 h 2746"/>
                <a:gd name="T58" fmla="*/ 1813 w 2744"/>
                <a:gd name="T59" fmla="*/ 72 h 2746"/>
                <a:gd name="T60" fmla="*/ 1337 w 2744"/>
                <a:gd name="T61" fmla="*/ 0 h 2746"/>
                <a:gd name="T62" fmla="*/ 777 w 2744"/>
                <a:gd name="T63" fmla="*/ 135 h 2746"/>
                <a:gd name="T64" fmla="*/ 335 w 2744"/>
                <a:gd name="T65" fmla="*/ 475 h 2746"/>
                <a:gd name="T66" fmla="*/ 62 w 2744"/>
                <a:gd name="T67" fmla="*/ 965 h 2746"/>
                <a:gd name="T68" fmla="*/ 7 w 2744"/>
                <a:gd name="T69" fmla="*/ 1514 h 2746"/>
                <a:gd name="T70" fmla="*/ 182 w 2744"/>
                <a:gd name="T71" fmla="*/ 2057 h 2746"/>
                <a:gd name="T72" fmla="*/ 551 w 2744"/>
                <a:gd name="T73" fmla="*/ 2474 h 2746"/>
                <a:gd name="T74" fmla="*/ 1063 w 2744"/>
                <a:gd name="T75" fmla="*/ 2711 h 2746"/>
                <a:gd name="T76" fmla="*/ 1615 w 2744"/>
                <a:gd name="T77" fmla="*/ 2725 h 2746"/>
                <a:gd name="T78" fmla="*/ 2139 w 2744"/>
                <a:gd name="T79" fmla="*/ 2512 h 2746"/>
                <a:gd name="T80" fmla="*/ 2528 w 2744"/>
                <a:gd name="T81" fmla="*/ 2114 h 2746"/>
                <a:gd name="T82" fmla="*/ 2728 w 2744"/>
                <a:gd name="T83" fmla="*/ 1582 h 2746"/>
                <a:gd name="T84" fmla="*/ 2701 w 2744"/>
                <a:gd name="T85" fmla="*/ 1030 h 2746"/>
                <a:gd name="T86" fmla="*/ 2452 w 2744"/>
                <a:gd name="T87" fmla="*/ 526 h 2746"/>
                <a:gd name="T88" fmla="*/ 2027 w 2744"/>
                <a:gd name="T89" fmla="*/ 166 h 2746"/>
                <a:gd name="T90" fmla="*/ 1478 w 2744"/>
                <a:gd name="T91" fmla="*/ 5 h 2746"/>
                <a:gd name="T92" fmla="*/ 1297 w 2744"/>
                <a:gd name="T93" fmla="*/ 2345 h 2746"/>
                <a:gd name="T94" fmla="*/ 1020 w 2744"/>
                <a:gd name="T95" fmla="*/ 2253 h 2746"/>
                <a:gd name="T96" fmla="*/ 960 w 2744"/>
                <a:gd name="T97" fmla="*/ 2019 h 2746"/>
                <a:gd name="T98" fmla="*/ 1117 w 2744"/>
                <a:gd name="T99" fmla="*/ 1310 h 2746"/>
                <a:gd name="T100" fmla="*/ 959 w 2744"/>
                <a:gd name="T101" fmla="*/ 1218 h 2746"/>
                <a:gd name="T102" fmla="*/ 1136 w 2744"/>
                <a:gd name="T103" fmla="*/ 1047 h 2746"/>
                <a:gd name="T104" fmla="*/ 1441 w 2744"/>
                <a:gd name="T105" fmla="*/ 1103 h 2746"/>
                <a:gd name="T106" fmla="*/ 1532 w 2744"/>
                <a:gd name="T107" fmla="*/ 1299 h 2746"/>
                <a:gd name="T108" fmla="*/ 1371 w 2744"/>
                <a:gd name="T109" fmla="*/ 2043 h 2746"/>
                <a:gd name="T110" fmla="*/ 1497 w 2744"/>
                <a:gd name="T111" fmla="*/ 2168 h 2746"/>
                <a:gd name="T112" fmla="*/ 1678 w 2744"/>
                <a:gd name="T113" fmla="*/ 692 h 2746"/>
                <a:gd name="T114" fmla="*/ 1379 w 2744"/>
                <a:gd name="T115" fmla="*/ 823 h 2746"/>
                <a:gd name="T116" fmla="*/ 1209 w 2744"/>
                <a:gd name="T117" fmla="*/ 557 h 2746"/>
                <a:gd name="T118" fmla="*/ 1475 w 2744"/>
                <a:gd name="T119" fmla="*/ 374 h 2746"/>
                <a:gd name="T120" fmla="*/ 1696 w 2744"/>
                <a:gd name="T121" fmla="*/ 603 h 2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44" h="2746">
                  <a:moveTo>
                    <a:pt x="2744" y="1373"/>
                  </a:moveTo>
                  <a:lnTo>
                    <a:pt x="2744" y="1373"/>
                  </a:lnTo>
                  <a:lnTo>
                    <a:pt x="2744" y="1409"/>
                  </a:lnTo>
                  <a:lnTo>
                    <a:pt x="2743" y="1444"/>
                  </a:lnTo>
                  <a:lnTo>
                    <a:pt x="2741" y="1479"/>
                  </a:lnTo>
                  <a:lnTo>
                    <a:pt x="2737" y="1514"/>
                  </a:lnTo>
                  <a:lnTo>
                    <a:pt x="2734" y="1549"/>
                  </a:lnTo>
                  <a:lnTo>
                    <a:pt x="2728" y="1582"/>
                  </a:lnTo>
                  <a:lnTo>
                    <a:pt x="2723" y="1616"/>
                  </a:lnTo>
                  <a:lnTo>
                    <a:pt x="2717" y="1650"/>
                  </a:lnTo>
                  <a:lnTo>
                    <a:pt x="2709" y="1684"/>
                  </a:lnTo>
                  <a:lnTo>
                    <a:pt x="2701" y="1716"/>
                  </a:lnTo>
                  <a:lnTo>
                    <a:pt x="2692" y="1749"/>
                  </a:lnTo>
                  <a:lnTo>
                    <a:pt x="2683" y="1782"/>
                  </a:lnTo>
                  <a:lnTo>
                    <a:pt x="2672" y="1813"/>
                  </a:lnTo>
                  <a:lnTo>
                    <a:pt x="2661" y="1846"/>
                  </a:lnTo>
                  <a:lnTo>
                    <a:pt x="2650" y="1877"/>
                  </a:lnTo>
                  <a:lnTo>
                    <a:pt x="2637" y="1908"/>
                  </a:lnTo>
                  <a:lnTo>
                    <a:pt x="2624" y="1938"/>
                  </a:lnTo>
                  <a:lnTo>
                    <a:pt x="2609" y="1968"/>
                  </a:lnTo>
                  <a:lnTo>
                    <a:pt x="2594" y="1999"/>
                  </a:lnTo>
                  <a:lnTo>
                    <a:pt x="2579" y="2028"/>
                  </a:lnTo>
                  <a:lnTo>
                    <a:pt x="2563" y="2057"/>
                  </a:lnTo>
                  <a:lnTo>
                    <a:pt x="2546" y="2085"/>
                  </a:lnTo>
                  <a:lnTo>
                    <a:pt x="2528" y="2114"/>
                  </a:lnTo>
                  <a:lnTo>
                    <a:pt x="2510" y="2141"/>
                  </a:lnTo>
                  <a:lnTo>
                    <a:pt x="2491" y="2169"/>
                  </a:lnTo>
                  <a:lnTo>
                    <a:pt x="2472" y="2195"/>
                  </a:lnTo>
                  <a:lnTo>
                    <a:pt x="2452" y="2222"/>
                  </a:lnTo>
                  <a:lnTo>
                    <a:pt x="2431" y="2246"/>
                  </a:lnTo>
                  <a:lnTo>
                    <a:pt x="2410" y="2272"/>
                  </a:lnTo>
                  <a:lnTo>
                    <a:pt x="2388" y="2297"/>
                  </a:lnTo>
                  <a:lnTo>
                    <a:pt x="2366" y="2321"/>
                  </a:lnTo>
                  <a:lnTo>
                    <a:pt x="2343" y="2344"/>
                  </a:lnTo>
                  <a:lnTo>
                    <a:pt x="2319" y="2367"/>
                  </a:lnTo>
                  <a:lnTo>
                    <a:pt x="2295" y="2389"/>
                  </a:lnTo>
                  <a:lnTo>
                    <a:pt x="2271" y="2412"/>
                  </a:lnTo>
                  <a:lnTo>
                    <a:pt x="2245" y="2433"/>
                  </a:lnTo>
                  <a:lnTo>
                    <a:pt x="2220" y="2453"/>
                  </a:lnTo>
                  <a:lnTo>
                    <a:pt x="2193" y="2474"/>
                  </a:lnTo>
                  <a:lnTo>
                    <a:pt x="2167" y="2493"/>
                  </a:lnTo>
                  <a:lnTo>
                    <a:pt x="2139" y="2512"/>
                  </a:lnTo>
                  <a:lnTo>
                    <a:pt x="2112" y="2530"/>
                  </a:lnTo>
                  <a:lnTo>
                    <a:pt x="2084" y="2548"/>
                  </a:lnTo>
                  <a:lnTo>
                    <a:pt x="2056" y="2565"/>
                  </a:lnTo>
                  <a:lnTo>
                    <a:pt x="2027" y="2581"/>
                  </a:lnTo>
                  <a:lnTo>
                    <a:pt x="1997" y="2596"/>
                  </a:lnTo>
                  <a:lnTo>
                    <a:pt x="1967" y="2611"/>
                  </a:lnTo>
                  <a:lnTo>
                    <a:pt x="1937" y="2626"/>
                  </a:lnTo>
                  <a:lnTo>
                    <a:pt x="1906" y="2639"/>
                  </a:lnTo>
                  <a:lnTo>
                    <a:pt x="1876" y="2651"/>
                  </a:lnTo>
                  <a:lnTo>
                    <a:pt x="1844" y="2663"/>
                  </a:lnTo>
                  <a:lnTo>
                    <a:pt x="1813" y="2674"/>
                  </a:lnTo>
                  <a:lnTo>
                    <a:pt x="1780" y="2685"/>
                  </a:lnTo>
                  <a:lnTo>
                    <a:pt x="1748" y="2694"/>
                  </a:lnTo>
                  <a:lnTo>
                    <a:pt x="1715" y="2703"/>
                  </a:lnTo>
                  <a:lnTo>
                    <a:pt x="1682" y="2711"/>
                  </a:lnTo>
                  <a:lnTo>
                    <a:pt x="1649" y="2719"/>
                  </a:lnTo>
                  <a:lnTo>
                    <a:pt x="1615" y="2725"/>
                  </a:lnTo>
                  <a:lnTo>
                    <a:pt x="1581" y="2730"/>
                  </a:lnTo>
                  <a:lnTo>
                    <a:pt x="1547" y="2736"/>
                  </a:lnTo>
                  <a:lnTo>
                    <a:pt x="1513" y="2739"/>
                  </a:lnTo>
                  <a:lnTo>
                    <a:pt x="1478" y="2743"/>
                  </a:lnTo>
                  <a:lnTo>
                    <a:pt x="1443" y="2745"/>
                  </a:lnTo>
                  <a:lnTo>
                    <a:pt x="1408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337" y="2746"/>
                  </a:lnTo>
                  <a:lnTo>
                    <a:pt x="1301" y="2745"/>
                  </a:lnTo>
                  <a:lnTo>
                    <a:pt x="1266" y="2743"/>
                  </a:lnTo>
                  <a:lnTo>
                    <a:pt x="1231" y="2739"/>
                  </a:lnTo>
                  <a:lnTo>
                    <a:pt x="1198" y="2736"/>
                  </a:lnTo>
                  <a:lnTo>
                    <a:pt x="1163" y="2730"/>
                  </a:lnTo>
                  <a:lnTo>
                    <a:pt x="1129" y="2725"/>
                  </a:lnTo>
                  <a:lnTo>
                    <a:pt x="1095" y="2719"/>
                  </a:lnTo>
                  <a:lnTo>
                    <a:pt x="1063" y="2711"/>
                  </a:lnTo>
                  <a:lnTo>
                    <a:pt x="1029" y="2703"/>
                  </a:lnTo>
                  <a:lnTo>
                    <a:pt x="996" y="2694"/>
                  </a:lnTo>
                  <a:lnTo>
                    <a:pt x="964" y="2685"/>
                  </a:lnTo>
                  <a:lnTo>
                    <a:pt x="932" y="2674"/>
                  </a:lnTo>
                  <a:lnTo>
                    <a:pt x="901" y="2663"/>
                  </a:lnTo>
                  <a:lnTo>
                    <a:pt x="869" y="2651"/>
                  </a:lnTo>
                  <a:lnTo>
                    <a:pt x="838" y="2639"/>
                  </a:lnTo>
                  <a:lnTo>
                    <a:pt x="807" y="2626"/>
                  </a:lnTo>
                  <a:lnTo>
                    <a:pt x="777" y="2611"/>
                  </a:lnTo>
                  <a:lnTo>
                    <a:pt x="748" y="2596"/>
                  </a:lnTo>
                  <a:lnTo>
                    <a:pt x="719" y="2581"/>
                  </a:lnTo>
                  <a:lnTo>
                    <a:pt x="689" y="2565"/>
                  </a:lnTo>
                  <a:lnTo>
                    <a:pt x="660" y="2548"/>
                  </a:lnTo>
                  <a:lnTo>
                    <a:pt x="632" y="2530"/>
                  </a:lnTo>
                  <a:lnTo>
                    <a:pt x="605" y="2512"/>
                  </a:lnTo>
                  <a:lnTo>
                    <a:pt x="578" y="2493"/>
                  </a:lnTo>
                  <a:lnTo>
                    <a:pt x="551" y="2474"/>
                  </a:lnTo>
                  <a:lnTo>
                    <a:pt x="525" y="2453"/>
                  </a:lnTo>
                  <a:lnTo>
                    <a:pt x="499" y="2433"/>
                  </a:lnTo>
                  <a:lnTo>
                    <a:pt x="475" y="2412"/>
                  </a:lnTo>
                  <a:lnTo>
                    <a:pt x="450" y="2389"/>
                  </a:lnTo>
                  <a:lnTo>
                    <a:pt x="425" y="2367"/>
                  </a:lnTo>
                  <a:lnTo>
                    <a:pt x="401" y="2344"/>
                  </a:lnTo>
                  <a:lnTo>
                    <a:pt x="379" y="2321"/>
                  </a:lnTo>
                  <a:lnTo>
                    <a:pt x="356" y="2297"/>
                  </a:lnTo>
                  <a:lnTo>
                    <a:pt x="335" y="2272"/>
                  </a:lnTo>
                  <a:lnTo>
                    <a:pt x="314" y="2246"/>
                  </a:lnTo>
                  <a:lnTo>
                    <a:pt x="292" y="2222"/>
                  </a:lnTo>
                  <a:lnTo>
                    <a:pt x="272" y="2195"/>
                  </a:lnTo>
                  <a:lnTo>
                    <a:pt x="253" y="2169"/>
                  </a:lnTo>
                  <a:lnTo>
                    <a:pt x="234" y="2141"/>
                  </a:lnTo>
                  <a:lnTo>
                    <a:pt x="216" y="2114"/>
                  </a:lnTo>
                  <a:lnTo>
                    <a:pt x="199" y="2085"/>
                  </a:lnTo>
                  <a:lnTo>
                    <a:pt x="182" y="2057"/>
                  </a:lnTo>
                  <a:lnTo>
                    <a:pt x="165" y="2028"/>
                  </a:lnTo>
                  <a:lnTo>
                    <a:pt x="150" y="1999"/>
                  </a:lnTo>
                  <a:lnTo>
                    <a:pt x="135" y="1968"/>
                  </a:lnTo>
                  <a:lnTo>
                    <a:pt x="121" y="1938"/>
                  </a:lnTo>
                  <a:lnTo>
                    <a:pt x="108" y="1908"/>
                  </a:lnTo>
                  <a:lnTo>
                    <a:pt x="96" y="1877"/>
                  </a:lnTo>
                  <a:lnTo>
                    <a:pt x="83" y="1846"/>
                  </a:lnTo>
                  <a:lnTo>
                    <a:pt x="72" y="1813"/>
                  </a:lnTo>
                  <a:lnTo>
                    <a:pt x="62" y="1782"/>
                  </a:lnTo>
                  <a:lnTo>
                    <a:pt x="52" y="1749"/>
                  </a:lnTo>
                  <a:lnTo>
                    <a:pt x="43" y="1716"/>
                  </a:lnTo>
                  <a:lnTo>
                    <a:pt x="35" y="1684"/>
                  </a:lnTo>
                  <a:lnTo>
                    <a:pt x="28" y="1650"/>
                  </a:lnTo>
                  <a:lnTo>
                    <a:pt x="21" y="1616"/>
                  </a:lnTo>
                  <a:lnTo>
                    <a:pt x="16" y="1582"/>
                  </a:lnTo>
                  <a:lnTo>
                    <a:pt x="11" y="1549"/>
                  </a:lnTo>
                  <a:lnTo>
                    <a:pt x="7" y="1514"/>
                  </a:lnTo>
                  <a:lnTo>
                    <a:pt x="4" y="1479"/>
                  </a:lnTo>
                  <a:lnTo>
                    <a:pt x="2" y="1444"/>
                  </a:lnTo>
                  <a:lnTo>
                    <a:pt x="0" y="1409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338"/>
                  </a:lnTo>
                  <a:lnTo>
                    <a:pt x="2" y="1302"/>
                  </a:lnTo>
                  <a:lnTo>
                    <a:pt x="4" y="1267"/>
                  </a:lnTo>
                  <a:lnTo>
                    <a:pt x="7" y="1232"/>
                  </a:lnTo>
                  <a:lnTo>
                    <a:pt x="11" y="1199"/>
                  </a:lnTo>
                  <a:lnTo>
                    <a:pt x="16" y="1164"/>
                  </a:lnTo>
                  <a:lnTo>
                    <a:pt x="21" y="1130"/>
                  </a:lnTo>
                  <a:lnTo>
                    <a:pt x="28" y="1096"/>
                  </a:lnTo>
                  <a:lnTo>
                    <a:pt x="35" y="1064"/>
                  </a:lnTo>
                  <a:lnTo>
                    <a:pt x="43" y="1030"/>
                  </a:lnTo>
                  <a:lnTo>
                    <a:pt x="52" y="997"/>
                  </a:lnTo>
                  <a:lnTo>
                    <a:pt x="62" y="965"/>
                  </a:lnTo>
                  <a:lnTo>
                    <a:pt x="72" y="933"/>
                  </a:lnTo>
                  <a:lnTo>
                    <a:pt x="83" y="902"/>
                  </a:lnTo>
                  <a:lnTo>
                    <a:pt x="96" y="870"/>
                  </a:lnTo>
                  <a:lnTo>
                    <a:pt x="108" y="839"/>
                  </a:lnTo>
                  <a:lnTo>
                    <a:pt x="121" y="808"/>
                  </a:lnTo>
                  <a:lnTo>
                    <a:pt x="135" y="778"/>
                  </a:lnTo>
                  <a:lnTo>
                    <a:pt x="150" y="749"/>
                  </a:lnTo>
                  <a:lnTo>
                    <a:pt x="165" y="719"/>
                  </a:lnTo>
                  <a:lnTo>
                    <a:pt x="182" y="690"/>
                  </a:lnTo>
                  <a:lnTo>
                    <a:pt x="199" y="661"/>
                  </a:lnTo>
                  <a:lnTo>
                    <a:pt x="216" y="633"/>
                  </a:lnTo>
                  <a:lnTo>
                    <a:pt x="234" y="606"/>
                  </a:lnTo>
                  <a:lnTo>
                    <a:pt x="253" y="579"/>
                  </a:lnTo>
                  <a:lnTo>
                    <a:pt x="272" y="552"/>
                  </a:lnTo>
                  <a:lnTo>
                    <a:pt x="292" y="526"/>
                  </a:lnTo>
                  <a:lnTo>
                    <a:pt x="314" y="500"/>
                  </a:lnTo>
                  <a:lnTo>
                    <a:pt x="335" y="475"/>
                  </a:lnTo>
                  <a:lnTo>
                    <a:pt x="356" y="450"/>
                  </a:lnTo>
                  <a:lnTo>
                    <a:pt x="379" y="426"/>
                  </a:lnTo>
                  <a:lnTo>
                    <a:pt x="401" y="402"/>
                  </a:lnTo>
                  <a:lnTo>
                    <a:pt x="425" y="379"/>
                  </a:lnTo>
                  <a:lnTo>
                    <a:pt x="450" y="357"/>
                  </a:lnTo>
                  <a:lnTo>
                    <a:pt x="475" y="336"/>
                  </a:lnTo>
                  <a:lnTo>
                    <a:pt x="499" y="314"/>
                  </a:lnTo>
                  <a:lnTo>
                    <a:pt x="525" y="293"/>
                  </a:lnTo>
                  <a:lnTo>
                    <a:pt x="551" y="272"/>
                  </a:lnTo>
                  <a:lnTo>
                    <a:pt x="578" y="253"/>
                  </a:lnTo>
                  <a:lnTo>
                    <a:pt x="605" y="234"/>
                  </a:lnTo>
                  <a:lnTo>
                    <a:pt x="632" y="216"/>
                  </a:lnTo>
                  <a:lnTo>
                    <a:pt x="660" y="199"/>
                  </a:lnTo>
                  <a:lnTo>
                    <a:pt x="689" y="182"/>
                  </a:lnTo>
                  <a:lnTo>
                    <a:pt x="719" y="166"/>
                  </a:lnTo>
                  <a:lnTo>
                    <a:pt x="748" y="150"/>
                  </a:lnTo>
                  <a:lnTo>
                    <a:pt x="777" y="135"/>
                  </a:lnTo>
                  <a:lnTo>
                    <a:pt x="807" y="122"/>
                  </a:lnTo>
                  <a:lnTo>
                    <a:pt x="838" y="108"/>
                  </a:lnTo>
                  <a:lnTo>
                    <a:pt x="869" y="96"/>
                  </a:lnTo>
                  <a:lnTo>
                    <a:pt x="901" y="83"/>
                  </a:lnTo>
                  <a:lnTo>
                    <a:pt x="932" y="72"/>
                  </a:lnTo>
                  <a:lnTo>
                    <a:pt x="964" y="62"/>
                  </a:lnTo>
                  <a:lnTo>
                    <a:pt x="996" y="52"/>
                  </a:lnTo>
                  <a:lnTo>
                    <a:pt x="1029" y="43"/>
                  </a:lnTo>
                  <a:lnTo>
                    <a:pt x="1063" y="35"/>
                  </a:lnTo>
                  <a:lnTo>
                    <a:pt x="1095" y="28"/>
                  </a:lnTo>
                  <a:lnTo>
                    <a:pt x="1129" y="22"/>
                  </a:lnTo>
                  <a:lnTo>
                    <a:pt x="1163" y="16"/>
                  </a:lnTo>
                  <a:lnTo>
                    <a:pt x="1198" y="11"/>
                  </a:lnTo>
                  <a:lnTo>
                    <a:pt x="1231" y="7"/>
                  </a:lnTo>
                  <a:lnTo>
                    <a:pt x="1266" y="5"/>
                  </a:lnTo>
                  <a:lnTo>
                    <a:pt x="1301" y="2"/>
                  </a:lnTo>
                  <a:lnTo>
                    <a:pt x="1337" y="0"/>
                  </a:lnTo>
                  <a:lnTo>
                    <a:pt x="1372" y="0"/>
                  </a:lnTo>
                  <a:lnTo>
                    <a:pt x="1372" y="0"/>
                  </a:lnTo>
                  <a:lnTo>
                    <a:pt x="1408" y="0"/>
                  </a:lnTo>
                  <a:lnTo>
                    <a:pt x="1443" y="2"/>
                  </a:lnTo>
                  <a:lnTo>
                    <a:pt x="1478" y="5"/>
                  </a:lnTo>
                  <a:lnTo>
                    <a:pt x="1513" y="7"/>
                  </a:lnTo>
                  <a:lnTo>
                    <a:pt x="1547" y="11"/>
                  </a:lnTo>
                  <a:lnTo>
                    <a:pt x="1581" y="16"/>
                  </a:lnTo>
                  <a:lnTo>
                    <a:pt x="1615" y="22"/>
                  </a:lnTo>
                  <a:lnTo>
                    <a:pt x="1649" y="28"/>
                  </a:lnTo>
                  <a:lnTo>
                    <a:pt x="1682" y="35"/>
                  </a:lnTo>
                  <a:lnTo>
                    <a:pt x="1715" y="43"/>
                  </a:lnTo>
                  <a:lnTo>
                    <a:pt x="1748" y="52"/>
                  </a:lnTo>
                  <a:lnTo>
                    <a:pt x="1780" y="62"/>
                  </a:lnTo>
                  <a:lnTo>
                    <a:pt x="1813" y="72"/>
                  </a:lnTo>
                  <a:lnTo>
                    <a:pt x="1844" y="83"/>
                  </a:lnTo>
                  <a:lnTo>
                    <a:pt x="1876" y="96"/>
                  </a:lnTo>
                  <a:lnTo>
                    <a:pt x="1906" y="108"/>
                  </a:lnTo>
                  <a:lnTo>
                    <a:pt x="1937" y="122"/>
                  </a:lnTo>
                  <a:lnTo>
                    <a:pt x="1967" y="135"/>
                  </a:lnTo>
                  <a:lnTo>
                    <a:pt x="1997" y="150"/>
                  </a:lnTo>
                  <a:lnTo>
                    <a:pt x="2027" y="166"/>
                  </a:lnTo>
                  <a:lnTo>
                    <a:pt x="2056" y="182"/>
                  </a:lnTo>
                  <a:lnTo>
                    <a:pt x="2084" y="199"/>
                  </a:lnTo>
                  <a:lnTo>
                    <a:pt x="2112" y="216"/>
                  </a:lnTo>
                  <a:lnTo>
                    <a:pt x="2139" y="234"/>
                  </a:lnTo>
                  <a:lnTo>
                    <a:pt x="2167" y="253"/>
                  </a:lnTo>
                  <a:lnTo>
                    <a:pt x="2193" y="272"/>
                  </a:lnTo>
                  <a:lnTo>
                    <a:pt x="2220" y="293"/>
                  </a:lnTo>
                  <a:lnTo>
                    <a:pt x="2245" y="314"/>
                  </a:lnTo>
                  <a:lnTo>
                    <a:pt x="2271" y="336"/>
                  </a:lnTo>
                  <a:lnTo>
                    <a:pt x="2295" y="357"/>
                  </a:lnTo>
                  <a:lnTo>
                    <a:pt x="2319" y="379"/>
                  </a:lnTo>
                  <a:lnTo>
                    <a:pt x="2343" y="402"/>
                  </a:lnTo>
                  <a:lnTo>
                    <a:pt x="2366" y="426"/>
                  </a:lnTo>
                  <a:lnTo>
                    <a:pt x="2388" y="450"/>
                  </a:lnTo>
                  <a:lnTo>
                    <a:pt x="2410" y="475"/>
                  </a:lnTo>
                  <a:lnTo>
                    <a:pt x="2431" y="500"/>
                  </a:lnTo>
                  <a:lnTo>
                    <a:pt x="2452" y="526"/>
                  </a:lnTo>
                  <a:lnTo>
                    <a:pt x="2472" y="552"/>
                  </a:lnTo>
                  <a:lnTo>
                    <a:pt x="2491" y="579"/>
                  </a:lnTo>
                  <a:lnTo>
                    <a:pt x="2510" y="606"/>
                  </a:lnTo>
                  <a:lnTo>
                    <a:pt x="2528" y="633"/>
                  </a:lnTo>
                  <a:lnTo>
                    <a:pt x="2546" y="661"/>
                  </a:lnTo>
                  <a:lnTo>
                    <a:pt x="2563" y="690"/>
                  </a:lnTo>
                  <a:lnTo>
                    <a:pt x="2579" y="719"/>
                  </a:lnTo>
                  <a:lnTo>
                    <a:pt x="2594" y="749"/>
                  </a:lnTo>
                  <a:lnTo>
                    <a:pt x="2609" y="778"/>
                  </a:lnTo>
                  <a:lnTo>
                    <a:pt x="2624" y="808"/>
                  </a:lnTo>
                  <a:lnTo>
                    <a:pt x="2637" y="839"/>
                  </a:lnTo>
                  <a:lnTo>
                    <a:pt x="2650" y="870"/>
                  </a:lnTo>
                  <a:lnTo>
                    <a:pt x="2661" y="902"/>
                  </a:lnTo>
                  <a:lnTo>
                    <a:pt x="2672" y="933"/>
                  </a:lnTo>
                  <a:lnTo>
                    <a:pt x="2683" y="965"/>
                  </a:lnTo>
                  <a:lnTo>
                    <a:pt x="2692" y="997"/>
                  </a:lnTo>
                  <a:lnTo>
                    <a:pt x="2701" y="1030"/>
                  </a:lnTo>
                  <a:lnTo>
                    <a:pt x="2709" y="1064"/>
                  </a:lnTo>
                  <a:lnTo>
                    <a:pt x="2717" y="1096"/>
                  </a:lnTo>
                  <a:lnTo>
                    <a:pt x="2723" y="1130"/>
                  </a:lnTo>
                  <a:lnTo>
                    <a:pt x="2728" y="1164"/>
                  </a:lnTo>
                  <a:lnTo>
                    <a:pt x="2734" y="1199"/>
                  </a:lnTo>
                  <a:lnTo>
                    <a:pt x="2737" y="1232"/>
                  </a:lnTo>
                  <a:lnTo>
                    <a:pt x="2741" y="1267"/>
                  </a:lnTo>
                  <a:lnTo>
                    <a:pt x="2743" y="1302"/>
                  </a:lnTo>
                  <a:lnTo>
                    <a:pt x="2744" y="1338"/>
                  </a:lnTo>
                  <a:lnTo>
                    <a:pt x="2744" y="1373"/>
                  </a:lnTo>
                  <a:lnTo>
                    <a:pt x="2744" y="1373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670" y="2132"/>
                  </a:moveTo>
                  <a:lnTo>
                    <a:pt x="1642" y="2245"/>
                  </a:lnTo>
                  <a:lnTo>
                    <a:pt x="1642" y="2245"/>
                  </a:lnTo>
                  <a:lnTo>
                    <a:pt x="1531" y="2288"/>
                  </a:lnTo>
                  <a:lnTo>
                    <a:pt x="1444" y="2320"/>
                  </a:lnTo>
                  <a:lnTo>
                    <a:pt x="1444" y="2320"/>
                  </a:lnTo>
                  <a:lnTo>
                    <a:pt x="1426" y="2325"/>
                  </a:lnTo>
                  <a:lnTo>
                    <a:pt x="1406" y="2331"/>
                  </a:lnTo>
                  <a:lnTo>
                    <a:pt x="1386" y="2335"/>
                  </a:lnTo>
                  <a:lnTo>
                    <a:pt x="1365" y="2339"/>
                  </a:lnTo>
                  <a:lnTo>
                    <a:pt x="1343" y="2342"/>
                  </a:lnTo>
                  <a:lnTo>
                    <a:pt x="1320" y="2344"/>
                  </a:lnTo>
                  <a:lnTo>
                    <a:pt x="1297" y="2345"/>
                  </a:lnTo>
                  <a:lnTo>
                    <a:pt x="1273" y="2345"/>
                  </a:lnTo>
                  <a:lnTo>
                    <a:pt x="1273" y="2345"/>
                  </a:lnTo>
                  <a:lnTo>
                    <a:pt x="1237" y="2344"/>
                  </a:lnTo>
                  <a:lnTo>
                    <a:pt x="1202" y="2341"/>
                  </a:lnTo>
                  <a:lnTo>
                    <a:pt x="1170" y="2335"/>
                  </a:lnTo>
                  <a:lnTo>
                    <a:pt x="1155" y="2332"/>
                  </a:lnTo>
                  <a:lnTo>
                    <a:pt x="1139" y="2327"/>
                  </a:lnTo>
                  <a:lnTo>
                    <a:pt x="1126" y="2323"/>
                  </a:lnTo>
                  <a:lnTo>
                    <a:pt x="1111" y="2317"/>
                  </a:lnTo>
                  <a:lnTo>
                    <a:pt x="1099" y="2311"/>
                  </a:lnTo>
                  <a:lnTo>
                    <a:pt x="1085" y="2304"/>
                  </a:lnTo>
                  <a:lnTo>
                    <a:pt x="1073" y="2297"/>
                  </a:lnTo>
                  <a:lnTo>
                    <a:pt x="1062" y="2289"/>
                  </a:lnTo>
                  <a:lnTo>
                    <a:pt x="1050" y="2281"/>
                  </a:lnTo>
                  <a:lnTo>
                    <a:pt x="1040" y="2272"/>
                  </a:lnTo>
                  <a:lnTo>
                    <a:pt x="1040" y="2272"/>
                  </a:lnTo>
                  <a:lnTo>
                    <a:pt x="1020" y="2253"/>
                  </a:lnTo>
                  <a:lnTo>
                    <a:pt x="1011" y="2243"/>
                  </a:lnTo>
                  <a:lnTo>
                    <a:pt x="1003" y="2233"/>
                  </a:lnTo>
                  <a:lnTo>
                    <a:pt x="996" y="2223"/>
                  </a:lnTo>
                  <a:lnTo>
                    <a:pt x="989" y="2211"/>
                  </a:lnTo>
                  <a:lnTo>
                    <a:pt x="983" y="2200"/>
                  </a:lnTo>
                  <a:lnTo>
                    <a:pt x="977" y="2189"/>
                  </a:lnTo>
                  <a:lnTo>
                    <a:pt x="973" y="2178"/>
                  </a:lnTo>
                  <a:lnTo>
                    <a:pt x="968" y="2165"/>
                  </a:lnTo>
                  <a:lnTo>
                    <a:pt x="965" y="2153"/>
                  </a:lnTo>
                  <a:lnTo>
                    <a:pt x="962" y="2141"/>
                  </a:lnTo>
                  <a:lnTo>
                    <a:pt x="959" y="2127"/>
                  </a:lnTo>
                  <a:lnTo>
                    <a:pt x="958" y="2114"/>
                  </a:lnTo>
                  <a:lnTo>
                    <a:pt x="957" y="2087"/>
                  </a:lnTo>
                  <a:lnTo>
                    <a:pt x="957" y="2087"/>
                  </a:lnTo>
                  <a:lnTo>
                    <a:pt x="957" y="2064"/>
                  </a:lnTo>
                  <a:lnTo>
                    <a:pt x="958" y="2042"/>
                  </a:lnTo>
                  <a:lnTo>
                    <a:pt x="960" y="2019"/>
                  </a:lnTo>
                  <a:lnTo>
                    <a:pt x="963" y="1997"/>
                  </a:lnTo>
                  <a:lnTo>
                    <a:pt x="963" y="1997"/>
                  </a:lnTo>
                  <a:lnTo>
                    <a:pt x="966" y="1973"/>
                  </a:lnTo>
                  <a:lnTo>
                    <a:pt x="971" y="1948"/>
                  </a:lnTo>
                  <a:lnTo>
                    <a:pt x="983" y="1893"/>
                  </a:lnTo>
                  <a:lnTo>
                    <a:pt x="1086" y="1527"/>
                  </a:lnTo>
                  <a:lnTo>
                    <a:pt x="1086" y="1527"/>
                  </a:lnTo>
                  <a:lnTo>
                    <a:pt x="1099" y="1477"/>
                  </a:lnTo>
                  <a:lnTo>
                    <a:pt x="1109" y="1428"/>
                  </a:lnTo>
                  <a:lnTo>
                    <a:pt x="1109" y="1428"/>
                  </a:lnTo>
                  <a:lnTo>
                    <a:pt x="1113" y="1406"/>
                  </a:lnTo>
                  <a:lnTo>
                    <a:pt x="1117" y="1383"/>
                  </a:lnTo>
                  <a:lnTo>
                    <a:pt x="1118" y="1362"/>
                  </a:lnTo>
                  <a:lnTo>
                    <a:pt x="1119" y="1343"/>
                  </a:lnTo>
                  <a:lnTo>
                    <a:pt x="1119" y="1343"/>
                  </a:lnTo>
                  <a:lnTo>
                    <a:pt x="1118" y="1326"/>
                  </a:lnTo>
                  <a:lnTo>
                    <a:pt x="1117" y="1310"/>
                  </a:lnTo>
                  <a:lnTo>
                    <a:pt x="1114" y="1295"/>
                  </a:lnTo>
                  <a:lnTo>
                    <a:pt x="1111" y="1283"/>
                  </a:lnTo>
                  <a:lnTo>
                    <a:pt x="1108" y="1272"/>
                  </a:lnTo>
                  <a:lnTo>
                    <a:pt x="1102" y="1262"/>
                  </a:lnTo>
                  <a:lnTo>
                    <a:pt x="1096" y="1253"/>
                  </a:lnTo>
                  <a:lnTo>
                    <a:pt x="1090" y="1245"/>
                  </a:lnTo>
                  <a:lnTo>
                    <a:pt x="1090" y="1245"/>
                  </a:lnTo>
                  <a:lnTo>
                    <a:pt x="1082" y="1238"/>
                  </a:lnTo>
                  <a:lnTo>
                    <a:pt x="1072" y="1232"/>
                  </a:lnTo>
                  <a:lnTo>
                    <a:pt x="1061" y="1228"/>
                  </a:lnTo>
                  <a:lnTo>
                    <a:pt x="1048" y="1225"/>
                  </a:lnTo>
                  <a:lnTo>
                    <a:pt x="1032" y="1221"/>
                  </a:lnTo>
                  <a:lnTo>
                    <a:pt x="1017" y="1219"/>
                  </a:lnTo>
                  <a:lnTo>
                    <a:pt x="999" y="1218"/>
                  </a:lnTo>
                  <a:lnTo>
                    <a:pt x="980" y="1218"/>
                  </a:lnTo>
                  <a:lnTo>
                    <a:pt x="980" y="1218"/>
                  </a:lnTo>
                  <a:lnTo>
                    <a:pt x="959" y="1218"/>
                  </a:lnTo>
                  <a:lnTo>
                    <a:pt x="938" y="1220"/>
                  </a:lnTo>
                  <a:lnTo>
                    <a:pt x="918" y="1225"/>
                  </a:lnTo>
                  <a:lnTo>
                    <a:pt x="896" y="1230"/>
                  </a:lnTo>
                  <a:lnTo>
                    <a:pt x="896" y="1230"/>
                  </a:lnTo>
                  <a:lnTo>
                    <a:pt x="857" y="1243"/>
                  </a:lnTo>
                  <a:lnTo>
                    <a:pt x="824" y="1254"/>
                  </a:lnTo>
                  <a:lnTo>
                    <a:pt x="851" y="1140"/>
                  </a:lnTo>
                  <a:lnTo>
                    <a:pt x="851" y="1140"/>
                  </a:lnTo>
                  <a:lnTo>
                    <a:pt x="902" y="1121"/>
                  </a:lnTo>
                  <a:lnTo>
                    <a:pt x="951" y="1102"/>
                  </a:lnTo>
                  <a:lnTo>
                    <a:pt x="999" y="1085"/>
                  </a:lnTo>
                  <a:lnTo>
                    <a:pt x="1046" y="1069"/>
                  </a:lnTo>
                  <a:lnTo>
                    <a:pt x="1046" y="1069"/>
                  </a:lnTo>
                  <a:lnTo>
                    <a:pt x="1069" y="1062"/>
                  </a:lnTo>
                  <a:lnTo>
                    <a:pt x="1092" y="1057"/>
                  </a:lnTo>
                  <a:lnTo>
                    <a:pt x="1114" y="1051"/>
                  </a:lnTo>
                  <a:lnTo>
                    <a:pt x="1136" y="1047"/>
                  </a:lnTo>
                  <a:lnTo>
                    <a:pt x="1158" y="1044"/>
                  </a:lnTo>
                  <a:lnTo>
                    <a:pt x="1180" y="1042"/>
                  </a:lnTo>
                  <a:lnTo>
                    <a:pt x="1201" y="1040"/>
                  </a:lnTo>
                  <a:lnTo>
                    <a:pt x="1221" y="1040"/>
                  </a:lnTo>
                  <a:lnTo>
                    <a:pt x="1221" y="1040"/>
                  </a:lnTo>
                  <a:lnTo>
                    <a:pt x="1257" y="1041"/>
                  </a:lnTo>
                  <a:lnTo>
                    <a:pt x="1292" y="1044"/>
                  </a:lnTo>
                  <a:lnTo>
                    <a:pt x="1324" y="1050"/>
                  </a:lnTo>
                  <a:lnTo>
                    <a:pt x="1338" y="1053"/>
                  </a:lnTo>
                  <a:lnTo>
                    <a:pt x="1353" y="1058"/>
                  </a:lnTo>
                  <a:lnTo>
                    <a:pt x="1368" y="1062"/>
                  </a:lnTo>
                  <a:lnTo>
                    <a:pt x="1381" y="1068"/>
                  </a:lnTo>
                  <a:lnTo>
                    <a:pt x="1395" y="1074"/>
                  </a:lnTo>
                  <a:lnTo>
                    <a:pt x="1407" y="1080"/>
                  </a:lnTo>
                  <a:lnTo>
                    <a:pt x="1418" y="1087"/>
                  </a:lnTo>
                  <a:lnTo>
                    <a:pt x="1431" y="1095"/>
                  </a:lnTo>
                  <a:lnTo>
                    <a:pt x="1441" y="1103"/>
                  </a:lnTo>
                  <a:lnTo>
                    <a:pt x="1452" y="1112"/>
                  </a:lnTo>
                  <a:lnTo>
                    <a:pt x="1452" y="1112"/>
                  </a:lnTo>
                  <a:lnTo>
                    <a:pt x="1461" y="1121"/>
                  </a:lnTo>
                  <a:lnTo>
                    <a:pt x="1470" y="1131"/>
                  </a:lnTo>
                  <a:lnTo>
                    <a:pt x="1479" y="1140"/>
                  </a:lnTo>
                  <a:lnTo>
                    <a:pt x="1487" y="1150"/>
                  </a:lnTo>
                  <a:lnTo>
                    <a:pt x="1493" y="1162"/>
                  </a:lnTo>
                  <a:lnTo>
                    <a:pt x="1500" y="1172"/>
                  </a:lnTo>
                  <a:lnTo>
                    <a:pt x="1507" y="1183"/>
                  </a:lnTo>
                  <a:lnTo>
                    <a:pt x="1511" y="1195"/>
                  </a:lnTo>
                  <a:lnTo>
                    <a:pt x="1517" y="1207"/>
                  </a:lnTo>
                  <a:lnTo>
                    <a:pt x="1520" y="1219"/>
                  </a:lnTo>
                  <a:lnTo>
                    <a:pt x="1524" y="1231"/>
                  </a:lnTo>
                  <a:lnTo>
                    <a:pt x="1527" y="1245"/>
                  </a:lnTo>
                  <a:lnTo>
                    <a:pt x="1531" y="1271"/>
                  </a:lnTo>
                  <a:lnTo>
                    <a:pt x="1532" y="1299"/>
                  </a:lnTo>
                  <a:lnTo>
                    <a:pt x="1532" y="1299"/>
                  </a:lnTo>
                  <a:lnTo>
                    <a:pt x="1531" y="1333"/>
                  </a:lnTo>
                  <a:lnTo>
                    <a:pt x="1526" y="1383"/>
                  </a:lnTo>
                  <a:lnTo>
                    <a:pt x="1526" y="1383"/>
                  </a:lnTo>
                  <a:lnTo>
                    <a:pt x="1523" y="1412"/>
                  </a:lnTo>
                  <a:lnTo>
                    <a:pt x="1518" y="1441"/>
                  </a:lnTo>
                  <a:lnTo>
                    <a:pt x="1513" y="1468"/>
                  </a:lnTo>
                  <a:lnTo>
                    <a:pt x="1506" y="1493"/>
                  </a:lnTo>
                  <a:lnTo>
                    <a:pt x="1404" y="1858"/>
                  </a:lnTo>
                  <a:lnTo>
                    <a:pt x="1404" y="1858"/>
                  </a:lnTo>
                  <a:lnTo>
                    <a:pt x="1397" y="1881"/>
                  </a:lnTo>
                  <a:lnTo>
                    <a:pt x="1391" y="1904"/>
                  </a:lnTo>
                  <a:lnTo>
                    <a:pt x="1380" y="1958"/>
                  </a:lnTo>
                  <a:lnTo>
                    <a:pt x="1380" y="1958"/>
                  </a:lnTo>
                  <a:lnTo>
                    <a:pt x="1377" y="1984"/>
                  </a:lnTo>
                  <a:lnTo>
                    <a:pt x="1373" y="2008"/>
                  </a:lnTo>
                  <a:lnTo>
                    <a:pt x="1371" y="2027"/>
                  </a:lnTo>
                  <a:lnTo>
                    <a:pt x="1371" y="2043"/>
                  </a:lnTo>
                  <a:lnTo>
                    <a:pt x="1371" y="2043"/>
                  </a:lnTo>
                  <a:lnTo>
                    <a:pt x="1371" y="2061"/>
                  </a:lnTo>
                  <a:lnTo>
                    <a:pt x="1372" y="2076"/>
                  </a:lnTo>
                  <a:lnTo>
                    <a:pt x="1375" y="2091"/>
                  </a:lnTo>
                  <a:lnTo>
                    <a:pt x="1379" y="2103"/>
                  </a:lnTo>
                  <a:lnTo>
                    <a:pt x="1383" y="2116"/>
                  </a:lnTo>
                  <a:lnTo>
                    <a:pt x="1389" y="2126"/>
                  </a:lnTo>
                  <a:lnTo>
                    <a:pt x="1396" y="2135"/>
                  </a:lnTo>
                  <a:lnTo>
                    <a:pt x="1404" y="2142"/>
                  </a:lnTo>
                  <a:lnTo>
                    <a:pt x="1404" y="2142"/>
                  </a:lnTo>
                  <a:lnTo>
                    <a:pt x="1411" y="2148"/>
                  </a:lnTo>
                  <a:lnTo>
                    <a:pt x="1423" y="2153"/>
                  </a:lnTo>
                  <a:lnTo>
                    <a:pt x="1434" y="2157"/>
                  </a:lnTo>
                  <a:lnTo>
                    <a:pt x="1447" y="2162"/>
                  </a:lnTo>
                  <a:lnTo>
                    <a:pt x="1462" y="2164"/>
                  </a:lnTo>
                  <a:lnTo>
                    <a:pt x="1479" y="2166"/>
                  </a:lnTo>
                  <a:lnTo>
                    <a:pt x="1497" y="2168"/>
                  </a:lnTo>
                  <a:lnTo>
                    <a:pt x="1516" y="2168"/>
                  </a:lnTo>
                  <a:lnTo>
                    <a:pt x="1516" y="2168"/>
                  </a:lnTo>
                  <a:lnTo>
                    <a:pt x="1535" y="2168"/>
                  </a:lnTo>
                  <a:lnTo>
                    <a:pt x="1555" y="2164"/>
                  </a:lnTo>
                  <a:lnTo>
                    <a:pt x="1578" y="2161"/>
                  </a:lnTo>
                  <a:lnTo>
                    <a:pt x="1600" y="2155"/>
                  </a:lnTo>
                  <a:lnTo>
                    <a:pt x="1600" y="2155"/>
                  </a:lnTo>
                  <a:lnTo>
                    <a:pt x="1642" y="2143"/>
                  </a:lnTo>
                  <a:lnTo>
                    <a:pt x="1658" y="2137"/>
                  </a:lnTo>
                  <a:lnTo>
                    <a:pt x="1670" y="2132"/>
                  </a:lnTo>
                  <a:lnTo>
                    <a:pt x="1670" y="2132"/>
                  </a:lnTo>
                  <a:close/>
                  <a:moveTo>
                    <a:pt x="1696" y="603"/>
                  </a:moveTo>
                  <a:lnTo>
                    <a:pt x="1696" y="603"/>
                  </a:lnTo>
                  <a:lnTo>
                    <a:pt x="1695" y="627"/>
                  </a:lnTo>
                  <a:lnTo>
                    <a:pt x="1691" y="649"/>
                  </a:lnTo>
                  <a:lnTo>
                    <a:pt x="1686" y="671"/>
                  </a:lnTo>
                  <a:lnTo>
                    <a:pt x="1678" y="692"/>
                  </a:lnTo>
                  <a:lnTo>
                    <a:pt x="1668" y="711"/>
                  </a:lnTo>
                  <a:lnTo>
                    <a:pt x="1655" y="731"/>
                  </a:lnTo>
                  <a:lnTo>
                    <a:pt x="1641" y="749"/>
                  </a:lnTo>
                  <a:lnTo>
                    <a:pt x="1624" y="765"/>
                  </a:lnTo>
                  <a:lnTo>
                    <a:pt x="1624" y="765"/>
                  </a:lnTo>
                  <a:lnTo>
                    <a:pt x="1605" y="781"/>
                  </a:lnTo>
                  <a:lnTo>
                    <a:pt x="1586" y="795"/>
                  </a:lnTo>
                  <a:lnTo>
                    <a:pt x="1565" y="807"/>
                  </a:lnTo>
                  <a:lnTo>
                    <a:pt x="1544" y="816"/>
                  </a:lnTo>
                  <a:lnTo>
                    <a:pt x="1523" y="823"/>
                  </a:lnTo>
                  <a:lnTo>
                    <a:pt x="1499" y="828"/>
                  </a:lnTo>
                  <a:lnTo>
                    <a:pt x="1475" y="832"/>
                  </a:lnTo>
                  <a:lnTo>
                    <a:pt x="1451" y="833"/>
                  </a:lnTo>
                  <a:lnTo>
                    <a:pt x="1451" y="833"/>
                  </a:lnTo>
                  <a:lnTo>
                    <a:pt x="1426" y="832"/>
                  </a:lnTo>
                  <a:lnTo>
                    <a:pt x="1401" y="828"/>
                  </a:lnTo>
                  <a:lnTo>
                    <a:pt x="1379" y="823"/>
                  </a:lnTo>
                  <a:lnTo>
                    <a:pt x="1356" y="816"/>
                  </a:lnTo>
                  <a:lnTo>
                    <a:pt x="1335" y="807"/>
                  </a:lnTo>
                  <a:lnTo>
                    <a:pt x="1315" y="795"/>
                  </a:lnTo>
                  <a:lnTo>
                    <a:pt x="1296" y="781"/>
                  </a:lnTo>
                  <a:lnTo>
                    <a:pt x="1276" y="765"/>
                  </a:lnTo>
                  <a:lnTo>
                    <a:pt x="1276" y="765"/>
                  </a:lnTo>
                  <a:lnTo>
                    <a:pt x="1260" y="749"/>
                  </a:lnTo>
                  <a:lnTo>
                    <a:pt x="1245" y="731"/>
                  </a:lnTo>
                  <a:lnTo>
                    <a:pt x="1233" y="711"/>
                  </a:lnTo>
                  <a:lnTo>
                    <a:pt x="1222" y="692"/>
                  </a:lnTo>
                  <a:lnTo>
                    <a:pt x="1215" y="671"/>
                  </a:lnTo>
                  <a:lnTo>
                    <a:pt x="1209" y="649"/>
                  </a:lnTo>
                  <a:lnTo>
                    <a:pt x="1206" y="627"/>
                  </a:lnTo>
                  <a:lnTo>
                    <a:pt x="1204" y="603"/>
                  </a:lnTo>
                  <a:lnTo>
                    <a:pt x="1204" y="603"/>
                  </a:lnTo>
                  <a:lnTo>
                    <a:pt x="1206" y="580"/>
                  </a:lnTo>
                  <a:lnTo>
                    <a:pt x="1209" y="557"/>
                  </a:lnTo>
                  <a:lnTo>
                    <a:pt x="1215" y="536"/>
                  </a:lnTo>
                  <a:lnTo>
                    <a:pt x="1222" y="516"/>
                  </a:lnTo>
                  <a:lnTo>
                    <a:pt x="1233" y="495"/>
                  </a:lnTo>
                  <a:lnTo>
                    <a:pt x="1245" y="476"/>
                  </a:lnTo>
                  <a:lnTo>
                    <a:pt x="1260" y="458"/>
                  </a:lnTo>
                  <a:lnTo>
                    <a:pt x="1276" y="441"/>
                  </a:lnTo>
                  <a:lnTo>
                    <a:pt x="1276" y="441"/>
                  </a:lnTo>
                  <a:lnTo>
                    <a:pt x="1296" y="424"/>
                  </a:lnTo>
                  <a:lnTo>
                    <a:pt x="1315" y="411"/>
                  </a:lnTo>
                  <a:lnTo>
                    <a:pt x="1335" y="400"/>
                  </a:lnTo>
                  <a:lnTo>
                    <a:pt x="1356" y="390"/>
                  </a:lnTo>
                  <a:lnTo>
                    <a:pt x="1379" y="383"/>
                  </a:lnTo>
                  <a:lnTo>
                    <a:pt x="1401" y="377"/>
                  </a:lnTo>
                  <a:lnTo>
                    <a:pt x="1426" y="374"/>
                  </a:lnTo>
                  <a:lnTo>
                    <a:pt x="1451" y="373"/>
                  </a:lnTo>
                  <a:lnTo>
                    <a:pt x="1451" y="373"/>
                  </a:lnTo>
                  <a:lnTo>
                    <a:pt x="1475" y="374"/>
                  </a:lnTo>
                  <a:lnTo>
                    <a:pt x="1499" y="377"/>
                  </a:lnTo>
                  <a:lnTo>
                    <a:pt x="1523" y="383"/>
                  </a:lnTo>
                  <a:lnTo>
                    <a:pt x="1544" y="390"/>
                  </a:lnTo>
                  <a:lnTo>
                    <a:pt x="1565" y="400"/>
                  </a:lnTo>
                  <a:lnTo>
                    <a:pt x="1586" y="411"/>
                  </a:lnTo>
                  <a:lnTo>
                    <a:pt x="1605" y="424"/>
                  </a:lnTo>
                  <a:lnTo>
                    <a:pt x="1624" y="441"/>
                  </a:lnTo>
                  <a:lnTo>
                    <a:pt x="1624" y="441"/>
                  </a:lnTo>
                  <a:lnTo>
                    <a:pt x="1641" y="458"/>
                  </a:lnTo>
                  <a:lnTo>
                    <a:pt x="1655" y="476"/>
                  </a:lnTo>
                  <a:lnTo>
                    <a:pt x="1668" y="495"/>
                  </a:lnTo>
                  <a:lnTo>
                    <a:pt x="1678" y="516"/>
                  </a:lnTo>
                  <a:lnTo>
                    <a:pt x="1686" y="536"/>
                  </a:lnTo>
                  <a:lnTo>
                    <a:pt x="1691" y="557"/>
                  </a:lnTo>
                  <a:lnTo>
                    <a:pt x="1695" y="580"/>
                  </a:lnTo>
                  <a:lnTo>
                    <a:pt x="1696" y="603"/>
                  </a:lnTo>
                  <a:lnTo>
                    <a:pt x="1696" y="6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15" name="Grupa 14">
            <a:extLst>
              <a:ext uri="{FF2B5EF4-FFF2-40B4-BE49-F238E27FC236}">
                <a16:creationId xmlns:a16="http://schemas.microsoft.com/office/drawing/2014/main" id="{663F7883-9C1B-43EF-84D1-27A91AFB5186}"/>
              </a:ext>
            </a:extLst>
          </p:cNvPr>
          <p:cNvGrpSpPr/>
          <p:nvPr/>
        </p:nvGrpSpPr>
        <p:grpSpPr>
          <a:xfrm>
            <a:off x="2764516" y="3213196"/>
            <a:ext cx="424173" cy="424173"/>
            <a:chOff x="7127875" y="3567113"/>
            <a:chExt cx="674688" cy="674688"/>
          </a:xfrm>
          <a:solidFill>
            <a:schemeClr val="bg1">
              <a:lumMod val="95000"/>
            </a:schemeClr>
          </a:solidFill>
        </p:grpSpPr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68DFEECB-DB40-4CD1-B6D8-383130146F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7875" y="3567113"/>
              <a:ext cx="674688" cy="674688"/>
            </a:xfrm>
            <a:custGeom>
              <a:avLst/>
              <a:gdLst>
                <a:gd name="T0" fmla="*/ 3371 w 3398"/>
                <a:gd name="T1" fmla="*/ 2002 h 3401"/>
                <a:gd name="T2" fmla="*/ 3265 w 3398"/>
                <a:gd name="T3" fmla="*/ 2362 h 3401"/>
                <a:gd name="T4" fmla="*/ 3085 w 3398"/>
                <a:gd name="T5" fmla="*/ 2685 h 3401"/>
                <a:gd name="T6" fmla="*/ 2842 w 3398"/>
                <a:gd name="T7" fmla="*/ 2958 h 3401"/>
                <a:gd name="T8" fmla="*/ 2545 w 3398"/>
                <a:gd name="T9" fmla="*/ 3175 h 3401"/>
                <a:gd name="T10" fmla="*/ 2204 w 3398"/>
                <a:gd name="T11" fmla="*/ 3324 h 3401"/>
                <a:gd name="T12" fmla="*/ 1829 w 3398"/>
                <a:gd name="T13" fmla="*/ 3396 h 3401"/>
                <a:gd name="T14" fmla="*/ 1483 w 3398"/>
                <a:gd name="T15" fmla="*/ 3387 h 3401"/>
                <a:gd name="T16" fmla="*/ 1115 w 3398"/>
                <a:gd name="T17" fmla="*/ 3297 h 3401"/>
                <a:gd name="T18" fmla="*/ 784 w 3398"/>
                <a:gd name="T19" fmla="*/ 3133 h 3401"/>
                <a:gd name="T20" fmla="*/ 498 w 3398"/>
                <a:gd name="T21" fmla="*/ 2902 h 3401"/>
                <a:gd name="T22" fmla="*/ 268 w 3398"/>
                <a:gd name="T23" fmla="*/ 2616 h 3401"/>
                <a:gd name="T24" fmla="*/ 103 w 3398"/>
                <a:gd name="T25" fmla="*/ 2285 h 3401"/>
                <a:gd name="T26" fmla="*/ 14 w 3398"/>
                <a:gd name="T27" fmla="*/ 1917 h 3401"/>
                <a:gd name="T28" fmla="*/ 5 w 3398"/>
                <a:gd name="T29" fmla="*/ 1570 h 3401"/>
                <a:gd name="T30" fmla="*/ 76 w 3398"/>
                <a:gd name="T31" fmla="*/ 1195 h 3401"/>
                <a:gd name="T32" fmla="*/ 226 w 3398"/>
                <a:gd name="T33" fmla="*/ 854 h 3401"/>
                <a:gd name="T34" fmla="*/ 442 w 3398"/>
                <a:gd name="T35" fmla="*/ 557 h 3401"/>
                <a:gd name="T36" fmla="*/ 716 w 3398"/>
                <a:gd name="T37" fmla="*/ 314 h 3401"/>
                <a:gd name="T38" fmla="*/ 1038 w 3398"/>
                <a:gd name="T39" fmla="*/ 134 h 3401"/>
                <a:gd name="T40" fmla="*/ 1399 w 3398"/>
                <a:gd name="T41" fmla="*/ 27 h 3401"/>
                <a:gd name="T42" fmla="*/ 1743 w 3398"/>
                <a:gd name="T43" fmla="*/ 1 h 3401"/>
                <a:gd name="T44" fmla="*/ 2124 w 3398"/>
                <a:gd name="T45" fmla="*/ 54 h 3401"/>
                <a:gd name="T46" fmla="*/ 2473 w 3398"/>
                <a:gd name="T47" fmla="*/ 186 h 3401"/>
                <a:gd name="T48" fmla="*/ 2780 w 3398"/>
                <a:gd name="T49" fmla="*/ 388 h 3401"/>
                <a:gd name="T50" fmla="*/ 3036 w 3398"/>
                <a:gd name="T51" fmla="*/ 650 h 3401"/>
                <a:gd name="T52" fmla="*/ 3231 w 3398"/>
                <a:gd name="T53" fmla="*/ 963 h 3401"/>
                <a:gd name="T54" fmla="*/ 3354 w 3398"/>
                <a:gd name="T55" fmla="*/ 1316 h 3401"/>
                <a:gd name="T56" fmla="*/ 3398 w 3398"/>
                <a:gd name="T57" fmla="*/ 1700 h 3401"/>
                <a:gd name="T58" fmla="*/ 3217 w 3398"/>
                <a:gd name="T59" fmla="*/ 1466 h 3401"/>
                <a:gd name="T60" fmla="*/ 3128 w 3398"/>
                <a:gd name="T61" fmla="*/ 1136 h 3401"/>
                <a:gd name="T62" fmla="*/ 2972 w 3398"/>
                <a:gd name="T63" fmla="*/ 841 h 3401"/>
                <a:gd name="T64" fmla="*/ 2758 w 3398"/>
                <a:gd name="T65" fmla="*/ 588 h 3401"/>
                <a:gd name="T66" fmla="*/ 2495 w 3398"/>
                <a:gd name="T67" fmla="*/ 386 h 3401"/>
                <a:gd name="T68" fmla="*/ 2192 w 3398"/>
                <a:gd name="T69" fmla="*/ 244 h 3401"/>
                <a:gd name="T70" fmla="*/ 1856 w 3398"/>
                <a:gd name="T71" fmla="*/ 172 h 3401"/>
                <a:gd name="T72" fmla="*/ 1542 w 3398"/>
                <a:gd name="T73" fmla="*/ 172 h 3401"/>
                <a:gd name="T74" fmla="*/ 1206 w 3398"/>
                <a:gd name="T75" fmla="*/ 244 h 3401"/>
                <a:gd name="T76" fmla="*/ 903 w 3398"/>
                <a:gd name="T77" fmla="*/ 386 h 3401"/>
                <a:gd name="T78" fmla="*/ 640 w 3398"/>
                <a:gd name="T79" fmla="*/ 588 h 3401"/>
                <a:gd name="T80" fmla="*/ 426 w 3398"/>
                <a:gd name="T81" fmla="*/ 841 h 3401"/>
                <a:gd name="T82" fmla="*/ 270 w 3398"/>
                <a:gd name="T83" fmla="*/ 1136 h 3401"/>
                <a:gd name="T84" fmla="*/ 181 w 3398"/>
                <a:gd name="T85" fmla="*/ 1466 h 3401"/>
                <a:gd name="T86" fmla="*/ 165 w 3398"/>
                <a:gd name="T87" fmla="*/ 1779 h 3401"/>
                <a:gd name="T88" fmla="*/ 222 w 3398"/>
                <a:gd name="T89" fmla="*/ 2121 h 3401"/>
                <a:gd name="T90" fmla="*/ 349 w 3398"/>
                <a:gd name="T91" fmla="*/ 2433 h 3401"/>
                <a:gd name="T92" fmla="*/ 538 w 3398"/>
                <a:gd name="T93" fmla="*/ 2706 h 3401"/>
                <a:gd name="T94" fmla="*/ 780 w 3398"/>
                <a:gd name="T95" fmla="*/ 2931 h 3401"/>
                <a:gd name="T96" fmla="*/ 1067 w 3398"/>
                <a:gd name="T97" fmla="*/ 3101 h 3401"/>
                <a:gd name="T98" fmla="*/ 1390 w 3398"/>
                <a:gd name="T99" fmla="*/ 3206 h 3401"/>
                <a:gd name="T100" fmla="*/ 1699 w 3398"/>
                <a:gd name="T101" fmla="*/ 3237 h 3401"/>
                <a:gd name="T102" fmla="*/ 2045 w 3398"/>
                <a:gd name="T103" fmla="*/ 3198 h 3401"/>
                <a:gd name="T104" fmla="*/ 2365 w 3398"/>
                <a:gd name="T105" fmla="*/ 3085 h 3401"/>
                <a:gd name="T106" fmla="*/ 2647 w 3398"/>
                <a:gd name="T107" fmla="*/ 2909 h 3401"/>
                <a:gd name="T108" fmla="*/ 2884 w 3398"/>
                <a:gd name="T109" fmla="*/ 2678 h 3401"/>
                <a:gd name="T110" fmla="*/ 3067 w 3398"/>
                <a:gd name="T111" fmla="*/ 2400 h 3401"/>
                <a:gd name="T112" fmla="*/ 3187 w 3398"/>
                <a:gd name="T113" fmla="*/ 2084 h 3401"/>
                <a:gd name="T114" fmla="*/ 3234 w 3398"/>
                <a:gd name="T115" fmla="*/ 1739 h 3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398" h="3401">
                  <a:moveTo>
                    <a:pt x="3398" y="1700"/>
                  </a:moveTo>
                  <a:lnTo>
                    <a:pt x="3398" y="1700"/>
                  </a:lnTo>
                  <a:lnTo>
                    <a:pt x="3397" y="1744"/>
                  </a:lnTo>
                  <a:lnTo>
                    <a:pt x="3396" y="1788"/>
                  </a:lnTo>
                  <a:lnTo>
                    <a:pt x="3394" y="1831"/>
                  </a:lnTo>
                  <a:lnTo>
                    <a:pt x="3389" y="1875"/>
                  </a:lnTo>
                  <a:lnTo>
                    <a:pt x="3385" y="1917"/>
                  </a:lnTo>
                  <a:lnTo>
                    <a:pt x="3378" y="1959"/>
                  </a:lnTo>
                  <a:lnTo>
                    <a:pt x="3371" y="2002"/>
                  </a:lnTo>
                  <a:lnTo>
                    <a:pt x="3363" y="2043"/>
                  </a:lnTo>
                  <a:lnTo>
                    <a:pt x="3354" y="2084"/>
                  </a:lnTo>
                  <a:lnTo>
                    <a:pt x="3344" y="2125"/>
                  </a:lnTo>
                  <a:lnTo>
                    <a:pt x="3334" y="2166"/>
                  </a:lnTo>
                  <a:lnTo>
                    <a:pt x="3322" y="2205"/>
                  </a:lnTo>
                  <a:lnTo>
                    <a:pt x="3308" y="2246"/>
                  </a:lnTo>
                  <a:lnTo>
                    <a:pt x="3295" y="2285"/>
                  </a:lnTo>
                  <a:lnTo>
                    <a:pt x="3280" y="2324"/>
                  </a:lnTo>
                  <a:lnTo>
                    <a:pt x="3265" y="2362"/>
                  </a:lnTo>
                  <a:lnTo>
                    <a:pt x="3248" y="2400"/>
                  </a:lnTo>
                  <a:lnTo>
                    <a:pt x="3231" y="2437"/>
                  </a:lnTo>
                  <a:lnTo>
                    <a:pt x="3213" y="2474"/>
                  </a:lnTo>
                  <a:lnTo>
                    <a:pt x="3194" y="2510"/>
                  </a:lnTo>
                  <a:lnTo>
                    <a:pt x="3173" y="2546"/>
                  </a:lnTo>
                  <a:lnTo>
                    <a:pt x="3152" y="2581"/>
                  </a:lnTo>
                  <a:lnTo>
                    <a:pt x="3131" y="2616"/>
                  </a:lnTo>
                  <a:lnTo>
                    <a:pt x="3108" y="2651"/>
                  </a:lnTo>
                  <a:lnTo>
                    <a:pt x="3085" y="2685"/>
                  </a:lnTo>
                  <a:lnTo>
                    <a:pt x="3061" y="2717"/>
                  </a:lnTo>
                  <a:lnTo>
                    <a:pt x="3036" y="2750"/>
                  </a:lnTo>
                  <a:lnTo>
                    <a:pt x="3010" y="2782"/>
                  </a:lnTo>
                  <a:lnTo>
                    <a:pt x="2983" y="2813"/>
                  </a:lnTo>
                  <a:lnTo>
                    <a:pt x="2956" y="2843"/>
                  </a:lnTo>
                  <a:lnTo>
                    <a:pt x="2929" y="2873"/>
                  </a:lnTo>
                  <a:lnTo>
                    <a:pt x="2900" y="2902"/>
                  </a:lnTo>
                  <a:lnTo>
                    <a:pt x="2871" y="2931"/>
                  </a:lnTo>
                  <a:lnTo>
                    <a:pt x="2842" y="2958"/>
                  </a:lnTo>
                  <a:lnTo>
                    <a:pt x="2811" y="2985"/>
                  </a:lnTo>
                  <a:lnTo>
                    <a:pt x="2780" y="3012"/>
                  </a:lnTo>
                  <a:lnTo>
                    <a:pt x="2748" y="3038"/>
                  </a:lnTo>
                  <a:lnTo>
                    <a:pt x="2716" y="3063"/>
                  </a:lnTo>
                  <a:lnTo>
                    <a:pt x="2683" y="3087"/>
                  </a:lnTo>
                  <a:lnTo>
                    <a:pt x="2649" y="3110"/>
                  </a:lnTo>
                  <a:lnTo>
                    <a:pt x="2614" y="3133"/>
                  </a:lnTo>
                  <a:lnTo>
                    <a:pt x="2581" y="3154"/>
                  </a:lnTo>
                  <a:lnTo>
                    <a:pt x="2545" y="3175"/>
                  </a:lnTo>
                  <a:lnTo>
                    <a:pt x="2509" y="3196"/>
                  </a:lnTo>
                  <a:lnTo>
                    <a:pt x="2473" y="3215"/>
                  </a:lnTo>
                  <a:lnTo>
                    <a:pt x="2436" y="3233"/>
                  </a:lnTo>
                  <a:lnTo>
                    <a:pt x="2399" y="3250"/>
                  </a:lnTo>
                  <a:lnTo>
                    <a:pt x="2360" y="3267"/>
                  </a:lnTo>
                  <a:lnTo>
                    <a:pt x="2322" y="3282"/>
                  </a:lnTo>
                  <a:lnTo>
                    <a:pt x="2284" y="3297"/>
                  </a:lnTo>
                  <a:lnTo>
                    <a:pt x="2244" y="3310"/>
                  </a:lnTo>
                  <a:lnTo>
                    <a:pt x="2204" y="3324"/>
                  </a:lnTo>
                  <a:lnTo>
                    <a:pt x="2165" y="3336"/>
                  </a:lnTo>
                  <a:lnTo>
                    <a:pt x="2124" y="3346"/>
                  </a:lnTo>
                  <a:lnTo>
                    <a:pt x="2083" y="3357"/>
                  </a:lnTo>
                  <a:lnTo>
                    <a:pt x="2042" y="3366"/>
                  </a:lnTo>
                  <a:lnTo>
                    <a:pt x="2000" y="3374"/>
                  </a:lnTo>
                  <a:lnTo>
                    <a:pt x="1958" y="3381"/>
                  </a:lnTo>
                  <a:lnTo>
                    <a:pt x="1916" y="3387"/>
                  </a:lnTo>
                  <a:lnTo>
                    <a:pt x="1873" y="3392"/>
                  </a:lnTo>
                  <a:lnTo>
                    <a:pt x="1829" y="3396"/>
                  </a:lnTo>
                  <a:lnTo>
                    <a:pt x="1787" y="3398"/>
                  </a:lnTo>
                  <a:lnTo>
                    <a:pt x="1743" y="3399"/>
                  </a:lnTo>
                  <a:lnTo>
                    <a:pt x="1699" y="3401"/>
                  </a:lnTo>
                  <a:lnTo>
                    <a:pt x="1699" y="3401"/>
                  </a:lnTo>
                  <a:lnTo>
                    <a:pt x="1655" y="3399"/>
                  </a:lnTo>
                  <a:lnTo>
                    <a:pt x="1611" y="3398"/>
                  </a:lnTo>
                  <a:lnTo>
                    <a:pt x="1569" y="3396"/>
                  </a:lnTo>
                  <a:lnTo>
                    <a:pt x="1526" y="3392"/>
                  </a:lnTo>
                  <a:lnTo>
                    <a:pt x="1483" y="3387"/>
                  </a:lnTo>
                  <a:lnTo>
                    <a:pt x="1440" y="3381"/>
                  </a:lnTo>
                  <a:lnTo>
                    <a:pt x="1399" y="3374"/>
                  </a:lnTo>
                  <a:lnTo>
                    <a:pt x="1357" y="3366"/>
                  </a:lnTo>
                  <a:lnTo>
                    <a:pt x="1316" y="3357"/>
                  </a:lnTo>
                  <a:lnTo>
                    <a:pt x="1275" y="3346"/>
                  </a:lnTo>
                  <a:lnTo>
                    <a:pt x="1235" y="3336"/>
                  </a:lnTo>
                  <a:lnTo>
                    <a:pt x="1194" y="3324"/>
                  </a:lnTo>
                  <a:lnTo>
                    <a:pt x="1155" y="3310"/>
                  </a:lnTo>
                  <a:lnTo>
                    <a:pt x="1115" y="3297"/>
                  </a:lnTo>
                  <a:lnTo>
                    <a:pt x="1076" y="3282"/>
                  </a:lnTo>
                  <a:lnTo>
                    <a:pt x="1038" y="3267"/>
                  </a:lnTo>
                  <a:lnTo>
                    <a:pt x="1000" y="3250"/>
                  </a:lnTo>
                  <a:lnTo>
                    <a:pt x="962" y="3233"/>
                  </a:lnTo>
                  <a:lnTo>
                    <a:pt x="925" y="3215"/>
                  </a:lnTo>
                  <a:lnTo>
                    <a:pt x="889" y="3196"/>
                  </a:lnTo>
                  <a:lnTo>
                    <a:pt x="853" y="3175"/>
                  </a:lnTo>
                  <a:lnTo>
                    <a:pt x="818" y="3154"/>
                  </a:lnTo>
                  <a:lnTo>
                    <a:pt x="784" y="3133"/>
                  </a:lnTo>
                  <a:lnTo>
                    <a:pt x="750" y="3110"/>
                  </a:lnTo>
                  <a:lnTo>
                    <a:pt x="716" y="3087"/>
                  </a:lnTo>
                  <a:lnTo>
                    <a:pt x="682" y="3063"/>
                  </a:lnTo>
                  <a:lnTo>
                    <a:pt x="650" y="3038"/>
                  </a:lnTo>
                  <a:lnTo>
                    <a:pt x="618" y="3012"/>
                  </a:lnTo>
                  <a:lnTo>
                    <a:pt x="588" y="2985"/>
                  </a:lnTo>
                  <a:lnTo>
                    <a:pt x="556" y="2958"/>
                  </a:lnTo>
                  <a:lnTo>
                    <a:pt x="527" y="2931"/>
                  </a:lnTo>
                  <a:lnTo>
                    <a:pt x="498" y="2902"/>
                  </a:lnTo>
                  <a:lnTo>
                    <a:pt x="470" y="2873"/>
                  </a:lnTo>
                  <a:lnTo>
                    <a:pt x="442" y="2843"/>
                  </a:lnTo>
                  <a:lnTo>
                    <a:pt x="415" y="2813"/>
                  </a:lnTo>
                  <a:lnTo>
                    <a:pt x="388" y="2782"/>
                  </a:lnTo>
                  <a:lnTo>
                    <a:pt x="363" y="2750"/>
                  </a:lnTo>
                  <a:lnTo>
                    <a:pt x="338" y="2717"/>
                  </a:lnTo>
                  <a:lnTo>
                    <a:pt x="313" y="2685"/>
                  </a:lnTo>
                  <a:lnTo>
                    <a:pt x="291" y="2651"/>
                  </a:lnTo>
                  <a:lnTo>
                    <a:pt x="268" y="2616"/>
                  </a:lnTo>
                  <a:lnTo>
                    <a:pt x="246" y="2581"/>
                  </a:lnTo>
                  <a:lnTo>
                    <a:pt x="226" y="2546"/>
                  </a:lnTo>
                  <a:lnTo>
                    <a:pt x="206" y="2510"/>
                  </a:lnTo>
                  <a:lnTo>
                    <a:pt x="186" y="2474"/>
                  </a:lnTo>
                  <a:lnTo>
                    <a:pt x="168" y="2437"/>
                  </a:lnTo>
                  <a:lnTo>
                    <a:pt x="150" y="2400"/>
                  </a:lnTo>
                  <a:lnTo>
                    <a:pt x="134" y="2362"/>
                  </a:lnTo>
                  <a:lnTo>
                    <a:pt x="118" y="2324"/>
                  </a:lnTo>
                  <a:lnTo>
                    <a:pt x="103" y="2285"/>
                  </a:lnTo>
                  <a:lnTo>
                    <a:pt x="90" y="2246"/>
                  </a:lnTo>
                  <a:lnTo>
                    <a:pt x="76" y="2205"/>
                  </a:lnTo>
                  <a:lnTo>
                    <a:pt x="65" y="2166"/>
                  </a:lnTo>
                  <a:lnTo>
                    <a:pt x="54" y="2125"/>
                  </a:lnTo>
                  <a:lnTo>
                    <a:pt x="44" y="2084"/>
                  </a:lnTo>
                  <a:lnTo>
                    <a:pt x="35" y="2043"/>
                  </a:lnTo>
                  <a:lnTo>
                    <a:pt x="27" y="2002"/>
                  </a:lnTo>
                  <a:lnTo>
                    <a:pt x="20" y="1959"/>
                  </a:lnTo>
                  <a:lnTo>
                    <a:pt x="14" y="1917"/>
                  </a:lnTo>
                  <a:lnTo>
                    <a:pt x="9" y="1875"/>
                  </a:lnTo>
                  <a:lnTo>
                    <a:pt x="5" y="1831"/>
                  </a:lnTo>
                  <a:lnTo>
                    <a:pt x="2" y="1788"/>
                  </a:lnTo>
                  <a:lnTo>
                    <a:pt x="1" y="1744"/>
                  </a:lnTo>
                  <a:lnTo>
                    <a:pt x="0" y="1700"/>
                  </a:lnTo>
                  <a:lnTo>
                    <a:pt x="0" y="1700"/>
                  </a:lnTo>
                  <a:lnTo>
                    <a:pt x="1" y="1656"/>
                  </a:lnTo>
                  <a:lnTo>
                    <a:pt x="2" y="1612"/>
                  </a:lnTo>
                  <a:lnTo>
                    <a:pt x="5" y="1570"/>
                  </a:lnTo>
                  <a:lnTo>
                    <a:pt x="9" y="1527"/>
                  </a:lnTo>
                  <a:lnTo>
                    <a:pt x="14" y="1484"/>
                  </a:lnTo>
                  <a:lnTo>
                    <a:pt x="20" y="1441"/>
                  </a:lnTo>
                  <a:lnTo>
                    <a:pt x="27" y="1400"/>
                  </a:lnTo>
                  <a:lnTo>
                    <a:pt x="35" y="1358"/>
                  </a:lnTo>
                  <a:lnTo>
                    <a:pt x="44" y="1316"/>
                  </a:lnTo>
                  <a:lnTo>
                    <a:pt x="54" y="1276"/>
                  </a:lnTo>
                  <a:lnTo>
                    <a:pt x="65" y="1234"/>
                  </a:lnTo>
                  <a:lnTo>
                    <a:pt x="76" y="1195"/>
                  </a:lnTo>
                  <a:lnTo>
                    <a:pt x="90" y="1155"/>
                  </a:lnTo>
                  <a:lnTo>
                    <a:pt x="103" y="1116"/>
                  </a:lnTo>
                  <a:lnTo>
                    <a:pt x="118" y="1077"/>
                  </a:lnTo>
                  <a:lnTo>
                    <a:pt x="134" y="1038"/>
                  </a:lnTo>
                  <a:lnTo>
                    <a:pt x="150" y="1000"/>
                  </a:lnTo>
                  <a:lnTo>
                    <a:pt x="168" y="963"/>
                  </a:lnTo>
                  <a:lnTo>
                    <a:pt x="186" y="926"/>
                  </a:lnTo>
                  <a:lnTo>
                    <a:pt x="206" y="890"/>
                  </a:lnTo>
                  <a:lnTo>
                    <a:pt x="226" y="854"/>
                  </a:lnTo>
                  <a:lnTo>
                    <a:pt x="246" y="819"/>
                  </a:lnTo>
                  <a:lnTo>
                    <a:pt x="268" y="784"/>
                  </a:lnTo>
                  <a:lnTo>
                    <a:pt x="291" y="749"/>
                  </a:lnTo>
                  <a:lnTo>
                    <a:pt x="313" y="717"/>
                  </a:lnTo>
                  <a:lnTo>
                    <a:pt x="338" y="683"/>
                  </a:lnTo>
                  <a:lnTo>
                    <a:pt x="363" y="650"/>
                  </a:lnTo>
                  <a:lnTo>
                    <a:pt x="388" y="619"/>
                  </a:lnTo>
                  <a:lnTo>
                    <a:pt x="415" y="588"/>
                  </a:lnTo>
                  <a:lnTo>
                    <a:pt x="442" y="557"/>
                  </a:lnTo>
                  <a:lnTo>
                    <a:pt x="470" y="527"/>
                  </a:lnTo>
                  <a:lnTo>
                    <a:pt x="498" y="498"/>
                  </a:lnTo>
                  <a:lnTo>
                    <a:pt x="527" y="470"/>
                  </a:lnTo>
                  <a:lnTo>
                    <a:pt x="556" y="442"/>
                  </a:lnTo>
                  <a:lnTo>
                    <a:pt x="588" y="415"/>
                  </a:lnTo>
                  <a:lnTo>
                    <a:pt x="618" y="388"/>
                  </a:lnTo>
                  <a:lnTo>
                    <a:pt x="651" y="363"/>
                  </a:lnTo>
                  <a:lnTo>
                    <a:pt x="682" y="338"/>
                  </a:lnTo>
                  <a:lnTo>
                    <a:pt x="716" y="314"/>
                  </a:lnTo>
                  <a:lnTo>
                    <a:pt x="750" y="291"/>
                  </a:lnTo>
                  <a:lnTo>
                    <a:pt x="784" y="269"/>
                  </a:lnTo>
                  <a:lnTo>
                    <a:pt x="818" y="246"/>
                  </a:lnTo>
                  <a:lnTo>
                    <a:pt x="853" y="226"/>
                  </a:lnTo>
                  <a:lnTo>
                    <a:pt x="889" y="206"/>
                  </a:lnTo>
                  <a:lnTo>
                    <a:pt x="925" y="186"/>
                  </a:lnTo>
                  <a:lnTo>
                    <a:pt x="962" y="168"/>
                  </a:lnTo>
                  <a:lnTo>
                    <a:pt x="1000" y="150"/>
                  </a:lnTo>
                  <a:lnTo>
                    <a:pt x="1038" y="134"/>
                  </a:lnTo>
                  <a:lnTo>
                    <a:pt x="1076" y="118"/>
                  </a:lnTo>
                  <a:lnTo>
                    <a:pt x="1115" y="103"/>
                  </a:lnTo>
                  <a:lnTo>
                    <a:pt x="1155" y="90"/>
                  </a:lnTo>
                  <a:lnTo>
                    <a:pt x="1194" y="76"/>
                  </a:lnTo>
                  <a:lnTo>
                    <a:pt x="1235" y="65"/>
                  </a:lnTo>
                  <a:lnTo>
                    <a:pt x="1275" y="54"/>
                  </a:lnTo>
                  <a:lnTo>
                    <a:pt x="1316" y="44"/>
                  </a:lnTo>
                  <a:lnTo>
                    <a:pt x="1357" y="35"/>
                  </a:lnTo>
                  <a:lnTo>
                    <a:pt x="1399" y="27"/>
                  </a:lnTo>
                  <a:lnTo>
                    <a:pt x="1440" y="20"/>
                  </a:lnTo>
                  <a:lnTo>
                    <a:pt x="1483" y="14"/>
                  </a:lnTo>
                  <a:lnTo>
                    <a:pt x="1526" y="9"/>
                  </a:lnTo>
                  <a:lnTo>
                    <a:pt x="1569" y="5"/>
                  </a:lnTo>
                  <a:lnTo>
                    <a:pt x="1611" y="2"/>
                  </a:lnTo>
                  <a:lnTo>
                    <a:pt x="1655" y="1"/>
                  </a:lnTo>
                  <a:lnTo>
                    <a:pt x="1699" y="0"/>
                  </a:lnTo>
                  <a:lnTo>
                    <a:pt x="1699" y="0"/>
                  </a:lnTo>
                  <a:lnTo>
                    <a:pt x="1743" y="1"/>
                  </a:lnTo>
                  <a:lnTo>
                    <a:pt x="1787" y="2"/>
                  </a:lnTo>
                  <a:lnTo>
                    <a:pt x="1829" y="5"/>
                  </a:lnTo>
                  <a:lnTo>
                    <a:pt x="1873" y="9"/>
                  </a:lnTo>
                  <a:lnTo>
                    <a:pt x="1915" y="14"/>
                  </a:lnTo>
                  <a:lnTo>
                    <a:pt x="1958" y="20"/>
                  </a:lnTo>
                  <a:lnTo>
                    <a:pt x="2000" y="27"/>
                  </a:lnTo>
                  <a:lnTo>
                    <a:pt x="2042" y="35"/>
                  </a:lnTo>
                  <a:lnTo>
                    <a:pt x="2083" y="44"/>
                  </a:lnTo>
                  <a:lnTo>
                    <a:pt x="2124" y="54"/>
                  </a:lnTo>
                  <a:lnTo>
                    <a:pt x="2165" y="65"/>
                  </a:lnTo>
                  <a:lnTo>
                    <a:pt x="2204" y="76"/>
                  </a:lnTo>
                  <a:lnTo>
                    <a:pt x="2244" y="90"/>
                  </a:lnTo>
                  <a:lnTo>
                    <a:pt x="2284" y="103"/>
                  </a:lnTo>
                  <a:lnTo>
                    <a:pt x="2322" y="118"/>
                  </a:lnTo>
                  <a:lnTo>
                    <a:pt x="2360" y="134"/>
                  </a:lnTo>
                  <a:lnTo>
                    <a:pt x="2399" y="150"/>
                  </a:lnTo>
                  <a:lnTo>
                    <a:pt x="2436" y="168"/>
                  </a:lnTo>
                  <a:lnTo>
                    <a:pt x="2473" y="186"/>
                  </a:lnTo>
                  <a:lnTo>
                    <a:pt x="2509" y="206"/>
                  </a:lnTo>
                  <a:lnTo>
                    <a:pt x="2545" y="226"/>
                  </a:lnTo>
                  <a:lnTo>
                    <a:pt x="2580" y="246"/>
                  </a:lnTo>
                  <a:lnTo>
                    <a:pt x="2614" y="269"/>
                  </a:lnTo>
                  <a:lnTo>
                    <a:pt x="2649" y="291"/>
                  </a:lnTo>
                  <a:lnTo>
                    <a:pt x="2683" y="314"/>
                  </a:lnTo>
                  <a:lnTo>
                    <a:pt x="2716" y="338"/>
                  </a:lnTo>
                  <a:lnTo>
                    <a:pt x="2748" y="363"/>
                  </a:lnTo>
                  <a:lnTo>
                    <a:pt x="2780" y="388"/>
                  </a:lnTo>
                  <a:lnTo>
                    <a:pt x="2811" y="415"/>
                  </a:lnTo>
                  <a:lnTo>
                    <a:pt x="2842" y="442"/>
                  </a:lnTo>
                  <a:lnTo>
                    <a:pt x="2871" y="470"/>
                  </a:lnTo>
                  <a:lnTo>
                    <a:pt x="2900" y="498"/>
                  </a:lnTo>
                  <a:lnTo>
                    <a:pt x="2929" y="527"/>
                  </a:lnTo>
                  <a:lnTo>
                    <a:pt x="2956" y="557"/>
                  </a:lnTo>
                  <a:lnTo>
                    <a:pt x="2983" y="588"/>
                  </a:lnTo>
                  <a:lnTo>
                    <a:pt x="3010" y="619"/>
                  </a:lnTo>
                  <a:lnTo>
                    <a:pt x="3036" y="650"/>
                  </a:lnTo>
                  <a:lnTo>
                    <a:pt x="3061" y="683"/>
                  </a:lnTo>
                  <a:lnTo>
                    <a:pt x="3085" y="717"/>
                  </a:lnTo>
                  <a:lnTo>
                    <a:pt x="3108" y="749"/>
                  </a:lnTo>
                  <a:lnTo>
                    <a:pt x="3131" y="784"/>
                  </a:lnTo>
                  <a:lnTo>
                    <a:pt x="3152" y="819"/>
                  </a:lnTo>
                  <a:lnTo>
                    <a:pt x="3173" y="854"/>
                  </a:lnTo>
                  <a:lnTo>
                    <a:pt x="3194" y="890"/>
                  </a:lnTo>
                  <a:lnTo>
                    <a:pt x="3213" y="926"/>
                  </a:lnTo>
                  <a:lnTo>
                    <a:pt x="3231" y="963"/>
                  </a:lnTo>
                  <a:lnTo>
                    <a:pt x="3248" y="1000"/>
                  </a:lnTo>
                  <a:lnTo>
                    <a:pt x="3265" y="1038"/>
                  </a:lnTo>
                  <a:lnTo>
                    <a:pt x="3280" y="1077"/>
                  </a:lnTo>
                  <a:lnTo>
                    <a:pt x="3295" y="1116"/>
                  </a:lnTo>
                  <a:lnTo>
                    <a:pt x="3308" y="1155"/>
                  </a:lnTo>
                  <a:lnTo>
                    <a:pt x="3322" y="1195"/>
                  </a:lnTo>
                  <a:lnTo>
                    <a:pt x="3334" y="1234"/>
                  </a:lnTo>
                  <a:lnTo>
                    <a:pt x="3344" y="1276"/>
                  </a:lnTo>
                  <a:lnTo>
                    <a:pt x="3354" y="1316"/>
                  </a:lnTo>
                  <a:lnTo>
                    <a:pt x="3363" y="1358"/>
                  </a:lnTo>
                  <a:lnTo>
                    <a:pt x="3371" y="1400"/>
                  </a:lnTo>
                  <a:lnTo>
                    <a:pt x="3378" y="1441"/>
                  </a:lnTo>
                  <a:lnTo>
                    <a:pt x="3385" y="1484"/>
                  </a:lnTo>
                  <a:lnTo>
                    <a:pt x="3389" y="1527"/>
                  </a:lnTo>
                  <a:lnTo>
                    <a:pt x="3394" y="1570"/>
                  </a:lnTo>
                  <a:lnTo>
                    <a:pt x="3396" y="1612"/>
                  </a:lnTo>
                  <a:lnTo>
                    <a:pt x="3397" y="1656"/>
                  </a:lnTo>
                  <a:lnTo>
                    <a:pt x="3398" y="1700"/>
                  </a:lnTo>
                  <a:lnTo>
                    <a:pt x="3398" y="1700"/>
                  </a:lnTo>
                  <a:close/>
                  <a:moveTo>
                    <a:pt x="3235" y="1700"/>
                  </a:moveTo>
                  <a:lnTo>
                    <a:pt x="3235" y="1700"/>
                  </a:lnTo>
                  <a:lnTo>
                    <a:pt x="3234" y="1661"/>
                  </a:lnTo>
                  <a:lnTo>
                    <a:pt x="3233" y="1621"/>
                  </a:lnTo>
                  <a:lnTo>
                    <a:pt x="3231" y="1582"/>
                  </a:lnTo>
                  <a:lnTo>
                    <a:pt x="3227" y="1543"/>
                  </a:lnTo>
                  <a:lnTo>
                    <a:pt x="3223" y="1504"/>
                  </a:lnTo>
                  <a:lnTo>
                    <a:pt x="3217" y="1466"/>
                  </a:lnTo>
                  <a:lnTo>
                    <a:pt x="3211" y="1428"/>
                  </a:lnTo>
                  <a:lnTo>
                    <a:pt x="3204" y="1391"/>
                  </a:lnTo>
                  <a:lnTo>
                    <a:pt x="3196" y="1353"/>
                  </a:lnTo>
                  <a:lnTo>
                    <a:pt x="3187" y="1316"/>
                  </a:lnTo>
                  <a:lnTo>
                    <a:pt x="3177" y="1279"/>
                  </a:lnTo>
                  <a:lnTo>
                    <a:pt x="3166" y="1243"/>
                  </a:lnTo>
                  <a:lnTo>
                    <a:pt x="3154" y="1207"/>
                  </a:lnTo>
                  <a:lnTo>
                    <a:pt x="3142" y="1172"/>
                  </a:lnTo>
                  <a:lnTo>
                    <a:pt x="3128" y="1136"/>
                  </a:lnTo>
                  <a:lnTo>
                    <a:pt x="3114" y="1103"/>
                  </a:lnTo>
                  <a:lnTo>
                    <a:pt x="3099" y="1068"/>
                  </a:lnTo>
                  <a:lnTo>
                    <a:pt x="3083" y="1034"/>
                  </a:lnTo>
                  <a:lnTo>
                    <a:pt x="3067" y="1000"/>
                  </a:lnTo>
                  <a:lnTo>
                    <a:pt x="3050" y="967"/>
                  </a:lnTo>
                  <a:lnTo>
                    <a:pt x="3032" y="935"/>
                  </a:lnTo>
                  <a:lnTo>
                    <a:pt x="3013" y="903"/>
                  </a:lnTo>
                  <a:lnTo>
                    <a:pt x="2993" y="872"/>
                  </a:lnTo>
                  <a:lnTo>
                    <a:pt x="2972" y="841"/>
                  </a:lnTo>
                  <a:lnTo>
                    <a:pt x="2952" y="811"/>
                  </a:lnTo>
                  <a:lnTo>
                    <a:pt x="2929" y="781"/>
                  </a:lnTo>
                  <a:lnTo>
                    <a:pt x="2907" y="751"/>
                  </a:lnTo>
                  <a:lnTo>
                    <a:pt x="2884" y="723"/>
                  </a:lnTo>
                  <a:lnTo>
                    <a:pt x="2861" y="695"/>
                  </a:lnTo>
                  <a:lnTo>
                    <a:pt x="2836" y="667"/>
                  </a:lnTo>
                  <a:lnTo>
                    <a:pt x="2811" y="640"/>
                  </a:lnTo>
                  <a:lnTo>
                    <a:pt x="2785" y="614"/>
                  </a:lnTo>
                  <a:lnTo>
                    <a:pt x="2758" y="588"/>
                  </a:lnTo>
                  <a:lnTo>
                    <a:pt x="2731" y="562"/>
                  </a:lnTo>
                  <a:lnTo>
                    <a:pt x="2704" y="539"/>
                  </a:lnTo>
                  <a:lnTo>
                    <a:pt x="2676" y="515"/>
                  </a:lnTo>
                  <a:lnTo>
                    <a:pt x="2647" y="491"/>
                  </a:lnTo>
                  <a:lnTo>
                    <a:pt x="2618" y="469"/>
                  </a:lnTo>
                  <a:lnTo>
                    <a:pt x="2589" y="448"/>
                  </a:lnTo>
                  <a:lnTo>
                    <a:pt x="2558" y="426"/>
                  </a:lnTo>
                  <a:lnTo>
                    <a:pt x="2527" y="406"/>
                  </a:lnTo>
                  <a:lnTo>
                    <a:pt x="2495" y="386"/>
                  </a:lnTo>
                  <a:lnTo>
                    <a:pt x="2464" y="368"/>
                  </a:lnTo>
                  <a:lnTo>
                    <a:pt x="2431" y="350"/>
                  </a:lnTo>
                  <a:lnTo>
                    <a:pt x="2399" y="332"/>
                  </a:lnTo>
                  <a:lnTo>
                    <a:pt x="2365" y="315"/>
                  </a:lnTo>
                  <a:lnTo>
                    <a:pt x="2331" y="299"/>
                  </a:lnTo>
                  <a:lnTo>
                    <a:pt x="2297" y="284"/>
                  </a:lnTo>
                  <a:lnTo>
                    <a:pt x="2262" y="270"/>
                  </a:lnTo>
                  <a:lnTo>
                    <a:pt x="2228" y="257"/>
                  </a:lnTo>
                  <a:lnTo>
                    <a:pt x="2192" y="244"/>
                  </a:lnTo>
                  <a:lnTo>
                    <a:pt x="2156" y="233"/>
                  </a:lnTo>
                  <a:lnTo>
                    <a:pt x="2120" y="222"/>
                  </a:lnTo>
                  <a:lnTo>
                    <a:pt x="2083" y="212"/>
                  </a:lnTo>
                  <a:lnTo>
                    <a:pt x="2045" y="203"/>
                  </a:lnTo>
                  <a:lnTo>
                    <a:pt x="2008" y="194"/>
                  </a:lnTo>
                  <a:lnTo>
                    <a:pt x="1971" y="188"/>
                  </a:lnTo>
                  <a:lnTo>
                    <a:pt x="1933" y="181"/>
                  </a:lnTo>
                  <a:lnTo>
                    <a:pt x="1895" y="176"/>
                  </a:lnTo>
                  <a:lnTo>
                    <a:pt x="1856" y="172"/>
                  </a:lnTo>
                  <a:lnTo>
                    <a:pt x="1817" y="168"/>
                  </a:lnTo>
                  <a:lnTo>
                    <a:pt x="1778" y="165"/>
                  </a:lnTo>
                  <a:lnTo>
                    <a:pt x="1738" y="164"/>
                  </a:lnTo>
                  <a:lnTo>
                    <a:pt x="1699" y="164"/>
                  </a:lnTo>
                  <a:lnTo>
                    <a:pt x="1699" y="164"/>
                  </a:lnTo>
                  <a:lnTo>
                    <a:pt x="1660" y="164"/>
                  </a:lnTo>
                  <a:lnTo>
                    <a:pt x="1620" y="165"/>
                  </a:lnTo>
                  <a:lnTo>
                    <a:pt x="1581" y="168"/>
                  </a:lnTo>
                  <a:lnTo>
                    <a:pt x="1542" y="172"/>
                  </a:lnTo>
                  <a:lnTo>
                    <a:pt x="1503" y="176"/>
                  </a:lnTo>
                  <a:lnTo>
                    <a:pt x="1465" y="181"/>
                  </a:lnTo>
                  <a:lnTo>
                    <a:pt x="1427" y="188"/>
                  </a:lnTo>
                  <a:lnTo>
                    <a:pt x="1390" y="194"/>
                  </a:lnTo>
                  <a:lnTo>
                    <a:pt x="1353" y="203"/>
                  </a:lnTo>
                  <a:lnTo>
                    <a:pt x="1316" y="212"/>
                  </a:lnTo>
                  <a:lnTo>
                    <a:pt x="1278" y="222"/>
                  </a:lnTo>
                  <a:lnTo>
                    <a:pt x="1242" y="233"/>
                  </a:lnTo>
                  <a:lnTo>
                    <a:pt x="1206" y="244"/>
                  </a:lnTo>
                  <a:lnTo>
                    <a:pt x="1172" y="257"/>
                  </a:lnTo>
                  <a:lnTo>
                    <a:pt x="1136" y="270"/>
                  </a:lnTo>
                  <a:lnTo>
                    <a:pt x="1102" y="284"/>
                  </a:lnTo>
                  <a:lnTo>
                    <a:pt x="1067" y="299"/>
                  </a:lnTo>
                  <a:lnTo>
                    <a:pt x="1033" y="315"/>
                  </a:lnTo>
                  <a:lnTo>
                    <a:pt x="1001" y="332"/>
                  </a:lnTo>
                  <a:lnTo>
                    <a:pt x="967" y="350"/>
                  </a:lnTo>
                  <a:lnTo>
                    <a:pt x="934" y="368"/>
                  </a:lnTo>
                  <a:lnTo>
                    <a:pt x="903" y="386"/>
                  </a:lnTo>
                  <a:lnTo>
                    <a:pt x="871" y="406"/>
                  </a:lnTo>
                  <a:lnTo>
                    <a:pt x="841" y="426"/>
                  </a:lnTo>
                  <a:lnTo>
                    <a:pt x="811" y="448"/>
                  </a:lnTo>
                  <a:lnTo>
                    <a:pt x="780" y="469"/>
                  </a:lnTo>
                  <a:lnTo>
                    <a:pt x="751" y="491"/>
                  </a:lnTo>
                  <a:lnTo>
                    <a:pt x="723" y="515"/>
                  </a:lnTo>
                  <a:lnTo>
                    <a:pt x="695" y="539"/>
                  </a:lnTo>
                  <a:lnTo>
                    <a:pt x="667" y="562"/>
                  </a:lnTo>
                  <a:lnTo>
                    <a:pt x="640" y="588"/>
                  </a:lnTo>
                  <a:lnTo>
                    <a:pt x="614" y="614"/>
                  </a:lnTo>
                  <a:lnTo>
                    <a:pt x="588" y="640"/>
                  </a:lnTo>
                  <a:lnTo>
                    <a:pt x="562" y="667"/>
                  </a:lnTo>
                  <a:lnTo>
                    <a:pt x="538" y="695"/>
                  </a:lnTo>
                  <a:lnTo>
                    <a:pt x="515" y="723"/>
                  </a:lnTo>
                  <a:lnTo>
                    <a:pt x="491" y="751"/>
                  </a:lnTo>
                  <a:lnTo>
                    <a:pt x="469" y="781"/>
                  </a:lnTo>
                  <a:lnTo>
                    <a:pt x="447" y="811"/>
                  </a:lnTo>
                  <a:lnTo>
                    <a:pt x="426" y="841"/>
                  </a:lnTo>
                  <a:lnTo>
                    <a:pt x="406" y="872"/>
                  </a:lnTo>
                  <a:lnTo>
                    <a:pt x="385" y="903"/>
                  </a:lnTo>
                  <a:lnTo>
                    <a:pt x="367" y="935"/>
                  </a:lnTo>
                  <a:lnTo>
                    <a:pt x="349" y="967"/>
                  </a:lnTo>
                  <a:lnTo>
                    <a:pt x="331" y="1000"/>
                  </a:lnTo>
                  <a:lnTo>
                    <a:pt x="315" y="1034"/>
                  </a:lnTo>
                  <a:lnTo>
                    <a:pt x="299" y="1068"/>
                  </a:lnTo>
                  <a:lnTo>
                    <a:pt x="284" y="1103"/>
                  </a:lnTo>
                  <a:lnTo>
                    <a:pt x="270" y="1136"/>
                  </a:lnTo>
                  <a:lnTo>
                    <a:pt x="257" y="1172"/>
                  </a:lnTo>
                  <a:lnTo>
                    <a:pt x="244" y="1207"/>
                  </a:lnTo>
                  <a:lnTo>
                    <a:pt x="233" y="1243"/>
                  </a:lnTo>
                  <a:lnTo>
                    <a:pt x="222" y="1279"/>
                  </a:lnTo>
                  <a:lnTo>
                    <a:pt x="212" y="1316"/>
                  </a:lnTo>
                  <a:lnTo>
                    <a:pt x="203" y="1353"/>
                  </a:lnTo>
                  <a:lnTo>
                    <a:pt x="194" y="1391"/>
                  </a:lnTo>
                  <a:lnTo>
                    <a:pt x="188" y="1428"/>
                  </a:lnTo>
                  <a:lnTo>
                    <a:pt x="181" y="1466"/>
                  </a:lnTo>
                  <a:lnTo>
                    <a:pt x="176" y="1504"/>
                  </a:lnTo>
                  <a:lnTo>
                    <a:pt x="172" y="1543"/>
                  </a:lnTo>
                  <a:lnTo>
                    <a:pt x="168" y="1582"/>
                  </a:lnTo>
                  <a:lnTo>
                    <a:pt x="165" y="1621"/>
                  </a:lnTo>
                  <a:lnTo>
                    <a:pt x="164" y="1661"/>
                  </a:lnTo>
                  <a:lnTo>
                    <a:pt x="164" y="1700"/>
                  </a:lnTo>
                  <a:lnTo>
                    <a:pt x="164" y="1700"/>
                  </a:lnTo>
                  <a:lnTo>
                    <a:pt x="164" y="1739"/>
                  </a:lnTo>
                  <a:lnTo>
                    <a:pt x="165" y="1779"/>
                  </a:lnTo>
                  <a:lnTo>
                    <a:pt x="168" y="1818"/>
                  </a:lnTo>
                  <a:lnTo>
                    <a:pt x="172" y="1858"/>
                  </a:lnTo>
                  <a:lnTo>
                    <a:pt x="176" y="1896"/>
                  </a:lnTo>
                  <a:lnTo>
                    <a:pt x="181" y="1934"/>
                  </a:lnTo>
                  <a:lnTo>
                    <a:pt x="188" y="1972"/>
                  </a:lnTo>
                  <a:lnTo>
                    <a:pt x="194" y="2010"/>
                  </a:lnTo>
                  <a:lnTo>
                    <a:pt x="203" y="2047"/>
                  </a:lnTo>
                  <a:lnTo>
                    <a:pt x="212" y="2084"/>
                  </a:lnTo>
                  <a:lnTo>
                    <a:pt x="222" y="2121"/>
                  </a:lnTo>
                  <a:lnTo>
                    <a:pt x="233" y="2157"/>
                  </a:lnTo>
                  <a:lnTo>
                    <a:pt x="244" y="2193"/>
                  </a:lnTo>
                  <a:lnTo>
                    <a:pt x="257" y="2229"/>
                  </a:lnTo>
                  <a:lnTo>
                    <a:pt x="270" y="2264"/>
                  </a:lnTo>
                  <a:lnTo>
                    <a:pt x="284" y="2299"/>
                  </a:lnTo>
                  <a:lnTo>
                    <a:pt x="299" y="2333"/>
                  </a:lnTo>
                  <a:lnTo>
                    <a:pt x="315" y="2366"/>
                  </a:lnTo>
                  <a:lnTo>
                    <a:pt x="331" y="2400"/>
                  </a:lnTo>
                  <a:lnTo>
                    <a:pt x="349" y="2433"/>
                  </a:lnTo>
                  <a:lnTo>
                    <a:pt x="367" y="2465"/>
                  </a:lnTo>
                  <a:lnTo>
                    <a:pt x="385" y="2497"/>
                  </a:lnTo>
                  <a:lnTo>
                    <a:pt x="406" y="2528"/>
                  </a:lnTo>
                  <a:lnTo>
                    <a:pt x="426" y="2560"/>
                  </a:lnTo>
                  <a:lnTo>
                    <a:pt x="447" y="2590"/>
                  </a:lnTo>
                  <a:lnTo>
                    <a:pt x="469" y="2620"/>
                  </a:lnTo>
                  <a:lnTo>
                    <a:pt x="491" y="2649"/>
                  </a:lnTo>
                  <a:lnTo>
                    <a:pt x="515" y="2678"/>
                  </a:lnTo>
                  <a:lnTo>
                    <a:pt x="538" y="2706"/>
                  </a:lnTo>
                  <a:lnTo>
                    <a:pt x="562" y="2733"/>
                  </a:lnTo>
                  <a:lnTo>
                    <a:pt x="588" y="2760"/>
                  </a:lnTo>
                  <a:lnTo>
                    <a:pt x="614" y="2787"/>
                  </a:lnTo>
                  <a:lnTo>
                    <a:pt x="640" y="2813"/>
                  </a:lnTo>
                  <a:lnTo>
                    <a:pt x="667" y="2838"/>
                  </a:lnTo>
                  <a:lnTo>
                    <a:pt x="695" y="2863"/>
                  </a:lnTo>
                  <a:lnTo>
                    <a:pt x="723" y="2886"/>
                  </a:lnTo>
                  <a:lnTo>
                    <a:pt x="751" y="2909"/>
                  </a:lnTo>
                  <a:lnTo>
                    <a:pt x="780" y="2931"/>
                  </a:lnTo>
                  <a:lnTo>
                    <a:pt x="811" y="2954"/>
                  </a:lnTo>
                  <a:lnTo>
                    <a:pt x="841" y="2974"/>
                  </a:lnTo>
                  <a:lnTo>
                    <a:pt x="871" y="2994"/>
                  </a:lnTo>
                  <a:lnTo>
                    <a:pt x="903" y="3015"/>
                  </a:lnTo>
                  <a:lnTo>
                    <a:pt x="934" y="3034"/>
                  </a:lnTo>
                  <a:lnTo>
                    <a:pt x="967" y="3052"/>
                  </a:lnTo>
                  <a:lnTo>
                    <a:pt x="1001" y="3069"/>
                  </a:lnTo>
                  <a:lnTo>
                    <a:pt x="1033" y="3085"/>
                  </a:lnTo>
                  <a:lnTo>
                    <a:pt x="1067" y="3101"/>
                  </a:lnTo>
                  <a:lnTo>
                    <a:pt x="1102" y="3116"/>
                  </a:lnTo>
                  <a:lnTo>
                    <a:pt x="1136" y="3130"/>
                  </a:lnTo>
                  <a:lnTo>
                    <a:pt x="1172" y="3144"/>
                  </a:lnTo>
                  <a:lnTo>
                    <a:pt x="1206" y="3156"/>
                  </a:lnTo>
                  <a:lnTo>
                    <a:pt x="1242" y="3168"/>
                  </a:lnTo>
                  <a:lnTo>
                    <a:pt x="1278" y="3179"/>
                  </a:lnTo>
                  <a:lnTo>
                    <a:pt x="1316" y="3189"/>
                  </a:lnTo>
                  <a:lnTo>
                    <a:pt x="1353" y="3198"/>
                  </a:lnTo>
                  <a:lnTo>
                    <a:pt x="1390" y="3206"/>
                  </a:lnTo>
                  <a:lnTo>
                    <a:pt x="1427" y="3213"/>
                  </a:lnTo>
                  <a:lnTo>
                    <a:pt x="1465" y="3219"/>
                  </a:lnTo>
                  <a:lnTo>
                    <a:pt x="1503" y="3225"/>
                  </a:lnTo>
                  <a:lnTo>
                    <a:pt x="1542" y="3229"/>
                  </a:lnTo>
                  <a:lnTo>
                    <a:pt x="1581" y="3233"/>
                  </a:lnTo>
                  <a:lnTo>
                    <a:pt x="1620" y="3235"/>
                  </a:lnTo>
                  <a:lnTo>
                    <a:pt x="1660" y="3236"/>
                  </a:lnTo>
                  <a:lnTo>
                    <a:pt x="1699" y="3237"/>
                  </a:lnTo>
                  <a:lnTo>
                    <a:pt x="1699" y="3237"/>
                  </a:lnTo>
                  <a:lnTo>
                    <a:pt x="1738" y="3236"/>
                  </a:lnTo>
                  <a:lnTo>
                    <a:pt x="1778" y="3235"/>
                  </a:lnTo>
                  <a:lnTo>
                    <a:pt x="1817" y="3233"/>
                  </a:lnTo>
                  <a:lnTo>
                    <a:pt x="1856" y="3229"/>
                  </a:lnTo>
                  <a:lnTo>
                    <a:pt x="1895" y="3225"/>
                  </a:lnTo>
                  <a:lnTo>
                    <a:pt x="1933" y="3219"/>
                  </a:lnTo>
                  <a:lnTo>
                    <a:pt x="1971" y="3213"/>
                  </a:lnTo>
                  <a:lnTo>
                    <a:pt x="2008" y="3206"/>
                  </a:lnTo>
                  <a:lnTo>
                    <a:pt x="2045" y="3198"/>
                  </a:lnTo>
                  <a:lnTo>
                    <a:pt x="2083" y="3189"/>
                  </a:lnTo>
                  <a:lnTo>
                    <a:pt x="2120" y="3179"/>
                  </a:lnTo>
                  <a:lnTo>
                    <a:pt x="2156" y="3168"/>
                  </a:lnTo>
                  <a:lnTo>
                    <a:pt x="2192" y="3156"/>
                  </a:lnTo>
                  <a:lnTo>
                    <a:pt x="2228" y="3144"/>
                  </a:lnTo>
                  <a:lnTo>
                    <a:pt x="2262" y="3130"/>
                  </a:lnTo>
                  <a:lnTo>
                    <a:pt x="2297" y="3116"/>
                  </a:lnTo>
                  <a:lnTo>
                    <a:pt x="2331" y="3101"/>
                  </a:lnTo>
                  <a:lnTo>
                    <a:pt x="2365" y="3085"/>
                  </a:lnTo>
                  <a:lnTo>
                    <a:pt x="2399" y="3069"/>
                  </a:lnTo>
                  <a:lnTo>
                    <a:pt x="2431" y="3052"/>
                  </a:lnTo>
                  <a:lnTo>
                    <a:pt x="2464" y="3034"/>
                  </a:lnTo>
                  <a:lnTo>
                    <a:pt x="2495" y="3015"/>
                  </a:lnTo>
                  <a:lnTo>
                    <a:pt x="2527" y="2994"/>
                  </a:lnTo>
                  <a:lnTo>
                    <a:pt x="2558" y="2974"/>
                  </a:lnTo>
                  <a:lnTo>
                    <a:pt x="2589" y="2954"/>
                  </a:lnTo>
                  <a:lnTo>
                    <a:pt x="2618" y="2931"/>
                  </a:lnTo>
                  <a:lnTo>
                    <a:pt x="2647" y="2909"/>
                  </a:lnTo>
                  <a:lnTo>
                    <a:pt x="2676" y="2886"/>
                  </a:lnTo>
                  <a:lnTo>
                    <a:pt x="2704" y="2863"/>
                  </a:lnTo>
                  <a:lnTo>
                    <a:pt x="2731" y="2838"/>
                  </a:lnTo>
                  <a:lnTo>
                    <a:pt x="2758" y="2813"/>
                  </a:lnTo>
                  <a:lnTo>
                    <a:pt x="2785" y="2787"/>
                  </a:lnTo>
                  <a:lnTo>
                    <a:pt x="2811" y="2760"/>
                  </a:lnTo>
                  <a:lnTo>
                    <a:pt x="2836" y="2733"/>
                  </a:lnTo>
                  <a:lnTo>
                    <a:pt x="2861" y="2706"/>
                  </a:lnTo>
                  <a:lnTo>
                    <a:pt x="2884" y="2678"/>
                  </a:lnTo>
                  <a:lnTo>
                    <a:pt x="2907" y="2649"/>
                  </a:lnTo>
                  <a:lnTo>
                    <a:pt x="2929" y="2620"/>
                  </a:lnTo>
                  <a:lnTo>
                    <a:pt x="2952" y="2590"/>
                  </a:lnTo>
                  <a:lnTo>
                    <a:pt x="2972" y="2560"/>
                  </a:lnTo>
                  <a:lnTo>
                    <a:pt x="2993" y="2528"/>
                  </a:lnTo>
                  <a:lnTo>
                    <a:pt x="3013" y="2497"/>
                  </a:lnTo>
                  <a:lnTo>
                    <a:pt x="3032" y="2465"/>
                  </a:lnTo>
                  <a:lnTo>
                    <a:pt x="3050" y="2433"/>
                  </a:lnTo>
                  <a:lnTo>
                    <a:pt x="3067" y="2400"/>
                  </a:lnTo>
                  <a:lnTo>
                    <a:pt x="3083" y="2366"/>
                  </a:lnTo>
                  <a:lnTo>
                    <a:pt x="3099" y="2333"/>
                  </a:lnTo>
                  <a:lnTo>
                    <a:pt x="3114" y="2299"/>
                  </a:lnTo>
                  <a:lnTo>
                    <a:pt x="3128" y="2264"/>
                  </a:lnTo>
                  <a:lnTo>
                    <a:pt x="3142" y="2229"/>
                  </a:lnTo>
                  <a:lnTo>
                    <a:pt x="3154" y="2193"/>
                  </a:lnTo>
                  <a:lnTo>
                    <a:pt x="3166" y="2157"/>
                  </a:lnTo>
                  <a:lnTo>
                    <a:pt x="3177" y="2121"/>
                  </a:lnTo>
                  <a:lnTo>
                    <a:pt x="3187" y="2084"/>
                  </a:lnTo>
                  <a:lnTo>
                    <a:pt x="3196" y="2047"/>
                  </a:lnTo>
                  <a:lnTo>
                    <a:pt x="3204" y="2010"/>
                  </a:lnTo>
                  <a:lnTo>
                    <a:pt x="3211" y="1972"/>
                  </a:lnTo>
                  <a:lnTo>
                    <a:pt x="3217" y="1934"/>
                  </a:lnTo>
                  <a:lnTo>
                    <a:pt x="3223" y="1896"/>
                  </a:lnTo>
                  <a:lnTo>
                    <a:pt x="3227" y="1858"/>
                  </a:lnTo>
                  <a:lnTo>
                    <a:pt x="3231" y="1818"/>
                  </a:lnTo>
                  <a:lnTo>
                    <a:pt x="3233" y="1779"/>
                  </a:lnTo>
                  <a:lnTo>
                    <a:pt x="3234" y="1739"/>
                  </a:lnTo>
                  <a:lnTo>
                    <a:pt x="3235" y="1700"/>
                  </a:lnTo>
                  <a:lnTo>
                    <a:pt x="3235" y="17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id="{17376973-BE51-4808-9EC1-7F92F55EA9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92963" y="3632201"/>
              <a:ext cx="544513" cy="544513"/>
            </a:xfrm>
            <a:custGeom>
              <a:avLst/>
              <a:gdLst>
                <a:gd name="T0" fmla="*/ 2650 w 2744"/>
                <a:gd name="T1" fmla="*/ 1877 h 2746"/>
                <a:gd name="T2" fmla="*/ 2343 w 2744"/>
                <a:gd name="T3" fmla="*/ 2344 h 2746"/>
                <a:gd name="T4" fmla="*/ 1876 w 2744"/>
                <a:gd name="T5" fmla="*/ 2651 h 2746"/>
                <a:gd name="T6" fmla="*/ 1337 w 2744"/>
                <a:gd name="T7" fmla="*/ 2746 h 2746"/>
                <a:gd name="T8" fmla="*/ 777 w 2744"/>
                <a:gd name="T9" fmla="*/ 2611 h 2746"/>
                <a:gd name="T10" fmla="*/ 335 w 2744"/>
                <a:gd name="T11" fmla="*/ 2272 h 2746"/>
                <a:gd name="T12" fmla="*/ 62 w 2744"/>
                <a:gd name="T13" fmla="*/ 1782 h 2746"/>
                <a:gd name="T14" fmla="*/ 7 w 2744"/>
                <a:gd name="T15" fmla="*/ 1232 h 2746"/>
                <a:gd name="T16" fmla="*/ 182 w 2744"/>
                <a:gd name="T17" fmla="*/ 690 h 2746"/>
                <a:gd name="T18" fmla="*/ 551 w 2744"/>
                <a:gd name="T19" fmla="*/ 272 h 2746"/>
                <a:gd name="T20" fmla="*/ 1063 w 2744"/>
                <a:gd name="T21" fmla="*/ 35 h 2746"/>
                <a:gd name="T22" fmla="*/ 1615 w 2744"/>
                <a:gd name="T23" fmla="*/ 22 h 2746"/>
                <a:gd name="T24" fmla="*/ 2139 w 2744"/>
                <a:gd name="T25" fmla="*/ 234 h 2746"/>
                <a:gd name="T26" fmla="*/ 2528 w 2744"/>
                <a:gd name="T27" fmla="*/ 633 h 2746"/>
                <a:gd name="T28" fmla="*/ 2728 w 2744"/>
                <a:gd name="T29" fmla="*/ 1164 h 2746"/>
                <a:gd name="T30" fmla="*/ 1095 w 2744"/>
                <a:gd name="T31" fmla="*/ 28 h 2746"/>
                <a:gd name="T32" fmla="*/ 578 w 2744"/>
                <a:gd name="T33" fmla="*/ 253 h 2746"/>
                <a:gd name="T34" fmla="*/ 199 w 2744"/>
                <a:gd name="T35" fmla="*/ 661 h 2746"/>
                <a:gd name="T36" fmla="*/ 11 w 2744"/>
                <a:gd name="T37" fmla="*/ 1199 h 2746"/>
                <a:gd name="T38" fmla="*/ 52 w 2744"/>
                <a:gd name="T39" fmla="*/ 1749 h 2746"/>
                <a:gd name="T40" fmla="*/ 314 w 2744"/>
                <a:gd name="T41" fmla="*/ 2246 h 2746"/>
                <a:gd name="T42" fmla="*/ 748 w 2744"/>
                <a:gd name="T43" fmla="*/ 2596 h 2746"/>
                <a:gd name="T44" fmla="*/ 1301 w 2744"/>
                <a:gd name="T45" fmla="*/ 2745 h 2746"/>
                <a:gd name="T46" fmla="*/ 1844 w 2744"/>
                <a:gd name="T47" fmla="*/ 2663 h 2746"/>
                <a:gd name="T48" fmla="*/ 2319 w 2744"/>
                <a:gd name="T49" fmla="*/ 2367 h 2746"/>
                <a:gd name="T50" fmla="*/ 2637 w 2744"/>
                <a:gd name="T51" fmla="*/ 1908 h 2746"/>
                <a:gd name="T52" fmla="*/ 2744 w 2744"/>
                <a:gd name="T53" fmla="*/ 1373 h 2746"/>
                <a:gd name="T54" fmla="*/ 2624 w 2744"/>
                <a:gd name="T55" fmla="*/ 808 h 2746"/>
                <a:gd name="T56" fmla="*/ 2295 w 2744"/>
                <a:gd name="T57" fmla="*/ 357 h 2746"/>
                <a:gd name="T58" fmla="*/ 1813 w 2744"/>
                <a:gd name="T59" fmla="*/ 72 h 2746"/>
                <a:gd name="T60" fmla="*/ 1337 w 2744"/>
                <a:gd name="T61" fmla="*/ 0 h 2746"/>
                <a:gd name="T62" fmla="*/ 777 w 2744"/>
                <a:gd name="T63" fmla="*/ 135 h 2746"/>
                <a:gd name="T64" fmla="*/ 335 w 2744"/>
                <a:gd name="T65" fmla="*/ 475 h 2746"/>
                <a:gd name="T66" fmla="*/ 62 w 2744"/>
                <a:gd name="T67" fmla="*/ 965 h 2746"/>
                <a:gd name="T68" fmla="*/ 7 w 2744"/>
                <a:gd name="T69" fmla="*/ 1514 h 2746"/>
                <a:gd name="T70" fmla="*/ 182 w 2744"/>
                <a:gd name="T71" fmla="*/ 2057 h 2746"/>
                <a:gd name="T72" fmla="*/ 551 w 2744"/>
                <a:gd name="T73" fmla="*/ 2474 h 2746"/>
                <a:gd name="T74" fmla="*/ 1063 w 2744"/>
                <a:gd name="T75" fmla="*/ 2711 h 2746"/>
                <a:gd name="T76" fmla="*/ 1615 w 2744"/>
                <a:gd name="T77" fmla="*/ 2725 h 2746"/>
                <a:gd name="T78" fmla="*/ 2139 w 2744"/>
                <a:gd name="T79" fmla="*/ 2512 h 2746"/>
                <a:gd name="T80" fmla="*/ 2528 w 2744"/>
                <a:gd name="T81" fmla="*/ 2114 h 2746"/>
                <a:gd name="T82" fmla="*/ 2728 w 2744"/>
                <a:gd name="T83" fmla="*/ 1582 h 2746"/>
                <a:gd name="T84" fmla="*/ 2701 w 2744"/>
                <a:gd name="T85" fmla="*/ 1030 h 2746"/>
                <a:gd name="T86" fmla="*/ 2452 w 2744"/>
                <a:gd name="T87" fmla="*/ 526 h 2746"/>
                <a:gd name="T88" fmla="*/ 2027 w 2744"/>
                <a:gd name="T89" fmla="*/ 166 h 2746"/>
                <a:gd name="T90" fmla="*/ 1478 w 2744"/>
                <a:gd name="T91" fmla="*/ 5 h 2746"/>
                <a:gd name="T92" fmla="*/ 1297 w 2744"/>
                <a:gd name="T93" fmla="*/ 2345 h 2746"/>
                <a:gd name="T94" fmla="*/ 1020 w 2744"/>
                <a:gd name="T95" fmla="*/ 2253 h 2746"/>
                <a:gd name="T96" fmla="*/ 960 w 2744"/>
                <a:gd name="T97" fmla="*/ 2019 h 2746"/>
                <a:gd name="T98" fmla="*/ 1117 w 2744"/>
                <a:gd name="T99" fmla="*/ 1310 h 2746"/>
                <a:gd name="T100" fmla="*/ 959 w 2744"/>
                <a:gd name="T101" fmla="*/ 1218 h 2746"/>
                <a:gd name="T102" fmla="*/ 1136 w 2744"/>
                <a:gd name="T103" fmla="*/ 1047 h 2746"/>
                <a:gd name="T104" fmla="*/ 1441 w 2744"/>
                <a:gd name="T105" fmla="*/ 1103 h 2746"/>
                <a:gd name="T106" fmla="*/ 1532 w 2744"/>
                <a:gd name="T107" fmla="*/ 1299 h 2746"/>
                <a:gd name="T108" fmla="*/ 1371 w 2744"/>
                <a:gd name="T109" fmla="*/ 2043 h 2746"/>
                <a:gd name="T110" fmla="*/ 1497 w 2744"/>
                <a:gd name="T111" fmla="*/ 2168 h 2746"/>
                <a:gd name="T112" fmla="*/ 1678 w 2744"/>
                <a:gd name="T113" fmla="*/ 692 h 2746"/>
                <a:gd name="T114" fmla="*/ 1379 w 2744"/>
                <a:gd name="T115" fmla="*/ 823 h 2746"/>
                <a:gd name="T116" fmla="*/ 1209 w 2744"/>
                <a:gd name="T117" fmla="*/ 557 h 2746"/>
                <a:gd name="T118" fmla="*/ 1475 w 2744"/>
                <a:gd name="T119" fmla="*/ 374 h 2746"/>
                <a:gd name="T120" fmla="*/ 1696 w 2744"/>
                <a:gd name="T121" fmla="*/ 603 h 2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44" h="2746">
                  <a:moveTo>
                    <a:pt x="2744" y="1373"/>
                  </a:moveTo>
                  <a:lnTo>
                    <a:pt x="2744" y="1373"/>
                  </a:lnTo>
                  <a:lnTo>
                    <a:pt x="2744" y="1409"/>
                  </a:lnTo>
                  <a:lnTo>
                    <a:pt x="2743" y="1444"/>
                  </a:lnTo>
                  <a:lnTo>
                    <a:pt x="2741" y="1479"/>
                  </a:lnTo>
                  <a:lnTo>
                    <a:pt x="2737" y="1514"/>
                  </a:lnTo>
                  <a:lnTo>
                    <a:pt x="2734" y="1549"/>
                  </a:lnTo>
                  <a:lnTo>
                    <a:pt x="2728" y="1582"/>
                  </a:lnTo>
                  <a:lnTo>
                    <a:pt x="2723" y="1616"/>
                  </a:lnTo>
                  <a:lnTo>
                    <a:pt x="2717" y="1650"/>
                  </a:lnTo>
                  <a:lnTo>
                    <a:pt x="2709" y="1684"/>
                  </a:lnTo>
                  <a:lnTo>
                    <a:pt x="2701" y="1716"/>
                  </a:lnTo>
                  <a:lnTo>
                    <a:pt x="2692" y="1749"/>
                  </a:lnTo>
                  <a:lnTo>
                    <a:pt x="2683" y="1782"/>
                  </a:lnTo>
                  <a:lnTo>
                    <a:pt x="2672" y="1813"/>
                  </a:lnTo>
                  <a:lnTo>
                    <a:pt x="2661" y="1846"/>
                  </a:lnTo>
                  <a:lnTo>
                    <a:pt x="2650" y="1877"/>
                  </a:lnTo>
                  <a:lnTo>
                    <a:pt x="2637" y="1908"/>
                  </a:lnTo>
                  <a:lnTo>
                    <a:pt x="2624" y="1938"/>
                  </a:lnTo>
                  <a:lnTo>
                    <a:pt x="2609" y="1968"/>
                  </a:lnTo>
                  <a:lnTo>
                    <a:pt x="2594" y="1999"/>
                  </a:lnTo>
                  <a:lnTo>
                    <a:pt x="2579" y="2028"/>
                  </a:lnTo>
                  <a:lnTo>
                    <a:pt x="2563" y="2057"/>
                  </a:lnTo>
                  <a:lnTo>
                    <a:pt x="2546" y="2085"/>
                  </a:lnTo>
                  <a:lnTo>
                    <a:pt x="2528" y="2114"/>
                  </a:lnTo>
                  <a:lnTo>
                    <a:pt x="2510" y="2141"/>
                  </a:lnTo>
                  <a:lnTo>
                    <a:pt x="2491" y="2169"/>
                  </a:lnTo>
                  <a:lnTo>
                    <a:pt x="2472" y="2195"/>
                  </a:lnTo>
                  <a:lnTo>
                    <a:pt x="2452" y="2222"/>
                  </a:lnTo>
                  <a:lnTo>
                    <a:pt x="2431" y="2246"/>
                  </a:lnTo>
                  <a:lnTo>
                    <a:pt x="2410" y="2272"/>
                  </a:lnTo>
                  <a:lnTo>
                    <a:pt x="2388" y="2297"/>
                  </a:lnTo>
                  <a:lnTo>
                    <a:pt x="2366" y="2321"/>
                  </a:lnTo>
                  <a:lnTo>
                    <a:pt x="2343" y="2344"/>
                  </a:lnTo>
                  <a:lnTo>
                    <a:pt x="2319" y="2367"/>
                  </a:lnTo>
                  <a:lnTo>
                    <a:pt x="2295" y="2389"/>
                  </a:lnTo>
                  <a:lnTo>
                    <a:pt x="2271" y="2412"/>
                  </a:lnTo>
                  <a:lnTo>
                    <a:pt x="2245" y="2433"/>
                  </a:lnTo>
                  <a:lnTo>
                    <a:pt x="2220" y="2453"/>
                  </a:lnTo>
                  <a:lnTo>
                    <a:pt x="2193" y="2474"/>
                  </a:lnTo>
                  <a:lnTo>
                    <a:pt x="2167" y="2493"/>
                  </a:lnTo>
                  <a:lnTo>
                    <a:pt x="2139" y="2512"/>
                  </a:lnTo>
                  <a:lnTo>
                    <a:pt x="2112" y="2530"/>
                  </a:lnTo>
                  <a:lnTo>
                    <a:pt x="2084" y="2548"/>
                  </a:lnTo>
                  <a:lnTo>
                    <a:pt x="2056" y="2565"/>
                  </a:lnTo>
                  <a:lnTo>
                    <a:pt x="2027" y="2581"/>
                  </a:lnTo>
                  <a:lnTo>
                    <a:pt x="1997" y="2596"/>
                  </a:lnTo>
                  <a:lnTo>
                    <a:pt x="1967" y="2611"/>
                  </a:lnTo>
                  <a:lnTo>
                    <a:pt x="1937" y="2626"/>
                  </a:lnTo>
                  <a:lnTo>
                    <a:pt x="1906" y="2639"/>
                  </a:lnTo>
                  <a:lnTo>
                    <a:pt x="1876" y="2651"/>
                  </a:lnTo>
                  <a:lnTo>
                    <a:pt x="1844" y="2663"/>
                  </a:lnTo>
                  <a:lnTo>
                    <a:pt x="1813" y="2674"/>
                  </a:lnTo>
                  <a:lnTo>
                    <a:pt x="1780" y="2685"/>
                  </a:lnTo>
                  <a:lnTo>
                    <a:pt x="1748" y="2694"/>
                  </a:lnTo>
                  <a:lnTo>
                    <a:pt x="1715" y="2703"/>
                  </a:lnTo>
                  <a:lnTo>
                    <a:pt x="1682" y="2711"/>
                  </a:lnTo>
                  <a:lnTo>
                    <a:pt x="1649" y="2719"/>
                  </a:lnTo>
                  <a:lnTo>
                    <a:pt x="1615" y="2725"/>
                  </a:lnTo>
                  <a:lnTo>
                    <a:pt x="1581" y="2730"/>
                  </a:lnTo>
                  <a:lnTo>
                    <a:pt x="1547" y="2736"/>
                  </a:lnTo>
                  <a:lnTo>
                    <a:pt x="1513" y="2739"/>
                  </a:lnTo>
                  <a:lnTo>
                    <a:pt x="1478" y="2743"/>
                  </a:lnTo>
                  <a:lnTo>
                    <a:pt x="1443" y="2745"/>
                  </a:lnTo>
                  <a:lnTo>
                    <a:pt x="1408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337" y="2746"/>
                  </a:lnTo>
                  <a:lnTo>
                    <a:pt x="1301" y="2745"/>
                  </a:lnTo>
                  <a:lnTo>
                    <a:pt x="1266" y="2743"/>
                  </a:lnTo>
                  <a:lnTo>
                    <a:pt x="1231" y="2739"/>
                  </a:lnTo>
                  <a:lnTo>
                    <a:pt x="1198" y="2736"/>
                  </a:lnTo>
                  <a:lnTo>
                    <a:pt x="1163" y="2730"/>
                  </a:lnTo>
                  <a:lnTo>
                    <a:pt x="1129" y="2725"/>
                  </a:lnTo>
                  <a:lnTo>
                    <a:pt x="1095" y="2719"/>
                  </a:lnTo>
                  <a:lnTo>
                    <a:pt x="1063" y="2711"/>
                  </a:lnTo>
                  <a:lnTo>
                    <a:pt x="1029" y="2703"/>
                  </a:lnTo>
                  <a:lnTo>
                    <a:pt x="996" y="2694"/>
                  </a:lnTo>
                  <a:lnTo>
                    <a:pt x="964" y="2685"/>
                  </a:lnTo>
                  <a:lnTo>
                    <a:pt x="932" y="2674"/>
                  </a:lnTo>
                  <a:lnTo>
                    <a:pt x="901" y="2663"/>
                  </a:lnTo>
                  <a:lnTo>
                    <a:pt x="869" y="2651"/>
                  </a:lnTo>
                  <a:lnTo>
                    <a:pt x="838" y="2639"/>
                  </a:lnTo>
                  <a:lnTo>
                    <a:pt x="807" y="2626"/>
                  </a:lnTo>
                  <a:lnTo>
                    <a:pt x="777" y="2611"/>
                  </a:lnTo>
                  <a:lnTo>
                    <a:pt x="748" y="2596"/>
                  </a:lnTo>
                  <a:lnTo>
                    <a:pt x="719" y="2581"/>
                  </a:lnTo>
                  <a:lnTo>
                    <a:pt x="689" y="2565"/>
                  </a:lnTo>
                  <a:lnTo>
                    <a:pt x="660" y="2548"/>
                  </a:lnTo>
                  <a:lnTo>
                    <a:pt x="632" y="2530"/>
                  </a:lnTo>
                  <a:lnTo>
                    <a:pt x="605" y="2512"/>
                  </a:lnTo>
                  <a:lnTo>
                    <a:pt x="578" y="2493"/>
                  </a:lnTo>
                  <a:lnTo>
                    <a:pt x="551" y="2474"/>
                  </a:lnTo>
                  <a:lnTo>
                    <a:pt x="525" y="2453"/>
                  </a:lnTo>
                  <a:lnTo>
                    <a:pt x="499" y="2433"/>
                  </a:lnTo>
                  <a:lnTo>
                    <a:pt x="475" y="2412"/>
                  </a:lnTo>
                  <a:lnTo>
                    <a:pt x="450" y="2389"/>
                  </a:lnTo>
                  <a:lnTo>
                    <a:pt x="425" y="2367"/>
                  </a:lnTo>
                  <a:lnTo>
                    <a:pt x="401" y="2344"/>
                  </a:lnTo>
                  <a:lnTo>
                    <a:pt x="379" y="2321"/>
                  </a:lnTo>
                  <a:lnTo>
                    <a:pt x="356" y="2297"/>
                  </a:lnTo>
                  <a:lnTo>
                    <a:pt x="335" y="2272"/>
                  </a:lnTo>
                  <a:lnTo>
                    <a:pt x="314" y="2246"/>
                  </a:lnTo>
                  <a:lnTo>
                    <a:pt x="292" y="2222"/>
                  </a:lnTo>
                  <a:lnTo>
                    <a:pt x="272" y="2195"/>
                  </a:lnTo>
                  <a:lnTo>
                    <a:pt x="253" y="2169"/>
                  </a:lnTo>
                  <a:lnTo>
                    <a:pt x="234" y="2141"/>
                  </a:lnTo>
                  <a:lnTo>
                    <a:pt x="216" y="2114"/>
                  </a:lnTo>
                  <a:lnTo>
                    <a:pt x="199" y="2085"/>
                  </a:lnTo>
                  <a:lnTo>
                    <a:pt x="182" y="2057"/>
                  </a:lnTo>
                  <a:lnTo>
                    <a:pt x="165" y="2028"/>
                  </a:lnTo>
                  <a:lnTo>
                    <a:pt x="150" y="1999"/>
                  </a:lnTo>
                  <a:lnTo>
                    <a:pt x="135" y="1968"/>
                  </a:lnTo>
                  <a:lnTo>
                    <a:pt x="121" y="1938"/>
                  </a:lnTo>
                  <a:lnTo>
                    <a:pt x="108" y="1908"/>
                  </a:lnTo>
                  <a:lnTo>
                    <a:pt x="96" y="1877"/>
                  </a:lnTo>
                  <a:lnTo>
                    <a:pt x="83" y="1846"/>
                  </a:lnTo>
                  <a:lnTo>
                    <a:pt x="72" y="1813"/>
                  </a:lnTo>
                  <a:lnTo>
                    <a:pt x="62" y="1782"/>
                  </a:lnTo>
                  <a:lnTo>
                    <a:pt x="52" y="1749"/>
                  </a:lnTo>
                  <a:lnTo>
                    <a:pt x="43" y="1716"/>
                  </a:lnTo>
                  <a:lnTo>
                    <a:pt x="35" y="1684"/>
                  </a:lnTo>
                  <a:lnTo>
                    <a:pt x="28" y="1650"/>
                  </a:lnTo>
                  <a:lnTo>
                    <a:pt x="21" y="1616"/>
                  </a:lnTo>
                  <a:lnTo>
                    <a:pt x="16" y="1582"/>
                  </a:lnTo>
                  <a:lnTo>
                    <a:pt x="11" y="1549"/>
                  </a:lnTo>
                  <a:lnTo>
                    <a:pt x="7" y="1514"/>
                  </a:lnTo>
                  <a:lnTo>
                    <a:pt x="4" y="1479"/>
                  </a:lnTo>
                  <a:lnTo>
                    <a:pt x="2" y="1444"/>
                  </a:lnTo>
                  <a:lnTo>
                    <a:pt x="0" y="1409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338"/>
                  </a:lnTo>
                  <a:lnTo>
                    <a:pt x="2" y="1302"/>
                  </a:lnTo>
                  <a:lnTo>
                    <a:pt x="4" y="1267"/>
                  </a:lnTo>
                  <a:lnTo>
                    <a:pt x="7" y="1232"/>
                  </a:lnTo>
                  <a:lnTo>
                    <a:pt x="11" y="1199"/>
                  </a:lnTo>
                  <a:lnTo>
                    <a:pt x="16" y="1164"/>
                  </a:lnTo>
                  <a:lnTo>
                    <a:pt x="21" y="1130"/>
                  </a:lnTo>
                  <a:lnTo>
                    <a:pt x="28" y="1096"/>
                  </a:lnTo>
                  <a:lnTo>
                    <a:pt x="35" y="1064"/>
                  </a:lnTo>
                  <a:lnTo>
                    <a:pt x="43" y="1030"/>
                  </a:lnTo>
                  <a:lnTo>
                    <a:pt x="52" y="997"/>
                  </a:lnTo>
                  <a:lnTo>
                    <a:pt x="62" y="965"/>
                  </a:lnTo>
                  <a:lnTo>
                    <a:pt x="72" y="933"/>
                  </a:lnTo>
                  <a:lnTo>
                    <a:pt x="83" y="902"/>
                  </a:lnTo>
                  <a:lnTo>
                    <a:pt x="96" y="870"/>
                  </a:lnTo>
                  <a:lnTo>
                    <a:pt x="108" y="839"/>
                  </a:lnTo>
                  <a:lnTo>
                    <a:pt x="121" y="808"/>
                  </a:lnTo>
                  <a:lnTo>
                    <a:pt x="135" y="778"/>
                  </a:lnTo>
                  <a:lnTo>
                    <a:pt x="150" y="749"/>
                  </a:lnTo>
                  <a:lnTo>
                    <a:pt x="165" y="719"/>
                  </a:lnTo>
                  <a:lnTo>
                    <a:pt x="182" y="690"/>
                  </a:lnTo>
                  <a:lnTo>
                    <a:pt x="199" y="661"/>
                  </a:lnTo>
                  <a:lnTo>
                    <a:pt x="216" y="633"/>
                  </a:lnTo>
                  <a:lnTo>
                    <a:pt x="234" y="606"/>
                  </a:lnTo>
                  <a:lnTo>
                    <a:pt x="253" y="579"/>
                  </a:lnTo>
                  <a:lnTo>
                    <a:pt x="272" y="552"/>
                  </a:lnTo>
                  <a:lnTo>
                    <a:pt x="292" y="526"/>
                  </a:lnTo>
                  <a:lnTo>
                    <a:pt x="314" y="500"/>
                  </a:lnTo>
                  <a:lnTo>
                    <a:pt x="335" y="475"/>
                  </a:lnTo>
                  <a:lnTo>
                    <a:pt x="356" y="450"/>
                  </a:lnTo>
                  <a:lnTo>
                    <a:pt x="379" y="426"/>
                  </a:lnTo>
                  <a:lnTo>
                    <a:pt x="401" y="402"/>
                  </a:lnTo>
                  <a:lnTo>
                    <a:pt x="425" y="379"/>
                  </a:lnTo>
                  <a:lnTo>
                    <a:pt x="450" y="357"/>
                  </a:lnTo>
                  <a:lnTo>
                    <a:pt x="475" y="336"/>
                  </a:lnTo>
                  <a:lnTo>
                    <a:pt x="499" y="314"/>
                  </a:lnTo>
                  <a:lnTo>
                    <a:pt x="525" y="293"/>
                  </a:lnTo>
                  <a:lnTo>
                    <a:pt x="551" y="272"/>
                  </a:lnTo>
                  <a:lnTo>
                    <a:pt x="578" y="253"/>
                  </a:lnTo>
                  <a:lnTo>
                    <a:pt x="605" y="234"/>
                  </a:lnTo>
                  <a:lnTo>
                    <a:pt x="632" y="216"/>
                  </a:lnTo>
                  <a:lnTo>
                    <a:pt x="660" y="199"/>
                  </a:lnTo>
                  <a:lnTo>
                    <a:pt x="689" y="182"/>
                  </a:lnTo>
                  <a:lnTo>
                    <a:pt x="719" y="166"/>
                  </a:lnTo>
                  <a:lnTo>
                    <a:pt x="748" y="150"/>
                  </a:lnTo>
                  <a:lnTo>
                    <a:pt x="777" y="135"/>
                  </a:lnTo>
                  <a:lnTo>
                    <a:pt x="807" y="122"/>
                  </a:lnTo>
                  <a:lnTo>
                    <a:pt x="838" y="108"/>
                  </a:lnTo>
                  <a:lnTo>
                    <a:pt x="869" y="96"/>
                  </a:lnTo>
                  <a:lnTo>
                    <a:pt x="901" y="83"/>
                  </a:lnTo>
                  <a:lnTo>
                    <a:pt x="932" y="72"/>
                  </a:lnTo>
                  <a:lnTo>
                    <a:pt x="964" y="62"/>
                  </a:lnTo>
                  <a:lnTo>
                    <a:pt x="996" y="52"/>
                  </a:lnTo>
                  <a:lnTo>
                    <a:pt x="1029" y="43"/>
                  </a:lnTo>
                  <a:lnTo>
                    <a:pt x="1063" y="35"/>
                  </a:lnTo>
                  <a:lnTo>
                    <a:pt x="1095" y="28"/>
                  </a:lnTo>
                  <a:lnTo>
                    <a:pt x="1129" y="22"/>
                  </a:lnTo>
                  <a:lnTo>
                    <a:pt x="1163" y="16"/>
                  </a:lnTo>
                  <a:lnTo>
                    <a:pt x="1198" y="11"/>
                  </a:lnTo>
                  <a:lnTo>
                    <a:pt x="1231" y="7"/>
                  </a:lnTo>
                  <a:lnTo>
                    <a:pt x="1266" y="5"/>
                  </a:lnTo>
                  <a:lnTo>
                    <a:pt x="1301" y="2"/>
                  </a:lnTo>
                  <a:lnTo>
                    <a:pt x="1337" y="0"/>
                  </a:lnTo>
                  <a:lnTo>
                    <a:pt x="1372" y="0"/>
                  </a:lnTo>
                  <a:lnTo>
                    <a:pt x="1372" y="0"/>
                  </a:lnTo>
                  <a:lnTo>
                    <a:pt x="1408" y="0"/>
                  </a:lnTo>
                  <a:lnTo>
                    <a:pt x="1443" y="2"/>
                  </a:lnTo>
                  <a:lnTo>
                    <a:pt x="1478" y="5"/>
                  </a:lnTo>
                  <a:lnTo>
                    <a:pt x="1513" y="7"/>
                  </a:lnTo>
                  <a:lnTo>
                    <a:pt x="1547" y="11"/>
                  </a:lnTo>
                  <a:lnTo>
                    <a:pt x="1581" y="16"/>
                  </a:lnTo>
                  <a:lnTo>
                    <a:pt x="1615" y="22"/>
                  </a:lnTo>
                  <a:lnTo>
                    <a:pt x="1649" y="28"/>
                  </a:lnTo>
                  <a:lnTo>
                    <a:pt x="1682" y="35"/>
                  </a:lnTo>
                  <a:lnTo>
                    <a:pt x="1715" y="43"/>
                  </a:lnTo>
                  <a:lnTo>
                    <a:pt x="1748" y="52"/>
                  </a:lnTo>
                  <a:lnTo>
                    <a:pt x="1780" y="62"/>
                  </a:lnTo>
                  <a:lnTo>
                    <a:pt x="1813" y="72"/>
                  </a:lnTo>
                  <a:lnTo>
                    <a:pt x="1844" y="83"/>
                  </a:lnTo>
                  <a:lnTo>
                    <a:pt x="1876" y="96"/>
                  </a:lnTo>
                  <a:lnTo>
                    <a:pt x="1906" y="108"/>
                  </a:lnTo>
                  <a:lnTo>
                    <a:pt x="1937" y="122"/>
                  </a:lnTo>
                  <a:lnTo>
                    <a:pt x="1967" y="135"/>
                  </a:lnTo>
                  <a:lnTo>
                    <a:pt x="1997" y="150"/>
                  </a:lnTo>
                  <a:lnTo>
                    <a:pt x="2027" y="166"/>
                  </a:lnTo>
                  <a:lnTo>
                    <a:pt x="2056" y="182"/>
                  </a:lnTo>
                  <a:lnTo>
                    <a:pt x="2084" y="199"/>
                  </a:lnTo>
                  <a:lnTo>
                    <a:pt x="2112" y="216"/>
                  </a:lnTo>
                  <a:lnTo>
                    <a:pt x="2139" y="234"/>
                  </a:lnTo>
                  <a:lnTo>
                    <a:pt x="2167" y="253"/>
                  </a:lnTo>
                  <a:lnTo>
                    <a:pt x="2193" y="272"/>
                  </a:lnTo>
                  <a:lnTo>
                    <a:pt x="2220" y="293"/>
                  </a:lnTo>
                  <a:lnTo>
                    <a:pt x="2245" y="314"/>
                  </a:lnTo>
                  <a:lnTo>
                    <a:pt x="2271" y="336"/>
                  </a:lnTo>
                  <a:lnTo>
                    <a:pt x="2295" y="357"/>
                  </a:lnTo>
                  <a:lnTo>
                    <a:pt x="2319" y="379"/>
                  </a:lnTo>
                  <a:lnTo>
                    <a:pt x="2343" y="402"/>
                  </a:lnTo>
                  <a:lnTo>
                    <a:pt x="2366" y="426"/>
                  </a:lnTo>
                  <a:lnTo>
                    <a:pt x="2388" y="450"/>
                  </a:lnTo>
                  <a:lnTo>
                    <a:pt x="2410" y="475"/>
                  </a:lnTo>
                  <a:lnTo>
                    <a:pt x="2431" y="500"/>
                  </a:lnTo>
                  <a:lnTo>
                    <a:pt x="2452" y="526"/>
                  </a:lnTo>
                  <a:lnTo>
                    <a:pt x="2472" y="552"/>
                  </a:lnTo>
                  <a:lnTo>
                    <a:pt x="2491" y="579"/>
                  </a:lnTo>
                  <a:lnTo>
                    <a:pt x="2510" y="606"/>
                  </a:lnTo>
                  <a:lnTo>
                    <a:pt x="2528" y="633"/>
                  </a:lnTo>
                  <a:lnTo>
                    <a:pt x="2546" y="661"/>
                  </a:lnTo>
                  <a:lnTo>
                    <a:pt x="2563" y="690"/>
                  </a:lnTo>
                  <a:lnTo>
                    <a:pt x="2579" y="719"/>
                  </a:lnTo>
                  <a:lnTo>
                    <a:pt x="2594" y="749"/>
                  </a:lnTo>
                  <a:lnTo>
                    <a:pt x="2609" y="778"/>
                  </a:lnTo>
                  <a:lnTo>
                    <a:pt x="2624" y="808"/>
                  </a:lnTo>
                  <a:lnTo>
                    <a:pt x="2637" y="839"/>
                  </a:lnTo>
                  <a:lnTo>
                    <a:pt x="2650" y="870"/>
                  </a:lnTo>
                  <a:lnTo>
                    <a:pt x="2661" y="902"/>
                  </a:lnTo>
                  <a:lnTo>
                    <a:pt x="2672" y="933"/>
                  </a:lnTo>
                  <a:lnTo>
                    <a:pt x="2683" y="965"/>
                  </a:lnTo>
                  <a:lnTo>
                    <a:pt x="2692" y="997"/>
                  </a:lnTo>
                  <a:lnTo>
                    <a:pt x="2701" y="1030"/>
                  </a:lnTo>
                  <a:lnTo>
                    <a:pt x="2709" y="1064"/>
                  </a:lnTo>
                  <a:lnTo>
                    <a:pt x="2717" y="1096"/>
                  </a:lnTo>
                  <a:lnTo>
                    <a:pt x="2723" y="1130"/>
                  </a:lnTo>
                  <a:lnTo>
                    <a:pt x="2728" y="1164"/>
                  </a:lnTo>
                  <a:lnTo>
                    <a:pt x="2734" y="1199"/>
                  </a:lnTo>
                  <a:lnTo>
                    <a:pt x="2737" y="1232"/>
                  </a:lnTo>
                  <a:lnTo>
                    <a:pt x="2741" y="1267"/>
                  </a:lnTo>
                  <a:lnTo>
                    <a:pt x="2743" y="1302"/>
                  </a:lnTo>
                  <a:lnTo>
                    <a:pt x="2744" y="1338"/>
                  </a:lnTo>
                  <a:lnTo>
                    <a:pt x="2744" y="1373"/>
                  </a:lnTo>
                  <a:lnTo>
                    <a:pt x="2744" y="1373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670" y="2132"/>
                  </a:moveTo>
                  <a:lnTo>
                    <a:pt x="1642" y="2245"/>
                  </a:lnTo>
                  <a:lnTo>
                    <a:pt x="1642" y="2245"/>
                  </a:lnTo>
                  <a:lnTo>
                    <a:pt x="1531" y="2288"/>
                  </a:lnTo>
                  <a:lnTo>
                    <a:pt x="1444" y="2320"/>
                  </a:lnTo>
                  <a:lnTo>
                    <a:pt x="1444" y="2320"/>
                  </a:lnTo>
                  <a:lnTo>
                    <a:pt x="1426" y="2325"/>
                  </a:lnTo>
                  <a:lnTo>
                    <a:pt x="1406" y="2331"/>
                  </a:lnTo>
                  <a:lnTo>
                    <a:pt x="1386" y="2335"/>
                  </a:lnTo>
                  <a:lnTo>
                    <a:pt x="1365" y="2339"/>
                  </a:lnTo>
                  <a:lnTo>
                    <a:pt x="1343" y="2342"/>
                  </a:lnTo>
                  <a:lnTo>
                    <a:pt x="1320" y="2344"/>
                  </a:lnTo>
                  <a:lnTo>
                    <a:pt x="1297" y="2345"/>
                  </a:lnTo>
                  <a:lnTo>
                    <a:pt x="1273" y="2345"/>
                  </a:lnTo>
                  <a:lnTo>
                    <a:pt x="1273" y="2345"/>
                  </a:lnTo>
                  <a:lnTo>
                    <a:pt x="1237" y="2344"/>
                  </a:lnTo>
                  <a:lnTo>
                    <a:pt x="1202" y="2341"/>
                  </a:lnTo>
                  <a:lnTo>
                    <a:pt x="1170" y="2335"/>
                  </a:lnTo>
                  <a:lnTo>
                    <a:pt x="1155" y="2332"/>
                  </a:lnTo>
                  <a:lnTo>
                    <a:pt x="1139" y="2327"/>
                  </a:lnTo>
                  <a:lnTo>
                    <a:pt x="1126" y="2323"/>
                  </a:lnTo>
                  <a:lnTo>
                    <a:pt x="1111" y="2317"/>
                  </a:lnTo>
                  <a:lnTo>
                    <a:pt x="1099" y="2311"/>
                  </a:lnTo>
                  <a:lnTo>
                    <a:pt x="1085" y="2304"/>
                  </a:lnTo>
                  <a:lnTo>
                    <a:pt x="1073" y="2297"/>
                  </a:lnTo>
                  <a:lnTo>
                    <a:pt x="1062" y="2289"/>
                  </a:lnTo>
                  <a:lnTo>
                    <a:pt x="1050" y="2281"/>
                  </a:lnTo>
                  <a:lnTo>
                    <a:pt x="1040" y="2272"/>
                  </a:lnTo>
                  <a:lnTo>
                    <a:pt x="1040" y="2272"/>
                  </a:lnTo>
                  <a:lnTo>
                    <a:pt x="1020" y="2253"/>
                  </a:lnTo>
                  <a:lnTo>
                    <a:pt x="1011" y="2243"/>
                  </a:lnTo>
                  <a:lnTo>
                    <a:pt x="1003" y="2233"/>
                  </a:lnTo>
                  <a:lnTo>
                    <a:pt x="996" y="2223"/>
                  </a:lnTo>
                  <a:lnTo>
                    <a:pt x="989" y="2211"/>
                  </a:lnTo>
                  <a:lnTo>
                    <a:pt x="983" y="2200"/>
                  </a:lnTo>
                  <a:lnTo>
                    <a:pt x="977" y="2189"/>
                  </a:lnTo>
                  <a:lnTo>
                    <a:pt x="973" y="2178"/>
                  </a:lnTo>
                  <a:lnTo>
                    <a:pt x="968" y="2165"/>
                  </a:lnTo>
                  <a:lnTo>
                    <a:pt x="965" y="2153"/>
                  </a:lnTo>
                  <a:lnTo>
                    <a:pt x="962" y="2141"/>
                  </a:lnTo>
                  <a:lnTo>
                    <a:pt x="959" y="2127"/>
                  </a:lnTo>
                  <a:lnTo>
                    <a:pt x="958" y="2114"/>
                  </a:lnTo>
                  <a:lnTo>
                    <a:pt x="957" y="2087"/>
                  </a:lnTo>
                  <a:lnTo>
                    <a:pt x="957" y="2087"/>
                  </a:lnTo>
                  <a:lnTo>
                    <a:pt x="957" y="2064"/>
                  </a:lnTo>
                  <a:lnTo>
                    <a:pt x="958" y="2042"/>
                  </a:lnTo>
                  <a:lnTo>
                    <a:pt x="960" y="2019"/>
                  </a:lnTo>
                  <a:lnTo>
                    <a:pt x="963" y="1997"/>
                  </a:lnTo>
                  <a:lnTo>
                    <a:pt x="963" y="1997"/>
                  </a:lnTo>
                  <a:lnTo>
                    <a:pt x="966" y="1973"/>
                  </a:lnTo>
                  <a:lnTo>
                    <a:pt x="971" y="1948"/>
                  </a:lnTo>
                  <a:lnTo>
                    <a:pt x="983" y="1893"/>
                  </a:lnTo>
                  <a:lnTo>
                    <a:pt x="1086" y="1527"/>
                  </a:lnTo>
                  <a:lnTo>
                    <a:pt x="1086" y="1527"/>
                  </a:lnTo>
                  <a:lnTo>
                    <a:pt x="1099" y="1477"/>
                  </a:lnTo>
                  <a:lnTo>
                    <a:pt x="1109" y="1428"/>
                  </a:lnTo>
                  <a:lnTo>
                    <a:pt x="1109" y="1428"/>
                  </a:lnTo>
                  <a:lnTo>
                    <a:pt x="1113" y="1406"/>
                  </a:lnTo>
                  <a:lnTo>
                    <a:pt x="1117" y="1383"/>
                  </a:lnTo>
                  <a:lnTo>
                    <a:pt x="1118" y="1362"/>
                  </a:lnTo>
                  <a:lnTo>
                    <a:pt x="1119" y="1343"/>
                  </a:lnTo>
                  <a:lnTo>
                    <a:pt x="1119" y="1343"/>
                  </a:lnTo>
                  <a:lnTo>
                    <a:pt x="1118" y="1326"/>
                  </a:lnTo>
                  <a:lnTo>
                    <a:pt x="1117" y="1310"/>
                  </a:lnTo>
                  <a:lnTo>
                    <a:pt x="1114" y="1295"/>
                  </a:lnTo>
                  <a:lnTo>
                    <a:pt x="1111" y="1283"/>
                  </a:lnTo>
                  <a:lnTo>
                    <a:pt x="1108" y="1272"/>
                  </a:lnTo>
                  <a:lnTo>
                    <a:pt x="1102" y="1262"/>
                  </a:lnTo>
                  <a:lnTo>
                    <a:pt x="1096" y="1253"/>
                  </a:lnTo>
                  <a:lnTo>
                    <a:pt x="1090" y="1245"/>
                  </a:lnTo>
                  <a:lnTo>
                    <a:pt x="1090" y="1245"/>
                  </a:lnTo>
                  <a:lnTo>
                    <a:pt x="1082" y="1238"/>
                  </a:lnTo>
                  <a:lnTo>
                    <a:pt x="1072" y="1232"/>
                  </a:lnTo>
                  <a:lnTo>
                    <a:pt x="1061" y="1228"/>
                  </a:lnTo>
                  <a:lnTo>
                    <a:pt x="1048" y="1225"/>
                  </a:lnTo>
                  <a:lnTo>
                    <a:pt x="1032" y="1221"/>
                  </a:lnTo>
                  <a:lnTo>
                    <a:pt x="1017" y="1219"/>
                  </a:lnTo>
                  <a:lnTo>
                    <a:pt x="999" y="1218"/>
                  </a:lnTo>
                  <a:lnTo>
                    <a:pt x="980" y="1218"/>
                  </a:lnTo>
                  <a:lnTo>
                    <a:pt x="980" y="1218"/>
                  </a:lnTo>
                  <a:lnTo>
                    <a:pt x="959" y="1218"/>
                  </a:lnTo>
                  <a:lnTo>
                    <a:pt x="938" y="1220"/>
                  </a:lnTo>
                  <a:lnTo>
                    <a:pt x="918" y="1225"/>
                  </a:lnTo>
                  <a:lnTo>
                    <a:pt x="896" y="1230"/>
                  </a:lnTo>
                  <a:lnTo>
                    <a:pt x="896" y="1230"/>
                  </a:lnTo>
                  <a:lnTo>
                    <a:pt x="857" y="1243"/>
                  </a:lnTo>
                  <a:lnTo>
                    <a:pt x="824" y="1254"/>
                  </a:lnTo>
                  <a:lnTo>
                    <a:pt x="851" y="1140"/>
                  </a:lnTo>
                  <a:lnTo>
                    <a:pt x="851" y="1140"/>
                  </a:lnTo>
                  <a:lnTo>
                    <a:pt x="902" y="1121"/>
                  </a:lnTo>
                  <a:lnTo>
                    <a:pt x="951" y="1102"/>
                  </a:lnTo>
                  <a:lnTo>
                    <a:pt x="999" y="1085"/>
                  </a:lnTo>
                  <a:lnTo>
                    <a:pt x="1046" y="1069"/>
                  </a:lnTo>
                  <a:lnTo>
                    <a:pt x="1046" y="1069"/>
                  </a:lnTo>
                  <a:lnTo>
                    <a:pt x="1069" y="1062"/>
                  </a:lnTo>
                  <a:lnTo>
                    <a:pt x="1092" y="1057"/>
                  </a:lnTo>
                  <a:lnTo>
                    <a:pt x="1114" y="1051"/>
                  </a:lnTo>
                  <a:lnTo>
                    <a:pt x="1136" y="1047"/>
                  </a:lnTo>
                  <a:lnTo>
                    <a:pt x="1158" y="1044"/>
                  </a:lnTo>
                  <a:lnTo>
                    <a:pt x="1180" y="1042"/>
                  </a:lnTo>
                  <a:lnTo>
                    <a:pt x="1201" y="1040"/>
                  </a:lnTo>
                  <a:lnTo>
                    <a:pt x="1221" y="1040"/>
                  </a:lnTo>
                  <a:lnTo>
                    <a:pt x="1221" y="1040"/>
                  </a:lnTo>
                  <a:lnTo>
                    <a:pt x="1257" y="1041"/>
                  </a:lnTo>
                  <a:lnTo>
                    <a:pt x="1292" y="1044"/>
                  </a:lnTo>
                  <a:lnTo>
                    <a:pt x="1324" y="1050"/>
                  </a:lnTo>
                  <a:lnTo>
                    <a:pt x="1338" y="1053"/>
                  </a:lnTo>
                  <a:lnTo>
                    <a:pt x="1353" y="1058"/>
                  </a:lnTo>
                  <a:lnTo>
                    <a:pt x="1368" y="1062"/>
                  </a:lnTo>
                  <a:lnTo>
                    <a:pt x="1381" y="1068"/>
                  </a:lnTo>
                  <a:lnTo>
                    <a:pt x="1395" y="1074"/>
                  </a:lnTo>
                  <a:lnTo>
                    <a:pt x="1407" y="1080"/>
                  </a:lnTo>
                  <a:lnTo>
                    <a:pt x="1418" y="1087"/>
                  </a:lnTo>
                  <a:lnTo>
                    <a:pt x="1431" y="1095"/>
                  </a:lnTo>
                  <a:lnTo>
                    <a:pt x="1441" y="1103"/>
                  </a:lnTo>
                  <a:lnTo>
                    <a:pt x="1452" y="1112"/>
                  </a:lnTo>
                  <a:lnTo>
                    <a:pt x="1452" y="1112"/>
                  </a:lnTo>
                  <a:lnTo>
                    <a:pt x="1461" y="1121"/>
                  </a:lnTo>
                  <a:lnTo>
                    <a:pt x="1470" y="1131"/>
                  </a:lnTo>
                  <a:lnTo>
                    <a:pt x="1479" y="1140"/>
                  </a:lnTo>
                  <a:lnTo>
                    <a:pt x="1487" y="1150"/>
                  </a:lnTo>
                  <a:lnTo>
                    <a:pt x="1493" y="1162"/>
                  </a:lnTo>
                  <a:lnTo>
                    <a:pt x="1500" y="1172"/>
                  </a:lnTo>
                  <a:lnTo>
                    <a:pt x="1507" y="1183"/>
                  </a:lnTo>
                  <a:lnTo>
                    <a:pt x="1511" y="1195"/>
                  </a:lnTo>
                  <a:lnTo>
                    <a:pt x="1517" y="1207"/>
                  </a:lnTo>
                  <a:lnTo>
                    <a:pt x="1520" y="1219"/>
                  </a:lnTo>
                  <a:lnTo>
                    <a:pt x="1524" y="1231"/>
                  </a:lnTo>
                  <a:lnTo>
                    <a:pt x="1527" y="1245"/>
                  </a:lnTo>
                  <a:lnTo>
                    <a:pt x="1531" y="1271"/>
                  </a:lnTo>
                  <a:lnTo>
                    <a:pt x="1532" y="1299"/>
                  </a:lnTo>
                  <a:lnTo>
                    <a:pt x="1532" y="1299"/>
                  </a:lnTo>
                  <a:lnTo>
                    <a:pt x="1531" y="1333"/>
                  </a:lnTo>
                  <a:lnTo>
                    <a:pt x="1526" y="1383"/>
                  </a:lnTo>
                  <a:lnTo>
                    <a:pt x="1526" y="1383"/>
                  </a:lnTo>
                  <a:lnTo>
                    <a:pt x="1523" y="1412"/>
                  </a:lnTo>
                  <a:lnTo>
                    <a:pt x="1518" y="1441"/>
                  </a:lnTo>
                  <a:lnTo>
                    <a:pt x="1513" y="1468"/>
                  </a:lnTo>
                  <a:lnTo>
                    <a:pt x="1506" y="1493"/>
                  </a:lnTo>
                  <a:lnTo>
                    <a:pt x="1404" y="1858"/>
                  </a:lnTo>
                  <a:lnTo>
                    <a:pt x="1404" y="1858"/>
                  </a:lnTo>
                  <a:lnTo>
                    <a:pt x="1397" y="1881"/>
                  </a:lnTo>
                  <a:lnTo>
                    <a:pt x="1391" y="1904"/>
                  </a:lnTo>
                  <a:lnTo>
                    <a:pt x="1380" y="1958"/>
                  </a:lnTo>
                  <a:lnTo>
                    <a:pt x="1380" y="1958"/>
                  </a:lnTo>
                  <a:lnTo>
                    <a:pt x="1377" y="1984"/>
                  </a:lnTo>
                  <a:lnTo>
                    <a:pt x="1373" y="2008"/>
                  </a:lnTo>
                  <a:lnTo>
                    <a:pt x="1371" y="2027"/>
                  </a:lnTo>
                  <a:lnTo>
                    <a:pt x="1371" y="2043"/>
                  </a:lnTo>
                  <a:lnTo>
                    <a:pt x="1371" y="2043"/>
                  </a:lnTo>
                  <a:lnTo>
                    <a:pt x="1371" y="2061"/>
                  </a:lnTo>
                  <a:lnTo>
                    <a:pt x="1372" y="2076"/>
                  </a:lnTo>
                  <a:lnTo>
                    <a:pt x="1375" y="2091"/>
                  </a:lnTo>
                  <a:lnTo>
                    <a:pt x="1379" y="2103"/>
                  </a:lnTo>
                  <a:lnTo>
                    <a:pt x="1383" y="2116"/>
                  </a:lnTo>
                  <a:lnTo>
                    <a:pt x="1389" y="2126"/>
                  </a:lnTo>
                  <a:lnTo>
                    <a:pt x="1396" y="2135"/>
                  </a:lnTo>
                  <a:lnTo>
                    <a:pt x="1404" y="2142"/>
                  </a:lnTo>
                  <a:lnTo>
                    <a:pt x="1404" y="2142"/>
                  </a:lnTo>
                  <a:lnTo>
                    <a:pt x="1411" y="2148"/>
                  </a:lnTo>
                  <a:lnTo>
                    <a:pt x="1423" y="2153"/>
                  </a:lnTo>
                  <a:lnTo>
                    <a:pt x="1434" y="2157"/>
                  </a:lnTo>
                  <a:lnTo>
                    <a:pt x="1447" y="2162"/>
                  </a:lnTo>
                  <a:lnTo>
                    <a:pt x="1462" y="2164"/>
                  </a:lnTo>
                  <a:lnTo>
                    <a:pt x="1479" y="2166"/>
                  </a:lnTo>
                  <a:lnTo>
                    <a:pt x="1497" y="2168"/>
                  </a:lnTo>
                  <a:lnTo>
                    <a:pt x="1516" y="2168"/>
                  </a:lnTo>
                  <a:lnTo>
                    <a:pt x="1516" y="2168"/>
                  </a:lnTo>
                  <a:lnTo>
                    <a:pt x="1535" y="2168"/>
                  </a:lnTo>
                  <a:lnTo>
                    <a:pt x="1555" y="2164"/>
                  </a:lnTo>
                  <a:lnTo>
                    <a:pt x="1578" y="2161"/>
                  </a:lnTo>
                  <a:lnTo>
                    <a:pt x="1600" y="2155"/>
                  </a:lnTo>
                  <a:lnTo>
                    <a:pt x="1600" y="2155"/>
                  </a:lnTo>
                  <a:lnTo>
                    <a:pt x="1642" y="2143"/>
                  </a:lnTo>
                  <a:lnTo>
                    <a:pt x="1658" y="2137"/>
                  </a:lnTo>
                  <a:lnTo>
                    <a:pt x="1670" y="2132"/>
                  </a:lnTo>
                  <a:lnTo>
                    <a:pt x="1670" y="2132"/>
                  </a:lnTo>
                  <a:close/>
                  <a:moveTo>
                    <a:pt x="1696" y="603"/>
                  </a:moveTo>
                  <a:lnTo>
                    <a:pt x="1696" y="603"/>
                  </a:lnTo>
                  <a:lnTo>
                    <a:pt x="1695" y="627"/>
                  </a:lnTo>
                  <a:lnTo>
                    <a:pt x="1691" y="649"/>
                  </a:lnTo>
                  <a:lnTo>
                    <a:pt x="1686" y="671"/>
                  </a:lnTo>
                  <a:lnTo>
                    <a:pt x="1678" y="692"/>
                  </a:lnTo>
                  <a:lnTo>
                    <a:pt x="1668" y="711"/>
                  </a:lnTo>
                  <a:lnTo>
                    <a:pt x="1655" y="731"/>
                  </a:lnTo>
                  <a:lnTo>
                    <a:pt x="1641" y="749"/>
                  </a:lnTo>
                  <a:lnTo>
                    <a:pt x="1624" y="765"/>
                  </a:lnTo>
                  <a:lnTo>
                    <a:pt x="1624" y="765"/>
                  </a:lnTo>
                  <a:lnTo>
                    <a:pt x="1605" y="781"/>
                  </a:lnTo>
                  <a:lnTo>
                    <a:pt x="1586" y="795"/>
                  </a:lnTo>
                  <a:lnTo>
                    <a:pt x="1565" y="807"/>
                  </a:lnTo>
                  <a:lnTo>
                    <a:pt x="1544" y="816"/>
                  </a:lnTo>
                  <a:lnTo>
                    <a:pt x="1523" y="823"/>
                  </a:lnTo>
                  <a:lnTo>
                    <a:pt x="1499" y="828"/>
                  </a:lnTo>
                  <a:lnTo>
                    <a:pt x="1475" y="832"/>
                  </a:lnTo>
                  <a:lnTo>
                    <a:pt x="1451" y="833"/>
                  </a:lnTo>
                  <a:lnTo>
                    <a:pt x="1451" y="833"/>
                  </a:lnTo>
                  <a:lnTo>
                    <a:pt x="1426" y="832"/>
                  </a:lnTo>
                  <a:lnTo>
                    <a:pt x="1401" y="828"/>
                  </a:lnTo>
                  <a:lnTo>
                    <a:pt x="1379" y="823"/>
                  </a:lnTo>
                  <a:lnTo>
                    <a:pt x="1356" y="816"/>
                  </a:lnTo>
                  <a:lnTo>
                    <a:pt x="1335" y="807"/>
                  </a:lnTo>
                  <a:lnTo>
                    <a:pt x="1315" y="795"/>
                  </a:lnTo>
                  <a:lnTo>
                    <a:pt x="1296" y="781"/>
                  </a:lnTo>
                  <a:lnTo>
                    <a:pt x="1276" y="765"/>
                  </a:lnTo>
                  <a:lnTo>
                    <a:pt x="1276" y="765"/>
                  </a:lnTo>
                  <a:lnTo>
                    <a:pt x="1260" y="749"/>
                  </a:lnTo>
                  <a:lnTo>
                    <a:pt x="1245" y="731"/>
                  </a:lnTo>
                  <a:lnTo>
                    <a:pt x="1233" y="711"/>
                  </a:lnTo>
                  <a:lnTo>
                    <a:pt x="1222" y="692"/>
                  </a:lnTo>
                  <a:lnTo>
                    <a:pt x="1215" y="671"/>
                  </a:lnTo>
                  <a:lnTo>
                    <a:pt x="1209" y="649"/>
                  </a:lnTo>
                  <a:lnTo>
                    <a:pt x="1206" y="627"/>
                  </a:lnTo>
                  <a:lnTo>
                    <a:pt x="1204" y="603"/>
                  </a:lnTo>
                  <a:lnTo>
                    <a:pt x="1204" y="603"/>
                  </a:lnTo>
                  <a:lnTo>
                    <a:pt x="1206" y="580"/>
                  </a:lnTo>
                  <a:lnTo>
                    <a:pt x="1209" y="557"/>
                  </a:lnTo>
                  <a:lnTo>
                    <a:pt x="1215" y="536"/>
                  </a:lnTo>
                  <a:lnTo>
                    <a:pt x="1222" y="516"/>
                  </a:lnTo>
                  <a:lnTo>
                    <a:pt x="1233" y="495"/>
                  </a:lnTo>
                  <a:lnTo>
                    <a:pt x="1245" y="476"/>
                  </a:lnTo>
                  <a:lnTo>
                    <a:pt x="1260" y="458"/>
                  </a:lnTo>
                  <a:lnTo>
                    <a:pt x="1276" y="441"/>
                  </a:lnTo>
                  <a:lnTo>
                    <a:pt x="1276" y="441"/>
                  </a:lnTo>
                  <a:lnTo>
                    <a:pt x="1296" y="424"/>
                  </a:lnTo>
                  <a:lnTo>
                    <a:pt x="1315" y="411"/>
                  </a:lnTo>
                  <a:lnTo>
                    <a:pt x="1335" y="400"/>
                  </a:lnTo>
                  <a:lnTo>
                    <a:pt x="1356" y="390"/>
                  </a:lnTo>
                  <a:lnTo>
                    <a:pt x="1379" y="383"/>
                  </a:lnTo>
                  <a:lnTo>
                    <a:pt x="1401" y="377"/>
                  </a:lnTo>
                  <a:lnTo>
                    <a:pt x="1426" y="374"/>
                  </a:lnTo>
                  <a:lnTo>
                    <a:pt x="1451" y="373"/>
                  </a:lnTo>
                  <a:lnTo>
                    <a:pt x="1451" y="373"/>
                  </a:lnTo>
                  <a:lnTo>
                    <a:pt x="1475" y="374"/>
                  </a:lnTo>
                  <a:lnTo>
                    <a:pt x="1499" y="377"/>
                  </a:lnTo>
                  <a:lnTo>
                    <a:pt x="1523" y="383"/>
                  </a:lnTo>
                  <a:lnTo>
                    <a:pt x="1544" y="390"/>
                  </a:lnTo>
                  <a:lnTo>
                    <a:pt x="1565" y="400"/>
                  </a:lnTo>
                  <a:lnTo>
                    <a:pt x="1586" y="411"/>
                  </a:lnTo>
                  <a:lnTo>
                    <a:pt x="1605" y="424"/>
                  </a:lnTo>
                  <a:lnTo>
                    <a:pt x="1624" y="441"/>
                  </a:lnTo>
                  <a:lnTo>
                    <a:pt x="1624" y="441"/>
                  </a:lnTo>
                  <a:lnTo>
                    <a:pt x="1641" y="458"/>
                  </a:lnTo>
                  <a:lnTo>
                    <a:pt x="1655" y="476"/>
                  </a:lnTo>
                  <a:lnTo>
                    <a:pt x="1668" y="495"/>
                  </a:lnTo>
                  <a:lnTo>
                    <a:pt x="1678" y="516"/>
                  </a:lnTo>
                  <a:lnTo>
                    <a:pt x="1686" y="536"/>
                  </a:lnTo>
                  <a:lnTo>
                    <a:pt x="1691" y="557"/>
                  </a:lnTo>
                  <a:lnTo>
                    <a:pt x="1695" y="580"/>
                  </a:lnTo>
                  <a:lnTo>
                    <a:pt x="1696" y="603"/>
                  </a:lnTo>
                  <a:lnTo>
                    <a:pt x="1696" y="6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4657868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tekstu 21">
            <a:extLst>
              <a:ext uri="{FF2B5EF4-FFF2-40B4-BE49-F238E27FC236}">
                <a16:creationId xmlns:a16="http://schemas.microsoft.com/office/drawing/2014/main" id="{C1617EA3-0C61-44E6-A7A7-C3B572A7E4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sz="1600"/>
              <a:t>Omówienie wyników (1/3)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F5EB3538-5E9E-4212-8617-8404F4A0DD83}"/>
              </a:ext>
            </a:extLst>
          </p:cNvPr>
          <p:cNvGrpSpPr/>
          <p:nvPr/>
        </p:nvGrpSpPr>
        <p:grpSpPr>
          <a:xfrm>
            <a:off x="346152" y="225588"/>
            <a:ext cx="235825" cy="320822"/>
            <a:chOff x="7240588" y="2684463"/>
            <a:chExt cx="449263" cy="611188"/>
          </a:xfrm>
        </p:grpSpPr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D4625111-8AEC-45F6-91C5-01A639FDFB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83463" y="3221038"/>
              <a:ext cx="193675" cy="74613"/>
            </a:xfrm>
            <a:custGeom>
              <a:avLst/>
              <a:gdLst>
                <a:gd name="T0" fmla="*/ 375 w 974"/>
                <a:gd name="T1" fmla="*/ 0 h 374"/>
                <a:gd name="T2" fmla="*/ 0 w 974"/>
                <a:gd name="T3" fmla="*/ 0 h 374"/>
                <a:gd name="T4" fmla="*/ 0 w 974"/>
                <a:gd name="T5" fmla="*/ 374 h 374"/>
                <a:gd name="T6" fmla="*/ 375 w 974"/>
                <a:gd name="T7" fmla="*/ 374 h 374"/>
                <a:gd name="T8" fmla="*/ 375 w 974"/>
                <a:gd name="T9" fmla="*/ 0 h 374"/>
                <a:gd name="T10" fmla="*/ 974 w 974"/>
                <a:gd name="T11" fmla="*/ 0 h 374"/>
                <a:gd name="T12" fmla="*/ 601 w 974"/>
                <a:gd name="T13" fmla="*/ 0 h 374"/>
                <a:gd name="T14" fmla="*/ 601 w 974"/>
                <a:gd name="T15" fmla="*/ 374 h 374"/>
                <a:gd name="T16" fmla="*/ 974 w 974"/>
                <a:gd name="T17" fmla="*/ 374 h 374"/>
                <a:gd name="T18" fmla="*/ 974 w 974"/>
                <a:gd name="T19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4" h="374">
                  <a:moveTo>
                    <a:pt x="375" y="0"/>
                  </a:moveTo>
                  <a:lnTo>
                    <a:pt x="0" y="0"/>
                  </a:lnTo>
                  <a:lnTo>
                    <a:pt x="0" y="374"/>
                  </a:lnTo>
                  <a:lnTo>
                    <a:pt x="375" y="374"/>
                  </a:lnTo>
                  <a:lnTo>
                    <a:pt x="375" y="0"/>
                  </a:lnTo>
                  <a:close/>
                  <a:moveTo>
                    <a:pt x="974" y="0"/>
                  </a:moveTo>
                  <a:lnTo>
                    <a:pt x="601" y="0"/>
                  </a:lnTo>
                  <a:lnTo>
                    <a:pt x="601" y="374"/>
                  </a:lnTo>
                  <a:lnTo>
                    <a:pt x="974" y="374"/>
                  </a:lnTo>
                  <a:lnTo>
                    <a:pt x="974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19D465AD-C8C4-46D0-8883-D310C6C3F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2684463"/>
              <a:ext cx="449263" cy="488950"/>
            </a:xfrm>
            <a:custGeom>
              <a:avLst/>
              <a:gdLst>
                <a:gd name="T0" fmla="*/ 1657 w 2265"/>
                <a:gd name="T1" fmla="*/ 27 h 2466"/>
                <a:gd name="T2" fmla="*/ 1483 w 2265"/>
                <a:gd name="T3" fmla="*/ 2 h 2466"/>
                <a:gd name="T4" fmla="*/ 1310 w 2265"/>
                <a:gd name="T5" fmla="*/ 13 h 2466"/>
                <a:gd name="T6" fmla="*/ 1146 w 2265"/>
                <a:gd name="T7" fmla="*/ 60 h 2466"/>
                <a:gd name="T8" fmla="*/ 995 w 2265"/>
                <a:gd name="T9" fmla="*/ 141 h 2466"/>
                <a:gd name="T10" fmla="*/ 863 w 2265"/>
                <a:gd name="T11" fmla="*/ 253 h 2466"/>
                <a:gd name="T12" fmla="*/ 776 w 2265"/>
                <a:gd name="T13" fmla="*/ 362 h 2466"/>
                <a:gd name="T14" fmla="*/ 618 w 2265"/>
                <a:gd name="T15" fmla="*/ 529 h 2466"/>
                <a:gd name="T16" fmla="*/ 516 w 2265"/>
                <a:gd name="T17" fmla="*/ 598 h 2466"/>
                <a:gd name="T18" fmla="*/ 419 w 2265"/>
                <a:gd name="T19" fmla="*/ 637 h 2466"/>
                <a:gd name="T20" fmla="*/ 310 w 2265"/>
                <a:gd name="T21" fmla="*/ 660 h 2466"/>
                <a:gd name="T22" fmla="*/ 183 w 2265"/>
                <a:gd name="T23" fmla="*/ 666 h 2466"/>
                <a:gd name="T24" fmla="*/ 111 w 2265"/>
                <a:gd name="T25" fmla="*/ 669 h 2466"/>
                <a:gd name="T26" fmla="*/ 48 w 2265"/>
                <a:gd name="T27" fmla="*/ 704 h 2466"/>
                <a:gd name="T28" fmla="*/ 9 w 2265"/>
                <a:gd name="T29" fmla="*/ 765 h 2466"/>
                <a:gd name="T30" fmla="*/ 0 w 2265"/>
                <a:gd name="T31" fmla="*/ 830 h 2466"/>
                <a:gd name="T32" fmla="*/ 28 w 2265"/>
                <a:gd name="T33" fmla="*/ 915 h 2466"/>
                <a:gd name="T34" fmla="*/ 93 w 2265"/>
                <a:gd name="T35" fmla="*/ 976 h 2466"/>
                <a:gd name="T36" fmla="*/ 182 w 2265"/>
                <a:gd name="T37" fmla="*/ 1017 h 2466"/>
                <a:gd name="T38" fmla="*/ 285 w 2265"/>
                <a:gd name="T39" fmla="*/ 1037 h 2466"/>
                <a:gd name="T40" fmla="*/ 468 w 2265"/>
                <a:gd name="T41" fmla="*/ 1034 h 2466"/>
                <a:gd name="T42" fmla="*/ 709 w 2265"/>
                <a:gd name="T43" fmla="*/ 985 h 2466"/>
                <a:gd name="T44" fmla="*/ 194 w 2265"/>
                <a:gd name="T45" fmla="*/ 2293 h 2466"/>
                <a:gd name="T46" fmla="*/ 202 w 2265"/>
                <a:gd name="T47" fmla="*/ 2368 h 2466"/>
                <a:gd name="T48" fmla="*/ 245 w 2265"/>
                <a:gd name="T49" fmla="*/ 2427 h 2466"/>
                <a:gd name="T50" fmla="*/ 298 w 2265"/>
                <a:gd name="T51" fmla="*/ 2457 h 2466"/>
                <a:gd name="T52" fmla="*/ 374 w 2265"/>
                <a:gd name="T53" fmla="*/ 2464 h 2466"/>
                <a:gd name="T54" fmla="*/ 442 w 2265"/>
                <a:gd name="T55" fmla="*/ 2436 h 2466"/>
                <a:gd name="T56" fmla="*/ 489 w 2265"/>
                <a:gd name="T57" fmla="*/ 2378 h 2466"/>
                <a:gd name="T58" fmla="*/ 899 w 2265"/>
                <a:gd name="T59" fmla="*/ 1413 h 2466"/>
                <a:gd name="T60" fmla="*/ 797 w 2265"/>
                <a:gd name="T61" fmla="*/ 1813 h 2466"/>
                <a:gd name="T62" fmla="*/ 788 w 2265"/>
                <a:gd name="T63" fmla="*/ 1896 h 2466"/>
                <a:gd name="T64" fmla="*/ 818 w 2265"/>
                <a:gd name="T65" fmla="*/ 1961 h 2466"/>
                <a:gd name="T66" fmla="*/ 878 w 2265"/>
                <a:gd name="T67" fmla="*/ 2006 h 2466"/>
                <a:gd name="T68" fmla="*/ 937 w 2265"/>
                <a:gd name="T69" fmla="*/ 2021 h 2466"/>
                <a:gd name="T70" fmla="*/ 1011 w 2265"/>
                <a:gd name="T71" fmla="*/ 2006 h 2466"/>
                <a:gd name="T72" fmla="*/ 1067 w 2265"/>
                <a:gd name="T73" fmla="*/ 1960 h 2466"/>
                <a:gd name="T74" fmla="*/ 1226 w 2265"/>
                <a:gd name="T75" fmla="*/ 1597 h 2466"/>
                <a:gd name="T76" fmla="*/ 1186 w 2265"/>
                <a:gd name="T77" fmla="*/ 1813 h 2466"/>
                <a:gd name="T78" fmla="*/ 1177 w 2265"/>
                <a:gd name="T79" fmla="*/ 1894 h 2466"/>
                <a:gd name="T80" fmla="*/ 1206 w 2265"/>
                <a:gd name="T81" fmla="*/ 1961 h 2466"/>
                <a:gd name="T82" fmla="*/ 1266 w 2265"/>
                <a:gd name="T83" fmla="*/ 2006 h 2466"/>
                <a:gd name="T84" fmla="*/ 1327 w 2265"/>
                <a:gd name="T85" fmla="*/ 2021 h 2466"/>
                <a:gd name="T86" fmla="*/ 1399 w 2265"/>
                <a:gd name="T87" fmla="*/ 2006 h 2466"/>
                <a:gd name="T88" fmla="*/ 1456 w 2265"/>
                <a:gd name="T89" fmla="*/ 1960 h 2466"/>
                <a:gd name="T90" fmla="*/ 1608 w 2265"/>
                <a:gd name="T91" fmla="*/ 1614 h 2466"/>
                <a:gd name="T92" fmla="*/ 1574 w 2265"/>
                <a:gd name="T93" fmla="*/ 1813 h 2466"/>
                <a:gd name="T94" fmla="*/ 1564 w 2265"/>
                <a:gd name="T95" fmla="*/ 1880 h 2466"/>
                <a:gd name="T96" fmla="*/ 1586 w 2265"/>
                <a:gd name="T97" fmla="*/ 1950 h 2466"/>
                <a:gd name="T98" fmla="*/ 1640 w 2265"/>
                <a:gd name="T99" fmla="*/ 1999 h 2466"/>
                <a:gd name="T100" fmla="*/ 1700 w 2265"/>
                <a:gd name="T101" fmla="*/ 2019 h 2466"/>
                <a:gd name="T102" fmla="*/ 1773 w 2265"/>
                <a:gd name="T103" fmla="*/ 2012 h 2466"/>
                <a:gd name="T104" fmla="*/ 1835 w 2265"/>
                <a:gd name="T105" fmla="*/ 1971 h 2466"/>
                <a:gd name="T106" fmla="*/ 1866 w 2265"/>
                <a:gd name="T107" fmla="*/ 1918 h 2466"/>
                <a:gd name="T108" fmla="*/ 2242 w 2265"/>
                <a:gd name="T109" fmla="*/ 1007 h 2466"/>
                <a:gd name="T110" fmla="*/ 2265 w 2265"/>
                <a:gd name="T111" fmla="*/ 807 h 2466"/>
                <a:gd name="T112" fmla="*/ 2240 w 2265"/>
                <a:gd name="T113" fmla="*/ 613 h 2466"/>
                <a:gd name="T114" fmla="*/ 2169 w 2265"/>
                <a:gd name="T115" fmla="*/ 431 h 2466"/>
                <a:gd name="T116" fmla="*/ 2056 w 2265"/>
                <a:gd name="T117" fmla="*/ 271 h 2466"/>
                <a:gd name="T118" fmla="*/ 1906 w 2265"/>
                <a:gd name="T119" fmla="*/ 140 h 2466"/>
                <a:gd name="T120" fmla="*/ 1761 w 2265"/>
                <a:gd name="T121" fmla="*/ 62 h 2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65" h="2466">
                  <a:moveTo>
                    <a:pt x="1761" y="62"/>
                  </a:moveTo>
                  <a:lnTo>
                    <a:pt x="1761" y="62"/>
                  </a:lnTo>
                  <a:lnTo>
                    <a:pt x="1726" y="49"/>
                  </a:lnTo>
                  <a:lnTo>
                    <a:pt x="1692" y="38"/>
                  </a:lnTo>
                  <a:lnTo>
                    <a:pt x="1657" y="27"/>
                  </a:lnTo>
                  <a:lnTo>
                    <a:pt x="1622" y="18"/>
                  </a:lnTo>
                  <a:lnTo>
                    <a:pt x="1587" y="12"/>
                  </a:lnTo>
                  <a:lnTo>
                    <a:pt x="1553" y="7"/>
                  </a:lnTo>
                  <a:lnTo>
                    <a:pt x="1518" y="4"/>
                  </a:lnTo>
                  <a:lnTo>
                    <a:pt x="1483" y="2"/>
                  </a:lnTo>
                  <a:lnTo>
                    <a:pt x="1448" y="0"/>
                  </a:lnTo>
                  <a:lnTo>
                    <a:pt x="1413" y="2"/>
                  </a:lnTo>
                  <a:lnTo>
                    <a:pt x="1378" y="4"/>
                  </a:lnTo>
                  <a:lnTo>
                    <a:pt x="1345" y="8"/>
                  </a:lnTo>
                  <a:lnTo>
                    <a:pt x="1310" y="13"/>
                  </a:lnTo>
                  <a:lnTo>
                    <a:pt x="1277" y="20"/>
                  </a:lnTo>
                  <a:lnTo>
                    <a:pt x="1243" y="27"/>
                  </a:lnTo>
                  <a:lnTo>
                    <a:pt x="1211" y="38"/>
                  </a:lnTo>
                  <a:lnTo>
                    <a:pt x="1178" y="48"/>
                  </a:lnTo>
                  <a:lnTo>
                    <a:pt x="1146" y="60"/>
                  </a:lnTo>
                  <a:lnTo>
                    <a:pt x="1114" y="74"/>
                  </a:lnTo>
                  <a:lnTo>
                    <a:pt x="1084" y="88"/>
                  </a:lnTo>
                  <a:lnTo>
                    <a:pt x="1053" y="105"/>
                  </a:lnTo>
                  <a:lnTo>
                    <a:pt x="1024" y="122"/>
                  </a:lnTo>
                  <a:lnTo>
                    <a:pt x="995" y="141"/>
                  </a:lnTo>
                  <a:lnTo>
                    <a:pt x="967" y="160"/>
                  </a:lnTo>
                  <a:lnTo>
                    <a:pt x="940" y="182"/>
                  </a:lnTo>
                  <a:lnTo>
                    <a:pt x="913" y="204"/>
                  </a:lnTo>
                  <a:lnTo>
                    <a:pt x="888" y="228"/>
                  </a:lnTo>
                  <a:lnTo>
                    <a:pt x="863" y="253"/>
                  </a:lnTo>
                  <a:lnTo>
                    <a:pt x="840" y="278"/>
                  </a:lnTo>
                  <a:lnTo>
                    <a:pt x="817" y="305"/>
                  </a:lnTo>
                  <a:lnTo>
                    <a:pt x="796" y="332"/>
                  </a:lnTo>
                  <a:lnTo>
                    <a:pt x="776" y="362"/>
                  </a:lnTo>
                  <a:lnTo>
                    <a:pt x="776" y="362"/>
                  </a:lnTo>
                  <a:lnTo>
                    <a:pt x="744" y="400"/>
                  </a:lnTo>
                  <a:lnTo>
                    <a:pt x="713" y="436"/>
                  </a:lnTo>
                  <a:lnTo>
                    <a:pt x="682" y="470"/>
                  </a:lnTo>
                  <a:lnTo>
                    <a:pt x="651" y="500"/>
                  </a:lnTo>
                  <a:lnTo>
                    <a:pt x="618" y="529"/>
                  </a:lnTo>
                  <a:lnTo>
                    <a:pt x="584" y="555"/>
                  </a:lnTo>
                  <a:lnTo>
                    <a:pt x="567" y="567"/>
                  </a:lnTo>
                  <a:lnTo>
                    <a:pt x="551" y="578"/>
                  </a:lnTo>
                  <a:lnTo>
                    <a:pt x="534" y="588"/>
                  </a:lnTo>
                  <a:lnTo>
                    <a:pt x="516" y="598"/>
                  </a:lnTo>
                  <a:lnTo>
                    <a:pt x="497" y="608"/>
                  </a:lnTo>
                  <a:lnTo>
                    <a:pt x="479" y="616"/>
                  </a:lnTo>
                  <a:lnTo>
                    <a:pt x="459" y="624"/>
                  </a:lnTo>
                  <a:lnTo>
                    <a:pt x="439" y="632"/>
                  </a:lnTo>
                  <a:lnTo>
                    <a:pt x="419" y="637"/>
                  </a:lnTo>
                  <a:lnTo>
                    <a:pt x="399" y="644"/>
                  </a:lnTo>
                  <a:lnTo>
                    <a:pt x="377" y="649"/>
                  </a:lnTo>
                  <a:lnTo>
                    <a:pt x="355" y="653"/>
                  </a:lnTo>
                  <a:lnTo>
                    <a:pt x="332" y="658"/>
                  </a:lnTo>
                  <a:lnTo>
                    <a:pt x="310" y="660"/>
                  </a:lnTo>
                  <a:lnTo>
                    <a:pt x="286" y="662"/>
                  </a:lnTo>
                  <a:lnTo>
                    <a:pt x="262" y="664"/>
                  </a:lnTo>
                  <a:lnTo>
                    <a:pt x="236" y="666"/>
                  </a:lnTo>
                  <a:lnTo>
                    <a:pt x="210" y="666"/>
                  </a:lnTo>
                  <a:lnTo>
                    <a:pt x="183" y="666"/>
                  </a:lnTo>
                  <a:lnTo>
                    <a:pt x="156" y="664"/>
                  </a:lnTo>
                  <a:lnTo>
                    <a:pt x="156" y="664"/>
                  </a:lnTo>
                  <a:lnTo>
                    <a:pt x="140" y="664"/>
                  </a:lnTo>
                  <a:lnTo>
                    <a:pt x="125" y="666"/>
                  </a:lnTo>
                  <a:lnTo>
                    <a:pt x="111" y="669"/>
                  </a:lnTo>
                  <a:lnTo>
                    <a:pt x="96" y="673"/>
                  </a:lnTo>
                  <a:lnTo>
                    <a:pt x="83" y="679"/>
                  </a:lnTo>
                  <a:lnTo>
                    <a:pt x="70" y="686"/>
                  </a:lnTo>
                  <a:lnTo>
                    <a:pt x="58" y="695"/>
                  </a:lnTo>
                  <a:lnTo>
                    <a:pt x="48" y="704"/>
                  </a:lnTo>
                  <a:lnTo>
                    <a:pt x="38" y="714"/>
                  </a:lnTo>
                  <a:lnTo>
                    <a:pt x="29" y="725"/>
                  </a:lnTo>
                  <a:lnTo>
                    <a:pt x="21" y="738"/>
                  </a:lnTo>
                  <a:lnTo>
                    <a:pt x="13" y="751"/>
                  </a:lnTo>
                  <a:lnTo>
                    <a:pt x="9" y="765"/>
                  </a:lnTo>
                  <a:lnTo>
                    <a:pt x="4" y="779"/>
                  </a:lnTo>
                  <a:lnTo>
                    <a:pt x="1" y="794"/>
                  </a:lnTo>
                  <a:lnTo>
                    <a:pt x="0" y="810"/>
                  </a:lnTo>
                  <a:lnTo>
                    <a:pt x="0" y="810"/>
                  </a:lnTo>
                  <a:lnTo>
                    <a:pt x="0" y="830"/>
                  </a:lnTo>
                  <a:lnTo>
                    <a:pt x="2" y="849"/>
                  </a:lnTo>
                  <a:lnTo>
                    <a:pt x="6" y="867"/>
                  </a:lnTo>
                  <a:lnTo>
                    <a:pt x="12" y="884"/>
                  </a:lnTo>
                  <a:lnTo>
                    <a:pt x="20" y="900"/>
                  </a:lnTo>
                  <a:lnTo>
                    <a:pt x="28" y="915"/>
                  </a:lnTo>
                  <a:lnTo>
                    <a:pt x="39" y="929"/>
                  </a:lnTo>
                  <a:lnTo>
                    <a:pt x="50" y="942"/>
                  </a:lnTo>
                  <a:lnTo>
                    <a:pt x="64" y="955"/>
                  </a:lnTo>
                  <a:lnTo>
                    <a:pt x="77" y="966"/>
                  </a:lnTo>
                  <a:lnTo>
                    <a:pt x="93" y="976"/>
                  </a:lnTo>
                  <a:lnTo>
                    <a:pt x="109" y="986"/>
                  </a:lnTo>
                  <a:lnTo>
                    <a:pt x="127" y="995"/>
                  </a:lnTo>
                  <a:lnTo>
                    <a:pt x="145" y="1003"/>
                  </a:lnTo>
                  <a:lnTo>
                    <a:pt x="163" y="1010"/>
                  </a:lnTo>
                  <a:lnTo>
                    <a:pt x="182" y="1017"/>
                  </a:lnTo>
                  <a:lnTo>
                    <a:pt x="202" y="1022"/>
                  </a:lnTo>
                  <a:lnTo>
                    <a:pt x="222" y="1027"/>
                  </a:lnTo>
                  <a:lnTo>
                    <a:pt x="244" y="1031"/>
                  </a:lnTo>
                  <a:lnTo>
                    <a:pt x="264" y="1035"/>
                  </a:lnTo>
                  <a:lnTo>
                    <a:pt x="285" y="1037"/>
                  </a:lnTo>
                  <a:lnTo>
                    <a:pt x="307" y="1039"/>
                  </a:lnTo>
                  <a:lnTo>
                    <a:pt x="349" y="1041"/>
                  </a:lnTo>
                  <a:lnTo>
                    <a:pt x="391" y="1040"/>
                  </a:lnTo>
                  <a:lnTo>
                    <a:pt x="430" y="1038"/>
                  </a:lnTo>
                  <a:lnTo>
                    <a:pt x="468" y="1034"/>
                  </a:lnTo>
                  <a:lnTo>
                    <a:pt x="503" y="1026"/>
                  </a:lnTo>
                  <a:lnTo>
                    <a:pt x="503" y="1026"/>
                  </a:lnTo>
                  <a:lnTo>
                    <a:pt x="581" y="1010"/>
                  </a:lnTo>
                  <a:lnTo>
                    <a:pt x="709" y="985"/>
                  </a:lnTo>
                  <a:lnTo>
                    <a:pt x="709" y="985"/>
                  </a:lnTo>
                  <a:lnTo>
                    <a:pt x="384" y="1806"/>
                  </a:lnTo>
                  <a:lnTo>
                    <a:pt x="203" y="2259"/>
                  </a:lnTo>
                  <a:lnTo>
                    <a:pt x="203" y="2259"/>
                  </a:lnTo>
                  <a:lnTo>
                    <a:pt x="197" y="2276"/>
                  </a:lnTo>
                  <a:lnTo>
                    <a:pt x="194" y="2293"/>
                  </a:lnTo>
                  <a:lnTo>
                    <a:pt x="193" y="2309"/>
                  </a:lnTo>
                  <a:lnTo>
                    <a:pt x="193" y="2324"/>
                  </a:lnTo>
                  <a:lnTo>
                    <a:pt x="194" y="2340"/>
                  </a:lnTo>
                  <a:lnTo>
                    <a:pt x="197" y="2355"/>
                  </a:lnTo>
                  <a:lnTo>
                    <a:pt x="202" y="2368"/>
                  </a:lnTo>
                  <a:lnTo>
                    <a:pt x="208" y="2382"/>
                  </a:lnTo>
                  <a:lnTo>
                    <a:pt x="215" y="2394"/>
                  </a:lnTo>
                  <a:lnTo>
                    <a:pt x="224" y="2405"/>
                  </a:lnTo>
                  <a:lnTo>
                    <a:pt x="233" y="2417"/>
                  </a:lnTo>
                  <a:lnTo>
                    <a:pt x="245" y="2427"/>
                  </a:lnTo>
                  <a:lnTo>
                    <a:pt x="257" y="2436"/>
                  </a:lnTo>
                  <a:lnTo>
                    <a:pt x="269" y="2444"/>
                  </a:lnTo>
                  <a:lnTo>
                    <a:pt x="283" y="2450"/>
                  </a:lnTo>
                  <a:lnTo>
                    <a:pt x="298" y="2457"/>
                  </a:lnTo>
                  <a:lnTo>
                    <a:pt x="298" y="2457"/>
                  </a:lnTo>
                  <a:lnTo>
                    <a:pt x="313" y="2462"/>
                  </a:lnTo>
                  <a:lnTo>
                    <a:pt x="328" y="2464"/>
                  </a:lnTo>
                  <a:lnTo>
                    <a:pt x="344" y="2466"/>
                  </a:lnTo>
                  <a:lnTo>
                    <a:pt x="358" y="2466"/>
                  </a:lnTo>
                  <a:lnTo>
                    <a:pt x="374" y="2464"/>
                  </a:lnTo>
                  <a:lnTo>
                    <a:pt x="389" y="2462"/>
                  </a:lnTo>
                  <a:lnTo>
                    <a:pt x="402" y="2457"/>
                  </a:lnTo>
                  <a:lnTo>
                    <a:pt x="416" y="2452"/>
                  </a:lnTo>
                  <a:lnTo>
                    <a:pt x="429" y="2444"/>
                  </a:lnTo>
                  <a:lnTo>
                    <a:pt x="442" y="2436"/>
                  </a:lnTo>
                  <a:lnTo>
                    <a:pt x="453" y="2427"/>
                  </a:lnTo>
                  <a:lnTo>
                    <a:pt x="464" y="2416"/>
                  </a:lnTo>
                  <a:lnTo>
                    <a:pt x="473" y="2404"/>
                  </a:lnTo>
                  <a:lnTo>
                    <a:pt x="482" y="2392"/>
                  </a:lnTo>
                  <a:lnTo>
                    <a:pt x="489" y="2378"/>
                  </a:lnTo>
                  <a:lnTo>
                    <a:pt x="495" y="2364"/>
                  </a:lnTo>
                  <a:lnTo>
                    <a:pt x="495" y="2364"/>
                  </a:lnTo>
                  <a:lnTo>
                    <a:pt x="683" y="1923"/>
                  </a:lnTo>
                  <a:lnTo>
                    <a:pt x="899" y="1413"/>
                  </a:lnTo>
                  <a:lnTo>
                    <a:pt x="899" y="1413"/>
                  </a:lnTo>
                  <a:lnTo>
                    <a:pt x="919" y="1431"/>
                  </a:lnTo>
                  <a:lnTo>
                    <a:pt x="941" y="1449"/>
                  </a:lnTo>
                  <a:lnTo>
                    <a:pt x="941" y="1449"/>
                  </a:lnTo>
                  <a:lnTo>
                    <a:pt x="797" y="1813"/>
                  </a:lnTo>
                  <a:lnTo>
                    <a:pt x="797" y="1813"/>
                  </a:lnTo>
                  <a:lnTo>
                    <a:pt x="792" y="1831"/>
                  </a:lnTo>
                  <a:lnTo>
                    <a:pt x="789" y="1848"/>
                  </a:lnTo>
                  <a:lnTo>
                    <a:pt x="787" y="1864"/>
                  </a:lnTo>
                  <a:lnTo>
                    <a:pt x="787" y="1880"/>
                  </a:lnTo>
                  <a:lnTo>
                    <a:pt x="788" y="1896"/>
                  </a:lnTo>
                  <a:lnTo>
                    <a:pt x="791" y="1910"/>
                  </a:lnTo>
                  <a:lnTo>
                    <a:pt x="796" y="1924"/>
                  </a:lnTo>
                  <a:lnTo>
                    <a:pt x="803" y="1937"/>
                  </a:lnTo>
                  <a:lnTo>
                    <a:pt x="809" y="1950"/>
                  </a:lnTo>
                  <a:lnTo>
                    <a:pt x="818" y="1961"/>
                  </a:lnTo>
                  <a:lnTo>
                    <a:pt x="828" y="1972"/>
                  </a:lnTo>
                  <a:lnTo>
                    <a:pt x="838" y="1982"/>
                  </a:lnTo>
                  <a:lnTo>
                    <a:pt x="851" y="1991"/>
                  </a:lnTo>
                  <a:lnTo>
                    <a:pt x="863" y="1999"/>
                  </a:lnTo>
                  <a:lnTo>
                    <a:pt x="878" y="2006"/>
                  </a:lnTo>
                  <a:lnTo>
                    <a:pt x="892" y="2012"/>
                  </a:lnTo>
                  <a:lnTo>
                    <a:pt x="892" y="2012"/>
                  </a:lnTo>
                  <a:lnTo>
                    <a:pt x="907" y="2016"/>
                  </a:lnTo>
                  <a:lnTo>
                    <a:pt x="923" y="2019"/>
                  </a:lnTo>
                  <a:lnTo>
                    <a:pt x="937" y="2021"/>
                  </a:lnTo>
                  <a:lnTo>
                    <a:pt x="953" y="2021"/>
                  </a:lnTo>
                  <a:lnTo>
                    <a:pt x="968" y="2019"/>
                  </a:lnTo>
                  <a:lnTo>
                    <a:pt x="982" y="2016"/>
                  </a:lnTo>
                  <a:lnTo>
                    <a:pt x="996" y="2012"/>
                  </a:lnTo>
                  <a:lnTo>
                    <a:pt x="1011" y="2006"/>
                  </a:lnTo>
                  <a:lnTo>
                    <a:pt x="1023" y="1999"/>
                  </a:lnTo>
                  <a:lnTo>
                    <a:pt x="1035" y="1991"/>
                  </a:lnTo>
                  <a:lnTo>
                    <a:pt x="1047" y="1981"/>
                  </a:lnTo>
                  <a:lnTo>
                    <a:pt x="1058" y="1971"/>
                  </a:lnTo>
                  <a:lnTo>
                    <a:pt x="1067" y="1960"/>
                  </a:lnTo>
                  <a:lnTo>
                    <a:pt x="1076" y="1947"/>
                  </a:lnTo>
                  <a:lnTo>
                    <a:pt x="1084" y="1933"/>
                  </a:lnTo>
                  <a:lnTo>
                    <a:pt x="1089" y="1918"/>
                  </a:lnTo>
                  <a:lnTo>
                    <a:pt x="1089" y="1918"/>
                  </a:lnTo>
                  <a:lnTo>
                    <a:pt x="1226" y="1597"/>
                  </a:lnTo>
                  <a:lnTo>
                    <a:pt x="1226" y="1597"/>
                  </a:lnTo>
                  <a:lnTo>
                    <a:pt x="1266" y="1607"/>
                  </a:lnTo>
                  <a:lnTo>
                    <a:pt x="1266" y="1607"/>
                  </a:lnTo>
                  <a:lnTo>
                    <a:pt x="1186" y="1813"/>
                  </a:lnTo>
                  <a:lnTo>
                    <a:pt x="1186" y="1813"/>
                  </a:lnTo>
                  <a:lnTo>
                    <a:pt x="1180" y="1831"/>
                  </a:lnTo>
                  <a:lnTo>
                    <a:pt x="1177" y="1847"/>
                  </a:lnTo>
                  <a:lnTo>
                    <a:pt x="1175" y="1864"/>
                  </a:lnTo>
                  <a:lnTo>
                    <a:pt x="1175" y="1880"/>
                  </a:lnTo>
                  <a:lnTo>
                    <a:pt x="1177" y="1894"/>
                  </a:lnTo>
                  <a:lnTo>
                    <a:pt x="1180" y="1909"/>
                  </a:lnTo>
                  <a:lnTo>
                    <a:pt x="1185" y="1924"/>
                  </a:lnTo>
                  <a:lnTo>
                    <a:pt x="1191" y="1937"/>
                  </a:lnTo>
                  <a:lnTo>
                    <a:pt x="1198" y="1950"/>
                  </a:lnTo>
                  <a:lnTo>
                    <a:pt x="1206" y="1961"/>
                  </a:lnTo>
                  <a:lnTo>
                    <a:pt x="1216" y="1972"/>
                  </a:lnTo>
                  <a:lnTo>
                    <a:pt x="1228" y="1982"/>
                  </a:lnTo>
                  <a:lnTo>
                    <a:pt x="1239" y="1991"/>
                  </a:lnTo>
                  <a:lnTo>
                    <a:pt x="1252" y="1999"/>
                  </a:lnTo>
                  <a:lnTo>
                    <a:pt x="1266" y="2006"/>
                  </a:lnTo>
                  <a:lnTo>
                    <a:pt x="1280" y="2012"/>
                  </a:lnTo>
                  <a:lnTo>
                    <a:pt x="1280" y="2012"/>
                  </a:lnTo>
                  <a:lnTo>
                    <a:pt x="1296" y="2016"/>
                  </a:lnTo>
                  <a:lnTo>
                    <a:pt x="1311" y="2019"/>
                  </a:lnTo>
                  <a:lnTo>
                    <a:pt x="1327" y="2021"/>
                  </a:lnTo>
                  <a:lnTo>
                    <a:pt x="1341" y="2021"/>
                  </a:lnTo>
                  <a:lnTo>
                    <a:pt x="1356" y="2019"/>
                  </a:lnTo>
                  <a:lnTo>
                    <a:pt x="1370" y="2016"/>
                  </a:lnTo>
                  <a:lnTo>
                    <a:pt x="1385" y="2012"/>
                  </a:lnTo>
                  <a:lnTo>
                    <a:pt x="1399" y="2006"/>
                  </a:lnTo>
                  <a:lnTo>
                    <a:pt x="1412" y="1999"/>
                  </a:lnTo>
                  <a:lnTo>
                    <a:pt x="1424" y="1991"/>
                  </a:lnTo>
                  <a:lnTo>
                    <a:pt x="1436" y="1981"/>
                  </a:lnTo>
                  <a:lnTo>
                    <a:pt x="1446" y="1971"/>
                  </a:lnTo>
                  <a:lnTo>
                    <a:pt x="1456" y="1960"/>
                  </a:lnTo>
                  <a:lnTo>
                    <a:pt x="1465" y="1946"/>
                  </a:lnTo>
                  <a:lnTo>
                    <a:pt x="1472" y="1933"/>
                  </a:lnTo>
                  <a:lnTo>
                    <a:pt x="1478" y="1918"/>
                  </a:lnTo>
                  <a:lnTo>
                    <a:pt x="1478" y="1918"/>
                  </a:lnTo>
                  <a:lnTo>
                    <a:pt x="1608" y="1614"/>
                  </a:lnTo>
                  <a:lnTo>
                    <a:pt x="1608" y="1614"/>
                  </a:lnTo>
                  <a:lnTo>
                    <a:pt x="1632" y="1609"/>
                  </a:lnTo>
                  <a:lnTo>
                    <a:pt x="1657" y="1603"/>
                  </a:lnTo>
                  <a:lnTo>
                    <a:pt x="1657" y="1603"/>
                  </a:lnTo>
                  <a:lnTo>
                    <a:pt x="1574" y="1813"/>
                  </a:lnTo>
                  <a:lnTo>
                    <a:pt x="1574" y="1813"/>
                  </a:lnTo>
                  <a:lnTo>
                    <a:pt x="1570" y="1830"/>
                  </a:lnTo>
                  <a:lnTo>
                    <a:pt x="1566" y="1847"/>
                  </a:lnTo>
                  <a:lnTo>
                    <a:pt x="1564" y="1864"/>
                  </a:lnTo>
                  <a:lnTo>
                    <a:pt x="1564" y="1880"/>
                  </a:lnTo>
                  <a:lnTo>
                    <a:pt x="1565" y="1894"/>
                  </a:lnTo>
                  <a:lnTo>
                    <a:pt x="1568" y="1909"/>
                  </a:lnTo>
                  <a:lnTo>
                    <a:pt x="1573" y="1924"/>
                  </a:lnTo>
                  <a:lnTo>
                    <a:pt x="1580" y="1936"/>
                  </a:lnTo>
                  <a:lnTo>
                    <a:pt x="1586" y="1950"/>
                  </a:lnTo>
                  <a:lnTo>
                    <a:pt x="1595" y="1961"/>
                  </a:lnTo>
                  <a:lnTo>
                    <a:pt x="1604" y="1972"/>
                  </a:lnTo>
                  <a:lnTo>
                    <a:pt x="1616" y="1981"/>
                  </a:lnTo>
                  <a:lnTo>
                    <a:pt x="1628" y="1990"/>
                  </a:lnTo>
                  <a:lnTo>
                    <a:pt x="1640" y="1999"/>
                  </a:lnTo>
                  <a:lnTo>
                    <a:pt x="1655" y="2006"/>
                  </a:lnTo>
                  <a:lnTo>
                    <a:pt x="1670" y="2012"/>
                  </a:lnTo>
                  <a:lnTo>
                    <a:pt x="1670" y="2012"/>
                  </a:lnTo>
                  <a:lnTo>
                    <a:pt x="1684" y="2016"/>
                  </a:lnTo>
                  <a:lnTo>
                    <a:pt x="1700" y="2019"/>
                  </a:lnTo>
                  <a:lnTo>
                    <a:pt x="1715" y="2021"/>
                  </a:lnTo>
                  <a:lnTo>
                    <a:pt x="1730" y="2021"/>
                  </a:lnTo>
                  <a:lnTo>
                    <a:pt x="1745" y="2019"/>
                  </a:lnTo>
                  <a:lnTo>
                    <a:pt x="1760" y="2016"/>
                  </a:lnTo>
                  <a:lnTo>
                    <a:pt x="1773" y="2012"/>
                  </a:lnTo>
                  <a:lnTo>
                    <a:pt x="1787" y="2006"/>
                  </a:lnTo>
                  <a:lnTo>
                    <a:pt x="1800" y="1999"/>
                  </a:lnTo>
                  <a:lnTo>
                    <a:pt x="1812" y="1991"/>
                  </a:lnTo>
                  <a:lnTo>
                    <a:pt x="1824" y="1981"/>
                  </a:lnTo>
                  <a:lnTo>
                    <a:pt x="1835" y="1971"/>
                  </a:lnTo>
                  <a:lnTo>
                    <a:pt x="1844" y="1960"/>
                  </a:lnTo>
                  <a:lnTo>
                    <a:pt x="1853" y="1946"/>
                  </a:lnTo>
                  <a:lnTo>
                    <a:pt x="1861" y="1933"/>
                  </a:lnTo>
                  <a:lnTo>
                    <a:pt x="1866" y="1918"/>
                  </a:lnTo>
                  <a:lnTo>
                    <a:pt x="1866" y="1918"/>
                  </a:lnTo>
                  <a:lnTo>
                    <a:pt x="2204" y="1125"/>
                  </a:lnTo>
                  <a:lnTo>
                    <a:pt x="2204" y="1125"/>
                  </a:lnTo>
                  <a:lnTo>
                    <a:pt x="2218" y="1085"/>
                  </a:lnTo>
                  <a:lnTo>
                    <a:pt x="2231" y="1046"/>
                  </a:lnTo>
                  <a:lnTo>
                    <a:pt x="2242" y="1007"/>
                  </a:lnTo>
                  <a:lnTo>
                    <a:pt x="2251" y="967"/>
                  </a:lnTo>
                  <a:lnTo>
                    <a:pt x="2258" y="927"/>
                  </a:lnTo>
                  <a:lnTo>
                    <a:pt x="2262" y="887"/>
                  </a:lnTo>
                  <a:lnTo>
                    <a:pt x="2265" y="847"/>
                  </a:lnTo>
                  <a:lnTo>
                    <a:pt x="2265" y="807"/>
                  </a:lnTo>
                  <a:lnTo>
                    <a:pt x="2263" y="768"/>
                  </a:lnTo>
                  <a:lnTo>
                    <a:pt x="2260" y="729"/>
                  </a:lnTo>
                  <a:lnTo>
                    <a:pt x="2256" y="689"/>
                  </a:lnTo>
                  <a:lnTo>
                    <a:pt x="2248" y="651"/>
                  </a:lnTo>
                  <a:lnTo>
                    <a:pt x="2240" y="613"/>
                  </a:lnTo>
                  <a:lnTo>
                    <a:pt x="2229" y="576"/>
                  </a:lnTo>
                  <a:lnTo>
                    <a:pt x="2216" y="538"/>
                  </a:lnTo>
                  <a:lnTo>
                    <a:pt x="2202" y="501"/>
                  </a:lnTo>
                  <a:lnTo>
                    <a:pt x="2186" y="466"/>
                  </a:lnTo>
                  <a:lnTo>
                    <a:pt x="2169" y="431"/>
                  </a:lnTo>
                  <a:lnTo>
                    <a:pt x="2150" y="397"/>
                  </a:lnTo>
                  <a:lnTo>
                    <a:pt x="2128" y="364"/>
                  </a:lnTo>
                  <a:lnTo>
                    <a:pt x="2106" y="331"/>
                  </a:lnTo>
                  <a:lnTo>
                    <a:pt x="2082" y="301"/>
                  </a:lnTo>
                  <a:lnTo>
                    <a:pt x="2056" y="271"/>
                  </a:lnTo>
                  <a:lnTo>
                    <a:pt x="2029" y="241"/>
                  </a:lnTo>
                  <a:lnTo>
                    <a:pt x="2000" y="214"/>
                  </a:lnTo>
                  <a:lnTo>
                    <a:pt x="1971" y="188"/>
                  </a:lnTo>
                  <a:lnTo>
                    <a:pt x="1938" y="164"/>
                  </a:lnTo>
                  <a:lnTo>
                    <a:pt x="1906" y="140"/>
                  </a:lnTo>
                  <a:lnTo>
                    <a:pt x="1872" y="118"/>
                  </a:lnTo>
                  <a:lnTo>
                    <a:pt x="1836" y="97"/>
                  </a:lnTo>
                  <a:lnTo>
                    <a:pt x="1799" y="79"/>
                  </a:lnTo>
                  <a:lnTo>
                    <a:pt x="1761" y="62"/>
                  </a:lnTo>
                  <a:lnTo>
                    <a:pt x="1761" y="6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8" name="Rectangle 37">
              <a:extLst>
                <a:ext uri="{FF2B5EF4-FFF2-40B4-BE49-F238E27FC236}">
                  <a16:creationId xmlns:a16="http://schemas.microsoft.com/office/drawing/2014/main" id="{968D887A-9673-4643-A16A-546F1F01B5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21038"/>
              <a:ext cx="74613" cy="74613"/>
            </a:xfrm>
            <a:prstGeom prst="rect">
              <a:avLst/>
            </a:pr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3DA9334-2BB9-40D3-BE8B-EE352E5CEA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1977" y="865706"/>
            <a:ext cx="8014944" cy="4320000"/>
          </a:xfrm>
          <a:prstGeom prst="roundRect">
            <a:avLst>
              <a:gd name="adj" fmla="val 2355"/>
            </a:avLst>
          </a:prstGeom>
          <a:noFill/>
          <a:ln w="6350">
            <a:solidFill>
              <a:srgbClr val="B0955A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981765707">
                  <a:custGeom>
                    <a:avLst/>
                    <a:gdLst>
                      <a:gd name="connsiteX0" fmla="*/ 0 w 8014944"/>
                      <a:gd name="connsiteY0" fmla="*/ 0 h 4752975"/>
                      <a:gd name="connsiteX1" fmla="*/ 8014944 w 8014944"/>
                      <a:gd name="connsiteY1" fmla="*/ 0 h 4752975"/>
                      <a:gd name="connsiteX2" fmla="*/ 8014944 w 8014944"/>
                      <a:gd name="connsiteY2" fmla="*/ 4752975 h 4752975"/>
                      <a:gd name="connsiteX3" fmla="*/ 0 w 8014944"/>
                      <a:gd name="connsiteY3" fmla="*/ 4752975 h 4752975"/>
                      <a:gd name="connsiteX4" fmla="*/ 0 w 8014944"/>
                      <a:gd name="connsiteY4" fmla="*/ 0 h 4752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14944" h="4752975" fill="none" extrusionOk="0">
                        <a:moveTo>
                          <a:pt x="0" y="0"/>
                        </a:moveTo>
                        <a:cubicBezTo>
                          <a:pt x="2469169" y="-33775"/>
                          <a:pt x="5302738" y="138873"/>
                          <a:pt x="8014944" y="0"/>
                        </a:cubicBezTo>
                        <a:cubicBezTo>
                          <a:pt x="7941173" y="1429971"/>
                          <a:pt x="7859061" y="2528328"/>
                          <a:pt x="8014944" y="4752975"/>
                        </a:cubicBezTo>
                        <a:cubicBezTo>
                          <a:pt x="6675304" y="4615645"/>
                          <a:pt x="2213847" y="4615119"/>
                          <a:pt x="0" y="4752975"/>
                        </a:cubicBezTo>
                        <a:cubicBezTo>
                          <a:pt x="152408" y="2645070"/>
                          <a:pt x="73868" y="2083642"/>
                          <a:pt x="0" y="0"/>
                        </a:cubicBezTo>
                        <a:close/>
                      </a:path>
                      <a:path w="8014944" h="4752975" stroke="0" extrusionOk="0">
                        <a:moveTo>
                          <a:pt x="0" y="0"/>
                        </a:moveTo>
                        <a:cubicBezTo>
                          <a:pt x="4005170" y="-101487"/>
                          <a:pt x="4686723" y="-162162"/>
                          <a:pt x="8014944" y="0"/>
                        </a:cubicBezTo>
                        <a:cubicBezTo>
                          <a:pt x="8075657" y="1710685"/>
                          <a:pt x="7953872" y="3455256"/>
                          <a:pt x="8014944" y="4752975"/>
                        </a:cubicBezTo>
                        <a:cubicBezTo>
                          <a:pt x="4454198" y="4803040"/>
                          <a:pt x="2084990" y="4594526"/>
                          <a:pt x="0" y="4752975"/>
                        </a:cubicBezTo>
                        <a:cubicBezTo>
                          <a:pt x="-24452" y="3817843"/>
                          <a:pt x="-67663" y="97715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/>
          <a:lstStyle/>
          <a:p>
            <a:pPr marL="0" indent="0">
              <a:buNone/>
            </a:pPr>
            <a:r>
              <a:rPr lang="pl-PL" sz="1200" b="1">
                <a:solidFill>
                  <a:schemeClr val="tx1"/>
                </a:solidFill>
              </a:rPr>
              <a:t>Działania Ministerstwa Klimatu i Środowiska </a:t>
            </a:r>
            <a:r>
              <a:rPr lang="pl-PL" sz="1200">
                <a:solidFill>
                  <a:schemeClr val="tx1"/>
                </a:solidFill>
              </a:rPr>
              <a:t>w zakresie ochrony środowiska naturalnego i wspierania efektywnego gospodarowania zasobami w Polsce </a:t>
            </a:r>
            <a:r>
              <a:rPr lang="pl-PL" sz="1200" b="1">
                <a:solidFill>
                  <a:schemeClr val="tx1"/>
                </a:solidFill>
              </a:rPr>
              <a:t>są oceniane negatywnie</a:t>
            </a:r>
            <a:r>
              <a:rPr lang="pl-PL" sz="1200">
                <a:solidFill>
                  <a:schemeClr val="tx1"/>
                </a:solidFill>
              </a:rPr>
              <a:t>: co czwarta badana osoba (24%) ocenia je zdecydowanie źle, a co najmniej co trzecia (38%) raczej źle. Łączny </a:t>
            </a:r>
            <a:r>
              <a:rPr lang="pl-PL" sz="1200" b="1">
                <a:solidFill>
                  <a:schemeClr val="tx1"/>
                </a:solidFill>
              </a:rPr>
              <a:t>odsetek ocen negatywnych wynosi 72%.</a:t>
            </a:r>
            <a:r>
              <a:rPr lang="pl-PL" sz="1200">
                <a:solidFill>
                  <a:schemeClr val="tx1"/>
                </a:solidFill>
              </a:rPr>
              <a:t> Wśród ocen pozytywnych (31%) przeważają noty raczej dobre (26%) niż bardzo dobre (5%). </a:t>
            </a:r>
            <a:r>
              <a:rPr lang="pl-PL" sz="1200" b="1">
                <a:solidFill>
                  <a:schemeClr val="tx1"/>
                </a:solidFill>
              </a:rPr>
              <a:t>Najlepiej działania Ministerstwa Klimatu i Środowiska w tym zakresie są oceniane przez osoby z grupy wiekowej 25-34 lata </a:t>
            </a:r>
            <a:r>
              <a:rPr lang="pl-PL" sz="1200">
                <a:solidFill>
                  <a:schemeClr val="tx1"/>
                </a:solidFill>
              </a:rPr>
              <a:t>(42% ocen pozytywnych), a najgorzej przez 35-44 latków (24%).</a:t>
            </a:r>
          </a:p>
          <a:p>
            <a:pPr marL="0" indent="0">
              <a:buNone/>
            </a:pPr>
            <a:endParaRPr lang="pl-PL" sz="1200">
              <a:solidFill>
                <a:schemeClr val="tx1"/>
              </a:solidFill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200" b="1">
                <a:solidFill>
                  <a:schemeClr val="tx1"/>
                </a:solidFill>
              </a:rPr>
              <a:t>Działania, które Ministerstwo mogłoby podjąć </a:t>
            </a:r>
            <a:r>
              <a:rPr lang="pl-PL" sz="1200">
                <a:solidFill>
                  <a:schemeClr val="tx1"/>
                </a:solidFill>
              </a:rPr>
              <a:t>w zakresie ochrony środowiska i wspierania efektywnego gospodarowania zasobami </a:t>
            </a:r>
            <a:r>
              <a:rPr lang="pl-PL" sz="1200" b="1">
                <a:solidFill>
                  <a:schemeClr val="tx1"/>
                </a:solidFill>
              </a:rPr>
              <a:t>to</a:t>
            </a:r>
            <a:r>
              <a:rPr lang="pl-PL" sz="1200">
                <a:solidFill>
                  <a:schemeClr val="tx1"/>
                </a:solidFill>
              </a:rPr>
              <a:t>, zdaniem badanych, </a:t>
            </a:r>
            <a:r>
              <a:rPr lang="pl-PL" sz="1200" b="1">
                <a:solidFill>
                  <a:schemeClr val="tx1"/>
                </a:solidFill>
              </a:rPr>
              <a:t>przede wszystkim te związane z troską o tereny zielone </a:t>
            </a:r>
            <a:r>
              <a:rPr lang="pl-PL" sz="1200">
                <a:solidFill>
                  <a:schemeClr val="tx1"/>
                </a:solidFill>
              </a:rPr>
              <a:t>(np. ograniczenie wycinki lasów, działania ukierunkowane na zabezpieczenie wód gruntowych – 21%), promowanie odnawialnych źródeł energii (16%) oraz rezygnacja z energetyki opartej o węgiel (15%). Ze względu na sytuację zawodową można zauważyć, </a:t>
            </a:r>
            <a:r>
              <a:rPr lang="pl-PL" sz="1200">
                <a:solidFill>
                  <a:schemeClr val="tx1"/>
                </a:solidFill>
                <a:latin typeface="Calibri" panose="020F0502020204030204" pitchFamily="34" charset="0"/>
              </a:rPr>
              <a:t>że </a:t>
            </a:r>
            <a:r>
              <a:rPr lang="pl-PL" sz="1200" b="1">
                <a:solidFill>
                  <a:schemeClr val="tx1"/>
                </a:solidFill>
                <a:latin typeface="Calibri" panose="020F0502020204030204" pitchFamily="34" charset="0"/>
              </a:rPr>
              <a:t>emeryci i renciści </a:t>
            </a:r>
            <a:r>
              <a:rPr lang="pl-PL" sz="1200">
                <a:solidFill>
                  <a:schemeClr val="tx1"/>
                </a:solidFill>
                <a:latin typeface="Calibri" panose="020F0502020204030204" pitchFamily="34" charset="0"/>
              </a:rPr>
              <a:t>zdecydowanie </a:t>
            </a:r>
            <a:r>
              <a:rPr lang="pl-PL" sz="1200" b="1">
                <a:solidFill>
                  <a:schemeClr val="tx1"/>
                </a:solidFill>
                <a:latin typeface="Calibri" panose="020F0502020204030204" pitchFamily="34" charset="0"/>
              </a:rPr>
              <a:t>częściej od innych grup zawodowych mają potrzebę dbania o tereny zielone </a:t>
            </a:r>
            <a:r>
              <a:rPr lang="pl-PL" sz="1200">
                <a:solidFill>
                  <a:schemeClr val="tx1"/>
                </a:solidFill>
                <a:latin typeface="Calibri" panose="020F0502020204030204" pitchFamily="34" charset="0"/>
              </a:rPr>
              <a:t>(np. ograniczyć wycinki lasów, zalesiać, dbać o wody gruntowe) (27%), rzadziej natomiast zwracają uwagę na działania edukacyjne i uświadamianie ekologiczne ludzi (4%) oraz na segregowanie i przetwarzanie odpadów (1%). Natomiast w przypadku </a:t>
            </a:r>
            <a:r>
              <a:rPr lang="pl-PL" sz="1200" b="1">
                <a:solidFill>
                  <a:schemeClr val="tx1"/>
                </a:solidFill>
                <a:latin typeface="Calibri" panose="020F0502020204030204" pitchFamily="34" charset="0"/>
              </a:rPr>
              <a:t>wykształcenia osoby z wykształceniem podstawowym, gimnazjalnym częściej </a:t>
            </a:r>
            <a:r>
              <a:rPr lang="pl-PL" sz="1200">
                <a:solidFill>
                  <a:schemeClr val="tx1"/>
                </a:solidFill>
                <a:latin typeface="Calibri" panose="020F0502020204030204" pitchFamily="34" charset="0"/>
              </a:rPr>
              <a:t>niż osoby z wyższym </a:t>
            </a:r>
            <a:r>
              <a:rPr lang="pl-PL" sz="1200" b="1">
                <a:solidFill>
                  <a:schemeClr val="tx1"/>
                </a:solidFill>
                <a:latin typeface="Calibri" panose="020F0502020204030204" pitchFamily="34" charset="0"/>
              </a:rPr>
              <a:t>wykształceniem uważają, że Ministerstwo powinno podjąć działania w kierunku odejścia od energetyki węglowej </a:t>
            </a:r>
            <a:r>
              <a:rPr lang="pl-PL" sz="1200">
                <a:solidFill>
                  <a:schemeClr val="tx1"/>
                </a:solidFill>
                <a:latin typeface="Calibri" panose="020F0502020204030204" pitchFamily="34" charset="0"/>
              </a:rPr>
              <a:t>(29%) oraz </a:t>
            </a:r>
            <a:r>
              <a:rPr lang="pl-PL" sz="1200" b="1">
                <a:solidFill>
                  <a:schemeClr val="tx1"/>
                </a:solidFill>
                <a:latin typeface="Calibri" panose="020F0502020204030204" pitchFamily="34" charset="0"/>
              </a:rPr>
              <a:t>działania promujące używanie odnawialnych źródeł energii </a:t>
            </a:r>
            <a:r>
              <a:rPr lang="pl-PL" sz="1200">
                <a:solidFill>
                  <a:schemeClr val="tx1"/>
                </a:solidFill>
                <a:latin typeface="Calibri" panose="020F0502020204030204" pitchFamily="34" charset="0"/>
              </a:rPr>
              <a:t>(21%).</a:t>
            </a:r>
            <a:r>
              <a:rPr lang="pl-PL" sz="1200" b="1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l-PL" sz="1200" b="1"/>
              <a:t>Najbardziej biernie zachowują się osoby mieszkające w </a:t>
            </a:r>
            <a:r>
              <a:rPr lang="pl-PL" sz="1200"/>
              <a:t>małych </a:t>
            </a:r>
            <a:r>
              <a:rPr lang="pl-PL" sz="1200" b="1"/>
              <a:t>miastach do 20 tys. </a:t>
            </a:r>
            <a:r>
              <a:rPr lang="pl-PL" sz="1200"/>
              <a:t>mieszkańców (22%).</a:t>
            </a:r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8991468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tekstu 21">
            <a:extLst>
              <a:ext uri="{FF2B5EF4-FFF2-40B4-BE49-F238E27FC236}">
                <a16:creationId xmlns:a16="http://schemas.microsoft.com/office/drawing/2014/main" id="{C1617EA3-0C61-44E6-A7A7-C3B572A7E4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sz="1600"/>
              <a:t>Omówienie wyników (2/3)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F5EB3538-5E9E-4212-8617-8404F4A0DD83}"/>
              </a:ext>
            </a:extLst>
          </p:cNvPr>
          <p:cNvGrpSpPr/>
          <p:nvPr/>
        </p:nvGrpSpPr>
        <p:grpSpPr>
          <a:xfrm>
            <a:off x="346152" y="225588"/>
            <a:ext cx="235825" cy="320822"/>
            <a:chOff x="7240588" y="2684463"/>
            <a:chExt cx="449263" cy="611188"/>
          </a:xfrm>
        </p:grpSpPr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D4625111-8AEC-45F6-91C5-01A639FDFB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83463" y="3221038"/>
              <a:ext cx="193675" cy="74613"/>
            </a:xfrm>
            <a:custGeom>
              <a:avLst/>
              <a:gdLst>
                <a:gd name="T0" fmla="*/ 375 w 974"/>
                <a:gd name="T1" fmla="*/ 0 h 374"/>
                <a:gd name="T2" fmla="*/ 0 w 974"/>
                <a:gd name="T3" fmla="*/ 0 h 374"/>
                <a:gd name="T4" fmla="*/ 0 w 974"/>
                <a:gd name="T5" fmla="*/ 374 h 374"/>
                <a:gd name="T6" fmla="*/ 375 w 974"/>
                <a:gd name="T7" fmla="*/ 374 h 374"/>
                <a:gd name="T8" fmla="*/ 375 w 974"/>
                <a:gd name="T9" fmla="*/ 0 h 374"/>
                <a:gd name="T10" fmla="*/ 974 w 974"/>
                <a:gd name="T11" fmla="*/ 0 h 374"/>
                <a:gd name="T12" fmla="*/ 601 w 974"/>
                <a:gd name="T13" fmla="*/ 0 h 374"/>
                <a:gd name="T14" fmla="*/ 601 w 974"/>
                <a:gd name="T15" fmla="*/ 374 h 374"/>
                <a:gd name="T16" fmla="*/ 974 w 974"/>
                <a:gd name="T17" fmla="*/ 374 h 374"/>
                <a:gd name="T18" fmla="*/ 974 w 974"/>
                <a:gd name="T19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4" h="374">
                  <a:moveTo>
                    <a:pt x="375" y="0"/>
                  </a:moveTo>
                  <a:lnTo>
                    <a:pt x="0" y="0"/>
                  </a:lnTo>
                  <a:lnTo>
                    <a:pt x="0" y="374"/>
                  </a:lnTo>
                  <a:lnTo>
                    <a:pt x="375" y="374"/>
                  </a:lnTo>
                  <a:lnTo>
                    <a:pt x="375" y="0"/>
                  </a:lnTo>
                  <a:close/>
                  <a:moveTo>
                    <a:pt x="974" y="0"/>
                  </a:moveTo>
                  <a:lnTo>
                    <a:pt x="601" y="0"/>
                  </a:lnTo>
                  <a:lnTo>
                    <a:pt x="601" y="374"/>
                  </a:lnTo>
                  <a:lnTo>
                    <a:pt x="974" y="374"/>
                  </a:lnTo>
                  <a:lnTo>
                    <a:pt x="974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19D465AD-C8C4-46D0-8883-D310C6C3F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2684463"/>
              <a:ext cx="449263" cy="488950"/>
            </a:xfrm>
            <a:custGeom>
              <a:avLst/>
              <a:gdLst>
                <a:gd name="T0" fmla="*/ 1657 w 2265"/>
                <a:gd name="T1" fmla="*/ 27 h 2466"/>
                <a:gd name="T2" fmla="*/ 1483 w 2265"/>
                <a:gd name="T3" fmla="*/ 2 h 2466"/>
                <a:gd name="T4" fmla="*/ 1310 w 2265"/>
                <a:gd name="T5" fmla="*/ 13 h 2466"/>
                <a:gd name="T6" fmla="*/ 1146 w 2265"/>
                <a:gd name="T7" fmla="*/ 60 h 2466"/>
                <a:gd name="T8" fmla="*/ 995 w 2265"/>
                <a:gd name="T9" fmla="*/ 141 h 2466"/>
                <a:gd name="T10" fmla="*/ 863 w 2265"/>
                <a:gd name="T11" fmla="*/ 253 h 2466"/>
                <a:gd name="T12" fmla="*/ 776 w 2265"/>
                <a:gd name="T13" fmla="*/ 362 h 2466"/>
                <a:gd name="T14" fmla="*/ 618 w 2265"/>
                <a:gd name="T15" fmla="*/ 529 h 2466"/>
                <a:gd name="T16" fmla="*/ 516 w 2265"/>
                <a:gd name="T17" fmla="*/ 598 h 2466"/>
                <a:gd name="T18" fmla="*/ 419 w 2265"/>
                <a:gd name="T19" fmla="*/ 637 h 2466"/>
                <a:gd name="T20" fmla="*/ 310 w 2265"/>
                <a:gd name="T21" fmla="*/ 660 h 2466"/>
                <a:gd name="T22" fmla="*/ 183 w 2265"/>
                <a:gd name="T23" fmla="*/ 666 h 2466"/>
                <a:gd name="T24" fmla="*/ 111 w 2265"/>
                <a:gd name="T25" fmla="*/ 669 h 2466"/>
                <a:gd name="T26" fmla="*/ 48 w 2265"/>
                <a:gd name="T27" fmla="*/ 704 h 2466"/>
                <a:gd name="T28" fmla="*/ 9 w 2265"/>
                <a:gd name="T29" fmla="*/ 765 h 2466"/>
                <a:gd name="T30" fmla="*/ 0 w 2265"/>
                <a:gd name="T31" fmla="*/ 830 h 2466"/>
                <a:gd name="T32" fmla="*/ 28 w 2265"/>
                <a:gd name="T33" fmla="*/ 915 h 2466"/>
                <a:gd name="T34" fmla="*/ 93 w 2265"/>
                <a:gd name="T35" fmla="*/ 976 h 2466"/>
                <a:gd name="T36" fmla="*/ 182 w 2265"/>
                <a:gd name="T37" fmla="*/ 1017 h 2466"/>
                <a:gd name="T38" fmla="*/ 285 w 2265"/>
                <a:gd name="T39" fmla="*/ 1037 h 2466"/>
                <a:gd name="T40" fmla="*/ 468 w 2265"/>
                <a:gd name="T41" fmla="*/ 1034 h 2466"/>
                <a:gd name="T42" fmla="*/ 709 w 2265"/>
                <a:gd name="T43" fmla="*/ 985 h 2466"/>
                <a:gd name="T44" fmla="*/ 194 w 2265"/>
                <a:gd name="T45" fmla="*/ 2293 h 2466"/>
                <a:gd name="T46" fmla="*/ 202 w 2265"/>
                <a:gd name="T47" fmla="*/ 2368 h 2466"/>
                <a:gd name="T48" fmla="*/ 245 w 2265"/>
                <a:gd name="T49" fmla="*/ 2427 h 2466"/>
                <a:gd name="T50" fmla="*/ 298 w 2265"/>
                <a:gd name="T51" fmla="*/ 2457 h 2466"/>
                <a:gd name="T52" fmla="*/ 374 w 2265"/>
                <a:gd name="T53" fmla="*/ 2464 h 2466"/>
                <a:gd name="T54" fmla="*/ 442 w 2265"/>
                <a:gd name="T55" fmla="*/ 2436 h 2466"/>
                <a:gd name="T56" fmla="*/ 489 w 2265"/>
                <a:gd name="T57" fmla="*/ 2378 h 2466"/>
                <a:gd name="T58" fmla="*/ 899 w 2265"/>
                <a:gd name="T59" fmla="*/ 1413 h 2466"/>
                <a:gd name="T60" fmla="*/ 797 w 2265"/>
                <a:gd name="T61" fmla="*/ 1813 h 2466"/>
                <a:gd name="T62" fmla="*/ 788 w 2265"/>
                <a:gd name="T63" fmla="*/ 1896 h 2466"/>
                <a:gd name="T64" fmla="*/ 818 w 2265"/>
                <a:gd name="T65" fmla="*/ 1961 h 2466"/>
                <a:gd name="T66" fmla="*/ 878 w 2265"/>
                <a:gd name="T67" fmla="*/ 2006 h 2466"/>
                <a:gd name="T68" fmla="*/ 937 w 2265"/>
                <a:gd name="T69" fmla="*/ 2021 h 2466"/>
                <a:gd name="T70" fmla="*/ 1011 w 2265"/>
                <a:gd name="T71" fmla="*/ 2006 h 2466"/>
                <a:gd name="T72" fmla="*/ 1067 w 2265"/>
                <a:gd name="T73" fmla="*/ 1960 h 2466"/>
                <a:gd name="T74" fmla="*/ 1226 w 2265"/>
                <a:gd name="T75" fmla="*/ 1597 h 2466"/>
                <a:gd name="T76" fmla="*/ 1186 w 2265"/>
                <a:gd name="T77" fmla="*/ 1813 h 2466"/>
                <a:gd name="T78" fmla="*/ 1177 w 2265"/>
                <a:gd name="T79" fmla="*/ 1894 h 2466"/>
                <a:gd name="T80" fmla="*/ 1206 w 2265"/>
                <a:gd name="T81" fmla="*/ 1961 h 2466"/>
                <a:gd name="T82" fmla="*/ 1266 w 2265"/>
                <a:gd name="T83" fmla="*/ 2006 h 2466"/>
                <a:gd name="T84" fmla="*/ 1327 w 2265"/>
                <a:gd name="T85" fmla="*/ 2021 h 2466"/>
                <a:gd name="T86" fmla="*/ 1399 w 2265"/>
                <a:gd name="T87" fmla="*/ 2006 h 2466"/>
                <a:gd name="T88" fmla="*/ 1456 w 2265"/>
                <a:gd name="T89" fmla="*/ 1960 h 2466"/>
                <a:gd name="T90" fmla="*/ 1608 w 2265"/>
                <a:gd name="T91" fmla="*/ 1614 h 2466"/>
                <a:gd name="T92" fmla="*/ 1574 w 2265"/>
                <a:gd name="T93" fmla="*/ 1813 h 2466"/>
                <a:gd name="T94" fmla="*/ 1564 w 2265"/>
                <a:gd name="T95" fmla="*/ 1880 h 2466"/>
                <a:gd name="T96" fmla="*/ 1586 w 2265"/>
                <a:gd name="T97" fmla="*/ 1950 h 2466"/>
                <a:gd name="T98" fmla="*/ 1640 w 2265"/>
                <a:gd name="T99" fmla="*/ 1999 h 2466"/>
                <a:gd name="T100" fmla="*/ 1700 w 2265"/>
                <a:gd name="T101" fmla="*/ 2019 h 2466"/>
                <a:gd name="T102" fmla="*/ 1773 w 2265"/>
                <a:gd name="T103" fmla="*/ 2012 h 2466"/>
                <a:gd name="T104" fmla="*/ 1835 w 2265"/>
                <a:gd name="T105" fmla="*/ 1971 h 2466"/>
                <a:gd name="T106" fmla="*/ 1866 w 2265"/>
                <a:gd name="T107" fmla="*/ 1918 h 2466"/>
                <a:gd name="T108" fmla="*/ 2242 w 2265"/>
                <a:gd name="T109" fmla="*/ 1007 h 2466"/>
                <a:gd name="T110" fmla="*/ 2265 w 2265"/>
                <a:gd name="T111" fmla="*/ 807 h 2466"/>
                <a:gd name="T112" fmla="*/ 2240 w 2265"/>
                <a:gd name="T113" fmla="*/ 613 h 2466"/>
                <a:gd name="T114" fmla="*/ 2169 w 2265"/>
                <a:gd name="T115" fmla="*/ 431 h 2466"/>
                <a:gd name="T116" fmla="*/ 2056 w 2265"/>
                <a:gd name="T117" fmla="*/ 271 h 2466"/>
                <a:gd name="T118" fmla="*/ 1906 w 2265"/>
                <a:gd name="T119" fmla="*/ 140 h 2466"/>
                <a:gd name="T120" fmla="*/ 1761 w 2265"/>
                <a:gd name="T121" fmla="*/ 62 h 2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65" h="2466">
                  <a:moveTo>
                    <a:pt x="1761" y="62"/>
                  </a:moveTo>
                  <a:lnTo>
                    <a:pt x="1761" y="62"/>
                  </a:lnTo>
                  <a:lnTo>
                    <a:pt x="1726" y="49"/>
                  </a:lnTo>
                  <a:lnTo>
                    <a:pt x="1692" y="38"/>
                  </a:lnTo>
                  <a:lnTo>
                    <a:pt x="1657" y="27"/>
                  </a:lnTo>
                  <a:lnTo>
                    <a:pt x="1622" y="18"/>
                  </a:lnTo>
                  <a:lnTo>
                    <a:pt x="1587" y="12"/>
                  </a:lnTo>
                  <a:lnTo>
                    <a:pt x="1553" y="7"/>
                  </a:lnTo>
                  <a:lnTo>
                    <a:pt x="1518" y="4"/>
                  </a:lnTo>
                  <a:lnTo>
                    <a:pt x="1483" y="2"/>
                  </a:lnTo>
                  <a:lnTo>
                    <a:pt x="1448" y="0"/>
                  </a:lnTo>
                  <a:lnTo>
                    <a:pt x="1413" y="2"/>
                  </a:lnTo>
                  <a:lnTo>
                    <a:pt x="1378" y="4"/>
                  </a:lnTo>
                  <a:lnTo>
                    <a:pt x="1345" y="8"/>
                  </a:lnTo>
                  <a:lnTo>
                    <a:pt x="1310" y="13"/>
                  </a:lnTo>
                  <a:lnTo>
                    <a:pt x="1277" y="20"/>
                  </a:lnTo>
                  <a:lnTo>
                    <a:pt x="1243" y="27"/>
                  </a:lnTo>
                  <a:lnTo>
                    <a:pt x="1211" y="38"/>
                  </a:lnTo>
                  <a:lnTo>
                    <a:pt x="1178" y="48"/>
                  </a:lnTo>
                  <a:lnTo>
                    <a:pt x="1146" y="60"/>
                  </a:lnTo>
                  <a:lnTo>
                    <a:pt x="1114" y="74"/>
                  </a:lnTo>
                  <a:lnTo>
                    <a:pt x="1084" y="88"/>
                  </a:lnTo>
                  <a:lnTo>
                    <a:pt x="1053" y="105"/>
                  </a:lnTo>
                  <a:lnTo>
                    <a:pt x="1024" y="122"/>
                  </a:lnTo>
                  <a:lnTo>
                    <a:pt x="995" y="141"/>
                  </a:lnTo>
                  <a:lnTo>
                    <a:pt x="967" y="160"/>
                  </a:lnTo>
                  <a:lnTo>
                    <a:pt x="940" y="182"/>
                  </a:lnTo>
                  <a:lnTo>
                    <a:pt x="913" y="204"/>
                  </a:lnTo>
                  <a:lnTo>
                    <a:pt x="888" y="228"/>
                  </a:lnTo>
                  <a:lnTo>
                    <a:pt x="863" y="253"/>
                  </a:lnTo>
                  <a:lnTo>
                    <a:pt x="840" y="278"/>
                  </a:lnTo>
                  <a:lnTo>
                    <a:pt x="817" y="305"/>
                  </a:lnTo>
                  <a:lnTo>
                    <a:pt x="796" y="332"/>
                  </a:lnTo>
                  <a:lnTo>
                    <a:pt x="776" y="362"/>
                  </a:lnTo>
                  <a:lnTo>
                    <a:pt x="776" y="362"/>
                  </a:lnTo>
                  <a:lnTo>
                    <a:pt x="744" y="400"/>
                  </a:lnTo>
                  <a:lnTo>
                    <a:pt x="713" y="436"/>
                  </a:lnTo>
                  <a:lnTo>
                    <a:pt x="682" y="470"/>
                  </a:lnTo>
                  <a:lnTo>
                    <a:pt x="651" y="500"/>
                  </a:lnTo>
                  <a:lnTo>
                    <a:pt x="618" y="529"/>
                  </a:lnTo>
                  <a:lnTo>
                    <a:pt x="584" y="555"/>
                  </a:lnTo>
                  <a:lnTo>
                    <a:pt x="567" y="567"/>
                  </a:lnTo>
                  <a:lnTo>
                    <a:pt x="551" y="578"/>
                  </a:lnTo>
                  <a:lnTo>
                    <a:pt x="534" y="588"/>
                  </a:lnTo>
                  <a:lnTo>
                    <a:pt x="516" y="598"/>
                  </a:lnTo>
                  <a:lnTo>
                    <a:pt x="497" y="608"/>
                  </a:lnTo>
                  <a:lnTo>
                    <a:pt x="479" y="616"/>
                  </a:lnTo>
                  <a:lnTo>
                    <a:pt x="459" y="624"/>
                  </a:lnTo>
                  <a:lnTo>
                    <a:pt x="439" y="632"/>
                  </a:lnTo>
                  <a:lnTo>
                    <a:pt x="419" y="637"/>
                  </a:lnTo>
                  <a:lnTo>
                    <a:pt x="399" y="644"/>
                  </a:lnTo>
                  <a:lnTo>
                    <a:pt x="377" y="649"/>
                  </a:lnTo>
                  <a:lnTo>
                    <a:pt x="355" y="653"/>
                  </a:lnTo>
                  <a:lnTo>
                    <a:pt x="332" y="658"/>
                  </a:lnTo>
                  <a:lnTo>
                    <a:pt x="310" y="660"/>
                  </a:lnTo>
                  <a:lnTo>
                    <a:pt x="286" y="662"/>
                  </a:lnTo>
                  <a:lnTo>
                    <a:pt x="262" y="664"/>
                  </a:lnTo>
                  <a:lnTo>
                    <a:pt x="236" y="666"/>
                  </a:lnTo>
                  <a:lnTo>
                    <a:pt x="210" y="666"/>
                  </a:lnTo>
                  <a:lnTo>
                    <a:pt x="183" y="666"/>
                  </a:lnTo>
                  <a:lnTo>
                    <a:pt x="156" y="664"/>
                  </a:lnTo>
                  <a:lnTo>
                    <a:pt x="156" y="664"/>
                  </a:lnTo>
                  <a:lnTo>
                    <a:pt x="140" y="664"/>
                  </a:lnTo>
                  <a:lnTo>
                    <a:pt x="125" y="666"/>
                  </a:lnTo>
                  <a:lnTo>
                    <a:pt x="111" y="669"/>
                  </a:lnTo>
                  <a:lnTo>
                    <a:pt x="96" y="673"/>
                  </a:lnTo>
                  <a:lnTo>
                    <a:pt x="83" y="679"/>
                  </a:lnTo>
                  <a:lnTo>
                    <a:pt x="70" y="686"/>
                  </a:lnTo>
                  <a:lnTo>
                    <a:pt x="58" y="695"/>
                  </a:lnTo>
                  <a:lnTo>
                    <a:pt x="48" y="704"/>
                  </a:lnTo>
                  <a:lnTo>
                    <a:pt x="38" y="714"/>
                  </a:lnTo>
                  <a:lnTo>
                    <a:pt x="29" y="725"/>
                  </a:lnTo>
                  <a:lnTo>
                    <a:pt x="21" y="738"/>
                  </a:lnTo>
                  <a:lnTo>
                    <a:pt x="13" y="751"/>
                  </a:lnTo>
                  <a:lnTo>
                    <a:pt x="9" y="765"/>
                  </a:lnTo>
                  <a:lnTo>
                    <a:pt x="4" y="779"/>
                  </a:lnTo>
                  <a:lnTo>
                    <a:pt x="1" y="794"/>
                  </a:lnTo>
                  <a:lnTo>
                    <a:pt x="0" y="810"/>
                  </a:lnTo>
                  <a:lnTo>
                    <a:pt x="0" y="810"/>
                  </a:lnTo>
                  <a:lnTo>
                    <a:pt x="0" y="830"/>
                  </a:lnTo>
                  <a:lnTo>
                    <a:pt x="2" y="849"/>
                  </a:lnTo>
                  <a:lnTo>
                    <a:pt x="6" y="867"/>
                  </a:lnTo>
                  <a:lnTo>
                    <a:pt x="12" y="884"/>
                  </a:lnTo>
                  <a:lnTo>
                    <a:pt x="20" y="900"/>
                  </a:lnTo>
                  <a:lnTo>
                    <a:pt x="28" y="915"/>
                  </a:lnTo>
                  <a:lnTo>
                    <a:pt x="39" y="929"/>
                  </a:lnTo>
                  <a:lnTo>
                    <a:pt x="50" y="942"/>
                  </a:lnTo>
                  <a:lnTo>
                    <a:pt x="64" y="955"/>
                  </a:lnTo>
                  <a:lnTo>
                    <a:pt x="77" y="966"/>
                  </a:lnTo>
                  <a:lnTo>
                    <a:pt x="93" y="976"/>
                  </a:lnTo>
                  <a:lnTo>
                    <a:pt x="109" y="986"/>
                  </a:lnTo>
                  <a:lnTo>
                    <a:pt x="127" y="995"/>
                  </a:lnTo>
                  <a:lnTo>
                    <a:pt x="145" y="1003"/>
                  </a:lnTo>
                  <a:lnTo>
                    <a:pt x="163" y="1010"/>
                  </a:lnTo>
                  <a:lnTo>
                    <a:pt x="182" y="1017"/>
                  </a:lnTo>
                  <a:lnTo>
                    <a:pt x="202" y="1022"/>
                  </a:lnTo>
                  <a:lnTo>
                    <a:pt x="222" y="1027"/>
                  </a:lnTo>
                  <a:lnTo>
                    <a:pt x="244" y="1031"/>
                  </a:lnTo>
                  <a:lnTo>
                    <a:pt x="264" y="1035"/>
                  </a:lnTo>
                  <a:lnTo>
                    <a:pt x="285" y="1037"/>
                  </a:lnTo>
                  <a:lnTo>
                    <a:pt x="307" y="1039"/>
                  </a:lnTo>
                  <a:lnTo>
                    <a:pt x="349" y="1041"/>
                  </a:lnTo>
                  <a:lnTo>
                    <a:pt x="391" y="1040"/>
                  </a:lnTo>
                  <a:lnTo>
                    <a:pt x="430" y="1038"/>
                  </a:lnTo>
                  <a:lnTo>
                    <a:pt x="468" y="1034"/>
                  </a:lnTo>
                  <a:lnTo>
                    <a:pt x="503" y="1026"/>
                  </a:lnTo>
                  <a:lnTo>
                    <a:pt x="503" y="1026"/>
                  </a:lnTo>
                  <a:lnTo>
                    <a:pt x="581" y="1010"/>
                  </a:lnTo>
                  <a:lnTo>
                    <a:pt x="709" y="985"/>
                  </a:lnTo>
                  <a:lnTo>
                    <a:pt x="709" y="985"/>
                  </a:lnTo>
                  <a:lnTo>
                    <a:pt x="384" y="1806"/>
                  </a:lnTo>
                  <a:lnTo>
                    <a:pt x="203" y="2259"/>
                  </a:lnTo>
                  <a:lnTo>
                    <a:pt x="203" y="2259"/>
                  </a:lnTo>
                  <a:lnTo>
                    <a:pt x="197" y="2276"/>
                  </a:lnTo>
                  <a:lnTo>
                    <a:pt x="194" y="2293"/>
                  </a:lnTo>
                  <a:lnTo>
                    <a:pt x="193" y="2309"/>
                  </a:lnTo>
                  <a:lnTo>
                    <a:pt x="193" y="2324"/>
                  </a:lnTo>
                  <a:lnTo>
                    <a:pt x="194" y="2340"/>
                  </a:lnTo>
                  <a:lnTo>
                    <a:pt x="197" y="2355"/>
                  </a:lnTo>
                  <a:lnTo>
                    <a:pt x="202" y="2368"/>
                  </a:lnTo>
                  <a:lnTo>
                    <a:pt x="208" y="2382"/>
                  </a:lnTo>
                  <a:lnTo>
                    <a:pt x="215" y="2394"/>
                  </a:lnTo>
                  <a:lnTo>
                    <a:pt x="224" y="2405"/>
                  </a:lnTo>
                  <a:lnTo>
                    <a:pt x="233" y="2417"/>
                  </a:lnTo>
                  <a:lnTo>
                    <a:pt x="245" y="2427"/>
                  </a:lnTo>
                  <a:lnTo>
                    <a:pt x="257" y="2436"/>
                  </a:lnTo>
                  <a:lnTo>
                    <a:pt x="269" y="2444"/>
                  </a:lnTo>
                  <a:lnTo>
                    <a:pt x="283" y="2450"/>
                  </a:lnTo>
                  <a:lnTo>
                    <a:pt x="298" y="2457"/>
                  </a:lnTo>
                  <a:lnTo>
                    <a:pt x="298" y="2457"/>
                  </a:lnTo>
                  <a:lnTo>
                    <a:pt x="313" y="2462"/>
                  </a:lnTo>
                  <a:lnTo>
                    <a:pt x="328" y="2464"/>
                  </a:lnTo>
                  <a:lnTo>
                    <a:pt x="344" y="2466"/>
                  </a:lnTo>
                  <a:lnTo>
                    <a:pt x="358" y="2466"/>
                  </a:lnTo>
                  <a:lnTo>
                    <a:pt x="374" y="2464"/>
                  </a:lnTo>
                  <a:lnTo>
                    <a:pt x="389" y="2462"/>
                  </a:lnTo>
                  <a:lnTo>
                    <a:pt x="402" y="2457"/>
                  </a:lnTo>
                  <a:lnTo>
                    <a:pt x="416" y="2452"/>
                  </a:lnTo>
                  <a:lnTo>
                    <a:pt x="429" y="2444"/>
                  </a:lnTo>
                  <a:lnTo>
                    <a:pt x="442" y="2436"/>
                  </a:lnTo>
                  <a:lnTo>
                    <a:pt x="453" y="2427"/>
                  </a:lnTo>
                  <a:lnTo>
                    <a:pt x="464" y="2416"/>
                  </a:lnTo>
                  <a:lnTo>
                    <a:pt x="473" y="2404"/>
                  </a:lnTo>
                  <a:lnTo>
                    <a:pt x="482" y="2392"/>
                  </a:lnTo>
                  <a:lnTo>
                    <a:pt x="489" y="2378"/>
                  </a:lnTo>
                  <a:lnTo>
                    <a:pt x="495" y="2364"/>
                  </a:lnTo>
                  <a:lnTo>
                    <a:pt x="495" y="2364"/>
                  </a:lnTo>
                  <a:lnTo>
                    <a:pt x="683" y="1923"/>
                  </a:lnTo>
                  <a:lnTo>
                    <a:pt x="899" y="1413"/>
                  </a:lnTo>
                  <a:lnTo>
                    <a:pt x="899" y="1413"/>
                  </a:lnTo>
                  <a:lnTo>
                    <a:pt x="919" y="1431"/>
                  </a:lnTo>
                  <a:lnTo>
                    <a:pt x="941" y="1449"/>
                  </a:lnTo>
                  <a:lnTo>
                    <a:pt x="941" y="1449"/>
                  </a:lnTo>
                  <a:lnTo>
                    <a:pt x="797" y="1813"/>
                  </a:lnTo>
                  <a:lnTo>
                    <a:pt x="797" y="1813"/>
                  </a:lnTo>
                  <a:lnTo>
                    <a:pt x="792" y="1831"/>
                  </a:lnTo>
                  <a:lnTo>
                    <a:pt x="789" y="1848"/>
                  </a:lnTo>
                  <a:lnTo>
                    <a:pt x="787" y="1864"/>
                  </a:lnTo>
                  <a:lnTo>
                    <a:pt x="787" y="1880"/>
                  </a:lnTo>
                  <a:lnTo>
                    <a:pt x="788" y="1896"/>
                  </a:lnTo>
                  <a:lnTo>
                    <a:pt x="791" y="1910"/>
                  </a:lnTo>
                  <a:lnTo>
                    <a:pt x="796" y="1924"/>
                  </a:lnTo>
                  <a:lnTo>
                    <a:pt x="803" y="1937"/>
                  </a:lnTo>
                  <a:lnTo>
                    <a:pt x="809" y="1950"/>
                  </a:lnTo>
                  <a:lnTo>
                    <a:pt x="818" y="1961"/>
                  </a:lnTo>
                  <a:lnTo>
                    <a:pt x="828" y="1972"/>
                  </a:lnTo>
                  <a:lnTo>
                    <a:pt x="838" y="1982"/>
                  </a:lnTo>
                  <a:lnTo>
                    <a:pt x="851" y="1991"/>
                  </a:lnTo>
                  <a:lnTo>
                    <a:pt x="863" y="1999"/>
                  </a:lnTo>
                  <a:lnTo>
                    <a:pt x="878" y="2006"/>
                  </a:lnTo>
                  <a:lnTo>
                    <a:pt x="892" y="2012"/>
                  </a:lnTo>
                  <a:lnTo>
                    <a:pt x="892" y="2012"/>
                  </a:lnTo>
                  <a:lnTo>
                    <a:pt x="907" y="2016"/>
                  </a:lnTo>
                  <a:lnTo>
                    <a:pt x="923" y="2019"/>
                  </a:lnTo>
                  <a:lnTo>
                    <a:pt x="937" y="2021"/>
                  </a:lnTo>
                  <a:lnTo>
                    <a:pt x="953" y="2021"/>
                  </a:lnTo>
                  <a:lnTo>
                    <a:pt x="968" y="2019"/>
                  </a:lnTo>
                  <a:lnTo>
                    <a:pt x="982" y="2016"/>
                  </a:lnTo>
                  <a:lnTo>
                    <a:pt x="996" y="2012"/>
                  </a:lnTo>
                  <a:lnTo>
                    <a:pt x="1011" y="2006"/>
                  </a:lnTo>
                  <a:lnTo>
                    <a:pt x="1023" y="1999"/>
                  </a:lnTo>
                  <a:lnTo>
                    <a:pt x="1035" y="1991"/>
                  </a:lnTo>
                  <a:lnTo>
                    <a:pt x="1047" y="1981"/>
                  </a:lnTo>
                  <a:lnTo>
                    <a:pt x="1058" y="1971"/>
                  </a:lnTo>
                  <a:lnTo>
                    <a:pt x="1067" y="1960"/>
                  </a:lnTo>
                  <a:lnTo>
                    <a:pt x="1076" y="1947"/>
                  </a:lnTo>
                  <a:lnTo>
                    <a:pt x="1084" y="1933"/>
                  </a:lnTo>
                  <a:lnTo>
                    <a:pt x="1089" y="1918"/>
                  </a:lnTo>
                  <a:lnTo>
                    <a:pt x="1089" y="1918"/>
                  </a:lnTo>
                  <a:lnTo>
                    <a:pt x="1226" y="1597"/>
                  </a:lnTo>
                  <a:lnTo>
                    <a:pt x="1226" y="1597"/>
                  </a:lnTo>
                  <a:lnTo>
                    <a:pt x="1266" y="1607"/>
                  </a:lnTo>
                  <a:lnTo>
                    <a:pt x="1266" y="1607"/>
                  </a:lnTo>
                  <a:lnTo>
                    <a:pt x="1186" y="1813"/>
                  </a:lnTo>
                  <a:lnTo>
                    <a:pt x="1186" y="1813"/>
                  </a:lnTo>
                  <a:lnTo>
                    <a:pt x="1180" y="1831"/>
                  </a:lnTo>
                  <a:lnTo>
                    <a:pt x="1177" y="1847"/>
                  </a:lnTo>
                  <a:lnTo>
                    <a:pt x="1175" y="1864"/>
                  </a:lnTo>
                  <a:lnTo>
                    <a:pt x="1175" y="1880"/>
                  </a:lnTo>
                  <a:lnTo>
                    <a:pt x="1177" y="1894"/>
                  </a:lnTo>
                  <a:lnTo>
                    <a:pt x="1180" y="1909"/>
                  </a:lnTo>
                  <a:lnTo>
                    <a:pt x="1185" y="1924"/>
                  </a:lnTo>
                  <a:lnTo>
                    <a:pt x="1191" y="1937"/>
                  </a:lnTo>
                  <a:lnTo>
                    <a:pt x="1198" y="1950"/>
                  </a:lnTo>
                  <a:lnTo>
                    <a:pt x="1206" y="1961"/>
                  </a:lnTo>
                  <a:lnTo>
                    <a:pt x="1216" y="1972"/>
                  </a:lnTo>
                  <a:lnTo>
                    <a:pt x="1228" y="1982"/>
                  </a:lnTo>
                  <a:lnTo>
                    <a:pt x="1239" y="1991"/>
                  </a:lnTo>
                  <a:lnTo>
                    <a:pt x="1252" y="1999"/>
                  </a:lnTo>
                  <a:lnTo>
                    <a:pt x="1266" y="2006"/>
                  </a:lnTo>
                  <a:lnTo>
                    <a:pt x="1280" y="2012"/>
                  </a:lnTo>
                  <a:lnTo>
                    <a:pt x="1280" y="2012"/>
                  </a:lnTo>
                  <a:lnTo>
                    <a:pt x="1296" y="2016"/>
                  </a:lnTo>
                  <a:lnTo>
                    <a:pt x="1311" y="2019"/>
                  </a:lnTo>
                  <a:lnTo>
                    <a:pt x="1327" y="2021"/>
                  </a:lnTo>
                  <a:lnTo>
                    <a:pt x="1341" y="2021"/>
                  </a:lnTo>
                  <a:lnTo>
                    <a:pt x="1356" y="2019"/>
                  </a:lnTo>
                  <a:lnTo>
                    <a:pt x="1370" y="2016"/>
                  </a:lnTo>
                  <a:lnTo>
                    <a:pt x="1385" y="2012"/>
                  </a:lnTo>
                  <a:lnTo>
                    <a:pt x="1399" y="2006"/>
                  </a:lnTo>
                  <a:lnTo>
                    <a:pt x="1412" y="1999"/>
                  </a:lnTo>
                  <a:lnTo>
                    <a:pt x="1424" y="1991"/>
                  </a:lnTo>
                  <a:lnTo>
                    <a:pt x="1436" y="1981"/>
                  </a:lnTo>
                  <a:lnTo>
                    <a:pt x="1446" y="1971"/>
                  </a:lnTo>
                  <a:lnTo>
                    <a:pt x="1456" y="1960"/>
                  </a:lnTo>
                  <a:lnTo>
                    <a:pt x="1465" y="1946"/>
                  </a:lnTo>
                  <a:lnTo>
                    <a:pt x="1472" y="1933"/>
                  </a:lnTo>
                  <a:lnTo>
                    <a:pt x="1478" y="1918"/>
                  </a:lnTo>
                  <a:lnTo>
                    <a:pt x="1478" y="1918"/>
                  </a:lnTo>
                  <a:lnTo>
                    <a:pt x="1608" y="1614"/>
                  </a:lnTo>
                  <a:lnTo>
                    <a:pt x="1608" y="1614"/>
                  </a:lnTo>
                  <a:lnTo>
                    <a:pt x="1632" y="1609"/>
                  </a:lnTo>
                  <a:lnTo>
                    <a:pt x="1657" y="1603"/>
                  </a:lnTo>
                  <a:lnTo>
                    <a:pt x="1657" y="1603"/>
                  </a:lnTo>
                  <a:lnTo>
                    <a:pt x="1574" y="1813"/>
                  </a:lnTo>
                  <a:lnTo>
                    <a:pt x="1574" y="1813"/>
                  </a:lnTo>
                  <a:lnTo>
                    <a:pt x="1570" y="1830"/>
                  </a:lnTo>
                  <a:lnTo>
                    <a:pt x="1566" y="1847"/>
                  </a:lnTo>
                  <a:lnTo>
                    <a:pt x="1564" y="1864"/>
                  </a:lnTo>
                  <a:lnTo>
                    <a:pt x="1564" y="1880"/>
                  </a:lnTo>
                  <a:lnTo>
                    <a:pt x="1565" y="1894"/>
                  </a:lnTo>
                  <a:lnTo>
                    <a:pt x="1568" y="1909"/>
                  </a:lnTo>
                  <a:lnTo>
                    <a:pt x="1573" y="1924"/>
                  </a:lnTo>
                  <a:lnTo>
                    <a:pt x="1580" y="1936"/>
                  </a:lnTo>
                  <a:lnTo>
                    <a:pt x="1586" y="1950"/>
                  </a:lnTo>
                  <a:lnTo>
                    <a:pt x="1595" y="1961"/>
                  </a:lnTo>
                  <a:lnTo>
                    <a:pt x="1604" y="1972"/>
                  </a:lnTo>
                  <a:lnTo>
                    <a:pt x="1616" y="1981"/>
                  </a:lnTo>
                  <a:lnTo>
                    <a:pt x="1628" y="1990"/>
                  </a:lnTo>
                  <a:lnTo>
                    <a:pt x="1640" y="1999"/>
                  </a:lnTo>
                  <a:lnTo>
                    <a:pt x="1655" y="2006"/>
                  </a:lnTo>
                  <a:lnTo>
                    <a:pt x="1670" y="2012"/>
                  </a:lnTo>
                  <a:lnTo>
                    <a:pt x="1670" y="2012"/>
                  </a:lnTo>
                  <a:lnTo>
                    <a:pt x="1684" y="2016"/>
                  </a:lnTo>
                  <a:lnTo>
                    <a:pt x="1700" y="2019"/>
                  </a:lnTo>
                  <a:lnTo>
                    <a:pt x="1715" y="2021"/>
                  </a:lnTo>
                  <a:lnTo>
                    <a:pt x="1730" y="2021"/>
                  </a:lnTo>
                  <a:lnTo>
                    <a:pt x="1745" y="2019"/>
                  </a:lnTo>
                  <a:lnTo>
                    <a:pt x="1760" y="2016"/>
                  </a:lnTo>
                  <a:lnTo>
                    <a:pt x="1773" y="2012"/>
                  </a:lnTo>
                  <a:lnTo>
                    <a:pt x="1787" y="2006"/>
                  </a:lnTo>
                  <a:lnTo>
                    <a:pt x="1800" y="1999"/>
                  </a:lnTo>
                  <a:lnTo>
                    <a:pt x="1812" y="1991"/>
                  </a:lnTo>
                  <a:lnTo>
                    <a:pt x="1824" y="1981"/>
                  </a:lnTo>
                  <a:lnTo>
                    <a:pt x="1835" y="1971"/>
                  </a:lnTo>
                  <a:lnTo>
                    <a:pt x="1844" y="1960"/>
                  </a:lnTo>
                  <a:lnTo>
                    <a:pt x="1853" y="1946"/>
                  </a:lnTo>
                  <a:lnTo>
                    <a:pt x="1861" y="1933"/>
                  </a:lnTo>
                  <a:lnTo>
                    <a:pt x="1866" y="1918"/>
                  </a:lnTo>
                  <a:lnTo>
                    <a:pt x="1866" y="1918"/>
                  </a:lnTo>
                  <a:lnTo>
                    <a:pt x="2204" y="1125"/>
                  </a:lnTo>
                  <a:lnTo>
                    <a:pt x="2204" y="1125"/>
                  </a:lnTo>
                  <a:lnTo>
                    <a:pt x="2218" y="1085"/>
                  </a:lnTo>
                  <a:lnTo>
                    <a:pt x="2231" y="1046"/>
                  </a:lnTo>
                  <a:lnTo>
                    <a:pt x="2242" y="1007"/>
                  </a:lnTo>
                  <a:lnTo>
                    <a:pt x="2251" y="967"/>
                  </a:lnTo>
                  <a:lnTo>
                    <a:pt x="2258" y="927"/>
                  </a:lnTo>
                  <a:lnTo>
                    <a:pt x="2262" y="887"/>
                  </a:lnTo>
                  <a:lnTo>
                    <a:pt x="2265" y="847"/>
                  </a:lnTo>
                  <a:lnTo>
                    <a:pt x="2265" y="807"/>
                  </a:lnTo>
                  <a:lnTo>
                    <a:pt x="2263" y="768"/>
                  </a:lnTo>
                  <a:lnTo>
                    <a:pt x="2260" y="729"/>
                  </a:lnTo>
                  <a:lnTo>
                    <a:pt x="2256" y="689"/>
                  </a:lnTo>
                  <a:lnTo>
                    <a:pt x="2248" y="651"/>
                  </a:lnTo>
                  <a:lnTo>
                    <a:pt x="2240" y="613"/>
                  </a:lnTo>
                  <a:lnTo>
                    <a:pt x="2229" y="576"/>
                  </a:lnTo>
                  <a:lnTo>
                    <a:pt x="2216" y="538"/>
                  </a:lnTo>
                  <a:lnTo>
                    <a:pt x="2202" y="501"/>
                  </a:lnTo>
                  <a:lnTo>
                    <a:pt x="2186" y="466"/>
                  </a:lnTo>
                  <a:lnTo>
                    <a:pt x="2169" y="431"/>
                  </a:lnTo>
                  <a:lnTo>
                    <a:pt x="2150" y="397"/>
                  </a:lnTo>
                  <a:lnTo>
                    <a:pt x="2128" y="364"/>
                  </a:lnTo>
                  <a:lnTo>
                    <a:pt x="2106" y="331"/>
                  </a:lnTo>
                  <a:lnTo>
                    <a:pt x="2082" y="301"/>
                  </a:lnTo>
                  <a:lnTo>
                    <a:pt x="2056" y="271"/>
                  </a:lnTo>
                  <a:lnTo>
                    <a:pt x="2029" y="241"/>
                  </a:lnTo>
                  <a:lnTo>
                    <a:pt x="2000" y="214"/>
                  </a:lnTo>
                  <a:lnTo>
                    <a:pt x="1971" y="188"/>
                  </a:lnTo>
                  <a:lnTo>
                    <a:pt x="1938" y="164"/>
                  </a:lnTo>
                  <a:lnTo>
                    <a:pt x="1906" y="140"/>
                  </a:lnTo>
                  <a:lnTo>
                    <a:pt x="1872" y="118"/>
                  </a:lnTo>
                  <a:lnTo>
                    <a:pt x="1836" y="97"/>
                  </a:lnTo>
                  <a:lnTo>
                    <a:pt x="1799" y="79"/>
                  </a:lnTo>
                  <a:lnTo>
                    <a:pt x="1761" y="62"/>
                  </a:lnTo>
                  <a:lnTo>
                    <a:pt x="1761" y="6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8" name="Rectangle 37">
              <a:extLst>
                <a:ext uri="{FF2B5EF4-FFF2-40B4-BE49-F238E27FC236}">
                  <a16:creationId xmlns:a16="http://schemas.microsoft.com/office/drawing/2014/main" id="{968D887A-9673-4643-A16A-546F1F01B5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21038"/>
              <a:ext cx="74613" cy="74613"/>
            </a:xfrm>
            <a:prstGeom prst="rect">
              <a:avLst/>
            </a:pr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3DA9334-2BB9-40D3-BE8B-EE352E5CEA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1977" y="865705"/>
            <a:ext cx="8014944" cy="4320000"/>
          </a:xfrm>
          <a:prstGeom prst="roundRect">
            <a:avLst>
              <a:gd name="adj" fmla="val 2355"/>
            </a:avLst>
          </a:prstGeom>
          <a:noFill/>
          <a:ln w="6350">
            <a:solidFill>
              <a:srgbClr val="B0955A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981765707">
                  <a:custGeom>
                    <a:avLst/>
                    <a:gdLst>
                      <a:gd name="connsiteX0" fmla="*/ 0 w 8014944"/>
                      <a:gd name="connsiteY0" fmla="*/ 0 h 4752975"/>
                      <a:gd name="connsiteX1" fmla="*/ 8014944 w 8014944"/>
                      <a:gd name="connsiteY1" fmla="*/ 0 h 4752975"/>
                      <a:gd name="connsiteX2" fmla="*/ 8014944 w 8014944"/>
                      <a:gd name="connsiteY2" fmla="*/ 4752975 h 4752975"/>
                      <a:gd name="connsiteX3" fmla="*/ 0 w 8014944"/>
                      <a:gd name="connsiteY3" fmla="*/ 4752975 h 4752975"/>
                      <a:gd name="connsiteX4" fmla="*/ 0 w 8014944"/>
                      <a:gd name="connsiteY4" fmla="*/ 0 h 4752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14944" h="4752975" fill="none" extrusionOk="0">
                        <a:moveTo>
                          <a:pt x="0" y="0"/>
                        </a:moveTo>
                        <a:cubicBezTo>
                          <a:pt x="2469169" y="-33775"/>
                          <a:pt x="5302738" y="138873"/>
                          <a:pt x="8014944" y="0"/>
                        </a:cubicBezTo>
                        <a:cubicBezTo>
                          <a:pt x="7941173" y="1429971"/>
                          <a:pt x="7859061" y="2528328"/>
                          <a:pt x="8014944" y="4752975"/>
                        </a:cubicBezTo>
                        <a:cubicBezTo>
                          <a:pt x="6675304" y="4615645"/>
                          <a:pt x="2213847" y="4615119"/>
                          <a:pt x="0" y="4752975"/>
                        </a:cubicBezTo>
                        <a:cubicBezTo>
                          <a:pt x="152408" y="2645070"/>
                          <a:pt x="73868" y="2083642"/>
                          <a:pt x="0" y="0"/>
                        </a:cubicBezTo>
                        <a:close/>
                      </a:path>
                      <a:path w="8014944" h="4752975" stroke="0" extrusionOk="0">
                        <a:moveTo>
                          <a:pt x="0" y="0"/>
                        </a:moveTo>
                        <a:cubicBezTo>
                          <a:pt x="4005170" y="-101487"/>
                          <a:pt x="4686723" y="-162162"/>
                          <a:pt x="8014944" y="0"/>
                        </a:cubicBezTo>
                        <a:cubicBezTo>
                          <a:pt x="8075657" y="1710685"/>
                          <a:pt x="7953872" y="3455256"/>
                          <a:pt x="8014944" y="4752975"/>
                        </a:cubicBezTo>
                        <a:cubicBezTo>
                          <a:pt x="4454198" y="4803040"/>
                          <a:pt x="2084990" y="4594526"/>
                          <a:pt x="0" y="4752975"/>
                        </a:cubicBezTo>
                        <a:cubicBezTo>
                          <a:pt x="-24452" y="3817843"/>
                          <a:pt x="-67663" y="97715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200" b="1">
                <a:solidFill>
                  <a:schemeClr val="tx1"/>
                </a:solidFill>
              </a:rPr>
              <a:t>Prawie co piąty badany </a:t>
            </a:r>
            <a:r>
              <a:rPr lang="pl-PL" sz="1200">
                <a:solidFill>
                  <a:schemeClr val="tx1"/>
                </a:solidFill>
              </a:rPr>
              <a:t>(18%) </a:t>
            </a:r>
            <a:r>
              <a:rPr lang="pl-PL" sz="1200" b="1">
                <a:solidFill>
                  <a:schemeClr val="tx1"/>
                </a:solidFill>
              </a:rPr>
              <a:t>zachowuje się biernie w sytuacji, w której jest świadkiem nielegalnych działań dotyczących środowiska</a:t>
            </a:r>
            <a:r>
              <a:rPr lang="pl-PL" sz="1200">
                <a:solidFill>
                  <a:schemeClr val="tx1"/>
                </a:solidFill>
              </a:rPr>
              <a:t>, takich jak np. wyrzucanie śmieci do lasu, spalanie śmieci lub odprowadzanie zanieczyszczeń do wód. </a:t>
            </a:r>
            <a:r>
              <a:rPr lang="pl-PL" sz="1200" b="1">
                <a:solidFill>
                  <a:schemeClr val="tx1"/>
                </a:solidFill>
              </a:rPr>
              <a:t>Najczęściej podejmowanie działania w tym zakresie to zgłoszenie do straży miejskiej </a:t>
            </a:r>
            <a:r>
              <a:rPr lang="pl-PL" sz="1200">
                <a:solidFill>
                  <a:schemeClr val="tx1"/>
                </a:solidFill>
              </a:rPr>
              <a:t>(23%), zgłoszenie do urzędu miasta/gminy (12%) lub bezpośrednie zwrócenie uwagi osobie podejmującej nielegalne działania (9%). Najczęściej nielegalne działania </a:t>
            </a:r>
            <a:r>
              <a:rPr lang="pl-PL" sz="1200" b="1">
                <a:solidFill>
                  <a:schemeClr val="tx1"/>
                </a:solidFill>
              </a:rPr>
              <a:t>do straży miejskiej </a:t>
            </a:r>
            <a:r>
              <a:rPr lang="pl-PL" sz="1200">
                <a:solidFill>
                  <a:schemeClr val="tx1"/>
                </a:solidFill>
              </a:rPr>
              <a:t>zgłaszają mieszkańcy </a:t>
            </a:r>
            <a:r>
              <a:rPr lang="pl-PL" sz="1200" b="1">
                <a:solidFill>
                  <a:schemeClr val="tx1"/>
                </a:solidFill>
              </a:rPr>
              <a:t>miast pomiędzy 50 001-200 000</a:t>
            </a:r>
            <a:r>
              <a:rPr lang="pl-PL" sz="1200">
                <a:solidFill>
                  <a:schemeClr val="tx1"/>
                </a:solidFill>
              </a:rPr>
              <a:t> </a:t>
            </a:r>
            <a:r>
              <a:rPr lang="pl-PL" sz="1200" b="1">
                <a:solidFill>
                  <a:schemeClr val="tx1"/>
                </a:solidFill>
              </a:rPr>
              <a:t>mieszkańców</a:t>
            </a:r>
            <a:r>
              <a:rPr lang="pl-PL" sz="1200">
                <a:solidFill>
                  <a:schemeClr val="tx1"/>
                </a:solidFill>
              </a:rPr>
              <a:t> (34%). </a:t>
            </a:r>
            <a:r>
              <a:rPr lang="pl-PL" sz="1200"/>
              <a:t>Mieszkańcy </a:t>
            </a:r>
            <a:r>
              <a:rPr lang="pl-PL" sz="1200" b="1"/>
              <a:t>dużych miast powyżej 201 tys</a:t>
            </a:r>
            <a:r>
              <a:rPr lang="pl-PL" sz="1200"/>
              <a:t>. mieszkańców </a:t>
            </a:r>
            <a:r>
              <a:rPr lang="pl-PL" sz="1200" b="1"/>
              <a:t>rzadziej </a:t>
            </a:r>
            <a:r>
              <a:rPr lang="pl-PL" sz="1200"/>
              <a:t>niż mieszkańcy mniejszych miast </a:t>
            </a:r>
            <a:r>
              <a:rPr lang="pl-PL" sz="1200" b="1"/>
              <a:t>zgłaszają takie przypadki do urzędu miasta </a:t>
            </a:r>
            <a:r>
              <a:rPr lang="pl-PL" sz="1200"/>
              <a:t>(5%) i </a:t>
            </a:r>
            <a:r>
              <a:rPr lang="pl-PL" sz="1200" b="1"/>
              <a:t>rzadziej zwracają uwagę osobie</a:t>
            </a:r>
            <a:r>
              <a:rPr lang="pl-PL" sz="1200"/>
              <a:t>, która takiego czynu dokonała (6%).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200" b="1">
                <a:solidFill>
                  <a:schemeClr val="tx1"/>
                </a:solidFill>
              </a:rPr>
              <a:t>Zaufanie do Ministerstwa Klimatu i Środowiska </a:t>
            </a:r>
            <a:r>
              <a:rPr lang="pl-PL" sz="1200">
                <a:solidFill>
                  <a:schemeClr val="tx1"/>
                </a:solidFill>
              </a:rPr>
              <a:t>w kwestiach związanych ze środowiskiem naturalnym i klimatem, </a:t>
            </a:r>
            <a:r>
              <a:rPr lang="pl-PL" sz="1200" b="1">
                <a:solidFill>
                  <a:schemeClr val="tx1"/>
                </a:solidFill>
              </a:rPr>
              <a:t>jest ograniczone</a:t>
            </a:r>
            <a:r>
              <a:rPr lang="pl-PL" sz="1200">
                <a:solidFill>
                  <a:schemeClr val="tx1"/>
                </a:solidFill>
              </a:rPr>
              <a:t>: 36% mieszkańców Polski ufa Ministerstwu w tym zakresie, a 59% wprost przeciwnie. </a:t>
            </a:r>
            <a:r>
              <a:rPr lang="pl-PL" sz="1200" b="1">
                <a:solidFill>
                  <a:schemeClr val="tx1"/>
                </a:solidFill>
              </a:rPr>
              <a:t>Największe zaufanie do Ministerstwa mają osoby z najmłodszej grupy wiekowej </a:t>
            </a:r>
            <a:r>
              <a:rPr lang="pl-PL" sz="1200">
                <a:solidFill>
                  <a:schemeClr val="tx1"/>
                </a:solidFill>
              </a:rPr>
              <a:t>(48%), a najniższe z najstarszej (24%). </a:t>
            </a:r>
            <a:r>
              <a:rPr lang="pl-PL" sz="1200" b="1">
                <a:solidFill>
                  <a:schemeClr val="tx1"/>
                </a:solidFill>
              </a:rPr>
              <a:t>Zaufanie jest również większe w grupie osób niepracujących</a:t>
            </a:r>
            <a:r>
              <a:rPr lang="pl-PL" sz="1200">
                <a:solidFill>
                  <a:schemeClr val="tx1"/>
                </a:solidFill>
              </a:rPr>
              <a:t> (54%) oraz uczniów/studentów (49%). Najmniejsze zaufanie przejawiają osoby na emeryturze lub rencie (26%), oraz te o najwyższych dochodach gospodarstwa domowego (30%).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200" b="1">
                <a:solidFill>
                  <a:schemeClr val="tx1"/>
                </a:solidFill>
              </a:rPr>
              <a:t>Program Moja Woda jest znany 35% mieszkańcom Polski</a:t>
            </a:r>
            <a:r>
              <a:rPr lang="pl-PL" sz="1200">
                <a:solidFill>
                  <a:schemeClr val="tx1"/>
                </a:solidFill>
              </a:rPr>
              <a:t>: im starsza grupa wiekowa tym wyższa znajomość programu (42% wśród osób powyżej 60 roku życia). O programie </a:t>
            </a:r>
            <a:r>
              <a:rPr lang="pl-PL" sz="1200" b="1">
                <a:solidFill>
                  <a:schemeClr val="tx1"/>
                </a:solidFill>
              </a:rPr>
              <a:t>częściej słyszeli mężczyźni </a:t>
            </a:r>
            <a:r>
              <a:rPr lang="pl-PL" sz="1200">
                <a:solidFill>
                  <a:schemeClr val="tx1"/>
                </a:solidFill>
              </a:rPr>
              <a:t>(39%) niż kobiety (32%).</a:t>
            </a:r>
          </a:p>
          <a:p>
            <a:pPr marL="0" indent="0">
              <a:buNone/>
            </a:pPr>
            <a:endParaRPr lang="pl-PL" sz="1200" b="1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20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20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2434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F47DDF02-0B14-43DA-84E0-DB06598D6056}"/>
              </a:ext>
            </a:extLst>
          </p:cNvPr>
          <p:cNvSpPr txBox="1"/>
          <p:nvPr/>
        </p:nvSpPr>
        <p:spPr>
          <a:xfrm>
            <a:off x="5773594" y="2022856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Autorka raportu:</a:t>
            </a:r>
          </a:p>
          <a:p>
            <a:pPr algn="r"/>
            <a:r>
              <a:rPr lang="pl-PL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Katarzyna Kępka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E58B62D9-5D75-42D2-A6D1-6E8035F99E13}"/>
              </a:ext>
            </a:extLst>
          </p:cNvPr>
          <p:cNvSpPr txBox="1"/>
          <p:nvPr/>
        </p:nvSpPr>
        <p:spPr>
          <a:xfrm>
            <a:off x="238944" y="5071700"/>
            <a:ext cx="2808312" cy="71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pl-PL" sz="1200"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Opracowane dla Ministerstwa Klimatu</a:t>
            </a:r>
            <a:br>
              <a:rPr lang="pl-PL" sz="1200"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</a:br>
            <a:r>
              <a:rPr lang="pl-PL" sz="1200"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i Środowiska przez </a:t>
            </a:r>
            <a:r>
              <a:rPr lang="pl-PL" sz="1200" spc="-10"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PBS Sp. z o.o. i BR Spółka z o.o.</a:t>
            </a:r>
            <a:endParaRPr lang="pl-PL" sz="1200">
              <a:effectLst/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7B6E997B-FAF7-4742-AB5B-071738165AF8}"/>
              </a:ext>
            </a:extLst>
          </p:cNvPr>
          <p:cNvSpPr/>
          <p:nvPr/>
        </p:nvSpPr>
        <p:spPr>
          <a:xfrm>
            <a:off x="0" y="0"/>
            <a:ext cx="2498643" cy="4970352"/>
          </a:xfrm>
          <a:prstGeom prst="rect">
            <a:avLst/>
          </a:prstGeom>
          <a:solidFill>
            <a:srgbClr val="E0D5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5703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sz="1600"/>
              <a:t>Informacje o projekcie</a:t>
            </a: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4515223"/>
              </p:ext>
            </p:extLst>
          </p:nvPr>
        </p:nvGraphicFramePr>
        <p:xfrm>
          <a:off x="683568" y="1196752"/>
          <a:ext cx="7560840" cy="32552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17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30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r"/>
                      <a:r>
                        <a:rPr lang="pl-PL" sz="1200" b="0"/>
                        <a:t>cel</a:t>
                      </a:r>
                      <a:r>
                        <a:rPr lang="pl-PL" sz="1200" b="0" baseline="0"/>
                        <a:t> badania</a:t>
                      </a:r>
                      <a:endParaRPr lang="pl-PL" sz="12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/>
                        <a:t>Poznanie stanu wiedzy, poziomu świadomości, postaw mieszkańców Polski względem zachowania i ochrony środowiska naturalnego oraz wspierania efektywnego gospodarowania zasobami</a:t>
                      </a:r>
                    </a:p>
                  </a:txBody>
                  <a:tcPr anchor="ctr"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7413">
                <a:tc>
                  <a:txBody>
                    <a:bodyPr/>
                    <a:lstStyle/>
                    <a:p>
                      <a:pPr algn="r"/>
                      <a:r>
                        <a:rPr lang="pl-PL" sz="1200" b="0"/>
                        <a:t>próba</a:t>
                      </a:r>
                      <a:endParaRPr lang="pl-PL" sz="12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200" b="0" baseline="0">
                          <a:solidFill>
                            <a:schemeClr val="tx1"/>
                          </a:solidFill>
                          <a:latin typeface="+mn-lt"/>
                          <a:cs typeface="+mn-cs"/>
                        </a:rPr>
                        <a:t>Reprezentatywna próba mieszkańców Polski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200" b="1" baseline="0">
                          <a:solidFill>
                            <a:schemeClr val="tx1"/>
                          </a:solidFill>
                          <a:latin typeface="+mn-lt"/>
                          <a:cs typeface="+mn-cs"/>
                        </a:rPr>
                        <a:t>N=1004</a:t>
                      </a:r>
                    </a:p>
                  </a:txBody>
                  <a:tcPr anchor="ctr"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0590">
                <a:tc>
                  <a:txBody>
                    <a:bodyPr/>
                    <a:lstStyle/>
                    <a:p>
                      <a:pPr algn="r"/>
                      <a:r>
                        <a:rPr lang="pl-PL" sz="1200" b="0"/>
                        <a:t>metodologia</a:t>
                      </a:r>
                      <a:endParaRPr lang="pl-PL" sz="12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/>
                        <a:t>Badanie zrealizowano metodą</a:t>
                      </a:r>
                      <a:r>
                        <a:rPr lang="pl-PL" sz="1200" baseline="0"/>
                        <a:t> </a:t>
                      </a:r>
                      <a:r>
                        <a:rPr lang="pl-PL" sz="1200" b="1"/>
                        <a:t>CATI </a:t>
                      </a:r>
                      <a:endParaRPr lang="pl-PL" sz="1200" i="1">
                        <a:solidFill>
                          <a:schemeClr val="tx1"/>
                        </a:solidFill>
                        <a:latin typeface="+mn-lt"/>
                        <a:cs typeface="Calibri" pitchFamily="34" charset="0"/>
                      </a:endParaRPr>
                    </a:p>
                  </a:txBody>
                  <a:tcPr anchor="ctr"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0590">
                <a:tc>
                  <a:txBody>
                    <a:bodyPr/>
                    <a:lstStyle/>
                    <a:p>
                      <a:pPr algn="r"/>
                      <a:r>
                        <a:rPr lang="pl-PL" sz="1200" b="0"/>
                        <a:t>realizacja</a:t>
                      </a:r>
                      <a:endParaRPr lang="pl-PL" sz="12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latin typeface="+mn-lt"/>
                        </a:rPr>
                        <a:t>Listopad 2021 r.</a:t>
                      </a:r>
                    </a:p>
                  </a:txBody>
                  <a:tcPr anchor="ctr"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0590">
                <a:tc>
                  <a:txBody>
                    <a:bodyPr/>
                    <a:lstStyle/>
                    <a:p>
                      <a:pPr algn="r"/>
                      <a:r>
                        <a:rPr lang="pl-PL" sz="1200" b="0"/>
                        <a:t>wykonawca</a:t>
                      </a:r>
                      <a:endParaRPr lang="pl-PL" sz="12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200">
                          <a:solidFill>
                            <a:schemeClr val="tx1"/>
                          </a:solidFill>
                          <a:latin typeface="+mn-lt"/>
                        </a:rPr>
                        <a:t>PBS  sp. z o.</a:t>
                      </a:r>
                      <a:r>
                        <a:rPr lang="pl-PL" sz="1200" baseline="0">
                          <a:solidFill>
                            <a:schemeClr val="tx1"/>
                          </a:solidFill>
                          <a:latin typeface="+mn-lt"/>
                        </a:rPr>
                        <a:t>o.</a:t>
                      </a:r>
                      <a:endParaRPr lang="pl-PL" sz="12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4" name="Grupa 3">
            <a:extLst>
              <a:ext uri="{FF2B5EF4-FFF2-40B4-BE49-F238E27FC236}">
                <a16:creationId xmlns:a16="http://schemas.microsoft.com/office/drawing/2014/main" id="{C4BCBA43-AB8D-4FBC-9F1D-D07A026978EE}"/>
              </a:ext>
            </a:extLst>
          </p:cNvPr>
          <p:cNvGrpSpPr/>
          <p:nvPr/>
        </p:nvGrpSpPr>
        <p:grpSpPr>
          <a:xfrm>
            <a:off x="262673" y="197711"/>
            <a:ext cx="359852" cy="359852"/>
            <a:chOff x="7127875" y="3567113"/>
            <a:chExt cx="674688" cy="674688"/>
          </a:xfrm>
        </p:grpSpPr>
        <p:sp>
          <p:nvSpPr>
            <p:cNvPr id="5" name="Freeform 13">
              <a:extLst>
                <a:ext uri="{FF2B5EF4-FFF2-40B4-BE49-F238E27FC236}">
                  <a16:creationId xmlns:a16="http://schemas.microsoft.com/office/drawing/2014/main" id="{53E1D419-CBE6-45BD-AF18-D13A118F1B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7875" y="3567113"/>
              <a:ext cx="674688" cy="674688"/>
            </a:xfrm>
            <a:custGeom>
              <a:avLst/>
              <a:gdLst>
                <a:gd name="T0" fmla="*/ 3371 w 3398"/>
                <a:gd name="T1" fmla="*/ 2002 h 3401"/>
                <a:gd name="T2" fmla="*/ 3265 w 3398"/>
                <a:gd name="T3" fmla="*/ 2362 h 3401"/>
                <a:gd name="T4" fmla="*/ 3085 w 3398"/>
                <a:gd name="T5" fmla="*/ 2685 h 3401"/>
                <a:gd name="T6" fmla="*/ 2842 w 3398"/>
                <a:gd name="T7" fmla="*/ 2958 h 3401"/>
                <a:gd name="T8" fmla="*/ 2545 w 3398"/>
                <a:gd name="T9" fmla="*/ 3175 h 3401"/>
                <a:gd name="T10" fmla="*/ 2204 w 3398"/>
                <a:gd name="T11" fmla="*/ 3324 h 3401"/>
                <a:gd name="T12" fmla="*/ 1829 w 3398"/>
                <a:gd name="T13" fmla="*/ 3396 h 3401"/>
                <a:gd name="T14" fmla="*/ 1483 w 3398"/>
                <a:gd name="T15" fmla="*/ 3387 h 3401"/>
                <a:gd name="T16" fmla="*/ 1115 w 3398"/>
                <a:gd name="T17" fmla="*/ 3297 h 3401"/>
                <a:gd name="T18" fmla="*/ 784 w 3398"/>
                <a:gd name="T19" fmla="*/ 3133 h 3401"/>
                <a:gd name="T20" fmla="*/ 498 w 3398"/>
                <a:gd name="T21" fmla="*/ 2902 h 3401"/>
                <a:gd name="T22" fmla="*/ 268 w 3398"/>
                <a:gd name="T23" fmla="*/ 2616 h 3401"/>
                <a:gd name="T24" fmla="*/ 103 w 3398"/>
                <a:gd name="T25" fmla="*/ 2285 h 3401"/>
                <a:gd name="T26" fmla="*/ 14 w 3398"/>
                <a:gd name="T27" fmla="*/ 1917 h 3401"/>
                <a:gd name="T28" fmla="*/ 5 w 3398"/>
                <a:gd name="T29" fmla="*/ 1570 h 3401"/>
                <a:gd name="T30" fmla="*/ 76 w 3398"/>
                <a:gd name="T31" fmla="*/ 1195 h 3401"/>
                <a:gd name="T32" fmla="*/ 226 w 3398"/>
                <a:gd name="T33" fmla="*/ 854 h 3401"/>
                <a:gd name="T34" fmla="*/ 442 w 3398"/>
                <a:gd name="T35" fmla="*/ 557 h 3401"/>
                <a:gd name="T36" fmla="*/ 716 w 3398"/>
                <a:gd name="T37" fmla="*/ 314 h 3401"/>
                <a:gd name="T38" fmla="*/ 1038 w 3398"/>
                <a:gd name="T39" fmla="*/ 134 h 3401"/>
                <a:gd name="T40" fmla="*/ 1399 w 3398"/>
                <a:gd name="T41" fmla="*/ 27 h 3401"/>
                <a:gd name="T42" fmla="*/ 1743 w 3398"/>
                <a:gd name="T43" fmla="*/ 1 h 3401"/>
                <a:gd name="T44" fmla="*/ 2124 w 3398"/>
                <a:gd name="T45" fmla="*/ 54 h 3401"/>
                <a:gd name="T46" fmla="*/ 2473 w 3398"/>
                <a:gd name="T47" fmla="*/ 186 h 3401"/>
                <a:gd name="T48" fmla="*/ 2780 w 3398"/>
                <a:gd name="T49" fmla="*/ 388 h 3401"/>
                <a:gd name="T50" fmla="*/ 3036 w 3398"/>
                <a:gd name="T51" fmla="*/ 650 h 3401"/>
                <a:gd name="T52" fmla="*/ 3231 w 3398"/>
                <a:gd name="T53" fmla="*/ 963 h 3401"/>
                <a:gd name="T54" fmla="*/ 3354 w 3398"/>
                <a:gd name="T55" fmla="*/ 1316 h 3401"/>
                <a:gd name="T56" fmla="*/ 3398 w 3398"/>
                <a:gd name="T57" fmla="*/ 1700 h 3401"/>
                <a:gd name="T58" fmla="*/ 3217 w 3398"/>
                <a:gd name="T59" fmla="*/ 1466 h 3401"/>
                <a:gd name="T60" fmla="*/ 3128 w 3398"/>
                <a:gd name="T61" fmla="*/ 1136 h 3401"/>
                <a:gd name="T62" fmla="*/ 2972 w 3398"/>
                <a:gd name="T63" fmla="*/ 841 h 3401"/>
                <a:gd name="T64" fmla="*/ 2758 w 3398"/>
                <a:gd name="T65" fmla="*/ 588 h 3401"/>
                <a:gd name="T66" fmla="*/ 2495 w 3398"/>
                <a:gd name="T67" fmla="*/ 386 h 3401"/>
                <a:gd name="T68" fmla="*/ 2192 w 3398"/>
                <a:gd name="T69" fmla="*/ 244 h 3401"/>
                <a:gd name="T70" fmla="*/ 1856 w 3398"/>
                <a:gd name="T71" fmla="*/ 172 h 3401"/>
                <a:gd name="T72" fmla="*/ 1542 w 3398"/>
                <a:gd name="T73" fmla="*/ 172 h 3401"/>
                <a:gd name="T74" fmla="*/ 1206 w 3398"/>
                <a:gd name="T75" fmla="*/ 244 h 3401"/>
                <a:gd name="T76" fmla="*/ 903 w 3398"/>
                <a:gd name="T77" fmla="*/ 386 h 3401"/>
                <a:gd name="T78" fmla="*/ 640 w 3398"/>
                <a:gd name="T79" fmla="*/ 588 h 3401"/>
                <a:gd name="T80" fmla="*/ 426 w 3398"/>
                <a:gd name="T81" fmla="*/ 841 h 3401"/>
                <a:gd name="T82" fmla="*/ 270 w 3398"/>
                <a:gd name="T83" fmla="*/ 1136 h 3401"/>
                <a:gd name="T84" fmla="*/ 181 w 3398"/>
                <a:gd name="T85" fmla="*/ 1466 h 3401"/>
                <a:gd name="T86" fmla="*/ 165 w 3398"/>
                <a:gd name="T87" fmla="*/ 1779 h 3401"/>
                <a:gd name="T88" fmla="*/ 222 w 3398"/>
                <a:gd name="T89" fmla="*/ 2121 h 3401"/>
                <a:gd name="T90" fmla="*/ 349 w 3398"/>
                <a:gd name="T91" fmla="*/ 2433 h 3401"/>
                <a:gd name="T92" fmla="*/ 538 w 3398"/>
                <a:gd name="T93" fmla="*/ 2706 h 3401"/>
                <a:gd name="T94" fmla="*/ 780 w 3398"/>
                <a:gd name="T95" fmla="*/ 2931 h 3401"/>
                <a:gd name="T96" fmla="*/ 1067 w 3398"/>
                <a:gd name="T97" fmla="*/ 3101 h 3401"/>
                <a:gd name="T98" fmla="*/ 1390 w 3398"/>
                <a:gd name="T99" fmla="*/ 3206 h 3401"/>
                <a:gd name="T100" fmla="*/ 1699 w 3398"/>
                <a:gd name="T101" fmla="*/ 3237 h 3401"/>
                <a:gd name="T102" fmla="*/ 2045 w 3398"/>
                <a:gd name="T103" fmla="*/ 3198 h 3401"/>
                <a:gd name="T104" fmla="*/ 2365 w 3398"/>
                <a:gd name="T105" fmla="*/ 3085 h 3401"/>
                <a:gd name="T106" fmla="*/ 2647 w 3398"/>
                <a:gd name="T107" fmla="*/ 2909 h 3401"/>
                <a:gd name="T108" fmla="*/ 2884 w 3398"/>
                <a:gd name="T109" fmla="*/ 2678 h 3401"/>
                <a:gd name="T110" fmla="*/ 3067 w 3398"/>
                <a:gd name="T111" fmla="*/ 2400 h 3401"/>
                <a:gd name="T112" fmla="*/ 3187 w 3398"/>
                <a:gd name="T113" fmla="*/ 2084 h 3401"/>
                <a:gd name="T114" fmla="*/ 3234 w 3398"/>
                <a:gd name="T115" fmla="*/ 1739 h 3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398" h="3401">
                  <a:moveTo>
                    <a:pt x="3398" y="1700"/>
                  </a:moveTo>
                  <a:lnTo>
                    <a:pt x="3398" y="1700"/>
                  </a:lnTo>
                  <a:lnTo>
                    <a:pt x="3397" y="1744"/>
                  </a:lnTo>
                  <a:lnTo>
                    <a:pt x="3396" y="1788"/>
                  </a:lnTo>
                  <a:lnTo>
                    <a:pt x="3394" y="1831"/>
                  </a:lnTo>
                  <a:lnTo>
                    <a:pt x="3389" y="1875"/>
                  </a:lnTo>
                  <a:lnTo>
                    <a:pt x="3385" y="1917"/>
                  </a:lnTo>
                  <a:lnTo>
                    <a:pt x="3378" y="1959"/>
                  </a:lnTo>
                  <a:lnTo>
                    <a:pt x="3371" y="2002"/>
                  </a:lnTo>
                  <a:lnTo>
                    <a:pt x="3363" y="2043"/>
                  </a:lnTo>
                  <a:lnTo>
                    <a:pt x="3354" y="2084"/>
                  </a:lnTo>
                  <a:lnTo>
                    <a:pt x="3344" y="2125"/>
                  </a:lnTo>
                  <a:lnTo>
                    <a:pt x="3334" y="2166"/>
                  </a:lnTo>
                  <a:lnTo>
                    <a:pt x="3322" y="2205"/>
                  </a:lnTo>
                  <a:lnTo>
                    <a:pt x="3308" y="2246"/>
                  </a:lnTo>
                  <a:lnTo>
                    <a:pt x="3295" y="2285"/>
                  </a:lnTo>
                  <a:lnTo>
                    <a:pt x="3280" y="2324"/>
                  </a:lnTo>
                  <a:lnTo>
                    <a:pt x="3265" y="2362"/>
                  </a:lnTo>
                  <a:lnTo>
                    <a:pt x="3248" y="2400"/>
                  </a:lnTo>
                  <a:lnTo>
                    <a:pt x="3231" y="2437"/>
                  </a:lnTo>
                  <a:lnTo>
                    <a:pt x="3213" y="2474"/>
                  </a:lnTo>
                  <a:lnTo>
                    <a:pt x="3194" y="2510"/>
                  </a:lnTo>
                  <a:lnTo>
                    <a:pt x="3173" y="2546"/>
                  </a:lnTo>
                  <a:lnTo>
                    <a:pt x="3152" y="2581"/>
                  </a:lnTo>
                  <a:lnTo>
                    <a:pt x="3131" y="2616"/>
                  </a:lnTo>
                  <a:lnTo>
                    <a:pt x="3108" y="2651"/>
                  </a:lnTo>
                  <a:lnTo>
                    <a:pt x="3085" y="2685"/>
                  </a:lnTo>
                  <a:lnTo>
                    <a:pt x="3061" y="2717"/>
                  </a:lnTo>
                  <a:lnTo>
                    <a:pt x="3036" y="2750"/>
                  </a:lnTo>
                  <a:lnTo>
                    <a:pt x="3010" y="2782"/>
                  </a:lnTo>
                  <a:lnTo>
                    <a:pt x="2983" y="2813"/>
                  </a:lnTo>
                  <a:lnTo>
                    <a:pt x="2956" y="2843"/>
                  </a:lnTo>
                  <a:lnTo>
                    <a:pt x="2929" y="2873"/>
                  </a:lnTo>
                  <a:lnTo>
                    <a:pt x="2900" y="2902"/>
                  </a:lnTo>
                  <a:lnTo>
                    <a:pt x="2871" y="2931"/>
                  </a:lnTo>
                  <a:lnTo>
                    <a:pt x="2842" y="2958"/>
                  </a:lnTo>
                  <a:lnTo>
                    <a:pt x="2811" y="2985"/>
                  </a:lnTo>
                  <a:lnTo>
                    <a:pt x="2780" y="3012"/>
                  </a:lnTo>
                  <a:lnTo>
                    <a:pt x="2748" y="3038"/>
                  </a:lnTo>
                  <a:lnTo>
                    <a:pt x="2716" y="3063"/>
                  </a:lnTo>
                  <a:lnTo>
                    <a:pt x="2683" y="3087"/>
                  </a:lnTo>
                  <a:lnTo>
                    <a:pt x="2649" y="3110"/>
                  </a:lnTo>
                  <a:lnTo>
                    <a:pt x="2614" y="3133"/>
                  </a:lnTo>
                  <a:lnTo>
                    <a:pt x="2581" y="3154"/>
                  </a:lnTo>
                  <a:lnTo>
                    <a:pt x="2545" y="3175"/>
                  </a:lnTo>
                  <a:lnTo>
                    <a:pt x="2509" y="3196"/>
                  </a:lnTo>
                  <a:lnTo>
                    <a:pt x="2473" y="3215"/>
                  </a:lnTo>
                  <a:lnTo>
                    <a:pt x="2436" y="3233"/>
                  </a:lnTo>
                  <a:lnTo>
                    <a:pt x="2399" y="3250"/>
                  </a:lnTo>
                  <a:lnTo>
                    <a:pt x="2360" y="3267"/>
                  </a:lnTo>
                  <a:lnTo>
                    <a:pt x="2322" y="3282"/>
                  </a:lnTo>
                  <a:lnTo>
                    <a:pt x="2284" y="3297"/>
                  </a:lnTo>
                  <a:lnTo>
                    <a:pt x="2244" y="3310"/>
                  </a:lnTo>
                  <a:lnTo>
                    <a:pt x="2204" y="3324"/>
                  </a:lnTo>
                  <a:lnTo>
                    <a:pt x="2165" y="3336"/>
                  </a:lnTo>
                  <a:lnTo>
                    <a:pt x="2124" y="3346"/>
                  </a:lnTo>
                  <a:lnTo>
                    <a:pt x="2083" y="3357"/>
                  </a:lnTo>
                  <a:lnTo>
                    <a:pt x="2042" y="3366"/>
                  </a:lnTo>
                  <a:lnTo>
                    <a:pt x="2000" y="3374"/>
                  </a:lnTo>
                  <a:lnTo>
                    <a:pt x="1958" y="3381"/>
                  </a:lnTo>
                  <a:lnTo>
                    <a:pt x="1916" y="3387"/>
                  </a:lnTo>
                  <a:lnTo>
                    <a:pt x="1873" y="3392"/>
                  </a:lnTo>
                  <a:lnTo>
                    <a:pt x="1829" y="3396"/>
                  </a:lnTo>
                  <a:lnTo>
                    <a:pt x="1787" y="3398"/>
                  </a:lnTo>
                  <a:lnTo>
                    <a:pt x="1743" y="3399"/>
                  </a:lnTo>
                  <a:lnTo>
                    <a:pt x="1699" y="3401"/>
                  </a:lnTo>
                  <a:lnTo>
                    <a:pt x="1699" y="3401"/>
                  </a:lnTo>
                  <a:lnTo>
                    <a:pt x="1655" y="3399"/>
                  </a:lnTo>
                  <a:lnTo>
                    <a:pt x="1611" y="3398"/>
                  </a:lnTo>
                  <a:lnTo>
                    <a:pt x="1569" y="3396"/>
                  </a:lnTo>
                  <a:lnTo>
                    <a:pt x="1526" y="3392"/>
                  </a:lnTo>
                  <a:lnTo>
                    <a:pt x="1483" y="3387"/>
                  </a:lnTo>
                  <a:lnTo>
                    <a:pt x="1440" y="3381"/>
                  </a:lnTo>
                  <a:lnTo>
                    <a:pt x="1399" y="3374"/>
                  </a:lnTo>
                  <a:lnTo>
                    <a:pt x="1357" y="3366"/>
                  </a:lnTo>
                  <a:lnTo>
                    <a:pt x="1316" y="3357"/>
                  </a:lnTo>
                  <a:lnTo>
                    <a:pt x="1275" y="3346"/>
                  </a:lnTo>
                  <a:lnTo>
                    <a:pt x="1235" y="3336"/>
                  </a:lnTo>
                  <a:lnTo>
                    <a:pt x="1194" y="3324"/>
                  </a:lnTo>
                  <a:lnTo>
                    <a:pt x="1155" y="3310"/>
                  </a:lnTo>
                  <a:lnTo>
                    <a:pt x="1115" y="3297"/>
                  </a:lnTo>
                  <a:lnTo>
                    <a:pt x="1076" y="3282"/>
                  </a:lnTo>
                  <a:lnTo>
                    <a:pt x="1038" y="3267"/>
                  </a:lnTo>
                  <a:lnTo>
                    <a:pt x="1000" y="3250"/>
                  </a:lnTo>
                  <a:lnTo>
                    <a:pt x="962" y="3233"/>
                  </a:lnTo>
                  <a:lnTo>
                    <a:pt x="925" y="3215"/>
                  </a:lnTo>
                  <a:lnTo>
                    <a:pt x="889" y="3196"/>
                  </a:lnTo>
                  <a:lnTo>
                    <a:pt x="853" y="3175"/>
                  </a:lnTo>
                  <a:lnTo>
                    <a:pt x="818" y="3154"/>
                  </a:lnTo>
                  <a:lnTo>
                    <a:pt x="784" y="3133"/>
                  </a:lnTo>
                  <a:lnTo>
                    <a:pt x="750" y="3110"/>
                  </a:lnTo>
                  <a:lnTo>
                    <a:pt x="716" y="3087"/>
                  </a:lnTo>
                  <a:lnTo>
                    <a:pt x="682" y="3063"/>
                  </a:lnTo>
                  <a:lnTo>
                    <a:pt x="650" y="3038"/>
                  </a:lnTo>
                  <a:lnTo>
                    <a:pt x="618" y="3012"/>
                  </a:lnTo>
                  <a:lnTo>
                    <a:pt x="588" y="2985"/>
                  </a:lnTo>
                  <a:lnTo>
                    <a:pt x="556" y="2958"/>
                  </a:lnTo>
                  <a:lnTo>
                    <a:pt x="527" y="2931"/>
                  </a:lnTo>
                  <a:lnTo>
                    <a:pt x="498" y="2902"/>
                  </a:lnTo>
                  <a:lnTo>
                    <a:pt x="470" y="2873"/>
                  </a:lnTo>
                  <a:lnTo>
                    <a:pt x="442" y="2843"/>
                  </a:lnTo>
                  <a:lnTo>
                    <a:pt x="415" y="2813"/>
                  </a:lnTo>
                  <a:lnTo>
                    <a:pt x="388" y="2782"/>
                  </a:lnTo>
                  <a:lnTo>
                    <a:pt x="363" y="2750"/>
                  </a:lnTo>
                  <a:lnTo>
                    <a:pt x="338" y="2717"/>
                  </a:lnTo>
                  <a:lnTo>
                    <a:pt x="313" y="2685"/>
                  </a:lnTo>
                  <a:lnTo>
                    <a:pt x="291" y="2651"/>
                  </a:lnTo>
                  <a:lnTo>
                    <a:pt x="268" y="2616"/>
                  </a:lnTo>
                  <a:lnTo>
                    <a:pt x="246" y="2581"/>
                  </a:lnTo>
                  <a:lnTo>
                    <a:pt x="226" y="2546"/>
                  </a:lnTo>
                  <a:lnTo>
                    <a:pt x="206" y="2510"/>
                  </a:lnTo>
                  <a:lnTo>
                    <a:pt x="186" y="2474"/>
                  </a:lnTo>
                  <a:lnTo>
                    <a:pt x="168" y="2437"/>
                  </a:lnTo>
                  <a:lnTo>
                    <a:pt x="150" y="2400"/>
                  </a:lnTo>
                  <a:lnTo>
                    <a:pt x="134" y="2362"/>
                  </a:lnTo>
                  <a:lnTo>
                    <a:pt x="118" y="2324"/>
                  </a:lnTo>
                  <a:lnTo>
                    <a:pt x="103" y="2285"/>
                  </a:lnTo>
                  <a:lnTo>
                    <a:pt x="90" y="2246"/>
                  </a:lnTo>
                  <a:lnTo>
                    <a:pt x="76" y="2205"/>
                  </a:lnTo>
                  <a:lnTo>
                    <a:pt x="65" y="2166"/>
                  </a:lnTo>
                  <a:lnTo>
                    <a:pt x="54" y="2125"/>
                  </a:lnTo>
                  <a:lnTo>
                    <a:pt x="44" y="2084"/>
                  </a:lnTo>
                  <a:lnTo>
                    <a:pt x="35" y="2043"/>
                  </a:lnTo>
                  <a:lnTo>
                    <a:pt x="27" y="2002"/>
                  </a:lnTo>
                  <a:lnTo>
                    <a:pt x="20" y="1959"/>
                  </a:lnTo>
                  <a:lnTo>
                    <a:pt x="14" y="1917"/>
                  </a:lnTo>
                  <a:lnTo>
                    <a:pt x="9" y="1875"/>
                  </a:lnTo>
                  <a:lnTo>
                    <a:pt x="5" y="1831"/>
                  </a:lnTo>
                  <a:lnTo>
                    <a:pt x="2" y="1788"/>
                  </a:lnTo>
                  <a:lnTo>
                    <a:pt x="1" y="1744"/>
                  </a:lnTo>
                  <a:lnTo>
                    <a:pt x="0" y="1700"/>
                  </a:lnTo>
                  <a:lnTo>
                    <a:pt x="0" y="1700"/>
                  </a:lnTo>
                  <a:lnTo>
                    <a:pt x="1" y="1656"/>
                  </a:lnTo>
                  <a:lnTo>
                    <a:pt x="2" y="1612"/>
                  </a:lnTo>
                  <a:lnTo>
                    <a:pt x="5" y="1570"/>
                  </a:lnTo>
                  <a:lnTo>
                    <a:pt x="9" y="1527"/>
                  </a:lnTo>
                  <a:lnTo>
                    <a:pt x="14" y="1484"/>
                  </a:lnTo>
                  <a:lnTo>
                    <a:pt x="20" y="1441"/>
                  </a:lnTo>
                  <a:lnTo>
                    <a:pt x="27" y="1400"/>
                  </a:lnTo>
                  <a:lnTo>
                    <a:pt x="35" y="1358"/>
                  </a:lnTo>
                  <a:lnTo>
                    <a:pt x="44" y="1316"/>
                  </a:lnTo>
                  <a:lnTo>
                    <a:pt x="54" y="1276"/>
                  </a:lnTo>
                  <a:lnTo>
                    <a:pt x="65" y="1234"/>
                  </a:lnTo>
                  <a:lnTo>
                    <a:pt x="76" y="1195"/>
                  </a:lnTo>
                  <a:lnTo>
                    <a:pt x="90" y="1155"/>
                  </a:lnTo>
                  <a:lnTo>
                    <a:pt x="103" y="1116"/>
                  </a:lnTo>
                  <a:lnTo>
                    <a:pt x="118" y="1077"/>
                  </a:lnTo>
                  <a:lnTo>
                    <a:pt x="134" y="1038"/>
                  </a:lnTo>
                  <a:lnTo>
                    <a:pt x="150" y="1000"/>
                  </a:lnTo>
                  <a:lnTo>
                    <a:pt x="168" y="963"/>
                  </a:lnTo>
                  <a:lnTo>
                    <a:pt x="186" y="926"/>
                  </a:lnTo>
                  <a:lnTo>
                    <a:pt x="206" y="890"/>
                  </a:lnTo>
                  <a:lnTo>
                    <a:pt x="226" y="854"/>
                  </a:lnTo>
                  <a:lnTo>
                    <a:pt x="246" y="819"/>
                  </a:lnTo>
                  <a:lnTo>
                    <a:pt x="268" y="784"/>
                  </a:lnTo>
                  <a:lnTo>
                    <a:pt x="291" y="749"/>
                  </a:lnTo>
                  <a:lnTo>
                    <a:pt x="313" y="717"/>
                  </a:lnTo>
                  <a:lnTo>
                    <a:pt x="338" y="683"/>
                  </a:lnTo>
                  <a:lnTo>
                    <a:pt x="363" y="650"/>
                  </a:lnTo>
                  <a:lnTo>
                    <a:pt x="388" y="619"/>
                  </a:lnTo>
                  <a:lnTo>
                    <a:pt x="415" y="588"/>
                  </a:lnTo>
                  <a:lnTo>
                    <a:pt x="442" y="557"/>
                  </a:lnTo>
                  <a:lnTo>
                    <a:pt x="470" y="527"/>
                  </a:lnTo>
                  <a:lnTo>
                    <a:pt x="498" y="498"/>
                  </a:lnTo>
                  <a:lnTo>
                    <a:pt x="527" y="470"/>
                  </a:lnTo>
                  <a:lnTo>
                    <a:pt x="556" y="442"/>
                  </a:lnTo>
                  <a:lnTo>
                    <a:pt x="588" y="415"/>
                  </a:lnTo>
                  <a:lnTo>
                    <a:pt x="618" y="388"/>
                  </a:lnTo>
                  <a:lnTo>
                    <a:pt x="651" y="363"/>
                  </a:lnTo>
                  <a:lnTo>
                    <a:pt x="682" y="338"/>
                  </a:lnTo>
                  <a:lnTo>
                    <a:pt x="716" y="314"/>
                  </a:lnTo>
                  <a:lnTo>
                    <a:pt x="750" y="291"/>
                  </a:lnTo>
                  <a:lnTo>
                    <a:pt x="784" y="269"/>
                  </a:lnTo>
                  <a:lnTo>
                    <a:pt x="818" y="246"/>
                  </a:lnTo>
                  <a:lnTo>
                    <a:pt x="853" y="226"/>
                  </a:lnTo>
                  <a:lnTo>
                    <a:pt x="889" y="206"/>
                  </a:lnTo>
                  <a:lnTo>
                    <a:pt x="925" y="186"/>
                  </a:lnTo>
                  <a:lnTo>
                    <a:pt x="962" y="168"/>
                  </a:lnTo>
                  <a:lnTo>
                    <a:pt x="1000" y="150"/>
                  </a:lnTo>
                  <a:lnTo>
                    <a:pt x="1038" y="134"/>
                  </a:lnTo>
                  <a:lnTo>
                    <a:pt x="1076" y="118"/>
                  </a:lnTo>
                  <a:lnTo>
                    <a:pt x="1115" y="103"/>
                  </a:lnTo>
                  <a:lnTo>
                    <a:pt x="1155" y="90"/>
                  </a:lnTo>
                  <a:lnTo>
                    <a:pt x="1194" y="76"/>
                  </a:lnTo>
                  <a:lnTo>
                    <a:pt x="1235" y="65"/>
                  </a:lnTo>
                  <a:lnTo>
                    <a:pt x="1275" y="54"/>
                  </a:lnTo>
                  <a:lnTo>
                    <a:pt x="1316" y="44"/>
                  </a:lnTo>
                  <a:lnTo>
                    <a:pt x="1357" y="35"/>
                  </a:lnTo>
                  <a:lnTo>
                    <a:pt x="1399" y="27"/>
                  </a:lnTo>
                  <a:lnTo>
                    <a:pt x="1440" y="20"/>
                  </a:lnTo>
                  <a:lnTo>
                    <a:pt x="1483" y="14"/>
                  </a:lnTo>
                  <a:lnTo>
                    <a:pt x="1526" y="9"/>
                  </a:lnTo>
                  <a:lnTo>
                    <a:pt x="1569" y="5"/>
                  </a:lnTo>
                  <a:lnTo>
                    <a:pt x="1611" y="2"/>
                  </a:lnTo>
                  <a:lnTo>
                    <a:pt x="1655" y="1"/>
                  </a:lnTo>
                  <a:lnTo>
                    <a:pt x="1699" y="0"/>
                  </a:lnTo>
                  <a:lnTo>
                    <a:pt x="1699" y="0"/>
                  </a:lnTo>
                  <a:lnTo>
                    <a:pt x="1743" y="1"/>
                  </a:lnTo>
                  <a:lnTo>
                    <a:pt x="1787" y="2"/>
                  </a:lnTo>
                  <a:lnTo>
                    <a:pt x="1829" y="5"/>
                  </a:lnTo>
                  <a:lnTo>
                    <a:pt x="1873" y="9"/>
                  </a:lnTo>
                  <a:lnTo>
                    <a:pt x="1915" y="14"/>
                  </a:lnTo>
                  <a:lnTo>
                    <a:pt x="1958" y="20"/>
                  </a:lnTo>
                  <a:lnTo>
                    <a:pt x="2000" y="27"/>
                  </a:lnTo>
                  <a:lnTo>
                    <a:pt x="2042" y="35"/>
                  </a:lnTo>
                  <a:lnTo>
                    <a:pt x="2083" y="44"/>
                  </a:lnTo>
                  <a:lnTo>
                    <a:pt x="2124" y="54"/>
                  </a:lnTo>
                  <a:lnTo>
                    <a:pt x="2165" y="65"/>
                  </a:lnTo>
                  <a:lnTo>
                    <a:pt x="2204" y="76"/>
                  </a:lnTo>
                  <a:lnTo>
                    <a:pt x="2244" y="90"/>
                  </a:lnTo>
                  <a:lnTo>
                    <a:pt x="2284" y="103"/>
                  </a:lnTo>
                  <a:lnTo>
                    <a:pt x="2322" y="118"/>
                  </a:lnTo>
                  <a:lnTo>
                    <a:pt x="2360" y="134"/>
                  </a:lnTo>
                  <a:lnTo>
                    <a:pt x="2399" y="150"/>
                  </a:lnTo>
                  <a:lnTo>
                    <a:pt x="2436" y="168"/>
                  </a:lnTo>
                  <a:lnTo>
                    <a:pt x="2473" y="186"/>
                  </a:lnTo>
                  <a:lnTo>
                    <a:pt x="2509" y="206"/>
                  </a:lnTo>
                  <a:lnTo>
                    <a:pt x="2545" y="226"/>
                  </a:lnTo>
                  <a:lnTo>
                    <a:pt x="2580" y="246"/>
                  </a:lnTo>
                  <a:lnTo>
                    <a:pt x="2614" y="269"/>
                  </a:lnTo>
                  <a:lnTo>
                    <a:pt x="2649" y="291"/>
                  </a:lnTo>
                  <a:lnTo>
                    <a:pt x="2683" y="314"/>
                  </a:lnTo>
                  <a:lnTo>
                    <a:pt x="2716" y="338"/>
                  </a:lnTo>
                  <a:lnTo>
                    <a:pt x="2748" y="363"/>
                  </a:lnTo>
                  <a:lnTo>
                    <a:pt x="2780" y="388"/>
                  </a:lnTo>
                  <a:lnTo>
                    <a:pt x="2811" y="415"/>
                  </a:lnTo>
                  <a:lnTo>
                    <a:pt x="2842" y="442"/>
                  </a:lnTo>
                  <a:lnTo>
                    <a:pt x="2871" y="470"/>
                  </a:lnTo>
                  <a:lnTo>
                    <a:pt x="2900" y="498"/>
                  </a:lnTo>
                  <a:lnTo>
                    <a:pt x="2929" y="527"/>
                  </a:lnTo>
                  <a:lnTo>
                    <a:pt x="2956" y="557"/>
                  </a:lnTo>
                  <a:lnTo>
                    <a:pt x="2983" y="588"/>
                  </a:lnTo>
                  <a:lnTo>
                    <a:pt x="3010" y="619"/>
                  </a:lnTo>
                  <a:lnTo>
                    <a:pt x="3036" y="650"/>
                  </a:lnTo>
                  <a:lnTo>
                    <a:pt x="3061" y="683"/>
                  </a:lnTo>
                  <a:lnTo>
                    <a:pt x="3085" y="717"/>
                  </a:lnTo>
                  <a:lnTo>
                    <a:pt x="3108" y="749"/>
                  </a:lnTo>
                  <a:lnTo>
                    <a:pt x="3131" y="784"/>
                  </a:lnTo>
                  <a:lnTo>
                    <a:pt x="3152" y="819"/>
                  </a:lnTo>
                  <a:lnTo>
                    <a:pt x="3173" y="854"/>
                  </a:lnTo>
                  <a:lnTo>
                    <a:pt x="3194" y="890"/>
                  </a:lnTo>
                  <a:lnTo>
                    <a:pt x="3213" y="926"/>
                  </a:lnTo>
                  <a:lnTo>
                    <a:pt x="3231" y="963"/>
                  </a:lnTo>
                  <a:lnTo>
                    <a:pt x="3248" y="1000"/>
                  </a:lnTo>
                  <a:lnTo>
                    <a:pt x="3265" y="1038"/>
                  </a:lnTo>
                  <a:lnTo>
                    <a:pt x="3280" y="1077"/>
                  </a:lnTo>
                  <a:lnTo>
                    <a:pt x="3295" y="1116"/>
                  </a:lnTo>
                  <a:lnTo>
                    <a:pt x="3308" y="1155"/>
                  </a:lnTo>
                  <a:lnTo>
                    <a:pt x="3322" y="1195"/>
                  </a:lnTo>
                  <a:lnTo>
                    <a:pt x="3334" y="1234"/>
                  </a:lnTo>
                  <a:lnTo>
                    <a:pt x="3344" y="1276"/>
                  </a:lnTo>
                  <a:lnTo>
                    <a:pt x="3354" y="1316"/>
                  </a:lnTo>
                  <a:lnTo>
                    <a:pt x="3363" y="1358"/>
                  </a:lnTo>
                  <a:lnTo>
                    <a:pt x="3371" y="1400"/>
                  </a:lnTo>
                  <a:lnTo>
                    <a:pt x="3378" y="1441"/>
                  </a:lnTo>
                  <a:lnTo>
                    <a:pt x="3385" y="1484"/>
                  </a:lnTo>
                  <a:lnTo>
                    <a:pt x="3389" y="1527"/>
                  </a:lnTo>
                  <a:lnTo>
                    <a:pt x="3394" y="1570"/>
                  </a:lnTo>
                  <a:lnTo>
                    <a:pt x="3396" y="1612"/>
                  </a:lnTo>
                  <a:lnTo>
                    <a:pt x="3397" y="1656"/>
                  </a:lnTo>
                  <a:lnTo>
                    <a:pt x="3398" y="1700"/>
                  </a:lnTo>
                  <a:lnTo>
                    <a:pt x="3398" y="1700"/>
                  </a:lnTo>
                  <a:close/>
                  <a:moveTo>
                    <a:pt x="3235" y="1700"/>
                  </a:moveTo>
                  <a:lnTo>
                    <a:pt x="3235" y="1700"/>
                  </a:lnTo>
                  <a:lnTo>
                    <a:pt x="3234" y="1661"/>
                  </a:lnTo>
                  <a:lnTo>
                    <a:pt x="3233" y="1621"/>
                  </a:lnTo>
                  <a:lnTo>
                    <a:pt x="3231" y="1582"/>
                  </a:lnTo>
                  <a:lnTo>
                    <a:pt x="3227" y="1543"/>
                  </a:lnTo>
                  <a:lnTo>
                    <a:pt x="3223" y="1504"/>
                  </a:lnTo>
                  <a:lnTo>
                    <a:pt x="3217" y="1466"/>
                  </a:lnTo>
                  <a:lnTo>
                    <a:pt x="3211" y="1428"/>
                  </a:lnTo>
                  <a:lnTo>
                    <a:pt x="3204" y="1391"/>
                  </a:lnTo>
                  <a:lnTo>
                    <a:pt x="3196" y="1353"/>
                  </a:lnTo>
                  <a:lnTo>
                    <a:pt x="3187" y="1316"/>
                  </a:lnTo>
                  <a:lnTo>
                    <a:pt x="3177" y="1279"/>
                  </a:lnTo>
                  <a:lnTo>
                    <a:pt x="3166" y="1243"/>
                  </a:lnTo>
                  <a:lnTo>
                    <a:pt x="3154" y="1207"/>
                  </a:lnTo>
                  <a:lnTo>
                    <a:pt x="3142" y="1172"/>
                  </a:lnTo>
                  <a:lnTo>
                    <a:pt x="3128" y="1136"/>
                  </a:lnTo>
                  <a:lnTo>
                    <a:pt x="3114" y="1103"/>
                  </a:lnTo>
                  <a:lnTo>
                    <a:pt x="3099" y="1068"/>
                  </a:lnTo>
                  <a:lnTo>
                    <a:pt x="3083" y="1034"/>
                  </a:lnTo>
                  <a:lnTo>
                    <a:pt x="3067" y="1000"/>
                  </a:lnTo>
                  <a:lnTo>
                    <a:pt x="3050" y="967"/>
                  </a:lnTo>
                  <a:lnTo>
                    <a:pt x="3032" y="935"/>
                  </a:lnTo>
                  <a:lnTo>
                    <a:pt x="3013" y="903"/>
                  </a:lnTo>
                  <a:lnTo>
                    <a:pt x="2993" y="872"/>
                  </a:lnTo>
                  <a:lnTo>
                    <a:pt x="2972" y="841"/>
                  </a:lnTo>
                  <a:lnTo>
                    <a:pt x="2952" y="811"/>
                  </a:lnTo>
                  <a:lnTo>
                    <a:pt x="2929" y="781"/>
                  </a:lnTo>
                  <a:lnTo>
                    <a:pt x="2907" y="751"/>
                  </a:lnTo>
                  <a:lnTo>
                    <a:pt x="2884" y="723"/>
                  </a:lnTo>
                  <a:lnTo>
                    <a:pt x="2861" y="695"/>
                  </a:lnTo>
                  <a:lnTo>
                    <a:pt x="2836" y="667"/>
                  </a:lnTo>
                  <a:lnTo>
                    <a:pt x="2811" y="640"/>
                  </a:lnTo>
                  <a:lnTo>
                    <a:pt x="2785" y="614"/>
                  </a:lnTo>
                  <a:lnTo>
                    <a:pt x="2758" y="588"/>
                  </a:lnTo>
                  <a:lnTo>
                    <a:pt x="2731" y="562"/>
                  </a:lnTo>
                  <a:lnTo>
                    <a:pt x="2704" y="539"/>
                  </a:lnTo>
                  <a:lnTo>
                    <a:pt x="2676" y="515"/>
                  </a:lnTo>
                  <a:lnTo>
                    <a:pt x="2647" y="491"/>
                  </a:lnTo>
                  <a:lnTo>
                    <a:pt x="2618" y="469"/>
                  </a:lnTo>
                  <a:lnTo>
                    <a:pt x="2589" y="448"/>
                  </a:lnTo>
                  <a:lnTo>
                    <a:pt x="2558" y="426"/>
                  </a:lnTo>
                  <a:lnTo>
                    <a:pt x="2527" y="406"/>
                  </a:lnTo>
                  <a:lnTo>
                    <a:pt x="2495" y="386"/>
                  </a:lnTo>
                  <a:lnTo>
                    <a:pt x="2464" y="368"/>
                  </a:lnTo>
                  <a:lnTo>
                    <a:pt x="2431" y="350"/>
                  </a:lnTo>
                  <a:lnTo>
                    <a:pt x="2399" y="332"/>
                  </a:lnTo>
                  <a:lnTo>
                    <a:pt x="2365" y="315"/>
                  </a:lnTo>
                  <a:lnTo>
                    <a:pt x="2331" y="299"/>
                  </a:lnTo>
                  <a:lnTo>
                    <a:pt x="2297" y="284"/>
                  </a:lnTo>
                  <a:lnTo>
                    <a:pt x="2262" y="270"/>
                  </a:lnTo>
                  <a:lnTo>
                    <a:pt x="2228" y="257"/>
                  </a:lnTo>
                  <a:lnTo>
                    <a:pt x="2192" y="244"/>
                  </a:lnTo>
                  <a:lnTo>
                    <a:pt x="2156" y="233"/>
                  </a:lnTo>
                  <a:lnTo>
                    <a:pt x="2120" y="222"/>
                  </a:lnTo>
                  <a:lnTo>
                    <a:pt x="2083" y="212"/>
                  </a:lnTo>
                  <a:lnTo>
                    <a:pt x="2045" y="203"/>
                  </a:lnTo>
                  <a:lnTo>
                    <a:pt x="2008" y="194"/>
                  </a:lnTo>
                  <a:lnTo>
                    <a:pt x="1971" y="188"/>
                  </a:lnTo>
                  <a:lnTo>
                    <a:pt x="1933" y="181"/>
                  </a:lnTo>
                  <a:lnTo>
                    <a:pt x="1895" y="176"/>
                  </a:lnTo>
                  <a:lnTo>
                    <a:pt x="1856" y="172"/>
                  </a:lnTo>
                  <a:lnTo>
                    <a:pt x="1817" y="168"/>
                  </a:lnTo>
                  <a:lnTo>
                    <a:pt x="1778" y="165"/>
                  </a:lnTo>
                  <a:lnTo>
                    <a:pt x="1738" y="164"/>
                  </a:lnTo>
                  <a:lnTo>
                    <a:pt x="1699" y="164"/>
                  </a:lnTo>
                  <a:lnTo>
                    <a:pt x="1699" y="164"/>
                  </a:lnTo>
                  <a:lnTo>
                    <a:pt x="1660" y="164"/>
                  </a:lnTo>
                  <a:lnTo>
                    <a:pt x="1620" y="165"/>
                  </a:lnTo>
                  <a:lnTo>
                    <a:pt x="1581" y="168"/>
                  </a:lnTo>
                  <a:lnTo>
                    <a:pt x="1542" y="172"/>
                  </a:lnTo>
                  <a:lnTo>
                    <a:pt x="1503" y="176"/>
                  </a:lnTo>
                  <a:lnTo>
                    <a:pt x="1465" y="181"/>
                  </a:lnTo>
                  <a:lnTo>
                    <a:pt x="1427" y="188"/>
                  </a:lnTo>
                  <a:lnTo>
                    <a:pt x="1390" y="194"/>
                  </a:lnTo>
                  <a:lnTo>
                    <a:pt x="1353" y="203"/>
                  </a:lnTo>
                  <a:lnTo>
                    <a:pt x="1316" y="212"/>
                  </a:lnTo>
                  <a:lnTo>
                    <a:pt x="1278" y="222"/>
                  </a:lnTo>
                  <a:lnTo>
                    <a:pt x="1242" y="233"/>
                  </a:lnTo>
                  <a:lnTo>
                    <a:pt x="1206" y="244"/>
                  </a:lnTo>
                  <a:lnTo>
                    <a:pt x="1172" y="257"/>
                  </a:lnTo>
                  <a:lnTo>
                    <a:pt x="1136" y="270"/>
                  </a:lnTo>
                  <a:lnTo>
                    <a:pt x="1102" y="284"/>
                  </a:lnTo>
                  <a:lnTo>
                    <a:pt x="1067" y="299"/>
                  </a:lnTo>
                  <a:lnTo>
                    <a:pt x="1033" y="315"/>
                  </a:lnTo>
                  <a:lnTo>
                    <a:pt x="1001" y="332"/>
                  </a:lnTo>
                  <a:lnTo>
                    <a:pt x="967" y="350"/>
                  </a:lnTo>
                  <a:lnTo>
                    <a:pt x="934" y="368"/>
                  </a:lnTo>
                  <a:lnTo>
                    <a:pt x="903" y="386"/>
                  </a:lnTo>
                  <a:lnTo>
                    <a:pt x="871" y="406"/>
                  </a:lnTo>
                  <a:lnTo>
                    <a:pt x="841" y="426"/>
                  </a:lnTo>
                  <a:lnTo>
                    <a:pt x="811" y="448"/>
                  </a:lnTo>
                  <a:lnTo>
                    <a:pt x="780" y="469"/>
                  </a:lnTo>
                  <a:lnTo>
                    <a:pt x="751" y="491"/>
                  </a:lnTo>
                  <a:lnTo>
                    <a:pt x="723" y="515"/>
                  </a:lnTo>
                  <a:lnTo>
                    <a:pt x="695" y="539"/>
                  </a:lnTo>
                  <a:lnTo>
                    <a:pt x="667" y="562"/>
                  </a:lnTo>
                  <a:lnTo>
                    <a:pt x="640" y="588"/>
                  </a:lnTo>
                  <a:lnTo>
                    <a:pt x="614" y="614"/>
                  </a:lnTo>
                  <a:lnTo>
                    <a:pt x="588" y="640"/>
                  </a:lnTo>
                  <a:lnTo>
                    <a:pt x="562" y="667"/>
                  </a:lnTo>
                  <a:lnTo>
                    <a:pt x="538" y="695"/>
                  </a:lnTo>
                  <a:lnTo>
                    <a:pt x="515" y="723"/>
                  </a:lnTo>
                  <a:lnTo>
                    <a:pt x="491" y="751"/>
                  </a:lnTo>
                  <a:lnTo>
                    <a:pt x="469" y="781"/>
                  </a:lnTo>
                  <a:lnTo>
                    <a:pt x="447" y="811"/>
                  </a:lnTo>
                  <a:lnTo>
                    <a:pt x="426" y="841"/>
                  </a:lnTo>
                  <a:lnTo>
                    <a:pt x="406" y="872"/>
                  </a:lnTo>
                  <a:lnTo>
                    <a:pt x="385" y="903"/>
                  </a:lnTo>
                  <a:lnTo>
                    <a:pt x="367" y="935"/>
                  </a:lnTo>
                  <a:lnTo>
                    <a:pt x="349" y="967"/>
                  </a:lnTo>
                  <a:lnTo>
                    <a:pt x="331" y="1000"/>
                  </a:lnTo>
                  <a:lnTo>
                    <a:pt x="315" y="1034"/>
                  </a:lnTo>
                  <a:lnTo>
                    <a:pt x="299" y="1068"/>
                  </a:lnTo>
                  <a:lnTo>
                    <a:pt x="284" y="1103"/>
                  </a:lnTo>
                  <a:lnTo>
                    <a:pt x="270" y="1136"/>
                  </a:lnTo>
                  <a:lnTo>
                    <a:pt x="257" y="1172"/>
                  </a:lnTo>
                  <a:lnTo>
                    <a:pt x="244" y="1207"/>
                  </a:lnTo>
                  <a:lnTo>
                    <a:pt x="233" y="1243"/>
                  </a:lnTo>
                  <a:lnTo>
                    <a:pt x="222" y="1279"/>
                  </a:lnTo>
                  <a:lnTo>
                    <a:pt x="212" y="1316"/>
                  </a:lnTo>
                  <a:lnTo>
                    <a:pt x="203" y="1353"/>
                  </a:lnTo>
                  <a:lnTo>
                    <a:pt x="194" y="1391"/>
                  </a:lnTo>
                  <a:lnTo>
                    <a:pt x="188" y="1428"/>
                  </a:lnTo>
                  <a:lnTo>
                    <a:pt x="181" y="1466"/>
                  </a:lnTo>
                  <a:lnTo>
                    <a:pt x="176" y="1504"/>
                  </a:lnTo>
                  <a:lnTo>
                    <a:pt x="172" y="1543"/>
                  </a:lnTo>
                  <a:lnTo>
                    <a:pt x="168" y="1582"/>
                  </a:lnTo>
                  <a:lnTo>
                    <a:pt x="165" y="1621"/>
                  </a:lnTo>
                  <a:lnTo>
                    <a:pt x="164" y="1661"/>
                  </a:lnTo>
                  <a:lnTo>
                    <a:pt x="164" y="1700"/>
                  </a:lnTo>
                  <a:lnTo>
                    <a:pt x="164" y="1700"/>
                  </a:lnTo>
                  <a:lnTo>
                    <a:pt x="164" y="1739"/>
                  </a:lnTo>
                  <a:lnTo>
                    <a:pt x="165" y="1779"/>
                  </a:lnTo>
                  <a:lnTo>
                    <a:pt x="168" y="1818"/>
                  </a:lnTo>
                  <a:lnTo>
                    <a:pt x="172" y="1858"/>
                  </a:lnTo>
                  <a:lnTo>
                    <a:pt x="176" y="1896"/>
                  </a:lnTo>
                  <a:lnTo>
                    <a:pt x="181" y="1934"/>
                  </a:lnTo>
                  <a:lnTo>
                    <a:pt x="188" y="1972"/>
                  </a:lnTo>
                  <a:lnTo>
                    <a:pt x="194" y="2010"/>
                  </a:lnTo>
                  <a:lnTo>
                    <a:pt x="203" y="2047"/>
                  </a:lnTo>
                  <a:lnTo>
                    <a:pt x="212" y="2084"/>
                  </a:lnTo>
                  <a:lnTo>
                    <a:pt x="222" y="2121"/>
                  </a:lnTo>
                  <a:lnTo>
                    <a:pt x="233" y="2157"/>
                  </a:lnTo>
                  <a:lnTo>
                    <a:pt x="244" y="2193"/>
                  </a:lnTo>
                  <a:lnTo>
                    <a:pt x="257" y="2229"/>
                  </a:lnTo>
                  <a:lnTo>
                    <a:pt x="270" y="2264"/>
                  </a:lnTo>
                  <a:lnTo>
                    <a:pt x="284" y="2299"/>
                  </a:lnTo>
                  <a:lnTo>
                    <a:pt x="299" y="2333"/>
                  </a:lnTo>
                  <a:lnTo>
                    <a:pt x="315" y="2366"/>
                  </a:lnTo>
                  <a:lnTo>
                    <a:pt x="331" y="2400"/>
                  </a:lnTo>
                  <a:lnTo>
                    <a:pt x="349" y="2433"/>
                  </a:lnTo>
                  <a:lnTo>
                    <a:pt x="367" y="2465"/>
                  </a:lnTo>
                  <a:lnTo>
                    <a:pt x="385" y="2497"/>
                  </a:lnTo>
                  <a:lnTo>
                    <a:pt x="406" y="2528"/>
                  </a:lnTo>
                  <a:lnTo>
                    <a:pt x="426" y="2560"/>
                  </a:lnTo>
                  <a:lnTo>
                    <a:pt x="447" y="2590"/>
                  </a:lnTo>
                  <a:lnTo>
                    <a:pt x="469" y="2620"/>
                  </a:lnTo>
                  <a:lnTo>
                    <a:pt x="491" y="2649"/>
                  </a:lnTo>
                  <a:lnTo>
                    <a:pt x="515" y="2678"/>
                  </a:lnTo>
                  <a:lnTo>
                    <a:pt x="538" y="2706"/>
                  </a:lnTo>
                  <a:lnTo>
                    <a:pt x="562" y="2733"/>
                  </a:lnTo>
                  <a:lnTo>
                    <a:pt x="588" y="2760"/>
                  </a:lnTo>
                  <a:lnTo>
                    <a:pt x="614" y="2787"/>
                  </a:lnTo>
                  <a:lnTo>
                    <a:pt x="640" y="2813"/>
                  </a:lnTo>
                  <a:lnTo>
                    <a:pt x="667" y="2838"/>
                  </a:lnTo>
                  <a:lnTo>
                    <a:pt x="695" y="2863"/>
                  </a:lnTo>
                  <a:lnTo>
                    <a:pt x="723" y="2886"/>
                  </a:lnTo>
                  <a:lnTo>
                    <a:pt x="751" y="2909"/>
                  </a:lnTo>
                  <a:lnTo>
                    <a:pt x="780" y="2931"/>
                  </a:lnTo>
                  <a:lnTo>
                    <a:pt x="811" y="2954"/>
                  </a:lnTo>
                  <a:lnTo>
                    <a:pt x="841" y="2974"/>
                  </a:lnTo>
                  <a:lnTo>
                    <a:pt x="871" y="2994"/>
                  </a:lnTo>
                  <a:lnTo>
                    <a:pt x="903" y="3015"/>
                  </a:lnTo>
                  <a:lnTo>
                    <a:pt x="934" y="3034"/>
                  </a:lnTo>
                  <a:lnTo>
                    <a:pt x="967" y="3052"/>
                  </a:lnTo>
                  <a:lnTo>
                    <a:pt x="1001" y="3069"/>
                  </a:lnTo>
                  <a:lnTo>
                    <a:pt x="1033" y="3085"/>
                  </a:lnTo>
                  <a:lnTo>
                    <a:pt x="1067" y="3101"/>
                  </a:lnTo>
                  <a:lnTo>
                    <a:pt x="1102" y="3116"/>
                  </a:lnTo>
                  <a:lnTo>
                    <a:pt x="1136" y="3130"/>
                  </a:lnTo>
                  <a:lnTo>
                    <a:pt x="1172" y="3144"/>
                  </a:lnTo>
                  <a:lnTo>
                    <a:pt x="1206" y="3156"/>
                  </a:lnTo>
                  <a:lnTo>
                    <a:pt x="1242" y="3168"/>
                  </a:lnTo>
                  <a:lnTo>
                    <a:pt x="1278" y="3179"/>
                  </a:lnTo>
                  <a:lnTo>
                    <a:pt x="1316" y="3189"/>
                  </a:lnTo>
                  <a:lnTo>
                    <a:pt x="1353" y="3198"/>
                  </a:lnTo>
                  <a:lnTo>
                    <a:pt x="1390" y="3206"/>
                  </a:lnTo>
                  <a:lnTo>
                    <a:pt x="1427" y="3213"/>
                  </a:lnTo>
                  <a:lnTo>
                    <a:pt x="1465" y="3219"/>
                  </a:lnTo>
                  <a:lnTo>
                    <a:pt x="1503" y="3225"/>
                  </a:lnTo>
                  <a:lnTo>
                    <a:pt x="1542" y="3229"/>
                  </a:lnTo>
                  <a:lnTo>
                    <a:pt x="1581" y="3233"/>
                  </a:lnTo>
                  <a:lnTo>
                    <a:pt x="1620" y="3235"/>
                  </a:lnTo>
                  <a:lnTo>
                    <a:pt x="1660" y="3236"/>
                  </a:lnTo>
                  <a:lnTo>
                    <a:pt x="1699" y="3237"/>
                  </a:lnTo>
                  <a:lnTo>
                    <a:pt x="1699" y="3237"/>
                  </a:lnTo>
                  <a:lnTo>
                    <a:pt x="1738" y="3236"/>
                  </a:lnTo>
                  <a:lnTo>
                    <a:pt x="1778" y="3235"/>
                  </a:lnTo>
                  <a:lnTo>
                    <a:pt x="1817" y="3233"/>
                  </a:lnTo>
                  <a:lnTo>
                    <a:pt x="1856" y="3229"/>
                  </a:lnTo>
                  <a:lnTo>
                    <a:pt x="1895" y="3225"/>
                  </a:lnTo>
                  <a:lnTo>
                    <a:pt x="1933" y="3219"/>
                  </a:lnTo>
                  <a:lnTo>
                    <a:pt x="1971" y="3213"/>
                  </a:lnTo>
                  <a:lnTo>
                    <a:pt x="2008" y="3206"/>
                  </a:lnTo>
                  <a:lnTo>
                    <a:pt x="2045" y="3198"/>
                  </a:lnTo>
                  <a:lnTo>
                    <a:pt x="2083" y="3189"/>
                  </a:lnTo>
                  <a:lnTo>
                    <a:pt x="2120" y="3179"/>
                  </a:lnTo>
                  <a:lnTo>
                    <a:pt x="2156" y="3168"/>
                  </a:lnTo>
                  <a:lnTo>
                    <a:pt x="2192" y="3156"/>
                  </a:lnTo>
                  <a:lnTo>
                    <a:pt x="2228" y="3144"/>
                  </a:lnTo>
                  <a:lnTo>
                    <a:pt x="2262" y="3130"/>
                  </a:lnTo>
                  <a:lnTo>
                    <a:pt x="2297" y="3116"/>
                  </a:lnTo>
                  <a:lnTo>
                    <a:pt x="2331" y="3101"/>
                  </a:lnTo>
                  <a:lnTo>
                    <a:pt x="2365" y="3085"/>
                  </a:lnTo>
                  <a:lnTo>
                    <a:pt x="2399" y="3069"/>
                  </a:lnTo>
                  <a:lnTo>
                    <a:pt x="2431" y="3052"/>
                  </a:lnTo>
                  <a:lnTo>
                    <a:pt x="2464" y="3034"/>
                  </a:lnTo>
                  <a:lnTo>
                    <a:pt x="2495" y="3015"/>
                  </a:lnTo>
                  <a:lnTo>
                    <a:pt x="2527" y="2994"/>
                  </a:lnTo>
                  <a:lnTo>
                    <a:pt x="2558" y="2974"/>
                  </a:lnTo>
                  <a:lnTo>
                    <a:pt x="2589" y="2954"/>
                  </a:lnTo>
                  <a:lnTo>
                    <a:pt x="2618" y="2931"/>
                  </a:lnTo>
                  <a:lnTo>
                    <a:pt x="2647" y="2909"/>
                  </a:lnTo>
                  <a:lnTo>
                    <a:pt x="2676" y="2886"/>
                  </a:lnTo>
                  <a:lnTo>
                    <a:pt x="2704" y="2863"/>
                  </a:lnTo>
                  <a:lnTo>
                    <a:pt x="2731" y="2838"/>
                  </a:lnTo>
                  <a:lnTo>
                    <a:pt x="2758" y="2813"/>
                  </a:lnTo>
                  <a:lnTo>
                    <a:pt x="2785" y="2787"/>
                  </a:lnTo>
                  <a:lnTo>
                    <a:pt x="2811" y="2760"/>
                  </a:lnTo>
                  <a:lnTo>
                    <a:pt x="2836" y="2733"/>
                  </a:lnTo>
                  <a:lnTo>
                    <a:pt x="2861" y="2706"/>
                  </a:lnTo>
                  <a:lnTo>
                    <a:pt x="2884" y="2678"/>
                  </a:lnTo>
                  <a:lnTo>
                    <a:pt x="2907" y="2649"/>
                  </a:lnTo>
                  <a:lnTo>
                    <a:pt x="2929" y="2620"/>
                  </a:lnTo>
                  <a:lnTo>
                    <a:pt x="2952" y="2590"/>
                  </a:lnTo>
                  <a:lnTo>
                    <a:pt x="2972" y="2560"/>
                  </a:lnTo>
                  <a:lnTo>
                    <a:pt x="2993" y="2528"/>
                  </a:lnTo>
                  <a:lnTo>
                    <a:pt x="3013" y="2497"/>
                  </a:lnTo>
                  <a:lnTo>
                    <a:pt x="3032" y="2465"/>
                  </a:lnTo>
                  <a:lnTo>
                    <a:pt x="3050" y="2433"/>
                  </a:lnTo>
                  <a:lnTo>
                    <a:pt x="3067" y="2400"/>
                  </a:lnTo>
                  <a:lnTo>
                    <a:pt x="3083" y="2366"/>
                  </a:lnTo>
                  <a:lnTo>
                    <a:pt x="3099" y="2333"/>
                  </a:lnTo>
                  <a:lnTo>
                    <a:pt x="3114" y="2299"/>
                  </a:lnTo>
                  <a:lnTo>
                    <a:pt x="3128" y="2264"/>
                  </a:lnTo>
                  <a:lnTo>
                    <a:pt x="3142" y="2229"/>
                  </a:lnTo>
                  <a:lnTo>
                    <a:pt x="3154" y="2193"/>
                  </a:lnTo>
                  <a:lnTo>
                    <a:pt x="3166" y="2157"/>
                  </a:lnTo>
                  <a:lnTo>
                    <a:pt x="3177" y="2121"/>
                  </a:lnTo>
                  <a:lnTo>
                    <a:pt x="3187" y="2084"/>
                  </a:lnTo>
                  <a:lnTo>
                    <a:pt x="3196" y="2047"/>
                  </a:lnTo>
                  <a:lnTo>
                    <a:pt x="3204" y="2010"/>
                  </a:lnTo>
                  <a:lnTo>
                    <a:pt x="3211" y="1972"/>
                  </a:lnTo>
                  <a:lnTo>
                    <a:pt x="3217" y="1934"/>
                  </a:lnTo>
                  <a:lnTo>
                    <a:pt x="3223" y="1896"/>
                  </a:lnTo>
                  <a:lnTo>
                    <a:pt x="3227" y="1858"/>
                  </a:lnTo>
                  <a:lnTo>
                    <a:pt x="3231" y="1818"/>
                  </a:lnTo>
                  <a:lnTo>
                    <a:pt x="3233" y="1779"/>
                  </a:lnTo>
                  <a:lnTo>
                    <a:pt x="3234" y="1739"/>
                  </a:lnTo>
                  <a:lnTo>
                    <a:pt x="3235" y="1700"/>
                  </a:lnTo>
                  <a:lnTo>
                    <a:pt x="3235" y="170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" name="Freeform 14">
              <a:extLst>
                <a:ext uri="{FF2B5EF4-FFF2-40B4-BE49-F238E27FC236}">
                  <a16:creationId xmlns:a16="http://schemas.microsoft.com/office/drawing/2014/main" id="{3B61AEA2-0CA0-4326-B83B-A04D8CA08C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92963" y="3632201"/>
              <a:ext cx="544513" cy="544513"/>
            </a:xfrm>
            <a:custGeom>
              <a:avLst/>
              <a:gdLst>
                <a:gd name="T0" fmla="*/ 2650 w 2744"/>
                <a:gd name="T1" fmla="*/ 1877 h 2746"/>
                <a:gd name="T2" fmla="*/ 2343 w 2744"/>
                <a:gd name="T3" fmla="*/ 2344 h 2746"/>
                <a:gd name="T4" fmla="*/ 1876 w 2744"/>
                <a:gd name="T5" fmla="*/ 2651 h 2746"/>
                <a:gd name="T6" fmla="*/ 1337 w 2744"/>
                <a:gd name="T7" fmla="*/ 2746 h 2746"/>
                <a:gd name="T8" fmla="*/ 777 w 2744"/>
                <a:gd name="T9" fmla="*/ 2611 h 2746"/>
                <a:gd name="T10" fmla="*/ 335 w 2744"/>
                <a:gd name="T11" fmla="*/ 2272 h 2746"/>
                <a:gd name="T12" fmla="*/ 62 w 2744"/>
                <a:gd name="T13" fmla="*/ 1782 h 2746"/>
                <a:gd name="T14" fmla="*/ 7 w 2744"/>
                <a:gd name="T15" fmla="*/ 1232 h 2746"/>
                <a:gd name="T16" fmla="*/ 182 w 2744"/>
                <a:gd name="T17" fmla="*/ 690 h 2746"/>
                <a:gd name="T18" fmla="*/ 551 w 2744"/>
                <a:gd name="T19" fmla="*/ 272 h 2746"/>
                <a:gd name="T20" fmla="*/ 1063 w 2744"/>
                <a:gd name="T21" fmla="*/ 35 h 2746"/>
                <a:gd name="T22" fmla="*/ 1615 w 2744"/>
                <a:gd name="T23" fmla="*/ 22 h 2746"/>
                <a:gd name="T24" fmla="*/ 2139 w 2744"/>
                <a:gd name="T25" fmla="*/ 234 h 2746"/>
                <a:gd name="T26" fmla="*/ 2528 w 2744"/>
                <a:gd name="T27" fmla="*/ 633 h 2746"/>
                <a:gd name="T28" fmla="*/ 2728 w 2744"/>
                <a:gd name="T29" fmla="*/ 1164 h 2746"/>
                <a:gd name="T30" fmla="*/ 1095 w 2744"/>
                <a:gd name="T31" fmla="*/ 28 h 2746"/>
                <a:gd name="T32" fmla="*/ 578 w 2744"/>
                <a:gd name="T33" fmla="*/ 253 h 2746"/>
                <a:gd name="T34" fmla="*/ 199 w 2744"/>
                <a:gd name="T35" fmla="*/ 661 h 2746"/>
                <a:gd name="T36" fmla="*/ 11 w 2744"/>
                <a:gd name="T37" fmla="*/ 1199 h 2746"/>
                <a:gd name="T38" fmla="*/ 52 w 2744"/>
                <a:gd name="T39" fmla="*/ 1749 h 2746"/>
                <a:gd name="T40" fmla="*/ 314 w 2744"/>
                <a:gd name="T41" fmla="*/ 2246 h 2746"/>
                <a:gd name="T42" fmla="*/ 748 w 2744"/>
                <a:gd name="T43" fmla="*/ 2596 h 2746"/>
                <a:gd name="T44" fmla="*/ 1301 w 2744"/>
                <a:gd name="T45" fmla="*/ 2745 h 2746"/>
                <a:gd name="T46" fmla="*/ 1844 w 2744"/>
                <a:gd name="T47" fmla="*/ 2663 h 2746"/>
                <a:gd name="T48" fmla="*/ 2319 w 2744"/>
                <a:gd name="T49" fmla="*/ 2367 h 2746"/>
                <a:gd name="T50" fmla="*/ 2637 w 2744"/>
                <a:gd name="T51" fmla="*/ 1908 h 2746"/>
                <a:gd name="T52" fmla="*/ 2744 w 2744"/>
                <a:gd name="T53" fmla="*/ 1373 h 2746"/>
                <a:gd name="T54" fmla="*/ 2624 w 2744"/>
                <a:gd name="T55" fmla="*/ 808 h 2746"/>
                <a:gd name="T56" fmla="*/ 2295 w 2744"/>
                <a:gd name="T57" fmla="*/ 357 h 2746"/>
                <a:gd name="T58" fmla="*/ 1813 w 2744"/>
                <a:gd name="T59" fmla="*/ 72 h 2746"/>
                <a:gd name="T60" fmla="*/ 1337 w 2744"/>
                <a:gd name="T61" fmla="*/ 0 h 2746"/>
                <a:gd name="T62" fmla="*/ 777 w 2744"/>
                <a:gd name="T63" fmla="*/ 135 h 2746"/>
                <a:gd name="T64" fmla="*/ 335 w 2744"/>
                <a:gd name="T65" fmla="*/ 475 h 2746"/>
                <a:gd name="T66" fmla="*/ 62 w 2744"/>
                <a:gd name="T67" fmla="*/ 965 h 2746"/>
                <a:gd name="T68" fmla="*/ 7 w 2744"/>
                <a:gd name="T69" fmla="*/ 1514 h 2746"/>
                <a:gd name="T70" fmla="*/ 182 w 2744"/>
                <a:gd name="T71" fmla="*/ 2057 h 2746"/>
                <a:gd name="T72" fmla="*/ 551 w 2744"/>
                <a:gd name="T73" fmla="*/ 2474 h 2746"/>
                <a:gd name="T74" fmla="*/ 1063 w 2744"/>
                <a:gd name="T75" fmla="*/ 2711 h 2746"/>
                <a:gd name="T76" fmla="*/ 1615 w 2744"/>
                <a:gd name="T77" fmla="*/ 2725 h 2746"/>
                <a:gd name="T78" fmla="*/ 2139 w 2744"/>
                <a:gd name="T79" fmla="*/ 2512 h 2746"/>
                <a:gd name="T80" fmla="*/ 2528 w 2744"/>
                <a:gd name="T81" fmla="*/ 2114 h 2746"/>
                <a:gd name="T82" fmla="*/ 2728 w 2744"/>
                <a:gd name="T83" fmla="*/ 1582 h 2746"/>
                <a:gd name="T84" fmla="*/ 2701 w 2744"/>
                <a:gd name="T85" fmla="*/ 1030 h 2746"/>
                <a:gd name="T86" fmla="*/ 2452 w 2744"/>
                <a:gd name="T87" fmla="*/ 526 h 2746"/>
                <a:gd name="T88" fmla="*/ 2027 w 2744"/>
                <a:gd name="T89" fmla="*/ 166 h 2746"/>
                <a:gd name="T90" fmla="*/ 1478 w 2744"/>
                <a:gd name="T91" fmla="*/ 5 h 2746"/>
                <a:gd name="T92" fmla="*/ 1297 w 2744"/>
                <a:gd name="T93" fmla="*/ 2345 h 2746"/>
                <a:gd name="T94" fmla="*/ 1020 w 2744"/>
                <a:gd name="T95" fmla="*/ 2253 h 2746"/>
                <a:gd name="T96" fmla="*/ 960 w 2744"/>
                <a:gd name="T97" fmla="*/ 2019 h 2746"/>
                <a:gd name="T98" fmla="*/ 1117 w 2744"/>
                <a:gd name="T99" fmla="*/ 1310 h 2746"/>
                <a:gd name="T100" fmla="*/ 959 w 2744"/>
                <a:gd name="T101" fmla="*/ 1218 h 2746"/>
                <a:gd name="T102" fmla="*/ 1136 w 2744"/>
                <a:gd name="T103" fmla="*/ 1047 h 2746"/>
                <a:gd name="T104" fmla="*/ 1441 w 2744"/>
                <a:gd name="T105" fmla="*/ 1103 h 2746"/>
                <a:gd name="T106" fmla="*/ 1532 w 2744"/>
                <a:gd name="T107" fmla="*/ 1299 h 2746"/>
                <a:gd name="T108" fmla="*/ 1371 w 2744"/>
                <a:gd name="T109" fmla="*/ 2043 h 2746"/>
                <a:gd name="T110" fmla="*/ 1497 w 2744"/>
                <a:gd name="T111" fmla="*/ 2168 h 2746"/>
                <a:gd name="T112" fmla="*/ 1678 w 2744"/>
                <a:gd name="T113" fmla="*/ 692 h 2746"/>
                <a:gd name="T114" fmla="*/ 1379 w 2744"/>
                <a:gd name="T115" fmla="*/ 823 h 2746"/>
                <a:gd name="T116" fmla="*/ 1209 w 2744"/>
                <a:gd name="T117" fmla="*/ 557 h 2746"/>
                <a:gd name="T118" fmla="*/ 1475 w 2744"/>
                <a:gd name="T119" fmla="*/ 374 h 2746"/>
                <a:gd name="T120" fmla="*/ 1696 w 2744"/>
                <a:gd name="T121" fmla="*/ 603 h 2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44" h="2746">
                  <a:moveTo>
                    <a:pt x="2744" y="1373"/>
                  </a:moveTo>
                  <a:lnTo>
                    <a:pt x="2744" y="1373"/>
                  </a:lnTo>
                  <a:lnTo>
                    <a:pt x="2744" y="1409"/>
                  </a:lnTo>
                  <a:lnTo>
                    <a:pt x="2743" y="1444"/>
                  </a:lnTo>
                  <a:lnTo>
                    <a:pt x="2741" y="1479"/>
                  </a:lnTo>
                  <a:lnTo>
                    <a:pt x="2737" y="1514"/>
                  </a:lnTo>
                  <a:lnTo>
                    <a:pt x="2734" y="1549"/>
                  </a:lnTo>
                  <a:lnTo>
                    <a:pt x="2728" y="1582"/>
                  </a:lnTo>
                  <a:lnTo>
                    <a:pt x="2723" y="1616"/>
                  </a:lnTo>
                  <a:lnTo>
                    <a:pt x="2717" y="1650"/>
                  </a:lnTo>
                  <a:lnTo>
                    <a:pt x="2709" y="1684"/>
                  </a:lnTo>
                  <a:lnTo>
                    <a:pt x="2701" y="1716"/>
                  </a:lnTo>
                  <a:lnTo>
                    <a:pt x="2692" y="1749"/>
                  </a:lnTo>
                  <a:lnTo>
                    <a:pt x="2683" y="1782"/>
                  </a:lnTo>
                  <a:lnTo>
                    <a:pt x="2672" y="1813"/>
                  </a:lnTo>
                  <a:lnTo>
                    <a:pt x="2661" y="1846"/>
                  </a:lnTo>
                  <a:lnTo>
                    <a:pt x="2650" y="1877"/>
                  </a:lnTo>
                  <a:lnTo>
                    <a:pt x="2637" y="1908"/>
                  </a:lnTo>
                  <a:lnTo>
                    <a:pt x="2624" y="1938"/>
                  </a:lnTo>
                  <a:lnTo>
                    <a:pt x="2609" y="1968"/>
                  </a:lnTo>
                  <a:lnTo>
                    <a:pt x="2594" y="1999"/>
                  </a:lnTo>
                  <a:lnTo>
                    <a:pt x="2579" y="2028"/>
                  </a:lnTo>
                  <a:lnTo>
                    <a:pt x="2563" y="2057"/>
                  </a:lnTo>
                  <a:lnTo>
                    <a:pt x="2546" y="2085"/>
                  </a:lnTo>
                  <a:lnTo>
                    <a:pt x="2528" y="2114"/>
                  </a:lnTo>
                  <a:lnTo>
                    <a:pt x="2510" y="2141"/>
                  </a:lnTo>
                  <a:lnTo>
                    <a:pt x="2491" y="2169"/>
                  </a:lnTo>
                  <a:lnTo>
                    <a:pt x="2472" y="2195"/>
                  </a:lnTo>
                  <a:lnTo>
                    <a:pt x="2452" y="2222"/>
                  </a:lnTo>
                  <a:lnTo>
                    <a:pt x="2431" y="2246"/>
                  </a:lnTo>
                  <a:lnTo>
                    <a:pt x="2410" y="2272"/>
                  </a:lnTo>
                  <a:lnTo>
                    <a:pt x="2388" y="2297"/>
                  </a:lnTo>
                  <a:lnTo>
                    <a:pt x="2366" y="2321"/>
                  </a:lnTo>
                  <a:lnTo>
                    <a:pt x="2343" y="2344"/>
                  </a:lnTo>
                  <a:lnTo>
                    <a:pt x="2319" y="2367"/>
                  </a:lnTo>
                  <a:lnTo>
                    <a:pt x="2295" y="2389"/>
                  </a:lnTo>
                  <a:lnTo>
                    <a:pt x="2271" y="2412"/>
                  </a:lnTo>
                  <a:lnTo>
                    <a:pt x="2245" y="2433"/>
                  </a:lnTo>
                  <a:lnTo>
                    <a:pt x="2220" y="2453"/>
                  </a:lnTo>
                  <a:lnTo>
                    <a:pt x="2193" y="2474"/>
                  </a:lnTo>
                  <a:lnTo>
                    <a:pt x="2167" y="2493"/>
                  </a:lnTo>
                  <a:lnTo>
                    <a:pt x="2139" y="2512"/>
                  </a:lnTo>
                  <a:lnTo>
                    <a:pt x="2112" y="2530"/>
                  </a:lnTo>
                  <a:lnTo>
                    <a:pt x="2084" y="2548"/>
                  </a:lnTo>
                  <a:lnTo>
                    <a:pt x="2056" y="2565"/>
                  </a:lnTo>
                  <a:lnTo>
                    <a:pt x="2027" y="2581"/>
                  </a:lnTo>
                  <a:lnTo>
                    <a:pt x="1997" y="2596"/>
                  </a:lnTo>
                  <a:lnTo>
                    <a:pt x="1967" y="2611"/>
                  </a:lnTo>
                  <a:lnTo>
                    <a:pt x="1937" y="2626"/>
                  </a:lnTo>
                  <a:lnTo>
                    <a:pt x="1906" y="2639"/>
                  </a:lnTo>
                  <a:lnTo>
                    <a:pt x="1876" y="2651"/>
                  </a:lnTo>
                  <a:lnTo>
                    <a:pt x="1844" y="2663"/>
                  </a:lnTo>
                  <a:lnTo>
                    <a:pt x="1813" y="2674"/>
                  </a:lnTo>
                  <a:lnTo>
                    <a:pt x="1780" y="2685"/>
                  </a:lnTo>
                  <a:lnTo>
                    <a:pt x="1748" y="2694"/>
                  </a:lnTo>
                  <a:lnTo>
                    <a:pt x="1715" y="2703"/>
                  </a:lnTo>
                  <a:lnTo>
                    <a:pt x="1682" y="2711"/>
                  </a:lnTo>
                  <a:lnTo>
                    <a:pt x="1649" y="2719"/>
                  </a:lnTo>
                  <a:lnTo>
                    <a:pt x="1615" y="2725"/>
                  </a:lnTo>
                  <a:lnTo>
                    <a:pt x="1581" y="2730"/>
                  </a:lnTo>
                  <a:lnTo>
                    <a:pt x="1547" y="2736"/>
                  </a:lnTo>
                  <a:lnTo>
                    <a:pt x="1513" y="2739"/>
                  </a:lnTo>
                  <a:lnTo>
                    <a:pt x="1478" y="2743"/>
                  </a:lnTo>
                  <a:lnTo>
                    <a:pt x="1443" y="2745"/>
                  </a:lnTo>
                  <a:lnTo>
                    <a:pt x="1408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337" y="2746"/>
                  </a:lnTo>
                  <a:lnTo>
                    <a:pt x="1301" y="2745"/>
                  </a:lnTo>
                  <a:lnTo>
                    <a:pt x="1266" y="2743"/>
                  </a:lnTo>
                  <a:lnTo>
                    <a:pt x="1231" y="2739"/>
                  </a:lnTo>
                  <a:lnTo>
                    <a:pt x="1198" y="2736"/>
                  </a:lnTo>
                  <a:lnTo>
                    <a:pt x="1163" y="2730"/>
                  </a:lnTo>
                  <a:lnTo>
                    <a:pt x="1129" y="2725"/>
                  </a:lnTo>
                  <a:lnTo>
                    <a:pt x="1095" y="2719"/>
                  </a:lnTo>
                  <a:lnTo>
                    <a:pt x="1063" y="2711"/>
                  </a:lnTo>
                  <a:lnTo>
                    <a:pt x="1029" y="2703"/>
                  </a:lnTo>
                  <a:lnTo>
                    <a:pt x="996" y="2694"/>
                  </a:lnTo>
                  <a:lnTo>
                    <a:pt x="964" y="2685"/>
                  </a:lnTo>
                  <a:lnTo>
                    <a:pt x="932" y="2674"/>
                  </a:lnTo>
                  <a:lnTo>
                    <a:pt x="901" y="2663"/>
                  </a:lnTo>
                  <a:lnTo>
                    <a:pt x="869" y="2651"/>
                  </a:lnTo>
                  <a:lnTo>
                    <a:pt x="838" y="2639"/>
                  </a:lnTo>
                  <a:lnTo>
                    <a:pt x="807" y="2626"/>
                  </a:lnTo>
                  <a:lnTo>
                    <a:pt x="777" y="2611"/>
                  </a:lnTo>
                  <a:lnTo>
                    <a:pt x="748" y="2596"/>
                  </a:lnTo>
                  <a:lnTo>
                    <a:pt x="719" y="2581"/>
                  </a:lnTo>
                  <a:lnTo>
                    <a:pt x="689" y="2565"/>
                  </a:lnTo>
                  <a:lnTo>
                    <a:pt x="660" y="2548"/>
                  </a:lnTo>
                  <a:lnTo>
                    <a:pt x="632" y="2530"/>
                  </a:lnTo>
                  <a:lnTo>
                    <a:pt x="605" y="2512"/>
                  </a:lnTo>
                  <a:lnTo>
                    <a:pt x="578" y="2493"/>
                  </a:lnTo>
                  <a:lnTo>
                    <a:pt x="551" y="2474"/>
                  </a:lnTo>
                  <a:lnTo>
                    <a:pt x="525" y="2453"/>
                  </a:lnTo>
                  <a:lnTo>
                    <a:pt x="499" y="2433"/>
                  </a:lnTo>
                  <a:lnTo>
                    <a:pt x="475" y="2412"/>
                  </a:lnTo>
                  <a:lnTo>
                    <a:pt x="450" y="2389"/>
                  </a:lnTo>
                  <a:lnTo>
                    <a:pt x="425" y="2367"/>
                  </a:lnTo>
                  <a:lnTo>
                    <a:pt x="401" y="2344"/>
                  </a:lnTo>
                  <a:lnTo>
                    <a:pt x="379" y="2321"/>
                  </a:lnTo>
                  <a:lnTo>
                    <a:pt x="356" y="2297"/>
                  </a:lnTo>
                  <a:lnTo>
                    <a:pt x="335" y="2272"/>
                  </a:lnTo>
                  <a:lnTo>
                    <a:pt x="314" y="2246"/>
                  </a:lnTo>
                  <a:lnTo>
                    <a:pt x="292" y="2222"/>
                  </a:lnTo>
                  <a:lnTo>
                    <a:pt x="272" y="2195"/>
                  </a:lnTo>
                  <a:lnTo>
                    <a:pt x="253" y="2169"/>
                  </a:lnTo>
                  <a:lnTo>
                    <a:pt x="234" y="2141"/>
                  </a:lnTo>
                  <a:lnTo>
                    <a:pt x="216" y="2114"/>
                  </a:lnTo>
                  <a:lnTo>
                    <a:pt x="199" y="2085"/>
                  </a:lnTo>
                  <a:lnTo>
                    <a:pt x="182" y="2057"/>
                  </a:lnTo>
                  <a:lnTo>
                    <a:pt x="165" y="2028"/>
                  </a:lnTo>
                  <a:lnTo>
                    <a:pt x="150" y="1999"/>
                  </a:lnTo>
                  <a:lnTo>
                    <a:pt x="135" y="1968"/>
                  </a:lnTo>
                  <a:lnTo>
                    <a:pt x="121" y="1938"/>
                  </a:lnTo>
                  <a:lnTo>
                    <a:pt x="108" y="1908"/>
                  </a:lnTo>
                  <a:lnTo>
                    <a:pt x="96" y="1877"/>
                  </a:lnTo>
                  <a:lnTo>
                    <a:pt x="83" y="1846"/>
                  </a:lnTo>
                  <a:lnTo>
                    <a:pt x="72" y="1813"/>
                  </a:lnTo>
                  <a:lnTo>
                    <a:pt x="62" y="1782"/>
                  </a:lnTo>
                  <a:lnTo>
                    <a:pt x="52" y="1749"/>
                  </a:lnTo>
                  <a:lnTo>
                    <a:pt x="43" y="1716"/>
                  </a:lnTo>
                  <a:lnTo>
                    <a:pt x="35" y="1684"/>
                  </a:lnTo>
                  <a:lnTo>
                    <a:pt x="28" y="1650"/>
                  </a:lnTo>
                  <a:lnTo>
                    <a:pt x="21" y="1616"/>
                  </a:lnTo>
                  <a:lnTo>
                    <a:pt x="16" y="1582"/>
                  </a:lnTo>
                  <a:lnTo>
                    <a:pt x="11" y="1549"/>
                  </a:lnTo>
                  <a:lnTo>
                    <a:pt x="7" y="1514"/>
                  </a:lnTo>
                  <a:lnTo>
                    <a:pt x="4" y="1479"/>
                  </a:lnTo>
                  <a:lnTo>
                    <a:pt x="2" y="1444"/>
                  </a:lnTo>
                  <a:lnTo>
                    <a:pt x="0" y="1409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338"/>
                  </a:lnTo>
                  <a:lnTo>
                    <a:pt x="2" y="1302"/>
                  </a:lnTo>
                  <a:lnTo>
                    <a:pt x="4" y="1267"/>
                  </a:lnTo>
                  <a:lnTo>
                    <a:pt x="7" y="1232"/>
                  </a:lnTo>
                  <a:lnTo>
                    <a:pt x="11" y="1199"/>
                  </a:lnTo>
                  <a:lnTo>
                    <a:pt x="16" y="1164"/>
                  </a:lnTo>
                  <a:lnTo>
                    <a:pt x="21" y="1130"/>
                  </a:lnTo>
                  <a:lnTo>
                    <a:pt x="28" y="1096"/>
                  </a:lnTo>
                  <a:lnTo>
                    <a:pt x="35" y="1064"/>
                  </a:lnTo>
                  <a:lnTo>
                    <a:pt x="43" y="1030"/>
                  </a:lnTo>
                  <a:lnTo>
                    <a:pt x="52" y="997"/>
                  </a:lnTo>
                  <a:lnTo>
                    <a:pt x="62" y="965"/>
                  </a:lnTo>
                  <a:lnTo>
                    <a:pt x="72" y="933"/>
                  </a:lnTo>
                  <a:lnTo>
                    <a:pt x="83" y="902"/>
                  </a:lnTo>
                  <a:lnTo>
                    <a:pt x="96" y="870"/>
                  </a:lnTo>
                  <a:lnTo>
                    <a:pt x="108" y="839"/>
                  </a:lnTo>
                  <a:lnTo>
                    <a:pt x="121" y="808"/>
                  </a:lnTo>
                  <a:lnTo>
                    <a:pt x="135" y="778"/>
                  </a:lnTo>
                  <a:lnTo>
                    <a:pt x="150" y="749"/>
                  </a:lnTo>
                  <a:lnTo>
                    <a:pt x="165" y="719"/>
                  </a:lnTo>
                  <a:lnTo>
                    <a:pt x="182" y="690"/>
                  </a:lnTo>
                  <a:lnTo>
                    <a:pt x="199" y="661"/>
                  </a:lnTo>
                  <a:lnTo>
                    <a:pt x="216" y="633"/>
                  </a:lnTo>
                  <a:lnTo>
                    <a:pt x="234" y="606"/>
                  </a:lnTo>
                  <a:lnTo>
                    <a:pt x="253" y="579"/>
                  </a:lnTo>
                  <a:lnTo>
                    <a:pt x="272" y="552"/>
                  </a:lnTo>
                  <a:lnTo>
                    <a:pt x="292" y="526"/>
                  </a:lnTo>
                  <a:lnTo>
                    <a:pt x="314" y="500"/>
                  </a:lnTo>
                  <a:lnTo>
                    <a:pt x="335" y="475"/>
                  </a:lnTo>
                  <a:lnTo>
                    <a:pt x="356" y="450"/>
                  </a:lnTo>
                  <a:lnTo>
                    <a:pt x="379" y="426"/>
                  </a:lnTo>
                  <a:lnTo>
                    <a:pt x="401" y="402"/>
                  </a:lnTo>
                  <a:lnTo>
                    <a:pt x="425" y="379"/>
                  </a:lnTo>
                  <a:lnTo>
                    <a:pt x="450" y="357"/>
                  </a:lnTo>
                  <a:lnTo>
                    <a:pt x="475" y="336"/>
                  </a:lnTo>
                  <a:lnTo>
                    <a:pt x="499" y="314"/>
                  </a:lnTo>
                  <a:lnTo>
                    <a:pt x="525" y="293"/>
                  </a:lnTo>
                  <a:lnTo>
                    <a:pt x="551" y="272"/>
                  </a:lnTo>
                  <a:lnTo>
                    <a:pt x="578" y="253"/>
                  </a:lnTo>
                  <a:lnTo>
                    <a:pt x="605" y="234"/>
                  </a:lnTo>
                  <a:lnTo>
                    <a:pt x="632" y="216"/>
                  </a:lnTo>
                  <a:lnTo>
                    <a:pt x="660" y="199"/>
                  </a:lnTo>
                  <a:lnTo>
                    <a:pt x="689" y="182"/>
                  </a:lnTo>
                  <a:lnTo>
                    <a:pt x="719" y="166"/>
                  </a:lnTo>
                  <a:lnTo>
                    <a:pt x="748" y="150"/>
                  </a:lnTo>
                  <a:lnTo>
                    <a:pt x="777" y="135"/>
                  </a:lnTo>
                  <a:lnTo>
                    <a:pt x="807" y="122"/>
                  </a:lnTo>
                  <a:lnTo>
                    <a:pt x="838" y="108"/>
                  </a:lnTo>
                  <a:lnTo>
                    <a:pt x="869" y="96"/>
                  </a:lnTo>
                  <a:lnTo>
                    <a:pt x="901" y="83"/>
                  </a:lnTo>
                  <a:lnTo>
                    <a:pt x="932" y="72"/>
                  </a:lnTo>
                  <a:lnTo>
                    <a:pt x="964" y="62"/>
                  </a:lnTo>
                  <a:lnTo>
                    <a:pt x="996" y="52"/>
                  </a:lnTo>
                  <a:lnTo>
                    <a:pt x="1029" y="43"/>
                  </a:lnTo>
                  <a:lnTo>
                    <a:pt x="1063" y="35"/>
                  </a:lnTo>
                  <a:lnTo>
                    <a:pt x="1095" y="28"/>
                  </a:lnTo>
                  <a:lnTo>
                    <a:pt x="1129" y="22"/>
                  </a:lnTo>
                  <a:lnTo>
                    <a:pt x="1163" y="16"/>
                  </a:lnTo>
                  <a:lnTo>
                    <a:pt x="1198" y="11"/>
                  </a:lnTo>
                  <a:lnTo>
                    <a:pt x="1231" y="7"/>
                  </a:lnTo>
                  <a:lnTo>
                    <a:pt x="1266" y="5"/>
                  </a:lnTo>
                  <a:lnTo>
                    <a:pt x="1301" y="2"/>
                  </a:lnTo>
                  <a:lnTo>
                    <a:pt x="1337" y="0"/>
                  </a:lnTo>
                  <a:lnTo>
                    <a:pt x="1372" y="0"/>
                  </a:lnTo>
                  <a:lnTo>
                    <a:pt x="1372" y="0"/>
                  </a:lnTo>
                  <a:lnTo>
                    <a:pt x="1408" y="0"/>
                  </a:lnTo>
                  <a:lnTo>
                    <a:pt x="1443" y="2"/>
                  </a:lnTo>
                  <a:lnTo>
                    <a:pt x="1478" y="5"/>
                  </a:lnTo>
                  <a:lnTo>
                    <a:pt x="1513" y="7"/>
                  </a:lnTo>
                  <a:lnTo>
                    <a:pt x="1547" y="11"/>
                  </a:lnTo>
                  <a:lnTo>
                    <a:pt x="1581" y="16"/>
                  </a:lnTo>
                  <a:lnTo>
                    <a:pt x="1615" y="22"/>
                  </a:lnTo>
                  <a:lnTo>
                    <a:pt x="1649" y="28"/>
                  </a:lnTo>
                  <a:lnTo>
                    <a:pt x="1682" y="35"/>
                  </a:lnTo>
                  <a:lnTo>
                    <a:pt x="1715" y="43"/>
                  </a:lnTo>
                  <a:lnTo>
                    <a:pt x="1748" y="52"/>
                  </a:lnTo>
                  <a:lnTo>
                    <a:pt x="1780" y="62"/>
                  </a:lnTo>
                  <a:lnTo>
                    <a:pt x="1813" y="72"/>
                  </a:lnTo>
                  <a:lnTo>
                    <a:pt x="1844" y="83"/>
                  </a:lnTo>
                  <a:lnTo>
                    <a:pt x="1876" y="96"/>
                  </a:lnTo>
                  <a:lnTo>
                    <a:pt x="1906" y="108"/>
                  </a:lnTo>
                  <a:lnTo>
                    <a:pt x="1937" y="122"/>
                  </a:lnTo>
                  <a:lnTo>
                    <a:pt x="1967" y="135"/>
                  </a:lnTo>
                  <a:lnTo>
                    <a:pt x="1997" y="150"/>
                  </a:lnTo>
                  <a:lnTo>
                    <a:pt x="2027" y="166"/>
                  </a:lnTo>
                  <a:lnTo>
                    <a:pt x="2056" y="182"/>
                  </a:lnTo>
                  <a:lnTo>
                    <a:pt x="2084" y="199"/>
                  </a:lnTo>
                  <a:lnTo>
                    <a:pt x="2112" y="216"/>
                  </a:lnTo>
                  <a:lnTo>
                    <a:pt x="2139" y="234"/>
                  </a:lnTo>
                  <a:lnTo>
                    <a:pt x="2167" y="253"/>
                  </a:lnTo>
                  <a:lnTo>
                    <a:pt x="2193" y="272"/>
                  </a:lnTo>
                  <a:lnTo>
                    <a:pt x="2220" y="293"/>
                  </a:lnTo>
                  <a:lnTo>
                    <a:pt x="2245" y="314"/>
                  </a:lnTo>
                  <a:lnTo>
                    <a:pt x="2271" y="336"/>
                  </a:lnTo>
                  <a:lnTo>
                    <a:pt x="2295" y="357"/>
                  </a:lnTo>
                  <a:lnTo>
                    <a:pt x="2319" y="379"/>
                  </a:lnTo>
                  <a:lnTo>
                    <a:pt x="2343" y="402"/>
                  </a:lnTo>
                  <a:lnTo>
                    <a:pt x="2366" y="426"/>
                  </a:lnTo>
                  <a:lnTo>
                    <a:pt x="2388" y="450"/>
                  </a:lnTo>
                  <a:lnTo>
                    <a:pt x="2410" y="475"/>
                  </a:lnTo>
                  <a:lnTo>
                    <a:pt x="2431" y="500"/>
                  </a:lnTo>
                  <a:lnTo>
                    <a:pt x="2452" y="526"/>
                  </a:lnTo>
                  <a:lnTo>
                    <a:pt x="2472" y="552"/>
                  </a:lnTo>
                  <a:lnTo>
                    <a:pt x="2491" y="579"/>
                  </a:lnTo>
                  <a:lnTo>
                    <a:pt x="2510" y="606"/>
                  </a:lnTo>
                  <a:lnTo>
                    <a:pt x="2528" y="633"/>
                  </a:lnTo>
                  <a:lnTo>
                    <a:pt x="2546" y="661"/>
                  </a:lnTo>
                  <a:lnTo>
                    <a:pt x="2563" y="690"/>
                  </a:lnTo>
                  <a:lnTo>
                    <a:pt x="2579" y="719"/>
                  </a:lnTo>
                  <a:lnTo>
                    <a:pt x="2594" y="749"/>
                  </a:lnTo>
                  <a:lnTo>
                    <a:pt x="2609" y="778"/>
                  </a:lnTo>
                  <a:lnTo>
                    <a:pt x="2624" y="808"/>
                  </a:lnTo>
                  <a:lnTo>
                    <a:pt x="2637" y="839"/>
                  </a:lnTo>
                  <a:lnTo>
                    <a:pt x="2650" y="870"/>
                  </a:lnTo>
                  <a:lnTo>
                    <a:pt x="2661" y="902"/>
                  </a:lnTo>
                  <a:lnTo>
                    <a:pt x="2672" y="933"/>
                  </a:lnTo>
                  <a:lnTo>
                    <a:pt x="2683" y="965"/>
                  </a:lnTo>
                  <a:lnTo>
                    <a:pt x="2692" y="997"/>
                  </a:lnTo>
                  <a:lnTo>
                    <a:pt x="2701" y="1030"/>
                  </a:lnTo>
                  <a:lnTo>
                    <a:pt x="2709" y="1064"/>
                  </a:lnTo>
                  <a:lnTo>
                    <a:pt x="2717" y="1096"/>
                  </a:lnTo>
                  <a:lnTo>
                    <a:pt x="2723" y="1130"/>
                  </a:lnTo>
                  <a:lnTo>
                    <a:pt x="2728" y="1164"/>
                  </a:lnTo>
                  <a:lnTo>
                    <a:pt x="2734" y="1199"/>
                  </a:lnTo>
                  <a:lnTo>
                    <a:pt x="2737" y="1232"/>
                  </a:lnTo>
                  <a:lnTo>
                    <a:pt x="2741" y="1267"/>
                  </a:lnTo>
                  <a:lnTo>
                    <a:pt x="2743" y="1302"/>
                  </a:lnTo>
                  <a:lnTo>
                    <a:pt x="2744" y="1338"/>
                  </a:lnTo>
                  <a:lnTo>
                    <a:pt x="2744" y="1373"/>
                  </a:lnTo>
                  <a:lnTo>
                    <a:pt x="2744" y="1373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670" y="2132"/>
                  </a:moveTo>
                  <a:lnTo>
                    <a:pt x="1642" y="2245"/>
                  </a:lnTo>
                  <a:lnTo>
                    <a:pt x="1642" y="2245"/>
                  </a:lnTo>
                  <a:lnTo>
                    <a:pt x="1531" y="2288"/>
                  </a:lnTo>
                  <a:lnTo>
                    <a:pt x="1444" y="2320"/>
                  </a:lnTo>
                  <a:lnTo>
                    <a:pt x="1444" y="2320"/>
                  </a:lnTo>
                  <a:lnTo>
                    <a:pt x="1426" y="2325"/>
                  </a:lnTo>
                  <a:lnTo>
                    <a:pt x="1406" y="2331"/>
                  </a:lnTo>
                  <a:lnTo>
                    <a:pt x="1386" y="2335"/>
                  </a:lnTo>
                  <a:lnTo>
                    <a:pt x="1365" y="2339"/>
                  </a:lnTo>
                  <a:lnTo>
                    <a:pt x="1343" y="2342"/>
                  </a:lnTo>
                  <a:lnTo>
                    <a:pt x="1320" y="2344"/>
                  </a:lnTo>
                  <a:lnTo>
                    <a:pt x="1297" y="2345"/>
                  </a:lnTo>
                  <a:lnTo>
                    <a:pt x="1273" y="2345"/>
                  </a:lnTo>
                  <a:lnTo>
                    <a:pt x="1273" y="2345"/>
                  </a:lnTo>
                  <a:lnTo>
                    <a:pt x="1237" y="2344"/>
                  </a:lnTo>
                  <a:lnTo>
                    <a:pt x="1202" y="2341"/>
                  </a:lnTo>
                  <a:lnTo>
                    <a:pt x="1170" y="2335"/>
                  </a:lnTo>
                  <a:lnTo>
                    <a:pt x="1155" y="2332"/>
                  </a:lnTo>
                  <a:lnTo>
                    <a:pt x="1139" y="2327"/>
                  </a:lnTo>
                  <a:lnTo>
                    <a:pt x="1126" y="2323"/>
                  </a:lnTo>
                  <a:lnTo>
                    <a:pt x="1111" y="2317"/>
                  </a:lnTo>
                  <a:lnTo>
                    <a:pt x="1099" y="2311"/>
                  </a:lnTo>
                  <a:lnTo>
                    <a:pt x="1085" y="2304"/>
                  </a:lnTo>
                  <a:lnTo>
                    <a:pt x="1073" y="2297"/>
                  </a:lnTo>
                  <a:lnTo>
                    <a:pt x="1062" y="2289"/>
                  </a:lnTo>
                  <a:lnTo>
                    <a:pt x="1050" y="2281"/>
                  </a:lnTo>
                  <a:lnTo>
                    <a:pt x="1040" y="2272"/>
                  </a:lnTo>
                  <a:lnTo>
                    <a:pt x="1040" y="2272"/>
                  </a:lnTo>
                  <a:lnTo>
                    <a:pt x="1020" y="2253"/>
                  </a:lnTo>
                  <a:lnTo>
                    <a:pt x="1011" y="2243"/>
                  </a:lnTo>
                  <a:lnTo>
                    <a:pt x="1003" y="2233"/>
                  </a:lnTo>
                  <a:lnTo>
                    <a:pt x="996" y="2223"/>
                  </a:lnTo>
                  <a:lnTo>
                    <a:pt x="989" y="2211"/>
                  </a:lnTo>
                  <a:lnTo>
                    <a:pt x="983" y="2200"/>
                  </a:lnTo>
                  <a:lnTo>
                    <a:pt x="977" y="2189"/>
                  </a:lnTo>
                  <a:lnTo>
                    <a:pt x="973" y="2178"/>
                  </a:lnTo>
                  <a:lnTo>
                    <a:pt x="968" y="2165"/>
                  </a:lnTo>
                  <a:lnTo>
                    <a:pt x="965" y="2153"/>
                  </a:lnTo>
                  <a:lnTo>
                    <a:pt x="962" y="2141"/>
                  </a:lnTo>
                  <a:lnTo>
                    <a:pt x="959" y="2127"/>
                  </a:lnTo>
                  <a:lnTo>
                    <a:pt x="958" y="2114"/>
                  </a:lnTo>
                  <a:lnTo>
                    <a:pt x="957" y="2087"/>
                  </a:lnTo>
                  <a:lnTo>
                    <a:pt x="957" y="2087"/>
                  </a:lnTo>
                  <a:lnTo>
                    <a:pt x="957" y="2064"/>
                  </a:lnTo>
                  <a:lnTo>
                    <a:pt x="958" y="2042"/>
                  </a:lnTo>
                  <a:lnTo>
                    <a:pt x="960" y="2019"/>
                  </a:lnTo>
                  <a:lnTo>
                    <a:pt x="963" y="1997"/>
                  </a:lnTo>
                  <a:lnTo>
                    <a:pt x="963" y="1997"/>
                  </a:lnTo>
                  <a:lnTo>
                    <a:pt x="966" y="1973"/>
                  </a:lnTo>
                  <a:lnTo>
                    <a:pt x="971" y="1948"/>
                  </a:lnTo>
                  <a:lnTo>
                    <a:pt x="983" y="1893"/>
                  </a:lnTo>
                  <a:lnTo>
                    <a:pt x="1086" y="1527"/>
                  </a:lnTo>
                  <a:lnTo>
                    <a:pt x="1086" y="1527"/>
                  </a:lnTo>
                  <a:lnTo>
                    <a:pt x="1099" y="1477"/>
                  </a:lnTo>
                  <a:lnTo>
                    <a:pt x="1109" y="1428"/>
                  </a:lnTo>
                  <a:lnTo>
                    <a:pt x="1109" y="1428"/>
                  </a:lnTo>
                  <a:lnTo>
                    <a:pt x="1113" y="1406"/>
                  </a:lnTo>
                  <a:lnTo>
                    <a:pt x="1117" y="1383"/>
                  </a:lnTo>
                  <a:lnTo>
                    <a:pt x="1118" y="1362"/>
                  </a:lnTo>
                  <a:lnTo>
                    <a:pt x="1119" y="1343"/>
                  </a:lnTo>
                  <a:lnTo>
                    <a:pt x="1119" y="1343"/>
                  </a:lnTo>
                  <a:lnTo>
                    <a:pt x="1118" y="1326"/>
                  </a:lnTo>
                  <a:lnTo>
                    <a:pt x="1117" y="1310"/>
                  </a:lnTo>
                  <a:lnTo>
                    <a:pt x="1114" y="1295"/>
                  </a:lnTo>
                  <a:lnTo>
                    <a:pt x="1111" y="1283"/>
                  </a:lnTo>
                  <a:lnTo>
                    <a:pt x="1108" y="1272"/>
                  </a:lnTo>
                  <a:lnTo>
                    <a:pt x="1102" y="1262"/>
                  </a:lnTo>
                  <a:lnTo>
                    <a:pt x="1096" y="1253"/>
                  </a:lnTo>
                  <a:lnTo>
                    <a:pt x="1090" y="1245"/>
                  </a:lnTo>
                  <a:lnTo>
                    <a:pt x="1090" y="1245"/>
                  </a:lnTo>
                  <a:lnTo>
                    <a:pt x="1082" y="1238"/>
                  </a:lnTo>
                  <a:lnTo>
                    <a:pt x="1072" y="1232"/>
                  </a:lnTo>
                  <a:lnTo>
                    <a:pt x="1061" y="1228"/>
                  </a:lnTo>
                  <a:lnTo>
                    <a:pt x="1048" y="1225"/>
                  </a:lnTo>
                  <a:lnTo>
                    <a:pt x="1032" y="1221"/>
                  </a:lnTo>
                  <a:lnTo>
                    <a:pt x="1017" y="1219"/>
                  </a:lnTo>
                  <a:lnTo>
                    <a:pt x="999" y="1218"/>
                  </a:lnTo>
                  <a:lnTo>
                    <a:pt x="980" y="1218"/>
                  </a:lnTo>
                  <a:lnTo>
                    <a:pt x="980" y="1218"/>
                  </a:lnTo>
                  <a:lnTo>
                    <a:pt x="959" y="1218"/>
                  </a:lnTo>
                  <a:lnTo>
                    <a:pt x="938" y="1220"/>
                  </a:lnTo>
                  <a:lnTo>
                    <a:pt x="918" y="1225"/>
                  </a:lnTo>
                  <a:lnTo>
                    <a:pt x="896" y="1230"/>
                  </a:lnTo>
                  <a:lnTo>
                    <a:pt x="896" y="1230"/>
                  </a:lnTo>
                  <a:lnTo>
                    <a:pt x="857" y="1243"/>
                  </a:lnTo>
                  <a:lnTo>
                    <a:pt x="824" y="1254"/>
                  </a:lnTo>
                  <a:lnTo>
                    <a:pt x="851" y="1140"/>
                  </a:lnTo>
                  <a:lnTo>
                    <a:pt x="851" y="1140"/>
                  </a:lnTo>
                  <a:lnTo>
                    <a:pt x="902" y="1121"/>
                  </a:lnTo>
                  <a:lnTo>
                    <a:pt x="951" y="1102"/>
                  </a:lnTo>
                  <a:lnTo>
                    <a:pt x="999" y="1085"/>
                  </a:lnTo>
                  <a:lnTo>
                    <a:pt x="1046" y="1069"/>
                  </a:lnTo>
                  <a:lnTo>
                    <a:pt x="1046" y="1069"/>
                  </a:lnTo>
                  <a:lnTo>
                    <a:pt x="1069" y="1062"/>
                  </a:lnTo>
                  <a:lnTo>
                    <a:pt x="1092" y="1057"/>
                  </a:lnTo>
                  <a:lnTo>
                    <a:pt x="1114" y="1051"/>
                  </a:lnTo>
                  <a:lnTo>
                    <a:pt x="1136" y="1047"/>
                  </a:lnTo>
                  <a:lnTo>
                    <a:pt x="1158" y="1044"/>
                  </a:lnTo>
                  <a:lnTo>
                    <a:pt x="1180" y="1042"/>
                  </a:lnTo>
                  <a:lnTo>
                    <a:pt x="1201" y="1040"/>
                  </a:lnTo>
                  <a:lnTo>
                    <a:pt x="1221" y="1040"/>
                  </a:lnTo>
                  <a:lnTo>
                    <a:pt x="1221" y="1040"/>
                  </a:lnTo>
                  <a:lnTo>
                    <a:pt x="1257" y="1041"/>
                  </a:lnTo>
                  <a:lnTo>
                    <a:pt x="1292" y="1044"/>
                  </a:lnTo>
                  <a:lnTo>
                    <a:pt x="1324" y="1050"/>
                  </a:lnTo>
                  <a:lnTo>
                    <a:pt x="1338" y="1053"/>
                  </a:lnTo>
                  <a:lnTo>
                    <a:pt x="1353" y="1058"/>
                  </a:lnTo>
                  <a:lnTo>
                    <a:pt x="1368" y="1062"/>
                  </a:lnTo>
                  <a:lnTo>
                    <a:pt x="1381" y="1068"/>
                  </a:lnTo>
                  <a:lnTo>
                    <a:pt x="1395" y="1074"/>
                  </a:lnTo>
                  <a:lnTo>
                    <a:pt x="1407" y="1080"/>
                  </a:lnTo>
                  <a:lnTo>
                    <a:pt x="1418" y="1087"/>
                  </a:lnTo>
                  <a:lnTo>
                    <a:pt x="1431" y="1095"/>
                  </a:lnTo>
                  <a:lnTo>
                    <a:pt x="1441" y="1103"/>
                  </a:lnTo>
                  <a:lnTo>
                    <a:pt x="1452" y="1112"/>
                  </a:lnTo>
                  <a:lnTo>
                    <a:pt x="1452" y="1112"/>
                  </a:lnTo>
                  <a:lnTo>
                    <a:pt x="1461" y="1121"/>
                  </a:lnTo>
                  <a:lnTo>
                    <a:pt x="1470" y="1131"/>
                  </a:lnTo>
                  <a:lnTo>
                    <a:pt x="1479" y="1140"/>
                  </a:lnTo>
                  <a:lnTo>
                    <a:pt x="1487" y="1150"/>
                  </a:lnTo>
                  <a:lnTo>
                    <a:pt x="1493" y="1162"/>
                  </a:lnTo>
                  <a:lnTo>
                    <a:pt x="1500" y="1172"/>
                  </a:lnTo>
                  <a:lnTo>
                    <a:pt x="1507" y="1183"/>
                  </a:lnTo>
                  <a:lnTo>
                    <a:pt x="1511" y="1195"/>
                  </a:lnTo>
                  <a:lnTo>
                    <a:pt x="1517" y="1207"/>
                  </a:lnTo>
                  <a:lnTo>
                    <a:pt x="1520" y="1219"/>
                  </a:lnTo>
                  <a:lnTo>
                    <a:pt x="1524" y="1231"/>
                  </a:lnTo>
                  <a:lnTo>
                    <a:pt x="1527" y="1245"/>
                  </a:lnTo>
                  <a:lnTo>
                    <a:pt x="1531" y="1271"/>
                  </a:lnTo>
                  <a:lnTo>
                    <a:pt x="1532" y="1299"/>
                  </a:lnTo>
                  <a:lnTo>
                    <a:pt x="1532" y="1299"/>
                  </a:lnTo>
                  <a:lnTo>
                    <a:pt x="1531" y="1333"/>
                  </a:lnTo>
                  <a:lnTo>
                    <a:pt x="1526" y="1383"/>
                  </a:lnTo>
                  <a:lnTo>
                    <a:pt x="1526" y="1383"/>
                  </a:lnTo>
                  <a:lnTo>
                    <a:pt x="1523" y="1412"/>
                  </a:lnTo>
                  <a:lnTo>
                    <a:pt x="1518" y="1441"/>
                  </a:lnTo>
                  <a:lnTo>
                    <a:pt x="1513" y="1468"/>
                  </a:lnTo>
                  <a:lnTo>
                    <a:pt x="1506" y="1493"/>
                  </a:lnTo>
                  <a:lnTo>
                    <a:pt x="1404" y="1858"/>
                  </a:lnTo>
                  <a:lnTo>
                    <a:pt x="1404" y="1858"/>
                  </a:lnTo>
                  <a:lnTo>
                    <a:pt x="1397" y="1881"/>
                  </a:lnTo>
                  <a:lnTo>
                    <a:pt x="1391" y="1904"/>
                  </a:lnTo>
                  <a:lnTo>
                    <a:pt x="1380" y="1958"/>
                  </a:lnTo>
                  <a:lnTo>
                    <a:pt x="1380" y="1958"/>
                  </a:lnTo>
                  <a:lnTo>
                    <a:pt x="1377" y="1984"/>
                  </a:lnTo>
                  <a:lnTo>
                    <a:pt x="1373" y="2008"/>
                  </a:lnTo>
                  <a:lnTo>
                    <a:pt x="1371" y="2027"/>
                  </a:lnTo>
                  <a:lnTo>
                    <a:pt x="1371" y="2043"/>
                  </a:lnTo>
                  <a:lnTo>
                    <a:pt x="1371" y="2043"/>
                  </a:lnTo>
                  <a:lnTo>
                    <a:pt x="1371" y="2061"/>
                  </a:lnTo>
                  <a:lnTo>
                    <a:pt x="1372" y="2076"/>
                  </a:lnTo>
                  <a:lnTo>
                    <a:pt x="1375" y="2091"/>
                  </a:lnTo>
                  <a:lnTo>
                    <a:pt x="1379" y="2103"/>
                  </a:lnTo>
                  <a:lnTo>
                    <a:pt x="1383" y="2116"/>
                  </a:lnTo>
                  <a:lnTo>
                    <a:pt x="1389" y="2126"/>
                  </a:lnTo>
                  <a:lnTo>
                    <a:pt x="1396" y="2135"/>
                  </a:lnTo>
                  <a:lnTo>
                    <a:pt x="1404" y="2142"/>
                  </a:lnTo>
                  <a:lnTo>
                    <a:pt x="1404" y="2142"/>
                  </a:lnTo>
                  <a:lnTo>
                    <a:pt x="1411" y="2148"/>
                  </a:lnTo>
                  <a:lnTo>
                    <a:pt x="1423" y="2153"/>
                  </a:lnTo>
                  <a:lnTo>
                    <a:pt x="1434" y="2157"/>
                  </a:lnTo>
                  <a:lnTo>
                    <a:pt x="1447" y="2162"/>
                  </a:lnTo>
                  <a:lnTo>
                    <a:pt x="1462" y="2164"/>
                  </a:lnTo>
                  <a:lnTo>
                    <a:pt x="1479" y="2166"/>
                  </a:lnTo>
                  <a:lnTo>
                    <a:pt x="1497" y="2168"/>
                  </a:lnTo>
                  <a:lnTo>
                    <a:pt x="1516" y="2168"/>
                  </a:lnTo>
                  <a:lnTo>
                    <a:pt x="1516" y="2168"/>
                  </a:lnTo>
                  <a:lnTo>
                    <a:pt x="1535" y="2168"/>
                  </a:lnTo>
                  <a:lnTo>
                    <a:pt x="1555" y="2164"/>
                  </a:lnTo>
                  <a:lnTo>
                    <a:pt x="1578" y="2161"/>
                  </a:lnTo>
                  <a:lnTo>
                    <a:pt x="1600" y="2155"/>
                  </a:lnTo>
                  <a:lnTo>
                    <a:pt x="1600" y="2155"/>
                  </a:lnTo>
                  <a:lnTo>
                    <a:pt x="1642" y="2143"/>
                  </a:lnTo>
                  <a:lnTo>
                    <a:pt x="1658" y="2137"/>
                  </a:lnTo>
                  <a:lnTo>
                    <a:pt x="1670" y="2132"/>
                  </a:lnTo>
                  <a:lnTo>
                    <a:pt x="1670" y="2132"/>
                  </a:lnTo>
                  <a:close/>
                  <a:moveTo>
                    <a:pt x="1696" y="603"/>
                  </a:moveTo>
                  <a:lnTo>
                    <a:pt x="1696" y="603"/>
                  </a:lnTo>
                  <a:lnTo>
                    <a:pt x="1695" y="627"/>
                  </a:lnTo>
                  <a:lnTo>
                    <a:pt x="1691" y="649"/>
                  </a:lnTo>
                  <a:lnTo>
                    <a:pt x="1686" y="671"/>
                  </a:lnTo>
                  <a:lnTo>
                    <a:pt x="1678" y="692"/>
                  </a:lnTo>
                  <a:lnTo>
                    <a:pt x="1668" y="711"/>
                  </a:lnTo>
                  <a:lnTo>
                    <a:pt x="1655" y="731"/>
                  </a:lnTo>
                  <a:lnTo>
                    <a:pt x="1641" y="749"/>
                  </a:lnTo>
                  <a:lnTo>
                    <a:pt x="1624" y="765"/>
                  </a:lnTo>
                  <a:lnTo>
                    <a:pt x="1624" y="765"/>
                  </a:lnTo>
                  <a:lnTo>
                    <a:pt x="1605" y="781"/>
                  </a:lnTo>
                  <a:lnTo>
                    <a:pt x="1586" y="795"/>
                  </a:lnTo>
                  <a:lnTo>
                    <a:pt x="1565" y="807"/>
                  </a:lnTo>
                  <a:lnTo>
                    <a:pt x="1544" y="816"/>
                  </a:lnTo>
                  <a:lnTo>
                    <a:pt x="1523" y="823"/>
                  </a:lnTo>
                  <a:lnTo>
                    <a:pt x="1499" y="828"/>
                  </a:lnTo>
                  <a:lnTo>
                    <a:pt x="1475" y="832"/>
                  </a:lnTo>
                  <a:lnTo>
                    <a:pt x="1451" y="833"/>
                  </a:lnTo>
                  <a:lnTo>
                    <a:pt x="1451" y="833"/>
                  </a:lnTo>
                  <a:lnTo>
                    <a:pt x="1426" y="832"/>
                  </a:lnTo>
                  <a:lnTo>
                    <a:pt x="1401" y="828"/>
                  </a:lnTo>
                  <a:lnTo>
                    <a:pt x="1379" y="823"/>
                  </a:lnTo>
                  <a:lnTo>
                    <a:pt x="1356" y="816"/>
                  </a:lnTo>
                  <a:lnTo>
                    <a:pt x="1335" y="807"/>
                  </a:lnTo>
                  <a:lnTo>
                    <a:pt x="1315" y="795"/>
                  </a:lnTo>
                  <a:lnTo>
                    <a:pt x="1296" y="781"/>
                  </a:lnTo>
                  <a:lnTo>
                    <a:pt x="1276" y="765"/>
                  </a:lnTo>
                  <a:lnTo>
                    <a:pt x="1276" y="765"/>
                  </a:lnTo>
                  <a:lnTo>
                    <a:pt x="1260" y="749"/>
                  </a:lnTo>
                  <a:lnTo>
                    <a:pt x="1245" y="731"/>
                  </a:lnTo>
                  <a:lnTo>
                    <a:pt x="1233" y="711"/>
                  </a:lnTo>
                  <a:lnTo>
                    <a:pt x="1222" y="692"/>
                  </a:lnTo>
                  <a:lnTo>
                    <a:pt x="1215" y="671"/>
                  </a:lnTo>
                  <a:lnTo>
                    <a:pt x="1209" y="649"/>
                  </a:lnTo>
                  <a:lnTo>
                    <a:pt x="1206" y="627"/>
                  </a:lnTo>
                  <a:lnTo>
                    <a:pt x="1204" y="603"/>
                  </a:lnTo>
                  <a:lnTo>
                    <a:pt x="1204" y="603"/>
                  </a:lnTo>
                  <a:lnTo>
                    <a:pt x="1206" y="580"/>
                  </a:lnTo>
                  <a:lnTo>
                    <a:pt x="1209" y="557"/>
                  </a:lnTo>
                  <a:lnTo>
                    <a:pt x="1215" y="536"/>
                  </a:lnTo>
                  <a:lnTo>
                    <a:pt x="1222" y="516"/>
                  </a:lnTo>
                  <a:lnTo>
                    <a:pt x="1233" y="495"/>
                  </a:lnTo>
                  <a:lnTo>
                    <a:pt x="1245" y="476"/>
                  </a:lnTo>
                  <a:lnTo>
                    <a:pt x="1260" y="458"/>
                  </a:lnTo>
                  <a:lnTo>
                    <a:pt x="1276" y="441"/>
                  </a:lnTo>
                  <a:lnTo>
                    <a:pt x="1276" y="441"/>
                  </a:lnTo>
                  <a:lnTo>
                    <a:pt x="1296" y="424"/>
                  </a:lnTo>
                  <a:lnTo>
                    <a:pt x="1315" y="411"/>
                  </a:lnTo>
                  <a:lnTo>
                    <a:pt x="1335" y="400"/>
                  </a:lnTo>
                  <a:lnTo>
                    <a:pt x="1356" y="390"/>
                  </a:lnTo>
                  <a:lnTo>
                    <a:pt x="1379" y="383"/>
                  </a:lnTo>
                  <a:lnTo>
                    <a:pt x="1401" y="377"/>
                  </a:lnTo>
                  <a:lnTo>
                    <a:pt x="1426" y="374"/>
                  </a:lnTo>
                  <a:lnTo>
                    <a:pt x="1451" y="373"/>
                  </a:lnTo>
                  <a:lnTo>
                    <a:pt x="1451" y="373"/>
                  </a:lnTo>
                  <a:lnTo>
                    <a:pt x="1475" y="374"/>
                  </a:lnTo>
                  <a:lnTo>
                    <a:pt x="1499" y="377"/>
                  </a:lnTo>
                  <a:lnTo>
                    <a:pt x="1523" y="383"/>
                  </a:lnTo>
                  <a:lnTo>
                    <a:pt x="1544" y="390"/>
                  </a:lnTo>
                  <a:lnTo>
                    <a:pt x="1565" y="400"/>
                  </a:lnTo>
                  <a:lnTo>
                    <a:pt x="1586" y="411"/>
                  </a:lnTo>
                  <a:lnTo>
                    <a:pt x="1605" y="424"/>
                  </a:lnTo>
                  <a:lnTo>
                    <a:pt x="1624" y="441"/>
                  </a:lnTo>
                  <a:lnTo>
                    <a:pt x="1624" y="441"/>
                  </a:lnTo>
                  <a:lnTo>
                    <a:pt x="1641" y="458"/>
                  </a:lnTo>
                  <a:lnTo>
                    <a:pt x="1655" y="476"/>
                  </a:lnTo>
                  <a:lnTo>
                    <a:pt x="1668" y="495"/>
                  </a:lnTo>
                  <a:lnTo>
                    <a:pt x="1678" y="516"/>
                  </a:lnTo>
                  <a:lnTo>
                    <a:pt x="1686" y="536"/>
                  </a:lnTo>
                  <a:lnTo>
                    <a:pt x="1691" y="557"/>
                  </a:lnTo>
                  <a:lnTo>
                    <a:pt x="1695" y="580"/>
                  </a:lnTo>
                  <a:lnTo>
                    <a:pt x="1696" y="603"/>
                  </a:lnTo>
                  <a:lnTo>
                    <a:pt x="1696" y="60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878490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5290" y="3979528"/>
            <a:ext cx="3462921" cy="368300"/>
          </a:xfrm>
        </p:spPr>
        <p:txBody>
          <a:bodyPr/>
          <a:lstStyle/>
          <a:p>
            <a:r>
              <a:rPr lang="pl-PL" sz="1600" b="1">
                <a:latin typeface="Calibri" panose="020F0502020204030204" pitchFamily="34" charset="0"/>
                <a:cs typeface="Calibri" panose="020F0502020204030204" pitchFamily="34" charset="0"/>
              </a:rPr>
              <a:t>METODOLOGIA I STRUKTURA PRÓBY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F8A51135-E76E-4048-9685-E7877E66A7B7}"/>
              </a:ext>
            </a:extLst>
          </p:cNvPr>
          <p:cNvGrpSpPr/>
          <p:nvPr/>
        </p:nvGrpSpPr>
        <p:grpSpPr>
          <a:xfrm>
            <a:off x="4341727" y="3189742"/>
            <a:ext cx="460544" cy="478516"/>
            <a:chOff x="4294188" y="1531938"/>
            <a:chExt cx="650876" cy="676275"/>
          </a:xfrm>
        </p:grpSpPr>
        <p:sp>
          <p:nvSpPr>
            <p:cNvPr id="4" name="Freeform 27">
              <a:extLst>
                <a:ext uri="{FF2B5EF4-FFF2-40B4-BE49-F238E27FC236}">
                  <a16:creationId xmlns:a16="http://schemas.microsoft.com/office/drawing/2014/main" id="{7CDFD692-A41A-43B7-B967-AA3DFE6075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" name="Freeform 28">
              <a:extLst>
                <a:ext uri="{FF2B5EF4-FFF2-40B4-BE49-F238E27FC236}">
                  <a16:creationId xmlns:a16="http://schemas.microsoft.com/office/drawing/2014/main" id="{98D0C16D-BE05-45C7-91EB-003089D687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" name="Freeform 29">
              <a:extLst>
                <a:ext uri="{FF2B5EF4-FFF2-40B4-BE49-F238E27FC236}">
                  <a16:creationId xmlns:a16="http://schemas.microsoft.com/office/drawing/2014/main" id="{B11C48BE-57D3-4A9C-BC67-AEA28C3784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" name="Freeform 30">
              <a:extLst>
                <a:ext uri="{FF2B5EF4-FFF2-40B4-BE49-F238E27FC236}">
                  <a16:creationId xmlns:a16="http://schemas.microsoft.com/office/drawing/2014/main" id="{7888F2F5-19BB-4B91-B335-5942ACF5ECF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" name="Freeform 31">
              <a:extLst>
                <a:ext uri="{FF2B5EF4-FFF2-40B4-BE49-F238E27FC236}">
                  <a16:creationId xmlns:a16="http://schemas.microsoft.com/office/drawing/2014/main" id="{FD11D304-FB86-4978-A746-752EA3A61A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" name="Freeform 32">
              <a:extLst>
                <a:ext uri="{FF2B5EF4-FFF2-40B4-BE49-F238E27FC236}">
                  <a16:creationId xmlns:a16="http://schemas.microsoft.com/office/drawing/2014/main" id="{CB2D2460-360D-47A8-AC02-637D3D0916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10" name="Grupa 9">
            <a:extLst>
              <a:ext uri="{FF2B5EF4-FFF2-40B4-BE49-F238E27FC236}">
                <a16:creationId xmlns:a16="http://schemas.microsoft.com/office/drawing/2014/main" id="{EC448145-6136-46DE-AC3F-703CD2D5764C}"/>
              </a:ext>
            </a:extLst>
          </p:cNvPr>
          <p:cNvGrpSpPr/>
          <p:nvPr/>
        </p:nvGrpSpPr>
        <p:grpSpPr>
          <a:xfrm>
            <a:off x="5148064" y="3189742"/>
            <a:ext cx="460544" cy="478516"/>
            <a:chOff x="4294188" y="1531938"/>
            <a:chExt cx="650876" cy="676275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11" name="Freeform 27">
              <a:extLst>
                <a:ext uri="{FF2B5EF4-FFF2-40B4-BE49-F238E27FC236}">
                  <a16:creationId xmlns:a16="http://schemas.microsoft.com/office/drawing/2014/main" id="{731F3598-8554-4DD6-9FC8-1F2C254B3D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2" name="Freeform 28">
              <a:extLst>
                <a:ext uri="{FF2B5EF4-FFF2-40B4-BE49-F238E27FC236}">
                  <a16:creationId xmlns:a16="http://schemas.microsoft.com/office/drawing/2014/main" id="{97DA34FE-24DB-497E-9B2A-C49CF79BA18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3" name="Freeform 29">
              <a:extLst>
                <a:ext uri="{FF2B5EF4-FFF2-40B4-BE49-F238E27FC236}">
                  <a16:creationId xmlns:a16="http://schemas.microsoft.com/office/drawing/2014/main" id="{67280AA2-139C-47F4-93D2-5C5AB96F80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" name="Freeform 30">
              <a:extLst>
                <a:ext uri="{FF2B5EF4-FFF2-40B4-BE49-F238E27FC236}">
                  <a16:creationId xmlns:a16="http://schemas.microsoft.com/office/drawing/2014/main" id="{54574C21-2F1F-490F-93F3-34846354C5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5" name="Freeform 31">
              <a:extLst>
                <a:ext uri="{FF2B5EF4-FFF2-40B4-BE49-F238E27FC236}">
                  <a16:creationId xmlns:a16="http://schemas.microsoft.com/office/drawing/2014/main" id="{0C7AA6B8-FB4D-4425-9E52-F6DF3AA5D6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" name="Freeform 32">
              <a:extLst>
                <a:ext uri="{FF2B5EF4-FFF2-40B4-BE49-F238E27FC236}">
                  <a16:creationId xmlns:a16="http://schemas.microsoft.com/office/drawing/2014/main" id="{D6711B27-2345-4A03-A78A-B6035415C1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17" name="Grupa 16">
            <a:extLst>
              <a:ext uri="{FF2B5EF4-FFF2-40B4-BE49-F238E27FC236}">
                <a16:creationId xmlns:a16="http://schemas.microsoft.com/office/drawing/2014/main" id="{99F925BA-31A6-41B3-88B2-1C531133A95C}"/>
              </a:ext>
            </a:extLst>
          </p:cNvPr>
          <p:cNvGrpSpPr/>
          <p:nvPr/>
        </p:nvGrpSpPr>
        <p:grpSpPr>
          <a:xfrm>
            <a:off x="5937250" y="3189742"/>
            <a:ext cx="460544" cy="478516"/>
            <a:chOff x="4294188" y="1531938"/>
            <a:chExt cx="650876" cy="676275"/>
          </a:xfrm>
          <a:solidFill>
            <a:schemeClr val="bg1">
              <a:lumMod val="95000"/>
            </a:schemeClr>
          </a:solidFill>
        </p:grpSpPr>
        <p:sp>
          <p:nvSpPr>
            <p:cNvPr id="18" name="Freeform 27">
              <a:extLst>
                <a:ext uri="{FF2B5EF4-FFF2-40B4-BE49-F238E27FC236}">
                  <a16:creationId xmlns:a16="http://schemas.microsoft.com/office/drawing/2014/main" id="{53D0C2B7-15FB-42CC-89EE-CCB9442EC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9" name="Freeform 28">
              <a:extLst>
                <a:ext uri="{FF2B5EF4-FFF2-40B4-BE49-F238E27FC236}">
                  <a16:creationId xmlns:a16="http://schemas.microsoft.com/office/drawing/2014/main" id="{D35E11CD-3D1A-4372-A820-D4AB9A8640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0" name="Freeform 29">
              <a:extLst>
                <a:ext uri="{FF2B5EF4-FFF2-40B4-BE49-F238E27FC236}">
                  <a16:creationId xmlns:a16="http://schemas.microsoft.com/office/drawing/2014/main" id="{557D498E-73B0-49BC-B783-8D0BD176C9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1" name="Freeform 30">
              <a:extLst>
                <a:ext uri="{FF2B5EF4-FFF2-40B4-BE49-F238E27FC236}">
                  <a16:creationId xmlns:a16="http://schemas.microsoft.com/office/drawing/2014/main" id="{ECE64F44-EA1E-4A13-9D7C-DFB3B937B21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2" name="Freeform 31">
              <a:extLst>
                <a:ext uri="{FF2B5EF4-FFF2-40B4-BE49-F238E27FC236}">
                  <a16:creationId xmlns:a16="http://schemas.microsoft.com/office/drawing/2014/main" id="{768421B4-010C-40D9-A0D1-1061E1CB2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3" name="Freeform 32">
              <a:extLst>
                <a:ext uri="{FF2B5EF4-FFF2-40B4-BE49-F238E27FC236}">
                  <a16:creationId xmlns:a16="http://schemas.microsoft.com/office/drawing/2014/main" id="{154A5FA1-C567-4475-95DC-4F06016F3A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24" name="Grupa 23">
            <a:extLst>
              <a:ext uri="{FF2B5EF4-FFF2-40B4-BE49-F238E27FC236}">
                <a16:creationId xmlns:a16="http://schemas.microsoft.com/office/drawing/2014/main" id="{B591AE2A-CCEA-4E76-93B9-E24F93340A9B}"/>
              </a:ext>
            </a:extLst>
          </p:cNvPr>
          <p:cNvGrpSpPr/>
          <p:nvPr/>
        </p:nvGrpSpPr>
        <p:grpSpPr>
          <a:xfrm>
            <a:off x="3545929" y="3189742"/>
            <a:ext cx="460544" cy="478516"/>
            <a:chOff x="4294188" y="1531938"/>
            <a:chExt cx="650876" cy="676275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208694E7-EB61-4997-AB4B-5A44841EC97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69712951-6A12-4E34-BE1E-5B88C87F39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3749002D-17A2-4BFC-82F2-FE6DA37846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E6ADE521-C8FF-4096-BD80-85835A0D8A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73C543D7-B919-4877-AB42-C304A5BFB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D325D337-1919-40E9-9A36-C5C41E763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31" name="Grupa 30">
            <a:extLst>
              <a:ext uri="{FF2B5EF4-FFF2-40B4-BE49-F238E27FC236}">
                <a16:creationId xmlns:a16="http://schemas.microsoft.com/office/drawing/2014/main" id="{959BCE2C-6877-45F0-A053-696A40E71EA1}"/>
              </a:ext>
            </a:extLst>
          </p:cNvPr>
          <p:cNvGrpSpPr/>
          <p:nvPr/>
        </p:nvGrpSpPr>
        <p:grpSpPr>
          <a:xfrm>
            <a:off x="2751948" y="3189742"/>
            <a:ext cx="460544" cy="478516"/>
            <a:chOff x="4294188" y="1531938"/>
            <a:chExt cx="650876" cy="676275"/>
          </a:xfrm>
          <a:solidFill>
            <a:schemeClr val="bg1">
              <a:lumMod val="95000"/>
            </a:schemeClr>
          </a:solidFill>
        </p:grpSpPr>
        <p:sp>
          <p:nvSpPr>
            <p:cNvPr id="32" name="Freeform 27">
              <a:extLst>
                <a:ext uri="{FF2B5EF4-FFF2-40B4-BE49-F238E27FC236}">
                  <a16:creationId xmlns:a16="http://schemas.microsoft.com/office/drawing/2014/main" id="{CD2BB2D1-171D-4E63-8E28-31B05D00F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3" name="Freeform 28">
              <a:extLst>
                <a:ext uri="{FF2B5EF4-FFF2-40B4-BE49-F238E27FC236}">
                  <a16:creationId xmlns:a16="http://schemas.microsoft.com/office/drawing/2014/main" id="{E5EB92C5-6437-4F0E-B86A-B6F07433F9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4" name="Freeform 29">
              <a:extLst>
                <a:ext uri="{FF2B5EF4-FFF2-40B4-BE49-F238E27FC236}">
                  <a16:creationId xmlns:a16="http://schemas.microsoft.com/office/drawing/2014/main" id="{0C3C8A10-BFD7-46BF-8082-B9B211C208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5" name="Freeform 30">
              <a:extLst>
                <a:ext uri="{FF2B5EF4-FFF2-40B4-BE49-F238E27FC236}">
                  <a16:creationId xmlns:a16="http://schemas.microsoft.com/office/drawing/2014/main" id="{EBC40E80-0429-4CEF-A767-182CD8DC93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6" name="Freeform 31">
              <a:extLst>
                <a:ext uri="{FF2B5EF4-FFF2-40B4-BE49-F238E27FC236}">
                  <a16:creationId xmlns:a16="http://schemas.microsoft.com/office/drawing/2014/main" id="{B697C727-5DC6-42A8-9C9F-AD21DD21E5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7" name="Freeform 32">
              <a:extLst>
                <a:ext uri="{FF2B5EF4-FFF2-40B4-BE49-F238E27FC236}">
                  <a16:creationId xmlns:a16="http://schemas.microsoft.com/office/drawing/2014/main" id="{8A0A4CAF-1310-40D9-9148-90D7CCE56F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281261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raz 19">
            <a:extLst>
              <a:ext uri="{FF2B5EF4-FFF2-40B4-BE49-F238E27FC236}">
                <a16:creationId xmlns:a16="http://schemas.microsoft.com/office/drawing/2014/main" id="{E5475CD9-BA21-42C4-95CE-57D57D290A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6577"/>
          <a:stretch/>
        </p:blipFill>
        <p:spPr>
          <a:xfrm>
            <a:off x="5430805" y="1168149"/>
            <a:ext cx="1200150" cy="1279311"/>
          </a:xfrm>
          <a:prstGeom prst="rect">
            <a:avLst/>
          </a:prstGeom>
        </p:spPr>
      </p:pic>
      <p:sp>
        <p:nvSpPr>
          <p:cNvPr id="16" name="Symbol zastępczy tekstu 15">
            <a:extLst>
              <a:ext uri="{FF2B5EF4-FFF2-40B4-BE49-F238E27FC236}">
                <a16:creationId xmlns:a16="http://schemas.microsoft.com/office/drawing/2014/main" id="{AC0C25EA-7312-4961-8943-81976C9F96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9826" y="976223"/>
            <a:ext cx="4511755" cy="4752976"/>
          </a:xfrm>
        </p:spPr>
        <p:txBody>
          <a:bodyPr/>
          <a:lstStyle/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r>
              <a:rPr lang="pl-PL" sz="1100">
                <a:solidFill>
                  <a:schemeClr val="tx1"/>
                </a:solidFill>
              </a:rPr>
              <a:t>Jednotematyczne badanie świadomości i zachowań ekologicznych zostało zrealizowane w dniach XX za pomocą techniki </a:t>
            </a:r>
            <a:r>
              <a:rPr lang="pl-PL" sz="1100" b="1">
                <a:solidFill>
                  <a:schemeClr val="tx1"/>
                </a:solidFill>
              </a:rPr>
              <a:t>CATI </a:t>
            </a:r>
            <a:r>
              <a:rPr lang="en-US" sz="1100" b="1">
                <a:solidFill>
                  <a:schemeClr val="tx1"/>
                </a:solidFill>
              </a:rPr>
              <a:t>(ang. Computer Assisted Telephone Interview)</a:t>
            </a:r>
            <a:r>
              <a:rPr lang="pl-PL" sz="1100" b="1">
                <a:solidFill>
                  <a:schemeClr val="tx1"/>
                </a:solidFill>
              </a:rPr>
              <a:t>, </a:t>
            </a:r>
            <a:r>
              <a:rPr lang="pl-PL" sz="1100">
                <a:solidFill>
                  <a:schemeClr val="tx1"/>
                </a:solidFill>
              </a:rPr>
              <a:t>czyli wywiadów telefonicznych wspomaganych komputerowo. </a:t>
            </a:r>
            <a:endParaRPr lang="pl-PL" sz="1100" b="1">
              <a:solidFill>
                <a:schemeClr val="tx1"/>
              </a:solidFill>
            </a:endParaRP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endParaRPr lang="pl-PL" sz="1100">
              <a:solidFill>
                <a:schemeClr val="tx1"/>
              </a:solidFill>
            </a:endParaRP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r>
              <a:rPr lang="pl-PL" sz="1100">
                <a:solidFill>
                  <a:schemeClr val="tx1"/>
                </a:solidFill>
              </a:rPr>
              <a:t>Ogólnopolska próba badanych w wieku 18 lat i więcej została dobrana losowo i jest reprezentatywna ze względu na zmienne demograficzne,</a:t>
            </a:r>
            <a:br>
              <a:rPr lang="pl-PL" sz="1100">
                <a:solidFill>
                  <a:schemeClr val="tx1"/>
                </a:solidFill>
              </a:rPr>
            </a:br>
            <a:r>
              <a:rPr lang="pl-PL" sz="1100">
                <a:solidFill>
                  <a:schemeClr val="tx1"/>
                </a:solidFill>
              </a:rPr>
              <a:t>takie jak: płeć, wiek i miejsce zamieszkania (wielkość miejscowości </a:t>
            </a:r>
            <a:br>
              <a:rPr lang="pl-PL" sz="1100">
                <a:solidFill>
                  <a:schemeClr val="tx1"/>
                </a:solidFill>
              </a:rPr>
            </a:br>
            <a:r>
              <a:rPr lang="pl-PL" sz="1100">
                <a:solidFill>
                  <a:schemeClr val="tx1"/>
                </a:solidFill>
              </a:rPr>
              <a:t>i województwo). Maksymalny błąd szacowania dla próby losowej liczącej 1000 osób wynosi +/- 4,0%. </a:t>
            </a: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endParaRPr lang="pl-PL" sz="1100">
              <a:solidFill>
                <a:schemeClr val="tx1"/>
              </a:solidFill>
              <a:highlight>
                <a:srgbClr val="FFFF00"/>
              </a:highlight>
            </a:endParaRP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r>
              <a:rPr lang="pl-PL" sz="1100">
                <a:solidFill>
                  <a:schemeClr val="tx1"/>
                </a:solidFill>
              </a:rPr>
              <a:t>Dane procentowe prezentują wyniki ważone, liczebności – nieważone. </a:t>
            </a: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endParaRPr lang="pl-PL" sz="1100">
              <a:solidFill>
                <a:schemeClr val="tx1"/>
              </a:solidFill>
            </a:endParaRP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r>
              <a:rPr lang="pl-PL" sz="1100">
                <a:solidFill>
                  <a:schemeClr val="tx1"/>
                </a:solidFill>
              </a:rPr>
              <a:t>Główne wyniki badania są prezentowane również w podziale na pytania </a:t>
            </a:r>
            <a:br>
              <a:rPr lang="pl-PL" sz="1100">
                <a:solidFill>
                  <a:schemeClr val="tx1"/>
                </a:solidFill>
              </a:rPr>
            </a:br>
            <a:r>
              <a:rPr lang="pl-PL" sz="1100">
                <a:solidFill>
                  <a:schemeClr val="tx1"/>
                </a:solidFill>
              </a:rPr>
              <a:t>z metryczki. Zaprezentowano istotne podziały, a slajdy z tymi podziałami zostały odpowiednio opisane. </a:t>
            </a: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endParaRPr lang="pl-PL" sz="1100">
              <a:solidFill>
                <a:schemeClr val="tx1"/>
              </a:solidFill>
            </a:endParaRP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r>
              <a:rPr lang="pl-PL" sz="1100">
                <a:solidFill>
                  <a:schemeClr val="tx1"/>
                </a:solidFill>
              </a:rPr>
              <a:t>Na każdym slajdzie znajduje się treść i numer pytania, rodzaj pytania, a także opis próby i ewentualne informacje dodatkowe. </a:t>
            </a:r>
          </a:p>
        </p:txBody>
      </p:sp>
      <p:sp>
        <p:nvSpPr>
          <p:cNvPr id="17" name="Symbol zastępczy tekstu 16">
            <a:extLst>
              <a:ext uri="{FF2B5EF4-FFF2-40B4-BE49-F238E27FC236}">
                <a16:creationId xmlns:a16="http://schemas.microsoft.com/office/drawing/2014/main" id="{726964E9-205A-4E90-819C-3FADDEF4B4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l-PL" sz="1600"/>
              <a:t>Metodologia</a:t>
            </a:r>
          </a:p>
        </p:txBody>
      </p:sp>
      <p:sp>
        <p:nvSpPr>
          <p:cNvPr id="19" name="Symbol zastępczy tekstu 18">
            <a:extLst>
              <a:ext uri="{FF2B5EF4-FFF2-40B4-BE49-F238E27FC236}">
                <a16:creationId xmlns:a16="http://schemas.microsoft.com/office/drawing/2014/main" id="{BD52C83C-C78B-4544-BCA9-24E7D22CFD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pl-PL"/>
          </a:p>
        </p:txBody>
      </p:sp>
      <p:grpSp>
        <p:nvGrpSpPr>
          <p:cNvPr id="6" name="Grupa 5">
            <a:extLst>
              <a:ext uri="{FF2B5EF4-FFF2-40B4-BE49-F238E27FC236}">
                <a16:creationId xmlns:a16="http://schemas.microsoft.com/office/drawing/2014/main" id="{40441786-1212-4F1B-82DC-35D6497A49AF}"/>
              </a:ext>
            </a:extLst>
          </p:cNvPr>
          <p:cNvGrpSpPr/>
          <p:nvPr/>
        </p:nvGrpSpPr>
        <p:grpSpPr>
          <a:xfrm>
            <a:off x="255456" y="210960"/>
            <a:ext cx="333388" cy="346398"/>
            <a:chOff x="4294188" y="1531938"/>
            <a:chExt cx="650876" cy="676275"/>
          </a:xfrm>
        </p:grpSpPr>
        <p:sp>
          <p:nvSpPr>
            <p:cNvPr id="7" name="Freeform 27">
              <a:extLst>
                <a:ext uri="{FF2B5EF4-FFF2-40B4-BE49-F238E27FC236}">
                  <a16:creationId xmlns:a16="http://schemas.microsoft.com/office/drawing/2014/main" id="{72904B90-9CD0-4570-82E2-90C86BA5F0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" name="Freeform 28">
              <a:extLst>
                <a:ext uri="{FF2B5EF4-FFF2-40B4-BE49-F238E27FC236}">
                  <a16:creationId xmlns:a16="http://schemas.microsoft.com/office/drawing/2014/main" id="{66F05252-1956-44B4-BF70-26382F4C58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" name="Freeform 29">
              <a:extLst>
                <a:ext uri="{FF2B5EF4-FFF2-40B4-BE49-F238E27FC236}">
                  <a16:creationId xmlns:a16="http://schemas.microsoft.com/office/drawing/2014/main" id="{D5A1A05A-52DD-4467-8C5A-F9BEE6AC4F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" name="Freeform 30">
              <a:extLst>
                <a:ext uri="{FF2B5EF4-FFF2-40B4-BE49-F238E27FC236}">
                  <a16:creationId xmlns:a16="http://schemas.microsoft.com/office/drawing/2014/main" id="{680D7B5E-374F-4FAF-A85F-AE8088F5F6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" name="Freeform 31">
              <a:extLst>
                <a:ext uri="{FF2B5EF4-FFF2-40B4-BE49-F238E27FC236}">
                  <a16:creationId xmlns:a16="http://schemas.microsoft.com/office/drawing/2014/main" id="{B10B19DD-C692-4C3F-A9B5-36F5B2E91B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2" name="Freeform 32">
              <a:extLst>
                <a:ext uri="{FF2B5EF4-FFF2-40B4-BE49-F238E27FC236}">
                  <a16:creationId xmlns:a16="http://schemas.microsoft.com/office/drawing/2014/main" id="{198DE96B-C199-4567-A177-66C9D22A407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D7B655D-019D-4753-9C9F-ED707EC9881D}"/>
              </a:ext>
            </a:extLst>
          </p:cNvPr>
          <p:cNvSpPr txBox="1"/>
          <p:nvPr/>
        </p:nvSpPr>
        <p:spPr>
          <a:xfrm>
            <a:off x="5004048" y="976223"/>
            <a:ext cx="3672405" cy="2308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l-PL" sz="900" b="1">
                <a:solidFill>
                  <a:schemeClr val="bg1"/>
                </a:solidFill>
                <a:cs typeface="Arial" pitchFamily="34" charset="0"/>
              </a:rPr>
              <a:t>Przykładowe w</a:t>
            </a:r>
            <a:r>
              <a:rPr lang="pl-PL" sz="900" b="1">
                <a:solidFill>
                  <a:schemeClr val="bg1"/>
                </a:solidFill>
                <a:latin typeface="+mn-lt"/>
                <a:cs typeface="Arial" pitchFamily="34" charset="0"/>
              </a:rPr>
              <a:t>ykresy z porównaniem wyników</a:t>
            </a:r>
          </a:p>
        </p:txBody>
      </p:sp>
      <p:grpSp>
        <p:nvGrpSpPr>
          <p:cNvPr id="49" name="Grupa 48">
            <a:extLst>
              <a:ext uri="{FF2B5EF4-FFF2-40B4-BE49-F238E27FC236}">
                <a16:creationId xmlns:a16="http://schemas.microsoft.com/office/drawing/2014/main" id="{AFE6AE81-76F8-4338-A448-4ED3910A1478}"/>
              </a:ext>
            </a:extLst>
          </p:cNvPr>
          <p:cNvGrpSpPr/>
          <p:nvPr/>
        </p:nvGrpSpPr>
        <p:grpSpPr>
          <a:xfrm>
            <a:off x="6997717" y="1487319"/>
            <a:ext cx="773832" cy="230832"/>
            <a:chOff x="2883006" y="1212625"/>
            <a:chExt cx="773832" cy="230832"/>
          </a:xfrm>
        </p:grpSpPr>
        <p:sp>
          <p:nvSpPr>
            <p:cNvPr id="50" name="pole tekstowe 49">
              <a:extLst>
                <a:ext uri="{FF2B5EF4-FFF2-40B4-BE49-F238E27FC236}">
                  <a16:creationId xmlns:a16="http://schemas.microsoft.com/office/drawing/2014/main" id="{6BD99200-0A4F-4DE9-839B-B01C5E4FD4D0}"/>
                </a:ext>
              </a:extLst>
            </p:cNvPr>
            <p:cNvSpPr txBox="1"/>
            <p:nvPr/>
          </p:nvSpPr>
          <p:spPr>
            <a:xfrm>
              <a:off x="2883006" y="1212625"/>
              <a:ext cx="773832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l-PL" sz="900" b="1" i="0" u="none" strike="noStrike">
                  <a:solidFill>
                    <a:schemeClr val="tx1"/>
                  </a:solidFill>
                  <a:effectLst/>
                  <a:latin typeface="+mj-lt"/>
                </a:rPr>
                <a:t>Ogółem</a:t>
              </a:r>
              <a:endParaRPr lang="pl-PL" sz="900" b="1">
                <a:latin typeface="+mj-lt"/>
              </a:endParaRPr>
            </a:p>
          </p:txBody>
        </p:sp>
        <p:sp>
          <p:nvSpPr>
            <p:cNvPr id="51" name="Prostokąt 50">
              <a:extLst>
                <a:ext uri="{FF2B5EF4-FFF2-40B4-BE49-F238E27FC236}">
                  <a16:creationId xmlns:a16="http://schemas.microsoft.com/office/drawing/2014/main" id="{48ABDBFA-D00A-4F75-93C5-169593B83ABD}"/>
                </a:ext>
              </a:extLst>
            </p:cNvPr>
            <p:cNvSpPr/>
            <p:nvPr/>
          </p:nvSpPr>
          <p:spPr>
            <a:xfrm rot="16200000">
              <a:off x="2891079" y="1295384"/>
              <a:ext cx="83119" cy="77824"/>
            </a:xfrm>
            <a:prstGeom prst="rect">
              <a:avLst/>
            </a:prstGeom>
            <a:solidFill>
              <a:srgbClr val="7E95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>
                <a:solidFill>
                  <a:schemeClr val="tx1"/>
                </a:solidFill>
                <a:latin typeface="+mj-lt"/>
              </a:endParaRPr>
            </a:p>
          </p:txBody>
        </p:sp>
      </p:grpSp>
      <p:cxnSp>
        <p:nvCxnSpPr>
          <p:cNvPr id="71" name="Łącznik prosty 70">
            <a:extLst>
              <a:ext uri="{FF2B5EF4-FFF2-40B4-BE49-F238E27FC236}">
                <a16:creationId xmlns:a16="http://schemas.microsoft.com/office/drawing/2014/main" id="{AD093F15-C3E8-421B-98CA-9AC8FB1DD1AA}"/>
              </a:ext>
            </a:extLst>
          </p:cNvPr>
          <p:cNvCxnSpPr>
            <a:cxnSpLocks/>
          </p:cNvCxnSpPr>
          <p:nvPr/>
        </p:nvCxnSpPr>
        <p:spPr>
          <a:xfrm>
            <a:off x="5113589" y="2693096"/>
            <a:ext cx="3562864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pole tekstowe 46">
            <a:extLst>
              <a:ext uri="{FF2B5EF4-FFF2-40B4-BE49-F238E27FC236}">
                <a16:creationId xmlns:a16="http://schemas.microsoft.com/office/drawing/2014/main" id="{8E8ABAF5-92FE-430A-A26A-AD3E6743C7FA}"/>
              </a:ext>
            </a:extLst>
          </p:cNvPr>
          <p:cNvSpPr txBox="1"/>
          <p:nvPr/>
        </p:nvSpPr>
        <p:spPr>
          <a:xfrm>
            <a:off x="5474726" y="2354167"/>
            <a:ext cx="1156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900">
                <a:latin typeface="+mn-lt"/>
                <a:cs typeface="Arial" pitchFamily="34" charset="0"/>
              </a:rPr>
              <a:t>Szkoła, przedszkole, żłobek</a:t>
            </a:r>
          </a:p>
        </p:txBody>
      </p:sp>
      <p:pic>
        <p:nvPicPr>
          <p:cNvPr id="22" name="Obraz 21">
            <a:extLst>
              <a:ext uri="{FF2B5EF4-FFF2-40B4-BE49-F238E27FC236}">
                <a16:creationId xmlns:a16="http://schemas.microsoft.com/office/drawing/2014/main" id="{B1A10C3D-47DB-4A41-8FC9-393C871426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4971" y="1700096"/>
            <a:ext cx="1304925" cy="647700"/>
          </a:xfrm>
          <a:prstGeom prst="rect">
            <a:avLst/>
          </a:prstGeom>
        </p:spPr>
      </p:pic>
      <p:pic>
        <p:nvPicPr>
          <p:cNvPr id="24" name="Obraz 23">
            <a:extLst>
              <a:ext uri="{FF2B5EF4-FFF2-40B4-BE49-F238E27FC236}">
                <a16:creationId xmlns:a16="http://schemas.microsoft.com/office/drawing/2014/main" id="{2ECAEAD9-FDEB-4870-B60D-3FBD100DAF9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709"/>
          <a:stretch/>
        </p:blipFill>
        <p:spPr>
          <a:xfrm>
            <a:off x="5393666" y="2760020"/>
            <a:ext cx="3095318" cy="972000"/>
          </a:xfrm>
          <a:prstGeom prst="rect">
            <a:avLst/>
          </a:prstGeom>
        </p:spPr>
      </p:pic>
      <p:grpSp>
        <p:nvGrpSpPr>
          <p:cNvPr id="31" name="Grupa 30">
            <a:extLst>
              <a:ext uri="{FF2B5EF4-FFF2-40B4-BE49-F238E27FC236}">
                <a16:creationId xmlns:a16="http://schemas.microsoft.com/office/drawing/2014/main" id="{28D2C51B-DD9C-4EFC-86A8-D4A77408E173}"/>
              </a:ext>
            </a:extLst>
          </p:cNvPr>
          <p:cNvGrpSpPr/>
          <p:nvPr/>
        </p:nvGrpSpPr>
        <p:grpSpPr>
          <a:xfrm>
            <a:off x="4380264" y="4165943"/>
            <a:ext cx="4471911" cy="902899"/>
            <a:chOff x="4380264" y="4780103"/>
            <a:chExt cx="4471911" cy="902899"/>
          </a:xfrm>
        </p:grpSpPr>
        <p:graphicFrame>
          <p:nvGraphicFramePr>
            <p:cNvPr id="88" name="Symbol zastępczy zawartości 4">
              <a:extLst>
                <a:ext uri="{FF2B5EF4-FFF2-40B4-BE49-F238E27FC236}">
                  <a16:creationId xmlns:a16="http://schemas.microsoft.com/office/drawing/2014/main" id="{047D907E-20CA-466C-8475-F01B59DB3AB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046935106"/>
                </p:ext>
              </p:extLst>
            </p:nvPr>
          </p:nvGraphicFramePr>
          <p:xfrm>
            <a:off x="4380264" y="4844204"/>
            <a:ext cx="2359580" cy="66904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5" name="pole tekstowe 4">
              <a:extLst>
                <a:ext uri="{FF2B5EF4-FFF2-40B4-BE49-F238E27FC236}">
                  <a16:creationId xmlns:a16="http://schemas.microsoft.com/office/drawing/2014/main" id="{6812A1F6-B100-41F9-B244-336B23272C41}"/>
                </a:ext>
              </a:extLst>
            </p:cNvPr>
            <p:cNvSpPr txBox="1"/>
            <p:nvPr/>
          </p:nvSpPr>
          <p:spPr>
            <a:xfrm>
              <a:off x="5039176" y="4780103"/>
              <a:ext cx="3672405" cy="2308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pl-PL" sz="900" b="1">
                  <a:solidFill>
                    <a:schemeClr val="bg1"/>
                  </a:solidFill>
                  <a:latin typeface="+mn-lt"/>
                  <a:cs typeface="Arial" pitchFamily="34" charset="0"/>
                </a:rPr>
                <a:t>Wykorzystane oznaczenia</a:t>
              </a:r>
            </a:p>
          </p:txBody>
        </p:sp>
        <p:pic>
          <p:nvPicPr>
            <p:cNvPr id="80" name="Grafika 79" descr="Odtwórz">
              <a:extLst>
                <a:ext uri="{FF2B5EF4-FFF2-40B4-BE49-F238E27FC236}">
                  <a16:creationId xmlns:a16="http://schemas.microsoft.com/office/drawing/2014/main" id="{8DE1B218-2F40-425F-863D-91087B17F3F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030880" y="5470273"/>
              <a:ext cx="202842" cy="202842"/>
            </a:xfrm>
            <a:prstGeom prst="rect">
              <a:avLst/>
            </a:prstGeom>
          </p:spPr>
        </p:pic>
        <p:pic>
          <p:nvPicPr>
            <p:cNvPr id="82" name="Grafika 81" descr="Odtwórz">
              <a:extLst>
                <a:ext uri="{FF2B5EF4-FFF2-40B4-BE49-F238E27FC236}">
                  <a16:creationId xmlns:a16="http://schemas.microsoft.com/office/drawing/2014/main" id="{44A28275-7A62-4DE3-A5FA-854648D71F5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7440" y="5470273"/>
              <a:ext cx="202842" cy="202842"/>
            </a:xfrm>
            <a:prstGeom prst="rect">
              <a:avLst/>
            </a:prstGeom>
          </p:spPr>
        </p:pic>
        <p:sp>
          <p:nvSpPr>
            <p:cNvPr id="84" name="pole tekstowe 83">
              <a:extLst>
                <a:ext uri="{FF2B5EF4-FFF2-40B4-BE49-F238E27FC236}">
                  <a16:creationId xmlns:a16="http://schemas.microsoft.com/office/drawing/2014/main" id="{A9825CD1-FE89-4F60-A7CA-3ADEFBFC9ACC}"/>
                </a:ext>
              </a:extLst>
            </p:cNvPr>
            <p:cNvSpPr txBox="1"/>
            <p:nvPr/>
          </p:nvSpPr>
          <p:spPr>
            <a:xfrm>
              <a:off x="6641972" y="5197468"/>
              <a:ext cx="221020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900">
                  <a:latin typeface="+mn-lt"/>
                  <a:cs typeface="Arial" pitchFamily="34" charset="0"/>
                </a:rPr>
                <a:t>Suma pozytywnych odpowiedzi</a:t>
              </a:r>
            </a:p>
          </p:txBody>
        </p:sp>
        <p:sp>
          <p:nvSpPr>
            <p:cNvPr id="90" name="pole tekstowe 89">
              <a:extLst>
                <a:ext uri="{FF2B5EF4-FFF2-40B4-BE49-F238E27FC236}">
                  <a16:creationId xmlns:a16="http://schemas.microsoft.com/office/drawing/2014/main" id="{BB04739C-D02B-497F-82AA-B4DEFF23E779}"/>
                </a:ext>
              </a:extLst>
            </p:cNvPr>
            <p:cNvSpPr txBox="1"/>
            <p:nvPr/>
          </p:nvSpPr>
          <p:spPr>
            <a:xfrm>
              <a:off x="6641971" y="5452170"/>
              <a:ext cx="221020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900">
                  <a:latin typeface="+mn-lt"/>
                  <a:cs typeface="Arial" pitchFamily="34" charset="0"/>
                </a:rPr>
                <a:t>Nawiązanie do kolejnego pytania</a:t>
              </a:r>
            </a:p>
          </p:txBody>
        </p:sp>
        <p:sp>
          <p:nvSpPr>
            <p:cNvPr id="61" name="Prostokąt: zaokrąglone rogi 60">
              <a:extLst>
                <a:ext uri="{FF2B5EF4-FFF2-40B4-BE49-F238E27FC236}">
                  <a16:creationId xmlns:a16="http://schemas.microsoft.com/office/drawing/2014/main" id="{14899514-A32C-4932-A4AB-DC7437EC3D33}"/>
                </a:ext>
              </a:extLst>
            </p:cNvPr>
            <p:cNvSpPr/>
            <p:nvPr/>
          </p:nvSpPr>
          <p:spPr>
            <a:xfrm>
              <a:off x="5589123" y="5122447"/>
              <a:ext cx="360000" cy="186533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3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000" b="1">
                  <a:solidFill>
                    <a:schemeClr val="accent3"/>
                  </a:solidFill>
                </a:rPr>
                <a:t>51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40864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" name="Wykres 45" descr="Wykres kołowy przedstawiający płeć respondentów.&#10;&#10;53% kobiet oraz 47% mężczyzn.">
            <a:extLst>
              <a:ext uri="{FF2B5EF4-FFF2-40B4-BE49-F238E27FC236}">
                <a16:creationId xmlns:a16="http://schemas.microsoft.com/office/drawing/2014/main" id="{8CCBD3DB-CEBE-4E5C-A7E5-F08A4E186ED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6521718"/>
              </p:ext>
            </p:extLst>
          </p:nvPr>
        </p:nvGraphicFramePr>
        <p:xfrm>
          <a:off x="-364981" y="1703513"/>
          <a:ext cx="4829493" cy="2403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5" name="Prostokąt 54">
            <a:extLst>
              <a:ext uri="{FF2B5EF4-FFF2-40B4-BE49-F238E27FC236}">
                <a16:creationId xmlns:a16="http://schemas.microsoft.com/office/drawing/2014/main" id="{BE9E4F25-1415-416C-99C6-465E6986511D}"/>
              </a:ext>
            </a:extLst>
          </p:cNvPr>
          <p:cNvSpPr/>
          <p:nvPr/>
        </p:nvSpPr>
        <p:spPr>
          <a:xfrm rot="16200000">
            <a:off x="1471082" y="3713659"/>
            <a:ext cx="83119" cy="77824"/>
          </a:xfrm>
          <a:prstGeom prst="rect">
            <a:avLst/>
          </a:prstGeom>
          <a:solidFill>
            <a:srgbClr val="E3A4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7" name="Prostokąt 66">
            <a:extLst>
              <a:ext uri="{FF2B5EF4-FFF2-40B4-BE49-F238E27FC236}">
                <a16:creationId xmlns:a16="http://schemas.microsoft.com/office/drawing/2014/main" id="{0F3D7675-486B-40BD-9EFE-F40EF17EC20F}"/>
              </a:ext>
            </a:extLst>
          </p:cNvPr>
          <p:cNvSpPr/>
          <p:nvPr/>
        </p:nvSpPr>
        <p:spPr>
          <a:xfrm rot="16200000">
            <a:off x="1471083" y="3938441"/>
            <a:ext cx="83119" cy="77824"/>
          </a:xfrm>
          <a:prstGeom prst="rect">
            <a:avLst/>
          </a:prstGeom>
          <a:solidFill>
            <a:srgbClr val="647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33" name="Wykres 32" descr="Wykres kołowy przedstawiający wiek respondentów. &#10;&#10;Osoby w wieku 18-24 lat stanowią 9% badanych, 25-34 lat 16%, 35-44 lat 20%, 45-59 lat 23%, 60 i więcej lat stanowi 31% badanych oraz odpowiedzi odmówiło 0,3%respondentów.">
            <a:extLst>
              <a:ext uri="{FF2B5EF4-FFF2-40B4-BE49-F238E27FC236}">
                <a16:creationId xmlns:a16="http://schemas.microsoft.com/office/drawing/2014/main" id="{15DACF39-FF4D-4BC8-AFF5-E679AD485D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0541432"/>
              </p:ext>
            </p:extLst>
          </p:nvPr>
        </p:nvGraphicFramePr>
        <p:xfrm>
          <a:off x="2456228" y="1451272"/>
          <a:ext cx="2908414" cy="20174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2" name="Wykres 31">
            <a:extLst>
              <a:ext uri="{FF2B5EF4-FFF2-40B4-BE49-F238E27FC236}">
                <a16:creationId xmlns:a16="http://schemas.microsoft.com/office/drawing/2014/main" id="{BBDCAD7E-3B5F-4E9E-B609-5261981A32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0184146"/>
              </p:ext>
            </p:extLst>
          </p:nvPr>
        </p:nvGraphicFramePr>
        <p:xfrm>
          <a:off x="3830782" y="3535464"/>
          <a:ext cx="1561289" cy="1631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Wykres 8" descr="Wykres kołowy przedstawiający wykształcenie respondentów. &#10;&#10;Wykształcenie podstawowe, gimnazjalne ma 3% badanych, zasadnicze zawodowe 11%, średnie 38%, wyższe 47% oraz odpowiedzi odmówiło 0,5% respondentów.">
            <a:extLst>
              <a:ext uri="{FF2B5EF4-FFF2-40B4-BE49-F238E27FC236}">
                <a16:creationId xmlns:a16="http://schemas.microsoft.com/office/drawing/2014/main" id="{D80A73CF-BF7A-4E5B-B56A-5F3A57C181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0781333"/>
              </p:ext>
            </p:extLst>
          </p:nvPr>
        </p:nvGraphicFramePr>
        <p:xfrm>
          <a:off x="4877212" y="1458494"/>
          <a:ext cx="3183253" cy="20174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D707A642-77E7-45D9-B984-4255EC1F9C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/>
              <a:t>Struktura próby (1/3)</a:t>
            </a:r>
          </a:p>
        </p:txBody>
      </p:sp>
      <p:grpSp>
        <p:nvGrpSpPr>
          <p:cNvPr id="17" name="Grupa 16">
            <a:extLst>
              <a:ext uri="{FF2B5EF4-FFF2-40B4-BE49-F238E27FC236}">
                <a16:creationId xmlns:a16="http://schemas.microsoft.com/office/drawing/2014/main" id="{FB89ED45-3CDE-4E38-A141-D8A15E983953}"/>
              </a:ext>
            </a:extLst>
          </p:cNvPr>
          <p:cNvGrpSpPr/>
          <p:nvPr/>
        </p:nvGrpSpPr>
        <p:grpSpPr>
          <a:xfrm>
            <a:off x="7005595" y="2204033"/>
            <a:ext cx="396487" cy="444393"/>
            <a:chOff x="7779908" y="1845834"/>
            <a:chExt cx="284407" cy="318771"/>
          </a:xfrm>
        </p:grpSpPr>
        <p:sp>
          <p:nvSpPr>
            <p:cNvPr id="24" name="Freeform 84">
              <a:extLst>
                <a:ext uri="{FF2B5EF4-FFF2-40B4-BE49-F238E27FC236}">
                  <a16:creationId xmlns:a16="http://schemas.microsoft.com/office/drawing/2014/main" id="{2A0977A5-7F3F-414A-A702-1221ECC1D09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4105" y="2121469"/>
              <a:ext cx="27783" cy="19009"/>
            </a:xfrm>
            <a:custGeom>
              <a:avLst/>
              <a:gdLst>
                <a:gd name="T0" fmla="*/ 119 w 265"/>
                <a:gd name="T1" fmla="*/ 177 h 184"/>
                <a:gd name="T2" fmla="*/ 119 w 265"/>
                <a:gd name="T3" fmla="*/ 177 h 184"/>
                <a:gd name="T4" fmla="*/ 122 w 265"/>
                <a:gd name="T5" fmla="*/ 180 h 184"/>
                <a:gd name="T6" fmla="*/ 125 w 265"/>
                <a:gd name="T7" fmla="*/ 182 h 184"/>
                <a:gd name="T8" fmla="*/ 129 w 265"/>
                <a:gd name="T9" fmla="*/ 184 h 184"/>
                <a:gd name="T10" fmla="*/ 133 w 265"/>
                <a:gd name="T11" fmla="*/ 184 h 184"/>
                <a:gd name="T12" fmla="*/ 136 w 265"/>
                <a:gd name="T13" fmla="*/ 184 h 184"/>
                <a:gd name="T14" fmla="*/ 140 w 265"/>
                <a:gd name="T15" fmla="*/ 182 h 184"/>
                <a:gd name="T16" fmla="*/ 144 w 265"/>
                <a:gd name="T17" fmla="*/ 180 h 184"/>
                <a:gd name="T18" fmla="*/ 146 w 265"/>
                <a:gd name="T19" fmla="*/ 177 h 184"/>
                <a:gd name="T20" fmla="*/ 265 w 265"/>
                <a:gd name="T21" fmla="*/ 0 h 184"/>
                <a:gd name="T22" fmla="*/ 0 w 265"/>
                <a:gd name="T23" fmla="*/ 0 h 184"/>
                <a:gd name="T24" fmla="*/ 119 w 265"/>
                <a:gd name="T25" fmla="*/ 177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5" h="184">
                  <a:moveTo>
                    <a:pt x="119" y="177"/>
                  </a:moveTo>
                  <a:lnTo>
                    <a:pt x="119" y="177"/>
                  </a:lnTo>
                  <a:lnTo>
                    <a:pt x="122" y="180"/>
                  </a:lnTo>
                  <a:lnTo>
                    <a:pt x="125" y="182"/>
                  </a:lnTo>
                  <a:lnTo>
                    <a:pt x="129" y="184"/>
                  </a:lnTo>
                  <a:lnTo>
                    <a:pt x="133" y="184"/>
                  </a:lnTo>
                  <a:lnTo>
                    <a:pt x="136" y="184"/>
                  </a:lnTo>
                  <a:lnTo>
                    <a:pt x="140" y="182"/>
                  </a:lnTo>
                  <a:lnTo>
                    <a:pt x="144" y="180"/>
                  </a:lnTo>
                  <a:lnTo>
                    <a:pt x="146" y="177"/>
                  </a:lnTo>
                  <a:lnTo>
                    <a:pt x="265" y="0"/>
                  </a:lnTo>
                  <a:lnTo>
                    <a:pt x="0" y="0"/>
                  </a:lnTo>
                  <a:lnTo>
                    <a:pt x="119" y="17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5" name="Freeform 85">
              <a:extLst>
                <a:ext uri="{FF2B5EF4-FFF2-40B4-BE49-F238E27FC236}">
                  <a16:creationId xmlns:a16="http://schemas.microsoft.com/office/drawing/2014/main" id="{6ABB2E18-445B-4BDD-9243-4FFCD5DD52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23372" y="1929182"/>
              <a:ext cx="40943" cy="187168"/>
            </a:xfrm>
            <a:custGeom>
              <a:avLst/>
              <a:gdLst>
                <a:gd name="T0" fmla="*/ 356 w 395"/>
                <a:gd name="T1" fmla="*/ 283 h 1787"/>
                <a:gd name="T2" fmla="*/ 340 w 395"/>
                <a:gd name="T3" fmla="*/ 265 h 1787"/>
                <a:gd name="T4" fmla="*/ 321 w 395"/>
                <a:gd name="T5" fmla="*/ 247 h 1787"/>
                <a:gd name="T6" fmla="*/ 299 w 395"/>
                <a:gd name="T7" fmla="*/ 230 h 1787"/>
                <a:gd name="T8" fmla="*/ 273 w 395"/>
                <a:gd name="T9" fmla="*/ 216 h 1787"/>
                <a:gd name="T10" fmla="*/ 273 w 395"/>
                <a:gd name="T11" fmla="*/ 187 h 1787"/>
                <a:gd name="T12" fmla="*/ 263 w 395"/>
                <a:gd name="T13" fmla="*/ 173 h 1787"/>
                <a:gd name="T14" fmla="*/ 243 w 395"/>
                <a:gd name="T15" fmla="*/ 153 h 1787"/>
                <a:gd name="T16" fmla="*/ 213 w 395"/>
                <a:gd name="T17" fmla="*/ 132 h 1787"/>
                <a:gd name="T18" fmla="*/ 193 w 395"/>
                <a:gd name="T19" fmla="*/ 124 h 1787"/>
                <a:gd name="T20" fmla="*/ 193 w 395"/>
                <a:gd name="T21" fmla="*/ 57 h 1787"/>
                <a:gd name="T22" fmla="*/ 189 w 395"/>
                <a:gd name="T23" fmla="*/ 35 h 1787"/>
                <a:gd name="T24" fmla="*/ 177 w 395"/>
                <a:gd name="T25" fmla="*/ 17 h 1787"/>
                <a:gd name="T26" fmla="*/ 158 w 395"/>
                <a:gd name="T27" fmla="*/ 5 h 1787"/>
                <a:gd name="T28" fmla="*/ 136 w 395"/>
                <a:gd name="T29" fmla="*/ 0 h 1787"/>
                <a:gd name="T30" fmla="*/ 125 w 395"/>
                <a:gd name="T31" fmla="*/ 2 h 1787"/>
                <a:gd name="T32" fmla="*/ 104 w 395"/>
                <a:gd name="T33" fmla="*/ 9 h 1787"/>
                <a:gd name="T34" fmla="*/ 88 w 395"/>
                <a:gd name="T35" fmla="*/ 25 h 1787"/>
                <a:gd name="T36" fmla="*/ 81 w 395"/>
                <a:gd name="T37" fmla="*/ 46 h 1787"/>
                <a:gd name="T38" fmla="*/ 79 w 395"/>
                <a:gd name="T39" fmla="*/ 124 h 1787"/>
                <a:gd name="T40" fmla="*/ 69 w 395"/>
                <a:gd name="T41" fmla="*/ 129 h 1787"/>
                <a:gd name="T42" fmla="*/ 43 w 395"/>
                <a:gd name="T43" fmla="*/ 143 h 1787"/>
                <a:gd name="T44" fmla="*/ 19 w 395"/>
                <a:gd name="T45" fmla="*/ 164 h 1787"/>
                <a:gd name="T46" fmla="*/ 4 w 395"/>
                <a:gd name="T47" fmla="*/ 181 h 1787"/>
                <a:gd name="T48" fmla="*/ 0 w 395"/>
                <a:gd name="T49" fmla="*/ 1787 h 1787"/>
                <a:gd name="T50" fmla="*/ 273 w 395"/>
                <a:gd name="T51" fmla="*/ 1057 h 1787"/>
                <a:gd name="T52" fmla="*/ 278 w 395"/>
                <a:gd name="T53" fmla="*/ 1062 h 1787"/>
                <a:gd name="T54" fmla="*/ 290 w 395"/>
                <a:gd name="T55" fmla="*/ 1067 h 1787"/>
                <a:gd name="T56" fmla="*/ 298 w 395"/>
                <a:gd name="T57" fmla="*/ 1068 h 1787"/>
                <a:gd name="T58" fmla="*/ 302 w 395"/>
                <a:gd name="T59" fmla="*/ 1067 h 1787"/>
                <a:gd name="T60" fmla="*/ 321 w 395"/>
                <a:gd name="T61" fmla="*/ 1065 h 1787"/>
                <a:gd name="T62" fmla="*/ 339 w 395"/>
                <a:gd name="T63" fmla="*/ 1058 h 1787"/>
                <a:gd name="T64" fmla="*/ 355 w 395"/>
                <a:gd name="T65" fmla="*/ 1050 h 1787"/>
                <a:gd name="T66" fmla="*/ 369 w 395"/>
                <a:gd name="T67" fmla="*/ 1037 h 1787"/>
                <a:gd name="T68" fmla="*/ 380 w 395"/>
                <a:gd name="T69" fmla="*/ 1024 h 1787"/>
                <a:gd name="T70" fmla="*/ 389 w 395"/>
                <a:gd name="T71" fmla="*/ 1008 h 1787"/>
                <a:gd name="T72" fmla="*/ 394 w 395"/>
                <a:gd name="T73" fmla="*/ 990 h 1787"/>
                <a:gd name="T74" fmla="*/ 395 w 395"/>
                <a:gd name="T75" fmla="*/ 970 h 1787"/>
                <a:gd name="T76" fmla="*/ 395 w 395"/>
                <a:gd name="T77" fmla="*/ 406 h 1787"/>
                <a:gd name="T78" fmla="*/ 394 w 395"/>
                <a:gd name="T79" fmla="*/ 384 h 1787"/>
                <a:gd name="T80" fmla="*/ 389 w 395"/>
                <a:gd name="T81" fmla="*/ 354 h 1787"/>
                <a:gd name="T82" fmla="*/ 376 w 395"/>
                <a:gd name="T83" fmla="*/ 320 h 1787"/>
                <a:gd name="T84" fmla="*/ 356 w 395"/>
                <a:gd name="T85" fmla="*/ 283 h 1787"/>
                <a:gd name="T86" fmla="*/ 330 w 395"/>
                <a:gd name="T87" fmla="*/ 779 h 1787"/>
                <a:gd name="T88" fmla="*/ 330 w 395"/>
                <a:gd name="T89" fmla="*/ 788 h 1787"/>
                <a:gd name="T90" fmla="*/ 327 w 395"/>
                <a:gd name="T91" fmla="*/ 801 h 1787"/>
                <a:gd name="T92" fmla="*/ 319 w 395"/>
                <a:gd name="T93" fmla="*/ 810 h 1787"/>
                <a:gd name="T94" fmla="*/ 307 w 395"/>
                <a:gd name="T95" fmla="*/ 814 h 1787"/>
                <a:gd name="T96" fmla="*/ 298 w 395"/>
                <a:gd name="T97" fmla="*/ 815 h 1787"/>
                <a:gd name="T98" fmla="*/ 284 w 395"/>
                <a:gd name="T99" fmla="*/ 817 h 1787"/>
                <a:gd name="T100" fmla="*/ 273 w 395"/>
                <a:gd name="T101" fmla="*/ 826 h 1787"/>
                <a:gd name="T102" fmla="*/ 273 w 395"/>
                <a:gd name="T103" fmla="*/ 291 h 1787"/>
                <a:gd name="T104" fmla="*/ 289 w 395"/>
                <a:gd name="T105" fmla="*/ 306 h 1787"/>
                <a:gd name="T106" fmla="*/ 302 w 395"/>
                <a:gd name="T107" fmla="*/ 321 h 1787"/>
                <a:gd name="T108" fmla="*/ 310 w 395"/>
                <a:gd name="T109" fmla="*/ 334 h 1787"/>
                <a:gd name="T110" fmla="*/ 321 w 395"/>
                <a:gd name="T111" fmla="*/ 360 h 1787"/>
                <a:gd name="T112" fmla="*/ 328 w 395"/>
                <a:gd name="T113" fmla="*/ 383 h 1787"/>
                <a:gd name="T114" fmla="*/ 330 w 395"/>
                <a:gd name="T115" fmla="*/ 406 h 1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95" h="1787">
                  <a:moveTo>
                    <a:pt x="356" y="283"/>
                  </a:moveTo>
                  <a:lnTo>
                    <a:pt x="356" y="283"/>
                  </a:lnTo>
                  <a:lnTo>
                    <a:pt x="348" y="274"/>
                  </a:lnTo>
                  <a:lnTo>
                    <a:pt x="340" y="265"/>
                  </a:lnTo>
                  <a:lnTo>
                    <a:pt x="331" y="256"/>
                  </a:lnTo>
                  <a:lnTo>
                    <a:pt x="321" y="247"/>
                  </a:lnTo>
                  <a:lnTo>
                    <a:pt x="310" y="238"/>
                  </a:lnTo>
                  <a:lnTo>
                    <a:pt x="299" y="230"/>
                  </a:lnTo>
                  <a:lnTo>
                    <a:pt x="286" y="223"/>
                  </a:lnTo>
                  <a:lnTo>
                    <a:pt x="273" y="216"/>
                  </a:lnTo>
                  <a:lnTo>
                    <a:pt x="273" y="187"/>
                  </a:lnTo>
                  <a:lnTo>
                    <a:pt x="273" y="187"/>
                  </a:lnTo>
                  <a:lnTo>
                    <a:pt x="268" y="181"/>
                  </a:lnTo>
                  <a:lnTo>
                    <a:pt x="263" y="173"/>
                  </a:lnTo>
                  <a:lnTo>
                    <a:pt x="254" y="163"/>
                  </a:lnTo>
                  <a:lnTo>
                    <a:pt x="243" y="153"/>
                  </a:lnTo>
                  <a:lnTo>
                    <a:pt x="230" y="142"/>
                  </a:lnTo>
                  <a:lnTo>
                    <a:pt x="213" y="132"/>
                  </a:lnTo>
                  <a:lnTo>
                    <a:pt x="203" y="128"/>
                  </a:lnTo>
                  <a:lnTo>
                    <a:pt x="193" y="124"/>
                  </a:lnTo>
                  <a:lnTo>
                    <a:pt x="193" y="57"/>
                  </a:lnTo>
                  <a:lnTo>
                    <a:pt x="193" y="57"/>
                  </a:lnTo>
                  <a:lnTo>
                    <a:pt x="192" y="46"/>
                  </a:lnTo>
                  <a:lnTo>
                    <a:pt x="189" y="35"/>
                  </a:lnTo>
                  <a:lnTo>
                    <a:pt x="183" y="25"/>
                  </a:lnTo>
                  <a:lnTo>
                    <a:pt x="177" y="17"/>
                  </a:lnTo>
                  <a:lnTo>
                    <a:pt x="168" y="9"/>
                  </a:lnTo>
                  <a:lnTo>
                    <a:pt x="158" y="5"/>
                  </a:lnTo>
                  <a:lnTo>
                    <a:pt x="148" y="2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25" y="2"/>
                  </a:lnTo>
                  <a:lnTo>
                    <a:pt x="114" y="5"/>
                  </a:lnTo>
                  <a:lnTo>
                    <a:pt x="104" y="9"/>
                  </a:lnTo>
                  <a:lnTo>
                    <a:pt x="96" y="17"/>
                  </a:lnTo>
                  <a:lnTo>
                    <a:pt x="88" y="25"/>
                  </a:lnTo>
                  <a:lnTo>
                    <a:pt x="84" y="35"/>
                  </a:lnTo>
                  <a:lnTo>
                    <a:pt x="81" y="46"/>
                  </a:lnTo>
                  <a:lnTo>
                    <a:pt x="79" y="57"/>
                  </a:lnTo>
                  <a:lnTo>
                    <a:pt x="79" y="124"/>
                  </a:lnTo>
                  <a:lnTo>
                    <a:pt x="79" y="124"/>
                  </a:lnTo>
                  <a:lnTo>
                    <a:pt x="69" y="129"/>
                  </a:lnTo>
                  <a:lnTo>
                    <a:pt x="60" y="133"/>
                  </a:lnTo>
                  <a:lnTo>
                    <a:pt x="43" y="143"/>
                  </a:lnTo>
                  <a:lnTo>
                    <a:pt x="30" y="153"/>
                  </a:lnTo>
                  <a:lnTo>
                    <a:pt x="19" y="164"/>
                  </a:lnTo>
                  <a:lnTo>
                    <a:pt x="11" y="173"/>
                  </a:lnTo>
                  <a:lnTo>
                    <a:pt x="4" y="181"/>
                  </a:lnTo>
                  <a:lnTo>
                    <a:pt x="0" y="187"/>
                  </a:lnTo>
                  <a:lnTo>
                    <a:pt x="0" y="1787"/>
                  </a:lnTo>
                  <a:lnTo>
                    <a:pt x="273" y="1787"/>
                  </a:lnTo>
                  <a:lnTo>
                    <a:pt x="273" y="1057"/>
                  </a:lnTo>
                  <a:lnTo>
                    <a:pt x="273" y="1057"/>
                  </a:lnTo>
                  <a:lnTo>
                    <a:pt x="278" y="1062"/>
                  </a:lnTo>
                  <a:lnTo>
                    <a:pt x="284" y="1065"/>
                  </a:lnTo>
                  <a:lnTo>
                    <a:pt x="290" y="1067"/>
                  </a:lnTo>
                  <a:lnTo>
                    <a:pt x="298" y="1068"/>
                  </a:lnTo>
                  <a:lnTo>
                    <a:pt x="298" y="1068"/>
                  </a:lnTo>
                  <a:lnTo>
                    <a:pt x="302" y="1067"/>
                  </a:lnTo>
                  <a:lnTo>
                    <a:pt x="302" y="1067"/>
                  </a:lnTo>
                  <a:lnTo>
                    <a:pt x="311" y="1067"/>
                  </a:lnTo>
                  <a:lnTo>
                    <a:pt x="321" y="1065"/>
                  </a:lnTo>
                  <a:lnTo>
                    <a:pt x="330" y="1063"/>
                  </a:lnTo>
                  <a:lnTo>
                    <a:pt x="339" y="1058"/>
                  </a:lnTo>
                  <a:lnTo>
                    <a:pt x="347" y="1055"/>
                  </a:lnTo>
                  <a:lnTo>
                    <a:pt x="355" y="1050"/>
                  </a:lnTo>
                  <a:lnTo>
                    <a:pt x="362" y="1044"/>
                  </a:lnTo>
                  <a:lnTo>
                    <a:pt x="369" y="1037"/>
                  </a:lnTo>
                  <a:lnTo>
                    <a:pt x="374" y="1031"/>
                  </a:lnTo>
                  <a:lnTo>
                    <a:pt x="380" y="1024"/>
                  </a:lnTo>
                  <a:lnTo>
                    <a:pt x="384" y="1015"/>
                  </a:lnTo>
                  <a:lnTo>
                    <a:pt x="389" y="1008"/>
                  </a:lnTo>
                  <a:lnTo>
                    <a:pt x="392" y="999"/>
                  </a:lnTo>
                  <a:lnTo>
                    <a:pt x="394" y="990"/>
                  </a:lnTo>
                  <a:lnTo>
                    <a:pt x="395" y="980"/>
                  </a:lnTo>
                  <a:lnTo>
                    <a:pt x="395" y="970"/>
                  </a:lnTo>
                  <a:lnTo>
                    <a:pt x="395" y="406"/>
                  </a:lnTo>
                  <a:lnTo>
                    <a:pt x="395" y="406"/>
                  </a:lnTo>
                  <a:lnTo>
                    <a:pt x="395" y="396"/>
                  </a:lnTo>
                  <a:lnTo>
                    <a:pt x="394" y="384"/>
                  </a:lnTo>
                  <a:lnTo>
                    <a:pt x="392" y="370"/>
                  </a:lnTo>
                  <a:lnTo>
                    <a:pt x="389" y="354"/>
                  </a:lnTo>
                  <a:lnTo>
                    <a:pt x="383" y="338"/>
                  </a:lnTo>
                  <a:lnTo>
                    <a:pt x="376" y="320"/>
                  </a:lnTo>
                  <a:lnTo>
                    <a:pt x="367" y="302"/>
                  </a:lnTo>
                  <a:lnTo>
                    <a:pt x="356" y="283"/>
                  </a:lnTo>
                  <a:lnTo>
                    <a:pt x="356" y="283"/>
                  </a:lnTo>
                  <a:close/>
                  <a:moveTo>
                    <a:pt x="330" y="779"/>
                  </a:moveTo>
                  <a:lnTo>
                    <a:pt x="330" y="779"/>
                  </a:lnTo>
                  <a:lnTo>
                    <a:pt x="330" y="788"/>
                  </a:lnTo>
                  <a:lnTo>
                    <a:pt x="328" y="794"/>
                  </a:lnTo>
                  <a:lnTo>
                    <a:pt x="327" y="801"/>
                  </a:lnTo>
                  <a:lnTo>
                    <a:pt x="324" y="805"/>
                  </a:lnTo>
                  <a:lnTo>
                    <a:pt x="319" y="810"/>
                  </a:lnTo>
                  <a:lnTo>
                    <a:pt x="314" y="812"/>
                  </a:lnTo>
                  <a:lnTo>
                    <a:pt x="307" y="814"/>
                  </a:lnTo>
                  <a:lnTo>
                    <a:pt x="298" y="815"/>
                  </a:lnTo>
                  <a:lnTo>
                    <a:pt x="298" y="815"/>
                  </a:lnTo>
                  <a:lnTo>
                    <a:pt x="290" y="815"/>
                  </a:lnTo>
                  <a:lnTo>
                    <a:pt x="284" y="817"/>
                  </a:lnTo>
                  <a:lnTo>
                    <a:pt x="278" y="821"/>
                  </a:lnTo>
                  <a:lnTo>
                    <a:pt x="273" y="826"/>
                  </a:lnTo>
                  <a:lnTo>
                    <a:pt x="273" y="291"/>
                  </a:lnTo>
                  <a:lnTo>
                    <a:pt x="273" y="291"/>
                  </a:lnTo>
                  <a:lnTo>
                    <a:pt x="282" y="299"/>
                  </a:lnTo>
                  <a:lnTo>
                    <a:pt x="289" y="306"/>
                  </a:lnTo>
                  <a:lnTo>
                    <a:pt x="296" y="313"/>
                  </a:lnTo>
                  <a:lnTo>
                    <a:pt x="302" y="321"/>
                  </a:lnTo>
                  <a:lnTo>
                    <a:pt x="302" y="321"/>
                  </a:lnTo>
                  <a:lnTo>
                    <a:pt x="310" y="334"/>
                  </a:lnTo>
                  <a:lnTo>
                    <a:pt x="317" y="346"/>
                  </a:lnTo>
                  <a:lnTo>
                    <a:pt x="321" y="360"/>
                  </a:lnTo>
                  <a:lnTo>
                    <a:pt x="325" y="372"/>
                  </a:lnTo>
                  <a:lnTo>
                    <a:pt x="328" y="383"/>
                  </a:lnTo>
                  <a:lnTo>
                    <a:pt x="329" y="393"/>
                  </a:lnTo>
                  <a:lnTo>
                    <a:pt x="330" y="406"/>
                  </a:lnTo>
                  <a:lnTo>
                    <a:pt x="330" y="77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86">
              <a:extLst>
                <a:ext uri="{FF2B5EF4-FFF2-40B4-BE49-F238E27FC236}">
                  <a16:creationId xmlns:a16="http://schemas.microsoft.com/office/drawing/2014/main" id="{B7CCCCE3-0FA7-4756-86E6-712976A17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6416" y="1989135"/>
              <a:ext cx="13160" cy="5118"/>
            </a:xfrm>
            <a:custGeom>
              <a:avLst/>
              <a:gdLst>
                <a:gd name="T0" fmla="*/ 0 w 124"/>
                <a:gd name="T1" fmla="*/ 50 h 50"/>
                <a:gd name="T2" fmla="*/ 98 w 124"/>
                <a:gd name="T3" fmla="*/ 50 h 50"/>
                <a:gd name="T4" fmla="*/ 98 w 124"/>
                <a:gd name="T5" fmla="*/ 50 h 50"/>
                <a:gd name="T6" fmla="*/ 104 w 124"/>
                <a:gd name="T7" fmla="*/ 50 h 50"/>
                <a:gd name="T8" fmla="*/ 108 w 124"/>
                <a:gd name="T9" fmla="*/ 47 h 50"/>
                <a:gd name="T10" fmla="*/ 113 w 124"/>
                <a:gd name="T11" fmla="*/ 45 h 50"/>
                <a:gd name="T12" fmla="*/ 116 w 124"/>
                <a:gd name="T13" fmla="*/ 42 h 50"/>
                <a:gd name="T14" fmla="*/ 119 w 124"/>
                <a:gd name="T15" fmla="*/ 38 h 50"/>
                <a:gd name="T16" fmla="*/ 121 w 124"/>
                <a:gd name="T17" fmla="*/ 34 h 50"/>
                <a:gd name="T18" fmla="*/ 122 w 124"/>
                <a:gd name="T19" fmla="*/ 30 h 50"/>
                <a:gd name="T20" fmla="*/ 124 w 124"/>
                <a:gd name="T21" fmla="*/ 24 h 50"/>
                <a:gd name="T22" fmla="*/ 124 w 124"/>
                <a:gd name="T23" fmla="*/ 24 h 50"/>
                <a:gd name="T24" fmla="*/ 122 w 124"/>
                <a:gd name="T25" fmla="*/ 20 h 50"/>
                <a:gd name="T26" fmla="*/ 121 w 124"/>
                <a:gd name="T27" fmla="*/ 15 h 50"/>
                <a:gd name="T28" fmla="*/ 119 w 124"/>
                <a:gd name="T29" fmla="*/ 11 h 50"/>
                <a:gd name="T30" fmla="*/ 116 w 124"/>
                <a:gd name="T31" fmla="*/ 6 h 50"/>
                <a:gd name="T32" fmla="*/ 113 w 124"/>
                <a:gd name="T33" fmla="*/ 4 h 50"/>
                <a:gd name="T34" fmla="*/ 108 w 124"/>
                <a:gd name="T35" fmla="*/ 2 h 50"/>
                <a:gd name="T36" fmla="*/ 104 w 124"/>
                <a:gd name="T37" fmla="*/ 0 h 50"/>
                <a:gd name="T38" fmla="*/ 98 w 124"/>
                <a:gd name="T39" fmla="*/ 0 h 50"/>
                <a:gd name="T40" fmla="*/ 0 w 124"/>
                <a:gd name="T41" fmla="*/ 0 h 50"/>
                <a:gd name="T42" fmla="*/ 0 w 124"/>
                <a:gd name="T43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24" h="50">
                  <a:moveTo>
                    <a:pt x="0" y="50"/>
                  </a:moveTo>
                  <a:lnTo>
                    <a:pt x="98" y="50"/>
                  </a:lnTo>
                  <a:lnTo>
                    <a:pt x="98" y="50"/>
                  </a:lnTo>
                  <a:lnTo>
                    <a:pt x="104" y="50"/>
                  </a:lnTo>
                  <a:lnTo>
                    <a:pt x="108" y="47"/>
                  </a:lnTo>
                  <a:lnTo>
                    <a:pt x="113" y="45"/>
                  </a:lnTo>
                  <a:lnTo>
                    <a:pt x="116" y="42"/>
                  </a:lnTo>
                  <a:lnTo>
                    <a:pt x="119" y="38"/>
                  </a:lnTo>
                  <a:lnTo>
                    <a:pt x="121" y="34"/>
                  </a:lnTo>
                  <a:lnTo>
                    <a:pt x="122" y="30"/>
                  </a:lnTo>
                  <a:lnTo>
                    <a:pt x="124" y="24"/>
                  </a:lnTo>
                  <a:lnTo>
                    <a:pt x="124" y="24"/>
                  </a:lnTo>
                  <a:lnTo>
                    <a:pt x="122" y="20"/>
                  </a:lnTo>
                  <a:lnTo>
                    <a:pt x="121" y="15"/>
                  </a:lnTo>
                  <a:lnTo>
                    <a:pt x="119" y="11"/>
                  </a:lnTo>
                  <a:lnTo>
                    <a:pt x="116" y="6"/>
                  </a:lnTo>
                  <a:lnTo>
                    <a:pt x="113" y="4"/>
                  </a:lnTo>
                  <a:lnTo>
                    <a:pt x="108" y="2"/>
                  </a:lnTo>
                  <a:lnTo>
                    <a:pt x="104" y="0"/>
                  </a:lnTo>
                  <a:lnTo>
                    <a:pt x="98" y="0"/>
                  </a:lnTo>
                  <a:lnTo>
                    <a:pt x="0" y="0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87">
              <a:extLst>
                <a:ext uri="{FF2B5EF4-FFF2-40B4-BE49-F238E27FC236}">
                  <a16:creationId xmlns:a16="http://schemas.microsoft.com/office/drawing/2014/main" id="{C43507D5-9FED-4E97-87DD-D87E02361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6416" y="2016918"/>
              <a:ext cx="61415" cy="9505"/>
            </a:xfrm>
            <a:custGeom>
              <a:avLst/>
              <a:gdLst>
                <a:gd name="T0" fmla="*/ 0 w 592"/>
                <a:gd name="T1" fmla="*/ 93 h 93"/>
                <a:gd name="T2" fmla="*/ 546 w 592"/>
                <a:gd name="T3" fmla="*/ 93 h 93"/>
                <a:gd name="T4" fmla="*/ 546 w 592"/>
                <a:gd name="T5" fmla="*/ 93 h 93"/>
                <a:gd name="T6" fmla="*/ 556 w 592"/>
                <a:gd name="T7" fmla="*/ 93 h 93"/>
                <a:gd name="T8" fmla="*/ 565 w 592"/>
                <a:gd name="T9" fmla="*/ 90 h 93"/>
                <a:gd name="T10" fmla="*/ 572 w 592"/>
                <a:gd name="T11" fmla="*/ 86 h 93"/>
                <a:gd name="T12" fmla="*/ 579 w 592"/>
                <a:gd name="T13" fmla="*/ 80 h 93"/>
                <a:gd name="T14" fmla="*/ 584 w 592"/>
                <a:gd name="T15" fmla="*/ 73 h 93"/>
                <a:gd name="T16" fmla="*/ 589 w 592"/>
                <a:gd name="T17" fmla="*/ 66 h 93"/>
                <a:gd name="T18" fmla="*/ 592 w 592"/>
                <a:gd name="T19" fmla="*/ 57 h 93"/>
                <a:gd name="T20" fmla="*/ 592 w 592"/>
                <a:gd name="T21" fmla="*/ 47 h 93"/>
                <a:gd name="T22" fmla="*/ 592 w 592"/>
                <a:gd name="T23" fmla="*/ 47 h 93"/>
                <a:gd name="T24" fmla="*/ 592 w 592"/>
                <a:gd name="T25" fmla="*/ 38 h 93"/>
                <a:gd name="T26" fmla="*/ 589 w 592"/>
                <a:gd name="T27" fmla="*/ 29 h 93"/>
                <a:gd name="T28" fmla="*/ 584 w 592"/>
                <a:gd name="T29" fmla="*/ 21 h 93"/>
                <a:gd name="T30" fmla="*/ 579 w 592"/>
                <a:gd name="T31" fmla="*/ 15 h 93"/>
                <a:gd name="T32" fmla="*/ 572 w 592"/>
                <a:gd name="T33" fmla="*/ 8 h 93"/>
                <a:gd name="T34" fmla="*/ 565 w 592"/>
                <a:gd name="T35" fmla="*/ 5 h 93"/>
                <a:gd name="T36" fmla="*/ 556 w 592"/>
                <a:gd name="T37" fmla="*/ 2 h 93"/>
                <a:gd name="T38" fmla="*/ 546 w 592"/>
                <a:gd name="T39" fmla="*/ 0 h 93"/>
                <a:gd name="T40" fmla="*/ 0 w 592"/>
                <a:gd name="T41" fmla="*/ 0 h 93"/>
                <a:gd name="T42" fmla="*/ 0 w 592"/>
                <a:gd name="T43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92" h="93">
                  <a:moveTo>
                    <a:pt x="0" y="93"/>
                  </a:moveTo>
                  <a:lnTo>
                    <a:pt x="546" y="93"/>
                  </a:lnTo>
                  <a:lnTo>
                    <a:pt x="546" y="93"/>
                  </a:lnTo>
                  <a:lnTo>
                    <a:pt x="556" y="93"/>
                  </a:lnTo>
                  <a:lnTo>
                    <a:pt x="565" y="90"/>
                  </a:lnTo>
                  <a:lnTo>
                    <a:pt x="572" y="86"/>
                  </a:lnTo>
                  <a:lnTo>
                    <a:pt x="579" y="80"/>
                  </a:lnTo>
                  <a:lnTo>
                    <a:pt x="584" y="73"/>
                  </a:lnTo>
                  <a:lnTo>
                    <a:pt x="589" y="66"/>
                  </a:lnTo>
                  <a:lnTo>
                    <a:pt x="592" y="57"/>
                  </a:lnTo>
                  <a:lnTo>
                    <a:pt x="592" y="47"/>
                  </a:lnTo>
                  <a:lnTo>
                    <a:pt x="592" y="47"/>
                  </a:lnTo>
                  <a:lnTo>
                    <a:pt x="592" y="38"/>
                  </a:lnTo>
                  <a:lnTo>
                    <a:pt x="589" y="29"/>
                  </a:lnTo>
                  <a:lnTo>
                    <a:pt x="584" y="21"/>
                  </a:lnTo>
                  <a:lnTo>
                    <a:pt x="579" y="15"/>
                  </a:lnTo>
                  <a:lnTo>
                    <a:pt x="572" y="8"/>
                  </a:lnTo>
                  <a:lnTo>
                    <a:pt x="565" y="5"/>
                  </a:lnTo>
                  <a:lnTo>
                    <a:pt x="556" y="2"/>
                  </a:lnTo>
                  <a:lnTo>
                    <a:pt x="546" y="0"/>
                  </a:lnTo>
                  <a:lnTo>
                    <a:pt x="0" y="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8" name="Freeform 88">
              <a:extLst>
                <a:ext uri="{FF2B5EF4-FFF2-40B4-BE49-F238E27FC236}">
                  <a16:creationId xmlns:a16="http://schemas.microsoft.com/office/drawing/2014/main" id="{8B6F6C9D-1080-4017-81C0-C5D82F392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6416" y="2077601"/>
              <a:ext cx="41674" cy="10236"/>
            </a:xfrm>
            <a:custGeom>
              <a:avLst/>
              <a:gdLst>
                <a:gd name="T0" fmla="*/ 352 w 399"/>
                <a:gd name="T1" fmla="*/ 0 h 94"/>
                <a:gd name="T2" fmla="*/ 0 w 399"/>
                <a:gd name="T3" fmla="*/ 0 h 94"/>
                <a:gd name="T4" fmla="*/ 0 w 399"/>
                <a:gd name="T5" fmla="*/ 94 h 94"/>
                <a:gd name="T6" fmla="*/ 352 w 399"/>
                <a:gd name="T7" fmla="*/ 94 h 94"/>
                <a:gd name="T8" fmla="*/ 352 w 399"/>
                <a:gd name="T9" fmla="*/ 94 h 94"/>
                <a:gd name="T10" fmla="*/ 362 w 399"/>
                <a:gd name="T11" fmla="*/ 93 h 94"/>
                <a:gd name="T12" fmla="*/ 371 w 399"/>
                <a:gd name="T13" fmla="*/ 89 h 94"/>
                <a:gd name="T14" fmla="*/ 379 w 399"/>
                <a:gd name="T15" fmla="*/ 85 h 94"/>
                <a:gd name="T16" fmla="*/ 386 w 399"/>
                <a:gd name="T17" fmla="*/ 79 h 94"/>
                <a:gd name="T18" fmla="*/ 391 w 399"/>
                <a:gd name="T19" fmla="*/ 73 h 94"/>
                <a:gd name="T20" fmla="*/ 395 w 399"/>
                <a:gd name="T21" fmla="*/ 65 h 94"/>
                <a:gd name="T22" fmla="*/ 399 w 399"/>
                <a:gd name="T23" fmla="*/ 56 h 94"/>
                <a:gd name="T24" fmla="*/ 399 w 399"/>
                <a:gd name="T25" fmla="*/ 46 h 94"/>
                <a:gd name="T26" fmla="*/ 399 w 399"/>
                <a:gd name="T27" fmla="*/ 46 h 94"/>
                <a:gd name="T28" fmla="*/ 399 w 399"/>
                <a:gd name="T29" fmla="*/ 37 h 94"/>
                <a:gd name="T30" fmla="*/ 395 w 399"/>
                <a:gd name="T31" fmla="*/ 29 h 94"/>
                <a:gd name="T32" fmla="*/ 391 w 399"/>
                <a:gd name="T33" fmla="*/ 21 h 94"/>
                <a:gd name="T34" fmla="*/ 386 w 399"/>
                <a:gd name="T35" fmla="*/ 14 h 94"/>
                <a:gd name="T36" fmla="*/ 379 w 399"/>
                <a:gd name="T37" fmla="*/ 9 h 94"/>
                <a:gd name="T38" fmla="*/ 371 w 399"/>
                <a:gd name="T39" fmla="*/ 4 h 94"/>
                <a:gd name="T40" fmla="*/ 362 w 399"/>
                <a:gd name="T41" fmla="*/ 1 h 94"/>
                <a:gd name="T42" fmla="*/ 352 w 399"/>
                <a:gd name="T43" fmla="*/ 0 h 94"/>
                <a:gd name="T44" fmla="*/ 352 w 399"/>
                <a:gd name="T4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99" h="94">
                  <a:moveTo>
                    <a:pt x="352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352" y="94"/>
                  </a:lnTo>
                  <a:lnTo>
                    <a:pt x="352" y="94"/>
                  </a:lnTo>
                  <a:lnTo>
                    <a:pt x="362" y="93"/>
                  </a:lnTo>
                  <a:lnTo>
                    <a:pt x="371" y="89"/>
                  </a:lnTo>
                  <a:lnTo>
                    <a:pt x="379" y="85"/>
                  </a:lnTo>
                  <a:lnTo>
                    <a:pt x="386" y="79"/>
                  </a:lnTo>
                  <a:lnTo>
                    <a:pt x="391" y="73"/>
                  </a:lnTo>
                  <a:lnTo>
                    <a:pt x="395" y="65"/>
                  </a:lnTo>
                  <a:lnTo>
                    <a:pt x="399" y="56"/>
                  </a:lnTo>
                  <a:lnTo>
                    <a:pt x="399" y="46"/>
                  </a:lnTo>
                  <a:lnTo>
                    <a:pt x="399" y="46"/>
                  </a:lnTo>
                  <a:lnTo>
                    <a:pt x="399" y="37"/>
                  </a:lnTo>
                  <a:lnTo>
                    <a:pt x="395" y="29"/>
                  </a:lnTo>
                  <a:lnTo>
                    <a:pt x="391" y="21"/>
                  </a:lnTo>
                  <a:lnTo>
                    <a:pt x="386" y="14"/>
                  </a:lnTo>
                  <a:lnTo>
                    <a:pt x="379" y="9"/>
                  </a:lnTo>
                  <a:lnTo>
                    <a:pt x="371" y="4"/>
                  </a:lnTo>
                  <a:lnTo>
                    <a:pt x="362" y="1"/>
                  </a:lnTo>
                  <a:lnTo>
                    <a:pt x="352" y="0"/>
                  </a:lnTo>
                  <a:lnTo>
                    <a:pt x="352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9" name="Freeform 89">
              <a:extLst>
                <a:ext uri="{FF2B5EF4-FFF2-40B4-BE49-F238E27FC236}">
                  <a16:creationId xmlns:a16="http://schemas.microsoft.com/office/drawing/2014/main" id="{0BA7BFC9-26C2-4728-83AF-BD57EC24C6E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6416" y="2047625"/>
              <a:ext cx="61415" cy="9505"/>
            </a:xfrm>
            <a:custGeom>
              <a:avLst/>
              <a:gdLst>
                <a:gd name="T0" fmla="*/ 546 w 592"/>
                <a:gd name="T1" fmla="*/ 0 h 94"/>
                <a:gd name="T2" fmla="*/ 0 w 592"/>
                <a:gd name="T3" fmla="*/ 0 h 94"/>
                <a:gd name="T4" fmla="*/ 0 w 592"/>
                <a:gd name="T5" fmla="*/ 94 h 94"/>
                <a:gd name="T6" fmla="*/ 546 w 592"/>
                <a:gd name="T7" fmla="*/ 94 h 94"/>
                <a:gd name="T8" fmla="*/ 546 w 592"/>
                <a:gd name="T9" fmla="*/ 94 h 94"/>
                <a:gd name="T10" fmla="*/ 556 w 592"/>
                <a:gd name="T11" fmla="*/ 93 h 94"/>
                <a:gd name="T12" fmla="*/ 565 w 592"/>
                <a:gd name="T13" fmla="*/ 90 h 94"/>
                <a:gd name="T14" fmla="*/ 572 w 592"/>
                <a:gd name="T15" fmla="*/ 85 h 94"/>
                <a:gd name="T16" fmla="*/ 579 w 592"/>
                <a:gd name="T17" fmla="*/ 80 h 94"/>
                <a:gd name="T18" fmla="*/ 584 w 592"/>
                <a:gd name="T19" fmla="*/ 73 h 94"/>
                <a:gd name="T20" fmla="*/ 589 w 592"/>
                <a:gd name="T21" fmla="*/ 65 h 94"/>
                <a:gd name="T22" fmla="*/ 592 w 592"/>
                <a:gd name="T23" fmla="*/ 57 h 94"/>
                <a:gd name="T24" fmla="*/ 592 w 592"/>
                <a:gd name="T25" fmla="*/ 48 h 94"/>
                <a:gd name="T26" fmla="*/ 592 w 592"/>
                <a:gd name="T27" fmla="*/ 48 h 94"/>
                <a:gd name="T28" fmla="*/ 592 w 592"/>
                <a:gd name="T29" fmla="*/ 38 h 94"/>
                <a:gd name="T30" fmla="*/ 589 w 592"/>
                <a:gd name="T31" fmla="*/ 29 h 94"/>
                <a:gd name="T32" fmla="*/ 584 w 592"/>
                <a:gd name="T33" fmla="*/ 21 h 94"/>
                <a:gd name="T34" fmla="*/ 579 w 592"/>
                <a:gd name="T35" fmla="*/ 15 h 94"/>
                <a:gd name="T36" fmla="*/ 572 w 592"/>
                <a:gd name="T37" fmla="*/ 9 h 94"/>
                <a:gd name="T38" fmla="*/ 565 w 592"/>
                <a:gd name="T39" fmla="*/ 5 h 94"/>
                <a:gd name="T40" fmla="*/ 556 w 592"/>
                <a:gd name="T41" fmla="*/ 1 h 94"/>
                <a:gd name="T42" fmla="*/ 546 w 592"/>
                <a:gd name="T43" fmla="*/ 0 h 94"/>
                <a:gd name="T44" fmla="*/ 546 w 592"/>
                <a:gd name="T4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92" h="94">
                  <a:moveTo>
                    <a:pt x="54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546" y="94"/>
                  </a:lnTo>
                  <a:lnTo>
                    <a:pt x="546" y="94"/>
                  </a:lnTo>
                  <a:lnTo>
                    <a:pt x="556" y="93"/>
                  </a:lnTo>
                  <a:lnTo>
                    <a:pt x="565" y="90"/>
                  </a:lnTo>
                  <a:lnTo>
                    <a:pt x="572" y="85"/>
                  </a:lnTo>
                  <a:lnTo>
                    <a:pt x="579" y="80"/>
                  </a:lnTo>
                  <a:lnTo>
                    <a:pt x="584" y="73"/>
                  </a:lnTo>
                  <a:lnTo>
                    <a:pt x="589" y="65"/>
                  </a:lnTo>
                  <a:lnTo>
                    <a:pt x="592" y="57"/>
                  </a:lnTo>
                  <a:lnTo>
                    <a:pt x="592" y="48"/>
                  </a:lnTo>
                  <a:lnTo>
                    <a:pt x="592" y="48"/>
                  </a:lnTo>
                  <a:lnTo>
                    <a:pt x="592" y="38"/>
                  </a:lnTo>
                  <a:lnTo>
                    <a:pt x="589" y="29"/>
                  </a:lnTo>
                  <a:lnTo>
                    <a:pt x="584" y="21"/>
                  </a:lnTo>
                  <a:lnTo>
                    <a:pt x="579" y="15"/>
                  </a:lnTo>
                  <a:lnTo>
                    <a:pt x="572" y="9"/>
                  </a:lnTo>
                  <a:lnTo>
                    <a:pt x="565" y="5"/>
                  </a:lnTo>
                  <a:lnTo>
                    <a:pt x="556" y="1"/>
                  </a:lnTo>
                  <a:lnTo>
                    <a:pt x="546" y="0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0" name="Freeform 90">
              <a:extLst>
                <a:ext uri="{FF2B5EF4-FFF2-40B4-BE49-F238E27FC236}">
                  <a16:creationId xmlns:a16="http://schemas.microsoft.com/office/drawing/2014/main" id="{4BF98125-033B-440A-A3E8-98C5D57F04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9908" y="1845834"/>
              <a:ext cx="212026" cy="318771"/>
            </a:xfrm>
            <a:custGeom>
              <a:avLst/>
              <a:gdLst>
                <a:gd name="T0" fmla="*/ 2034 w 2034"/>
                <a:gd name="T1" fmla="*/ 2844 h 3050"/>
                <a:gd name="T2" fmla="*/ 2025 w 2034"/>
                <a:gd name="T3" fmla="*/ 2905 h 3050"/>
                <a:gd name="T4" fmla="*/ 1999 w 2034"/>
                <a:gd name="T5" fmla="*/ 2959 h 3050"/>
                <a:gd name="T6" fmla="*/ 1959 w 2034"/>
                <a:gd name="T7" fmla="*/ 3002 h 3050"/>
                <a:gd name="T8" fmla="*/ 1909 w 2034"/>
                <a:gd name="T9" fmla="*/ 3033 h 3050"/>
                <a:gd name="T10" fmla="*/ 1850 w 2034"/>
                <a:gd name="T11" fmla="*/ 3049 h 3050"/>
                <a:gd name="T12" fmla="*/ 204 w 2034"/>
                <a:gd name="T13" fmla="*/ 3050 h 3050"/>
                <a:gd name="T14" fmla="*/ 143 w 2034"/>
                <a:gd name="T15" fmla="*/ 3040 h 3050"/>
                <a:gd name="T16" fmla="*/ 89 w 2034"/>
                <a:gd name="T17" fmla="*/ 3015 h 3050"/>
                <a:gd name="T18" fmla="*/ 46 w 2034"/>
                <a:gd name="T19" fmla="*/ 2975 h 3050"/>
                <a:gd name="T20" fmla="*/ 15 w 2034"/>
                <a:gd name="T21" fmla="*/ 2924 h 3050"/>
                <a:gd name="T22" fmla="*/ 1 w 2034"/>
                <a:gd name="T23" fmla="*/ 2865 h 3050"/>
                <a:gd name="T24" fmla="*/ 0 w 2034"/>
                <a:gd name="T25" fmla="*/ 640 h 3050"/>
                <a:gd name="T26" fmla="*/ 5 w 2034"/>
                <a:gd name="T27" fmla="*/ 593 h 3050"/>
                <a:gd name="T28" fmla="*/ 21 w 2034"/>
                <a:gd name="T29" fmla="*/ 543 h 3050"/>
                <a:gd name="T30" fmla="*/ 45 w 2034"/>
                <a:gd name="T31" fmla="*/ 495 h 3050"/>
                <a:gd name="T32" fmla="*/ 76 w 2034"/>
                <a:gd name="T33" fmla="*/ 453 h 3050"/>
                <a:gd name="T34" fmla="*/ 111 w 2034"/>
                <a:gd name="T35" fmla="*/ 418 h 3050"/>
                <a:gd name="T36" fmla="*/ 730 w 2034"/>
                <a:gd name="T37" fmla="*/ 21 h 3050"/>
                <a:gd name="T38" fmla="*/ 767 w 2034"/>
                <a:gd name="T39" fmla="*/ 3 h 3050"/>
                <a:gd name="T40" fmla="*/ 799 w 2034"/>
                <a:gd name="T41" fmla="*/ 1 h 3050"/>
                <a:gd name="T42" fmla="*/ 825 w 2034"/>
                <a:gd name="T43" fmla="*/ 12 h 3050"/>
                <a:gd name="T44" fmla="*/ 844 w 2034"/>
                <a:gd name="T45" fmla="*/ 36 h 3050"/>
                <a:gd name="T46" fmla="*/ 853 w 2034"/>
                <a:gd name="T47" fmla="*/ 73 h 3050"/>
                <a:gd name="T48" fmla="*/ 854 w 2034"/>
                <a:gd name="T49" fmla="*/ 2309 h 3050"/>
                <a:gd name="T50" fmla="*/ 848 w 2034"/>
                <a:gd name="T51" fmla="*/ 2357 h 3050"/>
                <a:gd name="T52" fmla="*/ 833 w 2034"/>
                <a:gd name="T53" fmla="*/ 2407 h 3050"/>
                <a:gd name="T54" fmla="*/ 809 w 2034"/>
                <a:gd name="T55" fmla="*/ 2454 h 3050"/>
                <a:gd name="T56" fmla="*/ 778 w 2034"/>
                <a:gd name="T57" fmla="*/ 2496 h 3050"/>
                <a:gd name="T58" fmla="*/ 742 w 2034"/>
                <a:gd name="T59" fmla="*/ 2532 h 3050"/>
                <a:gd name="T60" fmla="*/ 155 w 2034"/>
                <a:gd name="T61" fmla="*/ 2907 h 3050"/>
                <a:gd name="T62" fmla="*/ 193 w 2034"/>
                <a:gd name="T63" fmla="*/ 2950 h 3050"/>
                <a:gd name="T64" fmla="*/ 1767 w 2034"/>
                <a:gd name="T65" fmla="*/ 2728 h 3050"/>
                <a:gd name="T66" fmla="*/ 1766 w 2034"/>
                <a:gd name="T67" fmla="*/ 1355 h 3050"/>
                <a:gd name="T68" fmla="*/ 1760 w 2034"/>
                <a:gd name="T69" fmla="*/ 1325 h 3050"/>
                <a:gd name="T70" fmla="*/ 1748 w 2034"/>
                <a:gd name="T71" fmla="*/ 1299 h 3050"/>
                <a:gd name="T72" fmla="*/ 1426 w 2034"/>
                <a:gd name="T73" fmla="*/ 882 h 3050"/>
                <a:gd name="T74" fmla="*/ 1407 w 2034"/>
                <a:gd name="T75" fmla="*/ 863 h 3050"/>
                <a:gd name="T76" fmla="*/ 1404 w 2034"/>
                <a:gd name="T77" fmla="*/ 869 h 3050"/>
                <a:gd name="T78" fmla="*/ 1417 w 2034"/>
                <a:gd name="T79" fmla="*/ 901 h 3050"/>
                <a:gd name="T80" fmla="*/ 1421 w 2034"/>
                <a:gd name="T81" fmla="*/ 943 h 3050"/>
                <a:gd name="T82" fmla="*/ 1640 w 2034"/>
                <a:gd name="T83" fmla="*/ 1312 h 3050"/>
                <a:gd name="T84" fmla="*/ 1655 w 2034"/>
                <a:gd name="T85" fmla="*/ 1317 h 3050"/>
                <a:gd name="T86" fmla="*/ 1665 w 2034"/>
                <a:gd name="T87" fmla="*/ 1329 h 3050"/>
                <a:gd name="T88" fmla="*/ 1667 w 2034"/>
                <a:gd name="T89" fmla="*/ 1340 h 3050"/>
                <a:gd name="T90" fmla="*/ 1663 w 2034"/>
                <a:gd name="T91" fmla="*/ 1355 h 3050"/>
                <a:gd name="T92" fmla="*/ 1651 w 2034"/>
                <a:gd name="T93" fmla="*/ 1365 h 3050"/>
                <a:gd name="T94" fmla="*/ 1366 w 2034"/>
                <a:gd name="T95" fmla="*/ 1367 h 3050"/>
                <a:gd name="T96" fmla="*/ 1366 w 2034"/>
                <a:gd name="T97" fmla="*/ 943 h 3050"/>
                <a:gd name="T98" fmla="*/ 1363 w 2034"/>
                <a:gd name="T99" fmla="*/ 918 h 3050"/>
                <a:gd name="T100" fmla="*/ 1356 w 2034"/>
                <a:gd name="T101" fmla="*/ 894 h 3050"/>
                <a:gd name="T102" fmla="*/ 1346 w 2034"/>
                <a:gd name="T103" fmla="*/ 881 h 3050"/>
                <a:gd name="T104" fmla="*/ 1318 w 2034"/>
                <a:gd name="T105" fmla="*/ 860 h 3050"/>
                <a:gd name="T106" fmla="*/ 1292 w 2034"/>
                <a:gd name="T107" fmla="*/ 852 h 3050"/>
                <a:gd name="T108" fmla="*/ 1829 w 2034"/>
                <a:gd name="T109" fmla="*/ 531 h 3050"/>
                <a:gd name="T110" fmla="*/ 1871 w 2034"/>
                <a:gd name="T111" fmla="*/ 535 h 3050"/>
                <a:gd name="T112" fmla="*/ 1927 w 2034"/>
                <a:gd name="T113" fmla="*/ 555 h 3050"/>
                <a:gd name="T114" fmla="*/ 1975 w 2034"/>
                <a:gd name="T115" fmla="*/ 590 h 3050"/>
                <a:gd name="T116" fmla="*/ 2010 w 2034"/>
                <a:gd name="T117" fmla="*/ 638 h 3050"/>
                <a:gd name="T118" fmla="*/ 2030 w 2034"/>
                <a:gd name="T119" fmla="*/ 694 h 3050"/>
                <a:gd name="T120" fmla="*/ 2034 w 2034"/>
                <a:gd name="T121" fmla="*/ 736 h 30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034" h="3050">
                  <a:moveTo>
                    <a:pt x="2034" y="736"/>
                  </a:moveTo>
                  <a:lnTo>
                    <a:pt x="2034" y="2844"/>
                  </a:lnTo>
                  <a:lnTo>
                    <a:pt x="2034" y="2844"/>
                  </a:lnTo>
                  <a:lnTo>
                    <a:pt x="2033" y="2865"/>
                  </a:lnTo>
                  <a:lnTo>
                    <a:pt x="2030" y="2885"/>
                  </a:lnTo>
                  <a:lnTo>
                    <a:pt x="2025" y="2905"/>
                  </a:lnTo>
                  <a:lnTo>
                    <a:pt x="2019" y="2924"/>
                  </a:lnTo>
                  <a:lnTo>
                    <a:pt x="2010" y="2942"/>
                  </a:lnTo>
                  <a:lnTo>
                    <a:pt x="1999" y="2959"/>
                  </a:lnTo>
                  <a:lnTo>
                    <a:pt x="1988" y="2975"/>
                  </a:lnTo>
                  <a:lnTo>
                    <a:pt x="1975" y="2989"/>
                  </a:lnTo>
                  <a:lnTo>
                    <a:pt x="1959" y="3002"/>
                  </a:lnTo>
                  <a:lnTo>
                    <a:pt x="1944" y="3015"/>
                  </a:lnTo>
                  <a:lnTo>
                    <a:pt x="1927" y="3025"/>
                  </a:lnTo>
                  <a:lnTo>
                    <a:pt x="1909" y="3033"/>
                  </a:lnTo>
                  <a:lnTo>
                    <a:pt x="1891" y="3040"/>
                  </a:lnTo>
                  <a:lnTo>
                    <a:pt x="1871" y="3046"/>
                  </a:lnTo>
                  <a:lnTo>
                    <a:pt x="1850" y="3049"/>
                  </a:lnTo>
                  <a:lnTo>
                    <a:pt x="1829" y="3050"/>
                  </a:lnTo>
                  <a:lnTo>
                    <a:pt x="204" y="3050"/>
                  </a:lnTo>
                  <a:lnTo>
                    <a:pt x="204" y="3050"/>
                  </a:lnTo>
                  <a:lnTo>
                    <a:pt x="183" y="3049"/>
                  </a:lnTo>
                  <a:lnTo>
                    <a:pt x="163" y="3046"/>
                  </a:lnTo>
                  <a:lnTo>
                    <a:pt x="143" y="3040"/>
                  </a:lnTo>
                  <a:lnTo>
                    <a:pt x="125" y="3033"/>
                  </a:lnTo>
                  <a:lnTo>
                    <a:pt x="107" y="3025"/>
                  </a:lnTo>
                  <a:lnTo>
                    <a:pt x="89" y="3015"/>
                  </a:lnTo>
                  <a:lnTo>
                    <a:pt x="74" y="3002"/>
                  </a:lnTo>
                  <a:lnTo>
                    <a:pt x="59" y="2989"/>
                  </a:lnTo>
                  <a:lnTo>
                    <a:pt x="46" y="2975"/>
                  </a:lnTo>
                  <a:lnTo>
                    <a:pt x="34" y="2959"/>
                  </a:lnTo>
                  <a:lnTo>
                    <a:pt x="24" y="2942"/>
                  </a:lnTo>
                  <a:lnTo>
                    <a:pt x="15" y="2924"/>
                  </a:lnTo>
                  <a:lnTo>
                    <a:pt x="9" y="2905"/>
                  </a:lnTo>
                  <a:lnTo>
                    <a:pt x="3" y="2885"/>
                  </a:lnTo>
                  <a:lnTo>
                    <a:pt x="1" y="2865"/>
                  </a:lnTo>
                  <a:lnTo>
                    <a:pt x="0" y="2844"/>
                  </a:lnTo>
                  <a:lnTo>
                    <a:pt x="0" y="640"/>
                  </a:lnTo>
                  <a:lnTo>
                    <a:pt x="0" y="640"/>
                  </a:lnTo>
                  <a:lnTo>
                    <a:pt x="0" y="625"/>
                  </a:lnTo>
                  <a:lnTo>
                    <a:pt x="2" y="609"/>
                  </a:lnTo>
                  <a:lnTo>
                    <a:pt x="5" y="593"/>
                  </a:lnTo>
                  <a:lnTo>
                    <a:pt x="10" y="576"/>
                  </a:lnTo>
                  <a:lnTo>
                    <a:pt x="14" y="559"/>
                  </a:lnTo>
                  <a:lnTo>
                    <a:pt x="21" y="543"/>
                  </a:lnTo>
                  <a:lnTo>
                    <a:pt x="27" y="527"/>
                  </a:lnTo>
                  <a:lnTo>
                    <a:pt x="36" y="511"/>
                  </a:lnTo>
                  <a:lnTo>
                    <a:pt x="45" y="495"/>
                  </a:lnTo>
                  <a:lnTo>
                    <a:pt x="54" y="481"/>
                  </a:lnTo>
                  <a:lnTo>
                    <a:pt x="65" y="467"/>
                  </a:lnTo>
                  <a:lnTo>
                    <a:pt x="76" y="453"/>
                  </a:lnTo>
                  <a:lnTo>
                    <a:pt x="87" y="440"/>
                  </a:lnTo>
                  <a:lnTo>
                    <a:pt x="99" y="429"/>
                  </a:lnTo>
                  <a:lnTo>
                    <a:pt x="111" y="418"/>
                  </a:lnTo>
                  <a:lnTo>
                    <a:pt x="123" y="409"/>
                  </a:lnTo>
                  <a:lnTo>
                    <a:pt x="730" y="21"/>
                  </a:lnTo>
                  <a:lnTo>
                    <a:pt x="730" y="21"/>
                  </a:lnTo>
                  <a:lnTo>
                    <a:pt x="742" y="13"/>
                  </a:lnTo>
                  <a:lnTo>
                    <a:pt x="755" y="8"/>
                  </a:lnTo>
                  <a:lnTo>
                    <a:pt x="767" y="3"/>
                  </a:lnTo>
                  <a:lnTo>
                    <a:pt x="778" y="1"/>
                  </a:lnTo>
                  <a:lnTo>
                    <a:pt x="789" y="0"/>
                  </a:lnTo>
                  <a:lnTo>
                    <a:pt x="799" y="1"/>
                  </a:lnTo>
                  <a:lnTo>
                    <a:pt x="809" y="3"/>
                  </a:lnTo>
                  <a:lnTo>
                    <a:pt x="818" y="7"/>
                  </a:lnTo>
                  <a:lnTo>
                    <a:pt x="825" y="12"/>
                  </a:lnTo>
                  <a:lnTo>
                    <a:pt x="833" y="19"/>
                  </a:lnTo>
                  <a:lnTo>
                    <a:pt x="839" y="27"/>
                  </a:lnTo>
                  <a:lnTo>
                    <a:pt x="844" y="36"/>
                  </a:lnTo>
                  <a:lnTo>
                    <a:pt x="848" y="48"/>
                  </a:lnTo>
                  <a:lnTo>
                    <a:pt x="852" y="60"/>
                  </a:lnTo>
                  <a:lnTo>
                    <a:pt x="853" y="73"/>
                  </a:lnTo>
                  <a:lnTo>
                    <a:pt x="854" y="87"/>
                  </a:lnTo>
                  <a:lnTo>
                    <a:pt x="854" y="2309"/>
                  </a:lnTo>
                  <a:lnTo>
                    <a:pt x="854" y="2309"/>
                  </a:lnTo>
                  <a:lnTo>
                    <a:pt x="853" y="2325"/>
                  </a:lnTo>
                  <a:lnTo>
                    <a:pt x="852" y="2340"/>
                  </a:lnTo>
                  <a:lnTo>
                    <a:pt x="848" y="2357"/>
                  </a:lnTo>
                  <a:lnTo>
                    <a:pt x="844" y="2373"/>
                  </a:lnTo>
                  <a:lnTo>
                    <a:pt x="839" y="2390"/>
                  </a:lnTo>
                  <a:lnTo>
                    <a:pt x="833" y="2407"/>
                  </a:lnTo>
                  <a:lnTo>
                    <a:pt x="825" y="2422"/>
                  </a:lnTo>
                  <a:lnTo>
                    <a:pt x="818" y="2439"/>
                  </a:lnTo>
                  <a:lnTo>
                    <a:pt x="809" y="2454"/>
                  </a:lnTo>
                  <a:lnTo>
                    <a:pt x="799" y="2468"/>
                  </a:lnTo>
                  <a:lnTo>
                    <a:pt x="789" y="2483"/>
                  </a:lnTo>
                  <a:lnTo>
                    <a:pt x="778" y="2496"/>
                  </a:lnTo>
                  <a:lnTo>
                    <a:pt x="767" y="2509"/>
                  </a:lnTo>
                  <a:lnTo>
                    <a:pt x="755" y="2520"/>
                  </a:lnTo>
                  <a:lnTo>
                    <a:pt x="742" y="2532"/>
                  </a:lnTo>
                  <a:lnTo>
                    <a:pt x="730" y="2540"/>
                  </a:lnTo>
                  <a:lnTo>
                    <a:pt x="155" y="2907"/>
                  </a:lnTo>
                  <a:lnTo>
                    <a:pt x="155" y="2907"/>
                  </a:lnTo>
                  <a:lnTo>
                    <a:pt x="167" y="2923"/>
                  </a:lnTo>
                  <a:lnTo>
                    <a:pt x="180" y="2937"/>
                  </a:lnTo>
                  <a:lnTo>
                    <a:pt x="193" y="2950"/>
                  </a:lnTo>
                  <a:lnTo>
                    <a:pt x="209" y="2962"/>
                  </a:lnTo>
                  <a:lnTo>
                    <a:pt x="573" y="2728"/>
                  </a:lnTo>
                  <a:lnTo>
                    <a:pt x="1767" y="2728"/>
                  </a:lnTo>
                  <a:lnTo>
                    <a:pt x="1767" y="1365"/>
                  </a:lnTo>
                  <a:lnTo>
                    <a:pt x="1767" y="1365"/>
                  </a:lnTo>
                  <a:lnTo>
                    <a:pt x="1766" y="1355"/>
                  </a:lnTo>
                  <a:lnTo>
                    <a:pt x="1765" y="1345"/>
                  </a:lnTo>
                  <a:lnTo>
                    <a:pt x="1762" y="1335"/>
                  </a:lnTo>
                  <a:lnTo>
                    <a:pt x="1760" y="1325"/>
                  </a:lnTo>
                  <a:lnTo>
                    <a:pt x="1757" y="1317"/>
                  </a:lnTo>
                  <a:lnTo>
                    <a:pt x="1752" y="1308"/>
                  </a:lnTo>
                  <a:lnTo>
                    <a:pt x="1748" y="1299"/>
                  </a:lnTo>
                  <a:lnTo>
                    <a:pt x="1744" y="1292"/>
                  </a:lnTo>
                  <a:lnTo>
                    <a:pt x="1426" y="882"/>
                  </a:lnTo>
                  <a:lnTo>
                    <a:pt x="1426" y="882"/>
                  </a:lnTo>
                  <a:lnTo>
                    <a:pt x="1421" y="876"/>
                  </a:lnTo>
                  <a:lnTo>
                    <a:pt x="1414" y="869"/>
                  </a:lnTo>
                  <a:lnTo>
                    <a:pt x="1407" y="863"/>
                  </a:lnTo>
                  <a:lnTo>
                    <a:pt x="1399" y="859"/>
                  </a:lnTo>
                  <a:lnTo>
                    <a:pt x="1399" y="859"/>
                  </a:lnTo>
                  <a:lnTo>
                    <a:pt x="1404" y="869"/>
                  </a:lnTo>
                  <a:lnTo>
                    <a:pt x="1410" y="880"/>
                  </a:lnTo>
                  <a:lnTo>
                    <a:pt x="1413" y="891"/>
                  </a:lnTo>
                  <a:lnTo>
                    <a:pt x="1417" y="901"/>
                  </a:lnTo>
                  <a:lnTo>
                    <a:pt x="1419" y="912"/>
                  </a:lnTo>
                  <a:lnTo>
                    <a:pt x="1420" y="922"/>
                  </a:lnTo>
                  <a:lnTo>
                    <a:pt x="1421" y="943"/>
                  </a:lnTo>
                  <a:lnTo>
                    <a:pt x="1421" y="1312"/>
                  </a:lnTo>
                  <a:lnTo>
                    <a:pt x="1640" y="1312"/>
                  </a:lnTo>
                  <a:lnTo>
                    <a:pt x="1640" y="1312"/>
                  </a:lnTo>
                  <a:lnTo>
                    <a:pt x="1645" y="1312"/>
                  </a:lnTo>
                  <a:lnTo>
                    <a:pt x="1651" y="1314"/>
                  </a:lnTo>
                  <a:lnTo>
                    <a:pt x="1655" y="1317"/>
                  </a:lnTo>
                  <a:lnTo>
                    <a:pt x="1660" y="1320"/>
                  </a:lnTo>
                  <a:lnTo>
                    <a:pt x="1663" y="1324"/>
                  </a:lnTo>
                  <a:lnTo>
                    <a:pt x="1665" y="1329"/>
                  </a:lnTo>
                  <a:lnTo>
                    <a:pt x="1667" y="1334"/>
                  </a:lnTo>
                  <a:lnTo>
                    <a:pt x="1667" y="1340"/>
                  </a:lnTo>
                  <a:lnTo>
                    <a:pt x="1667" y="1340"/>
                  </a:lnTo>
                  <a:lnTo>
                    <a:pt x="1667" y="1345"/>
                  </a:lnTo>
                  <a:lnTo>
                    <a:pt x="1665" y="1351"/>
                  </a:lnTo>
                  <a:lnTo>
                    <a:pt x="1663" y="1355"/>
                  </a:lnTo>
                  <a:lnTo>
                    <a:pt x="1660" y="1360"/>
                  </a:lnTo>
                  <a:lnTo>
                    <a:pt x="1655" y="1363"/>
                  </a:lnTo>
                  <a:lnTo>
                    <a:pt x="1651" y="1365"/>
                  </a:lnTo>
                  <a:lnTo>
                    <a:pt x="1645" y="1366"/>
                  </a:lnTo>
                  <a:lnTo>
                    <a:pt x="1640" y="1367"/>
                  </a:lnTo>
                  <a:lnTo>
                    <a:pt x="1366" y="1367"/>
                  </a:lnTo>
                  <a:lnTo>
                    <a:pt x="1366" y="1340"/>
                  </a:lnTo>
                  <a:lnTo>
                    <a:pt x="1366" y="1340"/>
                  </a:lnTo>
                  <a:lnTo>
                    <a:pt x="1366" y="943"/>
                  </a:lnTo>
                  <a:lnTo>
                    <a:pt x="1366" y="943"/>
                  </a:lnTo>
                  <a:lnTo>
                    <a:pt x="1365" y="926"/>
                  </a:lnTo>
                  <a:lnTo>
                    <a:pt x="1363" y="918"/>
                  </a:lnTo>
                  <a:lnTo>
                    <a:pt x="1361" y="910"/>
                  </a:lnTo>
                  <a:lnTo>
                    <a:pt x="1359" y="902"/>
                  </a:lnTo>
                  <a:lnTo>
                    <a:pt x="1356" y="894"/>
                  </a:lnTo>
                  <a:lnTo>
                    <a:pt x="1351" y="888"/>
                  </a:lnTo>
                  <a:lnTo>
                    <a:pt x="1346" y="881"/>
                  </a:lnTo>
                  <a:lnTo>
                    <a:pt x="1346" y="881"/>
                  </a:lnTo>
                  <a:lnTo>
                    <a:pt x="1337" y="872"/>
                  </a:lnTo>
                  <a:lnTo>
                    <a:pt x="1325" y="864"/>
                  </a:lnTo>
                  <a:lnTo>
                    <a:pt x="1318" y="860"/>
                  </a:lnTo>
                  <a:lnTo>
                    <a:pt x="1310" y="858"/>
                  </a:lnTo>
                  <a:lnTo>
                    <a:pt x="1302" y="855"/>
                  </a:lnTo>
                  <a:lnTo>
                    <a:pt x="1292" y="852"/>
                  </a:lnTo>
                  <a:lnTo>
                    <a:pt x="926" y="852"/>
                  </a:lnTo>
                  <a:lnTo>
                    <a:pt x="926" y="531"/>
                  </a:lnTo>
                  <a:lnTo>
                    <a:pt x="1829" y="531"/>
                  </a:lnTo>
                  <a:lnTo>
                    <a:pt x="1829" y="531"/>
                  </a:lnTo>
                  <a:lnTo>
                    <a:pt x="1850" y="532"/>
                  </a:lnTo>
                  <a:lnTo>
                    <a:pt x="1871" y="535"/>
                  </a:lnTo>
                  <a:lnTo>
                    <a:pt x="1891" y="539"/>
                  </a:lnTo>
                  <a:lnTo>
                    <a:pt x="1909" y="547"/>
                  </a:lnTo>
                  <a:lnTo>
                    <a:pt x="1927" y="555"/>
                  </a:lnTo>
                  <a:lnTo>
                    <a:pt x="1944" y="566"/>
                  </a:lnTo>
                  <a:lnTo>
                    <a:pt x="1959" y="577"/>
                  </a:lnTo>
                  <a:lnTo>
                    <a:pt x="1975" y="590"/>
                  </a:lnTo>
                  <a:lnTo>
                    <a:pt x="1988" y="606"/>
                  </a:lnTo>
                  <a:lnTo>
                    <a:pt x="1999" y="621"/>
                  </a:lnTo>
                  <a:lnTo>
                    <a:pt x="2010" y="638"/>
                  </a:lnTo>
                  <a:lnTo>
                    <a:pt x="2019" y="656"/>
                  </a:lnTo>
                  <a:lnTo>
                    <a:pt x="2025" y="675"/>
                  </a:lnTo>
                  <a:lnTo>
                    <a:pt x="2030" y="694"/>
                  </a:lnTo>
                  <a:lnTo>
                    <a:pt x="2033" y="715"/>
                  </a:lnTo>
                  <a:lnTo>
                    <a:pt x="2034" y="736"/>
                  </a:lnTo>
                  <a:lnTo>
                    <a:pt x="2034" y="73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cxnSp>
        <p:nvCxnSpPr>
          <p:cNvPr id="22" name="Łącznik prosty 21">
            <a:extLst>
              <a:ext uri="{FF2B5EF4-FFF2-40B4-BE49-F238E27FC236}">
                <a16:creationId xmlns:a16="http://schemas.microsoft.com/office/drawing/2014/main" id="{B03F0261-3282-480F-AB21-C0D4C8368110}"/>
              </a:ext>
            </a:extLst>
          </p:cNvPr>
          <p:cNvCxnSpPr/>
          <p:nvPr/>
        </p:nvCxnSpPr>
        <p:spPr>
          <a:xfrm>
            <a:off x="6620465" y="1500584"/>
            <a:ext cx="1440000" cy="0"/>
          </a:xfrm>
          <a:prstGeom prst="line">
            <a:avLst/>
          </a:prstGeom>
          <a:ln w="3175">
            <a:gradFill flip="none" rotWithShape="1">
              <a:gsLst>
                <a:gs pos="15000">
                  <a:srgbClr val="83BD00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E8906B83-8D29-476F-BA2D-4A39D205AE25}"/>
              </a:ext>
            </a:extLst>
          </p:cNvPr>
          <p:cNvSpPr txBox="1"/>
          <p:nvPr/>
        </p:nvSpPr>
        <p:spPr>
          <a:xfrm>
            <a:off x="6565620" y="1248557"/>
            <a:ext cx="1051891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1000"/>
              <a:t>wykształcenie</a:t>
            </a:r>
          </a:p>
        </p:txBody>
      </p:sp>
      <p:grpSp>
        <p:nvGrpSpPr>
          <p:cNvPr id="34" name="Grupa 33">
            <a:extLst>
              <a:ext uri="{FF2B5EF4-FFF2-40B4-BE49-F238E27FC236}">
                <a16:creationId xmlns:a16="http://schemas.microsoft.com/office/drawing/2014/main" id="{6BF18769-E2D5-47C3-BA31-6F4BA2D9C0A8}"/>
              </a:ext>
            </a:extLst>
          </p:cNvPr>
          <p:cNvGrpSpPr/>
          <p:nvPr/>
        </p:nvGrpSpPr>
        <p:grpSpPr>
          <a:xfrm>
            <a:off x="4233818" y="2190219"/>
            <a:ext cx="374182" cy="450714"/>
            <a:chOff x="6299205" y="3543307"/>
            <a:chExt cx="558800" cy="673091"/>
          </a:xfrm>
          <a:solidFill>
            <a:schemeClr val="bg1">
              <a:lumMod val="75000"/>
            </a:schemeClr>
          </a:solidFill>
        </p:grpSpPr>
        <p:sp>
          <p:nvSpPr>
            <p:cNvPr id="39" name="Freeform 32">
              <a:extLst>
                <a:ext uri="{FF2B5EF4-FFF2-40B4-BE49-F238E27FC236}">
                  <a16:creationId xmlns:a16="http://schemas.microsoft.com/office/drawing/2014/main" id="{3CBEB295-7807-41FB-9DF3-91F323F94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25" y="3989384"/>
              <a:ext cx="488951" cy="171449"/>
            </a:xfrm>
            <a:custGeom>
              <a:avLst/>
              <a:gdLst>
                <a:gd name="T0" fmla="*/ 2156 w 2156"/>
                <a:gd name="T1" fmla="*/ 754 h 754"/>
                <a:gd name="T2" fmla="*/ 0 w 2156"/>
                <a:gd name="T3" fmla="*/ 280 h 754"/>
                <a:gd name="T4" fmla="*/ 17 w 2156"/>
                <a:gd name="T5" fmla="*/ 281 h 754"/>
                <a:gd name="T6" fmla="*/ 49 w 2156"/>
                <a:gd name="T7" fmla="*/ 279 h 754"/>
                <a:gd name="T8" fmla="*/ 82 w 2156"/>
                <a:gd name="T9" fmla="*/ 270 h 754"/>
                <a:gd name="T10" fmla="*/ 111 w 2156"/>
                <a:gd name="T11" fmla="*/ 254 h 754"/>
                <a:gd name="T12" fmla="*/ 141 w 2156"/>
                <a:gd name="T13" fmla="*/ 230 h 754"/>
                <a:gd name="T14" fmla="*/ 170 w 2156"/>
                <a:gd name="T15" fmla="*/ 207 h 754"/>
                <a:gd name="T16" fmla="*/ 198 w 2156"/>
                <a:gd name="T17" fmla="*/ 187 h 754"/>
                <a:gd name="T18" fmla="*/ 231 w 2156"/>
                <a:gd name="T19" fmla="*/ 171 h 754"/>
                <a:gd name="T20" fmla="*/ 266 w 2156"/>
                <a:gd name="T21" fmla="*/ 163 h 754"/>
                <a:gd name="T22" fmla="*/ 286 w 2156"/>
                <a:gd name="T23" fmla="*/ 162 h 754"/>
                <a:gd name="T24" fmla="*/ 308 w 2156"/>
                <a:gd name="T25" fmla="*/ 164 h 754"/>
                <a:gd name="T26" fmla="*/ 332 w 2156"/>
                <a:gd name="T27" fmla="*/ 169 h 754"/>
                <a:gd name="T28" fmla="*/ 358 w 2156"/>
                <a:gd name="T29" fmla="*/ 176 h 754"/>
                <a:gd name="T30" fmla="*/ 417 w 2156"/>
                <a:gd name="T31" fmla="*/ 204 h 754"/>
                <a:gd name="T32" fmla="*/ 486 w 2156"/>
                <a:gd name="T33" fmla="*/ 246 h 754"/>
                <a:gd name="T34" fmla="*/ 521 w 2156"/>
                <a:gd name="T35" fmla="*/ 268 h 754"/>
                <a:gd name="T36" fmla="*/ 585 w 2156"/>
                <a:gd name="T37" fmla="*/ 304 h 754"/>
                <a:gd name="T38" fmla="*/ 646 w 2156"/>
                <a:gd name="T39" fmla="*/ 332 h 754"/>
                <a:gd name="T40" fmla="*/ 702 w 2156"/>
                <a:gd name="T41" fmla="*/ 349 h 754"/>
                <a:gd name="T42" fmla="*/ 756 w 2156"/>
                <a:gd name="T43" fmla="*/ 360 h 754"/>
                <a:gd name="T44" fmla="*/ 806 w 2156"/>
                <a:gd name="T45" fmla="*/ 362 h 754"/>
                <a:gd name="T46" fmla="*/ 852 w 2156"/>
                <a:gd name="T47" fmla="*/ 358 h 754"/>
                <a:gd name="T48" fmla="*/ 896 w 2156"/>
                <a:gd name="T49" fmla="*/ 347 h 754"/>
                <a:gd name="T50" fmla="*/ 937 w 2156"/>
                <a:gd name="T51" fmla="*/ 332 h 754"/>
                <a:gd name="T52" fmla="*/ 976 w 2156"/>
                <a:gd name="T53" fmla="*/ 312 h 754"/>
                <a:gd name="T54" fmla="*/ 1013 w 2156"/>
                <a:gd name="T55" fmla="*/ 288 h 754"/>
                <a:gd name="T56" fmla="*/ 1047 w 2156"/>
                <a:gd name="T57" fmla="*/ 260 h 754"/>
                <a:gd name="T58" fmla="*/ 1095 w 2156"/>
                <a:gd name="T59" fmla="*/ 216 h 754"/>
                <a:gd name="T60" fmla="*/ 1154 w 2156"/>
                <a:gd name="T61" fmla="*/ 152 h 754"/>
                <a:gd name="T62" fmla="*/ 1214 w 2156"/>
                <a:gd name="T63" fmla="*/ 84 h 754"/>
                <a:gd name="T64" fmla="*/ 1232 w 2156"/>
                <a:gd name="T65" fmla="*/ 66 h 754"/>
                <a:gd name="T66" fmla="*/ 1264 w 2156"/>
                <a:gd name="T67" fmla="*/ 36 h 754"/>
                <a:gd name="T68" fmla="*/ 1294 w 2156"/>
                <a:gd name="T69" fmla="*/ 15 h 754"/>
                <a:gd name="T70" fmla="*/ 1320 w 2156"/>
                <a:gd name="T71" fmla="*/ 4 h 754"/>
                <a:gd name="T72" fmla="*/ 1331 w 2156"/>
                <a:gd name="T73" fmla="*/ 2 h 754"/>
                <a:gd name="T74" fmla="*/ 1348 w 2156"/>
                <a:gd name="T75" fmla="*/ 4 h 754"/>
                <a:gd name="T76" fmla="*/ 1366 w 2156"/>
                <a:gd name="T77" fmla="*/ 12 h 754"/>
                <a:gd name="T78" fmla="*/ 1385 w 2156"/>
                <a:gd name="T79" fmla="*/ 23 h 754"/>
                <a:gd name="T80" fmla="*/ 1426 w 2156"/>
                <a:gd name="T81" fmla="*/ 56 h 754"/>
                <a:gd name="T82" fmla="*/ 1487 w 2156"/>
                <a:gd name="T83" fmla="*/ 116 h 754"/>
                <a:gd name="T84" fmla="*/ 1517 w 2156"/>
                <a:gd name="T85" fmla="*/ 145 h 754"/>
                <a:gd name="T86" fmla="*/ 1562 w 2156"/>
                <a:gd name="T87" fmla="*/ 188 h 754"/>
                <a:gd name="T88" fmla="*/ 1594 w 2156"/>
                <a:gd name="T89" fmla="*/ 214 h 754"/>
                <a:gd name="T90" fmla="*/ 1629 w 2156"/>
                <a:gd name="T91" fmla="*/ 237 h 754"/>
                <a:gd name="T92" fmla="*/ 1666 w 2156"/>
                <a:gd name="T93" fmla="*/ 257 h 754"/>
                <a:gd name="T94" fmla="*/ 1704 w 2156"/>
                <a:gd name="T95" fmla="*/ 271 h 754"/>
                <a:gd name="T96" fmla="*/ 1745 w 2156"/>
                <a:gd name="T97" fmla="*/ 278 h 754"/>
                <a:gd name="T98" fmla="*/ 1767 w 2156"/>
                <a:gd name="T99" fmla="*/ 279 h 754"/>
                <a:gd name="T100" fmla="*/ 1794 w 2156"/>
                <a:gd name="T101" fmla="*/ 278 h 754"/>
                <a:gd name="T102" fmla="*/ 1819 w 2156"/>
                <a:gd name="T103" fmla="*/ 274 h 754"/>
                <a:gd name="T104" fmla="*/ 1843 w 2156"/>
                <a:gd name="T105" fmla="*/ 267 h 754"/>
                <a:gd name="T106" fmla="*/ 1868 w 2156"/>
                <a:gd name="T107" fmla="*/ 257 h 754"/>
                <a:gd name="T108" fmla="*/ 1892 w 2156"/>
                <a:gd name="T109" fmla="*/ 245 h 754"/>
                <a:gd name="T110" fmla="*/ 1915 w 2156"/>
                <a:gd name="T111" fmla="*/ 230 h 754"/>
                <a:gd name="T112" fmla="*/ 1960 w 2156"/>
                <a:gd name="T113" fmla="*/ 191 h 754"/>
                <a:gd name="T114" fmla="*/ 2098 w 2156"/>
                <a:gd name="T115" fmla="*/ 57 h 754"/>
                <a:gd name="T116" fmla="*/ 2156 w 2156"/>
                <a:gd name="T117" fmla="*/ 0 h 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56" h="754">
                  <a:moveTo>
                    <a:pt x="2156" y="0"/>
                  </a:moveTo>
                  <a:lnTo>
                    <a:pt x="2156" y="754"/>
                  </a:lnTo>
                  <a:lnTo>
                    <a:pt x="0" y="754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17" y="281"/>
                  </a:lnTo>
                  <a:lnTo>
                    <a:pt x="32" y="281"/>
                  </a:lnTo>
                  <a:lnTo>
                    <a:pt x="49" y="279"/>
                  </a:lnTo>
                  <a:lnTo>
                    <a:pt x="66" y="275"/>
                  </a:lnTo>
                  <a:lnTo>
                    <a:pt x="82" y="270"/>
                  </a:lnTo>
                  <a:lnTo>
                    <a:pt x="96" y="262"/>
                  </a:lnTo>
                  <a:lnTo>
                    <a:pt x="111" y="254"/>
                  </a:lnTo>
                  <a:lnTo>
                    <a:pt x="125" y="244"/>
                  </a:lnTo>
                  <a:lnTo>
                    <a:pt x="141" y="230"/>
                  </a:lnTo>
                  <a:lnTo>
                    <a:pt x="141" y="230"/>
                  </a:lnTo>
                  <a:lnTo>
                    <a:pt x="170" y="207"/>
                  </a:lnTo>
                  <a:lnTo>
                    <a:pt x="183" y="196"/>
                  </a:lnTo>
                  <a:lnTo>
                    <a:pt x="198" y="187"/>
                  </a:lnTo>
                  <a:lnTo>
                    <a:pt x="214" y="179"/>
                  </a:lnTo>
                  <a:lnTo>
                    <a:pt x="231" y="171"/>
                  </a:lnTo>
                  <a:lnTo>
                    <a:pt x="247" y="166"/>
                  </a:lnTo>
                  <a:lnTo>
                    <a:pt x="266" y="163"/>
                  </a:lnTo>
                  <a:lnTo>
                    <a:pt x="277" y="162"/>
                  </a:lnTo>
                  <a:lnTo>
                    <a:pt x="286" y="162"/>
                  </a:lnTo>
                  <a:lnTo>
                    <a:pt x="298" y="163"/>
                  </a:lnTo>
                  <a:lnTo>
                    <a:pt x="308" y="164"/>
                  </a:lnTo>
                  <a:lnTo>
                    <a:pt x="320" y="166"/>
                  </a:lnTo>
                  <a:lnTo>
                    <a:pt x="332" y="169"/>
                  </a:lnTo>
                  <a:lnTo>
                    <a:pt x="345" y="172"/>
                  </a:lnTo>
                  <a:lnTo>
                    <a:pt x="358" y="176"/>
                  </a:lnTo>
                  <a:lnTo>
                    <a:pt x="387" y="188"/>
                  </a:lnTo>
                  <a:lnTo>
                    <a:pt x="417" y="204"/>
                  </a:lnTo>
                  <a:lnTo>
                    <a:pt x="451" y="223"/>
                  </a:lnTo>
                  <a:lnTo>
                    <a:pt x="486" y="246"/>
                  </a:lnTo>
                  <a:lnTo>
                    <a:pt x="486" y="246"/>
                  </a:lnTo>
                  <a:lnTo>
                    <a:pt x="521" y="268"/>
                  </a:lnTo>
                  <a:lnTo>
                    <a:pt x="553" y="288"/>
                  </a:lnTo>
                  <a:lnTo>
                    <a:pt x="585" y="304"/>
                  </a:lnTo>
                  <a:lnTo>
                    <a:pt x="616" y="319"/>
                  </a:lnTo>
                  <a:lnTo>
                    <a:pt x="646" y="332"/>
                  </a:lnTo>
                  <a:lnTo>
                    <a:pt x="675" y="342"/>
                  </a:lnTo>
                  <a:lnTo>
                    <a:pt x="702" y="349"/>
                  </a:lnTo>
                  <a:lnTo>
                    <a:pt x="730" y="356"/>
                  </a:lnTo>
                  <a:lnTo>
                    <a:pt x="756" y="360"/>
                  </a:lnTo>
                  <a:lnTo>
                    <a:pt x="781" y="362"/>
                  </a:lnTo>
                  <a:lnTo>
                    <a:pt x="806" y="362"/>
                  </a:lnTo>
                  <a:lnTo>
                    <a:pt x="829" y="361"/>
                  </a:lnTo>
                  <a:lnTo>
                    <a:pt x="852" y="358"/>
                  </a:lnTo>
                  <a:lnTo>
                    <a:pt x="875" y="354"/>
                  </a:lnTo>
                  <a:lnTo>
                    <a:pt x="896" y="347"/>
                  </a:lnTo>
                  <a:lnTo>
                    <a:pt x="917" y="340"/>
                  </a:lnTo>
                  <a:lnTo>
                    <a:pt x="937" y="332"/>
                  </a:lnTo>
                  <a:lnTo>
                    <a:pt x="957" y="322"/>
                  </a:lnTo>
                  <a:lnTo>
                    <a:pt x="976" y="312"/>
                  </a:lnTo>
                  <a:lnTo>
                    <a:pt x="995" y="300"/>
                  </a:lnTo>
                  <a:lnTo>
                    <a:pt x="1013" y="288"/>
                  </a:lnTo>
                  <a:lnTo>
                    <a:pt x="1030" y="274"/>
                  </a:lnTo>
                  <a:lnTo>
                    <a:pt x="1047" y="260"/>
                  </a:lnTo>
                  <a:lnTo>
                    <a:pt x="1064" y="247"/>
                  </a:lnTo>
                  <a:lnTo>
                    <a:pt x="1095" y="216"/>
                  </a:lnTo>
                  <a:lnTo>
                    <a:pt x="1126" y="185"/>
                  </a:lnTo>
                  <a:lnTo>
                    <a:pt x="1154" y="152"/>
                  </a:lnTo>
                  <a:lnTo>
                    <a:pt x="1182" y="121"/>
                  </a:lnTo>
                  <a:lnTo>
                    <a:pt x="1214" y="84"/>
                  </a:lnTo>
                  <a:lnTo>
                    <a:pt x="1214" y="84"/>
                  </a:lnTo>
                  <a:lnTo>
                    <a:pt x="1232" y="66"/>
                  </a:lnTo>
                  <a:lnTo>
                    <a:pt x="1247" y="50"/>
                  </a:lnTo>
                  <a:lnTo>
                    <a:pt x="1264" y="36"/>
                  </a:lnTo>
                  <a:lnTo>
                    <a:pt x="1279" y="24"/>
                  </a:lnTo>
                  <a:lnTo>
                    <a:pt x="1294" y="15"/>
                  </a:lnTo>
                  <a:lnTo>
                    <a:pt x="1307" y="9"/>
                  </a:lnTo>
                  <a:lnTo>
                    <a:pt x="1320" y="4"/>
                  </a:lnTo>
                  <a:lnTo>
                    <a:pt x="1331" y="2"/>
                  </a:lnTo>
                  <a:lnTo>
                    <a:pt x="1331" y="2"/>
                  </a:lnTo>
                  <a:lnTo>
                    <a:pt x="1340" y="3"/>
                  </a:lnTo>
                  <a:lnTo>
                    <a:pt x="1348" y="4"/>
                  </a:lnTo>
                  <a:lnTo>
                    <a:pt x="1356" y="8"/>
                  </a:lnTo>
                  <a:lnTo>
                    <a:pt x="1366" y="12"/>
                  </a:lnTo>
                  <a:lnTo>
                    <a:pt x="1375" y="17"/>
                  </a:lnTo>
                  <a:lnTo>
                    <a:pt x="1385" y="23"/>
                  </a:lnTo>
                  <a:lnTo>
                    <a:pt x="1406" y="39"/>
                  </a:lnTo>
                  <a:lnTo>
                    <a:pt x="1426" y="56"/>
                  </a:lnTo>
                  <a:lnTo>
                    <a:pt x="1447" y="76"/>
                  </a:lnTo>
                  <a:lnTo>
                    <a:pt x="1487" y="116"/>
                  </a:lnTo>
                  <a:lnTo>
                    <a:pt x="1487" y="116"/>
                  </a:lnTo>
                  <a:lnTo>
                    <a:pt x="1517" y="145"/>
                  </a:lnTo>
                  <a:lnTo>
                    <a:pt x="1546" y="174"/>
                  </a:lnTo>
                  <a:lnTo>
                    <a:pt x="1562" y="188"/>
                  </a:lnTo>
                  <a:lnTo>
                    <a:pt x="1579" y="202"/>
                  </a:lnTo>
                  <a:lnTo>
                    <a:pt x="1594" y="214"/>
                  </a:lnTo>
                  <a:lnTo>
                    <a:pt x="1611" y="227"/>
                  </a:lnTo>
                  <a:lnTo>
                    <a:pt x="1629" y="237"/>
                  </a:lnTo>
                  <a:lnTo>
                    <a:pt x="1647" y="248"/>
                  </a:lnTo>
                  <a:lnTo>
                    <a:pt x="1666" y="257"/>
                  </a:lnTo>
                  <a:lnTo>
                    <a:pt x="1685" y="265"/>
                  </a:lnTo>
                  <a:lnTo>
                    <a:pt x="1704" y="271"/>
                  </a:lnTo>
                  <a:lnTo>
                    <a:pt x="1724" y="276"/>
                  </a:lnTo>
                  <a:lnTo>
                    <a:pt x="1745" y="278"/>
                  </a:lnTo>
                  <a:lnTo>
                    <a:pt x="1767" y="279"/>
                  </a:lnTo>
                  <a:lnTo>
                    <a:pt x="1767" y="279"/>
                  </a:lnTo>
                  <a:lnTo>
                    <a:pt x="1780" y="279"/>
                  </a:lnTo>
                  <a:lnTo>
                    <a:pt x="1794" y="278"/>
                  </a:lnTo>
                  <a:lnTo>
                    <a:pt x="1806" y="276"/>
                  </a:lnTo>
                  <a:lnTo>
                    <a:pt x="1819" y="274"/>
                  </a:lnTo>
                  <a:lnTo>
                    <a:pt x="1831" y="271"/>
                  </a:lnTo>
                  <a:lnTo>
                    <a:pt x="1843" y="267"/>
                  </a:lnTo>
                  <a:lnTo>
                    <a:pt x="1855" y="262"/>
                  </a:lnTo>
                  <a:lnTo>
                    <a:pt x="1868" y="257"/>
                  </a:lnTo>
                  <a:lnTo>
                    <a:pt x="1880" y="252"/>
                  </a:lnTo>
                  <a:lnTo>
                    <a:pt x="1892" y="245"/>
                  </a:lnTo>
                  <a:lnTo>
                    <a:pt x="1904" y="237"/>
                  </a:lnTo>
                  <a:lnTo>
                    <a:pt x="1915" y="230"/>
                  </a:lnTo>
                  <a:lnTo>
                    <a:pt x="1938" y="212"/>
                  </a:lnTo>
                  <a:lnTo>
                    <a:pt x="1960" y="191"/>
                  </a:lnTo>
                  <a:lnTo>
                    <a:pt x="2098" y="57"/>
                  </a:lnTo>
                  <a:lnTo>
                    <a:pt x="2098" y="57"/>
                  </a:lnTo>
                  <a:lnTo>
                    <a:pt x="2156" y="0"/>
                  </a:lnTo>
                  <a:lnTo>
                    <a:pt x="215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0" name="Freeform 33">
              <a:extLst>
                <a:ext uri="{FF2B5EF4-FFF2-40B4-BE49-F238E27FC236}">
                  <a16:creationId xmlns:a16="http://schemas.microsoft.com/office/drawing/2014/main" id="{C9546761-7809-4C11-8E52-EAC016213D1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9205" y="4184649"/>
              <a:ext cx="558800" cy="31749"/>
            </a:xfrm>
            <a:custGeom>
              <a:avLst/>
              <a:gdLst>
                <a:gd name="T0" fmla="*/ 81 w 2461"/>
                <a:gd name="T1" fmla="*/ 0 h 143"/>
                <a:gd name="T2" fmla="*/ 73 w 2461"/>
                <a:gd name="T3" fmla="*/ 1 h 143"/>
                <a:gd name="T4" fmla="*/ 57 w 2461"/>
                <a:gd name="T5" fmla="*/ 3 h 143"/>
                <a:gd name="T6" fmla="*/ 43 w 2461"/>
                <a:gd name="T7" fmla="*/ 8 h 143"/>
                <a:gd name="T8" fmla="*/ 29 w 2461"/>
                <a:gd name="T9" fmla="*/ 17 h 143"/>
                <a:gd name="T10" fmla="*/ 19 w 2461"/>
                <a:gd name="T11" fmla="*/ 26 h 143"/>
                <a:gd name="T12" fmla="*/ 9 w 2461"/>
                <a:gd name="T13" fmla="*/ 38 h 143"/>
                <a:gd name="T14" fmla="*/ 3 w 2461"/>
                <a:gd name="T15" fmla="*/ 50 h 143"/>
                <a:gd name="T16" fmla="*/ 0 w 2461"/>
                <a:gd name="T17" fmla="*/ 64 h 143"/>
                <a:gd name="T18" fmla="*/ 0 w 2461"/>
                <a:gd name="T19" fmla="*/ 71 h 143"/>
                <a:gd name="T20" fmla="*/ 2 w 2461"/>
                <a:gd name="T21" fmla="*/ 86 h 143"/>
                <a:gd name="T22" fmla="*/ 6 w 2461"/>
                <a:gd name="T23" fmla="*/ 99 h 143"/>
                <a:gd name="T24" fmla="*/ 14 w 2461"/>
                <a:gd name="T25" fmla="*/ 111 h 143"/>
                <a:gd name="T26" fmla="*/ 24 w 2461"/>
                <a:gd name="T27" fmla="*/ 122 h 143"/>
                <a:gd name="T28" fmla="*/ 36 w 2461"/>
                <a:gd name="T29" fmla="*/ 130 h 143"/>
                <a:gd name="T30" fmla="*/ 49 w 2461"/>
                <a:gd name="T31" fmla="*/ 136 h 143"/>
                <a:gd name="T32" fmla="*/ 65 w 2461"/>
                <a:gd name="T33" fmla="*/ 141 h 143"/>
                <a:gd name="T34" fmla="*/ 81 w 2461"/>
                <a:gd name="T35" fmla="*/ 143 h 143"/>
                <a:gd name="T36" fmla="*/ 2381 w 2461"/>
                <a:gd name="T37" fmla="*/ 143 h 143"/>
                <a:gd name="T38" fmla="*/ 2396 w 2461"/>
                <a:gd name="T39" fmla="*/ 141 h 143"/>
                <a:gd name="T40" fmla="*/ 2412 w 2461"/>
                <a:gd name="T41" fmla="*/ 136 h 143"/>
                <a:gd name="T42" fmla="*/ 2426 w 2461"/>
                <a:gd name="T43" fmla="*/ 130 h 143"/>
                <a:gd name="T44" fmla="*/ 2438 w 2461"/>
                <a:gd name="T45" fmla="*/ 122 h 143"/>
                <a:gd name="T46" fmla="*/ 2448 w 2461"/>
                <a:gd name="T47" fmla="*/ 111 h 143"/>
                <a:gd name="T48" fmla="*/ 2455 w 2461"/>
                <a:gd name="T49" fmla="*/ 99 h 143"/>
                <a:gd name="T50" fmla="*/ 2460 w 2461"/>
                <a:gd name="T51" fmla="*/ 86 h 143"/>
                <a:gd name="T52" fmla="*/ 2461 w 2461"/>
                <a:gd name="T53" fmla="*/ 71 h 143"/>
                <a:gd name="T54" fmla="*/ 2461 w 2461"/>
                <a:gd name="T55" fmla="*/ 64 h 143"/>
                <a:gd name="T56" fmla="*/ 2458 w 2461"/>
                <a:gd name="T57" fmla="*/ 50 h 143"/>
                <a:gd name="T58" fmla="*/ 2452 w 2461"/>
                <a:gd name="T59" fmla="*/ 38 h 143"/>
                <a:gd name="T60" fmla="*/ 2443 w 2461"/>
                <a:gd name="T61" fmla="*/ 26 h 143"/>
                <a:gd name="T62" fmla="*/ 2432 w 2461"/>
                <a:gd name="T63" fmla="*/ 17 h 143"/>
                <a:gd name="T64" fmla="*/ 2419 w 2461"/>
                <a:gd name="T65" fmla="*/ 8 h 143"/>
                <a:gd name="T66" fmla="*/ 2405 w 2461"/>
                <a:gd name="T67" fmla="*/ 3 h 143"/>
                <a:gd name="T68" fmla="*/ 2389 w 2461"/>
                <a:gd name="T69" fmla="*/ 1 h 143"/>
                <a:gd name="T70" fmla="*/ 2381 w 2461"/>
                <a:gd name="T71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61" h="143">
                  <a:moveTo>
                    <a:pt x="2381" y="0"/>
                  </a:moveTo>
                  <a:lnTo>
                    <a:pt x="81" y="0"/>
                  </a:lnTo>
                  <a:lnTo>
                    <a:pt x="81" y="0"/>
                  </a:lnTo>
                  <a:lnTo>
                    <a:pt x="73" y="1"/>
                  </a:lnTo>
                  <a:lnTo>
                    <a:pt x="65" y="2"/>
                  </a:lnTo>
                  <a:lnTo>
                    <a:pt x="57" y="3"/>
                  </a:lnTo>
                  <a:lnTo>
                    <a:pt x="49" y="6"/>
                  </a:lnTo>
                  <a:lnTo>
                    <a:pt x="43" y="8"/>
                  </a:lnTo>
                  <a:lnTo>
                    <a:pt x="36" y="13"/>
                  </a:lnTo>
                  <a:lnTo>
                    <a:pt x="29" y="17"/>
                  </a:lnTo>
                  <a:lnTo>
                    <a:pt x="24" y="21"/>
                  </a:lnTo>
                  <a:lnTo>
                    <a:pt x="19" y="26"/>
                  </a:lnTo>
                  <a:lnTo>
                    <a:pt x="14" y="32"/>
                  </a:lnTo>
                  <a:lnTo>
                    <a:pt x="9" y="38"/>
                  </a:lnTo>
                  <a:lnTo>
                    <a:pt x="6" y="44"/>
                  </a:lnTo>
                  <a:lnTo>
                    <a:pt x="3" y="50"/>
                  </a:lnTo>
                  <a:lnTo>
                    <a:pt x="2" y="57"/>
                  </a:lnTo>
                  <a:lnTo>
                    <a:pt x="0" y="64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79"/>
                  </a:lnTo>
                  <a:lnTo>
                    <a:pt x="2" y="86"/>
                  </a:lnTo>
                  <a:lnTo>
                    <a:pt x="3" y="92"/>
                  </a:lnTo>
                  <a:lnTo>
                    <a:pt x="6" y="99"/>
                  </a:lnTo>
                  <a:lnTo>
                    <a:pt x="9" y="105"/>
                  </a:lnTo>
                  <a:lnTo>
                    <a:pt x="14" y="111"/>
                  </a:lnTo>
                  <a:lnTo>
                    <a:pt x="19" y="117"/>
                  </a:lnTo>
                  <a:lnTo>
                    <a:pt x="24" y="122"/>
                  </a:lnTo>
                  <a:lnTo>
                    <a:pt x="29" y="126"/>
                  </a:lnTo>
                  <a:lnTo>
                    <a:pt x="36" y="130"/>
                  </a:lnTo>
                  <a:lnTo>
                    <a:pt x="43" y="133"/>
                  </a:lnTo>
                  <a:lnTo>
                    <a:pt x="49" y="136"/>
                  </a:lnTo>
                  <a:lnTo>
                    <a:pt x="57" y="140"/>
                  </a:lnTo>
                  <a:lnTo>
                    <a:pt x="65" y="141"/>
                  </a:lnTo>
                  <a:lnTo>
                    <a:pt x="73" y="142"/>
                  </a:lnTo>
                  <a:lnTo>
                    <a:pt x="81" y="143"/>
                  </a:lnTo>
                  <a:lnTo>
                    <a:pt x="2381" y="143"/>
                  </a:lnTo>
                  <a:lnTo>
                    <a:pt x="2381" y="143"/>
                  </a:lnTo>
                  <a:lnTo>
                    <a:pt x="2389" y="142"/>
                  </a:lnTo>
                  <a:lnTo>
                    <a:pt x="2396" y="141"/>
                  </a:lnTo>
                  <a:lnTo>
                    <a:pt x="2405" y="140"/>
                  </a:lnTo>
                  <a:lnTo>
                    <a:pt x="2412" y="136"/>
                  </a:lnTo>
                  <a:lnTo>
                    <a:pt x="2419" y="133"/>
                  </a:lnTo>
                  <a:lnTo>
                    <a:pt x="2426" y="130"/>
                  </a:lnTo>
                  <a:lnTo>
                    <a:pt x="2432" y="126"/>
                  </a:lnTo>
                  <a:lnTo>
                    <a:pt x="2438" y="122"/>
                  </a:lnTo>
                  <a:lnTo>
                    <a:pt x="2443" y="117"/>
                  </a:lnTo>
                  <a:lnTo>
                    <a:pt x="2448" y="111"/>
                  </a:lnTo>
                  <a:lnTo>
                    <a:pt x="2452" y="105"/>
                  </a:lnTo>
                  <a:lnTo>
                    <a:pt x="2455" y="99"/>
                  </a:lnTo>
                  <a:lnTo>
                    <a:pt x="2458" y="92"/>
                  </a:lnTo>
                  <a:lnTo>
                    <a:pt x="2460" y="86"/>
                  </a:lnTo>
                  <a:lnTo>
                    <a:pt x="2461" y="79"/>
                  </a:lnTo>
                  <a:lnTo>
                    <a:pt x="2461" y="71"/>
                  </a:lnTo>
                  <a:lnTo>
                    <a:pt x="2461" y="71"/>
                  </a:lnTo>
                  <a:lnTo>
                    <a:pt x="2461" y="64"/>
                  </a:lnTo>
                  <a:lnTo>
                    <a:pt x="2460" y="57"/>
                  </a:lnTo>
                  <a:lnTo>
                    <a:pt x="2458" y="50"/>
                  </a:lnTo>
                  <a:lnTo>
                    <a:pt x="2455" y="44"/>
                  </a:lnTo>
                  <a:lnTo>
                    <a:pt x="2452" y="38"/>
                  </a:lnTo>
                  <a:lnTo>
                    <a:pt x="2448" y="32"/>
                  </a:lnTo>
                  <a:lnTo>
                    <a:pt x="2443" y="26"/>
                  </a:lnTo>
                  <a:lnTo>
                    <a:pt x="2438" y="21"/>
                  </a:lnTo>
                  <a:lnTo>
                    <a:pt x="2432" y="17"/>
                  </a:lnTo>
                  <a:lnTo>
                    <a:pt x="2426" y="13"/>
                  </a:lnTo>
                  <a:lnTo>
                    <a:pt x="2419" y="8"/>
                  </a:lnTo>
                  <a:lnTo>
                    <a:pt x="2412" y="6"/>
                  </a:lnTo>
                  <a:lnTo>
                    <a:pt x="2405" y="3"/>
                  </a:lnTo>
                  <a:lnTo>
                    <a:pt x="2396" y="2"/>
                  </a:lnTo>
                  <a:lnTo>
                    <a:pt x="2389" y="1"/>
                  </a:lnTo>
                  <a:lnTo>
                    <a:pt x="2381" y="0"/>
                  </a:lnTo>
                  <a:lnTo>
                    <a:pt x="238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1" name="Freeform 34">
              <a:extLst>
                <a:ext uri="{FF2B5EF4-FFF2-40B4-BE49-F238E27FC236}">
                  <a16:creationId xmlns:a16="http://schemas.microsoft.com/office/drawing/2014/main" id="{B4767FC4-B34B-4839-8C6C-63160A6454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21429" y="3670298"/>
              <a:ext cx="515938" cy="374649"/>
            </a:xfrm>
            <a:custGeom>
              <a:avLst/>
              <a:gdLst>
                <a:gd name="T0" fmla="*/ 2269 w 2273"/>
                <a:gd name="T1" fmla="*/ 1128 h 1646"/>
                <a:gd name="T2" fmla="*/ 2198 w 2273"/>
                <a:gd name="T3" fmla="*/ 1249 h 1646"/>
                <a:gd name="T4" fmla="*/ 1933 w 2273"/>
                <a:gd name="T5" fmla="*/ 1512 h 1646"/>
                <a:gd name="T6" fmla="*/ 1865 w 2273"/>
                <a:gd name="T7" fmla="*/ 1558 h 1646"/>
                <a:gd name="T8" fmla="*/ 1801 w 2273"/>
                <a:gd name="T9" fmla="*/ 1561 h 1646"/>
                <a:gd name="T10" fmla="*/ 1719 w 2273"/>
                <a:gd name="T11" fmla="*/ 1518 h 1646"/>
                <a:gd name="T12" fmla="*/ 1557 w 2273"/>
                <a:gd name="T13" fmla="*/ 1364 h 1646"/>
                <a:gd name="T14" fmla="*/ 1454 w 2273"/>
                <a:gd name="T15" fmla="*/ 1299 h 1646"/>
                <a:gd name="T16" fmla="*/ 1378 w 2273"/>
                <a:gd name="T17" fmla="*/ 1289 h 1646"/>
                <a:gd name="T18" fmla="*/ 1294 w 2273"/>
                <a:gd name="T19" fmla="*/ 1316 h 1646"/>
                <a:gd name="T20" fmla="*/ 1199 w 2273"/>
                <a:gd name="T21" fmla="*/ 1391 h 1646"/>
                <a:gd name="T22" fmla="*/ 1039 w 2273"/>
                <a:gd name="T23" fmla="*/ 1566 h 1646"/>
                <a:gd name="T24" fmla="*/ 949 w 2273"/>
                <a:gd name="T25" fmla="*/ 1626 h 1646"/>
                <a:gd name="T26" fmla="*/ 845 w 2273"/>
                <a:gd name="T27" fmla="*/ 1646 h 1646"/>
                <a:gd name="T28" fmla="*/ 717 w 2273"/>
                <a:gd name="T29" fmla="*/ 1612 h 1646"/>
                <a:gd name="T30" fmla="*/ 587 w 2273"/>
                <a:gd name="T31" fmla="*/ 1534 h 1646"/>
                <a:gd name="T32" fmla="*/ 443 w 2273"/>
                <a:gd name="T33" fmla="*/ 1464 h 1646"/>
                <a:gd name="T34" fmla="*/ 328 w 2273"/>
                <a:gd name="T35" fmla="*/ 1447 h 1646"/>
                <a:gd name="T36" fmla="*/ 238 w 2273"/>
                <a:gd name="T37" fmla="*/ 1466 h 1646"/>
                <a:gd name="T38" fmla="*/ 141 w 2273"/>
                <a:gd name="T39" fmla="*/ 1529 h 1646"/>
                <a:gd name="T40" fmla="*/ 73 w 2273"/>
                <a:gd name="T41" fmla="*/ 1567 h 1646"/>
                <a:gd name="T42" fmla="*/ 23 w 2273"/>
                <a:gd name="T43" fmla="*/ 1531 h 1646"/>
                <a:gd name="T44" fmla="*/ 0 w 2273"/>
                <a:gd name="T45" fmla="*/ 1453 h 1646"/>
                <a:gd name="T46" fmla="*/ 7 w 2273"/>
                <a:gd name="T47" fmla="*/ 731 h 1646"/>
                <a:gd name="T48" fmla="*/ 54 w 2273"/>
                <a:gd name="T49" fmla="*/ 653 h 1646"/>
                <a:gd name="T50" fmla="*/ 144 w 2273"/>
                <a:gd name="T51" fmla="*/ 583 h 1646"/>
                <a:gd name="T52" fmla="*/ 297 w 2273"/>
                <a:gd name="T53" fmla="*/ 510 h 1646"/>
                <a:gd name="T54" fmla="*/ 588 w 2273"/>
                <a:gd name="T55" fmla="*/ 182 h 1646"/>
                <a:gd name="T56" fmla="*/ 600 w 2273"/>
                <a:gd name="T57" fmla="*/ 138 h 1646"/>
                <a:gd name="T58" fmla="*/ 637 w 2273"/>
                <a:gd name="T59" fmla="*/ 101 h 1646"/>
                <a:gd name="T60" fmla="*/ 681 w 2273"/>
                <a:gd name="T61" fmla="*/ 91 h 1646"/>
                <a:gd name="T62" fmla="*/ 731 w 2273"/>
                <a:gd name="T63" fmla="*/ 107 h 1646"/>
                <a:gd name="T64" fmla="*/ 764 w 2273"/>
                <a:gd name="T65" fmla="*/ 147 h 1646"/>
                <a:gd name="T66" fmla="*/ 772 w 2273"/>
                <a:gd name="T67" fmla="*/ 406 h 1646"/>
                <a:gd name="T68" fmla="*/ 1045 w 2273"/>
                <a:gd name="T69" fmla="*/ 91 h 1646"/>
                <a:gd name="T70" fmla="*/ 1061 w 2273"/>
                <a:gd name="T71" fmla="*/ 40 h 1646"/>
                <a:gd name="T72" fmla="*/ 1101 w 2273"/>
                <a:gd name="T73" fmla="*/ 7 h 1646"/>
                <a:gd name="T74" fmla="*/ 1146 w 2273"/>
                <a:gd name="T75" fmla="*/ 0 h 1646"/>
                <a:gd name="T76" fmla="*/ 1195 w 2273"/>
                <a:gd name="T77" fmla="*/ 21 h 1646"/>
                <a:gd name="T78" fmla="*/ 1224 w 2273"/>
                <a:gd name="T79" fmla="*/ 64 h 1646"/>
                <a:gd name="T80" fmla="*/ 1299 w 2273"/>
                <a:gd name="T81" fmla="*/ 389 h 1646"/>
                <a:gd name="T82" fmla="*/ 1502 w 2273"/>
                <a:gd name="T83" fmla="*/ 173 h 1646"/>
                <a:gd name="T84" fmla="*/ 1522 w 2273"/>
                <a:gd name="T85" fmla="*/ 124 h 1646"/>
                <a:gd name="T86" fmla="*/ 1566 w 2273"/>
                <a:gd name="T87" fmla="*/ 95 h 1646"/>
                <a:gd name="T88" fmla="*/ 1611 w 2273"/>
                <a:gd name="T89" fmla="*/ 93 h 1646"/>
                <a:gd name="T90" fmla="*/ 1658 w 2273"/>
                <a:gd name="T91" fmla="*/ 117 h 1646"/>
                <a:gd name="T92" fmla="*/ 1683 w 2273"/>
                <a:gd name="T93" fmla="*/ 163 h 1646"/>
                <a:gd name="T94" fmla="*/ 1811 w 2273"/>
                <a:gd name="T95" fmla="*/ 460 h 1646"/>
                <a:gd name="T96" fmla="*/ 2070 w 2273"/>
                <a:gd name="T97" fmla="*/ 550 h 1646"/>
                <a:gd name="T98" fmla="*/ 2180 w 2273"/>
                <a:gd name="T99" fmla="*/ 617 h 1646"/>
                <a:gd name="T100" fmla="*/ 2249 w 2273"/>
                <a:gd name="T101" fmla="*/ 691 h 1646"/>
                <a:gd name="T102" fmla="*/ 2273 w 2273"/>
                <a:gd name="T103" fmla="*/ 771 h 1646"/>
                <a:gd name="T104" fmla="*/ 292 w 2273"/>
                <a:gd name="T105" fmla="*/ 869 h 1646"/>
                <a:gd name="T106" fmla="*/ 242 w 2273"/>
                <a:gd name="T107" fmla="*/ 832 h 1646"/>
                <a:gd name="T108" fmla="*/ 202 w 2273"/>
                <a:gd name="T109" fmla="*/ 842 h 1646"/>
                <a:gd name="T110" fmla="*/ 175 w 2273"/>
                <a:gd name="T111" fmla="*/ 892 h 1646"/>
                <a:gd name="T112" fmla="*/ 185 w 2273"/>
                <a:gd name="T113" fmla="*/ 1231 h 1646"/>
                <a:gd name="T114" fmla="*/ 236 w 2273"/>
                <a:gd name="T115" fmla="*/ 1258 h 1646"/>
                <a:gd name="T116" fmla="*/ 279 w 2273"/>
                <a:gd name="T117" fmla="*/ 1240 h 1646"/>
                <a:gd name="T118" fmla="*/ 297 w 2273"/>
                <a:gd name="T119" fmla="*/ 892 h 1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73" h="1646">
                  <a:moveTo>
                    <a:pt x="2273" y="771"/>
                  </a:moveTo>
                  <a:lnTo>
                    <a:pt x="2273" y="771"/>
                  </a:lnTo>
                  <a:lnTo>
                    <a:pt x="2273" y="1085"/>
                  </a:lnTo>
                  <a:lnTo>
                    <a:pt x="2273" y="1085"/>
                  </a:lnTo>
                  <a:lnTo>
                    <a:pt x="2272" y="1107"/>
                  </a:lnTo>
                  <a:lnTo>
                    <a:pt x="2269" y="1128"/>
                  </a:lnTo>
                  <a:lnTo>
                    <a:pt x="2263" y="1148"/>
                  </a:lnTo>
                  <a:lnTo>
                    <a:pt x="2255" y="1168"/>
                  </a:lnTo>
                  <a:lnTo>
                    <a:pt x="2246" y="1187"/>
                  </a:lnTo>
                  <a:lnTo>
                    <a:pt x="2232" y="1207"/>
                  </a:lnTo>
                  <a:lnTo>
                    <a:pt x="2216" y="1228"/>
                  </a:lnTo>
                  <a:lnTo>
                    <a:pt x="2198" y="1249"/>
                  </a:lnTo>
                  <a:lnTo>
                    <a:pt x="2176" y="1272"/>
                  </a:lnTo>
                  <a:lnTo>
                    <a:pt x="2152" y="1297"/>
                  </a:lnTo>
                  <a:lnTo>
                    <a:pt x="2094" y="1355"/>
                  </a:lnTo>
                  <a:lnTo>
                    <a:pt x="2020" y="1426"/>
                  </a:lnTo>
                  <a:lnTo>
                    <a:pt x="1933" y="1512"/>
                  </a:lnTo>
                  <a:lnTo>
                    <a:pt x="1933" y="1512"/>
                  </a:lnTo>
                  <a:lnTo>
                    <a:pt x="1922" y="1523"/>
                  </a:lnTo>
                  <a:lnTo>
                    <a:pt x="1910" y="1533"/>
                  </a:lnTo>
                  <a:lnTo>
                    <a:pt x="1899" y="1541"/>
                  </a:lnTo>
                  <a:lnTo>
                    <a:pt x="1887" y="1548"/>
                  </a:lnTo>
                  <a:lnTo>
                    <a:pt x="1876" y="1554"/>
                  </a:lnTo>
                  <a:lnTo>
                    <a:pt x="1865" y="1558"/>
                  </a:lnTo>
                  <a:lnTo>
                    <a:pt x="1854" y="1561"/>
                  </a:lnTo>
                  <a:lnTo>
                    <a:pt x="1843" y="1564"/>
                  </a:lnTo>
                  <a:lnTo>
                    <a:pt x="1833" y="1565"/>
                  </a:lnTo>
                  <a:lnTo>
                    <a:pt x="1822" y="1565"/>
                  </a:lnTo>
                  <a:lnTo>
                    <a:pt x="1812" y="1564"/>
                  </a:lnTo>
                  <a:lnTo>
                    <a:pt x="1801" y="1561"/>
                  </a:lnTo>
                  <a:lnTo>
                    <a:pt x="1791" y="1559"/>
                  </a:lnTo>
                  <a:lnTo>
                    <a:pt x="1780" y="1555"/>
                  </a:lnTo>
                  <a:lnTo>
                    <a:pt x="1770" y="1551"/>
                  </a:lnTo>
                  <a:lnTo>
                    <a:pt x="1760" y="1546"/>
                  </a:lnTo>
                  <a:lnTo>
                    <a:pt x="1739" y="1533"/>
                  </a:lnTo>
                  <a:lnTo>
                    <a:pt x="1719" y="1518"/>
                  </a:lnTo>
                  <a:lnTo>
                    <a:pt x="1699" y="1502"/>
                  </a:lnTo>
                  <a:lnTo>
                    <a:pt x="1680" y="1484"/>
                  </a:lnTo>
                  <a:lnTo>
                    <a:pt x="1640" y="1444"/>
                  </a:lnTo>
                  <a:lnTo>
                    <a:pt x="1599" y="1403"/>
                  </a:lnTo>
                  <a:lnTo>
                    <a:pt x="1578" y="1383"/>
                  </a:lnTo>
                  <a:lnTo>
                    <a:pt x="1557" y="1364"/>
                  </a:lnTo>
                  <a:lnTo>
                    <a:pt x="1535" y="1346"/>
                  </a:lnTo>
                  <a:lnTo>
                    <a:pt x="1513" y="1330"/>
                  </a:lnTo>
                  <a:lnTo>
                    <a:pt x="1490" y="1316"/>
                  </a:lnTo>
                  <a:lnTo>
                    <a:pt x="1478" y="1310"/>
                  </a:lnTo>
                  <a:lnTo>
                    <a:pt x="1466" y="1304"/>
                  </a:lnTo>
                  <a:lnTo>
                    <a:pt x="1454" y="1299"/>
                  </a:lnTo>
                  <a:lnTo>
                    <a:pt x="1442" y="1295"/>
                  </a:lnTo>
                  <a:lnTo>
                    <a:pt x="1430" y="1292"/>
                  </a:lnTo>
                  <a:lnTo>
                    <a:pt x="1418" y="1290"/>
                  </a:lnTo>
                  <a:lnTo>
                    <a:pt x="1404" y="1288"/>
                  </a:lnTo>
                  <a:lnTo>
                    <a:pt x="1391" y="1288"/>
                  </a:lnTo>
                  <a:lnTo>
                    <a:pt x="1378" y="1289"/>
                  </a:lnTo>
                  <a:lnTo>
                    <a:pt x="1365" y="1290"/>
                  </a:lnTo>
                  <a:lnTo>
                    <a:pt x="1350" y="1293"/>
                  </a:lnTo>
                  <a:lnTo>
                    <a:pt x="1337" y="1296"/>
                  </a:lnTo>
                  <a:lnTo>
                    <a:pt x="1323" y="1301"/>
                  </a:lnTo>
                  <a:lnTo>
                    <a:pt x="1308" y="1308"/>
                  </a:lnTo>
                  <a:lnTo>
                    <a:pt x="1294" y="1316"/>
                  </a:lnTo>
                  <a:lnTo>
                    <a:pt x="1279" y="1324"/>
                  </a:lnTo>
                  <a:lnTo>
                    <a:pt x="1263" y="1335"/>
                  </a:lnTo>
                  <a:lnTo>
                    <a:pt x="1248" y="1347"/>
                  </a:lnTo>
                  <a:lnTo>
                    <a:pt x="1232" y="1360"/>
                  </a:lnTo>
                  <a:lnTo>
                    <a:pt x="1215" y="1376"/>
                  </a:lnTo>
                  <a:lnTo>
                    <a:pt x="1199" y="1391"/>
                  </a:lnTo>
                  <a:lnTo>
                    <a:pt x="1183" y="1410"/>
                  </a:lnTo>
                  <a:lnTo>
                    <a:pt x="1183" y="1410"/>
                  </a:lnTo>
                  <a:lnTo>
                    <a:pt x="1124" y="1477"/>
                  </a:lnTo>
                  <a:lnTo>
                    <a:pt x="1096" y="1509"/>
                  </a:lnTo>
                  <a:lnTo>
                    <a:pt x="1067" y="1538"/>
                  </a:lnTo>
                  <a:lnTo>
                    <a:pt x="1039" y="1566"/>
                  </a:lnTo>
                  <a:lnTo>
                    <a:pt x="1024" y="1577"/>
                  </a:lnTo>
                  <a:lnTo>
                    <a:pt x="1010" y="1590"/>
                  </a:lnTo>
                  <a:lnTo>
                    <a:pt x="995" y="1600"/>
                  </a:lnTo>
                  <a:lnTo>
                    <a:pt x="980" y="1610"/>
                  </a:lnTo>
                  <a:lnTo>
                    <a:pt x="965" y="1618"/>
                  </a:lnTo>
                  <a:lnTo>
                    <a:pt x="949" y="1626"/>
                  </a:lnTo>
                  <a:lnTo>
                    <a:pt x="933" y="1633"/>
                  </a:lnTo>
                  <a:lnTo>
                    <a:pt x="916" y="1638"/>
                  </a:lnTo>
                  <a:lnTo>
                    <a:pt x="900" y="1642"/>
                  </a:lnTo>
                  <a:lnTo>
                    <a:pt x="882" y="1645"/>
                  </a:lnTo>
                  <a:lnTo>
                    <a:pt x="864" y="1646"/>
                  </a:lnTo>
                  <a:lnTo>
                    <a:pt x="845" y="1646"/>
                  </a:lnTo>
                  <a:lnTo>
                    <a:pt x="826" y="1645"/>
                  </a:lnTo>
                  <a:lnTo>
                    <a:pt x="806" y="1642"/>
                  </a:lnTo>
                  <a:lnTo>
                    <a:pt x="785" y="1637"/>
                  </a:lnTo>
                  <a:lnTo>
                    <a:pt x="763" y="1631"/>
                  </a:lnTo>
                  <a:lnTo>
                    <a:pt x="741" y="1622"/>
                  </a:lnTo>
                  <a:lnTo>
                    <a:pt x="717" y="1612"/>
                  </a:lnTo>
                  <a:lnTo>
                    <a:pt x="693" y="1600"/>
                  </a:lnTo>
                  <a:lnTo>
                    <a:pt x="668" y="1587"/>
                  </a:lnTo>
                  <a:lnTo>
                    <a:pt x="642" y="1571"/>
                  </a:lnTo>
                  <a:lnTo>
                    <a:pt x="615" y="1552"/>
                  </a:lnTo>
                  <a:lnTo>
                    <a:pt x="615" y="1552"/>
                  </a:lnTo>
                  <a:lnTo>
                    <a:pt x="587" y="1534"/>
                  </a:lnTo>
                  <a:lnTo>
                    <a:pt x="561" y="1518"/>
                  </a:lnTo>
                  <a:lnTo>
                    <a:pt x="535" y="1504"/>
                  </a:lnTo>
                  <a:lnTo>
                    <a:pt x="511" y="1492"/>
                  </a:lnTo>
                  <a:lnTo>
                    <a:pt x="488" y="1481"/>
                  </a:lnTo>
                  <a:lnTo>
                    <a:pt x="465" y="1472"/>
                  </a:lnTo>
                  <a:lnTo>
                    <a:pt x="443" y="1464"/>
                  </a:lnTo>
                  <a:lnTo>
                    <a:pt x="422" y="1459"/>
                  </a:lnTo>
                  <a:lnTo>
                    <a:pt x="402" y="1453"/>
                  </a:lnTo>
                  <a:lnTo>
                    <a:pt x="382" y="1450"/>
                  </a:lnTo>
                  <a:lnTo>
                    <a:pt x="363" y="1448"/>
                  </a:lnTo>
                  <a:lnTo>
                    <a:pt x="345" y="1447"/>
                  </a:lnTo>
                  <a:lnTo>
                    <a:pt x="328" y="1447"/>
                  </a:lnTo>
                  <a:lnTo>
                    <a:pt x="312" y="1448"/>
                  </a:lnTo>
                  <a:lnTo>
                    <a:pt x="296" y="1450"/>
                  </a:lnTo>
                  <a:lnTo>
                    <a:pt x="280" y="1453"/>
                  </a:lnTo>
                  <a:lnTo>
                    <a:pt x="267" y="1457"/>
                  </a:lnTo>
                  <a:lnTo>
                    <a:pt x="252" y="1462"/>
                  </a:lnTo>
                  <a:lnTo>
                    <a:pt x="238" y="1466"/>
                  </a:lnTo>
                  <a:lnTo>
                    <a:pt x="226" y="1472"/>
                  </a:lnTo>
                  <a:lnTo>
                    <a:pt x="213" y="1479"/>
                  </a:lnTo>
                  <a:lnTo>
                    <a:pt x="202" y="1485"/>
                  </a:lnTo>
                  <a:lnTo>
                    <a:pt x="179" y="1498"/>
                  </a:lnTo>
                  <a:lnTo>
                    <a:pt x="160" y="1513"/>
                  </a:lnTo>
                  <a:lnTo>
                    <a:pt x="141" y="1529"/>
                  </a:lnTo>
                  <a:lnTo>
                    <a:pt x="107" y="1556"/>
                  </a:lnTo>
                  <a:lnTo>
                    <a:pt x="107" y="1556"/>
                  </a:lnTo>
                  <a:lnTo>
                    <a:pt x="99" y="1562"/>
                  </a:lnTo>
                  <a:lnTo>
                    <a:pt x="90" y="1566"/>
                  </a:lnTo>
                  <a:lnTo>
                    <a:pt x="81" y="1567"/>
                  </a:lnTo>
                  <a:lnTo>
                    <a:pt x="73" y="1567"/>
                  </a:lnTo>
                  <a:lnTo>
                    <a:pt x="63" y="1565"/>
                  </a:lnTo>
                  <a:lnTo>
                    <a:pt x="55" y="1561"/>
                  </a:lnTo>
                  <a:lnTo>
                    <a:pt x="46" y="1555"/>
                  </a:lnTo>
                  <a:lnTo>
                    <a:pt x="38" y="1549"/>
                  </a:lnTo>
                  <a:lnTo>
                    <a:pt x="30" y="1540"/>
                  </a:lnTo>
                  <a:lnTo>
                    <a:pt x="23" y="1531"/>
                  </a:lnTo>
                  <a:lnTo>
                    <a:pt x="16" y="1520"/>
                  </a:lnTo>
                  <a:lnTo>
                    <a:pt x="11" y="1509"/>
                  </a:lnTo>
                  <a:lnTo>
                    <a:pt x="7" y="1496"/>
                  </a:lnTo>
                  <a:lnTo>
                    <a:pt x="3" y="1483"/>
                  </a:lnTo>
                  <a:lnTo>
                    <a:pt x="1" y="1468"/>
                  </a:lnTo>
                  <a:lnTo>
                    <a:pt x="0" y="1453"/>
                  </a:lnTo>
                  <a:lnTo>
                    <a:pt x="0" y="1453"/>
                  </a:lnTo>
                  <a:lnTo>
                    <a:pt x="0" y="771"/>
                  </a:lnTo>
                  <a:lnTo>
                    <a:pt x="0" y="771"/>
                  </a:lnTo>
                  <a:lnTo>
                    <a:pt x="1" y="757"/>
                  </a:lnTo>
                  <a:lnTo>
                    <a:pt x="3" y="743"/>
                  </a:lnTo>
                  <a:lnTo>
                    <a:pt x="7" y="731"/>
                  </a:lnTo>
                  <a:lnTo>
                    <a:pt x="11" y="717"/>
                  </a:lnTo>
                  <a:lnTo>
                    <a:pt x="17" y="704"/>
                  </a:lnTo>
                  <a:lnTo>
                    <a:pt x="24" y="691"/>
                  </a:lnTo>
                  <a:lnTo>
                    <a:pt x="33" y="678"/>
                  </a:lnTo>
                  <a:lnTo>
                    <a:pt x="43" y="666"/>
                  </a:lnTo>
                  <a:lnTo>
                    <a:pt x="54" y="653"/>
                  </a:lnTo>
                  <a:lnTo>
                    <a:pt x="66" y="641"/>
                  </a:lnTo>
                  <a:lnTo>
                    <a:pt x="80" y="629"/>
                  </a:lnTo>
                  <a:lnTo>
                    <a:pt x="94" y="617"/>
                  </a:lnTo>
                  <a:lnTo>
                    <a:pt x="109" y="606"/>
                  </a:lnTo>
                  <a:lnTo>
                    <a:pt x="126" y="594"/>
                  </a:lnTo>
                  <a:lnTo>
                    <a:pt x="144" y="583"/>
                  </a:lnTo>
                  <a:lnTo>
                    <a:pt x="163" y="571"/>
                  </a:lnTo>
                  <a:lnTo>
                    <a:pt x="183" y="561"/>
                  </a:lnTo>
                  <a:lnTo>
                    <a:pt x="204" y="550"/>
                  </a:lnTo>
                  <a:lnTo>
                    <a:pt x="226" y="540"/>
                  </a:lnTo>
                  <a:lnTo>
                    <a:pt x="249" y="530"/>
                  </a:lnTo>
                  <a:lnTo>
                    <a:pt x="297" y="510"/>
                  </a:lnTo>
                  <a:lnTo>
                    <a:pt x="349" y="493"/>
                  </a:lnTo>
                  <a:lnTo>
                    <a:pt x="404" y="476"/>
                  </a:lnTo>
                  <a:lnTo>
                    <a:pt x="463" y="460"/>
                  </a:lnTo>
                  <a:lnTo>
                    <a:pt x="524" y="445"/>
                  </a:lnTo>
                  <a:lnTo>
                    <a:pt x="588" y="433"/>
                  </a:lnTo>
                  <a:lnTo>
                    <a:pt x="588" y="182"/>
                  </a:lnTo>
                  <a:lnTo>
                    <a:pt x="588" y="182"/>
                  </a:lnTo>
                  <a:lnTo>
                    <a:pt x="589" y="173"/>
                  </a:lnTo>
                  <a:lnTo>
                    <a:pt x="590" y="163"/>
                  </a:lnTo>
                  <a:lnTo>
                    <a:pt x="593" y="155"/>
                  </a:lnTo>
                  <a:lnTo>
                    <a:pt x="596" y="147"/>
                  </a:lnTo>
                  <a:lnTo>
                    <a:pt x="600" y="138"/>
                  </a:lnTo>
                  <a:lnTo>
                    <a:pt x="604" y="131"/>
                  </a:lnTo>
                  <a:lnTo>
                    <a:pt x="609" y="124"/>
                  </a:lnTo>
                  <a:lnTo>
                    <a:pt x="616" y="117"/>
                  </a:lnTo>
                  <a:lnTo>
                    <a:pt x="622" y="112"/>
                  </a:lnTo>
                  <a:lnTo>
                    <a:pt x="629" y="107"/>
                  </a:lnTo>
                  <a:lnTo>
                    <a:pt x="637" y="101"/>
                  </a:lnTo>
                  <a:lnTo>
                    <a:pt x="645" y="98"/>
                  </a:lnTo>
                  <a:lnTo>
                    <a:pt x="653" y="95"/>
                  </a:lnTo>
                  <a:lnTo>
                    <a:pt x="662" y="93"/>
                  </a:lnTo>
                  <a:lnTo>
                    <a:pt x="671" y="91"/>
                  </a:lnTo>
                  <a:lnTo>
                    <a:pt x="681" y="91"/>
                  </a:lnTo>
                  <a:lnTo>
                    <a:pt x="681" y="91"/>
                  </a:lnTo>
                  <a:lnTo>
                    <a:pt x="689" y="91"/>
                  </a:lnTo>
                  <a:lnTo>
                    <a:pt x="698" y="93"/>
                  </a:lnTo>
                  <a:lnTo>
                    <a:pt x="707" y="95"/>
                  </a:lnTo>
                  <a:lnTo>
                    <a:pt x="715" y="98"/>
                  </a:lnTo>
                  <a:lnTo>
                    <a:pt x="724" y="101"/>
                  </a:lnTo>
                  <a:lnTo>
                    <a:pt x="731" y="107"/>
                  </a:lnTo>
                  <a:lnTo>
                    <a:pt x="738" y="112"/>
                  </a:lnTo>
                  <a:lnTo>
                    <a:pt x="745" y="117"/>
                  </a:lnTo>
                  <a:lnTo>
                    <a:pt x="751" y="124"/>
                  </a:lnTo>
                  <a:lnTo>
                    <a:pt x="756" y="131"/>
                  </a:lnTo>
                  <a:lnTo>
                    <a:pt x="760" y="138"/>
                  </a:lnTo>
                  <a:lnTo>
                    <a:pt x="764" y="147"/>
                  </a:lnTo>
                  <a:lnTo>
                    <a:pt x="768" y="155"/>
                  </a:lnTo>
                  <a:lnTo>
                    <a:pt x="770" y="163"/>
                  </a:lnTo>
                  <a:lnTo>
                    <a:pt x="771" y="173"/>
                  </a:lnTo>
                  <a:lnTo>
                    <a:pt x="772" y="182"/>
                  </a:lnTo>
                  <a:lnTo>
                    <a:pt x="772" y="406"/>
                  </a:lnTo>
                  <a:lnTo>
                    <a:pt x="772" y="406"/>
                  </a:lnTo>
                  <a:lnTo>
                    <a:pt x="838" y="398"/>
                  </a:lnTo>
                  <a:lnTo>
                    <a:pt x="905" y="393"/>
                  </a:lnTo>
                  <a:lnTo>
                    <a:pt x="975" y="389"/>
                  </a:lnTo>
                  <a:lnTo>
                    <a:pt x="1045" y="387"/>
                  </a:lnTo>
                  <a:lnTo>
                    <a:pt x="1045" y="91"/>
                  </a:lnTo>
                  <a:lnTo>
                    <a:pt x="1045" y="91"/>
                  </a:lnTo>
                  <a:lnTo>
                    <a:pt x="1045" y="81"/>
                  </a:lnTo>
                  <a:lnTo>
                    <a:pt x="1047" y="72"/>
                  </a:lnTo>
                  <a:lnTo>
                    <a:pt x="1050" y="64"/>
                  </a:lnTo>
                  <a:lnTo>
                    <a:pt x="1053" y="55"/>
                  </a:lnTo>
                  <a:lnTo>
                    <a:pt x="1057" y="47"/>
                  </a:lnTo>
                  <a:lnTo>
                    <a:pt x="1061" y="40"/>
                  </a:lnTo>
                  <a:lnTo>
                    <a:pt x="1066" y="32"/>
                  </a:lnTo>
                  <a:lnTo>
                    <a:pt x="1073" y="26"/>
                  </a:lnTo>
                  <a:lnTo>
                    <a:pt x="1079" y="21"/>
                  </a:lnTo>
                  <a:lnTo>
                    <a:pt x="1085" y="15"/>
                  </a:lnTo>
                  <a:lnTo>
                    <a:pt x="1094" y="10"/>
                  </a:lnTo>
                  <a:lnTo>
                    <a:pt x="1101" y="7"/>
                  </a:lnTo>
                  <a:lnTo>
                    <a:pt x="1109" y="4"/>
                  </a:lnTo>
                  <a:lnTo>
                    <a:pt x="1119" y="2"/>
                  </a:lnTo>
                  <a:lnTo>
                    <a:pt x="1127" y="0"/>
                  </a:lnTo>
                  <a:lnTo>
                    <a:pt x="1137" y="0"/>
                  </a:lnTo>
                  <a:lnTo>
                    <a:pt x="1137" y="0"/>
                  </a:lnTo>
                  <a:lnTo>
                    <a:pt x="1146" y="0"/>
                  </a:lnTo>
                  <a:lnTo>
                    <a:pt x="1155" y="2"/>
                  </a:lnTo>
                  <a:lnTo>
                    <a:pt x="1164" y="4"/>
                  </a:lnTo>
                  <a:lnTo>
                    <a:pt x="1172" y="7"/>
                  </a:lnTo>
                  <a:lnTo>
                    <a:pt x="1181" y="10"/>
                  </a:lnTo>
                  <a:lnTo>
                    <a:pt x="1188" y="15"/>
                  </a:lnTo>
                  <a:lnTo>
                    <a:pt x="1195" y="21"/>
                  </a:lnTo>
                  <a:lnTo>
                    <a:pt x="1202" y="26"/>
                  </a:lnTo>
                  <a:lnTo>
                    <a:pt x="1207" y="32"/>
                  </a:lnTo>
                  <a:lnTo>
                    <a:pt x="1212" y="40"/>
                  </a:lnTo>
                  <a:lnTo>
                    <a:pt x="1217" y="47"/>
                  </a:lnTo>
                  <a:lnTo>
                    <a:pt x="1220" y="55"/>
                  </a:lnTo>
                  <a:lnTo>
                    <a:pt x="1224" y="64"/>
                  </a:lnTo>
                  <a:lnTo>
                    <a:pt x="1226" y="72"/>
                  </a:lnTo>
                  <a:lnTo>
                    <a:pt x="1228" y="81"/>
                  </a:lnTo>
                  <a:lnTo>
                    <a:pt x="1228" y="91"/>
                  </a:lnTo>
                  <a:lnTo>
                    <a:pt x="1228" y="387"/>
                  </a:lnTo>
                  <a:lnTo>
                    <a:pt x="1228" y="387"/>
                  </a:lnTo>
                  <a:lnTo>
                    <a:pt x="1299" y="389"/>
                  </a:lnTo>
                  <a:lnTo>
                    <a:pt x="1368" y="393"/>
                  </a:lnTo>
                  <a:lnTo>
                    <a:pt x="1435" y="398"/>
                  </a:lnTo>
                  <a:lnTo>
                    <a:pt x="1502" y="406"/>
                  </a:lnTo>
                  <a:lnTo>
                    <a:pt x="1502" y="182"/>
                  </a:lnTo>
                  <a:lnTo>
                    <a:pt x="1502" y="182"/>
                  </a:lnTo>
                  <a:lnTo>
                    <a:pt x="1502" y="173"/>
                  </a:lnTo>
                  <a:lnTo>
                    <a:pt x="1503" y="163"/>
                  </a:lnTo>
                  <a:lnTo>
                    <a:pt x="1506" y="155"/>
                  </a:lnTo>
                  <a:lnTo>
                    <a:pt x="1509" y="147"/>
                  </a:lnTo>
                  <a:lnTo>
                    <a:pt x="1513" y="138"/>
                  </a:lnTo>
                  <a:lnTo>
                    <a:pt x="1517" y="131"/>
                  </a:lnTo>
                  <a:lnTo>
                    <a:pt x="1522" y="124"/>
                  </a:lnTo>
                  <a:lnTo>
                    <a:pt x="1529" y="117"/>
                  </a:lnTo>
                  <a:lnTo>
                    <a:pt x="1535" y="112"/>
                  </a:lnTo>
                  <a:lnTo>
                    <a:pt x="1542" y="107"/>
                  </a:lnTo>
                  <a:lnTo>
                    <a:pt x="1550" y="101"/>
                  </a:lnTo>
                  <a:lnTo>
                    <a:pt x="1558" y="98"/>
                  </a:lnTo>
                  <a:lnTo>
                    <a:pt x="1566" y="95"/>
                  </a:lnTo>
                  <a:lnTo>
                    <a:pt x="1575" y="93"/>
                  </a:lnTo>
                  <a:lnTo>
                    <a:pt x="1584" y="91"/>
                  </a:lnTo>
                  <a:lnTo>
                    <a:pt x="1594" y="91"/>
                  </a:lnTo>
                  <a:lnTo>
                    <a:pt x="1594" y="91"/>
                  </a:lnTo>
                  <a:lnTo>
                    <a:pt x="1603" y="91"/>
                  </a:lnTo>
                  <a:lnTo>
                    <a:pt x="1611" y="93"/>
                  </a:lnTo>
                  <a:lnTo>
                    <a:pt x="1621" y="95"/>
                  </a:lnTo>
                  <a:lnTo>
                    <a:pt x="1629" y="98"/>
                  </a:lnTo>
                  <a:lnTo>
                    <a:pt x="1637" y="101"/>
                  </a:lnTo>
                  <a:lnTo>
                    <a:pt x="1644" y="107"/>
                  </a:lnTo>
                  <a:lnTo>
                    <a:pt x="1651" y="112"/>
                  </a:lnTo>
                  <a:lnTo>
                    <a:pt x="1658" y="117"/>
                  </a:lnTo>
                  <a:lnTo>
                    <a:pt x="1664" y="124"/>
                  </a:lnTo>
                  <a:lnTo>
                    <a:pt x="1669" y="131"/>
                  </a:lnTo>
                  <a:lnTo>
                    <a:pt x="1673" y="138"/>
                  </a:lnTo>
                  <a:lnTo>
                    <a:pt x="1677" y="147"/>
                  </a:lnTo>
                  <a:lnTo>
                    <a:pt x="1681" y="155"/>
                  </a:lnTo>
                  <a:lnTo>
                    <a:pt x="1683" y="163"/>
                  </a:lnTo>
                  <a:lnTo>
                    <a:pt x="1684" y="173"/>
                  </a:lnTo>
                  <a:lnTo>
                    <a:pt x="1685" y="182"/>
                  </a:lnTo>
                  <a:lnTo>
                    <a:pt x="1685" y="433"/>
                  </a:lnTo>
                  <a:lnTo>
                    <a:pt x="1685" y="433"/>
                  </a:lnTo>
                  <a:lnTo>
                    <a:pt x="1749" y="445"/>
                  </a:lnTo>
                  <a:lnTo>
                    <a:pt x="1811" y="460"/>
                  </a:lnTo>
                  <a:lnTo>
                    <a:pt x="1869" y="476"/>
                  </a:lnTo>
                  <a:lnTo>
                    <a:pt x="1925" y="493"/>
                  </a:lnTo>
                  <a:lnTo>
                    <a:pt x="1976" y="510"/>
                  </a:lnTo>
                  <a:lnTo>
                    <a:pt x="2024" y="530"/>
                  </a:lnTo>
                  <a:lnTo>
                    <a:pt x="2048" y="540"/>
                  </a:lnTo>
                  <a:lnTo>
                    <a:pt x="2070" y="550"/>
                  </a:lnTo>
                  <a:lnTo>
                    <a:pt x="2091" y="561"/>
                  </a:lnTo>
                  <a:lnTo>
                    <a:pt x="2110" y="571"/>
                  </a:lnTo>
                  <a:lnTo>
                    <a:pt x="2129" y="583"/>
                  </a:lnTo>
                  <a:lnTo>
                    <a:pt x="2147" y="594"/>
                  </a:lnTo>
                  <a:lnTo>
                    <a:pt x="2164" y="606"/>
                  </a:lnTo>
                  <a:lnTo>
                    <a:pt x="2180" y="617"/>
                  </a:lnTo>
                  <a:lnTo>
                    <a:pt x="2194" y="629"/>
                  </a:lnTo>
                  <a:lnTo>
                    <a:pt x="2207" y="641"/>
                  </a:lnTo>
                  <a:lnTo>
                    <a:pt x="2219" y="653"/>
                  </a:lnTo>
                  <a:lnTo>
                    <a:pt x="2230" y="666"/>
                  </a:lnTo>
                  <a:lnTo>
                    <a:pt x="2240" y="678"/>
                  </a:lnTo>
                  <a:lnTo>
                    <a:pt x="2249" y="691"/>
                  </a:lnTo>
                  <a:lnTo>
                    <a:pt x="2256" y="704"/>
                  </a:lnTo>
                  <a:lnTo>
                    <a:pt x="2262" y="717"/>
                  </a:lnTo>
                  <a:lnTo>
                    <a:pt x="2267" y="731"/>
                  </a:lnTo>
                  <a:lnTo>
                    <a:pt x="2270" y="743"/>
                  </a:lnTo>
                  <a:lnTo>
                    <a:pt x="2272" y="757"/>
                  </a:lnTo>
                  <a:lnTo>
                    <a:pt x="2273" y="771"/>
                  </a:lnTo>
                  <a:lnTo>
                    <a:pt x="2273" y="771"/>
                  </a:lnTo>
                  <a:close/>
                  <a:moveTo>
                    <a:pt x="297" y="892"/>
                  </a:moveTo>
                  <a:lnTo>
                    <a:pt x="297" y="892"/>
                  </a:lnTo>
                  <a:lnTo>
                    <a:pt x="296" y="887"/>
                  </a:lnTo>
                  <a:lnTo>
                    <a:pt x="296" y="881"/>
                  </a:lnTo>
                  <a:lnTo>
                    <a:pt x="292" y="869"/>
                  </a:lnTo>
                  <a:lnTo>
                    <a:pt x="286" y="859"/>
                  </a:lnTo>
                  <a:lnTo>
                    <a:pt x="279" y="849"/>
                  </a:lnTo>
                  <a:lnTo>
                    <a:pt x="270" y="842"/>
                  </a:lnTo>
                  <a:lnTo>
                    <a:pt x="259" y="837"/>
                  </a:lnTo>
                  <a:lnTo>
                    <a:pt x="248" y="834"/>
                  </a:lnTo>
                  <a:lnTo>
                    <a:pt x="242" y="832"/>
                  </a:lnTo>
                  <a:lnTo>
                    <a:pt x="236" y="831"/>
                  </a:lnTo>
                  <a:lnTo>
                    <a:pt x="236" y="831"/>
                  </a:lnTo>
                  <a:lnTo>
                    <a:pt x="230" y="832"/>
                  </a:lnTo>
                  <a:lnTo>
                    <a:pt x="224" y="834"/>
                  </a:lnTo>
                  <a:lnTo>
                    <a:pt x="212" y="837"/>
                  </a:lnTo>
                  <a:lnTo>
                    <a:pt x="202" y="842"/>
                  </a:lnTo>
                  <a:lnTo>
                    <a:pt x="193" y="849"/>
                  </a:lnTo>
                  <a:lnTo>
                    <a:pt x="185" y="859"/>
                  </a:lnTo>
                  <a:lnTo>
                    <a:pt x="179" y="869"/>
                  </a:lnTo>
                  <a:lnTo>
                    <a:pt x="176" y="881"/>
                  </a:lnTo>
                  <a:lnTo>
                    <a:pt x="175" y="887"/>
                  </a:lnTo>
                  <a:lnTo>
                    <a:pt x="175" y="892"/>
                  </a:lnTo>
                  <a:lnTo>
                    <a:pt x="175" y="1197"/>
                  </a:lnTo>
                  <a:lnTo>
                    <a:pt x="175" y="1197"/>
                  </a:lnTo>
                  <a:lnTo>
                    <a:pt x="175" y="1204"/>
                  </a:lnTo>
                  <a:lnTo>
                    <a:pt x="176" y="1210"/>
                  </a:lnTo>
                  <a:lnTo>
                    <a:pt x="179" y="1221"/>
                  </a:lnTo>
                  <a:lnTo>
                    <a:pt x="185" y="1231"/>
                  </a:lnTo>
                  <a:lnTo>
                    <a:pt x="193" y="1240"/>
                  </a:lnTo>
                  <a:lnTo>
                    <a:pt x="202" y="1248"/>
                  </a:lnTo>
                  <a:lnTo>
                    <a:pt x="212" y="1253"/>
                  </a:lnTo>
                  <a:lnTo>
                    <a:pt x="224" y="1257"/>
                  </a:lnTo>
                  <a:lnTo>
                    <a:pt x="230" y="1258"/>
                  </a:lnTo>
                  <a:lnTo>
                    <a:pt x="236" y="1258"/>
                  </a:lnTo>
                  <a:lnTo>
                    <a:pt x="236" y="1258"/>
                  </a:lnTo>
                  <a:lnTo>
                    <a:pt x="242" y="1258"/>
                  </a:lnTo>
                  <a:lnTo>
                    <a:pt x="248" y="1257"/>
                  </a:lnTo>
                  <a:lnTo>
                    <a:pt x="259" y="1253"/>
                  </a:lnTo>
                  <a:lnTo>
                    <a:pt x="270" y="1248"/>
                  </a:lnTo>
                  <a:lnTo>
                    <a:pt x="279" y="1240"/>
                  </a:lnTo>
                  <a:lnTo>
                    <a:pt x="286" y="1231"/>
                  </a:lnTo>
                  <a:lnTo>
                    <a:pt x="292" y="1221"/>
                  </a:lnTo>
                  <a:lnTo>
                    <a:pt x="296" y="1210"/>
                  </a:lnTo>
                  <a:lnTo>
                    <a:pt x="296" y="1204"/>
                  </a:lnTo>
                  <a:lnTo>
                    <a:pt x="297" y="1197"/>
                  </a:lnTo>
                  <a:lnTo>
                    <a:pt x="297" y="89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2" name="Freeform 35">
              <a:extLst>
                <a:ext uri="{FF2B5EF4-FFF2-40B4-BE49-F238E27FC236}">
                  <a16:creationId xmlns:a16="http://schemas.microsoft.com/office/drawing/2014/main" id="{ED25F112-FBE9-45FF-ACBE-BA4C750761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1632" y="3563943"/>
              <a:ext cx="61913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1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9 w 274"/>
                <a:gd name="T67" fmla="*/ 450 h 456"/>
                <a:gd name="T68" fmla="*/ 191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8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1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9" y="450"/>
                  </a:lnTo>
                  <a:lnTo>
                    <a:pt x="191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8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3" name="Freeform 36">
              <a:extLst>
                <a:ext uri="{FF2B5EF4-FFF2-40B4-BE49-F238E27FC236}">
                  <a16:creationId xmlns:a16="http://schemas.microsoft.com/office/drawing/2014/main" id="{C545A534-1671-4EBB-9A70-F03A6A816B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8461" y="3543307"/>
              <a:ext cx="61913" cy="103188"/>
            </a:xfrm>
            <a:custGeom>
              <a:avLst/>
              <a:gdLst>
                <a:gd name="T0" fmla="*/ 138 w 275"/>
                <a:gd name="T1" fmla="*/ 0 h 457"/>
                <a:gd name="T2" fmla="*/ 138 w 275"/>
                <a:gd name="T3" fmla="*/ 0 h 457"/>
                <a:gd name="T4" fmla="*/ 117 w 275"/>
                <a:gd name="T5" fmla="*/ 39 h 457"/>
                <a:gd name="T6" fmla="*/ 95 w 275"/>
                <a:gd name="T7" fmla="*/ 81 h 457"/>
                <a:gd name="T8" fmla="*/ 69 w 275"/>
                <a:gd name="T9" fmla="*/ 132 h 457"/>
                <a:gd name="T10" fmla="*/ 44 w 275"/>
                <a:gd name="T11" fmla="*/ 185 h 457"/>
                <a:gd name="T12" fmla="*/ 33 w 275"/>
                <a:gd name="T13" fmla="*/ 212 h 457"/>
                <a:gd name="T14" fmla="*/ 22 w 275"/>
                <a:gd name="T15" fmla="*/ 237 h 457"/>
                <a:gd name="T16" fmla="*/ 14 w 275"/>
                <a:gd name="T17" fmla="*/ 263 h 457"/>
                <a:gd name="T18" fmla="*/ 7 w 275"/>
                <a:gd name="T19" fmla="*/ 285 h 457"/>
                <a:gd name="T20" fmla="*/ 2 w 275"/>
                <a:gd name="T21" fmla="*/ 304 h 457"/>
                <a:gd name="T22" fmla="*/ 1 w 275"/>
                <a:gd name="T23" fmla="*/ 312 h 457"/>
                <a:gd name="T24" fmla="*/ 0 w 275"/>
                <a:gd name="T25" fmla="*/ 319 h 457"/>
                <a:gd name="T26" fmla="*/ 0 w 275"/>
                <a:gd name="T27" fmla="*/ 319 h 457"/>
                <a:gd name="T28" fmla="*/ 1 w 275"/>
                <a:gd name="T29" fmla="*/ 334 h 457"/>
                <a:gd name="T30" fmla="*/ 3 w 275"/>
                <a:gd name="T31" fmla="*/ 348 h 457"/>
                <a:gd name="T32" fmla="*/ 7 w 275"/>
                <a:gd name="T33" fmla="*/ 360 h 457"/>
                <a:gd name="T34" fmla="*/ 12 w 275"/>
                <a:gd name="T35" fmla="*/ 373 h 457"/>
                <a:gd name="T36" fmla="*/ 17 w 275"/>
                <a:gd name="T37" fmla="*/ 385 h 457"/>
                <a:gd name="T38" fmla="*/ 24 w 275"/>
                <a:gd name="T39" fmla="*/ 397 h 457"/>
                <a:gd name="T40" fmla="*/ 32 w 275"/>
                <a:gd name="T41" fmla="*/ 407 h 457"/>
                <a:gd name="T42" fmla="*/ 41 w 275"/>
                <a:gd name="T43" fmla="*/ 417 h 457"/>
                <a:gd name="T44" fmla="*/ 51 w 275"/>
                <a:gd name="T45" fmla="*/ 425 h 457"/>
                <a:gd name="T46" fmla="*/ 61 w 275"/>
                <a:gd name="T47" fmla="*/ 434 h 457"/>
                <a:gd name="T48" fmla="*/ 73 w 275"/>
                <a:gd name="T49" fmla="*/ 440 h 457"/>
                <a:gd name="T50" fmla="*/ 84 w 275"/>
                <a:gd name="T51" fmla="*/ 446 h 457"/>
                <a:gd name="T52" fmla="*/ 97 w 275"/>
                <a:gd name="T53" fmla="*/ 450 h 457"/>
                <a:gd name="T54" fmla="*/ 110 w 275"/>
                <a:gd name="T55" fmla="*/ 454 h 457"/>
                <a:gd name="T56" fmla="*/ 124 w 275"/>
                <a:gd name="T57" fmla="*/ 456 h 457"/>
                <a:gd name="T58" fmla="*/ 138 w 275"/>
                <a:gd name="T59" fmla="*/ 457 h 457"/>
                <a:gd name="T60" fmla="*/ 138 w 275"/>
                <a:gd name="T61" fmla="*/ 457 h 457"/>
                <a:gd name="T62" fmla="*/ 151 w 275"/>
                <a:gd name="T63" fmla="*/ 456 h 457"/>
                <a:gd name="T64" fmla="*/ 165 w 275"/>
                <a:gd name="T65" fmla="*/ 454 h 457"/>
                <a:gd name="T66" fmla="*/ 178 w 275"/>
                <a:gd name="T67" fmla="*/ 450 h 457"/>
                <a:gd name="T68" fmla="*/ 191 w 275"/>
                <a:gd name="T69" fmla="*/ 446 h 457"/>
                <a:gd name="T70" fmla="*/ 203 w 275"/>
                <a:gd name="T71" fmla="*/ 440 h 457"/>
                <a:gd name="T72" fmla="*/ 214 w 275"/>
                <a:gd name="T73" fmla="*/ 434 h 457"/>
                <a:gd name="T74" fmla="*/ 225 w 275"/>
                <a:gd name="T75" fmla="*/ 425 h 457"/>
                <a:gd name="T76" fmla="*/ 235 w 275"/>
                <a:gd name="T77" fmla="*/ 417 h 457"/>
                <a:gd name="T78" fmla="*/ 243 w 275"/>
                <a:gd name="T79" fmla="*/ 407 h 457"/>
                <a:gd name="T80" fmla="*/ 251 w 275"/>
                <a:gd name="T81" fmla="*/ 397 h 457"/>
                <a:gd name="T82" fmla="*/ 258 w 275"/>
                <a:gd name="T83" fmla="*/ 385 h 457"/>
                <a:gd name="T84" fmla="*/ 264 w 275"/>
                <a:gd name="T85" fmla="*/ 373 h 457"/>
                <a:gd name="T86" fmla="*/ 269 w 275"/>
                <a:gd name="T87" fmla="*/ 360 h 457"/>
                <a:gd name="T88" fmla="*/ 272 w 275"/>
                <a:gd name="T89" fmla="*/ 348 h 457"/>
                <a:gd name="T90" fmla="*/ 274 w 275"/>
                <a:gd name="T91" fmla="*/ 334 h 457"/>
                <a:gd name="T92" fmla="*/ 275 w 275"/>
                <a:gd name="T93" fmla="*/ 319 h 457"/>
                <a:gd name="T94" fmla="*/ 275 w 275"/>
                <a:gd name="T95" fmla="*/ 319 h 457"/>
                <a:gd name="T96" fmla="*/ 274 w 275"/>
                <a:gd name="T97" fmla="*/ 312 h 457"/>
                <a:gd name="T98" fmla="*/ 273 w 275"/>
                <a:gd name="T99" fmla="*/ 304 h 457"/>
                <a:gd name="T100" fmla="*/ 269 w 275"/>
                <a:gd name="T101" fmla="*/ 285 h 457"/>
                <a:gd name="T102" fmla="*/ 262 w 275"/>
                <a:gd name="T103" fmla="*/ 263 h 457"/>
                <a:gd name="T104" fmla="*/ 253 w 275"/>
                <a:gd name="T105" fmla="*/ 237 h 457"/>
                <a:gd name="T106" fmla="*/ 242 w 275"/>
                <a:gd name="T107" fmla="*/ 212 h 457"/>
                <a:gd name="T108" fmla="*/ 231 w 275"/>
                <a:gd name="T109" fmla="*/ 185 h 457"/>
                <a:gd name="T110" fmla="*/ 206 w 275"/>
                <a:gd name="T111" fmla="*/ 132 h 457"/>
                <a:gd name="T112" fmla="*/ 181 w 275"/>
                <a:gd name="T113" fmla="*/ 81 h 457"/>
                <a:gd name="T114" fmla="*/ 160 w 275"/>
                <a:gd name="T115" fmla="*/ 39 h 457"/>
                <a:gd name="T116" fmla="*/ 138 w 275"/>
                <a:gd name="T117" fmla="*/ 0 h 457"/>
                <a:gd name="T118" fmla="*/ 138 w 275"/>
                <a:gd name="T119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5" h="457">
                  <a:moveTo>
                    <a:pt x="138" y="0"/>
                  </a:moveTo>
                  <a:lnTo>
                    <a:pt x="138" y="0"/>
                  </a:lnTo>
                  <a:lnTo>
                    <a:pt x="117" y="39"/>
                  </a:lnTo>
                  <a:lnTo>
                    <a:pt x="95" y="81"/>
                  </a:lnTo>
                  <a:lnTo>
                    <a:pt x="69" y="132"/>
                  </a:lnTo>
                  <a:lnTo>
                    <a:pt x="44" y="185"/>
                  </a:lnTo>
                  <a:lnTo>
                    <a:pt x="33" y="212"/>
                  </a:lnTo>
                  <a:lnTo>
                    <a:pt x="22" y="237"/>
                  </a:lnTo>
                  <a:lnTo>
                    <a:pt x="14" y="263"/>
                  </a:lnTo>
                  <a:lnTo>
                    <a:pt x="7" y="285"/>
                  </a:lnTo>
                  <a:lnTo>
                    <a:pt x="2" y="304"/>
                  </a:lnTo>
                  <a:lnTo>
                    <a:pt x="1" y="312"/>
                  </a:lnTo>
                  <a:lnTo>
                    <a:pt x="0" y="319"/>
                  </a:lnTo>
                  <a:lnTo>
                    <a:pt x="0" y="319"/>
                  </a:lnTo>
                  <a:lnTo>
                    <a:pt x="1" y="334"/>
                  </a:lnTo>
                  <a:lnTo>
                    <a:pt x="3" y="348"/>
                  </a:lnTo>
                  <a:lnTo>
                    <a:pt x="7" y="360"/>
                  </a:lnTo>
                  <a:lnTo>
                    <a:pt x="12" y="373"/>
                  </a:lnTo>
                  <a:lnTo>
                    <a:pt x="17" y="385"/>
                  </a:lnTo>
                  <a:lnTo>
                    <a:pt x="24" y="397"/>
                  </a:lnTo>
                  <a:lnTo>
                    <a:pt x="32" y="407"/>
                  </a:lnTo>
                  <a:lnTo>
                    <a:pt x="41" y="417"/>
                  </a:lnTo>
                  <a:lnTo>
                    <a:pt x="51" y="425"/>
                  </a:lnTo>
                  <a:lnTo>
                    <a:pt x="61" y="434"/>
                  </a:lnTo>
                  <a:lnTo>
                    <a:pt x="73" y="440"/>
                  </a:lnTo>
                  <a:lnTo>
                    <a:pt x="84" y="446"/>
                  </a:lnTo>
                  <a:lnTo>
                    <a:pt x="97" y="450"/>
                  </a:lnTo>
                  <a:lnTo>
                    <a:pt x="110" y="454"/>
                  </a:lnTo>
                  <a:lnTo>
                    <a:pt x="124" y="456"/>
                  </a:lnTo>
                  <a:lnTo>
                    <a:pt x="138" y="457"/>
                  </a:lnTo>
                  <a:lnTo>
                    <a:pt x="138" y="457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8" y="450"/>
                  </a:lnTo>
                  <a:lnTo>
                    <a:pt x="191" y="446"/>
                  </a:lnTo>
                  <a:lnTo>
                    <a:pt x="203" y="440"/>
                  </a:lnTo>
                  <a:lnTo>
                    <a:pt x="214" y="434"/>
                  </a:lnTo>
                  <a:lnTo>
                    <a:pt x="225" y="425"/>
                  </a:lnTo>
                  <a:lnTo>
                    <a:pt x="235" y="417"/>
                  </a:lnTo>
                  <a:lnTo>
                    <a:pt x="243" y="407"/>
                  </a:lnTo>
                  <a:lnTo>
                    <a:pt x="251" y="397"/>
                  </a:lnTo>
                  <a:lnTo>
                    <a:pt x="258" y="385"/>
                  </a:lnTo>
                  <a:lnTo>
                    <a:pt x="264" y="373"/>
                  </a:lnTo>
                  <a:lnTo>
                    <a:pt x="269" y="360"/>
                  </a:lnTo>
                  <a:lnTo>
                    <a:pt x="272" y="348"/>
                  </a:lnTo>
                  <a:lnTo>
                    <a:pt x="274" y="334"/>
                  </a:lnTo>
                  <a:lnTo>
                    <a:pt x="275" y="319"/>
                  </a:lnTo>
                  <a:lnTo>
                    <a:pt x="275" y="319"/>
                  </a:lnTo>
                  <a:lnTo>
                    <a:pt x="274" y="312"/>
                  </a:lnTo>
                  <a:lnTo>
                    <a:pt x="273" y="304"/>
                  </a:lnTo>
                  <a:lnTo>
                    <a:pt x="269" y="285"/>
                  </a:lnTo>
                  <a:lnTo>
                    <a:pt x="262" y="263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5"/>
                  </a:lnTo>
                  <a:lnTo>
                    <a:pt x="206" y="132"/>
                  </a:lnTo>
                  <a:lnTo>
                    <a:pt x="181" y="81"/>
                  </a:lnTo>
                  <a:lnTo>
                    <a:pt x="160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4" name="Freeform 37">
              <a:extLst>
                <a:ext uri="{FF2B5EF4-FFF2-40B4-BE49-F238E27FC236}">
                  <a16:creationId xmlns:a16="http://schemas.microsoft.com/office/drawing/2014/main" id="{28EF2E48-E660-4151-B5DA-F2AAE9331D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3664" y="3563937"/>
              <a:ext cx="63501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0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7 w 274"/>
                <a:gd name="T67" fmla="*/ 450 h 456"/>
                <a:gd name="T68" fmla="*/ 190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7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0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7" y="450"/>
                  </a:lnTo>
                  <a:lnTo>
                    <a:pt x="190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7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35" name="Grupa 34">
            <a:extLst>
              <a:ext uri="{FF2B5EF4-FFF2-40B4-BE49-F238E27FC236}">
                <a16:creationId xmlns:a16="http://schemas.microsoft.com/office/drawing/2014/main" id="{08C23F54-AF7B-4263-925A-D49BE564B119}"/>
              </a:ext>
            </a:extLst>
          </p:cNvPr>
          <p:cNvGrpSpPr/>
          <p:nvPr/>
        </p:nvGrpSpPr>
        <p:grpSpPr>
          <a:xfrm>
            <a:off x="3894350" y="1248557"/>
            <a:ext cx="1134845" cy="252027"/>
            <a:chOff x="3268972" y="911871"/>
            <a:chExt cx="1134845" cy="252027"/>
          </a:xfrm>
        </p:grpSpPr>
        <p:cxnSp>
          <p:nvCxnSpPr>
            <p:cNvPr id="37" name="Łącznik prosty 36">
              <a:extLst>
                <a:ext uri="{FF2B5EF4-FFF2-40B4-BE49-F238E27FC236}">
                  <a16:creationId xmlns:a16="http://schemas.microsoft.com/office/drawing/2014/main" id="{4889028D-D23E-43C5-ABF4-699EBC321FB4}"/>
                </a:ext>
              </a:extLst>
            </p:cNvPr>
            <p:cNvCxnSpPr/>
            <p:nvPr/>
          </p:nvCxnSpPr>
          <p:spPr>
            <a:xfrm>
              <a:off x="3323817" y="1163898"/>
              <a:ext cx="1080000" cy="0"/>
            </a:xfrm>
            <a:prstGeom prst="line">
              <a:avLst/>
            </a:prstGeom>
            <a:ln w="3175">
              <a:gradFill>
                <a:gsLst>
                  <a:gs pos="15000">
                    <a:srgbClr val="83BD00"/>
                  </a:gs>
                  <a:gs pos="100000">
                    <a:schemeClr val="bg1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pole tekstowe 37">
              <a:extLst>
                <a:ext uri="{FF2B5EF4-FFF2-40B4-BE49-F238E27FC236}">
                  <a16:creationId xmlns:a16="http://schemas.microsoft.com/office/drawing/2014/main" id="{B00B7212-CD13-494E-9FA2-8B82CC0F375B}"/>
                </a:ext>
              </a:extLst>
            </p:cNvPr>
            <p:cNvSpPr txBox="1"/>
            <p:nvPr/>
          </p:nvSpPr>
          <p:spPr>
            <a:xfrm>
              <a:off x="3268972" y="911871"/>
              <a:ext cx="463588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l-PL" sz="1000"/>
                <a:t>wiek</a:t>
              </a:r>
            </a:p>
          </p:txBody>
        </p:sp>
      </p:grpSp>
      <p:grpSp>
        <p:nvGrpSpPr>
          <p:cNvPr id="48" name="Grupa 47">
            <a:extLst>
              <a:ext uri="{FF2B5EF4-FFF2-40B4-BE49-F238E27FC236}">
                <a16:creationId xmlns:a16="http://schemas.microsoft.com/office/drawing/2014/main" id="{FF6B26F7-289B-49C7-A9A0-56C8DC485EBE}"/>
              </a:ext>
            </a:extLst>
          </p:cNvPr>
          <p:cNvGrpSpPr>
            <a:grpSpLocks noChangeAspect="1"/>
          </p:cNvGrpSpPr>
          <p:nvPr/>
        </p:nvGrpSpPr>
        <p:grpSpPr>
          <a:xfrm>
            <a:off x="1672240" y="2206542"/>
            <a:ext cx="341166" cy="401661"/>
            <a:chOff x="2626407" y="3133910"/>
            <a:chExt cx="183471" cy="216004"/>
          </a:xfrm>
          <a:solidFill>
            <a:schemeClr val="bg1">
              <a:lumMod val="75000"/>
            </a:schemeClr>
          </a:solidFill>
        </p:grpSpPr>
        <p:sp>
          <p:nvSpPr>
            <p:cNvPr id="52" name="Freeform 12">
              <a:extLst>
                <a:ext uri="{FF2B5EF4-FFF2-40B4-BE49-F238E27FC236}">
                  <a16:creationId xmlns:a16="http://schemas.microsoft.com/office/drawing/2014/main" id="{C19D9894-E0A9-4002-99D3-3CC40AC8EC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33300" y="3133910"/>
              <a:ext cx="76578" cy="216000"/>
            </a:xfrm>
            <a:custGeom>
              <a:avLst/>
              <a:gdLst>
                <a:gd name="T0" fmla="*/ 447 w 1015"/>
                <a:gd name="T1" fmla="*/ 782 h 2861"/>
                <a:gd name="T2" fmla="*/ 354 w 1015"/>
                <a:gd name="T3" fmla="*/ 756 h 2861"/>
                <a:gd name="T4" fmla="*/ 272 w 1015"/>
                <a:gd name="T5" fmla="*/ 709 h 2861"/>
                <a:gd name="T6" fmla="*/ 204 w 1015"/>
                <a:gd name="T7" fmla="*/ 643 h 2861"/>
                <a:gd name="T8" fmla="*/ 153 w 1015"/>
                <a:gd name="T9" fmla="*/ 565 h 2861"/>
                <a:gd name="T10" fmla="*/ 122 w 1015"/>
                <a:gd name="T11" fmla="*/ 472 h 2861"/>
                <a:gd name="T12" fmla="*/ 113 w 1015"/>
                <a:gd name="T13" fmla="*/ 392 h 2861"/>
                <a:gd name="T14" fmla="*/ 126 w 1015"/>
                <a:gd name="T15" fmla="*/ 294 h 2861"/>
                <a:gd name="T16" fmla="*/ 161 w 1015"/>
                <a:gd name="T17" fmla="*/ 205 h 2861"/>
                <a:gd name="T18" fmla="*/ 216 w 1015"/>
                <a:gd name="T19" fmla="*/ 128 h 2861"/>
                <a:gd name="T20" fmla="*/ 288 w 1015"/>
                <a:gd name="T21" fmla="*/ 66 h 2861"/>
                <a:gd name="T22" fmla="*/ 372 w 1015"/>
                <a:gd name="T23" fmla="*/ 23 h 2861"/>
                <a:gd name="T24" fmla="*/ 467 w 1015"/>
                <a:gd name="T25" fmla="*/ 2 h 2861"/>
                <a:gd name="T26" fmla="*/ 548 w 1015"/>
                <a:gd name="T27" fmla="*/ 2 h 2861"/>
                <a:gd name="T28" fmla="*/ 643 w 1015"/>
                <a:gd name="T29" fmla="*/ 23 h 2861"/>
                <a:gd name="T30" fmla="*/ 728 w 1015"/>
                <a:gd name="T31" fmla="*/ 66 h 2861"/>
                <a:gd name="T32" fmla="*/ 799 w 1015"/>
                <a:gd name="T33" fmla="*/ 128 h 2861"/>
                <a:gd name="T34" fmla="*/ 854 w 1015"/>
                <a:gd name="T35" fmla="*/ 205 h 2861"/>
                <a:gd name="T36" fmla="*/ 889 w 1015"/>
                <a:gd name="T37" fmla="*/ 294 h 2861"/>
                <a:gd name="T38" fmla="*/ 902 w 1015"/>
                <a:gd name="T39" fmla="*/ 392 h 2861"/>
                <a:gd name="T40" fmla="*/ 893 w 1015"/>
                <a:gd name="T41" fmla="*/ 472 h 2861"/>
                <a:gd name="T42" fmla="*/ 863 w 1015"/>
                <a:gd name="T43" fmla="*/ 565 h 2861"/>
                <a:gd name="T44" fmla="*/ 811 w 1015"/>
                <a:gd name="T45" fmla="*/ 643 h 2861"/>
                <a:gd name="T46" fmla="*/ 743 w 1015"/>
                <a:gd name="T47" fmla="*/ 709 h 2861"/>
                <a:gd name="T48" fmla="*/ 661 w 1015"/>
                <a:gd name="T49" fmla="*/ 756 h 2861"/>
                <a:gd name="T50" fmla="*/ 568 w 1015"/>
                <a:gd name="T51" fmla="*/ 782 h 2861"/>
                <a:gd name="T52" fmla="*/ 682 w 1015"/>
                <a:gd name="T53" fmla="*/ 2861 h 2861"/>
                <a:gd name="T54" fmla="*/ 713 w 1015"/>
                <a:gd name="T55" fmla="*/ 2856 h 2861"/>
                <a:gd name="T56" fmla="*/ 734 w 1015"/>
                <a:gd name="T57" fmla="*/ 2832 h 2861"/>
                <a:gd name="T58" fmla="*/ 766 w 1015"/>
                <a:gd name="T59" fmla="*/ 2735 h 2861"/>
                <a:gd name="T60" fmla="*/ 823 w 1015"/>
                <a:gd name="T61" fmla="*/ 2442 h 2861"/>
                <a:gd name="T62" fmla="*/ 882 w 1015"/>
                <a:gd name="T63" fmla="*/ 2097 h 2861"/>
                <a:gd name="T64" fmla="*/ 911 w 1015"/>
                <a:gd name="T65" fmla="*/ 2034 h 2861"/>
                <a:gd name="T66" fmla="*/ 954 w 1015"/>
                <a:gd name="T67" fmla="*/ 1970 h 2861"/>
                <a:gd name="T68" fmla="*/ 979 w 1015"/>
                <a:gd name="T69" fmla="*/ 1837 h 2861"/>
                <a:gd name="T70" fmla="*/ 1012 w 1015"/>
                <a:gd name="T71" fmla="*/ 1457 h 2861"/>
                <a:gd name="T72" fmla="*/ 1013 w 1015"/>
                <a:gd name="T73" fmla="*/ 1164 h 2861"/>
                <a:gd name="T74" fmla="*/ 1005 w 1015"/>
                <a:gd name="T75" fmla="*/ 1081 h 2861"/>
                <a:gd name="T76" fmla="*/ 975 w 1015"/>
                <a:gd name="T77" fmla="*/ 1034 h 2861"/>
                <a:gd name="T78" fmla="*/ 917 w 1015"/>
                <a:gd name="T79" fmla="*/ 992 h 2861"/>
                <a:gd name="T80" fmla="*/ 778 w 1015"/>
                <a:gd name="T81" fmla="*/ 939 h 2861"/>
                <a:gd name="T82" fmla="*/ 555 w 1015"/>
                <a:gd name="T83" fmla="*/ 906 h 2861"/>
                <a:gd name="T84" fmla="*/ 366 w 1015"/>
                <a:gd name="T85" fmla="*/ 914 h 2861"/>
                <a:gd name="T86" fmla="*/ 162 w 1015"/>
                <a:gd name="T87" fmla="*/ 963 h 2861"/>
                <a:gd name="T88" fmla="*/ 72 w 1015"/>
                <a:gd name="T89" fmla="*/ 1007 h 2861"/>
                <a:gd name="T90" fmla="*/ 24 w 1015"/>
                <a:gd name="T91" fmla="*/ 1052 h 2861"/>
                <a:gd name="T92" fmla="*/ 7 w 1015"/>
                <a:gd name="T93" fmla="*/ 1102 h 2861"/>
                <a:gd name="T94" fmla="*/ 0 w 1015"/>
                <a:gd name="T95" fmla="*/ 1284 h 2861"/>
                <a:gd name="T96" fmla="*/ 12 w 1015"/>
                <a:gd name="T97" fmla="*/ 1597 h 2861"/>
                <a:gd name="T98" fmla="*/ 49 w 1015"/>
                <a:gd name="T99" fmla="*/ 1923 h 2861"/>
                <a:gd name="T100" fmla="*/ 72 w 1015"/>
                <a:gd name="T101" fmla="*/ 1992 h 2861"/>
                <a:gd name="T102" fmla="*/ 117 w 1015"/>
                <a:gd name="T103" fmla="*/ 2053 h 2861"/>
                <a:gd name="T104" fmla="*/ 138 w 1015"/>
                <a:gd name="T105" fmla="*/ 2117 h 2861"/>
                <a:gd name="T106" fmla="*/ 223 w 1015"/>
                <a:gd name="T107" fmla="*/ 2619 h 2861"/>
                <a:gd name="T108" fmla="*/ 258 w 1015"/>
                <a:gd name="T109" fmla="*/ 2767 h 2861"/>
                <a:gd name="T110" fmla="*/ 290 w 1015"/>
                <a:gd name="T111" fmla="*/ 2844 h 2861"/>
                <a:gd name="T112" fmla="*/ 314 w 1015"/>
                <a:gd name="T113" fmla="*/ 2859 h 28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15" h="2861">
                  <a:moveTo>
                    <a:pt x="508" y="786"/>
                  </a:moveTo>
                  <a:lnTo>
                    <a:pt x="508" y="786"/>
                  </a:lnTo>
                  <a:lnTo>
                    <a:pt x="487" y="786"/>
                  </a:lnTo>
                  <a:lnTo>
                    <a:pt x="467" y="784"/>
                  </a:lnTo>
                  <a:lnTo>
                    <a:pt x="447" y="782"/>
                  </a:lnTo>
                  <a:lnTo>
                    <a:pt x="428" y="779"/>
                  </a:lnTo>
                  <a:lnTo>
                    <a:pt x="409" y="774"/>
                  </a:lnTo>
                  <a:lnTo>
                    <a:pt x="390" y="769"/>
                  </a:lnTo>
                  <a:lnTo>
                    <a:pt x="372" y="763"/>
                  </a:lnTo>
                  <a:lnTo>
                    <a:pt x="354" y="756"/>
                  </a:lnTo>
                  <a:lnTo>
                    <a:pt x="336" y="748"/>
                  </a:lnTo>
                  <a:lnTo>
                    <a:pt x="320" y="740"/>
                  </a:lnTo>
                  <a:lnTo>
                    <a:pt x="303" y="730"/>
                  </a:lnTo>
                  <a:lnTo>
                    <a:pt x="288" y="720"/>
                  </a:lnTo>
                  <a:lnTo>
                    <a:pt x="272" y="709"/>
                  </a:lnTo>
                  <a:lnTo>
                    <a:pt x="257" y="697"/>
                  </a:lnTo>
                  <a:lnTo>
                    <a:pt x="243" y="685"/>
                  </a:lnTo>
                  <a:lnTo>
                    <a:pt x="229" y="671"/>
                  </a:lnTo>
                  <a:lnTo>
                    <a:pt x="216" y="658"/>
                  </a:lnTo>
                  <a:lnTo>
                    <a:pt x="204" y="643"/>
                  </a:lnTo>
                  <a:lnTo>
                    <a:pt x="192" y="629"/>
                  </a:lnTo>
                  <a:lnTo>
                    <a:pt x="181" y="613"/>
                  </a:lnTo>
                  <a:lnTo>
                    <a:pt x="170" y="598"/>
                  </a:lnTo>
                  <a:lnTo>
                    <a:pt x="161" y="581"/>
                  </a:lnTo>
                  <a:lnTo>
                    <a:pt x="153" y="565"/>
                  </a:lnTo>
                  <a:lnTo>
                    <a:pt x="145" y="547"/>
                  </a:lnTo>
                  <a:lnTo>
                    <a:pt x="137" y="528"/>
                  </a:lnTo>
                  <a:lnTo>
                    <a:pt x="131" y="511"/>
                  </a:lnTo>
                  <a:lnTo>
                    <a:pt x="126" y="492"/>
                  </a:lnTo>
                  <a:lnTo>
                    <a:pt x="122" y="472"/>
                  </a:lnTo>
                  <a:lnTo>
                    <a:pt x="119" y="454"/>
                  </a:lnTo>
                  <a:lnTo>
                    <a:pt x="115" y="433"/>
                  </a:lnTo>
                  <a:lnTo>
                    <a:pt x="114" y="413"/>
                  </a:lnTo>
                  <a:lnTo>
                    <a:pt x="113" y="392"/>
                  </a:lnTo>
                  <a:lnTo>
                    <a:pt x="113" y="392"/>
                  </a:lnTo>
                  <a:lnTo>
                    <a:pt x="114" y="373"/>
                  </a:lnTo>
                  <a:lnTo>
                    <a:pt x="115" y="352"/>
                  </a:lnTo>
                  <a:lnTo>
                    <a:pt x="119" y="332"/>
                  </a:lnTo>
                  <a:lnTo>
                    <a:pt x="122" y="314"/>
                  </a:lnTo>
                  <a:lnTo>
                    <a:pt x="126" y="294"/>
                  </a:lnTo>
                  <a:lnTo>
                    <a:pt x="131" y="275"/>
                  </a:lnTo>
                  <a:lnTo>
                    <a:pt x="137" y="257"/>
                  </a:lnTo>
                  <a:lnTo>
                    <a:pt x="145" y="239"/>
                  </a:lnTo>
                  <a:lnTo>
                    <a:pt x="153" y="221"/>
                  </a:lnTo>
                  <a:lnTo>
                    <a:pt x="161" y="205"/>
                  </a:lnTo>
                  <a:lnTo>
                    <a:pt x="170" y="188"/>
                  </a:lnTo>
                  <a:lnTo>
                    <a:pt x="181" y="173"/>
                  </a:lnTo>
                  <a:lnTo>
                    <a:pt x="192" y="157"/>
                  </a:lnTo>
                  <a:lnTo>
                    <a:pt x="204" y="143"/>
                  </a:lnTo>
                  <a:lnTo>
                    <a:pt x="216" y="128"/>
                  </a:lnTo>
                  <a:lnTo>
                    <a:pt x="229" y="115"/>
                  </a:lnTo>
                  <a:lnTo>
                    <a:pt x="243" y="101"/>
                  </a:lnTo>
                  <a:lnTo>
                    <a:pt x="257" y="89"/>
                  </a:lnTo>
                  <a:lnTo>
                    <a:pt x="272" y="77"/>
                  </a:lnTo>
                  <a:lnTo>
                    <a:pt x="288" y="66"/>
                  </a:lnTo>
                  <a:lnTo>
                    <a:pt x="303" y="56"/>
                  </a:lnTo>
                  <a:lnTo>
                    <a:pt x="320" y="46"/>
                  </a:lnTo>
                  <a:lnTo>
                    <a:pt x="336" y="38"/>
                  </a:lnTo>
                  <a:lnTo>
                    <a:pt x="354" y="30"/>
                  </a:lnTo>
                  <a:lnTo>
                    <a:pt x="372" y="23"/>
                  </a:lnTo>
                  <a:lnTo>
                    <a:pt x="390" y="17"/>
                  </a:lnTo>
                  <a:lnTo>
                    <a:pt x="409" y="12"/>
                  </a:lnTo>
                  <a:lnTo>
                    <a:pt x="428" y="7"/>
                  </a:lnTo>
                  <a:lnTo>
                    <a:pt x="447" y="4"/>
                  </a:lnTo>
                  <a:lnTo>
                    <a:pt x="467" y="2"/>
                  </a:lnTo>
                  <a:lnTo>
                    <a:pt x="487" y="0"/>
                  </a:lnTo>
                  <a:lnTo>
                    <a:pt x="508" y="0"/>
                  </a:lnTo>
                  <a:lnTo>
                    <a:pt x="508" y="0"/>
                  </a:lnTo>
                  <a:lnTo>
                    <a:pt x="528" y="0"/>
                  </a:lnTo>
                  <a:lnTo>
                    <a:pt x="548" y="2"/>
                  </a:lnTo>
                  <a:lnTo>
                    <a:pt x="568" y="4"/>
                  </a:lnTo>
                  <a:lnTo>
                    <a:pt x="587" y="7"/>
                  </a:lnTo>
                  <a:lnTo>
                    <a:pt x="606" y="12"/>
                  </a:lnTo>
                  <a:lnTo>
                    <a:pt x="625" y="17"/>
                  </a:lnTo>
                  <a:lnTo>
                    <a:pt x="643" y="23"/>
                  </a:lnTo>
                  <a:lnTo>
                    <a:pt x="661" y="30"/>
                  </a:lnTo>
                  <a:lnTo>
                    <a:pt x="679" y="38"/>
                  </a:lnTo>
                  <a:lnTo>
                    <a:pt x="695" y="46"/>
                  </a:lnTo>
                  <a:lnTo>
                    <a:pt x="712" y="56"/>
                  </a:lnTo>
                  <a:lnTo>
                    <a:pt x="728" y="66"/>
                  </a:lnTo>
                  <a:lnTo>
                    <a:pt x="743" y="77"/>
                  </a:lnTo>
                  <a:lnTo>
                    <a:pt x="759" y="89"/>
                  </a:lnTo>
                  <a:lnTo>
                    <a:pt x="773" y="101"/>
                  </a:lnTo>
                  <a:lnTo>
                    <a:pt x="787" y="115"/>
                  </a:lnTo>
                  <a:lnTo>
                    <a:pt x="799" y="128"/>
                  </a:lnTo>
                  <a:lnTo>
                    <a:pt x="811" y="143"/>
                  </a:lnTo>
                  <a:lnTo>
                    <a:pt x="824" y="157"/>
                  </a:lnTo>
                  <a:lnTo>
                    <a:pt x="834" y="173"/>
                  </a:lnTo>
                  <a:lnTo>
                    <a:pt x="845" y="188"/>
                  </a:lnTo>
                  <a:lnTo>
                    <a:pt x="854" y="205"/>
                  </a:lnTo>
                  <a:lnTo>
                    <a:pt x="863" y="221"/>
                  </a:lnTo>
                  <a:lnTo>
                    <a:pt x="871" y="239"/>
                  </a:lnTo>
                  <a:lnTo>
                    <a:pt x="878" y="257"/>
                  </a:lnTo>
                  <a:lnTo>
                    <a:pt x="884" y="275"/>
                  </a:lnTo>
                  <a:lnTo>
                    <a:pt x="889" y="294"/>
                  </a:lnTo>
                  <a:lnTo>
                    <a:pt x="893" y="314"/>
                  </a:lnTo>
                  <a:lnTo>
                    <a:pt x="898" y="332"/>
                  </a:lnTo>
                  <a:lnTo>
                    <a:pt x="900" y="352"/>
                  </a:lnTo>
                  <a:lnTo>
                    <a:pt x="901" y="373"/>
                  </a:lnTo>
                  <a:lnTo>
                    <a:pt x="902" y="392"/>
                  </a:lnTo>
                  <a:lnTo>
                    <a:pt x="902" y="392"/>
                  </a:lnTo>
                  <a:lnTo>
                    <a:pt x="901" y="413"/>
                  </a:lnTo>
                  <a:lnTo>
                    <a:pt x="900" y="433"/>
                  </a:lnTo>
                  <a:lnTo>
                    <a:pt x="898" y="454"/>
                  </a:lnTo>
                  <a:lnTo>
                    <a:pt x="893" y="472"/>
                  </a:lnTo>
                  <a:lnTo>
                    <a:pt x="889" y="492"/>
                  </a:lnTo>
                  <a:lnTo>
                    <a:pt x="884" y="511"/>
                  </a:lnTo>
                  <a:lnTo>
                    <a:pt x="878" y="528"/>
                  </a:lnTo>
                  <a:lnTo>
                    <a:pt x="871" y="547"/>
                  </a:lnTo>
                  <a:lnTo>
                    <a:pt x="863" y="565"/>
                  </a:lnTo>
                  <a:lnTo>
                    <a:pt x="854" y="581"/>
                  </a:lnTo>
                  <a:lnTo>
                    <a:pt x="845" y="598"/>
                  </a:lnTo>
                  <a:lnTo>
                    <a:pt x="834" y="613"/>
                  </a:lnTo>
                  <a:lnTo>
                    <a:pt x="824" y="629"/>
                  </a:lnTo>
                  <a:lnTo>
                    <a:pt x="811" y="643"/>
                  </a:lnTo>
                  <a:lnTo>
                    <a:pt x="799" y="658"/>
                  </a:lnTo>
                  <a:lnTo>
                    <a:pt x="787" y="671"/>
                  </a:lnTo>
                  <a:lnTo>
                    <a:pt x="773" y="685"/>
                  </a:lnTo>
                  <a:lnTo>
                    <a:pt x="759" y="697"/>
                  </a:lnTo>
                  <a:lnTo>
                    <a:pt x="743" y="709"/>
                  </a:lnTo>
                  <a:lnTo>
                    <a:pt x="728" y="720"/>
                  </a:lnTo>
                  <a:lnTo>
                    <a:pt x="712" y="730"/>
                  </a:lnTo>
                  <a:lnTo>
                    <a:pt x="695" y="740"/>
                  </a:lnTo>
                  <a:lnTo>
                    <a:pt x="679" y="748"/>
                  </a:lnTo>
                  <a:lnTo>
                    <a:pt x="661" y="756"/>
                  </a:lnTo>
                  <a:lnTo>
                    <a:pt x="643" y="763"/>
                  </a:lnTo>
                  <a:lnTo>
                    <a:pt x="625" y="769"/>
                  </a:lnTo>
                  <a:lnTo>
                    <a:pt x="606" y="774"/>
                  </a:lnTo>
                  <a:lnTo>
                    <a:pt x="587" y="779"/>
                  </a:lnTo>
                  <a:lnTo>
                    <a:pt x="568" y="782"/>
                  </a:lnTo>
                  <a:lnTo>
                    <a:pt x="548" y="784"/>
                  </a:lnTo>
                  <a:lnTo>
                    <a:pt x="528" y="786"/>
                  </a:lnTo>
                  <a:lnTo>
                    <a:pt x="508" y="786"/>
                  </a:lnTo>
                  <a:lnTo>
                    <a:pt x="508" y="786"/>
                  </a:lnTo>
                  <a:close/>
                  <a:moveTo>
                    <a:pt x="682" y="2861"/>
                  </a:moveTo>
                  <a:lnTo>
                    <a:pt x="682" y="2861"/>
                  </a:lnTo>
                  <a:lnTo>
                    <a:pt x="695" y="2860"/>
                  </a:lnTo>
                  <a:lnTo>
                    <a:pt x="701" y="2859"/>
                  </a:lnTo>
                  <a:lnTo>
                    <a:pt x="708" y="2858"/>
                  </a:lnTo>
                  <a:lnTo>
                    <a:pt x="713" y="2856"/>
                  </a:lnTo>
                  <a:lnTo>
                    <a:pt x="717" y="2853"/>
                  </a:lnTo>
                  <a:lnTo>
                    <a:pt x="722" y="2849"/>
                  </a:lnTo>
                  <a:lnTo>
                    <a:pt x="726" y="2844"/>
                  </a:lnTo>
                  <a:lnTo>
                    <a:pt x="729" y="2838"/>
                  </a:lnTo>
                  <a:lnTo>
                    <a:pt x="734" y="2832"/>
                  </a:lnTo>
                  <a:lnTo>
                    <a:pt x="741" y="2815"/>
                  </a:lnTo>
                  <a:lnTo>
                    <a:pt x="749" y="2794"/>
                  </a:lnTo>
                  <a:lnTo>
                    <a:pt x="757" y="2767"/>
                  </a:lnTo>
                  <a:lnTo>
                    <a:pt x="757" y="2767"/>
                  </a:lnTo>
                  <a:lnTo>
                    <a:pt x="766" y="2735"/>
                  </a:lnTo>
                  <a:lnTo>
                    <a:pt x="775" y="2698"/>
                  </a:lnTo>
                  <a:lnTo>
                    <a:pt x="783" y="2660"/>
                  </a:lnTo>
                  <a:lnTo>
                    <a:pt x="792" y="2619"/>
                  </a:lnTo>
                  <a:lnTo>
                    <a:pt x="807" y="2532"/>
                  </a:lnTo>
                  <a:lnTo>
                    <a:pt x="823" y="2442"/>
                  </a:lnTo>
                  <a:lnTo>
                    <a:pt x="852" y="2264"/>
                  </a:lnTo>
                  <a:lnTo>
                    <a:pt x="864" y="2185"/>
                  </a:lnTo>
                  <a:lnTo>
                    <a:pt x="878" y="2117"/>
                  </a:lnTo>
                  <a:lnTo>
                    <a:pt x="878" y="2117"/>
                  </a:lnTo>
                  <a:lnTo>
                    <a:pt x="882" y="2097"/>
                  </a:lnTo>
                  <a:lnTo>
                    <a:pt x="887" y="2079"/>
                  </a:lnTo>
                  <a:lnTo>
                    <a:pt x="892" y="2066"/>
                  </a:lnTo>
                  <a:lnTo>
                    <a:pt x="899" y="2053"/>
                  </a:lnTo>
                  <a:lnTo>
                    <a:pt x="905" y="2043"/>
                  </a:lnTo>
                  <a:lnTo>
                    <a:pt x="911" y="2034"/>
                  </a:lnTo>
                  <a:lnTo>
                    <a:pt x="924" y="2017"/>
                  </a:lnTo>
                  <a:lnTo>
                    <a:pt x="937" y="2000"/>
                  </a:lnTo>
                  <a:lnTo>
                    <a:pt x="943" y="1992"/>
                  </a:lnTo>
                  <a:lnTo>
                    <a:pt x="948" y="1982"/>
                  </a:lnTo>
                  <a:lnTo>
                    <a:pt x="954" y="1970"/>
                  </a:lnTo>
                  <a:lnTo>
                    <a:pt x="959" y="1957"/>
                  </a:lnTo>
                  <a:lnTo>
                    <a:pt x="963" y="1941"/>
                  </a:lnTo>
                  <a:lnTo>
                    <a:pt x="966" y="1923"/>
                  </a:lnTo>
                  <a:lnTo>
                    <a:pt x="966" y="1923"/>
                  </a:lnTo>
                  <a:lnTo>
                    <a:pt x="979" y="1837"/>
                  </a:lnTo>
                  <a:lnTo>
                    <a:pt x="989" y="1753"/>
                  </a:lnTo>
                  <a:lnTo>
                    <a:pt x="997" y="1673"/>
                  </a:lnTo>
                  <a:lnTo>
                    <a:pt x="1004" y="1597"/>
                  </a:lnTo>
                  <a:lnTo>
                    <a:pt x="1009" y="1525"/>
                  </a:lnTo>
                  <a:lnTo>
                    <a:pt x="1012" y="1457"/>
                  </a:lnTo>
                  <a:lnTo>
                    <a:pt x="1014" y="1394"/>
                  </a:lnTo>
                  <a:lnTo>
                    <a:pt x="1015" y="1337"/>
                  </a:lnTo>
                  <a:lnTo>
                    <a:pt x="1015" y="1284"/>
                  </a:lnTo>
                  <a:lnTo>
                    <a:pt x="1015" y="1237"/>
                  </a:lnTo>
                  <a:lnTo>
                    <a:pt x="1013" y="1164"/>
                  </a:lnTo>
                  <a:lnTo>
                    <a:pt x="1010" y="1117"/>
                  </a:lnTo>
                  <a:lnTo>
                    <a:pt x="1009" y="1102"/>
                  </a:lnTo>
                  <a:lnTo>
                    <a:pt x="1009" y="1102"/>
                  </a:lnTo>
                  <a:lnTo>
                    <a:pt x="1007" y="1091"/>
                  </a:lnTo>
                  <a:lnTo>
                    <a:pt x="1005" y="1081"/>
                  </a:lnTo>
                  <a:lnTo>
                    <a:pt x="1002" y="1072"/>
                  </a:lnTo>
                  <a:lnTo>
                    <a:pt x="997" y="1062"/>
                  </a:lnTo>
                  <a:lnTo>
                    <a:pt x="991" y="1052"/>
                  </a:lnTo>
                  <a:lnTo>
                    <a:pt x="984" y="1043"/>
                  </a:lnTo>
                  <a:lnTo>
                    <a:pt x="975" y="1034"/>
                  </a:lnTo>
                  <a:lnTo>
                    <a:pt x="966" y="1025"/>
                  </a:lnTo>
                  <a:lnTo>
                    <a:pt x="956" y="1017"/>
                  </a:lnTo>
                  <a:lnTo>
                    <a:pt x="943" y="1007"/>
                  </a:lnTo>
                  <a:lnTo>
                    <a:pt x="931" y="999"/>
                  </a:lnTo>
                  <a:lnTo>
                    <a:pt x="917" y="992"/>
                  </a:lnTo>
                  <a:lnTo>
                    <a:pt x="903" y="983"/>
                  </a:lnTo>
                  <a:lnTo>
                    <a:pt x="887" y="976"/>
                  </a:lnTo>
                  <a:lnTo>
                    <a:pt x="854" y="963"/>
                  </a:lnTo>
                  <a:lnTo>
                    <a:pt x="817" y="950"/>
                  </a:lnTo>
                  <a:lnTo>
                    <a:pt x="778" y="939"/>
                  </a:lnTo>
                  <a:lnTo>
                    <a:pt x="737" y="928"/>
                  </a:lnTo>
                  <a:lnTo>
                    <a:pt x="693" y="920"/>
                  </a:lnTo>
                  <a:lnTo>
                    <a:pt x="649" y="914"/>
                  </a:lnTo>
                  <a:lnTo>
                    <a:pt x="602" y="909"/>
                  </a:lnTo>
                  <a:lnTo>
                    <a:pt x="555" y="906"/>
                  </a:lnTo>
                  <a:lnTo>
                    <a:pt x="508" y="906"/>
                  </a:lnTo>
                  <a:lnTo>
                    <a:pt x="508" y="906"/>
                  </a:lnTo>
                  <a:lnTo>
                    <a:pt x="460" y="906"/>
                  </a:lnTo>
                  <a:lnTo>
                    <a:pt x="413" y="909"/>
                  </a:lnTo>
                  <a:lnTo>
                    <a:pt x="366" y="914"/>
                  </a:lnTo>
                  <a:lnTo>
                    <a:pt x="322" y="920"/>
                  </a:lnTo>
                  <a:lnTo>
                    <a:pt x="278" y="928"/>
                  </a:lnTo>
                  <a:lnTo>
                    <a:pt x="237" y="939"/>
                  </a:lnTo>
                  <a:lnTo>
                    <a:pt x="198" y="950"/>
                  </a:lnTo>
                  <a:lnTo>
                    <a:pt x="162" y="963"/>
                  </a:lnTo>
                  <a:lnTo>
                    <a:pt x="128" y="976"/>
                  </a:lnTo>
                  <a:lnTo>
                    <a:pt x="112" y="983"/>
                  </a:lnTo>
                  <a:lnTo>
                    <a:pt x="98" y="992"/>
                  </a:lnTo>
                  <a:lnTo>
                    <a:pt x="84" y="999"/>
                  </a:lnTo>
                  <a:lnTo>
                    <a:pt x="72" y="1007"/>
                  </a:lnTo>
                  <a:lnTo>
                    <a:pt x="60" y="1017"/>
                  </a:lnTo>
                  <a:lnTo>
                    <a:pt x="49" y="1025"/>
                  </a:lnTo>
                  <a:lnTo>
                    <a:pt x="40" y="1034"/>
                  </a:lnTo>
                  <a:lnTo>
                    <a:pt x="31" y="1043"/>
                  </a:lnTo>
                  <a:lnTo>
                    <a:pt x="24" y="1052"/>
                  </a:lnTo>
                  <a:lnTo>
                    <a:pt x="18" y="1062"/>
                  </a:lnTo>
                  <a:lnTo>
                    <a:pt x="13" y="1072"/>
                  </a:lnTo>
                  <a:lnTo>
                    <a:pt x="10" y="1081"/>
                  </a:lnTo>
                  <a:lnTo>
                    <a:pt x="8" y="1091"/>
                  </a:lnTo>
                  <a:lnTo>
                    <a:pt x="7" y="1102"/>
                  </a:lnTo>
                  <a:lnTo>
                    <a:pt x="7" y="1102"/>
                  </a:lnTo>
                  <a:lnTo>
                    <a:pt x="6" y="1117"/>
                  </a:lnTo>
                  <a:lnTo>
                    <a:pt x="3" y="1164"/>
                  </a:lnTo>
                  <a:lnTo>
                    <a:pt x="0" y="1237"/>
                  </a:lnTo>
                  <a:lnTo>
                    <a:pt x="0" y="1284"/>
                  </a:lnTo>
                  <a:lnTo>
                    <a:pt x="0" y="1337"/>
                  </a:lnTo>
                  <a:lnTo>
                    <a:pt x="1" y="1394"/>
                  </a:lnTo>
                  <a:lnTo>
                    <a:pt x="3" y="1457"/>
                  </a:lnTo>
                  <a:lnTo>
                    <a:pt x="7" y="1525"/>
                  </a:lnTo>
                  <a:lnTo>
                    <a:pt x="12" y="1597"/>
                  </a:lnTo>
                  <a:lnTo>
                    <a:pt x="18" y="1673"/>
                  </a:lnTo>
                  <a:lnTo>
                    <a:pt x="26" y="1753"/>
                  </a:lnTo>
                  <a:lnTo>
                    <a:pt x="37" y="1837"/>
                  </a:lnTo>
                  <a:lnTo>
                    <a:pt x="49" y="1923"/>
                  </a:lnTo>
                  <a:lnTo>
                    <a:pt x="49" y="1923"/>
                  </a:lnTo>
                  <a:lnTo>
                    <a:pt x="52" y="1941"/>
                  </a:lnTo>
                  <a:lnTo>
                    <a:pt x="56" y="1957"/>
                  </a:lnTo>
                  <a:lnTo>
                    <a:pt x="62" y="1970"/>
                  </a:lnTo>
                  <a:lnTo>
                    <a:pt x="67" y="1982"/>
                  </a:lnTo>
                  <a:lnTo>
                    <a:pt x="72" y="1992"/>
                  </a:lnTo>
                  <a:lnTo>
                    <a:pt x="78" y="2000"/>
                  </a:lnTo>
                  <a:lnTo>
                    <a:pt x="92" y="2017"/>
                  </a:lnTo>
                  <a:lnTo>
                    <a:pt x="104" y="2034"/>
                  </a:lnTo>
                  <a:lnTo>
                    <a:pt x="110" y="2043"/>
                  </a:lnTo>
                  <a:lnTo>
                    <a:pt x="117" y="2053"/>
                  </a:lnTo>
                  <a:lnTo>
                    <a:pt x="123" y="2066"/>
                  </a:lnTo>
                  <a:lnTo>
                    <a:pt x="128" y="2079"/>
                  </a:lnTo>
                  <a:lnTo>
                    <a:pt x="133" y="2097"/>
                  </a:lnTo>
                  <a:lnTo>
                    <a:pt x="138" y="2117"/>
                  </a:lnTo>
                  <a:lnTo>
                    <a:pt x="138" y="2117"/>
                  </a:lnTo>
                  <a:lnTo>
                    <a:pt x="151" y="2185"/>
                  </a:lnTo>
                  <a:lnTo>
                    <a:pt x="164" y="2264"/>
                  </a:lnTo>
                  <a:lnTo>
                    <a:pt x="192" y="2442"/>
                  </a:lnTo>
                  <a:lnTo>
                    <a:pt x="208" y="2532"/>
                  </a:lnTo>
                  <a:lnTo>
                    <a:pt x="223" y="2619"/>
                  </a:lnTo>
                  <a:lnTo>
                    <a:pt x="232" y="2660"/>
                  </a:lnTo>
                  <a:lnTo>
                    <a:pt x="241" y="2698"/>
                  </a:lnTo>
                  <a:lnTo>
                    <a:pt x="249" y="2735"/>
                  </a:lnTo>
                  <a:lnTo>
                    <a:pt x="258" y="2767"/>
                  </a:lnTo>
                  <a:lnTo>
                    <a:pt x="258" y="2767"/>
                  </a:lnTo>
                  <a:lnTo>
                    <a:pt x="267" y="2794"/>
                  </a:lnTo>
                  <a:lnTo>
                    <a:pt x="274" y="2815"/>
                  </a:lnTo>
                  <a:lnTo>
                    <a:pt x="281" y="2832"/>
                  </a:lnTo>
                  <a:lnTo>
                    <a:pt x="286" y="2838"/>
                  </a:lnTo>
                  <a:lnTo>
                    <a:pt x="290" y="2844"/>
                  </a:lnTo>
                  <a:lnTo>
                    <a:pt x="293" y="2849"/>
                  </a:lnTo>
                  <a:lnTo>
                    <a:pt x="298" y="2853"/>
                  </a:lnTo>
                  <a:lnTo>
                    <a:pt x="302" y="2856"/>
                  </a:lnTo>
                  <a:lnTo>
                    <a:pt x="307" y="2858"/>
                  </a:lnTo>
                  <a:lnTo>
                    <a:pt x="314" y="2859"/>
                  </a:lnTo>
                  <a:lnTo>
                    <a:pt x="320" y="2860"/>
                  </a:lnTo>
                  <a:lnTo>
                    <a:pt x="334" y="2861"/>
                  </a:lnTo>
                  <a:lnTo>
                    <a:pt x="682" y="2861"/>
                  </a:lnTo>
                  <a:close/>
                </a:path>
              </a:pathLst>
            </a:custGeom>
            <a:solidFill>
              <a:srgbClr val="BFBF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3" name="Freeform 13">
              <a:extLst>
                <a:ext uri="{FF2B5EF4-FFF2-40B4-BE49-F238E27FC236}">
                  <a16:creationId xmlns:a16="http://schemas.microsoft.com/office/drawing/2014/main" id="{9C60CFF8-F5CA-46B6-B209-78DF517F6C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26407" y="3137083"/>
              <a:ext cx="89253" cy="212831"/>
            </a:xfrm>
            <a:custGeom>
              <a:avLst/>
              <a:gdLst>
                <a:gd name="T0" fmla="*/ 532 w 1178"/>
                <a:gd name="T1" fmla="*/ 742 h 2821"/>
                <a:gd name="T2" fmla="*/ 444 w 1178"/>
                <a:gd name="T3" fmla="*/ 717 h 2821"/>
                <a:gd name="T4" fmla="*/ 366 w 1178"/>
                <a:gd name="T5" fmla="*/ 673 h 2821"/>
                <a:gd name="T6" fmla="*/ 301 w 1178"/>
                <a:gd name="T7" fmla="*/ 611 h 2821"/>
                <a:gd name="T8" fmla="*/ 252 w 1178"/>
                <a:gd name="T9" fmla="*/ 535 h 2821"/>
                <a:gd name="T10" fmla="*/ 223 w 1178"/>
                <a:gd name="T11" fmla="*/ 449 h 2821"/>
                <a:gd name="T12" fmla="*/ 216 w 1178"/>
                <a:gd name="T13" fmla="*/ 373 h 2821"/>
                <a:gd name="T14" fmla="*/ 227 w 1178"/>
                <a:gd name="T15" fmla="*/ 280 h 2821"/>
                <a:gd name="T16" fmla="*/ 260 w 1178"/>
                <a:gd name="T17" fmla="*/ 195 h 2821"/>
                <a:gd name="T18" fmla="*/ 312 w 1178"/>
                <a:gd name="T19" fmla="*/ 122 h 2821"/>
                <a:gd name="T20" fmla="*/ 381 w 1178"/>
                <a:gd name="T21" fmla="*/ 63 h 2821"/>
                <a:gd name="T22" fmla="*/ 460 w 1178"/>
                <a:gd name="T23" fmla="*/ 23 h 2821"/>
                <a:gd name="T24" fmla="*/ 551 w 1178"/>
                <a:gd name="T25" fmla="*/ 2 h 2821"/>
                <a:gd name="T26" fmla="*/ 627 w 1178"/>
                <a:gd name="T27" fmla="*/ 2 h 2821"/>
                <a:gd name="T28" fmla="*/ 718 w 1178"/>
                <a:gd name="T29" fmla="*/ 23 h 2821"/>
                <a:gd name="T30" fmla="*/ 797 w 1178"/>
                <a:gd name="T31" fmla="*/ 63 h 2821"/>
                <a:gd name="T32" fmla="*/ 866 w 1178"/>
                <a:gd name="T33" fmla="*/ 122 h 2821"/>
                <a:gd name="T34" fmla="*/ 918 w 1178"/>
                <a:gd name="T35" fmla="*/ 195 h 2821"/>
                <a:gd name="T36" fmla="*/ 951 w 1178"/>
                <a:gd name="T37" fmla="*/ 280 h 2821"/>
                <a:gd name="T38" fmla="*/ 962 w 1178"/>
                <a:gd name="T39" fmla="*/ 373 h 2821"/>
                <a:gd name="T40" fmla="*/ 955 w 1178"/>
                <a:gd name="T41" fmla="*/ 449 h 2821"/>
                <a:gd name="T42" fmla="*/ 926 w 1178"/>
                <a:gd name="T43" fmla="*/ 535 h 2821"/>
                <a:gd name="T44" fmla="*/ 877 w 1178"/>
                <a:gd name="T45" fmla="*/ 611 h 2821"/>
                <a:gd name="T46" fmla="*/ 812 w 1178"/>
                <a:gd name="T47" fmla="*/ 673 h 2821"/>
                <a:gd name="T48" fmla="*/ 734 w 1178"/>
                <a:gd name="T49" fmla="*/ 717 h 2821"/>
                <a:gd name="T50" fmla="*/ 646 w 1178"/>
                <a:gd name="T51" fmla="*/ 742 h 2821"/>
                <a:gd name="T52" fmla="*/ 657 w 1178"/>
                <a:gd name="T53" fmla="*/ 2821 h 2821"/>
                <a:gd name="T54" fmla="*/ 700 w 1178"/>
                <a:gd name="T55" fmla="*/ 2814 h 2821"/>
                <a:gd name="T56" fmla="*/ 724 w 1178"/>
                <a:gd name="T57" fmla="*/ 2786 h 2821"/>
                <a:gd name="T58" fmla="*/ 1052 w 1178"/>
                <a:gd name="T59" fmla="*/ 2273 h 2821"/>
                <a:gd name="T60" fmla="*/ 966 w 1178"/>
                <a:gd name="T61" fmla="*/ 1811 h 2821"/>
                <a:gd name="T62" fmla="*/ 984 w 1178"/>
                <a:gd name="T63" fmla="*/ 1849 h 2821"/>
                <a:gd name="T64" fmla="*/ 1038 w 1178"/>
                <a:gd name="T65" fmla="*/ 1885 h 2821"/>
                <a:gd name="T66" fmla="*/ 1072 w 1178"/>
                <a:gd name="T67" fmla="*/ 1889 h 2821"/>
                <a:gd name="T68" fmla="*/ 1113 w 1178"/>
                <a:gd name="T69" fmla="*/ 1881 h 2821"/>
                <a:gd name="T70" fmla="*/ 1154 w 1178"/>
                <a:gd name="T71" fmla="*/ 1849 h 2821"/>
                <a:gd name="T72" fmla="*/ 1176 w 1178"/>
                <a:gd name="T73" fmla="*/ 1802 h 2821"/>
                <a:gd name="T74" fmla="*/ 1009 w 1178"/>
                <a:gd name="T75" fmla="*/ 1026 h 2821"/>
                <a:gd name="T76" fmla="*/ 990 w 1178"/>
                <a:gd name="T77" fmla="*/ 996 h 2821"/>
                <a:gd name="T78" fmla="*/ 915 w 1178"/>
                <a:gd name="T79" fmla="*/ 940 h 2821"/>
                <a:gd name="T80" fmla="*/ 767 w 1178"/>
                <a:gd name="T81" fmla="*/ 886 h 2821"/>
                <a:gd name="T82" fmla="*/ 589 w 1178"/>
                <a:gd name="T83" fmla="*/ 866 h 2821"/>
                <a:gd name="T84" fmla="*/ 446 w 1178"/>
                <a:gd name="T85" fmla="*/ 879 h 2821"/>
                <a:gd name="T86" fmla="*/ 289 w 1178"/>
                <a:gd name="T87" fmla="*/ 927 h 2821"/>
                <a:gd name="T88" fmla="*/ 194 w 1178"/>
                <a:gd name="T89" fmla="*/ 989 h 2821"/>
                <a:gd name="T90" fmla="*/ 169 w 1178"/>
                <a:gd name="T91" fmla="*/ 1026 h 2821"/>
                <a:gd name="T92" fmla="*/ 1 w 1178"/>
                <a:gd name="T93" fmla="*/ 1791 h 2821"/>
                <a:gd name="T94" fmla="*/ 18 w 1178"/>
                <a:gd name="T95" fmla="*/ 1840 h 2821"/>
                <a:gd name="T96" fmla="*/ 56 w 1178"/>
                <a:gd name="T97" fmla="*/ 1875 h 2821"/>
                <a:gd name="T98" fmla="*/ 96 w 1178"/>
                <a:gd name="T99" fmla="*/ 1889 h 2821"/>
                <a:gd name="T100" fmla="*/ 133 w 1178"/>
                <a:gd name="T101" fmla="*/ 1887 h 2821"/>
                <a:gd name="T102" fmla="*/ 189 w 1178"/>
                <a:gd name="T103" fmla="*/ 1855 h 2821"/>
                <a:gd name="T104" fmla="*/ 210 w 1178"/>
                <a:gd name="T105" fmla="*/ 1819 h 2821"/>
                <a:gd name="T106" fmla="*/ 126 w 1178"/>
                <a:gd name="T107" fmla="*/ 2273 h 2821"/>
                <a:gd name="T108" fmla="*/ 448 w 1178"/>
                <a:gd name="T109" fmla="*/ 2767 h 2821"/>
                <a:gd name="T110" fmla="*/ 473 w 1178"/>
                <a:gd name="T111" fmla="*/ 2811 h 2821"/>
                <a:gd name="T112" fmla="*/ 522 w 1178"/>
                <a:gd name="T113" fmla="*/ 2821 h 2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178" h="2821">
                  <a:moveTo>
                    <a:pt x="589" y="746"/>
                  </a:moveTo>
                  <a:lnTo>
                    <a:pt x="589" y="746"/>
                  </a:lnTo>
                  <a:lnTo>
                    <a:pt x="569" y="746"/>
                  </a:lnTo>
                  <a:lnTo>
                    <a:pt x="551" y="744"/>
                  </a:lnTo>
                  <a:lnTo>
                    <a:pt x="532" y="742"/>
                  </a:lnTo>
                  <a:lnTo>
                    <a:pt x="513" y="739"/>
                  </a:lnTo>
                  <a:lnTo>
                    <a:pt x="496" y="735"/>
                  </a:lnTo>
                  <a:lnTo>
                    <a:pt x="478" y="730"/>
                  </a:lnTo>
                  <a:lnTo>
                    <a:pt x="460" y="724"/>
                  </a:lnTo>
                  <a:lnTo>
                    <a:pt x="444" y="717"/>
                  </a:lnTo>
                  <a:lnTo>
                    <a:pt x="427" y="710"/>
                  </a:lnTo>
                  <a:lnTo>
                    <a:pt x="411" y="702"/>
                  </a:lnTo>
                  <a:lnTo>
                    <a:pt x="395" y="693"/>
                  </a:lnTo>
                  <a:lnTo>
                    <a:pt x="381" y="683"/>
                  </a:lnTo>
                  <a:lnTo>
                    <a:pt x="366" y="673"/>
                  </a:lnTo>
                  <a:lnTo>
                    <a:pt x="351" y="661"/>
                  </a:lnTo>
                  <a:lnTo>
                    <a:pt x="338" y="650"/>
                  </a:lnTo>
                  <a:lnTo>
                    <a:pt x="325" y="638"/>
                  </a:lnTo>
                  <a:lnTo>
                    <a:pt x="312" y="624"/>
                  </a:lnTo>
                  <a:lnTo>
                    <a:pt x="301" y="611"/>
                  </a:lnTo>
                  <a:lnTo>
                    <a:pt x="289" y="597"/>
                  </a:lnTo>
                  <a:lnTo>
                    <a:pt x="279" y="583"/>
                  </a:lnTo>
                  <a:lnTo>
                    <a:pt x="270" y="567"/>
                  </a:lnTo>
                  <a:lnTo>
                    <a:pt x="260" y="552"/>
                  </a:lnTo>
                  <a:lnTo>
                    <a:pt x="252" y="535"/>
                  </a:lnTo>
                  <a:lnTo>
                    <a:pt x="245" y="518"/>
                  </a:lnTo>
                  <a:lnTo>
                    <a:pt x="238" y="502"/>
                  </a:lnTo>
                  <a:lnTo>
                    <a:pt x="232" y="484"/>
                  </a:lnTo>
                  <a:lnTo>
                    <a:pt x="227" y="467"/>
                  </a:lnTo>
                  <a:lnTo>
                    <a:pt x="223" y="449"/>
                  </a:lnTo>
                  <a:lnTo>
                    <a:pt x="220" y="430"/>
                  </a:lnTo>
                  <a:lnTo>
                    <a:pt x="218" y="412"/>
                  </a:lnTo>
                  <a:lnTo>
                    <a:pt x="217" y="393"/>
                  </a:lnTo>
                  <a:lnTo>
                    <a:pt x="216" y="373"/>
                  </a:lnTo>
                  <a:lnTo>
                    <a:pt x="216" y="373"/>
                  </a:lnTo>
                  <a:lnTo>
                    <a:pt x="217" y="353"/>
                  </a:lnTo>
                  <a:lnTo>
                    <a:pt x="218" y="335"/>
                  </a:lnTo>
                  <a:lnTo>
                    <a:pt x="220" y="316"/>
                  </a:lnTo>
                  <a:lnTo>
                    <a:pt x="223" y="298"/>
                  </a:lnTo>
                  <a:lnTo>
                    <a:pt x="227" y="280"/>
                  </a:lnTo>
                  <a:lnTo>
                    <a:pt x="232" y="262"/>
                  </a:lnTo>
                  <a:lnTo>
                    <a:pt x="238" y="245"/>
                  </a:lnTo>
                  <a:lnTo>
                    <a:pt x="245" y="227"/>
                  </a:lnTo>
                  <a:lnTo>
                    <a:pt x="252" y="210"/>
                  </a:lnTo>
                  <a:lnTo>
                    <a:pt x="260" y="195"/>
                  </a:lnTo>
                  <a:lnTo>
                    <a:pt x="270" y="179"/>
                  </a:lnTo>
                  <a:lnTo>
                    <a:pt x="279" y="164"/>
                  </a:lnTo>
                  <a:lnTo>
                    <a:pt x="289" y="149"/>
                  </a:lnTo>
                  <a:lnTo>
                    <a:pt x="301" y="136"/>
                  </a:lnTo>
                  <a:lnTo>
                    <a:pt x="312" y="122"/>
                  </a:lnTo>
                  <a:lnTo>
                    <a:pt x="325" y="109"/>
                  </a:lnTo>
                  <a:lnTo>
                    <a:pt x="338" y="96"/>
                  </a:lnTo>
                  <a:lnTo>
                    <a:pt x="351" y="85"/>
                  </a:lnTo>
                  <a:lnTo>
                    <a:pt x="366" y="74"/>
                  </a:lnTo>
                  <a:lnTo>
                    <a:pt x="381" y="63"/>
                  </a:lnTo>
                  <a:lnTo>
                    <a:pt x="395" y="54"/>
                  </a:lnTo>
                  <a:lnTo>
                    <a:pt x="411" y="45"/>
                  </a:lnTo>
                  <a:lnTo>
                    <a:pt x="427" y="36"/>
                  </a:lnTo>
                  <a:lnTo>
                    <a:pt x="444" y="29"/>
                  </a:lnTo>
                  <a:lnTo>
                    <a:pt x="460" y="23"/>
                  </a:lnTo>
                  <a:lnTo>
                    <a:pt x="478" y="17"/>
                  </a:lnTo>
                  <a:lnTo>
                    <a:pt x="496" y="11"/>
                  </a:lnTo>
                  <a:lnTo>
                    <a:pt x="513" y="7"/>
                  </a:lnTo>
                  <a:lnTo>
                    <a:pt x="532" y="4"/>
                  </a:lnTo>
                  <a:lnTo>
                    <a:pt x="551" y="2"/>
                  </a:lnTo>
                  <a:lnTo>
                    <a:pt x="569" y="0"/>
                  </a:lnTo>
                  <a:lnTo>
                    <a:pt x="589" y="0"/>
                  </a:lnTo>
                  <a:lnTo>
                    <a:pt x="589" y="0"/>
                  </a:lnTo>
                  <a:lnTo>
                    <a:pt x="608" y="0"/>
                  </a:lnTo>
                  <a:lnTo>
                    <a:pt x="627" y="2"/>
                  </a:lnTo>
                  <a:lnTo>
                    <a:pt x="646" y="4"/>
                  </a:lnTo>
                  <a:lnTo>
                    <a:pt x="665" y="7"/>
                  </a:lnTo>
                  <a:lnTo>
                    <a:pt x="682" y="11"/>
                  </a:lnTo>
                  <a:lnTo>
                    <a:pt x="700" y="17"/>
                  </a:lnTo>
                  <a:lnTo>
                    <a:pt x="718" y="23"/>
                  </a:lnTo>
                  <a:lnTo>
                    <a:pt x="734" y="29"/>
                  </a:lnTo>
                  <a:lnTo>
                    <a:pt x="751" y="36"/>
                  </a:lnTo>
                  <a:lnTo>
                    <a:pt x="767" y="45"/>
                  </a:lnTo>
                  <a:lnTo>
                    <a:pt x="783" y="54"/>
                  </a:lnTo>
                  <a:lnTo>
                    <a:pt x="797" y="63"/>
                  </a:lnTo>
                  <a:lnTo>
                    <a:pt x="812" y="74"/>
                  </a:lnTo>
                  <a:lnTo>
                    <a:pt x="827" y="85"/>
                  </a:lnTo>
                  <a:lnTo>
                    <a:pt x="840" y="96"/>
                  </a:lnTo>
                  <a:lnTo>
                    <a:pt x="853" y="109"/>
                  </a:lnTo>
                  <a:lnTo>
                    <a:pt x="866" y="122"/>
                  </a:lnTo>
                  <a:lnTo>
                    <a:pt x="877" y="136"/>
                  </a:lnTo>
                  <a:lnTo>
                    <a:pt x="889" y="149"/>
                  </a:lnTo>
                  <a:lnTo>
                    <a:pt x="899" y="164"/>
                  </a:lnTo>
                  <a:lnTo>
                    <a:pt x="908" y="179"/>
                  </a:lnTo>
                  <a:lnTo>
                    <a:pt x="918" y="195"/>
                  </a:lnTo>
                  <a:lnTo>
                    <a:pt x="926" y="210"/>
                  </a:lnTo>
                  <a:lnTo>
                    <a:pt x="933" y="227"/>
                  </a:lnTo>
                  <a:lnTo>
                    <a:pt x="940" y="245"/>
                  </a:lnTo>
                  <a:lnTo>
                    <a:pt x="946" y="262"/>
                  </a:lnTo>
                  <a:lnTo>
                    <a:pt x="951" y="280"/>
                  </a:lnTo>
                  <a:lnTo>
                    <a:pt x="955" y="298"/>
                  </a:lnTo>
                  <a:lnTo>
                    <a:pt x="958" y="316"/>
                  </a:lnTo>
                  <a:lnTo>
                    <a:pt x="960" y="335"/>
                  </a:lnTo>
                  <a:lnTo>
                    <a:pt x="962" y="353"/>
                  </a:lnTo>
                  <a:lnTo>
                    <a:pt x="962" y="373"/>
                  </a:lnTo>
                  <a:lnTo>
                    <a:pt x="962" y="373"/>
                  </a:lnTo>
                  <a:lnTo>
                    <a:pt x="962" y="393"/>
                  </a:lnTo>
                  <a:lnTo>
                    <a:pt x="960" y="412"/>
                  </a:lnTo>
                  <a:lnTo>
                    <a:pt x="958" y="430"/>
                  </a:lnTo>
                  <a:lnTo>
                    <a:pt x="955" y="449"/>
                  </a:lnTo>
                  <a:lnTo>
                    <a:pt x="951" y="467"/>
                  </a:lnTo>
                  <a:lnTo>
                    <a:pt x="946" y="484"/>
                  </a:lnTo>
                  <a:lnTo>
                    <a:pt x="940" y="502"/>
                  </a:lnTo>
                  <a:lnTo>
                    <a:pt x="933" y="518"/>
                  </a:lnTo>
                  <a:lnTo>
                    <a:pt x="926" y="535"/>
                  </a:lnTo>
                  <a:lnTo>
                    <a:pt x="918" y="552"/>
                  </a:lnTo>
                  <a:lnTo>
                    <a:pt x="908" y="567"/>
                  </a:lnTo>
                  <a:lnTo>
                    <a:pt x="899" y="583"/>
                  </a:lnTo>
                  <a:lnTo>
                    <a:pt x="889" y="597"/>
                  </a:lnTo>
                  <a:lnTo>
                    <a:pt x="877" y="611"/>
                  </a:lnTo>
                  <a:lnTo>
                    <a:pt x="866" y="624"/>
                  </a:lnTo>
                  <a:lnTo>
                    <a:pt x="853" y="638"/>
                  </a:lnTo>
                  <a:lnTo>
                    <a:pt x="840" y="650"/>
                  </a:lnTo>
                  <a:lnTo>
                    <a:pt x="827" y="661"/>
                  </a:lnTo>
                  <a:lnTo>
                    <a:pt x="812" y="673"/>
                  </a:lnTo>
                  <a:lnTo>
                    <a:pt x="797" y="683"/>
                  </a:lnTo>
                  <a:lnTo>
                    <a:pt x="783" y="693"/>
                  </a:lnTo>
                  <a:lnTo>
                    <a:pt x="767" y="702"/>
                  </a:lnTo>
                  <a:lnTo>
                    <a:pt x="751" y="710"/>
                  </a:lnTo>
                  <a:lnTo>
                    <a:pt x="734" y="717"/>
                  </a:lnTo>
                  <a:lnTo>
                    <a:pt x="718" y="724"/>
                  </a:lnTo>
                  <a:lnTo>
                    <a:pt x="700" y="730"/>
                  </a:lnTo>
                  <a:lnTo>
                    <a:pt x="682" y="735"/>
                  </a:lnTo>
                  <a:lnTo>
                    <a:pt x="665" y="739"/>
                  </a:lnTo>
                  <a:lnTo>
                    <a:pt x="646" y="742"/>
                  </a:lnTo>
                  <a:lnTo>
                    <a:pt x="627" y="744"/>
                  </a:lnTo>
                  <a:lnTo>
                    <a:pt x="608" y="746"/>
                  </a:lnTo>
                  <a:lnTo>
                    <a:pt x="589" y="746"/>
                  </a:lnTo>
                  <a:lnTo>
                    <a:pt x="589" y="746"/>
                  </a:lnTo>
                  <a:close/>
                  <a:moveTo>
                    <a:pt x="657" y="2821"/>
                  </a:moveTo>
                  <a:lnTo>
                    <a:pt x="657" y="2821"/>
                  </a:lnTo>
                  <a:lnTo>
                    <a:pt x="677" y="2820"/>
                  </a:lnTo>
                  <a:lnTo>
                    <a:pt x="685" y="2819"/>
                  </a:lnTo>
                  <a:lnTo>
                    <a:pt x="694" y="2817"/>
                  </a:lnTo>
                  <a:lnTo>
                    <a:pt x="700" y="2814"/>
                  </a:lnTo>
                  <a:lnTo>
                    <a:pt x="706" y="2811"/>
                  </a:lnTo>
                  <a:lnTo>
                    <a:pt x="711" y="2805"/>
                  </a:lnTo>
                  <a:lnTo>
                    <a:pt x="716" y="2800"/>
                  </a:lnTo>
                  <a:lnTo>
                    <a:pt x="720" y="2794"/>
                  </a:lnTo>
                  <a:lnTo>
                    <a:pt x="724" y="2786"/>
                  </a:lnTo>
                  <a:lnTo>
                    <a:pt x="730" y="2767"/>
                  </a:lnTo>
                  <a:lnTo>
                    <a:pt x="736" y="2743"/>
                  </a:lnTo>
                  <a:lnTo>
                    <a:pt x="744" y="2713"/>
                  </a:lnTo>
                  <a:lnTo>
                    <a:pt x="838" y="2273"/>
                  </a:lnTo>
                  <a:lnTo>
                    <a:pt x="1052" y="2273"/>
                  </a:lnTo>
                  <a:lnTo>
                    <a:pt x="844" y="1622"/>
                  </a:lnTo>
                  <a:lnTo>
                    <a:pt x="870" y="1367"/>
                  </a:lnTo>
                  <a:lnTo>
                    <a:pt x="963" y="1803"/>
                  </a:lnTo>
                  <a:lnTo>
                    <a:pt x="963" y="1803"/>
                  </a:lnTo>
                  <a:lnTo>
                    <a:pt x="966" y="1811"/>
                  </a:lnTo>
                  <a:lnTo>
                    <a:pt x="968" y="1819"/>
                  </a:lnTo>
                  <a:lnTo>
                    <a:pt x="972" y="1827"/>
                  </a:lnTo>
                  <a:lnTo>
                    <a:pt x="975" y="1834"/>
                  </a:lnTo>
                  <a:lnTo>
                    <a:pt x="980" y="1841"/>
                  </a:lnTo>
                  <a:lnTo>
                    <a:pt x="984" y="1849"/>
                  </a:lnTo>
                  <a:lnTo>
                    <a:pt x="989" y="1855"/>
                  </a:lnTo>
                  <a:lnTo>
                    <a:pt x="996" y="1860"/>
                  </a:lnTo>
                  <a:lnTo>
                    <a:pt x="1008" y="1870"/>
                  </a:lnTo>
                  <a:lnTo>
                    <a:pt x="1023" y="1879"/>
                  </a:lnTo>
                  <a:lnTo>
                    <a:pt x="1038" y="1885"/>
                  </a:lnTo>
                  <a:lnTo>
                    <a:pt x="1045" y="1887"/>
                  </a:lnTo>
                  <a:lnTo>
                    <a:pt x="1054" y="1888"/>
                  </a:lnTo>
                  <a:lnTo>
                    <a:pt x="1054" y="1888"/>
                  </a:lnTo>
                  <a:lnTo>
                    <a:pt x="1063" y="1889"/>
                  </a:lnTo>
                  <a:lnTo>
                    <a:pt x="1072" y="1889"/>
                  </a:lnTo>
                  <a:lnTo>
                    <a:pt x="1082" y="1889"/>
                  </a:lnTo>
                  <a:lnTo>
                    <a:pt x="1091" y="1887"/>
                  </a:lnTo>
                  <a:lnTo>
                    <a:pt x="1091" y="1887"/>
                  </a:lnTo>
                  <a:lnTo>
                    <a:pt x="1102" y="1884"/>
                  </a:lnTo>
                  <a:lnTo>
                    <a:pt x="1113" y="1881"/>
                  </a:lnTo>
                  <a:lnTo>
                    <a:pt x="1122" y="1875"/>
                  </a:lnTo>
                  <a:lnTo>
                    <a:pt x="1131" y="1870"/>
                  </a:lnTo>
                  <a:lnTo>
                    <a:pt x="1140" y="1864"/>
                  </a:lnTo>
                  <a:lnTo>
                    <a:pt x="1147" y="1857"/>
                  </a:lnTo>
                  <a:lnTo>
                    <a:pt x="1154" y="1849"/>
                  </a:lnTo>
                  <a:lnTo>
                    <a:pt x="1161" y="1840"/>
                  </a:lnTo>
                  <a:lnTo>
                    <a:pt x="1166" y="1832"/>
                  </a:lnTo>
                  <a:lnTo>
                    <a:pt x="1170" y="1822"/>
                  </a:lnTo>
                  <a:lnTo>
                    <a:pt x="1174" y="1812"/>
                  </a:lnTo>
                  <a:lnTo>
                    <a:pt x="1176" y="1802"/>
                  </a:lnTo>
                  <a:lnTo>
                    <a:pt x="1178" y="1791"/>
                  </a:lnTo>
                  <a:lnTo>
                    <a:pt x="1178" y="1781"/>
                  </a:lnTo>
                  <a:lnTo>
                    <a:pt x="1178" y="1770"/>
                  </a:lnTo>
                  <a:lnTo>
                    <a:pt x="1176" y="1759"/>
                  </a:lnTo>
                  <a:lnTo>
                    <a:pt x="1009" y="1026"/>
                  </a:lnTo>
                  <a:lnTo>
                    <a:pt x="1009" y="1026"/>
                  </a:lnTo>
                  <a:lnTo>
                    <a:pt x="1006" y="1018"/>
                  </a:lnTo>
                  <a:lnTo>
                    <a:pt x="1002" y="1011"/>
                  </a:lnTo>
                  <a:lnTo>
                    <a:pt x="997" y="1004"/>
                  </a:lnTo>
                  <a:lnTo>
                    <a:pt x="990" y="996"/>
                  </a:lnTo>
                  <a:lnTo>
                    <a:pt x="984" y="989"/>
                  </a:lnTo>
                  <a:lnTo>
                    <a:pt x="976" y="982"/>
                  </a:lnTo>
                  <a:lnTo>
                    <a:pt x="958" y="967"/>
                  </a:lnTo>
                  <a:lnTo>
                    <a:pt x="938" y="953"/>
                  </a:lnTo>
                  <a:lnTo>
                    <a:pt x="915" y="940"/>
                  </a:lnTo>
                  <a:lnTo>
                    <a:pt x="889" y="927"/>
                  </a:lnTo>
                  <a:lnTo>
                    <a:pt x="861" y="915"/>
                  </a:lnTo>
                  <a:lnTo>
                    <a:pt x="832" y="905"/>
                  </a:lnTo>
                  <a:lnTo>
                    <a:pt x="800" y="895"/>
                  </a:lnTo>
                  <a:lnTo>
                    <a:pt x="767" y="886"/>
                  </a:lnTo>
                  <a:lnTo>
                    <a:pt x="733" y="879"/>
                  </a:lnTo>
                  <a:lnTo>
                    <a:pt x="698" y="873"/>
                  </a:lnTo>
                  <a:lnTo>
                    <a:pt x="662" y="869"/>
                  </a:lnTo>
                  <a:lnTo>
                    <a:pt x="625" y="867"/>
                  </a:lnTo>
                  <a:lnTo>
                    <a:pt x="589" y="866"/>
                  </a:lnTo>
                  <a:lnTo>
                    <a:pt x="589" y="866"/>
                  </a:lnTo>
                  <a:lnTo>
                    <a:pt x="553" y="867"/>
                  </a:lnTo>
                  <a:lnTo>
                    <a:pt x="516" y="869"/>
                  </a:lnTo>
                  <a:lnTo>
                    <a:pt x="480" y="873"/>
                  </a:lnTo>
                  <a:lnTo>
                    <a:pt x="446" y="879"/>
                  </a:lnTo>
                  <a:lnTo>
                    <a:pt x="412" y="886"/>
                  </a:lnTo>
                  <a:lnTo>
                    <a:pt x="378" y="895"/>
                  </a:lnTo>
                  <a:lnTo>
                    <a:pt x="347" y="905"/>
                  </a:lnTo>
                  <a:lnTo>
                    <a:pt x="317" y="915"/>
                  </a:lnTo>
                  <a:lnTo>
                    <a:pt x="289" y="927"/>
                  </a:lnTo>
                  <a:lnTo>
                    <a:pt x="263" y="940"/>
                  </a:lnTo>
                  <a:lnTo>
                    <a:pt x="241" y="953"/>
                  </a:lnTo>
                  <a:lnTo>
                    <a:pt x="220" y="967"/>
                  </a:lnTo>
                  <a:lnTo>
                    <a:pt x="202" y="982"/>
                  </a:lnTo>
                  <a:lnTo>
                    <a:pt x="194" y="989"/>
                  </a:lnTo>
                  <a:lnTo>
                    <a:pt x="188" y="996"/>
                  </a:lnTo>
                  <a:lnTo>
                    <a:pt x="181" y="1004"/>
                  </a:lnTo>
                  <a:lnTo>
                    <a:pt x="176" y="1011"/>
                  </a:lnTo>
                  <a:lnTo>
                    <a:pt x="172" y="1018"/>
                  </a:lnTo>
                  <a:lnTo>
                    <a:pt x="169" y="1026"/>
                  </a:lnTo>
                  <a:lnTo>
                    <a:pt x="2" y="1759"/>
                  </a:lnTo>
                  <a:lnTo>
                    <a:pt x="2" y="1759"/>
                  </a:lnTo>
                  <a:lnTo>
                    <a:pt x="1" y="1770"/>
                  </a:lnTo>
                  <a:lnTo>
                    <a:pt x="0" y="1781"/>
                  </a:lnTo>
                  <a:lnTo>
                    <a:pt x="1" y="1791"/>
                  </a:lnTo>
                  <a:lnTo>
                    <a:pt x="2" y="1802"/>
                  </a:lnTo>
                  <a:lnTo>
                    <a:pt x="5" y="1812"/>
                  </a:lnTo>
                  <a:lnTo>
                    <a:pt x="8" y="1822"/>
                  </a:lnTo>
                  <a:lnTo>
                    <a:pt x="12" y="1832"/>
                  </a:lnTo>
                  <a:lnTo>
                    <a:pt x="18" y="1840"/>
                  </a:lnTo>
                  <a:lnTo>
                    <a:pt x="24" y="1849"/>
                  </a:lnTo>
                  <a:lnTo>
                    <a:pt x="31" y="1857"/>
                  </a:lnTo>
                  <a:lnTo>
                    <a:pt x="38" y="1864"/>
                  </a:lnTo>
                  <a:lnTo>
                    <a:pt x="48" y="1870"/>
                  </a:lnTo>
                  <a:lnTo>
                    <a:pt x="56" y="1875"/>
                  </a:lnTo>
                  <a:lnTo>
                    <a:pt x="66" y="1881"/>
                  </a:lnTo>
                  <a:lnTo>
                    <a:pt x="76" y="1884"/>
                  </a:lnTo>
                  <a:lnTo>
                    <a:pt x="87" y="1887"/>
                  </a:lnTo>
                  <a:lnTo>
                    <a:pt x="87" y="1887"/>
                  </a:lnTo>
                  <a:lnTo>
                    <a:pt x="96" y="1889"/>
                  </a:lnTo>
                  <a:lnTo>
                    <a:pt x="106" y="1889"/>
                  </a:lnTo>
                  <a:lnTo>
                    <a:pt x="115" y="1889"/>
                  </a:lnTo>
                  <a:lnTo>
                    <a:pt x="124" y="1888"/>
                  </a:lnTo>
                  <a:lnTo>
                    <a:pt x="124" y="1888"/>
                  </a:lnTo>
                  <a:lnTo>
                    <a:pt x="133" y="1887"/>
                  </a:lnTo>
                  <a:lnTo>
                    <a:pt x="141" y="1885"/>
                  </a:lnTo>
                  <a:lnTo>
                    <a:pt x="155" y="1879"/>
                  </a:lnTo>
                  <a:lnTo>
                    <a:pt x="170" y="1870"/>
                  </a:lnTo>
                  <a:lnTo>
                    <a:pt x="182" y="1860"/>
                  </a:lnTo>
                  <a:lnTo>
                    <a:pt x="189" y="1855"/>
                  </a:lnTo>
                  <a:lnTo>
                    <a:pt x="194" y="1849"/>
                  </a:lnTo>
                  <a:lnTo>
                    <a:pt x="199" y="1841"/>
                  </a:lnTo>
                  <a:lnTo>
                    <a:pt x="203" y="1834"/>
                  </a:lnTo>
                  <a:lnTo>
                    <a:pt x="207" y="1827"/>
                  </a:lnTo>
                  <a:lnTo>
                    <a:pt x="210" y="1819"/>
                  </a:lnTo>
                  <a:lnTo>
                    <a:pt x="213" y="1811"/>
                  </a:lnTo>
                  <a:lnTo>
                    <a:pt x="215" y="1803"/>
                  </a:lnTo>
                  <a:lnTo>
                    <a:pt x="308" y="1367"/>
                  </a:lnTo>
                  <a:lnTo>
                    <a:pt x="335" y="1622"/>
                  </a:lnTo>
                  <a:lnTo>
                    <a:pt x="126" y="2273"/>
                  </a:lnTo>
                  <a:lnTo>
                    <a:pt x="340" y="2273"/>
                  </a:lnTo>
                  <a:lnTo>
                    <a:pt x="434" y="2713"/>
                  </a:lnTo>
                  <a:lnTo>
                    <a:pt x="434" y="2713"/>
                  </a:lnTo>
                  <a:lnTo>
                    <a:pt x="442" y="2743"/>
                  </a:lnTo>
                  <a:lnTo>
                    <a:pt x="448" y="2767"/>
                  </a:lnTo>
                  <a:lnTo>
                    <a:pt x="455" y="2786"/>
                  </a:lnTo>
                  <a:lnTo>
                    <a:pt x="458" y="2794"/>
                  </a:lnTo>
                  <a:lnTo>
                    <a:pt x="462" y="2800"/>
                  </a:lnTo>
                  <a:lnTo>
                    <a:pt x="468" y="2805"/>
                  </a:lnTo>
                  <a:lnTo>
                    <a:pt x="473" y="2811"/>
                  </a:lnTo>
                  <a:lnTo>
                    <a:pt x="478" y="2814"/>
                  </a:lnTo>
                  <a:lnTo>
                    <a:pt x="485" y="2817"/>
                  </a:lnTo>
                  <a:lnTo>
                    <a:pt x="493" y="2819"/>
                  </a:lnTo>
                  <a:lnTo>
                    <a:pt x="501" y="2820"/>
                  </a:lnTo>
                  <a:lnTo>
                    <a:pt x="522" y="2821"/>
                  </a:lnTo>
                  <a:lnTo>
                    <a:pt x="657" y="282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49" name="Grupa 48">
            <a:extLst>
              <a:ext uri="{FF2B5EF4-FFF2-40B4-BE49-F238E27FC236}">
                <a16:creationId xmlns:a16="http://schemas.microsoft.com/office/drawing/2014/main" id="{3FE9EED4-4616-444E-B3B0-672D67F51143}"/>
              </a:ext>
            </a:extLst>
          </p:cNvPr>
          <p:cNvGrpSpPr/>
          <p:nvPr/>
        </p:nvGrpSpPr>
        <p:grpSpPr>
          <a:xfrm>
            <a:off x="1208652" y="1258985"/>
            <a:ext cx="954845" cy="252027"/>
            <a:chOff x="1021938" y="965220"/>
            <a:chExt cx="954845" cy="252027"/>
          </a:xfrm>
        </p:grpSpPr>
        <p:cxnSp>
          <p:nvCxnSpPr>
            <p:cNvPr id="50" name="Łącznik prosty 49">
              <a:extLst>
                <a:ext uri="{FF2B5EF4-FFF2-40B4-BE49-F238E27FC236}">
                  <a16:creationId xmlns:a16="http://schemas.microsoft.com/office/drawing/2014/main" id="{A672975E-034E-4606-A980-9CA199657E97}"/>
                </a:ext>
              </a:extLst>
            </p:cNvPr>
            <p:cNvCxnSpPr/>
            <p:nvPr/>
          </p:nvCxnSpPr>
          <p:spPr>
            <a:xfrm>
              <a:off x="1076783" y="1217247"/>
              <a:ext cx="900000" cy="0"/>
            </a:xfrm>
            <a:prstGeom prst="line">
              <a:avLst/>
            </a:prstGeom>
            <a:ln w="3175">
              <a:gradFill>
                <a:gsLst>
                  <a:gs pos="15000">
                    <a:schemeClr val="accent4"/>
                  </a:gs>
                  <a:gs pos="100000">
                    <a:schemeClr val="bg1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pole tekstowe 50">
              <a:extLst>
                <a:ext uri="{FF2B5EF4-FFF2-40B4-BE49-F238E27FC236}">
                  <a16:creationId xmlns:a16="http://schemas.microsoft.com/office/drawing/2014/main" id="{5BA50D2A-641F-4396-9FD0-7CD6ACA81F76}"/>
                </a:ext>
              </a:extLst>
            </p:cNvPr>
            <p:cNvSpPr txBox="1"/>
            <p:nvPr/>
          </p:nvSpPr>
          <p:spPr>
            <a:xfrm>
              <a:off x="1021938" y="965220"/>
              <a:ext cx="478016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l-PL" sz="1000"/>
                <a:t>płeć</a:t>
              </a:r>
            </a:p>
          </p:txBody>
        </p:sp>
      </p:grpSp>
      <p:grpSp>
        <p:nvGrpSpPr>
          <p:cNvPr id="71" name="Grupa 70">
            <a:extLst>
              <a:ext uri="{FF2B5EF4-FFF2-40B4-BE49-F238E27FC236}">
                <a16:creationId xmlns:a16="http://schemas.microsoft.com/office/drawing/2014/main" id="{4F044033-1EE1-4B26-AB4E-4606992744DF}"/>
              </a:ext>
            </a:extLst>
          </p:cNvPr>
          <p:cNvGrpSpPr/>
          <p:nvPr/>
        </p:nvGrpSpPr>
        <p:grpSpPr>
          <a:xfrm>
            <a:off x="255456" y="210960"/>
            <a:ext cx="333388" cy="346398"/>
            <a:chOff x="4294188" y="1531938"/>
            <a:chExt cx="650876" cy="676275"/>
          </a:xfrm>
        </p:grpSpPr>
        <p:sp>
          <p:nvSpPr>
            <p:cNvPr id="72" name="Freeform 27">
              <a:extLst>
                <a:ext uri="{FF2B5EF4-FFF2-40B4-BE49-F238E27FC236}">
                  <a16:creationId xmlns:a16="http://schemas.microsoft.com/office/drawing/2014/main" id="{5FDB0EB3-A036-41EA-81EC-702166C869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3" name="Freeform 28">
              <a:extLst>
                <a:ext uri="{FF2B5EF4-FFF2-40B4-BE49-F238E27FC236}">
                  <a16:creationId xmlns:a16="http://schemas.microsoft.com/office/drawing/2014/main" id="{05E23B75-2C3D-45F9-9B1D-9A07B7B7EC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4" name="Freeform 29">
              <a:extLst>
                <a:ext uri="{FF2B5EF4-FFF2-40B4-BE49-F238E27FC236}">
                  <a16:creationId xmlns:a16="http://schemas.microsoft.com/office/drawing/2014/main" id="{AE9902B2-8153-48DE-9047-403A7E404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" name="Freeform 30">
              <a:extLst>
                <a:ext uri="{FF2B5EF4-FFF2-40B4-BE49-F238E27FC236}">
                  <a16:creationId xmlns:a16="http://schemas.microsoft.com/office/drawing/2014/main" id="{9E8AED42-EF6D-4153-A82F-4BBC77D31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" name="Freeform 31">
              <a:extLst>
                <a:ext uri="{FF2B5EF4-FFF2-40B4-BE49-F238E27FC236}">
                  <a16:creationId xmlns:a16="http://schemas.microsoft.com/office/drawing/2014/main" id="{DAD404D2-BC09-443F-AD04-A876AB83B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" name="Freeform 32">
              <a:extLst>
                <a:ext uri="{FF2B5EF4-FFF2-40B4-BE49-F238E27FC236}">
                  <a16:creationId xmlns:a16="http://schemas.microsoft.com/office/drawing/2014/main" id="{8711EAF7-9137-4667-925F-E9237D3F3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C809B4BF-5A47-492F-B62E-D2FCC9C6F563}"/>
              </a:ext>
            </a:extLst>
          </p:cNvPr>
          <p:cNvSpPr/>
          <p:nvPr/>
        </p:nvSpPr>
        <p:spPr>
          <a:xfrm>
            <a:off x="776675" y="1107053"/>
            <a:ext cx="2245803" cy="4404730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: zaokrąglone rogi 7">
            <a:extLst>
              <a:ext uri="{FF2B5EF4-FFF2-40B4-BE49-F238E27FC236}">
                <a16:creationId xmlns:a16="http://schemas.microsoft.com/office/drawing/2014/main" id="{422BFE20-48D0-48F5-9CDB-6429DD583452}"/>
              </a:ext>
            </a:extLst>
          </p:cNvPr>
          <p:cNvSpPr/>
          <p:nvPr/>
        </p:nvSpPr>
        <p:spPr>
          <a:xfrm>
            <a:off x="3385437" y="1107053"/>
            <a:ext cx="2245803" cy="4404730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: zaokrąglone rogi 9">
            <a:extLst>
              <a:ext uri="{FF2B5EF4-FFF2-40B4-BE49-F238E27FC236}">
                <a16:creationId xmlns:a16="http://schemas.microsoft.com/office/drawing/2014/main" id="{5B4AD84B-132B-4164-B889-93C7E1B7DD70}"/>
              </a:ext>
            </a:extLst>
          </p:cNvPr>
          <p:cNvSpPr/>
          <p:nvPr/>
        </p:nvSpPr>
        <p:spPr>
          <a:xfrm>
            <a:off x="5994251" y="1087722"/>
            <a:ext cx="2245803" cy="4404730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6" name="pole tekstowe 65">
            <a:extLst>
              <a:ext uri="{FF2B5EF4-FFF2-40B4-BE49-F238E27FC236}">
                <a16:creationId xmlns:a16="http://schemas.microsoft.com/office/drawing/2014/main" id="{F598D703-F034-4BCC-BFB1-3992C77CB63C}"/>
              </a:ext>
            </a:extLst>
          </p:cNvPr>
          <p:cNvSpPr txBox="1"/>
          <p:nvPr/>
        </p:nvSpPr>
        <p:spPr>
          <a:xfrm>
            <a:off x="731386" y="5638108"/>
            <a:ext cx="41813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l-PL" sz="800" i="1">
                <a:solidFill>
                  <a:prstClr val="white">
                    <a:lumMod val="65000"/>
                  </a:prstClr>
                </a:solidFill>
              </a:rPr>
              <a:t>Odpowiadający: wszyscy badani, n=1004.</a:t>
            </a:r>
          </a:p>
        </p:txBody>
      </p:sp>
      <p:sp>
        <p:nvSpPr>
          <p:cNvPr id="70" name="Prostokąt 69">
            <a:extLst>
              <a:ext uri="{FF2B5EF4-FFF2-40B4-BE49-F238E27FC236}">
                <a16:creationId xmlns:a16="http://schemas.microsoft.com/office/drawing/2014/main" id="{6D548678-DCA2-493F-B9D3-9A5FC0B97ECC}"/>
              </a:ext>
            </a:extLst>
          </p:cNvPr>
          <p:cNvSpPr/>
          <p:nvPr/>
        </p:nvSpPr>
        <p:spPr>
          <a:xfrm rot="16200000">
            <a:off x="3911835" y="3621334"/>
            <a:ext cx="83119" cy="77824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8" name="Prostokąt 77">
            <a:extLst>
              <a:ext uri="{FF2B5EF4-FFF2-40B4-BE49-F238E27FC236}">
                <a16:creationId xmlns:a16="http://schemas.microsoft.com/office/drawing/2014/main" id="{CFD19235-F39A-4448-A4C9-92994666E45C}"/>
              </a:ext>
            </a:extLst>
          </p:cNvPr>
          <p:cNvSpPr/>
          <p:nvPr/>
        </p:nvSpPr>
        <p:spPr>
          <a:xfrm rot="16200000">
            <a:off x="3913496" y="3898044"/>
            <a:ext cx="83119" cy="77824"/>
          </a:xfrm>
          <a:prstGeom prst="rect">
            <a:avLst/>
          </a:prstGeom>
          <a:solidFill>
            <a:srgbClr val="AE7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9" name="Prostokąt 78">
            <a:extLst>
              <a:ext uri="{FF2B5EF4-FFF2-40B4-BE49-F238E27FC236}">
                <a16:creationId xmlns:a16="http://schemas.microsoft.com/office/drawing/2014/main" id="{E8762A09-0080-44EB-9145-E1EA7A40466C}"/>
              </a:ext>
            </a:extLst>
          </p:cNvPr>
          <p:cNvSpPr/>
          <p:nvPr/>
        </p:nvSpPr>
        <p:spPr>
          <a:xfrm rot="16200000">
            <a:off x="3911836" y="4735082"/>
            <a:ext cx="83119" cy="77824"/>
          </a:xfrm>
          <a:prstGeom prst="rect">
            <a:avLst/>
          </a:prstGeom>
          <a:solidFill>
            <a:srgbClr val="ABC1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0" name="Prostokąt 79">
            <a:extLst>
              <a:ext uri="{FF2B5EF4-FFF2-40B4-BE49-F238E27FC236}">
                <a16:creationId xmlns:a16="http://schemas.microsoft.com/office/drawing/2014/main" id="{E5B9ACD5-A0CD-4585-8E43-FEFCE46A3A28}"/>
              </a:ext>
            </a:extLst>
          </p:cNvPr>
          <p:cNvSpPr/>
          <p:nvPr/>
        </p:nvSpPr>
        <p:spPr>
          <a:xfrm rot="16200000">
            <a:off x="3911989" y="4177963"/>
            <a:ext cx="83119" cy="77824"/>
          </a:xfrm>
          <a:prstGeom prst="rect">
            <a:avLst/>
          </a:prstGeom>
          <a:solidFill>
            <a:srgbClr val="E3A4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1" name="Prostokąt 80">
            <a:extLst>
              <a:ext uri="{FF2B5EF4-FFF2-40B4-BE49-F238E27FC236}">
                <a16:creationId xmlns:a16="http://schemas.microsoft.com/office/drawing/2014/main" id="{6F86ABD1-DCF2-44F1-B053-E81480DCE76A}"/>
              </a:ext>
            </a:extLst>
          </p:cNvPr>
          <p:cNvSpPr/>
          <p:nvPr/>
        </p:nvSpPr>
        <p:spPr>
          <a:xfrm rot="16200000">
            <a:off x="3911836" y="4455254"/>
            <a:ext cx="83119" cy="77824"/>
          </a:xfrm>
          <a:prstGeom prst="rect">
            <a:avLst/>
          </a:prstGeom>
          <a:solidFill>
            <a:srgbClr val="647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7" name="Prostokąt 86">
            <a:extLst>
              <a:ext uri="{FF2B5EF4-FFF2-40B4-BE49-F238E27FC236}">
                <a16:creationId xmlns:a16="http://schemas.microsoft.com/office/drawing/2014/main" id="{0F3236D0-1B07-4745-BBA7-7EE744E99B46}"/>
              </a:ext>
            </a:extLst>
          </p:cNvPr>
          <p:cNvSpPr/>
          <p:nvPr/>
        </p:nvSpPr>
        <p:spPr>
          <a:xfrm rot="16200000">
            <a:off x="3911836" y="4992542"/>
            <a:ext cx="83119" cy="77824"/>
          </a:xfrm>
          <a:prstGeom prst="rect">
            <a:avLst/>
          </a:prstGeom>
          <a:solidFill>
            <a:srgbClr val="CDC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88" name="Wykres 87">
            <a:extLst>
              <a:ext uri="{FF2B5EF4-FFF2-40B4-BE49-F238E27FC236}">
                <a16:creationId xmlns:a16="http://schemas.microsoft.com/office/drawing/2014/main" id="{FB83C68F-9DEB-4CF2-A8F5-6118649C00FD}"/>
              </a:ext>
            </a:extLst>
          </p:cNvPr>
          <p:cNvGraphicFramePr/>
          <p:nvPr/>
        </p:nvGraphicFramePr>
        <p:xfrm>
          <a:off x="5849538" y="3412855"/>
          <a:ext cx="2726541" cy="1727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89" name="Prostokąt 88">
            <a:extLst>
              <a:ext uri="{FF2B5EF4-FFF2-40B4-BE49-F238E27FC236}">
                <a16:creationId xmlns:a16="http://schemas.microsoft.com/office/drawing/2014/main" id="{B1FA4EBD-98EB-4563-9EBA-A2B34EB4B51E}"/>
              </a:ext>
            </a:extLst>
          </p:cNvPr>
          <p:cNvSpPr/>
          <p:nvPr/>
        </p:nvSpPr>
        <p:spPr>
          <a:xfrm rot="16200000">
            <a:off x="6592602" y="3559780"/>
            <a:ext cx="83119" cy="77824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0" name="Prostokąt 89">
            <a:extLst>
              <a:ext uri="{FF2B5EF4-FFF2-40B4-BE49-F238E27FC236}">
                <a16:creationId xmlns:a16="http://schemas.microsoft.com/office/drawing/2014/main" id="{45287D2A-8B40-4E26-80FE-62C71BF0B923}"/>
              </a:ext>
            </a:extLst>
          </p:cNvPr>
          <p:cNvSpPr/>
          <p:nvPr/>
        </p:nvSpPr>
        <p:spPr>
          <a:xfrm rot="16200000">
            <a:off x="6587913" y="3881390"/>
            <a:ext cx="83119" cy="77824"/>
          </a:xfrm>
          <a:prstGeom prst="rect">
            <a:avLst/>
          </a:prstGeom>
          <a:solidFill>
            <a:srgbClr val="AE7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1" name="Prostokąt 90">
            <a:extLst>
              <a:ext uri="{FF2B5EF4-FFF2-40B4-BE49-F238E27FC236}">
                <a16:creationId xmlns:a16="http://schemas.microsoft.com/office/drawing/2014/main" id="{871D2246-B361-49E5-B9E1-D8BA9C6ED43F}"/>
              </a:ext>
            </a:extLst>
          </p:cNvPr>
          <p:cNvSpPr/>
          <p:nvPr/>
        </p:nvSpPr>
        <p:spPr>
          <a:xfrm rot="16200000">
            <a:off x="6592604" y="4846218"/>
            <a:ext cx="83119" cy="77824"/>
          </a:xfrm>
          <a:prstGeom prst="rect">
            <a:avLst/>
          </a:prstGeom>
          <a:solidFill>
            <a:srgbClr val="ABC1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2" name="Prostokąt 91">
            <a:extLst>
              <a:ext uri="{FF2B5EF4-FFF2-40B4-BE49-F238E27FC236}">
                <a16:creationId xmlns:a16="http://schemas.microsoft.com/office/drawing/2014/main" id="{9C6322F7-E2B7-41EF-8F0F-90B8441D5A89}"/>
              </a:ext>
            </a:extLst>
          </p:cNvPr>
          <p:cNvSpPr/>
          <p:nvPr/>
        </p:nvSpPr>
        <p:spPr>
          <a:xfrm rot="16200000">
            <a:off x="6592756" y="4203000"/>
            <a:ext cx="83119" cy="77824"/>
          </a:xfrm>
          <a:prstGeom prst="rect">
            <a:avLst/>
          </a:prstGeom>
          <a:solidFill>
            <a:srgbClr val="E3A4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3" name="Prostokąt 92">
            <a:extLst>
              <a:ext uri="{FF2B5EF4-FFF2-40B4-BE49-F238E27FC236}">
                <a16:creationId xmlns:a16="http://schemas.microsoft.com/office/drawing/2014/main" id="{7B8188C7-8AE1-47AB-BDA4-077CA88BC6BA}"/>
              </a:ext>
            </a:extLst>
          </p:cNvPr>
          <p:cNvSpPr/>
          <p:nvPr/>
        </p:nvSpPr>
        <p:spPr>
          <a:xfrm rot="16200000">
            <a:off x="6592603" y="4524610"/>
            <a:ext cx="83119" cy="77824"/>
          </a:xfrm>
          <a:prstGeom prst="rect">
            <a:avLst/>
          </a:prstGeom>
          <a:solidFill>
            <a:srgbClr val="647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15910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0" name="Wykres 69" descr="Wykres kołowy przedstawiający sytuację zawodową. &#10;&#10;Osoby pracujące stanowią 62% badanych, emeryci i renciści 29%, uczniowie i studenci 5%, osoby niepracujące 9% oraz 1% badanych odmówiło odpowiedzi.">
            <a:extLst>
              <a:ext uri="{FF2B5EF4-FFF2-40B4-BE49-F238E27FC236}">
                <a16:creationId xmlns:a16="http://schemas.microsoft.com/office/drawing/2014/main" id="{BBC2331A-703A-4B47-8BCC-0E4D4E839C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92971331"/>
              </p:ext>
            </p:extLst>
          </p:nvPr>
        </p:nvGraphicFramePr>
        <p:xfrm>
          <a:off x="4853733" y="1613813"/>
          <a:ext cx="3279890" cy="1837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3" name="Wykres 82" descr="Wykres kołowy przedstawiający wielkość gospodarstwa domowego. &#10;&#10;12% respondentów mieszka samotnie, 29% gospodarstw domowych składa się z 2 osób, 21% z 3 osób, 21% z 4 osób, 15% z 5 i więcej osób oraz 1% badanych odmówiło odpowiedzi.">
            <a:extLst>
              <a:ext uri="{FF2B5EF4-FFF2-40B4-BE49-F238E27FC236}">
                <a16:creationId xmlns:a16="http://schemas.microsoft.com/office/drawing/2014/main" id="{17A64461-24D3-4852-A8E4-3A3A0D3C33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3808191"/>
              </p:ext>
            </p:extLst>
          </p:nvPr>
        </p:nvGraphicFramePr>
        <p:xfrm>
          <a:off x="1742467" y="1572205"/>
          <a:ext cx="3608921" cy="18828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9" name="Wykres 58" descr="Wykres kołowy przedstawiający przeciętny całkowity dochód na 1 członka rodziny netto. &#10;&#10;Dochód do 1500 złotych ma 21% respondentów, 1501-2500 złotych 30%, powyżej 2500 złotych 40% oraz odpowiedzi odmówiło 10% badanych.">
            <a:extLst>
              <a:ext uri="{FF2B5EF4-FFF2-40B4-BE49-F238E27FC236}">
                <a16:creationId xmlns:a16="http://schemas.microsoft.com/office/drawing/2014/main" id="{5322D446-047A-45E2-BB0C-966D1AD8FD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022482"/>
              </p:ext>
            </p:extLst>
          </p:nvPr>
        </p:nvGraphicFramePr>
        <p:xfrm>
          <a:off x="-235106" y="1524580"/>
          <a:ext cx="2999649" cy="18828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87" name="Grupa 86">
            <a:extLst>
              <a:ext uri="{FF2B5EF4-FFF2-40B4-BE49-F238E27FC236}">
                <a16:creationId xmlns:a16="http://schemas.microsoft.com/office/drawing/2014/main" id="{5B0F528E-4F22-4FD3-AE73-C25653019E43}"/>
              </a:ext>
            </a:extLst>
          </p:cNvPr>
          <p:cNvGrpSpPr/>
          <p:nvPr/>
        </p:nvGrpSpPr>
        <p:grpSpPr>
          <a:xfrm>
            <a:off x="3537209" y="1168258"/>
            <a:ext cx="2448272" cy="435384"/>
            <a:chOff x="5863107" y="842566"/>
            <a:chExt cx="1813072" cy="435384"/>
          </a:xfrm>
        </p:grpSpPr>
        <p:sp>
          <p:nvSpPr>
            <p:cNvPr id="88" name="pole tekstowe 87">
              <a:extLst>
                <a:ext uri="{FF2B5EF4-FFF2-40B4-BE49-F238E27FC236}">
                  <a16:creationId xmlns:a16="http://schemas.microsoft.com/office/drawing/2014/main" id="{35FDE917-E438-4E82-88D2-FE8CF89BE464}"/>
                </a:ext>
              </a:extLst>
            </p:cNvPr>
            <p:cNvSpPr txBox="1"/>
            <p:nvPr/>
          </p:nvSpPr>
          <p:spPr>
            <a:xfrm>
              <a:off x="5863107" y="842566"/>
              <a:ext cx="1813072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l-PL" sz="1000"/>
                <a:t>wielkość </a:t>
              </a:r>
            </a:p>
            <a:p>
              <a:r>
                <a:rPr lang="pl-PL" sz="1000"/>
                <a:t>gospodarstwa domowego</a:t>
              </a:r>
            </a:p>
          </p:txBody>
        </p:sp>
        <p:cxnSp>
          <p:nvCxnSpPr>
            <p:cNvPr id="89" name="Łącznik prosty 88">
              <a:extLst>
                <a:ext uri="{FF2B5EF4-FFF2-40B4-BE49-F238E27FC236}">
                  <a16:creationId xmlns:a16="http://schemas.microsoft.com/office/drawing/2014/main" id="{65BA6FA8-172C-4C7E-AD6F-F441B7D2082A}"/>
                </a:ext>
              </a:extLst>
            </p:cNvPr>
            <p:cNvCxnSpPr/>
            <p:nvPr/>
          </p:nvCxnSpPr>
          <p:spPr>
            <a:xfrm>
              <a:off x="5921468" y="1277950"/>
              <a:ext cx="1440000" cy="0"/>
            </a:xfrm>
            <a:prstGeom prst="line">
              <a:avLst/>
            </a:prstGeom>
            <a:ln w="3175">
              <a:gradFill flip="none" rotWithShape="1">
                <a:gsLst>
                  <a:gs pos="15000">
                    <a:schemeClr val="accent4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D707A642-77E7-45D9-B984-4255EC1F9C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/>
              <a:t>Struktura próby (2/3)</a:t>
            </a:r>
          </a:p>
        </p:txBody>
      </p:sp>
      <p:cxnSp>
        <p:nvCxnSpPr>
          <p:cNvPr id="56" name="Łącznik prosty 55">
            <a:extLst>
              <a:ext uri="{FF2B5EF4-FFF2-40B4-BE49-F238E27FC236}">
                <a16:creationId xmlns:a16="http://schemas.microsoft.com/office/drawing/2014/main" id="{AD6C5E94-DB95-4E7F-AB16-D0A2B4E21C02}"/>
              </a:ext>
            </a:extLst>
          </p:cNvPr>
          <p:cNvCxnSpPr/>
          <p:nvPr/>
        </p:nvCxnSpPr>
        <p:spPr>
          <a:xfrm>
            <a:off x="961088" y="1585498"/>
            <a:ext cx="1980000" cy="0"/>
          </a:xfrm>
          <a:prstGeom prst="line">
            <a:avLst/>
          </a:prstGeom>
          <a:ln w="3175">
            <a:gradFill flip="none" rotWithShape="1">
              <a:gsLst>
                <a:gs pos="15000">
                  <a:schemeClr val="accent4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pole tekstowe 56">
            <a:extLst>
              <a:ext uri="{FF2B5EF4-FFF2-40B4-BE49-F238E27FC236}">
                <a16:creationId xmlns:a16="http://schemas.microsoft.com/office/drawing/2014/main" id="{6E4D4AC8-8C02-4580-BB43-E076C55247AC}"/>
              </a:ext>
            </a:extLst>
          </p:cNvPr>
          <p:cNvSpPr txBox="1"/>
          <p:nvPr/>
        </p:nvSpPr>
        <p:spPr>
          <a:xfrm>
            <a:off x="903946" y="1169902"/>
            <a:ext cx="2031325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1000"/>
              <a:t>przeciętny całkowity dochód </a:t>
            </a:r>
            <a:br>
              <a:rPr lang="pl-PL" sz="1000"/>
            </a:br>
            <a:r>
              <a:rPr lang="pl-PL" sz="1000"/>
              <a:t>na 1 członka rodziny (netto)</a:t>
            </a:r>
          </a:p>
        </p:txBody>
      </p:sp>
      <p:grpSp>
        <p:nvGrpSpPr>
          <p:cNvPr id="21" name="Grupa 20">
            <a:extLst>
              <a:ext uri="{FF2B5EF4-FFF2-40B4-BE49-F238E27FC236}">
                <a16:creationId xmlns:a16="http://schemas.microsoft.com/office/drawing/2014/main" id="{3B8CC816-5521-446D-B315-81248E04AEB8}"/>
              </a:ext>
            </a:extLst>
          </p:cNvPr>
          <p:cNvGrpSpPr/>
          <p:nvPr/>
        </p:nvGrpSpPr>
        <p:grpSpPr>
          <a:xfrm>
            <a:off x="1828184" y="2322219"/>
            <a:ext cx="286927" cy="274910"/>
            <a:chOff x="3044208" y="3927440"/>
            <a:chExt cx="286927" cy="274910"/>
          </a:xfrm>
        </p:grpSpPr>
        <p:sp>
          <p:nvSpPr>
            <p:cNvPr id="61" name="Freeform 108">
              <a:extLst>
                <a:ext uri="{FF2B5EF4-FFF2-40B4-BE49-F238E27FC236}">
                  <a16:creationId xmlns:a16="http://schemas.microsoft.com/office/drawing/2014/main" id="{07F546BC-740D-4F74-A632-83CEAD86C2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44208" y="3974788"/>
              <a:ext cx="281273" cy="227562"/>
            </a:xfrm>
            <a:custGeom>
              <a:avLst/>
              <a:gdLst>
                <a:gd name="T0" fmla="*/ 38 w 1591"/>
                <a:gd name="T1" fmla="*/ 67 h 1286"/>
                <a:gd name="T2" fmla="*/ 43 w 1591"/>
                <a:gd name="T3" fmla="*/ 41 h 1286"/>
                <a:gd name="T4" fmla="*/ 58 w 1591"/>
                <a:gd name="T5" fmla="*/ 19 h 1286"/>
                <a:gd name="T6" fmla="*/ 79 w 1591"/>
                <a:gd name="T7" fmla="*/ 5 h 1286"/>
                <a:gd name="T8" fmla="*/ 105 w 1591"/>
                <a:gd name="T9" fmla="*/ 0 h 1286"/>
                <a:gd name="T10" fmla="*/ 120 w 1591"/>
                <a:gd name="T11" fmla="*/ 96 h 1286"/>
                <a:gd name="T12" fmla="*/ 83 w 1591"/>
                <a:gd name="T13" fmla="*/ 96 h 1286"/>
                <a:gd name="T14" fmla="*/ 62 w 1591"/>
                <a:gd name="T15" fmla="*/ 95 h 1286"/>
                <a:gd name="T16" fmla="*/ 48 w 1591"/>
                <a:gd name="T17" fmla="*/ 88 h 1286"/>
                <a:gd name="T18" fmla="*/ 41 w 1591"/>
                <a:gd name="T19" fmla="*/ 79 h 1286"/>
                <a:gd name="T20" fmla="*/ 38 w 1591"/>
                <a:gd name="T21" fmla="*/ 67 h 1286"/>
                <a:gd name="T22" fmla="*/ 1447 w 1591"/>
                <a:gd name="T23" fmla="*/ 96 h 1286"/>
                <a:gd name="T24" fmla="*/ 1459 w 1591"/>
                <a:gd name="T25" fmla="*/ 97 h 1286"/>
                <a:gd name="T26" fmla="*/ 1472 w 1591"/>
                <a:gd name="T27" fmla="*/ 103 h 1286"/>
                <a:gd name="T28" fmla="*/ 1495 w 1591"/>
                <a:gd name="T29" fmla="*/ 118 h 1286"/>
                <a:gd name="T30" fmla="*/ 1511 w 1591"/>
                <a:gd name="T31" fmla="*/ 141 h 1286"/>
                <a:gd name="T32" fmla="*/ 1520 w 1591"/>
                <a:gd name="T33" fmla="*/ 167 h 1286"/>
                <a:gd name="T34" fmla="*/ 1521 w 1591"/>
                <a:gd name="T35" fmla="*/ 183 h 1286"/>
                <a:gd name="T36" fmla="*/ 1591 w 1591"/>
                <a:gd name="T37" fmla="*/ 311 h 1286"/>
                <a:gd name="T38" fmla="*/ 1591 w 1591"/>
                <a:gd name="T39" fmla="*/ 51 h 1286"/>
                <a:gd name="T40" fmla="*/ 1587 w 1591"/>
                <a:gd name="T41" fmla="*/ 31 h 1286"/>
                <a:gd name="T42" fmla="*/ 1577 w 1591"/>
                <a:gd name="T43" fmla="*/ 14 h 1286"/>
                <a:gd name="T44" fmla="*/ 1559 w 1591"/>
                <a:gd name="T45" fmla="*/ 4 h 1286"/>
                <a:gd name="T46" fmla="*/ 1540 w 1591"/>
                <a:gd name="T47" fmla="*/ 0 h 1286"/>
                <a:gd name="T48" fmla="*/ 1405 w 1591"/>
                <a:gd name="T49" fmla="*/ 96 h 1286"/>
                <a:gd name="T50" fmla="*/ 1447 w 1591"/>
                <a:gd name="T51" fmla="*/ 96 h 1286"/>
                <a:gd name="T52" fmla="*/ 1521 w 1591"/>
                <a:gd name="T53" fmla="*/ 920 h 1286"/>
                <a:gd name="T54" fmla="*/ 1540 w 1591"/>
                <a:gd name="T55" fmla="*/ 1154 h 1286"/>
                <a:gd name="T56" fmla="*/ 1550 w 1591"/>
                <a:gd name="T57" fmla="*/ 1153 h 1286"/>
                <a:gd name="T58" fmla="*/ 1569 w 1591"/>
                <a:gd name="T59" fmla="*/ 1146 h 1286"/>
                <a:gd name="T60" fmla="*/ 1582 w 1591"/>
                <a:gd name="T61" fmla="*/ 1131 h 1286"/>
                <a:gd name="T62" fmla="*/ 1590 w 1591"/>
                <a:gd name="T63" fmla="*/ 1113 h 1286"/>
                <a:gd name="T64" fmla="*/ 1591 w 1591"/>
                <a:gd name="T65" fmla="*/ 845 h 1286"/>
                <a:gd name="T66" fmla="*/ 1205 w 1591"/>
                <a:gd name="T67" fmla="*/ 931 h 1286"/>
                <a:gd name="T68" fmla="*/ 1205 w 1591"/>
                <a:gd name="T69" fmla="*/ 438 h 1286"/>
                <a:gd name="T70" fmla="*/ 1484 w 1591"/>
                <a:gd name="T71" fmla="*/ 431 h 1286"/>
                <a:gd name="T72" fmla="*/ 1484 w 1591"/>
                <a:gd name="T73" fmla="*/ 183 h 1286"/>
                <a:gd name="T74" fmla="*/ 1482 w 1591"/>
                <a:gd name="T75" fmla="*/ 166 h 1286"/>
                <a:gd name="T76" fmla="*/ 1474 w 1591"/>
                <a:gd name="T77" fmla="*/ 151 h 1286"/>
                <a:gd name="T78" fmla="*/ 1462 w 1591"/>
                <a:gd name="T79" fmla="*/ 141 h 1286"/>
                <a:gd name="T80" fmla="*/ 1447 w 1591"/>
                <a:gd name="T81" fmla="*/ 133 h 1286"/>
                <a:gd name="T82" fmla="*/ 245 w 1591"/>
                <a:gd name="T83" fmla="*/ 133 h 1286"/>
                <a:gd name="T84" fmla="*/ 244 w 1591"/>
                <a:gd name="T85" fmla="*/ 134 h 1286"/>
                <a:gd name="T86" fmla="*/ 67 w 1591"/>
                <a:gd name="T87" fmla="*/ 134 h 1286"/>
                <a:gd name="T88" fmla="*/ 47 w 1591"/>
                <a:gd name="T89" fmla="*/ 132 h 1286"/>
                <a:gd name="T90" fmla="*/ 31 w 1591"/>
                <a:gd name="T91" fmla="*/ 125 h 1286"/>
                <a:gd name="T92" fmla="*/ 19 w 1591"/>
                <a:gd name="T93" fmla="*/ 114 h 1286"/>
                <a:gd name="T94" fmla="*/ 5 w 1591"/>
                <a:gd name="T95" fmla="*/ 93 h 1286"/>
                <a:gd name="T96" fmla="*/ 0 w 1591"/>
                <a:gd name="T97" fmla="*/ 72 h 1286"/>
                <a:gd name="T98" fmla="*/ 0 w 1591"/>
                <a:gd name="T99" fmla="*/ 1234 h 1286"/>
                <a:gd name="T100" fmla="*/ 4 w 1591"/>
                <a:gd name="T101" fmla="*/ 1254 h 1286"/>
                <a:gd name="T102" fmla="*/ 15 w 1591"/>
                <a:gd name="T103" fmla="*/ 1271 h 1286"/>
                <a:gd name="T104" fmla="*/ 31 w 1591"/>
                <a:gd name="T105" fmla="*/ 1282 h 1286"/>
                <a:gd name="T106" fmla="*/ 52 w 1591"/>
                <a:gd name="T107" fmla="*/ 1286 h 1286"/>
                <a:gd name="T108" fmla="*/ 1433 w 1591"/>
                <a:gd name="T109" fmla="*/ 1286 h 1286"/>
                <a:gd name="T110" fmla="*/ 1452 w 1591"/>
                <a:gd name="T111" fmla="*/ 1282 h 1286"/>
                <a:gd name="T112" fmla="*/ 1468 w 1591"/>
                <a:gd name="T113" fmla="*/ 1271 h 1286"/>
                <a:gd name="T114" fmla="*/ 1480 w 1591"/>
                <a:gd name="T115" fmla="*/ 1254 h 1286"/>
                <a:gd name="T116" fmla="*/ 1484 w 1591"/>
                <a:gd name="T117" fmla="*/ 1234 h 1286"/>
                <a:gd name="T118" fmla="*/ 1205 w 1591"/>
                <a:gd name="T119" fmla="*/ 931 h 1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591" h="1286">
                  <a:moveTo>
                    <a:pt x="38" y="67"/>
                  </a:moveTo>
                  <a:lnTo>
                    <a:pt x="38" y="67"/>
                  </a:lnTo>
                  <a:lnTo>
                    <a:pt x="39" y="52"/>
                  </a:lnTo>
                  <a:lnTo>
                    <a:pt x="43" y="41"/>
                  </a:lnTo>
                  <a:lnTo>
                    <a:pt x="48" y="29"/>
                  </a:lnTo>
                  <a:lnTo>
                    <a:pt x="58" y="19"/>
                  </a:lnTo>
                  <a:lnTo>
                    <a:pt x="67" y="10"/>
                  </a:lnTo>
                  <a:lnTo>
                    <a:pt x="79" y="5"/>
                  </a:lnTo>
                  <a:lnTo>
                    <a:pt x="91" y="1"/>
                  </a:lnTo>
                  <a:lnTo>
                    <a:pt x="105" y="0"/>
                  </a:lnTo>
                  <a:lnTo>
                    <a:pt x="332" y="0"/>
                  </a:lnTo>
                  <a:lnTo>
                    <a:pt x="120" y="96"/>
                  </a:lnTo>
                  <a:lnTo>
                    <a:pt x="83" y="96"/>
                  </a:lnTo>
                  <a:lnTo>
                    <a:pt x="83" y="96"/>
                  </a:lnTo>
                  <a:lnTo>
                    <a:pt x="71" y="96"/>
                  </a:lnTo>
                  <a:lnTo>
                    <a:pt x="62" y="95"/>
                  </a:lnTo>
                  <a:lnTo>
                    <a:pt x="54" y="92"/>
                  </a:lnTo>
                  <a:lnTo>
                    <a:pt x="48" y="88"/>
                  </a:lnTo>
                  <a:lnTo>
                    <a:pt x="43" y="84"/>
                  </a:lnTo>
                  <a:lnTo>
                    <a:pt x="41" y="79"/>
                  </a:lnTo>
                  <a:lnTo>
                    <a:pt x="38" y="72"/>
                  </a:lnTo>
                  <a:lnTo>
                    <a:pt x="38" y="67"/>
                  </a:lnTo>
                  <a:lnTo>
                    <a:pt x="38" y="67"/>
                  </a:lnTo>
                  <a:close/>
                  <a:moveTo>
                    <a:pt x="1447" y="96"/>
                  </a:moveTo>
                  <a:lnTo>
                    <a:pt x="1454" y="96"/>
                  </a:lnTo>
                  <a:lnTo>
                    <a:pt x="1459" y="97"/>
                  </a:lnTo>
                  <a:lnTo>
                    <a:pt x="1459" y="97"/>
                  </a:lnTo>
                  <a:lnTo>
                    <a:pt x="1472" y="103"/>
                  </a:lnTo>
                  <a:lnTo>
                    <a:pt x="1484" y="111"/>
                  </a:lnTo>
                  <a:lnTo>
                    <a:pt x="1495" y="118"/>
                  </a:lnTo>
                  <a:lnTo>
                    <a:pt x="1504" y="129"/>
                  </a:lnTo>
                  <a:lnTo>
                    <a:pt x="1511" y="141"/>
                  </a:lnTo>
                  <a:lnTo>
                    <a:pt x="1517" y="154"/>
                  </a:lnTo>
                  <a:lnTo>
                    <a:pt x="1520" y="167"/>
                  </a:lnTo>
                  <a:lnTo>
                    <a:pt x="1521" y="183"/>
                  </a:lnTo>
                  <a:lnTo>
                    <a:pt x="1521" y="183"/>
                  </a:lnTo>
                  <a:lnTo>
                    <a:pt x="1521" y="389"/>
                  </a:lnTo>
                  <a:lnTo>
                    <a:pt x="1591" y="311"/>
                  </a:lnTo>
                  <a:lnTo>
                    <a:pt x="1591" y="51"/>
                  </a:lnTo>
                  <a:lnTo>
                    <a:pt x="1591" y="51"/>
                  </a:lnTo>
                  <a:lnTo>
                    <a:pt x="1590" y="41"/>
                  </a:lnTo>
                  <a:lnTo>
                    <a:pt x="1587" y="31"/>
                  </a:lnTo>
                  <a:lnTo>
                    <a:pt x="1582" y="22"/>
                  </a:lnTo>
                  <a:lnTo>
                    <a:pt x="1577" y="14"/>
                  </a:lnTo>
                  <a:lnTo>
                    <a:pt x="1569" y="8"/>
                  </a:lnTo>
                  <a:lnTo>
                    <a:pt x="1559" y="4"/>
                  </a:lnTo>
                  <a:lnTo>
                    <a:pt x="1550" y="0"/>
                  </a:lnTo>
                  <a:lnTo>
                    <a:pt x="1540" y="0"/>
                  </a:lnTo>
                  <a:lnTo>
                    <a:pt x="1377" y="0"/>
                  </a:lnTo>
                  <a:lnTo>
                    <a:pt x="1405" y="96"/>
                  </a:lnTo>
                  <a:lnTo>
                    <a:pt x="1405" y="96"/>
                  </a:lnTo>
                  <a:lnTo>
                    <a:pt x="1447" y="96"/>
                  </a:lnTo>
                  <a:lnTo>
                    <a:pt x="1447" y="96"/>
                  </a:lnTo>
                  <a:close/>
                  <a:moveTo>
                    <a:pt x="1521" y="920"/>
                  </a:moveTo>
                  <a:lnTo>
                    <a:pt x="1521" y="1154"/>
                  </a:lnTo>
                  <a:lnTo>
                    <a:pt x="1540" y="1154"/>
                  </a:lnTo>
                  <a:lnTo>
                    <a:pt x="1540" y="1154"/>
                  </a:lnTo>
                  <a:lnTo>
                    <a:pt x="1550" y="1153"/>
                  </a:lnTo>
                  <a:lnTo>
                    <a:pt x="1559" y="1150"/>
                  </a:lnTo>
                  <a:lnTo>
                    <a:pt x="1569" y="1146"/>
                  </a:lnTo>
                  <a:lnTo>
                    <a:pt x="1577" y="1139"/>
                  </a:lnTo>
                  <a:lnTo>
                    <a:pt x="1582" y="1131"/>
                  </a:lnTo>
                  <a:lnTo>
                    <a:pt x="1587" y="1122"/>
                  </a:lnTo>
                  <a:lnTo>
                    <a:pt x="1590" y="1113"/>
                  </a:lnTo>
                  <a:lnTo>
                    <a:pt x="1591" y="1102"/>
                  </a:lnTo>
                  <a:lnTo>
                    <a:pt x="1591" y="845"/>
                  </a:lnTo>
                  <a:lnTo>
                    <a:pt x="1521" y="920"/>
                  </a:lnTo>
                  <a:close/>
                  <a:moveTo>
                    <a:pt x="1205" y="931"/>
                  </a:moveTo>
                  <a:lnTo>
                    <a:pt x="1056" y="684"/>
                  </a:lnTo>
                  <a:lnTo>
                    <a:pt x="1205" y="438"/>
                  </a:lnTo>
                  <a:lnTo>
                    <a:pt x="1479" y="438"/>
                  </a:lnTo>
                  <a:lnTo>
                    <a:pt x="1484" y="431"/>
                  </a:lnTo>
                  <a:lnTo>
                    <a:pt x="1484" y="183"/>
                  </a:lnTo>
                  <a:lnTo>
                    <a:pt x="1484" y="183"/>
                  </a:lnTo>
                  <a:lnTo>
                    <a:pt x="1483" y="174"/>
                  </a:lnTo>
                  <a:lnTo>
                    <a:pt x="1482" y="166"/>
                  </a:lnTo>
                  <a:lnTo>
                    <a:pt x="1478" y="158"/>
                  </a:lnTo>
                  <a:lnTo>
                    <a:pt x="1474" y="151"/>
                  </a:lnTo>
                  <a:lnTo>
                    <a:pt x="1468" y="146"/>
                  </a:lnTo>
                  <a:lnTo>
                    <a:pt x="1462" y="141"/>
                  </a:lnTo>
                  <a:lnTo>
                    <a:pt x="1455" y="137"/>
                  </a:lnTo>
                  <a:lnTo>
                    <a:pt x="1447" y="133"/>
                  </a:lnTo>
                  <a:lnTo>
                    <a:pt x="1447" y="133"/>
                  </a:lnTo>
                  <a:lnTo>
                    <a:pt x="245" y="133"/>
                  </a:lnTo>
                  <a:lnTo>
                    <a:pt x="245" y="133"/>
                  </a:lnTo>
                  <a:lnTo>
                    <a:pt x="244" y="134"/>
                  </a:lnTo>
                  <a:lnTo>
                    <a:pt x="67" y="134"/>
                  </a:lnTo>
                  <a:lnTo>
                    <a:pt x="67" y="134"/>
                  </a:lnTo>
                  <a:lnTo>
                    <a:pt x="56" y="133"/>
                  </a:lnTo>
                  <a:lnTo>
                    <a:pt x="47" y="132"/>
                  </a:lnTo>
                  <a:lnTo>
                    <a:pt x="39" y="128"/>
                  </a:lnTo>
                  <a:lnTo>
                    <a:pt x="31" y="125"/>
                  </a:lnTo>
                  <a:lnTo>
                    <a:pt x="25" y="120"/>
                  </a:lnTo>
                  <a:lnTo>
                    <a:pt x="19" y="114"/>
                  </a:lnTo>
                  <a:lnTo>
                    <a:pt x="11" y="104"/>
                  </a:lnTo>
                  <a:lnTo>
                    <a:pt x="5" y="93"/>
                  </a:lnTo>
                  <a:lnTo>
                    <a:pt x="2" y="83"/>
                  </a:lnTo>
                  <a:lnTo>
                    <a:pt x="0" y="72"/>
                  </a:lnTo>
                  <a:lnTo>
                    <a:pt x="0" y="1234"/>
                  </a:lnTo>
                  <a:lnTo>
                    <a:pt x="0" y="1234"/>
                  </a:lnTo>
                  <a:lnTo>
                    <a:pt x="1" y="1245"/>
                  </a:lnTo>
                  <a:lnTo>
                    <a:pt x="4" y="1254"/>
                  </a:lnTo>
                  <a:lnTo>
                    <a:pt x="9" y="1264"/>
                  </a:lnTo>
                  <a:lnTo>
                    <a:pt x="15" y="1271"/>
                  </a:lnTo>
                  <a:lnTo>
                    <a:pt x="23" y="1277"/>
                  </a:lnTo>
                  <a:lnTo>
                    <a:pt x="31" y="1282"/>
                  </a:lnTo>
                  <a:lnTo>
                    <a:pt x="42" y="1285"/>
                  </a:lnTo>
                  <a:lnTo>
                    <a:pt x="52" y="1286"/>
                  </a:lnTo>
                  <a:lnTo>
                    <a:pt x="1433" y="1286"/>
                  </a:lnTo>
                  <a:lnTo>
                    <a:pt x="1433" y="1286"/>
                  </a:lnTo>
                  <a:lnTo>
                    <a:pt x="1443" y="1285"/>
                  </a:lnTo>
                  <a:lnTo>
                    <a:pt x="1452" y="1282"/>
                  </a:lnTo>
                  <a:lnTo>
                    <a:pt x="1462" y="1277"/>
                  </a:lnTo>
                  <a:lnTo>
                    <a:pt x="1468" y="1271"/>
                  </a:lnTo>
                  <a:lnTo>
                    <a:pt x="1475" y="1264"/>
                  </a:lnTo>
                  <a:lnTo>
                    <a:pt x="1480" y="1254"/>
                  </a:lnTo>
                  <a:lnTo>
                    <a:pt x="1483" y="1245"/>
                  </a:lnTo>
                  <a:lnTo>
                    <a:pt x="1484" y="1234"/>
                  </a:lnTo>
                  <a:lnTo>
                    <a:pt x="1484" y="931"/>
                  </a:lnTo>
                  <a:lnTo>
                    <a:pt x="1205" y="93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2" name="Freeform 109">
              <a:extLst>
                <a:ext uri="{FF2B5EF4-FFF2-40B4-BE49-F238E27FC236}">
                  <a16:creationId xmlns:a16="http://schemas.microsoft.com/office/drawing/2014/main" id="{0CD0337C-DC20-4700-971C-58DF51BE4F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1664" y="3927440"/>
              <a:ext cx="151944" cy="65018"/>
            </a:xfrm>
            <a:custGeom>
              <a:avLst/>
              <a:gdLst>
                <a:gd name="T0" fmla="*/ 30 w 858"/>
                <a:gd name="T1" fmla="*/ 366 h 366"/>
                <a:gd name="T2" fmla="*/ 30 w 858"/>
                <a:gd name="T3" fmla="*/ 366 h 366"/>
                <a:gd name="T4" fmla="*/ 34 w 858"/>
                <a:gd name="T5" fmla="*/ 366 h 366"/>
                <a:gd name="T6" fmla="*/ 34 w 858"/>
                <a:gd name="T7" fmla="*/ 366 h 366"/>
                <a:gd name="T8" fmla="*/ 82 w 858"/>
                <a:gd name="T9" fmla="*/ 366 h 366"/>
                <a:gd name="T10" fmla="*/ 858 w 858"/>
                <a:gd name="T11" fmla="*/ 143 h 366"/>
                <a:gd name="T12" fmla="*/ 800 w 858"/>
                <a:gd name="T13" fmla="*/ 0 h 366"/>
                <a:gd name="T14" fmla="*/ 0 w 858"/>
                <a:gd name="T15" fmla="*/ 366 h 366"/>
                <a:gd name="T16" fmla="*/ 30 w 858"/>
                <a:gd name="T17" fmla="*/ 366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8" h="366">
                  <a:moveTo>
                    <a:pt x="30" y="366"/>
                  </a:moveTo>
                  <a:lnTo>
                    <a:pt x="30" y="366"/>
                  </a:lnTo>
                  <a:lnTo>
                    <a:pt x="34" y="366"/>
                  </a:lnTo>
                  <a:lnTo>
                    <a:pt x="34" y="366"/>
                  </a:lnTo>
                  <a:lnTo>
                    <a:pt x="82" y="366"/>
                  </a:lnTo>
                  <a:lnTo>
                    <a:pt x="858" y="143"/>
                  </a:lnTo>
                  <a:lnTo>
                    <a:pt x="800" y="0"/>
                  </a:lnTo>
                  <a:lnTo>
                    <a:pt x="0" y="366"/>
                  </a:lnTo>
                  <a:lnTo>
                    <a:pt x="30" y="36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3" name="Freeform 110">
              <a:extLst>
                <a:ext uri="{FF2B5EF4-FFF2-40B4-BE49-F238E27FC236}">
                  <a16:creationId xmlns:a16="http://schemas.microsoft.com/office/drawing/2014/main" id="{4C658A9F-2474-43B6-9181-F2B24777A6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9826" y="3950761"/>
              <a:ext cx="166079" cy="41696"/>
            </a:xfrm>
            <a:custGeom>
              <a:avLst/>
              <a:gdLst>
                <a:gd name="T0" fmla="*/ 938 w 938"/>
                <a:gd name="T1" fmla="*/ 235 h 235"/>
                <a:gd name="T2" fmla="*/ 882 w 938"/>
                <a:gd name="T3" fmla="*/ 41 h 235"/>
                <a:gd name="T4" fmla="*/ 882 w 938"/>
                <a:gd name="T5" fmla="*/ 41 h 235"/>
                <a:gd name="T6" fmla="*/ 877 w 938"/>
                <a:gd name="T7" fmla="*/ 30 h 235"/>
                <a:gd name="T8" fmla="*/ 872 w 938"/>
                <a:gd name="T9" fmla="*/ 21 h 235"/>
                <a:gd name="T10" fmla="*/ 864 w 938"/>
                <a:gd name="T11" fmla="*/ 13 h 235"/>
                <a:gd name="T12" fmla="*/ 854 w 938"/>
                <a:gd name="T13" fmla="*/ 7 h 235"/>
                <a:gd name="T14" fmla="*/ 845 w 938"/>
                <a:gd name="T15" fmla="*/ 3 h 235"/>
                <a:gd name="T16" fmla="*/ 835 w 938"/>
                <a:gd name="T17" fmla="*/ 0 h 235"/>
                <a:gd name="T18" fmla="*/ 823 w 938"/>
                <a:gd name="T19" fmla="*/ 0 h 235"/>
                <a:gd name="T20" fmla="*/ 812 w 938"/>
                <a:gd name="T21" fmla="*/ 3 h 235"/>
                <a:gd name="T22" fmla="*/ 0 w 938"/>
                <a:gd name="T23" fmla="*/ 235 h 235"/>
                <a:gd name="T24" fmla="*/ 0 w 938"/>
                <a:gd name="T25" fmla="*/ 235 h 235"/>
                <a:gd name="T26" fmla="*/ 938 w 938"/>
                <a:gd name="T27" fmla="*/ 235 h 235"/>
                <a:gd name="T28" fmla="*/ 938 w 938"/>
                <a:gd name="T29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38" h="235">
                  <a:moveTo>
                    <a:pt x="938" y="235"/>
                  </a:moveTo>
                  <a:lnTo>
                    <a:pt x="882" y="41"/>
                  </a:lnTo>
                  <a:lnTo>
                    <a:pt x="882" y="41"/>
                  </a:lnTo>
                  <a:lnTo>
                    <a:pt x="877" y="30"/>
                  </a:lnTo>
                  <a:lnTo>
                    <a:pt x="872" y="21"/>
                  </a:lnTo>
                  <a:lnTo>
                    <a:pt x="864" y="13"/>
                  </a:lnTo>
                  <a:lnTo>
                    <a:pt x="854" y="7"/>
                  </a:lnTo>
                  <a:lnTo>
                    <a:pt x="845" y="3"/>
                  </a:lnTo>
                  <a:lnTo>
                    <a:pt x="835" y="0"/>
                  </a:lnTo>
                  <a:lnTo>
                    <a:pt x="823" y="0"/>
                  </a:lnTo>
                  <a:lnTo>
                    <a:pt x="812" y="3"/>
                  </a:lnTo>
                  <a:lnTo>
                    <a:pt x="0" y="235"/>
                  </a:lnTo>
                  <a:lnTo>
                    <a:pt x="0" y="235"/>
                  </a:lnTo>
                  <a:lnTo>
                    <a:pt x="938" y="235"/>
                  </a:lnTo>
                  <a:lnTo>
                    <a:pt x="938" y="23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4" name="Freeform 111">
              <a:extLst>
                <a:ext uri="{FF2B5EF4-FFF2-40B4-BE49-F238E27FC236}">
                  <a16:creationId xmlns:a16="http://schemas.microsoft.com/office/drawing/2014/main" id="{3B1E7D14-2C5D-413B-8F11-B544CA92DD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38555" y="4038394"/>
              <a:ext cx="92580" cy="94700"/>
            </a:xfrm>
            <a:custGeom>
              <a:avLst/>
              <a:gdLst>
                <a:gd name="T0" fmla="*/ 522 w 522"/>
                <a:gd name="T1" fmla="*/ 18 h 535"/>
                <a:gd name="T2" fmla="*/ 522 w 522"/>
                <a:gd name="T3" fmla="*/ 374 h 535"/>
                <a:gd name="T4" fmla="*/ 518 w 522"/>
                <a:gd name="T5" fmla="*/ 393 h 535"/>
                <a:gd name="T6" fmla="*/ 508 w 522"/>
                <a:gd name="T7" fmla="*/ 412 h 535"/>
                <a:gd name="T8" fmla="*/ 503 w 522"/>
                <a:gd name="T9" fmla="*/ 418 h 535"/>
                <a:gd name="T10" fmla="*/ 395 w 522"/>
                <a:gd name="T11" fmla="*/ 535 h 535"/>
                <a:gd name="T12" fmla="*/ 127 w 522"/>
                <a:gd name="T13" fmla="*/ 535 h 535"/>
                <a:gd name="T14" fmla="*/ 127 w 522"/>
                <a:gd name="T15" fmla="*/ 116 h 535"/>
                <a:gd name="T16" fmla="*/ 503 w 522"/>
                <a:gd name="T17" fmla="*/ 0 h 535"/>
                <a:gd name="T18" fmla="*/ 503 w 522"/>
                <a:gd name="T19" fmla="*/ 0 h 535"/>
                <a:gd name="T20" fmla="*/ 511 w 522"/>
                <a:gd name="T21" fmla="*/ 1 h 535"/>
                <a:gd name="T22" fmla="*/ 520 w 522"/>
                <a:gd name="T23" fmla="*/ 12 h 535"/>
                <a:gd name="T24" fmla="*/ 522 w 522"/>
                <a:gd name="T25" fmla="*/ 18 h 535"/>
                <a:gd name="T26" fmla="*/ 322 w 522"/>
                <a:gd name="T27" fmla="*/ 325 h 535"/>
                <a:gd name="T28" fmla="*/ 321 w 522"/>
                <a:gd name="T29" fmla="*/ 308 h 535"/>
                <a:gd name="T30" fmla="*/ 315 w 522"/>
                <a:gd name="T31" fmla="*/ 292 h 535"/>
                <a:gd name="T32" fmla="*/ 309 w 522"/>
                <a:gd name="T33" fmla="*/ 277 h 535"/>
                <a:gd name="T34" fmla="*/ 285 w 522"/>
                <a:gd name="T35" fmla="*/ 253 h 535"/>
                <a:gd name="T36" fmla="*/ 271 w 522"/>
                <a:gd name="T37" fmla="*/ 247 h 535"/>
                <a:gd name="T38" fmla="*/ 255 w 522"/>
                <a:gd name="T39" fmla="*/ 242 h 535"/>
                <a:gd name="T40" fmla="*/ 238 w 522"/>
                <a:gd name="T41" fmla="*/ 239 h 535"/>
                <a:gd name="T42" fmla="*/ 230 w 522"/>
                <a:gd name="T43" fmla="*/ 240 h 535"/>
                <a:gd name="T44" fmla="*/ 212 w 522"/>
                <a:gd name="T45" fmla="*/ 243 h 535"/>
                <a:gd name="T46" fmla="*/ 198 w 522"/>
                <a:gd name="T47" fmla="*/ 249 h 535"/>
                <a:gd name="T48" fmla="*/ 178 w 522"/>
                <a:gd name="T49" fmla="*/ 264 h 535"/>
                <a:gd name="T50" fmla="*/ 164 w 522"/>
                <a:gd name="T51" fmla="*/ 284 h 535"/>
                <a:gd name="T52" fmla="*/ 157 w 522"/>
                <a:gd name="T53" fmla="*/ 300 h 535"/>
                <a:gd name="T54" fmla="*/ 153 w 522"/>
                <a:gd name="T55" fmla="*/ 315 h 535"/>
                <a:gd name="T56" fmla="*/ 153 w 522"/>
                <a:gd name="T57" fmla="*/ 325 h 535"/>
                <a:gd name="T58" fmla="*/ 154 w 522"/>
                <a:gd name="T59" fmla="*/ 342 h 535"/>
                <a:gd name="T60" fmla="*/ 160 w 522"/>
                <a:gd name="T61" fmla="*/ 358 h 535"/>
                <a:gd name="T62" fmla="*/ 168 w 522"/>
                <a:gd name="T63" fmla="*/ 372 h 535"/>
                <a:gd name="T64" fmla="*/ 190 w 522"/>
                <a:gd name="T65" fmla="*/ 395 h 535"/>
                <a:gd name="T66" fmla="*/ 205 w 522"/>
                <a:gd name="T67" fmla="*/ 403 h 535"/>
                <a:gd name="T68" fmla="*/ 220 w 522"/>
                <a:gd name="T69" fmla="*/ 408 h 535"/>
                <a:gd name="T70" fmla="*/ 238 w 522"/>
                <a:gd name="T71" fmla="*/ 409 h 535"/>
                <a:gd name="T72" fmla="*/ 247 w 522"/>
                <a:gd name="T73" fmla="*/ 409 h 535"/>
                <a:gd name="T74" fmla="*/ 263 w 522"/>
                <a:gd name="T75" fmla="*/ 405 h 535"/>
                <a:gd name="T76" fmla="*/ 278 w 522"/>
                <a:gd name="T77" fmla="*/ 399 h 535"/>
                <a:gd name="T78" fmla="*/ 298 w 522"/>
                <a:gd name="T79" fmla="*/ 384 h 535"/>
                <a:gd name="T80" fmla="*/ 313 w 522"/>
                <a:gd name="T81" fmla="*/ 364 h 535"/>
                <a:gd name="T82" fmla="*/ 319 w 522"/>
                <a:gd name="T83" fmla="*/ 350 h 535"/>
                <a:gd name="T84" fmla="*/ 322 w 522"/>
                <a:gd name="T85" fmla="*/ 333 h 535"/>
                <a:gd name="T86" fmla="*/ 322 w 522"/>
                <a:gd name="T87" fmla="*/ 325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22" h="535">
                  <a:moveTo>
                    <a:pt x="522" y="18"/>
                  </a:moveTo>
                  <a:lnTo>
                    <a:pt x="522" y="18"/>
                  </a:lnTo>
                  <a:lnTo>
                    <a:pt x="522" y="374"/>
                  </a:lnTo>
                  <a:lnTo>
                    <a:pt x="522" y="374"/>
                  </a:lnTo>
                  <a:lnTo>
                    <a:pt x="522" y="382"/>
                  </a:lnTo>
                  <a:lnTo>
                    <a:pt x="518" y="393"/>
                  </a:lnTo>
                  <a:lnTo>
                    <a:pt x="512" y="407"/>
                  </a:lnTo>
                  <a:lnTo>
                    <a:pt x="508" y="412"/>
                  </a:lnTo>
                  <a:lnTo>
                    <a:pt x="503" y="418"/>
                  </a:lnTo>
                  <a:lnTo>
                    <a:pt x="503" y="418"/>
                  </a:lnTo>
                  <a:lnTo>
                    <a:pt x="444" y="482"/>
                  </a:lnTo>
                  <a:lnTo>
                    <a:pt x="395" y="535"/>
                  </a:lnTo>
                  <a:lnTo>
                    <a:pt x="395" y="535"/>
                  </a:lnTo>
                  <a:lnTo>
                    <a:pt x="127" y="535"/>
                  </a:lnTo>
                  <a:lnTo>
                    <a:pt x="0" y="325"/>
                  </a:lnTo>
                  <a:lnTo>
                    <a:pt x="127" y="116"/>
                  </a:lnTo>
                  <a:lnTo>
                    <a:pt x="395" y="116"/>
                  </a:lnTo>
                  <a:lnTo>
                    <a:pt x="503" y="0"/>
                  </a:lnTo>
                  <a:lnTo>
                    <a:pt x="503" y="1"/>
                  </a:lnTo>
                  <a:lnTo>
                    <a:pt x="503" y="0"/>
                  </a:lnTo>
                  <a:lnTo>
                    <a:pt x="503" y="0"/>
                  </a:lnTo>
                  <a:lnTo>
                    <a:pt x="511" y="1"/>
                  </a:lnTo>
                  <a:lnTo>
                    <a:pt x="516" y="5"/>
                  </a:lnTo>
                  <a:lnTo>
                    <a:pt x="520" y="12"/>
                  </a:lnTo>
                  <a:lnTo>
                    <a:pt x="522" y="18"/>
                  </a:lnTo>
                  <a:lnTo>
                    <a:pt x="522" y="18"/>
                  </a:lnTo>
                  <a:close/>
                  <a:moveTo>
                    <a:pt x="322" y="325"/>
                  </a:moveTo>
                  <a:lnTo>
                    <a:pt x="322" y="325"/>
                  </a:lnTo>
                  <a:lnTo>
                    <a:pt x="322" y="315"/>
                  </a:lnTo>
                  <a:lnTo>
                    <a:pt x="321" y="308"/>
                  </a:lnTo>
                  <a:lnTo>
                    <a:pt x="319" y="300"/>
                  </a:lnTo>
                  <a:lnTo>
                    <a:pt x="315" y="292"/>
                  </a:lnTo>
                  <a:lnTo>
                    <a:pt x="313" y="284"/>
                  </a:lnTo>
                  <a:lnTo>
                    <a:pt x="309" y="277"/>
                  </a:lnTo>
                  <a:lnTo>
                    <a:pt x="298" y="264"/>
                  </a:lnTo>
                  <a:lnTo>
                    <a:pt x="285" y="253"/>
                  </a:lnTo>
                  <a:lnTo>
                    <a:pt x="278" y="249"/>
                  </a:lnTo>
                  <a:lnTo>
                    <a:pt x="271" y="247"/>
                  </a:lnTo>
                  <a:lnTo>
                    <a:pt x="263" y="243"/>
                  </a:lnTo>
                  <a:lnTo>
                    <a:pt x="255" y="242"/>
                  </a:lnTo>
                  <a:lnTo>
                    <a:pt x="247" y="240"/>
                  </a:lnTo>
                  <a:lnTo>
                    <a:pt x="238" y="239"/>
                  </a:lnTo>
                  <a:lnTo>
                    <a:pt x="238" y="239"/>
                  </a:lnTo>
                  <a:lnTo>
                    <a:pt x="230" y="240"/>
                  </a:lnTo>
                  <a:lnTo>
                    <a:pt x="220" y="242"/>
                  </a:lnTo>
                  <a:lnTo>
                    <a:pt x="212" y="243"/>
                  </a:lnTo>
                  <a:lnTo>
                    <a:pt x="205" y="247"/>
                  </a:lnTo>
                  <a:lnTo>
                    <a:pt x="198" y="249"/>
                  </a:lnTo>
                  <a:lnTo>
                    <a:pt x="190" y="253"/>
                  </a:lnTo>
                  <a:lnTo>
                    <a:pt x="178" y="264"/>
                  </a:lnTo>
                  <a:lnTo>
                    <a:pt x="168" y="277"/>
                  </a:lnTo>
                  <a:lnTo>
                    <a:pt x="164" y="284"/>
                  </a:lnTo>
                  <a:lnTo>
                    <a:pt x="160" y="292"/>
                  </a:lnTo>
                  <a:lnTo>
                    <a:pt x="157" y="300"/>
                  </a:lnTo>
                  <a:lnTo>
                    <a:pt x="154" y="308"/>
                  </a:lnTo>
                  <a:lnTo>
                    <a:pt x="153" y="315"/>
                  </a:lnTo>
                  <a:lnTo>
                    <a:pt x="153" y="325"/>
                  </a:lnTo>
                  <a:lnTo>
                    <a:pt x="153" y="325"/>
                  </a:lnTo>
                  <a:lnTo>
                    <a:pt x="153" y="333"/>
                  </a:lnTo>
                  <a:lnTo>
                    <a:pt x="154" y="342"/>
                  </a:lnTo>
                  <a:lnTo>
                    <a:pt x="157" y="350"/>
                  </a:lnTo>
                  <a:lnTo>
                    <a:pt x="160" y="358"/>
                  </a:lnTo>
                  <a:lnTo>
                    <a:pt x="164" y="364"/>
                  </a:lnTo>
                  <a:lnTo>
                    <a:pt x="168" y="372"/>
                  </a:lnTo>
                  <a:lnTo>
                    <a:pt x="178" y="384"/>
                  </a:lnTo>
                  <a:lnTo>
                    <a:pt x="190" y="395"/>
                  </a:lnTo>
                  <a:lnTo>
                    <a:pt x="198" y="399"/>
                  </a:lnTo>
                  <a:lnTo>
                    <a:pt x="205" y="403"/>
                  </a:lnTo>
                  <a:lnTo>
                    <a:pt x="212" y="405"/>
                  </a:lnTo>
                  <a:lnTo>
                    <a:pt x="220" y="408"/>
                  </a:lnTo>
                  <a:lnTo>
                    <a:pt x="230" y="409"/>
                  </a:lnTo>
                  <a:lnTo>
                    <a:pt x="238" y="409"/>
                  </a:lnTo>
                  <a:lnTo>
                    <a:pt x="238" y="409"/>
                  </a:lnTo>
                  <a:lnTo>
                    <a:pt x="247" y="409"/>
                  </a:lnTo>
                  <a:lnTo>
                    <a:pt x="255" y="408"/>
                  </a:lnTo>
                  <a:lnTo>
                    <a:pt x="263" y="405"/>
                  </a:lnTo>
                  <a:lnTo>
                    <a:pt x="271" y="403"/>
                  </a:lnTo>
                  <a:lnTo>
                    <a:pt x="278" y="399"/>
                  </a:lnTo>
                  <a:lnTo>
                    <a:pt x="285" y="395"/>
                  </a:lnTo>
                  <a:lnTo>
                    <a:pt x="298" y="384"/>
                  </a:lnTo>
                  <a:lnTo>
                    <a:pt x="309" y="372"/>
                  </a:lnTo>
                  <a:lnTo>
                    <a:pt x="313" y="364"/>
                  </a:lnTo>
                  <a:lnTo>
                    <a:pt x="315" y="358"/>
                  </a:lnTo>
                  <a:lnTo>
                    <a:pt x="319" y="350"/>
                  </a:lnTo>
                  <a:lnTo>
                    <a:pt x="321" y="342"/>
                  </a:lnTo>
                  <a:lnTo>
                    <a:pt x="322" y="333"/>
                  </a:lnTo>
                  <a:lnTo>
                    <a:pt x="322" y="325"/>
                  </a:lnTo>
                  <a:lnTo>
                    <a:pt x="322" y="32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84" name="Grupa 83">
            <a:extLst>
              <a:ext uri="{FF2B5EF4-FFF2-40B4-BE49-F238E27FC236}">
                <a16:creationId xmlns:a16="http://schemas.microsoft.com/office/drawing/2014/main" id="{6D74DE24-F981-4FB3-927A-C20AEFFEB0EC}"/>
              </a:ext>
            </a:extLst>
          </p:cNvPr>
          <p:cNvGrpSpPr/>
          <p:nvPr/>
        </p:nvGrpSpPr>
        <p:grpSpPr>
          <a:xfrm>
            <a:off x="4294163" y="2298079"/>
            <a:ext cx="450473" cy="386194"/>
            <a:chOff x="4371809" y="1763215"/>
            <a:chExt cx="700878" cy="600867"/>
          </a:xfrm>
          <a:solidFill>
            <a:schemeClr val="bg1">
              <a:lumMod val="75000"/>
            </a:schemeClr>
          </a:solidFill>
        </p:grpSpPr>
        <p:sp>
          <p:nvSpPr>
            <p:cNvPr id="85" name="Freeform 5">
              <a:extLst>
                <a:ext uri="{FF2B5EF4-FFF2-40B4-BE49-F238E27FC236}">
                  <a16:creationId xmlns:a16="http://schemas.microsoft.com/office/drawing/2014/main" id="{B758BB24-8EF8-45EB-8EA3-28CFA31599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71809" y="1763215"/>
              <a:ext cx="700878" cy="600867"/>
            </a:xfrm>
            <a:custGeom>
              <a:avLst/>
              <a:gdLst>
                <a:gd name="T0" fmla="*/ 2802 w 3507"/>
                <a:gd name="T1" fmla="*/ 1713 h 3004"/>
                <a:gd name="T2" fmla="*/ 2934 w 3507"/>
                <a:gd name="T3" fmla="*/ 1801 h 3004"/>
                <a:gd name="T4" fmla="*/ 2912 w 3507"/>
                <a:gd name="T5" fmla="*/ 1948 h 3004"/>
                <a:gd name="T6" fmla="*/ 2772 w 3507"/>
                <a:gd name="T7" fmla="*/ 1997 h 3004"/>
                <a:gd name="T8" fmla="*/ 2661 w 3507"/>
                <a:gd name="T9" fmla="*/ 1886 h 3004"/>
                <a:gd name="T10" fmla="*/ 2710 w 3507"/>
                <a:gd name="T11" fmla="*/ 1746 h 3004"/>
                <a:gd name="T12" fmla="*/ 2265 w 3507"/>
                <a:gd name="T13" fmla="*/ 1182 h 3004"/>
                <a:gd name="T14" fmla="*/ 2434 w 3507"/>
                <a:gd name="T15" fmla="*/ 1351 h 3004"/>
                <a:gd name="T16" fmla="*/ 2360 w 3507"/>
                <a:gd name="T17" fmla="*/ 1563 h 3004"/>
                <a:gd name="T18" fmla="*/ 2138 w 3507"/>
                <a:gd name="T19" fmla="*/ 1596 h 3004"/>
                <a:gd name="T20" fmla="*/ 2005 w 3507"/>
                <a:gd name="T21" fmla="*/ 1395 h 3004"/>
                <a:gd name="T22" fmla="*/ 2119 w 3507"/>
                <a:gd name="T23" fmla="*/ 1204 h 3004"/>
                <a:gd name="T24" fmla="*/ 1553 w 3507"/>
                <a:gd name="T25" fmla="*/ 1195 h 3004"/>
                <a:gd name="T26" fmla="*/ 1685 w 3507"/>
                <a:gd name="T27" fmla="*/ 1395 h 3004"/>
                <a:gd name="T28" fmla="*/ 1571 w 3507"/>
                <a:gd name="T29" fmla="*/ 1586 h 3004"/>
                <a:gd name="T30" fmla="*/ 1346 w 3507"/>
                <a:gd name="T31" fmla="*/ 1575 h 3004"/>
                <a:gd name="T32" fmla="*/ 1253 w 3507"/>
                <a:gd name="T33" fmla="*/ 1372 h 3004"/>
                <a:gd name="T34" fmla="*/ 1403 w 3507"/>
                <a:gd name="T35" fmla="*/ 1188 h 3004"/>
                <a:gd name="T36" fmla="*/ 860 w 3507"/>
                <a:gd name="T37" fmla="*/ 1737 h 3004"/>
                <a:gd name="T38" fmla="*/ 923 w 3507"/>
                <a:gd name="T39" fmla="*/ 1870 h 3004"/>
                <a:gd name="T40" fmla="*/ 823 w 3507"/>
                <a:gd name="T41" fmla="*/ 1994 h 3004"/>
                <a:gd name="T42" fmla="*/ 679 w 3507"/>
                <a:gd name="T43" fmla="*/ 1957 h 3004"/>
                <a:gd name="T44" fmla="*/ 644 w 3507"/>
                <a:gd name="T45" fmla="*/ 1813 h 3004"/>
                <a:gd name="T46" fmla="*/ 766 w 3507"/>
                <a:gd name="T47" fmla="*/ 1713 h 3004"/>
                <a:gd name="T48" fmla="*/ 960 w 3507"/>
                <a:gd name="T49" fmla="*/ 2394 h 3004"/>
                <a:gd name="T50" fmla="*/ 881 w 3507"/>
                <a:gd name="T51" fmla="*/ 2576 h 3004"/>
                <a:gd name="T52" fmla="*/ 697 w 3507"/>
                <a:gd name="T53" fmla="*/ 2750 h 3004"/>
                <a:gd name="T54" fmla="*/ 660 w 3507"/>
                <a:gd name="T55" fmla="*/ 2266 h 3004"/>
                <a:gd name="T56" fmla="*/ 573 w 3507"/>
                <a:gd name="T57" fmla="*/ 2405 h 3004"/>
                <a:gd name="T58" fmla="*/ 627 w 3507"/>
                <a:gd name="T59" fmla="*/ 2101 h 3004"/>
                <a:gd name="T60" fmla="*/ 781 w 3507"/>
                <a:gd name="T61" fmla="*/ 2043 h 3004"/>
                <a:gd name="T62" fmla="*/ 930 w 3507"/>
                <a:gd name="T63" fmla="*/ 2096 h 3004"/>
                <a:gd name="T64" fmla="*/ 1001 w 3507"/>
                <a:gd name="T65" fmla="*/ 2403 h 3004"/>
                <a:gd name="T66" fmla="*/ 1729 w 3507"/>
                <a:gd name="T67" fmla="*/ 2195 h 3004"/>
                <a:gd name="T68" fmla="*/ 1614 w 3507"/>
                <a:gd name="T69" fmla="*/ 2576 h 3004"/>
                <a:gd name="T70" fmla="*/ 1345 w 3507"/>
                <a:gd name="T71" fmla="*/ 2753 h 3004"/>
                <a:gd name="T72" fmla="*/ 1302 w 3507"/>
                <a:gd name="T73" fmla="*/ 2085 h 3004"/>
                <a:gd name="T74" fmla="*/ 1164 w 3507"/>
                <a:gd name="T75" fmla="*/ 2224 h 3004"/>
                <a:gd name="T76" fmla="*/ 1095 w 3507"/>
                <a:gd name="T77" fmla="*/ 2156 h 3004"/>
                <a:gd name="T78" fmla="*/ 1335 w 3507"/>
                <a:gd name="T79" fmla="*/ 1699 h 3004"/>
                <a:gd name="T80" fmla="*/ 1547 w 3507"/>
                <a:gd name="T81" fmla="*/ 1685 h 3004"/>
                <a:gd name="T82" fmla="*/ 1699 w 3507"/>
                <a:gd name="T83" fmla="*/ 1766 h 3004"/>
                <a:gd name="T84" fmla="*/ 2474 w 3507"/>
                <a:gd name="T85" fmla="*/ 2238 h 3004"/>
                <a:gd name="T86" fmla="*/ 2428 w 3507"/>
                <a:gd name="T87" fmla="*/ 2333 h 3004"/>
                <a:gd name="T88" fmla="*/ 2347 w 3507"/>
                <a:gd name="T89" fmla="*/ 2739 h 3004"/>
                <a:gd name="T90" fmla="*/ 2097 w 3507"/>
                <a:gd name="T91" fmla="*/ 2739 h 3004"/>
                <a:gd name="T92" fmla="*/ 2016 w 3507"/>
                <a:gd name="T93" fmla="*/ 2333 h 3004"/>
                <a:gd name="T94" fmla="*/ 1969 w 3507"/>
                <a:gd name="T95" fmla="*/ 2238 h 3004"/>
                <a:gd name="T96" fmla="*/ 1946 w 3507"/>
                <a:gd name="T97" fmla="*/ 1780 h 3004"/>
                <a:gd name="T98" fmla="*/ 2096 w 3507"/>
                <a:gd name="T99" fmla="*/ 1690 h 3004"/>
                <a:gd name="T100" fmla="*/ 2371 w 3507"/>
                <a:gd name="T101" fmla="*/ 1696 h 3004"/>
                <a:gd name="T102" fmla="*/ 2498 w 3507"/>
                <a:gd name="T103" fmla="*/ 1786 h 3004"/>
                <a:gd name="T104" fmla="*/ 2474 w 3507"/>
                <a:gd name="T105" fmla="*/ 2238 h 3004"/>
                <a:gd name="T106" fmla="*/ 2926 w 3507"/>
                <a:gd name="T107" fmla="*/ 2538 h 3004"/>
                <a:gd name="T108" fmla="*/ 2864 w 3507"/>
                <a:gd name="T109" fmla="*/ 2755 h 3004"/>
                <a:gd name="T110" fmla="*/ 2698 w 3507"/>
                <a:gd name="T111" fmla="*/ 2666 h 3004"/>
                <a:gd name="T112" fmla="*/ 2635 w 3507"/>
                <a:gd name="T113" fmla="*/ 2414 h 3004"/>
                <a:gd name="T114" fmla="*/ 2624 w 3507"/>
                <a:gd name="T115" fmla="*/ 2100 h 3004"/>
                <a:gd name="T116" fmla="*/ 2766 w 3507"/>
                <a:gd name="T117" fmla="*/ 2044 h 3004"/>
                <a:gd name="T118" fmla="*/ 2939 w 3507"/>
                <a:gd name="T119" fmla="*/ 2069 h 3004"/>
                <a:gd name="T120" fmla="*/ 2985 w 3507"/>
                <a:gd name="T121" fmla="*/ 2244 h 3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507" h="3004">
                  <a:moveTo>
                    <a:pt x="1754" y="0"/>
                  </a:moveTo>
                  <a:lnTo>
                    <a:pt x="0" y="1664"/>
                  </a:lnTo>
                  <a:lnTo>
                    <a:pt x="205" y="1879"/>
                  </a:lnTo>
                  <a:lnTo>
                    <a:pt x="287" y="1801"/>
                  </a:lnTo>
                  <a:lnTo>
                    <a:pt x="287" y="3004"/>
                  </a:lnTo>
                  <a:lnTo>
                    <a:pt x="3221" y="3004"/>
                  </a:lnTo>
                  <a:lnTo>
                    <a:pt x="3221" y="1801"/>
                  </a:lnTo>
                  <a:lnTo>
                    <a:pt x="3303" y="1879"/>
                  </a:lnTo>
                  <a:lnTo>
                    <a:pt x="3507" y="1664"/>
                  </a:lnTo>
                  <a:lnTo>
                    <a:pt x="1754" y="0"/>
                  </a:lnTo>
                  <a:close/>
                  <a:moveTo>
                    <a:pt x="2802" y="1713"/>
                  </a:moveTo>
                  <a:lnTo>
                    <a:pt x="2802" y="1713"/>
                  </a:lnTo>
                  <a:lnTo>
                    <a:pt x="2816" y="1714"/>
                  </a:lnTo>
                  <a:lnTo>
                    <a:pt x="2830" y="1716"/>
                  </a:lnTo>
                  <a:lnTo>
                    <a:pt x="2843" y="1720"/>
                  </a:lnTo>
                  <a:lnTo>
                    <a:pt x="2857" y="1724"/>
                  </a:lnTo>
                  <a:lnTo>
                    <a:pt x="2870" y="1731"/>
                  </a:lnTo>
                  <a:lnTo>
                    <a:pt x="2882" y="1737"/>
                  </a:lnTo>
                  <a:lnTo>
                    <a:pt x="2893" y="1746"/>
                  </a:lnTo>
                  <a:lnTo>
                    <a:pt x="2903" y="1755"/>
                  </a:lnTo>
                  <a:lnTo>
                    <a:pt x="2912" y="1765"/>
                  </a:lnTo>
                  <a:lnTo>
                    <a:pt x="2920" y="1777"/>
                  </a:lnTo>
                  <a:lnTo>
                    <a:pt x="2927" y="1788"/>
                  </a:lnTo>
                  <a:lnTo>
                    <a:pt x="2934" y="1801"/>
                  </a:lnTo>
                  <a:lnTo>
                    <a:pt x="2938" y="1814"/>
                  </a:lnTo>
                  <a:lnTo>
                    <a:pt x="2941" y="1828"/>
                  </a:lnTo>
                  <a:lnTo>
                    <a:pt x="2943" y="1842"/>
                  </a:lnTo>
                  <a:lnTo>
                    <a:pt x="2945" y="1857"/>
                  </a:lnTo>
                  <a:lnTo>
                    <a:pt x="2945" y="1857"/>
                  </a:lnTo>
                  <a:lnTo>
                    <a:pt x="2943" y="1872"/>
                  </a:lnTo>
                  <a:lnTo>
                    <a:pt x="2941" y="1886"/>
                  </a:lnTo>
                  <a:lnTo>
                    <a:pt x="2938" y="1899"/>
                  </a:lnTo>
                  <a:lnTo>
                    <a:pt x="2934" y="1912"/>
                  </a:lnTo>
                  <a:lnTo>
                    <a:pt x="2927" y="1925"/>
                  </a:lnTo>
                  <a:lnTo>
                    <a:pt x="2920" y="1937"/>
                  </a:lnTo>
                  <a:lnTo>
                    <a:pt x="2912" y="1948"/>
                  </a:lnTo>
                  <a:lnTo>
                    <a:pt x="2903" y="1958"/>
                  </a:lnTo>
                  <a:lnTo>
                    <a:pt x="2893" y="1967"/>
                  </a:lnTo>
                  <a:lnTo>
                    <a:pt x="2882" y="1976"/>
                  </a:lnTo>
                  <a:lnTo>
                    <a:pt x="2870" y="1983"/>
                  </a:lnTo>
                  <a:lnTo>
                    <a:pt x="2857" y="1989"/>
                  </a:lnTo>
                  <a:lnTo>
                    <a:pt x="2843" y="1994"/>
                  </a:lnTo>
                  <a:lnTo>
                    <a:pt x="2830" y="1997"/>
                  </a:lnTo>
                  <a:lnTo>
                    <a:pt x="2816" y="1999"/>
                  </a:lnTo>
                  <a:lnTo>
                    <a:pt x="2802" y="2000"/>
                  </a:lnTo>
                  <a:lnTo>
                    <a:pt x="2802" y="2000"/>
                  </a:lnTo>
                  <a:lnTo>
                    <a:pt x="2786" y="1999"/>
                  </a:lnTo>
                  <a:lnTo>
                    <a:pt x="2772" y="1997"/>
                  </a:lnTo>
                  <a:lnTo>
                    <a:pt x="2759" y="1994"/>
                  </a:lnTo>
                  <a:lnTo>
                    <a:pt x="2746" y="1989"/>
                  </a:lnTo>
                  <a:lnTo>
                    <a:pt x="2732" y="1983"/>
                  </a:lnTo>
                  <a:lnTo>
                    <a:pt x="2721" y="1976"/>
                  </a:lnTo>
                  <a:lnTo>
                    <a:pt x="2710" y="1967"/>
                  </a:lnTo>
                  <a:lnTo>
                    <a:pt x="2699" y="1958"/>
                  </a:lnTo>
                  <a:lnTo>
                    <a:pt x="2691" y="1948"/>
                  </a:lnTo>
                  <a:lnTo>
                    <a:pt x="2683" y="1937"/>
                  </a:lnTo>
                  <a:lnTo>
                    <a:pt x="2675" y="1925"/>
                  </a:lnTo>
                  <a:lnTo>
                    <a:pt x="2670" y="1912"/>
                  </a:lnTo>
                  <a:lnTo>
                    <a:pt x="2664" y="1899"/>
                  </a:lnTo>
                  <a:lnTo>
                    <a:pt x="2661" y="1886"/>
                  </a:lnTo>
                  <a:lnTo>
                    <a:pt x="2659" y="1872"/>
                  </a:lnTo>
                  <a:lnTo>
                    <a:pt x="2658" y="1857"/>
                  </a:lnTo>
                  <a:lnTo>
                    <a:pt x="2658" y="1857"/>
                  </a:lnTo>
                  <a:lnTo>
                    <a:pt x="2659" y="1842"/>
                  </a:lnTo>
                  <a:lnTo>
                    <a:pt x="2661" y="1828"/>
                  </a:lnTo>
                  <a:lnTo>
                    <a:pt x="2664" y="1814"/>
                  </a:lnTo>
                  <a:lnTo>
                    <a:pt x="2670" y="1801"/>
                  </a:lnTo>
                  <a:lnTo>
                    <a:pt x="2675" y="1788"/>
                  </a:lnTo>
                  <a:lnTo>
                    <a:pt x="2683" y="1777"/>
                  </a:lnTo>
                  <a:lnTo>
                    <a:pt x="2691" y="1765"/>
                  </a:lnTo>
                  <a:lnTo>
                    <a:pt x="2699" y="1755"/>
                  </a:lnTo>
                  <a:lnTo>
                    <a:pt x="2710" y="1746"/>
                  </a:lnTo>
                  <a:lnTo>
                    <a:pt x="2721" y="1737"/>
                  </a:lnTo>
                  <a:lnTo>
                    <a:pt x="2732" y="1731"/>
                  </a:lnTo>
                  <a:lnTo>
                    <a:pt x="2746" y="1724"/>
                  </a:lnTo>
                  <a:lnTo>
                    <a:pt x="2759" y="1720"/>
                  </a:lnTo>
                  <a:lnTo>
                    <a:pt x="2772" y="1716"/>
                  </a:lnTo>
                  <a:lnTo>
                    <a:pt x="2786" y="1714"/>
                  </a:lnTo>
                  <a:lnTo>
                    <a:pt x="2802" y="1713"/>
                  </a:lnTo>
                  <a:lnTo>
                    <a:pt x="2802" y="1713"/>
                  </a:lnTo>
                  <a:close/>
                  <a:moveTo>
                    <a:pt x="2222" y="1178"/>
                  </a:moveTo>
                  <a:lnTo>
                    <a:pt x="2222" y="1178"/>
                  </a:lnTo>
                  <a:lnTo>
                    <a:pt x="2244" y="1179"/>
                  </a:lnTo>
                  <a:lnTo>
                    <a:pt x="2265" y="1182"/>
                  </a:lnTo>
                  <a:lnTo>
                    <a:pt x="2286" y="1188"/>
                  </a:lnTo>
                  <a:lnTo>
                    <a:pt x="2307" y="1195"/>
                  </a:lnTo>
                  <a:lnTo>
                    <a:pt x="2326" y="1204"/>
                  </a:lnTo>
                  <a:lnTo>
                    <a:pt x="2343" y="1215"/>
                  </a:lnTo>
                  <a:lnTo>
                    <a:pt x="2360" y="1227"/>
                  </a:lnTo>
                  <a:lnTo>
                    <a:pt x="2375" y="1242"/>
                  </a:lnTo>
                  <a:lnTo>
                    <a:pt x="2389" y="1257"/>
                  </a:lnTo>
                  <a:lnTo>
                    <a:pt x="2401" y="1273"/>
                  </a:lnTo>
                  <a:lnTo>
                    <a:pt x="2412" y="1291"/>
                  </a:lnTo>
                  <a:lnTo>
                    <a:pt x="2422" y="1311"/>
                  </a:lnTo>
                  <a:lnTo>
                    <a:pt x="2429" y="1331"/>
                  </a:lnTo>
                  <a:lnTo>
                    <a:pt x="2434" y="1351"/>
                  </a:lnTo>
                  <a:lnTo>
                    <a:pt x="2438" y="1372"/>
                  </a:lnTo>
                  <a:lnTo>
                    <a:pt x="2439" y="1395"/>
                  </a:lnTo>
                  <a:lnTo>
                    <a:pt x="2439" y="1395"/>
                  </a:lnTo>
                  <a:lnTo>
                    <a:pt x="2438" y="1417"/>
                  </a:lnTo>
                  <a:lnTo>
                    <a:pt x="2434" y="1439"/>
                  </a:lnTo>
                  <a:lnTo>
                    <a:pt x="2429" y="1460"/>
                  </a:lnTo>
                  <a:lnTo>
                    <a:pt x="2422" y="1480"/>
                  </a:lnTo>
                  <a:lnTo>
                    <a:pt x="2412" y="1499"/>
                  </a:lnTo>
                  <a:lnTo>
                    <a:pt x="2401" y="1516"/>
                  </a:lnTo>
                  <a:lnTo>
                    <a:pt x="2389" y="1533"/>
                  </a:lnTo>
                  <a:lnTo>
                    <a:pt x="2375" y="1548"/>
                  </a:lnTo>
                  <a:lnTo>
                    <a:pt x="2360" y="1563"/>
                  </a:lnTo>
                  <a:lnTo>
                    <a:pt x="2343" y="1575"/>
                  </a:lnTo>
                  <a:lnTo>
                    <a:pt x="2326" y="1586"/>
                  </a:lnTo>
                  <a:lnTo>
                    <a:pt x="2307" y="1596"/>
                  </a:lnTo>
                  <a:lnTo>
                    <a:pt x="2286" y="1602"/>
                  </a:lnTo>
                  <a:lnTo>
                    <a:pt x="2265" y="1608"/>
                  </a:lnTo>
                  <a:lnTo>
                    <a:pt x="2244" y="1611"/>
                  </a:lnTo>
                  <a:lnTo>
                    <a:pt x="2222" y="1612"/>
                  </a:lnTo>
                  <a:lnTo>
                    <a:pt x="2222" y="1612"/>
                  </a:lnTo>
                  <a:lnTo>
                    <a:pt x="2199" y="1611"/>
                  </a:lnTo>
                  <a:lnTo>
                    <a:pt x="2178" y="1608"/>
                  </a:lnTo>
                  <a:lnTo>
                    <a:pt x="2157" y="1602"/>
                  </a:lnTo>
                  <a:lnTo>
                    <a:pt x="2138" y="1596"/>
                  </a:lnTo>
                  <a:lnTo>
                    <a:pt x="2119" y="1586"/>
                  </a:lnTo>
                  <a:lnTo>
                    <a:pt x="2100" y="1575"/>
                  </a:lnTo>
                  <a:lnTo>
                    <a:pt x="2084" y="1563"/>
                  </a:lnTo>
                  <a:lnTo>
                    <a:pt x="2068" y="1548"/>
                  </a:lnTo>
                  <a:lnTo>
                    <a:pt x="2054" y="1533"/>
                  </a:lnTo>
                  <a:lnTo>
                    <a:pt x="2042" y="1516"/>
                  </a:lnTo>
                  <a:lnTo>
                    <a:pt x="2031" y="1499"/>
                  </a:lnTo>
                  <a:lnTo>
                    <a:pt x="2022" y="1480"/>
                  </a:lnTo>
                  <a:lnTo>
                    <a:pt x="2014" y="1460"/>
                  </a:lnTo>
                  <a:lnTo>
                    <a:pt x="2009" y="1439"/>
                  </a:lnTo>
                  <a:lnTo>
                    <a:pt x="2006" y="1417"/>
                  </a:lnTo>
                  <a:lnTo>
                    <a:pt x="2005" y="1395"/>
                  </a:lnTo>
                  <a:lnTo>
                    <a:pt x="2005" y="1395"/>
                  </a:lnTo>
                  <a:lnTo>
                    <a:pt x="2006" y="1372"/>
                  </a:lnTo>
                  <a:lnTo>
                    <a:pt x="2009" y="1351"/>
                  </a:lnTo>
                  <a:lnTo>
                    <a:pt x="2014" y="1331"/>
                  </a:lnTo>
                  <a:lnTo>
                    <a:pt x="2022" y="1311"/>
                  </a:lnTo>
                  <a:lnTo>
                    <a:pt x="2031" y="1291"/>
                  </a:lnTo>
                  <a:lnTo>
                    <a:pt x="2042" y="1273"/>
                  </a:lnTo>
                  <a:lnTo>
                    <a:pt x="2054" y="1257"/>
                  </a:lnTo>
                  <a:lnTo>
                    <a:pt x="2068" y="1242"/>
                  </a:lnTo>
                  <a:lnTo>
                    <a:pt x="2084" y="1227"/>
                  </a:lnTo>
                  <a:lnTo>
                    <a:pt x="2100" y="1215"/>
                  </a:lnTo>
                  <a:lnTo>
                    <a:pt x="2119" y="1204"/>
                  </a:lnTo>
                  <a:lnTo>
                    <a:pt x="2138" y="1195"/>
                  </a:lnTo>
                  <a:lnTo>
                    <a:pt x="2157" y="1188"/>
                  </a:lnTo>
                  <a:lnTo>
                    <a:pt x="2178" y="1182"/>
                  </a:lnTo>
                  <a:lnTo>
                    <a:pt x="2199" y="1179"/>
                  </a:lnTo>
                  <a:lnTo>
                    <a:pt x="2222" y="1178"/>
                  </a:lnTo>
                  <a:lnTo>
                    <a:pt x="2222" y="1178"/>
                  </a:lnTo>
                  <a:close/>
                  <a:moveTo>
                    <a:pt x="1468" y="1178"/>
                  </a:moveTo>
                  <a:lnTo>
                    <a:pt x="1468" y="1178"/>
                  </a:lnTo>
                  <a:lnTo>
                    <a:pt x="1490" y="1179"/>
                  </a:lnTo>
                  <a:lnTo>
                    <a:pt x="1512" y="1182"/>
                  </a:lnTo>
                  <a:lnTo>
                    <a:pt x="1532" y="1188"/>
                  </a:lnTo>
                  <a:lnTo>
                    <a:pt x="1553" y="1195"/>
                  </a:lnTo>
                  <a:lnTo>
                    <a:pt x="1571" y="1204"/>
                  </a:lnTo>
                  <a:lnTo>
                    <a:pt x="1589" y="1215"/>
                  </a:lnTo>
                  <a:lnTo>
                    <a:pt x="1605" y="1227"/>
                  </a:lnTo>
                  <a:lnTo>
                    <a:pt x="1621" y="1242"/>
                  </a:lnTo>
                  <a:lnTo>
                    <a:pt x="1635" y="1257"/>
                  </a:lnTo>
                  <a:lnTo>
                    <a:pt x="1647" y="1273"/>
                  </a:lnTo>
                  <a:lnTo>
                    <a:pt x="1658" y="1291"/>
                  </a:lnTo>
                  <a:lnTo>
                    <a:pt x="1668" y="1311"/>
                  </a:lnTo>
                  <a:lnTo>
                    <a:pt x="1675" y="1331"/>
                  </a:lnTo>
                  <a:lnTo>
                    <a:pt x="1680" y="1351"/>
                  </a:lnTo>
                  <a:lnTo>
                    <a:pt x="1684" y="1372"/>
                  </a:lnTo>
                  <a:lnTo>
                    <a:pt x="1685" y="1395"/>
                  </a:lnTo>
                  <a:lnTo>
                    <a:pt x="1685" y="1395"/>
                  </a:lnTo>
                  <a:lnTo>
                    <a:pt x="1684" y="1417"/>
                  </a:lnTo>
                  <a:lnTo>
                    <a:pt x="1680" y="1439"/>
                  </a:lnTo>
                  <a:lnTo>
                    <a:pt x="1675" y="1460"/>
                  </a:lnTo>
                  <a:lnTo>
                    <a:pt x="1668" y="1480"/>
                  </a:lnTo>
                  <a:lnTo>
                    <a:pt x="1658" y="1499"/>
                  </a:lnTo>
                  <a:lnTo>
                    <a:pt x="1647" y="1516"/>
                  </a:lnTo>
                  <a:lnTo>
                    <a:pt x="1635" y="1533"/>
                  </a:lnTo>
                  <a:lnTo>
                    <a:pt x="1621" y="1548"/>
                  </a:lnTo>
                  <a:lnTo>
                    <a:pt x="1605" y="1563"/>
                  </a:lnTo>
                  <a:lnTo>
                    <a:pt x="1589" y="1575"/>
                  </a:lnTo>
                  <a:lnTo>
                    <a:pt x="1571" y="1586"/>
                  </a:lnTo>
                  <a:lnTo>
                    <a:pt x="1553" y="1596"/>
                  </a:lnTo>
                  <a:lnTo>
                    <a:pt x="1532" y="1602"/>
                  </a:lnTo>
                  <a:lnTo>
                    <a:pt x="1512" y="1608"/>
                  </a:lnTo>
                  <a:lnTo>
                    <a:pt x="1490" y="1611"/>
                  </a:lnTo>
                  <a:lnTo>
                    <a:pt x="1468" y="1612"/>
                  </a:lnTo>
                  <a:lnTo>
                    <a:pt x="1468" y="1612"/>
                  </a:lnTo>
                  <a:lnTo>
                    <a:pt x="1446" y="1611"/>
                  </a:lnTo>
                  <a:lnTo>
                    <a:pt x="1424" y="1608"/>
                  </a:lnTo>
                  <a:lnTo>
                    <a:pt x="1403" y="1602"/>
                  </a:lnTo>
                  <a:lnTo>
                    <a:pt x="1383" y="1596"/>
                  </a:lnTo>
                  <a:lnTo>
                    <a:pt x="1365" y="1586"/>
                  </a:lnTo>
                  <a:lnTo>
                    <a:pt x="1346" y="1575"/>
                  </a:lnTo>
                  <a:lnTo>
                    <a:pt x="1330" y="1563"/>
                  </a:lnTo>
                  <a:lnTo>
                    <a:pt x="1314" y="1548"/>
                  </a:lnTo>
                  <a:lnTo>
                    <a:pt x="1301" y="1533"/>
                  </a:lnTo>
                  <a:lnTo>
                    <a:pt x="1288" y="1516"/>
                  </a:lnTo>
                  <a:lnTo>
                    <a:pt x="1277" y="1499"/>
                  </a:lnTo>
                  <a:lnTo>
                    <a:pt x="1268" y="1480"/>
                  </a:lnTo>
                  <a:lnTo>
                    <a:pt x="1260" y="1460"/>
                  </a:lnTo>
                  <a:lnTo>
                    <a:pt x="1256" y="1439"/>
                  </a:lnTo>
                  <a:lnTo>
                    <a:pt x="1253" y="1417"/>
                  </a:lnTo>
                  <a:lnTo>
                    <a:pt x="1251" y="1395"/>
                  </a:lnTo>
                  <a:lnTo>
                    <a:pt x="1251" y="1395"/>
                  </a:lnTo>
                  <a:lnTo>
                    <a:pt x="1253" y="1372"/>
                  </a:lnTo>
                  <a:lnTo>
                    <a:pt x="1256" y="1351"/>
                  </a:lnTo>
                  <a:lnTo>
                    <a:pt x="1260" y="1331"/>
                  </a:lnTo>
                  <a:lnTo>
                    <a:pt x="1268" y="1311"/>
                  </a:lnTo>
                  <a:lnTo>
                    <a:pt x="1277" y="1291"/>
                  </a:lnTo>
                  <a:lnTo>
                    <a:pt x="1288" y="1273"/>
                  </a:lnTo>
                  <a:lnTo>
                    <a:pt x="1301" y="1257"/>
                  </a:lnTo>
                  <a:lnTo>
                    <a:pt x="1314" y="1242"/>
                  </a:lnTo>
                  <a:lnTo>
                    <a:pt x="1330" y="1227"/>
                  </a:lnTo>
                  <a:lnTo>
                    <a:pt x="1346" y="1215"/>
                  </a:lnTo>
                  <a:lnTo>
                    <a:pt x="1365" y="1204"/>
                  </a:lnTo>
                  <a:lnTo>
                    <a:pt x="1383" y="1195"/>
                  </a:lnTo>
                  <a:lnTo>
                    <a:pt x="1403" y="1188"/>
                  </a:lnTo>
                  <a:lnTo>
                    <a:pt x="1424" y="1182"/>
                  </a:lnTo>
                  <a:lnTo>
                    <a:pt x="1446" y="1179"/>
                  </a:lnTo>
                  <a:lnTo>
                    <a:pt x="1468" y="1178"/>
                  </a:lnTo>
                  <a:lnTo>
                    <a:pt x="1468" y="1178"/>
                  </a:lnTo>
                  <a:close/>
                  <a:moveTo>
                    <a:pt x="781" y="1712"/>
                  </a:moveTo>
                  <a:lnTo>
                    <a:pt x="781" y="1712"/>
                  </a:lnTo>
                  <a:lnTo>
                    <a:pt x="795" y="1713"/>
                  </a:lnTo>
                  <a:lnTo>
                    <a:pt x="810" y="1715"/>
                  </a:lnTo>
                  <a:lnTo>
                    <a:pt x="823" y="1719"/>
                  </a:lnTo>
                  <a:lnTo>
                    <a:pt x="836" y="1724"/>
                  </a:lnTo>
                  <a:lnTo>
                    <a:pt x="849" y="1730"/>
                  </a:lnTo>
                  <a:lnTo>
                    <a:pt x="860" y="1737"/>
                  </a:lnTo>
                  <a:lnTo>
                    <a:pt x="871" y="1745"/>
                  </a:lnTo>
                  <a:lnTo>
                    <a:pt x="882" y="1755"/>
                  </a:lnTo>
                  <a:lnTo>
                    <a:pt x="891" y="1765"/>
                  </a:lnTo>
                  <a:lnTo>
                    <a:pt x="900" y="1776"/>
                  </a:lnTo>
                  <a:lnTo>
                    <a:pt x="906" y="1788"/>
                  </a:lnTo>
                  <a:lnTo>
                    <a:pt x="913" y="1800"/>
                  </a:lnTo>
                  <a:lnTo>
                    <a:pt x="917" y="1813"/>
                  </a:lnTo>
                  <a:lnTo>
                    <a:pt x="921" y="1828"/>
                  </a:lnTo>
                  <a:lnTo>
                    <a:pt x="923" y="1841"/>
                  </a:lnTo>
                  <a:lnTo>
                    <a:pt x="924" y="1856"/>
                  </a:lnTo>
                  <a:lnTo>
                    <a:pt x="924" y="1856"/>
                  </a:lnTo>
                  <a:lnTo>
                    <a:pt x="923" y="1870"/>
                  </a:lnTo>
                  <a:lnTo>
                    <a:pt x="921" y="1885"/>
                  </a:lnTo>
                  <a:lnTo>
                    <a:pt x="917" y="1899"/>
                  </a:lnTo>
                  <a:lnTo>
                    <a:pt x="913" y="1912"/>
                  </a:lnTo>
                  <a:lnTo>
                    <a:pt x="906" y="1924"/>
                  </a:lnTo>
                  <a:lnTo>
                    <a:pt x="900" y="1936"/>
                  </a:lnTo>
                  <a:lnTo>
                    <a:pt x="891" y="1947"/>
                  </a:lnTo>
                  <a:lnTo>
                    <a:pt x="882" y="1957"/>
                  </a:lnTo>
                  <a:lnTo>
                    <a:pt x="871" y="1967"/>
                  </a:lnTo>
                  <a:lnTo>
                    <a:pt x="860" y="1975"/>
                  </a:lnTo>
                  <a:lnTo>
                    <a:pt x="849" y="1983"/>
                  </a:lnTo>
                  <a:lnTo>
                    <a:pt x="836" y="1988"/>
                  </a:lnTo>
                  <a:lnTo>
                    <a:pt x="823" y="1994"/>
                  </a:lnTo>
                  <a:lnTo>
                    <a:pt x="810" y="1997"/>
                  </a:lnTo>
                  <a:lnTo>
                    <a:pt x="795" y="1999"/>
                  </a:lnTo>
                  <a:lnTo>
                    <a:pt x="781" y="1999"/>
                  </a:lnTo>
                  <a:lnTo>
                    <a:pt x="781" y="1999"/>
                  </a:lnTo>
                  <a:lnTo>
                    <a:pt x="766" y="1999"/>
                  </a:lnTo>
                  <a:lnTo>
                    <a:pt x="751" y="1997"/>
                  </a:lnTo>
                  <a:lnTo>
                    <a:pt x="738" y="1994"/>
                  </a:lnTo>
                  <a:lnTo>
                    <a:pt x="725" y="1988"/>
                  </a:lnTo>
                  <a:lnTo>
                    <a:pt x="712" y="1983"/>
                  </a:lnTo>
                  <a:lnTo>
                    <a:pt x="701" y="1975"/>
                  </a:lnTo>
                  <a:lnTo>
                    <a:pt x="690" y="1967"/>
                  </a:lnTo>
                  <a:lnTo>
                    <a:pt x="679" y="1957"/>
                  </a:lnTo>
                  <a:lnTo>
                    <a:pt x="670" y="1947"/>
                  </a:lnTo>
                  <a:lnTo>
                    <a:pt x="661" y="1936"/>
                  </a:lnTo>
                  <a:lnTo>
                    <a:pt x="654" y="1924"/>
                  </a:lnTo>
                  <a:lnTo>
                    <a:pt x="648" y="1912"/>
                  </a:lnTo>
                  <a:lnTo>
                    <a:pt x="644" y="1899"/>
                  </a:lnTo>
                  <a:lnTo>
                    <a:pt x="640" y="1885"/>
                  </a:lnTo>
                  <a:lnTo>
                    <a:pt x="638" y="1870"/>
                  </a:lnTo>
                  <a:lnTo>
                    <a:pt x="637" y="1856"/>
                  </a:lnTo>
                  <a:lnTo>
                    <a:pt x="637" y="1856"/>
                  </a:lnTo>
                  <a:lnTo>
                    <a:pt x="638" y="1841"/>
                  </a:lnTo>
                  <a:lnTo>
                    <a:pt x="640" y="1828"/>
                  </a:lnTo>
                  <a:lnTo>
                    <a:pt x="644" y="1813"/>
                  </a:lnTo>
                  <a:lnTo>
                    <a:pt x="648" y="1800"/>
                  </a:lnTo>
                  <a:lnTo>
                    <a:pt x="654" y="1788"/>
                  </a:lnTo>
                  <a:lnTo>
                    <a:pt x="661" y="1776"/>
                  </a:lnTo>
                  <a:lnTo>
                    <a:pt x="670" y="1765"/>
                  </a:lnTo>
                  <a:lnTo>
                    <a:pt x="679" y="1755"/>
                  </a:lnTo>
                  <a:lnTo>
                    <a:pt x="690" y="1745"/>
                  </a:lnTo>
                  <a:lnTo>
                    <a:pt x="701" y="1737"/>
                  </a:lnTo>
                  <a:lnTo>
                    <a:pt x="712" y="1730"/>
                  </a:lnTo>
                  <a:lnTo>
                    <a:pt x="725" y="1724"/>
                  </a:lnTo>
                  <a:lnTo>
                    <a:pt x="738" y="1719"/>
                  </a:lnTo>
                  <a:lnTo>
                    <a:pt x="751" y="1715"/>
                  </a:lnTo>
                  <a:lnTo>
                    <a:pt x="766" y="1713"/>
                  </a:lnTo>
                  <a:lnTo>
                    <a:pt x="781" y="1712"/>
                  </a:lnTo>
                  <a:lnTo>
                    <a:pt x="781" y="1712"/>
                  </a:lnTo>
                  <a:close/>
                  <a:moveTo>
                    <a:pt x="1001" y="2403"/>
                  </a:moveTo>
                  <a:lnTo>
                    <a:pt x="1001" y="2403"/>
                  </a:lnTo>
                  <a:lnTo>
                    <a:pt x="994" y="2404"/>
                  </a:lnTo>
                  <a:lnTo>
                    <a:pt x="988" y="2405"/>
                  </a:lnTo>
                  <a:lnTo>
                    <a:pt x="988" y="2405"/>
                  </a:lnTo>
                  <a:lnTo>
                    <a:pt x="981" y="2404"/>
                  </a:lnTo>
                  <a:lnTo>
                    <a:pt x="976" y="2403"/>
                  </a:lnTo>
                  <a:lnTo>
                    <a:pt x="970" y="2400"/>
                  </a:lnTo>
                  <a:lnTo>
                    <a:pt x="965" y="2397"/>
                  </a:lnTo>
                  <a:lnTo>
                    <a:pt x="960" y="2394"/>
                  </a:lnTo>
                  <a:lnTo>
                    <a:pt x="956" y="2389"/>
                  </a:lnTo>
                  <a:lnTo>
                    <a:pt x="952" y="2384"/>
                  </a:lnTo>
                  <a:lnTo>
                    <a:pt x="950" y="2378"/>
                  </a:lnTo>
                  <a:lnTo>
                    <a:pt x="904" y="2252"/>
                  </a:lnTo>
                  <a:lnTo>
                    <a:pt x="904" y="2252"/>
                  </a:lnTo>
                  <a:lnTo>
                    <a:pt x="901" y="2266"/>
                  </a:lnTo>
                  <a:lnTo>
                    <a:pt x="895" y="2288"/>
                  </a:lnTo>
                  <a:lnTo>
                    <a:pt x="890" y="2312"/>
                  </a:lnTo>
                  <a:lnTo>
                    <a:pt x="888" y="2323"/>
                  </a:lnTo>
                  <a:lnTo>
                    <a:pt x="886" y="2335"/>
                  </a:lnTo>
                  <a:lnTo>
                    <a:pt x="978" y="2576"/>
                  </a:lnTo>
                  <a:lnTo>
                    <a:pt x="881" y="2576"/>
                  </a:lnTo>
                  <a:lnTo>
                    <a:pt x="881" y="2576"/>
                  </a:lnTo>
                  <a:lnTo>
                    <a:pt x="878" y="2637"/>
                  </a:lnTo>
                  <a:lnTo>
                    <a:pt x="872" y="2694"/>
                  </a:lnTo>
                  <a:lnTo>
                    <a:pt x="869" y="2719"/>
                  </a:lnTo>
                  <a:lnTo>
                    <a:pt x="867" y="2738"/>
                  </a:lnTo>
                  <a:lnTo>
                    <a:pt x="863" y="2750"/>
                  </a:lnTo>
                  <a:lnTo>
                    <a:pt x="861" y="2753"/>
                  </a:lnTo>
                  <a:lnTo>
                    <a:pt x="860" y="2755"/>
                  </a:lnTo>
                  <a:lnTo>
                    <a:pt x="701" y="2755"/>
                  </a:lnTo>
                  <a:lnTo>
                    <a:pt x="701" y="2755"/>
                  </a:lnTo>
                  <a:lnTo>
                    <a:pt x="700" y="2753"/>
                  </a:lnTo>
                  <a:lnTo>
                    <a:pt x="697" y="2750"/>
                  </a:lnTo>
                  <a:lnTo>
                    <a:pt x="694" y="2738"/>
                  </a:lnTo>
                  <a:lnTo>
                    <a:pt x="692" y="2719"/>
                  </a:lnTo>
                  <a:lnTo>
                    <a:pt x="689" y="2694"/>
                  </a:lnTo>
                  <a:lnTo>
                    <a:pt x="683" y="2637"/>
                  </a:lnTo>
                  <a:lnTo>
                    <a:pt x="680" y="2576"/>
                  </a:lnTo>
                  <a:lnTo>
                    <a:pt x="583" y="2576"/>
                  </a:lnTo>
                  <a:lnTo>
                    <a:pt x="674" y="2335"/>
                  </a:lnTo>
                  <a:lnTo>
                    <a:pt x="674" y="2335"/>
                  </a:lnTo>
                  <a:lnTo>
                    <a:pt x="673" y="2323"/>
                  </a:lnTo>
                  <a:lnTo>
                    <a:pt x="671" y="2312"/>
                  </a:lnTo>
                  <a:lnTo>
                    <a:pt x="665" y="2288"/>
                  </a:lnTo>
                  <a:lnTo>
                    <a:pt x="660" y="2266"/>
                  </a:lnTo>
                  <a:lnTo>
                    <a:pt x="657" y="2252"/>
                  </a:lnTo>
                  <a:lnTo>
                    <a:pt x="611" y="2378"/>
                  </a:lnTo>
                  <a:lnTo>
                    <a:pt x="611" y="2378"/>
                  </a:lnTo>
                  <a:lnTo>
                    <a:pt x="608" y="2384"/>
                  </a:lnTo>
                  <a:lnTo>
                    <a:pt x="605" y="2389"/>
                  </a:lnTo>
                  <a:lnTo>
                    <a:pt x="601" y="2394"/>
                  </a:lnTo>
                  <a:lnTo>
                    <a:pt x="596" y="2397"/>
                  </a:lnTo>
                  <a:lnTo>
                    <a:pt x="591" y="2400"/>
                  </a:lnTo>
                  <a:lnTo>
                    <a:pt x="585" y="2403"/>
                  </a:lnTo>
                  <a:lnTo>
                    <a:pt x="580" y="2404"/>
                  </a:lnTo>
                  <a:lnTo>
                    <a:pt x="573" y="2405"/>
                  </a:lnTo>
                  <a:lnTo>
                    <a:pt x="573" y="2405"/>
                  </a:lnTo>
                  <a:lnTo>
                    <a:pt x="567" y="2404"/>
                  </a:lnTo>
                  <a:lnTo>
                    <a:pt x="560" y="2403"/>
                  </a:lnTo>
                  <a:lnTo>
                    <a:pt x="560" y="2403"/>
                  </a:lnTo>
                  <a:lnTo>
                    <a:pt x="553" y="2399"/>
                  </a:lnTo>
                  <a:lnTo>
                    <a:pt x="547" y="2394"/>
                  </a:lnTo>
                  <a:lnTo>
                    <a:pt x="541" y="2388"/>
                  </a:lnTo>
                  <a:lnTo>
                    <a:pt x="538" y="2382"/>
                  </a:lnTo>
                  <a:lnTo>
                    <a:pt x="535" y="2375"/>
                  </a:lnTo>
                  <a:lnTo>
                    <a:pt x="534" y="2367"/>
                  </a:lnTo>
                  <a:lnTo>
                    <a:pt x="535" y="2360"/>
                  </a:lnTo>
                  <a:lnTo>
                    <a:pt x="537" y="2352"/>
                  </a:lnTo>
                  <a:lnTo>
                    <a:pt x="627" y="2101"/>
                  </a:lnTo>
                  <a:lnTo>
                    <a:pt x="627" y="2101"/>
                  </a:lnTo>
                  <a:lnTo>
                    <a:pt x="630" y="2096"/>
                  </a:lnTo>
                  <a:lnTo>
                    <a:pt x="635" y="2090"/>
                  </a:lnTo>
                  <a:lnTo>
                    <a:pt x="639" y="2085"/>
                  </a:lnTo>
                  <a:lnTo>
                    <a:pt x="646" y="2079"/>
                  </a:lnTo>
                  <a:lnTo>
                    <a:pt x="653" y="2075"/>
                  </a:lnTo>
                  <a:lnTo>
                    <a:pt x="662" y="2069"/>
                  </a:lnTo>
                  <a:lnTo>
                    <a:pt x="681" y="2061"/>
                  </a:lnTo>
                  <a:lnTo>
                    <a:pt x="704" y="2053"/>
                  </a:lnTo>
                  <a:lnTo>
                    <a:pt x="728" y="2047"/>
                  </a:lnTo>
                  <a:lnTo>
                    <a:pt x="753" y="2044"/>
                  </a:lnTo>
                  <a:lnTo>
                    <a:pt x="781" y="2043"/>
                  </a:lnTo>
                  <a:lnTo>
                    <a:pt x="781" y="2043"/>
                  </a:lnTo>
                  <a:lnTo>
                    <a:pt x="794" y="2043"/>
                  </a:lnTo>
                  <a:lnTo>
                    <a:pt x="807" y="2044"/>
                  </a:lnTo>
                  <a:lnTo>
                    <a:pt x="833" y="2047"/>
                  </a:lnTo>
                  <a:lnTo>
                    <a:pt x="857" y="2053"/>
                  </a:lnTo>
                  <a:lnTo>
                    <a:pt x="880" y="2061"/>
                  </a:lnTo>
                  <a:lnTo>
                    <a:pt x="899" y="2069"/>
                  </a:lnTo>
                  <a:lnTo>
                    <a:pt x="907" y="2075"/>
                  </a:lnTo>
                  <a:lnTo>
                    <a:pt x="915" y="2079"/>
                  </a:lnTo>
                  <a:lnTo>
                    <a:pt x="922" y="2085"/>
                  </a:lnTo>
                  <a:lnTo>
                    <a:pt x="927" y="2090"/>
                  </a:lnTo>
                  <a:lnTo>
                    <a:pt x="930" y="2096"/>
                  </a:lnTo>
                  <a:lnTo>
                    <a:pt x="934" y="2101"/>
                  </a:lnTo>
                  <a:lnTo>
                    <a:pt x="1024" y="2352"/>
                  </a:lnTo>
                  <a:lnTo>
                    <a:pt x="1024" y="2352"/>
                  </a:lnTo>
                  <a:lnTo>
                    <a:pt x="1026" y="2360"/>
                  </a:lnTo>
                  <a:lnTo>
                    <a:pt x="1027" y="2367"/>
                  </a:lnTo>
                  <a:lnTo>
                    <a:pt x="1026" y="2375"/>
                  </a:lnTo>
                  <a:lnTo>
                    <a:pt x="1023" y="2382"/>
                  </a:lnTo>
                  <a:lnTo>
                    <a:pt x="1020" y="2388"/>
                  </a:lnTo>
                  <a:lnTo>
                    <a:pt x="1014" y="2394"/>
                  </a:lnTo>
                  <a:lnTo>
                    <a:pt x="1009" y="2399"/>
                  </a:lnTo>
                  <a:lnTo>
                    <a:pt x="1001" y="2403"/>
                  </a:lnTo>
                  <a:lnTo>
                    <a:pt x="1001" y="2403"/>
                  </a:lnTo>
                  <a:close/>
                  <a:moveTo>
                    <a:pt x="1801" y="2221"/>
                  </a:moveTo>
                  <a:lnTo>
                    <a:pt x="1801" y="2221"/>
                  </a:lnTo>
                  <a:lnTo>
                    <a:pt x="1791" y="2224"/>
                  </a:lnTo>
                  <a:lnTo>
                    <a:pt x="1780" y="2224"/>
                  </a:lnTo>
                  <a:lnTo>
                    <a:pt x="1780" y="2224"/>
                  </a:lnTo>
                  <a:lnTo>
                    <a:pt x="1772" y="2224"/>
                  </a:lnTo>
                  <a:lnTo>
                    <a:pt x="1763" y="2222"/>
                  </a:lnTo>
                  <a:lnTo>
                    <a:pt x="1755" y="2219"/>
                  </a:lnTo>
                  <a:lnTo>
                    <a:pt x="1746" y="2215"/>
                  </a:lnTo>
                  <a:lnTo>
                    <a:pt x="1740" y="2209"/>
                  </a:lnTo>
                  <a:lnTo>
                    <a:pt x="1733" y="2202"/>
                  </a:lnTo>
                  <a:lnTo>
                    <a:pt x="1729" y="2195"/>
                  </a:lnTo>
                  <a:lnTo>
                    <a:pt x="1724" y="2186"/>
                  </a:lnTo>
                  <a:lnTo>
                    <a:pt x="1655" y="1994"/>
                  </a:lnTo>
                  <a:lnTo>
                    <a:pt x="1655" y="1994"/>
                  </a:lnTo>
                  <a:lnTo>
                    <a:pt x="1649" y="2017"/>
                  </a:lnTo>
                  <a:lnTo>
                    <a:pt x="1642" y="2049"/>
                  </a:lnTo>
                  <a:lnTo>
                    <a:pt x="1634" y="2085"/>
                  </a:lnTo>
                  <a:lnTo>
                    <a:pt x="1631" y="2102"/>
                  </a:lnTo>
                  <a:lnTo>
                    <a:pt x="1629" y="2120"/>
                  </a:lnTo>
                  <a:lnTo>
                    <a:pt x="1766" y="2485"/>
                  </a:lnTo>
                  <a:lnTo>
                    <a:pt x="1621" y="2485"/>
                  </a:lnTo>
                  <a:lnTo>
                    <a:pt x="1621" y="2485"/>
                  </a:lnTo>
                  <a:lnTo>
                    <a:pt x="1614" y="2576"/>
                  </a:lnTo>
                  <a:lnTo>
                    <a:pt x="1607" y="2663"/>
                  </a:lnTo>
                  <a:lnTo>
                    <a:pt x="1602" y="2700"/>
                  </a:lnTo>
                  <a:lnTo>
                    <a:pt x="1598" y="2729"/>
                  </a:lnTo>
                  <a:lnTo>
                    <a:pt x="1596" y="2740"/>
                  </a:lnTo>
                  <a:lnTo>
                    <a:pt x="1593" y="2748"/>
                  </a:lnTo>
                  <a:lnTo>
                    <a:pt x="1590" y="2753"/>
                  </a:lnTo>
                  <a:lnTo>
                    <a:pt x="1589" y="2754"/>
                  </a:lnTo>
                  <a:lnTo>
                    <a:pt x="1588" y="2755"/>
                  </a:lnTo>
                  <a:lnTo>
                    <a:pt x="1348" y="2755"/>
                  </a:lnTo>
                  <a:lnTo>
                    <a:pt x="1348" y="2755"/>
                  </a:lnTo>
                  <a:lnTo>
                    <a:pt x="1346" y="2754"/>
                  </a:lnTo>
                  <a:lnTo>
                    <a:pt x="1345" y="2753"/>
                  </a:lnTo>
                  <a:lnTo>
                    <a:pt x="1343" y="2748"/>
                  </a:lnTo>
                  <a:lnTo>
                    <a:pt x="1341" y="2740"/>
                  </a:lnTo>
                  <a:lnTo>
                    <a:pt x="1338" y="2729"/>
                  </a:lnTo>
                  <a:lnTo>
                    <a:pt x="1334" y="2700"/>
                  </a:lnTo>
                  <a:lnTo>
                    <a:pt x="1330" y="2663"/>
                  </a:lnTo>
                  <a:lnTo>
                    <a:pt x="1322" y="2576"/>
                  </a:lnTo>
                  <a:lnTo>
                    <a:pt x="1315" y="2485"/>
                  </a:lnTo>
                  <a:lnTo>
                    <a:pt x="1170" y="2485"/>
                  </a:lnTo>
                  <a:lnTo>
                    <a:pt x="1308" y="2120"/>
                  </a:lnTo>
                  <a:lnTo>
                    <a:pt x="1308" y="2120"/>
                  </a:lnTo>
                  <a:lnTo>
                    <a:pt x="1305" y="2102"/>
                  </a:lnTo>
                  <a:lnTo>
                    <a:pt x="1302" y="2085"/>
                  </a:lnTo>
                  <a:lnTo>
                    <a:pt x="1294" y="2049"/>
                  </a:lnTo>
                  <a:lnTo>
                    <a:pt x="1286" y="2017"/>
                  </a:lnTo>
                  <a:lnTo>
                    <a:pt x="1281" y="1994"/>
                  </a:lnTo>
                  <a:lnTo>
                    <a:pt x="1211" y="2186"/>
                  </a:lnTo>
                  <a:lnTo>
                    <a:pt x="1211" y="2186"/>
                  </a:lnTo>
                  <a:lnTo>
                    <a:pt x="1208" y="2195"/>
                  </a:lnTo>
                  <a:lnTo>
                    <a:pt x="1202" y="2202"/>
                  </a:lnTo>
                  <a:lnTo>
                    <a:pt x="1197" y="2209"/>
                  </a:lnTo>
                  <a:lnTo>
                    <a:pt x="1189" y="2215"/>
                  </a:lnTo>
                  <a:lnTo>
                    <a:pt x="1181" y="2219"/>
                  </a:lnTo>
                  <a:lnTo>
                    <a:pt x="1172" y="2222"/>
                  </a:lnTo>
                  <a:lnTo>
                    <a:pt x="1164" y="2224"/>
                  </a:lnTo>
                  <a:lnTo>
                    <a:pt x="1155" y="2224"/>
                  </a:lnTo>
                  <a:lnTo>
                    <a:pt x="1155" y="2224"/>
                  </a:lnTo>
                  <a:lnTo>
                    <a:pt x="1145" y="2224"/>
                  </a:lnTo>
                  <a:lnTo>
                    <a:pt x="1135" y="2221"/>
                  </a:lnTo>
                  <a:lnTo>
                    <a:pt x="1135" y="2221"/>
                  </a:lnTo>
                  <a:lnTo>
                    <a:pt x="1124" y="2216"/>
                  </a:lnTo>
                  <a:lnTo>
                    <a:pt x="1114" y="2209"/>
                  </a:lnTo>
                  <a:lnTo>
                    <a:pt x="1106" y="2200"/>
                  </a:lnTo>
                  <a:lnTo>
                    <a:pt x="1101" y="2190"/>
                  </a:lnTo>
                  <a:lnTo>
                    <a:pt x="1096" y="2179"/>
                  </a:lnTo>
                  <a:lnTo>
                    <a:pt x="1095" y="2168"/>
                  </a:lnTo>
                  <a:lnTo>
                    <a:pt x="1095" y="2156"/>
                  </a:lnTo>
                  <a:lnTo>
                    <a:pt x="1099" y="2144"/>
                  </a:lnTo>
                  <a:lnTo>
                    <a:pt x="1236" y="1766"/>
                  </a:lnTo>
                  <a:lnTo>
                    <a:pt x="1236" y="1766"/>
                  </a:lnTo>
                  <a:lnTo>
                    <a:pt x="1240" y="1757"/>
                  </a:lnTo>
                  <a:lnTo>
                    <a:pt x="1247" y="1749"/>
                  </a:lnTo>
                  <a:lnTo>
                    <a:pt x="1255" y="1742"/>
                  </a:lnTo>
                  <a:lnTo>
                    <a:pt x="1265" y="1733"/>
                  </a:lnTo>
                  <a:lnTo>
                    <a:pt x="1276" y="1725"/>
                  </a:lnTo>
                  <a:lnTo>
                    <a:pt x="1289" y="1719"/>
                  </a:lnTo>
                  <a:lnTo>
                    <a:pt x="1303" y="1712"/>
                  </a:lnTo>
                  <a:lnTo>
                    <a:pt x="1319" y="1705"/>
                  </a:lnTo>
                  <a:lnTo>
                    <a:pt x="1335" y="1699"/>
                  </a:lnTo>
                  <a:lnTo>
                    <a:pt x="1352" y="1693"/>
                  </a:lnTo>
                  <a:lnTo>
                    <a:pt x="1370" y="1689"/>
                  </a:lnTo>
                  <a:lnTo>
                    <a:pt x="1389" y="1685"/>
                  </a:lnTo>
                  <a:lnTo>
                    <a:pt x="1408" y="1681"/>
                  </a:lnTo>
                  <a:lnTo>
                    <a:pt x="1427" y="1679"/>
                  </a:lnTo>
                  <a:lnTo>
                    <a:pt x="1448" y="1678"/>
                  </a:lnTo>
                  <a:lnTo>
                    <a:pt x="1468" y="1677"/>
                  </a:lnTo>
                  <a:lnTo>
                    <a:pt x="1468" y="1677"/>
                  </a:lnTo>
                  <a:lnTo>
                    <a:pt x="1488" y="1678"/>
                  </a:lnTo>
                  <a:lnTo>
                    <a:pt x="1508" y="1679"/>
                  </a:lnTo>
                  <a:lnTo>
                    <a:pt x="1527" y="1681"/>
                  </a:lnTo>
                  <a:lnTo>
                    <a:pt x="1547" y="1685"/>
                  </a:lnTo>
                  <a:lnTo>
                    <a:pt x="1566" y="1689"/>
                  </a:lnTo>
                  <a:lnTo>
                    <a:pt x="1584" y="1693"/>
                  </a:lnTo>
                  <a:lnTo>
                    <a:pt x="1601" y="1699"/>
                  </a:lnTo>
                  <a:lnTo>
                    <a:pt x="1618" y="1705"/>
                  </a:lnTo>
                  <a:lnTo>
                    <a:pt x="1633" y="1712"/>
                  </a:lnTo>
                  <a:lnTo>
                    <a:pt x="1647" y="1719"/>
                  </a:lnTo>
                  <a:lnTo>
                    <a:pt x="1660" y="1726"/>
                  </a:lnTo>
                  <a:lnTo>
                    <a:pt x="1671" y="1733"/>
                  </a:lnTo>
                  <a:lnTo>
                    <a:pt x="1681" y="1742"/>
                  </a:lnTo>
                  <a:lnTo>
                    <a:pt x="1689" y="1749"/>
                  </a:lnTo>
                  <a:lnTo>
                    <a:pt x="1696" y="1757"/>
                  </a:lnTo>
                  <a:lnTo>
                    <a:pt x="1699" y="1766"/>
                  </a:lnTo>
                  <a:lnTo>
                    <a:pt x="1837" y="2144"/>
                  </a:lnTo>
                  <a:lnTo>
                    <a:pt x="1837" y="2144"/>
                  </a:lnTo>
                  <a:lnTo>
                    <a:pt x="1840" y="2156"/>
                  </a:lnTo>
                  <a:lnTo>
                    <a:pt x="1841" y="2168"/>
                  </a:lnTo>
                  <a:lnTo>
                    <a:pt x="1839" y="2179"/>
                  </a:lnTo>
                  <a:lnTo>
                    <a:pt x="1835" y="2190"/>
                  </a:lnTo>
                  <a:lnTo>
                    <a:pt x="1829" y="2200"/>
                  </a:lnTo>
                  <a:lnTo>
                    <a:pt x="1821" y="2209"/>
                  </a:lnTo>
                  <a:lnTo>
                    <a:pt x="1812" y="2216"/>
                  </a:lnTo>
                  <a:lnTo>
                    <a:pt x="1801" y="2221"/>
                  </a:lnTo>
                  <a:lnTo>
                    <a:pt x="1801" y="2221"/>
                  </a:lnTo>
                  <a:close/>
                  <a:moveTo>
                    <a:pt x="2474" y="2238"/>
                  </a:moveTo>
                  <a:lnTo>
                    <a:pt x="2474" y="2238"/>
                  </a:lnTo>
                  <a:lnTo>
                    <a:pt x="2473" y="2248"/>
                  </a:lnTo>
                  <a:lnTo>
                    <a:pt x="2471" y="2256"/>
                  </a:lnTo>
                  <a:lnTo>
                    <a:pt x="2467" y="2264"/>
                  </a:lnTo>
                  <a:lnTo>
                    <a:pt x="2465" y="2271"/>
                  </a:lnTo>
                  <a:lnTo>
                    <a:pt x="2459" y="2280"/>
                  </a:lnTo>
                  <a:lnTo>
                    <a:pt x="2451" y="2289"/>
                  </a:lnTo>
                  <a:lnTo>
                    <a:pt x="2444" y="2299"/>
                  </a:lnTo>
                  <a:lnTo>
                    <a:pt x="2437" y="2310"/>
                  </a:lnTo>
                  <a:lnTo>
                    <a:pt x="2434" y="2317"/>
                  </a:lnTo>
                  <a:lnTo>
                    <a:pt x="2431" y="2324"/>
                  </a:lnTo>
                  <a:lnTo>
                    <a:pt x="2428" y="2333"/>
                  </a:lnTo>
                  <a:lnTo>
                    <a:pt x="2426" y="2344"/>
                  </a:lnTo>
                  <a:lnTo>
                    <a:pt x="2426" y="2344"/>
                  </a:lnTo>
                  <a:lnTo>
                    <a:pt x="2419" y="2382"/>
                  </a:lnTo>
                  <a:lnTo>
                    <a:pt x="2411" y="2426"/>
                  </a:lnTo>
                  <a:lnTo>
                    <a:pt x="2396" y="2523"/>
                  </a:lnTo>
                  <a:lnTo>
                    <a:pt x="2387" y="2574"/>
                  </a:lnTo>
                  <a:lnTo>
                    <a:pt x="2378" y="2621"/>
                  </a:lnTo>
                  <a:lnTo>
                    <a:pt x="2368" y="2665"/>
                  </a:lnTo>
                  <a:lnTo>
                    <a:pt x="2360" y="2703"/>
                  </a:lnTo>
                  <a:lnTo>
                    <a:pt x="2360" y="2703"/>
                  </a:lnTo>
                  <a:lnTo>
                    <a:pt x="2351" y="2730"/>
                  </a:lnTo>
                  <a:lnTo>
                    <a:pt x="2347" y="2739"/>
                  </a:lnTo>
                  <a:lnTo>
                    <a:pt x="2342" y="2746"/>
                  </a:lnTo>
                  <a:lnTo>
                    <a:pt x="2338" y="2750"/>
                  </a:lnTo>
                  <a:lnTo>
                    <a:pt x="2332" y="2753"/>
                  </a:lnTo>
                  <a:lnTo>
                    <a:pt x="2326" y="2754"/>
                  </a:lnTo>
                  <a:lnTo>
                    <a:pt x="2318" y="2755"/>
                  </a:lnTo>
                  <a:lnTo>
                    <a:pt x="2127" y="2755"/>
                  </a:lnTo>
                  <a:lnTo>
                    <a:pt x="2127" y="2755"/>
                  </a:lnTo>
                  <a:lnTo>
                    <a:pt x="2118" y="2754"/>
                  </a:lnTo>
                  <a:lnTo>
                    <a:pt x="2112" y="2753"/>
                  </a:lnTo>
                  <a:lnTo>
                    <a:pt x="2107" y="2750"/>
                  </a:lnTo>
                  <a:lnTo>
                    <a:pt x="2101" y="2746"/>
                  </a:lnTo>
                  <a:lnTo>
                    <a:pt x="2097" y="2739"/>
                  </a:lnTo>
                  <a:lnTo>
                    <a:pt x="2094" y="2730"/>
                  </a:lnTo>
                  <a:lnTo>
                    <a:pt x="2085" y="2703"/>
                  </a:lnTo>
                  <a:lnTo>
                    <a:pt x="2085" y="2703"/>
                  </a:lnTo>
                  <a:lnTo>
                    <a:pt x="2075" y="2665"/>
                  </a:lnTo>
                  <a:lnTo>
                    <a:pt x="2065" y="2621"/>
                  </a:lnTo>
                  <a:lnTo>
                    <a:pt x="2056" y="2574"/>
                  </a:lnTo>
                  <a:lnTo>
                    <a:pt x="2049" y="2523"/>
                  </a:lnTo>
                  <a:lnTo>
                    <a:pt x="2032" y="2426"/>
                  </a:lnTo>
                  <a:lnTo>
                    <a:pt x="2025" y="2382"/>
                  </a:lnTo>
                  <a:lnTo>
                    <a:pt x="2018" y="2344"/>
                  </a:lnTo>
                  <a:lnTo>
                    <a:pt x="2018" y="2344"/>
                  </a:lnTo>
                  <a:lnTo>
                    <a:pt x="2016" y="2333"/>
                  </a:lnTo>
                  <a:lnTo>
                    <a:pt x="2013" y="2324"/>
                  </a:lnTo>
                  <a:lnTo>
                    <a:pt x="2010" y="2317"/>
                  </a:lnTo>
                  <a:lnTo>
                    <a:pt x="2007" y="2310"/>
                  </a:lnTo>
                  <a:lnTo>
                    <a:pt x="2000" y="2299"/>
                  </a:lnTo>
                  <a:lnTo>
                    <a:pt x="1992" y="2289"/>
                  </a:lnTo>
                  <a:lnTo>
                    <a:pt x="1986" y="2280"/>
                  </a:lnTo>
                  <a:lnTo>
                    <a:pt x="1979" y="2271"/>
                  </a:lnTo>
                  <a:lnTo>
                    <a:pt x="1976" y="2264"/>
                  </a:lnTo>
                  <a:lnTo>
                    <a:pt x="1974" y="2256"/>
                  </a:lnTo>
                  <a:lnTo>
                    <a:pt x="1972" y="2248"/>
                  </a:lnTo>
                  <a:lnTo>
                    <a:pt x="1969" y="2238"/>
                  </a:lnTo>
                  <a:lnTo>
                    <a:pt x="1969" y="2238"/>
                  </a:lnTo>
                  <a:lnTo>
                    <a:pt x="1963" y="2190"/>
                  </a:lnTo>
                  <a:lnTo>
                    <a:pt x="1956" y="2144"/>
                  </a:lnTo>
                  <a:lnTo>
                    <a:pt x="1952" y="2100"/>
                  </a:lnTo>
                  <a:lnTo>
                    <a:pt x="1949" y="2058"/>
                  </a:lnTo>
                  <a:lnTo>
                    <a:pt x="1946" y="2019"/>
                  </a:lnTo>
                  <a:lnTo>
                    <a:pt x="1944" y="1981"/>
                  </a:lnTo>
                  <a:lnTo>
                    <a:pt x="1943" y="1915"/>
                  </a:lnTo>
                  <a:lnTo>
                    <a:pt x="1943" y="1861"/>
                  </a:lnTo>
                  <a:lnTo>
                    <a:pt x="1944" y="1820"/>
                  </a:lnTo>
                  <a:lnTo>
                    <a:pt x="1946" y="1786"/>
                  </a:lnTo>
                  <a:lnTo>
                    <a:pt x="1946" y="1786"/>
                  </a:lnTo>
                  <a:lnTo>
                    <a:pt x="1946" y="1780"/>
                  </a:lnTo>
                  <a:lnTo>
                    <a:pt x="1947" y="1775"/>
                  </a:lnTo>
                  <a:lnTo>
                    <a:pt x="1950" y="1769"/>
                  </a:lnTo>
                  <a:lnTo>
                    <a:pt x="1952" y="1764"/>
                  </a:lnTo>
                  <a:lnTo>
                    <a:pt x="1960" y="1753"/>
                  </a:lnTo>
                  <a:lnTo>
                    <a:pt x="1969" y="1743"/>
                  </a:lnTo>
                  <a:lnTo>
                    <a:pt x="1981" y="1734"/>
                  </a:lnTo>
                  <a:lnTo>
                    <a:pt x="1997" y="1725"/>
                  </a:lnTo>
                  <a:lnTo>
                    <a:pt x="2013" y="1716"/>
                  </a:lnTo>
                  <a:lnTo>
                    <a:pt x="2031" y="1709"/>
                  </a:lnTo>
                  <a:lnTo>
                    <a:pt x="2052" y="1702"/>
                  </a:lnTo>
                  <a:lnTo>
                    <a:pt x="2073" y="1696"/>
                  </a:lnTo>
                  <a:lnTo>
                    <a:pt x="2096" y="1690"/>
                  </a:lnTo>
                  <a:lnTo>
                    <a:pt x="2120" y="1686"/>
                  </a:lnTo>
                  <a:lnTo>
                    <a:pt x="2144" y="1682"/>
                  </a:lnTo>
                  <a:lnTo>
                    <a:pt x="2169" y="1679"/>
                  </a:lnTo>
                  <a:lnTo>
                    <a:pt x="2196" y="1678"/>
                  </a:lnTo>
                  <a:lnTo>
                    <a:pt x="2222" y="1677"/>
                  </a:lnTo>
                  <a:lnTo>
                    <a:pt x="2222" y="1677"/>
                  </a:lnTo>
                  <a:lnTo>
                    <a:pt x="2248" y="1678"/>
                  </a:lnTo>
                  <a:lnTo>
                    <a:pt x="2274" y="1679"/>
                  </a:lnTo>
                  <a:lnTo>
                    <a:pt x="2299" y="1682"/>
                  </a:lnTo>
                  <a:lnTo>
                    <a:pt x="2325" y="1686"/>
                  </a:lnTo>
                  <a:lnTo>
                    <a:pt x="2348" y="1690"/>
                  </a:lnTo>
                  <a:lnTo>
                    <a:pt x="2371" y="1696"/>
                  </a:lnTo>
                  <a:lnTo>
                    <a:pt x="2393" y="1702"/>
                  </a:lnTo>
                  <a:lnTo>
                    <a:pt x="2412" y="1709"/>
                  </a:lnTo>
                  <a:lnTo>
                    <a:pt x="2431" y="1716"/>
                  </a:lnTo>
                  <a:lnTo>
                    <a:pt x="2448" y="1725"/>
                  </a:lnTo>
                  <a:lnTo>
                    <a:pt x="2462" y="1734"/>
                  </a:lnTo>
                  <a:lnTo>
                    <a:pt x="2474" y="1743"/>
                  </a:lnTo>
                  <a:lnTo>
                    <a:pt x="2484" y="1753"/>
                  </a:lnTo>
                  <a:lnTo>
                    <a:pt x="2492" y="1764"/>
                  </a:lnTo>
                  <a:lnTo>
                    <a:pt x="2494" y="1769"/>
                  </a:lnTo>
                  <a:lnTo>
                    <a:pt x="2496" y="1775"/>
                  </a:lnTo>
                  <a:lnTo>
                    <a:pt x="2497" y="1780"/>
                  </a:lnTo>
                  <a:lnTo>
                    <a:pt x="2498" y="1786"/>
                  </a:lnTo>
                  <a:lnTo>
                    <a:pt x="2498" y="1786"/>
                  </a:lnTo>
                  <a:lnTo>
                    <a:pt x="2499" y="1820"/>
                  </a:lnTo>
                  <a:lnTo>
                    <a:pt x="2502" y="1861"/>
                  </a:lnTo>
                  <a:lnTo>
                    <a:pt x="2502" y="1915"/>
                  </a:lnTo>
                  <a:lnTo>
                    <a:pt x="2499" y="1981"/>
                  </a:lnTo>
                  <a:lnTo>
                    <a:pt x="2498" y="2019"/>
                  </a:lnTo>
                  <a:lnTo>
                    <a:pt x="2495" y="2058"/>
                  </a:lnTo>
                  <a:lnTo>
                    <a:pt x="2492" y="2100"/>
                  </a:lnTo>
                  <a:lnTo>
                    <a:pt x="2487" y="2144"/>
                  </a:lnTo>
                  <a:lnTo>
                    <a:pt x="2482" y="2190"/>
                  </a:lnTo>
                  <a:lnTo>
                    <a:pt x="2474" y="2238"/>
                  </a:lnTo>
                  <a:lnTo>
                    <a:pt x="2474" y="2238"/>
                  </a:lnTo>
                  <a:close/>
                  <a:moveTo>
                    <a:pt x="2968" y="2414"/>
                  </a:moveTo>
                  <a:lnTo>
                    <a:pt x="2968" y="2414"/>
                  </a:lnTo>
                  <a:lnTo>
                    <a:pt x="2965" y="2426"/>
                  </a:lnTo>
                  <a:lnTo>
                    <a:pt x="2962" y="2434"/>
                  </a:lnTo>
                  <a:lnTo>
                    <a:pt x="2958" y="2442"/>
                  </a:lnTo>
                  <a:lnTo>
                    <a:pt x="2952" y="2448"/>
                  </a:lnTo>
                  <a:lnTo>
                    <a:pt x="2948" y="2453"/>
                  </a:lnTo>
                  <a:lnTo>
                    <a:pt x="2943" y="2461"/>
                  </a:lnTo>
                  <a:lnTo>
                    <a:pt x="2939" y="2471"/>
                  </a:lnTo>
                  <a:lnTo>
                    <a:pt x="2936" y="2484"/>
                  </a:lnTo>
                  <a:lnTo>
                    <a:pt x="2936" y="2484"/>
                  </a:lnTo>
                  <a:lnTo>
                    <a:pt x="2926" y="2538"/>
                  </a:lnTo>
                  <a:lnTo>
                    <a:pt x="2916" y="2603"/>
                  </a:lnTo>
                  <a:lnTo>
                    <a:pt x="2905" y="2666"/>
                  </a:lnTo>
                  <a:lnTo>
                    <a:pt x="2898" y="2696"/>
                  </a:lnTo>
                  <a:lnTo>
                    <a:pt x="2892" y="2720"/>
                  </a:lnTo>
                  <a:lnTo>
                    <a:pt x="2892" y="2720"/>
                  </a:lnTo>
                  <a:lnTo>
                    <a:pt x="2886" y="2738"/>
                  </a:lnTo>
                  <a:lnTo>
                    <a:pt x="2883" y="2744"/>
                  </a:lnTo>
                  <a:lnTo>
                    <a:pt x="2881" y="2749"/>
                  </a:lnTo>
                  <a:lnTo>
                    <a:pt x="2878" y="2752"/>
                  </a:lnTo>
                  <a:lnTo>
                    <a:pt x="2874" y="2753"/>
                  </a:lnTo>
                  <a:lnTo>
                    <a:pt x="2870" y="2754"/>
                  </a:lnTo>
                  <a:lnTo>
                    <a:pt x="2864" y="2755"/>
                  </a:lnTo>
                  <a:lnTo>
                    <a:pt x="2738" y="2755"/>
                  </a:lnTo>
                  <a:lnTo>
                    <a:pt x="2738" y="2755"/>
                  </a:lnTo>
                  <a:lnTo>
                    <a:pt x="2732" y="2754"/>
                  </a:lnTo>
                  <a:lnTo>
                    <a:pt x="2728" y="2753"/>
                  </a:lnTo>
                  <a:lnTo>
                    <a:pt x="2725" y="2752"/>
                  </a:lnTo>
                  <a:lnTo>
                    <a:pt x="2721" y="2749"/>
                  </a:lnTo>
                  <a:lnTo>
                    <a:pt x="2719" y="2744"/>
                  </a:lnTo>
                  <a:lnTo>
                    <a:pt x="2716" y="2738"/>
                  </a:lnTo>
                  <a:lnTo>
                    <a:pt x="2710" y="2720"/>
                  </a:lnTo>
                  <a:lnTo>
                    <a:pt x="2710" y="2720"/>
                  </a:lnTo>
                  <a:lnTo>
                    <a:pt x="2704" y="2696"/>
                  </a:lnTo>
                  <a:lnTo>
                    <a:pt x="2698" y="2666"/>
                  </a:lnTo>
                  <a:lnTo>
                    <a:pt x="2686" y="2603"/>
                  </a:lnTo>
                  <a:lnTo>
                    <a:pt x="2676" y="2538"/>
                  </a:lnTo>
                  <a:lnTo>
                    <a:pt x="2666" y="2484"/>
                  </a:lnTo>
                  <a:lnTo>
                    <a:pt x="2666" y="2484"/>
                  </a:lnTo>
                  <a:lnTo>
                    <a:pt x="2663" y="2471"/>
                  </a:lnTo>
                  <a:lnTo>
                    <a:pt x="2659" y="2461"/>
                  </a:lnTo>
                  <a:lnTo>
                    <a:pt x="2654" y="2453"/>
                  </a:lnTo>
                  <a:lnTo>
                    <a:pt x="2650" y="2448"/>
                  </a:lnTo>
                  <a:lnTo>
                    <a:pt x="2646" y="2442"/>
                  </a:lnTo>
                  <a:lnTo>
                    <a:pt x="2641" y="2434"/>
                  </a:lnTo>
                  <a:lnTo>
                    <a:pt x="2637" y="2426"/>
                  </a:lnTo>
                  <a:lnTo>
                    <a:pt x="2635" y="2414"/>
                  </a:lnTo>
                  <a:lnTo>
                    <a:pt x="2635" y="2414"/>
                  </a:lnTo>
                  <a:lnTo>
                    <a:pt x="2630" y="2382"/>
                  </a:lnTo>
                  <a:lnTo>
                    <a:pt x="2626" y="2352"/>
                  </a:lnTo>
                  <a:lnTo>
                    <a:pt x="2620" y="2295"/>
                  </a:lnTo>
                  <a:lnTo>
                    <a:pt x="2618" y="2244"/>
                  </a:lnTo>
                  <a:lnTo>
                    <a:pt x="2617" y="2200"/>
                  </a:lnTo>
                  <a:lnTo>
                    <a:pt x="2617" y="2164"/>
                  </a:lnTo>
                  <a:lnTo>
                    <a:pt x="2618" y="2138"/>
                  </a:lnTo>
                  <a:lnTo>
                    <a:pt x="2619" y="2114"/>
                  </a:lnTo>
                  <a:lnTo>
                    <a:pt x="2619" y="2114"/>
                  </a:lnTo>
                  <a:lnTo>
                    <a:pt x="2620" y="2107"/>
                  </a:lnTo>
                  <a:lnTo>
                    <a:pt x="2624" y="2100"/>
                  </a:lnTo>
                  <a:lnTo>
                    <a:pt x="2628" y="2094"/>
                  </a:lnTo>
                  <a:lnTo>
                    <a:pt x="2635" y="2087"/>
                  </a:lnTo>
                  <a:lnTo>
                    <a:pt x="2642" y="2080"/>
                  </a:lnTo>
                  <a:lnTo>
                    <a:pt x="2652" y="2075"/>
                  </a:lnTo>
                  <a:lnTo>
                    <a:pt x="2663" y="2069"/>
                  </a:lnTo>
                  <a:lnTo>
                    <a:pt x="2675" y="2064"/>
                  </a:lnTo>
                  <a:lnTo>
                    <a:pt x="2688" y="2060"/>
                  </a:lnTo>
                  <a:lnTo>
                    <a:pt x="2703" y="2055"/>
                  </a:lnTo>
                  <a:lnTo>
                    <a:pt x="2718" y="2052"/>
                  </a:lnTo>
                  <a:lnTo>
                    <a:pt x="2734" y="2049"/>
                  </a:lnTo>
                  <a:lnTo>
                    <a:pt x="2750" y="2046"/>
                  </a:lnTo>
                  <a:lnTo>
                    <a:pt x="2766" y="2044"/>
                  </a:lnTo>
                  <a:lnTo>
                    <a:pt x="2784" y="2043"/>
                  </a:lnTo>
                  <a:lnTo>
                    <a:pt x="2802" y="2043"/>
                  </a:lnTo>
                  <a:lnTo>
                    <a:pt x="2802" y="2043"/>
                  </a:lnTo>
                  <a:lnTo>
                    <a:pt x="2818" y="2043"/>
                  </a:lnTo>
                  <a:lnTo>
                    <a:pt x="2836" y="2044"/>
                  </a:lnTo>
                  <a:lnTo>
                    <a:pt x="2852" y="2046"/>
                  </a:lnTo>
                  <a:lnTo>
                    <a:pt x="2869" y="2049"/>
                  </a:lnTo>
                  <a:lnTo>
                    <a:pt x="2884" y="2052"/>
                  </a:lnTo>
                  <a:lnTo>
                    <a:pt x="2900" y="2055"/>
                  </a:lnTo>
                  <a:lnTo>
                    <a:pt x="2914" y="2060"/>
                  </a:lnTo>
                  <a:lnTo>
                    <a:pt x="2927" y="2064"/>
                  </a:lnTo>
                  <a:lnTo>
                    <a:pt x="2939" y="2069"/>
                  </a:lnTo>
                  <a:lnTo>
                    <a:pt x="2950" y="2075"/>
                  </a:lnTo>
                  <a:lnTo>
                    <a:pt x="2960" y="2080"/>
                  </a:lnTo>
                  <a:lnTo>
                    <a:pt x="2968" y="2087"/>
                  </a:lnTo>
                  <a:lnTo>
                    <a:pt x="2974" y="2094"/>
                  </a:lnTo>
                  <a:lnTo>
                    <a:pt x="2980" y="2100"/>
                  </a:lnTo>
                  <a:lnTo>
                    <a:pt x="2982" y="2107"/>
                  </a:lnTo>
                  <a:lnTo>
                    <a:pt x="2983" y="2114"/>
                  </a:lnTo>
                  <a:lnTo>
                    <a:pt x="2983" y="2114"/>
                  </a:lnTo>
                  <a:lnTo>
                    <a:pt x="2985" y="2138"/>
                  </a:lnTo>
                  <a:lnTo>
                    <a:pt x="2985" y="2164"/>
                  </a:lnTo>
                  <a:lnTo>
                    <a:pt x="2986" y="2200"/>
                  </a:lnTo>
                  <a:lnTo>
                    <a:pt x="2985" y="2244"/>
                  </a:lnTo>
                  <a:lnTo>
                    <a:pt x="2982" y="2295"/>
                  </a:lnTo>
                  <a:lnTo>
                    <a:pt x="2976" y="2352"/>
                  </a:lnTo>
                  <a:lnTo>
                    <a:pt x="2973" y="2382"/>
                  </a:lnTo>
                  <a:lnTo>
                    <a:pt x="2968" y="2414"/>
                  </a:lnTo>
                  <a:lnTo>
                    <a:pt x="2968" y="24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6" name="Freeform 6">
              <a:extLst>
                <a:ext uri="{FF2B5EF4-FFF2-40B4-BE49-F238E27FC236}">
                  <a16:creationId xmlns:a16="http://schemas.microsoft.com/office/drawing/2014/main" id="{07604D4A-C5D4-4A83-A4E5-17E62ABBF4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3863" y="1838423"/>
              <a:ext cx="96811" cy="121614"/>
            </a:xfrm>
            <a:custGeom>
              <a:avLst/>
              <a:gdLst>
                <a:gd name="T0" fmla="*/ 486 w 486"/>
                <a:gd name="T1" fmla="*/ 608 h 608"/>
                <a:gd name="T2" fmla="*/ 486 w 486"/>
                <a:gd name="T3" fmla="*/ 0 h 608"/>
                <a:gd name="T4" fmla="*/ 0 w 486"/>
                <a:gd name="T5" fmla="*/ 0 h 608"/>
                <a:gd name="T6" fmla="*/ 0 w 486"/>
                <a:gd name="T7" fmla="*/ 148 h 608"/>
                <a:gd name="T8" fmla="*/ 486 w 486"/>
                <a:gd name="T9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6" h="608">
                  <a:moveTo>
                    <a:pt x="486" y="608"/>
                  </a:moveTo>
                  <a:lnTo>
                    <a:pt x="486" y="0"/>
                  </a:lnTo>
                  <a:lnTo>
                    <a:pt x="0" y="0"/>
                  </a:lnTo>
                  <a:lnTo>
                    <a:pt x="0" y="148"/>
                  </a:lnTo>
                  <a:lnTo>
                    <a:pt x="486" y="6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55" name="pole tekstowe 54">
            <a:extLst>
              <a:ext uri="{FF2B5EF4-FFF2-40B4-BE49-F238E27FC236}">
                <a16:creationId xmlns:a16="http://schemas.microsoft.com/office/drawing/2014/main" id="{ED032A98-12EC-4BE9-BD5D-6B427E285D95}"/>
              </a:ext>
            </a:extLst>
          </p:cNvPr>
          <p:cNvSpPr txBox="1"/>
          <p:nvPr/>
        </p:nvSpPr>
        <p:spPr>
          <a:xfrm>
            <a:off x="6186900" y="1275518"/>
            <a:ext cx="1443024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1000"/>
              <a:t>sytuacja zawodowa</a:t>
            </a:r>
          </a:p>
        </p:txBody>
      </p:sp>
      <p:cxnSp>
        <p:nvCxnSpPr>
          <p:cNvPr id="58" name="Łącznik prosty 57">
            <a:extLst>
              <a:ext uri="{FF2B5EF4-FFF2-40B4-BE49-F238E27FC236}">
                <a16:creationId xmlns:a16="http://schemas.microsoft.com/office/drawing/2014/main" id="{6DD6CB02-D41F-403D-938D-E12BF6B63EA5}"/>
              </a:ext>
            </a:extLst>
          </p:cNvPr>
          <p:cNvCxnSpPr/>
          <p:nvPr/>
        </p:nvCxnSpPr>
        <p:spPr>
          <a:xfrm>
            <a:off x="6241745" y="1555569"/>
            <a:ext cx="1440000" cy="0"/>
          </a:xfrm>
          <a:prstGeom prst="line">
            <a:avLst/>
          </a:prstGeom>
          <a:ln w="3175">
            <a:gradFill flip="none" rotWithShape="1">
              <a:gsLst>
                <a:gs pos="15000">
                  <a:schemeClr val="accent4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upa 1">
            <a:extLst>
              <a:ext uri="{FF2B5EF4-FFF2-40B4-BE49-F238E27FC236}">
                <a16:creationId xmlns:a16="http://schemas.microsoft.com/office/drawing/2014/main" id="{330C3EC0-46F7-44D0-B059-41C2C0BE0C6E}"/>
              </a:ext>
            </a:extLst>
          </p:cNvPr>
          <p:cNvGrpSpPr/>
          <p:nvPr/>
        </p:nvGrpSpPr>
        <p:grpSpPr>
          <a:xfrm>
            <a:off x="7018898" y="2340311"/>
            <a:ext cx="284805" cy="323493"/>
            <a:chOff x="8001129" y="3982537"/>
            <a:chExt cx="284805" cy="323493"/>
          </a:xfrm>
        </p:grpSpPr>
        <p:sp>
          <p:nvSpPr>
            <p:cNvPr id="67" name="Freeform 167">
              <a:extLst>
                <a:ext uri="{FF2B5EF4-FFF2-40B4-BE49-F238E27FC236}">
                  <a16:creationId xmlns:a16="http://schemas.microsoft.com/office/drawing/2014/main" id="{F93A1C91-2A58-435B-9DAE-CBAA64A372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01129" y="3982537"/>
              <a:ext cx="187675" cy="323493"/>
            </a:xfrm>
            <a:custGeom>
              <a:avLst/>
              <a:gdLst>
                <a:gd name="T0" fmla="*/ 522 w 1600"/>
                <a:gd name="T1" fmla="*/ 670 h 2747"/>
                <a:gd name="T2" fmla="*/ 417 w 1600"/>
                <a:gd name="T3" fmla="*/ 623 h 2747"/>
                <a:gd name="T4" fmla="*/ 335 w 1600"/>
                <a:gd name="T5" fmla="*/ 544 h 2747"/>
                <a:gd name="T6" fmla="*/ 283 w 1600"/>
                <a:gd name="T7" fmla="*/ 441 h 2747"/>
                <a:gd name="T8" fmla="*/ 268 w 1600"/>
                <a:gd name="T9" fmla="*/ 341 h 2747"/>
                <a:gd name="T10" fmla="*/ 288 w 1600"/>
                <a:gd name="T11" fmla="*/ 223 h 2747"/>
                <a:gd name="T12" fmla="*/ 345 w 1600"/>
                <a:gd name="T13" fmla="*/ 123 h 2747"/>
                <a:gd name="T14" fmla="*/ 431 w 1600"/>
                <a:gd name="T15" fmla="*/ 50 h 2747"/>
                <a:gd name="T16" fmla="*/ 538 w 1600"/>
                <a:gd name="T17" fmla="*/ 8 h 2747"/>
                <a:gd name="T18" fmla="*/ 642 w 1600"/>
                <a:gd name="T19" fmla="*/ 2 h 2747"/>
                <a:gd name="T20" fmla="*/ 755 w 1600"/>
                <a:gd name="T21" fmla="*/ 34 h 2747"/>
                <a:gd name="T22" fmla="*/ 848 w 1600"/>
                <a:gd name="T23" fmla="*/ 100 h 2747"/>
                <a:gd name="T24" fmla="*/ 914 w 1600"/>
                <a:gd name="T25" fmla="*/ 193 h 2747"/>
                <a:gd name="T26" fmla="*/ 946 w 1600"/>
                <a:gd name="T27" fmla="*/ 305 h 2747"/>
                <a:gd name="T28" fmla="*/ 941 w 1600"/>
                <a:gd name="T29" fmla="*/ 409 h 2747"/>
                <a:gd name="T30" fmla="*/ 898 w 1600"/>
                <a:gd name="T31" fmla="*/ 517 h 2747"/>
                <a:gd name="T32" fmla="*/ 824 w 1600"/>
                <a:gd name="T33" fmla="*/ 602 h 2747"/>
                <a:gd name="T34" fmla="*/ 724 w 1600"/>
                <a:gd name="T35" fmla="*/ 660 h 2747"/>
                <a:gd name="T36" fmla="*/ 607 w 1600"/>
                <a:gd name="T37" fmla="*/ 680 h 2747"/>
                <a:gd name="T38" fmla="*/ 834 w 1600"/>
                <a:gd name="T39" fmla="*/ 2518 h 2747"/>
                <a:gd name="T40" fmla="*/ 705 w 1600"/>
                <a:gd name="T41" fmla="*/ 2472 h 2747"/>
                <a:gd name="T42" fmla="*/ 920 w 1600"/>
                <a:gd name="T43" fmla="*/ 1387 h 2747"/>
                <a:gd name="T44" fmla="*/ 1517 w 1600"/>
                <a:gd name="T45" fmla="*/ 1546 h 2747"/>
                <a:gd name="T46" fmla="*/ 1584 w 1600"/>
                <a:gd name="T47" fmla="*/ 1486 h 2747"/>
                <a:gd name="T48" fmla="*/ 1600 w 1600"/>
                <a:gd name="T49" fmla="*/ 1408 h 2747"/>
                <a:gd name="T50" fmla="*/ 1560 w 1600"/>
                <a:gd name="T51" fmla="*/ 1326 h 2747"/>
                <a:gd name="T52" fmla="*/ 1478 w 1600"/>
                <a:gd name="T53" fmla="*/ 1287 h 2747"/>
                <a:gd name="T54" fmla="*/ 922 w 1600"/>
                <a:gd name="T55" fmla="*/ 943 h 2747"/>
                <a:gd name="T56" fmla="*/ 826 w 1600"/>
                <a:gd name="T57" fmla="*/ 853 h 2747"/>
                <a:gd name="T58" fmla="*/ 673 w 1600"/>
                <a:gd name="T59" fmla="*/ 809 h 2747"/>
                <a:gd name="T60" fmla="*/ 477 w 1600"/>
                <a:gd name="T61" fmla="*/ 820 h 2747"/>
                <a:gd name="T62" fmla="*/ 333 w 1600"/>
                <a:gd name="T63" fmla="*/ 891 h 2747"/>
                <a:gd name="T64" fmla="*/ 303 w 1600"/>
                <a:gd name="T65" fmla="*/ 1991 h 2747"/>
                <a:gd name="T66" fmla="*/ 183 w 1600"/>
                <a:gd name="T67" fmla="*/ 1218 h 2747"/>
                <a:gd name="T68" fmla="*/ 154 w 1600"/>
                <a:gd name="T69" fmla="*/ 1163 h 2747"/>
                <a:gd name="T70" fmla="*/ 98 w 1600"/>
                <a:gd name="T71" fmla="*/ 1138 h 2747"/>
                <a:gd name="T72" fmla="*/ 44 w 1600"/>
                <a:gd name="T73" fmla="*/ 1151 h 2747"/>
                <a:gd name="T74" fmla="*/ 5 w 1600"/>
                <a:gd name="T75" fmla="*/ 1197 h 2747"/>
                <a:gd name="T76" fmla="*/ 102 w 1600"/>
                <a:gd name="T77" fmla="*/ 1975 h 2747"/>
                <a:gd name="T78" fmla="*/ 154 w 1600"/>
                <a:gd name="T79" fmla="*/ 2105 h 2747"/>
                <a:gd name="T80" fmla="*/ 275 w 1600"/>
                <a:gd name="T81" fmla="*/ 2176 h 2747"/>
                <a:gd name="T82" fmla="*/ 491 w 1600"/>
                <a:gd name="T83" fmla="*/ 2472 h 2747"/>
                <a:gd name="T84" fmla="*/ 362 w 1600"/>
                <a:gd name="T85" fmla="*/ 2518 h 2747"/>
                <a:gd name="T86" fmla="*/ 275 w 1600"/>
                <a:gd name="T87" fmla="*/ 2503 h 2747"/>
                <a:gd name="T88" fmla="*/ 206 w 1600"/>
                <a:gd name="T89" fmla="*/ 2545 h 2747"/>
                <a:gd name="T90" fmla="*/ 178 w 1600"/>
                <a:gd name="T91" fmla="*/ 2624 h 2747"/>
                <a:gd name="T92" fmla="*/ 199 w 1600"/>
                <a:gd name="T93" fmla="*/ 2692 h 2747"/>
                <a:gd name="T94" fmla="*/ 263 w 1600"/>
                <a:gd name="T95" fmla="*/ 2741 h 2747"/>
                <a:gd name="T96" fmla="*/ 337 w 1600"/>
                <a:gd name="T97" fmla="*/ 2741 h 2747"/>
                <a:gd name="T98" fmla="*/ 402 w 1600"/>
                <a:gd name="T99" fmla="*/ 2694 h 2747"/>
                <a:gd name="T100" fmla="*/ 424 w 1600"/>
                <a:gd name="T101" fmla="*/ 2624 h 2747"/>
                <a:gd name="T102" fmla="*/ 574 w 1600"/>
                <a:gd name="T103" fmla="*/ 2583 h 2747"/>
                <a:gd name="T104" fmla="*/ 710 w 1600"/>
                <a:gd name="T105" fmla="*/ 2600 h 2747"/>
                <a:gd name="T106" fmla="*/ 777 w 1600"/>
                <a:gd name="T107" fmla="*/ 2661 h 2747"/>
                <a:gd name="T108" fmla="*/ 826 w 1600"/>
                <a:gd name="T109" fmla="*/ 2726 h 2747"/>
                <a:gd name="T110" fmla="*/ 895 w 1600"/>
                <a:gd name="T111" fmla="*/ 2747 h 2747"/>
                <a:gd name="T112" fmla="*/ 973 w 1600"/>
                <a:gd name="T113" fmla="*/ 2718 h 2747"/>
                <a:gd name="T114" fmla="*/ 1015 w 1600"/>
                <a:gd name="T115" fmla="*/ 2649 h 2747"/>
                <a:gd name="T116" fmla="*/ 1008 w 1600"/>
                <a:gd name="T117" fmla="*/ 2576 h 2747"/>
                <a:gd name="T118" fmla="*/ 954 w 1600"/>
                <a:gd name="T119" fmla="*/ 2516 h 2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00" h="2747">
                  <a:moveTo>
                    <a:pt x="607" y="680"/>
                  </a:moveTo>
                  <a:lnTo>
                    <a:pt x="607" y="680"/>
                  </a:lnTo>
                  <a:lnTo>
                    <a:pt x="590" y="680"/>
                  </a:lnTo>
                  <a:lnTo>
                    <a:pt x="573" y="678"/>
                  </a:lnTo>
                  <a:lnTo>
                    <a:pt x="556" y="676"/>
                  </a:lnTo>
                  <a:lnTo>
                    <a:pt x="538" y="674"/>
                  </a:lnTo>
                  <a:lnTo>
                    <a:pt x="522" y="670"/>
                  </a:lnTo>
                  <a:lnTo>
                    <a:pt x="506" y="665"/>
                  </a:lnTo>
                  <a:lnTo>
                    <a:pt x="491" y="660"/>
                  </a:lnTo>
                  <a:lnTo>
                    <a:pt x="474" y="653"/>
                  </a:lnTo>
                  <a:lnTo>
                    <a:pt x="460" y="647"/>
                  </a:lnTo>
                  <a:lnTo>
                    <a:pt x="445" y="639"/>
                  </a:lnTo>
                  <a:lnTo>
                    <a:pt x="431" y="632"/>
                  </a:lnTo>
                  <a:lnTo>
                    <a:pt x="417" y="623"/>
                  </a:lnTo>
                  <a:lnTo>
                    <a:pt x="404" y="613"/>
                  </a:lnTo>
                  <a:lnTo>
                    <a:pt x="391" y="602"/>
                  </a:lnTo>
                  <a:lnTo>
                    <a:pt x="378" y="593"/>
                  </a:lnTo>
                  <a:lnTo>
                    <a:pt x="367" y="581"/>
                  </a:lnTo>
                  <a:lnTo>
                    <a:pt x="355" y="569"/>
                  </a:lnTo>
                  <a:lnTo>
                    <a:pt x="345" y="557"/>
                  </a:lnTo>
                  <a:lnTo>
                    <a:pt x="335" y="544"/>
                  </a:lnTo>
                  <a:lnTo>
                    <a:pt x="325" y="531"/>
                  </a:lnTo>
                  <a:lnTo>
                    <a:pt x="316" y="517"/>
                  </a:lnTo>
                  <a:lnTo>
                    <a:pt x="308" y="503"/>
                  </a:lnTo>
                  <a:lnTo>
                    <a:pt x="301" y="488"/>
                  </a:lnTo>
                  <a:lnTo>
                    <a:pt x="294" y="473"/>
                  </a:lnTo>
                  <a:lnTo>
                    <a:pt x="288" y="458"/>
                  </a:lnTo>
                  <a:lnTo>
                    <a:pt x="283" y="441"/>
                  </a:lnTo>
                  <a:lnTo>
                    <a:pt x="278" y="425"/>
                  </a:lnTo>
                  <a:lnTo>
                    <a:pt x="274" y="409"/>
                  </a:lnTo>
                  <a:lnTo>
                    <a:pt x="271" y="393"/>
                  </a:lnTo>
                  <a:lnTo>
                    <a:pt x="269" y="375"/>
                  </a:lnTo>
                  <a:lnTo>
                    <a:pt x="268" y="358"/>
                  </a:lnTo>
                  <a:lnTo>
                    <a:pt x="268" y="341"/>
                  </a:lnTo>
                  <a:lnTo>
                    <a:pt x="268" y="341"/>
                  </a:lnTo>
                  <a:lnTo>
                    <a:pt x="268" y="322"/>
                  </a:lnTo>
                  <a:lnTo>
                    <a:pt x="269" y="305"/>
                  </a:lnTo>
                  <a:lnTo>
                    <a:pt x="271" y="289"/>
                  </a:lnTo>
                  <a:lnTo>
                    <a:pt x="274" y="272"/>
                  </a:lnTo>
                  <a:lnTo>
                    <a:pt x="278" y="255"/>
                  </a:lnTo>
                  <a:lnTo>
                    <a:pt x="283" y="239"/>
                  </a:lnTo>
                  <a:lnTo>
                    <a:pt x="288" y="223"/>
                  </a:lnTo>
                  <a:lnTo>
                    <a:pt x="294" y="208"/>
                  </a:lnTo>
                  <a:lnTo>
                    <a:pt x="301" y="193"/>
                  </a:lnTo>
                  <a:lnTo>
                    <a:pt x="308" y="179"/>
                  </a:lnTo>
                  <a:lnTo>
                    <a:pt x="316" y="164"/>
                  </a:lnTo>
                  <a:lnTo>
                    <a:pt x="325" y="151"/>
                  </a:lnTo>
                  <a:lnTo>
                    <a:pt x="335" y="136"/>
                  </a:lnTo>
                  <a:lnTo>
                    <a:pt x="345" y="123"/>
                  </a:lnTo>
                  <a:lnTo>
                    <a:pt x="355" y="112"/>
                  </a:lnTo>
                  <a:lnTo>
                    <a:pt x="367" y="100"/>
                  </a:lnTo>
                  <a:lnTo>
                    <a:pt x="378" y="89"/>
                  </a:lnTo>
                  <a:lnTo>
                    <a:pt x="391" y="78"/>
                  </a:lnTo>
                  <a:lnTo>
                    <a:pt x="404" y="68"/>
                  </a:lnTo>
                  <a:lnTo>
                    <a:pt x="417" y="59"/>
                  </a:lnTo>
                  <a:lnTo>
                    <a:pt x="431" y="50"/>
                  </a:lnTo>
                  <a:lnTo>
                    <a:pt x="445" y="41"/>
                  </a:lnTo>
                  <a:lnTo>
                    <a:pt x="460" y="34"/>
                  </a:lnTo>
                  <a:lnTo>
                    <a:pt x="474" y="27"/>
                  </a:lnTo>
                  <a:lnTo>
                    <a:pt x="491" y="21"/>
                  </a:lnTo>
                  <a:lnTo>
                    <a:pt x="506" y="16"/>
                  </a:lnTo>
                  <a:lnTo>
                    <a:pt x="522" y="11"/>
                  </a:lnTo>
                  <a:lnTo>
                    <a:pt x="538" y="8"/>
                  </a:lnTo>
                  <a:lnTo>
                    <a:pt x="556" y="5"/>
                  </a:lnTo>
                  <a:lnTo>
                    <a:pt x="573" y="2"/>
                  </a:lnTo>
                  <a:lnTo>
                    <a:pt x="590" y="1"/>
                  </a:lnTo>
                  <a:lnTo>
                    <a:pt x="607" y="0"/>
                  </a:lnTo>
                  <a:lnTo>
                    <a:pt x="607" y="0"/>
                  </a:lnTo>
                  <a:lnTo>
                    <a:pt x="625" y="1"/>
                  </a:lnTo>
                  <a:lnTo>
                    <a:pt x="642" y="2"/>
                  </a:lnTo>
                  <a:lnTo>
                    <a:pt x="659" y="5"/>
                  </a:lnTo>
                  <a:lnTo>
                    <a:pt x="676" y="8"/>
                  </a:lnTo>
                  <a:lnTo>
                    <a:pt x="692" y="11"/>
                  </a:lnTo>
                  <a:lnTo>
                    <a:pt x="708" y="16"/>
                  </a:lnTo>
                  <a:lnTo>
                    <a:pt x="724" y="21"/>
                  </a:lnTo>
                  <a:lnTo>
                    <a:pt x="739" y="27"/>
                  </a:lnTo>
                  <a:lnTo>
                    <a:pt x="755" y="34"/>
                  </a:lnTo>
                  <a:lnTo>
                    <a:pt x="770" y="41"/>
                  </a:lnTo>
                  <a:lnTo>
                    <a:pt x="784" y="50"/>
                  </a:lnTo>
                  <a:lnTo>
                    <a:pt x="798" y="59"/>
                  </a:lnTo>
                  <a:lnTo>
                    <a:pt x="811" y="68"/>
                  </a:lnTo>
                  <a:lnTo>
                    <a:pt x="824" y="78"/>
                  </a:lnTo>
                  <a:lnTo>
                    <a:pt x="836" y="89"/>
                  </a:lnTo>
                  <a:lnTo>
                    <a:pt x="848" y="100"/>
                  </a:lnTo>
                  <a:lnTo>
                    <a:pt x="860" y="112"/>
                  </a:lnTo>
                  <a:lnTo>
                    <a:pt x="869" y="123"/>
                  </a:lnTo>
                  <a:lnTo>
                    <a:pt x="880" y="136"/>
                  </a:lnTo>
                  <a:lnTo>
                    <a:pt x="890" y="151"/>
                  </a:lnTo>
                  <a:lnTo>
                    <a:pt x="898" y="164"/>
                  </a:lnTo>
                  <a:lnTo>
                    <a:pt x="906" y="179"/>
                  </a:lnTo>
                  <a:lnTo>
                    <a:pt x="914" y="193"/>
                  </a:lnTo>
                  <a:lnTo>
                    <a:pt x="921" y="208"/>
                  </a:lnTo>
                  <a:lnTo>
                    <a:pt x="927" y="223"/>
                  </a:lnTo>
                  <a:lnTo>
                    <a:pt x="932" y="239"/>
                  </a:lnTo>
                  <a:lnTo>
                    <a:pt x="936" y="255"/>
                  </a:lnTo>
                  <a:lnTo>
                    <a:pt x="941" y="272"/>
                  </a:lnTo>
                  <a:lnTo>
                    <a:pt x="944" y="289"/>
                  </a:lnTo>
                  <a:lnTo>
                    <a:pt x="946" y="305"/>
                  </a:lnTo>
                  <a:lnTo>
                    <a:pt x="947" y="322"/>
                  </a:lnTo>
                  <a:lnTo>
                    <a:pt x="947" y="341"/>
                  </a:lnTo>
                  <a:lnTo>
                    <a:pt x="947" y="341"/>
                  </a:lnTo>
                  <a:lnTo>
                    <a:pt x="947" y="358"/>
                  </a:lnTo>
                  <a:lnTo>
                    <a:pt x="946" y="375"/>
                  </a:lnTo>
                  <a:lnTo>
                    <a:pt x="944" y="393"/>
                  </a:lnTo>
                  <a:lnTo>
                    <a:pt x="941" y="409"/>
                  </a:lnTo>
                  <a:lnTo>
                    <a:pt x="936" y="425"/>
                  </a:lnTo>
                  <a:lnTo>
                    <a:pt x="932" y="441"/>
                  </a:lnTo>
                  <a:lnTo>
                    <a:pt x="927" y="458"/>
                  </a:lnTo>
                  <a:lnTo>
                    <a:pt x="921" y="473"/>
                  </a:lnTo>
                  <a:lnTo>
                    <a:pt x="914" y="488"/>
                  </a:lnTo>
                  <a:lnTo>
                    <a:pt x="906" y="503"/>
                  </a:lnTo>
                  <a:lnTo>
                    <a:pt x="898" y="517"/>
                  </a:lnTo>
                  <a:lnTo>
                    <a:pt x="890" y="531"/>
                  </a:lnTo>
                  <a:lnTo>
                    <a:pt x="880" y="544"/>
                  </a:lnTo>
                  <a:lnTo>
                    <a:pt x="869" y="557"/>
                  </a:lnTo>
                  <a:lnTo>
                    <a:pt x="860" y="569"/>
                  </a:lnTo>
                  <a:lnTo>
                    <a:pt x="848" y="581"/>
                  </a:lnTo>
                  <a:lnTo>
                    <a:pt x="836" y="593"/>
                  </a:lnTo>
                  <a:lnTo>
                    <a:pt x="824" y="602"/>
                  </a:lnTo>
                  <a:lnTo>
                    <a:pt x="811" y="613"/>
                  </a:lnTo>
                  <a:lnTo>
                    <a:pt x="798" y="623"/>
                  </a:lnTo>
                  <a:lnTo>
                    <a:pt x="784" y="632"/>
                  </a:lnTo>
                  <a:lnTo>
                    <a:pt x="770" y="639"/>
                  </a:lnTo>
                  <a:lnTo>
                    <a:pt x="755" y="647"/>
                  </a:lnTo>
                  <a:lnTo>
                    <a:pt x="739" y="653"/>
                  </a:lnTo>
                  <a:lnTo>
                    <a:pt x="724" y="660"/>
                  </a:lnTo>
                  <a:lnTo>
                    <a:pt x="708" y="665"/>
                  </a:lnTo>
                  <a:lnTo>
                    <a:pt x="692" y="670"/>
                  </a:lnTo>
                  <a:lnTo>
                    <a:pt x="676" y="674"/>
                  </a:lnTo>
                  <a:lnTo>
                    <a:pt x="659" y="676"/>
                  </a:lnTo>
                  <a:lnTo>
                    <a:pt x="642" y="678"/>
                  </a:lnTo>
                  <a:lnTo>
                    <a:pt x="625" y="680"/>
                  </a:lnTo>
                  <a:lnTo>
                    <a:pt x="607" y="680"/>
                  </a:lnTo>
                  <a:lnTo>
                    <a:pt x="607" y="680"/>
                  </a:lnTo>
                  <a:close/>
                  <a:moveTo>
                    <a:pt x="895" y="2501"/>
                  </a:moveTo>
                  <a:lnTo>
                    <a:pt x="895" y="2501"/>
                  </a:lnTo>
                  <a:lnTo>
                    <a:pt x="878" y="2502"/>
                  </a:lnTo>
                  <a:lnTo>
                    <a:pt x="863" y="2505"/>
                  </a:lnTo>
                  <a:lnTo>
                    <a:pt x="848" y="2511"/>
                  </a:lnTo>
                  <a:lnTo>
                    <a:pt x="834" y="2518"/>
                  </a:lnTo>
                  <a:lnTo>
                    <a:pt x="834" y="2518"/>
                  </a:lnTo>
                  <a:lnTo>
                    <a:pt x="813" y="2508"/>
                  </a:lnTo>
                  <a:lnTo>
                    <a:pt x="792" y="2499"/>
                  </a:lnTo>
                  <a:lnTo>
                    <a:pt x="771" y="2490"/>
                  </a:lnTo>
                  <a:lnTo>
                    <a:pt x="749" y="2484"/>
                  </a:lnTo>
                  <a:lnTo>
                    <a:pt x="728" y="2477"/>
                  </a:lnTo>
                  <a:lnTo>
                    <a:pt x="705" y="2472"/>
                  </a:lnTo>
                  <a:lnTo>
                    <a:pt x="682" y="2468"/>
                  </a:lnTo>
                  <a:lnTo>
                    <a:pt x="659" y="2464"/>
                  </a:lnTo>
                  <a:lnTo>
                    <a:pt x="659" y="2179"/>
                  </a:lnTo>
                  <a:lnTo>
                    <a:pt x="1021" y="2179"/>
                  </a:lnTo>
                  <a:lnTo>
                    <a:pt x="1021" y="1729"/>
                  </a:lnTo>
                  <a:lnTo>
                    <a:pt x="920" y="1728"/>
                  </a:lnTo>
                  <a:lnTo>
                    <a:pt x="920" y="1387"/>
                  </a:lnTo>
                  <a:lnTo>
                    <a:pt x="1049" y="1557"/>
                  </a:lnTo>
                  <a:lnTo>
                    <a:pt x="1465" y="1557"/>
                  </a:lnTo>
                  <a:lnTo>
                    <a:pt x="1465" y="1557"/>
                  </a:lnTo>
                  <a:lnTo>
                    <a:pt x="1478" y="1556"/>
                  </a:lnTo>
                  <a:lnTo>
                    <a:pt x="1492" y="1555"/>
                  </a:lnTo>
                  <a:lnTo>
                    <a:pt x="1505" y="1551"/>
                  </a:lnTo>
                  <a:lnTo>
                    <a:pt x="1517" y="1546"/>
                  </a:lnTo>
                  <a:lnTo>
                    <a:pt x="1529" y="1541"/>
                  </a:lnTo>
                  <a:lnTo>
                    <a:pt x="1541" y="1534"/>
                  </a:lnTo>
                  <a:lnTo>
                    <a:pt x="1551" y="1526"/>
                  </a:lnTo>
                  <a:lnTo>
                    <a:pt x="1560" y="1517"/>
                  </a:lnTo>
                  <a:lnTo>
                    <a:pt x="1569" y="1507"/>
                  </a:lnTo>
                  <a:lnTo>
                    <a:pt x="1578" y="1498"/>
                  </a:lnTo>
                  <a:lnTo>
                    <a:pt x="1584" y="1486"/>
                  </a:lnTo>
                  <a:lnTo>
                    <a:pt x="1590" y="1474"/>
                  </a:lnTo>
                  <a:lnTo>
                    <a:pt x="1595" y="1462"/>
                  </a:lnTo>
                  <a:lnTo>
                    <a:pt x="1598" y="1449"/>
                  </a:lnTo>
                  <a:lnTo>
                    <a:pt x="1600" y="1435"/>
                  </a:lnTo>
                  <a:lnTo>
                    <a:pt x="1600" y="1422"/>
                  </a:lnTo>
                  <a:lnTo>
                    <a:pt x="1600" y="1422"/>
                  </a:lnTo>
                  <a:lnTo>
                    <a:pt x="1600" y="1408"/>
                  </a:lnTo>
                  <a:lnTo>
                    <a:pt x="1598" y="1394"/>
                  </a:lnTo>
                  <a:lnTo>
                    <a:pt x="1595" y="1381"/>
                  </a:lnTo>
                  <a:lnTo>
                    <a:pt x="1590" y="1369"/>
                  </a:lnTo>
                  <a:lnTo>
                    <a:pt x="1584" y="1357"/>
                  </a:lnTo>
                  <a:lnTo>
                    <a:pt x="1578" y="1345"/>
                  </a:lnTo>
                  <a:lnTo>
                    <a:pt x="1569" y="1336"/>
                  </a:lnTo>
                  <a:lnTo>
                    <a:pt x="1560" y="1326"/>
                  </a:lnTo>
                  <a:lnTo>
                    <a:pt x="1551" y="1317"/>
                  </a:lnTo>
                  <a:lnTo>
                    <a:pt x="1541" y="1309"/>
                  </a:lnTo>
                  <a:lnTo>
                    <a:pt x="1529" y="1302"/>
                  </a:lnTo>
                  <a:lnTo>
                    <a:pt x="1517" y="1297"/>
                  </a:lnTo>
                  <a:lnTo>
                    <a:pt x="1505" y="1292"/>
                  </a:lnTo>
                  <a:lnTo>
                    <a:pt x="1492" y="1289"/>
                  </a:lnTo>
                  <a:lnTo>
                    <a:pt x="1478" y="1287"/>
                  </a:lnTo>
                  <a:lnTo>
                    <a:pt x="1465" y="1286"/>
                  </a:lnTo>
                  <a:lnTo>
                    <a:pt x="1465" y="1286"/>
                  </a:lnTo>
                  <a:lnTo>
                    <a:pt x="1184" y="1286"/>
                  </a:lnTo>
                  <a:lnTo>
                    <a:pt x="1184" y="1286"/>
                  </a:lnTo>
                  <a:lnTo>
                    <a:pt x="1054" y="1116"/>
                  </a:lnTo>
                  <a:lnTo>
                    <a:pt x="922" y="943"/>
                  </a:lnTo>
                  <a:lnTo>
                    <a:pt x="922" y="943"/>
                  </a:lnTo>
                  <a:lnTo>
                    <a:pt x="910" y="928"/>
                  </a:lnTo>
                  <a:lnTo>
                    <a:pt x="898" y="914"/>
                  </a:lnTo>
                  <a:lnTo>
                    <a:pt x="885" y="900"/>
                  </a:lnTo>
                  <a:lnTo>
                    <a:pt x="872" y="887"/>
                  </a:lnTo>
                  <a:lnTo>
                    <a:pt x="857" y="875"/>
                  </a:lnTo>
                  <a:lnTo>
                    <a:pt x="842" y="863"/>
                  </a:lnTo>
                  <a:lnTo>
                    <a:pt x="826" y="853"/>
                  </a:lnTo>
                  <a:lnTo>
                    <a:pt x="809" y="844"/>
                  </a:lnTo>
                  <a:lnTo>
                    <a:pt x="790" y="835"/>
                  </a:lnTo>
                  <a:lnTo>
                    <a:pt x="770" y="828"/>
                  </a:lnTo>
                  <a:lnTo>
                    <a:pt x="748" y="822"/>
                  </a:lnTo>
                  <a:lnTo>
                    <a:pt x="725" y="817"/>
                  </a:lnTo>
                  <a:lnTo>
                    <a:pt x="700" y="812"/>
                  </a:lnTo>
                  <a:lnTo>
                    <a:pt x="673" y="809"/>
                  </a:lnTo>
                  <a:lnTo>
                    <a:pt x="644" y="808"/>
                  </a:lnTo>
                  <a:lnTo>
                    <a:pt x="613" y="807"/>
                  </a:lnTo>
                  <a:lnTo>
                    <a:pt x="613" y="807"/>
                  </a:lnTo>
                  <a:lnTo>
                    <a:pt x="575" y="808"/>
                  </a:lnTo>
                  <a:lnTo>
                    <a:pt x="539" y="810"/>
                  </a:lnTo>
                  <a:lnTo>
                    <a:pt x="507" y="814"/>
                  </a:lnTo>
                  <a:lnTo>
                    <a:pt x="477" y="820"/>
                  </a:lnTo>
                  <a:lnTo>
                    <a:pt x="448" y="826"/>
                  </a:lnTo>
                  <a:lnTo>
                    <a:pt x="422" y="834"/>
                  </a:lnTo>
                  <a:lnTo>
                    <a:pt x="400" y="844"/>
                  </a:lnTo>
                  <a:lnTo>
                    <a:pt x="379" y="854"/>
                  </a:lnTo>
                  <a:lnTo>
                    <a:pt x="362" y="865"/>
                  </a:lnTo>
                  <a:lnTo>
                    <a:pt x="346" y="878"/>
                  </a:lnTo>
                  <a:lnTo>
                    <a:pt x="333" y="891"/>
                  </a:lnTo>
                  <a:lnTo>
                    <a:pt x="322" y="905"/>
                  </a:lnTo>
                  <a:lnTo>
                    <a:pt x="314" y="920"/>
                  </a:lnTo>
                  <a:lnTo>
                    <a:pt x="308" y="937"/>
                  </a:lnTo>
                  <a:lnTo>
                    <a:pt x="305" y="953"/>
                  </a:lnTo>
                  <a:lnTo>
                    <a:pt x="303" y="969"/>
                  </a:lnTo>
                  <a:lnTo>
                    <a:pt x="303" y="1991"/>
                  </a:lnTo>
                  <a:lnTo>
                    <a:pt x="303" y="1991"/>
                  </a:lnTo>
                  <a:lnTo>
                    <a:pt x="296" y="1986"/>
                  </a:lnTo>
                  <a:lnTo>
                    <a:pt x="292" y="1980"/>
                  </a:lnTo>
                  <a:lnTo>
                    <a:pt x="287" y="1972"/>
                  </a:lnTo>
                  <a:lnTo>
                    <a:pt x="286" y="1964"/>
                  </a:lnTo>
                  <a:lnTo>
                    <a:pt x="286" y="1958"/>
                  </a:lnTo>
                  <a:lnTo>
                    <a:pt x="183" y="1218"/>
                  </a:lnTo>
                  <a:lnTo>
                    <a:pt x="183" y="1218"/>
                  </a:lnTo>
                  <a:lnTo>
                    <a:pt x="181" y="1208"/>
                  </a:lnTo>
                  <a:lnTo>
                    <a:pt x="178" y="1199"/>
                  </a:lnTo>
                  <a:lnTo>
                    <a:pt x="175" y="1191"/>
                  </a:lnTo>
                  <a:lnTo>
                    <a:pt x="170" y="1183"/>
                  </a:lnTo>
                  <a:lnTo>
                    <a:pt x="166" y="1176"/>
                  </a:lnTo>
                  <a:lnTo>
                    <a:pt x="161" y="1168"/>
                  </a:lnTo>
                  <a:lnTo>
                    <a:pt x="154" y="1163"/>
                  </a:lnTo>
                  <a:lnTo>
                    <a:pt x="147" y="1156"/>
                  </a:lnTo>
                  <a:lnTo>
                    <a:pt x="140" y="1152"/>
                  </a:lnTo>
                  <a:lnTo>
                    <a:pt x="133" y="1147"/>
                  </a:lnTo>
                  <a:lnTo>
                    <a:pt x="124" y="1144"/>
                  </a:lnTo>
                  <a:lnTo>
                    <a:pt x="115" y="1141"/>
                  </a:lnTo>
                  <a:lnTo>
                    <a:pt x="107" y="1139"/>
                  </a:lnTo>
                  <a:lnTo>
                    <a:pt x="98" y="1138"/>
                  </a:lnTo>
                  <a:lnTo>
                    <a:pt x="88" y="1138"/>
                  </a:lnTo>
                  <a:lnTo>
                    <a:pt x="78" y="1139"/>
                  </a:lnTo>
                  <a:lnTo>
                    <a:pt x="78" y="1139"/>
                  </a:lnTo>
                  <a:lnTo>
                    <a:pt x="70" y="1141"/>
                  </a:lnTo>
                  <a:lnTo>
                    <a:pt x="61" y="1143"/>
                  </a:lnTo>
                  <a:lnTo>
                    <a:pt x="53" y="1146"/>
                  </a:lnTo>
                  <a:lnTo>
                    <a:pt x="44" y="1151"/>
                  </a:lnTo>
                  <a:lnTo>
                    <a:pt x="36" y="1156"/>
                  </a:lnTo>
                  <a:lnTo>
                    <a:pt x="30" y="1161"/>
                  </a:lnTo>
                  <a:lnTo>
                    <a:pt x="23" y="1168"/>
                  </a:lnTo>
                  <a:lnTo>
                    <a:pt x="18" y="1174"/>
                  </a:lnTo>
                  <a:lnTo>
                    <a:pt x="13" y="1182"/>
                  </a:lnTo>
                  <a:lnTo>
                    <a:pt x="8" y="1190"/>
                  </a:lnTo>
                  <a:lnTo>
                    <a:pt x="5" y="1197"/>
                  </a:lnTo>
                  <a:lnTo>
                    <a:pt x="3" y="1206"/>
                  </a:lnTo>
                  <a:lnTo>
                    <a:pt x="1" y="1216"/>
                  </a:lnTo>
                  <a:lnTo>
                    <a:pt x="0" y="1224"/>
                  </a:lnTo>
                  <a:lnTo>
                    <a:pt x="0" y="1233"/>
                  </a:lnTo>
                  <a:lnTo>
                    <a:pt x="1" y="1243"/>
                  </a:lnTo>
                  <a:lnTo>
                    <a:pt x="102" y="1975"/>
                  </a:lnTo>
                  <a:lnTo>
                    <a:pt x="102" y="1975"/>
                  </a:lnTo>
                  <a:lnTo>
                    <a:pt x="104" y="1995"/>
                  </a:lnTo>
                  <a:lnTo>
                    <a:pt x="109" y="2016"/>
                  </a:lnTo>
                  <a:lnTo>
                    <a:pt x="114" y="2035"/>
                  </a:lnTo>
                  <a:lnTo>
                    <a:pt x="122" y="2055"/>
                  </a:lnTo>
                  <a:lnTo>
                    <a:pt x="131" y="2072"/>
                  </a:lnTo>
                  <a:lnTo>
                    <a:pt x="142" y="2089"/>
                  </a:lnTo>
                  <a:lnTo>
                    <a:pt x="154" y="2105"/>
                  </a:lnTo>
                  <a:lnTo>
                    <a:pt x="168" y="2119"/>
                  </a:lnTo>
                  <a:lnTo>
                    <a:pt x="183" y="2132"/>
                  </a:lnTo>
                  <a:lnTo>
                    <a:pt x="200" y="2144"/>
                  </a:lnTo>
                  <a:lnTo>
                    <a:pt x="217" y="2155"/>
                  </a:lnTo>
                  <a:lnTo>
                    <a:pt x="235" y="2164"/>
                  </a:lnTo>
                  <a:lnTo>
                    <a:pt x="255" y="2170"/>
                  </a:lnTo>
                  <a:lnTo>
                    <a:pt x="275" y="2176"/>
                  </a:lnTo>
                  <a:lnTo>
                    <a:pt x="296" y="2178"/>
                  </a:lnTo>
                  <a:lnTo>
                    <a:pt x="318" y="2179"/>
                  </a:lnTo>
                  <a:lnTo>
                    <a:pt x="536" y="2179"/>
                  </a:lnTo>
                  <a:lnTo>
                    <a:pt x="536" y="2464"/>
                  </a:lnTo>
                  <a:lnTo>
                    <a:pt x="536" y="2464"/>
                  </a:lnTo>
                  <a:lnTo>
                    <a:pt x="513" y="2468"/>
                  </a:lnTo>
                  <a:lnTo>
                    <a:pt x="491" y="2472"/>
                  </a:lnTo>
                  <a:lnTo>
                    <a:pt x="468" y="2477"/>
                  </a:lnTo>
                  <a:lnTo>
                    <a:pt x="446" y="2484"/>
                  </a:lnTo>
                  <a:lnTo>
                    <a:pt x="425" y="2490"/>
                  </a:lnTo>
                  <a:lnTo>
                    <a:pt x="403" y="2499"/>
                  </a:lnTo>
                  <a:lnTo>
                    <a:pt x="382" y="2508"/>
                  </a:lnTo>
                  <a:lnTo>
                    <a:pt x="362" y="2518"/>
                  </a:lnTo>
                  <a:lnTo>
                    <a:pt x="362" y="2518"/>
                  </a:lnTo>
                  <a:lnTo>
                    <a:pt x="348" y="2511"/>
                  </a:lnTo>
                  <a:lnTo>
                    <a:pt x="333" y="2505"/>
                  </a:lnTo>
                  <a:lnTo>
                    <a:pt x="318" y="2502"/>
                  </a:lnTo>
                  <a:lnTo>
                    <a:pt x="300" y="2501"/>
                  </a:lnTo>
                  <a:lnTo>
                    <a:pt x="300" y="2501"/>
                  </a:lnTo>
                  <a:lnTo>
                    <a:pt x="288" y="2502"/>
                  </a:lnTo>
                  <a:lnTo>
                    <a:pt x="275" y="2503"/>
                  </a:lnTo>
                  <a:lnTo>
                    <a:pt x="263" y="2507"/>
                  </a:lnTo>
                  <a:lnTo>
                    <a:pt x="253" y="2511"/>
                  </a:lnTo>
                  <a:lnTo>
                    <a:pt x="242" y="2516"/>
                  </a:lnTo>
                  <a:lnTo>
                    <a:pt x="232" y="2522"/>
                  </a:lnTo>
                  <a:lnTo>
                    <a:pt x="222" y="2529"/>
                  </a:lnTo>
                  <a:lnTo>
                    <a:pt x="214" y="2537"/>
                  </a:lnTo>
                  <a:lnTo>
                    <a:pt x="206" y="2545"/>
                  </a:lnTo>
                  <a:lnTo>
                    <a:pt x="199" y="2555"/>
                  </a:lnTo>
                  <a:lnTo>
                    <a:pt x="192" y="2565"/>
                  </a:lnTo>
                  <a:lnTo>
                    <a:pt x="188" y="2576"/>
                  </a:lnTo>
                  <a:lnTo>
                    <a:pt x="183" y="2588"/>
                  </a:lnTo>
                  <a:lnTo>
                    <a:pt x="180" y="2600"/>
                  </a:lnTo>
                  <a:lnTo>
                    <a:pt x="178" y="2611"/>
                  </a:lnTo>
                  <a:lnTo>
                    <a:pt x="178" y="2624"/>
                  </a:lnTo>
                  <a:lnTo>
                    <a:pt x="178" y="2624"/>
                  </a:lnTo>
                  <a:lnTo>
                    <a:pt x="178" y="2636"/>
                  </a:lnTo>
                  <a:lnTo>
                    <a:pt x="180" y="2649"/>
                  </a:lnTo>
                  <a:lnTo>
                    <a:pt x="183" y="2660"/>
                  </a:lnTo>
                  <a:lnTo>
                    <a:pt x="188" y="2672"/>
                  </a:lnTo>
                  <a:lnTo>
                    <a:pt x="192" y="2683"/>
                  </a:lnTo>
                  <a:lnTo>
                    <a:pt x="199" y="2692"/>
                  </a:lnTo>
                  <a:lnTo>
                    <a:pt x="206" y="2702"/>
                  </a:lnTo>
                  <a:lnTo>
                    <a:pt x="214" y="2711"/>
                  </a:lnTo>
                  <a:lnTo>
                    <a:pt x="222" y="2718"/>
                  </a:lnTo>
                  <a:lnTo>
                    <a:pt x="232" y="2726"/>
                  </a:lnTo>
                  <a:lnTo>
                    <a:pt x="242" y="2732"/>
                  </a:lnTo>
                  <a:lnTo>
                    <a:pt x="253" y="2737"/>
                  </a:lnTo>
                  <a:lnTo>
                    <a:pt x="263" y="2741"/>
                  </a:lnTo>
                  <a:lnTo>
                    <a:pt x="275" y="2744"/>
                  </a:lnTo>
                  <a:lnTo>
                    <a:pt x="288" y="2747"/>
                  </a:lnTo>
                  <a:lnTo>
                    <a:pt x="300" y="2747"/>
                  </a:lnTo>
                  <a:lnTo>
                    <a:pt x="300" y="2747"/>
                  </a:lnTo>
                  <a:lnTo>
                    <a:pt x="313" y="2747"/>
                  </a:lnTo>
                  <a:lnTo>
                    <a:pt x="325" y="2744"/>
                  </a:lnTo>
                  <a:lnTo>
                    <a:pt x="337" y="2741"/>
                  </a:lnTo>
                  <a:lnTo>
                    <a:pt x="348" y="2737"/>
                  </a:lnTo>
                  <a:lnTo>
                    <a:pt x="359" y="2732"/>
                  </a:lnTo>
                  <a:lnTo>
                    <a:pt x="369" y="2726"/>
                  </a:lnTo>
                  <a:lnTo>
                    <a:pt x="378" y="2720"/>
                  </a:lnTo>
                  <a:lnTo>
                    <a:pt x="387" y="2711"/>
                  </a:lnTo>
                  <a:lnTo>
                    <a:pt x="395" y="2702"/>
                  </a:lnTo>
                  <a:lnTo>
                    <a:pt x="402" y="2694"/>
                  </a:lnTo>
                  <a:lnTo>
                    <a:pt x="408" y="2683"/>
                  </a:lnTo>
                  <a:lnTo>
                    <a:pt x="414" y="2672"/>
                  </a:lnTo>
                  <a:lnTo>
                    <a:pt x="418" y="2661"/>
                  </a:lnTo>
                  <a:lnTo>
                    <a:pt x="420" y="2649"/>
                  </a:lnTo>
                  <a:lnTo>
                    <a:pt x="422" y="2637"/>
                  </a:lnTo>
                  <a:lnTo>
                    <a:pt x="424" y="2624"/>
                  </a:lnTo>
                  <a:lnTo>
                    <a:pt x="424" y="2624"/>
                  </a:lnTo>
                  <a:lnTo>
                    <a:pt x="443" y="2616"/>
                  </a:lnTo>
                  <a:lnTo>
                    <a:pt x="464" y="2607"/>
                  </a:lnTo>
                  <a:lnTo>
                    <a:pt x="485" y="2600"/>
                  </a:lnTo>
                  <a:lnTo>
                    <a:pt x="507" y="2594"/>
                  </a:lnTo>
                  <a:lnTo>
                    <a:pt x="528" y="2589"/>
                  </a:lnTo>
                  <a:lnTo>
                    <a:pt x="551" y="2585"/>
                  </a:lnTo>
                  <a:lnTo>
                    <a:pt x="574" y="2583"/>
                  </a:lnTo>
                  <a:lnTo>
                    <a:pt x="598" y="2583"/>
                  </a:lnTo>
                  <a:lnTo>
                    <a:pt x="598" y="2583"/>
                  </a:lnTo>
                  <a:lnTo>
                    <a:pt x="622" y="2583"/>
                  </a:lnTo>
                  <a:lnTo>
                    <a:pt x="644" y="2585"/>
                  </a:lnTo>
                  <a:lnTo>
                    <a:pt x="667" y="2589"/>
                  </a:lnTo>
                  <a:lnTo>
                    <a:pt x="689" y="2594"/>
                  </a:lnTo>
                  <a:lnTo>
                    <a:pt x="710" y="2600"/>
                  </a:lnTo>
                  <a:lnTo>
                    <a:pt x="732" y="2607"/>
                  </a:lnTo>
                  <a:lnTo>
                    <a:pt x="752" y="2616"/>
                  </a:lnTo>
                  <a:lnTo>
                    <a:pt x="772" y="2624"/>
                  </a:lnTo>
                  <a:lnTo>
                    <a:pt x="772" y="2624"/>
                  </a:lnTo>
                  <a:lnTo>
                    <a:pt x="773" y="2637"/>
                  </a:lnTo>
                  <a:lnTo>
                    <a:pt x="775" y="2649"/>
                  </a:lnTo>
                  <a:lnTo>
                    <a:pt x="777" y="2661"/>
                  </a:lnTo>
                  <a:lnTo>
                    <a:pt x="782" y="2672"/>
                  </a:lnTo>
                  <a:lnTo>
                    <a:pt x="787" y="2683"/>
                  </a:lnTo>
                  <a:lnTo>
                    <a:pt x="794" y="2694"/>
                  </a:lnTo>
                  <a:lnTo>
                    <a:pt x="800" y="2702"/>
                  </a:lnTo>
                  <a:lnTo>
                    <a:pt x="809" y="2711"/>
                  </a:lnTo>
                  <a:lnTo>
                    <a:pt x="817" y="2720"/>
                  </a:lnTo>
                  <a:lnTo>
                    <a:pt x="826" y="2726"/>
                  </a:lnTo>
                  <a:lnTo>
                    <a:pt x="837" y="2732"/>
                  </a:lnTo>
                  <a:lnTo>
                    <a:pt x="848" y="2737"/>
                  </a:lnTo>
                  <a:lnTo>
                    <a:pt x="858" y="2741"/>
                  </a:lnTo>
                  <a:lnTo>
                    <a:pt x="870" y="2744"/>
                  </a:lnTo>
                  <a:lnTo>
                    <a:pt x="882" y="2747"/>
                  </a:lnTo>
                  <a:lnTo>
                    <a:pt x="895" y="2747"/>
                  </a:lnTo>
                  <a:lnTo>
                    <a:pt x="895" y="2747"/>
                  </a:lnTo>
                  <a:lnTo>
                    <a:pt x="907" y="2747"/>
                  </a:lnTo>
                  <a:lnTo>
                    <a:pt x="920" y="2744"/>
                  </a:lnTo>
                  <a:lnTo>
                    <a:pt x="932" y="2741"/>
                  </a:lnTo>
                  <a:lnTo>
                    <a:pt x="943" y="2737"/>
                  </a:lnTo>
                  <a:lnTo>
                    <a:pt x="954" y="2732"/>
                  </a:lnTo>
                  <a:lnTo>
                    <a:pt x="963" y="2726"/>
                  </a:lnTo>
                  <a:lnTo>
                    <a:pt x="973" y="2718"/>
                  </a:lnTo>
                  <a:lnTo>
                    <a:pt x="982" y="2711"/>
                  </a:lnTo>
                  <a:lnTo>
                    <a:pt x="989" y="2702"/>
                  </a:lnTo>
                  <a:lnTo>
                    <a:pt x="997" y="2692"/>
                  </a:lnTo>
                  <a:lnTo>
                    <a:pt x="1003" y="2683"/>
                  </a:lnTo>
                  <a:lnTo>
                    <a:pt x="1008" y="2672"/>
                  </a:lnTo>
                  <a:lnTo>
                    <a:pt x="1012" y="2660"/>
                  </a:lnTo>
                  <a:lnTo>
                    <a:pt x="1015" y="2649"/>
                  </a:lnTo>
                  <a:lnTo>
                    <a:pt x="1017" y="2636"/>
                  </a:lnTo>
                  <a:lnTo>
                    <a:pt x="1017" y="2624"/>
                  </a:lnTo>
                  <a:lnTo>
                    <a:pt x="1017" y="2624"/>
                  </a:lnTo>
                  <a:lnTo>
                    <a:pt x="1017" y="2611"/>
                  </a:lnTo>
                  <a:lnTo>
                    <a:pt x="1015" y="2600"/>
                  </a:lnTo>
                  <a:lnTo>
                    <a:pt x="1012" y="2588"/>
                  </a:lnTo>
                  <a:lnTo>
                    <a:pt x="1008" y="2576"/>
                  </a:lnTo>
                  <a:lnTo>
                    <a:pt x="1003" y="2565"/>
                  </a:lnTo>
                  <a:lnTo>
                    <a:pt x="997" y="2555"/>
                  </a:lnTo>
                  <a:lnTo>
                    <a:pt x="989" y="2545"/>
                  </a:lnTo>
                  <a:lnTo>
                    <a:pt x="982" y="2537"/>
                  </a:lnTo>
                  <a:lnTo>
                    <a:pt x="973" y="2529"/>
                  </a:lnTo>
                  <a:lnTo>
                    <a:pt x="963" y="2522"/>
                  </a:lnTo>
                  <a:lnTo>
                    <a:pt x="954" y="2516"/>
                  </a:lnTo>
                  <a:lnTo>
                    <a:pt x="943" y="2511"/>
                  </a:lnTo>
                  <a:lnTo>
                    <a:pt x="932" y="2507"/>
                  </a:lnTo>
                  <a:lnTo>
                    <a:pt x="920" y="2503"/>
                  </a:lnTo>
                  <a:lnTo>
                    <a:pt x="907" y="2502"/>
                  </a:lnTo>
                  <a:lnTo>
                    <a:pt x="895" y="2501"/>
                  </a:lnTo>
                  <a:lnTo>
                    <a:pt x="895" y="250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8" name="Freeform 168">
              <a:extLst>
                <a:ext uri="{FF2B5EF4-FFF2-40B4-BE49-F238E27FC236}">
                  <a16:creationId xmlns:a16="http://schemas.microsoft.com/office/drawing/2014/main" id="{AEF70742-4841-4F6C-818C-7B2305DC756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4477" y="4176797"/>
              <a:ext cx="122647" cy="129233"/>
            </a:xfrm>
            <a:custGeom>
              <a:avLst/>
              <a:gdLst>
                <a:gd name="T0" fmla="*/ 0 w 1046"/>
                <a:gd name="T1" fmla="*/ 1007 h 1100"/>
                <a:gd name="T2" fmla="*/ 2 w 1046"/>
                <a:gd name="T3" fmla="*/ 1016 h 1100"/>
                <a:gd name="T4" fmla="*/ 5 w 1046"/>
                <a:gd name="T5" fmla="*/ 1035 h 1100"/>
                <a:gd name="T6" fmla="*/ 12 w 1046"/>
                <a:gd name="T7" fmla="*/ 1051 h 1100"/>
                <a:gd name="T8" fmla="*/ 22 w 1046"/>
                <a:gd name="T9" fmla="*/ 1066 h 1100"/>
                <a:gd name="T10" fmla="*/ 34 w 1046"/>
                <a:gd name="T11" fmla="*/ 1078 h 1100"/>
                <a:gd name="T12" fmla="*/ 49 w 1046"/>
                <a:gd name="T13" fmla="*/ 1088 h 1100"/>
                <a:gd name="T14" fmla="*/ 65 w 1046"/>
                <a:gd name="T15" fmla="*/ 1095 h 1100"/>
                <a:gd name="T16" fmla="*/ 84 w 1046"/>
                <a:gd name="T17" fmla="*/ 1098 h 1100"/>
                <a:gd name="T18" fmla="*/ 93 w 1046"/>
                <a:gd name="T19" fmla="*/ 1100 h 1100"/>
                <a:gd name="T20" fmla="*/ 112 w 1046"/>
                <a:gd name="T21" fmla="*/ 1097 h 1100"/>
                <a:gd name="T22" fmla="*/ 129 w 1046"/>
                <a:gd name="T23" fmla="*/ 1092 h 1100"/>
                <a:gd name="T24" fmla="*/ 144 w 1046"/>
                <a:gd name="T25" fmla="*/ 1083 h 1100"/>
                <a:gd name="T26" fmla="*/ 158 w 1046"/>
                <a:gd name="T27" fmla="*/ 1073 h 1100"/>
                <a:gd name="T28" fmla="*/ 169 w 1046"/>
                <a:gd name="T29" fmla="*/ 1058 h 1100"/>
                <a:gd name="T30" fmla="*/ 178 w 1046"/>
                <a:gd name="T31" fmla="*/ 1042 h 1100"/>
                <a:gd name="T32" fmla="*/ 183 w 1046"/>
                <a:gd name="T33" fmla="*/ 1025 h 1100"/>
                <a:gd name="T34" fmla="*/ 185 w 1046"/>
                <a:gd name="T35" fmla="*/ 1007 h 1100"/>
                <a:gd name="T36" fmla="*/ 861 w 1046"/>
                <a:gd name="T37" fmla="*/ 998 h 1100"/>
                <a:gd name="T38" fmla="*/ 861 w 1046"/>
                <a:gd name="T39" fmla="*/ 1007 h 1100"/>
                <a:gd name="T40" fmla="*/ 864 w 1046"/>
                <a:gd name="T41" fmla="*/ 1025 h 1100"/>
                <a:gd name="T42" fmla="*/ 869 w 1046"/>
                <a:gd name="T43" fmla="*/ 1042 h 1100"/>
                <a:gd name="T44" fmla="*/ 878 w 1046"/>
                <a:gd name="T45" fmla="*/ 1058 h 1100"/>
                <a:gd name="T46" fmla="*/ 889 w 1046"/>
                <a:gd name="T47" fmla="*/ 1073 h 1100"/>
                <a:gd name="T48" fmla="*/ 903 w 1046"/>
                <a:gd name="T49" fmla="*/ 1083 h 1100"/>
                <a:gd name="T50" fmla="*/ 918 w 1046"/>
                <a:gd name="T51" fmla="*/ 1092 h 1100"/>
                <a:gd name="T52" fmla="*/ 935 w 1046"/>
                <a:gd name="T53" fmla="*/ 1097 h 1100"/>
                <a:gd name="T54" fmla="*/ 953 w 1046"/>
                <a:gd name="T55" fmla="*/ 1100 h 1100"/>
                <a:gd name="T56" fmla="*/ 963 w 1046"/>
                <a:gd name="T57" fmla="*/ 1098 h 1100"/>
                <a:gd name="T58" fmla="*/ 982 w 1046"/>
                <a:gd name="T59" fmla="*/ 1095 h 1100"/>
                <a:gd name="T60" fmla="*/ 998 w 1046"/>
                <a:gd name="T61" fmla="*/ 1088 h 1100"/>
                <a:gd name="T62" fmla="*/ 1013 w 1046"/>
                <a:gd name="T63" fmla="*/ 1078 h 1100"/>
                <a:gd name="T64" fmla="*/ 1025 w 1046"/>
                <a:gd name="T65" fmla="*/ 1066 h 1100"/>
                <a:gd name="T66" fmla="*/ 1035 w 1046"/>
                <a:gd name="T67" fmla="*/ 1051 h 1100"/>
                <a:gd name="T68" fmla="*/ 1042 w 1046"/>
                <a:gd name="T69" fmla="*/ 1035 h 1100"/>
                <a:gd name="T70" fmla="*/ 1045 w 1046"/>
                <a:gd name="T71" fmla="*/ 1016 h 1100"/>
                <a:gd name="T72" fmla="*/ 1046 w 1046"/>
                <a:gd name="T73" fmla="*/ 0 h 1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46" h="1100">
                  <a:moveTo>
                    <a:pt x="0" y="0"/>
                  </a:moveTo>
                  <a:lnTo>
                    <a:pt x="0" y="1007"/>
                  </a:lnTo>
                  <a:lnTo>
                    <a:pt x="0" y="1007"/>
                  </a:lnTo>
                  <a:lnTo>
                    <a:pt x="2" y="1016"/>
                  </a:lnTo>
                  <a:lnTo>
                    <a:pt x="3" y="1025"/>
                  </a:lnTo>
                  <a:lnTo>
                    <a:pt x="5" y="1035"/>
                  </a:lnTo>
                  <a:lnTo>
                    <a:pt x="8" y="1042"/>
                  </a:lnTo>
                  <a:lnTo>
                    <a:pt x="12" y="1051"/>
                  </a:lnTo>
                  <a:lnTo>
                    <a:pt x="17" y="1058"/>
                  </a:lnTo>
                  <a:lnTo>
                    <a:pt x="22" y="1066"/>
                  </a:lnTo>
                  <a:lnTo>
                    <a:pt x="27" y="1073"/>
                  </a:lnTo>
                  <a:lnTo>
                    <a:pt x="34" y="1078"/>
                  </a:lnTo>
                  <a:lnTo>
                    <a:pt x="42" y="1083"/>
                  </a:lnTo>
                  <a:lnTo>
                    <a:pt x="49" y="1088"/>
                  </a:lnTo>
                  <a:lnTo>
                    <a:pt x="57" y="1092"/>
                  </a:lnTo>
                  <a:lnTo>
                    <a:pt x="65" y="1095"/>
                  </a:lnTo>
                  <a:lnTo>
                    <a:pt x="74" y="1097"/>
                  </a:lnTo>
                  <a:lnTo>
                    <a:pt x="84" y="1098"/>
                  </a:lnTo>
                  <a:lnTo>
                    <a:pt x="93" y="1100"/>
                  </a:lnTo>
                  <a:lnTo>
                    <a:pt x="93" y="1100"/>
                  </a:lnTo>
                  <a:lnTo>
                    <a:pt x="102" y="1098"/>
                  </a:lnTo>
                  <a:lnTo>
                    <a:pt x="112" y="1097"/>
                  </a:lnTo>
                  <a:lnTo>
                    <a:pt x="121" y="1095"/>
                  </a:lnTo>
                  <a:lnTo>
                    <a:pt x="129" y="1092"/>
                  </a:lnTo>
                  <a:lnTo>
                    <a:pt x="137" y="1088"/>
                  </a:lnTo>
                  <a:lnTo>
                    <a:pt x="144" y="1083"/>
                  </a:lnTo>
                  <a:lnTo>
                    <a:pt x="152" y="1078"/>
                  </a:lnTo>
                  <a:lnTo>
                    <a:pt x="158" y="1073"/>
                  </a:lnTo>
                  <a:lnTo>
                    <a:pt x="164" y="1066"/>
                  </a:lnTo>
                  <a:lnTo>
                    <a:pt x="169" y="1058"/>
                  </a:lnTo>
                  <a:lnTo>
                    <a:pt x="175" y="1051"/>
                  </a:lnTo>
                  <a:lnTo>
                    <a:pt x="178" y="1042"/>
                  </a:lnTo>
                  <a:lnTo>
                    <a:pt x="181" y="1035"/>
                  </a:lnTo>
                  <a:lnTo>
                    <a:pt x="183" y="1025"/>
                  </a:lnTo>
                  <a:lnTo>
                    <a:pt x="184" y="1016"/>
                  </a:lnTo>
                  <a:lnTo>
                    <a:pt x="185" y="1007"/>
                  </a:lnTo>
                  <a:lnTo>
                    <a:pt x="185" y="998"/>
                  </a:lnTo>
                  <a:lnTo>
                    <a:pt x="861" y="998"/>
                  </a:lnTo>
                  <a:lnTo>
                    <a:pt x="861" y="1007"/>
                  </a:lnTo>
                  <a:lnTo>
                    <a:pt x="861" y="1007"/>
                  </a:lnTo>
                  <a:lnTo>
                    <a:pt x="863" y="1016"/>
                  </a:lnTo>
                  <a:lnTo>
                    <a:pt x="864" y="1025"/>
                  </a:lnTo>
                  <a:lnTo>
                    <a:pt x="866" y="1035"/>
                  </a:lnTo>
                  <a:lnTo>
                    <a:pt x="869" y="1042"/>
                  </a:lnTo>
                  <a:lnTo>
                    <a:pt x="872" y="1051"/>
                  </a:lnTo>
                  <a:lnTo>
                    <a:pt x="878" y="1058"/>
                  </a:lnTo>
                  <a:lnTo>
                    <a:pt x="883" y="1066"/>
                  </a:lnTo>
                  <a:lnTo>
                    <a:pt x="889" y="1073"/>
                  </a:lnTo>
                  <a:lnTo>
                    <a:pt x="895" y="1078"/>
                  </a:lnTo>
                  <a:lnTo>
                    <a:pt x="903" y="1083"/>
                  </a:lnTo>
                  <a:lnTo>
                    <a:pt x="910" y="1088"/>
                  </a:lnTo>
                  <a:lnTo>
                    <a:pt x="918" y="1092"/>
                  </a:lnTo>
                  <a:lnTo>
                    <a:pt x="926" y="1095"/>
                  </a:lnTo>
                  <a:lnTo>
                    <a:pt x="935" y="1097"/>
                  </a:lnTo>
                  <a:lnTo>
                    <a:pt x="945" y="1098"/>
                  </a:lnTo>
                  <a:lnTo>
                    <a:pt x="953" y="1100"/>
                  </a:lnTo>
                  <a:lnTo>
                    <a:pt x="953" y="1100"/>
                  </a:lnTo>
                  <a:lnTo>
                    <a:pt x="963" y="1098"/>
                  </a:lnTo>
                  <a:lnTo>
                    <a:pt x="973" y="1097"/>
                  </a:lnTo>
                  <a:lnTo>
                    <a:pt x="982" y="1095"/>
                  </a:lnTo>
                  <a:lnTo>
                    <a:pt x="990" y="1092"/>
                  </a:lnTo>
                  <a:lnTo>
                    <a:pt x="998" y="1088"/>
                  </a:lnTo>
                  <a:lnTo>
                    <a:pt x="1005" y="1083"/>
                  </a:lnTo>
                  <a:lnTo>
                    <a:pt x="1013" y="1078"/>
                  </a:lnTo>
                  <a:lnTo>
                    <a:pt x="1019" y="1073"/>
                  </a:lnTo>
                  <a:lnTo>
                    <a:pt x="1025" y="1066"/>
                  </a:lnTo>
                  <a:lnTo>
                    <a:pt x="1030" y="1058"/>
                  </a:lnTo>
                  <a:lnTo>
                    <a:pt x="1035" y="1051"/>
                  </a:lnTo>
                  <a:lnTo>
                    <a:pt x="1039" y="1042"/>
                  </a:lnTo>
                  <a:lnTo>
                    <a:pt x="1042" y="1035"/>
                  </a:lnTo>
                  <a:lnTo>
                    <a:pt x="1044" y="1025"/>
                  </a:lnTo>
                  <a:lnTo>
                    <a:pt x="1045" y="1016"/>
                  </a:lnTo>
                  <a:lnTo>
                    <a:pt x="1046" y="1007"/>
                  </a:lnTo>
                  <a:lnTo>
                    <a:pt x="104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9" name="Freeform 169">
              <a:extLst>
                <a:ext uri="{FF2B5EF4-FFF2-40B4-BE49-F238E27FC236}">
                  <a16:creationId xmlns:a16="http://schemas.microsoft.com/office/drawing/2014/main" id="{A4002B88-0015-4501-B93C-9AB4CECE3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0328" y="4082960"/>
              <a:ext cx="85606" cy="83137"/>
            </a:xfrm>
            <a:custGeom>
              <a:avLst/>
              <a:gdLst>
                <a:gd name="T0" fmla="*/ 579 w 728"/>
                <a:gd name="T1" fmla="*/ 48 h 706"/>
                <a:gd name="T2" fmla="*/ 374 w 728"/>
                <a:gd name="T3" fmla="*/ 553 h 706"/>
                <a:gd name="T4" fmla="*/ 77 w 728"/>
                <a:gd name="T5" fmla="*/ 553 h 706"/>
                <a:gd name="T6" fmla="*/ 61 w 728"/>
                <a:gd name="T7" fmla="*/ 555 h 706"/>
                <a:gd name="T8" fmla="*/ 47 w 728"/>
                <a:gd name="T9" fmla="*/ 559 h 706"/>
                <a:gd name="T10" fmla="*/ 34 w 728"/>
                <a:gd name="T11" fmla="*/ 567 h 706"/>
                <a:gd name="T12" fmla="*/ 22 w 728"/>
                <a:gd name="T13" fmla="*/ 575 h 706"/>
                <a:gd name="T14" fmla="*/ 14 w 728"/>
                <a:gd name="T15" fmla="*/ 587 h 706"/>
                <a:gd name="T16" fmla="*/ 6 w 728"/>
                <a:gd name="T17" fmla="*/ 600 h 706"/>
                <a:gd name="T18" fmla="*/ 2 w 728"/>
                <a:gd name="T19" fmla="*/ 614 h 706"/>
                <a:gd name="T20" fmla="*/ 0 w 728"/>
                <a:gd name="T21" fmla="*/ 629 h 706"/>
                <a:gd name="T22" fmla="*/ 1 w 728"/>
                <a:gd name="T23" fmla="*/ 638 h 706"/>
                <a:gd name="T24" fmla="*/ 4 w 728"/>
                <a:gd name="T25" fmla="*/ 653 h 706"/>
                <a:gd name="T26" fmla="*/ 9 w 728"/>
                <a:gd name="T27" fmla="*/ 666 h 706"/>
                <a:gd name="T28" fmla="*/ 18 w 728"/>
                <a:gd name="T29" fmla="*/ 679 h 706"/>
                <a:gd name="T30" fmla="*/ 28 w 728"/>
                <a:gd name="T31" fmla="*/ 689 h 706"/>
                <a:gd name="T32" fmla="*/ 41 w 728"/>
                <a:gd name="T33" fmla="*/ 698 h 706"/>
                <a:gd name="T34" fmla="*/ 54 w 728"/>
                <a:gd name="T35" fmla="*/ 703 h 706"/>
                <a:gd name="T36" fmla="*/ 69 w 728"/>
                <a:gd name="T37" fmla="*/ 706 h 706"/>
                <a:gd name="T38" fmla="*/ 477 w 728"/>
                <a:gd name="T39" fmla="*/ 706 h 706"/>
                <a:gd name="T40" fmla="*/ 722 w 728"/>
                <a:gd name="T41" fmla="*/ 106 h 706"/>
                <a:gd name="T42" fmla="*/ 727 w 728"/>
                <a:gd name="T43" fmla="*/ 91 h 706"/>
                <a:gd name="T44" fmla="*/ 728 w 728"/>
                <a:gd name="T45" fmla="*/ 76 h 706"/>
                <a:gd name="T46" fmla="*/ 727 w 728"/>
                <a:gd name="T47" fmla="*/ 61 h 706"/>
                <a:gd name="T48" fmla="*/ 721 w 728"/>
                <a:gd name="T49" fmla="*/ 47 h 706"/>
                <a:gd name="T50" fmla="*/ 715 w 728"/>
                <a:gd name="T51" fmla="*/ 34 h 706"/>
                <a:gd name="T52" fmla="*/ 705 w 728"/>
                <a:gd name="T53" fmla="*/ 23 h 706"/>
                <a:gd name="T54" fmla="*/ 694 w 728"/>
                <a:gd name="T55" fmla="*/ 13 h 706"/>
                <a:gd name="T56" fmla="*/ 680 w 728"/>
                <a:gd name="T57" fmla="*/ 6 h 706"/>
                <a:gd name="T58" fmla="*/ 672 w 728"/>
                <a:gd name="T59" fmla="*/ 3 h 706"/>
                <a:gd name="T60" fmla="*/ 657 w 728"/>
                <a:gd name="T61" fmla="*/ 0 h 706"/>
                <a:gd name="T62" fmla="*/ 642 w 728"/>
                <a:gd name="T63" fmla="*/ 0 h 706"/>
                <a:gd name="T64" fmla="*/ 628 w 728"/>
                <a:gd name="T65" fmla="*/ 3 h 706"/>
                <a:gd name="T66" fmla="*/ 614 w 728"/>
                <a:gd name="T67" fmla="*/ 9 h 706"/>
                <a:gd name="T68" fmla="*/ 602 w 728"/>
                <a:gd name="T69" fmla="*/ 17 h 706"/>
                <a:gd name="T70" fmla="*/ 591 w 728"/>
                <a:gd name="T71" fmla="*/ 28 h 706"/>
                <a:gd name="T72" fmla="*/ 583 w 728"/>
                <a:gd name="T73" fmla="*/ 40 h 706"/>
                <a:gd name="T74" fmla="*/ 579 w 728"/>
                <a:gd name="T75" fmla="*/ 4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28" h="706">
                  <a:moveTo>
                    <a:pt x="579" y="48"/>
                  </a:moveTo>
                  <a:lnTo>
                    <a:pt x="579" y="48"/>
                  </a:lnTo>
                  <a:lnTo>
                    <a:pt x="374" y="553"/>
                  </a:lnTo>
                  <a:lnTo>
                    <a:pt x="374" y="553"/>
                  </a:lnTo>
                  <a:lnTo>
                    <a:pt x="77" y="553"/>
                  </a:lnTo>
                  <a:lnTo>
                    <a:pt x="77" y="553"/>
                  </a:lnTo>
                  <a:lnTo>
                    <a:pt x="69" y="554"/>
                  </a:lnTo>
                  <a:lnTo>
                    <a:pt x="61" y="555"/>
                  </a:lnTo>
                  <a:lnTo>
                    <a:pt x="54" y="557"/>
                  </a:lnTo>
                  <a:lnTo>
                    <a:pt x="47" y="559"/>
                  </a:lnTo>
                  <a:lnTo>
                    <a:pt x="41" y="562"/>
                  </a:lnTo>
                  <a:lnTo>
                    <a:pt x="34" y="567"/>
                  </a:lnTo>
                  <a:lnTo>
                    <a:pt x="28" y="571"/>
                  </a:lnTo>
                  <a:lnTo>
                    <a:pt x="22" y="575"/>
                  </a:lnTo>
                  <a:lnTo>
                    <a:pt x="18" y="581"/>
                  </a:lnTo>
                  <a:lnTo>
                    <a:pt x="14" y="587"/>
                  </a:lnTo>
                  <a:lnTo>
                    <a:pt x="9" y="594"/>
                  </a:lnTo>
                  <a:lnTo>
                    <a:pt x="6" y="600"/>
                  </a:lnTo>
                  <a:lnTo>
                    <a:pt x="4" y="607"/>
                  </a:lnTo>
                  <a:lnTo>
                    <a:pt x="2" y="614"/>
                  </a:lnTo>
                  <a:lnTo>
                    <a:pt x="1" y="622"/>
                  </a:lnTo>
                  <a:lnTo>
                    <a:pt x="0" y="629"/>
                  </a:lnTo>
                  <a:lnTo>
                    <a:pt x="0" y="629"/>
                  </a:lnTo>
                  <a:lnTo>
                    <a:pt x="1" y="638"/>
                  </a:lnTo>
                  <a:lnTo>
                    <a:pt x="2" y="646"/>
                  </a:lnTo>
                  <a:lnTo>
                    <a:pt x="4" y="653"/>
                  </a:lnTo>
                  <a:lnTo>
                    <a:pt x="6" y="660"/>
                  </a:lnTo>
                  <a:lnTo>
                    <a:pt x="9" y="666"/>
                  </a:lnTo>
                  <a:lnTo>
                    <a:pt x="14" y="673"/>
                  </a:lnTo>
                  <a:lnTo>
                    <a:pt x="18" y="679"/>
                  </a:lnTo>
                  <a:lnTo>
                    <a:pt x="22" y="685"/>
                  </a:lnTo>
                  <a:lnTo>
                    <a:pt x="28" y="689"/>
                  </a:lnTo>
                  <a:lnTo>
                    <a:pt x="34" y="693"/>
                  </a:lnTo>
                  <a:lnTo>
                    <a:pt x="41" y="698"/>
                  </a:lnTo>
                  <a:lnTo>
                    <a:pt x="47" y="701"/>
                  </a:lnTo>
                  <a:lnTo>
                    <a:pt x="54" y="703"/>
                  </a:lnTo>
                  <a:lnTo>
                    <a:pt x="61" y="705"/>
                  </a:lnTo>
                  <a:lnTo>
                    <a:pt x="69" y="706"/>
                  </a:lnTo>
                  <a:lnTo>
                    <a:pt x="77" y="706"/>
                  </a:lnTo>
                  <a:lnTo>
                    <a:pt x="477" y="706"/>
                  </a:lnTo>
                  <a:lnTo>
                    <a:pt x="722" y="106"/>
                  </a:lnTo>
                  <a:lnTo>
                    <a:pt x="722" y="106"/>
                  </a:lnTo>
                  <a:lnTo>
                    <a:pt x="724" y="99"/>
                  </a:lnTo>
                  <a:lnTo>
                    <a:pt x="727" y="91"/>
                  </a:lnTo>
                  <a:lnTo>
                    <a:pt x="728" y="83"/>
                  </a:lnTo>
                  <a:lnTo>
                    <a:pt x="728" y="76"/>
                  </a:lnTo>
                  <a:lnTo>
                    <a:pt x="728" y="68"/>
                  </a:lnTo>
                  <a:lnTo>
                    <a:pt x="727" y="61"/>
                  </a:lnTo>
                  <a:lnTo>
                    <a:pt x="724" y="54"/>
                  </a:lnTo>
                  <a:lnTo>
                    <a:pt x="721" y="47"/>
                  </a:lnTo>
                  <a:lnTo>
                    <a:pt x="719" y="40"/>
                  </a:lnTo>
                  <a:lnTo>
                    <a:pt x="715" y="34"/>
                  </a:lnTo>
                  <a:lnTo>
                    <a:pt x="710" y="28"/>
                  </a:lnTo>
                  <a:lnTo>
                    <a:pt x="705" y="23"/>
                  </a:lnTo>
                  <a:lnTo>
                    <a:pt x="699" y="17"/>
                  </a:lnTo>
                  <a:lnTo>
                    <a:pt x="694" y="13"/>
                  </a:lnTo>
                  <a:lnTo>
                    <a:pt x="687" y="9"/>
                  </a:lnTo>
                  <a:lnTo>
                    <a:pt x="680" y="6"/>
                  </a:lnTo>
                  <a:lnTo>
                    <a:pt x="680" y="6"/>
                  </a:lnTo>
                  <a:lnTo>
                    <a:pt x="672" y="3"/>
                  </a:lnTo>
                  <a:lnTo>
                    <a:pt x="665" y="1"/>
                  </a:lnTo>
                  <a:lnTo>
                    <a:pt x="657" y="0"/>
                  </a:lnTo>
                  <a:lnTo>
                    <a:pt x="650" y="0"/>
                  </a:lnTo>
                  <a:lnTo>
                    <a:pt x="642" y="0"/>
                  </a:lnTo>
                  <a:lnTo>
                    <a:pt x="635" y="1"/>
                  </a:lnTo>
                  <a:lnTo>
                    <a:pt x="628" y="3"/>
                  </a:lnTo>
                  <a:lnTo>
                    <a:pt x="621" y="6"/>
                  </a:lnTo>
                  <a:lnTo>
                    <a:pt x="614" y="9"/>
                  </a:lnTo>
                  <a:lnTo>
                    <a:pt x="608" y="13"/>
                  </a:lnTo>
                  <a:lnTo>
                    <a:pt x="602" y="17"/>
                  </a:lnTo>
                  <a:lnTo>
                    <a:pt x="597" y="23"/>
                  </a:lnTo>
                  <a:lnTo>
                    <a:pt x="591" y="28"/>
                  </a:lnTo>
                  <a:lnTo>
                    <a:pt x="587" y="34"/>
                  </a:lnTo>
                  <a:lnTo>
                    <a:pt x="583" y="40"/>
                  </a:lnTo>
                  <a:lnTo>
                    <a:pt x="579" y="48"/>
                  </a:lnTo>
                  <a:lnTo>
                    <a:pt x="579" y="48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71" name="Grupa 70">
            <a:extLst>
              <a:ext uri="{FF2B5EF4-FFF2-40B4-BE49-F238E27FC236}">
                <a16:creationId xmlns:a16="http://schemas.microsoft.com/office/drawing/2014/main" id="{4F044033-1EE1-4B26-AB4E-4606992744DF}"/>
              </a:ext>
            </a:extLst>
          </p:cNvPr>
          <p:cNvGrpSpPr/>
          <p:nvPr/>
        </p:nvGrpSpPr>
        <p:grpSpPr>
          <a:xfrm>
            <a:off x="255456" y="210960"/>
            <a:ext cx="333388" cy="346398"/>
            <a:chOff x="4294188" y="1531938"/>
            <a:chExt cx="650876" cy="676275"/>
          </a:xfrm>
        </p:grpSpPr>
        <p:sp>
          <p:nvSpPr>
            <p:cNvPr id="72" name="Freeform 27">
              <a:extLst>
                <a:ext uri="{FF2B5EF4-FFF2-40B4-BE49-F238E27FC236}">
                  <a16:creationId xmlns:a16="http://schemas.microsoft.com/office/drawing/2014/main" id="{5FDB0EB3-A036-41EA-81EC-702166C869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3" name="Freeform 28">
              <a:extLst>
                <a:ext uri="{FF2B5EF4-FFF2-40B4-BE49-F238E27FC236}">
                  <a16:creationId xmlns:a16="http://schemas.microsoft.com/office/drawing/2014/main" id="{05E23B75-2C3D-45F9-9B1D-9A07B7B7EC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4" name="Freeform 29">
              <a:extLst>
                <a:ext uri="{FF2B5EF4-FFF2-40B4-BE49-F238E27FC236}">
                  <a16:creationId xmlns:a16="http://schemas.microsoft.com/office/drawing/2014/main" id="{AE9902B2-8153-48DE-9047-403A7E404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" name="Freeform 30">
              <a:extLst>
                <a:ext uri="{FF2B5EF4-FFF2-40B4-BE49-F238E27FC236}">
                  <a16:creationId xmlns:a16="http://schemas.microsoft.com/office/drawing/2014/main" id="{9E8AED42-EF6D-4153-A82F-4BBC77D31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" name="Freeform 31">
              <a:extLst>
                <a:ext uri="{FF2B5EF4-FFF2-40B4-BE49-F238E27FC236}">
                  <a16:creationId xmlns:a16="http://schemas.microsoft.com/office/drawing/2014/main" id="{DAD404D2-BC09-443F-AD04-A876AB83B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" name="Freeform 32">
              <a:extLst>
                <a:ext uri="{FF2B5EF4-FFF2-40B4-BE49-F238E27FC236}">
                  <a16:creationId xmlns:a16="http://schemas.microsoft.com/office/drawing/2014/main" id="{8711EAF7-9137-4667-925F-E9237D3F3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8" name="Prostokąt: zaokrąglone rogi 7">
            <a:extLst>
              <a:ext uri="{FF2B5EF4-FFF2-40B4-BE49-F238E27FC236}">
                <a16:creationId xmlns:a16="http://schemas.microsoft.com/office/drawing/2014/main" id="{0D2B8F7B-B1F9-47C5-87AE-0A2C2D98D8A5}"/>
              </a:ext>
            </a:extLst>
          </p:cNvPr>
          <p:cNvSpPr/>
          <p:nvPr/>
        </p:nvSpPr>
        <p:spPr>
          <a:xfrm>
            <a:off x="776675" y="1107053"/>
            <a:ext cx="2245803" cy="4404730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: zaokrąglone rogi 9">
            <a:extLst>
              <a:ext uri="{FF2B5EF4-FFF2-40B4-BE49-F238E27FC236}">
                <a16:creationId xmlns:a16="http://schemas.microsoft.com/office/drawing/2014/main" id="{D5210005-F184-4F89-A756-8E23E5359692}"/>
              </a:ext>
            </a:extLst>
          </p:cNvPr>
          <p:cNvSpPr/>
          <p:nvPr/>
        </p:nvSpPr>
        <p:spPr>
          <a:xfrm>
            <a:off x="3385437" y="1107053"/>
            <a:ext cx="2245803" cy="4404730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: zaokrąglone rogi 10">
            <a:extLst>
              <a:ext uri="{FF2B5EF4-FFF2-40B4-BE49-F238E27FC236}">
                <a16:creationId xmlns:a16="http://schemas.microsoft.com/office/drawing/2014/main" id="{B5020512-F8F7-4F3D-A494-581EC5328696}"/>
              </a:ext>
            </a:extLst>
          </p:cNvPr>
          <p:cNvSpPr/>
          <p:nvPr/>
        </p:nvSpPr>
        <p:spPr>
          <a:xfrm>
            <a:off x="5994251" y="1087722"/>
            <a:ext cx="2245803" cy="4404730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8" name="pole tekstowe 77">
            <a:extLst>
              <a:ext uri="{FF2B5EF4-FFF2-40B4-BE49-F238E27FC236}">
                <a16:creationId xmlns:a16="http://schemas.microsoft.com/office/drawing/2014/main" id="{456952AF-BCD8-41C6-BDBE-21793FC31EC2}"/>
              </a:ext>
            </a:extLst>
          </p:cNvPr>
          <p:cNvSpPr txBox="1"/>
          <p:nvPr/>
        </p:nvSpPr>
        <p:spPr>
          <a:xfrm>
            <a:off x="731386" y="5638108"/>
            <a:ext cx="41813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l-PL" sz="800" i="1">
                <a:solidFill>
                  <a:prstClr val="white">
                    <a:lumMod val="65000"/>
                  </a:prstClr>
                </a:solidFill>
              </a:rPr>
              <a:t>Odpowiadający: wszyscy badani, n=1004.</a:t>
            </a:r>
          </a:p>
        </p:txBody>
      </p:sp>
      <p:graphicFrame>
        <p:nvGraphicFramePr>
          <p:cNvPr id="79" name="Wykres 78">
            <a:extLst>
              <a:ext uri="{FF2B5EF4-FFF2-40B4-BE49-F238E27FC236}">
                <a16:creationId xmlns:a16="http://schemas.microsoft.com/office/drawing/2014/main" id="{89CAB8AA-41E4-4116-B2C1-3FACB301A818}"/>
              </a:ext>
            </a:extLst>
          </p:cNvPr>
          <p:cNvGraphicFramePr/>
          <p:nvPr/>
        </p:nvGraphicFramePr>
        <p:xfrm>
          <a:off x="6057345" y="2837864"/>
          <a:ext cx="2474951" cy="2769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80" name="Freeform 86">
            <a:extLst>
              <a:ext uri="{FF2B5EF4-FFF2-40B4-BE49-F238E27FC236}">
                <a16:creationId xmlns:a16="http://schemas.microsoft.com/office/drawing/2014/main" id="{57F69B05-1743-4949-A8A7-85B309758D83}"/>
              </a:ext>
            </a:extLst>
          </p:cNvPr>
          <p:cNvSpPr>
            <a:spLocks/>
          </p:cNvSpPr>
          <p:nvPr/>
        </p:nvSpPr>
        <p:spPr bwMode="auto">
          <a:xfrm>
            <a:off x="7094542" y="4602651"/>
            <a:ext cx="21567" cy="4642"/>
          </a:xfrm>
          <a:custGeom>
            <a:avLst/>
            <a:gdLst>
              <a:gd name="T0" fmla="*/ 0 w 124"/>
              <a:gd name="T1" fmla="*/ 50 h 50"/>
              <a:gd name="T2" fmla="*/ 98 w 124"/>
              <a:gd name="T3" fmla="*/ 50 h 50"/>
              <a:gd name="T4" fmla="*/ 98 w 124"/>
              <a:gd name="T5" fmla="*/ 50 h 50"/>
              <a:gd name="T6" fmla="*/ 104 w 124"/>
              <a:gd name="T7" fmla="*/ 50 h 50"/>
              <a:gd name="T8" fmla="*/ 108 w 124"/>
              <a:gd name="T9" fmla="*/ 47 h 50"/>
              <a:gd name="T10" fmla="*/ 113 w 124"/>
              <a:gd name="T11" fmla="*/ 45 h 50"/>
              <a:gd name="T12" fmla="*/ 116 w 124"/>
              <a:gd name="T13" fmla="*/ 42 h 50"/>
              <a:gd name="T14" fmla="*/ 119 w 124"/>
              <a:gd name="T15" fmla="*/ 38 h 50"/>
              <a:gd name="T16" fmla="*/ 121 w 124"/>
              <a:gd name="T17" fmla="*/ 34 h 50"/>
              <a:gd name="T18" fmla="*/ 122 w 124"/>
              <a:gd name="T19" fmla="*/ 30 h 50"/>
              <a:gd name="T20" fmla="*/ 124 w 124"/>
              <a:gd name="T21" fmla="*/ 24 h 50"/>
              <a:gd name="T22" fmla="*/ 124 w 124"/>
              <a:gd name="T23" fmla="*/ 24 h 50"/>
              <a:gd name="T24" fmla="*/ 122 w 124"/>
              <a:gd name="T25" fmla="*/ 20 h 50"/>
              <a:gd name="T26" fmla="*/ 121 w 124"/>
              <a:gd name="T27" fmla="*/ 15 h 50"/>
              <a:gd name="T28" fmla="*/ 119 w 124"/>
              <a:gd name="T29" fmla="*/ 11 h 50"/>
              <a:gd name="T30" fmla="*/ 116 w 124"/>
              <a:gd name="T31" fmla="*/ 6 h 50"/>
              <a:gd name="T32" fmla="*/ 113 w 124"/>
              <a:gd name="T33" fmla="*/ 4 h 50"/>
              <a:gd name="T34" fmla="*/ 108 w 124"/>
              <a:gd name="T35" fmla="*/ 2 h 50"/>
              <a:gd name="T36" fmla="*/ 104 w 124"/>
              <a:gd name="T37" fmla="*/ 0 h 50"/>
              <a:gd name="T38" fmla="*/ 98 w 124"/>
              <a:gd name="T39" fmla="*/ 0 h 50"/>
              <a:gd name="T40" fmla="*/ 0 w 124"/>
              <a:gd name="T41" fmla="*/ 0 h 50"/>
              <a:gd name="T42" fmla="*/ 0 w 124"/>
              <a:gd name="T43" fmla="*/ 5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24" h="50">
                <a:moveTo>
                  <a:pt x="0" y="50"/>
                </a:moveTo>
                <a:lnTo>
                  <a:pt x="98" y="50"/>
                </a:lnTo>
                <a:lnTo>
                  <a:pt x="98" y="50"/>
                </a:lnTo>
                <a:lnTo>
                  <a:pt x="104" y="50"/>
                </a:lnTo>
                <a:lnTo>
                  <a:pt x="108" y="47"/>
                </a:lnTo>
                <a:lnTo>
                  <a:pt x="113" y="45"/>
                </a:lnTo>
                <a:lnTo>
                  <a:pt x="116" y="42"/>
                </a:lnTo>
                <a:lnTo>
                  <a:pt x="119" y="38"/>
                </a:lnTo>
                <a:lnTo>
                  <a:pt x="121" y="34"/>
                </a:lnTo>
                <a:lnTo>
                  <a:pt x="122" y="30"/>
                </a:lnTo>
                <a:lnTo>
                  <a:pt x="124" y="24"/>
                </a:lnTo>
                <a:lnTo>
                  <a:pt x="124" y="24"/>
                </a:lnTo>
                <a:lnTo>
                  <a:pt x="122" y="20"/>
                </a:lnTo>
                <a:lnTo>
                  <a:pt x="121" y="15"/>
                </a:lnTo>
                <a:lnTo>
                  <a:pt x="119" y="11"/>
                </a:lnTo>
                <a:lnTo>
                  <a:pt x="116" y="6"/>
                </a:lnTo>
                <a:lnTo>
                  <a:pt x="113" y="4"/>
                </a:lnTo>
                <a:lnTo>
                  <a:pt x="108" y="2"/>
                </a:lnTo>
                <a:lnTo>
                  <a:pt x="104" y="0"/>
                </a:lnTo>
                <a:lnTo>
                  <a:pt x="98" y="0"/>
                </a:lnTo>
                <a:lnTo>
                  <a:pt x="0" y="0"/>
                </a:lnTo>
                <a:lnTo>
                  <a:pt x="0" y="5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 sz="2400"/>
          </a:p>
        </p:txBody>
      </p:sp>
      <p:grpSp>
        <p:nvGrpSpPr>
          <p:cNvPr id="81" name="Grupa 80">
            <a:extLst>
              <a:ext uri="{FF2B5EF4-FFF2-40B4-BE49-F238E27FC236}">
                <a16:creationId xmlns:a16="http://schemas.microsoft.com/office/drawing/2014/main" id="{3225ED93-33C2-44B2-B96E-ED59C5ED4286}"/>
              </a:ext>
            </a:extLst>
          </p:cNvPr>
          <p:cNvGrpSpPr/>
          <p:nvPr/>
        </p:nvGrpSpPr>
        <p:grpSpPr>
          <a:xfrm>
            <a:off x="1099138" y="2874670"/>
            <a:ext cx="2752861" cy="1727981"/>
            <a:chOff x="1099138" y="2874670"/>
            <a:chExt cx="2752861" cy="1727981"/>
          </a:xfrm>
        </p:grpSpPr>
        <p:graphicFrame>
          <p:nvGraphicFramePr>
            <p:cNvPr id="82" name="Wykres 81">
              <a:extLst>
                <a:ext uri="{FF2B5EF4-FFF2-40B4-BE49-F238E27FC236}">
                  <a16:creationId xmlns:a16="http://schemas.microsoft.com/office/drawing/2014/main" id="{6F55C30F-778B-4E8F-AAF6-362653A65D50}"/>
                </a:ext>
              </a:extLst>
            </p:cNvPr>
            <p:cNvGraphicFramePr/>
            <p:nvPr/>
          </p:nvGraphicFramePr>
          <p:xfrm>
            <a:off x="1099138" y="2874670"/>
            <a:ext cx="2752861" cy="172798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6A1A11E0-DE02-43F5-88A4-8ADCC6FC45A2}"/>
                </a:ext>
              </a:extLst>
            </p:cNvPr>
            <p:cNvSpPr/>
            <p:nvPr/>
          </p:nvSpPr>
          <p:spPr>
            <a:xfrm rot="16200000">
              <a:off x="1231193" y="3513790"/>
              <a:ext cx="83119" cy="77824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00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036FC60D-278B-48E4-94CF-93AFC93DB7BC}"/>
                </a:ext>
              </a:extLst>
            </p:cNvPr>
            <p:cNvSpPr/>
            <p:nvPr/>
          </p:nvSpPr>
          <p:spPr>
            <a:xfrm rot="16200000">
              <a:off x="1229686" y="3802807"/>
              <a:ext cx="83119" cy="77824"/>
            </a:xfrm>
            <a:prstGeom prst="rect">
              <a:avLst/>
            </a:prstGeom>
            <a:solidFill>
              <a:srgbClr val="AE71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00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C45F2F37-C14B-46F4-B7AA-7A7471B537AD}"/>
                </a:ext>
              </a:extLst>
            </p:cNvPr>
            <p:cNvSpPr/>
            <p:nvPr/>
          </p:nvSpPr>
          <p:spPr>
            <a:xfrm rot="16200000">
              <a:off x="1229533" y="4116883"/>
              <a:ext cx="83119" cy="77824"/>
            </a:xfrm>
            <a:prstGeom prst="rect">
              <a:avLst/>
            </a:prstGeom>
            <a:solidFill>
              <a:srgbClr val="E3A4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00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9BE078D0-6913-46BB-BD42-3399DD97723E}"/>
                </a:ext>
              </a:extLst>
            </p:cNvPr>
            <p:cNvSpPr/>
            <p:nvPr/>
          </p:nvSpPr>
          <p:spPr>
            <a:xfrm rot="16200000">
              <a:off x="1231194" y="4422212"/>
              <a:ext cx="83119" cy="77824"/>
            </a:xfrm>
            <a:prstGeom prst="rect">
              <a:avLst/>
            </a:prstGeom>
            <a:solidFill>
              <a:srgbClr val="5959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000">
                <a:solidFill>
                  <a:schemeClr val="tx1"/>
                </a:solidFill>
                <a:latin typeface="+mj-lt"/>
              </a:endParaRPr>
            </a:p>
          </p:txBody>
        </p:sp>
      </p:grpSp>
      <p:graphicFrame>
        <p:nvGraphicFramePr>
          <p:cNvPr id="109" name="Wykres 108">
            <a:extLst>
              <a:ext uri="{FF2B5EF4-FFF2-40B4-BE49-F238E27FC236}">
                <a16:creationId xmlns:a16="http://schemas.microsoft.com/office/drawing/2014/main" id="{096BCACA-D1FC-4949-8B96-70B31B9698AD}"/>
              </a:ext>
            </a:extLst>
          </p:cNvPr>
          <p:cNvGraphicFramePr/>
          <p:nvPr/>
        </p:nvGraphicFramePr>
        <p:xfrm>
          <a:off x="3606921" y="3410312"/>
          <a:ext cx="1616861" cy="1421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10" name="Prostokąt 109">
            <a:extLst>
              <a:ext uri="{FF2B5EF4-FFF2-40B4-BE49-F238E27FC236}">
                <a16:creationId xmlns:a16="http://schemas.microsoft.com/office/drawing/2014/main" id="{135E6D6B-B135-47AA-B8E3-C4FB50FF3155}"/>
              </a:ext>
            </a:extLst>
          </p:cNvPr>
          <p:cNvSpPr/>
          <p:nvPr/>
        </p:nvSpPr>
        <p:spPr>
          <a:xfrm rot="16200000">
            <a:off x="3833983" y="4207800"/>
            <a:ext cx="83119" cy="77824"/>
          </a:xfrm>
          <a:prstGeom prst="rect">
            <a:avLst/>
          </a:prstGeom>
          <a:solidFill>
            <a:srgbClr val="647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1" name="Prostokąt 110">
            <a:extLst>
              <a:ext uri="{FF2B5EF4-FFF2-40B4-BE49-F238E27FC236}">
                <a16:creationId xmlns:a16="http://schemas.microsoft.com/office/drawing/2014/main" id="{B363CAA3-890A-4321-8261-3B98BB0DE3A7}"/>
              </a:ext>
            </a:extLst>
          </p:cNvPr>
          <p:cNvSpPr/>
          <p:nvPr/>
        </p:nvSpPr>
        <p:spPr>
          <a:xfrm rot="16200000">
            <a:off x="3835705" y="4667982"/>
            <a:ext cx="83119" cy="7782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2" name="Prostokąt 111">
            <a:extLst>
              <a:ext uri="{FF2B5EF4-FFF2-40B4-BE49-F238E27FC236}">
                <a16:creationId xmlns:a16="http://schemas.microsoft.com/office/drawing/2014/main" id="{39B0888D-FCF7-4C7E-B35E-4BA97A988FD7}"/>
              </a:ext>
            </a:extLst>
          </p:cNvPr>
          <p:cNvSpPr/>
          <p:nvPr/>
        </p:nvSpPr>
        <p:spPr>
          <a:xfrm rot="16200000">
            <a:off x="3834735" y="3509003"/>
            <a:ext cx="83119" cy="77824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3" name="Prostokąt 112">
            <a:extLst>
              <a:ext uri="{FF2B5EF4-FFF2-40B4-BE49-F238E27FC236}">
                <a16:creationId xmlns:a16="http://schemas.microsoft.com/office/drawing/2014/main" id="{4F4E8BD2-14C9-4FBC-99B0-0A8C0E87F025}"/>
              </a:ext>
            </a:extLst>
          </p:cNvPr>
          <p:cNvSpPr/>
          <p:nvPr/>
        </p:nvSpPr>
        <p:spPr>
          <a:xfrm rot="16200000">
            <a:off x="3834622" y="3740645"/>
            <a:ext cx="83119" cy="77824"/>
          </a:xfrm>
          <a:prstGeom prst="rect">
            <a:avLst/>
          </a:prstGeom>
          <a:solidFill>
            <a:srgbClr val="AE7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4" name="Prostokąt 113">
            <a:extLst>
              <a:ext uri="{FF2B5EF4-FFF2-40B4-BE49-F238E27FC236}">
                <a16:creationId xmlns:a16="http://schemas.microsoft.com/office/drawing/2014/main" id="{73E920B8-12B7-41F7-962E-59C9499964CD}"/>
              </a:ext>
            </a:extLst>
          </p:cNvPr>
          <p:cNvSpPr/>
          <p:nvPr/>
        </p:nvSpPr>
        <p:spPr>
          <a:xfrm rot="16200000">
            <a:off x="3836286" y="3973577"/>
            <a:ext cx="83119" cy="77824"/>
          </a:xfrm>
          <a:prstGeom prst="rect">
            <a:avLst/>
          </a:prstGeom>
          <a:solidFill>
            <a:srgbClr val="E3A4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5" name="Prostokąt 114">
            <a:extLst>
              <a:ext uri="{FF2B5EF4-FFF2-40B4-BE49-F238E27FC236}">
                <a16:creationId xmlns:a16="http://schemas.microsoft.com/office/drawing/2014/main" id="{67DDD523-EF75-4558-9810-78815768D49B}"/>
              </a:ext>
            </a:extLst>
          </p:cNvPr>
          <p:cNvSpPr/>
          <p:nvPr/>
        </p:nvSpPr>
        <p:spPr>
          <a:xfrm rot="16200000">
            <a:off x="6570976" y="3493607"/>
            <a:ext cx="83119" cy="77824"/>
          </a:xfrm>
          <a:prstGeom prst="rect">
            <a:avLst/>
          </a:prstGeom>
          <a:solidFill>
            <a:srgbClr val="FF6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6" name="Prostokąt 115">
            <a:extLst>
              <a:ext uri="{FF2B5EF4-FFF2-40B4-BE49-F238E27FC236}">
                <a16:creationId xmlns:a16="http://schemas.microsoft.com/office/drawing/2014/main" id="{5B726BBD-5CFD-414A-AAEB-0DA280D4BC43}"/>
              </a:ext>
            </a:extLst>
          </p:cNvPr>
          <p:cNvSpPr/>
          <p:nvPr/>
        </p:nvSpPr>
        <p:spPr>
          <a:xfrm rot="16200000">
            <a:off x="6574503" y="3744874"/>
            <a:ext cx="83119" cy="77824"/>
          </a:xfrm>
          <a:prstGeom prst="rect">
            <a:avLst/>
          </a:prstGeom>
          <a:solidFill>
            <a:srgbClr val="AE7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7" name="Prostokąt 116">
            <a:extLst>
              <a:ext uri="{FF2B5EF4-FFF2-40B4-BE49-F238E27FC236}">
                <a16:creationId xmlns:a16="http://schemas.microsoft.com/office/drawing/2014/main" id="{79005187-951C-462D-8CB4-2280F1E1F629}"/>
              </a:ext>
            </a:extLst>
          </p:cNvPr>
          <p:cNvSpPr/>
          <p:nvPr/>
        </p:nvSpPr>
        <p:spPr>
          <a:xfrm rot="16200000">
            <a:off x="6569849" y="3996141"/>
            <a:ext cx="83119" cy="77824"/>
          </a:xfrm>
          <a:prstGeom prst="rect">
            <a:avLst/>
          </a:prstGeom>
          <a:solidFill>
            <a:srgbClr val="48AA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8" name="Prostokąt 117">
            <a:extLst>
              <a:ext uri="{FF2B5EF4-FFF2-40B4-BE49-F238E27FC236}">
                <a16:creationId xmlns:a16="http://schemas.microsoft.com/office/drawing/2014/main" id="{53774835-019D-4859-B27E-9810DD2DECBB}"/>
              </a:ext>
            </a:extLst>
          </p:cNvPr>
          <p:cNvSpPr/>
          <p:nvPr/>
        </p:nvSpPr>
        <p:spPr>
          <a:xfrm rot="16200000">
            <a:off x="6570976" y="4247408"/>
            <a:ext cx="83119" cy="77824"/>
          </a:xfrm>
          <a:prstGeom prst="rect">
            <a:avLst/>
          </a:prstGeom>
          <a:solidFill>
            <a:srgbClr val="A0CC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9" name="Prostokąt 118">
            <a:extLst>
              <a:ext uri="{FF2B5EF4-FFF2-40B4-BE49-F238E27FC236}">
                <a16:creationId xmlns:a16="http://schemas.microsoft.com/office/drawing/2014/main" id="{013C8022-E3A8-406F-A0B0-53239FFA8451}"/>
              </a:ext>
            </a:extLst>
          </p:cNvPr>
          <p:cNvSpPr/>
          <p:nvPr/>
        </p:nvSpPr>
        <p:spPr>
          <a:xfrm rot="16200000">
            <a:off x="6570698" y="4498673"/>
            <a:ext cx="83119" cy="77824"/>
          </a:xfrm>
          <a:prstGeom prst="rect">
            <a:avLst/>
          </a:prstGeom>
          <a:solidFill>
            <a:srgbClr val="FFCA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0" name="Prostokąt 119">
            <a:extLst>
              <a:ext uri="{FF2B5EF4-FFF2-40B4-BE49-F238E27FC236}">
                <a16:creationId xmlns:a16="http://schemas.microsoft.com/office/drawing/2014/main" id="{806C099A-3600-4AC2-9657-788805634982}"/>
              </a:ext>
            </a:extLst>
          </p:cNvPr>
          <p:cNvSpPr/>
          <p:nvPr/>
        </p:nvSpPr>
        <p:spPr>
          <a:xfrm rot="16200000">
            <a:off x="3833983" y="4439375"/>
            <a:ext cx="83119" cy="77824"/>
          </a:xfrm>
          <a:prstGeom prst="rect">
            <a:avLst/>
          </a:prstGeom>
          <a:solidFill>
            <a:srgbClr val="ABC1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61750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4" name="Wykres 63">
            <a:extLst>
              <a:ext uri="{FF2B5EF4-FFF2-40B4-BE49-F238E27FC236}">
                <a16:creationId xmlns:a16="http://schemas.microsoft.com/office/drawing/2014/main" id="{5D0F532B-C09F-443F-B9B0-244A385DA362}"/>
              </a:ext>
            </a:extLst>
          </p:cNvPr>
          <p:cNvGraphicFramePr/>
          <p:nvPr/>
        </p:nvGraphicFramePr>
        <p:xfrm>
          <a:off x="843311" y="3721808"/>
          <a:ext cx="3719160" cy="1567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0" name="Wykres 79" descr="Wykres kołowy przedstawiający wielkość miejscowości. &#10;&#10;Na wsi mieszka 39% respondentów, z miast do 20 tysięcy jest 13%, z miast powyżej 20 do 50 tys. jest 11%, z miast powyżej 50 do 200 tys. jest 17%, z miast powyżej 200 tys. jest 19% badanych, oraz 1% odmówiło odpowiedzi.">
            <a:extLst>
              <a:ext uri="{FF2B5EF4-FFF2-40B4-BE49-F238E27FC236}">
                <a16:creationId xmlns:a16="http://schemas.microsoft.com/office/drawing/2014/main" id="{D9F9197F-101F-44A7-B0E0-B43976F5AB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9744032"/>
              </p:ext>
            </p:extLst>
          </p:nvPr>
        </p:nvGraphicFramePr>
        <p:xfrm>
          <a:off x="999693" y="1256900"/>
          <a:ext cx="3414536" cy="19132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5" name="Wykres 74">
            <a:extLst>
              <a:ext uri="{FF2B5EF4-FFF2-40B4-BE49-F238E27FC236}">
                <a16:creationId xmlns:a16="http://schemas.microsoft.com/office/drawing/2014/main" id="{27A6F7E4-A095-4390-B07D-332D73A68760}"/>
              </a:ext>
            </a:extLst>
          </p:cNvPr>
          <p:cNvGraphicFramePr/>
          <p:nvPr/>
        </p:nvGraphicFramePr>
        <p:xfrm>
          <a:off x="994145" y="1627973"/>
          <a:ext cx="2051270" cy="15444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Freeform 24">
            <a:extLst>
              <a:ext uri="{FF2B5EF4-FFF2-40B4-BE49-F238E27FC236}">
                <a16:creationId xmlns:a16="http://schemas.microsoft.com/office/drawing/2014/main" id="{AF60FAAD-C6B9-4180-96E2-71385EA590A5}"/>
              </a:ext>
            </a:extLst>
          </p:cNvPr>
          <p:cNvSpPr>
            <a:spLocks/>
          </p:cNvSpPr>
          <p:nvPr/>
        </p:nvSpPr>
        <p:spPr bwMode="auto">
          <a:xfrm>
            <a:off x="6783250" y="2380387"/>
            <a:ext cx="1717832" cy="1795747"/>
          </a:xfrm>
          <a:custGeom>
            <a:avLst/>
            <a:gdLst>
              <a:gd name="T0" fmla="*/ 927 w 927"/>
              <a:gd name="T1" fmla="*/ 581 h 968"/>
              <a:gd name="T2" fmla="*/ 925 w 927"/>
              <a:gd name="T3" fmla="*/ 608 h 968"/>
              <a:gd name="T4" fmla="*/ 911 w 927"/>
              <a:gd name="T5" fmla="*/ 666 h 968"/>
              <a:gd name="T6" fmla="*/ 887 w 927"/>
              <a:gd name="T7" fmla="*/ 725 h 968"/>
              <a:gd name="T8" fmla="*/ 854 w 927"/>
              <a:gd name="T9" fmla="*/ 776 h 968"/>
              <a:gd name="T10" fmla="*/ 836 w 927"/>
              <a:gd name="T11" fmla="*/ 796 h 968"/>
              <a:gd name="T12" fmla="*/ 711 w 927"/>
              <a:gd name="T13" fmla="*/ 919 h 968"/>
              <a:gd name="T14" fmla="*/ 690 w 927"/>
              <a:gd name="T15" fmla="*/ 936 h 968"/>
              <a:gd name="T16" fmla="*/ 667 w 927"/>
              <a:gd name="T17" fmla="*/ 950 h 968"/>
              <a:gd name="T18" fmla="*/ 641 w 927"/>
              <a:gd name="T19" fmla="*/ 959 h 968"/>
              <a:gd name="T20" fmla="*/ 614 w 927"/>
              <a:gd name="T21" fmla="*/ 966 h 968"/>
              <a:gd name="T22" fmla="*/ 586 w 927"/>
              <a:gd name="T23" fmla="*/ 968 h 968"/>
              <a:gd name="T24" fmla="*/ 559 w 927"/>
              <a:gd name="T25" fmla="*/ 967 h 968"/>
              <a:gd name="T26" fmla="*/ 532 w 927"/>
              <a:gd name="T27" fmla="*/ 962 h 968"/>
              <a:gd name="T28" fmla="*/ 507 w 927"/>
              <a:gd name="T29" fmla="*/ 953 h 968"/>
              <a:gd name="T30" fmla="*/ 114 w 927"/>
              <a:gd name="T31" fmla="*/ 763 h 968"/>
              <a:gd name="T32" fmla="*/ 92 w 927"/>
              <a:gd name="T33" fmla="*/ 749 h 968"/>
              <a:gd name="T34" fmla="*/ 70 w 927"/>
              <a:gd name="T35" fmla="*/ 731 h 968"/>
              <a:gd name="T36" fmla="*/ 50 w 927"/>
              <a:gd name="T37" fmla="*/ 710 h 968"/>
              <a:gd name="T38" fmla="*/ 34 w 927"/>
              <a:gd name="T39" fmla="*/ 687 h 968"/>
              <a:gd name="T40" fmla="*/ 19 w 927"/>
              <a:gd name="T41" fmla="*/ 661 h 968"/>
              <a:gd name="T42" fmla="*/ 9 w 927"/>
              <a:gd name="T43" fmla="*/ 634 h 968"/>
              <a:gd name="T44" fmla="*/ 3 w 927"/>
              <a:gd name="T45" fmla="*/ 607 h 968"/>
              <a:gd name="T46" fmla="*/ 0 w 927"/>
              <a:gd name="T47" fmla="*/ 581 h 968"/>
              <a:gd name="T48" fmla="*/ 0 w 927"/>
              <a:gd name="T49" fmla="*/ 277 h 968"/>
              <a:gd name="T50" fmla="*/ 3 w 927"/>
              <a:gd name="T51" fmla="*/ 250 h 968"/>
              <a:gd name="T52" fmla="*/ 9 w 927"/>
              <a:gd name="T53" fmla="*/ 225 h 968"/>
              <a:gd name="T54" fmla="*/ 21 w 927"/>
              <a:gd name="T55" fmla="*/ 199 h 968"/>
              <a:gd name="T56" fmla="*/ 35 w 927"/>
              <a:gd name="T57" fmla="*/ 175 h 968"/>
              <a:gd name="T58" fmla="*/ 53 w 927"/>
              <a:gd name="T59" fmla="*/ 154 h 968"/>
              <a:gd name="T60" fmla="*/ 74 w 927"/>
              <a:gd name="T61" fmla="*/ 134 h 968"/>
              <a:gd name="T62" fmla="*/ 96 w 927"/>
              <a:gd name="T63" fmla="*/ 119 h 968"/>
              <a:gd name="T64" fmla="*/ 119 w 927"/>
              <a:gd name="T65" fmla="*/ 108 h 968"/>
              <a:gd name="T66" fmla="*/ 392 w 927"/>
              <a:gd name="T67" fmla="*/ 9 h 968"/>
              <a:gd name="T68" fmla="*/ 416 w 927"/>
              <a:gd name="T69" fmla="*/ 2 h 968"/>
              <a:gd name="T70" fmla="*/ 439 w 927"/>
              <a:gd name="T71" fmla="*/ 0 h 968"/>
              <a:gd name="T72" fmla="*/ 458 w 927"/>
              <a:gd name="T73" fmla="*/ 1 h 968"/>
              <a:gd name="T74" fmla="*/ 476 w 927"/>
              <a:gd name="T75" fmla="*/ 6 h 968"/>
              <a:gd name="T76" fmla="*/ 490 w 927"/>
              <a:gd name="T77" fmla="*/ 14 h 968"/>
              <a:gd name="T78" fmla="*/ 502 w 927"/>
              <a:gd name="T79" fmla="*/ 26 h 968"/>
              <a:gd name="T80" fmla="*/ 508 w 927"/>
              <a:gd name="T81" fmla="*/ 41 h 968"/>
              <a:gd name="T82" fmla="*/ 511 w 927"/>
              <a:gd name="T83" fmla="*/ 58 h 968"/>
              <a:gd name="T84" fmla="*/ 512 w 927"/>
              <a:gd name="T85" fmla="*/ 68 h 968"/>
              <a:gd name="T86" fmla="*/ 518 w 927"/>
              <a:gd name="T87" fmla="*/ 86 h 968"/>
              <a:gd name="T88" fmla="*/ 527 w 927"/>
              <a:gd name="T89" fmla="*/ 102 h 968"/>
              <a:gd name="T90" fmla="*/ 541 w 927"/>
              <a:gd name="T91" fmla="*/ 117 h 968"/>
              <a:gd name="T92" fmla="*/ 558 w 927"/>
              <a:gd name="T93" fmla="*/ 129 h 968"/>
              <a:gd name="T94" fmla="*/ 578 w 927"/>
              <a:gd name="T95" fmla="*/ 139 h 968"/>
              <a:gd name="T96" fmla="*/ 600 w 927"/>
              <a:gd name="T97" fmla="*/ 147 h 968"/>
              <a:gd name="T98" fmla="*/ 625 w 927"/>
              <a:gd name="T99" fmla="*/ 150 h 968"/>
              <a:gd name="T100" fmla="*/ 800 w 927"/>
              <a:gd name="T101" fmla="*/ 151 h 968"/>
              <a:gd name="T102" fmla="*/ 813 w 927"/>
              <a:gd name="T103" fmla="*/ 151 h 968"/>
              <a:gd name="T104" fmla="*/ 838 w 927"/>
              <a:gd name="T105" fmla="*/ 156 h 968"/>
              <a:gd name="T106" fmla="*/ 861 w 927"/>
              <a:gd name="T107" fmla="*/ 166 h 968"/>
              <a:gd name="T108" fmla="*/ 880 w 927"/>
              <a:gd name="T109" fmla="*/ 179 h 968"/>
              <a:gd name="T110" fmla="*/ 898 w 927"/>
              <a:gd name="T111" fmla="*/ 197 h 968"/>
              <a:gd name="T112" fmla="*/ 911 w 927"/>
              <a:gd name="T113" fmla="*/ 217 h 968"/>
              <a:gd name="T114" fmla="*/ 921 w 927"/>
              <a:gd name="T115" fmla="*/ 240 h 968"/>
              <a:gd name="T116" fmla="*/ 927 w 927"/>
              <a:gd name="T117" fmla="*/ 265 h 968"/>
              <a:gd name="T118" fmla="*/ 927 w 927"/>
              <a:gd name="T119" fmla="*/ 581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927" h="968">
                <a:moveTo>
                  <a:pt x="927" y="581"/>
                </a:moveTo>
                <a:lnTo>
                  <a:pt x="927" y="581"/>
                </a:lnTo>
                <a:lnTo>
                  <a:pt x="927" y="594"/>
                </a:lnTo>
                <a:lnTo>
                  <a:pt x="925" y="608"/>
                </a:lnTo>
                <a:lnTo>
                  <a:pt x="920" y="636"/>
                </a:lnTo>
                <a:lnTo>
                  <a:pt x="911" y="666"/>
                </a:lnTo>
                <a:lnTo>
                  <a:pt x="901" y="696"/>
                </a:lnTo>
                <a:lnTo>
                  <a:pt x="887" y="725"/>
                </a:lnTo>
                <a:lnTo>
                  <a:pt x="871" y="751"/>
                </a:lnTo>
                <a:lnTo>
                  <a:pt x="854" y="776"/>
                </a:lnTo>
                <a:lnTo>
                  <a:pt x="845" y="786"/>
                </a:lnTo>
                <a:lnTo>
                  <a:pt x="836" y="796"/>
                </a:lnTo>
                <a:lnTo>
                  <a:pt x="711" y="919"/>
                </a:lnTo>
                <a:lnTo>
                  <a:pt x="711" y="919"/>
                </a:lnTo>
                <a:lnTo>
                  <a:pt x="702" y="928"/>
                </a:lnTo>
                <a:lnTo>
                  <a:pt x="690" y="936"/>
                </a:lnTo>
                <a:lnTo>
                  <a:pt x="680" y="944"/>
                </a:lnTo>
                <a:lnTo>
                  <a:pt x="667" y="950"/>
                </a:lnTo>
                <a:lnTo>
                  <a:pt x="654" y="955"/>
                </a:lnTo>
                <a:lnTo>
                  <a:pt x="641" y="959"/>
                </a:lnTo>
                <a:lnTo>
                  <a:pt x="629" y="963"/>
                </a:lnTo>
                <a:lnTo>
                  <a:pt x="614" y="966"/>
                </a:lnTo>
                <a:lnTo>
                  <a:pt x="600" y="968"/>
                </a:lnTo>
                <a:lnTo>
                  <a:pt x="586" y="968"/>
                </a:lnTo>
                <a:lnTo>
                  <a:pt x="573" y="968"/>
                </a:lnTo>
                <a:lnTo>
                  <a:pt x="559" y="967"/>
                </a:lnTo>
                <a:lnTo>
                  <a:pt x="545" y="966"/>
                </a:lnTo>
                <a:lnTo>
                  <a:pt x="532" y="962"/>
                </a:lnTo>
                <a:lnTo>
                  <a:pt x="519" y="958"/>
                </a:lnTo>
                <a:lnTo>
                  <a:pt x="507" y="953"/>
                </a:lnTo>
                <a:lnTo>
                  <a:pt x="114" y="763"/>
                </a:lnTo>
                <a:lnTo>
                  <a:pt x="114" y="763"/>
                </a:lnTo>
                <a:lnTo>
                  <a:pt x="102" y="756"/>
                </a:lnTo>
                <a:lnTo>
                  <a:pt x="92" y="749"/>
                </a:lnTo>
                <a:lnTo>
                  <a:pt x="80" y="741"/>
                </a:lnTo>
                <a:lnTo>
                  <a:pt x="70" y="731"/>
                </a:lnTo>
                <a:lnTo>
                  <a:pt x="59" y="720"/>
                </a:lnTo>
                <a:lnTo>
                  <a:pt x="50" y="710"/>
                </a:lnTo>
                <a:lnTo>
                  <a:pt x="41" y="698"/>
                </a:lnTo>
                <a:lnTo>
                  <a:pt x="34" y="687"/>
                </a:lnTo>
                <a:lnTo>
                  <a:pt x="26" y="674"/>
                </a:lnTo>
                <a:lnTo>
                  <a:pt x="19" y="661"/>
                </a:lnTo>
                <a:lnTo>
                  <a:pt x="14" y="648"/>
                </a:lnTo>
                <a:lnTo>
                  <a:pt x="9" y="634"/>
                </a:lnTo>
                <a:lnTo>
                  <a:pt x="5" y="621"/>
                </a:lnTo>
                <a:lnTo>
                  <a:pt x="3" y="607"/>
                </a:lnTo>
                <a:lnTo>
                  <a:pt x="1" y="594"/>
                </a:lnTo>
                <a:lnTo>
                  <a:pt x="0" y="581"/>
                </a:lnTo>
                <a:lnTo>
                  <a:pt x="0" y="277"/>
                </a:lnTo>
                <a:lnTo>
                  <a:pt x="0" y="277"/>
                </a:lnTo>
                <a:lnTo>
                  <a:pt x="1" y="265"/>
                </a:lnTo>
                <a:lnTo>
                  <a:pt x="3" y="250"/>
                </a:lnTo>
                <a:lnTo>
                  <a:pt x="5" y="237"/>
                </a:lnTo>
                <a:lnTo>
                  <a:pt x="9" y="225"/>
                </a:lnTo>
                <a:lnTo>
                  <a:pt x="14" y="212"/>
                </a:lnTo>
                <a:lnTo>
                  <a:pt x="21" y="199"/>
                </a:lnTo>
                <a:lnTo>
                  <a:pt x="27" y="187"/>
                </a:lnTo>
                <a:lnTo>
                  <a:pt x="35" y="175"/>
                </a:lnTo>
                <a:lnTo>
                  <a:pt x="44" y="164"/>
                </a:lnTo>
                <a:lnTo>
                  <a:pt x="53" y="154"/>
                </a:lnTo>
                <a:lnTo>
                  <a:pt x="62" y="143"/>
                </a:lnTo>
                <a:lnTo>
                  <a:pt x="74" y="134"/>
                </a:lnTo>
                <a:lnTo>
                  <a:pt x="84" y="126"/>
                </a:lnTo>
                <a:lnTo>
                  <a:pt x="96" y="119"/>
                </a:lnTo>
                <a:lnTo>
                  <a:pt x="107" y="112"/>
                </a:lnTo>
                <a:lnTo>
                  <a:pt x="119" y="108"/>
                </a:lnTo>
                <a:lnTo>
                  <a:pt x="392" y="9"/>
                </a:lnTo>
                <a:lnTo>
                  <a:pt x="392" y="9"/>
                </a:lnTo>
                <a:lnTo>
                  <a:pt x="404" y="5"/>
                </a:lnTo>
                <a:lnTo>
                  <a:pt x="416" y="2"/>
                </a:lnTo>
                <a:lnTo>
                  <a:pt x="427" y="1"/>
                </a:lnTo>
                <a:lnTo>
                  <a:pt x="439" y="0"/>
                </a:lnTo>
                <a:lnTo>
                  <a:pt x="449" y="0"/>
                </a:lnTo>
                <a:lnTo>
                  <a:pt x="458" y="1"/>
                </a:lnTo>
                <a:lnTo>
                  <a:pt x="467" y="4"/>
                </a:lnTo>
                <a:lnTo>
                  <a:pt x="476" y="6"/>
                </a:lnTo>
                <a:lnTo>
                  <a:pt x="484" y="10"/>
                </a:lnTo>
                <a:lnTo>
                  <a:pt x="490" y="14"/>
                </a:lnTo>
                <a:lnTo>
                  <a:pt x="497" y="21"/>
                </a:lnTo>
                <a:lnTo>
                  <a:pt x="502" y="26"/>
                </a:lnTo>
                <a:lnTo>
                  <a:pt x="506" y="33"/>
                </a:lnTo>
                <a:lnTo>
                  <a:pt x="508" y="41"/>
                </a:lnTo>
                <a:lnTo>
                  <a:pt x="511" y="49"/>
                </a:lnTo>
                <a:lnTo>
                  <a:pt x="511" y="58"/>
                </a:lnTo>
                <a:lnTo>
                  <a:pt x="511" y="58"/>
                </a:lnTo>
                <a:lnTo>
                  <a:pt x="512" y="68"/>
                </a:lnTo>
                <a:lnTo>
                  <a:pt x="514" y="77"/>
                </a:lnTo>
                <a:lnTo>
                  <a:pt x="518" y="86"/>
                </a:lnTo>
                <a:lnTo>
                  <a:pt x="521" y="94"/>
                </a:lnTo>
                <a:lnTo>
                  <a:pt x="527" y="102"/>
                </a:lnTo>
                <a:lnTo>
                  <a:pt x="533" y="110"/>
                </a:lnTo>
                <a:lnTo>
                  <a:pt x="541" y="117"/>
                </a:lnTo>
                <a:lnTo>
                  <a:pt x="548" y="124"/>
                </a:lnTo>
                <a:lnTo>
                  <a:pt x="558" y="129"/>
                </a:lnTo>
                <a:lnTo>
                  <a:pt x="568" y="135"/>
                </a:lnTo>
                <a:lnTo>
                  <a:pt x="578" y="139"/>
                </a:lnTo>
                <a:lnTo>
                  <a:pt x="588" y="143"/>
                </a:lnTo>
                <a:lnTo>
                  <a:pt x="600" y="147"/>
                </a:lnTo>
                <a:lnTo>
                  <a:pt x="613" y="148"/>
                </a:lnTo>
                <a:lnTo>
                  <a:pt x="625" y="150"/>
                </a:lnTo>
                <a:lnTo>
                  <a:pt x="638" y="151"/>
                </a:lnTo>
                <a:lnTo>
                  <a:pt x="800" y="151"/>
                </a:lnTo>
                <a:lnTo>
                  <a:pt x="800" y="151"/>
                </a:lnTo>
                <a:lnTo>
                  <a:pt x="813" y="151"/>
                </a:lnTo>
                <a:lnTo>
                  <a:pt x="826" y="154"/>
                </a:lnTo>
                <a:lnTo>
                  <a:pt x="838" y="156"/>
                </a:lnTo>
                <a:lnTo>
                  <a:pt x="849" y="160"/>
                </a:lnTo>
                <a:lnTo>
                  <a:pt x="861" y="166"/>
                </a:lnTo>
                <a:lnTo>
                  <a:pt x="871" y="173"/>
                </a:lnTo>
                <a:lnTo>
                  <a:pt x="880" y="179"/>
                </a:lnTo>
                <a:lnTo>
                  <a:pt x="889" y="188"/>
                </a:lnTo>
                <a:lnTo>
                  <a:pt x="898" y="197"/>
                </a:lnTo>
                <a:lnTo>
                  <a:pt x="905" y="206"/>
                </a:lnTo>
                <a:lnTo>
                  <a:pt x="911" y="217"/>
                </a:lnTo>
                <a:lnTo>
                  <a:pt x="916" y="228"/>
                </a:lnTo>
                <a:lnTo>
                  <a:pt x="921" y="240"/>
                </a:lnTo>
                <a:lnTo>
                  <a:pt x="924" y="252"/>
                </a:lnTo>
                <a:lnTo>
                  <a:pt x="927" y="265"/>
                </a:lnTo>
                <a:lnTo>
                  <a:pt x="927" y="277"/>
                </a:lnTo>
                <a:lnTo>
                  <a:pt x="927" y="58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graphicFrame>
        <p:nvGraphicFramePr>
          <p:cNvPr id="8" name="Symbol zastępczy zawartości 4" descr="Wykres słupkowy przedstawiający przynależność do województw. &#10;&#10;Z województwa dolnośląskiego jest 8% badanych, kujawsko-pomorskiego 4%, lubelskiego 5%, lubuskiego 3%, łódzkiego 5%, małopolskiego 9%, mazowieckiego 15%, opolskiego 2%, podkarpackiego 5%, podlaskiego 3%, pomorskiego 8%, śląskiego 12%, świętokrzyskiego 4%, warmińsko-mazurskiego34%, wielkopolskiego 9% oraz z zachodniopomorskiego jest 4% badanych oraz 1 % odmówiło odpowiedzi.">
            <a:extLst>
              <a:ext uri="{FF2B5EF4-FFF2-40B4-BE49-F238E27FC236}">
                <a16:creationId xmlns:a16="http://schemas.microsoft.com/office/drawing/2014/main" id="{B3D1AAF2-4F69-48DF-B491-D5DCB55D57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3734513"/>
              </p:ext>
            </p:extLst>
          </p:nvPr>
        </p:nvGraphicFramePr>
        <p:xfrm>
          <a:off x="6444208" y="1586231"/>
          <a:ext cx="4409424" cy="35904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D707A642-77E7-45D9-B984-4255EC1F9C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/>
              <a:t>Struktura próby (3/3)</a:t>
            </a:r>
          </a:p>
        </p:txBody>
      </p:sp>
      <p:sp>
        <p:nvSpPr>
          <p:cNvPr id="73" name="pole tekstowe 72">
            <a:extLst>
              <a:ext uri="{FF2B5EF4-FFF2-40B4-BE49-F238E27FC236}">
                <a16:creationId xmlns:a16="http://schemas.microsoft.com/office/drawing/2014/main" id="{F45BBA3F-3A5F-4C7E-B056-D0016E32E3D3}"/>
              </a:ext>
            </a:extLst>
          </p:cNvPr>
          <p:cNvSpPr txBox="1"/>
          <p:nvPr/>
        </p:nvSpPr>
        <p:spPr>
          <a:xfrm>
            <a:off x="1052195" y="1340009"/>
            <a:ext cx="1560042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1000"/>
              <a:t>wielkość miejscowości</a:t>
            </a:r>
          </a:p>
        </p:txBody>
      </p:sp>
      <p:cxnSp>
        <p:nvCxnSpPr>
          <p:cNvPr id="74" name="Łącznik prosty 73">
            <a:extLst>
              <a:ext uri="{FF2B5EF4-FFF2-40B4-BE49-F238E27FC236}">
                <a16:creationId xmlns:a16="http://schemas.microsoft.com/office/drawing/2014/main" id="{B210EA5E-DA12-49D4-8A13-24F7DD029E5E}"/>
              </a:ext>
            </a:extLst>
          </p:cNvPr>
          <p:cNvCxnSpPr/>
          <p:nvPr/>
        </p:nvCxnSpPr>
        <p:spPr>
          <a:xfrm>
            <a:off x="1107040" y="1562185"/>
            <a:ext cx="1440000" cy="0"/>
          </a:xfrm>
          <a:prstGeom prst="line">
            <a:avLst/>
          </a:prstGeom>
          <a:ln w="3175">
            <a:gradFill flip="none" rotWithShape="1">
              <a:gsLst>
                <a:gs pos="15000">
                  <a:schemeClr val="accent4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" name="Grupa 80">
            <a:extLst>
              <a:ext uri="{FF2B5EF4-FFF2-40B4-BE49-F238E27FC236}">
                <a16:creationId xmlns:a16="http://schemas.microsoft.com/office/drawing/2014/main" id="{021F7C3E-980F-4EA4-B3C2-62BA0FBFA0A8}"/>
              </a:ext>
            </a:extLst>
          </p:cNvPr>
          <p:cNvGrpSpPr/>
          <p:nvPr/>
        </p:nvGrpSpPr>
        <p:grpSpPr>
          <a:xfrm>
            <a:off x="3233580" y="2002152"/>
            <a:ext cx="267535" cy="331860"/>
            <a:chOff x="7329488" y="2601913"/>
            <a:chExt cx="581026" cy="720726"/>
          </a:xfrm>
          <a:solidFill>
            <a:srgbClr val="BFBFBF"/>
          </a:solidFill>
        </p:grpSpPr>
        <p:sp>
          <p:nvSpPr>
            <p:cNvPr id="82" name="Freeform 37">
              <a:extLst>
                <a:ext uri="{FF2B5EF4-FFF2-40B4-BE49-F238E27FC236}">
                  <a16:creationId xmlns:a16="http://schemas.microsoft.com/office/drawing/2014/main" id="{43CF4CE1-1E0B-44FE-A4B1-F64B2B92E8EE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9488" y="3087688"/>
              <a:ext cx="219075" cy="228600"/>
            </a:xfrm>
            <a:custGeom>
              <a:avLst/>
              <a:gdLst>
                <a:gd name="T0" fmla="*/ 961 w 961"/>
                <a:gd name="T1" fmla="*/ 281 h 1012"/>
                <a:gd name="T2" fmla="*/ 460 w 961"/>
                <a:gd name="T3" fmla="*/ 0 h 1012"/>
                <a:gd name="T4" fmla="*/ 0 w 961"/>
                <a:gd name="T5" fmla="*/ 549 h 1012"/>
                <a:gd name="T6" fmla="*/ 806 w 961"/>
                <a:gd name="T7" fmla="*/ 1012 h 1012"/>
                <a:gd name="T8" fmla="*/ 961 w 961"/>
                <a:gd name="T9" fmla="*/ 281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1" h="1012">
                  <a:moveTo>
                    <a:pt x="961" y="281"/>
                  </a:moveTo>
                  <a:lnTo>
                    <a:pt x="460" y="0"/>
                  </a:lnTo>
                  <a:lnTo>
                    <a:pt x="0" y="549"/>
                  </a:lnTo>
                  <a:lnTo>
                    <a:pt x="806" y="1012"/>
                  </a:lnTo>
                  <a:lnTo>
                    <a:pt x="961" y="2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0" name="Freeform 38">
              <a:extLst>
                <a:ext uri="{FF2B5EF4-FFF2-40B4-BE49-F238E27FC236}">
                  <a16:creationId xmlns:a16="http://schemas.microsoft.com/office/drawing/2014/main" id="{67CBB5A1-F238-4430-AF43-4144427259AE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6201" y="3095626"/>
              <a:ext cx="214313" cy="227013"/>
            </a:xfrm>
            <a:custGeom>
              <a:avLst/>
              <a:gdLst>
                <a:gd name="T0" fmla="*/ 157 w 940"/>
                <a:gd name="T1" fmla="*/ 563 h 1003"/>
                <a:gd name="T2" fmla="*/ 940 w 940"/>
                <a:gd name="T3" fmla="*/ 1003 h 1003"/>
                <a:gd name="T4" fmla="*/ 482 w 940"/>
                <a:gd name="T5" fmla="*/ 271 h 1003"/>
                <a:gd name="T6" fmla="*/ 0 w 940"/>
                <a:gd name="T7" fmla="*/ 0 h 1003"/>
                <a:gd name="T8" fmla="*/ 157 w 940"/>
                <a:gd name="T9" fmla="*/ 563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0" h="1003">
                  <a:moveTo>
                    <a:pt x="157" y="563"/>
                  </a:moveTo>
                  <a:lnTo>
                    <a:pt x="940" y="1003"/>
                  </a:lnTo>
                  <a:lnTo>
                    <a:pt x="482" y="271"/>
                  </a:lnTo>
                  <a:lnTo>
                    <a:pt x="0" y="0"/>
                  </a:lnTo>
                  <a:lnTo>
                    <a:pt x="157" y="5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1" name="Freeform 39">
              <a:extLst>
                <a:ext uri="{FF2B5EF4-FFF2-40B4-BE49-F238E27FC236}">
                  <a16:creationId xmlns:a16="http://schemas.microsoft.com/office/drawing/2014/main" id="{ED3196A9-ABC8-41F7-9E73-6571630893D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7451" y="3092451"/>
              <a:ext cx="169863" cy="222250"/>
            </a:xfrm>
            <a:custGeom>
              <a:avLst/>
              <a:gdLst>
                <a:gd name="T0" fmla="*/ 749 w 749"/>
                <a:gd name="T1" fmla="*/ 558 h 978"/>
                <a:gd name="T2" fmla="*/ 592 w 749"/>
                <a:gd name="T3" fmla="*/ 0 h 978"/>
                <a:gd name="T4" fmla="*/ 156 w 749"/>
                <a:gd name="T5" fmla="*/ 246 h 978"/>
                <a:gd name="T6" fmla="*/ 0 w 749"/>
                <a:gd name="T7" fmla="*/ 978 h 978"/>
                <a:gd name="T8" fmla="*/ 749 w 749"/>
                <a:gd name="T9" fmla="*/ 558 h 9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9" h="978">
                  <a:moveTo>
                    <a:pt x="749" y="558"/>
                  </a:moveTo>
                  <a:lnTo>
                    <a:pt x="592" y="0"/>
                  </a:lnTo>
                  <a:lnTo>
                    <a:pt x="156" y="246"/>
                  </a:lnTo>
                  <a:lnTo>
                    <a:pt x="0" y="978"/>
                  </a:lnTo>
                  <a:lnTo>
                    <a:pt x="749" y="5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2" name="Freeform 40">
              <a:extLst>
                <a:ext uri="{FF2B5EF4-FFF2-40B4-BE49-F238E27FC236}">
                  <a16:creationId xmlns:a16="http://schemas.microsoft.com/office/drawing/2014/main" id="{0BAAD193-355A-46AF-BC2B-F16E45F9C7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61251" y="2601913"/>
              <a:ext cx="317500" cy="447675"/>
            </a:xfrm>
            <a:custGeom>
              <a:avLst/>
              <a:gdLst>
                <a:gd name="T0" fmla="*/ 1052 w 1405"/>
                <a:gd name="T1" fmla="*/ 739 h 1972"/>
                <a:gd name="T2" fmla="*/ 1037 w 1405"/>
                <a:gd name="T3" fmla="*/ 806 h 1972"/>
                <a:gd name="T4" fmla="*/ 1010 w 1405"/>
                <a:gd name="T5" fmla="*/ 870 h 1972"/>
                <a:gd name="T6" fmla="*/ 973 w 1405"/>
                <a:gd name="T7" fmla="*/ 926 h 1972"/>
                <a:gd name="T8" fmla="*/ 926 w 1405"/>
                <a:gd name="T9" fmla="*/ 973 h 1972"/>
                <a:gd name="T10" fmla="*/ 870 w 1405"/>
                <a:gd name="T11" fmla="*/ 1011 h 1972"/>
                <a:gd name="T12" fmla="*/ 807 w 1405"/>
                <a:gd name="T13" fmla="*/ 1037 h 1972"/>
                <a:gd name="T14" fmla="*/ 738 w 1405"/>
                <a:gd name="T15" fmla="*/ 1051 h 1972"/>
                <a:gd name="T16" fmla="*/ 684 w 1405"/>
                <a:gd name="T17" fmla="*/ 1053 h 1972"/>
                <a:gd name="T18" fmla="*/ 615 w 1405"/>
                <a:gd name="T19" fmla="*/ 1042 h 1972"/>
                <a:gd name="T20" fmla="*/ 551 w 1405"/>
                <a:gd name="T21" fmla="*/ 1018 h 1972"/>
                <a:gd name="T22" fmla="*/ 493 w 1405"/>
                <a:gd name="T23" fmla="*/ 983 h 1972"/>
                <a:gd name="T24" fmla="*/ 443 w 1405"/>
                <a:gd name="T25" fmla="*/ 939 h 1972"/>
                <a:gd name="T26" fmla="*/ 403 w 1405"/>
                <a:gd name="T27" fmla="*/ 885 h 1972"/>
                <a:gd name="T28" fmla="*/ 373 w 1405"/>
                <a:gd name="T29" fmla="*/ 823 h 1972"/>
                <a:gd name="T30" fmla="*/ 356 w 1405"/>
                <a:gd name="T31" fmla="*/ 756 h 1972"/>
                <a:gd name="T32" fmla="*/ 352 w 1405"/>
                <a:gd name="T33" fmla="*/ 703 h 1972"/>
                <a:gd name="T34" fmla="*/ 359 w 1405"/>
                <a:gd name="T35" fmla="*/ 632 h 1972"/>
                <a:gd name="T36" fmla="*/ 380 w 1405"/>
                <a:gd name="T37" fmla="*/ 566 h 1972"/>
                <a:gd name="T38" fmla="*/ 411 w 1405"/>
                <a:gd name="T39" fmla="*/ 507 h 1972"/>
                <a:gd name="T40" fmla="*/ 455 w 1405"/>
                <a:gd name="T41" fmla="*/ 455 h 1972"/>
                <a:gd name="T42" fmla="*/ 507 w 1405"/>
                <a:gd name="T43" fmla="*/ 412 h 1972"/>
                <a:gd name="T44" fmla="*/ 566 w 1405"/>
                <a:gd name="T45" fmla="*/ 380 h 1972"/>
                <a:gd name="T46" fmla="*/ 631 w 1405"/>
                <a:gd name="T47" fmla="*/ 359 h 1972"/>
                <a:gd name="T48" fmla="*/ 702 w 1405"/>
                <a:gd name="T49" fmla="*/ 352 h 1972"/>
                <a:gd name="T50" fmla="*/ 756 w 1405"/>
                <a:gd name="T51" fmla="*/ 357 h 1972"/>
                <a:gd name="T52" fmla="*/ 823 w 1405"/>
                <a:gd name="T53" fmla="*/ 374 h 1972"/>
                <a:gd name="T54" fmla="*/ 884 w 1405"/>
                <a:gd name="T55" fmla="*/ 403 h 1972"/>
                <a:gd name="T56" fmla="*/ 938 w 1405"/>
                <a:gd name="T57" fmla="*/ 443 h 1972"/>
                <a:gd name="T58" fmla="*/ 983 w 1405"/>
                <a:gd name="T59" fmla="*/ 493 h 1972"/>
                <a:gd name="T60" fmla="*/ 1019 w 1405"/>
                <a:gd name="T61" fmla="*/ 550 h 1972"/>
                <a:gd name="T62" fmla="*/ 1042 w 1405"/>
                <a:gd name="T63" fmla="*/ 615 h 1972"/>
                <a:gd name="T64" fmla="*/ 1053 w 1405"/>
                <a:gd name="T65" fmla="*/ 685 h 1972"/>
                <a:gd name="T66" fmla="*/ 702 w 1405"/>
                <a:gd name="T67" fmla="*/ 1972 h 1972"/>
                <a:gd name="T68" fmla="*/ 1281 w 1405"/>
                <a:gd name="T69" fmla="*/ 1102 h 1972"/>
                <a:gd name="T70" fmla="*/ 1331 w 1405"/>
                <a:gd name="T71" fmla="*/ 1013 h 1972"/>
                <a:gd name="T72" fmla="*/ 1370 w 1405"/>
                <a:gd name="T73" fmla="*/ 915 h 1972"/>
                <a:gd name="T74" fmla="*/ 1396 w 1405"/>
                <a:gd name="T75" fmla="*/ 812 h 1972"/>
                <a:gd name="T76" fmla="*/ 1405 w 1405"/>
                <a:gd name="T77" fmla="*/ 703 h 1972"/>
                <a:gd name="T78" fmla="*/ 1397 w 1405"/>
                <a:gd name="T79" fmla="*/ 596 h 1972"/>
                <a:gd name="T80" fmla="*/ 1363 w 1405"/>
                <a:gd name="T81" fmla="*/ 461 h 1972"/>
                <a:gd name="T82" fmla="*/ 1304 w 1405"/>
                <a:gd name="T83" fmla="*/ 339 h 1972"/>
                <a:gd name="T84" fmla="*/ 1223 w 1405"/>
                <a:gd name="T85" fmla="*/ 230 h 1972"/>
                <a:gd name="T86" fmla="*/ 1123 w 1405"/>
                <a:gd name="T87" fmla="*/ 140 h 1972"/>
                <a:gd name="T88" fmla="*/ 1007 w 1405"/>
                <a:gd name="T89" fmla="*/ 69 h 1972"/>
                <a:gd name="T90" fmla="*/ 878 w 1405"/>
                <a:gd name="T91" fmla="*/ 22 h 1972"/>
                <a:gd name="T92" fmla="*/ 738 w 1405"/>
                <a:gd name="T93" fmla="*/ 1 h 1972"/>
                <a:gd name="T94" fmla="*/ 630 w 1405"/>
                <a:gd name="T95" fmla="*/ 3 h 1972"/>
                <a:gd name="T96" fmla="*/ 494 w 1405"/>
                <a:gd name="T97" fmla="*/ 32 h 1972"/>
                <a:gd name="T98" fmla="*/ 368 w 1405"/>
                <a:gd name="T99" fmla="*/ 85 h 1972"/>
                <a:gd name="T100" fmla="*/ 256 w 1405"/>
                <a:gd name="T101" fmla="*/ 161 h 1972"/>
                <a:gd name="T102" fmla="*/ 160 w 1405"/>
                <a:gd name="T103" fmla="*/ 256 h 1972"/>
                <a:gd name="T104" fmla="*/ 84 w 1405"/>
                <a:gd name="T105" fmla="*/ 367 h 1972"/>
                <a:gd name="T106" fmla="*/ 31 w 1405"/>
                <a:gd name="T107" fmla="*/ 493 h 1972"/>
                <a:gd name="T108" fmla="*/ 4 w 1405"/>
                <a:gd name="T109" fmla="*/ 631 h 1972"/>
                <a:gd name="T110" fmla="*/ 1 w 1405"/>
                <a:gd name="T111" fmla="*/ 730 h 1972"/>
                <a:gd name="T112" fmla="*/ 14 w 1405"/>
                <a:gd name="T113" fmla="*/ 838 h 1972"/>
                <a:gd name="T114" fmla="*/ 43 w 1405"/>
                <a:gd name="T115" fmla="*/ 941 h 1972"/>
                <a:gd name="T116" fmla="*/ 85 w 1405"/>
                <a:gd name="T117" fmla="*/ 1036 h 1972"/>
                <a:gd name="T118" fmla="*/ 124 w 1405"/>
                <a:gd name="T119" fmla="*/ 1102 h 1972"/>
                <a:gd name="T120" fmla="*/ 702 w 1405"/>
                <a:gd name="T121" fmla="*/ 1972 h 1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05" h="1972">
                  <a:moveTo>
                    <a:pt x="1053" y="703"/>
                  </a:moveTo>
                  <a:lnTo>
                    <a:pt x="1053" y="703"/>
                  </a:lnTo>
                  <a:lnTo>
                    <a:pt x="1053" y="721"/>
                  </a:lnTo>
                  <a:lnTo>
                    <a:pt x="1052" y="739"/>
                  </a:lnTo>
                  <a:lnTo>
                    <a:pt x="1048" y="756"/>
                  </a:lnTo>
                  <a:lnTo>
                    <a:pt x="1046" y="774"/>
                  </a:lnTo>
                  <a:lnTo>
                    <a:pt x="1042" y="791"/>
                  </a:lnTo>
                  <a:lnTo>
                    <a:pt x="1037" y="806"/>
                  </a:lnTo>
                  <a:lnTo>
                    <a:pt x="1032" y="823"/>
                  </a:lnTo>
                  <a:lnTo>
                    <a:pt x="1025" y="839"/>
                  </a:lnTo>
                  <a:lnTo>
                    <a:pt x="1019" y="854"/>
                  </a:lnTo>
                  <a:lnTo>
                    <a:pt x="1010" y="870"/>
                  </a:lnTo>
                  <a:lnTo>
                    <a:pt x="1002" y="885"/>
                  </a:lnTo>
                  <a:lnTo>
                    <a:pt x="993" y="899"/>
                  </a:lnTo>
                  <a:lnTo>
                    <a:pt x="983" y="912"/>
                  </a:lnTo>
                  <a:lnTo>
                    <a:pt x="973" y="926"/>
                  </a:lnTo>
                  <a:lnTo>
                    <a:pt x="962" y="939"/>
                  </a:lnTo>
                  <a:lnTo>
                    <a:pt x="950" y="950"/>
                  </a:lnTo>
                  <a:lnTo>
                    <a:pt x="938" y="962"/>
                  </a:lnTo>
                  <a:lnTo>
                    <a:pt x="926" y="973"/>
                  </a:lnTo>
                  <a:lnTo>
                    <a:pt x="912" y="983"/>
                  </a:lnTo>
                  <a:lnTo>
                    <a:pt x="898" y="993"/>
                  </a:lnTo>
                  <a:lnTo>
                    <a:pt x="884" y="1002"/>
                  </a:lnTo>
                  <a:lnTo>
                    <a:pt x="870" y="1011"/>
                  </a:lnTo>
                  <a:lnTo>
                    <a:pt x="855" y="1018"/>
                  </a:lnTo>
                  <a:lnTo>
                    <a:pt x="839" y="1026"/>
                  </a:lnTo>
                  <a:lnTo>
                    <a:pt x="823" y="1032"/>
                  </a:lnTo>
                  <a:lnTo>
                    <a:pt x="807" y="1037"/>
                  </a:lnTo>
                  <a:lnTo>
                    <a:pt x="790" y="1042"/>
                  </a:lnTo>
                  <a:lnTo>
                    <a:pt x="773" y="1046"/>
                  </a:lnTo>
                  <a:lnTo>
                    <a:pt x="756" y="1049"/>
                  </a:lnTo>
                  <a:lnTo>
                    <a:pt x="738" y="1051"/>
                  </a:lnTo>
                  <a:lnTo>
                    <a:pt x="720" y="1053"/>
                  </a:lnTo>
                  <a:lnTo>
                    <a:pt x="702" y="1053"/>
                  </a:lnTo>
                  <a:lnTo>
                    <a:pt x="702" y="1053"/>
                  </a:lnTo>
                  <a:lnTo>
                    <a:pt x="684" y="1053"/>
                  </a:lnTo>
                  <a:lnTo>
                    <a:pt x="666" y="1051"/>
                  </a:lnTo>
                  <a:lnTo>
                    <a:pt x="649" y="1049"/>
                  </a:lnTo>
                  <a:lnTo>
                    <a:pt x="631" y="1046"/>
                  </a:lnTo>
                  <a:lnTo>
                    <a:pt x="615" y="1042"/>
                  </a:lnTo>
                  <a:lnTo>
                    <a:pt x="599" y="1037"/>
                  </a:lnTo>
                  <a:lnTo>
                    <a:pt x="582" y="1032"/>
                  </a:lnTo>
                  <a:lnTo>
                    <a:pt x="566" y="1026"/>
                  </a:lnTo>
                  <a:lnTo>
                    <a:pt x="551" y="1018"/>
                  </a:lnTo>
                  <a:lnTo>
                    <a:pt x="535" y="1011"/>
                  </a:lnTo>
                  <a:lnTo>
                    <a:pt x="520" y="1002"/>
                  </a:lnTo>
                  <a:lnTo>
                    <a:pt x="507" y="993"/>
                  </a:lnTo>
                  <a:lnTo>
                    <a:pt x="493" y="983"/>
                  </a:lnTo>
                  <a:lnTo>
                    <a:pt x="479" y="973"/>
                  </a:lnTo>
                  <a:lnTo>
                    <a:pt x="466" y="962"/>
                  </a:lnTo>
                  <a:lnTo>
                    <a:pt x="455" y="950"/>
                  </a:lnTo>
                  <a:lnTo>
                    <a:pt x="443" y="939"/>
                  </a:lnTo>
                  <a:lnTo>
                    <a:pt x="432" y="926"/>
                  </a:lnTo>
                  <a:lnTo>
                    <a:pt x="422" y="912"/>
                  </a:lnTo>
                  <a:lnTo>
                    <a:pt x="411" y="899"/>
                  </a:lnTo>
                  <a:lnTo>
                    <a:pt x="403" y="885"/>
                  </a:lnTo>
                  <a:lnTo>
                    <a:pt x="394" y="870"/>
                  </a:lnTo>
                  <a:lnTo>
                    <a:pt x="387" y="854"/>
                  </a:lnTo>
                  <a:lnTo>
                    <a:pt x="380" y="839"/>
                  </a:lnTo>
                  <a:lnTo>
                    <a:pt x="373" y="823"/>
                  </a:lnTo>
                  <a:lnTo>
                    <a:pt x="368" y="806"/>
                  </a:lnTo>
                  <a:lnTo>
                    <a:pt x="363" y="791"/>
                  </a:lnTo>
                  <a:lnTo>
                    <a:pt x="359" y="774"/>
                  </a:lnTo>
                  <a:lnTo>
                    <a:pt x="356" y="756"/>
                  </a:lnTo>
                  <a:lnTo>
                    <a:pt x="354" y="739"/>
                  </a:lnTo>
                  <a:lnTo>
                    <a:pt x="352" y="721"/>
                  </a:lnTo>
                  <a:lnTo>
                    <a:pt x="352" y="703"/>
                  </a:lnTo>
                  <a:lnTo>
                    <a:pt x="352" y="703"/>
                  </a:lnTo>
                  <a:lnTo>
                    <a:pt x="352" y="685"/>
                  </a:lnTo>
                  <a:lnTo>
                    <a:pt x="354" y="667"/>
                  </a:lnTo>
                  <a:lnTo>
                    <a:pt x="356" y="649"/>
                  </a:lnTo>
                  <a:lnTo>
                    <a:pt x="359" y="632"/>
                  </a:lnTo>
                  <a:lnTo>
                    <a:pt x="363" y="615"/>
                  </a:lnTo>
                  <a:lnTo>
                    <a:pt x="368" y="598"/>
                  </a:lnTo>
                  <a:lnTo>
                    <a:pt x="373" y="582"/>
                  </a:lnTo>
                  <a:lnTo>
                    <a:pt x="380" y="566"/>
                  </a:lnTo>
                  <a:lnTo>
                    <a:pt x="387" y="550"/>
                  </a:lnTo>
                  <a:lnTo>
                    <a:pt x="394" y="536"/>
                  </a:lnTo>
                  <a:lnTo>
                    <a:pt x="403" y="521"/>
                  </a:lnTo>
                  <a:lnTo>
                    <a:pt x="411" y="507"/>
                  </a:lnTo>
                  <a:lnTo>
                    <a:pt x="422" y="493"/>
                  </a:lnTo>
                  <a:lnTo>
                    <a:pt x="432" y="479"/>
                  </a:lnTo>
                  <a:lnTo>
                    <a:pt x="443" y="467"/>
                  </a:lnTo>
                  <a:lnTo>
                    <a:pt x="455" y="455"/>
                  </a:lnTo>
                  <a:lnTo>
                    <a:pt x="466" y="443"/>
                  </a:lnTo>
                  <a:lnTo>
                    <a:pt x="479" y="432"/>
                  </a:lnTo>
                  <a:lnTo>
                    <a:pt x="493" y="421"/>
                  </a:lnTo>
                  <a:lnTo>
                    <a:pt x="507" y="412"/>
                  </a:lnTo>
                  <a:lnTo>
                    <a:pt x="520" y="403"/>
                  </a:lnTo>
                  <a:lnTo>
                    <a:pt x="535" y="395"/>
                  </a:lnTo>
                  <a:lnTo>
                    <a:pt x="551" y="386"/>
                  </a:lnTo>
                  <a:lnTo>
                    <a:pt x="566" y="380"/>
                  </a:lnTo>
                  <a:lnTo>
                    <a:pt x="582" y="374"/>
                  </a:lnTo>
                  <a:lnTo>
                    <a:pt x="599" y="368"/>
                  </a:lnTo>
                  <a:lnTo>
                    <a:pt x="615" y="363"/>
                  </a:lnTo>
                  <a:lnTo>
                    <a:pt x="631" y="359"/>
                  </a:lnTo>
                  <a:lnTo>
                    <a:pt x="649" y="357"/>
                  </a:lnTo>
                  <a:lnTo>
                    <a:pt x="666" y="353"/>
                  </a:lnTo>
                  <a:lnTo>
                    <a:pt x="684" y="352"/>
                  </a:lnTo>
                  <a:lnTo>
                    <a:pt x="702" y="352"/>
                  </a:lnTo>
                  <a:lnTo>
                    <a:pt x="702" y="352"/>
                  </a:lnTo>
                  <a:lnTo>
                    <a:pt x="720" y="352"/>
                  </a:lnTo>
                  <a:lnTo>
                    <a:pt x="738" y="353"/>
                  </a:lnTo>
                  <a:lnTo>
                    <a:pt x="756" y="357"/>
                  </a:lnTo>
                  <a:lnTo>
                    <a:pt x="773" y="359"/>
                  </a:lnTo>
                  <a:lnTo>
                    <a:pt x="790" y="363"/>
                  </a:lnTo>
                  <a:lnTo>
                    <a:pt x="807" y="368"/>
                  </a:lnTo>
                  <a:lnTo>
                    <a:pt x="823" y="374"/>
                  </a:lnTo>
                  <a:lnTo>
                    <a:pt x="839" y="380"/>
                  </a:lnTo>
                  <a:lnTo>
                    <a:pt x="855" y="386"/>
                  </a:lnTo>
                  <a:lnTo>
                    <a:pt x="870" y="395"/>
                  </a:lnTo>
                  <a:lnTo>
                    <a:pt x="884" y="403"/>
                  </a:lnTo>
                  <a:lnTo>
                    <a:pt x="898" y="412"/>
                  </a:lnTo>
                  <a:lnTo>
                    <a:pt x="912" y="421"/>
                  </a:lnTo>
                  <a:lnTo>
                    <a:pt x="926" y="432"/>
                  </a:lnTo>
                  <a:lnTo>
                    <a:pt x="938" y="443"/>
                  </a:lnTo>
                  <a:lnTo>
                    <a:pt x="950" y="455"/>
                  </a:lnTo>
                  <a:lnTo>
                    <a:pt x="962" y="467"/>
                  </a:lnTo>
                  <a:lnTo>
                    <a:pt x="973" y="479"/>
                  </a:lnTo>
                  <a:lnTo>
                    <a:pt x="983" y="493"/>
                  </a:lnTo>
                  <a:lnTo>
                    <a:pt x="993" y="507"/>
                  </a:lnTo>
                  <a:lnTo>
                    <a:pt x="1002" y="521"/>
                  </a:lnTo>
                  <a:lnTo>
                    <a:pt x="1010" y="536"/>
                  </a:lnTo>
                  <a:lnTo>
                    <a:pt x="1019" y="550"/>
                  </a:lnTo>
                  <a:lnTo>
                    <a:pt x="1025" y="566"/>
                  </a:lnTo>
                  <a:lnTo>
                    <a:pt x="1032" y="582"/>
                  </a:lnTo>
                  <a:lnTo>
                    <a:pt x="1037" y="598"/>
                  </a:lnTo>
                  <a:lnTo>
                    <a:pt x="1042" y="615"/>
                  </a:lnTo>
                  <a:lnTo>
                    <a:pt x="1046" y="632"/>
                  </a:lnTo>
                  <a:lnTo>
                    <a:pt x="1048" y="649"/>
                  </a:lnTo>
                  <a:lnTo>
                    <a:pt x="1052" y="667"/>
                  </a:lnTo>
                  <a:lnTo>
                    <a:pt x="1053" y="685"/>
                  </a:lnTo>
                  <a:lnTo>
                    <a:pt x="1053" y="703"/>
                  </a:lnTo>
                  <a:lnTo>
                    <a:pt x="1053" y="703"/>
                  </a:lnTo>
                  <a:close/>
                  <a:moveTo>
                    <a:pt x="702" y="1972"/>
                  </a:moveTo>
                  <a:lnTo>
                    <a:pt x="702" y="1972"/>
                  </a:lnTo>
                  <a:lnTo>
                    <a:pt x="965" y="1578"/>
                  </a:lnTo>
                  <a:lnTo>
                    <a:pt x="1160" y="1285"/>
                  </a:lnTo>
                  <a:lnTo>
                    <a:pt x="1281" y="1102"/>
                  </a:lnTo>
                  <a:lnTo>
                    <a:pt x="1281" y="1102"/>
                  </a:lnTo>
                  <a:lnTo>
                    <a:pt x="1294" y="1081"/>
                  </a:lnTo>
                  <a:lnTo>
                    <a:pt x="1307" y="1058"/>
                  </a:lnTo>
                  <a:lnTo>
                    <a:pt x="1319" y="1036"/>
                  </a:lnTo>
                  <a:lnTo>
                    <a:pt x="1331" y="1013"/>
                  </a:lnTo>
                  <a:lnTo>
                    <a:pt x="1342" y="990"/>
                  </a:lnTo>
                  <a:lnTo>
                    <a:pt x="1352" y="965"/>
                  </a:lnTo>
                  <a:lnTo>
                    <a:pt x="1362" y="941"/>
                  </a:lnTo>
                  <a:lnTo>
                    <a:pt x="1370" y="915"/>
                  </a:lnTo>
                  <a:lnTo>
                    <a:pt x="1378" y="890"/>
                  </a:lnTo>
                  <a:lnTo>
                    <a:pt x="1385" y="865"/>
                  </a:lnTo>
                  <a:lnTo>
                    <a:pt x="1391" y="838"/>
                  </a:lnTo>
                  <a:lnTo>
                    <a:pt x="1396" y="812"/>
                  </a:lnTo>
                  <a:lnTo>
                    <a:pt x="1400" y="785"/>
                  </a:lnTo>
                  <a:lnTo>
                    <a:pt x="1403" y="758"/>
                  </a:lnTo>
                  <a:lnTo>
                    <a:pt x="1404" y="730"/>
                  </a:lnTo>
                  <a:lnTo>
                    <a:pt x="1405" y="703"/>
                  </a:lnTo>
                  <a:lnTo>
                    <a:pt x="1405" y="703"/>
                  </a:lnTo>
                  <a:lnTo>
                    <a:pt x="1404" y="667"/>
                  </a:lnTo>
                  <a:lnTo>
                    <a:pt x="1402" y="631"/>
                  </a:lnTo>
                  <a:lnTo>
                    <a:pt x="1397" y="596"/>
                  </a:lnTo>
                  <a:lnTo>
                    <a:pt x="1391" y="561"/>
                  </a:lnTo>
                  <a:lnTo>
                    <a:pt x="1383" y="527"/>
                  </a:lnTo>
                  <a:lnTo>
                    <a:pt x="1373" y="493"/>
                  </a:lnTo>
                  <a:lnTo>
                    <a:pt x="1363" y="461"/>
                  </a:lnTo>
                  <a:lnTo>
                    <a:pt x="1350" y="429"/>
                  </a:lnTo>
                  <a:lnTo>
                    <a:pt x="1336" y="398"/>
                  </a:lnTo>
                  <a:lnTo>
                    <a:pt x="1320" y="367"/>
                  </a:lnTo>
                  <a:lnTo>
                    <a:pt x="1304" y="339"/>
                  </a:lnTo>
                  <a:lnTo>
                    <a:pt x="1286" y="310"/>
                  </a:lnTo>
                  <a:lnTo>
                    <a:pt x="1265" y="283"/>
                  </a:lnTo>
                  <a:lnTo>
                    <a:pt x="1244" y="256"/>
                  </a:lnTo>
                  <a:lnTo>
                    <a:pt x="1223" y="230"/>
                  </a:lnTo>
                  <a:lnTo>
                    <a:pt x="1200" y="205"/>
                  </a:lnTo>
                  <a:lnTo>
                    <a:pt x="1175" y="182"/>
                  </a:lnTo>
                  <a:lnTo>
                    <a:pt x="1149" y="161"/>
                  </a:lnTo>
                  <a:lnTo>
                    <a:pt x="1123" y="140"/>
                  </a:lnTo>
                  <a:lnTo>
                    <a:pt x="1095" y="120"/>
                  </a:lnTo>
                  <a:lnTo>
                    <a:pt x="1066" y="102"/>
                  </a:lnTo>
                  <a:lnTo>
                    <a:pt x="1038" y="85"/>
                  </a:lnTo>
                  <a:lnTo>
                    <a:pt x="1007" y="69"/>
                  </a:lnTo>
                  <a:lnTo>
                    <a:pt x="976" y="55"/>
                  </a:lnTo>
                  <a:lnTo>
                    <a:pt x="944" y="42"/>
                  </a:lnTo>
                  <a:lnTo>
                    <a:pt x="912" y="32"/>
                  </a:lnTo>
                  <a:lnTo>
                    <a:pt x="878" y="22"/>
                  </a:lnTo>
                  <a:lnTo>
                    <a:pt x="844" y="14"/>
                  </a:lnTo>
                  <a:lnTo>
                    <a:pt x="809" y="8"/>
                  </a:lnTo>
                  <a:lnTo>
                    <a:pt x="774" y="3"/>
                  </a:lnTo>
                  <a:lnTo>
                    <a:pt x="738" y="1"/>
                  </a:lnTo>
                  <a:lnTo>
                    <a:pt x="702" y="0"/>
                  </a:lnTo>
                  <a:lnTo>
                    <a:pt x="702" y="0"/>
                  </a:lnTo>
                  <a:lnTo>
                    <a:pt x="666" y="1"/>
                  </a:lnTo>
                  <a:lnTo>
                    <a:pt x="630" y="3"/>
                  </a:lnTo>
                  <a:lnTo>
                    <a:pt x="595" y="8"/>
                  </a:lnTo>
                  <a:lnTo>
                    <a:pt x="561" y="14"/>
                  </a:lnTo>
                  <a:lnTo>
                    <a:pt x="527" y="22"/>
                  </a:lnTo>
                  <a:lnTo>
                    <a:pt x="494" y="32"/>
                  </a:lnTo>
                  <a:lnTo>
                    <a:pt x="461" y="42"/>
                  </a:lnTo>
                  <a:lnTo>
                    <a:pt x="429" y="55"/>
                  </a:lnTo>
                  <a:lnTo>
                    <a:pt x="398" y="69"/>
                  </a:lnTo>
                  <a:lnTo>
                    <a:pt x="368" y="85"/>
                  </a:lnTo>
                  <a:lnTo>
                    <a:pt x="338" y="102"/>
                  </a:lnTo>
                  <a:lnTo>
                    <a:pt x="310" y="120"/>
                  </a:lnTo>
                  <a:lnTo>
                    <a:pt x="282" y="140"/>
                  </a:lnTo>
                  <a:lnTo>
                    <a:pt x="256" y="161"/>
                  </a:lnTo>
                  <a:lnTo>
                    <a:pt x="230" y="182"/>
                  </a:lnTo>
                  <a:lnTo>
                    <a:pt x="206" y="205"/>
                  </a:lnTo>
                  <a:lnTo>
                    <a:pt x="183" y="230"/>
                  </a:lnTo>
                  <a:lnTo>
                    <a:pt x="160" y="256"/>
                  </a:lnTo>
                  <a:lnTo>
                    <a:pt x="139" y="283"/>
                  </a:lnTo>
                  <a:lnTo>
                    <a:pt x="120" y="310"/>
                  </a:lnTo>
                  <a:lnTo>
                    <a:pt x="101" y="339"/>
                  </a:lnTo>
                  <a:lnTo>
                    <a:pt x="84" y="367"/>
                  </a:lnTo>
                  <a:lnTo>
                    <a:pt x="69" y="398"/>
                  </a:lnTo>
                  <a:lnTo>
                    <a:pt x="55" y="429"/>
                  </a:lnTo>
                  <a:lnTo>
                    <a:pt x="42" y="461"/>
                  </a:lnTo>
                  <a:lnTo>
                    <a:pt x="31" y="493"/>
                  </a:lnTo>
                  <a:lnTo>
                    <a:pt x="22" y="527"/>
                  </a:lnTo>
                  <a:lnTo>
                    <a:pt x="14" y="561"/>
                  </a:lnTo>
                  <a:lnTo>
                    <a:pt x="8" y="596"/>
                  </a:lnTo>
                  <a:lnTo>
                    <a:pt x="4" y="631"/>
                  </a:lnTo>
                  <a:lnTo>
                    <a:pt x="1" y="667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1" y="730"/>
                  </a:lnTo>
                  <a:lnTo>
                    <a:pt x="2" y="758"/>
                  </a:lnTo>
                  <a:lnTo>
                    <a:pt x="5" y="785"/>
                  </a:lnTo>
                  <a:lnTo>
                    <a:pt x="9" y="812"/>
                  </a:lnTo>
                  <a:lnTo>
                    <a:pt x="14" y="838"/>
                  </a:lnTo>
                  <a:lnTo>
                    <a:pt x="20" y="865"/>
                  </a:lnTo>
                  <a:lnTo>
                    <a:pt x="27" y="890"/>
                  </a:lnTo>
                  <a:lnTo>
                    <a:pt x="34" y="915"/>
                  </a:lnTo>
                  <a:lnTo>
                    <a:pt x="43" y="941"/>
                  </a:lnTo>
                  <a:lnTo>
                    <a:pt x="52" y="965"/>
                  </a:lnTo>
                  <a:lnTo>
                    <a:pt x="63" y="990"/>
                  </a:lnTo>
                  <a:lnTo>
                    <a:pt x="74" y="1013"/>
                  </a:lnTo>
                  <a:lnTo>
                    <a:pt x="85" y="1036"/>
                  </a:lnTo>
                  <a:lnTo>
                    <a:pt x="98" y="1058"/>
                  </a:lnTo>
                  <a:lnTo>
                    <a:pt x="111" y="1081"/>
                  </a:lnTo>
                  <a:lnTo>
                    <a:pt x="124" y="1102"/>
                  </a:lnTo>
                  <a:lnTo>
                    <a:pt x="124" y="1102"/>
                  </a:lnTo>
                  <a:lnTo>
                    <a:pt x="245" y="1285"/>
                  </a:lnTo>
                  <a:lnTo>
                    <a:pt x="440" y="1578"/>
                  </a:lnTo>
                  <a:lnTo>
                    <a:pt x="702" y="1972"/>
                  </a:lnTo>
                  <a:lnTo>
                    <a:pt x="702" y="19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241" name="pole tekstowe 240">
            <a:extLst>
              <a:ext uri="{FF2B5EF4-FFF2-40B4-BE49-F238E27FC236}">
                <a16:creationId xmlns:a16="http://schemas.microsoft.com/office/drawing/2014/main" id="{66170928-438F-4F8A-A9C1-ADBEDA8FC81D}"/>
              </a:ext>
            </a:extLst>
          </p:cNvPr>
          <p:cNvSpPr txBox="1"/>
          <p:nvPr/>
        </p:nvSpPr>
        <p:spPr>
          <a:xfrm>
            <a:off x="5397126" y="1350346"/>
            <a:ext cx="1047082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1000"/>
              <a:t>województwo</a:t>
            </a:r>
          </a:p>
        </p:txBody>
      </p:sp>
      <p:cxnSp>
        <p:nvCxnSpPr>
          <p:cNvPr id="242" name="Łącznik prosty 241">
            <a:extLst>
              <a:ext uri="{FF2B5EF4-FFF2-40B4-BE49-F238E27FC236}">
                <a16:creationId xmlns:a16="http://schemas.microsoft.com/office/drawing/2014/main" id="{70808E58-C5D8-41D4-B6D4-3DDED73F9145}"/>
              </a:ext>
            </a:extLst>
          </p:cNvPr>
          <p:cNvCxnSpPr/>
          <p:nvPr/>
        </p:nvCxnSpPr>
        <p:spPr>
          <a:xfrm>
            <a:off x="5451971" y="1630397"/>
            <a:ext cx="1440000" cy="0"/>
          </a:xfrm>
          <a:prstGeom prst="line">
            <a:avLst/>
          </a:prstGeom>
          <a:ln w="3175">
            <a:gradFill flip="none" rotWithShape="1">
              <a:gsLst>
                <a:gs pos="15000">
                  <a:schemeClr val="accent4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4" name="Freeform 86">
            <a:extLst>
              <a:ext uri="{FF2B5EF4-FFF2-40B4-BE49-F238E27FC236}">
                <a16:creationId xmlns:a16="http://schemas.microsoft.com/office/drawing/2014/main" id="{CCDDC80B-C9F2-4B24-B0BE-729C7B9D76C7}"/>
              </a:ext>
            </a:extLst>
          </p:cNvPr>
          <p:cNvSpPr>
            <a:spLocks/>
          </p:cNvSpPr>
          <p:nvPr/>
        </p:nvSpPr>
        <p:spPr bwMode="auto">
          <a:xfrm>
            <a:off x="7428673" y="2809528"/>
            <a:ext cx="21567" cy="4642"/>
          </a:xfrm>
          <a:custGeom>
            <a:avLst/>
            <a:gdLst>
              <a:gd name="T0" fmla="*/ 0 w 124"/>
              <a:gd name="T1" fmla="*/ 50 h 50"/>
              <a:gd name="T2" fmla="*/ 98 w 124"/>
              <a:gd name="T3" fmla="*/ 50 h 50"/>
              <a:gd name="T4" fmla="*/ 98 w 124"/>
              <a:gd name="T5" fmla="*/ 50 h 50"/>
              <a:gd name="T6" fmla="*/ 104 w 124"/>
              <a:gd name="T7" fmla="*/ 50 h 50"/>
              <a:gd name="T8" fmla="*/ 108 w 124"/>
              <a:gd name="T9" fmla="*/ 47 h 50"/>
              <a:gd name="T10" fmla="*/ 113 w 124"/>
              <a:gd name="T11" fmla="*/ 45 h 50"/>
              <a:gd name="T12" fmla="*/ 116 w 124"/>
              <a:gd name="T13" fmla="*/ 42 h 50"/>
              <a:gd name="T14" fmla="*/ 119 w 124"/>
              <a:gd name="T15" fmla="*/ 38 h 50"/>
              <a:gd name="T16" fmla="*/ 121 w 124"/>
              <a:gd name="T17" fmla="*/ 34 h 50"/>
              <a:gd name="T18" fmla="*/ 122 w 124"/>
              <a:gd name="T19" fmla="*/ 30 h 50"/>
              <a:gd name="T20" fmla="*/ 124 w 124"/>
              <a:gd name="T21" fmla="*/ 24 h 50"/>
              <a:gd name="T22" fmla="*/ 124 w 124"/>
              <a:gd name="T23" fmla="*/ 24 h 50"/>
              <a:gd name="T24" fmla="*/ 122 w 124"/>
              <a:gd name="T25" fmla="*/ 20 h 50"/>
              <a:gd name="T26" fmla="*/ 121 w 124"/>
              <a:gd name="T27" fmla="*/ 15 h 50"/>
              <a:gd name="T28" fmla="*/ 119 w 124"/>
              <a:gd name="T29" fmla="*/ 11 h 50"/>
              <a:gd name="T30" fmla="*/ 116 w 124"/>
              <a:gd name="T31" fmla="*/ 6 h 50"/>
              <a:gd name="T32" fmla="*/ 113 w 124"/>
              <a:gd name="T33" fmla="*/ 4 h 50"/>
              <a:gd name="T34" fmla="*/ 108 w 124"/>
              <a:gd name="T35" fmla="*/ 2 h 50"/>
              <a:gd name="T36" fmla="*/ 104 w 124"/>
              <a:gd name="T37" fmla="*/ 0 h 50"/>
              <a:gd name="T38" fmla="*/ 98 w 124"/>
              <a:gd name="T39" fmla="*/ 0 h 50"/>
              <a:gd name="T40" fmla="*/ 0 w 124"/>
              <a:gd name="T41" fmla="*/ 0 h 50"/>
              <a:gd name="T42" fmla="*/ 0 w 124"/>
              <a:gd name="T43" fmla="*/ 5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24" h="50">
                <a:moveTo>
                  <a:pt x="0" y="50"/>
                </a:moveTo>
                <a:lnTo>
                  <a:pt x="98" y="50"/>
                </a:lnTo>
                <a:lnTo>
                  <a:pt x="98" y="50"/>
                </a:lnTo>
                <a:lnTo>
                  <a:pt x="104" y="50"/>
                </a:lnTo>
                <a:lnTo>
                  <a:pt x="108" y="47"/>
                </a:lnTo>
                <a:lnTo>
                  <a:pt x="113" y="45"/>
                </a:lnTo>
                <a:lnTo>
                  <a:pt x="116" y="42"/>
                </a:lnTo>
                <a:lnTo>
                  <a:pt x="119" y="38"/>
                </a:lnTo>
                <a:lnTo>
                  <a:pt x="121" y="34"/>
                </a:lnTo>
                <a:lnTo>
                  <a:pt x="122" y="30"/>
                </a:lnTo>
                <a:lnTo>
                  <a:pt x="124" y="24"/>
                </a:lnTo>
                <a:lnTo>
                  <a:pt x="124" y="24"/>
                </a:lnTo>
                <a:lnTo>
                  <a:pt x="122" y="20"/>
                </a:lnTo>
                <a:lnTo>
                  <a:pt x="121" y="15"/>
                </a:lnTo>
                <a:lnTo>
                  <a:pt x="119" y="11"/>
                </a:lnTo>
                <a:lnTo>
                  <a:pt x="116" y="6"/>
                </a:lnTo>
                <a:lnTo>
                  <a:pt x="113" y="4"/>
                </a:lnTo>
                <a:lnTo>
                  <a:pt x="108" y="2"/>
                </a:lnTo>
                <a:lnTo>
                  <a:pt x="104" y="0"/>
                </a:lnTo>
                <a:lnTo>
                  <a:pt x="98" y="0"/>
                </a:lnTo>
                <a:lnTo>
                  <a:pt x="0" y="0"/>
                </a:lnTo>
                <a:lnTo>
                  <a:pt x="0" y="5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 sz="2400"/>
          </a:p>
        </p:txBody>
      </p:sp>
      <p:graphicFrame>
        <p:nvGraphicFramePr>
          <p:cNvPr id="10" name="Tabela 10">
            <a:extLst>
              <a:ext uri="{FF2B5EF4-FFF2-40B4-BE49-F238E27FC236}">
                <a16:creationId xmlns:a16="http://schemas.microsoft.com/office/drawing/2014/main" id="{EA85A3C2-E095-49FB-BDA6-A921F7290711}"/>
              </a:ext>
            </a:extLst>
          </p:cNvPr>
          <p:cNvGraphicFramePr>
            <a:graphicFrameLocks noGrp="1"/>
          </p:cNvGraphicFramePr>
          <p:nvPr/>
        </p:nvGraphicFramePr>
        <p:xfrm>
          <a:off x="4838621" y="1725773"/>
          <a:ext cx="1756463" cy="34052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6463">
                  <a:extLst>
                    <a:ext uri="{9D8B030D-6E8A-4147-A177-3AD203B41FA5}">
                      <a16:colId xmlns:a16="http://schemas.microsoft.com/office/drawing/2014/main" val="1590947209"/>
                    </a:ext>
                  </a:extLst>
                </a:gridCol>
              </a:tblGrid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Dolnośląskie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5640737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Kujawsko-pomorskie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1279854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Lubelskie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529474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Lubuskie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0435217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Łódzkie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685426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Małopolskie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8722011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Mazowieckie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7852851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Opolskie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5522749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Podkarpackie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7137683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Podlaskie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5783989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Pomorskie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210524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Śląskie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2588333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Świętokrzystkie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1467888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Warmińsko-mazurskie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9682762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Wielkopolskie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8372309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Zachodniopomorskie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4594089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Odmowa odpowiedzi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9426902"/>
                  </a:ext>
                </a:extLst>
              </a:tr>
            </a:tbl>
          </a:graphicData>
        </a:graphic>
      </p:graphicFrame>
      <p:cxnSp>
        <p:nvCxnSpPr>
          <p:cNvPr id="254" name="Łącznik prosty 253">
            <a:extLst>
              <a:ext uri="{FF2B5EF4-FFF2-40B4-BE49-F238E27FC236}">
                <a16:creationId xmlns:a16="http://schemas.microsoft.com/office/drawing/2014/main" id="{8C2CC2A7-E196-42C1-82D2-6BC359DC4843}"/>
              </a:ext>
            </a:extLst>
          </p:cNvPr>
          <p:cNvCxnSpPr/>
          <p:nvPr/>
        </p:nvCxnSpPr>
        <p:spPr>
          <a:xfrm>
            <a:off x="1107040" y="3713895"/>
            <a:ext cx="1440000" cy="0"/>
          </a:xfrm>
          <a:prstGeom prst="line">
            <a:avLst/>
          </a:prstGeom>
          <a:ln w="3175">
            <a:gradFill flip="none" rotWithShape="1">
              <a:gsLst>
                <a:gs pos="15000">
                  <a:schemeClr val="accent4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upa 23">
            <a:extLst>
              <a:ext uri="{FF2B5EF4-FFF2-40B4-BE49-F238E27FC236}">
                <a16:creationId xmlns:a16="http://schemas.microsoft.com/office/drawing/2014/main" id="{1284423E-01E4-4A78-8E56-B79B30596FC4}"/>
              </a:ext>
            </a:extLst>
          </p:cNvPr>
          <p:cNvGrpSpPr/>
          <p:nvPr/>
        </p:nvGrpSpPr>
        <p:grpSpPr>
          <a:xfrm>
            <a:off x="255456" y="210960"/>
            <a:ext cx="333388" cy="346398"/>
            <a:chOff x="4294188" y="1531938"/>
            <a:chExt cx="650876" cy="676275"/>
          </a:xfrm>
        </p:grpSpPr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39E5C81F-9C36-4113-AE21-11F815A6E0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A0298E70-EF78-4015-9677-50F02F4772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F4332391-1E1B-4A3C-A961-82B1505F99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E7453254-FBC9-498D-A0BD-DFCC70F447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F7B0EC7F-B137-4F78-9DDB-740662C625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71A354BC-6079-41BA-8809-F703E9F3479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4" name="Prostokąt: zaokrąglone rogi 3">
            <a:extLst>
              <a:ext uri="{FF2B5EF4-FFF2-40B4-BE49-F238E27FC236}">
                <a16:creationId xmlns:a16="http://schemas.microsoft.com/office/drawing/2014/main" id="{BDFB1BCF-979D-40E4-AF53-778735F84D06}"/>
              </a:ext>
            </a:extLst>
          </p:cNvPr>
          <p:cNvSpPr/>
          <p:nvPr/>
        </p:nvSpPr>
        <p:spPr>
          <a:xfrm>
            <a:off x="776675" y="1150264"/>
            <a:ext cx="3624454" cy="1980429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rostokąt: zaokrąglone rogi 4">
            <a:extLst>
              <a:ext uri="{FF2B5EF4-FFF2-40B4-BE49-F238E27FC236}">
                <a16:creationId xmlns:a16="http://schemas.microsoft.com/office/drawing/2014/main" id="{561D2259-527B-4F96-9E84-ED119B5CB1F2}"/>
              </a:ext>
            </a:extLst>
          </p:cNvPr>
          <p:cNvSpPr/>
          <p:nvPr/>
        </p:nvSpPr>
        <p:spPr>
          <a:xfrm>
            <a:off x="806246" y="3283525"/>
            <a:ext cx="3624454" cy="1980429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pole tekstowe 47">
            <a:extLst>
              <a:ext uri="{FF2B5EF4-FFF2-40B4-BE49-F238E27FC236}">
                <a16:creationId xmlns:a16="http://schemas.microsoft.com/office/drawing/2014/main" id="{D1432E4A-7B9A-4F13-BE70-C431140F53A1}"/>
              </a:ext>
            </a:extLst>
          </p:cNvPr>
          <p:cNvSpPr txBox="1"/>
          <p:nvPr/>
        </p:nvSpPr>
        <p:spPr>
          <a:xfrm>
            <a:off x="731386" y="5414562"/>
            <a:ext cx="7769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l-PL" sz="800" i="1" dirty="0">
                <a:solidFill>
                  <a:prstClr val="white">
                    <a:lumMod val="65000"/>
                  </a:prstClr>
                </a:solidFill>
              </a:rPr>
              <a:t>Odpowiadający: wszyscy badani, n=1004. *Województwa poszczególnych w regionach: północny: pomorskie, kujawsko-pomorskie, warmińsko mazurskie, wschodni: podlaskie, lubelskie, świętokrzyskie, podkarpackie, północno-zachodni: zachodnio-pomorskie, lubuskie, wielkopolskie, południowo-zachodni: dolnośląskie, opolskie, centralny: mazowieckie, łódzkie, południowy: śląskie, małopolskie.</a:t>
            </a:r>
          </a:p>
        </p:txBody>
      </p:sp>
      <p:grpSp>
        <p:nvGrpSpPr>
          <p:cNvPr id="3" name="Grupa 2" descr="Wykres przedstawiający podział na region - mapa.&#10;&#10;Z regionu północnego jest 15% badanych, ze wschodniego 17%, z północno-zachodniego 16%, z południowo-zachodniego 10%, z centralnego 20%, z regionu południowego jest 21% badanych oraz 1 % odmówiło odpowiedzi.">
            <a:extLst>
              <a:ext uri="{FF2B5EF4-FFF2-40B4-BE49-F238E27FC236}">
                <a16:creationId xmlns:a16="http://schemas.microsoft.com/office/drawing/2014/main" id="{6C2E36B8-595E-4739-9B76-9F06D8CEB339}"/>
              </a:ext>
            </a:extLst>
          </p:cNvPr>
          <p:cNvGrpSpPr/>
          <p:nvPr/>
        </p:nvGrpSpPr>
        <p:grpSpPr>
          <a:xfrm>
            <a:off x="2657799" y="3454770"/>
            <a:ext cx="1536417" cy="1427377"/>
            <a:chOff x="2657799" y="3454770"/>
            <a:chExt cx="1536417" cy="1427377"/>
          </a:xfrm>
        </p:grpSpPr>
        <p:sp>
          <p:nvSpPr>
            <p:cNvPr id="136" name="Freeform 10">
              <a:extLst>
                <a:ext uri="{FF2B5EF4-FFF2-40B4-BE49-F238E27FC236}">
                  <a16:creationId xmlns:a16="http://schemas.microsoft.com/office/drawing/2014/main" id="{3CFB8D95-3661-46F0-AFA1-2E91C40C6D0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5498" y="3549268"/>
              <a:ext cx="347594" cy="509165"/>
            </a:xfrm>
            <a:custGeom>
              <a:avLst/>
              <a:gdLst>
                <a:gd name="T0" fmla="*/ 420 w 1052"/>
                <a:gd name="T1" fmla="*/ 203 h 1541"/>
                <a:gd name="T2" fmla="*/ 444 w 1052"/>
                <a:gd name="T3" fmla="*/ 277 h 1541"/>
                <a:gd name="T4" fmla="*/ 476 w 1052"/>
                <a:gd name="T5" fmla="*/ 314 h 1541"/>
                <a:gd name="T6" fmla="*/ 488 w 1052"/>
                <a:gd name="T7" fmla="*/ 334 h 1541"/>
                <a:gd name="T8" fmla="*/ 486 w 1052"/>
                <a:gd name="T9" fmla="*/ 380 h 1541"/>
                <a:gd name="T10" fmla="*/ 464 w 1052"/>
                <a:gd name="T11" fmla="*/ 428 h 1541"/>
                <a:gd name="T12" fmla="*/ 223 w 1052"/>
                <a:gd name="T13" fmla="*/ 656 h 1541"/>
                <a:gd name="T14" fmla="*/ 207 w 1052"/>
                <a:gd name="T15" fmla="*/ 664 h 1541"/>
                <a:gd name="T16" fmla="*/ 32 w 1052"/>
                <a:gd name="T17" fmla="*/ 708 h 1541"/>
                <a:gd name="T18" fmla="*/ 2 w 1052"/>
                <a:gd name="T19" fmla="*/ 740 h 1541"/>
                <a:gd name="T20" fmla="*/ 4 w 1052"/>
                <a:gd name="T21" fmla="*/ 823 h 1541"/>
                <a:gd name="T22" fmla="*/ 14 w 1052"/>
                <a:gd name="T23" fmla="*/ 909 h 1541"/>
                <a:gd name="T24" fmla="*/ 46 w 1052"/>
                <a:gd name="T25" fmla="*/ 949 h 1541"/>
                <a:gd name="T26" fmla="*/ 116 w 1052"/>
                <a:gd name="T27" fmla="*/ 1034 h 1541"/>
                <a:gd name="T28" fmla="*/ 144 w 1052"/>
                <a:gd name="T29" fmla="*/ 1092 h 1541"/>
                <a:gd name="T30" fmla="*/ 207 w 1052"/>
                <a:gd name="T31" fmla="*/ 1153 h 1541"/>
                <a:gd name="T32" fmla="*/ 285 w 1052"/>
                <a:gd name="T33" fmla="*/ 1169 h 1541"/>
                <a:gd name="T34" fmla="*/ 307 w 1052"/>
                <a:gd name="T35" fmla="*/ 1177 h 1541"/>
                <a:gd name="T36" fmla="*/ 346 w 1052"/>
                <a:gd name="T37" fmla="*/ 1211 h 1541"/>
                <a:gd name="T38" fmla="*/ 394 w 1052"/>
                <a:gd name="T39" fmla="*/ 1217 h 1541"/>
                <a:gd name="T40" fmla="*/ 442 w 1052"/>
                <a:gd name="T41" fmla="*/ 1312 h 1541"/>
                <a:gd name="T42" fmla="*/ 436 w 1052"/>
                <a:gd name="T43" fmla="*/ 1354 h 1541"/>
                <a:gd name="T44" fmla="*/ 414 w 1052"/>
                <a:gd name="T45" fmla="*/ 1394 h 1541"/>
                <a:gd name="T46" fmla="*/ 430 w 1052"/>
                <a:gd name="T47" fmla="*/ 1434 h 1541"/>
                <a:gd name="T48" fmla="*/ 499 w 1052"/>
                <a:gd name="T49" fmla="*/ 1483 h 1541"/>
                <a:gd name="T50" fmla="*/ 605 w 1052"/>
                <a:gd name="T51" fmla="*/ 1521 h 1541"/>
                <a:gd name="T52" fmla="*/ 641 w 1052"/>
                <a:gd name="T53" fmla="*/ 1523 h 1541"/>
                <a:gd name="T54" fmla="*/ 674 w 1052"/>
                <a:gd name="T55" fmla="*/ 1531 h 1541"/>
                <a:gd name="T56" fmla="*/ 726 w 1052"/>
                <a:gd name="T57" fmla="*/ 1541 h 1541"/>
                <a:gd name="T58" fmla="*/ 752 w 1052"/>
                <a:gd name="T59" fmla="*/ 1535 h 1541"/>
                <a:gd name="T60" fmla="*/ 794 w 1052"/>
                <a:gd name="T61" fmla="*/ 1481 h 1541"/>
                <a:gd name="T62" fmla="*/ 816 w 1052"/>
                <a:gd name="T63" fmla="*/ 1432 h 1541"/>
                <a:gd name="T64" fmla="*/ 889 w 1052"/>
                <a:gd name="T65" fmla="*/ 1340 h 1541"/>
                <a:gd name="T66" fmla="*/ 969 w 1052"/>
                <a:gd name="T67" fmla="*/ 1296 h 1541"/>
                <a:gd name="T68" fmla="*/ 1040 w 1052"/>
                <a:gd name="T69" fmla="*/ 1235 h 1541"/>
                <a:gd name="T70" fmla="*/ 1052 w 1052"/>
                <a:gd name="T71" fmla="*/ 1145 h 1541"/>
                <a:gd name="T72" fmla="*/ 1036 w 1052"/>
                <a:gd name="T73" fmla="*/ 1032 h 1541"/>
                <a:gd name="T74" fmla="*/ 967 w 1052"/>
                <a:gd name="T75" fmla="*/ 811 h 1541"/>
                <a:gd name="T76" fmla="*/ 867 w 1052"/>
                <a:gd name="T77" fmla="*/ 563 h 1541"/>
                <a:gd name="T78" fmla="*/ 833 w 1052"/>
                <a:gd name="T79" fmla="*/ 410 h 1541"/>
                <a:gd name="T80" fmla="*/ 820 w 1052"/>
                <a:gd name="T81" fmla="*/ 330 h 1541"/>
                <a:gd name="T82" fmla="*/ 786 w 1052"/>
                <a:gd name="T83" fmla="*/ 193 h 1541"/>
                <a:gd name="T84" fmla="*/ 772 w 1052"/>
                <a:gd name="T85" fmla="*/ 155 h 1541"/>
                <a:gd name="T86" fmla="*/ 724 w 1052"/>
                <a:gd name="T87" fmla="*/ 102 h 1541"/>
                <a:gd name="T88" fmla="*/ 561 w 1052"/>
                <a:gd name="T89" fmla="*/ 8 h 1541"/>
                <a:gd name="T90" fmla="*/ 521 w 1052"/>
                <a:gd name="T91" fmla="*/ 0 h 1541"/>
                <a:gd name="T92" fmla="*/ 493 w 1052"/>
                <a:gd name="T93" fmla="*/ 6 h 1541"/>
                <a:gd name="T94" fmla="*/ 376 w 1052"/>
                <a:gd name="T95" fmla="*/ 128 h 1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52" h="1541">
                  <a:moveTo>
                    <a:pt x="376" y="128"/>
                  </a:moveTo>
                  <a:lnTo>
                    <a:pt x="376" y="128"/>
                  </a:lnTo>
                  <a:lnTo>
                    <a:pt x="406" y="179"/>
                  </a:lnTo>
                  <a:lnTo>
                    <a:pt x="420" y="203"/>
                  </a:lnTo>
                  <a:lnTo>
                    <a:pt x="430" y="231"/>
                  </a:lnTo>
                  <a:lnTo>
                    <a:pt x="430" y="231"/>
                  </a:lnTo>
                  <a:lnTo>
                    <a:pt x="436" y="255"/>
                  </a:lnTo>
                  <a:lnTo>
                    <a:pt x="444" y="277"/>
                  </a:lnTo>
                  <a:lnTo>
                    <a:pt x="450" y="287"/>
                  </a:lnTo>
                  <a:lnTo>
                    <a:pt x="458" y="296"/>
                  </a:lnTo>
                  <a:lnTo>
                    <a:pt x="466" y="306"/>
                  </a:lnTo>
                  <a:lnTo>
                    <a:pt x="476" y="314"/>
                  </a:lnTo>
                  <a:lnTo>
                    <a:pt x="476" y="314"/>
                  </a:lnTo>
                  <a:lnTo>
                    <a:pt x="480" y="318"/>
                  </a:lnTo>
                  <a:lnTo>
                    <a:pt x="484" y="322"/>
                  </a:lnTo>
                  <a:lnTo>
                    <a:pt x="488" y="334"/>
                  </a:lnTo>
                  <a:lnTo>
                    <a:pt x="490" y="348"/>
                  </a:lnTo>
                  <a:lnTo>
                    <a:pt x="490" y="362"/>
                  </a:lnTo>
                  <a:lnTo>
                    <a:pt x="490" y="362"/>
                  </a:lnTo>
                  <a:lnTo>
                    <a:pt x="486" y="380"/>
                  </a:lnTo>
                  <a:lnTo>
                    <a:pt x="482" y="398"/>
                  </a:lnTo>
                  <a:lnTo>
                    <a:pt x="474" y="414"/>
                  </a:lnTo>
                  <a:lnTo>
                    <a:pt x="470" y="420"/>
                  </a:lnTo>
                  <a:lnTo>
                    <a:pt x="464" y="428"/>
                  </a:lnTo>
                  <a:lnTo>
                    <a:pt x="464" y="428"/>
                  </a:lnTo>
                  <a:lnTo>
                    <a:pt x="404" y="485"/>
                  </a:lnTo>
                  <a:lnTo>
                    <a:pt x="344" y="543"/>
                  </a:lnTo>
                  <a:lnTo>
                    <a:pt x="223" y="656"/>
                  </a:lnTo>
                  <a:lnTo>
                    <a:pt x="223" y="656"/>
                  </a:lnTo>
                  <a:lnTo>
                    <a:pt x="215" y="660"/>
                  </a:lnTo>
                  <a:lnTo>
                    <a:pt x="207" y="664"/>
                  </a:lnTo>
                  <a:lnTo>
                    <a:pt x="207" y="664"/>
                  </a:lnTo>
                  <a:lnTo>
                    <a:pt x="120" y="684"/>
                  </a:lnTo>
                  <a:lnTo>
                    <a:pt x="76" y="696"/>
                  </a:lnTo>
                  <a:lnTo>
                    <a:pt x="32" y="708"/>
                  </a:lnTo>
                  <a:lnTo>
                    <a:pt x="32" y="708"/>
                  </a:lnTo>
                  <a:lnTo>
                    <a:pt x="22" y="714"/>
                  </a:lnTo>
                  <a:lnTo>
                    <a:pt x="12" y="724"/>
                  </a:lnTo>
                  <a:lnTo>
                    <a:pt x="4" y="734"/>
                  </a:lnTo>
                  <a:lnTo>
                    <a:pt x="2" y="740"/>
                  </a:lnTo>
                  <a:lnTo>
                    <a:pt x="0" y="744"/>
                  </a:lnTo>
                  <a:lnTo>
                    <a:pt x="0" y="744"/>
                  </a:lnTo>
                  <a:lnTo>
                    <a:pt x="2" y="784"/>
                  </a:lnTo>
                  <a:lnTo>
                    <a:pt x="4" y="823"/>
                  </a:lnTo>
                  <a:lnTo>
                    <a:pt x="8" y="863"/>
                  </a:lnTo>
                  <a:lnTo>
                    <a:pt x="12" y="901"/>
                  </a:lnTo>
                  <a:lnTo>
                    <a:pt x="12" y="901"/>
                  </a:lnTo>
                  <a:lnTo>
                    <a:pt x="14" y="909"/>
                  </a:lnTo>
                  <a:lnTo>
                    <a:pt x="16" y="915"/>
                  </a:lnTo>
                  <a:lnTo>
                    <a:pt x="26" y="927"/>
                  </a:lnTo>
                  <a:lnTo>
                    <a:pt x="46" y="949"/>
                  </a:lnTo>
                  <a:lnTo>
                    <a:pt x="46" y="949"/>
                  </a:lnTo>
                  <a:lnTo>
                    <a:pt x="68" y="972"/>
                  </a:lnTo>
                  <a:lnTo>
                    <a:pt x="90" y="996"/>
                  </a:lnTo>
                  <a:lnTo>
                    <a:pt x="108" y="1022"/>
                  </a:lnTo>
                  <a:lnTo>
                    <a:pt x="116" y="1034"/>
                  </a:lnTo>
                  <a:lnTo>
                    <a:pt x="122" y="1048"/>
                  </a:lnTo>
                  <a:lnTo>
                    <a:pt x="122" y="1048"/>
                  </a:lnTo>
                  <a:lnTo>
                    <a:pt x="132" y="1070"/>
                  </a:lnTo>
                  <a:lnTo>
                    <a:pt x="144" y="1092"/>
                  </a:lnTo>
                  <a:lnTo>
                    <a:pt x="156" y="1110"/>
                  </a:lnTo>
                  <a:lnTo>
                    <a:pt x="171" y="1127"/>
                  </a:lnTo>
                  <a:lnTo>
                    <a:pt x="189" y="1141"/>
                  </a:lnTo>
                  <a:lnTo>
                    <a:pt x="207" y="1153"/>
                  </a:lnTo>
                  <a:lnTo>
                    <a:pt x="229" y="1161"/>
                  </a:lnTo>
                  <a:lnTo>
                    <a:pt x="253" y="1167"/>
                  </a:lnTo>
                  <a:lnTo>
                    <a:pt x="253" y="1167"/>
                  </a:lnTo>
                  <a:lnTo>
                    <a:pt x="285" y="1169"/>
                  </a:lnTo>
                  <a:lnTo>
                    <a:pt x="299" y="1171"/>
                  </a:lnTo>
                  <a:lnTo>
                    <a:pt x="305" y="1173"/>
                  </a:lnTo>
                  <a:lnTo>
                    <a:pt x="307" y="1177"/>
                  </a:lnTo>
                  <a:lnTo>
                    <a:pt x="307" y="1177"/>
                  </a:lnTo>
                  <a:lnTo>
                    <a:pt x="315" y="1191"/>
                  </a:lnTo>
                  <a:lnTo>
                    <a:pt x="324" y="1201"/>
                  </a:lnTo>
                  <a:lnTo>
                    <a:pt x="334" y="1209"/>
                  </a:lnTo>
                  <a:lnTo>
                    <a:pt x="346" y="1211"/>
                  </a:lnTo>
                  <a:lnTo>
                    <a:pt x="358" y="1213"/>
                  </a:lnTo>
                  <a:lnTo>
                    <a:pt x="370" y="1215"/>
                  </a:lnTo>
                  <a:lnTo>
                    <a:pt x="394" y="1217"/>
                  </a:lnTo>
                  <a:lnTo>
                    <a:pt x="394" y="1217"/>
                  </a:lnTo>
                  <a:lnTo>
                    <a:pt x="420" y="1265"/>
                  </a:lnTo>
                  <a:lnTo>
                    <a:pt x="432" y="1289"/>
                  </a:lnTo>
                  <a:lnTo>
                    <a:pt x="442" y="1312"/>
                  </a:lnTo>
                  <a:lnTo>
                    <a:pt x="442" y="1312"/>
                  </a:lnTo>
                  <a:lnTo>
                    <a:pt x="444" y="1322"/>
                  </a:lnTo>
                  <a:lnTo>
                    <a:pt x="444" y="1334"/>
                  </a:lnTo>
                  <a:lnTo>
                    <a:pt x="440" y="1344"/>
                  </a:lnTo>
                  <a:lnTo>
                    <a:pt x="436" y="1354"/>
                  </a:lnTo>
                  <a:lnTo>
                    <a:pt x="436" y="1354"/>
                  </a:lnTo>
                  <a:lnTo>
                    <a:pt x="422" y="1374"/>
                  </a:lnTo>
                  <a:lnTo>
                    <a:pt x="418" y="1384"/>
                  </a:lnTo>
                  <a:lnTo>
                    <a:pt x="414" y="1394"/>
                  </a:lnTo>
                  <a:lnTo>
                    <a:pt x="414" y="1404"/>
                  </a:lnTo>
                  <a:lnTo>
                    <a:pt x="416" y="1414"/>
                  </a:lnTo>
                  <a:lnTo>
                    <a:pt x="420" y="1424"/>
                  </a:lnTo>
                  <a:lnTo>
                    <a:pt x="430" y="1434"/>
                  </a:lnTo>
                  <a:lnTo>
                    <a:pt x="430" y="1434"/>
                  </a:lnTo>
                  <a:lnTo>
                    <a:pt x="454" y="1452"/>
                  </a:lnTo>
                  <a:lnTo>
                    <a:pt x="476" y="1467"/>
                  </a:lnTo>
                  <a:lnTo>
                    <a:pt x="499" y="1483"/>
                  </a:lnTo>
                  <a:lnTo>
                    <a:pt x="523" y="1497"/>
                  </a:lnTo>
                  <a:lnTo>
                    <a:pt x="549" y="1507"/>
                  </a:lnTo>
                  <a:lnTo>
                    <a:pt x="577" y="1515"/>
                  </a:lnTo>
                  <a:lnTo>
                    <a:pt x="605" y="1521"/>
                  </a:lnTo>
                  <a:lnTo>
                    <a:pt x="635" y="1523"/>
                  </a:lnTo>
                  <a:lnTo>
                    <a:pt x="635" y="1523"/>
                  </a:lnTo>
                  <a:lnTo>
                    <a:pt x="641" y="1523"/>
                  </a:lnTo>
                  <a:lnTo>
                    <a:pt x="641" y="1523"/>
                  </a:lnTo>
                  <a:lnTo>
                    <a:pt x="643" y="1523"/>
                  </a:lnTo>
                  <a:lnTo>
                    <a:pt x="643" y="1523"/>
                  </a:lnTo>
                  <a:lnTo>
                    <a:pt x="658" y="1525"/>
                  </a:lnTo>
                  <a:lnTo>
                    <a:pt x="674" y="1531"/>
                  </a:lnTo>
                  <a:lnTo>
                    <a:pt x="692" y="1537"/>
                  </a:lnTo>
                  <a:lnTo>
                    <a:pt x="708" y="1541"/>
                  </a:lnTo>
                  <a:lnTo>
                    <a:pt x="708" y="1541"/>
                  </a:lnTo>
                  <a:lnTo>
                    <a:pt x="726" y="1541"/>
                  </a:lnTo>
                  <a:lnTo>
                    <a:pt x="726" y="1541"/>
                  </a:lnTo>
                  <a:lnTo>
                    <a:pt x="740" y="1541"/>
                  </a:lnTo>
                  <a:lnTo>
                    <a:pt x="746" y="1539"/>
                  </a:lnTo>
                  <a:lnTo>
                    <a:pt x="752" y="1535"/>
                  </a:lnTo>
                  <a:lnTo>
                    <a:pt x="752" y="1535"/>
                  </a:lnTo>
                  <a:lnTo>
                    <a:pt x="768" y="1519"/>
                  </a:lnTo>
                  <a:lnTo>
                    <a:pt x="782" y="1501"/>
                  </a:lnTo>
                  <a:lnTo>
                    <a:pt x="794" y="1481"/>
                  </a:lnTo>
                  <a:lnTo>
                    <a:pt x="800" y="1473"/>
                  </a:lnTo>
                  <a:lnTo>
                    <a:pt x="804" y="1463"/>
                  </a:lnTo>
                  <a:lnTo>
                    <a:pt x="804" y="1463"/>
                  </a:lnTo>
                  <a:lnTo>
                    <a:pt x="816" y="1432"/>
                  </a:lnTo>
                  <a:lnTo>
                    <a:pt x="829" y="1404"/>
                  </a:lnTo>
                  <a:lnTo>
                    <a:pt x="847" y="1380"/>
                  </a:lnTo>
                  <a:lnTo>
                    <a:pt x="867" y="1358"/>
                  </a:lnTo>
                  <a:lnTo>
                    <a:pt x="889" y="1340"/>
                  </a:lnTo>
                  <a:lnTo>
                    <a:pt x="915" y="1324"/>
                  </a:lnTo>
                  <a:lnTo>
                    <a:pt x="941" y="1308"/>
                  </a:lnTo>
                  <a:lnTo>
                    <a:pt x="969" y="1296"/>
                  </a:lnTo>
                  <a:lnTo>
                    <a:pt x="969" y="1296"/>
                  </a:lnTo>
                  <a:lnTo>
                    <a:pt x="994" y="1285"/>
                  </a:lnTo>
                  <a:lnTo>
                    <a:pt x="1014" y="1269"/>
                  </a:lnTo>
                  <a:lnTo>
                    <a:pt x="1028" y="1253"/>
                  </a:lnTo>
                  <a:lnTo>
                    <a:pt x="1040" y="1235"/>
                  </a:lnTo>
                  <a:lnTo>
                    <a:pt x="1048" y="1215"/>
                  </a:lnTo>
                  <a:lnTo>
                    <a:pt x="1052" y="1193"/>
                  </a:lnTo>
                  <a:lnTo>
                    <a:pt x="1052" y="1171"/>
                  </a:lnTo>
                  <a:lnTo>
                    <a:pt x="1052" y="1145"/>
                  </a:lnTo>
                  <a:lnTo>
                    <a:pt x="1052" y="1145"/>
                  </a:lnTo>
                  <a:lnTo>
                    <a:pt x="1050" y="1118"/>
                  </a:lnTo>
                  <a:lnTo>
                    <a:pt x="1046" y="1088"/>
                  </a:lnTo>
                  <a:lnTo>
                    <a:pt x="1036" y="1032"/>
                  </a:lnTo>
                  <a:lnTo>
                    <a:pt x="1022" y="976"/>
                  </a:lnTo>
                  <a:lnTo>
                    <a:pt x="1006" y="921"/>
                  </a:lnTo>
                  <a:lnTo>
                    <a:pt x="987" y="865"/>
                  </a:lnTo>
                  <a:lnTo>
                    <a:pt x="967" y="811"/>
                  </a:lnTo>
                  <a:lnTo>
                    <a:pt x="925" y="704"/>
                  </a:lnTo>
                  <a:lnTo>
                    <a:pt x="925" y="704"/>
                  </a:lnTo>
                  <a:lnTo>
                    <a:pt x="895" y="632"/>
                  </a:lnTo>
                  <a:lnTo>
                    <a:pt x="867" y="563"/>
                  </a:lnTo>
                  <a:lnTo>
                    <a:pt x="853" y="525"/>
                  </a:lnTo>
                  <a:lnTo>
                    <a:pt x="843" y="489"/>
                  </a:lnTo>
                  <a:lnTo>
                    <a:pt x="837" y="450"/>
                  </a:lnTo>
                  <a:lnTo>
                    <a:pt x="833" y="410"/>
                  </a:lnTo>
                  <a:lnTo>
                    <a:pt x="833" y="410"/>
                  </a:lnTo>
                  <a:lnTo>
                    <a:pt x="831" y="384"/>
                  </a:lnTo>
                  <a:lnTo>
                    <a:pt x="827" y="356"/>
                  </a:lnTo>
                  <a:lnTo>
                    <a:pt x="820" y="330"/>
                  </a:lnTo>
                  <a:lnTo>
                    <a:pt x="814" y="302"/>
                  </a:lnTo>
                  <a:lnTo>
                    <a:pt x="798" y="249"/>
                  </a:lnTo>
                  <a:lnTo>
                    <a:pt x="790" y="221"/>
                  </a:lnTo>
                  <a:lnTo>
                    <a:pt x="786" y="193"/>
                  </a:lnTo>
                  <a:lnTo>
                    <a:pt x="786" y="193"/>
                  </a:lnTo>
                  <a:lnTo>
                    <a:pt x="784" y="181"/>
                  </a:lnTo>
                  <a:lnTo>
                    <a:pt x="778" y="169"/>
                  </a:lnTo>
                  <a:lnTo>
                    <a:pt x="772" y="155"/>
                  </a:lnTo>
                  <a:lnTo>
                    <a:pt x="764" y="143"/>
                  </a:lnTo>
                  <a:lnTo>
                    <a:pt x="746" y="122"/>
                  </a:lnTo>
                  <a:lnTo>
                    <a:pt x="724" y="102"/>
                  </a:lnTo>
                  <a:lnTo>
                    <a:pt x="724" y="102"/>
                  </a:lnTo>
                  <a:lnTo>
                    <a:pt x="686" y="76"/>
                  </a:lnTo>
                  <a:lnTo>
                    <a:pt x="645" y="52"/>
                  </a:lnTo>
                  <a:lnTo>
                    <a:pt x="603" y="28"/>
                  </a:lnTo>
                  <a:lnTo>
                    <a:pt x="561" y="8"/>
                  </a:lnTo>
                  <a:lnTo>
                    <a:pt x="561" y="8"/>
                  </a:lnTo>
                  <a:lnTo>
                    <a:pt x="543" y="2"/>
                  </a:lnTo>
                  <a:lnTo>
                    <a:pt x="521" y="0"/>
                  </a:lnTo>
                  <a:lnTo>
                    <a:pt x="521" y="0"/>
                  </a:lnTo>
                  <a:lnTo>
                    <a:pt x="505" y="2"/>
                  </a:lnTo>
                  <a:lnTo>
                    <a:pt x="497" y="4"/>
                  </a:lnTo>
                  <a:lnTo>
                    <a:pt x="493" y="6"/>
                  </a:lnTo>
                  <a:lnTo>
                    <a:pt x="493" y="6"/>
                  </a:lnTo>
                  <a:lnTo>
                    <a:pt x="462" y="36"/>
                  </a:lnTo>
                  <a:lnTo>
                    <a:pt x="430" y="68"/>
                  </a:lnTo>
                  <a:lnTo>
                    <a:pt x="376" y="128"/>
                  </a:lnTo>
                  <a:lnTo>
                    <a:pt x="376" y="128"/>
                  </a:lnTo>
                  <a:close/>
                </a:path>
              </a:pathLst>
            </a:custGeom>
            <a:solidFill>
              <a:srgbClr val="AE70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grpSp>
          <p:nvGrpSpPr>
            <p:cNvPr id="137" name="Grupa 136">
              <a:extLst>
                <a:ext uri="{FF2B5EF4-FFF2-40B4-BE49-F238E27FC236}">
                  <a16:creationId xmlns:a16="http://schemas.microsoft.com/office/drawing/2014/main" id="{55E5A408-C186-4554-9CCC-A4059D5B333A}"/>
                </a:ext>
              </a:extLst>
            </p:cNvPr>
            <p:cNvGrpSpPr/>
            <p:nvPr/>
          </p:nvGrpSpPr>
          <p:grpSpPr>
            <a:xfrm>
              <a:off x="3057929" y="3454770"/>
              <a:ext cx="875594" cy="613576"/>
              <a:chOff x="1821415" y="1558413"/>
              <a:chExt cx="2448872" cy="1716059"/>
            </a:xfrm>
            <a:solidFill>
              <a:srgbClr val="FF6500"/>
            </a:solidFill>
          </p:grpSpPr>
          <p:grpSp>
            <p:nvGrpSpPr>
              <p:cNvPr id="177" name="Grupa 176">
                <a:extLst>
                  <a:ext uri="{FF2B5EF4-FFF2-40B4-BE49-F238E27FC236}">
                    <a16:creationId xmlns:a16="http://schemas.microsoft.com/office/drawing/2014/main" id="{793674D6-E323-4618-95A8-255DDD8869CF}"/>
                  </a:ext>
                </a:extLst>
              </p:cNvPr>
              <p:cNvGrpSpPr/>
              <p:nvPr/>
            </p:nvGrpSpPr>
            <p:grpSpPr>
              <a:xfrm>
                <a:off x="1821415" y="1558413"/>
                <a:ext cx="2448872" cy="1716059"/>
                <a:chOff x="1821415" y="1558413"/>
                <a:chExt cx="2448872" cy="1716059"/>
              </a:xfrm>
              <a:grpFill/>
            </p:grpSpPr>
            <p:sp>
              <p:nvSpPr>
                <p:cNvPr id="194" name="Freeform 12">
                  <a:extLst>
                    <a:ext uri="{FF2B5EF4-FFF2-40B4-BE49-F238E27FC236}">
                      <a16:creationId xmlns:a16="http://schemas.microsoft.com/office/drawing/2014/main" id="{A19F3407-6237-4D79-8F43-D176E92AC98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21415" y="1558413"/>
                  <a:ext cx="1177307" cy="887138"/>
                </a:xfrm>
                <a:custGeom>
                  <a:avLst/>
                  <a:gdLst>
                    <a:gd name="T0" fmla="*/ 302 w 1274"/>
                    <a:gd name="T1" fmla="*/ 891 h 960"/>
                    <a:gd name="T2" fmla="*/ 346 w 1274"/>
                    <a:gd name="T3" fmla="*/ 863 h 960"/>
                    <a:gd name="T4" fmla="*/ 387 w 1274"/>
                    <a:gd name="T5" fmla="*/ 863 h 960"/>
                    <a:gd name="T6" fmla="*/ 423 w 1274"/>
                    <a:gd name="T7" fmla="*/ 873 h 960"/>
                    <a:gd name="T8" fmla="*/ 437 w 1274"/>
                    <a:gd name="T9" fmla="*/ 863 h 960"/>
                    <a:gd name="T10" fmla="*/ 459 w 1274"/>
                    <a:gd name="T11" fmla="*/ 833 h 960"/>
                    <a:gd name="T12" fmla="*/ 558 w 1274"/>
                    <a:gd name="T13" fmla="*/ 779 h 960"/>
                    <a:gd name="T14" fmla="*/ 628 w 1274"/>
                    <a:gd name="T15" fmla="*/ 763 h 960"/>
                    <a:gd name="T16" fmla="*/ 660 w 1274"/>
                    <a:gd name="T17" fmla="*/ 769 h 960"/>
                    <a:gd name="T18" fmla="*/ 698 w 1274"/>
                    <a:gd name="T19" fmla="*/ 791 h 960"/>
                    <a:gd name="T20" fmla="*/ 793 w 1274"/>
                    <a:gd name="T21" fmla="*/ 815 h 960"/>
                    <a:gd name="T22" fmla="*/ 865 w 1274"/>
                    <a:gd name="T23" fmla="*/ 827 h 960"/>
                    <a:gd name="T24" fmla="*/ 908 w 1274"/>
                    <a:gd name="T25" fmla="*/ 853 h 960"/>
                    <a:gd name="T26" fmla="*/ 962 w 1274"/>
                    <a:gd name="T27" fmla="*/ 887 h 960"/>
                    <a:gd name="T28" fmla="*/ 1026 w 1274"/>
                    <a:gd name="T29" fmla="*/ 899 h 960"/>
                    <a:gd name="T30" fmla="*/ 1037 w 1274"/>
                    <a:gd name="T31" fmla="*/ 869 h 960"/>
                    <a:gd name="T32" fmla="*/ 1059 w 1274"/>
                    <a:gd name="T33" fmla="*/ 839 h 960"/>
                    <a:gd name="T34" fmla="*/ 1155 w 1274"/>
                    <a:gd name="T35" fmla="*/ 749 h 960"/>
                    <a:gd name="T36" fmla="*/ 1218 w 1274"/>
                    <a:gd name="T37" fmla="*/ 708 h 960"/>
                    <a:gd name="T38" fmla="*/ 1274 w 1274"/>
                    <a:gd name="T39" fmla="*/ 678 h 960"/>
                    <a:gd name="T40" fmla="*/ 1258 w 1274"/>
                    <a:gd name="T41" fmla="*/ 652 h 960"/>
                    <a:gd name="T42" fmla="*/ 1179 w 1274"/>
                    <a:gd name="T43" fmla="*/ 624 h 960"/>
                    <a:gd name="T44" fmla="*/ 1125 w 1274"/>
                    <a:gd name="T45" fmla="*/ 559 h 960"/>
                    <a:gd name="T46" fmla="*/ 1107 w 1274"/>
                    <a:gd name="T47" fmla="*/ 513 h 960"/>
                    <a:gd name="T48" fmla="*/ 1111 w 1274"/>
                    <a:gd name="T49" fmla="*/ 469 h 960"/>
                    <a:gd name="T50" fmla="*/ 1133 w 1274"/>
                    <a:gd name="T51" fmla="*/ 417 h 960"/>
                    <a:gd name="T52" fmla="*/ 1133 w 1274"/>
                    <a:gd name="T53" fmla="*/ 364 h 960"/>
                    <a:gd name="T54" fmla="*/ 1087 w 1274"/>
                    <a:gd name="T55" fmla="*/ 340 h 960"/>
                    <a:gd name="T56" fmla="*/ 1018 w 1274"/>
                    <a:gd name="T57" fmla="*/ 336 h 960"/>
                    <a:gd name="T58" fmla="*/ 918 w 1274"/>
                    <a:gd name="T59" fmla="*/ 342 h 960"/>
                    <a:gd name="T60" fmla="*/ 865 w 1274"/>
                    <a:gd name="T61" fmla="*/ 330 h 960"/>
                    <a:gd name="T62" fmla="*/ 829 w 1274"/>
                    <a:gd name="T63" fmla="*/ 272 h 960"/>
                    <a:gd name="T64" fmla="*/ 823 w 1274"/>
                    <a:gd name="T65" fmla="*/ 217 h 960"/>
                    <a:gd name="T66" fmla="*/ 799 w 1274"/>
                    <a:gd name="T67" fmla="*/ 161 h 960"/>
                    <a:gd name="T68" fmla="*/ 765 w 1274"/>
                    <a:gd name="T69" fmla="*/ 105 h 960"/>
                    <a:gd name="T70" fmla="*/ 765 w 1274"/>
                    <a:gd name="T71" fmla="*/ 66 h 960"/>
                    <a:gd name="T72" fmla="*/ 952 w 1274"/>
                    <a:gd name="T73" fmla="*/ 205 h 960"/>
                    <a:gd name="T74" fmla="*/ 940 w 1274"/>
                    <a:gd name="T75" fmla="*/ 137 h 960"/>
                    <a:gd name="T76" fmla="*/ 894 w 1274"/>
                    <a:gd name="T77" fmla="*/ 82 h 960"/>
                    <a:gd name="T78" fmla="*/ 793 w 1274"/>
                    <a:gd name="T79" fmla="*/ 16 h 960"/>
                    <a:gd name="T80" fmla="*/ 688 w 1274"/>
                    <a:gd name="T81" fmla="*/ 2 h 960"/>
                    <a:gd name="T82" fmla="*/ 523 w 1274"/>
                    <a:gd name="T83" fmla="*/ 4 h 960"/>
                    <a:gd name="T84" fmla="*/ 358 w 1274"/>
                    <a:gd name="T85" fmla="*/ 16 h 960"/>
                    <a:gd name="T86" fmla="*/ 322 w 1274"/>
                    <a:gd name="T87" fmla="*/ 36 h 960"/>
                    <a:gd name="T88" fmla="*/ 296 w 1274"/>
                    <a:gd name="T89" fmla="*/ 60 h 960"/>
                    <a:gd name="T90" fmla="*/ 244 w 1274"/>
                    <a:gd name="T91" fmla="*/ 76 h 960"/>
                    <a:gd name="T92" fmla="*/ 26 w 1274"/>
                    <a:gd name="T93" fmla="*/ 173 h 960"/>
                    <a:gd name="T94" fmla="*/ 26 w 1274"/>
                    <a:gd name="T95" fmla="*/ 175 h 960"/>
                    <a:gd name="T96" fmla="*/ 59 w 1274"/>
                    <a:gd name="T97" fmla="*/ 376 h 960"/>
                    <a:gd name="T98" fmla="*/ 30 w 1274"/>
                    <a:gd name="T99" fmla="*/ 429 h 960"/>
                    <a:gd name="T100" fmla="*/ 4 w 1274"/>
                    <a:gd name="T101" fmla="*/ 445 h 960"/>
                    <a:gd name="T102" fmla="*/ 32 w 1274"/>
                    <a:gd name="T103" fmla="*/ 495 h 960"/>
                    <a:gd name="T104" fmla="*/ 41 w 1274"/>
                    <a:gd name="T105" fmla="*/ 573 h 960"/>
                    <a:gd name="T106" fmla="*/ 55 w 1274"/>
                    <a:gd name="T107" fmla="*/ 608 h 960"/>
                    <a:gd name="T108" fmla="*/ 81 w 1274"/>
                    <a:gd name="T109" fmla="*/ 646 h 960"/>
                    <a:gd name="T110" fmla="*/ 83 w 1274"/>
                    <a:gd name="T111" fmla="*/ 706 h 960"/>
                    <a:gd name="T112" fmla="*/ 59 w 1274"/>
                    <a:gd name="T113" fmla="*/ 746 h 960"/>
                    <a:gd name="T114" fmla="*/ 45 w 1274"/>
                    <a:gd name="T115" fmla="*/ 829 h 960"/>
                    <a:gd name="T116" fmla="*/ 59 w 1274"/>
                    <a:gd name="T117" fmla="*/ 879 h 960"/>
                    <a:gd name="T118" fmla="*/ 133 w 1274"/>
                    <a:gd name="T119" fmla="*/ 938 h 960"/>
                    <a:gd name="T120" fmla="*/ 179 w 1274"/>
                    <a:gd name="T121" fmla="*/ 956 h 960"/>
                    <a:gd name="T122" fmla="*/ 242 w 1274"/>
                    <a:gd name="T123" fmla="*/ 958 h 960"/>
                    <a:gd name="T124" fmla="*/ 282 w 1274"/>
                    <a:gd name="T125" fmla="*/ 920 h 9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274" h="960">
                      <a:moveTo>
                        <a:pt x="282" y="920"/>
                      </a:moveTo>
                      <a:lnTo>
                        <a:pt x="282" y="920"/>
                      </a:lnTo>
                      <a:lnTo>
                        <a:pt x="292" y="905"/>
                      </a:lnTo>
                      <a:lnTo>
                        <a:pt x="302" y="891"/>
                      </a:lnTo>
                      <a:lnTo>
                        <a:pt x="314" y="881"/>
                      </a:lnTo>
                      <a:lnTo>
                        <a:pt x="324" y="873"/>
                      </a:lnTo>
                      <a:lnTo>
                        <a:pt x="336" y="867"/>
                      </a:lnTo>
                      <a:lnTo>
                        <a:pt x="346" y="863"/>
                      </a:lnTo>
                      <a:lnTo>
                        <a:pt x="358" y="861"/>
                      </a:lnTo>
                      <a:lnTo>
                        <a:pt x="367" y="861"/>
                      </a:lnTo>
                      <a:lnTo>
                        <a:pt x="367" y="861"/>
                      </a:lnTo>
                      <a:lnTo>
                        <a:pt x="387" y="863"/>
                      </a:lnTo>
                      <a:lnTo>
                        <a:pt x="407" y="869"/>
                      </a:lnTo>
                      <a:lnTo>
                        <a:pt x="407" y="869"/>
                      </a:lnTo>
                      <a:lnTo>
                        <a:pt x="417" y="873"/>
                      </a:lnTo>
                      <a:lnTo>
                        <a:pt x="423" y="873"/>
                      </a:lnTo>
                      <a:lnTo>
                        <a:pt x="423" y="873"/>
                      </a:lnTo>
                      <a:lnTo>
                        <a:pt x="425" y="873"/>
                      </a:lnTo>
                      <a:lnTo>
                        <a:pt x="431" y="871"/>
                      </a:lnTo>
                      <a:lnTo>
                        <a:pt x="437" y="863"/>
                      </a:lnTo>
                      <a:lnTo>
                        <a:pt x="445" y="849"/>
                      </a:lnTo>
                      <a:lnTo>
                        <a:pt x="445" y="849"/>
                      </a:lnTo>
                      <a:lnTo>
                        <a:pt x="451" y="841"/>
                      </a:lnTo>
                      <a:lnTo>
                        <a:pt x="459" y="833"/>
                      </a:lnTo>
                      <a:lnTo>
                        <a:pt x="477" y="817"/>
                      </a:lnTo>
                      <a:lnTo>
                        <a:pt x="503" y="803"/>
                      </a:lnTo>
                      <a:lnTo>
                        <a:pt x="529" y="789"/>
                      </a:lnTo>
                      <a:lnTo>
                        <a:pt x="558" y="779"/>
                      </a:lnTo>
                      <a:lnTo>
                        <a:pt x="584" y="771"/>
                      </a:lnTo>
                      <a:lnTo>
                        <a:pt x="608" y="765"/>
                      </a:lnTo>
                      <a:lnTo>
                        <a:pt x="628" y="763"/>
                      </a:lnTo>
                      <a:lnTo>
                        <a:pt x="628" y="763"/>
                      </a:lnTo>
                      <a:lnTo>
                        <a:pt x="628" y="763"/>
                      </a:lnTo>
                      <a:lnTo>
                        <a:pt x="640" y="763"/>
                      </a:lnTo>
                      <a:lnTo>
                        <a:pt x="652" y="767"/>
                      </a:lnTo>
                      <a:lnTo>
                        <a:pt x="660" y="769"/>
                      </a:lnTo>
                      <a:lnTo>
                        <a:pt x="670" y="775"/>
                      </a:lnTo>
                      <a:lnTo>
                        <a:pt x="670" y="775"/>
                      </a:lnTo>
                      <a:lnTo>
                        <a:pt x="682" y="785"/>
                      </a:lnTo>
                      <a:lnTo>
                        <a:pt x="698" y="791"/>
                      </a:lnTo>
                      <a:lnTo>
                        <a:pt x="711" y="797"/>
                      </a:lnTo>
                      <a:lnTo>
                        <a:pt x="727" y="803"/>
                      </a:lnTo>
                      <a:lnTo>
                        <a:pt x="759" y="809"/>
                      </a:lnTo>
                      <a:lnTo>
                        <a:pt x="793" y="815"/>
                      </a:lnTo>
                      <a:lnTo>
                        <a:pt x="793" y="815"/>
                      </a:lnTo>
                      <a:lnTo>
                        <a:pt x="849" y="823"/>
                      </a:lnTo>
                      <a:lnTo>
                        <a:pt x="849" y="823"/>
                      </a:lnTo>
                      <a:lnTo>
                        <a:pt x="865" y="827"/>
                      </a:lnTo>
                      <a:lnTo>
                        <a:pt x="880" y="833"/>
                      </a:lnTo>
                      <a:lnTo>
                        <a:pt x="896" y="841"/>
                      </a:lnTo>
                      <a:lnTo>
                        <a:pt x="908" y="853"/>
                      </a:lnTo>
                      <a:lnTo>
                        <a:pt x="908" y="853"/>
                      </a:lnTo>
                      <a:lnTo>
                        <a:pt x="920" y="865"/>
                      </a:lnTo>
                      <a:lnTo>
                        <a:pt x="934" y="873"/>
                      </a:lnTo>
                      <a:lnTo>
                        <a:pt x="946" y="881"/>
                      </a:lnTo>
                      <a:lnTo>
                        <a:pt x="962" y="887"/>
                      </a:lnTo>
                      <a:lnTo>
                        <a:pt x="976" y="891"/>
                      </a:lnTo>
                      <a:lnTo>
                        <a:pt x="992" y="895"/>
                      </a:lnTo>
                      <a:lnTo>
                        <a:pt x="1026" y="899"/>
                      </a:lnTo>
                      <a:lnTo>
                        <a:pt x="1026" y="899"/>
                      </a:lnTo>
                      <a:lnTo>
                        <a:pt x="1030" y="891"/>
                      </a:lnTo>
                      <a:lnTo>
                        <a:pt x="1033" y="881"/>
                      </a:lnTo>
                      <a:lnTo>
                        <a:pt x="1033" y="881"/>
                      </a:lnTo>
                      <a:lnTo>
                        <a:pt x="1037" y="869"/>
                      </a:lnTo>
                      <a:lnTo>
                        <a:pt x="1043" y="857"/>
                      </a:lnTo>
                      <a:lnTo>
                        <a:pt x="1051" y="847"/>
                      </a:lnTo>
                      <a:lnTo>
                        <a:pt x="1059" y="839"/>
                      </a:lnTo>
                      <a:lnTo>
                        <a:pt x="1059" y="839"/>
                      </a:lnTo>
                      <a:lnTo>
                        <a:pt x="1081" y="823"/>
                      </a:lnTo>
                      <a:lnTo>
                        <a:pt x="1099" y="805"/>
                      </a:lnTo>
                      <a:lnTo>
                        <a:pt x="1135" y="767"/>
                      </a:lnTo>
                      <a:lnTo>
                        <a:pt x="1155" y="749"/>
                      </a:lnTo>
                      <a:lnTo>
                        <a:pt x="1173" y="734"/>
                      </a:lnTo>
                      <a:lnTo>
                        <a:pt x="1195" y="720"/>
                      </a:lnTo>
                      <a:lnTo>
                        <a:pt x="1218" y="708"/>
                      </a:lnTo>
                      <a:lnTo>
                        <a:pt x="1218" y="708"/>
                      </a:lnTo>
                      <a:lnTo>
                        <a:pt x="1232" y="702"/>
                      </a:lnTo>
                      <a:lnTo>
                        <a:pt x="1246" y="694"/>
                      </a:lnTo>
                      <a:lnTo>
                        <a:pt x="1274" y="678"/>
                      </a:lnTo>
                      <a:lnTo>
                        <a:pt x="1274" y="678"/>
                      </a:lnTo>
                      <a:lnTo>
                        <a:pt x="1264" y="652"/>
                      </a:lnTo>
                      <a:lnTo>
                        <a:pt x="1264" y="652"/>
                      </a:lnTo>
                      <a:lnTo>
                        <a:pt x="1258" y="652"/>
                      </a:lnTo>
                      <a:lnTo>
                        <a:pt x="1258" y="652"/>
                      </a:lnTo>
                      <a:lnTo>
                        <a:pt x="1234" y="650"/>
                      </a:lnTo>
                      <a:lnTo>
                        <a:pt x="1212" y="644"/>
                      </a:lnTo>
                      <a:lnTo>
                        <a:pt x="1195" y="636"/>
                      </a:lnTo>
                      <a:lnTo>
                        <a:pt x="1179" y="624"/>
                      </a:lnTo>
                      <a:lnTo>
                        <a:pt x="1163" y="610"/>
                      </a:lnTo>
                      <a:lnTo>
                        <a:pt x="1149" y="594"/>
                      </a:lnTo>
                      <a:lnTo>
                        <a:pt x="1137" y="577"/>
                      </a:lnTo>
                      <a:lnTo>
                        <a:pt x="1125" y="559"/>
                      </a:lnTo>
                      <a:lnTo>
                        <a:pt x="1125" y="559"/>
                      </a:lnTo>
                      <a:lnTo>
                        <a:pt x="1113" y="535"/>
                      </a:lnTo>
                      <a:lnTo>
                        <a:pt x="1109" y="525"/>
                      </a:lnTo>
                      <a:lnTo>
                        <a:pt x="1107" y="513"/>
                      </a:lnTo>
                      <a:lnTo>
                        <a:pt x="1105" y="503"/>
                      </a:lnTo>
                      <a:lnTo>
                        <a:pt x="1105" y="493"/>
                      </a:lnTo>
                      <a:lnTo>
                        <a:pt x="1107" y="481"/>
                      </a:lnTo>
                      <a:lnTo>
                        <a:pt x="1111" y="469"/>
                      </a:lnTo>
                      <a:lnTo>
                        <a:pt x="1111" y="469"/>
                      </a:lnTo>
                      <a:lnTo>
                        <a:pt x="1123" y="443"/>
                      </a:lnTo>
                      <a:lnTo>
                        <a:pt x="1133" y="417"/>
                      </a:lnTo>
                      <a:lnTo>
                        <a:pt x="1133" y="417"/>
                      </a:lnTo>
                      <a:lnTo>
                        <a:pt x="1139" y="402"/>
                      </a:lnTo>
                      <a:lnTo>
                        <a:pt x="1139" y="388"/>
                      </a:lnTo>
                      <a:lnTo>
                        <a:pt x="1139" y="376"/>
                      </a:lnTo>
                      <a:lnTo>
                        <a:pt x="1133" y="364"/>
                      </a:lnTo>
                      <a:lnTo>
                        <a:pt x="1127" y="354"/>
                      </a:lnTo>
                      <a:lnTo>
                        <a:pt x="1117" y="348"/>
                      </a:lnTo>
                      <a:lnTo>
                        <a:pt x="1103" y="342"/>
                      </a:lnTo>
                      <a:lnTo>
                        <a:pt x="1087" y="340"/>
                      </a:lnTo>
                      <a:lnTo>
                        <a:pt x="1087" y="340"/>
                      </a:lnTo>
                      <a:lnTo>
                        <a:pt x="1053" y="338"/>
                      </a:lnTo>
                      <a:lnTo>
                        <a:pt x="1018" y="336"/>
                      </a:lnTo>
                      <a:lnTo>
                        <a:pt x="1018" y="336"/>
                      </a:lnTo>
                      <a:lnTo>
                        <a:pt x="980" y="338"/>
                      </a:lnTo>
                      <a:lnTo>
                        <a:pt x="944" y="340"/>
                      </a:lnTo>
                      <a:lnTo>
                        <a:pt x="944" y="340"/>
                      </a:lnTo>
                      <a:lnTo>
                        <a:pt x="918" y="342"/>
                      </a:lnTo>
                      <a:lnTo>
                        <a:pt x="918" y="342"/>
                      </a:lnTo>
                      <a:lnTo>
                        <a:pt x="898" y="342"/>
                      </a:lnTo>
                      <a:lnTo>
                        <a:pt x="880" y="338"/>
                      </a:lnTo>
                      <a:lnTo>
                        <a:pt x="865" y="330"/>
                      </a:lnTo>
                      <a:lnTo>
                        <a:pt x="853" y="320"/>
                      </a:lnTo>
                      <a:lnTo>
                        <a:pt x="841" y="308"/>
                      </a:lnTo>
                      <a:lnTo>
                        <a:pt x="835" y="292"/>
                      </a:lnTo>
                      <a:lnTo>
                        <a:pt x="829" y="272"/>
                      </a:lnTo>
                      <a:lnTo>
                        <a:pt x="827" y="250"/>
                      </a:lnTo>
                      <a:lnTo>
                        <a:pt x="827" y="250"/>
                      </a:lnTo>
                      <a:lnTo>
                        <a:pt x="827" y="233"/>
                      </a:lnTo>
                      <a:lnTo>
                        <a:pt x="823" y="217"/>
                      </a:lnTo>
                      <a:lnTo>
                        <a:pt x="819" y="203"/>
                      </a:lnTo>
                      <a:lnTo>
                        <a:pt x="815" y="187"/>
                      </a:lnTo>
                      <a:lnTo>
                        <a:pt x="807" y="173"/>
                      </a:lnTo>
                      <a:lnTo>
                        <a:pt x="799" y="161"/>
                      </a:lnTo>
                      <a:lnTo>
                        <a:pt x="781" y="133"/>
                      </a:lnTo>
                      <a:lnTo>
                        <a:pt x="781" y="133"/>
                      </a:lnTo>
                      <a:lnTo>
                        <a:pt x="771" y="121"/>
                      </a:lnTo>
                      <a:lnTo>
                        <a:pt x="765" y="105"/>
                      </a:lnTo>
                      <a:lnTo>
                        <a:pt x="749" y="78"/>
                      </a:lnTo>
                      <a:lnTo>
                        <a:pt x="749" y="78"/>
                      </a:lnTo>
                      <a:lnTo>
                        <a:pt x="765" y="66"/>
                      </a:lnTo>
                      <a:lnTo>
                        <a:pt x="765" y="66"/>
                      </a:lnTo>
                      <a:lnTo>
                        <a:pt x="930" y="215"/>
                      </a:lnTo>
                      <a:lnTo>
                        <a:pt x="930" y="215"/>
                      </a:lnTo>
                      <a:lnTo>
                        <a:pt x="952" y="205"/>
                      </a:lnTo>
                      <a:lnTo>
                        <a:pt x="952" y="205"/>
                      </a:lnTo>
                      <a:lnTo>
                        <a:pt x="950" y="185"/>
                      </a:lnTo>
                      <a:lnTo>
                        <a:pt x="948" y="163"/>
                      </a:lnTo>
                      <a:lnTo>
                        <a:pt x="942" y="145"/>
                      </a:lnTo>
                      <a:lnTo>
                        <a:pt x="940" y="137"/>
                      </a:lnTo>
                      <a:lnTo>
                        <a:pt x="934" y="129"/>
                      </a:lnTo>
                      <a:lnTo>
                        <a:pt x="934" y="129"/>
                      </a:lnTo>
                      <a:lnTo>
                        <a:pt x="914" y="105"/>
                      </a:lnTo>
                      <a:lnTo>
                        <a:pt x="894" y="82"/>
                      </a:lnTo>
                      <a:lnTo>
                        <a:pt x="870" y="62"/>
                      </a:lnTo>
                      <a:lnTo>
                        <a:pt x="847" y="44"/>
                      </a:lnTo>
                      <a:lnTo>
                        <a:pt x="821" y="28"/>
                      </a:lnTo>
                      <a:lnTo>
                        <a:pt x="793" y="16"/>
                      </a:lnTo>
                      <a:lnTo>
                        <a:pt x="765" y="8"/>
                      </a:lnTo>
                      <a:lnTo>
                        <a:pt x="733" y="4"/>
                      </a:lnTo>
                      <a:lnTo>
                        <a:pt x="733" y="4"/>
                      </a:lnTo>
                      <a:lnTo>
                        <a:pt x="688" y="2"/>
                      </a:lnTo>
                      <a:lnTo>
                        <a:pt x="642" y="0"/>
                      </a:lnTo>
                      <a:lnTo>
                        <a:pt x="642" y="0"/>
                      </a:lnTo>
                      <a:lnTo>
                        <a:pt x="582" y="2"/>
                      </a:lnTo>
                      <a:lnTo>
                        <a:pt x="523" y="4"/>
                      </a:lnTo>
                      <a:lnTo>
                        <a:pt x="405" y="10"/>
                      </a:lnTo>
                      <a:lnTo>
                        <a:pt x="405" y="10"/>
                      </a:lnTo>
                      <a:lnTo>
                        <a:pt x="381" y="12"/>
                      </a:lnTo>
                      <a:lnTo>
                        <a:pt x="358" y="16"/>
                      </a:lnTo>
                      <a:lnTo>
                        <a:pt x="346" y="20"/>
                      </a:lnTo>
                      <a:lnTo>
                        <a:pt x="336" y="24"/>
                      </a:lnTo>
                      <a:lnTo>
                        <a:pt x="328" y="28"/>
                      </a:lnTo>
                      <a:lnTo>
                        <a:pt x="322" y="36"/>
                      </a:lnTo>
                      <a:lnTo>
                        <a:pt x="322" y="36"/>
                      </a:lnTo>
                      <a:lnTo>
                        <a:pt x="314" y="46"/>
                      </a:lnTo>
                      <a:lnTo>
                        <a:pt x="306" y="54"/>
                      </a:lnTo>
                      <a:lnTo>
                        <a:pt x="296" y="60"/>
                      </a:lnTo>
                      <a:lnTo>
                        <a:pt x="286" y="64"/>
                      </a:lnTo>
                      <a:lnTo>
                        <a:pt x="264" y="70"/>
                      </a:lnTo>
                      <a:lnTo>
                        <a:pt x="254" y="72"/>
                      </a:lnTo>
                      <a:lnTo>
                        <a:pt x="244" y="76"/>
                      </a:lnTo>
                      <a:lnTo>
                        <a:pt x="244" y="76"/>
                      </a:lnTo>
                      <a:lnTo>
                        <a:pt x="135" y="123"/>
                      </a:lnTo>
                      <a:lnTo>
                        <a:pt x="26" y="173"/>
                      </a:lnTo>
                      <a:lnTo>
                        <a:pt x="26" y="173"/>
                      </a:lnTo>
                      <a:lnTo>
                        <a:pt x="24" y="177"/>
                      </a:lnTo>
                      <a:lnTo>
                        <a:pt x="24" y="177"/>
                      </a:lnTo>
                      <a:lnTo>
                        <a:pt x="26" y="175"/>
                      </a:lnTo>
                      <a:lnTo>
                        <a:pt x="26" y="175"/>
                      </a:lnTo>
                      <a:lnTo>
                        <a:pt x="53" y="324"/>
                      </a:lnTo>
                      <a:lnTo>
                        <a:pt x="53" y="324"/>
                      </a:lnTo>
                      <a:lnTo>
                        <a:pt x="57" y="360"/>
                      </a:lnTo>
                      <a:lnTo>
                        <a:pt x="59" y="376"/>
                      </a:lnTo>
                      <a:lnTo>
                        <a:pt x="57" y="392"/>
                      </a:lnTo>
                      <a:lnTo>
                        <a:pt x="51" y="406"/>
                      </a:lnTo>
                      <a:lnTo>
                        <a:pt x="41" y="419"/>
                      </a:lnTo>
                      <a:lnTo>
                        <a:pt x="30" y="429"/>
                      </a:lnTo>
                      <a:lnTo>
                        <a:pt x="10" y="439"/>
                      </a:lnTo>
                      <a:lnTo>
                        <a:pt x="10" y="439"/>
                      </a:lnTo>
                      <a:lnTo>
                        <a:pt x="6" y="441"/>
                      </a:lnTo>
                      <a:lnTo>
                        <a:pt x="4" y="445"/>
                      </a:lnTo>
                      <a:lnTo>
                        <a:pt x="0" y="453"/>
                      </a:lnTo>
                      <a:lnTo>
                        <a:pt x="0" y="453"/>
                      </a:lnTo>
                      <a:lnTo>
                        <a:pt x="26" y="485"/>
                      </a:lnTo>
                      <a:lnTo>
                        <a:pt x="32" y="495"/>
                      </a:lnTo>
                      <a:lnTo>
                        <a:pt x="37" y="507"/>
                      </a:lnTo>
                      <a:lnTo>
                        <a:pt x="39" y="519"/>
                      </a:lnTo>
                      <a:lnTo>
                        <a:pt x="41" y="533"/>
                      </a:lnTo>
                      <a:lnTo>
                        <a:pt x="41" y="573"/>
                      </a:lnTo>
                      <a:lnTo>
                        <a:pt x="41" y="573"/>
                      </a:lnTo>
                      <a:lnTo>
                        <a:pt x="43" y="584"/>
                      </a:lnTo>
                      <a:lnTo>
                        <a:pt x="47" y="596"/>
                      </a:lnTo>
                      <a:lnTo>
                        <a:pt x="55" y="608"/>
                      </a:lnTo>
                      <a:lnTo>
                        <a:pt x="63" y="620"/>
                      </a:lnTo>
                      <a:lnTo>
                        <a:pt x="63" y="620"/>
                      </a:lnTo>
                      <a:lnTo>
                        <a:pt x="73" y="632"/>
                      </a:lnTo>
                      <a:lnTo>
                        <a:pt x="81" y="646"/>
                      </a:lnTo>
                      <a:lnTo>
                        <a:pt x="85" y="660"/>
                      </a:lnTo>
                      <a:lnTo>
                        <a:pt x="87" y="676"/>
                      </a:lnTo>
                      <a:lnTo>
                        <a:pt x="87" y="692"/>
                      </a:lnTo>
                      <a:lnTo>
                        <a:pt x="83" y="706"/>
                      </a:lnTo>
                      <a:lnTo>
                        <a:pt x="77" y="720"/>
                      </a:lnTo>
                      <a:lnTo>
                        <a:pt x="69" y="732"/>
                      </a:lnTo>
                      <a:lnTo>
                        <a:pt x="69" y="732"/>
                      </a:lnTo>
                      <a:lnTo>
                        <a:pt x="59" y="746"/>
                      </a:lnTo>
                      <a:lnTo>
                        <a:pt x="53" y="763"/>
                      </a:lnTo>
                      <a:lnTo>
                        <a:pt x="47" y="785"/>
                      </a:lnTo>
                      <a:lnTo>
                        <a:pt x="45" y="807"/>
                      </a:lnTo>
                      <a:lnTo>
                        <a:pt x="45" y="829"/>
                      </a:lnTo>
                      <a:lnTo>
                        <a:pt x="45" y="851"/>
                      </a:lnTo>
                      <a:lnTo>
                        <a:pt x="51" y="867"/>
                      </a:lnTo>
                      <a:lnTo>
                        <a:pt x="55" y="875"/>
                      </a:lnTo>
                      <a:lnTo>
                        <a:pt x="59" y="879"/>
                      </a:lnTo>
                      <a:lnTo>
                        <a:pt x="59" y="879"/>
                      </a:lnTo>
                      <a:lnTo>
                        <a:pt x="87" y="905"/>
                      </a:lnTo>
                      <a:lnTo>
                        <a:pt x="117" y="928"/>
                      </a:lnTo>
                      <a:lnTo>
                        <a:pt x="133" y="938"/>
                      </a:lnTo>
                      <a:lnTo>
                        <a:pt x="147" y="946"/>
                      </a:lnTo>
                      <a:lnTo>
                        <a:pt x="163" y="952"/>
                      </a:lnTo>
                      <a:lnTo>
                        <a:pt x="179" y="956"/>
                      </a:lnTo>
                      <a:lnTo>
                        <a:pt x="179" y="956"/>
                      </a:lnTo>
                      <a:lnTo>
                        <a:pt x="199" y="958"/>
                      </a:lnTo>
                      <a:lnTo>
                        <a:pt x="218" y="960"/>
                      </a:lnTo>
                      <a:lnTo>
                        <a:pt x="218" y="960"/>
                      </a:lnTo>
                      <a:lnTo>
                        <a:pt x="242" y="958"/>
                      </a:lnTo>
                      <a:lnTo>
                        <a:pt x="254" y="954"/>
                      </a:lnTo>
                      <a:lnTo>
                        <a:pt x="266" y="952"/>
                      </a:lnTo>
                      <a:lnTo>
                        <a:pt x="266" y="952"/>
                      </a:lnTo>
                      <a:lnTo>
                        <a:pt x="282" y="920"/>
                      </a:lnTo>
                      <a:lnTo>
                        <a:pt x="282" y="92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pl-PL"/>
                </a:p>
              </p:txBody>
            </p:sp>
            <p:grpSp>
              <p:nvGrpSpPr>
                <p:cNvPr id="195" name="Grupa 194">
                  <a:extLst>
                    <a:ext uri="{FF2B5EF4-FFF2-40B4-BE49-F238E27FC236}">
                      <a16:creationId xmlns:a16="http://schemas.microsoft.com/office/drawing/2014/main" id="{42B4888F-C043-411B-8FB8-65C34E0445E2}"/>
                    </a:ext>
                  </a:extLst>
                </p:cNvPr>
                <p:cNvGrpSpPr/>
                <p:nvPr/>
              </p:nvGrpSpPr>
              <p:grpSpPr>
                <a:xfrm>
                  <a:off x="2048744" y="1826403"/>
                  <a:ext cx="2221543" cy="1448069"/>
                  <a:chOff x="2048744" y="1826403"/>
                  <a:chExt cx="2221543" cy="1448069"/>
                </a:xfrm>
                <a:grpFill/>
              </p:grpSpPr>
              <p:sp>
                <p:nvSpPr>
                  <p:cNvPr id="196" name="Freeform 8">
                    <a:extLst>
                      <a:ext uri="{FF2B5EF4-FFF2-40B4-BE49-F238E27FC236}">
                        <a16:creationId xmlns:a16="http://schemas.microsoft.com/office/drawing/2014/main" id="{7A36DF05-4E4D-4658-9EB3-365A425939A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809280" y="1826403"/>
                    <a:ext cx="1461007" cy="883442"/>
                  </a:xfrm>
                  <a:custGeom>
                    <a:avLst/>
                    <a:gdLst>
                      <a:gd name="T0" fmla="*/ 70 w 1581"/>
                      <a:gd name="T1" fmla="*/ 710 h 956"/>
                      <a:gd name="T2" fmla="*/ 106 w 1581"/>
                      <a:gd name="T3" fmla="*/ 744 h 956"/>
                      <a:gd name="T4" fmla="*/ 175 w 1581"/>
                      <a:gd name="T5" fmla="*/ 780 h 956"/>
                      <a:gd name="T6" fmla="*/ 237 w 1581"/>
                      <a:gd name="T7" fmla="*/ 811 h 956"/>
                      <a:gd name="T8" fmla="*/ 279 w 1581"/>
                      <a:gd name="T9" fmla="*/ 867 h 956"/>
                      <a:gd name="T10" fmla="*/ 283 w 1581"/>
                      <a:gd name="T11" fmla="*/ 905 h 956"/>
                      <a:gd name="T12" fmla="*/ 298 w 1581"/>
                      <a:gd name="T13" fmla="*/ 923 h 956"/>
                      <a:gd name="T14" fmla="*/ 340 w 1581"/>
                      <a:gd name="T15" fmla="*/ 939 h 956"/>
                      <a:gd name="T16" fmla="*/ 499 w 1581"/>
                      <a:gd name="T17" fmla="*/ 956 h 956"/>
                      <a:gd name="T18" fmla="*/ 527 w 1581"/>
                      <a:gd name="T19" fmla="*/ 951 h 956"/>
                      <a:gd name="T20" fmla="*/ 547 w 1581"/>
                      <a:gd name="T21" fmla="*/ 923 h 956"/>
                      <a:gd name="T22" fmla="*/ 571 w 1581"/>
                      <a:gd name="T23" fmla="*/ 885 h 956"/>
                      <a:gd name="T24" fmla="*/ 623 w 1581"/>
                      <a:gd name="T25" fmla="*/ 865 h 956"/>
                      <a:gd name="T26" fmla="*/ 640 w 1581"/>
                      <a:gd name="T27" fmla="*/ 863 h 956"/>
                      <a:gd name="T28" fmla="*/ 680 w 1581"/>
                      <a:gd name="T29" fmla="*/ 861 h 956"/>
                      <a:gd name="T30" fmla="*/ 706 w 1581"/>
                      <a:gd name="T31" fmla="*/ 833 h 956"/>
                      <a:gd name="T32" fmla="*/ 788 w 1581"/>
                      <a:gd name="T33" fmla="*/ 797 h 956"/>
                      <a:gd name="T34" fmla="*/ 953 w 1581"/>
                      <a:gd name="T35" fmla="*/ 742 h 956"/>
                      <a:gd name="T36" fmla="*/ 1112 w 1581"/>
                      <a:gd name="T37" fmla="*/ 696 h 956"/>
                      <a:gd name="T38" fmla="*/ 1141 w 1581"/>
                      <a:gd name="T39" fmla="*/ 670 h 956"/>
                      <a:gd name="T40" fmla="*/ 1279 w 1581"/>
                      <a:gd name="T41" fmla="*/ 632 h 956"/>
                      <a:gd name="T42" fmla="*/ 1332 w 1581"/>
                      <a:gd name="T43" fmla="*/ 619 h 956"/>
                      <a:gd name="T44" fmla="*/ 1473 w 1581"/>
                      <a:gd name="T45" fmla="*/ 487 h 956"/>
                      <a:gd name="T46" fmla="*/ 1575 w 1581"/>
                      <a:gd name="T47" fmla="*/ 382 h 956"/>
                      <a:gd name="T48" fmla="*/ 1581 w 1581"/>
                      <a:gd name="T49" fmla="*/ 340 h 956"/>
                      <a:gd name="T50" fmla="*/ 1549 w 1581"/>
                      <a:gd name="T51" fmla="*/ 306 h 956"/>
                      <a:gd name="T52" fmla="*/ 1525 w 1581"/>
                      <a:gd name="T53" fmla="*/ 245 h 956"/>
                      <a:gd name="T54" fmla="*/ 1509 w 1581"/>
                      <a:gd name="T55" fmla="*/ 207 h 956"/>
                      <a:gd name="T56" fmla="*/ 1473 w 1581"/>
                      <a:gd name="T57" fmla="*/ 141 h 956"/>
                      <a:gd name="T58" fmla="*/ 1479 w 1581"/>
                      <a:gd name="T59" fmla="*/ 94 h 956"/>
                      <a:gd name="T60" fmla="*/ 1549 w 1581"/>
                      <a:gd name="T61" fmla="*/ 20 h 956"/>
                      <a:gd name="T62" fmla="*/ 1364 w 1581"/>
                      <a:gd name="T63" fmla="*/ 38 h 956"/>
                      <a:gd name="T64" fmla="*/ 799 w 1581"/>
                      <a:gd name="T65" fmla="*/ 56 h 956"/>
                      <a:gd name="T66" fmla="*/ 766 w 1581"/>
                      <a:gd name="T67" fmla="*/ 56 h 956"/>
                      <a:gd name="T68" fmla="*/ 567 w 1581"/>
                      <a:gd name="T69" fmla="*/ 32 h 956"/>
                      <a:gd name="T70" fmla="*/ 277 w 1581"/>
                      <a:gd name="T71" fmla="*/ 0 h 956"/>
                      <a:gd name="T72" fmla="*/ 253 w 1581"/>
                      <a:gd name="T73" fmla="*/ 4 h 956"/>
                      <a:gd name="T74" fmla="*/ 229 w 1581"/>
                      <a:gd name="T75" fmla="*/ 30 h 956"/>
                      <a:gd name="T76" fmla="*/ 177 w 1581"/>
                      <a:gd name="T77" fmla="*/ 66 h 956"/>
                      <a:gd name="T78" fmla="*/ 110 w 1581"/>
                      <a:gd name="T79" fmla="*/ 80 h 956"/>
                      <a:gd name="T80" fmla="*/ 108 w 1581"/>
                      <a:gd name="T81" fmla="*/ 125 h 956"/>
                      <a:gd name="T82" fmla="*/ 90 w 1581"/>
                      <a:gd name="T83" fmla="*/ 171 h 956"/>
                      <a:gd name="T84" fmla="*/ 78 w 1581"/>
                      <a:gd name="T85" fmla="*/ 217 h 956"/>
                      <a:gd name="T86" fmla="*/ 114 w 1581"/>
                      <a:gd name="T87" fmla="*/ 281 h 956"/>
                      <a:gd name="T88" fmla="*/ 159 w 1581"/>
                      <a:gd name="T89" fmla="*/ 316 h 956"/>
                      <a:gd name="T90" fmla="*/ 193 w 1581"/>
                      <a:gd name="T91" fmla="*/ 320 h 956"/>
                      <a:gd name="T92" fmla="*/ 207 w 1581"/>
                      <a:gd name="T93" fmla="*/ 322 h 956"/>
                      <a:gd name="T94" fmla="*/ 241 w 1581"/>
                      <a:gd name="T95" fmla="*/ 366 h 956"/>
                      <a:gd name="T96" fmla="*/ 247 w 1581"/>
                      <a:gd name="T97" fmla="*/ 386 h 956"/>
                      <a:gd name="T98" fmla="*/ 237 w 1581"/>
                      <a:gd name="T99" fmla="*/ 414 h 956"/>
                      <a:gd name="T100" fmla="*/ 209 w 1581"/>
                      <a:gd name="T101" fmla="*/ 434 h 956"/>
                      <a:gd name="T102" fmla="*/ 165 w 1581"/>
                      <a:gd name="T103" fmla="*/ 456 h 956"/>
                      <a:gd name="T104" fmla="*/ 102 w 1581"/>
                      <a:gd name="T105" fmla="*/ 499 h 956"/>
                      <a:gd name="T106" fmla="*/ 34 w 1581"/>
                      <a:gd name="T107" fmla="*/ 569 h 956"/>
                      <a:gd name="T108" fmla="*/ 4 w 1581"/>
                      <a:gd name="T109" fmla="*/ 601 h 956"/>
                      <a:gd name="T110" fmla="*/ 18 w 1581"/>
                      <a:gd name="T111" fmla="*/ 617 h 956"/>
                      <a:gd name="T112" fmla="*/ 46 w 1581"/>
                      <a:gd name="T113" fmla="*/ 632 h 956"/>
                      <a:gd name="T114" fmla="*/ 66 w 1581"/>
                      <a:gd name="T115" fmla="*/ 676 h 95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</a:cxnLst>
                    <a:rect l="0" t="0" r="r" b="b"/>
                    <a:pathLst>
                      <a:path w="1581" h="956">
                        <a:moveTo>
                          <a:pt x="68" y="688"/>
                        </a:moveTo>
                        <a:lnTo>
                          <a:pt x="68" y="688"/>
                        </a:lnTo>
                        <a:lnTo>
                          <a:pt x="68" y="702"/>
                        </a:lnTo>
                        <a:lnTo>
                          <a:pt x="70" y="710"/>
                        </a:lnTo>
                        <a:lnTo>
                          <a:pt x="74" y="716"/>
                        </a:lnTo>
                        <a:lnTo>
                          <a:pt x="78" y="722"/>
                        </a:lnTo>
                        <a:lnTo>
                          <a:pt x="86" y="730"/>
                        </a:lnTo>
                        <a:lnTo>
                          <a:pt x="106" y="744"/>
                        </a:lnTo>
                        <a:lnTo>
                          <a:pt x="106" y="744"/>
                        </a:lnTo>
                        <a:lnTo>
                          <a:pt x="143" y="764"/>
                        </a:lnTo>
                        <a:lnTo>
                          <a:pt x="175" y="780"/>
                        </a:lnTo>
                        <a:lnTo>
                          <a:pt x="175" y="780"/>
                        </a:lnTo>
                        <a:lnTo>
                          <a:pt x="189" y="786"/>
                        </a:lnTo>
                        <a:lnTo>
                          <a:pt x="189" y="786"/>
                        </a:lnTo>
                        <a:lnTo>
                          <a:pt x="221" y="801"/>
                        </a:lnTo>
                        <a:lnTo>
                          <a:pt x="237" y="811"/>
                        </a:lnTo>
                        <a:lnTo>
                          <a:pt x="251" y="823"/>
                        </a:lnTo>
                        <a:lnTo>
                          <a:pt x="263" y="839"/>
                        </a:lnTo>
                        <a:lnTo>
                          <a:pt x="275" y="857"/>
                        </a:lnTo>
                        <a:lnTo>
                          <a:pt x="279" y="867"/>
                        </a:lnTo>
                        <a:lnTo>
                          <a:pt x="281" y="879"/>
                        </a:lnTo>
                        <a:lnTo>
                          <a:pt x="283" y="891"/>
                        </a:lnTo>
                        <a:lnTo>
                          <a:pt x="283" y="905"/>
                        </a:lnTo>
                        <a:lnTo>
                          <a:pt x="283" y="905"/>
                        </a:lnTo>
                        <a:lnTo>
                          <a:pt x="287" y="907"/>
                        </a:lnTo>
                        <a:lnTo>
                          <a:pt x="287" y="907"/>
                        </a:lnTo>
                        <a:lnTo>
                          <a:pt x="298" y="923"/>
                        </a:lnTo>
                        <a:lnTo>
                          <a:pt x="298" y="923"/>
                        </a:lnTo>
                        <a:lnTo>
                          <a:pt x="302" y="929"/>
                        </a:lnTo>
                        <a:lnTo>
                          <a:pt x="302" y="929"/>
                        </a:lnTo>
                        <a:lnTo>
                          <a:pt x="320" y="935"/>
                        </a:lnTo>
                        <a:lnTo>
                          <a:pt x="340" y="939"/>
                        </a:lnTo>
                        <a:lnTo>
                          <a:pt x="340" y="939"/>
                        </a:lnTo>
                        <a:lnTo>
                          <a:pt x="481" y="956"/>
                        </a:lnTo>
                        <a:lnTo>
                          <a:pt x="481" y="956"/>
                        </a:lnTo>
                        <a:lnTo>
                          <a:pt x="499" y="956"/>
                        </a:lnTo>
                        <a:lnTo>
                          <a:pt x="499" y="956"/>
                        </a:lnTo>
                        <a:lnTo>
                          <a:pt x="513" y="956"/>
                        </a:lnTo>
                        <a:lnTo>
                          <a:pt x="521" y="953"/>
                        </a:lnTo>
                        <a:lnTo>
                          <a:pt x="527" y="951"/>
                        </a:lnTo>
                        <a:lnTo>
                          <a:pt x="533" y="945"/>
                        </a:lnTo>
                        <a:lnTo>
                          <a:pt x="537" y="939"/>
                        </a:lnTo>
                        <a:lnTo>
                          <a:pt x="543" y="933"/>
                        </a:lnTo>
                        <a:lnTo>
                          <a:pt x="547" y="923"/>
                        </a:lnTo>
                        <a:lnTo>
                          <a:pt x="547" y="923"/>
                        </a:lnTo>
                        <a:lnTo>
                          <a:pt x="553" y="907"/>
                        </a:lnTo>
                        <a:lnTo>
                          <a:pt x="561" y="895"/>
                        </a:lnTo>
                        <a:lnTo>
                          <a:pt x="571" y="885"/>
                        </a:lnTo>
                        <a:lnTo>
                          <a:pt x="581" y="877"/>
                        </a:lnTo>
                        <a:lnTo>
                          <a:pt x="595" y="871"/>
                        </a:lnTo>
                        <a:lnTo>
                          <a:pt x="609" y="867"/>
                        </a:lnTo>
                        <a:lnTo>
                          <a:pt x="623" y="865"/>
                        </a:lnTo>
                        <a:lnTo>
                          <a:pt x="638" y="863"/>
                        </a:lnTo>
                        <a:lnTo>
                          <a:pt x="638" y="863"/>
                        </a:lnTo>
                        <a:lnTo>
                          <a:pt x="640" y="863"/>
                        </a:lnTo>
                        <a:lnTo>
                          <a:pt x="640" y="863"/>
                        </a:lnTo>
                        <a:lnTo>
                          <a:pt x="652" y="863"/>
                        </a:lnTo>
                        <a:lnTo>
                          <a:pt x="652" y="863"/>
                        </a:lnTo>
                        <a:lnTo>
                          <a:pt x="672" y="863"/>
                        </a:lnTo>
                        <a:lnTo>
                          <a:pt x="680" y="861"/>
                        </a:lnTo>
                        <a:lnTo>
                          <a:pt x="684" y="857"/>
                        </a:lnTo>
                        <a:lnTo>
                          <a:pt x="684" y="857"/>
                        </a:lnTo>
                        <a:lnTo>
                          <a:pt x="694" y="843"/>
                        </a:lnTo>
                        <a:lnTo>
                          <a:pt x="706" y="833"/>
                        </a:lnTo>
                        <a:lnTo>
                          <a:pt x="718" y="823"/>
                        </a:lnTo>
                        <a:lnTo>
                          <a:pt x="730" y="817"/>
                        </a:lnTo>
                        <a:lnTo>
                          <a:pt x="758" y="807"/>
                        </a:lnTo>
                        <a:lnTo>
                          <a:pt x="788" y="797"/>
                        </a:lnTo>
                        <a:lnTo>
                          <a:pt x="788" y="797"/>
                        </a:lnTo>
                        <a:lnTo>
                          <a:pt x="843" y="780"/>
                        </a:lnTo>
                        <a:lnTo>
                          <a:pt x="899" y="762"/>
                        </a:lnTo>
                        <a:lnTo>
                          <a:pt x="953" y="742"/>
                        </a:lnTo>
                        <a:lnTo>
                          <a:pt x="1008" y="724"/>
                        </a:lnTo>
                        <a:lnTo>
                          <a:pt x="1008" y="724"/>
                        </a:lnTo>
                        <a:lnTo>
                          <a:pt x="1060" y="708"/>
                        </a:lnTo>
                        <a:lnTo>
                          <a:pt x="1112" y="696"/>
                        </a:lnTo>
                        <a:lnTo>
                          <a:pt x="1112" y="696"/>
                        </a:lnTo>
                        <a:lnTo>
                          <a:pt x="1122" y="684"/>
                        </a:lnTo>
                        <a:lnTo>
                          <a:pt x="1131" y="676"/>
                        </a:lnTo>
                        <a:lnTo>
                          <a:pt x="1141" y="670"/>
                        </a:lnTo>
                        <a:lnTo>
                          <a:pt x="1153" y="664"/>
                        </a:lnTo>
                        <a:lnTo>
                          <a:pt x="1153" y="664"/>
                        </a:lnTo>
                        <a:lnTo>
                          <a:pt x="1215" y="648"/>
                        </a:lnTo>
                        <a:lnTo>
                          <a:pt x="1279" y="632"/>
                        </a:lnTo>
                        <a:lnTo>
                          <a:pt x="1279" y="632"/>
                        </a:lnTo>
                        <a:lnTo>
                          <a:pt x="1330" y="621"/>
                        </a:lnTo>
                        <a:lnTo>
                          <a:pt x="1330" y="621"/>
                        </a:lnTo>
                        <a:lnTo>
                          <a:pt x="1332" y="619"/>
                        </a:lnTo>
                        <a:lnTo>
                          <a:pt x="1332" y="619"/>
                        </a:lnTo>
                        <a:lnTo>
                          <a:pt x="1376" y="577"/>
                        </a:lnTo>
                        <a:lnTo>
                          <a:pt x="1376" y="577"/>
                        </a:lnTo>
                        <a:lnTo>
                          <a:pt x="1473" y="487"/>
                        </a:lnTo>
                        <a:lnTo>
                          <a:pt x="1569" y="394"/>
                        </a:lnTo>
                        <a:lnTo>
                          <a:pt x="1569" y="394"/>
                        </a:lnTo>
                        <a:lnTo>
                          <a:pt x="1571" y="390"/>
                        </a:lnTo>
                        <a:lnTo>
                          <a:pt x="1575" y="382"/>
                        </a:lnTo>
                        <a:lnTo>
                          <a:pt x="1577" y="370"/>
                        </a:lnTo>
                        <a:lnTo>
                          <a:pt x="1581" y="350"/>
                        </a:lnTo>
                        <a:lnTo>
                          <a:pt x="1581" y="350"/>
                        </a:lnTo>
                        <a:lnTo>
                          <a:pt x="1581" y="340"/>
                        </a:lnTo>
                        <a:lnTo>
                          <a:pt x="1581" y="340"/>
                        </a:lnTo>
                        <a:lnTo>
                          <a:pt x="1569" y="330"/>
                        </a:lnTo>
                        <a:lnTo>
                          <a:pt x="1557" y="318"/>
                        </a:lnTo>
                        <a:lnTo>
                          <a:pt x="1549" y="306"/>
                        </a:lnTo>
                        <a:lnTo>
                          <a:pt x="1543" y="294"/>
                        </a:lnTo>
                        <a:lnTo>
                          <a:pt x="1533" y="271"/>
                        </a:lnTo>
                        <a:lnTo>
                          <a:pt x="1525" y="245"/>
                        </a:lnTo>
                        <a:lnTo>
                          <a:pt x="1525" y="245"/>
                        </a:lnTo>
                        <a:lnTo>
                          <a:pt x="1523" y="237"/>
                        </a:lnTo>
                        <a:lnTo>
                          <a:pt x="1523" y="237"/>
                        </a:lnTo>
                        <a:lnTo>
                          <a:pt x="1517" y="223"/>
                        </a:lnTo>
                        <a:lnTo>
                          <a:pt x="1509" y="207"/>
                        </a:lnTo>
                        <a:lnTo>
                          <a:pt x="1491" y="175"/>
                        </a:lnTo>
                        <a:lnTo>
                          <a:pt x="1491" y="175"/>
                        </a:lnTo>
                        <a:lnTo>
                          <a:pt x="1473" y="141"/>
                        </a:lnTo>
                        <a:lnTo>
                          <a:pt x="1473" y="141"/>
                        </a:lnTo>
                        <a:lnTo>
                          <a:pt x="1469" y="129"/>
                        </a:lnTo>
                        <a:lnTo>
                          <a:pt x="1469" y="118"/>
                        </a:lnTo>
                        <a:lnTo>
                          <a:pt x="1473" y="106"/>
                        </a:lnTo>
                        <a:lnTo>
                          <a:pt x="1479" y="94"/>
                        </a:lnTo>
                        <a:lnTo>
                          <a:pt x="1479" y="94"/>
                        </a:lnTo>
                        <a:lnTo>
                          <a:pt x="1507" y="64"/>
                        </a:lnTo>
                        <a:lnTo>
                          <a:pt x="1507" y="64"/>
                        </a:lnTo>
                        <a:lnTo>
                          <a:pt x="1549" y="20"/>
                        </a:lnTo>
                        <a:lnTo>
                          <a:pt x="1549" y="20"/>
                        </a:lnTo>
                        <a:lnTo>
                          <a:pt x="1456" y="30"/>
                        </a:lnTo>
                        <a:lnTo>
                          <a:pt x="1410" y="34"/>
                        </a:lnTo>
                        <a:lnTo>
                          <a:pt x="1364" y="38"/>
                        </a:lnTo>
                        <a:lnTo>
                          <a:pt x="1364" y="38"/>
                        </a:lnTo>
                        <a:lnTo>
                          <a:pt x="1082" y="50"/>
                        </a:lnTo>
                        <a:lnTo>
                          <a:pt x="941" y="54"/>
                        </a:lnTo>
                        <a:lnTo>
                          <a:pt x="799" y="56"/>
                        </a:lnTo>
                        <a:lnTo>
                          <a:pt x="799" y="56"/>
                        </a:lnTo>
                        <a:lnTo>
                          <a:pt x="793" y="56"/>
                        </a:lnTo>
                        <a:lnTo>
                          <a:pt x="793" y="56"/>
                        </a:lnTo>
                        <a:lnTo>
                          <a:pt x="766" y="56"/>
                        </a:lnTo>
                        <a:lnTo>
                          <a:pt x="736" y="54"/>
                        </a:lnTo>
                        <a:lnTo>
                          <a:pt x="680" y="48"/>
                        </a:lnTo>
                        <a:lnTo>
                          <a:pt x="623" y="40"/>
                        </a:lnTo>
                        <a:lnTo>
                          <a:pt x="567" y="32"/>
                        </a:lnTo>
                        <a:lnTo>
                          <a:pt x="567" y="32"/>
                        </a:lnTo>
                        <a:lnTo>
                          <a:pt x="422" y="16"/>
                        </a:lnTo>
                        <a:lnTo>
                          <a:pt x="277" y="0"/>
                        </a:lnTo>
                        <a:lnTo>
                          <a:pt x="277" y="0"/>
                        </a:lnTo>
                        <a:lnTo>
                          <a:pt x="275" y="0"/>
                        </a:lnTo>
                        <a:lnTo>
                          <a:pt x="275" y="0"/>
                        </a:lnTo>
                        <a:lnTo>
                          <a:pt x="265" y="2"/>
                        </a:lnTo>
                        <a:lnTo>
                          <a:pt x="253" y="4"/>
                        </a:lnTo>
                        <a:lnTo>
                          <a:pt x="245" y="10"/>
                        </a:lnTo>
                        <a:lnTo>
                          <a:pt x="239" y="16"/>
                        </a:lnTo>
                        <a:lnTo>
                          <a:pt x="239" y="16"/>
                        </a:lnTo>
                        <a:lnTo>
                          <a:pt x="229" y="30"/>
                        </a:lnTo>
                        <a:lnTo>
                          <a:pt x="217" y="42"/>
                        </a:lnTo>
                        <a:lnTo>
                          <a:pt x="205" y="52"/>
                        </a:lnTo>
                        <a:lnTo>
                          <a:pt x="191" y="60"/>
                        </a:lnTo>
                        <a:lnTo>
                          <a:pt x="177" y="66"/>
                        </a:lnTo>
                        <a:lnTo>
                          <a:pt x="163" y="70"/>
                        </a:lnTo>
                        <a:lnTo>
                          <a:pt x="131" y="78"/>
                        </a:lnTo>
                        <a:lnTo>
                          <a:pt x="131" y="78"/>
                        </a:lnTo>
                        <a:lnTo>
                          <a:pt x="110" y="80"/>
                        </a:lnTo>
                        <a:lnTo>
                          <a:pt x="110" y="80"/>
                        </a:lnTo>
                        <a:lnTo>
                          <a:pt x="112" y="96"/>
                        </a:lnTo>
                        <a:lnTo>
                          <a:pt x="112" y="110"/>
                        </a:lnTo>
                        <a:lnTo>
                          <a:pt x="108" y="125"/>
                        </a:lnTo>
                        <a:lnTo>
                          <a:pt x="104" y="141"/>
                        </a:lnTo>
                        <a:lnTo>
                          <a:pt x="104" y="141"/>
                        </a:lnTo>
                        <a:lnTo>
                          <a:pt x="90" y="171"/>
                        </a:lnTo>
                        <a:lnTo>
                          <a:pt x="90" y="171"/>
                        </a:lnTo>
                        <a:lnTo>
                          <a:pt x="80" y="193"/>
                        </a:lnTo>
                        <a:lnTo>
                          <a:pt x="80" y="193"/>
                        </a:lnTo>
                        <a:lnTo>
                          <a:pt x="78" y="205"/>
                        </a:lnTo>
                        <a:lnTo>
                          <a:pt x="78" y="217"/>
                        </a:lnTo>
                        <a:lnTo>
                          <a:pt x="82" y="229"/>
                        </a:lnTo>
                        <a:lnTo>
                          <a:pt x="90" y="247"/>
                        </a:lnTo>
                        <a:lnTo>
                          <a:pt x="90" y="247"/>
                        </a:lnTo>
                        <a:lnTo>
                          <a:pt x="114" y="281"/>
                        </a:lnTo>
                        <a:lnTo>
                          <a:pt x="124" y="292"/>
                        </a:lnTo>
                        <a:lnTo>
                          <a:pt x="135" y="302"/>
                        </a:lnTo>
                        <a:lnTo>
                          <a:pt x="147" y="310"/>
                        </a:lnTo>
                        <a:lnTo>
                          <a:pt x="159" y="316"/>
                        </a:lnTo>
                        <a:lnTo>
                          <a:pt x="173" y="320"/>
                        </a:lnTo>
                        <a:lnTo>
                          <a:pt x="189" y="320"/>
                        </a:lnTo>
                        <a:lnTo>
                          <a:pt x="189" y="320"/>
                        </a:lnTo>
                        <a:lnTo>
                          <a:pt x="193" y="320"/>
                        </a:lnTo>
                        <a:lnTo>
                          <a:pt x="193" y="320"/>
                        </a:lnTo>
                        <a:lnTo>
                          <a:pt x="195" y="320"/>
                        </a:lnTo>
                        <a:lnTo>
                          <a:pt x="195" y="320"/>
                        </a:lnTo>
                        <a:lnTo>
                          <a:pt x="207" y="322"/>
                        </a:lnTo>
                        <a:lnTo>
                          <a:pt x="217" y="328"/>
                        </a:lnTo>
                        <a:lnTo>
                          <a:pt x="225" y="336"/>
                        </a:lnTo>
                        <a:lnTo>
                          <a:pt x="233" y="346"/>
                        </a:lnTo>
                        <a:lnTo>
                          <a:pt x="241" y="366"/>
                        </a:lnTo>
                        <a:lnTo>
                          <a:pt x="243" y="372"/>
                        </a:lnTo>
                        <a:lnTo>
                          <a:pt x="243" y="372"/>
                        </a:lnTo>
                        <a:lnTo>
                          <a:pt x="245" y="380"/>
                        </a:lnTo>
                        <a:lnTo>
                          <a:pt x="247" y="386"/>
                        </a:lnTo>
                        <a:lnTo>
                          <a:pt x="245" y="394"/>
                        </a:lnTo>
                        <a:lnTo>
                          <a:pt x="243" y="402"/>
                        </a:lnTo>
                        <a:lnTo>
                          <a:pt x="241" y="408"/>
                        </a:lnTo>
                        <a:lnTo>
                          <a:pt x="237" y="414"/>
                        </a:lnTo>
                        <a:lnTo>
                          <a:pt x="231" y="420"/>
                        </a:lnTo>
                        <a:lnTo>
                          <a:pt x="225" y="424"/>
                        </a:lnTo>
                        <a:lnTo>
                          <a:pt x="225" y="424"/>
                        </a:lnTo>
                        <a:lnTo>
                          <a:pt x="209" y="434"/>
                        </a:lnTo>
                        <a:lnTo>
                          <a:pt x="209" y="434"/>
                        </a:lnTo>
                        <a:lnTo>
                          <a:pt x="187" y="446"/>
                        </a:lnTo>
                        <a:lnTo>
                          <a:pt x="165" y="456"/>
                        </a:lnTo>
                        <a:lnTo>
                          <a:pt x="165" y="456"/>
                        </a:lnTo>
                        <a:lnTo>
                          <a:pt x="153" y="461"/>
                        </a:lnTo>
                        <a:lnTo>
                          <a:pt x="141" y="467"/>
                        </a:lnTo>
                        <a:lnTo>
                          <a:pt x="122" y="481"/>
                        </a:lnTo>
                        <a:lnTo>
                          <a:pt x="102" y="499"/>
                        </a:lnTo>
                        <a:lnTo>
                          <a:pt x="84" y="519"/>
                        </a:lnTo>
                        <a:lnTo>
                          <a:pt x="84" y="519"/>
                        </a:lnTo>
                        <a:lnTo>
                          <a:pt x="52" y="553"/>
                        </a:lnTo>
                        <a:lnTo>
                          <a:pt x="34" y="569"/>
                        </a:lnTo>
                        <a:lnTo>
                          <a:pt x="14" y="583"/>
                        </a:lnTo>
                        <a:lnTo>
                          <a:pt x="14" y="583"/>
                        </a:lnTo>
                        <a:lnTo>
                          <a:pt x="8" y="589"/>
                        </a:lnTo>
                        <a:lnTo>
                          <a:pt x="4" y="601"/>
                        </a:lnTo>
                        <a:lnTo>
                          <a:pt x="4" y="601"/>
                        </a:lnTo>
                        <a:lnTo>
                          <a:pt x="0" y="613"/>
                        </a:lnTo>
                        <a:lnTo>
                          <a:pt x="0" y="613"/>
                        </a:lnTo>
                        <a:lnTo>
                          <a:pt x="18" y="617"/>
                        </a:lnTo>
                        <a:lnTo>
                          <a:pt x="26" y="621"/>
                        </a:lnTo>
                        <a:lnTo>
                          <a:pt x="36" y="624"/>
                        </a:lnTo>
                        <a:lnTo>
                          <a:pt x="36" y="624"/>
                        </a:lnTo>
                        <a:lnTo>
                          <a:pt x="46" y="632"/>
                        </a:lnTo>
                        <a:lnTo>
                          <a:pt x="56" y="644"/>
                        </a:lnTo>
                        <a:lnTo>
                          <a:pt x="62" y="654"/>
                        </a:lnTo>
                        <a:lnTo>
                          <a:pt x="64" y="664"/>
                        </a:lnTo>
                        <a:lnTo>
                          <a:pt x="66" y="676"/>
                        </a:lnTo>
                        <a:lnTo>
                          <a:pt x="68" y="688"/>
                        </a:lnTo>
                        <a:lnTo>
                          <a:pt x="68" y="688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en-US"/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pl-PL"/>
                  </a:p>
                </p:txBody>
              </p:sp>
              <p:sp>
                <p:nvSpPr>
                  <p:cNvPr id="197" name="Freeform 14">
                    <a:extLst>
                      <a:ext uri="{FF2B5EF4-FFF2-40B4-BE49-F238E27FC236}">
                        <a16:creationId xmlns:a16="http://schemas.microsoft.com/office/drawing/2014/main" id="{A530E519-77EC-4ACE-9CB9-BF66B6AE605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048744" y="2302316"/>
                    <a:ext cx="1007272" cy="972156"/>
                  </a:xfrm>
                  <a:custGeom>
                    <a:avLst/>
                    <a:gdLst>
                      <a:gd name="T0" fmla="*/ 24 w 1090"/>
                      <a:gd name="T1" fmla="*/ 219 h 1052"/>
                      <a:gd name="T2" fmla="*/ 14 w 1090"/>
                      <a:gd name="T3" fmla="*/ 276 h 1052"/>
                      <a:gd name="T4" fmla="*/ 62 w 1090"/>
                      <a:gd name="T5" fmla="*/ 334 h 1052"/>
                      <a:gd name="T6" fmla="*/ 54 w 1090"/>
                      <a:gd name="T7" fmla="*/ 372 h 1052"/>
                      <a:gd name="T8" fmla="*/ 10 w 1090"/>
                      <a:gd name="T9" fmla="*/ 432 h 1052"/>
                      <a:gd name="T10" fmla="*/ 6 w 1090"/>
                      <a:gd name="T11" fmla="*/ 523 h 1052"/>
                      <a:gd name="T12" fmla="*/ 46 w 1090"/>
                      <a:gd name="T13" fmla="*/ 579 h 1052"/>
                      <a:gd name="T14" fmla="*/ 94 w 1090"/>
                      <a:gd name="T15" fmla="*/ 630 h 1052"/>
                      <a:gd name="T16" fmla="*/ 94 w 1090"/>
                      <a:gd name="T17" fmla="*/ 672 h 1052"/>
                      <a:gd name="T18" fmla="*/ 52 w 1090"/>
                      <a:gd name="T19" fmla="*/ 730 h 1052"/>
                      <a:gd name="T20" fmla="*/ 48 w 1090"/>
                      <a:gd name="T21" fmla="*/ 760 h 1052"/>
                      <a:gd name="T22" fmla="*/ 88 w 1090"/>
                      <a:gd name="T23" fmla="*/ 770 h 1052"/>
                      <a:gd name="T24" fmla="*/ 155 w 1090"/>
                      <a:gd name="T25" fmla="*/ 811 h 1052"/>
                      <a:gd name="T26" fmla="*/ 207 w 1090"/>
                      <a:gd name="T27" fmla="*/ 805 h 1052"/>
                      <a:gd name="T28" fmla="*/ 239 w 1090"/>
                      <a:gd name="T29" fmla="*/ 819 h 1052"/>
                      <a:gd name="T30" fmla="*/ 304 w 1090"/>
                      <a:gd name="T31" fmla="*/ 883 h 1052"/>
                      <a:gd name="T32" fmla="*/ 390 w 1090"/>
                      <a:gd name="T33" fmla="*/ 931 h 1052"/>
                      <a:gd name="T34" fmla="*/ 418 w 1090"/>
                      <a:gd name="T35" fmla="*/ 927 h 1052"/>
                      <a:gd name="T36" fmla="*/ 459 w 1090"/>
                      <a:gd name="T37" fmla="*/ 903 h 1052"/>
                      <a:gd name="T38" fmla="*/ 515 w 1090"/>
                      <a:gd name="T39" fmla="*/ 923 h 1052"/>
                      <a:gd name="T40" fmla="*/ 613 w 1090"/>
                      <a:gd name="T41" fmla="*/ 978 h 1052"/>
                      <a:gd name="T42" fmla="*/ 636 w 1090"/>
                      <a:gd name="T43" fmla="*/ 1010 h 1052"/>
                      <a:gd name="T44" fmla="*/ 688 w 1090"/>
                      <a:gd name="T45" fmla="*/ 1036 h 1052"/>
                      <a:gd name="T46" fmla="*/ 742 w 1090"/>
                      <a:gd name="T47" fmla="*/ 1034 h 1052"/>
                      <a:gd name="T48" fmla="*/ 787 w 1090"/>
                      <a:gd name="T49" fmla="*/ 1042 h 1052"/>
                      <a:gd name="T50" fmla="*/ 831 w 1090"/>
                      <a:gd name="T51" fmla="*/ 1048 h 1052"/>
                      <a:gd name="T52" fmla="*/ 861 w 1090"/>
                      <a:gd name="T53" fmla="*/ 1014 h 1052"/>
                      <a:gd name="T54" fmla="*/ 889 w 1090"/>
                      <a:gd name="T55" fmla="*/ 901 h 1052"/>
                      <a:gd name="T56" fmla="*/ 895 w 1090"/>
                      <a:gd name="T57" fmla="*/ 839 h 1052"/>
                      <a:gd name="T58" fmla="*/ 962 w 1090"/>
                      <a:gd name="T59" fmla="*/ 756 h 1052"/>
                      <a:gd name="T60" fmla="*/ 931 w 1090"/>
                      <a:gd name="T61" fmla="*/ 678 h 1052"/>
                      <a:gd name="T62" fmla="*/ 974 w 1090"/>
                      <a:gd name="T63" fmla="*/ 608 h 1052"/>
                      <a:gd name="T64" fmla="*/ 1042 w 1090"/>
                      <a:gd name="T65" fmla="*/ 509 h 1052"/>
                      <a:gd name="T66" fmla="*/ 1072 w 1090"/>
                      <a:gd name="T67" fmla="*/ 443 h 1052"/>
                      <a:gd name="T68" fmla="*/ 1066 w 1090"/>
                      <a:gd name="T69" fmla="*/ 402 h 1052"/>
                      <a:gd name="T70" fmla="*/ 1060 w 1090"/>
                      <a:gd name="T71" fmla="*/ 358 h 1052"/>
                      <a:gd name="T72" fmla="*/ 980 w 1090"/>
                      <a:gd name="T73" fmla="*/ 300 h 1052"/>
                      <a:gd name="T74" fmla="*/ 895 w 1090"/>
                      <a:gd name="T75" fmla="*/ 255 h 1052"/>
                      <a:gd name="T76" fmla="*/ 853 w 1090"/>
                      <a:gd name="T77" fmla="*/ 203 h 1052"/>
                      <a:gd name="T78" fmla="*/ 847 w 1090"/>
                      <a:gd name="T79" fmla="*/ 155 h 1052"/>
                      <a:gd name="T80" fmla="*/ 809 w 1090"/>
                      <a:gd name="T81" fmla="*/ 137 h 1052"/>
                      <a:gd name="T82" fmla="*/ 692 w 1090"/>
                      <a:gd name="T83" fmla="*/ 117 h 1052"/>
                      <a:gd name="T84" fmla="*/ 624 w 1090"/>
                      <a:gd name="T85" fmla="*/ 70 h 1052"/>
                      <a:gd name="T86" fmla="*/ 493 w 1090"/>
                      <a:gd name="T87" fmla="*/ 42 h 1052"/>
                      <a:gd name="T88" fmla="*/ 398 w 1090"/>
                      <a:gd name="T89" fmla="*/ 2 h 1052"/>
                      <a:gd name="T90" fmla="*/ 344 w 1090"/>
                      <a:gd name="T91" fmla="*/ 6 h 1052"/>
                      <a:gd name="T92" fmla="*/ 245 w 1090"/>
                      <a:gd name="T93" fmla="*/ 54 h 1052"/>
                      <a:gd name="T94" fmla="*/ 211 w 1090"/>
                      <a:gd name="T95" fmla="*/ 96 h 1052"/>
                      <a:gd name="T96" fmla="*/ 177 w 1090"/>
                      <a:gd name="T97" fmla="*/ 109 h 1052"/>
                      <a:gd name="T98" fmla="*/ 121 w 1090"/>
                      <a:gd name="T99" fmla="*/ 98 h 1052"/>
                      <a:gd name="T100" fmla="*/ 94 w 1090"/>
                      <a:gd name="T101" fmla="*/ 106 h 105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</a:cxnLst>
                    <a:rect l="0" t="0" r="r" b="b"/>
                    <a:pathLst>
                      <a:path w="1090" h="1052">
                        <a:moveTo>
                          <a:pt x="74" y="133"/>
                        </a:moveTo>
                        <a:lnTo>
                          <a:pt x="74" y="133"/>
                        </a:lnTo>
                        <a:lnTo>
                          <a:pt x="58" y="163"/>
                        </a:lnTo>
                        <a:lnTo>
                          <a:pt x="42" y="191"/>
                        </a:lnTo>
                        <a:lnTo>
                          <a:pt x="24" y="219"/>
                        </a:lnTo>
                        <a:lnTo>
                          <a:pt x="10" y="249"/>
                        </a:lnTo>
                        <a:lnTo>
                          <a:pt x="10" y="249"/>
                        </a:lnTo>
                        <a:lnTo>
                          <a:pt x="8" y="257"/>
                        </a:lnTo>
                        <a:lnTo>
                          <a:pt x="10" y="267"/>
                        </a:lnTo>
                        <a:lnTo>
                          <a:pt x="14" y="276"/>
                        </a:lnTo>
                        <a:lnTo>
                          <a:pt x="20" y="284"/>
                        </a:lnTo>
                        <a:lnTo>
                          <a:pt x="20" y="284"/>
                        </a:lnTo>
                        <a:lnTo>
                          <a:pt x="40" y="304"/>
                        </a:lnTo>
                        <a:lnTo>
                          <a:pt x="52" y="320"/>
                        </a:lnTo>
                        <a:lnTo>
                          <a:pt x="62" y="334"/>
                        </a:lnTo>
                        <a:lnTo>
                          <a:pt x="64" y="340"/>
                        </a:lnTo>
                        <a:lnTo>
                          <a:pt x="64" y="346"/>
                        </a:lnTo>
                        <a:lnTo>
                          <a:pt x="64" y="352"/>
                        </a:lnTo>
                        <a:lnTo>
                          <a:pt x="62" y="358"/>
                        </a:lnTo>
                        <a:lnTo>
                          <a:pt x="54" y="372"/>
                        </a:lnTo>
                        <a:lnTo>
                          <a:pt x="42" y="390"/>
                        </a:lnTo>
                        <a:lnTo>
                          <a:pt x="22" y="412"/>
                        </a:lnTo>
                        <a:lnTo>
                          <a:pt x="22" y="412"/>
                        </a:lnTo>
                        <a:lnTo>
                          <a:pt x="16" y="422"/>
                        </a:lnTo>
                        <a:lnTo>
                          <a:pt x="10" y="432"/>
                        </a:lnTo>
                        <a:lnTo>
                          <a:pt x="6" y="441"/>
                        </a:lnTo>
                        <a:lnTo>
                          <a:pt x="4" y="453"/>
                        </a:lnTo>
                        <a:lnTo>
                          <a:pt x="0" y="475"/>
                        </a:lnTo>
                        <a:lnTo>
                          <a:pt x="2" y="499"/>
                        </a:lnTo>
                        <a:lnTo>
                          <a:pt x="6" y="523"/>
                        </a:lnTo>
                        <a:lnTo>
                          <a:pt x="16" y="545"/>
                        </a:lnTo>
                        <a:lnTo>
                          <a:pt x="22" y="555"/>
                        </a:lnTo>
                        <a:lnTo>
                          <a:pt x="28" y="565"/>
                        </a:lnTo>
                        <a:lnTo>
                          <a:pt x="36" y="573"/>
                        </a:lnTo>
                        <a:lnTo>
                          <a:pt x="46" y="579"/>
                        </a:lnTo>
                        <a:lnTo>
                          <a:pt x="46" y="579"/>
                        </a:lnTo>
                        <a:lnTo>
                          <a:pt x="68" y="597"/>
                        </a:lnTo>
                        <a:lnTo>
                          <a:pt x="84" y="614"/>
                        </a:lnTo>
                        <a:lnTo>
                          <a:pt x="90" y="622"/>
                        </a:lnTo>
                        <a:lnTo>
                          <a:pt x="94" y="630"/>
                        </a:lnTo>
                        <a:lnTo>
                          <a:pt x="96" y="638"/>
                        </a:lnTo>
                        <a:lnTo>
                          <a:pt x="98" y="646"/>
                        </a:lnTo>
                        <a:lnTo>
                          <a:pt x="98" y="654"/>
                        </a:lnTo>
                        <a:lnTo>
                          <a:pt x="96" y="662"/>
                        </a:lnTo>
                        <a:lnTo>
                          <a:pt x="94" y="672"/>
                        </a:lnTo>
                        <a:lnTo>
                          <a:pt x="90" y="680"/>
                        </a:lnTo>
                        <a:lnTo>
                          <a:pt x="76" y="700"/>
                        </a:lnTo>
                        <a:lnTo>
                          <a:pt x="58" y="722"/>
                        </a:lnTo>
                        <a:lnTo>
                          <a:pt x="58" y="722"/>
                        </a:lnTo>
                        <a:lnTo>
                          <a:pt x="52" y="730"/>
                        </a:lnTo>
                        <a:lnTo>
                          <a:pt x="46" y="738"/>
                        </a:lnTo>
                        <a:lnTo>
                          <a:pt x="44" y="746"/>
                        </a:lnTo>
                        <a:lnTo>
                          <a:pt x="44" y="754"/>
                        </a:lnTo>
                        <a:lnTo>
                          <a:pt x="44" y="754"/>
                        </a:lnTo>
                        <a:lnTo>
                          <a:pt x="48" y="760"/>
                        </a:lnTo>
                        <a:lnTo>
                          <a:pt x="56" y="764"/>
                        </a:lnTo>
                        <a:lnTo>
                          <a:pt x="66" y="768"/>
                        </a:lnTo>
                        <a:lnTo>
                          <a:pt x="76" y="770"/>
                        </a:lnTo>
                        <a:lnTo>
                          <a:pt x="76" y="770"/>
                        </a:lnTo>
                        <a:lnTo>
                          <a:pt x="88" y="770"/>
                        </a:lnTo>
                        <a:lnTo>
                          <a:pt x="88" y="770"/>
                        </a:lnTo>
                        <a:lnTo>
                          <a:pt x="114" y="768"/>
                        </a:lnTo>
                        <a:lnTo>
                          <a:pt x="143" y="766"/>
                        </a:lnTo>
                        <a:lnTo>
                          <a:pt x="143" y="766"/>
                        </a:lnTo>
                        <a:lnTo>
                          <a:pt x="155" y="811"/>
                        </a:lnTo>
                        <a:lnTo>
                          <a:pt x="155" y="811"/>
                        </a:lnTo>
                        <a:lnTo>
                          <a:pt x="161" y="799"/>
                        </a:lnTo>
                        <a:lnTo>
                          <a:pt x="161" y="799"/>
                        </a:lnTo>
                        <a:lnTo>
                          <a:pt x="183" y="803"/>
                        </a:lnTo>
                        <a:lnTo>
                          <a:pt x="207" y="805"/>
                        </a:lnTo>
                        <a:lnTo>
                          <a:pt x="219" y="807"/>
                        </a:lnTo>
                        <a:lnTo>
                          <a:pt x="227" y="811"/>
                        </a:lnTo>
                        <a:lnTo>
                          <a:pt x="235" y="815"/>
                        </a:lnTo>
                        <a:lnTo>
                          <a:pt x="239" y="819"/>
                        </a:lnTo>
                        <a:lnTo>
                          <a:pt x="239" y="819"/>
                        </a:lnTo>
                        <a:lnTo>
                          <a:pt x="245" y="831"/>
                        </a:lnTo>
                        <a:lnTo>
                          <a:pt x="251" y="841"/>
                        </a:lnTo>
                        <a:lnTo>
                          <a:pt x="267" y="857"/>
                        </a:lnTo>
                        <a:lnTo>
                          <a:pt x="285" y="871"/>
                        </a:lnTo>
                        <a:lnTo>
                          <a:pt x="304" y="883"/>
                        </a:lnTo>
                        <a:lnTo>
                          <a:pt x="344" y="903"/>
                        </a:lnTo>
                        <a:lnTo>
                          <a:pt x="364" y="915"/>
                        </a:lnTo>
                        <a:lnTo>
                          <a:pt x="382" y="927"/>
                        </a:lnTo>
                        <a:lnTo>
                          <a:pt x="382" y="927"/>
                        </a:lnTo>
                        <a:lnTo>
                          <a:pt x="390" y="931"/>
                        </a:lnTo>
                        <a:lnTo>
                          <a:pt x="400" y="931"/>
                        </a:lnTo>
                        <a:lnTo>
                          <a:pt x="400" y="931"/>
                        </a:lnTo>
                        <a:lnTo>
                          <a:pt x="410" y="931"/>
                        </a:lnTo>
                        <a:lnTo>
                          <a:pt x="414" y="929"/>
                        </a:lnTo>
                        <a:lnTo>
                          <a:pt x="418" y="927"/>
                        </a:lnTo>
                        <a:lnTo>
                          <a:pt x="418" y="927"/>
                        </a:lnTo>
                        <a:lnTo>
                          <a:pt x="428" y="915"/>
                        </a:lnTo>
                        <a:lnTo>
                          <a:pt x="440" y="909"/>
                        </a:lnTo>
                        <a:lnTo>
                          <a:pt x="450" y="903"/>
                        </a:lnTo>
                        <a:lnTo>
                          <a:pt x="459" y="903"/>
                        </a:lnTo>
                        <a:lnTo>
                          <a:pt x="459" y="903"/>
                        </a:lnTo>
                        <a:lnTo>
                          <a:pt x="473" y="905"/>
                        </a:lnTo>
                        <a:lnTo>
                          <a:pt x="487" y="909"/>
                        </a:lnTo>
                        <a:lnTo>
                          <a:pt x="515" y="923"/>
                        </a:lnTo>
                        <a:lnTo>
                          <a:pt x="515" y="923"/>
                        </a:lnTo>
                        <a:lnTo>
                          <a:pt x="543" y="937"/>
                        </a:lnTo>
                        <a:lnTo>
                          <a:pt x="573" y="950"/>
                        </a:lnTo>
                        <a:lnTo>
                          <a:pt x="573" y="950"/>
                        </a:lnTo>
                        <a:lnTo>
                          <a:pt x="601" y="968"/>
                        </a:lnTo>
                        <a:lnTo>
                          <a:pt x="613" y="978"/>
                        </a:lnTo>
                        <a:lnTo>
                          <a:pt x="619" y="982"/>
                        </a:lnTo>
                        <a:lnTo>
                          <a:pt x="622" y="988"/>
                        </a:lnTo>
                        <a:lnTo>
                          <a:pt x="622" y="988"/>
                        </a:lnTo>
                        <a:lnTo>
                          <a:pt x="628" y="1000"/>
                        </a:lnTo>
                        <a:lnTo>
                          <a:pt x="636" y="1010"/>
                        </a:lnTo>
                        <a:lnTo>
                          <a:pt x="646" y="1018"/>
                        </a:lnTo>
                        <a:lnTo>
                          <a:pt x="654" y="1024"/>
                        </a:lnTo>
                        <a:lnTo>
                          <a:pt x="664" y="1030"/>
                        </a:lnTo>
                        <a:lnTo>
                          <a:pt x="676" y="1034"/>
                        </a:lnTo>
                        <a:lnTo>
                          <a:pt x="688" y="1036"/>
                        </a:lnTo>
                        <a:lnTo>
                          <a:pt x="700" y="1036"/>
                        </a:lnTo>
                        <a:lnTo>
                          <a:pt x="700" y="1036"/>
                        </a:lnTo>
                        <a:lnTo>
                          <a:pt x="708" y="1036"/>
                        </a:lnTo>
                        <a:lnTo>
                          <a:pt x="708" y="1036"/>
                        </a:lnTo>
                        <a:lnTo>
                          <a:pt x="742" y="1034"/>
                        </a:lnTo>
                        <a:lnTo>
                          <a:pt x="742" y="1034"/>
                        </a:lnTo>
                        <a:lnTo>
                          <a:pt x="766" y="1036"/>
                        </a:lnTo>
                        <a:lnTo>
                          <a:pt x="778" y="1038"/>
                        </a:lnTo>
                        <a:lnTo>
                          <a:pt x="787" y="1042"/>
                        </a:lnTo>
                        <a:lnTo>
                          <a:pt x="787" y="1042"/>
                        </a:lnTo>
                        <a:lnTo>
                          <a:pt x="803" y="1050"/>
                        </a:lnTo>
                        <a:lnTo>
                          <a:pt x="817" y="1052"/>
                        </a:lnTo>
                        <a:lnTo>
                          <a:pt x="817" y="1052"/>
                        </a:lnTo>
                        <a:lnTo>
                          <a:pt x="825" y="1050"/>
                        </a:lnTo>
                        <a:lnTo>
                          <a:pt x="831" y="1048"/>
                        </a:lnTo>
                        <a:lnTo>
                          <a:pt x="837" y="1046"/>
                        </a:lnTo>
                        <a:lnTo>
                          <a:pt x="843" y="1040"/>
                        </a:lnTo>
                        <a:lnTo>
                          <a:pt x="853" y="1028"/>
                        </a:lnTo>
                        <a:lnTo>
                          <a:pt x="861" y="1014"/>
                        </a:lnTo>
                        <a:lnTo>
                          <a:pt x="861" y="1014"/>
                        </a:lnTo>
                        <a:lnTo>
                          <a:pt x="905" y="940"/>
                        </a:lnTo>
                        <a:lnTo>
                          <a:pt x="905" y="940"/>
                        </a:lnTo>
                        <a:lnTo>
                          <a:pt x="897" y="927"/>
                        </a:lnTo>
                        <a:lnTo>
                          <a:pt x="893" y="913"/>
                        </a:lnTo>
                        <a:lnTo>
                          <a:pt x="889" y="901"/>
                        </a:lnTo>
                        <a:lnTo>
                          <a:pt x="887" y="887"/>
                        </a:lnTo>
                        <a:lnTo>
                          <a:pt x="887" y="875"/>
                        </a:lnTo>
                        <a:lnTo>
                          <a:pt x="887" y="863"/>
                        </a:lnTo>
                        <a:lnTo>
                          <a:pt x="891" y="851"/>
                        </a:lnTo>
                        <a:lnTo>
                          <a:pt x="895" y="839"/>
                        </a:lnTo>
                        <a:lnTo>
                          <a:pt x="905" y="817"/>
                        </a:lnTo>
                        <a:lnTo>
                          <a:pt x="921" y="795"/>
                        </a:lnTo>
                        <a:lnTo>
                          <a:pt x="941" y="775"/>
                        </a:lnTo>
                        <a:lnTo>
                          <a:pt x="962" y="756"/>
                        </a:lnTo>
                        <a:lnTo>
                          <a:pt x="962" y="756"/>
                        </a:lnTo>
                        <a:lnTo>
                          <a:pt x="952" y="742"/>
                        </a:lnTo>
                        <a:lnTo>
                          <a:pt x="943" y="726"/>
                        </a:lnTo>
                        <a:lnTo>
                          <a:pt x="937" y="710"/>
                        </a:lnTo>
                        <a:lnTo>
                          <a:pt x="933" y="694"/>
                        </a:lnTo>
                        <a:lnTo>
                          <a:pt x="931" y="678"/>
                        </a:lnTo>
                        <a:lnTo>
                          <a:pt x="935" y="662"/>
                        </a:lnTo>
                        <a:lnTo>
                          <a:pt x="941" y="646"/>
                        </a:lnTo>
                        <a:lnTo>
                          <a:pt x="952" y="632"/>
                        </a:lnTo>
                        <a:lnTo>
                          <a:pt x="952" y="632"/>
                        </a:lnTo>
                        <a:lnTo>
                          <a:pt x="974" y="608"/>
                        </a:lnTo>
                        <a:lnTo>
                          <a:pt x="1000" y="589"/>
                        </a:lnTo>
                        <a:lnTo>
                          <a:pt x="1050" y="547"/>
                        </a:lnTo>
                        <a:lnTo>
                          <a:pt x="1050" y="547"/>
                        </a:lnTo>
                        <a:lnTo>
                          <a:pt x="1044" y="527"/>
                        </a:lnTo>
                        <a:lnTo>
                          <a:pt x="1042" y="509"/>
                        </a:lnTo>
                        <a:lnTo>
                          <a:pt x="1042" y="495"/>
                        </a:lnTo>
                        <a:lnTo>
                          <a:pt x="1044" y="481"/>
                        </a:lnTo>
                        <a:lnTo>
                          <a:pt x="1050" y="469"/>
                        </a:lnTo>
                        <a:lnTo>
                          <a:pt x="1060" y="457"/>
                        </a:lnTo>
                        <a:lnTo>
                          <a:pt x="1072" y="443"/>
                        </a:lnTo>
                        <a:lnTo>
                          <a:pt x="1090" y="432"/>
                        </a:lnTo>
                        <a:lnTo>
                          <a:pt x="1090" y="432"/>
                        </a:lnTo>
                        <a:lnTo>
                          <a:pt x="1074" y="414"/>
                        </a:lnTo>
                        <a:lnTo>
                          <a:pt x="1068" y="406"/>
                        </a:lnTo>
                        <a:lnTo>
                          <a:pt x="1066" y="402"/>
                        </a:lnTo>
                        <a:lnTo>
                          <a:pt x="1066" y="398"/>
                        </a:lnTo>
                        <a:lnTo>
                          <a:pt x="1066" y="398"/>
                        </a:lnTo>
                        <a:lnTo>
                          <a:pt x="1064" y="376"/>
                        </a:lnTo>
                        <a:lnTo>
                          <a:pt x="1062" y="366"/>
                        </a:lnTo>
                        <a:lnTo>
                          <a:pt x="1060" y="358"/>
                        </a:lnTo>
                        <a:lnTo>
                          <a:pt x="1052" y="344"/>
                        </a:lnTo>
                        <a:lnTo>
                          <a:pt x="1040" y="334"/>
                        </a:lnTo>
                        <a:lnTo>
                          <a:pt x="1026" y="324"/>
                        </a:lnTo>
                        <a:lnTo>
                          <a:pt x="1012" y="316"/>
                        </a:lnTo>
                        <a:lnTo>
                          <a:pt x="980" y="300"/>
                        </a:lnTo>
                        <a:lnTo>
                          <a:pt x="980" y="300"/>
                        </a:lnTo>
                        <a:lnTo>
                          <a:pt x="945" y="282"/>
                        </a:lnTo>
                        <a:lnTo>
                          <a:pt x="909" y="263"/>
                        </a:lnTo>
                        <a:lnTo>
                          <a:pt x="909" y="263"/>
                        </a:lnTo>
                        <a:lnTo>
                          <a:pt x="895" y="255"/>
                        </a:lnTo>
                        <a:lnTo>
                          <a:pt x="885" y="247"/>
                        </a:lnTo>
                        <a:lnTo>
                          <a:pt x="873" y="237"/>
                        </a:lnTo>
                        <a:lnTo>
                          <a:pt x="865" y="227"/>
                        </a:lnTo>
                        <a:lnTo>
                          <a:pt x="857" y="215"/>
                        </a:lnTo>
                        <a:lnTo>
                          <a:pt x="853" y="203"/>
                        </a:lnTo>
                        <a:lnTo>
                          <a:pt x="849" y="187"/>
                        </a:lnTo>
                        <a:lnTo>
                          <a:pt x="849" y="171"/>
                        </a:lnTo>
                        <a:lnTo>
                          <a:pt x="849" y="171"/>
                        </a:lnTo>
                        <a:lnTo>
                          <a:pt x="849" y="161"/>
                        </a:lnTo>
                        <a:lnTo>
                          <a:pt x="847" y="155"/>
                        </a:lnTo>
                        <a:lnTo>
                          <a:pt x="843" y="149"/>
                        </a:lnTo>
                        <a:lnTo>
                          <a:pt x="837" y="145"/>
                        </a:lnTo>
                        <a:lnTo>
                          <a:pt x="831" y="141"/>
                        </a:lnTo>
                        <a:lnTo>
                          <a:pt x="825" y="139"/>
                        </a:lnTo>
                        <a:lnTo>
                          <a:pt x="809" y="137"/>
                        </a:lnTo>
                        <a:lnTo>
                          <a:pt x="809" y="137"/>
                        </a:lnTo>
                        <a:lnTo>
                          <a:pt x="762" y="133"/>
                        </a:lnTo>
                        <a:lnTo>
                          <a:pt x="738" y="129"/>
                        </a:lnTo>
                        <a:lnTo>
                          <a:pt x="714" y="123"/>
                        </a:lnTo>
                        <a:lnTo>
                          <a:pt x="692" y="117"/>
                        </a:lnTo>
                        <a:lnTo>
                          <a:pt x="672" y="106"/>
                        </a:lnTo>
                        <a:lnTo>
                          <a:pt x="650" y="94"/>
                        </a:lnTo>
                        <a:lnTo>
                          <a:pt x="632" y="76"/>
                        </a:lnTo>
                        <a:lnTo>
                          <a:pt x="632" y="76"/>
                        </a:lnTo>
                        <a:lnTo>
                          <a:pt x="624" y="70"/>
                        </a:lnTo>
                        <a:lnTo>
                          <a:pt x="615" y="64"/>
                        </a:lnTo>
                        <a:lnTo>
                          <a:pt x="593" y="58"/>
                        </a:lnTo>
                        <a:lnTo>
                          <a:pt x="593" y="58"/>
                        </a:lnTo>
                        <a:lnTo>
                          <a:pt x="543" y="50"/>
                        </a:lnTo>
                        <a:lnTo>
                          <a:pt x="493" y="42"/>
                        </a:lnTo>
                        <a:lnTo>
                          <a:pt x="469" y="36"/>
                        </a:lnTo>
                        <a:lnTo>
                          <a:pt x="446" y="28"/>
                        </a:lnTo>
                        <a:lnTo>
                          <a:pt x="422" y="18"/>
                        </a:lnTo>
                        <a:lnTo>
                          <a:pt x="398" y="2"/>
                        </a:lnTo>
                        <a:lnTo>
                          <a:pt x="398" y="2"/>
                        </a:lnTo>
                        <a:lnTo>
                          <a:pt x="392" y="0"/>
                        </a:lnTo>
                        <a:lnTo>
                          <a:pt x="382" y="0"/>
                        </a:lnTo>
                        <a:lnTo>
                          <a:pt x="382" y="0"/>
                        </a:lnTo>
                        <a:lnTo>
                          <a:pt x="366" y="2"/>
                        </a:lnTo>
                        <a:lnTo>
                          <a:pt x="344" y="6"/>
                        </a:lnTo>
                        <a:lnTo>
                          <a:pt x="320" y="14"/>
                        </a:lnTo>
                        <a:lnTo>
                          <a:pt x="298" y="22"/>
                        </a:lnTo>
                        <a:lnTo>
                          <a:pt x="277" y="32"/>
                        </a:lnTo>
                        <a:lnTo>
                          <a:pt x="259" y="44"/>
                        </a:lnTo>
                        <a:lnTo>
                          <a:pt x="245" y="54"/>
                        </a:lnTo>
                        <a:lnTo>
                          <a:pt x="235" y="64"/>
                        </a:lnTo>
                        <a:lnTo>
                          <a:pt x="235" y="64"/>
                        </a:lnTo>
                        <a:lnTo>
                          <a:pt x="225" y="82"/>
                        </a:lnTo>
                        <a:lnTo>
                          <a:pt x="217" y="90"/>
                        </a:lnTo>
                        <a:lnTo>
                          <a:pt x="211" y="96"/>
                        </a:lnTo>
                        <a:lnTo>
                          <a:pt x="203" y="102"/>
                        </a:lnTo>
                        <a:lnTo>
                          <a:pt x="195" y="106"/>
                        </a:lnTo>
                        <a:lnTo>
                          <a:pt x="185" y="108"/>
                        </a:lnTo>
                        <a:lnTo>
                          <a:pt x="177" y="109"/>
                        </a:lnTo>
                        <a:lnTo>
                          <a:pt x="177" y="109"/>
                        </a:lnTo>
                        <a:lnTo>
                          <a:pt x="163" y="108"/>
                        </a:lnTo>
                        <a:lnTo>
                          <a:pt x="147" y="102"/>
                        </a:lnTo>
                        <a:lnTo>
                          <a:pt x="147" y="102"/>
                        </a:lnTo>
                        <a:lnTo>
                          <a:pt x="133" y="98"/>
                        </a:lnTo>
                        <a:lnTo>
                          <a:pt x="121" y="98"/>
                        </a:lnTo>
                        <a:lnTo>
                          <a:pt x="121" y="98"/>
                        </a:lnTo>
                        <a:lnTo>
                          <a:pt x="114" y="98"/>
                        </a:lnTo>
                        <a:lnTo>
                          <a:pt x="106" y="100"/>
                        </a:lnTo>
                        <a:lnTo>
                          <a:pt x="100" y="102"/>
                        </a:lnTo>
                        <a:lnTo>
                          <a:pt x="94" y="106"/>
                        </a:lnTo>
                        <a:lnTo>
                          <a:pt x="82" y="117"/>
                        </a:lnTo>
                        <a:lnTo>
                          <a:pt x="74" y="133"/>
                        </a:lnTo>
                        <a:lnTo>
                          <a:pt x="74" y="13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en-US"/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pl-PL"/>
                  </a:p>
                </p:txBody>
              </p:sp>
            </p:grpSp>
          </p:grpSp>
          <p:sp>
            <p:nvSpPr>
              <p:cNvPr id="178" name="Owal 177">
                <a:extLst>
                  <a:ext uri="{FF2B5EF4-FFF2-40B4-BE49-F238E27FC236}">
                    <a16:creationId xmlns:a16="http://schemas.microsoft.com/office/drawing/2014/main" id="{8D7ECD7D-89A0-45B0-AAC8-616CEAED95FD}"/>
                  </a:ext>
                </a:extLst>
              </p:cNvPr>
              <p:cNvSpPr/>
              <p:nvPr/>
            </p:nvSpPr>
            <p:spPr>
              <a:xfrm>
                <a:off x="2701324" y="2318559"/>
                <a:ext cx="278782" cy="2249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79" name="Owal 178">
                <a:extLst>
                  <a:ext uri="{FF2B5EF4-FFF2-40B4-BE49-F238E27FC236}">
                    <a16:creationId xmlns:a16="http://schemas.microsoft.com/office/drawing/2014/main" id="{F3E6AA82-5A83-4D7B-884E-76A29A141D9F}"/>
                  </a:ext>
                </a:extLst>
              </p:cNvPr>
              <p:cNvSpPr/>
              <p:nvPr/>
            </p:nvSpPr>
            <p:spPr>
              <a:xfrm>
                <a:off x="2792679" y="2230946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80" name="Owal 179">
                <a:extLst>
                  <a:ext uri="{FF2B5EF4-FFF2-40B4-BE49-F238E27FC236}">
                    <a16:creationId xmlns:a16="http://schemas.microsoft.com/office/drawing/2014/main" id="{28F2542D-A354-47C3-B7B5-897088FF272B}"/>
                  </a:ext>
                </a:extLst>
              </p:cNvPr>
              <p:cNvSpPr/>
              <p:nvPr/>
            </p:nvSpPr>
            <p:spPr>
              <a:xfrm>
                <a:off x="2875945" y="2125384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81" name="Owal 180">
                <a:extLst>
                  <a:ext uri="{FF2B5EF4-FFF2-40B4-BE49-F238E27FC236}">
                    <a16:creationId xmlns:a16="http://schemas.microsoft.com/office/drawing/2014/main" id="{F9C67428-E433-4B06-BB7B-5314D0CD94EF}"/>
                  </a:ext>
                </a:extLst>
              </p:cNvPr>
              <p:cNvSpPr/>
              <p:nvPr/>
            </p:nvSpPr>
            <p:spPr>
              <a:xfrm>
                <a:off x="2866009" y="2073034"/>
                <a:ext cx="278296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82" name="Owal 181">
                <a:extLst>
                  <a:ext uri="{FF2B5EF4-FFF2-40B4-BE49-F238E27FC236}">
                    <a16:creationId xmlns:a16="http://schemas.microsoft.com/office/drawing/2014/main" id="{961CAF53-90F7-4E65-9BDA-F5D8F2C3C373}"/>
                  </a:ext>
                </a:extLst>
              </p:cNvPr>
              <p:cNvSpPr/>
              <p:nvPr/>
            </p:nvSpPr>
            <p:spPr>
              <a:xfrm>
                <a:off x="2805199" y="1904524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83" name="Owal 182">
                <a:extLst>
                  <a:ext uri="{FF2B5EF4-FFF2-40B4-BE49-F238E27FC236}">
                    <a16:creationId xmlns:a16="http://schemas.microsoft.com/office/drawing/2014/main" id="{3399017C-C630-41C4-A75A-7778749D575B}"/>
                  </a:ext>
                </a:extLst>
              </p:cNvPr>
              <p:cNvSpPr/>
              <p:nvPr/>
            </p:nvSpPr>
            <p:spPr>
              <a:xfrm>
                <a:off x="2786807" y="1970392"/>
                <a:ext cx="168341" cy="2065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84" name="Owal 183">
                <a:extLst>
                  <a:ext uri="{FF2B5EF4-FFF2-40B4-BE49-F238E27FC236}">
                    <a16:creationId xmlns:a16="http://schemas.microsoft.com/office/drawing/2014/main" id="{D58F7966-7E4D-49DA-8787-8254556EA3CD}"/>
                  </a:ext>
                </a:extLst>
              </p:cNvPr>
              <p:cNvSpPr/>
              <p:nvPr/>
            </p:nvSpPr>
            <p:spPr>
              <a:xfrm>
                <a:off x="2587860" y="2302316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85" name="Owal 184">
                <a:extLst>
                  <a:ext uri="{FF2B5EF4-FFF2-40B4-BE49-F238E27FC236}">
                    <a16:creationId xmlns:a16="http://schemas.microsoft.com/office/drawing/2014/main" id="{D0821AC2-9EE1-4DE8-A5DB-8A96EB93B0E2}"/>
                  </a:ext>
                </a:extLst>
              </p:cNvPr>
              <p:cNvSpPr/>
              <p:nvPr/>
            </p:nvSpPr>
            <p:spPr>
              <a:xfrm>
                <a:off x="2465987" y="2252287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86" name="Owal 185">
                <a:extLst>
                  <a:ext uri="{FF2B5EF4-FFF2-40B4-BE49-F238E27FC236}">
                    <a16:creationId xmlns:a16="http://schemas.microsoft.com/office/drawing/2014/main" id="{6FAFE605-E1B0-4A95-9D5F-0F9921A6F957}"/>
                  </a:ext>
                </a:extLst>
              </p:cNvPr>
              <p:cNvSpPr/>
              <p:nvPr/>
            </p:nvSpPr>
            <p:spPr>
              <a:xfrm>
                <a:off x="2343109" y="2215774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87" name="Owal 186">
                <a:extLst>
                  <a:ext uri="{FF2B5EF4-FFF2-40B4-BE49-F238E27FC236}">
                    <a16:creationId xmlns:a16="http://schemas.microsoft.com/office/drawing/2014/main" id="{9586998B-36E7-4B34-A187-E0AE9E98AA2D}"/>
                  </a:ext>
                </a:extLst>
              </p:cNvPr>
              <p:cNvSpPr/>
              <p:nvPr/>
            </p:nvSpPr>
            <p:spPr>
              <a:xfrm>
                <a:off x="2234150" y="2239316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88" name="Owal 187">
                <a:extLst>
                  <a:ext uri="{FF2B5EF4-FFF2-40B4-BE49-F238E27FC236}">
                    <a16:creationId xmlns:a16="http://schemas.microsoft.com/office/drawing/2014/main" id="{B79873B0-FEE8-4AF4-87BF-13B23B68ECA9}"/>
                  </a:ext>
                </a:extLst>
              </p:cNvPr>
              <p:cNvSpPr/>
              <p:nvPr/>
            </p:nvSpPr>
            <p:spPr>
              <a:xfrm>
                <a:off x="2199590" y="2287144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89" name="Owal 188">
                <a:extLst>
                  <a:ext uri="{FF2B5EF4-FFF2-40B4-BE49-F238E27FC236}">
                    <a16:creationId xmlns:a16="http://schemas.microsoft.com/office/drawing/2014/main" id="{E22969A9-9BEB-48BA-8F3B-18471FB13855}"/>
                  </a:ext>
                </a:extLst>
              </p:cNvPr>
              <p:cNvSpPr/>
              <p:nvPr/>
            </p:nvSpPr>
            <p:spPr>
              <a:xfrm>
                <a:off x="2779986" y="2412113"/>
                <a:ext cx="266308" cy="2589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90" name="Owal 189">
                <a:extLst>
                  <a:ext uri="{FF2B5EF4-FFF2-40B4-BE49-F238E27FC236}">
                    <a16:creationId xmlns:a16="http://schemas.microsoft.com/office/drawing/2014/main" id="{6263E101-8218-44A1-B9F3-DD92F7707745}"/>
                  </a:ext>
                </a:extLst>
              </p:cNvPr>
              <p:cNvSpPr/>
              <p:nvPr/>
            </p:nvSpPr>
            <p:spPr>
              <a:xfrm>
                <a:off x="2887941" y="2505666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91" name="Owal 190">
                <a:extLst>
                  <a:ext uri="{FF2B5EF4-FFF2-40B4-BE49-F238E27FC236}">
                    <a16:creationId xmlns:a16="http://schemas.microsoft.com/office/drawing/2014/main" id="{91F361A0-7D74-4546-A6EE-8B6C8B2F8377}"/>
                  </a:ext>
                </a:extLst>
              </p:cNvPr>
              <p:cNvSpPr/>
              <p:nvPr/>
            </p:nvSpPr>
            <p:spPr>
              <a:xfrm>
                <a:off x="2921871" y="2548418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92" name="Owal 191">
                <a:extLst>
                  <a:ext uri="{FF2B5EF4-FFF2-40B4-BE49-F238E27FC236}">
                    <a16:creationId xmlns:a16="http://schemas.microsoft.com/office/drawing/2014/main" id="{FCE422B6-19B1-4A0B-922C-B883B4229AD1}"/>
                  </a:ext>
                </a:extLst>
              </p:cNvPr>
              <p:cNvSpPr/>
              <p:nvPr/>
            </p:nvSpPr>
            <p:spPr>
              <a:xfrm>
                <a:off x="2935247" y="2563590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93" name="Owal 192">
                <a:extLst>
                  <a:ext uri="{FF2B5EF4-FFF2-40B4-BE49-F238E27FC236}">
                    <a16:creationId xmlns:a16="http://schemas.microsoft.com/office/drawing/2014/main" id="{EE0F3223-CDBC-4CCD-B167-F877FC74B118}"/>
                  </a:ext>
                </a:extLst>
              </p:cNvPr>
              <p:cNvSpPr/>
              <p:nvPr/>
            </p:nvSpPr>
            <p:spPr>
              <a:xfrm>
                <a:off x="2144067" y="2293967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38" name="Grupa 137">
              <a:extLst>
                <a:ext uri="{FF2B5EF4-FFF2-40B4-BE49-F238E27FC236}">
                  <a16:creationId xmlns:a16="http://schemas.microsoft.com/office/drawing/2014/main" id="{BBE23FED-09C9-4B33-86F5-7D3F3F0AB63D}"/>
                </a:ext>
              </a:extLst>
            </p:cNvPr>
            <p:cNvGrpSpPr/>
            <p:nvPr/>
          </p:nvGrpSpPr>
          <p:grpSpPr>
            <a:xfrm>
              <a:off x="3250229" y="3795755"/>
              <a:ext cx="765236" cy="642321"/>
              <a:chOff x="2359242" y="2512087"/>
              <a:chExt cx="2140222" cy="1796455"/>
            </a:xfrm>
            <a:solidFill>
              <a:srgbClr val="FFCA21"/>
            </a:solidFill>
          </p:grpSpPr>
          <p:sp>
            <p:nvSpPr>
              <p:cNvPr id="166" name="Freeform 5">
                <a:extLst>
                  <a:ext uri="{FF2B5EF4-FFF2-40B4-BE49-F238E27FC236}">
                    <a16:creationId xmlns:a16="http://schemas.microsoft.com/office/drawing/2014/main" id="{C8F52BD2-C803-4F56-9367-7A5759226C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1360" y="2512087"/>
                <a:ext cx="1618104" cy="1649523"/>
              </a:xfrm>
              <a:custGeom>
                <a:avLst/>
                <a:gdLst>
                  <a:gd name="T0" fmla="*/ 1622 w 1751"/>
                  <a:gd name="T1" fmla="*/ 809 h 1785"/>
                  <a:gd name="T2" fmla="*/ 1459 w 1751"/>
                  <a:gd name="T3" fmla="*/ 719 h 1785"/>
                  <a:gd name="T4" fmla="*/ 1429 w 1751"/>
                  <a:gd name="T5" fmla="*/ 640 h 1785"/>
                  <a:gd name="T6" fmla="*/ 1447 w 1751"/>
                  <a:gd name="T7" fmla="*/ 552 h 1785"/>
                  <a:gd name="T8" fmla="*/ 1381 w 1751"/>
                  <a:gd name="T9" fmla="*/ 503 h 1785"/>
                  <a:gd name="T10" fmla="*/ 1322 w 1751"/>
                  <a:gd name="T11" fmla="*/ 463 h 1785"/>
                  <a:gd name="T12" fmla="*/ 1185 w 1751"/>
                  <a:gd name="T13" fmla="*/ 395 h 1785"/>
                  <a:gd name="T14" fmla="*/ 1099 w 1751"/>
                  <a:gd name="T15" fmla="*/ 262 h 1785"/>
                  <a:gd name="T16" fmla="*/ 1049 w 1751"/>
                  <a:gd name="T17" fmla="*/ 207 h 1785"/>
                  <a:gd name="T18" fmla="*/ 1016 w 1751"/>
                  <a:gd name="T19" fmla="*/ 42 h 1785"/>
                  <a:gd name="T20" fmla="*/ 831 w 1751"/>
                  <a:gd name="T21" fmla="*/ 59 h 1785"/>
                  <a:gd name="T22" fmla="*/ 666 w 1751"/>
                  <a:gd name="T23" fmla="*/ 113 h 1785"/>
                  <a:gd name="T24" fmla="*/ 618 w 1751"/>
                  <a:gd name="T25" fmla="*/ 157 h 1785"/>
                  <a:gd name="T26" fmla="*/ 560 w 1751"/>
                  <a:gd name="T27" fmla="*/ 163 h 1785"/>
                  <a:gd name="T28" fmla="*/ 513 w 1751"/>
                  <a:gd name="T29" fmla="*/ 183 h 1785"/>
                  <a:gd name="T30" fmla="*/ 463 w 1751"/>
                  <a:gd name="T31" fmla="*/ 246 h 1785"/>
                  <a:gd name="T32" fmla="*/ 298 w 1751"/>
                  <a:gd name="T33" fmla="*/ 242 h 1785"/>
                  <a:gd name="T34" fmla="*/ 213 w 1751"/>
                  <a:gd name="T35" fmla="*/ 236 h 1785"/>
                  <a:gd name="T36" fmla="*/ 181 w 1751"/>
                  <a:gd name="T37" fmla="*/ 278 h 1785"/>
                  <a:gd name="T38" fmla="*/ 185 w 1751"/>
                  <a:gd name="T39" fmla="*/ 342 h 1785"/>
                  <a:gd name="T40" fmla="*/ 81 w 1751"/>
                  <a:gd name="T41" fmla="*/ 433 h 1785"/>
                  <a:gd name="T42" fmla="*/ 83 w 1751"/>
                  <a:gd name="T43" fmla="*/ 489 h 1785"/>
                  <a:gd name="T44" fmla="*/ 101 w 1751"/>
                  <a:gd name="T45" fmla="*/ 543 h 1785"/>
                  <a:gd name="T46" fmla="*/ 34 w 1751"/>
                  <a:gd name="T47" fmla="*/ 620 h 1785"/>
                  <a:gd name="T48" fmla="*/ 44 w 1751"/>
                  <a:gd name="T49" fmla="*/ 702 h 1785"/>
                  <a:gd name="T50" fmla="*/ 0 w 1751"/>
                  <a:gd name="T51" fmla="*/ 801 h 1785"/>
                  <a:gd name="T52" fmla="*/ 40 w 1751"/>
                  <a:gd name="T53" fmla="*/ 827 h 1785"/>
                  <a:gd name="T54" fmla="*/ 141 w 1751"/>
                  <a:gd name="T55" fmla="*/ 853 h 1785"/>
                  <a:gd name="T56" fmla="*/ 280 w 1751"/>
                  <a:gd name="T57" fmla="*/ 843 h 1785"/>
                  <a:gd name="T58" fmla="*/ 362 w 1751"/>
                  <a:gd name="T59" fmla="*/ 896 h 1785"/>
                  <a:gd name="T60" fmla="*/ 421 w 1751"/>
                  <a:gd name="T61" fmla="*/ 972 h 1785"/>
                  <a:gd name="T62" fmla="*/ 461 w 1751"/>
                  <a:gd name="T63" fmla="*/ 1091 h 1785"/>
                  <a:gd name="T64" fmla="*/ 483 w 1751"/>
                  <a:gd name="T65" fmla="*/ 1111 h 1785"/>
                  <a:gd name="T66" fmla="*/ 586 w 1751"/>
                  <a:gd name="T67" fmla="*/ 1115 h 1785"/>
                  <a:gd name="T68" fmla="*/ 630 w 1751"/>
                  <a:gd name="T69" fmla="*/ 1133 h 1785"/>
                  <a:gd name="T70" fmla="*/ 670 w 1751"/>
                  <a:gd name="T71" fmla="*/ 1195 h 1785"/>
                  <a:gd name="T72" fmla="*/ 684 w 1751"/>
                  <a:gd name="T73" fmla="*/ 1286 h 1785"/>
                  <a:gd name="T74" fmla="*/ 636 w 1751"/>
                  <a:gd name="T75" fmla="*/ 1342 h 1785"/>
                  <a:gd name="T76" fmla="*/ 574 w 1751"/>
                  <a:gd name="T77" fmla="*/ 1374 h 1785"/>
                  <a:gd name="T78" fmla="*/ 618 w 1751"/>
                  <a:gd name="T79" fmla="*/ 1471 h 1785"/>
                  <a:gd name="T80" fmla="*/ 594 w 1751"/>
                  <a:gd name="T81" fmla="*/ 1537 h 1785"/>
                  <a:gd name="T82" fmla="*/ 620 w 1751"/>
                  <a:gd name="T83" fmla="*/ 1598 h 1785"/>
                  <a:gd name="T84" fmla="*/ 753 w 1751"/>
                  <a:gd name="T85" fmla="*/ 1692 h 1785"/>
                  <a:gd name="T86" fmla="*/ 825 w 1751"/>
                  <a:gd name="T87" fmla="*/ 1692 h 1785"/>
                  <a:gd name="T88" fmla="*/ 914 w 1751"/>
                  <a:gd name="T89" fmla="*/ 1733 h 1785"/>
                  <a:gd name="T90" fmla="*/ 1034 w 1751"/>
                  <a:gd name="T91" fmla="*/ 1781 h 1785"/>
                  <a:gd name="T92" fmla="*/ 1125 w 1751"/>
                  <a:gd name="T93" fmla="*/ 1751 h 1785"/>
                  <a:gd name="T94" fmla="*/ 1167 w 1751"/>
                  <a:gd name="T95" fmla="*/ 1684 h 1785"/>
                  <a:gd name="T96" fmla="*/ 1177 w 1751"/>
                  <a:gd name="T97" fmla="*/ 1562 h 1785"/>
                  <a:gd name="T98" fmla="*/ 1105 w 1751"/>
                  <a:gd name="T99" fmla="*/ 1405 h 1785"/>
                  <a:gd name="T100" fmla="*/ 1089 w 1751"/>
                  <a:gd name="T101" fmla="*/ 1368 h 1785"/>
                  <a:gd name="T102" fmla="*/ 1105 w 1751"/>
                  <a:gd name="T103" fmla="*/ 1332 h 1785"/>
                  <a:gd name="T104" fmla="*/ 1167 w 1751"/>
                  <a:gd name="T105" fmla="*/ 1302 h 1785"/>
                  <a:gd name="T106" fmla="*/ 1189 w 1751"/>
                  <a:gd name="T107" fmla="*/ 1214 h 1785"/>
                  <a:gd name="T108" fmla="*/ 1209 w 1751"/>
                  <a:gd name="T109" fmla="*/ 1103 h 1785"/>
                  <a:gd name="T110" fmla="*/ 1205 w 1751"/>
                  <a:gd name="T111" fmla="*/ 1053 h 1785"/>
                  <a:gd name="T112" fmla="*/ 1387 w 1751"/>
                  <a:gd name="T113" fmla="*/ 1006 h 1785"/>
                  <a:gd name="T114" fmla="*/ 1519 w 1751"/>
                  <a:gd name="T115" fmla="*/ 978 h 1785"/>
                  <a:gd name="T116" fmla="*/ 1550 w 1751"/>
                  <a:gd name="T117" fmla="*/ 942 h 1785"/>
                  <a:gd name="T118" fmla="*/ 1594 w 1751"/>
                  <a:gd name="T119" fmla="*/ 942 h 1785"/>
                  <a:gd name="T120" fmla="*/ 1656 w 1751"/>
                  <a:gd name="T121" fmla="*/ 948 h 1785"/>
                  <a:gd name="T122" fmla="*/ 1741 w 1751"/>
                  <a:gd name="T123" fmla="*/ 841 h 1785"/>
                  <a:gd name="T124" fmla="*/ 1698 w 1751"/>
                  <a:gd name="T125" fmla="*/ 817 h 17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751" h="1785">
                    <a:moveTo>
                      <a:pt x="1698" y="817"/>
                    </a:moveTo>
                    <a:lnTo>
                      <a:pt x="1698" y="817"/>
                    </a:lnTo>
                    <a:lnTo>
                      <a:pt x="1698" y="817"/>
                    </a:lnTo>
                    <a:lnTo>
                      <a:pt x="1690" y="817"/>
                    </a:lnTo>
                    <a:lnTo>
                      <a:pt x="1690" y="817"/>
                    </a:lnTo>
                    <a:lnTo>
                      <a:pt x="1654" y="815"/>
                    </a:lnTo>
                    <a:lnTo>
                      <a:pt x="1622" y="809"/>
                    </a:lnTo>
                    <a:lnTo>
                      <a:pt x="1590" y="799"/>
                    </a:lnTo>
                    <a:lnTo>
                      <a:pt x="1562" y="787"/>
                    </a:lnTo>
                    <a:lnTo>
                      <a:pt x="1535" y="773"/>
                    </a:lnTo>
                    <a:lnTo>
                      <a:pt x="1509" y="755"/>
                    </a:lnTo>
                    <a:lnTo>
                      <a:pt x="1483" y="737"/>
                    </a:lnTo>
                    <a:lnTo>
                      <a:pt x="1459" y="719"/>
                    </a:lnTo>
                    <a:lnTo>
                      <a:pt x="1459" y="719"/>
                    </a:lnTo>
                    <a:lnTo>
                      <a:pt x="1449" y="708"/>
                    </a:lnTo>
                    <a:lnTo>
                      <a:pt x="1439" y="698"/>
                    </a:lnTo>
                    <a:lnTo>
                      <a:pt x="1433" y="686"/>
                    </a:lnTo>
                    <a:lnTo>
                      <a:pt x="1429" y="676"/>
                    </a:lnTo>
                    <a:lnTo>
                      <a:pt x="1427" y="666"/>
                    </a:lnTo>
                    <a:lnTo>
                      <a:pt x="1427" y="656"/>
                    </a:lnTo>
                    <a:lnTo>
                      <a:pt x="1429" y="640"/>
                    </a:lnTo>
                    <a:lnTo>
                      <a:pt x="1429" y="640"/>
                    </a:lnTo>
                    <a:lnTo>
                      <a:pt x="1433" y="626"/>
                    </a:lnTo>
                    <a:lnTo>
                      <a:pt x="1439" y="614"/>
                    </a:lnTo>
                    <a:lnTo>
                      <a:pt x="1451" y="592"/>
                    </a:lnTo>
                    <a:lnTo>
                      <a:pt x="1451" y="592"/>
                    </a:lnTo>
                    <a:lnTo>
                      <a:pt x="1447" y="552"/>
                    </a:lnTo>
                    <a:lnTo>
                      <a:pt x="1447" y="552"/>
                    </a:lnTo>
                    <a:lnTo>
                      <a:pt x="1429" y="519"/>
                    </a:lnTo>
                    <a:lnTo>
                      <a:pt x="1429" y="519"/>
                    </a:lnTo>
                    <a:lnTo>
                      <a:pt x="1423" y="509"/>
                    </a:lnTo>
                    <a:lnTo>
                      <a:pt x="1423" y="509"/>
                    </a:lnTo>
                    <a:lnTo>
                      <a:pt x="1403" y="507"/>
                    </a:lnTo>
                    <a:lnTo>
                      <a:pt x="1393" y="505"/>
                    </a:lnTo>
                    <a:lnTo>
                      <a:pt x="1381" y="503"/>
                    </a:lnTo>
                    <a:lnTo>
                      <a:pt x="1370" y="497"/>
                    </a:lnTo>
                    <a:lnTo>
                      <a:pt x="1358" y="491"/>
                    </a:lnTo>
                    <a:lnTo>
                      <a:pt x="1348" y="483"/>
                    </a:lnTo>
                    <a:lnTo>
                      <a:pt x="1338" y="471"/>
                    </a:lnTo>
                    <a:lnTo>
                      <a:pt x="1338" y="471"/>
                    </a:lnTo>
                    <a:lnTo>
                      <a:pt x="1322" y="463"/>
                    </a:lnTo>
                    <a:lnTo>
                      <a:pt x="1322" y="463"/>
                    </a:lnTo>
                    <a:lnTo>
                      <a:pt x="1302" y="461"/>
                    </a:lnTo>
                    <a:lnTo>
                      <a:pt x="1302" y="461"/>
                    </a:lnTo>
                    <a:lnTo>
                      <a:pt x="1274" y="455"/>
                    </a:lnTo>
                    <a:lnTo>
                      <a:pt x="1250" y="445"/>
                    </a:lnTo>
                    <a:lnTo>
                      <a:pt x="1226" y="431"/>
                    </a:lnTo>
                    <a:lnTo>
                      <a:pt x="1205" y="415"/>
                    </a:lnTo>
                    <a:lnTo>
                      <a:pt x="1185" y="395"/>
                    </a:lnTo>
                    <a:lnTo>
                      <a:pt x="1167" y="372"/>
                    </a:lnTo>
                    <a:lnTo>
                      <a:pt x="1151" y="346"/>
                    </a:lnTo>
                    <a:lnTo>
                      <a:pt x="1139" y="316"/>
                    </a:lnTo>
                    <a:lnTo>
                      <a:pt x="1139" y="316"/>
                    </a:lnTo>
                    <a:lnTo>
                      <a:pt x="1133" y="304"/>
                    </a:lnTo>
                    <a:lnTo>
                      <a:pt x="1123" y="290"/>
                    </a:lnTo>
                    <a:lnTo>
                      <a:pt x="1099" y="262"/>
                    </a:lnTo>
                    <a:lnTo>
                      <a:pt x="1099" y="262"/>
                    </a:lnTo>
                    <a:lnTo>
                      <a:pt x="1083" y="246"/>
                    </a:lnTo>
                    <a:lnTo>
                      <a:pt x="1069" y="228"/>
                    </a:lnTo>
                    <a:lnTo>
                      <a:pt x="1069" y="228"/>
                    </a:lnTo>
                    <a:lnTo>
                      <a:pt x="1059" y="218"/>
                    </a:lnTo>
                    <a:lnTo>
                      <a:pt x="1059" y="218"/>
                    </a:lnTo>
                    <a:lnTo>
                      <a:pt x="1049" y="207"/>
                    </a:lnTo>
                    <a:lnTo>
                      <a:pt x="1040" y="195"/>
                    </a:lnTo>
                    <a:lnTo>
                      <a:pt x="1032" y="179"/>
                    </a:lnTo>
                    <a:lnTo>
                      <a:pt x="1028" y="161"/>
                    </a:lnTo>
                    <a:lnTo>
                      <a:pt x="1028" y="161"/>
                    </a:lnTo>
                    <a:lnTo>
                      <a:pt x="1022" y="123"/>
                    </a:lnTo>
                    <a:lnTo>
                      <a:pt x="1018" y="83"/>
                    </a:lnTo>
                    <a:lnTo>
                      <a:pt x="1016" y="42"/>
                    </a:lnTo>
                    <a:lnTo>
                      <a:pt x="1016" y="0"/>
                    </a:lnTo>
                    <a:lnTo>
                      <a:pt x="1016" y="0"/>
                    </a:lnTo>
                    <a:lnTo>
                      <a:pt x="942" y="20"/>
                    </a:lnTo>
                    <a:lnTo>
                      <a:pt x="942" y="20"/>
                    </a:lnTo>
                    <a:lnTo>
                      <a:pt x="886" y="40"/>
                    </a:lnTo>
                    <a:lnTo>
                      <a:pt x="831" y="59"/>
                    </a:lnTo>
                    <a:lnTo>
                      <a:pt x="831" y="59"/>
                    </a:lnTo>
                    <a:lnTo>
                      <a:pt x="777" y="77"/>
                    </a:lnTo>
                    <a:lnTo>
                      <a:pt x="721" y="95"/>
                    </a:lnTo>
                    <a:lnTo>
                      <a:pt x="721" y="95"/>
                    </a:lnTo>
                    <a:lnTo>
                      <a:pt x="706" y="99"/>
                    </a:lnTo>
                    <a:lnTo>
                      <a:pt x="706" y="99"/>
                    </a:lnTo>
                    <a:lnTo>
                      <a:pt x="684" y="107"/>
                    </a:lnTo>
                    <a:lnTo>
                      <a:pt x="666" y="113"/>
                    </a:lnTo>
                    <a:lnTo>
                      <a:pt x="652" y="123"/>
                    </a:lnTo>
                    <a:lnTo>
                      <a:pt x="646" y="129"/>
                    </a:lnTo>
                    <a:lnTo>
                      <a:pt x="642" y="137"/>
                    </a:lnTo>
                    <a:lnTo>
                      <a:pt x="642" y="137"/>
                    </a:lnTo>
                    <a:lnTo>
                      <a:pt x="634" y="145"/>
                    </a:lnTo>
                    <a:lnTo>
                      <a:pt x="626" y="151"/>
                    </a:lnTo>
                    <a:lnTo>
                      <a:pt x="618" y="157"/>
                    </a:lnTo>
                    <a:lnTo>
                      <a:pt x="608" y="159"/>
                    </a:lnTo>
                    <a:lnTo>
                      <a:pt x="590" y="163"/>
                    </a:lnTo>
                    <a:lnTo>
                      <a:pt x="574" y="163"/>
                    </a:lnTo>
                    <a:lnTo>
                      <a:pt x="574" y="163"/>
                    </a:lnTo>
                    <a:lnTo>
                      <a:pt x="566" y="163"/>
                    </a:lnTo>
                    <a:lnTo>
                      <a:pt x="566" y="163"/>
                    </a:lnTo>
                    <a:lnTo>
                      <a:pt x="560" y="163"/>
                    </a:lnTo>
                    <a:lnTo>
                      <a:pt x="560" y="163"/>
                    </a:lnTo>
                    <a:lnTo>
                      <a:pt x="547" y="163"/>
                    </a:lnTo>
                    <a:lnTo>
                      <a:pt x="537" y="165"/>
                    </a:lnTo>
                    <a:lnTo>
                      <a:pt x="527" y="169"/>
                    </a:lnTo>
                    <a:lnTo>
                      <a:pt x="521" y="173"/>
                    </a:lnTo>
                    <a:lnTo>
                      <a:pt x="515" y="177"/>
                    </a:lnTo>
                    <a:lnTo>
                      <a:pt x="513" y="183"/>
                    </a:lnTo>
                    <a:lnTo>
                      <a:pt x="507" y="195"/>
                    </a:lnTo>
                    <a:lnTo>
                      <a:pt x="507" y="195"/>
                    </a:lnTo>
                    <a:lnTo>
                      <a:pt x="501" y="209"/>
                    </a:lnTo>
                    <a:lnTo>
                      <a:pt x="493" y="220"/>
                    </a:lnTo>
                    <a:lnTo>
                      <a:pt x="485" y="230"/>
                    </a:lnTo>
                    <a:lnTo>
                      <a:pt x="475" y="240"/>
                    </a:lnTo>
                    <a:lnTo>
                      <a:pt x="463" y="246"/>
                    </a:lnTo>
                    <a:lnTo>
                      <a:pt x="451" y="252"/>
                    </a:lnTo>
                    <a:lnTo>
                      <a:pt x="435" y="254"/>
                    </a:lnTo>
                    <a:lnTo>
                      <a:pt x="421" y="256"/>
                    </a:lnTo>
                    <a:lnTo>
                      <a:pt x="421" y="256"/>
                    </a:lnTo>
                    <a:lnTo>
                      <a:pt x="397" y="254"/>
                    </a:lnTo>
                    <a:lnTo>
                      <a:pt x="397" y="254"/>
                    </a:lnTo>
                    <a:lnTo>
                      <a:pt x="298" y="242"/>
                    </a:lnTo>
                    <a:lnTo>
                      <a:pt x="298" y="242"/>
                    </a:lnTo>
                    <a:lnTo>
                      <a:pt x="256" y="236"/>
                    </a:lnTo>
                    <a:lnTo>
                      <a:pt x="256" y="236"/>
                    </a:lnTo>
                    <a:lnTo>
                      <a:pt x="238" y="232"/>
                    </a:lnTo>
                    <a:lnTo>
                      <a:pt x="220" y="228"/>
                    </a:lnTo>
                    <a:lnTo>
                      <a:pt x="220" y="228"/>
                    </a:lnTo>
                    <a:lnTo>
                      <a:pt x="213" y="236"/>
                    </a:lnTo>
                    <a:lnTo>
                      <a:pt x="213" y="236"/>
                    </a:lnTo>
                    <a:lnTo>
                      <a:pt x="197" y="248"/>
                    </a:lnTo>
                    <a:lnTo>
                      <a:pt x="187" y="258"/>
                    </a:lnTo>
                    <a:lnTo>
                      <a:pt x="183" y="268"/>
                    </a:lnTo>
                    <a:lnTo>
                      <a:pt x="181" y="278"/>
                    </a:lnTo>
                    <a:lnTo>
                      <a:pt x="181" y="278"/>
                    </a:lnTo>
                    <a:lnTo>
                      <a:pt x="181" y="278"/>
                    </a:lnTo>
                    <a:lnTo>
                      <a:pt x="181" y="278"/>
                    </a:lnTo>
                    <a:lnTo>
                      <a:pt x="183" y="290"/>
                    </a:lnTo>
                    <a:lnTo>
                      <a:pt x="189" y="306"/>
                    </a:lnTo>
                    <a:lnTo>
                      <a:pt x="189" y="306"/>
                    </a:lnTo>
                    <a:lnTo>
                      <a:pt x="191" y="318"/>
                    </a:lnTo>
                    <a:lnTo>
                      <a:pt x="189" y="330"/>
                    </a:lnTo>
                    <a:lnTo>
                      <a:pt x="185" y="342"/>
                    </a:lnTo>
                    <a:lnTo>
                      <a:pt x="177" y="350"/>
                    </a:lnTo>
                    <a:lnTo>
                      <a:pt x="177" y="350"/>
                    </a:lnTo>
                    <a:lnTo>
                      <a:pt x="143" y="378"/>
                    </a:lnTo>
                    <a:lnTo>
                      <a:pt x="143" y="378"/>
                    </a:lnTo>
                    <a:lnTo>
                      <a:pt x="111" y="405"/>
                    </a:lnTo>
                    <a:lnTo>
                      <a:pt x="95" y="419"/>
                    </a:lnTo>
                    <a:lnTo>
                      <a:pt x="81" y="433"/>
                    </a:lnTo>
                    <a:lnTo>
                      <a:pt x="81" y="433"/>
                    </a:lnTo>
                    <a:lnTo>
                      <a:pt x="73" y="441"/>
                    </a:lnTo>
                    <a:lnTo>
                      <a:pt x="71" y="447"/>
                    </a:lnTo>
                    <a:lnTo>
                      <a:pt x="71" y="455"/>
                    </a:lnTo>
                    <a:lnTo>
                      <a:pt x="73" y="463"/>
                    </a:lnTo>
                    <a:lnTo>
                      <a:pt x="77" y="475"/>
                    </a:lnTo>
                    <a:lnTo>
                      <a:pt x="83" y="489"/>
                    </a:lnTo>
                    <a:lnTo>
                      <a:pt x="95" y="505"/>
                    </a:lnTo>
                    <a:lnTo>
                      <a:pt x="95" y="505"/>
                    </a:lnTo>
                    <a:lnTo>
                      <a:pt x="99" y="513"/>
                    </a:lnTo>
                    <a:lnTo>
                      <a:pt x="101" y="521"/>
                    </a:lnTo>
                    <a:lnTo>
                      <a:pt x="103" y="527"/>
                    </a:lnTo>
                    <a:lnTo>
                      <a:pt x="103" y="535"/>
                    </a:lnTo>
                    <a:lnTo>
                      <a:pt x="101" y="543"/>
                    </a:lnTo>
                    <a:lnTo>
                      <a:pt x="97" y="548"/>
                    </a:lnTo>
                    <a:lnTo>
                      <a:pt x="93" y="556"/>
                    </a:lnTo>
                    <a:lnTo>
                      <a:pt x="87" y="560"/>
                    </a:lnTo>
                    <a:lnTo>
                      <a:pt x="87" y="560"/>
                    </a:lnTo>
                    <a:lnTo>
                      <a:pt x="63" y="582"/>
                    </a:lnTo>
                    <a:lnTo>
                      <a:pt x="46" y="602"/>
                    </a:lnTo>
                    <a:lnTo>
                      <a:pt x="34" y="620"/>
                    </a:lnTo>
                    <a:lnTo>
                      <a:pt x="28" y="638"/>
                    </a:lnTo>
                    <a:lnTo>
                      <a:pt x="26" y="652"/>
                    </a:lnTo>
                    <a:lnTo>
                      <a:pt x="28" y="666"/>
                    </a:lnTo>
                    <a:lnTo>
                      <a:pt x="32" y="680"/>
                    </a:lnTo>
                    <a:lnTo>
                      <a:pt x="40" y="692"/>
                    </a:lnTo>
                    <a:lnTo>
                      <a:pt x="40" y="692"/>
                    </a:lnTo>
                    <a:lnTo>
                      <a:pt x="44" y="702"/>
                    </a:lnTo>
                    <a:lnTo>
                      <a:pt x="44" y="713"/>
                    </a:lnTo>
                    <a:lnTo>
                      <a:pt x="44" y="723"/>
                    </a:lnTo>
                    <a:lnTo>
                      <a:pt x="40" y="733"/>
                    </a:lnTo>
                    <a:lnTo>
                      <a:pt x="40" y="733"/>
                    </a:lnTo>
                    <a:lnTo>
                      <a:pt x="22" y="761"/>
                    </a:lnTo>
                    <a:lnTo>
                      <a:pt x="22" y="761"/>
                    </a:lnTo>
                    <a:lnTo>
                      <a:pt x="0" y="801"/>
                    </a:lnTo>
                    <a:lnTo>
                      <a:pt x="0" y="801"/>
                    </a:lnTo>
                    <a:lnTo>
                      <a:pt x="0" y="803"/>
                    </a:lnTo>
                    <a:lnTo>
                      <a:pt x="0" y="803"/>
                    </a:lnTo>
                    <a:lnTo>
                      <a:pt x="14" y="809"/>
                    </a:lnTo>
                    <a:lnTo>
                      <a:pt x="28" y="817"/>
                    </a:lnTo>
                    <a:lnTo>
                      <a:pt x="28" y="817"/>
                    </a:lnTo>
                    <a:lnTo>
                      <a:pt x="40" y="827"/>
                    </a:lnTo>
                    <a:lnTo>
                      <a:pt x="51" y="833"/>
                    </a:lnTo>
                    <a:lnTo>
                      <a:pt x="63" y="839"/>
                    </a:lnTo>
                    <a:lnTo>
                      <a:pt x="77" y="845"/>
                    </a:lnTo>
                    <a:lnTo>
                      <a:pt x="91" y="849"/>
                    </a:lnTo>
                    <a:lnTo>
                      <a:pt x="107" y="851"/>
                    </a:lnTo>
                    <a:lnTo>
                      <a:pt x="141" y="853"/>
                    </a:lnTo>
                    <a:lnTo>
                      <a:pt x="141" y="853"/>
                    </a:lnTo>
                    <a:lnTo>
                      <a:pt x="179" y="851"/>
                    </a:lnTo>
                    <a:lnTo>
                      <a:pt x="218" y="847"/>
                    </a:lnTo>
                    <a:lnTo>
                      <a:pt x="230" y="847"/>
                    </a:lnTo>
                    <a:lnTo>
                      <a:pt x="232" y="845"/>
                    </a:lnTo>
                    <a:lnTo>
                      <a:pt x="232" y="845"/>
                    </a:lnTo>
                    <a:lnTo>
                      <a:pt x="258" y="843"/>
                    </a:lnTo>
                    <a:lnTo>
                      <a:pt x="280" y="843"/>
                    </a:lnTo>
                    <a:lnTo>
                      <a:pt x="280" y="843"/>
                    </a:lnTo>
                    <a:lnTo>
                      <a:pt x="300" y="843"/>
                    </a:lnTo>
                    <a:lnTo>
                      <a:pt x="318" y="849"/>
                    </a:lnTo>
                    <a:lnTo>
                      <a:pt x="332" y="857"/>
                    </a:lnTo>
                    <a:lnTo>
                      <a:pt x="344" y="867"/>
                    </a:lnTo>
                    <a:lnTo>
                      <a:pt x="352" y="880"/>
                    </a:lnTo>
                    <a:lnTo>
                      <a:pt x="362" y="896"/>
                    </a:lnTo>
                    <a:lnTo>
                      <a:pt x="378" y="932"/>
                    </a:lnTo>
                    <a:lnTo>
                      <a:pt x="378" y="934"/>
                    </a:lnTo>
                    <a:lnTo>
                      <a:pt x="378" y="934"/>
                    </a:lnTo>
                    <a:lnTo>
                      <a:pt x="385" y="948"/>
                    </a:lnTo>
                    <a:lnTo>
                      <a:pt x="385" y="948"/>
                    </a:lnTo>
                    <a:lnTo>
                      <a:pt x="405" y="960"/>
                    </a:lnTo>
                    <a:lnTo>
                      <a:pt x="421" y="972"/>
                    </a:lnTo>
                    <a:lnTo>
                      <a:pt x="435" y="988"/>
                    </a:lnTo>
                    <a:lnTo>
                      <a:pt x="445" y="1004"/>
                    </a:lnTo>
                    <a:lnTo>
                      <a:pt x="453" y="1024"/>
                    </a:lnTo>
                    <a:lnTo>
                      <a:pt x="459" y="1044"/>
                    </a:lnTo>
                    <a:lnTo>
                      <a:pt x="461" y="1067"/>
                    </a:lnTo>
                    <a:lnTo>
                      <a:pt x="461" y="1091"/>
                    </a:lnTo>
                    <a:lnTo>
                      <a:pt x="461" y="1091"/>
                    </a:lnTo>
                    <a:lnTo>
                      <a:pt x="461" y="1103"/>
                    </a:lnTo>
                    <a:lnTo>
                      <a:pt x="463" y="1107"/>
                    </a:lnTo>
                    <a:lnTo>
                      <a:pt x="463" y="1107"/>
                    </a:lnTo>
                    <a:lnTo>
                      <a:pt x="469" y="1109"/>
                    </a:lnTo>
                    <a:lnTo>
                      <a:pt x="481" y="1111"/>
                    </a:lnTo>
                    <a:lnTo>
                      <a:pt x="481" y="1111"/>
                    </a:lnTo>
                    <a:lnTo>
                      <a:pt x="483" y="1111"/>
                    </a:lnTo>
                    <a:lnTo>
                      <a:pt x="483" y="1111"/>
                    </a:lnTo>
                    <a:lnTo>
                      <a:pt x="509" y="1111"/>
                    </a:lnTo>
                    <a:lnTo>
                      <a:pt x="509" y="1111"/>
                    </a:lnTo>
                    <a:lnTo>
                      <a:pt x="525" y="1111"/>
                    </a:lnTo>
                    <a:lnTo>
                      <a:pt x="525" y="1111"/>
                    </a:lnTo>
                    <a:lnTo>
                      <a:pt x="558" y="1113"/>
                    </a:lnTo>
                    <a:lnTo>
                      <a:pt x="586" y="1115"/>
                    </a:lnTo>
                    <a:lnTo>
                      <a:pt x="598" y="1117"/>
                    </a:lnTo>
                    <a:lnTo>
                      <a:pt x="608" y="1121"/>
                    </a:lnTo>
                    <a:lnTo>
                      <a:pt x="620" y="1125"/>
                    </a:lnTo>
                    <a:lnTo>
                      <a:pt x="628" y="1131"/>
                    </a:lnTo>
                    <a:lnTo>
                      <a:pt x="628" y="1131"/>
                    </a:lnTo>
                    <a:lnTo>
                      <a:pt x="630" y="1133"/>
                    </a:lnTo>
                    <a:lnTo>
                      <a:pt x="630" y="1133"/>
                    </a:lnTo>
                    <a:lnTo>
                      <a:pt x="636" y="1133"/>
                    </a:lnTo>
                    <a:lnTo>
                      <a:pt x="636" y="1133"/>
                    </a:lnTo>
                    <a:lnTo>
                      <a:pt x="638" y="1139"/>
                    </a:lnTo>
                    <a:lnTo>
                      <a:pt x="638" y="1139"/>
                    </a:lnTo>
                    <a:lnTo>
                      <a:pt x="650" y="1153"/>
                    </a:lnTo>
                    <a:lnTo>
                      <a:pt x="660" y="1173"/>
                    </a:lnTo>
                    <a:lnTo>
                      <a:pt x="670" y="1195"/>
                    </a:lnTo>
                    <a:lnTo>
                      <a:pt x="680" y="1222"/>
                    </a:lnTo>
                    <a:lnTo>
                      <a:pt x="680" y="1222"/>
                    </a:lnTo>
                    <a:lnTo>
                      <a:pt x="684" y="1238"/>
                    </a:lnTo>
                    <a:lnTo>
                      <a:pt x="686" y="1252"/>
                    </a:lnTo>
                    <a:lnTo>
                      <a:pt x="688" y="1264"/>
                    </a:lnTo>
                    <a:lnTo>
                      <a:pt x="686" y="1276"/>
                    </a:lnTo>
                    <a:lnTo>
                      <a:pt x="684" y="1286"/>
                    </a:lnTo>
                    <a:lnTo>
                      <a:pt x="682" y="1296"/>
                    </a:lnTo>
                    <a:lnTo>
                      <a:pt x="674" y="1310"/>
                    </a:lnTo>
                    <a:lnTo>
                      <a:pt x="674" y="1310"/>
                    </a:lnTo>
                    <a:lnTo>
                      <a:pt x="664" y="1324"/>
                    </a:lnTo>
                    <a:lnTo>
                      <a:pt x="656" y="1330"/>
                    </a:lnTo>
                    <a:lnTo>
                      <a:pt x="646" y="1338"/>
                    </a:lnTo>
                    <a:lnTo>
                      <a:pt x="636" y="1342"/>
                    </a:lnTo>
                    <a:lnTo>
                      <a:pt x="622" y="1348"/>
                    </a:lnTo>
                    <a:lnTo>
                      <a:pt x="608" y="1352"/>
                    </a:lnTo>
                    <a:lnTo>
                      <a:pt x="590" y="1354"/>
                    </a:lnTo>
                    <a:lnTo>
                      <a:pt x="590" y="1354"/>
                    </a:lnTo>
                    <a:lnTo>
                      <a:pt x="566" y="1358"/>
                    </a:lnTo>
                    <a:lnTo>
                      <a:pt x="566" y="1358"/>
                    </a:lnTo>
                    <a:lnTo>
                      <a:pt x="574" y="1374"/>
                    </a:lnTo>
                    <a:lnTo>
                      <a:pt x="574" y="1374"/>
                    </a:lnTo>
                    <a:lnTo>
                      <a:pt x="580" y="1387"/>
                    </a:lnTo>
                    <a:lnTo>
                      <a:pt x="580" y="1387"/>
                    </a:lnTo>
                    <a:lnTo>
                      <a:pt x="594" y="1417"/>
                    </a:lnTo>
                    <a:lnTo>
                      <a:pt x="608" y="1447"/>
                    </a:lnTo>
                    <a:lnTo>
                      <a:pt x="608" y="1447"/>
                    </a:lnTo>
                    <a:lnTo>
                      <a:pt x="618" y="1471"/>
                    </a:lnTo>
                    <a:lnTo>
                      <a:pt x="618" y="1471"/>
                    </a:lnTo>
                    <a:lnTo>
                      <a:pt x="622" y="1481"/>
                    </a:lnTo>
                    <a:lnTo>
                      <a:pt x="622" y="1493"/>
                    </a:lnTo>
                    <a:lnTo>
                      <a:pt x="620" y="1503"/>
                    </a:lnTo>
                    <a:lnTo>
                      <a:pt x="614" y="1513"/>
                    </a:lnTo>
                    <a:lnTo>
                      <a:pt x="614" y="1513"/>
                    </a:lnTo>
                    <a:lnTo>
                      <a:pt x="594" y="1537"/>
                    </a:lnTo>
                    <a:lnTo>
                      <a:pt x="594" y="1537"/>
                    </a:lnTo>
                    <a:lnTo>
                      <a:pt x="572" y="1566"/>
                    </a:lnTo>
                    <a:lnTo>
                      <a:pt x="572" y="1566"/>
                    </a:lnTo>
                    <a:lnTo>
                      <a:pt x="588" y="1572"/>
                    </a:lnTo>
                    <a:lnTo>
                      <a:pt x="602" y="1582"/>
                    </a:lnTo>
                    <a:lnTo>
                      <a:pt x="614" y="1590"/>
                    </a:lnTo>
                    <a:lnTo>
                      <a:pt x="620" y="1598"/>
                    </a:lnTo>
                    <a:lnTo>
                      <a:pt x="620" y="1598"/>
                    </a:lnTo>
                    <a:lnTo>
                      <a:pt x="660" y="1636"/>
                    </a:lnTo>
                    <a:lnTo>
                      <a:pt x="678" y="1654"/>
                    </a:lnTo>
                    <a:lnTo>
                      <a:pt x="696" y="1666"/>
                    </a:lnTo>
                    <a:lnTo>
                      <a:pt x="714" y="1678"/>
                    </a:lnTo>
                    <a:lnTo>
                      <a:pt x="733" y="1686"/>
                    </a:lnTo>
                    <a:lnTo>
                      <a:pt x="753" y="1692"/>
                    </a:lnTo>
                    <a:lnTo>
                      <a:pt x="773" y="1692"/>
                    </a:lnTo>
                    <a:lnTo>
                      <a:pt x="773" y="1692"/>
                    </a:lnTo>
                    <a:lnTo>
                      <a:pt x="797" y="1692"/>
                    </a:lnTo>
                    <a:lnTo>
                      <a:pt x="797" y="1692"/>
                    </a:lnTo>
                    <a:lnTo>
                      <a:pt x="809" y="1690"/>
                    </a:lnTo>
                    <a:lnTo>
                      <a:pt x="809" y="1690"/>
                    </a:lnTo>
                    <a:lnTo>
                      <a:pt x="825" y="1692"/>
                    </a:lnTo>
                    <a:lnTo>
                      <a:pt x="839" y="1696"/>
                    </a:lnTo>
                    <a:lnTo>
                      <a:pt x="839" y="1696"/>
                    </a:lnTo>
                    <a:lnTo>
                      <a:pt x="855" y="1698"/>
                    </a:lnTo>
                    <a:lnTo>
                      <a:pt x="869" y="1704"/>
                    </a:lnTo>
                    <a:lnTo>
                      <a:pt x="869" y="1704"/>
                    </a:lnTo>
                    <a:lnTo>
                      <a:pt x="914" y="1733"/>
                    </a:lnTo>
                    <a:lnTo>
                      <a:pt x="914" y="1733"/>
                    </a:lnTo>
                    <a:lnTo>
                      <a:pt x="932" y="1741"/>
                    </a:lnTo>
                    <a:lnTo>
                      <a:pt x="932" y="1741"/>
                    </a:lnTo>
                    <a:lnTo>
                      <a:pt x="976" y="1765"/>
                    </a:lnTo>
                    <a:lnTo>
                      <a:pt x="1000" y="1775"/>
                    </a:lnTo>
                    <a:lnTo>
                      <a:pt x="1022" y="1785"/>
                    </a:lnTo>
                    <a:lnTo>
                      <a:pt x="1022" y="1785"/>
                    </a:lnTo>
                    <a:lnTo>
                      <a:pt x="1034" y="1781"/>
                    </a:lnTo>
                    <a:lnTo>
                      <a:pt x="1057" y="1771"/>
                    </a:lnTo>
                    <a:lnTo>
                      <a:pt x="1057" y="1771"/>
                    </a:lnTo>
                    <a:lnTo>
                      <a:pt x="1077" y="1761"/>
                    </a:lnTo>
                    <a:lnTo>
                      <a:pt x="1093" y="1755"/>
                    </a:lnTo>
                    <a:lnTo>
                      <a:pt x="1109" y="1753"/>
                    </a:lnTo>
                    <a:lnTo>
                      <a:pt x="1125" y="1751"/>
                    </a:lnTo>
                    <a:lnTo>
                      <a:pt x="1125" y="1751"/>
                    </a:lnTo>
                    <a:lnTo>
                      <a:pt x="1141" y="1753"/>
                    </a:lnTo>
                    <a:lnTo>
                      <a:pt x="1157" y="1757"/>
                    </a:lnTo>
                    <a:lnTo>
                      <a:pt x="1157" y="1757"/>
                    </a:lnTo>
                    <a:lnTo>
                      <a:pt x="1161" y="1753"/>
                    </a:lnTo>
                    <a:lnTo>
                      <a:pt x="1161" y="1753"/>
                    </a:lnTo>
                    <a:lnTo>
                      <a:pt x="1163" y="1717"/>
                    </a:lnTo>
                    <a:lnTo>
                      <a:pt x="1167" y="1684"/>
                    </a:lnTo>
                    <a:lnTo>
                      <a:pt x="1173" y="1648"/>
                    </a:lnTo>
                    <a:lnTo>
                      <a:pt x="1183" y="1614"/>
                    </a:lnTo>
                    <a:lnTo>
                      <a:pt x="1183" y="1614"/>
                    </a:lnTo>
                    <a:lnTo>
                      <a:pt x="1183" y="1592"/>
                    </a:lnTo>
                    <a:lnTo>
                      <a:pt x="1183" y="1592"/>
                    </a:lnTo>
                    <a:lnTo>
                      <a:pt x="1177" y="1562"/>
                    </a:lnTo>
                    <a:lnTo>
                      <a:pt x="1177" y="1562"/>
                    </a:lnTo>
                    <a:lnTo>
                      <a:pt x="1167" y="1515"/>
                    </a:lnTo>
                    <a:lnTo>
                      <a:pt x="1163" y="1493"/>
                    </a:lnTo>
                    <a:lnTo>
                      <a:pt x="1155" y="1471"/>
                    </a:lnTo>
                    <a:lnTo>
                      <a:pt x="1147" y="1453"/>
                    </a:lnTo>
                    <a:lnTo>
                      <a:pt x="1135" y="1435"/>
                    </a:lnTo>
                    <a:lnTo>
                      <a:pt x="1123" y="1419"/>
                    </a:lnTo>
                    <a:lnTo>
                      <a:pt x="1105" y="1405"/>
                    </a:lnTo>
                    <a:lnTo>
                      <a:pt x="1105" y="1405"/>
                    </a:lnTo>
                    <a:lnTo>
                      <a:pt x="1101" y="1401"/>
                    </a:lnTo>
                    <a:lnTo>
                      <a:pt x="1095" y="1395"/>
                    </a:lnTo>
                    <a:lnTo>
                      <a:pt x="1091" y="1389"/>
                    </a:lnTo>
                    <a:lnTo>
                      <a:pt x="1089" y="1381"/>
                    </a:lnTo>
                    <a:lnTo>
                      <a:pt x="1089" y="1376"/>
                    </a:lnTo>
                    <a:lnTo>
                      <a:pt x="1089" y="1368"/>
                    </a:lnTo>
                    <a:lnTo>
                      <a:pt x="1089" y="1362"/>
                    </a:lnTo>
                    <a:lnTo>
                      <a:pt x="1093" y="1354"/>
                    </a:lnTo>
                    <a:lnTo>
                      <a:pt x="1093" y="1354"/>
                    </a:lnTo>
                    <a:lnTo>
                      <a:pt x="1095" y="1348"/>
                    </a:lnTo>
                    <a:lnTo>
                      <a:pt x="1095" y="1348"/>
                    </a:lnTo>
                    <a:lnTo>
                      <a:pt x="1099" y="1340"/>
                    </a:lnTo>
                    <a:lnTo>
                      <a:pt x="1105" y="1332"/>
                    </a:lnTo>
                    <a:lnTo>
                      <a:pt x="1115" y="1322"/>
                    </a:lnTo>
                    <a:lnTo>
                      <a:pt x="1121" y="1320"/>
                    </a:lnTo>
                    <a:lnTo>
                      <a:pt x="1129" y="1318"/>
                    </a:lnTo>
                    <a:lnTo>
                      <a:pt x="1129" y="1318"/>
                    </a:lnTo>
                    <a:lnTo>
                      <a:pt x="1145" y="1314"/>
                    </a:lnTo>
                    <a:lnTo>
                      <a:pt x="1157" y="1310"/>
                    </a:lnTo>
                    <a:lnTo>
                      <a:pt x="1167" y="1302"/>
                    </a:lnTo>
                    <a:lnTo>
                      <a:pt x="1177" y="1294"/>
                    </a:lnTo>
                    <a:lnTo>
                      <a:pt x="1183" y="1282"/>
                    </a:lnTo>
                    <a:lnTo>
                      <a:pt x="1187" y="1268"/>
                    </a:lnTo>
                    <a:lnTo>
                      <a:pt x="1189" y="1248"/>
                    </a:lnTo>
                    <a:lnTo>
                      <a:pt x="1189" y="1226"/>
                    </a:lnTo>
                    <a:lnTo>
                      <a:pt x="1189" y="1226"/>
                    </a:lnTo>
                    <a:lnTo>
                      <a:pt x="1189" y="1214"/>
                    </a:lnTo>
                    <a:lnTo>
                      <a:pt x="1189" y="1205"/>
                    </a:lnTo>
                    <a:lnTo>
                      <a:pt x="1193" y="1187"/>
                    </a:lnTo>
                    <a:lnTo>
                      <a:pt x="1193" y="1187"/>
                    </a:lnTo>
                    <a:lnTo>
                      <a:pt x="1197" y="1179"/>
                    </a:lnTo>
                    <a:lnTo>
                      <a:pt x="1197" y="1179"/>
                    </a:lnTo>
                    <a:lnTo>
                      <a:pt x="1209" y="1109"/>
                    </a:lnTo>
                    <a:lnTo>
                      <a:pt x="1209" y="1103"/>
                    </a:lnTo>
                    <a:lnTo>
                      <a:pt x="1209" y="1103"/>
                    </a:lnTo>
                    <a:lnTo>
                      <a:pt x="1203" y="1095"/>
                    </a:lnTo>
                    <a:lnTo>
                      <a:pt x="1201" y="1085"/>
                    </a:lnTo>
                    <a:lnTo>
                      <a:pt x="1199" y="1075"/>
                    </a:lnTo>
                    <a:lnTo>
                      <a:pt x="1201" y="1063"/>
                    </a:lnTo>
                    <a:lnTo>
                      <a:pt x="1201" y="1063"/>
                    </a:lnTo>
                    <a:lnTo>
                      <a:pt x="1205" y="1053"/>
                    </a:lnTo>
                    <a:lnTo>
                      <a:pt x="1213" y="1045"/>
                    </a:lnTo>
                    <a:lnTo>
                      <a:pt x="1220" y="1040"/>
                    </a:lnTo>
                    <a:lnTo>
                      <a:pt x="1232" y="1036"/>
                    </a:lnTo>
                    <a:lnTo>
                      <a:pt x="1280" y="1028"/>
                    </a:lnTo>
                    <a:lnTo>
                      <a:pt x="1280" y="1028"/>
                    </a:lnTo>
                    <a:lnTo>
                      <a:pt x="1387" y="1006"/>
                    </a:lnTo>
                    <a:lnTo>
                      <a:pt x="1387" y="1006"/>
                    </a:lnTo>
                    <a:lnTo>
                      <a:pt x="1429" y="998"/>
                    </a:lnTo>
                    <a:lnTo>
                      <a:pt x="1429" y="998"/>
                    </a:lnTo>
                    <a:lnTo>
                      <a:pt x="1473" y="990"/>
                    </a:lnTo>
                    <a:lnTo>
                      <a:pt x="1515" y="982"/>
                    </a:lnTo>
                    <a:lnTo>
                      <a:pt x="1515" y="982"/>
                    </a:lnTo>
                    <a:lnTo>
                      <a:pt x="1519" y="978"/>
                    </a:lnTo>
                    <a:lnTo>
                      <a:pt x="1519" y="978"/>
                    </a:lnTo>
                    <a:lnTo>
                      <a:pt x="1519" y="978"/>
                    </a:lnTo>
                    <a:lnTo>
                      <a:pt x="1519" y="978"/>
                    </a:lnTo>
                    <a:lnTo>
                      <a:pt x="1529" y="958"/>
                    </a:lnTo>
                    <a:lnTo>
                      <a:pt x="1529" y="958"/>
                    </a:lnTo>
                    <a:lnTo>
                      <a:pt x="1535" y="952"/>
                    </a:lnTo>
                    <a:lnTo>
                      <a:pt x="1543" y="946"/>
                    </a:lnTo>
                    <a:lnTo>
                      <a:pt x="1550" y="942"/>
                    </a:lnTo>
                    <a:lnTo>
                      <a:pt x="1558" y="940"/>
                    </a:lnTo>
                    <a:lnTo>
                      <a:pt x="1558" y="940"/>
                    </a:lnTo>
                    <a:lnTo>
                      <a:pt x="1558" y="940"/>
                    </a:lnTo>
                    <a:lnTo>
                      <a:pt x="1574" y="938"/>
                    </a:lnTo>
                    <a:lnTo>
                      <a:pt x="1574" y="938"/>
                    </a:lnTo>
                    <a:lnTo>
                      <a:pt x="1584" y="938"/>
                    </a:lnTo>
                    <a:lnTo>
                      <a:pt x="1594" y="942"/>
                    </a:lnTo>
                    <a:lnTo>
                      <a:pt x="1594" y="942"/>
                    </a:lnTo>
                    <a:lnTo>
                      <a:pt x="1620" y="950"/>
                    </a:lnTo>
                    <a:lnTo>
                      <a:pt x="1632" y="954"/>
                    </a:lnTo>
                    <a:lnTo>
                      <a:pt x="1642" y="954"/>
                    </a:lnTo>
                    <a:lnTo>
                      <a:pt x="1642" y="954"/>
                    </a:lnTo>
                    <a:lnTo>
                      <a:pt x="1648" y="954"/>
                    </a:lnTo>
                    <a:lnTo>
                      <a:pt x="1656" y="948"/>
                    </a:lnTo>
                    <a:lnTo>
                      <a:pt x="1668" y="934"/>
                    </a:lnTo>
                    <a:lnTo>
                      <a:pt x="1684" y="910"/>
                    </a:lnTo>
                    <a:lnTo>
                      <a:pt x="1684" y="910"/>
                    </a:lnTo>
                    <a:lnTo>
                      <a:pt x="1698" y="888"/>
                    </a:lnTo>
                    <a:lnTo>
                      <a:pt x="1713" y="867"/>
                    </a:lnTo>
                    <a:lnTo>
                      <a:pt x="1731" y="849"/>
                    </a:lnTo>
                    <a:lnTo>
                      <a:pt x="1741" y="841"/>
                    </a:lnTo>
                    <a:lnTo>
                      <a:pt x="1751" y="833"/>
                    </a:lnTo>
                    <a:lnTo>
                      <a:pt x="1751" y="833"/>
                    </a:lnTo>
                    <a:lnTo>
                      <a:pt x="1735" y="829"/>
                    </a:lnTo>
                    <a:lnTo>
                      <a:pt x="1721" y="825"/>
                    </a:lnTo>
                    <a:lnTo>
                      <a:pt x="1721" y="825"/>
                    </a:lnTo>
                    <a:lnTo>
                      <a:pt x="1708" y="819"/>
                    </a:lnTo>
                    <a:lnTo>
                      <a:pt x="1698" y="817"/>
                    </a:lnTo>
                    <a:lnTo>
                      <a:pt x="1698" y="81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167" name="Freeform 13">
                <a:extLst>
                  <a:ext uri="{FF2B5EF4-FFF2-40B4-BE49-F238E27FC236}">
                    <a16:creationId xmlns:a16="http://schemas.microsoft.com/office/drawing/2014/main" id="{414478F1-C92C-431D-8D1A-18F339E5B2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9242" y="3287409"/>
                <a:ext cx="1119089" cy="1021133"/>
              </a:xfrm>
              <a:custGeom>
                <a:avLst/>
                <a:gdLst>
                  <a:gd name="T0" fmla="*/ 813 w 1211"/>
                  <a:gd name="T1" fmla="*/ 1000 h 1105"/>
                  <a:gd name="T2" fmla="*/ 843 w 1211"/>
                  <a:gd name="T3" fmla="*/ 972 h 1105"/>
                  <a:gd name="T4" fmla="*/ 887 w 1211"/>
                  <a:gd name="T5" fmla="*/ 964 h 1105"/>
                  <a:gd name="T6" fmla="*/ 867 w 1211"/>
                  <a:gd name="T7" fmla="*/ 912 h 1105"/>
                  <a:gd name="T8" fmla="*/ 877 w 1211"/>
                  <a:gd name="T9" fmla="*/ 874 h 1105"/>
                  <a:gd name="T10" fmla="*/ 923 w 1211"/>
                  <a:gd name="T11" fmla="*/ 849 h 1105"/>
                  <a:gd name="T12" fmla="*/ 964 w 1211"/>
                  <a:gd name="T13" fmla="*/ 845 h 1105"/>
                  <a:gd name="T14" fmla="*/ 990 w 1211"/>
                  <a:gd name="T15" fmla="*/ 843 h 1105"/>
                  <a:gd name="T16" fmla="*/ 1040 w 1211"/>
                  <a:gd name="T17" fmla="*/ 789 h 1105"/>
                  <a:gd name="T18" fmla="*/ 1078 w 1211"/>
                  <a:gd name="T19" fmla="*/ 739 h 1105"/>
                  <a:gd name="T20" fmla="*/ 1147 w 1211"/>
                  <a:gd name="T21" fmla="*/ 650 h 1105"/>
                  <a:gd name="T22" fmla="*/ 1088 w 1211"/>
                  <a:gd name="T23" fmla="*/ 513 h 1105"/>
                  <a:gd name="T24" fmla="*/ 1098 w 1211"/>
                  <a:gd name="T25" fmla="*/ 487 h 1105"/>
                  <a:gd name="T26" fmla="*/ 1169 w 1211"/>
                  <a:gd name="T27" fmla="*/ 471 h 1105"/>
                  <a:gd name="T28" fmla="*/ 1211 w 1211"/>
                  <a:gd name="T29" fmla="*/ 427 h 1105"/>
                  <a:gd name="T30" fmla="*/ 1187 w 1211"/>
                  <a:gd name="T31" fmla="*/ 350 h 1105"/>
                  <a:gd name="T32" fmla="*/ 1117 w 1211"/>
                  <a:gd name="T33" fmla="*/ 314 h 1105"/>
                  <a:gd name="T34" fmla="*/ 1046 w 1211"/>
                  <a:gd name="T35" fmla="*/ 312 h 1105"/>
                  <a:gd name="T36" fmla="*/ 1018 w 1211"/>
                  <a:gd name="T37" fmla="*/ 308 h 1105"/>
                  <a:gd name="T38" fmla="*/ 986 w 1211"/>
                  <a:gd name="T39" fmla="*/ 264 h 1105"/>
                  <a:gd name="T40" fmla="*/ 982 w 1211"/>
                  <a:gd name="T41" fmla="*/ 201 h 1105"/>
                  <a:gd name="T42" fmla="*/ 931 w 1211"/>
                  <a:gd name="T43" fmla="*/ 145 h 1105"/>
                  <a:gd name="T44" fmla="*/ 905 w 1211"/>
                  <a:gd name="T45" fmla="*/ 111 h 1105"/>
                  <a:gd name="T46" fmla="*/ 865 w 1211"/>
                  <a:gd name="T47" fmla="*/ 47 h 1105"/>
                  <a:gd name="T48" fmla="*/ 801 w 1211"/>
                  <a:gd name="T49" fmla="*/ 47 h 1105"/>
                  <a:gd name="T50" fmla="*/ 706 w 1211"/>
                  <a:gd name="T51" fmla="*/ 55 h 1105"/>
                  <a:gd name="T52" fmla="*/ 601 w 1211"/>
                  <a:gd name="T53" fmla="*/ 32 h 1105"/>
                  <a:gd name="T54" fmla="*/ 553 w 1211"/>
                  <a:gd name="T55" fmla="*/ 4 h 1105"/>
                  <a:gd name="T56" fmla="*/ 499 w 1211"/>
                  <a:gd name="T57" fmla="*/ 24 h 1105"/>
                  <a:gd name="T58" fmla="*/ 459 w 1211"/>
                  <a:gd name="T59" fmla="*/ 55 h 1105"/>
                  <a:gd name="T60" fmla="*/ 376 w 1211"/>
                  <a:gd name="T61" fmla="*/ 201 h 1105"/>
                  <a:gd name="T62" fmla="*/ 358 w 1211"/>
                  <a:gd name="T63" fmla="*/ 206 h 1105"/>
                  <a:gd name="T64" fmla="*/ 304 w 1211"/>
                  <a:gd name="T65" fmla="*/ 248 h 1105"/>
                  <a:gd name="T66" fmla="*/ 312 w 1211"/>
                  <a:gd name="T67" fmla="*/ 312 h 1105"/>
                  <a:gd name="T68" fmla="*/ 300 w 1211"/>
                  <a:gd name="T69" fmla="*/ 364 h 1105"/>
                  <a:gd name="T70" fmla="*/ 247 w 1211"/>
                  <a:gd name="T71" fmla="*/ 391 h 1105"/>
                  <a:gd name="T72" fmla="*/ 177 w 1211"/>
                  <a:gd name="T73" fmla="*/ 403 h 1105"/>
                  <a:gd name="T74" fmla="*/ 139 w 1211"/>
                  <a:gd name="T75" fmla="*/ 455 h 1105"/>
                  <a:gd name="T76" fmla="*/ 129 w 1211"/>
                  <a:gd name="T77" fmla="*/ 652 h 1105"/>
                  <a:gd name="T78" fmla="*/ 100 w 1211"/>
                  <a:gd name="T79" fmla="*/ 696 h 1105"/>
                  <a:gd name="T80" fmla="*/ 70 w 1211"/>
                  <a:gd name="T81" fmla="*/ 700 h 1105"/>
                  <a:gd name="T82" fmla="*/ 18 w 1211"/>
                  <a:gd name="T83" fmla="*/ 717 h 1105"/>
                  <a:gd name="T84" fmla="*/ 0 w 1211"/>
                  <a:gd name="T85" fmla="*/ 757 h 1105"/>
                  <a:gd name="T86" fmla="*/ 38 w 1211"/>
                  <a:gd name="T87" fmla="*/ 835 h 1105"/>
                  <a:gd name="T88" fmla="*/ 137 w 1211"/>
                  <a:gd name="T89" fmla="*/ 863 h 1105"/>
                  <a:gd name="T90" fmla="*/ 211 w 1211"/>
                  <a:gd name="T91" fmla="*/ 888 h 1105"/>
                  <a:gd name="T92" fmla="*/ 265 w 1211"/>
                  <a:gd name="T93" fmla="*/ 922 h 1105"/>
                  <a:gd name="T94" fmla="*/ 314 w 1211"/>
                  <a:gd name="T95" fmla="*/ 910 h 1105"/>
                  <a:gd name="T96" fmla="*/ 390 w 1211"/>
                  <a:gd name="T97" fmla="*/ 916 h 1105"/>
                  <a:gd name="T98" fmla="*/ 461 w 1211"/>
                  <a:gd name="T99" fmla="*/ 952 h 1105"/>
                  <a:gd name="T100" fmla="*/ 537 w 1211"/>
                  <a:gd name="T101" fmla="*/ 960 h 1105"/>
                  <a:gd name="T102" fmla="*/ 618 w 1211"/>
                  <a:gd name="T103" fmla="*/ 988 h 1105"/>
                  <a:gd name="T104" fmla="*/ 662 w 1211"/>
                  <a:gd name="T105" fmla="*/ 1049 h 1105"/>
                  <a:gd name="T106" fmla="*/ 724 w 1211"/>
                  <a:gd name="T107" fmla="*/ 1073 h 1105"/>
                  <a:gd name="T108" fmla="*/ 758 w 1211"/>
                  <a:gd name="T109" fmla="*/ 1105 h 1105"/>
                  <a:gd name="T110" fmla="*/ 795 w 1211"/>
                  <a:gd name="T111" fmla="*/ 1037 h 1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211" h="1105">
                    <a:moveTo>
                      <a:pt x="795" y="1037"/>
                    </a:moveTo>
                    <a:lnTo>
                      <a:pt x="795" y="1037"/>
                    </a:lnTo>
                    <a:lnTo>
                      <a:pt x="809" y="1008"/>
                    </a:lnTo>
                    <a:lnTo>
                      <a:pt x="809" y="1008"/>
                    </a:lnTo>
                    <a:lnTo>
                      <a:pt x="813" y="1000"/>
                    </a:lnTo>
                    <a:lnTo>
                      <a:pt x="819" y="994"/>
                    </a:lnTo>
                    <a:lnTo>
                      <a:pt x="827" y="988"/>
                    </a:lnTo>
                    <a:lnTo>
                      <a:pt x="835" y="984"/>
                    </a:lnTo>
                    <a:lnTo>
                      <a:pt x="835" y="984"/>
                    </a:lnTo>
                    <a:lnTo>
                      <a:pt x="843" y="972"/>
                    </a:lnTo>
                    <a:lnTo>
                      <a:pt x="843" y="972"/>
                    </a:lnTo>
                    <a:lnTo>
                      <a:pt x="857" y="984"/>
                    </a:lnTo>
                    <a:lnTo>
                      <a:pt x="891" y="984"/>
                    </a:lnTo>
                    <a:lnTo>
                      <a:pt x="891" y="984"/>
                    </a:lnTo>
                    <a:lnTo>
                      <a:pt x="887" y="964"/>
                    </a:lnTo>
                    <a:lnTo>
                      <a:pt x="879" y="948"/>
                    </a:lnTo>
                    <a:lnTo>
                      <a:pt x="879" y="948"/>
                    </a:lnTo>
                    <a:lnTo>
                      <a:pt x="875" y="936"/>
                    </a:lnTo>
                    <a:lnTo>
                      <a:pt x="869" y="922"/>
                    </a:lnTo>
                    <a:lnTo>
                      <a:pt x="867" y="912"/>
                    </a:lnTo>
                    <a:lnTo>
                      <a:pt x="867" y="902"/>
                    </a:lnTo>
                    <a:lnTo>
                      <a:pt x="869" y="894"/>
                    </a:lnTo>
                    <a:lnTo>
                      <a:pt x="873" y="882"/>
                    </a:lnTo>
                    <a:lnTo>
                      <a:pt x="873" y="882"/>
                    </a:lnTo>
                    <a:lnTo>
                      <a:pt x="877" y="874"/>
                    </a:lnTo>
                    <a:lnTo>
                      <a:pt x="885" y="867"/>
                    </a:lnTo>
                    <a:lnTo>
                      <a:pt x="891" y="861"/>
                    </a:lnTo>
                    <a:lnTo>
                      <a:pt x="899" y="857"/>
                    </a:lnTo>
                    <a:lnTo>
                      <a:pt x="913" y="851"/>
                    </a:lnTo>
                    <a:lnTo>
                      <a:pt x="923" y="849"/>
                    </a:lnTo>
                    <a:lnTo>
                      <a:pt x="923" y="849"/>
                    </a:lnTo>
                    <a:lnTo>
                      <a:pt x="937" y="847"/>
                    </a:lnTo>
                    <a:lnTo>
                      <a:pt x="954" y="845"/>
                    </a:lnTo>
                    <a:lnTo>
                      <a:pt x="954" y="845"/>
                    </a:lnTo>
                    <a:lnTo>
                      <a:pt x="964" y="845"/>
                    </a:lnTo>
                    <a:lnTo>
                      <a:pt x="964" y="845"/>
                    </a:lnTo>
                    <a:lnTo>
                      <a:pt x="972" y="845"/>
                    </a:lnTo>
                    <a:lnTo>
                      <a:pt x="972" y="845"/>
                    </a:lnTo>
                    <a:lnTo>
                      <a:pt x="982" y="845"/>
                    </a:lnTo>
                    <a:lnTo>
                      <a:pt x="990" y="843"/>
                    </a:lnTo>
                    <a:lnTo>
                      <a:pt x="998" y="839"/>
                    </a:lnTo>
                    <a:lnTo>
                      <a:pt x="1006" y="833"/>
                    </a:lnTo>
                    <a:lnTo>
                      <a:pt x="1022" y="815"/>
                    </a:lnTo>
                    <a:lnTo>
                      <a:pt x="1040" y="789"/>
                    </a:lnTo>
                    <a:lnTo>
                      <a:pt x="1040" y="789"/>
                    </a:lnTo>
                    <a:lnTo>
                      <a:pt x="1050" y="771"/>
                    </a:lnTo>
                    <a:lnTo>
                      <a:pt x="1050" y="771"/>
                    </a:lnTo>
                    <a:lnTo>
                      <a:pt x="1062" y="755"/>
                    </a:lnTo>
                    <a:lnTo>
                      <a:pt x="1078" y="739"/>
                    </a:lnTo>
                    <a:lnTo>
                      <a:pt x="1078" y="739"/>
                    </a:lnTo>
                    <a:lnTo>
                      <a:pt x="1100" y="709"/>
                    </a:lnTo>
                    <a:lnTo>
                      <a:pt x="1100" y="709"/>
                    </a:lnTo>
                    <a:lnTo>
                      <a:pt x="1119" y="682"/>
                    </a:lnTo>
                    <a:lnTo>
                      <a:pt x="1147" y="650"/>
                    </a:lnTo>
                    <a:lnTo>
                      <a:pt x="1147" y="650"/>
                    </a:lnTo>
                    <a:lnTo>
                      <a:pt x="1127" y="608"/>
                    </a:lnTo>
                    <a:lnTo>
                      <a:pt x="1108" y="564"/>
                    </a:lnTo>
                    <a:lnTo>
                      <a:pt x="1108" y="564"/>
                    </a:lnTo>
                    <a:lnTo>
                      <a:pt x="1092" y="529"/>
                    </a:lnTo>
                    <a:lnTo>
                      <a:pt x="1088" y="513"/>
                    </a:lnTo>
                    <a:lnTo>
                      <a:pt x="1088" y="505"/>
                    </a:lnTo>
                    <a:lnTo>
                      <a:pt x="1090" y="497"/>
                    </a:lnTo>
                    <a:lnTo>
                      <a:pt x="1090" y="497"/>
                    </a:lnTo>
                    <a:lnTo>
                      <a:pt x="1094" y="493"/>
                    </a:lnTo>
                    <a:lnTo>
                      <a:pt x="1098" y="487"/>
                    </a:lnTo>
                    <a:lnTo>
                      <a:pt x="1115" y="481"/>
                    </a:lnTo>
                    <a:lnTo>
                      <a:pt x="1133" y="475"/>
                    </a:lnTo>
                    <a:lnTo>
                      <a:pt x="1151" y="473"/>
                    </a:lnTo>
                    <a:lnTo>
                      <a:pt x="1151" y="473"/>
                    </a:lnTo>
                    <a:lnTo>
                      <a:pt x="1169" y="471"/>
                    </a:lnTo>
                    <a:lnTo>
                      <a:pt x="1183" y="467"/>
                    </a:lnTo>
                    <a:lnTo>
                      <a:pt x="1195" y="459"/>
                    </a:lnTo>
                    <a:lnTo>
                      <a:pt x="1203" y="451"/>
                    </a:lnTo>
                    <a:lnTo>
                      <a:pt x="1209" y="441"/>
                    </a:lnTo>
                    <a:lnTo>
                      <a:pt x="1211" y="427"/>
                    </a:lnTo>
                    <a:lnTo>
                      <a:pt x="1211" y="413"/>
                    </a:lnTo>
                    <a:lnTo>
                      <a:pt x="1205" y="397"/>
                    </a:lnTo>
                    <a:lnTo>
                      <a:pt x="1205" y="397"/>
                    </a:lnTo>
                    <a:lnTo>
                      <a:pt x="1197" y="370"/>
                    </a:lnTo>
                    <a:lnTo>
                      <a:pt x="1187" y="350"/>
                    </a:lnTo>
                    <a:lnTo>
                      <a:pt x="1179" y="336"/>
                    </a:lnTo>
                    <a:lnTo>
                      <a:pt x="1169" y="326"/>
                    </a:lnTo>
                    <a:lnTo>
                      <a:pt x="1157" y="320"/>
                    </a:lnTo>
                    <a:lnTo>
                      <a:pt x="1141" y="316"/>
                    </a:lnTo>
                    <a:lnTo>
                      <a:pt x="1117" y="314"/>
                    </a:lnTo>
                    <a:lnTo>
                      <a:pt x="1090" y="314"/>
                    </a:lnTo>
                    <a:lnTo>
                      <a:pt x="1090" y="314"/>
                    </a:lnTo>
                    <a:lnTo>
                      <a:pt x="1048" y="312"/>
                    </a:lnTo>
                    <a:lnTo>
                      <a:pt x="1048" y="312"/>
                    </a:lnTo>
                    <a:lnTo>
                      <a:pt x="1046" y="312"/>
                    </a:lnTo>
                    <a:lnTo>
                      <a:pt x="1046" y="312"/>
                    </a:lnTo>
                    <a:lnTo>
                      <a:pt x="1046" y="312"/>
                    </a:lnTo>
                    <a:lnTo>
                      <a:pt x="1046" y="312"/>
                    </a:lnTo>
                    <a:lnTo>
                      <a:pt x="1030" y="312"/>
                    </a:lnTo>
                    <a:lnTo>
                      <a:pt x="1018" y="308"/>
                    </a:lnTo>
                    <a:lnTo>
                      <a:pt x="1008" y="304"/>
                    </a:lnTo>
                    <a:lnTo>
                      <a:pt x="998" y="296"/>
                    </a:lnTo>
                    <a:lnTo>
                      <a:pt x="992" y="288"/>
                    </a:lnTo>
                    <a:lnTo>
                      <a:pt x="988" y="276"/>
                    </a:lnTo>
                    <a:lnTo>
                      <a:pt x="986" y="264"/>
                    </a:lnTo>
                    <a:lnTo>
                      <a:pt x="986" y="250"/>
                    </a:lnTo>
                    <a:lnTo>
                      <a:pt x="986" y="250"/>
                    </a:lnTo>
                    <a:lnTo>
                      <a:pt x="986" y="232"/>
                    </a:lnTo>
                    <a:lnTo>
                      <a:pt x="984" y="216"/>
                    </a:lnTo>
                    <a:lnTo>
                      <a:pt x="982" y="201"/>
                    </a:lnTo>
                    <a:lnTo>
                      <a:pt x="976" y="187"/>
                    </a:lnTo>
                    <a:lnTo>
                      <a:pt x="968" y="175"/>
                    </a:lnTo>
                    <a:lnTo>
                      <a:pt x="958" y="163"/>
                    </a:lnTo>
                    <a:lnTo>
                      <a:pt x="945" y="153"/>
                    </a:lnTo>
                    <a:lnTo>
                      <a:pt x="931" y="145"/>
                    </a:lnTo>
                    <a:lnTo>
                      <a:pt x="931" y="145"/>
                    </a:lnTo>
                    <a:lnTo>
                      <a:pt x="923" y="139"/>
                    </a:lnTo>
                    <a:lnTo>
                      <a:pt x="915" y="131"/>
                    </a:lnTo>
                    <a:lnTo>
                      <a:pt x="905" y="111"/>
                    </a:lnTo>
                    <a:lnTo>
                      <a:pt x="905" y="111"/>
                    </a:lnTo>
                    <a:lnTo>
                      <a:pt x="891" y="77"/>
                    </a:lnTo>
                    <a:lnTo>
                      <a:pt x="885" y="65"/>
                    </a:lnTo>
                    <a:lnTo>
                      <a:pt x="879" y="57"/>
                    </a:lnTo>
                    <a:lnTo>
                      <a:pt x="873" y="51"/>
                    </a:lnTo>
                    <a:lnTo>
                      <a:pt x="865" y="47"/>
                    </a:lnTo>
                    <a:lnTo>
                      <a:pt x="857" y="45"/>
                    </a:lnTo>
                    <a:lnTo>
                      <a:pt x="845" y="43"/>
                    </a:lnTo>
                    <a:lnTo>
                      <a:pt x="845" y="43"/>
                    </a:lnTo>
                    <a:lnTo>
                      <a:pt x="825" y="45"/>
                    </a:lnTo>
                    <a:lnTo>
                      <a:pt x="801" y="47"/>
                    </a:lnTo>
                    <a:lnTo>
                      <a:pt x="801" y="47"/>
                    </a:lnTo>
                    <a:lnTo>
                      <a:pt x="752" y="51"/>
                    </a:lnTo>
                    <a:lnTo>
                      <a:pt x="730" y="53"/>
                    </a:lnTo>
                    <a:lnTo>
                      <a:pt x="706" y="55"/>
                    </a:lnTo>
                    <a:lnTo>
                      <a:pt x="706" y="55"/>
                    </a:lnTo>
                    <a:lnTo>
                      <a:pt x="670" y="53"/>
                    </a:lnTo>
                    <a:lnTo>
                      <a:pt x="652" y="49"/>
                    </a:lnTo>
                    <a:lnTo>
                      <a:pt x="634" y="45"/>
                    </a:lnTo>
                    <a:lnTo>
                      <a:pt x="616" y="40"/>
                    </a:lnTo>
                    <a:lnTo>
                      <a:pt x="601" y="32"/>
                    </a:lnTo>
                    <a:lnTo>
                      <a:pt x="583" y="22"/>
                    </a:lnTo>
                    <a:lnTo>
                      <a:pt x="567" y="10"/>
                    </a:lnTo>
                    <a:lnTo>
                      <a:pt x="567" y="10"/>
                    </a:lnTo>
                    <a:lnTo>
                      <a:pt x="561" y="6"/>
                    </a:lnTo>
                    <a:lnTo>
                      <a:pt x="553" y="4"/>
                    </a:lnTo>
                    <a:lnTo>
                      <a:pt x="539" y="0"/>
                    </a:lnTo>
                    <a:lnTo>
                      <a:pt x="539" y="0"/>
                    </a:lnTo>
                    <a:lnTo>
                      <a:pt x="529" y="10"/>
                    </a:lnTo>
                    <a:lnTo>
                      <a:pt x="515" y="18"/>
                    </a:lnTo>
                    <a:lnTo>
                      <a:pt x="499" y="24"/>
                    </a:lnTo>
                    <a:lnTo>
                      <a:pt x="481" y="26"/>
                    </a:lnTo>
                    <a:lnTo>
                      <a:pt x="481" y="26"/>
                    </a:lnTo>
                    <a:lnTo>
                      <a:pt x="473" y="36"/>
                    </a:lnTo>
                    <a:lnTo>
                      <a:pt x="465" y="45"/>
                    </a:lnTo>
                    <a:lnTo>
                      <a:pt x="459" y="55"/>
                    </a:lnTo>
                    <a:lnTo>
                      <a:pt x="453" y="65"/>
                    </a:lnTo>
                    <a:lnTo>
                      <a:pt x="453" y="65"/>
                    </a:lnTo>
                    <a:lnTo>
                      <a:pt x="438" y="101"/>
                    </a:lnTo>
                    <a:lnTo>
                      <a:pt x="418" y="135"/>
                    </a:lnTo>
                    <a:lnTo>
                      <a:pt x="376" y="201"/>
                    </a:lnTo>
                    <a:lnTo>
                      <a:pt x="376" y="201"/>
                    </a:lnTo>
                    <a:lnTo>
                      <a:pt x="372" y="203"/>
                    </a:lnTo>
                    <a:lnTo>
                      <a:pt x="368" y="205"/>
                    </a:lnTo>
                    <a:lnTo>
                      <a:pt x="358" y="206"/>
                    </a:lnTo>
                    <a:lnTo>
                      <a:pt x="358" y="206"/>
                    </a:lnTo>
                    <a:lnTo>
                      <a:pt x="340" y="214"/>
                    </a:lnTo>
                    <a:lnTo>
                      <a:pt x="324" y="220"/>
                    </a:lnTo>
                    <a:lnTo>
                      <a:pt x="314" y="228"/>
                    </a:lnTo>
                    <a:lnTo>
                      <a:pt x="308" y="236"/>
                    </a:lnTo>
                    <a:lnTo>
                      <a:pt x="304" y="248"/>
                    </a:lnTo>
                    <a:lnTo>
                      <a:pt x="302" y="262"/>
                    </a:lnTo>
                    <a:lnTo>
                      <a:pt x="304" y="278"/>
                    </a:lnTo>
                    <a:lnTo>
                      <a:pt x="310" y="300"/>
                    </a:lnTo>
                    <a:lnTo>
                      <a:pt x="310" y="300"/>
                    </a:lnTo>
                    <a:lnTo>
                      <a:pt x="312" y="312"/>
                    </a:lnTo>
                    <a:lnTo>
                      <a:pt x="312" y="324"/>
                    </a:lnTo>
                    <a:lnTo>
                      <a:pt x="312" y="334"/>
                    </a:lnTo>
                    <a:lnTo>
                      <a:pt x="310" y="344"/>
                    </a:lnTo>
                    <a:lnTo>
                      <a:pt x="306" y="354"/>
                    </a:lnTo>
                    <a:lnTo>
                      <a:pt x="300" y="364"/>
                    </a:lnTo>
                    <a:lnTo>
                      <a:pt x="292" y="372"/>
                    </a:lnTo>
                    <a:lnTo>
                      <a:pt x="283" y="377"/>
                    </a:lnTo>
                    <a:lnTo>
                      <a:pt x="283" y="377"/>
                    </a:lnTo>
                    <a:lnTo>
                      <a:pt x="265" y="385"/>
                    </a:lnTo>
                    <a:lnTo>
                      <a:pt x="247" y="391"/>
                    </a:lnTo>
                    <a:lnTo>
                      <a:pt x="227" y="395"/>
                    </a:lnTo>
                    <a:lnTo>
                      <a:pt x="209" y="397"/>
                    </a:lnTo>
                    <a:lnTo>
                      <a:pt x="209" y="397"/>
                    </a:lnTo>
                    <a:lnTo>
                      <a:pt x="191" y="399"/>
                    </a:lnTo>
                    <a:lnTo>
                      <a:pt x="177" y="403"/>
                    </a:lnTo>
                    <a:lnTo>
                      <a:pt x="165" y="409"/>
                    </a:lnTo>
                    <a:lnTo>
                      <a:pt x="155" y="417"/>
                    </a:lnTo>
                    <a:lnTo>
                      <a:pt x="149" y="427"/>
                    </a:lnTo>
                    <a:lnTo>
                      <a:pt x="143" y="439"/>
                    </a:lnTo>
                    <a:lnTo>
                      <a:pt x="139" y="455"/>
                    </a:lnTo>
                    <a:lnTo>
                      <a:pt x="139" y="471"/>
                    </a:lnTo>
                    <a:lnTo>
                      <a:pt x="139" y="471"/>
                    </a:lnTo>
                    <a:lnTo>
                      <a:pt x="131" y="638"/>
                    </a:lnTo>
                    <a:lnTo>
                      <a:pt x="131" y="638"/>
                    </a:lnTo>
                    <a:lnTo>
                      <a:pt x="129" y="652"/>
                    </a:lnTo>
                    <a:lnTo>
                      <a:pt x="127" y="664"/>
                    </a:lnTo>
                    <a:lnTo>
                      <a:pt x="123" y="676"/>
                    </a:lnTo>
                    <a:lnTo>
                      <a:pt x="117" y="684"/>
                    </a:lnTo>
                    <a:lnTo>
                      <a:pt x="110" y="690"/>
                    </a:lnTo>
                    <a:lnTo>
                      <a:pt x="100" y="696"/>
                    </a:lnTo>
                    <a:lnTo>
                      <a:pt x="86" y="698"/>
                    </a:lnTo>
                    <a:lnTo>
                      <a:pt x="72" y="700"/>
                    </a:lnTo>
                    <a:lnTo>
                      <a:pt x="72" y="700"/>
                    </a:lnTo>
                    <a:lnTo>
                      <a:pt x="70" y="700"/>
                    </a:lnTo>
                    <a:lnTo>
                      <a:pt x="70" y="700"/>
                    </a:lnTo>
                    <a:lnTo>
                      <a:pt x="70" y="700"/>
                    </a:lnTo>
                    <a:lnTo>
                      <a:pt x="70" y="700"/>
                    </a:lnTo>
                    <a:lnTo>
                      <a:pt x="52" y="702"/>
                    </a:lnTo>
                    <a:lnTo>
                      <a:pt x="34" y="707"/>
                    </a:lnTo>
                    <a:lnTo>
                      <a:pt x="18" y="717"/>
                    </a:lnTo>
                    <a:lnTo>
                      <a:pt x="12" y="723"/>
                    </a:lnTo>
                    <a:lnTo>
                      <a:pt x="6" y="729"/>
                    </a:lnTo>
                    <a:lnTo>
                      <a:pt x="6" y="729"/>
                    </a:lnTo>
                    <a:lnTo>
                      <a:pt x="2" y="743"/>
                    </a:lnTo>
                    <a:lnTo>
                      <a:pt x="0" y="757"/>
                    </a:lnTo>
                    <a:lnTo>
                      <a:pt x="2" y="773"/>
                    </a:lnTo>
                    <a:lnTo>
                      <a:pt x="8" y="789"/>
                    </a:lnTo>
                    <a:lnTo>
                      <a:pt x="16" y="805"/>
                    </a:lnTo>
                    <a:lnTo>
                      <a:pt x="26" y="821"/>
                    </a:lnTo>
                    <a:lnTo>
                      <a:pt x="38" y="835"/>
                    </a:lnTo>
                    <a:lnTo>
                      <a:pt x="50" y="847"/>
                    </a:lnTo>
                    <a:lnTo>
                      <a:pt x="50" y="847"/>
                    </a:lnTo>
                    <a:lnTo>
                      <a:pt x="80" y="849"/>
                    </a:lnTo>
                    <a:lnTo>
                      <a:pt x="110" y="855"/>
                    </a:lnTo>
                    <a:lnTo>
                      <a:pt x="137" y="863"/>
                    </a:lnTo>
                    <a:lnTo>
                      <a:pt x="163" y="872"/>
                    </a:lnTo>
                    <a:lnTo>
                      <a:pt x="163" y="872"/>
                    </a:lnTo>
                    <a:lnTo>
                      <a:pt x="201" y="884"/>
                    </a:lnTo>
                    <a:lnTo>
                      <a:pt x="201" y="884"/>
                    </a:lnTo>
                    <a:lnTo>
                      <a:pt x="211" y="888"/>
                    </a:lnTo>
                    <a:lnTo>
                      <a:pt x="221" y="894"/>
                    </a:lnTo>
                    <a:lnTo>
                      <a:pt x="233" y="904"/>
                    </a:lnTo>
                    <a:lnTo>
                      <a:pt x="243" y="916"/>
                    </a:lnTo>
                    <a:lnTo>
                      <a:pt x="243" y="916"/>
                    </a:lnTo>
                    <a:lnTo>
                      <a:pt x="265" y="922"/>
                    </a:lnTo>
                    <a:lnTo>
                      <a:pt x="265" y="922"/>
                    </a:lnTo>
                    <a:lnTo>
                      <a:pt x="275" y="916"/>
                    </a:lnTo>
                    <a:lnTo>
                      <a:pt x="284" y="914"/>
                    </a:lnTo>
                    <a:lnTo>
                      <a:pt x="284" y="914"/>
                    </a:lnTo>
                    <a:lnTo>
                      <a:pt x="314" y="910"/>
                    </a:lnTo>
                    <a:lnTo>
                      <a:pt x="340" y="910"/>
                    </a:lnTo>
                    <a:lnTo>
                      <a:pt x="340" y="910"/>
                    </a:lnTo>
                    <a:lnTo>
                      <a:pt x="340" y="910"/>
                    </a:lnTo>
                    <a:lnTo>
                      <a:pt x="366" y="910"/>
                    </a:lnTo>
                    <a:lnTo>
                      <a:pt x="390" y="916"/>
                    </a:lnTo>
                    <a:lnTo>
                      <a:pt x="410" y="922"/>
                    </a:lnTo>
                    <a:lnTo>
                      <a:pt x="426" y="932"/>
                    </a:lnTo>
                    <a:lnTo>
                      <a:pt x="426" y="932"/>
                    </a:lnTo>
                    <a:lnTo>
                      <a:pt x="444" y="944"/>
                    </a:lnTo>
                    <a:lnTo>
                      <a:pt x="461" y="952"/>
                    </a:lnTo>
                    <a:lnTo>
                      <a:pt x="477" y="956"/>
                    </a:lnTo>
                    <a:lnTo>
                      <a:pt x="497" y="958"/>
                    </a:lnTo>
                    <a:lnTo>
                      <a:pt x="497" y="958"/>
                    </a:lnTo>
                    <a:lnTo>
                      <a:pt x="515" y="958"/>
                    </a:lnTo>
                    <a:lnTo>
                      <a:pt x="537" y="960"/>
                    </a:lnTo>
                    <a:lnTo>
                      <a:pt x="561" y="964"/>
                    </a:lnTo>
                    <a:lnTo>
                      <a:pt x="585" y="970"/>
                    </a:lnTo>
                    <a:lnTo>
                      <a:pt x="597" y="974"/>
                    </a:lnTo>
                    <a:lnTo>
                      <a:pt x="609" y="982"/>
                    </a:lnTo>
                    <a:lnTo>
                      <a:pt x="618" y="988"/>
                    </a:lnTo>
                    <a:lnTo>
                      <a:pt x="630" y="998"/>
                    </a:lnTo>
                    <a:lnTo>
                      <a:pt x="638" y="1008"/>
                    </a:lnTo>
                    <a:lnTo>
                      <a:pt x="648" y="1020"/>
                    </a:lnTo>
                    <a:lnTo>
                      <a:pt x="656" y="1034"/>
                    </a:lnTo>
                    <a:lnTo>
                      <a:pt x="662" y="1049"/>
                    </a:lnTo>
                    <a:lnTo>
                      <a:pt x="662" y="1049"/>
                    </a:lnTo>
                    <a:lnTo>
                      <a:pt x="670" y="1053"/>
                    </a:lnTo>
                    <a:lnTo>
                      <a:pt x="670" y="1053"/>
                    </a:lnTo>
                    <a:lnTo>
                      <a:pt x="700" y="1061"/>
                    </a:lnTo>
                    <a:lnTo>
                      <a:pt x="724" y="1073"/>
                    </a:lnTo>
                    <a:lnTo>
                      <a:pt x="734" y="1079"/>
                    </a:lnTo>
                    <a:lnTo>
                      <a:pt x="742" y="1087"/>
                    </a:lnTo>
                    <a:lnTo>
                      <a:pt x="752" y="1097"/>
                    </a:lnTo>
                    <a:lnTo>
                      <a:pt x="758" y="1105"/>
                    </a:lnTo>
                    <a:lnTo>
                      <a:pt x="758" y="1105"/>
                    </a:lnTo>
                    <a:lnTo>
                      <a:pt x="774" y="1085"/>
                    </a:lnTo>
                    <a:lnTo>
                      <a:pt x="774" y="1085"/>
                    </a:lnTo>
                    <a:lnTo>
                      <a:pt x="780" y="1075"/>
                    </a:lnTo>
                    <a:lnTo>
                      <a:pt x="785" y="1063"/>
                    </a:lnTo>
                    <a:lnTo>
                      <a:pt x="795" y="1037"/>
                    </a:lnTo>
                    <a:lnTo>
                      <a:pt x="795" y="103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168" name="Owal 167">
                <a:extLst>
                  <a:ext uri="{FF2B5EF4-FFF2-40B4-BE49-F238E27FC236}">
                    <a16:creationId xmlns:a16="http://schemas.microsoft.com/office/drawing/2014/main" id="{EA6251E7-E3AD-4943-9112-6E81427EC1EE}"/>
                  </a:ext>
                </a:extLst>
              </p:cNvPr>
              <p:cNvSpPr/>
              <p:nvPr/>
            </p:nvSpPr>
            <p:spPr>
              <a:xfrm>
                <a:off x="2879930" y="3216039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69" name="Owal 168">
                <a:extLst>
                  <a:ext uri="{FF2B5EF4-FFF2-40B4-BE49-F238E27FC236}">
                    <a16:creationId xmlns:a16="http://schemas.microsoft.com/office/drawing/2014/main" id="{01404B64-2845-4FEB-9B6D-0C1302AD07F8}"/>
                  </a:ext>
                </a:extLst>
              </p:cNvPr>
              <p:cNvSpPr/>
              <p:nvPr/>
            </p:nvSpPr>
            <p:spPr>
              <a:xfrm>
                <a:off x="3025939" y="3257867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70" name="Owal 169">
                <a:extLst>
                  <a:ext uri="{FF2B5EF4-FFF2-40B4-BE49-F238E27FC236}">
                    <a16:creationId xmlns:a16="http://schemas.microsoft.com/office/drawing/2014/main" id="{A8518145-5130-4577-A5ED-01AEC464F7A0}"/>
                  </a:ext>
                </a:extLst>
              </p:cNvPr>
              <p:cNvSpPr/>
              <p:nvPr/>
            </p:nvSpPr>
            <p:spPr>
              <a:xfrm>
                <a:off x="3144305" y="3284478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71" name="Owal 170">
                <a:extLst>
                  <a:ext uri="{FF2B5EF4-FFF2-40B4-BE49-F238E27FC236}">
                    <a16:creationId xmlns:a16="http://schemas.microsoft.com/office/drawing/2014/main" id="{1BBB16FE-A488-48D7-9B2E-A2E845DCDE4E}"/>
                  </a:ext>
                </a:extLst>
              </p:cNvPr>
              <p:cNvSpPr/>
              <p:nvPr/>
            </p:nvSpPr>
            <p:spPr>
              <a:xfrm>
                <a:off x="3206143" y="3400607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72" name="Owal 171">
                <a:extLst>
                  <a:ext uri="{FF2B5EF4-FFF2-40B4-BE49-F238E27FC236}">
                    <a16:creationId xmlns:a16="http://schemas.microsoft.com/office/drawing/2014/main" id="{4B185BA7-BBA8-43A5-81EE-A071C03A629F}"/>
                  </a:ext>
                </a:extLst>
              </p:cNvPr>
              <p:cNvSpPr/>
              <p:nvPr/>
            </p:nvSpPr>
            <p:spPr>
              <a:xfrm>
                <a:off x="3344186" y="3797975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73" name="Owal 172">
                <a:extLst>
                  <a:ext uri="{FF2B5EF4-FFF2-40B4-BE49-F238E27FC236}">
                    <a16:creationId xmlns:a16="http://schemas.microsoft.com/office/drawing/2014/main" id="{930A5071-0277-438A-A4DC-073F1B71A758}"/>
                  </a:ext>
                </a:extLst>
              </p:cNvPr>
              <p:cNvSpPr/>
              <p:nvPr/>
            </p:nvSpPr>
            <p:spPr>
              <a:xfrm>
                <a:off x="3312646" y="3662245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74" name="Owal 173">
                <a:extLst>
                  <a:ext uri="{FF2B5EF4-FFF2-40B4-BE49-F238E27FC236}">
                    <a16:creationId xmlns:a16="http://schemas.microsoft.com/office/drawing/2014/main" id="{EB87485D-1A51-405B-BC49-AE12421C6A55}"/>
                  </a:ext>
                </a:extLst>
              </p:cNvPr>
              <p:cNvSpPr/>
              <p:nvPr/>
            </p:nvSpPr>
            <p:spPr>
              <a:xfrm>
                <a:off x="3444388" y="3640464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75" name="Owal 174">
                <a:extLst>
                  <a:ext uri="{FF2B5EF4-FFF2-40B4-BE49-F238E27FC236}">
                    <a16:creationId xmlns:a16="http://schemas.microsoft.com/office/drawing/2014/main" id="{9D13F751-9C99-448C-95EB-FEC0A7A24FF9}"/>
                  </a:ext>
                </a:extLst>
              </p:cNvPr>
              <p:cNvSpPr/>
              <p:nvPr/>
            </p:nvSpPr>
            <p:spPr>
              <a:xfrm>
                <a:off x="3166904" y="3361386"/>
                <a:ext cx="443170" cy="34491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76" name="Owal 175">
                <a:extLst>
                  <a:ext uri="{FF2B5EF4-FFF2-40B4-BE49-F238E27FC236}">
                    <a16:creationId xmlns:a16="http://schemas.microsoft.com/office/drawing/2014/main" id="{12A037C9-E9A4-4E04-B805-18CF446C9206}"/>
                  </a:ext>
                </a:extLst>
              </p:cNvPr>
              <p:cNvSpPr/>
              <p:nvPr/>
            </p:nvSpPr>
            <p:spPr>
              <a:xfrm>
                <a:off x="3380352" y="3539977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39" name="Grupa 138">
              <a:extLst>
                <a:ext uri="{FF2B5EF4-FFF2-40B4-BE49-F238E27FC236}">
                  <a16:creationId xmlns:a16="http://schemas.microsoft.com/office/drawing/2014/main" id="{5E8CCE34-314E-43A0-A827-287960EF4702}"/>
                </a:ext>
              </a:extLst>
            </p:cNvPr>
            <p:cNvGrpSpPr/>
            <p:nvPr/>
          </p:nvGrpSpPr>
          <p:grpSpPr>
            <a:xfrm>
              <a:off x="2657799" y="3514594"/>
              <a:ext cx="733846" cy="843871"/>
              <a:chOff x="702326" y="1736765"/>
              <a:chExt cx="2052432" cy="2360157"/>
            </a:xfrm>
            <a:solidFill>
              <a:srgbClr val="48AA48"/>
            </a:solidFill>
          </p:grpSpPr>
          <p:sp>
            <p:nvSpPr>
              <p:cNvPr id="158" name="Freeform 6">
                <a:extLst>
                  <a:ext uri="{FF2B5EF4-FFF2-40B4-BE49-F238E27FC236}">
                    <a16:creationId xmlns:a16="http://schemas.microsoft.com/office/drawing/2014/main" id="{2CF09244-CF56-42C6-9D8C-7816BDDBA1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96327" y="2400270"/>
                <a:ext cx="1358431" cy="1696652"/>
              </a:xfrm>
              <a:custGeom>
                <a:avLst/>
                <a:gdLst>
                  <a:gd name="T0" fmla="*/ 1014 w 1470"/>
                  <a:gd name="T1" fmla="*/ 1669 h 1836"/>
                  <a:gd name="T2" fmla="*/ 1050 w 1470"/>
                  <a:gd name="T3" fmla="*/ 1636 h 1836"/>
                  <a:gd name="T4" fmla="*/ 1096 w 1470"/>
                  <a:gd name="T5" fmla="*/ 1620 h 1836"/>
                  <a:gd name="T6" fmla="*/ 1126 w 1470"/>
                  <a:gd name="T7" fmla="*/ 1618 h 1836"/>
                  <a:gd name="T8" fmla="*/ 1136 w 1470"/>
                  <a:gd name="T9" fmla="*/ 1500 h 1836"/>
                  <a:gd name="T10" fmla="*/ 1173 w 1470"/>
                  <a:gd name="T11" fmla="*/ 1343 h 1836"/>
                  <a:gd name="T12" fmla="*/ 1233 w 1470"/>
                  <a:gd name="T13" fmla="*/ 1318 h 1836"/>
                  <a:gd name="T14" fmla="*/ 1307 w 1470"/>
                  <a:gd name="T15" fmla="*/ 1300 h 1836"/>
                  <a:gd name="T16" fmla="*/ 1305 w 1470"/>
                  <a:gd name="T17" fmla="*/ 1220 h 1836"/>
                  <a:gd name="T18" fmla="*/ 1326 w 1470"/>
                  <a:gd name="T19" fmla="*/ 1161 h 1836"/>
                  <a:gd name="T20" fmla="*/ 1390 w 1470"/>
                  <a:gd name="T21" fmla="*/ 1127 h 1836"/>
                  <a:gd name="T22" fmla="*/ 1466 w 1470"/>
                  <a:gd name="T23" fmla="*/ 996 h 1836"/>
                  <a:gd name="T24" fmla="*/ 1424 w 1470"/>
                  <a:gd name="T25" fmla="*/ 970 h 1836"/>
                  <a:gd name="T26" fmla="*/ 1354 w 1470"/>
                  <a:gd name="T27" fmla="*/ 962 h 1836"/>
                  <a:gd name="T28" fmla="*/ 1283 w 1470"/>
                  <a:gd name="T29" fmla="*/ 894 h 1836"/>
                  <a:gd name="T30" fmla="*/ 1201 w 1470"/>
                  <a:gd name="T31" fmla="*/ 852 h 1836"/>
                  <a:gd name="T32" fmla="*/ 1159 w 1470"/>
                  <a:gd name="T33" fmla="*/ 840 h 1836"/>
                  <a:gd name="T34" fmla="*/ 1106 w 1470"/>
                  <a:gd name="T35" fmla="*/ 866 h 1836"/>
                  <a:gd name="T36" fmla="*/ 1050 w 1470"/>
                  <a:gd name="T37" fmla="*/ 844 h 1836"/>
                  <a:gd name="T38" fmla="*/ 935 w 1470"/>
                  <a:gd name="T39" fmla="*/ 771 h 1836"/>
                  <a:gd name="T40" fmla="*/ 889 w 1470"/>
                  <a:gd name="T41" fmla="*/ 739 h 1836"/>
                  <a:gd name="T42" fmla="*/ 855 w 1470"/>
                  <a:gd name="T43" fmla="*/ 747 h 1836"/>
                  <a:gd name="T44" fmla="*/ 818 w 1470"/>
                  <a:gd name="T45" fmla="*/ 703 h 1836"/>
                  <a:gd name="T46" fmla="*/ 734 w 1470"/>
                  <a:gd name="T47" fmla="*/ 687 h 1836"/>
                  <a:gd name="T48" fmla="*/ 712 w 1470"/>
                  <a:gd name="T49" fmla="*/ 626 h 1836"/>
                  <a:gd name="T50" fmla="*/ 764 w 1470"/>
                  <a:gd name="T51" fmla="*/ 546 h 1836"/>
                  <a:gd name="T52" fmla="*/ 728 w 1470"/>
                  <a:gd name="T53" fmla="*/ 506 h 1836"/>
                  <a:gd name="T54" fmla="*/ 670 w 1470"/>
                  <a:gd name="T55" fmla="*/ 415 h 1836"/>
                  <a:gd name="T56" fmla="*/ 674 w 1470"/>
                  <a:gd name="T57" fmla="*/ 320 h 1836"/>
                  <a:gd name="T58" fmla="*/ 728 w 1470"/>
                  <a:gd name="T59" fmla="*/ 242 h 1836"/>
                  <a:gd name="T60" fmla="*/ 676 w 1470"/>
                  <a:gd name="T61" fmla="*/ 169 h 1836"/>
                  <a:gd name="T62" fmla="*/ 698 w 1470"/>
                  <a:gd name="T63" fmla="*/ 89 h 1836"/>
                  <a:gd name="T64" fmla="*/ 597 w 1470"/>
                  <a:gd name="T65" fmla="*/ 75 h 1836"/>
                  <a:gd name="T66" fmla="*/ 490 w 1470"/>
                  <a:gd name="T67" fmla="*/ 5 h 1836"/>
                  <a:gd name="T68" fmla="*/ 418 w 1470"/>
                  <a:gd name="T69" fmla="*/ 105 h 1836"/>
                  <a:gd name="T70" fmla="*/ 440 w 1470"/>
                  <a:gd name="T71" fmla="*/ 178 h 1836"/>
                  <a:gd name="T72" fmla="*/ 428 w 1470"/>
                  <a:gd name="T73" fmla="*/ 228 h 1836"/>
                  <a:gd name="T74" fmla="*/ 297 w 1470"/>
                  <a:gd name="T75" fmla="*/ 337 h 1836"/>
                  <a:gd name="T76" fmla="*/ 183 w 1470"/>
                  <a:gd name="T77" fmla="*/ 419 h 1836"/>
                  <a:gd name="T78" fmla="*/ 112 w 1470"/>
                  <a:gd name="T79" fmla="*/ 485 h 1836"/>
                  <a:gd name="T80" fmla="*/ 42 w 1470"/>
                  <a:gd name="T81" fmla="*/ 592 h 1836"/>
                  <a:gd name="T82" fmla="*/ 2 w 1470"/>
                  <a:gd name="T83" fmla="*/ 685 h 1836"/>
                  <a:gd name="T84" fmla="*/ 20 w 1470"/>
                  <a:gd name="T85" fmla="*/ 769 h 1836"/>
                  <a:gd name="T86" fmla="*/ 28 w 1470"/>
                  <a:gd name="T87" fmla="*/ 834 h 1836"/>
                  <a:gd name="T88" fmla="*/ 50 w 1470"/>
                  <a:gd name="T89" fmla="*/ 948 h 1836"/>
                  <a:gd name="T90" fmla="*/ 36 w 1470"/>
                  <a:gd name="T91" fmla="*/ 1055 h 1836"/>
                  <a:gd name="T92" fmla="*/ 84 w 1470"/>
                  <a:gd name="T93" fmla="*/ 1121 h 1836"/>
                  <a:gd name="T94" fmla="*/ 152 w 1470"/>
                  <a:gd name="T95" fmla="*/ 1200 h 1836"/>
                  <a:gd name="T96" fmla="*/ 203 w 1470"/>
                  <a:gd name="T97" fmla="*/ 1206 h 1836"/>
                  <a:gd name="T98" fmla="*/ 247 w 1470"/>
                  <a:gd name="T99" fmla="*/ 1230 h 1836"/>
                  <a:gd name="T100" fmla="*/ 297 w 1470"/>
                  <a:gd name="T101" fmla="*/ 1296 h 1836"/>
                  <a:gd name="T102" fmla="*/ 392 w 1470"/>
                  <a:gd name="T103" fmla="*/ 1415 h 1836"/>
                  <a:gd name="T104" fmla="*/ 557 w 1470"/>
                  <a:gd name="T105" fmla="*/ 1520 h 1836"/>
                  <a:gd name="T106" fmla="*/ 661 w 1470"/>
                  <a:gd name="T107" fmla="*/ 1506 h 1836"/>
                  <a:gd name="T108" fmla="*/ 754 w 1470"/>
                  <a:gd name="T109" fmla="*/ 1493 h 1836"/>
                  <a:gd name="T110" fmla="*/ 804 w 1470"/>
                  <a:gd name="T111" fmla="*/ 1568 h 1836"/>
                  <a:gd name="T112" fmla="*/ 833 w 1470"/>
                  <a:gd name="T113" fmla="*/ 1612 h 1836"/>
                  <a:gd name="T114" fmla="*/ 895 w 1470"/>
                  <a:gd name="T115" fmla="*/ 1679 h 1836"/>
                  <a:gd name="T116" fmla="*/ 909 w 1470"/>
                  <a:gd name="T117" fmla="*/ 1785 h 1836"/>
                  <a:gd name="T118" fmla="*/ 921 w 1470"/>
                  <a:gd name="T119" fmla="*/ 1823 h 1836"/>
                  <a:gd name="T120" fmla="*/ 979 w 1470"/>
                  <a:gd name="T121" fmla="*/ 1834 h 1836"/>
                  <a:gd name="T122" fmla="*/ 1024 w 1470"/>
                  <a:gd name="T123" fmla="*/ 1787 h 18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470" h="1836">
                    <a:moveTo>
                      <a:pt x="1004" y="1733"/>
                    </a:moveTo>
                    <a:lnTo>
                      <a:pt x="1004" y="1733"/>
                    </a:lnTo>
                    <a:lnTo>
                      <a:pt x="979" y="1689"/>
                    </a:lnTo>
                    <a:lnTo>
                      <a:pt x="979" y="1689"/>
                    </a:lnTo>
                    <a:lnTo>
                      <a:pt x="989" y="1685"/>
                    </a:lnTo>
                    <a:lnTo>
                      <a:pt x="996" y="1681"/>
                    </a:lnTo>
                    <a:lnTo>
                      <a:pt x="1014" y="1669"/>
                    </a:lnTo>
                    <a:lnTo>
                      <a:pt x="1014" y="1669"/>
                    </a:lnTo>
                    <a:lnTo>
                      <a:pt x="1014" y="1667"/>
                    </a:lnTo>
                    <a:lnTo>
                      <a:pt x="1014" y="1667"/>
                    </a:lnTo>
                    <a:lnTo>
                      <a:pt x="1022" y="1658"/>
                    </a:lnTo>
                    <a:lnTo>
                      <a:pt x="1030" y="1650"/>
                    </a:lnTo>
                    <a:lnTo>
                      <a:pt x="1040" y="1642"/>
                    </a:lnTo>
                    <a:lnTo>
                      <a:pt x="1050" y="1636"/>
                    </a:lnTo>
                    <a:lnTo>
                      <a:pt x="1050" y="1636"/>
                    </a:lnTo>
                    <a:lnTo>
                      <a:pt x="1060" y="1630"/>
                    </a:lnTo>
                    <a:lnTo>
                      <a:pt x="1070" y="1624"/>
                    </a:lnTo>
                    <a:lnTo>
                      <a:pt x="1080" y="1620"/>
                    </a:lnTo>
                    <a:lnTo>
                      <a:pt x="1092" y="1620"/>
                    </a:lnTo>
                    <a:lnTo>
                      <a:pt x="1092" y="1620"/>
                    </a:lnTo>
                    <a:lnTo>
                      <a:pt x="1096" y="1620"/>
                    </a:lnTo>
                    <a:lnTo>
                      <a:pt x="1096" y="1620"/>
                    </a:lnTo>
                    <a:lnTo>
                      <a:pt x="1112" y="1618"/>
                    </a:lnTo>
                    <a:lnTo>
                      <a:pt x="1112" y="1618"/>
                    </a:lnTo>
                    <a:lnTo>
                      <a:pt x="1112" y="1618"/>
                    </a:lnTo>
                    <a:lnTo>
                      <a:pt x="1114" y="1618"/>
                    </a:lnTo>
                    <a:lnTo>
                      <a:pt x="1114" y="1618"/>
                    </a:lnTo>
                    <a:lnTo>
                      <a:pt x="1126" y="1618"/>
                    </a:lnTo>
                    <a:lnTo>
                      <a:pt x="1130" y="1616"/>
                    </a:lnTo>
                    <a:lnTo>
                      <a:pt x="1130" y="1616"/>
                    </a:lnTo>
                    <a:lnTo>
                      <a:pt x="1132" y="1610"/>
                    </a:lnTo>
                    <a:lnTo>
                      <a:pt x="1132" y="1596"/>
                    </a:lnTo>
                    <a:lnTo>
                      <a:pt x="1132" y="1596"/>
                    </a:lnTo>
                    <a:lnTo>
                      <a:pt x="1136" y="1500"/>
                    </a:lnTo>
                    <a:lnTo>
                      <a:pt x="1136" y="1500"/>
                    </a:lnTo>
                    <a:lnTo>
                      <a:pt x="1140" y="1429"/>
                    </a:lnTo>
                    <a:lnTo>
                      <a:pt x="1140" y="1429"/>
                    </a:lnTo>
                    <a:lnTo>
                      <a:pt x="1144" y="1403"/>
                    </a:lnTo>
                    <a:lnTo>
                      <a:pt x="1150" y="1379"/>
                    </a:lnTo>
                    <a:lnTo>
                      <a:pt x="1159" y="1359"/>
                    </a:lnTo>
                    <a:lnTo>
                      <a:pt x="1165" y="1351"/>
                    </a:lnTo>
                    <a:lnTo>
                      <a:pt x="1173" y="1343"/>
                    </a:lnTo>
                    <a:lnTo>
                      <a:pt x="1173" y="1343"/>
                    </a:lnTo>
                    <a:lnTo>
                      <a:pt x="1181" y="1337"/>
                    </a:lnTo>
                    <a:lnTo>
                      <a:pt x="1189" y="1332"/>
                    </a:lnTo>
                    <a:lnTo>
                      <a:pt x="1189" y="1332"/>
                    </a:lnTo>
                    <a:lnTo>
                      <a:pt x="1203" y="1326"/>
                    </a:lnTo>
                    <a:lnTo>
                      <a:pt x="1217" y="1322"/>
                    </a:lnTo>
                    <a:lnTo>
                      <a:pt x="1233" y="1318"/>
                    </a:lnTo>
                    <a:lnTo>
                      <a:pt x="1249" y="1318"/>
                    </a:lnTo>
                    <a:lnTo>
                      <a:pt x="1249" y="1318"/>
                    </a:lnTo>
                    <a:lnTo>
                      <a:pt x="1263" y="1316"/>
                    </a:lnTo>
                    <a:lnTo>
                      <a:pt x="1277" y="1312"/>
                    </a:lnTo>
                    <a:lnTo>
                      <a:pt x="1291" y="1308"/>
                    </a:lnTo>
                    <a:lnTo>
                      <a:pt x="1307" y="1300"/>
                    </a:lnTo>
                    <a:lnTo>
                      <a:pt x="1307" y="1300"/>
                    </a:lnTo>
                    <a:lnTo>
                      <a:pt x="1311" y="1298"/>
                    </a:lnTo>
                    <a:lnTo>
                      <a:pt x="1313" y="1294"/>
                    </a:lnTo>
                    <a:lnTo>
                      <a:pt x="1315" y="1284"/>
                    </a:lnTo>
                    <a:lnTo>
                      <a:pt x="1313" y="1268"/>
                    </a:lnTo>
                    <a:lnTo>
                      <a:pt x="1313" y="1268"/>
                    </a:lnTo>
                    <a:lnTo>
                      <a:pt x="1307" y="1244"/>
                    </a:lnTo>
                    <a:lnTo>
                      <a:pt x="1305" y="1220"/>
                    </a:lnTo>
                    <a:lnTo>
                      <a:pt x="1305" y="1210"/>
                    </a:lnTo>
                    <a:lnTo>
                      <a:pt x="1307" y="1198"/>
                    </a:lnTo>
                    <a:lnTo>
                      <a:pt x="1309" y="1188"/>
                    </a:lnTo>
                    <a:lnTo>
                      <a:pt x="1313" y="1178"/>
                    </a:lnTo>
                    <a:lnTo>
                      <a:pt x="1313" y="1178"/>
                    </a:lnTo>
                    <a:lnTo>
                      <a:pt x="1321" y="1168"/>
                    </a:lnTo>
                    <a:lnTo>
                      <a:pt x="1326" y="1161"/>
                    </a:lnTo>
                    <a:lnTo>
                      <a:pt x="1334" y="1153"/>
                    </a:lnTo>
                    <a:lnTo>
                      <a:pt x="1344" y="1147"/>
                    </a:lnTo>
                    <a:lnTo>
                      <a:pt x="1364" y="1137"/>
                    </a:lnTo>
                    <a:lnTo>
                      <a:pt x="1388" y="1129"/>
                    </a:lnTo>
                    <a:lnTo>
                      <a:pt x="1388" y="1129"/>
                    </a:lnTo>
                    <a:lnTo>
                      <a:pt x="1390" y="1127"/>
                    </a:lnTo>
                    <a:lnTo>
                      <a:pt x="1390" y="1127"/>
                    </a:lnTo>
                    <a:lnTo>
                      <a:pt x="1406" y="1103"/>
                    </a:lnTo>
                    <a:lnTo>
                      <a:pt x="1406" y="1103"/>
                    </a:lnTo>
                    <a:lnTo>
                      <a:pt x="1436" y="1057"/>
                    </a:lnTo>
                    <a:lnTo>
                      <a:pt x="1448" y="1033"/>
                    </a:lnTo>
                    <a:lnTo>
                      <a:pt x="1458" y="1011"/>
                    </a:lnTo>
                    <a:lnTo>
                      <a:pt x="1458" y="1011"/>
                    </a:lnTo>
                    <a:lnTo>
                      <a:pt x="1466" y="996"/>
                    </a:lnTo>
                    <a:lnTo>
                      <a:pt x="1466" y="996"/>
                    </a:lnTo>
                    <a:lnTo>
                      <a:pt x="1470" y="972"/>
                    </a:lnTo>
                    <a:lnTo>
                      <a:pt x="1470" y="972"/>
                    </a:lnTo>
                    <a:lnTo>
                      <a:pt x="1462" y="970"/>
                    </a:lnTo>
                    <a:lnTo>
                      <a:pt x="1448" y="970"/>
                    </a:lnTo>
                    <a:lnTo>
                      <a:pt x="1448" y="970"/>
                    </a:lnTo>
                    <a:lnTo>
                      <a:pt x="1424" y="970"/>
                    </a:lnTo>
                    <a:lnTo>
                      <a:pt x="1416" y="970"/>
                    </a:lnTo>
                    <a:lnTo>
                      <a:pt x="1416" y="970"/>
                    </a:lnTo>
                    <a:lnTo>
                      <a:pt x="1406" y="972"/>
                    </a:lnTo>
                    <a:lnTo>
                      <a:pt x="1406" y="972"/>
                    </a:lnTo>
                    <a:lnTo>
                      <a:pt x="1388" y="970"/>
                    </a:lnTo>
                    <a:lnTo>
                      <a:pt x="1370" y="966"/>
                    </a:lnTo>
                    <a:lnTo>
                      <a:pt x="1354" y="962"/>
                    </a:lnTo>
                    <a:lnTo>
                      <a:pt x="1338" y="954"/>
                    </a:lnTo>
                    <a:lnTo>
                      <a:pt x="1326" y="944"/>
                    </a:lnTo>
                    <a:lnTo>
                      <a:pt x="1313" y="932"/>
                    </a:lnTo>
                    <a:lnTo>
                      <a:pt x="1303" y="918"/>
                    </a:lnTo>
                    <a:lnTo>
                      <a:pt x="1293" y="902"/>
                    </a:lnTo>
                    <a:lnTo>
                      <a:pt x="1293" y="902"/>
                    </a:lnTo>
                    <a:lnTo>
                      <a:pt x="1283" y="894"/>
                    </a:lnTo>
                    <a:lnTo>
                      <a:pt x="1269" y="886"/>
                    </a:lnTo>
                    <a:lnTo>
                      <a:pt x="1269" y="886"/>
                    </a:lnTo>
                    <a:lnTo>
                      <a:pt x="1257" y="880"/>
                    </a:lnTo>
                    <a:lnTo>
                      <a:pt x="1257" y="880"/>
                    </a:lnTo>
                    <a:lnTo>
                      <a:pt x="1229" y="866"/>
                    </a:lnTo>
                    <a:lnTo>
                      <a:pt x="1229" y="866"/>
                    </a:lnTo>
                    <a:lnTo>
                      <a:pt x="1201" y="852"/>
                    </a:lnTo>
                    <a:lnTo>
                      <a:pt x="1201" y="852"/>
                    </a:lnTo>
                    <a:lnTo>
                      <a:pt x="1181" y="842"/>
                    </a:lnTo>
                    <a:lnTo>
                      <a:pt x="1173" y="838"/>
                    </a:lnTo>
                    <a:lnTo>
                      <a:pt x="1165" y="836"/>
                    </a:lnTo>
                    <a:lnTo>
                      <a:pt x="1165" y="836"/>
                    </a:lnTo>
                    <a:lnTo>
                      <a:pt x="1163" y="838"/>
                    </a:lnTo>
                    <a:lnTo>
                      <a:pt x="1159" y="840"/>
                    </a:lnTo>
                    <a:lnTo>
                      <a:pt x="1156" y="846"/>
                    </a:lnTo>
                    <a:lnTo>
                      <a:pt x="1156" y="846"/>
                    </a:lnTo>
                    <a:lnTo>
                      <a:pt x="1150" y="852"/>
                    </a:lnTo>
                    <a:lnTo>
                      <a:pt x="1144" y="856"/>
                    </a:lnTo>
                    <a:lnTo>
                      <a:pt x="1132" y="862"/>
                    </a:lnTo>
                    <a:lnTo>
                      <a:pt x="1118" y="866"/>
                    </a:lnTo>
                    <a:lnTo>
                      <a:pt x="1106" y="866"/>
                    </a:lnTo>
                    <a:lnTo>
                      <a:pt x="1106" y="866"/>
                    </a:lnTo>
                    <a:lnTo>
                      <a:pt x="1094" y="866"/>
                    </a:lnTo>
                    <a:lnTo>
                      <a:pt x="1084" y="864"/>
                    </a:lnTo>
                    <a:lnTo>
                      <a:pt x="1072" y="860"/>
                    </a:lnTo>
                    <a:lnTo>
                      <a:pt x="1062" y="852"/>
                    </a:lnTo>
                    <a:lnTo>
                      <a:pt x="1062" y="852"/>
                    </a:lnTo>
                    <a:lnTo>
                      <a:pt x="1050" y="844"/>
                    </a:lnTo>
                    <a:lnTo>
                      <a:pt x="1040" y="838"/>
                    </a:lnTo>
                    <a:lnTo>
                      <a:pt x="1014" y="825"/>
                    </a:lnTo>
                    <a:lnTo>
                      <a:pt x="1014" y="825"/>
                    </a:lnTo>
                    <a:lnTo>
                      <a:pt x="989" y="811"/>
                    </a:lnTo>
                    <a:lnTo>
                      <a:pt x="961" y="795"/>
                    </a:lnTo>
                    <a:lnTo>
                      <a:pt x="947" y="783"/>
                    </a:lnTo>
                    <a:lnTo>
                      <a:pt x="935" y="771"/>
                    </a:lnTo>
                    <a:lnTo>
                      <a:pt x="923" y="757"/>
                    </a:lnTo>
                    <a:lnTo>
                      <a:pt x="913" y="741"/>
                    </a:lnTo>
                    <a:lnTo>
                      <a:pt x="913" y="741"/>
                    </a:lnTo>
                    <a:lnTo>
                      <a:pt x="891" y="739"/>
                    </a:lnTo>
                    <a:lnTo>
                      <a:pt x="891" y="739"/>
                    </a:lnTo>
                    <a:lnTo>
                      <a:pt x="889" y="739"/>
                    </a:lnTo>
                    <a:lnTo>
                      <a:pt x="889" y="739"/>
                    </a:lnTo>
                    <a:lnTo>
                      <a:pt x="879" y="743"/>
                    </a:lnTo>
                    <a:lnTo>
                      <a:pt x="869" y="745"/>
                    </a:lnTo>
                    <a:lnTo>
                      <a:pt x="869" y="745"/>
                    </a:lnTo>
                    <a:lnTo>
                      <a:pt x="861" y="747"/>
                    </a:lnTo>
                    <a:lnTo>
                      <a:pt x="861" y="747"/>
                    </a:lnTo>
                    <a:lnTo>
                      <a:pt x="855" y="747"/>
                    </a:lnTo>
                    <a:lnTo>
                      <a:pt x="855" y="747"/>
                    </a:lnTo>
                    <a:lnTo>
                      <a:pt x="843" y="743"/>
                    </a:lnTo>
                    <a:lnTo>
                      <a:pt x="833" y="737"/>
                    </a:lnTo>
                    <a:lnTo>
                      <a:pt x="826" y="727"/>
                    </a:lnTo>
                    <a:lnTo>
                      <a:pt x="822" y="717"/>
                    </a:lnTo>
                    <a:lnTo>
                      <a:pt x="818" y="705"/>
                    </a:lnTo>
                    <a:lnTo>
                      <a:pt x="818" y="703"/>
                    </a:lnTo>
                    <a:lnTo>
                      <a:pt x="818" y="703"/>
                    </a:lnTo>
                    <a:lnTo>
                      <a:pt x="794" y="703"/>
                    </a:lnTo>
                    <a:lnTo>
                      <a:pt x="794" y="703"/>
                    </a:lnTo>
                    <a:lnTo>
                      <a:pt x="778" y="703"/>
                    </a:lnTo>
                    <a:lnTo>
                      <a:pt x="778" y="703"/>
                    </a:lnTo>
                    <a:lnTo>
                      <a:pt x="762" y="701"/>
                    </a:lnTo>
                    <a:lnTo>
                      <a:pt x="744" y="693"/>
                    </a:lnTo>
                    <a:lnTo>
                      <a:pt x="734" y="687"/>
                    </a:lnTo>
                    <a:lnTo>
                      <a:pt x="724" y="681"/>
                    </a:lnTo>
                    <a:lnTo>
                      <a:pt x="718" y="673"/>
                    </a:lnTo>
                    <a:lnTo>
                      <a:pt x="712" y="662"/>
                    </a:lnTo>
                    <a:lnTo>
                      <a:pt x="712" y="662"/>
                    </a:lnTo>
                    <a:lnTo>
                      <a:pt x="708" y="650"/>
                    </a:lnTo>
                    <a:lnTo>
                      <a:pt x="708" y="638"/>
                    </a:lnTo>
                    <a:lnTo>
                      <a:pt x="712" y="626"/>
                    </a:lnTo>
                    <a:lnTo>
                      <a:pt x="716" y="614"/>
                    </a:lnTo>
                    <a:lnTo>
                      <a:pt x="726" y="598"/>
                    </a:lnTo>
                    <a:lnTo>
                      <a:pt x="734" y="588"/>
                    </a:lnTo>
                    <a:lnTo>
                      <a:pt x="734" y="588"/>
                    </a:lnTo>
                    <a:lnTo>
                      <a:pt x="750" y="568"/>
                    </a:lnTo>
                    <a:lnTo>
                      <a:pt x="760" y="554"/>
                    </a:lnTo>
                    <a:lnTo>
                      <a:pt x="764" y="546"/>
                    </a:lnTo>
                    <a:lnTo>
                      <a:pt x="764" y="544"/>
                    </a:lnTo>
                    <a:lnTo>
                      <a:pt x="764" y="544"/>
                    </a:lnTo>
                    <a:lnTo>
                      <a:pt x="762" y="540"/>
                    </a:lnTo>
                    <a:lnTo>
                      <a:pt x="758" y="534"/>
                    </a:lnTo>
                    <a:lnTo>
                      <a:pt x="746" y="522"/>
                    </a:lnTo>
                    <a:lnTo>
                      <a:pt x="728" y="506"/>
                    </a:lnTo>
                    <a:lnTo>
                      <a:pt x="728" y="506"/>
                    </a:lnTo>
                    <a:lnTo>
                      <a:pt x="716" y="497"/>
                    </a:lnTo>
                    <a:lnTo>
                      <a:pt x="704" y="487"/>
                    </a:lnTo>
                    <a:lnTo>
                      <a:pt x="694" y="473"/>
                    </a:lnTo>
                    <a:lnTo>
                      <a:pt x="686" y="461"/>
                    </a:lnTo>
                    <a:lnTo>
                      <a:pt x="680" y="445"/>
                    </a:lnTo>
                    <a:lnTo>
                      <a:pt x="674" y="431"/>
                    </a:lnTo>
                    <a:lnTo>
                      <a:pt x="670" y="415"/>
                    </a:lnTo>
                    <a:lnTo>
                      <a:pt x="666" y="397"/>
                    </a:lnTo>
                    <a:lnTo>
                      <a:pt x="666" y="397"/>
                    </a:lnTo>
                    <a:lnTo>
                      <a:pt x="664" y="381"/>
                    </a:lnTo>
                    <a:lnTo>
                      <a:pt x="666" y="365"/>
                    </a:lnTo>
                    <a:lnTo>
                      <a:pt x="666" y="349"/>
                    </a:lnTo>
                    <a:lnTo>
                      <a:pt x="670" y="334"/>
                    </a:lnTo>
                    <a:lnTo>
                      <a:pt x="674" y="320"/>
                    </a:lnTo>
                    <a:lnTo>
                      <a:pt x="680" y="306"/>
                    </a:lnTo>
                    <a:lnTo>
                      <a:pt x="688" y="292"/>
                    </a:lnTo>
                    <a:lnTo>
                      <a:pt x="698" y="280"/>
                    </a:lnTo>
                    <a:lnTo>
                      <a:pt x="698" y="280"/>
                    </a:lnTo>
                    <a:lnTo>
                      <a:pt x="714" y="258"/>
                    </a:lnTo>
                    <a:lnTo>
                      <a:pt x="728" y="242"/>
                    </a:lnTo>
                    <a:lnTo>
                      <a:pt x="728" y="242"/>
                    </a:lnTo>
                    <a:lnTo>
                      <a:pt x="716" y="226"/>
                    </a:lnTo>
                    <a:lnTo>
                      <a:pt x="698" y="206"/>
                    </a:lnTo>
                    <a:lnTo>
                      <a:pt x="696" y="206"/>
                    </a:lnTo>
                    <a:lnTo>
                      <a:pt x="696" y="206"/>
                    </a:lnTo>
                    <a:lnTo>
                      <a:pt x="684" y="190"/>
                    </a:lnTo>
                    <a:lnTo>
                      <a:pt x="680" y="180"/>
                    </a:lnTo>
                    <a:lnTo>
                      <a:pt x="676" y="169"/>
                    </a:lnTo>
                    <a:lnTo>
                      <a:pt x="674" y="159"/>
                    </a:lnTo>
                    <a:lnTo>
                      <a:pt x="672" y="147"/>
                    </a:lnTo>
                    <a:lnTo>
                      <a:pt x="674" y="135"/>
                    </a:lnTo>
                    <a:lnTo>
                      <a:pt x="678" y="125"/>
                    </a:lnTo>
                    <a:lnTo>
                      <a:pt x="678" y="125"/>
                    </a:lnTo>
                    <a:lnTo>
                      <a:pt x="698" y="89"/>
                    </a:lnTo>
                    <a:lnTo>
                      <a:pt x="698" y="89"/>
                    </a:lnTo>
                    <a:lnTo>
                      <a:pt x="678" y="89"/>
                    </a:lnTo>
                    <a:lnTo>
                      <a:pt x="678" y="89"/>
                    </a:lnTo>
                    <a:lnTo>
                      <a:pt x="655" y="89"/>
                    </a:lnTo>
                    <a:lnTo>
                      <a:pt x="635" y="87"/>
                    </a:lnTo>
                    <a:lnTo>
                      <a:pt x="635" y="87"/>
                    </a:lnTo>
                    <a:lnTo>
                      <a:pt x="615" y="83"/>
                    </a:lnTo>
                    <a:lnTo>
                      <a:pt x="597" y="75"/>
                    </a:lnTo>
                    <a:lnTo>
                      <a:pt x="579" y="67"/>
                    </a:lnTo>
                    <a:lnTo>
                      <a:pt x="563" y="57"/>
                    </a:lnTo>
                    <a:lnTo>
                      <a:pt x="531" y="33"/>
                    </a:lnTo>
                    <a:lnTo>
                      <a:pt x="501" y="7"/>
                    </a:lnTo>
                    <a:lnTo>
                      <a:pt x="501" y="7"/>
                    </a:lnTo>
                    <a:lnTo>
                      <a:pt x="492" y="0"/>
                    </a:lnTo>
                    <a:lnTo>
                      <a:pt x="490" y="5"/>
                    </a:lnTo>
                    <a:lnTo>
                      <a:pt x="490" y="5"/>
                    </a:lnTo>
                    <a:lnTo>
                      <a:pt x="484" y="29"/>
                    </a:lnTo>
                    <a:lnTo>
                      <a:pt x="474" y="49"/>
                    </a:lnTo>
                    <a:lnTo>
                      <a:pt x="464" y="67"/>
                    </a:lnTo>
                    <a:lnTo>
                      <a:pt x="450" y="81"/>
                    </a:lnTo>
                    <a:lnTo>
                      <a:pt x="436" y="95"/>
                    </a:lnTo>
                    <a:lnTo>
                      <a:pt x="418" y="105"/>
                    </a:lnTo>
                    <a:lnTo>
                      <a:pt x="398" y="113"/>
                    </a:lnTo>
                    <a:lnTo>
                      <a:pt x="376" y="119"/>
                    </a:lnTo>
                    <a:lnTo>
                      <a:pt x="384" y="125"/>
                    </a:lnTo>
                    <a:lnTo>
                      <a:pt x="430" y="165"/>
                    </a:lnTo>
                    <a:lnTo>
                      <a:pt x="430" y="165"/>
                    </a:lnTo>
                    <a:lnTo>
                      <a:pt x="436" y="170"/>
                    </a:lnTo>
                    <a:lnTo>
                      <a:pt x="440" y="178"/>
                    </a:lnTo>
                    <a:lnTo>
                      <a:pt x="444" y="188"/>
                    </a:lnTo>
                    <a:lnTo>
                      <a:pt x="444" y="196"/>
                    </a:lnTo>
                    <a:lnTo>
                      <a:pt x="444" y="196"/>
                    </a:lnTo>
                    <a:lnTo>
                      <a:pt x="442" y="206"/>
                    </a:lnTo>
                    <a:lnTo>
                      <a:pt x="440" y="214"/>
                    </a:lnTo>
                    <a:lnTo>
                      <a:pt x="434" y="222"/>
                    </a:lnTo>
                    <a:lnTo>
                      <a:pt x="428" y="228"/>
                    </a:lnTo>
                    <a:lnTo>
                      <a:pt x="428" y="228"/>
                    </a:lnTo>
                    <a:lnTo>
                      <a:pt x="396" y="252"/>
                    </a:lnTo>
                    <a:lnTo>
                      <a:pt x="396" y="252"/>
                    </a:lnTo>
                    <a:lnTo>
                      <a:pt x="323" y="310"/>
                    </a:lnTo>
                    <a:lnTo>
                      <a:pt x="323" y="310"/>
                    </a:lnTo>
                    <a:lnTo>
                      <a:pt x="309" y="322"/>
                    </a:lnTo>
                    <a:lnTo>
                      <a:pt x="297" y="337"/>
                    </a:lnTo>
                    <a:lnTo>
                      <a:pt x="297" y="337"/>
                    </a:lnTo>
                    <a:lnTo>
                      <a:pt x="281" y="357"/>
                    </a:lnTo>
                    <a:lnTo>
                      <a:pt x="263" y="375"/>
                    </a:lnTo>
                    <a:lnTo>
                      <a:pt x="245" y="389"/>
                    </a:lnTo>
                    <a:lnTo>
                      <a:pt x="225" y="401"/>
                    </a:lnTo>
                    <a:lnTo>
                      <a:pt x="203" y="413"/>
                    </a:lnTo>
                    <a:lnTo>
                      <a:pt x="183" y="419"/>
                    </a:lnTo>
                    <a:lnTo>
                      <a:pt x="162" y="425"/>
                    </a:lnTo>
                    <a:lnTo>
                      <a:pt x="140" y="425"/>
                    </a:lnTo>
                    <a:lnTo>
                      <a:pt x="140" y="425"/>
                    </a:lnTo>
                    <a:lnTo>
                      <a:pt x="122" y="425"/>
                    </a:lnTo>
                    <a:lnTo>
                      <a:pt x="122" y="425"/>
                    </a:lnTo>
                    <a:lnTo>
                      <a:pt x="116" y="465"/>
                    </a:lnTo>
                    <a:lnTo>
                      <a:pt x="112" y="485"/>
                    </a:lnTo>
                    <a:lnTo>
                      <a:pt x="106" y="504"/>
                    </a:lnTo>
                    <a:lnTo>
                      <a:pt x="96" y="524"/>
                    </a:lnTo>
                    <a:lnTo>
                      <a:pt x="86" y="542"/>
                    </a:lnTo>
                    <a:lnTo>
                      <a:pt x="70" y="562"/>
                    </a:lnTo>
                    <a:lnTo>
                      <a:pt x="54" y="580"/>
                    </a:lnTo>
                    <a:lnTo>
                      <a:pt x="54" y="580"/>
                    </a:lnTo>
                    <a:lnTo>
                      <a:pt x="42" y="592"/>
                    </a:lnTo>
                    <a:lnTo>
                      <a:pt x="32" y="608"/>
                    </a:lnTo>
                    <a:lnTo>
                      <a:pt x="14" y="648"/>
                    </a:lnTo>
                    <a:lnTo>
                      <a:pt x="14" y="648"/>
                    </a:lnTo>
                    <a:lnTo>
                      <a:pt x="0" y="677"/>
                    </a:lnTo>
                    <a:lnTo>
                      <a:pt x="0" y="677"/>
                    </a:lnTo>
                    <a:lnTo>
                      <a:pt x="2" y="681"/>
                    </a:lnTo>
                    <a:lnTo>
                      <a:pt x="2" y="685"/>
                    </a:lnTo>
                    <a:lnTo>
                      <a:pt x="2" y="685"/>
                    </a:lnTo>
                    <a:lnTo>
                      <a:pt x="16" y="759"/>
                    </a:lnTo>
                    <a:lnTo>
                      <a:pt x="16" y="759"/>
                    </a:lnTo>
                    <a:lnTo>
                      <a:pt x="16" y="759"/>
                    </a:lnTo>
                    <a:lnTo>
                      <a:pt x="16" y="759"/>
                    </a:lnTo>
                    <a:lnTo>
                      <a:pt x="20" y="769"/>
                    </a:lnTo>
                    <a:lnTo>
                      <a:pt x="20" y="769"/>
                    </a:lnTo>
                    <a:lnTo>
                      <a:pt x="22" y="775"/>
                    </a:lnTo>
                    <a:lnTo>
                      <a:pt x="22" y="781"/>
                    </a:lnTo>
                    <a:lnTo>
                      <a:pt x="22" y="797"/>
                    </a:lnTo>
                    <a:lnTo>
                      <a:pt x="22" y="797"/>
                    </a:lnTo>
                    <a:lnTo>
                      <a:pt x="28" y="825"/>
                    </a:lnTo>
                    <a:lnTo>
                      <a:pt x="28" y="825"/>
                    </a:lnTo>
                    <a:lnTo>
                      <a:pt x="28" y="834"/>
                    </a:lnTo>
                    <a:lnTo>
                      <a:pt x="28" y="840"/>
                    </a:lnTo>
                    <a:lnTo>
                      <a:pt x="28" y="840"/>
                    </a:lnTo>
                    <a:lnTo>
                      <a:pt x="38" y="862"/>
                    </a:lnTo>
                    <a:lnTo>
                      <a:pt x="46" y="884"/>
                    </a:lnTo>
                    <a:lnTo>
                      <a:pt x="48" y="906"/>
                    </a:lnTo>
                    <a:lnTo>
                      <a:pt x="50" y="928"/>
                    </a:lnTo>
                    <a:lnTo>
                      <a:pt x="50" y="948"/>
                    </a:lnTo>
                    <a:lnTo>
                      <a:pt x="48" y="970"/>
                    </a:lnTo>
                    <a:lnTo>
                      <a:pt x="40" y="1009"/>
                    </a:lnTo>
                    <a:lnTo>
                      <a:pt x="40" y="1009"/>
                    </a:lnTo>
                    <a:lnTo>
                      <a:pt x="38" y="1023"/>
                    </a:lnTo>
                    <a:lnTo>
                      <a:pt x="38" y="1023"/>
                    </a:lnTo>
                    <a:lnTo>
                      <a:pt x="36" y="1041"/>
                    </a:lnTo>
                    <a:lnTo>
                      <a:pt x="36" y="1055"/>
                    </a:lnTo>
                    <a:lnTo>
                      <a:pt x="40" y="1069"/>
                    </a:lnTo>
                    <a:lnTo>
                      <a:pt x="44" y="1079"/>
                    </a:lnTo>
                    <a:lnTo>
                      <a:pt x="48" y="1089"/>
                    </a:lnTo>
                    <a:lnTo>
                      <a:pt x="56" y="1097"/>
                    </a:lnTo>
                    <a:lnTo>
                      <a:pt x="70" y="1109"/>
                    </a:lnTo>
                    <a:lnTo>
                      <a:pt x="70" y="1109"/>
                    </a:lnTo>
                    <a:lnTo>
                      <a:pt x="84" y="1121"/>
                    </a:lnTo>
                    <a:lnTo>
                      <a:pt x="98" y="1133"/>
                    </a:lnTo>
                    <a:lnTo>
                      <a:pt x="110" y="1145"/>
                    </a:lnTo>
                    <a:lnTo>
                      <a:pt x="118" y="1159"/>
                    </a:lnTo>
                    <a:lnTo>
                      <a:pt x="118" y="1159"/>
                    </a:lnTo>
                    <a:lnTo>
                      <a:pt x="136" y="1184"/>
                    </a:lnTo>
                    <a:lnTo>
                      <a:pt x="144" y="1192"/>
                    </a:lnTo>
                    <a:lnTo>
                      <a:pt x="152" y="1200"/>
                    </a:lnTo>
                    <a:lnTo>
                      <a:pt x="160" y="1204"/>
                    </a:lnTo>
                    <a:lnTo>
                      <a:pt x="165" y="1206"/>
                    </a:lnTo>
                    <a:lnTo>
                      <a:pt x="181" y="1208"/>
                    </a:lnTo>
                    <a:lnTo>
                      <a:pt x="181" y="1208"/>
                    </a:lnTo>
                    <a:lnTo>
                      <a:pt x="195" y="1208"/>
                    </a:lnTo>
                    <a:lnTo>
                      <a:pt x="195" y="1208"/>
                    </a:lnTo>
                    <a:lnTo>
                      <a:pt x="203" y="1206"/>
                    </a:lnTo>
                    <a:lnTo>
                      <a:pt x="203" y="1206"/>
                    </a:lnTo>
                    <a:lnTo>
                      <a:pt x="211" y="1208"/>
                    </a:lnTo>
                    <a:lnTo>
                      <a:pt x="219" y="1210"/>
                    </a:lnTo>
                    <a:lnTo>
                      <a:pt x="233" y="1216"/>
                    </a:lnTo>
                    <a:lnTo>
                      <a:pt x="241" y="1224"/>
                    </a:lnTo>
                    <a:lnTo>
                      <a:pt x="247" y="1230"/>
                    </a:lnTo>
                    <a:lnTo>
                      <a:pt x="247" y="1230"/>
                    </a:lnTo>
                    <a:lnTo>
                      <a:pt x="255" y="1240"/>
                    </a:lnTo>
                    <a:lnTo>
                      <a:pt x="265" y="1256"/>
                    </a:lnTo>
                    <a:lnTo>
                      <a:pt x="265" y="1256"/>
                    </a:lnTo>
                    <a:lnTo>
                      <a:pt x="281" y="1284"/>
                    </a:lnTo>
                    <a:lnTo>
                      <a:pt x="281" y="1284"/>
                    </a:lnTo>
                    <a:lnTo>
                      <a:pt x="289" y="1288"/>
                    </a:lnTo>
                    <a:lnTo>
                      <a:pt x="297" y="1296"/>
                    </a:lnTo>
                    <a:lnTo>
                      <a:pt x="297" y="1296"/>
                    </a:lnTo>
                    <a:lnTo>
                      <a:pt x="327" y="1328"/>
                    </a:lnTo>
                    <a:lnTo>
                      <a:pt x="327" y="1328"/>
                    </a:lnTo>
                    <a:lnTo>
                      <a:pt x="362" y="1369"/>
                    </a:lnTo>
                    <a:lnTo>
                      <a:pt x="378" y="1391"/>
                    </a:lnTo>
                    <a:lnTo>
                      <a:pt x="392" y="1415"/>
                    </a:lnTo>
                    <a:lnTo>
                      <a:pt x="392" y="1415"/>
                    </a:lnTo>
                    <a:lnTo>
                      <a:pt x="406" y="1437"/>
                    </a:lnTo>
                    <a:lnTo>
                      <a:pt x="426" y="1457"/>
                    </a:lnTo>
                    <a:lnTo>
                      <a:pt x="448" y="1477"/>
                    </a:lnTo>
                    <a:lnTo>
                      <a:pt x="472" y="1491"/>
                    </a:lnTo>
                    <a:lnTo>
                      <a:pt x="499" y="1504"/>
                    </a:lnTo>
                    <a:lnTo>
                      <a:pt x="527" y="1514"/>
                    </a:lnTo>
                    <a:lnTo>
                      <a:pt x="557" y="1520"/>
                    </a:lnTo>
                    <a:lnTo>
                      <a:pt x="587" y="1522"/>
                    </a:lnTo>
                    <a:lnTo>
                      <a:pt x="587" y="1522"/>
                    </a:lnTo>
                    <a:lnTo>
                      <a:pt x="607" y="1520"/>
                    </a:lnTo>
                    <a:lnTo>
                      <a:pt x="627" y="1518"/>
                    </a:lnTo>
                    <a:lnTo>
                      <a:pt x="645" y="1512"/>
                    </a:lnTo>
                    <a:lnTo>
                      <a:pt x="661" y="1506"/>
                    </a:lnTo>
                    <a:lnTo>
                      <a:pt x="661" y="1506"/>
                    </a:lnTo>
                    <a:lnTo>
                      <a:pt x="694" y="1491"/>
                    </a:lnTo>
                    <a:lnTo>
                      <a:pt x="708" y="1487"/>
                    </a:lnTo>
                    <a:lnTo>
                      <a:pt x="722" y="1485"/>
                    </a:lnTo>
                    <a:lnTo>
                      <a:pt x="722" y="1485"/>
                    </a:lnTo>
                    <a:lnTo>
                      <a:pt x="734" y="1487"/>
                    </a:lnTo>
                    <a:lnTo>
                      <a:pt x="744" y="1489"/>
                    </a:lnTo>
                    <a:lnTo>
                      <a:pt x="754" y="1493"/>
                    </a:lnTo>
                    <a:lnTo>
                      <a:pt x="762" y="1498"/>
                    </a:lnTo>
                    <a:lnTo>
                      <a:pt x="778" y="1514"/>
                    </a:lnTo>
                    <a:lnTo>
                      <a:pt x="796" y="1534"/>
                    </a:lnTo>
                    <a:lnTo>
                      <a:pt x="796" y="1534"/>
                    </a:lnTo>
                    <a:lnTo>
                      <a:pt x="802" y="1544"/>
                    </a:lnTo>
                    <a:lnTo>
                      <a:pt x="804" y="1556"/>
                    </a:lnTo>
                    <a:lnTo>
                      <a:pt x="804" y="1568"/>
                    </a:lnTo>
                    <a:lnTo>
                      <a:pt x="800" y="1578"/>
                    </a:lnTo>
                    <a:lnTo>
                      <a:pt x="800" y="1578"/>
                    </a:lnTo>
                    <a:lnTo>
                      <a:pt x="790" y="1600"/>
                    </a:lnTo>
                    <a:lnTo>
                      <a:pt x="790" y="1600"/>
                    </a:lnTo>
                    <a:lnTo>
                      <a:pt x="810" y="1606"/>
                    </a:lnTo>
                    <a:lnTo>
                      <a:pt x="810" y="1606"/>
                    </a:lnTo>
                    <a:lnTo>
                      <a:pt x="833" y="1612"/>
                    </a:lnTo>
                    <a:lnTo>
                      <a:pt x="847" y="1618"/>
                    </a:lnTo>
                    <a:lnTo>
                      <a:pt x="861" y="1628"/>
                    </a:lnTo>
                    <a:lnTo>
                      <a:pt x="875" y="1640"/>
                    </a:lnTo>
                    <a:lnTo>
                      <a:pt x="881" y="1648"/>
                    </a:lnTo>
                    <a:lnTo>
                      <a:pt x="887" y="1658"/>
                    </a:lnTo>
                    <a:lnTo>
                      <a:pt x="891" y="1667"/>
                    </a:lnTo>
                    <a:lnTo>
                      <a:pt x="895" y="1679"/>
                    </a:lnTo>
                    <a:lnTo>
                      <a:pt x="897" y="1693"/>
                    </a:lnTo>
                    <a:lnTo>
                      <a:pt x="899" y="1707"/>
                    </a:lnTo>
                    <a:lnTo>
                      <a:pt x="899" y="1707"/>
                    </a:lnTo>
                    <a:lnTo>
                      <a:pt x="901" y="1735"/>
                    </a:lnTo>
                    <a:lnTo>
                      <a:pt x="905" y="1761"/>
                    </a:lnTo>
                    <a:lnTo>
                      <a:pt x="905" y="1761"/>
                    </a:lnTo>
                    <a:lnTo>
                      <a:pt x="909" y="1785"/>
                    </a:lnTo>
                    <a:lnTo>
                      <a:pt x="909" y="1785"/>
                    </a:lnTo>
                    <a:lnTo>
                      <a:pt x="909" y="1795"/>
                    </a:lnTo>
                    <a:lnTo>
                      <a:pt x="907" y="1805"/>
                    </a:lnTo>
                    <a:lnTo>
                      <a:pt x="907" y="1805"/>
                    </a:lnTo>
                    <a:lnTo>
                      <a:pt x="907" y="1811"/>
                    </a:lnTo>
                    <a:lnTo>
                      <a:pt x="907" y="1811"/>
                    </a:lnTo>
                    <a:lnTo>
                      <a:pt x="921" y="1823"/>
                    </a:lnTo>
                    <a:lnTo>
                      <a:pt x="931" y="1834"/>
                    </a:lnTo>
                    <a:lnTo>
                      <a:pt x="931" y="1834"/>
                    </a:lnTo>
                    <a:lnTo>
                      <a:pt x="939" y="1836"/>
                    </a:lnTo>
                    <a:lnTo>
                      <a:pt x="953" y="1836"/>
                    </a:lnTo>
                    <a:lnTo>
                      <a:pt x="953" y="1836"/>
                    </a:lnTo>
                    <a:lnTo>
                      <a:pt x="967" y="1836"/>
                    </a:lnTo>
                    <a:lnTo>
                      <a:pt x="979" y="1834"/>
                    </a:lnTo>
                    <a:lnTo>
                      <a:pt x="989" y="1832"/>
                    </a:lnTo>
                    <a:lnTo>
                      <a:pt x="996" y="1831"/>
                    </a:lnTo>
                    <a:lnTo>
                      <a:pt x="996" y="1831"/>
                    </a:lnTo>
                    <a:lnTo>
                      <a:pt x="1018" y="1819"/>
                    </a:lnTo>
                    <a:lnTo>
                      <a:pt x="1040" y="1813"/>
                    </a:lnTo>
                    <a:lnTo>
                      <a:pt x="1040" y="1813"/>
                    </a:lnTo>
                    <a:lnTo>
                      <a:pt x="1024" y="1787"/>
                    </a:lnTo>
                    <a:lnTo>
                      <a:pt x="1012" y="1763"/>
                    </a:lnTo>
                    <a:lnTo>
                      <a:pt x="1012" y="1763"/>
                    </a:lnTo>
                    <a:lnTo>
                      <a:pt x="1006" y="1747"/>
                    </a:lnTo>
                    <a:lnTo>
                      <a:pt x="1004" y="1733"/>
                    </a:lnTo>
                    <a:lnTo>
                      <a:pt x="1004" y="173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159" name="Freeform 9">
                <a:extLst>
                  <a:ext uri="{FF2B5EF4-FFF2-40B4-BE49-F238E27FC236}">
                    <a16:creationId xmlns:a16="http://schemas.microsoft.com/office/drawing/2014/main" id="{38B29FDA-F368-491B-B6D6-913962B801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326" y="1736765"/>
                <a:ext cx="1160673" cy="1249386"/>
              </a:xfrm>
              <a:custGeom>
                <a:avLst/>
                <a:gdLst>
                  <a:gd name="T0" fmla="*/ 1048 w 1256"/>
                  <a:gd name="T1" fmla="*/ 996 h 1352"/>
                  <a:gd name="T2" fmla="*/ 1153 w 1256"/>
                  <a:gd name="T3" fmla="*/ 914 h 1352"/>
                  <a:gd name="T4" fmla="*/ 1056 w 1256"/>
                  <a:gd name="T5" fmla="*/ 807 h 1352"/>
                  <a:gd name="T6" fmla="*/ 1125 w 1256"/>
                  <a:gd name="T7" fmla="*/ 795 h 1352"/>
                  <a:gd name="T8" fmla="*/ 1179 w 1256"/>
                  <a:gd name="T9" fmla="*/ 763 h 1352"/>
                  <a:gd name="T10" fmla="*/ 1201 w 1256"/>
                  <a:gd name="T11" fmla="*/ 714 h 1352"/>
                  <a:gd name="T12" fmla="*/ 1215 w 1256"/>
                  <a:gd name="T13" fmla="*/ 616 h 1352"/>
                  <a:gd name="T14" fmla="*/ 1233 w 1256"/>
                  <a:gd name="T15" fmla="*/ 539 h 1352"/>
                  <a:gd name="T16" fmla="*/ 1252 w 1256"/>
                  <a:gd name="T17" fmla="*/ 507 h 1352"/>
                  <a:gd name="T18" fmla="*/ 1256 w 1256"/>
                  <a:gd name="T19" fmla="*/ 475 h 1352"/>
                  <a:gd name="T20" fmla="*/ 1245 w 1256"/>
                  <a:gd name="T21" fmla="*/ 453 h 1352"/>
                  <a:gd name="T22" fmla="*/ 1213 w 1256"/>
                  <a:gd name="T23" fmla="*/ 401 h 1352"/>
                  <a:gd name="T24" fmla="*/ 1211 w 1256"/>
                  <a:gd name="T25" fmla="*/ 372 h 1352"/>
                  <a:gd name="T26" fmla="*/ 1209 w 1256"/>
                  <a:gd name="T27" fmla="*/ 326 h 1352"/>
                  <a:gd name="T28" fmla="*/ 1181 w 1256"/>
                  <a:gd name="T29" fmla="*/ 286 h 1352"/>
                  <a:gd name="T30" fmla="*/ 1177 w 1256"/>
                  <a:gd name="T31" fmla="*/ 240 h 1352"/>
                  <a:gd name="T32" fmla="*/ 1181 w 1256"/>
                  <a:gd name="T33" fmla="*/ 232 h 1352"/>
                  <a:gd name="T34" fmla="*/ 1207 w 1256"/>
                  <a:gd name="T35" fmla="*/ 209 h 1352"/>
                  <a:gd name="T36" fmla="*/ 1227 w 1256"/>
                  <a:gd name="T37" fmla="*/ 191 h 1352"/>
                  <a:gd name="T38" fmla="*/ 1225 w 1256"/>
                  <a:gd name="T39" fmla="*/ 139 h 1352"/>
                  <a:gd name="T40" fmla="*/ 1199 w 1256"/>
                  <a:gd name="T41" fmla="*/ 2 h 1352"/>
                  <a:gd name="T42" fmla="*/ 1189 w 1256"/>
                  <a:gd name="T43" fmla="*/ 0 h 1352"/>
                  <a:gd name="T44" fmla="*/ 1139 w 1256"/>
                  <a:gd name="T45" fmla="*/ 26 h 1352"/>
                  <a:gd name="T46" fmla="*/ 1078 w 1256"/>
                  <a:gd name="T47" fmla="*/ 81 h 1352"/>
                  <a:gd name="T48" fmla="*/ 1012 w 1256"/>
                  <a:gd name="T49" fmla="*/ 151 h 1352"/>
                  <a:gd name="T50" fmla="*/ 901 w 1256"/>
                  <a:gd name="T51" fmla="*/ 205 h 1352"/>
                  <a:gd name="T52" fmla="*/ 793 w 1256"/>
                  <a:gd name="T53" fmla="*/ 224 h 1352"/>
                  <a:gd name="T54" fmla="*/ 714 w 1256"/>
                  <a:gd name="T55" fmla="*/ 250 h 1352"/>
                  <a:gd name="T56" fmla="*/ 602 w 1256"/>
                  <a:gd name="T57" fmla="*/ 286 h 1352"/>
                  <a:gd name="T58" fmla="*/ 423 w 1256"/>
                  <a:gd name="T59" fmla="*/ 334 h 1352"/>
                  <a:gd name="T60" fmla="*/ 127 w 1256"/>
                  <a:gd name="T61" fmla="*/ 433 h 1352"/>
                  <a:gd name="T62" fmla="*/ 87 w 1256"/>
                  <a:gd name="T63" fmla="*/ 471 h 1352"/>
                  <a:gd name="T64" fmla="*/ 83 w 1256"/>
                  <a:gd name="T65" fmla="*/ 533 h 1352"/>
                  <a:gd name="T66" fmla="*/ 153 w 1256"/>
                  <a:gd name="T67" fmla="*/ 863 h 1352"/>
                  <a:gd name="T68" fmla="*/ 153 w 1256"/>
                  <a:gd name="T69" fmla="*/ 916 h 1352"/>
                  <a:gd name="T70" fmla="*/ 101 w 1256"/>
                  <a:gd name="T71" fmla="*/ 1032 h 1352"/>
                  <a:gd name="T72" fmla="*/ 32 w 1256"/>
                  <a:gd name="T73" fmla="*/ 1121 h 1352"/>
                  <a:gd name="T74" fmla="*/ 8 w 1256"/>
                  <a:gd name="T75" fmla="*/ 1147 h 1352"/>
                  <a:gd name="T76" fmla="*/ 0 w 1256"/>
                  <a:gd name="T77" fmla="*/ 1183 h 1352"/>
                  <a:gd name="T78" fmla="*/ 6 w 1256"/>
                  <a:gd name="T79" fmla="*/ 1203 h 1352"/>
                  <a:gd name="T80" fmla="*/ 183 w 1256"/>
                  <a:gd name="T81" fmla="*/ 1352 h 1352"/>
                  <a:gd name="T82" fmla="*/ 221 w 1256"/>
                  <a:gd name="T83" fmla="*/ 1336 h 1352"/>
                  <a:gd name="T84" fmla="*/ 249 w 1256"/>
                  <a:gd name="T85" fmla="*/ 1324 h 1352"/>
                  <a:gd name="T86" fmla="*/ 270 w 1256"/>
                  <a:gd name="T87" fmla="*/ 1280 h 1352"/>
                  <a:gd name="T88" fmla="*/ 318 w 1256"/>
                  <a:gd name="T89" fmla="*/ 1211 h 1352"/>
                  <a:gd name="T90" fmla="*/ 340 w 1256"/>
                  <a:gd name="T91" fmla="*/ 1187 h 1352"/>
                  <a:gd name="T92" fmla="*/ 382 w 1256"/>
                  <a:gd name="T93" fmla="*/ 1173 h 1352"/>
                  <a:gd name="T94" fmla="*/ 421 w 1256"/>
                  <a:gd name="T95" fmla="*/ 1187 h 1352"/>
                  <a:gd name="T96" fmla="*/ 451 w 1256"/>
                  <a:gd name="T97" fmla="*/ 1187 h 1352"/>
                  <a:gd name="T98" fmla="*/ 507 w 1256"/>
                  <a:gd name="T99" fmla="*/ 1153 h 1352"/>
                  <a:gd name="T100" fmla="*/ 584 w 1256"/>
                  <a:gd name="T101" fmla="*/ 1105 h 1352"/>
                  <a:gd name="T102" fmla="*/ 716 w 1256"/>
                  <a:gd name="T103" fmla="*/ 1061 h 1352"/>
                  <a:gd name="T104" fmla="*/ 763 w 1256"/>
                  <a:gd name="T105" fmla="*/ 1057 h 1352"/>
                  <a:gd name="T106" fmla="*/ 777 w 1256"/>
                  <a:gd name="T107" fmla="*/ 1022 h 1352"/>
                  <a:gd name="T108" fmla="*/ 795 w 1256"/>
                  <a:gd name="T109" fmla="*/ 1002 h 1352"/>
                  <a:gd name="T110" fmla="*/ 817 w 1256"/>
                  <a:gd name="T111" fmla="*/ 988 h 1352"/>
                  <a:gd name="T112" fmla="*/ 829 w 1256"/>
                  <a:gd name="T113" fmla="*/ 988 h 1352"/>
                  <a:gd name="T114" fmla="*/ 861 w 1256"/>
                  <a:gd name="T115" fmla="*/ 1008 h 1352"/>
                  <a:gd name="T116" fmla="*/ 871 w 1256"/>
                  <a:gd name="T117" fmla="*/ 1020 h 1352"/>
                  <a:gd name="T118" fmla="*/ 883 w 1256"/>
                  <a:gd name="T119" fmla="*/ 1061 h 1352"/>
                  <a:gd name="T120" fmla="*/ 891 w 1256"/>
                  <a:gd name="T121" fmla="*/ 1103 h 1352"/>
                  <a:gd name="T122" fmla="*/ 940 w 1256"/>
                  <a:gd name="T123" fmla="*/ 1091 h 1352"/>
                  <a:gd name="T124" fmla="*/ 1002 w 1256"/>
                  <a:gd name="T125" fmla="*/ 1048 h 1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256" h="1352">
                    <a:moveTo>
                      <a:pt x="1014" y="1034"/>
                    </a:moveTo>
                    <a:lnTo>
                      <a:pt x="1014" y="1034"/>
                    </a:lnTo>
                    <a:lnTo>
                      <a:pt x="1030" y="1012"/>
                    </a:lnTo>
                    <a:lnTo>
                      <a:pt x="1048" y="996"/>
                    </a:lnTo>
                    <a:lnTo>
                      <a:pt x="1048" y="996"/>
                    </a:lnTo>
                    <a:lnTo>
                      <a:pt x="1099" y="954"/>
                    </a:lnTo>
                    <a:lnTo>
                      <a:pt x="1153" y="914"/>
                    </a:lnTo>
                    <a:lnTo>
                      <a:pt x="1153" y="914"/>
                    </a:lnTo>
                    <a:lnTo>
                      <a:pt x="1050" y="825"/>
                    </a:lnTo>
                    <a:lnTo>
                      <a:pt x="1050" y="825"/>
                    </a:lnTo>
                    <a:lnTo>
                      <a:pt x="1056" y="807"/>
                    </a:lnTo>
                    <a:lnTo>
                      <a:pt x="1056" y="807"/>
                    </a:lnTo>
                    <a:lnTo>
                      <a:pt x="1081" y="801"/>
                    </a:lnTo>
                    <a:lnTo>
                      <a:pt x="1105" y="797"/>
                    </a:lnTo>
                    <a:lnTo>
                      <a:pt x="1105" y="797"/>
                    </a:lnTo>
                    <a:lnTo>
                      <a:pt x="1125" y="795"/>
                    </a:lnTo>
                    <a:lnTo>
                      <a:pt x="1141" y="789"/>
                    </a:lnTo>
                    <a:lnTo>
                      <a:pt x="1157" y="783"/>
                    </a:lnTo>
                    <a:lnTo>
                      <a:pt x="1169" y="773"/>
                    </a:lnTo>
                    <a:lnTo>
                      <a:pt x="1179" y="763"/>
                    </a:lnTo>
                    <a:lnTo>
                      <a:pt x="1189" y="749"/>
                    </a:lnTo>
                    <a:lnTo>
                      <a:pt x="1195" y="733"/>
                    </a:lnTo>
                    <a:lnTo>
                      <a:pt x="1201" y="714"/>
                    </a:lnTo>
                    <a:lnTo>
                      <a:pt x="1201" y="714"/>
                    </a:lnTo>
                    <a:lnTo>
                      <a:pt x="1217" y="656"/>
                    </a:lnTo>
                    <a:lnTo>
                      <a:pt x="1217" y="656"/>
                    </a:lnTo>
                    <a:lnTo>
                      <a:pt x="1215" y="636"/>
                    </a:lnTo>
                    <a:lnTo>
                      <a:pt x="1215" y="616"/>
                    </a:lnTo>
                    <a:lnTo>
                      <a:pt x="1217" y="594"/>
                    </a:lnTo>
                    <a:lnTo>
                      <a:pt x="1221" y="574"/>
                    </a:lnTo>
                    <a:lnTo>
                      <a:pt x="1227" y="555"/>
                    </a:lnTo>
                    <a:lnTo>
                      <a:pt x="1233" y="539"/>
                    </a:lnTo>
                    <a:lnTo>
                      <a:pt x="1241" y="523"/>
                    </a:lnTo>
                    <a:lnTo>
                      <a:pt x="1248" y="513"/>
                    </a:lnTo>
                    <a:lnTo>
                      <a:pt x="1248" y="513"/>
                    </a:lnTo>
                    <a:lnTo>
                      <a:pt x="1252" y="507"/>
                    </a:lnTo>
                    <a:lnTo>
                      <a:pt x="1256" y="499"/>
                    </a:lnTo>
                    <a:lnTo>
                      <a:pt x="1256" y="491"/>
                    </a:lnTo>
                    <a:lnTo>
                      <a:pt x="1256" y="483"/>
                    </a:lnTo>
                    <a:lnTo>
                      <a:pt x="1256" y="475"/>
                    </a:lnTo>
                    <a:lnTo>
                      <a:pt x="1254" y="467"/>
                    </a:lnTo>
                    <a:lnTo>
                      <a:pt x="1250" y="461"/>
                    </a:lnTo>
                    <a:lnTo>
                      <a:pt x="1245" y="453"/>
                    </a:lnTo>
                    <a:lnTo>
                      <a:pt x="1245" y="453"/>
                    </a:lnTo>
                    <a:lnTo>
                      <a:pt x="1233" y="439"/>
                    </a:lnTo>
                    <a:lnTo>
                      <a:pt x="1221" y="421"/>
                    </a:lnTo>
                    <a:lnTo>
                      <a:pt x="1217" y="411"/>
                    </a:lnTo>
                    <a:lnTo>
                      <a:pt x="1213" y="401"/>
                    </a:lnTo>
                    <a:lnTo>
                      <a:pt x="1211" y="389"/>
                    </a:lnTo>
                    <a:lnTo>
                      <a:pt x="1211" y="378"/>
                    </a:lnTo>
                    <a:lnTo>
                      <a:pt x="1211" y="372"/>
                    </a:lnTo>
                    <a:lnTo>
                      <a:pt x="1211" y="372"/>
                    </a:lnTo>
                    <a:lnTo>
                      <a:pt x="1211" y="342"/>
                    </a:lnTo>
                    <a:lnTo>
                      <a:pt x="1211" y="332"/>
                    </a:lnTo>
                    <a:lnTo>
                      <a:pt x="1209" y="326"/>
                    </a:lnTo>
                    <a:lnTo>
                      <a:pt x="1209" y="326"/>
                    </a:lnTo>
                    <a:lnTo>
                      <a:pt x="1205" y="320"/>
                    </a:lnTo>
                    <a:lnTo>
                      <a:pt x="1199" y="310"/>
                    </a:lnTo>
                    <a:lnTo>
                      <a:pt x="1181" y="286"/>
                    </a:lnTo>
                    <a:lnTo>
                      <a:pt x="1181" y="286"/>
                    </a:lnTo>
                    <a:lnTo>
                      <a:pt x="1173" y="276"/>
                    </a:lnTo>
                    <a:lnTo>
                      <a:pt x="1171" y="264"/>
                    </a:lnTo>
                    <a:lnTo>
                      <a:pt x="1171" y="252"/>
                    </a:lnTo>
                    <a:lnTo>
                      <a:pt x="1177" y="240"/>
                    </a:lnTo>
                    <a:lnTo>
                      <a:pt x="1177" y="240"/>
                    </a:lnTo>
                    <a:lnTo>
                      <a:pt x="1177" y="238"/>
                    </a:lnTo>
                    <a:lnTo>
                      <a:pt x="1177" y="238"/>
                    </a:lnTo>
                    <a:lnTo>
                      <a:pt x="1181" y="232"/>
                    </a:lnTo>
                    <a:lnTo>
                      <a:pt x="1185" y="222"/>
                    </a:lnTo>
                    <a:lnTo>
                      <a:pt x="1195" y="215"/>
                    </a:lnTo>
                    <a:lnTo>
                      <a:pt x="1207" y="209"/>
                    </a:lnTo>
                    <a:lnTo>
                      <a:pt x="1207" y="209"/>
                    </a:lnTo>
                    <a:lnTo>
                      <a:pt x="1215" y="205"/>
                    </a:lnTo>
                    <a:lnTo>
                      <a:pt x="1221" y="201"/>
                    </a:lnTo>
                    <a:lnTo>
                      <a:pt x="1225" y="197"/>
                    </a:lnTo>
                    <a:lnTo>
                      <a:pt x="1227" y="191"/>
                    </a:lnTo>
                    <a:lnTo>
                      <a:pt x="1229" y="181"/>
                    </a:lnTo>
                    <a:lnTo>
                      <a:pt x="1229" y="171"/>
                    </a:lnTo>
                    <a:lnTo>
                      <a:pt x="1225" y="139"/>
                    </a:lnTo>
                    <a:lnTo>
                      <a:pt x="1225" y="139"/>
                    </a:lnTo>
                    <a:lnTo>
                      <a:pt x="1205" y="38"/>
                    </a:lnTo>
                    <a:lnTo>
                      <a:pt x="1205" y="38"/>
                    </a:lnTo>
                    <a:lnTo>
                      <a:pt x="1199" y="2"/>
                    </a:lnTo>
                    <a:lnTo>
                      <a:pt x="1199" y="2"/>
                    </a:lnTo>
                    <a:lnTo>
                      <a:pt x="1199" y="2"/>
                    </a:lnTo>
                    <a:lnTo>
                      <a:pt x="1199" y="2"/>
                    </a:lnTo>
                    <a:lnTo>
                      <a:pt x="1189" y="0"/>
                    </a:lnTo>
                    <a:lnTo>
                      <a:pt x="1189" y="0"/>
                    </a:lnTo>
                    <a:lnTo>
                      <a:pt x="1177" y="2"/>
                    </a:lnTo>
                    <a:lnTo>
                      <a:pt x="1163" y="10"/>
                    </a:lnTo>
                    <a:lnTo>
                      <a:pt x="1163" y="10"/>
                    </a:lnTo>
                    <a:lnTo>
                      <a:pt x="1139" y="26"/>
                    </a:lnTo>
                    <a:lnTo>
                      <a:pt x="1117" y="42"/>
                    </a:lnTo>
                    <a:lnTo>
                      <a:pt x="1095" y="59"/>
                    </a:lnTo>
                    <a:lnTo>
                      <a:pt x="1085" y="69"/>
                    </a:lnTo>
                    <a:lnTo>
                      <a:pt x="1078" y="81"/>
                    </a:lnTo>
                    <a:lnTo>
                      <a:pt x="1078" y="81"/>
                    </a:lnTo>
                    <a:lnTo>
                      <a:pt x="1058" y="107"/>
                    </a:lnTo>
                    <a:lnTo>
                      <a:pt x="1036" y="131"/>
                    </a:lnTo>
                    <a:lnTo>
                      <a:pt x="1012" y="151"/>
                    </a:lnTo>
                    <a:lnTo>
                      <a:pt x="986" y="169"/>
                    </a:lnTo>
                    <a:lnTo>
                      <a:pt x="960" y="183"/>
                    </a:lnTo>
                    <a:lnTo>
                      <a:pt x="932" y="195"/>
                    </a:lnTo>
                    <a:lnTo>
                      <a:pt x="901" y="205"/>
                    </a:lnTo>
                    <a:lnTo>
                      <a:pt x="869" y="213"/>
                    </a:lnTo>
                    <a:lnTo>
                      <a:pt x="869" y="213"/>
                    </a:lnTo>
                    <a:lnTo>
                      <a:pt x="819" y="221"/>
                    </a:lnTo>
                    <a:lnTo>
                      <a:pt x="793" y="224"/>
                    </a:lnTo>
                    <a:lnTo>
                      <a:pt x="767" y="230"/>
                    </a:lnTo>
                    <a:lnTo>
                      <a:pt x="767" y="230"/>
                    </a:lnTo>
                    <a:lnTo>
                      <a:pt x="742" y="240"/>
                    </a:lnTo>
                    <a:lnTo>
                      <a:pt x="714" y="250"/>
                    </a:lnTo>
                    <a:lnTo>
                      <a:pt x="688" y="260"/>
                    </a:lnTo>
                    <a:lnTo>
                      <a:pt x="662" y="270"/>
                    </a:lnTo>
                    <a:lnTo>
                      <a:pt x="662" y="270"/>
                    </a:lnTo>
                    <a:lnTo>
                      <a:pt x="602" y="286"/>
                    </a:lnTo>
                    <a:lnTo>
                      <a:pt x="543" y="302"/>
                    </a:lnTo>
                    <a:lnTo>
                      <a:pt x="483" y="318"/>
                    </a:lnTo>
                    <a:lnTo>
                      <a:pt x="423" y="334"/>
                    </a:lnTo>
                    <a:lnTo>
                      <a:pt x="423" y="334"/>
                    </a:lnTo>
                    <a:lnTo>
                      <a:pt x="348" y="358"/>
                    </a:lnTo>
                    <a:lnTo>
                      <a:pt x="274" y="382"/>
                    </a:lnTo>
                    <a:lnTo>
                      <a:pt x="127" y="433"/>
                    </a:lnTo>
                    <a:lnTo>
                      <a:pt x="127" y="433"/>
                    </a:lnTo>
                    <a:lnTo>
                      <a:pt x="115" y="441"/>
                    </a:lnTo>
                    <a:lnTo>
                      <a:pt x="103" y="449"/>
                    </a:lnTo>
                    <a:lnTo>
                      <a:pt x="93" y="459"/>
                    </a:lnTo>
                    <a:lnTo>
                      <a:pt x="87" y="471"/>
                    </a:lnTo>
                    <a:lnTo>
                      <a:pt x="87" y="471"/>
                    </a:lnTo>
                    <a:lnTo>
                      <a:pt x="85" y="491"/>
                    </a:lnTo>
                    <a:lnTo>
                      <a:pt x="83" y="511"/>
                    </a:lnTo>
                    <a:lnTo>
                      <a:pt x="83" y="533"/>
                    </a:lnTo>
                    <a:lnTo>
                      <a:pt x="87" y="553"/>
                    </a:lnTo>
                    <a:lnTo>
                      <a:pt x="87" y="553"/>
                    </a:lnTo>
                    <a:lnTo>
                      <a:pt x="119" y="708"/>
                    </a:lnTo>
                    <a:lnTo>
                      <a:pt x="153" y="863"/>
                    </a:lnTo>
                    <a:lnTo>
                      <a:pt x="153" y="863"/>
                    </a:lnTo>
                    <a:lnTo>
                      <a:pt x="155" y="881"/>
                    </a:lnTo>
                    <a:lnTo>
                      <a:pt x="155" y="898"/>
                    </a:lnTo>
                    <a:lnTo>
                      <a:pt x="153" y="916"/>
                    </a:lnTo>
                    <a:lnTo>
                      <a:pt x="149" y="932"/>
                    </a:lnTo>
                    <a:lnTo>
                      <a:pt x="149" y="932"/>
                    </a:lnTo>
                    <a:lnTo>
                      <a:pt x="125" y="982"/>
                    </a:lnTo>
                    <a:lnTo>
                      <a:pt x="101" y="1032"/>
                    </a:lnTo>
                    <a:lnTo>
                      <a:pt x="87" y="1055"/>
                    </a:lnTo>
                    <a:lnTo>
                      <a:pt x="72" y="1079"/>
                    </a:lnTo>
                    <a:lnTo>
                      <a:pt x="54" y="1101"/>
                    </a:lnTo>
                    <a:lnTo>
                      <a:pt x="32" y="1121"/>
                    </a:lnTo>
                    <a:lnTo>
                      <a:pt x="32" y="1121"/>
                    </a:lnTo>
                    <a:lnTo>
                      <a:pt x="24" y="1129"/>
                    </a:lnTo>
                    <a:lnTo>
                      <a:pt x="16" y="1137"/>
                    </a:lnTo>
                    <a:lnTo>
                      <a:pt x="8" y="1147"/>
                    </a:lnTo>
                    <a:lnTo>
                      <a:pt x="4" y="1157"/>
                    </a:lnTo>
                    <a:lnTo>
                      <a:pt x="4" y="1157"/>
                    </a:lnTo>
                    <a:lnTo>
                      <a:pt x="2" y="1169"/>
                    </a:lnTo>
                    <a:lnTo>
                      <a:pt x="0" y="1183"/>
                    </a:lnTo>
                    <a:lnTo>
                      <a:pt x="2" y="1195"/>
                    </a:lnTo>
                    <a:lnTo>
                      <a:pt x="4" y="1199"/>
                    </a:lnTo>
                    <a:lnTo>
                      <a:pt x="6" y="1203"/>
                    </a:lnTo>
                    <a:lnTo>
                      <a:pt x="6" y="1203"/>
                    </a:lnTo>
                    <a:lnTo>
                      <a:pt x="91" y="1274"/>
                    </a:lnTo>
                    <a:lnTo>
                      <a:pt x="183" y="1352"/>
                    </a:lnTo>
                    <a:lnTo>
                      <a:pt x="183" y="1352"/>
                    </a:lnTo>
                    <a:lnTo>
                      <a:pt x="183" y="1352"/>
                    </a:lnTo>
                    <a:lnTo>
                      <a:pt x="183" y="1352"/>
                    </a:lnTo>
                    <a:lnTo>
                      <a:pt x="201" y="1342"/>
                    </a:lnTo>
                    <a:lnTo>
                      <a:pt x="209" y="1340"/>
                    </a:lnTo>
                    <a:lnTo>
                      <a:pt x="221" y="1336"/>
                    </a:lnTo>
                    <a:lnTo>
                      <a:pt x="221" y="1336"/>
                    </a:lnTo>
                    <a:lnTo>
                      <a:pt x="237" y="1332"/>
                    </a:lnTo>
                    <a:lnTo>
                      <a:pt x="243" y="1328"/>
                    </a:lnTo>
                    <a:lnTo>
                      <a:pt x="249" y="1324"/>
                    </a:lnTo>
                    <a:lnTo>
                      <a:pt x="254" y="1316"/>
                    </a:lnTo>
                    <a:lnTo>
                      <a:pt x="260" y="1306"/>
                    </a:lnTo>
                    <a:lnTo>
                      <a:pt x="270" y="1280"/>
                    </a:lnTo>
                    <a:lnTo>
                      <a:pt x="270" y="1280"/>
                    </a:lnTo>
                    <a:lnTo>
                      <a:pt x="280" y="1260"/>
                    </a:lnTo>
                    <a:lnTo>
                      <a:pt x="292" y="1242"/>
                    </a:lnTo>
                    <a:lnTo>
                      <a:pt x="304" y="1224"/>
                    </a:lnTo>
                    <a:lnTo>
                      <a:pt x="318" y="1211"/>
                    </a:lnTo>
                    <a:lnTo>
                      <a:pt x="318" y="1211"/>
                    </a:lnTo>
                    <a:lnTo>
                      <a:pt x="328" y="1197"/>
                    </a:lnTo>
                    <a:lnTo>
                      <a:pt x="328" y="1197"/>
                    </a:lnTo>
                    <a:lnTo>
                      <a:pt x="340" y="1187"/>
                    </a:lnTo>
                    <a:lnTo>
                      <a:pt x="354" y="1179"/>
                    </a:lnTo>
                    <a:lnTo>
                      <a:pt x="368" y="1175"/>
                    </a:lnTo>
                    <a:lnTo>
                      <a:pt x="382" y="1173"/>
                    </a:lnTo>
                    <a:lnTo>
                      <a:pt x="382" y="1173"/>
                    </a:lnTo>
                    <a:lnTo>
                      <a:pt x="396" y="1175"/>
                    </a:lnTo>
                    <a:lnTo>
                      <a:pt x="408" y="1181"/>
                    </a:lnTo>
                    <a:lnTo>
                      <a:pt x="408" y="1181"/>
                    </a:lnTo>
                    <a:lnTo>
                      <a:pt x="421" y="1187"/>
                    </a:lnTo>
                    <a:lnTo>
                      <a:pt x="435" y="1189"/>
                    </a:lnTo>
                    <a:lnTo>
                      <a:pt x="435" y="1189"/>
                    </a:lnTo>
                    <a:lnTo>
                      <a:pt x="443" y="1189"/>
                    </a:lnTo>
                    <a:lnTo>
                      <a:pt x="451" y="1187"/>
                    </a:lnTo>
                    <a:lnTo>
                      <a:pt x="467" y="1179"/>
                    </a:lnTo>
                    <a:lnTo>
                      <a:pt x="485" y="1169"/>
                    </a:lnTo>
                    <a:lnTo>
                      <a:pt x="503" y="1157"/>
                    </a:lnTo>
                    <a:lnTo>
                      <a:pt x="507" y="1153"/>
                    </a:lnTo>
                    <a:lnTo>
                      <a:pt x="507" y="1153"/>
                    </a:lnTo>
                    <a:lnTo>
                      <a:pt x="531" y="1137"/>
                    </a:lnTo>
                    <a:lnTo>
                      <a:pt x="557" y="1121"/>
                    </a:lnTo>
                    <a:lnTo>
                      <a:pt x="584" y="1105"/>
                    </a:lnTo>
                    <a:lnTo>
                      <a:pt x="614" y="1091"/>
                    </a:lnTo>
                    <a:lnTo>
                      <a:pt x="646" y="1079"/>
                    </a:lnTo>
                    <a:lnTo>
                      <a:pt x="680" y="1069"/>
                    </a:lnTo>
                    <a:lnTo>
                      <a:pt x="716" y="1061"/>
                    </a:lnTo>
                    <a:lnTo>
                      <a:pt x="753" y="1057"/>
                    </a:lnTo>
                    <a:lnTo>
                      <a:pt x="753" y="1057"/>
                    </a:lnTo>
                    <a:lnTo>
                      <a:pt x="763" y="1057"/>
                    </a:lnTo>
                    <a:lnTo>
                      <a:pt x="763" y="1057"/>
                    </a:lnTo>
                    <a:lnTo>
                      <a:pt x="767" y="1046"/>
                    </a:lnTo>
                    <a:lnTo>
                      <a:pt x="767" y="1046"/>
                    </a:lnTo>
                    <a:lnTo>
                      <a:pt x="771" y="1034"/>
                    </a:lnTo>
                    <a:lnTo>
                      <a:pt x="777" y="1022"/>
                    </a:lnTo>
                    <a:lnTo>
                      <a:pt x="785" y="1014"/>
                    </a:lnTo>
                    <a:lnTo>
                      <a:pt x="791" y="1008"/>
                    </a:lnTo>
                    <a:lnTo>
                      <a:pt x="791" y="1008"/>
                    </a:lnTo>
                    <a:lnTo>
                      <a:pt x="795" y="1002"/>
                    </a:lnTo>
                    <a:lnTo>
                      <a:pt x="795" y="1002"/>
                    </a:lnTo>
                    <a:lnTo>
                      <a:pt x="801" y="996"/>
                    </a:lnTo>
                    <a:lnTo>
                      <a:pt x="809" y="992"/>
                    </a:lnTo>
                    <a:lnTo>
                      <a:pt x="817" y="988"/>
                    </a:lnTo>
                    <a:lnTo>
                      <a:pt x="827" y="988"/>
                    </a:lnTo>
                    <a:lnTo>
                      <a:pt x="827" y="988"/>
                    </a:lnTo>
                    <a:lnTo>
                      <a:pt x="829" y="988"/>
                    </a:lnTo>
                    <a:lnTo>
                      <a:pt x="829" y="988"/>
                    </a:lnTo>
                    <a:lnTo>
                      <a:pt x="839" y="990"/>
                    </a:lnTo>
                    <a:lnTo>
                      <a:pt x="847" y="994"/>
                    </a:lnTo>
                    <a:lnTo>
                      <a:pt x="855" y="1000"/>
                    </a:lnTo>
                    <a:lnTo>
                      <a:pt x="861" y="1008"/>
                    </a:lnTo>
                    <a:lnTo>
                      <a:pt x="861" y="1008"/>
                    </a:lnTo>
                    <a:lnTo>
                      <a:pt x="865" y="1012"/>
                    </a:lnTo>
                    <a:lnTo>
                      <a:pt x="865" y="1012"/>
                    </a:lnTo>
                    <a:lnTo>
                      <a:pt x="871" y="1020"/>
                    </a:lnTo>
                    <a:lnTo>
                      <a:pt x="879" y="1032"/>
                    </a:lnTo>
                    <a:lnTo>
                      <a:pt x="883" y="1046"/>
                    </a:lnTo>
                    <a:lnTo>
                      <a:pt x="883" y="1053"/>
                    </a:lnTo>
                    <a:lnTo>
                      <a:pt x="883" y="1061"/>
                    </a:lnTo>
                    <a:lnTo>
                      <a:pt x="883" y="1061"/>
                    </a:lnTo>
                    <a:lnTo>
                      <a:pt x="877" y="1103"/>
                    </a:lnTo>
                    <a:lnTo>
                      <a:pt x="877" y="1103"/>
                    </a:lnTo>
                    <a:lnTo>
                      <a:pt x="891" y="1103"/>
                    </a:lnTo>
                    <a:lnTo>
                      <a:pt x="891" y="1103"/>
                    </a:lnTo>
                    <a:lnTo>
                      <a:pt x="907" y="1101"/>
                    </a:lnTo>
                    <a:lnTo>
                      <a:pt x="924" y="1097"/>
                    </a:lnTo>
                    <a:lnTo>
                      <a:pt x="940" y="1091"/>
                    </a:lnTo>
                    <a:lnTo>
                      <a:pt x="956" y="1083"/>
                    </a:lnTo>
                    <a:lnTo>
                      <a:pt x="972" y="1073"/>
                    </a:lnTo>
                    <a:lnTo>
                      <a:pt x="988" y="1061"/>
                    </a:lnTo>
                    <a:lnTo>
                      <a:pt x="1002" y="1048"/>
                    </a:lnTo>
                    <a:lnTo>
                      <a:pt x="1014" y="1034"/>
                    </a:lnTo>
                    <a:lnTo>
                      <a:pt x="1014" y="10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160" name="Freeform 17">
                <a:extLst>
                  <a:ext uri="{FF2B5EF4-FFF2-40B4-BE49-F238E27FC236}">
                    <a16:creationId xmlns:a16="http://schemas.microsoft.com/office/drawing/2014/main" id="{F6597804-C82D-440B-B5AC-E4E8E81967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5562" y="2686742"/>
                <a:ext cx="767930" cy="1184699"/>
              </a:xfrm>
              <a:custGeom>
                <a:avLst/>
                <a:gdLst>
                  <a:gd name="T0" fmla="*/ 300 w 831"/>
                  <a:gd name="T1" fmla="*/ 1282 h 1282"/>
                  <a:gd name="T2" fmla="*/ 320 w 831"/>
                  <a:gd name="T3" fmla="*/ 1276 h 1282"/>
                  <a:gd name="T4" fmla="*/ 344 w 831"/>
                  <a:gd name="T5" fmla="*/ 1234 h 1282"/>
                  <a:gd name="T6" fmla="*/ 374 w 831"/>
                  <a:gd name="T7" fmla="*/ 1192 h 1282"/>
                  <a:gd name="T8" fmla="*/ 398 w 831"/>
                  <a:gd name="T9" fmla="*/ 1200 h 1282"/>
                  <a:gd name="T10" fmla="*/ 431 w 831"/>
                  <a:gd name="T11" fmla="*/ 1230 h 1282"/>
                  <a:gd name="T12" fmla="*/ 463 w 831"/>
                  <a:gd name="T13" fmla="*/ 1240 h 1282"/>
                  <a:gd name="T14" fmla="*/ 495 w 831"/>
                  <a:gd name="T15" fmla="*/ 1210 h 1282"/>
                  <a:gd name="T16" fmla="*/ 551 w 831"/>
                  <a:gd name="T17" fmla="*/ 1137 h 1282"/>
                  <a:gd name="T18" fmla="*/ 577 w 831"/>
                  <a:gd name="T19" fmla="*/ 1073 h 1282"/>
                  <a:gd name="T20" fmla="*/ 644 w 831"/>
                  <a:gd name="T21" fmla="*/ 1020 h 1282"/>
                  <a:gd name="T22" fmla="*/ 714 w 831"/>
                  <a:gd name="T23" fmla="*/ 994 h 1282"/>
                  <a:gd name="T24" fmla="*/ 742 w 831"/>
                  <a:gd name="T25" fmla="*/ 990 h 1282"/>
                  <a:gd name="T26" fmla="*/ 765 w 831"/>
                  <a:gd name="T27" fmla="*/ 1022 h 1282"/>
                  <a:gd name="T28" fmla="*/ 793 w 831"/>
                  <a:gd name="T29" fmla="*/ 1077 h 1282"/>
                  <a:gd name="T30" fmla="*/ 831 w 831"/>
                  <a:gd name="T31" fmla="*/ 984 h 1282"/>
                  <a:gd name="T32" fmla="*/ 819 w 831"/>
                  <a:gd name="T33" fmla="*/ 956 h 1282"/>
                  <a:gd name="T34" fmla="*/ 799 w 831"/>
                  <a:gd name="T35" fmla="*/ 938 h 1282"/>
                  <a:gd name="T36" fmla="*/ 777 w 831"/>
                  <a:gd name="T37" fmla="*/ 940 h 1282"/>
                  <a:gd name="T38" fmla="*/ 720 w 831"/>
                  <a:gd name="T39" fmla="*/ 920 h 1282"/>
                  <a:gd name="T40" fmla="*/ 680 w 831"/>
                  <a:gd name="T41" fmla="*/ 868 h 1282"/>
                  <a:gd name="T42" fmla="*/ 642 w 831"/>
                  <a:gd name="T43" fmla="*/ 833 h 1282"/>
                  <a:gd name="T44" fmla="*/ 598 w 831"/>
                  <a:gd name="T45" fmla="*/ 775 h 1282"/>
                  <a:gd name="T46" fmla="*/ 594 w 831"/>
                  <a:gd name="T47" fmla="*/ 705 h 1282"/>
                  <a:gd name="T48" fmla="*/ 606 w 831"/>
                  <a:gd name="T49" fmla="*/ 624 h 1282"/>
                  <a:gd name="T50" fmla="*/ 585 w 831"/>
                  <a:gd name="T51" fmla="*/ 544 h 1282"/>
                  <a:gd name="T52" fmla="*/ 585 w 831"/>
                  <a:gd name="T53" fmla="*/ 521 h 1282"/>
                  <a:gd name="T54" fmla="*/ 557 w 831"/>
                  <a:gd name="T55" fmla="*/ 367 h 1282"/>
                  <a:gd name="T56" fmla="*/ 573 w 831"/>
                  <a:gd name="T57" fmla="*/ 324 h 1282"/>
                  <a:gd name="T58" fmla="*/ 610 w 831"/>
                  <a:gd name="T59" fmla="*/ 250 h 1282"/>
                  <a:gd name="T60" fmla="*/ 642 w 831"/>
                  <a:gd name="T61" fmla="*/ 216 h 1282"/>
                  <a:gd name="T62" fmla="*/ 674 w 831"/>
                  <a:gd name="T63" fmla="*/ 137 h 1282"/>
                  <a:gd name="T64" fmla="*/ 688 w 831"/>
                  <a:gd name="T65" fmla="*/ 27 h 1282"/>
                  <a:gd name="T66" fmla="*/ 672 w 831"/>
                  <a:gd name="T67" fmla="*/ 0 h 1282"/>
                  <a:gd name="T68" fmla="*/ 652 w 831"/>
                  <a:gd name="T69" fmla="*/ 25 h 1282"/>
                  <a:gd name="T70" fmla="*/ 636 w 831"/>
                  <a:gd name="T71" fmla="*/ 59 h 1282"/>
                  <a:gd name="T72" fmla="*/ 600 w 831"/>
                  <a:gd name="T73" fmla="*/ 71 h 1282"/>
                  <a:gd name="T74" fmla="*/ 511 w 831"/>
                  <a:gd name="T75" fmla="*/ 87 h 1282"/>
                  <a:gd name="T76" fmla="*/ 402 w 831"/>
                  <a:gd name="T77" fmla="*/ 143 h 1282"/>
                  <a:gd name="T78" fmla="*/ 330 w 831"/>
                  <a:gd name="T79" fmla="*/ 189 h 1282"/>
                  <a:gd name="T80" fmla="*/ 280 w 831"/>
                  <a:gd name="T81" fmla="*/ 202 h 1282"/>
                  <a:gd name="T82" fmla="*/ 245 w 831"/>
                  <a:gd name="T83" fmla="*/ 192 h 1282"/>
                  <a:gd name="T84" fmla="*/ 227 w 831"/>
                  <a:gd name="T85" fmla="*/ 185 h 1282"/>
                  <a:gd name="T86" fmla="*/ 205 w 831"/>
                  <a:gd name="T87" fmla="*/ 194 h 1282"/>
                  <a:gd name="T88" fmla="*/ 155 w 831"/>
                  <a:gd name="T89" fmla="*/ 266 h 1282"/>
                  <a:gd name="T90" fmla="*/ 125 w 831"/>
                  <a:gd name="T91" fmla="*/ 320 h 1282"/>
                  <a:gd name="T92" fmla="*/ 72 w 831"/>
                  <a:gd name="T93" fmla="*/ 350 h 1282"/>
                  <a:gd name="T94" fmla="*/ 32 w 831"/>
                  <a:gd name="T95" fmla="*/ 367 h 1282"/>
                  <a:gd name="T96" fmla="*/ 56 w 831"/>
                  <a:gd name="T97" fmla="*/ 427 h 1282"/>
                  <a:gd name="T98" fmla="*/ 38 w 831"/>
                  <a:gd name="T99" fmla="*/ 503 h 1282"/>
                  <a:gd name="T100" fmla="*/ 18 w 831"/>
                  <a:gd name="T101" fmla="*/ 536 h 1282"/>
                  <a:gd name="T102" fmla="*/ 34 w 831"/>
                  <a:gd name="T103" fmla="*/ 636 h 1282"/>
                  <a:gd name="T104" fmla="*/ 68 w 831"/>
                  <a:gd name="T105" fmla="*/ 805 h 1282"/>
                  <a:gd name="T106" fmla="*/ 58 w 831"/>
                  <a:gd name="T107" fmla="*/ 886 h 1282"/>
                  <a:gd name="T108" fmla="*/ 22 w 831"/>
                  <a:gd name="T109" fmla="*/ 938 h 1282"/>
                  <a:gd name="T110" fmla="*/ 2 w 831"/>
                  <a:gd name="T111" fmla="*/ 972 h 1282"/>
                  <a:gd name="T112" fmla="*/ 16 w 831"/>
                  <a:gd name="T113" fmla="*/ 1016 h 1282"/>
                  <a:gd name="T114" fmla="*/ 52 w 831"/>
                  <a:gd name="T115" fmla="*/ 1051 h 1282"/>
                  <a:gd name="T116" fmla="*/ 68 w 831"/>
                  <a:gd name="T117" fmla="*/ 1111 h 1282"/>
                  <a:gd name="T118" fmla="*/ 56 w 831"/>
                  <a:gd name="T119" fmla="*/ 1165 h 1282"/>
                  <a:gd name="T120" fmla="*/ 64 w 831"/>
                  <a:gd name="T121" fmla="*/ 1210 h 1282"/>
                  <a:gd name="T122" fmla="*/ 105 w 831"/>
                  <a:gd name="T123" fmla="*/ 1232 h 1282"/>
                  <a:gd name="T124" fmla="*/ 259 w 831"/>
                  <a:gd name="T125" fmla="*/ 1276 h 1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31" h="1282">
                    <a:moveTo>
                      <a:pt x="259" y="1276"/>
                    </a:moveTo>
                    <a:lnTo>
                      <a:pt x="259" y="1276"/>
                    </a:lnTo>
                    <a:lnTo>
                      <a:pt x="282" y="1280"/>
                    </a:lnTo>
                    <a:lnTo>
                      <a:pt x="300" y="1282"/>
                    </a:lnTo>
                    <a:lnTo>
                      <a:pt x="300" y="1282"/>
                    </a:lnTo>
                    <a:lnTo>
                      <a:pt x="308" y="1280"/>
                    </a:lnTo>
                    <a:lnTo>
                      <a:pt x="314" y="1280"/>
                    </a:lnTo>
                    <a:lnTo>
                      <a:pt x="320" y="1276"/>
                    </a:lnTo>
                    <a:lnTo>
                      <a:pt x="324" y="1272"/>
                    </a:lnTo>
                    <a:lnTo>
                      <a:pt x="334" y="1258"/>
                    </a:lnTo>
                    <a:lnTo>
                      <a:pt x="344" y="1234"/>
                    </a:lnTo>
                    <a:lnTo>
                      <a:pt x="344" y="1234"/>
                    </a:lnTo>
                    <a:lnTo>
                      <a:pt x="352" y="1216"/>
                    </a:lnTo>
                    <a:lnTo>
                      <a:pt x="360" y="1202"/>
                    </a:lnTo>
                    <a:lnTo>
                      <a:pt x="370" y="1194"/>
                    </a:lnTo>
                    <a:lnTo>
                      <a:pt x="374" y="1192"/>
                    </a:lnTo>
                    <a:lnTo>
                      <a:pt x="378" y="1192"/>
                    </a:lnTo>
                    <a:lnTo>
                      <a:pt x="378" y="1192"/>
                    </a:lnTo>
                    <a:lnTo>
                      <a:pt x="388" y="1194"/>
                    </a:lnTo>
                    <a:lnTo>
                      <a:pt x="398" y="1200"/>
                    </a:lnTo>
                    <a:lnTo>
                      <a:pt x="410" y="1210"/>
                    </a:lnTo>
                    <a:lnTo>
                      <a:pt x="424" y="1224"/>
                    </a:lnTo>
                    <a:lnTo>
                      <a:pt x="424" y="1224"/>
                    </a:lnTo>
                    <a:lnTo>
                      <a:pt x="431" y="1230"/>
                    </a:lnTo>
                    <a:lnTo>
                      <a:pt x="441" y="1234"/>
                    </a:lnTo>
                    <a:lnTo>
                      <a:pt x="453" y="1238"/>
                    </a:lnTo>
                    <a:lnTo>
                      <a:pt x="463" y="1240"/>
                    </a:lnTo>
                    <a:lnTo>
                      <a:pt x="463" y="1240"/>
                    </a:lnTo>
                    <a:lnTo>
                      <a:pt x="467" y="1240"/>
                    </a:lnTo>
                    <a:lnTo>
                      <a:pt x="469" y="1238"/>
                    </a:lnTo>
                    <a:lnTo>
                      <a:pt x="469" y="1238"/>
                    </a:lnTo>
                    <a:lnTo>
                      <a:pt x="495" y="1210"/>
                    </a:lnTo>
                    <a:lnTo>
                      <a:pt x="521" y="1183"/>
                    </a:lnTo>
                    <a:lnTo>
                      <a:pt x="533" y="1167"/>
                    </a:lnTo>
                    <a:lnTo>
                      <a:pt x="543" y="1153"/>
                    </a:lnTo>
                    <a:lnTo>
                      <a:pt x="551" y="1137"/>
                    </a:lnTo>
                    <a:lnTo>
                      <a:pt x="557" y="1121"/>
                    </a:lnTo>
                    <a:lnTo>
                      <a:pt x="557" y="1121"/>
                    </a:lnTo>
                    <a:lnTo>
                      <a:pt x="567" y="1095"/>
                    </a:lnTo>
                    <a:lnTo>
                      <a:pt x="577" y="1073"/>
                    </a:lnTo>
                    <a:lnTo>
                      <a:pt x="591" y="1055"/>
                    </a:lnTo>
                    <a:lnTo>
                      <a:pt x="606" y="1041"/>
                    </a:lnTo>
                    <a:lnTo>
                      <a:pt x="624" y="1029"/>
                    </a:lnTo>
                    <a:lnTo>
                      <a:pt x="644" y="1020"/>
                    </a:lnTo>
                    <a:lnTo>
                      <a:pt x="664" y="1010"/>
                    </a:lnTo>
                    <a:lnTo>
                      <a:pt x="686" y="1002"/>
                    </a:lnTo>
                    <a:lnTo>
                      <a:pt x="686" y="1002"/>
                    </a:lnTo>
                    <a:lnTo>
                      <a:pt x="714" y="994"/>
                    </a:lnTo>
                    <a:lnTo>
                      <a:pt x="726" y="990"/>
                    </a:lnTo>
                    <a:lnTo>
                      <a:pt x="734" y="990"/>
                    </a:lnTo>
                    <a:lnTo>
                      <a:pt x="734" y="990"/>
                    </a:lnTo>
                    <a:lnTo>
                      <a:pt x="742" y="990"/>
                    </a:lnTo>
                    <a:lnTo>
                      <a:pt x="748" y="994"/>
                    </a:lnTo>
                    <a:lnTo>
                      <a:pt x="752" y="998"/>
                    </a:lnTo>
                    <a:lnTo>
                      <a:pt x="756" y="1004"/>
                    </a:lnTo>
                    <a:lnTo>
                      <a:pt x="765" y="1022"/>
                    </a:lnTo>
                    <a:lnTo>
                      <a:pt x="775" y="1047"/>
                    </a:lnTo>
                    <a:lnTo>
                      <a:pt x="775" y="1047"/>
                    </a:lnTo>
                    <a:lnTo>
                      <a:pt x="779" y="1057"/>
                    </a:lnTo>
                    <a:lnTo>
                      <a:pt x="793" y="1077"/>
                    </a:lnTo>
                    <a:lnTo>
                      <a:pt x="793" y="1077"/>
                    </a:lnTo>
                    <a:lnTo>
                      <a:pt x="817" y="1025"/>
                    </a:lnTo>
                    <a:lnTo>
                      <a:pt x="825" y="1004"/>
                    </a:lnTo>
                    <a:lnTo>
                      <a:pt x="831" y="984"/>
                    </a:lnTo>
                    <a:lnTo>
                      <a:pt x="831" y="984"/>
                    </a:lnTo>
                    <a:lnTo>
                      <a:pt x="829" y="978"/>
                    </a:lnTo>
                    <a:lnTo>
                      <a:pt x="827" y="970"/>
                    </a:lnTo>
                    <a:lnTo>
                      <a:pt x="819" y="956"/>
                    </a:lnTo>
                    <a:lnTo>
                      <a:pt x="809" y="942"/>
                    </a:lnTo>
                    <a:lnTo>
                      <a:pt x="803" y="940"/>
                    </a:lnTo>
                    <a:lnTo>
                      <a:pt x="799" y="938"/>
                    </a:lnTo>
                    <a:lnTo>
                      <a:pt x="799" y="938"/>
                    </a:lnTo>
                    <a:lnTo>
                      <a:pt x="799" y="938"/>
                    </a:lnTo>
                    <a:lnTo>
                      <a:pt x="799" y="938"/>
                    </a:lnTo>
                    <a:lnTo>
                      <a:pt x="777" y="940"/>
                    </a:lnTo>
                    <a:lnTo>
                      <a:pt x="777" y="940"/>
                    </a:lnTo>
                    <a:lnTo>
                      <a:pt x="759" y="938"/>
                    </a:lnTo>
                    <a:lnTo>
                      <a:pt x="746" y="934"/>
                    </a:lnTo>
                    <a:lnTo>
                      <a:pt x="732" y="928"/>
                    </a:lnTo>
                    <a:lnTo>
                      <a:pt x="720" y="920"/>
                    </a:lnTo>
                    <a:lnTo>
                      <a:pt x="708" y="908"/>
                    </a:lnTo>
                    <a:lnTo>
                      <a:pt x="698" y="896"/>
                    </a:lnTo>
                    <a:lnTo>
                      <a:pt x="680" y="868"/>
                    </a:lnTo>
                    <a:lnTo>
                      <a:pt x="680" y="868"/>
                    </a:lnTo>
                    <a:lnTo>
                      <a:pt x="672" y="858"/>
                    </a:lnTo>
                    <a:lnTo>
                      <a:pt x="662" y="849"/>
                    </a:lnTo>
                    <a:lnTo>
                      <a:pt x="642" y="833"/>
                    </a:lnTo>
                    <a:lnTo>
                      <a:pt x="642" y="833"/>
                    </a:lnTo>
                    <a:lnTo>
                      <a:pt x="626" y="819"/>
                    </a:lnTo>
                    <a:lnTo>
                      <a:pt x="614" y="807"/>
                    </a:lnTo>
                    <a:lnTo>
                      <a:pt x="604" y="791"/>
                    </a:lnTo>
                    <a:lnTo>
                      <a:pt x="598" y="775"/>
                    </a:lnTo>
                    <a:lnTo>
                      <a:pt x="594" y="759"/>
                    </a:lnTo>
                    <a:lnTo>
                      <a:pt x="592" y="741"/>
                    </a:lnTo>
                    <a:lnTo>
                      <a:pt x="592" y="723"/>
                    </a:lnTo>
                    <a:lnTo>
                      <a:pt x="594" y="705"/>
                    </a:lnTo>
                    <a:lnTo>
                      <a:pt x="594" y="705"/>
                    </a:lnTo>
                    <a:lnTo>
                      <a:pt x="602" y="666"/>
                    </a:lnTo>
                    <a:lnTo>
                      <a:pt x="604" y="644"/>
                    </a:lnTo>
                    <a:lnTo>
                      <a:pt x="606" y="624"/>
                    </a:lnTo>
                    <a:lnTo>
                      <a:pt x="604" y="604"/>
                    </a:lnTo>
                    <a:lnTo>
                      <a:pt x="602" y="584"/>
                    </a:lnTo>
                    <a:lnTo>
                      <a:pt x="594" y="564"/>
                    </a:lnTo>
                    <a:lnTo>
                      <a:pt x="585" y="544"/>
                    </a:lnTo>
                    <a:lnTo>
                      <a:pt x="585" y="544"/>
                    </a:lnTo>
                    <a:lnTo>
                      <a:pt x="585" y="540"/>
                    </a:lnTo>
                    <a:lnTo>
                      <a:pt x="585" y="534"/>
                    </a:lnTo>
                    <a:lnTo>
                      <a:pt x="585" y="521"/>
                    </a:lnTo>
                    <a:lnTo>
                      <a:pt x="585" y="521"/>
                    </a:lnTo>
                    <a:lnTo>
                      <a:pt x="559" y="383"/>
                    </a:lnTo>
                    <a:lnTo>
                      <a:pt x="559" y="383"/>
                    </a:lnTo>
                    <a:lnTo>
                      <a:pt x="557" y="367"/>
                    </a:lnTo>
                    <a:lnTo>
                      <a:pt x="557" y="361"/>
                    </a:lnTo>
                    <a:lnTo>
                      <a:pt x="559" y="356"/>
                    </a:lnTo>
                    <a:lnTo>
                      <a:pt x="559" y="356"/>
                    </a:lnTo>
                    <a:lnTo>
                      <a:pt x="573" y="324"/>
                    </a:lnTo>
                    <a:lnTo>
                      <a:pt x="587" y="292"/>
                    </a:lnTo>
                    <a:lnTo>
                      <a:pt x="592" y="278"/>
                    </a:lnTo>
                    <a:lnTo>
                      <a:pt x="602" y="264"/>
                    </a:lnTo>
                    <a:lnTo>
                      <a:pt x="610" y="250"/>
                    </a:lnTo>
                    <a:lnTo>
                      <a:pt x="622" y="240"/>
                    </a:lnTo>
                    <a:lnTo>
                      <a:pt x="622" y="240"/>
                    </a:lnTo>
                    <a:lnTo>
                      <a:pt x="634" y="228"/>
                    </a:lnTo>
                    <a:lnTo>
                      <a:pt x="642" y="216"/>
                    </a:lnTo>
                    <a:lnTo>
                      <a:pt x="652" y="204"/>
                    </a:lnTo>
                    <a:lnTo>
                      <a:pt x="658" y="191"/>
                    </a:lnTo>
                    <a:lnTo>
                      <a:pt x="668" y="165"/>
                    </a:lnTo>
                    <a:lnTo>
                      <a:pt x="674" y="137"/>
                    </a:lnTo>
                    <a:lnTo>
                      <a:pt x="678" y="111"/>
                    </a:lnTo>
                    <a:lnTo>
                      <a:pt x="680" y="81"/>
                    </a:lnTo>
                    <a:lnTo>
                      <a:pt x="684" y="53"/>
                    </a:lnTo>
                    <a:lnTo>
                      <a:pt x="688" y="27"/>
                    </a:lnTo>
                    <a:lnTo>
                      <a:pt x="688" y="27"/>
                    </a:lnTo>
                    <a:lnTo>
                      <a:pt x="686" y="22"/>
                    </a:lnTo>
                    <a:lnTo>
                      <a:pt x="682" y="14"/>
                    </a:lnTo>
                    <a:lnTo>
                      <a:pt x="672" y="0"/>
                    </a:lnTo>
                    <a:lnTo>
                      <a:pt x="672" y="0"/>
                    </a:lnTo>
                    <a:lnTo>
                      <a:pt x="660" y="14"/>
                    </a:lnTo>
                    <a:lnTo>
                      <a:pt x="654" y="20"/>
                    </a:lnTo>
                    <a:lnTo>
                      <a:pt x="652" y="25"/>
                    </a:lnTo>
                    <a:lnTo>
                      <a:pt x="652" y="25"/>
                    </a:lnTo>
                    <a:lnTo>
                      <a:pt x="646" y="45"/>
                    </a:lnTo>
                    <a:lnTo>
                      <a:pt x="642" y="51"/>
                    </a:lnTo>
                    <a:lnTo>
                      <a:pt x="636" y="59"/>
                    </a:lnTo>
                    <a:lnTo>
                      <a:pt x="630" y="63"/>
                    </a:lnTo>
                    <a:lnTo>
                      <a:pt x="622" y="67"/>
                    </a:lnTo>
                    <a:lnTo>
                      <a:pt x="612" y="69"/>
                    </a:lnTo>
                    <a:lnTo>
                      <a:pt x="600" y="71"/>
                    </a:lnTo>
                    <a:lnTo>
                      <a:pt x="600" y="71"/>
                    </a:lnTo>
                    <a:lnTo>
                      <a:pt x="571" y="73"/>
                    </a:lnTo>
                    <a:lnTo>
                      <a:pt x="539" y="79"/>
                    </a:lnTo>
                    <a:lnTo>
                      <a:pt x="511" y="87"/>
                    </a:lnTo>
                    <a:lnTo>
                      <a:pt x="481" y="99"/>
                    </a:lnTo>
                    <a:lnTo>
                      <a:pt x="455" y="111"/>
                    </a:lnTo>
                    <a:lnTo>
                      <a:pt x="427" y="127"/>
                    </a:lnTo>
                    <a:lnTo>
                      <a:pt x="402" y="143"/>
                    </a:lnTo>
                    <a:lnTo>
                      <a:pt x="376" y="159"/>
                    </a:lnTo>
                    <a:lnTo>
                      <a:pt x="376" y="159"/>
                    </a:lnTo>
                    <a:lnTo>
                      <a:pt x="352" y="175"/>
                    </a:lnTo>
                    <a:lnTo>
                      <a:pt x="330" y="189"/>
                    </a:lnTo>
                    <a:lnTo>
                      <a:pt x="318" y="194"/>
                    </a:lnTo>
                    <a:lnTo>
                      <a:pt x="306" y="198"/>
                    </a:lnTo>
                    <a:lnTo>
                      <a:pt x="292" y="200"/>
                    </a:lnTo>
                    <a:lnTo>
                      <a:pt x="280" y="202"/>
                    </a:lnTo>
                    <a:lnTo>
                      <a:pt x="280" y="202"/>
                    </a:lnTo>
                    <a:lnTo>
                      <a:pt x="268" y="200"/>
                    </a:lnTo>
                    <a:lnTo>
                      <a:pt x="257" y="198"/>
                    </a:lnTo>
                    <a:lnTo>
                      <a:pt x="245" y="192"/>
                    </a:lnTo>
                    <a:lnTo>
                      <a:pt x="231" y="187"/>
                    </a:lnTo>
                    <a:lnTo>
                      <a:pt x="231" y="187"/>
                    </a:lnTo>
                    <a:lnTo>
                      <a:pt x="227" y="185"/>
                    </a:lnTo>
                    <a:lnTo>
                      <a:pt x="227" y="185"/>
                    </a:lnTo>
                    <a:lnTo>
                      <a:pt x="215" y="189"/>
                    </a:lnTo>
                    <a:lnTo>
                      <a:pt x="209" y="191"/>
                    </a:lnTo>
                    <a:lnTo>
                      <a:pt x="205" y="194"/>
                    </a:lnTo>
                    <a:lnTo>
                      <a:pt x="205" y="194"/>
                    </a:lnTo>
                    <a:lnTo>
                      <a:pt x="177" y="228"/>
                    </a:lnTo>
                    <a:lnTo>
                      <a:pt x="163" y="248"/>
                    </a:lnTo>
                    <a:lnTo>
                      <a:pt x="155" y="266"/>
                    </a:lnTo>
                    <a:lnTo>
                      <a:pt x="155" y="266"/>
                    </a:lnTo>
                    <a:lnTo>
                      <a:pt x="149" y="282"/>
                    </a:lnTo>
                    <a:lnTo>
                      <a:pt x="141" y="296"/>
                    </a:lnTo>
                    <a:lnTo>
                      <a:pt x="135" y="310"/>
                    </a:lnTo>
                    <a:lnTo>
                      <a:pt x="125" y="320"/>
                    </a:lnTo>
                    <a:lnTo>
                      <a:pt x="115" y="330"/>
                    </a:lnTo>
                    <a:lnTo>
                      <a:pt x="103" y="338"/>
                    </a:lnTo>
                    <a:lnTo>
                      <a:pt x="90" y="344"/>
                    </a:lnTo>
                    <a:lnTo>
                      <a:pt x="72" y="350"/>
                    </a:lnTo>
                    <a:lnTo>
                      <a:pt x="72" y="350"/>
                    </a:lnTo>
                    <a:lnTo>
                      <a:pt x="64" y="352"/>
                    </a:lnTo>
                    <a:lnTo>
                      <a:pt x="54" y="356"/>
                    </a:lnTo>
                    <a:lnTo>
                      <a:pt x="32" y="367"/>
                    </a:lnTo>
                    <a:lnTo>
                      <a:pt x="32" y="367"/>
                    </a:lnTo>
                    <a:lnTo>
                      <a:pt x="44" y="387"/>
                    </a:lnTo>
                    <a:lnTo>
                      <a:pt x="52" y="407"/>
                    </a:lnTo>
                    <a:lnTo>
                      <a:pt x="56" y="427"/>
                    </a:lnTo>
                    <a:lnTo>
                      <a:pt x="56" y="447"/>
                    </a:lnTo>
                    <a:lnTo>
                      <a:pt x="52" y="465"/>
                    </a:lnTo>
                    <a:lnTo>
                      <a:pt x="46" y="485"/>
                    </a:lnTo>
                    <a:lnTo>
                      <a:pt x="38" y="503"/>
                    </a:lnTo>
                    <a:lnTo>
                      <a:pt x="26" y="521"/>
                    </a:lnTo>
                    <a:lnTo>
                      <a:pt x="26" y="521"/>
                    </a:lnTo>
                    <a:lnTo>
                      <a:pt x="22" y="528"/>
                    </a:lnTo>
                    <a:lnTo>
                      <a:pt x="18" y="536"/>
                    </a:lnTo>
                    <a:lnTo>
                      <a:pt x="18" y="544"/>
                    </a:lnTo>
                    <a:lnTo>
                      <a:pt x="18" y="552"/>
                    </a:lnTo>
                    <a:lnTo>
                      <a:pt x="18" y="552"/>
                    </a:lnTo>
                    <a:lnTo>
                      <a:pt x="34" y="636"/>
                    </a:lnTo>
                    <a:lnTo>
                      <a:pt x="52" y="721"/>
                    </a:lnTo>
                    <a:lnTo>
                      <a:pt x="52" y="721"/>
                    </a:lnTo>
                    <a:lnTo>
                      <a:pt x="64" y="777"/>
                    </a:lnTo>
                    <a:lnTo>
                      <a:pt x="68" y="805"/>
                    </a:lnTo>
                    <a:lnTo>
                      <a:pt x="70" y="833"/>
                    </a:lnTo>
                    <a:lnTo>
                      <a:pt x="66" y="860"/>
                    </a:lnTo>
                    <a:lnTo>
                      <a:pt x="62" y="874"/>
                    </a:lnTo>
                    <a:lnTo>
                      <a:pt x="58" y="886"/>
                    </a:lnTo>
                    <a:lnTo>
                      <a:pt x="52" y="900"/>
                    </a:lnTo>
                    <a:lnTo>
                      <a:pt x="44" y="912"/>
                    </a:lnTo>
                    <a:lnTo>
                      <a:pt x="34" y="926"/>
                    </a:lnTo>
                    <a:lnTo>
                      <a:pt x="22" y="938"/>
                    </a:lnTo>
                    <a:lnTo>
                      <a:pt x="22" y="938"/>
                    </a:lnTo>
                    <a:lnTo>
                      <a:pt x="12" y="948"/>
                    </a:lnTo>
                    <a:lnTo>
                      <a:pt x="6" y="960"/>
                    </a:lnTo>
                    <a:lnTo>
                      <a:pt x="2" y="972"/>
                    </a:lnTo>
                    <a:lnTo>
                      <a:pt x="0" y="982"/>
                    </a:lnTo>
                    <a:lnTo>
                      <a:pt x="2" y="994"/>
                    </a:lnTo>
                    <a:lnTo>
                      <a:pt x="8" y="1004"/>
                    </a:lnTo>
                    <a:lnTo>
                      <a:pt x="16" y="1016"/>
                    </a:lnTo>
                    <a:lnTo>
                      <a:pt x="28" y="1025"/>
                    </a:lnTo>
                    <a:lnTo>
                      <a:pt x="28" y="1025"/>
                    </a:lnTo>
                    <a:lnTo>
                      <a:pt x="42" y="1037"/>
                    </a:lnTo>
                    <a:lnTo>
                      <a:pt x="52" y="1051"/>
                    </a:lnTo>
                    <a:lnTo>
                      <a:pt x="60" y="1065"/>
                    </a:lnTo>
                    <a:lnTo>
                      <a:pt x="64" y="1079"/>
                    </a:lnTo>
                    <a:lnTo>
                      <a:pt x="68" y="1095"/>
                    </a:lnTo>
                    <a:lnTo>
                      <a:pt x="68" y="1111"/>
                    </a:lnTo>
                    <a:lnTo>
                      <a:pt x="66" y="1129"/>
                    </a:lnTo>
                    <a:lnTo>
                      <a:pt x="62" y="1147"/>
                    </a:lnTo>
                    <a:lnTo>
                      <a:pt x="62" y="1147"/>
                    </a:lnTo>
                    <a:lnTo>
                      <a:pt x="56" y="1165"/>
                    </a:lnTo>
                    <a:lnTo>
                      <a:pt x="54" y="1179"/>
                    </a:lnTo>
                    <a:lnTo>
                      <a:pt x="54" y="1190"/>
                    </a:lnTo>
                    <a:lnTo>
                      <a:pt x="58" y="1200"/>
                    </a:lnTo>
                    <a:lnTo>
                      <a:pt x="64" y="1210"/>
                    </a:lnTo>
                    <a:lnTo>
                      <a:pt x="74" y="1216"/>
                    </a:lnTo>
                    <a:lnTo>
                      <a:pt x="88" y="1224"/>
                    </a:lnTo>
                    <a:lnTo>
                      <a:pt x="105" y="1232"/>
                    </a:lnTo>
                    <a:lnTo>
                      <a:pt x="105" y="1232"/>
                    </a:lnTo>
                    <a:lnTo>
                      <a:pt x="143" y="1246"/>
                    </a:lnTo>
                    <a:lnTo>
                      <a:pt x="179" y="1258"/>
                    </a:lnTo>
                    <a:lnTo>
                      <a:pt x="219" y="1270"/>
                    </a:lnTo>
                    <a:lnTo>
                      <a:pt x="259" y="1276"/>
                    </a:lnTo>
                    <a:lnTo>
                      <a:pt x="259" y="127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161" name="Owal 160">
                <a:extLst>
                  <a:ext uri="{FF2B5EF4-FFF2-40B4-BE49-F238E27FC236}">
                    <a16:creationId xmlns:a16="http://schemas.microsoft.com/office/drawing/2014/main" id="{D0A09817-167F-456D-83EE-8589EB8B57C3}"/>
                  </a:ext>
                </a:extLst>
              </p:cNvPr>
              <p:cNvSpPr/>
              <p:nvPr/>
            </p:nvSpPr>
            <p:spPr>
              <a:xfrm>
                <a:off x="1481972" y="2361458"/>
                <a:ext cx="468102" cy="41175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62" name="Owal 161">
                <a:extLst>
                  <a:ext uri="{FF2B5EF4-FFF2-40B4-BE49-F238E27FC236}">
                    <a16:creationId xmlns:a16="http://schemas.microsoft.com/office/drawing/2014/main" id="{B327F73E-3B03-4A55-ACC9-76471DF30748}"/>
                  </a:ext>
                </a:extLst>
              </p:cNvPr>
              <p:cNvSpPr/>
              <p:nvPr/>
            </p:nvSpPr>
            <p:spPr>
              <a:xfrm>
                <a:off x="1177944" y="2604671"/>
                <a:ext cx="468102" cy="41175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63" name="Owal 162">
                <a:extLst>
                  <a:ext uri="{FF2B5EF4-FFF2-40B4-BE49-F238E27FC236}">
                    <a16:creationId xmlns:a16="http://schemas.microsoft.com/office/drawing/2014/main" id="{D7F2A3AA-4BA6-491C-9E9A-3B5A0EE7418C}"/>
                  </a:ext>
                </a:extLst>
              </p:cNvPr>
              <p:cNvSpPr/>
              <p:nvPr/>
            </p:nvSpPr>
            <p:spPr>
              <a:xfrm>
                <a:off x="838253" y="2693554"/>
                <a:ext cx="468102" cy="41175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64" name="Owal 163">
                <a:extLst>
                  <a:ext uri="{FF2B5EF4-FFF2-40B4-BE49-F238E27FC236}">
                    <a16:creationId xmlns:a16="http://schemas.microsoft.com/office/drawing/2014/main" id="{70802FC5-BC0F-4DFA-84CC-C3E2D42487F3}"/>
                  </a:ext>
                </a:extLst>
              </p:cNvPr>
              <p:cNvSpPr/>
              <p:nvPr/>
            </p:nvSpPr>
            <p:spPr>
              <a:xfrm>
                <a:off x="1294681" y="3000411"/>
                <a:ext cx="187291" cy="18948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65" name="Owal 164">
                <a:extLst>
                  <a:ext uri="{FF2B5EF4-FFF2-40B4-BE49-F238E27FC236}">
                    <a16:creationId xmlns:a16="http://schemas.microsoft.com/office/drawing/2014/main" id="{ADAC1EAA-D97D-4C4B-B5D9-E9F30DE0F580}"/>
                  </a:ext>
                </a:extLst>
              </p:cNvPr>
              <p:cNvSpPr/>
              <p:nvPr/>
            </p:nvSpPr>
            <p:spPr>
              <a:xfrm>
                <a:off x="1313664" y="3098494"/>
                <a:ext cx="468119" cy="45817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40" name="Grupa 139">
              <a:extLst>
                <a:ext uri="{FF2B5EF4-FFF2-40B4-BE49-F238E27FC236}">
                  <a16:creationId xmlns:a16="http://schemas.microsoft.com/office/drawing/2014/main" id="{B25ADD7C-C9D6-4A1F-BDDF-5D1FAF8F75E8}"/>
                </a:ext>
              </a:extLst>
            </p:cNvPr>
            <p:cNvGrpSpPr/>
            <p:nvPr/>
          </p:nvGrpSpPr>
          <p:grpSpPr>
            <a:xfrm>
              <a:off x="2735446" y="4193241"/>
              <a:ext cx="591109" cy="461586"/>
              <a:chOff x="919490" y="3623782"/>
              <a:chExt cx="1653221" cy="1290971"/>
            </a:xfrm>
            <a:solidFill>
              <a:srgbClr val="A0CC1E"/>
            </a:solidFill>
          </p:grpSpPr>
          <p:sp>
            <p:nvSpPr>
              <p:cNvPr id="154" name="Freeform 11">
                <a:extLst>
                  <a:ext uri="{FF2B5EF4-FFF2-40B4-BE49-F238E27FC236}">
                    <a16:creationId xmlns:a16="http://schemas.microsoft.com/office/drawing/2014/main" id="{0DCE0192-31EB-4404-B967-031ECB723D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9490" y="3623782"/>
                <a:ext cx="1278034" cy="1192092"/>
              </a:xfrm>
              <a:custGeom>
                <a:avLst/>
                <a:gdLst>
                  <a:gd name="T0" fmla="*/ 1359 w 1383"/>
                  <a:gd name="T1" fmla="*/ 341 h 1290"/>
                  <a:gd name="T2" fmla="*/ 1296 w 1383"/>
                  <a:gd name="T3" fmla="*/ 316 h 1290"/>
                  <a:gd name="T4" fmla="*/ 1270 w 1383"/>
                  <a:gd name="T5" fmla="*/ 256 h 1290"/>
                  <a:gd name="T6" fmla="*/ 1238 w 1383"/>
                  <a:gd name="T7" fmla="*/ 202 h 1290"/>
                  <a:gd name="T8" fmla="*/ 1173 w 1383"/>
                  <a:gd name="T9" fmla="*/ 228 h 1290"/>
                  <a:gd name="T10" fmla="*/ 1033 w 1383"/>
                  <a:gd name="T11" fmla="*/ 230 h 1290"/>
                  <a:gd name="T12" fmla="*/ 890 w 1383"/>
                  <a:gd name="T13" fmla="*/ 139 h 1290"/>
                  <a:gd name="T14" fmla="*/ 833 w 1383"/>
                  <a:gd name="T15" fmla="*/ 53 h 1290"/>
                  <a:gd name="T16" fmla="*/ 751 w 1383"/>
                  <a:gd name="T17" fmla="*/ 79 h 1290"/>
                  <a:gd name="T18" fmla="*/ 715 w 1383"/>
                  <a:gd name="T19" fmla="*/ 103 h 1290"/>
                  <a:gd name="T20" fmla="*/ 709 w 1383"/>
                  <a:gd name="T21" fmla="*/ 105 h 1290"/>
                  <a:gd name="T22" fmla="*/ 678 w 1383"/>
                  <a:gd name="T23" fmla="*/ 85 h 1290"/>
                  <a:gd name="T24" fmla="*/ 656 w 1383"/>
                  <a:gd name="T25" fmla="*/ 47 h 1290"/>
                  <a:gd name="T26" fmla="*/ 580 w 1383"/>
                  <a:gd name="T27" fmla="*/ 41 h 1290"/>
                  <a:gd name="T28" fmla="*/ 516 w 1383"/>
                  <a:gd name="T29" fmla="*/ 117 h 1290"/>
                  <a:gd name="T30" fmla="*/ 463 w 1383"/>
                  <a:gd name="T31" fmla="*/ 204 h 1290"/>
                  <a:gd name="T32" fmla="*/ 405 w 1383"/>
                  <a:gd name="T33" fmla="*/ 262 h 1290"/>
                  <a:gd name="T34" fmla="*/ 330 w 1383"/>
                  <a:gd name="T35" fmla="*/ 250 h 1290"/>
                  <a:gd name="T36" fmla="*/ 302 w 1383"/>
                  <a:gd name="T37" fmla="*/ 234 h 1290"/>
                  <a:gd name="T38" fmla="*/ 254 w 1383"/>
                  <a:gd name="T39" fmla="*/ 302 h 1290"/>
                  <a:gd name="T40" fmla="*/ 182 w 1383"/>
                  <a:gd name="T41" fmla="*/ 306 h 1290"/>
                  <a:gd name="T42" fmla="*/ 119 w 1383"/>
                  <a:gd name="T43" fmla="*/ 306 h 1290"/>
                  <a:gd name="T44" fmla="*/ 121 w 1383"/>
                  <a:gd name="T45" fmla="*/ 355 h 1290"/>
                  <a:gd name="T46" fmla="*/ 103 w 1383"/>
                  <a:gd name="T47" fmla="*/ 447 h 1290"/>
                  <a:gd name="T48" fmla="*/ 23 w 1383"/>
                  <a:gd name="T49" fmla="*/ 681 h 1290"/>
                  <a:gd name="T50" fmla="*/ 53 w 1383"/>
                  <a:gd name="T51" fmla="*/ 660 h 1290"/>
                  <a:gd name="T52" fmla="*/ 69 w 1383"/>
                  <a:gd name="T53" fmla="*/ 602 h 1290"/>
                  <a:gd name="T54" fmla="*/ 107 w 1383"/>
                  <a:gd name="T55" fmla="*/ 582 h 1290"/>
                  <a:gd name="T56" fmla="*/ 188 w 1383"/>
                  <a:gd name="T57" fmla="*/ 604 h 1290"/>
                  <a:gd name="T58" fmla="*/ 204 w 1383"/>
                  <a:gd name="T59" fmla="*/ 606 h 1290"/>
                  <a:gd name="T60" fmla="*/ 236 w 1383"/>
                  <a:gd name="T61" fmla="*/ 660 h 1290"/>
                  <a:gd name="T62" fmla="*/ 298 w 1383"/>
                  <a:gd name="T63" fmla="*/ 739 h 1290"/>
                  <a:gd name="T64" fmla="*/ 427 w 1383"/>
                  <a:gd name="T65" fmla="*/ 787 h 1290"/>
                  <a:gd name="T66" fmla="*/ 487 w 1383"/>
                  <a:gd name="T67" fmla="*/ 829 h 1290"/>
                  <a:gd name="T68" fmla="*/ 570 w 1383"/>
                  <a:gd name="T69" fmla="*/ 864 h 1290"/>
                  <a:gd name="T70" fmla="*/ 630 w 1383"/>
                  <a:gd name="T71" fmla="*/ 856 h 1290"/>
                  <a:gd name="T72" fmla="*/ 676 w 1383"/>
                  <a:gd name="T73" fmla="*/ 852 h 1290"/>
                  <a:gd name="T74" fmla="*/ 721 w 1383"/>
                  <a:gd name="T75" fmla="*/ 890 h 1290"/>
                  <a:gd name="T76" fmla="*/ 727 w 1383"/>
                  <a:gd name="T77" fmla="*/ 962 h 1290"/>
                  <a:gd name="T78" fmla="*/ 672 w 1383"/>
                  <a:gd name="T79" fmla="*/ 1013 h 1290"/>
                  <a:gd name="T80" fmla="*/ 691 w 1383"/>
                  <a:gd name="T81" fmla="*/ 1081 h 1290"/>
                  <a:gd name="T82" fmla="*/ 785 w 1383"/>
                  <a:gd name="T83" fmla="*/ 1196 h 1290"/>
                  <a:gd name="T84" fmla="*/ 819 w 1383"/>
                  <a:gd name="T85" fmla="*/ 1270 h 1290"/>
                  <a:gd name="T86" fmla="*/ 980 w 1383"/>
                  <a:gd name="T87" fmla="*/ 1149 h 1290"/>
                  <a:gd name="T88" fmla="*/ 936 w 1383"/>
                  <a:gd name="T89" fmla="*/ 1069 h 1290"/>
                  <a:gd name="T90" fmla="*/ 970 w 1383"/>
                  <a:gd name="T91" fmla="*/ 1002 h 1290"/>
                  <a:gd name="T92" fmla="*/ 1109 w 1383"/>
                  <a:gd name="T93" fmla="*/ 840 h 1290"/>
                  <a:gd name="T94" fmla="*/ 1151 w 1383"/>
                  <a:gd name="T95" fmla="*/ 735 h 1290"/>
                  <a:gd name="T96" fmla="*/ 1224 w 1383"/>
                  <a:gd name="T97" fmla="*/ 644 h 1290"/>
                  <a:gd name="T98" fmla="*/ 1286 w 1383"/>
                  <a:gd name="T99" fmla="*/ 554 h 1290"/>
                  <a:gd name="T100" fmla="*/ 1284 w 1383"/>
                  <a:gd name="T101" fmla="*/ 516 h 1290"/>
                  <a:gd name="T102" fmla="*/ 1322 w 1383"/>
                  <a:gd name="T103" fmla="*/ 483 h 1290"/>
                  <a:gd name="T104" fmla="*/ 1381 w 1383"/>
                  <a:gd name="T105" fmla="*/ 467 h 1290"/>
                  <a:gd name="T106" fmla="*/ 1375 w 1383"/>
                  <a:gd name="T107" fmla="*/ 385 h 1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383" h="1290">
                    <a:moveTo>
                      <a:pt x="1375" y="385"/>
                    </a:moveTo>
                    <a:lnTo>
                      <a:pt x="1375" y="385"/>
                    </a:lnTo>
                    <a:lnTo>
                      <a:pt x="1373" y="371"/>
                    </a:lnTo>
                    <a:lnTo>
                      <a:pt x="1369" y="359"/>
                    </a:lnTo>
                    <a:lnTo>
                      <a:pt x="1365" y="349"/>
                    </a:lnTo>
                    <a:lnTo>
                      <a:pt x="1359" y="341"/>
                    </a:lnTo>
                    <a:lnTo>
                      <a:pt x="1351" y="336"/>
                    </a:lnTo>
                    <a:lnTo>
                      <a:pt x="1342" y="330"/>
                    </a:lnTo>
                    <a:lnTo>
                      <a:pt x="1330" y="326"/>
                    </a:lnTo>
                    <a:lnTo>
                      <a:pt x="1318" y="322"/>
                    </a:lnTo>
                    <a:lnTo>
                      <a:pt x="1318" y="322"/>
                    </a:lnTo>
                    <a:lnTo>
                      <a:pt x="1296" y="316"/>
                    </a:lnTo>
                    <a:lnTo>
                      <a:pt x="1282" y="310"/>
                    </a:lnTo>
                    <a:lnTo>
                      <a:pt x="1270" y="304"/>
                    </a:lnTo>
                    <a:lnTo>
                      <a:pt x="1264" y="296"/>
                    </a:lnTo>
                    <a:lnTo>
                      <a:pt x="1262" y="284"/>
                    </a:lnTo>
                    <a:lnTo>
                      <a:pt x="1264" y="272"/>
                    </a:lnTo>
                    <a:lnTo>
                      <a:pt x="1270" y="256"/>
                    </a:lnTo>
                    <a:lnTo>
                      <a:pt x="1280" y="236"/>
                    </a:lnTo>
                    <a:lnTo>
                      <a:pt x="1280" y="236"/>
                    </a:lnTo>
                    <a:lnTo>
                      <a:pt x="1266" y="220"/>
                    </a:lnTo>
                    <a:lnTo>
                      <a:pt x="1256" y="210"/>
                    </a:lnTo>
                    <a:lnTo>
                      <a:pt x="1248" y="204"/>
                    </a:lnTo>
                    <a:lnTo>
                      <a:pt x="1238" y="202"/>
                    </a:lnTo>
                    <a:lnTo>
                      <a:pt x="1238" y="202"/>
                    </a:lnTo>
                    <a:lnTo>
                      <a:pt x="1230" y="202"/>
                    </a:lnTo>
                    <a:lnTo>
                      <a:pt x="1222" y="206"/>
                    </a:lnTo>
                    <a:lnTo>
                      <a:pt x="1194" y="218"/>
                    </a:lnTo>
                    <a:lnTo>
                      <a:pt x="1194" y="218"/>
                    </a:lnTo>
                    <a:lnTo>
                      <a:pt x="1173" y="228"/>
                    </a:lnTo>
                    <a:lnTo>
                      <a:pt x="1151" y="234"/>
                    </a:lnTo>
                    <a:lnTo>
                      <a:pt x="1127" y="238"/>
                    </a:lnTo>
                    <a:lnTo>
                      <a:pt x="1103" y="238"/>
                    </a:lnTo>
                    <a:lnTo>
                      <a:pt x="1103" y="238"/>
                    </a:lnTo>
                    <a:lnTo>
                      <a:pt x="1067" y="236"/>
                    </a:lnTo>
                    <a:lnTo>
                      <a:pt x="1033" y="230"/>
                    </a:lnTo>
                    <a:lnTo>
                      <a:pt x="1000" y="218"/>
                    </a:lnTo>
                    <a:lnTo>
                      <a:pt x="970" y="204"/>
                    </a:lnTo>
                    <a:lnTo>
                      <a:pt x="940" y="184"/>
                    </a:lnTo>
                    <a:lnTo>
                      <a:pt x="912" y="163"/>
                    </a:lnTo>
                    <a:lnTo>
                      <a:pt x="902" y="151"/>
                    </a:lnTo>
                    <a:lnTo>
                      <a:pt x="890" y="139"/>
                    </a:lnTo>
                    <a:lnTo>
                      <a:pt x="880" y="125"/>
                    </a:lnTo>
                    <a:lnTo>
                      <a:pt x="872" y="111"/>
                    </a:lnTo>
                    <a:lnTo>
                      <a:pt x="872" y="111"/>
                    </a:lnTo>
                    <a:lnTo>
                      <a:pt x="862" y="95"/>
                    </a:lnTo>
                    <a:lnTo>
                      <a:pt x="854" y="81"/>
                    </a:lnTo>
                    <a:lnTo>
                      <a:pt x="833" y="53"/>
                    </a:lnTo>
                    <a:lnTo>
                      <a:pt x="785" y="0"/>
                    </a:lnTo>
                    <a:lnTo>
                      <a:pt x="785" y="0"/>
                    </a:lnTo>
                    <a:lnTo>
                      <a:pt x="775" y="23"/>
                    </a:lnTo>
                    <a:lnTo>
                      <a:pt x="765" y="47"/>
                    </a:lnTo>
                    <a:lnTo>
                      <a:pt x="765" y="47"/>
                    </a:lnTo>
                    <a:lnTo>
                      <a:pt x="751" y="79"/>
                    </a:lnTo>
                    <a:lnTo>
                      <a:pt x="751" y="79"/>
                    </a:lnTo>
                    <a:lnTo>
                      <a:pt x="745" y="89"/>
                    </a:lnTo>
                    <a:lnTo>
                      <a:pt x="737" y="95"/>
                    </a:lnTo>
                    <a:lnTo>
                      <a:pt x="727" y="101"/>
                    </a:lnTo>
                    <a:lnTo>
                      <a:pt x="715" y="103"/>
                    </a:lnTo>
                    <a:lnTo>
                      <a:pt x="715" y="103"/>
                    </a:lnTo>
                    <a:lnTo>
                      <a:pt x="713" y="103"/>
                    </a:lnTo>
                    <a:lnTo>
                      <a:pt x="713" y="103"/>
                    </a:lnTo>
                    <a:lnTo>
                      <a:pt x="711" y="103"/>
                    </a:lnTo>
                    <a:lnTo>
                      <a:pt x="711" y="103"/>
                    </a:lnTo>
                    <a:lnTo>
                      <a:pt x="709" y="105"/>
                    </a:lnTo>
                    <a:lnTo>
                      <a:pt x="709" y="105"/>
                    </a:lnTo>
                    <a:lnTo>
                      <a:pt x="693" y="101"/>
                    </a:lnTo>
                    <a:lnTo>
                      <a:pt x="693" y="101"/>
                    </a:lnTo>
                    <a:lnTo>
                      <a:pt x="693" y="99"/>
                    </a:lnTo>
                    <a:lnTo>
                      <a:pt x="693" y="99"/>
                    </a:lnTo>
                    <a:lnTo>
                      <a:pt x="685" y="93"/>
                    </a:lnTo>
                    <a:lnTo>
                      <a:pt x="678" y="85"/>
                    </a:lnTo>
                    <a:lnTo>
                      <a:pt x="678" y="85"/>
                    </a:lnTo>
                    <a:lnTo>
                      <a:pt x="668" y="69"/>
                    </a:lnTo>
                    <a:lnTo>
                      <a:pt x="668" y="69"/>
                    </a:lnTo>
                    <a:lnTo>
                      <a:pt x="662" y="57"/>
                    </a:lnTo>
                    <a:lnTo>
                      <a:pt x="656" y="47"/>
                    </a:lnTo>
                    <a:lnTo>
                      <a:pt x="656" y="47"/>
                    </a:lnTo>
                    <a:lnTo>
                      <a:pt x="646" y="17"/>
                    </a:lnTo>
                    <a:lnTo>
                      <a:pt x="646" y="17"/>
                    </a:lnTo>
                    <a:lnTo>
                      <a:pt x="620" y="27"/>
                    </a:lnTo>
                    <a:lnTo>
                      <a:pt x="620" y="27"/>
                    </a:lnTo>
                    <a:lnTo>
                      <a:pt x="598" y="33"/>
                    </a:lnTo>
                    <a:lnTo>
                      <a:pt x="580" y="41"/>
                    </a:lnTo>
                    <a:lnTo>
                      <a:pt x="564" y="51"/>
                    </a:lnTo>
                    <a:lnTo>
                      <a:pt x="552" y="59"/>
                    </a:lnTo>
                    <a:lnTo>
                      <a:pt x="540" y="71"/>
                    </a:lnTo>
                    <a:lnTo>
                      <a:pt x="530" y="83"/>
                    </a:lnTo>
                    <a:lnTo>
                      <a:pt x="522" y="99"/>
                    </a:lnTo>
                    <a:lnTo>
                      <a:pt x="516" y="117"/>
                    </a:lnTo>
                    <a:lnTo>
                      <a:pt x="516" y="117"/>
                    </a:lnTo>
                    <a:lnTo>
                      <a:pt x="511" y="133"/>
                    </a:lnTo>
                    <a:lnTo>
                      <a:pt x="505" y="149"/>
                    </a:lnTo>
                    <a:lnTo>
                      <a:pt x="495" y="165"/>
                    </a:lnTo>
                    <a:lnTo>
                      <a:pt x="485" y="178"/>
                    </a:lnTo>
                    <a:lnTo>
                      <a:pt x="463" y="204"/>
                    </a:lnTo>
                    <a:lnTo>
                      <a:pt x="441" y="228"/>
                    </a:lnTo>
                    <a:lnTo>
                      <a:pt x="441" y="228"/>
                    </a:lnTo>
                    <a:lnTo>
                      <a:pt x="419" y="252"/>
                    </a:lnTo>
                    <a:lnTo>
                      <a:pt x="419" y="252"/>
                    </a:lnTo>
                    <a:lnTo>
                      <a:pt x="413" y="256"/>
                    </a:lnTo>
                    <a:lnTo>
                      <a:pt x="405" y="262"/>
                    </a:lnTo>
                    <a:lnTo>
                      <a:pt x="395" y="266"/>
                    </a:lnTo>
                    <a:lnTo>
                      <a:pt x="383" y="266"/>
                    </a:lnTo>
                    <a:lnTo>
                      <a:pt x="383" y="266"/>
                    </a:lnTo>
                    <a:lnTo>
                      <a:pt x="367" y="266"/>
                    </a:lnTo>
                    <a:lnTo>
                      <a:pt x="347" y="260"/>
                    </a:lnTo>
                    <a:lnTo>
                      <a:pt x="330" y="250"/>
                    </a:lnTo>
                    <a:lnTo>
                      <a:pt x="320" y="244"/>
                    </a:lnTo>
                    <a:lnTo>
                      <a:pt x="312" y="238"/>
                    </a:lnTo>
                    <a:lnTo>
                      <a:pt x="312" y="238"/>
                    </a:lnTo>
                    <a:lnTo>
                      <a:pt x="306" y="230"/>
                    </a:lnTo>
                    <a:lnTo>
                      <a:pt x="306" y="230"/>
                    </a:lnTo>
                    <a:lnTo>
                      <a:pt x="302" y="234"/>
                    </a:lnTo>
                    <a:lnTo>
                      <a:pt x="302" y="234"/>
                    </a:lnTo>
                    <a:lnTo>
                      <a:pt x="292" y="260"/>
                    </a:lnTo>
                    <a:lnTo>
                      <a:pt x="286" y="272"/>
                    </a:lnTo>
                    <a:lnTo>
                      <a:pt x="276" y="284"/>
                    </a:lnTo>
                    <a:lnTo>
                      <a:pt x="266" y="294"/>
                    </a:lnTo>
                    <a:lnTo>
                      <a:pt x="254" y="302"/>
                    </a:lnTo>
                    <a:lnTo>
                      <a:pt x="238" y="306"/>
                    </a:lnTo>
                    <a:lnTo>
                      <a:pt x="220" y="308"/>
                    </a:lnTo>
                    <a:lnTo>
                      <a:pt x="220" y="308"/>
                    </a:lnTo>
                    <a:lnTo>
                      <a:pt x="202" y="308"/>
                    </a:lnTo>
                    <a:lnTo>
                      <a:pt x="182" y="306"/>
                    </a:lnTo>
                    <a:lnTo>
                      <a:pt x="182" y="306"/>
                    </a:lnTo>
                    <a:lnTo>
                      <a:pt x="173" y="304"/>
                    </a:lnTo>
                    <a:lnTo>
                      <a:pt x="173" y="304"/>
                    </a:lnTo>
                    <a:lnTo>
                      <a:pt x="149" y="300"/>
                    </a:lnTo>
                    <a:lnTo>
                      <a:pt x="125" y="294"/>
                    </a:lnTo>
                    <a:lnTo>
                      <a:pt x="125" y="294"/>
                    </a:lnTo>
                    <a:lnTo>
                      <a:pt x="119" y="306"/>
                    </a:lnTo>
                    <a:lnTo>
                      <a:pt x="113" y="320"/>
                    </a:lnTo>
                    <a:lnTo>
                      <a:pt x="111" y="332"/>
                    </a:lnTo>
                    <a:lnTo>
                      <a:pt x="111" y="336"/>
                    </a:lnTo>
                    <a:lnTo>
                      <a:pt x="111" y="340"/>
                    </a:lnTo>
                    <a:lnTo>
                      <a:pt x="111" y="340"/>
                    </a:lnTo>
                    <a:lnTo>
                      <a:pt x="121" y="355"/>
                    </a:lnTo>
                    <a:lnTo>
                      <a:pt x="125" y="369"/>
                    </a:lnTo>
                    <a:lnTo>
                      <a:pt x="125" y="383"/>
                    </a:lnTo>
                    <a:lnTo>
                      <a:pt x="125" y="395"/>
                    </a:lnTo>
                    <a:lnTo>
                      <a:pt x="121" y="409"/>
                    </a:lnTo>
                    <a:lnTo>
                      <a:pt x="115" y="421"/>
                    </a:lnTo>
                    <a:lnTo>
                      <a:pt x="103" y="447"/>
                    </a:lnTo>
                    <a:lnTo>
                      <a:pt x="103" y="447"/>
                    </a:lnTo>
                    <a:lnTo>
                      <a:pt x="0" y="677"/>
                    </a:lnTo>
                    <a:lnTo>
                      <a:pt x="0" y="677"/>
                    </a:lnTo>
                    <a:lnTo>
                      <a:pt x="12" y="681"/>
                    </a:lnTo>
                    <a:lnTo>
                      <a:pt x="23" y="681"/>
                    </a:lnTo>
                    <a:lnTo>
                      <a:pt x="23" y="681"/>
                    </a:lnTo>
                    <a:lnTo>
                      <a:pt x="31" y="681"/>
                    </a:lnTo>
                    <a:lnTo>
                      <a:pt x="37" y="679"/>
                    </a:lnTo>
                    <a:lnTo>
                      <a:pt x="41" y="677"/>
                    </a:lnTo>
                    <a:lnTo>
                      <a:pt x="47" y="673"/>
                    </a:lnTo>
                    <a:lnTo>
                      <a:pt x="49" y="668"/>
                    </a:lnTo>
                    <a:lnTo>
                      <a:pt x="53" y="660"/>
                    </a:lnTo>
                    <a:lnTo>
                      <a:pt x="57" y="642"/>
                    </a:lnTo>
                    <a:lnTo>
                      <a:pt x="57" y="642"/>
                    </a:lnTo>
                    <a:lnTo>
                      <a:pt x="57" y="632"/>
                    </a:lnTo>
                    <a:lnTo>
                      <a:pt x="61" y="620"/>
                    </a:lnTo>
                    <a:lnTo>
                      <a:pt x="63" y="610"/>
                    </a:lnTo>
                    <a:lnTo>
                      <a:pt x="69" y="602"/>
                    </a:lnTo>
                    <a:lnTo>
                      <a:pt x="69" y="602"/>
                    </a:lnTo>
                    <a:lnTo>
                      <a:pt x="79" y="592"/>
                    </a:lnTo>
                    <a:lnTo>
                      <a:pt x="89" y="586"/>
                    </a:lnTo>
                    <a:lnTo>
                      <a:pt x="97" y="582"/>
                    </a:lnTo>
                    <a:lnTo>
                      <a:pt x="107" y="582"/>
                    </a:lnTo>
                    <a:lnTo>
                      <a:pt x="107" y="582"/>
                    </a:lnTo>
                    <a:lnTo>
                      <a:pt x="117" y="582"/>
                    </a:lnTo>
                    <a:lnTo>
                      <a:pt x="127" y="586"/>
                    </a:lnTo>
                    <a:lnTo>
                      <a:pt x="149" y="594"/>
                    </a:lnTo>
                    <a:lnTo>
                      <a:pt x="169" y="600"/>
                    </a:lnTo>
                    <a:lnTo>
                      <a:pt x="179" y="604"/>
                    </a:lnTo>
                    <a:lnTo>
                      <a:pt x="188" y="604"/>
                    </a:lnTo>
                    <a:lnTo>
                      <a:pt x="188" y="604"/>
                    </a:lnTo>
                    <a:lnTo>
                      <a:pt x="194" y="604"/>
                    </a:lnTo>
                    <a:lnTo>
                      <a:pt x="194" y="604"/>
                    </a:lnTo>
                    <a:lnTo>
                      <a:pt x="194" y="604"/>
                    </a:lnTo>
                    <a:lnTo>
                      <a:pt x="194" y="604"/>
                    </a:lnTo>
                    <a:lnTo>
                      <a:pt x="204" y="606"/>
                    </a:lnTo>
                    <a:lnTo>
                      <a:pt x="212" y="610"/>
                    </a:lnTo>
                    <a:lnTo>
                      <a:pt x="220" y="616"/>
                    </a:lnTo>
                    <a:lnTo>
                      <a:pt x="224" y="624"/>
                    </a:lnTo>
                    <a:lnTo>
                      <a:pt x="224" y="624"/>
                    </a:lnTo>
                    <a:lnTo>
                      <a:pt x="230" y="642"/>
                    </a:lnTo>
                    <a:lnTo>
                      <a:pt x="236" y="660"/>
                    </a:lnTo>
                    <a:lnTo>
                      <a:pt x="244" y="675"/>
                    </a:lnTo>
                    <a:lnTo>
                      <a:pt x="254" y="691"/>
                    </a:lnTo>
                    <a:lnTo>
                      <a:pt x="264" y="705"/>
                    </a:lnTo>
                    <a:lnTo>
                      <a:pt x="274" y="717"/>
                    </a:lnTo>
                    <a:lnTo>
                      <a:pt x="286" y="729"/>
                    </a:lnTo>
                    <a:lnTo>
                      <a:pt x="298" y="739"/>
                    </a:lnTo>
                    <a:lnTo>
                      <a:pt x="312" y="747"/>
                    </a:lnTo>
                    <a:lnTo>
                      <a:pt x="326" y="755"/>
                    </a:lnTo>
                    <a:lnTo>
                      <a:pt x="357" y="769"/>
                    </a:lnTo>
                    <a:lnTo>
                      <a:pt x="391" y="779"/>
                    </a:lnTo>
                    <a:lnTo>
                      <a:pt x="427" y="787"/>
                    </a:lnTo>
                    <a:lnTo>
                      <a:pt x="427" y="787"/>
                    </a:lnTo>
                    <a:lnTo>
                      <a:pt x="441" y="793"/>
                    </a:lnTo>
                    <a:lnTo>
                      <a:pt x="455" y="799"/>
                    </a:lnTo>
                    <a:lnTo>
                      <a:pt x="467" y="809"/>
                    </a:lnTo>
                    <a:lnTo>
                      <a:pt x="479" y="819"/>
                    </a:lnTo>
                    <a:lnTo>
                      <a:pt x="479" y="819"/>
                    </a:lnTo>
                    <a:lnTo>
                      <a:pt x="487" y="829"/>
                    </a:lnTo>
                    <a:lnTo>
                      <a:pt x="499" y="839"/>
                    </a:lnTo>
                    <a:lnTo>
                      <a:pt x="512" y="846"/>
                    </a:lnTo>
                    <a:lnTo>
                      <a:pt x="526" y="852"/>
                    </a:lnTo>
                    <a:lnTo>
                      <a:pt x="540" y="858"/>
                    </a:lnTo>
                    <a:lnTo>
                      <a:pt x="554" y="862"/>
                    </a:lnTo>
                    <a:lnTo>
                      <a:pt x="570" y="864"/>
                    </a:lnTo>
                    <a:lnTo>
                      <a:pt x="586" y="866"/>
                    </a:lnTo>
                    <a:lnTo>
                      <a:pt x="586" y="866"/>
                    </a:lnTo>
                    <a:lnTo>
                      <a:pt x="596" y="864"/>
                    </a:lnTo>
                    <a:lnTo>
                      <a:pt x="608" y="862"/>
                    </a:lnTo>
                    <a:lnTo>
                      <a:pt x="620" y="860"/>
                    </a:lnTo>
                    <a:lnTo>
                      <a:pt x="630" y="856"/>
                    </a:lnTo>
                    <a:lnTo>
                      <a:pt x="630" y="856"/>
                    </a:lnTo>
                    <a:lnTo>
                      <a:pt x="642" y="850"/>
                    </a:lnTo>
                    <a:lnTo>
                      <a:pt x="658" y="850"/>
                    </a:lnTo>
                    <a:lnTo>
                      <a:pt x="658" y="850"/>
                    </a:lnTo>
                    <a:lnTo>
                      <a:pt x="666" y="850"/>
                    </a:lnTo>
                    <a:lnTo>
                      <a:pt x="676" y="852"/>
                    </a:lnTo>
                    <a:lnTo>
                      <a:pt x="683" y="856"/>
                    </a:lnTo>
                    <a:lnTo>
                      <a:pt x="693" y="860"/>
                    </a:lnTo>
                    <a:lnTo>
                      <a:pt x="701" y="866"/>
                    </a:lnTo>
                    <a:lnTo>
                      <a:pt x="709" y="874"/>
                    </a:lnTo>
                    <a:lnTo>
                      <a:pt x="715" y="882"/>
                    </a:lnTo>
                    <a:lnTo>
                      <a:pt x="721" y="890"/>
                    </a:lnTo>
                    <a:lnTo>
                      <a:pt x="721" y="890"/>
                    </a:lnTo>
                    <a:lnTo>
                      <a:pt x="727" y="906"/>
                    </a:lnTo>
                    <a:lnTo>
                      <a:pt x="731" y="920"/>
                    </a:lnTo>
                    <a:lnTo>
                      <a:pt x="733" y="936"/>
                    </a:lnTo>
                    <a:lnTo>
                      <a:pt x="731" y="950"/>
                    </a:lnTo>
                    <a:lnTo>
                      <a:pt x="727" y="962"/>
                    </a:lnTo>
                    <a:lnTo>
                      <a:pt x="721" y="976"/>
                    </a:lnTo>
                    <a:lnTo>
                      <a:pt x="713" y="986"/>
                    </a:lnTo>
                    <a:lnTo>
                      <a:pt x="703" y="994"/>
                    </a:lnTo>
                    <a:lnTo>
                      <a:pt x="703" y="994"/>
                    </a:lnTo>
                    <a:lnTo>
                      <a:pt x="685" y="1005"/>
                    </a:lnTo>
                    <a:lnTo>
                      <a:pt x="672" y="1013"/>
                    </a:lnTo>
                    <a:lnTo>
                      <a:pt x="664" y="1023"/>
                    </a:lnTo>
                    <a:lnTo>
                      <a:pt x="660" y="1031"/>
                    </a:lnTo>
                    <a:lnTo>
                      <a:pt x="662" y="1041"/>
                    </a:lnTo>
                    <a:lnTo>
                      <a:pt x="666" y="1051"/>
                    </a:lnTo>
                    <a:lnTo>
                      <a:pt x="676" y="1065"/>
                    </a:lnTo>
                    <a:lnTo>
                      <a:pt x="691" y="1081"/>
                    </a:lnTo>
                    <a:lnTo>
                      <a:pt x="691" y="1081"/>
                    </a:lnTo>
                    <a:lnTo>
                      <a:pt x="725" y="1117"/>
                    </a:lnTo>
                    <a:lnTo>
                      <a:pt x="741" y="1135"/>
                    </a:lnTo>
                    <a:lnTo>
                      <a:pt x="757" y="1155"/>
                    </a:lnTo>
                    <a:lnTo>
                      <a:pt x="771" y="1174"/>
                    </a:lnTo>
                    <a:lnTo>
                      <a:pt x="785" y="1196"/>
                    </a:lnTo>
                    <a:lnTo>
                      <a:pt x="795" y="1220"/>
                    </a:lnTo>
                    <a:lnTo>
                      <a:pt x="803" y="1244"/>
                    </a:lnTo>
                    <a:lnTo>
                      <a:pt x="803" y="1244"/>
                    </a:lnTo>
                    <a:lnTo>
                      <a:pt x="805" y="1252"/>
                    </a:lnTo>
                    <a:lnTo>
                      <a:pt x="809" y="1258"/>
                    </a:lnTo>
                    <a:lnTo>
                      <a:pt x="819" y="1270"/>
                    </a:lnTo>
                    <a:lnTo>
                      <a:pt x="837" y="1290"/>
                    </a:lnTo>
                    <a:lnTo>
                      <a:pt x="837" y="1290"/>
                    </a:lnTo>
                    <a:lnTo>
                      <a:pt x="1013" y="1188"/>
                    </a:lnTo>
                    <a:lnTo>
                      <a:pt x="1013" y="1188"/>
                    </a:lnTo>
                    <a:lnTo>
                      <a:pt x="998" y="1169"/>
                    </a:lnTo>
                    <a:lnTo>
                      <a:pt x="980" y="1149"/>
                    </a:lnTo>
                    <a:lnTo>
                      <a:pt x="980" y="1149"/>
                    </a:lnTo>
                    <a:lnTo>
                      <a:pt x="964" y="1133"/>
                    </a:lnTo>
                    <a:lnTo>
                      <a:pt x="952" y="1117"/>
                    </a:lnTo>
                    <a:lnTo>
                      <a:pt x="942" y="1101"/>
                    </a:lnTo>
                    <a:lnTo>
                      <a:pt x="938" y="1085"/>
                    </a:lnTo>
                    <a:lnTo>
                      <a:pt x="936" y="1069"/>
                    </a:lnTo>
                    <a:lnTo>
                      <a:pt x="940" y="1055"/>
                    </a:lnTo>
                    <a:lnTo>
                      <a:pt x="946" y="1039"/>
                    </a:lnTo>
                    <a:lnTo>
                      <a:pt x="956" y="1025"/>
                    </a:lnTo>
                    <a:lnTo>
                      <a:pt x="956" y="1025"/>
                    </a:lnTo>
                    <a:lnTo>
                      <a:pt x="960" y="1011"/>
                    </a:lnTo>
                    <a:lnTo>
                      <a:pt x="970" y="1002"/>
                    </a:lnTo>
                    <a:lnTo>
                      <a:pt x="970" y="1002"/>
                    </a:lnTo>
                    <a:lnTo>
                      <a:pt x="1023" y="950"/>
                    </a:lnTo>
                    <a:lnTo>
                      <a:pt x="1049" y="924"/>
                    </a:lnTo>
                    <a:lnTo>
                      <a:pt x="1071" y="898"/>
                    </a:lnTo>
                    <a:lnTo>
                      <a:pt x="1091" y="870"/>
                    </a:lnTo>
                    <a:lnTo>
                      <a:pt x="1109" y="840"/>
                    </a:lnTo>
                    <a:lnTo>
                      <a:pt x="1123" y="809"/>
                    </a:lnTo>
                    <a:lnTo>
                      <a:pt x="1133" y="773"/>
                    </a:lnTo>
                    <a:lnTo>
                      <a:pt x="1133" y="773"/>
                    </a:lnTo>
                    <a:lnTo>
                      <a:pt x="1135" y="763"/>
                    </a:lnTo>
                    <a:lnTo>
                      <a:pt x="1139" y="753"/>
                    </a:lnTo>
                    <a:lnTo>
                      <a:pt x="1151" y="735"/>
                    </a:lnTo>
                    <a:lnTo>
                      <a:pt x="1163" y="719"/>
                    </a:lnTo>
                    <a:lnTo>
                      <a:pt x="1177" y="703"/>
                    </a:lnTo>
                    <a:lnTo>
                      <a:pt x="1177" y="703"/>
                    </a:lnTo>
                    <a:lnTo>
                      <a:pt x="1192" y="685"/>
                    </a:lnTo>
                    <a:lnTo>
                      <a:pt x="1192" y="685"/>
                    </a:lnTo>
                    <a:lnTo>
                      <a:pt x="1224" y="644"/>
                    </a:lnTo>
                    <a:lnTo>
                      <a:pt x="1224" y="644"/>
                    </a:lnTo>
                    <a:lnTo>
                      <a:pt x="1262" y="594"/>
                    </a:lnTo>
                    <a:lnTo>
                      <a:pt x="1262" y="594"/>
                    </a:lnTo>
                    <a:lnTo>
                      <a:pt x="1288" y="558"/>
                    </a:lnTo>
                    <a:lnTo>
                      <a:pt x="1288" y="558"/>
                    </a:lnTo>
                    <a:lnTo>
                      <a:pt x="1286" y="554"/>
                    </a:lnTo>
                    <a:lnTo>
                      <a:pt x="1286" y="554"/>
                    </a:lnTo>
                    <a:lnTo>
                      <a:pt x="1284" y="540"/>
                    </a:lnTo>
                    <a:lnTo>
                      <a:pt x="1284" y="540"/>
                    </a:lnTo>
                    <a:lnTo>
                      <a:pt x="1282" y="530"/>
                    </a:lnTo>
                    <a:lnTo>
                      <a:pt x="1282" y="530"/>
                    </a:lnTo>
                    <a:lnTo>
                      <a:pt x="1284" y="516"/>
                    </a:lnTo>
                    <a:lnTo>
                      <a:pt x="1288" y="505"/>
                    </a:lnTo>
                    <a:lnTo>
                      <a:pt x="1296" y="495"/>
                    </a:lnTo>
                    <a:lnTo>
                      <a:pt x="1308" y="489"/>
                    </a:lnTo>
                    <a:lnTo>
                      <a:pt x="1308" y="489"/>
                    </a:lnTo>
                    <a:lnTo>
                      <a:pt x="1322" y="483"/>
                    </a:lnTo>
                    <a:lnTo>
                      <a:pt x="1322" y="483"/>
                    </a:lnTo>
                    <a:lnTo>
                      <a:pt x="1343" y="473"/>
                    </a:lnTo>
                    <a:lnTo>
                      <a:pt x="1357" y="469"/>
                    </a:lnTo>
                    <a:lnTo>
                      <a:pt x="1373" y="467"/>
                    </a:lnTo>
                    <a:lnTo>
                      <a:pt x="1373" y="467"/>
                    </a:lnTo>
                    <a:lnTo>
                      <a:pt x="1381" y="467"/>
                    </a:lnTo>
                    <a:lnTo>
                      <a:pt x="1381" y="467"/>
                    </a:lnTo>
                    <a:lnTo>
                      <a:pt x="1383" y="467"/>
                    </a:lnTo>
                    <a:lnTo>
                      <a:pt x="1383" y="467"/>
                    </a:lnTo>
                    <a:lnTo>
                      <a:pt x="1379" y="427"/>
                    </a:lnTo>
                    <a:lnTo>
                      <a:pt x="1375" y="405"/>
                    </a:lnTo>
                    <a:lnTo>
                      <a:pt x="1375" y="385"/>
                    </a:lnTo>
                    <a:lnTo>
                      <a:pt x="1375" y="38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155" name="Freeform 20">
                <a:extLst>
                  <a:ext uri="{FF2B5EF4-FFF2-40B4-BE49-F238E27FC236}">
                    <a16:creationId xmlns:a16="http://schemas.microsoft.com/office/drawing/2014/main" id="{53175E4F-DA45-4B38-AD0D-3576A6CB27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9897" y="4093226"/>
                <a:ext cx="732814" cy="821527"/>
              </a:xfrm>
              <a:custGeom>
                <a:avLst/>
                <a:gdLst>
                  <a:gd name="T0" fmla="*/ 501 w 793"/>
                  <a:gd name="T1" fmla="*/ 810 h 889"/>
                  <a:gd name="T2" fmla="*/ 511 w 793"/>
                  <a:gd name="T3" fmla="*/ 776 h 889"/>
                  <a:gd name="T4" fmla="*/ 538 w 793"/>
                  <a:gd name="T5" fmla="*/ 756 h 889"/>
                  <a:gd name="T6" fmla="*/ 612 w 793"/>
                  <a:gd name="T7" fmla="*/ 736 h 889"/>
                  <a:gd name="T8" fmla="*/ 652 w 793"/>
                  <a:gd name="T9" fmla="*/ 724 h 889"/>
                  <a:gd name="T10" fmla="*/ 681 w 793"/>
                  <a:gd name="T11" fmla="*/ 696 h 889"/>
                  <a:gd name="T12" fmla="*/ 679 w 793"/>
                  <a:gd name="T13" fmla="*/ 643 h 889"/>
                  <a:gd name="T14" fmla="*/ 674 w 793"/>
                  <a:gd name="T15" fmla="*/ 599 h 889"/>
                  <a:gd name="T16" fmla="*/ 679 w 793"/>
                  <a:gd name="T17" fmla="*/ 559 h 889"/>
                  <a:gd name="T18" fmla="*/ 719 w 793"/>
                  <a:gd name="T19" fmla="*/ 496 h 889"/>
                  <a:gd name="T20" fmla="*/ 765 w 793"/>
                  <a:gd name="T21" fmla="*/ 456 h 889"/>
                  <a:gd name="T22" fmla="*/ 725 w 793"/>
                  <a:gd name="T23" fmla="*/ 400 h 889"/>
                  <a:gd name="T24" fmla="*/ 711 w 793"/>
                  <a:gd name="T25" fmla="*/ 368 h 889"/>
                  <a:gd name="T26" fmla="*/ 713 w 793"/>
                  <a:gd name="T27" fmla="*/ 360 h 889"/>
                  <a:gd name="T28" fmla="*/ 781 w 793"/>
                  <a:gd name="T29" fmla="*/ 203 h 889"/>
                  <a:gd name="T30" fmla="*/ 791 w 793"/>
                  <a:gd name="T31" fmla="*/ 164 h 889"/>
                  <a:gd name="T32" fmla="*/ 785 w 793"/>
                  <a:gd name="T33" fmla="*/ 94 h 889"/>
                  <a:gd name="T34" fmla="*/ 765 w 793"/>
                  <a:gd name="T35" fmla="*/ 60 h 889"/>
                  <a:gd name="T36" fmla="*/ 749 w 793"/>
                  <a:gd name="T37" fmla="*/ 52 h 889"/>
                  <a:gd name="T38" fmla="*/ 664 w 793"/>
                  <a:gd name="T39" fmla="*/ 22 h 889"/>
                  <a:gd name="T40" fmla="*/ 608 w 793"/>
                  <a:gd name="T41" fmla="*/ 14 h 889"/>
                  <a:gd name="T42" fmla="*/ 572 w 793"/>
                  <a:gd name="T43" fmla="*/ 18 h 889"/>
                  <a:gd name="T44" fmla="*/ 536 w 793"/>
                  <a:gd name="T45" fmla="*/ 34 h 889"/>
                  <a:gd name="T46" fmla="*/ 491 w 793"/>
                  <a:gd name="T47" fmla="*/ 46 h 889"/>
                  <a:gd name="T48" fmla="*/ 455 w 793"/>
                  <a:gd name="T49" fmla="*/ 46 h 889"/>
                  <a:gd name="T50" fmla="*/ 425 w 793"/>
                  <a:gd name="T51" fmla="*/ 36 h 889"/>
                  <a:gd name="T52" fmla="*/ 409 w 793"/>
                  <a:gd name="T53" fmla="*/ 16 h 889"/>
                  <a:gd name="T54" fmla="*/ 377 w 793"/>
                  <a:gd name="T55" fmla="*/ 0 h 889"/>
                  <a:gd name="T56" fmla="*/ 351 w 793"/>
                  <a:gd name="T57" fmla="*/ 6 h 889"/>
                  <a:gd name="T58" fmla="*/ 332 w 793"/>
                  <a:gd name="T59" fmla="*/ 46 h 889"/>
                  <a:gd name="T60" fmla="*/ 332 w 793"/>
                  <a:gd name="T61" fmla="*/ 66 h 889"/>
                  <a:gd name="T62" fmla="*/ 280 w 793"/>
                  <a:gd name="T63" fmla="*/ 134 h 889"/>
                  <a:gd name="T64" fmla="*/ 214 w 793"/>
                  <a:gd name="T65" fmla="*/ 219 h 889"/>
                  <a:gd name="T66" fmla="*/ 181 w 793"/>
                  <a:gd name="T67" fmla="*/ 265 h 889"/>
                  <a:gd name="T68" fmla="*/ 171 w 793"/>
                  <a:gd name="T69" fmla="*/ 295 h 889"/>
                  <a:gd name="T70" fmla="*/ 131 w 793"/>
                  <a:gd name="T71" fmla="*/ 382 h 889"/>
                  <a:gd name="T72" fmla="*/ 57 w 793"/>
                  <a:gd name="T73" fmla="*/ 472 h 889"/>
                  <a:gd name="T74" fmla="*/ 0 w 793"/>
                  <a:gd name="T75" fmla="*/ 523 h 889"/>
                  <a:gd name="T76" fmla="*/ 75 w 793"/>
                  <a:gd name="T77" fmla="*/ 553 h 889"/>
                  <a:gd name="T78" fmla="*/ 95 w 793"/>
                  <a:gd name="T79" fmla="*/ 567 h 889"/>
                  <a:gd name="T80" fmla="*/ 177 w 793"/>
                  <a:gd name="T81" fmla="*/ 629 h 889"/>
                  <a:gd name="T82" fmla="*/ 264 w 793"/>
                  <a:gd name="T83" fmla="*/ 670 h 889"/>
                  <a:gd name="T84" fmla="*/ 330 w 793"/>
                  <a:gd name="T85" fmla="*/ 678 h 889"/>
                  <a:gd name="T86" fmla="*/ 381 w 793"/>
                  <a:gd name="T87" fmla="*/ 674 h 889"/>
                  <a:gd name="T88" fmla="*/ 383 w 793"/>
                  <a:gd name="T89" fmla="*/ 728 h 889"/>
                  <a:gd name="T90" fmla="*/ 346 w 793"/>
                  <a:gd name="T91" fmla="*/ 780 h 889"/>
                  <a:gd name="T92" fmla="*/ 391 w 793"/>
                  <a:gd name="T93" fmla="*/ 841 h 889"/>
                  <a:gd name="T94" fmla="*/ 421 w 793"/>
                  <a:gd name="T95" fmla="*/ 871 h 889"/>
                  <a:gd name="T96" fmla="*/ 459 w 793"/>
                  <a:gd name="T97" fmla="*/ 889 h 889"/>
                  <a:gd name="T98" fmla="*/ 461 w 793"/>
                  <a:gd name="T99" fmla="*/ 889 h 889"/>
                  <a:gd name="T100" fmla="*/ 495 w 793"/>
                  <a:gd name="T101" fmla="*/ 849 h 889"/>
                  <a:gd name="T102" fmla="*/ 501 w 793"/>
                  <a:gd name="T103" fmla="*/ 826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793" h="889">
                    <a:moveTo>
                      <a:pt x="501" y="826"/>
                    </a:moveTo>
                    <a:lnTo>
                      <a:pt x="501" y="826"/>
                    </a:lnTo>
                    <a:lnTo>
                      <a:pt x="501" y="810"/>
                    </a:lnTo>
                    <a:lnTo>
                      <a:pt x="503" y="796"/>
                    </a:lnTo>
                    <a:lnTo>
                      <a:pt x="507" y="786"/>
                    </a:lnTo>
                    <a:lnTo>
                      <a:pt x="511" y="776"/>
                    </a:lnTo>
                    <a:lnTo>
                      <a:pt x="518" y="768"/>
                    </a:lnTo>
                    <a:lnTo>
                      <a:pt x="526" y="762"/>
                    </a:lnTo>
                    <a:lnTo>
                      <a:pt x="538" y="756"/>
                    </a:lnTo>
                    <a:lnTo>
                      <a:pt x="552" y="752"/>
                    </a:lnTo>
                    <a:lnTo>
                      <a:pt x="552" y="752"/>
                    </a:lnTo>
                    <a:lnTo>
                      <a:pt x="612" y="736"/>
                    </a:lnTo>
                    <a:lnTo>
                      <a:pt x="612" y="736"/>
                    </a:lnTo>
                    <a:lnTo>
                      <a:pt x="634" y="730"/>
                    </a:lnTo>
                    <a:lnTo>
                      <a:pt x="652" y="724"/>
                    </a:lnTo>
                    <a:lnTo>
                      <a:pt x="666" y="718"/>
                    </a:lnTo>
                    <a:lnTo>
                      <a:pt x="676" y="708"/>
                    </a:lnTo>
                    <a:lnTo>
                      <a:pt x="681" y="696"/>
                    </a:lnTo>
                    <a:lnTo>
                      <a:pt x="683" y="682"/>
                    </a:lnTo>
                    <a:lnTo>
                      <a:pt x="683" y="664"/>
                    </a:lnTo>
                    <a:lnTo>
                      <a:pt x="679" y="643"/>
                    </a:lnTo>
                    <a:lnTo>
                      <a:pt x="679" y="643"/>
                    </a:lnTo>
                    <a:lnTo>
                      <a:pt x="674" y="613"/>
                    </a:lnTo>
                    <a:lnTo>
                      <a:pt x="674" y="599"/>
                    </a:lnTo>
                    <a:lnTo>
                      <a:pt x="676" y="585"/>
                    </a:lnTo>
                    <a:lnTo>
                      <a:pt x="678" y="573"/>
                    </a:lnTo>
                    <a:lnTo>
                      <a:pt x="679" y="559"/>
                    </a:lnTo>
                    <a:lnTo>
                      <a:pt x="689" y="537"/>
                    </a:lnTo>
                    <a:lnTo>
                      <a:pt x="703" y="515"/>
                    </a:lnTo>
                    <a:lnTo>
                      <a:pt x="719" y="496"/>
                    </a:lnTo>
                    <a:lnTo>
                      <a:pt x="741" y="476"/>
                    </a:lnTo>
                    <a:lnTo>
                      <a:pt x="765" y="456"/>
                    </a:lnTo>
                    <a:lnTo>
                      <a:pt x="765" y="456"/>
                    </a:lnTo>
                    <a:lnTo>
                      <a:pt x="745" y="428"/>
                    </a:lnTo>
                    <a:lnTo>
                      <a:pt x="725" y="400"/>
                    </a:lnTo>
                    <a:lnTo>
                      <a:pt x="725" y="400"/>
                    </a:lnTo>
                    <a:lnTo>
                      <a:pt x="719" y="390"/>
                    </a:lnTo>
                    <a:lnTo>
                      <a:pt x="715" y="380"/>
                    </a:lnTo>
                    <a:lnTo>
                      <a:pt x="711" y="368"/>
                    </a:lnTo>
                    <a:lnTo>
                      <a:pt x="711" y="364"/>
                    </a:lnTo>
                    <a:lnTo>
                      <a:pt x="713" y="360"/>
                    </a:lnTo>
                    <a:lnTo>
                      <a:pt x="713" y="360"/>
                    </a:lnTo>
                    <a:lnTo>
                      <a:pt x="743" y="281"/>
                    </a:lnTo>
                    <a:lnTo>
                      <a:pt x="761" y="241"/>
                    </a:lnTo>
                    <a:lnTo>
                      <a:pt x="781" y="203"/>
                    </a:lnTo>
                    <a:lnTo>
                      <a:pt x="781" y="203"/>
                    </a:lnTo>
                    <a:lnTo>
                      <a:pt x="787" y="183"/>
                    </a:lnTo>
                    <a:lnTo>
                      <a:pt x="791" y="164"/>
                    </a:lnTo>
                    <a:lnTo>
                      <a:pt x="793" y="140"/>
                    </a:lnTo>
                    <a:lnTo>
                      <a:pt x="791" y="116"/>
                    </a:lnTo>
                    <a:lnTo>
                      <a:pt x="785" y="94"/>
                    </a:lnTo>
                    <a:lnTo>
                      <a:pt x="777" y="76"/>
                    </a:lnTo>
                    <a:lnTo>
                      <a:pt x="771" y="68"/>
                    </a:lnTo>
                    <a:lnTo>
                      <a:pt x="765" y="60"/>
                    </a:lnTo>
                    <a:lnTo>
                      <a:pt x="759" y="56"/>
                    </a:lnTo>
                    <a:lnTo>
                      <a:pt x="749" y="52"/>
                    </a:lnTo>
                    <a:lnTo>
                      <a:pt x="749" y="52"/>
                    </a:lnTo>
                    <a:lnTo>
                      <a:pt x="715" y="40"/>
                    </a:lnTo>
                    <a:lnTo>
                      <a:pt x="679" y="28"/>
                    </a:lnTo>
                    <a:lnTo>
                      <a:pt x="664" y="22"/>
                    </a:lnTo>
                    <a:lnTo>
                      <a:pt x="646" y="18"/>
                    </a:lnTo>
                    <a:lnTo>
                      <a:pt x="626" y="16"/>
                    </a:lnTo>
                    <a:lnTo>
                      <a:pt x="608" y="14"/>
                    </a:lnTo>
                    <a:lnTo>
                      <a:pt x="608" y="14"/>
                    </a:lnTo>
                    <a:lnTo>
                      <a:pt x="590" y="16"/>
                    </a:lnTo>
                    <a:lnTo>
                      <a:pt x="572" y="18"/>
                    </a:lnTo>
                    <a:lnTo>
                      <a:pt x="554" y="24"/>
                    </a:lnTo>
                    <a:lnTo>
                      <a:pt x="536" y="34"/>
                    </a:lnTo>
                    <a:lnTo>
                      <a:pt x="536" y="34"/>
                    </a:lnTo>
                    <a:lnTo>
                      <a:pt x="522" y="38"/>
                    </a:lnTo>
                    <a:lnTo>
                      <a:pt x="507" y="42"/>
                    </a:lnTo>
                    <a:lnTo>
                      <a:pt x="491" y="46"/>
                    </a:lnTo>
                    <a:lnTo>
                      <a:pt x="473" y="46"/>
                    </a:lnTo>
                    <a:lnTo>
                      <a:pt x="473" y="46"/>
                    </a:lnTo>
                    <a:lnTo>
                      <a:pt x="455" y="46"/>
                    </a:lnTo>
                    <a:lnTo>
                      <a:pt x="441" y="42"/>
                    </a:lnTo>
                    <a:lnTo>
                      <a:pt x="429" y="38"/>
                    </a:lnTo>
                    <a:lnTo>
                      <a:pt x="425" y="36"/>
                    </a:lnTo>
                    <a:lnTo>
                      <a:pt x="421" y="32"/>
                    </a:lnTo>
                    <a:lnTo>
                      <a:pt x="421" y="32"/>
                    </a:lnTo>
                    <a:lnTo>
                      <a:pt x="409" y="16"/>
                    </a:lnTo>
                    <a:lnTo>
                      <a:pt x="399" y="6"/>
                    </a:lnTo>
                    <a:lnTo>
                      <a:pt x="387" y="2"/>
                    </a:lnTo>
                    <a:lnTo>
                      <a:pt x="377" y="0"/>
                    </a:lnTo>
                    <a:lnTo>
                      <a:pt x="377" y="0"/>
                    </a:lnTo>
                    <a:lnTo>
                      <a:pt x="363" y="2"/>
                    </a:lnTo>
                    <a:lnTo>
                      <a:pt x="351" y="6"/>
                    </a:lnTo>
                    <a:lnTo>
                      <a:pt x="328" y="18"/>
                    </a:lnTo>
                    <a:lnTo>
                      <a:pt x="328" y="18"/>
                    </a:lnTo>
                    <a:lnTo>
                      <a:pt x="332" y="46"/>
                    </a:lnTo>
                    <a:lnTo>
                      <a:pt x="334" y="58"/>
                    </a:lnTo>
                    <a:lnTo>
                      <a:pt x="332" y="62"/>
                    </a:lnTo>
                    <a:lnTo>
                      <a:pt x="332" y="66"/>
                    </a:lnTo>
                    <a:lnTo>
                      <a:pt x="332" y="66"/>
                    </a:lnTo>
                    <a:lnTo>
                      <a:pt x="306" y="100"/>
                    </a:lnTo>
                    <a:lnTo>
                      <a:pt x="280" y="134"/>
                    </a:lnTo>
                    <a:lnTo>
                      <a:pt x="228" y="201"/>
                    </a:lnTo>
                    <a:lnTo>
                      <a:pt x="228" y="201"/>
                    </a:lnTo>
                    <a:lnTo>
                      <a:pt x="214" y="219"/>
                    </a:lnTo>
                    <a:lnTo>
                      <a:pt x="198" y="237"/>
                    </a:lnTo>
                    <a:lnTo>
                      <a:pt x="184" y="255"/>
                    </a:lnTo>
                    <a:lnTo>
                      <a:pt x="181" y="265"/>
                    </a:lnTo>
                    <a:lnTo>
                      <a:pt x="177" y="275"/>
                    </a:lnTo>
                    <a:lnTo>
                      <a:pt x="177" y="275"/>
                    </a:lnTo>
                    <a:lnTo>
                      <a:pt x="171" y="295"/>
                    </a:lnTo>
                    <a:lnTo>
                      <a:pt x="165" y="315"/>
                    </a:lnTo>
                    <a:lnTo>
                      <a:pt x="149" y="350"/>
                    </a:lnTo>
                    <a:lnTo>
                      <a:pt x="131" y="382"/>
                    </a:lnTo>
                    <a:lnTo>
                      <a:pt x="109" y="414"/>
                    </a:lnTo>
                    <a:lnTo>
                      <a:pt x="83" y="444"/>
                    </a:lnTo>
                    <a:lnTo>
                      <a:pt x="57" y="472"/>
                    </a:lnTo>
                    <a:lnTo>
                      <a:pt x="29" y="497"/>
                    </a:lnTo>
                    <a:lnTo>
                      <a:pt x="0" y="523"/>
                    </a:lnTo>
                    <a:lnTo>
                      <a:pt x="0" y="523"/>
                    </a:lnTo>
                    <a:lnTo>
                      <a:pt x="25" y="533"/>
                    </a:lnTo>
                    <a:lnTo>
                      <a:pt x="51" y="543"/>
                    </a:lnTo>
                    <a:lnTo>
                      <a:pt x="75" y="553"/>
                    </a:lnTo>
                    <a:lnTo>
                      <a:pt x="85" y="559"/>
                    </a:lnTo>
                    <a:lnTo>
                      <a:pt x="95" y="567"/>
                    </a:lnTo>
                    <a:lnTo>
                      <a:pt x="95" y="567"/>
                    </a:lnTo>
                    <a:lnTo>
                      <a:pt x="123" y="589"/>
                    </a:lnTo>
                    <a:lnTo>
                      <a:pt x="149" y="611"/>
                    </a:lnTo>
                    <a:lnTo>
                      <a:pt x="177" y="629"/>
                    </a:lnTo>
                    <a:lnTo>
                      <a:pt x="204" y="647"/>
                    </a:lnTo>
                    <a:lnTo>
                      <a:pt x="234" y="659"/>
                    </a:lnTo>
                    <a:lnTo>
                      <a:pt x="264" y="670"/>
                    </a:lnTo>
                    <a:lnTo>
                      <a:pt x="296" y="676"/>
                    </a:lnTo>
                    <a:lnTo>
                      <a:pt x="330" y="678"/>
                    </a:lnTo>
                    <a:lnTo>
                      <a:pt x="330" y="678"/>
                    </a:lnTo>
                    <a:lnTo>
                      <a:pt x="355" y="678"/>
                    </a:lnTo>
                    <a:lnTo>
                      <a:pt x="381" y="674"/>
                    </a:lnTo>
                    <a:lnTo>
                      <a:pt x="381" y="674"/>
                    </a:lnTo>
                    <a:lnTo>
                      <a:pt x="387" y="706"/>
                    </a:lnTo>
                    <a:lnTo>
                      <a:pt x="385" y="718"/>
                    </a:lnTo>
                    <a:lnTo>
                      <a:pt x="383" y="728"/>
                    </a:lnTo>
                    <a:lnTo>
                      <a:pt x="379" y="738"/>
                    </a:lnTo>
                    <a:lnTo>
                      <a:pt x="371" y="750"/>
                    </a:lnTo>
                    <a:lnTo>
                      <a:pt x="346" y="780"/>
                    </a:lnTo>
                    <a:lnTo>
                      <a:pt x="346" y="780"/>
                    </a:lnTo>
                    <a:lnTo>
                      <a:pt x="375" y="822"/>
                    </a:lnTo>
                    <a:lnTo>
                      <a:pt x="391" y="841"/>
                    </a:lnTo>
                    <a:lnTo>
                      <a:pt x="409" y="859"/>
                    </a:lnTo>
                    <a:lnTo>
                      <a:pt x="409" y="859"/>
                    </a:lnTo>
                    <a:lnTo>
                      <a:pt x="421" y="871"/>
                    </a:lnTo>
                    <a:lnTo>
                      <a:pt x="435" y="879"/>
                    </a:lnTo>
                    <a:lnTo>
                      <a:pt x="449" y="887"/>
                    </a:lnTo>
                    <a:lnTo>
                      <a:pt x="459" y="889"/>
                    </a:lnTo>
                    <a:lnTo>
                      <a:pt x="459" y="889"/>
                    </a:lnTo>
                    <a:lnTo>
                      <a:pt x="461" y="889"/>
                    </a:lnTo>
                    <a:lnTo>
                      <a:pt x="461" y="889"/>
                    </a:lnTo>
                    <a:lnTo>
                      <a:pt x="475" y="875"/>
                    </a:lnTo>
                    <a:lnTo>
                      <a:pt x="489" y="859"/>
                    </a:lnTo>
                    <a:lnTo>
                      <a:pt x="495" y="849"/>
                    </a:lnTo>
                    <a:lnTo>
                      <a:pt x="499" y="841"/>
                    </a:lnTo>
                    <a:lnTo>
                      <a:pt x="501" y="833"/>
                    </a:lnTo>
                    <a:lnTo>
                      <a:pt x="501" y="826"/>
                    </a:lnTo>
                    <a:lnTo>
                      <a:pt x="501" y="8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156" name="Owal 155">
                <a:extLst>
                  <a:ext uri="{FF2B5EF4-FFF2-40B4-BE49-F238E27FC236}">
                    <a16:creationId xmlns:a16="http://schemas.microsoft.com/office/drawing/2014/main" id="{A574D44C-6B0A-444B-9A30-E8A822750F22}"/>
                  </a:ext>
                </a:extLst>
              </p:cNvPr>
              <p:cNvSpPr/>
              <p:nvPr/>
            </p:nvSpPr>
            <p:spPr>
              <a:xfrm>
                <a:off x="1625273" y="4158754"/>
                <a:ext cx="468102" cy="41175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57" name="Owal 156">
                <a:extLst>
                  <a:ext uri="{FF2B5EF4-FFF2-40B4-BE49-F238E27FC236}">
                    <a16:creationId xmlns:a16="http://schemas.microsoft.com/office/drawing/2014/main" id="{076B2338-A6A6-467E-A794-20F28448C0AC}"/>
                  </a:ext>
                </a:extLst>
              </p:cNvPr>
              <p:cNvSpPr/>
              <p:nvPr/>
            </p:nvSpPr>
            <p:spPr>
              <a:xfrm>
                <a:off x="1985938" y="4001113"/>
                <a:ext cx="235372" cy="31467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41" name="Grupa 140">
              <a:extLst>
                <a:ext uri="{FF2B5EF4-FFF2-40B4-BE49-F238E27FC236}">
                  <a16:creationId xmlns:a16="http://schemas.microsoft.com/office/drawing/2014/main" id="{C28E8B05-793C-4FA4-867F-35FA3EC0D706}"/>
                </a:ext>
              </a:extLst>
            </p:cNvPr>
            <p:cNvGrpSpPr/>
            <p:nvPr/>
          </p:nvGrpSpPr>
          <p:grpSpPr>
            <a:xfrm>
              <a:off x="3243623" y="4386862"/>
              <a:ext cx="534278" cy="470176"/>
              <a:chOff x="2340760" y="4165306"/>
              <a:chExt cx="1494274" cy="1314997"/>
            </a:xfrm>
            <a:solidFill>
              <a:srgbClr val="CC9900"/>
            </a:solidFill>
          </p:grpSpPr>
          <p:sp>
            <p:nvSpPr>
              <p:cNvPr id="150" name="Freeform 16">
                <a:extLst>
                  <a:ext uri="{FF2B5EF4-FFF2-40B4-BE49-F238E27FC236}">
                    <a16:creationId xmlns:a16="http://schemas.microsoft.com/office/drawing/2014/main" id="{352D2277-4C88-4F65-955A-7A01803909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6673" y="4587620"/>
                <a:ext cx="1018361" cy="892683"/>
              </a:xfrm>
              <a:custGeom>
                <a:avLst/>
                <a:gdLst>
                  <a:gd name="T0" fmla="*/ 698 w 1102"/>
                  <a:gd name="T1" fmla="*/ 217 h 966"/>
                  <a:gd name="T2" fmla="*/ 636 w 1102"/>
                  <a:gd name="T3" fmla="*/ 225 h 966"/>
                  <a:gd name="T4" fmla="*/ 583 w 1102"/>
                  <a:gd name="T5" fmla="*/ 203 h 966"/>
                  <a:gd name="T6" fmla="*/ 547 w 1102"/>
                  <a:gd name="T7" fmla="*/ 151 h 966"/>
                  <a:gd name="T8" fmla="*/ 523 w 1102"/>
                  <a:gd name="T9" fmla="*/ 42 h 966"/>
                  <a:gd name="T10" fmla="*/ 517 w 1102"/>
                  <a:gd name="T11" fmla="*/ 4 h 966"/>
                  <a:gd name="T12" fmla="*/ 479 w 1102"/>
                  <a:gd name="T13" fmla="*/ 0 h 966"/>
                  <a:gd name="T14" fmla="*/ 394 w 1102"/>
                  <a:gd name="T15" fmla="*/ 4 h 966"/>
                  <a:gd name="T16" fmla="*/ 358 w 1102"/>
                  <a:gd name="T17" fmla="*/ 0 h 966"/>
                  <a:gd name="T18" fmla="*/ 350 w 1102"/>
                  <a:gd name="T19" fmla="*/ 12 h 966"/>
                  <a:gd name="T20" fmla="*/ 302 w 1102"/>
                  <a:gd name="T21" fmla="*/ 56 h 966"/>
                  <a:gd name="T22" fmla="*/ 225 w 1102"/>
                  <a:gd name="T23" fmla="*/ 72 h 966"/>
                  <a:gd name="T24" fmla="*/ 213 w 1102"/>
                  <a:gd name="T25" fmla="*/ 72 h 966"/>
                  <a:gd name="T26" fmla="*/ 153 w 1102"/>
                  <a:gd name="T27" fmla="*/ 96 h 966"/>
                  <a:gd name="T28" fmla="*/ 135 w 1102"/>
                  <a:gd name="T29" fmla="*/ 128 h 966"/>
                  <a:gd name="T30" fmla="*/ 131 w 1102"/>
                  <a:gd name="T31" fmla="*/ 175 h 966"/>
                  <a:gd name="T32" fmla="*/ 98 w 1102"/>
                  <a:gd name="T33" fmla="*/ 247 h 966"/>
                  <a:gd name="T34" fmla="*/ 52 w 1102"/>
                  <a:gd name="T35" fmla="*/ 298 h 966"/>
                  <a:gd name="T36" fmla="*/ 0 w 1102"/>
                  <a:gd name="T37" fmla="*/ 358 h 966"/>
                  <a:gd name="T38" fmla="*/ 20 w 1102"/>
                  <a:gd name="T39" fmla="*/ 372 h 966"/>
                  <a:gd name="T40" fmla="*/ 58 w 1102"/>
                  <a:gd name="T41" fmla="*/ 436 h 966"/>
                  <a:gd name="T42" fmla="*/ 66 w 1102"/>
                  <a:gd name="T43" fmla="*/ 489 h 966"/>
                  <a:gd name="T44" fmla="*/ 88 w 1102"/>
                  <a:gd name="T45" fmla="*/ 507 h 966"/>
                  <a:gd name="T46" fmla="*/ 139 w 1102"/>
                  <a:gd name="T47" fmla="*/ 549 h 966"/>
                  <a:gd name="T48" fmla="*/ 167 w 1102"/>
                  <a:gd name="T49" fmla="*/ 589 h 966"/>
                  <a:gd name="T50" fmla="*/ 181 w 1102"/>
                  <a:gd name="T51" fmla="*/ 642 h 966"/>
                  <a:gd name="T52" fmla="*/ 207 w 1102"/>
                  <a:gd name="T53" fmla="*/ 716 h 966"/>
                  <a:gd name="T54" fmla="*/ 271 w 1102"/>
                  <a:gd name="T55" fmla="*/ 790 h 966"/>
                  <a:gd name="T56" fmla="*/ 348 w 1102"/>
                  <a:gd name="T57" fmla="*/ 811 h 966"/>
                  <a:gd name="T58" fmla="*/ 366 w 1102"/>
                  <a:gd name="T59" fmla="*/ 933 h 966"/>
                  <a:gd name="T60" fmla="*/ 400 w 1102"/>
                  <a:gd name="T61" fmla="*/ 929 h 966"/>
                  <a:gd name="T62" fmla="*/ 453 w 1102"/>
                  <a:gd name="T63" fmla="*/ 966 h 966"/>
                  <a:gd name="T64" fmla="*/ 475 w 1102"/>
                  <a:gd name="T65" fmla="*/ 937 h 966"/>
                  <a:gd name="T66" fmla="*/ 563 w 1102"/>
                  <a:gd name="T67" fmla="*/ 833 h 966"/>
                  <a:gd name="T68" fmla="*/ 620 w 1102"/>
                  <a:gd name="T69" fmla="*/ 805 h 966"/>
                  <a:gd name="T70" fmla="*/ 688 w 1102"/>
                  <a:gd name="T71" fmla="*/ 795 h 966"/>
                  <a:gd name="T72" fmla="*/ 726 w 1102"/>
                  <a:gd name="T73" fmla="*/ 797 h 966"/>
                  <a:gd name="T74" fmla="*/ 752 w 1102"/>
                  <a:gd name="T75" fmla="*/ 797 h 966"/>
                  <a:gd name="T76" fmla="*/ 807 w 1102"/>
                  <a:gd name="T77" fmla="*/ 817 h 966"/>
                  <a:gd name="T78" fmla="*/ 845 w 1102"/>
                  <a:gd name="T79" fmla="*/ 843 h 966"/>
                  <a:gd name="T80" fmla="*/ 881 w 1102"/>
                  <a:gd name="T81" fmla="*/ 847 h 966"/>
                  <a:gd name="T82" fmla="*/ 915 w 1102"/>
                  <a:gd name="T83" fmla="*/ 829 h 966"/>
                  <a:gd name="T84" fmla="*/ 933 w 1102"/>
                  <a:gd name="T85" fmla="*/ 799 h 966"/>
                  <a:gd name="T86" fmla="*/ 1098 w 1102"/>
                  <a:gd name="T87" fmla="*/ 760 h 966"/>
                  <a:gd name="T88" fmla="*/ 1092 w 1102"/>
                  <a:gd name="T89" fmla="*/ 702 h 966"/>
                  <a:gd name="T90" fmla="*/ 1020 w 1102"/>
                  <a:gd name="T91" fmla="*/ 525 h 966"/>
                  <a:gd name="T92" fmla="*/ 996 w 1102"/>
                  <a:gd name="T93" fmla="*/ 434 h 966"/>
                  <a:gd name="T94" fmla="*/ 992 w 1102"/>
                  <a:gd name="T95" fmla="*/ 362 h 966"/>
                  <a:gd name="T96" fmla="*/ 978 w 1102"/>
                  <a:gd name="T97" fmla="*/ 296 h 966"/>
                  <a:gd name="T98" fmla="*/ 962 w 1102"/>
                  <a:gd name="T99" fmla="*/ 151 h 966"/>
                  <a:gd name="T100" fmla="*/ 791 w 1102"/>
                  <a:gd name="T101" fmla="*/ 189 h 9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102" h="966">
                    <a:moveTo>
                      <a:pt x="791" y="189"/>
                    </a:moveTo>
                    <a:lnTo>
                      <a:pt x="791" y="189"/>
                    </a:lnTo>
                    <a:lnTo>
                      <a:pt x="698" y="217"/>
                    </a:lnTo>
                    <a:lnTo>
                      <a:pt x="698" y="217"/>
                    </a:lnTo>
                    <a:lnTo>
                      <a:pt x="672" y="225"/>
                    </a:lnTo>
                    <a:lnTo>
                      <a:pt x="650" y="227"/>
                    </a:lnTo>
                    <a:lnTo>
                      <a:pt x="650" y="227"/>
                    </a:lnTo>
                    <a:lnTo>
                      <a:pt x="636" y="225"/>
                    </a:lnTo>
                    <a:lnTo>
                      <a:pt x="622" y="223"/>
                    </a:lnTo>
                    <a:lnTo>
                      <a:pt x="611" y="219"/>
                    </a:lnTo>
                    <a:lnTo>
                      <a:pt x="597" y="211"/>
                    </a:lnTo>
                    <a:lnTo>
                      <a:pt x="583" y="203"/>
                    </a:lnTo>
                    <a:lnTo>
                      <a:pt x="569" y="189"/>
                    </a:lnTo>
                    <a:lnTo>
                      <a:pt x="559" y="173"/>
                    </a:lnTo>
                    <a:lnTo>
                      <a:pt x="547" y="151"/>
                    </a:lnTo>
                    <a:lnTo>
                      <a:pt x="547" y="151"/>
                    </a:lnTo>
                    <a:lnTo>
                      <a:pt x="537" y="124"/>
                    </a:lnTo>
                    <a:lnTo>
                      <a:pt x="531" y="96"/>
                    </a:lnTo>
                    <a:lnTo>
                      <a:pt x="527" y="68"/>
                    </a:lnTo>
                    <a:lnTo>
                      <a:pt x="523" y="42"/>
                    </a:lnTo>
                    <a:lnTo>
                      <a:pt x="523" y="42"/>
                    </a:lnTo>
                    <a:lnTo>
                      <a:pt x="519" y="14"/>
                    </a:lnTo>
                    <a:lnTo>
                      <a:pt x="517" y="4"/>
                    </a:lnTo>
                    <a:lnTo>
                      <a:pt x="517" y="4"/>
                    </a:lnTo>
                    <a:lnTo>
                      <a:pt x="507" y="2"/>
                    </a:lnTo>
                    <a:lnTo>
                      <a:pt x="483" y="0"/>
                    </a:lnTo>
                    <a:lnTo>
                      <a:pt x="479" y="0"/>
                    </a:lnTo>
                    <a:lnTo>
                      <a:pt x="479" y="0"/>
                    </a:lnTo>
                    <a:lnTo>
                      <a:pt x="440" y="2"/>
                    </a:lnTo>
                    <a:lnTo>
                      <a:pt x="440" y="2"/>
                    </a:lnTo>
                    <a:lnTo>
                      <a:pt x="394" y="4"/>
                    </a:lnTo>
                    <a:lnTo>
                      <a:pt x="394" y="4"/>
                    </a:lnTo>
                    <a:lnTo>
                      <a:pt x="382" y="2"/>
                    </a:lnTo>
                    <a:lnTo>
                      <a:pt x="382" y="2"/>
                    </a:lnTo>
                    <a:lnTo>
                      <a:pt x="358" y="0"/>
                    </a:lnTo>
                    <a:lnTo>
                      <a:pt x="358" y="0"/>
                    </a:lnTo>
                    <a:lnTo>
                      <a:pt x="354" y="2"/>
                    </a:lnTo>
                    <a:lnTo>
                      <a:pt x="354" y="2"/>
                    </a:lnTo>
                    <a:lnTo>
                      <a:pt x="350" y="12"/>
                    </a:lnTo>
                    <a:lnTo>
                      <a:pt x="350" y="12"/>
                    </a:lnTo>
                    <a:lnTo>
                      <a:pt x="342" y="22"/>
                    </a:lnTo>
                    <a:lnTo>
                      <a:pt x="336" y="32"/>
                    </a:lnTo>
                    <a:lnTo>
                      <a:pt x="318" y="46"/>
                    </a:lnTo>
                    <a:lnTo>
                      <a:pt x="302" y="56"/>
                    </a:lnTo>
                    <a:lnTo>
                      <a:pt x="285" y="64"/>
                    </a:lnTo>
                    <a:lnTo>
                      <a:pt x="267" y="68"/>
                    </a:lnTo>
                    <a:lnTo>
                      <a:pt x="251" y="70"/>
                    </a:lnTo>
                    <a:lnTo>
                      <a:pt x="225" y="72"/>
                    </a:lnTo>
                    <a:lnTo>
                      <a:pt x="225" y="72"/>
                    </a:lnTo>
                    <a:lnTo>
                      <a:pt x="215" y="72"/>
                    </a:lnTo>
                    <a:lnTo>
                      <a:pt x="213" y="72"/>
                    </a:lnTo>
                    <a:lnTo>
                      <a:pt x="213" y="72"/>
                    </a:lnTo>
                    <a:lnTo>
                      <a:pt x="213" y="72"/>
                    </a:lnTo>
                    <a:lnTo>
                      <a:pt x="213" y="72"/>
                    </a:lnTo>
                    <a:lnTo>
                      <a:pt x="153" y="96"/>
                    </a:lnTo>
                    <a:lnTo>
                      <a:pt x="153" y="96"/>
                    </a:lnTo>
                    <a:lnTo>
                      <a:pt x="153" y="98"/>
                    </a:lnTo>
                    <a:lnTo>
                      <a:pt x="153" y="98"/>
                    </a:lnTo>
                    <a:lnTo>
                      <a:pt x="141" y="112"/>
                    </a:lnTo>
                    <a:lnTo>
                      <a:pt x="135" y="128"/>
                    </a:lnTo>
                    <a:lnTo>
                      <a:pt x="131" y="145"/>
                    </a:lnTo>
                    <a:lnTo>
                      <a:pt x="131" y="165"/>
                    </a:lnTo>
                    <a:lnTo>
                      <a:pt x="131" y="165"/>
                    </a:lnTo>
                    <a:lnTo>
                      <a:pt x="131" y="175"/>
                    </a:lnTo>
                    <a:lnTo>
                      <a:pt x="131" y="185"/>
                    </a:lnTo>
                    <a:lnTo>
                      <a:pt x="125" y="203"/>
                    </a:lnTo>
                    <a:lnTo>
                      <a:pt x="116" y="225"/>
                    </a:lnTo>
                    <a:lnTo>
                      <a:pt x="98" y="247"/>
                    </a:lnTo>
                    <a:lnTo>
                      <a:pt x="98" y="247"/>
                    </a:lnTo>
                    <a:lnTo>
                      <a:pt x="76" y="273"/>
                    </a:lnTo>
                    <a:lnTo>
                      <a:pt x="52" y="298"/>
                    </a:lnTo>
                    <a:lnTo>
                      <a:pt x="52" y="298"/>
                    </a:lnTo>
                    <a:lnTo>
                      <a:pt x="28" y="324"/>
                    </a:lnTo>
                    <a:lnTo>
                      <a:pt x="4" y="352"/>
                    </a:lnTo>
                    <a:lnTo>
                      <a:pt x="4" y="352"/>
                    </a:lnTo>
                    <a:lnTo>
                      <a:pt x="0" y="358"/>
                    </a:lnTo>
                    <a:lnTo>
                      <a:pt x="0" y="358"/>
                    </a:lnTo>
                    <a:lnTo>
                      <a:pt x="2" y="360"/>
                    </a:lnTo>
                    <a:lnTo>
                      <a:pt x="2" y="360"/>
                    </a:lnTo>
                    <a:lnTo>
                      <a:pt x="20" y="372"/>
                    </a:lnTo>
                    <a:lnTo>
                      <a:pt x="34" y="388"/>
                    </a:lnTo>
                    <a:lnTo>
                      <a:pt x="44" y="402"/>
                    </a:lnTo>
                    <a:lnTo>
                      <a:pt x="52" y="418"/>
                    </a:lnTo>
                    <a:lnTo>
                      <a:pt x="58" y="436"/>
                    </a:lnTo>
                    <a:lnTo>
                      <a:pt x="62" y="452"/>
                    </a:lnTo>
                    <a:lnTo>
                      <a:pt x="66" y="483"/>
                    </a:lnTo>
                    <a:lnTo>
                      <a:pt x="66" y="483"/>
                    </a:lnTo>
                    <a:lnTo>
                      <a:pt x="66" y="489"/>
                    </a:lnTo>
                    <a:lnTo>
                      <a:pt x="70" y="493"/>
                    </a:lnTo>
                    <a:lnTo>
                      <a:pt x="76" y="499"/>
                    </a:lnTo>
                    <a:lnTo>
                      <a:pt x="88" y="507"/>
                    </a:lnTo>
                    <a:lnTo>
                      <a:pt x="88" y="507"/>
                    </a:lnTo>
                    <a:lnTo>
                      <a:pt x="112" y="523"/>
                    </a:lnTo>
                    <a:lnTo>
                      <a:pt x="133" y="543"/>
                    </a:lnTo>
                    <a:lnTo>
                      <a:pt x="133" y="543"/>
                    </a:lnTo>
                    <a:lnTo>
                      <a:pt x="139" y="549"/>
                    </a:lnTo>
                    <a:lnTo>
                      <a:pt x="139" y="549"/>
                    </a:lnTo>
                    <a:lnTo>
                      <a:pt x="153" y="569"/>
                    </a:lnTo>
                    <a:lnTo>
                      <a:pt x="167" y="589"/>
                    </a:lnTo>
                    <a:lnTo>
                      <a:pt x="167" y="589"/>
                    </a:lnTo>
                    <a:lnTo>
                      <a:pt x="173" y="601"/>
                    </a:lnTo>
                    <a:lnTo>
                      <a:pt x="179" y="613"/>
                    </a:lnTo>
                    <a:lnTo>
                      <a:pt x="181" y="627"/>
                    </a:lnTo>
                    <a:lnTo>
                      <a:pt x="181" y="642"/>
                    </a:lnTo>
                    <a:lnTo>
                      <a:pt x="181" y="642"/>
                    </a:lnTo>
                    <a:lnTo>
                      <a:pt x="195" y="688"/>
                    </a:lnTo>
                    <a:lnTo>
                      <a:pt x="195" y="688"/>
                    </a:lnTo>
                    <a:lnTo>
                      <a:pt x="207" y="716"/>
                    </a:lnTo>
                    <a:lnTo>
                      <a:pt x="219" y="740"/>
                    </a:lnTo>
                    <a:lnTo>
                      <a:pt x="235" y="760"/>
                    </a:lnTo>
                    <a:lnTo>
                      <a:pt x="251" y="778"/>
                    </a:lnTo>
                    <a:lnTo>
                      <a:pt x="271" y="790"/>
                    </a:lnTo>
                    <a:lnTo>
                      <a:pt x="292" y="801"/>
                    </a:lnTo>
                    <a:lnTo>
                      <a:pt x="318" y="807"/>
                    </a:lnTo>
                    <a:lnTo>
                      <a:pt x="348" y="811"/>
                    </a:lnTo>
                    <a:lnTo>
                      <a:pt x="348" y="811"/>
                    </a:lnTo>
                    <a:lnTo>
                      <a:pt x="342" y="945"/>
                    </a:lnTo>
                    <a:lnTo>
                      <a:pt x="342" y="945"/>
                    </a:lnTo>
                    <a:lnTo>
                      <a:pt x="354" y="939"/>
                    </a:lnTo>
                    <a:lnTo>
                      <a:pt x="366" y="933"/>
                    </a:lnTo>
                    <a:lnTo>
                      <a:pt x="378" y="929"/>
                    </a:lnTo>
                    <a:lnTo>
                      <a:pt x="390" y="929"/>
                    </a:lnTo>
                    <a:lnTo>
                      <a:pt x="390" y="929"/>
                    </a:lnTo>
                    <a:lnTo>
                      <a:pt x="400" y="929"/>
                    </a:lnTo>
                    <a:lnTo>
                      <a:pt x="408" y="931"/>
                    </a:lnTo>
                    <a:lnTo>
                      <a:pt x="424" y="937"/>
                    </a:lnTo>
                    <a:lnTo>
                      <a:pt x="440" y="949"/>
                    </a:lnTo>
                    <a:lnTo>
                      <a:pt x="453" y="966"/>
                    </a:lnTo>
                    <a:lnTo>
                      <a:pt x="453" y="966"/>
                    </a:lnTo>
                    <a:lnTo>
                      <a:pt x="465" y="949"/>
                    </a:lnTo>
                    <a:lnTo>
                      <a:pt x="475" y="937"/>
                    </a:lnTo>
                    <a:lnTo>
                      <a:pt x="475" y="937"/>
                    </a:lnTo>
                    <a:lnTo>
                      <a:pt x="493" y="905"/>
                    </a:lnTo>
                    <a:lnTo>
                      <a:pt x="515" y="879"/>
                    </a:lnTo>
                    <a:lnTo>
                      <a:pt x="537" y="853"/>
                    </a:lnTo>
                    <a:lnTo>
                      <a:pt x="563" y="833"/>
                    </a:lnTo>
                    <a:lnTo>
                      <a:pt x="577" y="825"/>
                    </a:lnTo>
                    <a:lnTo>
                      <a:pt x="591" y="817"/>
                    </a:lnTo>
                    <a:lnTo>
                      <a:pt x="605" y="811"/>
                    </a:lnTo>
                    <a:lnTo>
                      <a:pt x="620" y="805"/>
                    </a:lnTo>
                    <a:lnTo>
                      <a:pt x="636" y="801"/>
                    </a:lnTo>
                    <a:lnTo>
                      <a:pt x="652" y="797"/>
                    </a:lnTo>
                    <a:lnTo>
                      <a:pt x="670" y="795"/>
                    </a:lnTo>
                    <a:lnTo>
                      <a:pt x="688" y="795"/>
                    </a:lnTo>
                    <a:lnTo>
                      <a:pt x="688" y="795"/>
                    </a:lnTo>
                    <a:lnTo>
                      <a:pt x="706" y="795"/>
                    </a:lnTo>
                    <a:lnTo>
                      <a:pt x="726" y="797"/>
                    </a:lnTo>
                    <a:lnTo>
                      <a:pt x="726" y="797"/>
                    </a:lnTo>
                    <a:lnTo>
                      <a:pt x="732" y="799"/>
                    </a:lnTo>
                    <a:lnTo>
                      <a:pt x="732" y="799"/>
                    </a:lnTo>
                    <a:lnTo>
                      <a:pt x="752" y="797"/>
                    </a:lnTo>
                    <a:lnTo>
                      <a:pt x="752" y="797"/>
                    </a:lnTo>
                    <a:lnTo>
                      <a:pt x="764" y="799"/>
                    </a:lnTo>
                    <a:lnTo>
                      <a:pt x="764" y="799"/>
                    </a:lnTo>
                    <a:lnTo>
                      <a:pt x="793" y="809"/>
                    </a:lnTo>
                    <a:lnTo>
                      <a:pt x="807" y="817"/>
                    </a:lnTo>
                    <a:lnTo>
                      <a:pt x="819" y="825"/>
                    </a:lnTo>
                    <a:lnTo>
                      <a:pt x="819" y="825"/>
                    </a:lnTo>
                    <a:lnTo>
                      <a:pt x="831" y="835"/>
                    </a:lnTo>
                    <a:lnTo>
                      <a:pt x="845" y="843"/>
                    </a:lnTo>
                    <a:lnTo>
                      <a:pt x="859" y="847"/>
                    </a:lnTo>
                    <a:lnTo>
                      <a:pt x="871" y="849"/>
                    </a:lnTo>
                    <a:lnTo>
                      <a:pt x="871" y="849"/>
                    </a:lnTo>
                    <a:lnTo>
                      <a:pt x="881" y="847"/>
                    </a:lnTo>
                    <a:lnTo>
                      <a:pt x="891" y="845"/>
                    </a:lnTo>
                    <a:lnTo>
                      <a:pt x="899" y="841"/>
                    </a:lnTo>
                    <a:lnTo>
                      <a:pt x="909" y="835"/>
                    </a:lnTo>
                    <a:lnTo>
                      <a:pt x="915" y="829"/>
                    </a:lnTo>
                    <a:lnTo>
                      <a:pt x="923" y="819"/>
                    </a:lnTo>
                    <a:lnTo>
                      <a:pt x="927" y="809"/>
                    </a:lnTo>
                    <a:lnTo>
                      <a:pt x="933" y="799"/>
                    </a:lnTo>
                    <a:lnTo>
                      <a:pt x="933" y="799"/>
                    </a:lnTo>
                    <a:lnTo>
                      <a:pt x="945" y="760"/>
                    </a:lnTo>
                    <a:lnTo>
                      <a:pt x="945" y="760"/>
                    </a:lnTo>
                    <a:lnTo>
                      <a:pt x="1098" y="760"/>
                    </a:lnTo>
                    <a:lnTo>
                      <a:pt x="1098" y="760"/>
                    </a:lnTo>
                    <a:lnTo>
                      <a:pt x="1102" y="748"/>
                    </a:lnTo>
                    <a:lnTo>
                      <a:pt x="1102" y="748"/>
                    </a:lnTo>
                    <a:lnTo>
                      <a:pt x="1098" y="726"/>
                    </a:lnTo>
                    <a:lnTo>
                      <a:pt x="1092" y="702"/>
                    </a:lnTo>
                    <a:lnTo>
                      <a:pt x="1076" y="658"/>
                    </a:lnTo>
                    <a:lnTo>
                      <a:pt x="1058" y="615"/>
                    </a:lnTo>
                    <a:lnTo>
                      <a:pt x="1038" y="571"/>
                    </a:lnTo>
                    <a:lnTo>
                      <a:pt x="1020" y="525"/>
                    </a:lnTo>
                    <a:lnTo>
                      <a:pt x="1012" y="503"/>
                    </a:lnTo>
                    <a:lnTo>
                      <a:pt x="1004" y="481"/>
                    </a:lnTo>
                    <a:lnTo>
                      <a:pt x="1000" y="458"/>
                    </a:lnTo>
                    <a:lnTo>
                      <a:pt x="996" y="434"/>
                    </a:lnTo>
                    <a:lnTo>
                      <a:pt x="994" y="410"/>
                    </a:lnTo>
                    <a:lnTo>
                      <a:pt x="994" y="386"/>
                    </a:lnTo>
                    <a:lnTo>
                      <a:pt x="994" y="386"/>
                    </a:lnTo>
                    <a:lnTo>
                      <a:pt x="992" y="362"/>
                    </a:lnTo>
                    <a:lnTo>
                      <a:pt x="988" y="340"/>
                    </a:lnTo>
                    <a:lnTo>
                      <a:pt x="982" y="318"/>
                    </a:lnTo>
                    <a:lnTo>
                      <a:pt x="978" y="296"/>
                    </a:lnTo>
                    <a:lnTo>
                      <a:pt x="978" y="296"/>
                    </a:lnTo>
                    <a:lnTo>
                      <a:pt x="972" y="233"/>
                    </a:lnTo>
                    <a:lnTo>
                      <a:pt x="964" y="167"/>
                    </a:lnTo>
                    <a:lnTo>
                      <a:pt x="964" y="167"/>
                    </a:lnTo>
                    <a:lnTo>
                      <a:pt x="962" y="151"/>
                    </a:lnTo>
                    <a:lnTo>
                      <a:pt x="954" y="139"/>
                    </a:lnTo>
                    <a:lnTo>
                      <a:pt x="954" y="139"/>
                    </a:lnTo>
                    <a:lnTo>
                      <a:pt x="791" y="189"/>
                    </a:lnTo>
                    <a:lnTo>
                      <a:pt x="791" y="18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151" name="Freeform 19">
                <a:extLst>
                  <a:ext uri="{FF2B5EF4-FFF2-40B4-BE49-F238E27FC236}">
                    <a16:creationId xmlns:a16="http://schemas.microsoft.com/office/drawing/2014/main" id="{56709C19-3AC0-41AA-8B62-B19B6EF78D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0760" y="4165306"/>
                <a:ext cx="767930" cy="1162521"/>
              </a:xfrm>
              <a:custGeom>
                <a:avLst/>
                <a:gdLst>
                  <a:gd name="T0" fmla="*/ 211 w 831"/>
                  <a:gd name="T1" fmla="*/ 288 h 1258"/>
                  <a:gd name="T2" fmla="*/ 243 w 831"/>
                  <a:gd name="T3" fmla="*/ 336 h 1258"/>
                  <a:gd name="T4" fmla="*/ 263 w 831"/>
                  <a:gd name="T5" fmla="*/ 368 h 1258"/>
                  <a:gd name="T6" fmla="*/ 265 w 831"/>
                  <a:gd name="T7" fmla="*/ 386 h 1258"/>
                  <a:gd name="T8" fmla="*/ 255 w 831"/>
                  <a:gd name="T9" fmla="*/ 406 h 1258"/>
                  <a:gd name="T10" fmla="*/ 193 w 831"/>
                  <a:gd name="T11" fmla="*/ 461 h 1258"/>
                  <a:gd name="T12" fmla="*/ 177 w 831"/>
                  <a:gd name="T13" fmla="*/ 555 h 1258"/>
                  <a:gd name="T14" fmla="*/ 179 w 831"/>
                  <a:gd name="T15" fmla="*/ 626 h 1258"/>
                  <a:gd name="T16" fmla="*/ 149 w 831"/>
                  <a:gd name="T17" fmla="*/ 670 h 1258"/>
                  <a:gd name="T18" fmla="*/ 52 w 831"/>
                  <a:gd name="T19" fmla="*/ 706 h 1258"/>
                  <a:gd name="T20" fmla="*/ 2 w 831"/>
                  <a:gd name="T21" fmla="*/ 722 h 1258"/>
                  <a:gd name="T22" fmla="*/ 18 w 831"/>
                  <a:gd name="T23" fmla="*/ 765 h 1258"/>
                  <a:gd name="T24" fmla="*/ 98 w 831"/>
                  <a:gd name="T25" fmla="*/ 831 h 1258"/>
                  <a:gd name="T26" fmla="*/ 193 w 831"/>
                  <a:gd name="T27" fmla="*/ 861 h 1258"/>
                  <a:gd name="T28" fmla="*/ 243 w 831"/>
                  <a:gd name="T29" fmla="*/ 893 h 1258"/>
                  <a:gd name="T30" fmla="*/ 245 w 831"/>
                  <a:gd name="T31" fmla="*/ 946 h 1258"/>
                  <a:gd name="T32" fmla="*/ 279 w 831"/>
                  <a:gd name="T33" fmla="*/ 1012 h 1258"/>
                  <a:gd name="T34" fmla="*/ 338 w 831"/>
                  <a:gd name="T35" fmla="*/ 1046 h 1258"/>
                  <a:gd name="T36" fmla="*/ 354 w 831"/>
                  <a:gd name="T37" fmla="*/ 1084 h 1258"/>
                  <a:gd name="T38" fmla="*/ 402 w 831"/>
                  <a:gd name="T39" fmla="*/ 1183 h 1258"/>
                  <a:gd name="T40" fmla="*/ 473 w 831"/>
                  <a:gd name="T41" fmla="*/ 1252 h 1258"/>
                  <a:gd name="T42" fmla="*/ 511 w 831"/>
                  <a:gd name="T43" fmla="*/ 1252 h 1258"/>
                  <a:gd name="T44" fmla="*/ 575 w 831"/>
                  <a:gd name="T45" fmla="*/ 1185 h 1258"/>
                  <a:gd name="T46" fmla="*/ 648 w 831"/>
                  <a:gd name="T47" fmla="*/ 1117 h 1258"/>
                  <a:gd name="T48" fmla="*/ 648 w 831"/>
                  <a:gd name="T49" fmla="*/ 1068 h 1258"/>
                  <a:gd name="T50" fmla="*/ 583 w 831"/>
                  <a:gd name="T51" fmla="*/ 1000 h 1258"/>
                  <a:gd name="T52" fmla="*/ 543 w 831"/>
                  <a:gd name="T53" fmla="*/ 962 h 1258"/>
                  <a:gd name="T54" fmla="*/ 535 w 831"/>
                  <a:gd name="T55" fmla="*/ 905 h 1258"/>
                  <a:gd name="T56" fmla="*/ 495 w 831"/>
                  <a:gd name="T57" fmla="*/ 851 h 1258"/>
                  <a:gd name="T58" fmla="*/ 475 w 831"/>
                  <a:gd name="T59" fmla="*/ 819 h 1258"/>
                  <a:gd name="T60" fmla="*/ 487 w 831"/>
                  <a:gd name="T61" fmla="*/ 785 h 1258"/>
                  <a:gd name="T62" fmla="*/ 583 w 831"/>
                  <a:gd name="T63" fmla="*/ 678 h 1258"/>
                  <a:gd name="T64" fmla="*/ 607 w 831"/>
                  <a:gd name="T65" fmla="*/ 626 h 1258"/>
                  <a:gd name="T66" fmla="*/ 611 w 831"/>
                  <a:gd name="T67" fmla="*/ 573 h 1258"/>
                  <a:gd name="T68" fmla="*/ 644 w 831"/>
                  <a:gd name="T69" fmla="*/ 519 h 1258"/>
                  <a:gd name="T70" fmla="*/ 700 w 831"/>
                  <a:gd name="T71" fmla="*/ 489 h 1258"/>
                  <a:gd name="T72" fmla="*/ 730 w 831"/>
                  <a:gd name="T73" fmla="*/ 487 h 1258"/>
                  <a:gd name="T74" fmla="*/ 790 w 831"/>
                  <a:gd name="T75" fmla="*/ 481 h 1258"/>
                  <a:gd name="T76" fmla="*/ 831 w 831"/>
                  <a:gd name="T77" fmla="*/ 447 h 1258"/>
                  <a:gd name="T78" fmla="*/ 798 w 831"/>
                  <a:gd name="T79" fmla="*/ 390 h 1258"/>
                  <a:gd name="T80" fmla="*/ 796 w 831"/>
                  <a:gd name="T81" fmla="*/ 302 h 1258"/>
                  <a:gd name="T82" fmla="*/ 764 w 831"/>
                  <a:gd name="T83" fmla="*/ 237 h 1258"/>
                  <a:gd name="T84" fmla="*/ 730 w 831"/>
                  <a:gd name="T85" fmla="*/ 163 h 1258"/>
                  <a:gd name="T86" fmla="*/ 670 w 831"/>
                  <a:gd name="T87" fmla="*/ 139 h 1258"/>
                  <a:gd name="T88" fmla="*/ 642 w 831"/>
                  <a:gd name="T89" fmla="*/ 109 h 1258"/>
                  <a:gd name="T90" fmla="*/ 595 w 831"/>
                  <a:gd name="T91" fmla="*/ 60 h 1258"/>
                  <a:gd name="T92" fmla="*/ 517 w 831"/>
                  <a:gd name="T93" fmla="*/ 50 h 1258"/>
                  <a:gd name="T94" fmla="*/ 422 w 831"/>
                  <a:gd name="T95" fmla="*/ 16 h 1258"/>
                  <a:gd name="T96" fmla="*/ 360 w 831"/>
                  <a:gd name="T97" fmla="*/ 0 h 1258"/>
                  <a:gd name="T98" fmla="*/ 304 w 831"/>
                  <a:gd name="T99" fmla="*/ 10 h 1258"/>
                  <a:gd name="T100" fmla="*/ 289 w 831"/>
                  <a:gd name="T101" fmla="*/ 101 h 1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31" h="1258">
                    <a:moveTo>
                      <a:pt x="275" y="143"/>
                    </a:moveTo>
                    <a:lnTo>
                      <a:pt x="275" y="143"/>
                    </a:lnTo>
                    <a:lnTo>
                      <a:pt x="257" y="179"/>
                    </a:lnTo>
                    <a:lnTo>
                      <a:pt x="241" y="215"/>
                    </a:lnTo>
                    <a:lnTo>
                      <a:pt x="211" y="288"/>
                    </a:lnTo>
                    <a:lnTo>
                      <a:pt x="211" y="288"/>
                    </a:lnTo>
                    <a:lnTo>
                      <a:pt x="219" y="302"/>
                    </a:lnTo>
                    <a:lnTo>
                      <a:pt x="219" y="302"/>
                    </a:lnTo>
                    <a:lnTo>
                      <a:pt x="229" y="318"/>
                    </a:lnTo>
                    <a:lnTo>
                      <a:pt x="243" y="336"/>
                    </a:lnTo>
                    <a:lnTo>
                      <a:pt x="243" y="336"/>
                    </a:lnTo>
                    <a:lnTo>
                      <a:pt x="257" y="354"/>
                    </a:lnTo>
                    <a:lnTo>
                      <a:pt x="257" y="354"/>
                    </a:lnTo>
                    <a:lnTo>
                      <a:pt x="261" y="360"/>
                    </a:lnTo>
                    <a:lnTo>
                      <a:pt x="263" y="368"/>
                    </a:lnTo>
                    <a:lnTo>
                      <a:pt x="265" y="376"/>
                    </a:lnTo>
                    <a:lnTo>
                      <a:pt x="265" y="384"/>
                    </a:lnTo>
                    <a:lnTo>
                      <a:pt x="265" y="384"/>
                    </a:lnTo>
                    <a:lnTo>
                      <a:pt x="265" y="386"/>
                    </a:lnTo>
                    <a:lnTo>
                      <a:pt x="265" y="386"/>
                    </a:lnTo>
                    <a:lnTo>
                      <a:pt x="269" y="394"/>
                    </a:lnTo>
                    <a:lnTo>
                      <a:pt x="269" y="394"/>
                    </a:lnTo>
                    <a:lnTo>
                      <a:pt x="259" y="398"/>
                    </a:lnTo>
                    <a:lnTo>
                      <a:pt x="259" y="398"/>
                    </a:lnTo>
                    <a:lnTo>
                      <a:pt x="255" y="406"/>
                    </a:lnTo>
                    <a:lnTo>
                      <a:pt x="247" y="412"/>
                    </a:lnTo>
                    <a:lnTo>
                      <a:pt x="247" y="412"/>
                    </a:lnTo>
                    <a:lnTo>
                      <a:pt x="225" y="429"/>
                    </a:lnTo>
                    <a:lnTo>
                      <a:pt x="207" y="445"/>
                    </a:lnTo>
                    <a:lnTo>
                      <a:pt x="193" y="461"/>
                    </a:lnTo>
                    <a:lnTo>
                      <a:pt x="183" y="479"/>
                    </a:lnTo>
                    <a:lnTo>
                      <a:pt x="175" y="497"/>
                    </a:lnTo>
                    <a:lnTo>
                      <a:pt x="173" y="515"/>
                    </a:lnTo>
                    <a:lnTo>
                      <a:pt x="173" y="535"/>
                    </a:lnTo>
                    <a:lnTo>
                      <a:pt x="177" y="555"/>
                    </a:lnTo>
                    <a:lnTo>
                      <a:pt x="177" y="555"/>
                    </a:lnTo>
                    <a:lnTo>
                      <a:pt x="181" y="588"/>
                    </a:lnTo>
                    <a:lnTo>
                      <a:pt x="181" y="602"/>
                    </a:lnTo>
                    <a:lnTo>
                      <a:pt x="181" y="616"/>
                    </a:lnTo>
                    <a:lnTo>
                      <a:pt x="179" y="626"/>
                    </a:lnTo>
                    <a:lnTo>
                      <a:pt x="175" y="638"/>
                    </a:lnTo>
                    <a:lnTo>
                      <a:pt x="171" y="648"/>
                    </a:lnTo>
                    <a:lnTo>
                      <a:pt x="165" y="656"/>
                    </a:lnTo>
                    <a:lnTo>
                      <a:pt x="157" y="664"/>
                    </a:lnTo>
                    <a:lnTo>
                      <a:pt x="149" y="670"/>
                    </a:lnTo>
                    <a:lnTo>
                      <a:pt x="130" y="682"/>
                    </a:lnTo>
                    <a:lnTo>
                      <a:pt x="108" y="692"/>
                    </a:lnTo>
                    <a:lnTo>
                      <a:pt x="80" y="698"/>
                    </a:lnTo>
                    <a:lnTo>
                      <a:pt x="80" y="698"/>
                    </a:lnTo>
                    <a:lnTo>
                      <a:pt x="52" y="706"/>
                    </a:lnTo>
                    <a:lnTo>
                      <a:pt x="52" y="706"/>
                    </a:lnTo>
                    <a:lnTo>
                      <a:pt x="20" y="714"/>
                    </a:lnTo>
                    <a:lnTo>
                      <a:pt x="20" y="714"/>
                    </a:lnTo>
                    <a:lnTo>
                      <a:pt x="10" y="718"/>
                    </a:lnTo>
                    <a:lnTo>
                      <a:pt x="2" y="722"/>
                    </a:lnTo>
                    <a:lnTo>
                      <a:pt x="0" y="728"/>
                    </a:lnTo>
                    <a:lnTo>
                      <a:pt x="0" y="738"/>
                    </a:lnTo>
                    <a:lnTo>
                      <a:pt x="0" y="738"/>
                    </a:lnTo>
                    <a:lnTo>
                      <a:pt x="8" y="751"/>
                    </a:lnTo>
                    <a:lnTo>
                      <a:pt x="18" y="765"/>
                    </a:lnTo>
                    <a:lnTo>
                      <a:pt x="18" y="765"/>
                    </a:lnTo>
                    <a:lnTo>
                      <a:pt x="34" y="787"/>
                    </a:lnTo>
                    <a:lnTo>
                      <a:pt x="54" y="803"/>
                    </a:lnTo>
                    <a:lnTo>
                      <a:pt x="74" y="819"/>
                    </a:lnTo>
                    <a:lnTo>
                      <a:pt x="98" y="831"/>
                    </a:lnTo>
                    <a:lnTo>
                      <a:pt x="120" y="841"/>
                    </a:lnTo>
                    <a:lnTo>
                      <a:pt x="143" y="849"/>
                    </a:lnTo>
                    <a:lnTo>
                      <a:pt x="169" y="857"/>
                    </a:lnTo>
                    <a:lnTo>
                      <a:pt x="193" y="861"/>
                    </a:lnTo>
                    <a:lnTo>
                      <a:pt x="193" y="861"/>
                    </a:lnTo>
                    <a:lnTo>
                      <a:pt x="209" y="865"/>
                    </a:lnTo>
                    <a:lnTo>
                      <a:pt x="221" y="871"/>
                    </a:lnTo>
                    <a:lnTo>
                      <a:pt x="231" y="877"/>
                    </a:lnTo>
                    <a:lnTo>
                      <a:pt x="239" y="883"/>
                    </a:lnTo>
                    <a:lnTo>
                      <a:pt x="243" y="893"/>
                    </a:lnTo>
                    <a:lnTo>
                      <a:pt x="247" y="903"/>
                    </a:lnTo>
                    <a:lnTo>
                      <a:pt x="247" y="915"/>
                    </a:lnTo>
                    <a:lnTo>
                      <a:pt x="247" y="928"/>
                    </a:lnTo>
                    <a:lnTo>
                      <a:pt x="247" y="928"/>
                    </a:lnTo>
                    <a:lnTo>
                      <a:pt x="245" y="946"/>
                    </a:lnTo>
                    <a:lnTo>
                      <a:pt x="247" y="964"/>
                    </a:lnTo>
                    <a:lnTo>
                      <a:pt x="251" y="978"/>
                    </a:lnTo>
                    <a:lnTo>
                      <a:pt x="257" y="990"/>
                    </a:lnTo>
                    <a:lnTo>
                      <a:pt x="267" y="1002"/>
                    </a:lnTo>
                    <a:lnTo>
                      <a:pt x="279" y="1012"/>
                    </a:lnTo>
                    <a:lnTo>
                      <a:pt x="293" y="1020"/>
                    </a:lnTo>
                    <a:lnTo>
                      <a:pt x="310" y="1028"/>
                    </a:lnTo>
                    <a:lnTo>
                      <a:pt x="310" y="1028"/>
                    </a:lnTo>
                    <a:lnTo>
                      <a:pt x="324" y="1036"/>
                    </a:lnTo>
                    <a:lnTo>
                      <a:pt x="338" y="1046"/>
                    </a:lnTo>
                    <a:lnTo>
                      <a:pt x="350" y="1058"/>
                    </a:lnTo>
                    <a:lnTo>
                      <a:pt x="352" y="1064"/>
                    </a:lnTo>
                    <a:lnTo>
                      <a:pt x="354" y="1070"/>
                    </a:lnTo>
                    <a:lnTo>
                      <a:pt x="354" y="1070"/>
                    </a:lnTo>
                    <a:lnTo>
                      <a:pt x="354" y="1084"/>
                    </a:lnTo>
                    <a:lnTo>
                      <a:pt x="356" y="1097"/>
                    </a:lnTo>
                    <a:lnTo>
                      <a:pt x="364" y="1121"/>
                    </a:lnTo>
                    <a:lnTo>
                      <a:pt x="374" y="1143"/>
                    </a:lnTo>
                    <a:lnTo>
                      <a:pt x="388" y="1165"/>
                    </a:lnTo>
                    <a:lnTo>
                      <a:pt x="402" y="1183"/>
                    </a:lnTo>
                    <a:lnTo>
                      <a:pt x="420" y="1203"/>
                    </a:lnTo>
                    <a:lnTo>
                      <a:pt x="454" y="1237"/>
                    </a:lnTo>
                    <a:lnTo>
                      <a:pt x="454" y="1237"/>
                    </a:lnTo>
                    <a:lnTo>
                      <a:pt x="464" y="1247"/>
                    </a:lnTo>
                    <a:lnTo>
                      <a:pt x="473" y="1252"/>
                    </a:lnTo>
                    <a:lnTo>
                      <a:pt x="483" y="1256"/>
                    </a:lnTo>
                    <a:lnTo>
                      <a:pt x="491" y="1258"/>
                    </a:lnTo>
                    <a:lnTo>
                      <a:pt x="491" y="1258"/>
                    </a:lnTo>
                    <a:lnTo>
                      <a:pt x="501" y="1256"/>
                    </a:lnTo>
                    <a:lnTo>
                      <a:pt x="511" y="1252"/>
                    </a:lnTo>
                    <a:lnTo>
                      <a:pt x="521" y="1243"/>
                    </a:lnTo>
                    <a:lnTo>
                      <a:pt x="531" y="1233"/>
                    </a:lnTo>
                    <a:lnTo>
                      <a:pt x="531" y="1233"/>
                    </a:lnTo>
                    <a:lnTo>
                      <a:pt x="553" y="1209"/>
                    </a:lnTo>
                    <a:lnTo>
                      <a:pt x="575" y="1185"/>
                    </a:lnTo>
                    <a:lnTo>
                      <a:pt x="597" y="1163"/>
                    </a:lnTo>
                    <a:lnTo>
                      <a:pt x="623" y="1143"/>
                    </a:lnTo>
                    <a:lnTo>
                      <a:pt x="623" y="1143"/>
                    </a:lnTo>
                    <a:lnTo>
                      <a:pt x="640" y="1127"/>
                    </a:lnTo>
                    <a:lnTo>
                      <a:pt x="648" y="1117"/>
                    </a:lnTo>
                    <a:lnTo>
                      <a:pt x="652" y="1109"/>
                    </a:lnTo>
                    <a:lnTo>
                      <a:pt x="656" y="1099"/>
                    </a:lnTo>
                    <a:lnTo>
                      <a:pt x="656" y="1089"/>
                    </a:lnTo>
                    <a:lnTo>
                      <a:pt x="654" y="1080"/>
                    </a:lnTo>
                    <a:lnTo>
                      <a:pt x="648" y="1068"/>
                    </a:lnTo>
                    <a:lnTo>
                      <a:pt x="648" y="1068"/>
                    </a:lnTo>
                    <a:lnTo>
                      <a:pt x="635" y="1048"/>
                    </a:lnTo>
                    <a:lnTo>
                      <a:pt x="619" y="1030"/>
                    </a:lnTo>
                    <a:lnTo>
                      <a:pt x="601" y="1012"/>
                    </a:lnTo>
                    <a:lnTo>
                      <a:pt x="583" y="1000"/>
                    </a:lnTo>
                    <a:lnTo>
                      <a:pt x="583" y="1000"/>
                    </a:lnTo>
                    <a:lnTo>
                      <a:pt x="565" y="988"/>
                    </a:lnTo>
                    <a:lnTo>
                      <a:pt x="553" y="976"/>
                    </a:lnTo>
                    <a:lnTo>
                      <a:pt x="547" y="970"/>
                    </a:lnTo>
                    <a:lnTo>
                      <a:pt x="543" y="962"/>
                    </a:lnTo>
                    <a:lnTo>
                      <a:pt x="541" y="952"/>
                    </a:lnTo>
                    <a:lnTo>
                      <a:pt x="539" y="942"/>
                    </a:lnTo>
                    <a:lnTo>
                      <a:pt x="539" y="942"/>
                    </a:lnTo>
                    <a:lnTo>
                      <a:pt x="537" y="917"/>
                    </a:lnTo>
                    <a:lnTo>
                      <a:pt x="535" y="905"/>
                    </a:lnTo>
                    <a:lnTo>
                      <a:pt x="529" y="893"/>
                    </a:lnTo>
                    <a:lnTo>
                      <a:pt x="525" y="881"/>
                    </a:lnTo>
                    <a:lnTo>
                      <a:pt x="517" y="871"/>
                    </a:lnTo>
                    <a:lnTo>
                      <a:pt x="507" y="861"/>
                    </a:lnTo>
                    <a:lnTo>
                      <a:pt x="495" y="851"/>
                    </a:lnTo>
                    <a:lnTo>
                      <a:pt x="495" y="851"/>
                    </a:lnTo>
                    <a:lnTo>
                      <a:pt x="487" y="845"/>
                    </a:lnTo>
                    <a:lnTo>
                      <a:pt x="481" y="837"/>
                    </a:lnTo>
                    <a:lnTo>
                      <a:pt x="477" y="829"/>
                    </a:lnTo>
                    <a:lnTo>
                      <a:pt x="475" y="819"/>
                    </a:lnTo>
                    <a:lnTo>
                      <a:pt x="475" y="811"/>
                    </a:lnTo>
                    <a:lnTo>
                      <a:pt x="477" y="801"/>
                    </a:lnTo>
                    <a:lnTo>
                      <a:pt x="481" y="793"/>
                    </a:lnTo>
                    <a:lnTo>
                      <a:pt x="487" y="785"/>
                    </a:lnTo>
                    <a:lnTo>
                      <a:pt x="487" y="785"/>
                    </a:lnTo>
                    <a:lnTo>
                      <a:pt x="511" y="757"/>
                    </a:lnTo>
                    <a:lnTo>
                      <a:pt x="535" y="732"/>
                    </a:lnTo>
                    <a:lnTo>
                      <a:pt x="559" y="704"/>
                    </a:lnTo>
                    <a:lnTo>
                      <a:pt x="583" y="678"/>
                    </a:lnTo>
                    <a:lnTo>
                      <a:pt x="583" y="678"/>
                    </a:lnTo>
                    <a:lnTo>
                      <a:pt x="591" y="666"/>
                    </a:lnTo>
                    <a:lnTo>
                      <a:pt x="599" y="652"/>
                    </a:lnTo>
                    <a:lnTo>
                      <a:pt x="605" y="640"/>
                    </a:lnTo>
                    <a:lnTo>
                      <a:pt x="607" y="634"/>
                    </a:lnTo>
                    <a:lnTo>
                      <a:pt x="607" y="626"/>
                    </a:lnTo>
                    <a:lnTo>
                      <a:pt x="607" y="626"/>
                    </a:lnTo>
                    <a:lnTo>
                      <a:pt x="605" y="612"/>
                    </a:lnTo>
                    <a:lnTo>
                      <a:pt x="607" y="598"/>
                    </a:lnTo>
                    <a:lnTo>
                      <a:pt x="609" y="586"/>
                    </a:lnTo>
                    <a:lnTo>
                      <a:pt x="611" y="573"/>
                    </a:lnTo>
                    <a:lnTo>
                      <a:pt x="615" y="561"/>
                    </a:lnTo>
                    <a:lnTo>
                      <a:pt x="621" y="549"/>
                    </a:lnTo>
                    <a:lnTo>
                      <a:pt x="629" y="539"/>
                    </a:lnTo>
                    <a:lnTo>
                      <a:pt x="635" y="529"/>
                    </a:lnTo>
                    <a:lnTo>
                      <a:pt x="644" y="519"/>
                    </a:lnTo>
                    <a:lnTo>
                      <a:pt x="654" y="511"/>
                    </a:lnTo>
                    <a:lnTo>
                      <a:pt x="664" y="505"/>
                    </a:lnTo>
                    <a:lnTo>
                      <a:pt x="676" y="499"/>
                    </a:lnTo>
                    <a:lnTo>
                      <a:pt x="688" y="493"/>
                    </a:lnTo>
                    <a:lnTo>
                      <a:pt x="700" y="489"/>
                    </a:lnTo>
                    <a:lnTo>
                      <a:pt x="714" y="487"/>
                    </a:lnTo>
                    <a:lnTo>
                      <a:pt x="728" y="487"/>
                    </a:lnTo>
                    <a:lnTo>
                      <a:pt x="728" y="487"/>
                    </a:lnTo>
                    <a:lnTo>
                      <a:pt x="730" y="487"/>
                    </a:lnTo>
                    <a:lnTo>
                      <a:pt x="730" y="487"/>
                    </a:lnTo>
                    <a:lnTo>
                      <a:pt x="740" y="487"/>
                    </a:lnTo>
                    <a:lnTo>
                      <a:pt x="740" y="487"/>
                    </a:lnTo>
                    <a:lnTo>
                      <a:pt x="766" y="485"/>
                    </a:lnTo>
                    <a:lnTo>
                      <a:pt x="778" y="483"/>
                    </a:lnTo>
                    <a:lnTo>
                      <a:pt x="790" y="481"/>
                    </a:lnTo>
                    <a:lnTo>
                      <a:pt x="801" y="475"/>
                    </a:lnTo>
                    <a:lnTo>
                      <a:pt x="811" y="469"/>
                    </a:lnTo>
                    <a:lnTo>
                      <a:pt x="821" y="459"/>
                    </a:lnTo>
                    <a:lnTo>
                      <a:pt x="831" y="447"/>
                    </a:lnTo>
                    <a:lnTo>
                      <a:pt x="831" y="447"/>
                    </a:lnTo>
                    <a:lnTo>
                      <a:pt x="815" y="431"/>
                    </a:lnTo>
                    <a:lnTo>
                      <a:pt x="805" y="419"/>
                    </a:lnTo>
                    <a:lnTo>
                      <a:pt x="798" y="408"/>
                    </a:lnTo>
                    <a:lnTo>
                      <a:pt x="796" y="398"/>
                    </a:lnTo>
                    <a:lnTo>
                      <a:pt x="798" y="390"/>
                    </a:lnTo>
                    <a:lnTo>
                      <a:pt x="803" y="380"/>
                    </a:lnTo>
                    <a:lnTo>
                      <a:pt x="815" y="372"/>
                    </a:lnTo>
                    <a:lnTo>
                      <a:pt x="829" y="364"/>
                    </a:lnTo>
                    <a:lnTo>
                      <a:pt x="829" y="364"/>
                    </a:lnTo>
                    <a:lnTo>
                      <a:pt x="796" y="302"/>
                    </a:lnTo>
                    <a:lnTo>
                      <a:pt x="796" y="302"/>
                    </a:lnTo>
                    <a:lnTo>
                      <a:pt x="776" y="268"/>
                    </a:lnTo>
                    <a:lnTo>
                      <a:pt x="768" y="253"/>
                    </a:lnTo>
                    <a:lnTo>
                      <a:pt x="764" y="237"/>
                    </a:lnTo>
                    <a:lnTo>
                      <a:pt x="764" y="237"/>
                    </a:lnTo>
                    <a:lnTo>
                      <a:pt x="760" y="217"/>
                    </a:lnTo>
                    <a:lnTo>
                      <a:pt x="756" y="201"/>
                    </a:lnTo>
                    <a:lnTo>
                      <a:pt x="750" y="187"/>
                    </a:lnTo>
                    <a:lnTo>
                      <a:pt x="742" y="173"/>
                    </a:lnTo>
                    <a:lnTo>
                      <a:pt x="730" y="163"/>
                    </a:lnTo>
                    <a:lnTo>
                      <a:pt x="716" y="155"/>
                    </a:lnTo>
                    <a:lnTo>
                      <a:pt x="700" y="147"/>
                    </a:lnTo>
                    <a:lnTo>
                      <a:pt x="680" y="143"/>
                    </a:lnTo>
                    <a:lnTo>
                      <a:pt x="680" y="143"/>
                    </a:lnTo>
                    <a:lnTo>
                      <a:pt x="670" y="139"/>
                    </a:lnTo>
                    <a:lnTo>
                      <a:pt x="660" y="135"/>
                    </a:lnTo>
                    <a:lnTo>
                      <a:pt x="652" y="129"/>
                    </a:lnTo>
                    <a:lnTo>
                      <a:pt x="646" y="121"/>
                    </a:lnTo>
                    <a:lnTo>
                      <a:pt x="646" y="121"/>
                    </a:lnTo>
                    <a:lnTo>
                      <a:pt x="642" y="109"/>
                    </a:lnTo>
                    <a:lnTo>
                      <a:pt x="638" y="99"/>
                    </a:lnTo>
                    <a:lnTo>
                      <a:pt x="633" y="89"/>
                    </a:lnTo>
                    <a:lnTo>
                      <a:pt x="627" y="82"/>
                    </a:lnTo>
                    <a:lnTo>
                      <a:pt x="611" y="70"/>
                    </a:lnTo>
                    <a:lnTo>
                      <a:pt x="595" y="60"/>
                    </a:lnTo>
                    <a:lnTo>
                      <a:pt x="577" y="54"/>
                    </a:lnTo>
                    <a:lnTo>
                      <a:pt x="557" y="52"/>
                    </a:lnTo>
                    <a:lnTo>
                      <a:pt x="537" y="50"/>
                    </a:lnTo>
                    <a:lnTo>
                      <a:pt x="517" y="50"/>
                    </a:lnTo>
                    <a:lnTo>
                      <a:pt x="517" y="50"/>
                    </a:lnTo>
                    <a:lnTo>
                      <a:pt x="491" y="48"/>
                    </a:lnTo>
                    <a:lnTo>
                      <a:pt x="468" y="42"/>
                    </a:lnTo>
                    <a:lnTo>
                      <a:pt x="446" y="30"/>
                    </a:lnTo>
                    <a:lnTo>
                      <a:pt x="422" y="16"/>
                    </a:lnTo>
                    <a:lnTo>
                      <a:pt x="422" y="16"/>
                    </a:lnTo>
                    <a:lnTo>
                      <a:pt x="410" y="8"/>
                    </a:lnTo>
                    <a:lnTo>
                      <a:pt x="394" y="4"/>
                    </a:lnTo>
                    <a:lnTo>
                      <a:pt x="378" y="2"/>
                    </a:lnTo>
                    <a:lnTo>
                      <a:pt x="360" y="0"/>
                    </a:lnTo>
                    <a:lnTo>
                      <a:pt x="360" y="0"/>
                    </a:lnTo>
                    <a:lnTo>
                      <a:pt x="334" y="2"/>
                    </a:lnTo>
                    <a:lnTo>
                      <a:pt x="310" y="4"/>
                    </a:lnTo>
                    <a:lnTo>
                      <a:pt x="310" y="4"/>
                    </a:lnTo>
                    <a:lnTo>
                      <a:pt x="306" y="6"/>
                    </a:lnTo>
                    <a:lnTo>
                      <a:pt x="304" y="10"/>
                    </a:lnTo>
                    <a:lnTo>
                      <a:pt x="301" y="20"/>
                    </a:lnTo>
                    <a:lnTo>
                      <a:pt x="291" y="54"/>
                    </a:lnTo>
                    <a:lnTo>
                      <a:pt x="291" y="54"/>
                    </a:lnTo>
                    <a:lnTo>
                      <a:pt x="291" y="78"/>
                    </a:lnTo>
                    <a:lnTo>
                      <a:pt x="289" y="101"/>
                    </a:lnTo>
                    <a:lnTo>
                      <a:pt x="283" y="125"/>
                    </a:lnTo>
                    <a:lnTo>
                      <a:pt x="275" y="143"/>
                    </a:lnTo>
                    <a:lnTo>
                      <a:pt x="275" y="14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152" name="Owal 151">
                <a:extLst>
                  <a:ext uri="{FF2B5EF4-FFF2-40B4-BE49-F238E27FC236}">
                    <a16:creationId xmlns:a16="http://schemas.microsoft.com/office/drawing/2014/main" id="{5A525A63-85AA-4107-B1AD-3A3E419111A6}"/>
                  </a:ext>
                </a:extLst>
              </p:cNvPr>
              <p:cNvSpPr/>
              <p:nvPr/>
            </p:nvSpPr>
            <p:spPr>
              <a:xfrm>
                <a:off x="2801986" y="4560004"/>
                <a:ext cx="468102" cy="41175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53" name="Owal 152">
                <a:extLst>
                  <a:ext uri="{FF2B5EF4-FFF2-40B4-BE49-F238E27FC236}">
                    <a16:creationId xmlns:a16="http://schemas.microsoft.com/office/drawing/2014/main" id="{5E234DB4-DCC7-42A7-AEEB-6D655DEBFDA9}"/>
                  </a:ext>
                </a:extLst>
              </p:cNvPr>
              <p:cNvSpPr/>
              <p:nvPr/>
            </p:nvSpPr>
            <p:spPr>
              <a:xfrm>
                <a:off x="2754414" y="4771542"/>
                <a:ext cx="320360" cy="41175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42" name="Grupa 141">
              <a:extLst>
                <a:ext uri="{FF2B5EF4-FFF2-40B4-BE49-F238E27FC236}">
                  <a16:creationId xmlns:a16="http://schemas.microsoft.com/office/drawing/2014/main" id="{76EBC070-F4E7-4181-891D-B9DDEF676BAC}"/>
                </a:ext>
              </a:extLst>
            </p:cNvPr>
            <p:cNvGrpSpPr/>
            <p:nvPr/>
          </p:nvGrpSpPr>
          <p:grpSpPr>
            <a:xfrm>
              <a:off x="3507289" y="4080899"/>
              <a:ext cx="686927" cy="801248"/>
              <a:chOff x="3078194" y="3309587"/>
              <a:chExt cx="1921210" cy="2240948"/>
            </a:xfrm>
            <a:solidFill>
              <a:srgbClr val="AE7030"/>
            </a:solidFill>
          </p:grpSpPr>
          <p:sp>
            <p:nvSpPr>
              <p:cNvPr id="143" name="Freeform 7">
                <a:extLst>
                  <a:ext uri="{FF2B5EF4-FFF2-40B4-BE49-F238E27FC236}">
                    <a16:creationId xmlns:a16="http://schemas.microsoft.com/office/drawing/2014/main" id="{FA301E3A-6312-4544-A262-5AD15D027D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4672" y="3309587"/>
                <a:ext cx="1074732" cy="1355658"/>
              </a:xfrm>
              <a:custGeom>
                <a:avLst/>
                <a:gdLst>
                  <a:gd name="T0" fmla="*/ 117 w 1163"/>
                  <a:gd name="T1" fmla="*/ 1063 h 1467"/>
                  <a:gd name="T2" fmla="*/ 169 w 1163"/>
                  <a:gd name="T3" fmla="*/ 1091 h 1467"/>
                  <a:gd name="T4" fmla="*/ 213 w 1163"/>
                  <a:gd name="T5" fmla="*/ 1077 h 1467"/>
                  <a:gd name="T6" fmla="*/ 231 w 1163"/>
                  <a:gd name="T7" fmla="*/ 1077 h 1467"/>
                  <a:gd name="T8" fmla="*/ 268 w 1163"/>
                  <a:gd name="T9" fmla="*/ 1093 h 1467"/>
                  <a:gd name="T10" fmla="*/ 284 w 1163"/>
                  <a:gd name="T11" fmla="*/ 1121 h 1467"/>
                  <a:gd name="T12" fmla="*/ 296 w 1163"/>
                  <a:gd name="T13" fmla="*/ 1177 h 1467"/>
                  <a:gd name="T14" fmla="*/ 320 w 1163"/>
                  <a:gd name="T15" fmla="*/ 1204 h 1467"/>
                  <a:gd name="T16" fmla="*/ 386 w 1163"/>
                  <a:gd name="T17" fmla="*/ 1226 h 1467"/>
                  <a:gd name="T18" fmla="*/ 445 w 1163"/>
                  <a:gd name="T19" fmla="*/ 1262 h 1467"/>
                  <a:gd name="T20" fmla="*/ 457 w 1163"/>
                  <a:gd name="T21" fmla="*/ 1310 h 1467"/>
                  <a:gd name="T22" fmla="*/ 437 w 1163"/>
                  <a:gd name="T23" fmla="*/ 1342 h 1467"/>
                  <a:gd name="T24" fmla="*/ 386 w 1163"/>
                  <a:gd name="T25" fmla="*/ 1373 h 1467"/>
                  <a:gd name="T26" fmla="*/ 372 w 1163"/>
                  <a:gd name="T27" fmla="*/ 1411 h 1467"/>
                  <a:gd name="T28" fmla="*/ 461 w 1163"/>
                  <a:gd name="T29" fmla="*/ 1433 h 1467"/>
                  <a:gd name="T30" fmla="*/ 612 w 1163"/>
                  <a:gd name="T31" fmla="*/ 1455 h 1467"/>
                  <a:gd name="T32" fmla="*/ 670 w 1163"/>
                  <a:gd name="T33" fmla="*/ 1443 h 1467"/>
                  <a:gd name="T34" fmla="*/ 710 w 1163"/>
                  <a:gd name="T35" fmla="*/ 1407 h 1467"/>
                  <a:gd name="T36" fmla="*/ 791 w 1163"/>
                  <a:gd name="T37" fmla="*/ 1399 h 1467"/>
                  <a:gd name="T38" fmla="*/ 869 w 1163"/>
                  <a:gd name="T39" fmla="*/ 1433 h 1467"/>
                  <a:gd name="T40" fmla="*/ 911 w 1163"/>
                  <a:gd name="T41" fmla="*/ 1467 h 1467"/>
                  <a:gd name="T42" fmla="*/ 944 w 1163"/>
                  <a:gd name="T43" fmla="*/ 1441 h 1467"/>
                  <a:gd name="T44" fmla="*/ 1074 w 1163"/>
                  <a:gd name="T45" fmla="*/ 1338 h 1467"/>
                  <a:gd name="T46" fmla="*/ 1129 w 1163"/>
                  <a:gd name="T47" fmla="*/ 1296 h 1467"/>
                  <a:gd name="T48" fmla="*/ 1161 w 1163"/>
                  <a:gd name="T49" fmla="*/ 1222 h 1467"/>
                  <a:gd name="T50" fmla="*/ 1129 w 1163"/>
                  <a:gd name="T51" fmla="*/ 1113 h 1467"/>
                  <a:gd name="T52" fmla="*/ 1105 w 1163"/>
                  <a:gd name="T53" fmla="*/ 1065 h 1467"/>
                  <a:gd name="T54" fmla="*/ 1127 w 1163"/>
                  <a:gd name="T55" fmla="*/ 1027 h 1467"/>
                  <a:gd name="T56" fmla="*/ 1129 w 1163"/>
                  <a:gd name="T57" fmla="*/ 988 h 1467"/>
                  <a:gd name="T58" fmla="*/ 1068 w 1163"/>
                  <a:gd name="T59" fmla="*/ 898 h 1467"/>
                  <a:gd name="T60" fmla="*/ 934 w 1163"/>
                  <a:gd name="T61" fmla="*/ 681 h 1467"/>
                  <a:gd name="T62" fmla="*/ 918 w 1163"/>
                  <a:gd name="T63" fmla="*/ 606 h 1467"/>
                  <a:gd name="T64" fmla="*/ 895 w 1163"/>
                  <a:gd name="T65" fmla="*/ 513 h 1467"/>
                  <a:gd name="T66" fmla="*/ 863 w 1163"/>
                  <a:gd name="T67" fmla="*/ 483 h 1467"/>
                  <a:gd name="T68" fmla="*/ 869 w 1163"/>
                  <a:gd name="T69" fmla="*/ 389 h 1467"/>
                  <a:gd name="T70" fmla="*/ 887 w 1163"/>
                  <a:gd name="T71" fmla="*/ 292 h 1467"/>
                  <a:gd name="T72" fmla="*/ 879 w 1163"/>
                  <a:gd name="T73" fmla="*/ 155 h 1467"/>
                  <a:gd name="T74" fmla="*/ 861 w 1163"/>
                  <a:gd name="T75" fmla="*/ 85 h 1467"/>
                  <a:gd name="T76" fmla="*/ 789 w 1163"/>
                  <a:gd name="T77" fmla="*/ 47 h 1467"/>
                  <a:gd name="T78" fmla="*/ 680 w 1163"/>
                  <a:gd name="T79" fmla="*/ 2 h 1467"/>
                  <a:gd name="T80" fmla="*/ 636 w 1163"/>
                  <a:gd name="T81" fmla="*/ 10 h 1467"/>
                  <a:gd name="T82" fmla="*/ 588 w 1163"/>
                  <a:gd name="T83" fmla="*/ 69 h 1467"/>
                  <a:gd name="T84" fmla="*/ 533 w 1163"/>
                  <a:gd name="T85" fmla="*/ 129 h 1467"/>
                  <a:gd name="T86" fmla="*/ 485 w 1163"/>
                  <a:gd name="T87" fmla="*/ 129 h 1467"/>
                  <a:gd name="T88" fmla="*/ 435 w 1163"/>
                  <a:gd name="T89" fmla="*/ 117 h 1467"/>
                  <a:gd name="T90" fmla="*/ 410 w 1163"/>
                  <a:gd name="T91" fmla="*/ 155 h 1467"/>
                  <a:gd name="T92" fmla="*/ 266 w 1163"/>
                  <a:gd name="T93" fmla="*/ 182 h 1467"/>
                  <a:gd name="T94" fmla="*/ 107 w 1163"/>
                  <a:gd name="T95" fmla="*/ 322 h 1467"/>
                  <a:gd name="T96" fmla="*/ 99 w 1163"/>
                  <a:gd name="T97" fmla="*/ 359 h 1467"/>
                  <a:gd name="T98" fmla="*/ 80 w 1163"/>
                  <a:gd name="T99" fmla="*/ 457 h 1467"/>
                  <a:gd name="T100" fmla="*/ 34 w 1163"/>
                  <a:gd name="T101" fmla="*/ 489 h 1467"/>
                  <a:gd name="T102" fmla="*/ 0 w 1163"/>
                  <a:gd name="T103" fmla="*/ 509 h 1467"/>
                  <a:gd name="T104" fmla="*/ 58 w 1163"/>
                  <a:gd name="T105" fmla="*/ 578 h 1467"/>
                  <a:gd name="T106" fmla="*/ 93 w 1163"/>
                  <a:gd name="T107" fmla="*/ 721 h 1467"/>
                  <a:gd name="T108" fmla="*/ 85 w 1163"/>
                  <a:gd name="T109" fmla="*/ 785 h 1467"/>
                  <a:gd name="T110" fmla="*/ 76 w 1163"/>
                  <a:gd name="T111" fmla="*/ 938 h 1467"/>
                  <a:gd name="T112" fmla="*/ 101 w 1163"/>
                  <a:gd name="T113" fmla="*/ 1012 h 1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163" h="1467">
                    <a:moveTo>
                      <a:pt x="101" y="1012"/>
                    </a:moveTo>
                    <a:lnTo>
                      <a:pt x="101" y="1012"/>
                    </a:lnTo>
                    <a:lnTo>
                      <a:pt x="109" y="1037"/>
                    </a:lnTo>
                    <a:lnTo>
                      <a:pt x="117" y="1063"/>
                    </a:lnTo>
                    <a:lnTo>
                      <a:pt x="117" y="1063"/>
                    </a:lnTo>
                    <a:lnTo>
                      <a:pt x="123" y="1083"/>
                    </a:lnTo>
                    <a:lnTo>
                      <a:pt x="127" y="1103"/>
                    </a:lnTo>
                    <a:lnTo>
                      <a:pt x="127" y="1103"/>
                    </a:lnTo>
                    <a:lnTo>
                      <a:pt x="149" y="1097"/>
                    </a:lnTo>
                    <a:lnTo>
                      <a:pt x="169" y="1091"/>
                    </a:lnTo>
                    <a:lnTo>
                      <a:pt x="169" y="1091"/>
                    </a:lnTo>
                    <a:lnTo>
                      <a:pt x="189" y="1085"/>
                    </a:lnTo>
                    <a:lnTo>
                      <a:pt x="205" y="1079"/>
                    </a:lnTo>
                    <a:lnTo>
                      <a:pt x="205" y="1079"/>
                    </a:lnTo>
                    <a:lnTo>
                      <a:pt x="213" y="1077"/>
                    </a:lnTo>
                    <a:lnTo>
                      <a:pt x="221" y="1077"/>
                    </a:lnTo>
                    <a:lnTo>
                      <a:pt x="221" y="1077"/>
                    </a:lnTo>
                    <a:lnTo>
                      <a:pt x="221" y="1077"/>
                    </a:lnTo>
                    <a:lnTo>
                      <a:pt x="221" y="1077"/>
                    </a:lnTo>
                    <a:lnTo>
                      <a:pt x="231" y="1077"/>
                    </a:lnTo>
                    <a:lnTo>
                      <a:pt x="241" y="1081"/>
                    </a:lnTo>
                    <a:lnTo>
                      <a:pt x="252" y="1087"/>
                    </a:lnTo>
                    <a:lnTo>
                      <a:pt x="260" y="1093"/>
                    </a:lnTo>
                    <a:lnTo>
                      <a:pt x="260" y="1093"/>
                    </a:lnTo>
                    <a:lnTo>
                      <a:pt x="268" y="1093"/>
                    </a:lnTo>
                    <a:lnTo>
                      <a:pt x="268" y="1093"/>
                    </a:lnTo>
                    <a:lnTo>
                      <a:pt x="270" y="1101"/>
                    </a:lnTo>
                    <a:lnTo>
                      <a:pt x="270" y="1101"/>
                    </a:lnTo>
                    <a:lnTo>
                      <a:pt x="278" y="1111"/>
                    </a:lnTo>
                    <a:lnTo>
                      <a:pt x="284" y="1121"/>
                    </a:lnTo>
                    <a:lnTo>
                      <a:pt x="288" y="1131"/>
                    </a:lnTo>
                    <a:lnTo>
                      <a:pt x="290" y="1141"/>
                    </a:lnTo>
                    <a:lnTo>
                      <a:pt x="290" y="1141"/>
                    </a:lnTo>
                    <a:lnTo>
                      <a:pt x="290" y="1141"/>
                    </a:lnTo>
                    <a:lnTo>
                      <a:pt x="296" y="1177"/>
                    </a:lnTo>
                    <a:lnTo>
                      <a:pt x="298" y="1190"/>
                    </a:lnTo>
                    <a:lnTo>
                      <a:pt x="302" y="1198"/>
                    </a:lnTo>
                    <a:lnTo>
                      <a:pt x="302" y="1198"/>
                    </a:lnTo>
                    <a:lnTo>
                      <a:pt x="308" y="1200"/>
                    </a:lnTo>
                    <a:lnTo>
                      <a:pt x="320" y="1204"/>
                    </a:lnTo>
                    <a:lnTo>
                      <a:pt x="350" y="1212"/>
                    </a:lnTo>
                    <a:lnTo>
                      <a:pt x="354" y="1214"/>
                    </a:lnTo>
                    <a:lnTo>
                      <a:pt x="354" y="1214"/>
                    </a:lnTo>
                    <a:lnTo>
                      <a:pt x="370" y="1218"/>
                    </a:lnTo>
                    <a:lnTo>
                      <a:pt x="386" y="1226"/>
                    </a:lnTo>
                    <a:lnTo>
                      <a:pt x="416" y="1242"/>
                    </a:lnTo>
                    <a:lnTo>
                      <a:pt x="416" y="1242"/>
                    </a:lnTo>
                    <a:lnTo>
                      <a:pt x="435" y="1254"/>
                    </a:lnTo>
                    <a:lnTo>
                      <a:pt x="435" y="1254"/>
                    </a:lnTo>
                    <a:lnTo>
                      <a:pt x="445" y="1262"/>
                    </a:lnTo>
                    <a:lnTo>
                      <a:pt x="451" y="1270"/>
                    </a:lnTo>
                    <a:lnTo>
                      <a:pt x="457" y="1282"/>
                    </a:lnTo>
                    <a:lnTo>
                      <a:pt x="457" y="1294"/>
                    </a:lnTo>
                    <a:lnTo>
                      <a:pt x="457" y="1310"/>
                    </a:lnTo>
                    <a:lnTo>
                      <a:pt x="457" y="1310"/>
                    </a:lnTo>
                    <a:lnTo>
                      <a:pt x="455" y="1320"/>
                    </a:lnTo>
                    <a:lnTo>
                      <a:pt x="451" y="1328"/>
                    </a:lnTo>
                    <a:lnTo>
                      <a:pt x="445" y="1336"/>
                    </a:lnTo>
                    <a:lnTo>
                      <a:pt x="437" y="1342"/>
                    </a:lnTo>
                    <a:lnTo>
                      <a:pt x="437" y="1342"/>
                    </a:lnTo>
                    <a:lnTo>
                      <a:pt x="416" y="1355"/>
                    </a:lnTo>
                    <a:lnTo>
                      <a:pt x="416" y="1355"/>
                    </a:lnTo>
                    <a:lnTo>
                      <a:pt x="398" y="1365"/>
                    </a:lnTo>
                    <a:lnTo>
                      <a:pt x="392" y="1369"/>
                    </a:lnTo>
                    <a:lnTo>
                      <a:pt x="386" y="1373"/>
                    </a:lnTo>
                    <a:lnTo>
                      <a:pt x="386" y="1373"/>
                    </a:lnTo>
                    <a:lnTo>
                      <a:pt x="382" y="1383"/>
                    </a:lnTo>
                    <a:lnTo>
                      <a:pt x="376" y="1391"/>
                    </a:lnTo>
                    <a:lnTo>
                      <a:pt x="374" y="1401"/>
                    </a:lnTo>
                    <a:lnTo>
                      <a:pt x="372" y="1411"/>
                    </a:lnTo>
                    <a:lnTo>
                      <a:pt x="372" y="1411"/>
                    </a:lnTo>
                    <a:lnTo>
                      <a:pt x="380" y="1417"/>
                    </a:lnTo>
                    <a:lnTo>
                      <a:pt x="386" y="1419"/>
                    </a:lnTo>
                    <a:lnTo>
                      <a:pt x="386" y="1419"/>
                    </a:lnTo>
                    <a:lnTo>
                      <a:pt x="461" y="1433"/>
                    </a:lnTo>
                    <a:lnTo>
                      <a:pt x="535" y="1445"/>
                    </a:lnTo>
                    <a:lnTo>
                      <a:pt x="535" y="1445"/>
                    </a:lnTo>
                    <a:lnTo>
                      <a:pt x="596" y="1453"/>
                    </a:lnTo>
                    <a:lnTo>
                      <a:pt x="596" y="1453"/>
                    </a:lnTo>
                    <a:lnTo>
                      <a:pt x="612" y="1455"/>
                    </a:lnTo>
                    <a:lnTo>
                      <a:pt x="630" y="1457"/>
                    </a:lnTo>
                    <a:lnTo>
                      <a:pt x="630" y="1457"/>
                    </a:lnTo>
                    <a:lnTo>
                      <a:pt x="644" y="1455"/>
                    </a:lnTo>
                    <a:lnTo>
                      <a:pt x="658" y="1451"/>
                    </a:lnTo>
                    <a:lnTo>
                      <a:pt x="670" y="1443"/>
                    </a:lnTo>
                    <a:lnTo>
                      <a:pt x="682" y="1429"/>
                    </a:lnTo>
                    <a:lnTo>
                      <a:pt x="682" y="1429"/>
                    </a:lnTo>
                    <a:lnTo>
                      <a:pt x="690" y="1419"/>
                    </a:lnTo>
                    <a:lnTo>
                      <a:pt x="700" y="1413"/>
                    </a:lnTo>
                    <a:lnTo>
                      <a:pt x="710" y="1407"/>
                    </a:lnTo>
                    <a:lnTo>
                      <a:pt x="722" y="1403"/>
                    </a:lnTo>
                    <a:lnTo>
                      <a:pt x="744" y="1397"/>
                    </a:lnTo>
                    <a:lnTo>
                      <a:pt x="765" y="1397"/>
                    </a:lnTo>
                    <a:lnTo>
                      <a:pt x="765" y="1397"/>
                    </a:lnTo>
                    <a:lnTo>
                      <a:pt x="791" y="1399"/>
                    </a:lnTo>
                    <a:lnTo>
                      <a:pt x="813" y="1403"/>
                    </a:lnTo>
                    <a:lnTo>
                      <a:pt x="813" y="1403"/>
                    </a:lnTo>
                    <a:lnTo>
                      <a:pt x="833" y="1411"/>
                    </a:lnTo>
                    <a:lnTo>
                      <a:pt x="851" y="1421"/>
                    </a:lnTo>
                    <a:lnTo>
                      <a:pt x="869" y="1433"/>
                    </a:lnTo>
                    <a:lnTo>
                      <a:pt x="885" y="1445"/>
                    </a:lnTo>
                    <a:lnTo>
                      <a:pt x="885" y="1445"/>
                    </a:lnTo>
                    <a:lnTo>
                      <a:pt x="907" y="1463"/>
                    </a:lnTo>
                    <a:lnTo>
                      <a:pt x="907" y="1463"/>
                    </a:lnTo>
                    <a:lnTo>
                      <a:pt x="911" y="1467"/>
                    </a:lnTo>
                    <a:lnTo>
                      <a:pt x="911" y="1467"/>
                    </a:lnTo>
                    <a:lnTo>
                      <a:pt x="918" y="1463"/>
                    </a:lnTo>
                    <a:lnTo>
                      <a:pt x="926" y="1459"/>
                    </a:lnTo>
                    <a:lnTo>
                      <a:pt x="934" y="1451"/>
                    </a:lnTo>
                    <a:lnTo>
                      <a:pt x="944" y="1441"/>
                    </a:lnTo>
                    <a:lnTo>
                      <a:pt x="944" y="1441"/>
                    </a:lnTo>
                    <a:lnTo>
                      <a:pt x="958" y="1427"/>
                    </a:lnTo>
                    <a:lnTo>
                      <a:pt x="974" y="1413"/>
                    </a:lnTo>
                    <a:lnTo>
                      <a:pt x="1006" y="1387"/>
                    </a:lnTo>
                    <a:lnTo>
                      <a:pt x="1074" y="1338"/>
                    </a:lnTo>
                    <a:lnTo>
                      <a:pt x="1074" y="1338"/>
                    </a:lnTo>
                    <a:lnTo>
                      <a:pt x="1089" y="1326"/>
                    </a:lnTo>
                    <a:lnTo>
                      <a:pt x="1107" y="1314"/>
                    </a:lnTo>
                    <a:lnTo>
                      <a:pt x="1121" y="1302"/>
                    </a:lnTo>
                    <a:lnTo>
                      <a:pt x="1129" y="1296"/>
                    </a:lnTo>
                    <a:lnTo>
                      <a:pt x="1133" y="1288"/>
                    </a:lnTo>
                    <a:lnTo>
                      <a:pt x="1133" y="1288"/>
                    </a:lnTo>
                    <a:lnTo>
                      <a:pt x="1147" y="1266"/>
                    </a:lnTo>
                    <a:lnTo>
                      <a:pt x="1155" y="1244"/>
                    </a:lnTo>
                    <a:lnTo>
                      <a:pt x="1161" y="1222"/>
                    </a:lnTo>
                    <a:lnTo>
                      <a:pt x="1163" y="1200"/>
                    </a:lnTo>
                    <a:lnTo>
                      <a:pt x="1161" y="1179"/>
                    </a:lnTo>
                    <a:lnTo>
                      <a:pt x="1155" y="1157"/>
                    </a:lnTo>
                    <a:lnTo>
                      <a:pt x="1145" y="1135"/>
                    </a:lnTo>
                    <a:lnTo>
                      <a:pt x="1129" y="1113"/>
                    </a:lnTo>
                    <a:lnTo>
                      <a:pt x="1129" y="1113"/>
                    </a:lnTo>
                    <a:lnTo>
                      <a:pt x="1115" y="1095"/>
                    </a:lnTo>
                    <a:lnTo>
                      <a:pt x="1111" y="1085"/>
                    </a:lnTo>
                    <a:lnTo>
                      <a:pt x="1107" y="1075"/>
                    </a:lnTo>
                    <a:lnTo>
                      <a:pt x="1105" y="1065"/>
                    </a:lnTo>
                    <a:lnTo>
                      <a:pt x="1107" y="1055"/>
                    </a:lnTo>
                    <a:lnTo>
                      <a:pt x="1111" y="1045"/>
                    </a:lnTo>
                    <a:lnTo>
                      <a:pt x="1119" y="1035"/>
                    </a:lnTo>
                    <a:lnTo>
                      <a:pt x="1119" y="1035"/>
                    </a:lnTo>
                    <a:lnTo>
                      <a:pt x="1127" y="1027"/>
                    </a:lnTo>
                    <a:lnTo>
                      <a:pt x="1131" y="1019"/>
                    </a:lnTo>
                    <a:lnTo>
                      <a:pt x="1133" y="1012"/>
                    </a:lnTo>
                    <a:lnTo>
                      <a:pt x="1133" y="1002"/>
                    </a:lnTo>
                    <a:lnTo>
                      <a:pt x="1131" y="996"/>
                    </a:lnTo>
                    <a:lnTo>
                      <a:pt x="1129" y="988"/>
                    </a:lnTo>
                    <a:lnTo>
                      <a:pt x="1119" y="972"/>
                    </a:lnTo>
                    <a:lnTo>
                      <a:pt x="1119" y="972"/>
                    </a:lnTo>
                    <a:lnTo>
                      <a:pt x="1093" y="934"/>
                    </a:lnTo>
                    <a:lnTo>
                      <a:pt x="1068" y="898"/>
                    </a:lnTo>
                    <a:lnTo>
                      <a:pt x="1068" y="898"/>
                    </a:lnTo>
                    <a:lnTo>
                      <a:pt x="1008" y="807"/>
                    </a:lnTo>
                    <a:lnTo>
                      <a:pt x="950" y="713"/>
                    </a:lnTo>
                    <a:lnTo>
                      <a:pt x="950" y="713"/>
                    </a:lnTo>
                    <a:lnTo>
                      <a:pt x="942" y="697"/>
                    </a:lnTo>
                    <a:lnTo>
                      <a:pt x="934" y="681"/>
                    </a:lnTo>
                    <a:lnTo>
                      <a:pt x="928" y="666"/>
                    </a:lnTo>
                    <a:lnTo>
                      <a:pt x="924" y="650"/>
                    </a:lnTo>
                    <a:lnTo>
                      <a:pt x="924" y="650"/>
                    </a:lnTo>
                    <a:lnTo>
                      <a:pt x="920" y="628"/>
                    </a:lnTo>
                    <a:lnTo>
                      <a:pt x="918" y="606"/>
                    </a:lnTo>
                    <a:lnTo>
                      <a:pt x="916" y="584"/>
                    </a:lnTo>
                    <a:lnTo>
                      <a:pt x="913" y="562"/>
                    </a:lnTo>
                    <a:lnTo>
                      <a:pt x="909" y="542"/>
                    </a:lnTo>
                    <a:lnTo>
                      <a:pt x="901" y="522"/>
                    </a:lnTo>
                    <a:lnTo>
                      <a:pt x="895" y="513"/>
                    </a:lnTo>
                    <a:lnTo>
                      <a:pt x="887" y="505"/>
                    </a:lnTo>
                    <a:lnTo>
                      <a:pt x="879" y="497"/>
                    </a:lnTo>
                    <a:lnTo>
                      <a:pt x="869" y="489"/>
                    </a:lnTo>
                    <a:lnTo>
                      <a:pt x="869" y="489"/>
                    </a:lnTo>
                    <a:lnTo>
                      <a:pt x="863" y="483"/>
                    </a:lnTo>
                    <a:lnTo>
                      <a:pt x="861" y="475"/>
                    </a:lnTo>
                    <a:lnTo>
                      <a:pt x="859" y="465"/>
                    </a:lnTo>
                    <a:lnTo>
                      <a:pt x="859" y="457"/>
                    </a:lnTo>
                    <a:lnTo>
                      <a:pt x="859" y="457"/>
                    </a:lnTo>
                    <a:lnTo>
                      <a:pt x="869" y="389"/>
                    </a:lnTo>
                    <a:lnTo>
                      <a:pt x="879" y="324"/>
                    </a:lnTo>
                    <a:lnTo>
                      <a:pt x="879" y="324"/>
                    </a:lnTo>
                    <a:lnTo>
                      <a:pt x="883" y="308"/>
                    </a:lnTo>
                    <a:lnTo>
                      <a:pt x="885" y="300"/>
                    </a:lnTo>
                    <a:lnTo>
                      <a:pt x="887" y="292"/>
                    </a:lnTo>
                    <a:lnTo>
                      <a:pt x="887" y="292"/>
                    </a:lnTo>
                    <a:lnTo>
                      <a:pt x="881" y="222"/>
                    </a:lnTo>
                    <a:lnTo>
                      <a:pt x="879" y="188"/>
                    </a:lnTo>
                    <a:lnTo>
                      <a:pt x="879" y="155"/>
                    </a:lnTo>
                    <a:lnTo>
                      <a:pt x="879" y="155"/>
                    </a:lnTo>
                    <a:lnTo>
                      <a:pt x="879" y="127"/>
                    </a:lnTo>
                    <a:lnTo>
                      <a:pt x="877" y="115"/>
                    </a:lnTo>
                    <a:lnTo>
                      <a:pt x="875" y="105"/>
                    </a:lnTo>
                    <a:lnTo>
                      <a:pt x="869" y="93"/>
                    </a:lnTo>
                    <a:lnTo>
                      <a:pt x="861" y="85"/>
                    </a:lnTo>
                    <a:lnTo>
                      <a:pt x="851" y="77"/>
                    </a:lnTo>
                    <a:lnTo>
                      <a:pt x="837" y="69"/>
                    </a:lnTo>
                    <a:lnTo>
                      <a:pt x="837" y="69"/>
                    </a:lnTo>
                    <a:lnTo>
                      <a:pt x="813" y="59"/>
                    </a:lnTo>
                    <a:lnTo>
                      <a:pt x="789" y="47"/>
                    </a:lnTo>
                    <a:lnTo>
                      <a:pt x="740" y="23"/>
                    </a:lnTo>
                    <a:lnTo>
                      <a:pt x="740" y="23"/>
                    </a:lnTo>
                    <a:lnTo>
                      <a:pt x="716" y="14"/>
                    </a:lnTo>
                    <a:lnTo>
                      <a:pt x="696" y="6"/>
                    </a:lnTo>
                    <a:lnTo>
                      <a:pt x="680" y="2"/>
                    </a:lnTo>
                    <a:lnTo>
                      <a:pt x="666" y="0"/>
                    </a:lnTo>
                    <a:lnTo>
                      <a:pt x="666" y="0"/>
                    </a:lnTo>
                    <a:lnTo>
                      <a:pt x="656" y="2"/>
                    </a:lnTo>
                    <a:lnTo>
                      <a:pt x="646" y="4"/>
                    </a:lnTo>
                    <a:lnTo>
                      <a:pt x="636" y="10"/>
                    </a:lnTo>
                    <a:lnTo>
                      <a:pt x="628" y="16"/>
                    </a:lnTo>
                    <a:lnTo>
                      <a:pt x="620" y="25"/>
                    </a:lnTo>
                    <a:lnTo>
                      <a:pt x="610" y="37"/>
                    </a:lnTo>
                    <a:lnTo>
                      <a:pt x="588" y="69"/>
                    </a:lnTo>
                    <a:lnTo>
                      <a:pt x="588" y="69"/>
                    </a:lnTo>
                    <a:lnTo>
                      <a:pt x="569" y="97"/>
                    </a:lnTo>
                    <a:lnTo>
                      <a:pt x="561" y="109"/>
                    </a:lnTo>
                    <a:lnTo>
                      <a:pt x="551" y="117"/>
                    </a:lnTo>
                    <a:lnTo>
                      <a:pt x="543" y="125"/>
                    </a:lnTo>
                    <a:lnTo>
                      <a:pt x="533" y="129"/>
                    </a:lnTo>
                    <a:lnTo>
                      <a:pt x="523" y="133"/>
                    </a:lnTo>
                    <a:lnTo>
                      <a:pt x="513" y="133"/>
                    </a:lnTo>
                    <a:lnTo>
                      <a:pt x="513" y="133"/>
                    </a:lnTo>
                    <a:lnTo>
                      <a:pt x="501" y="133"/>
                    </a:lnTo>
                    <a:lnTo>
                      <a:pt x="485" y="129"/>
                    </a:lnTo>
                    <a:lnTo>
                      <a:pt x="449" y="117"/>
                    </a:lnTo>
                    <a:lnTo>
                      <a:pt x="449" y="117"/>
                    </a:lnTo>
                    <a:lnTo>
                      <a:pt x="445" y="117"/>
                    </a:lnTo>
                    <a:lnTo>
                      <a:pt x="445" y="117"/>
                    </a:lnTo>
                    <a:lnTo>
                      <a:pt x="435" y="117"/>
                    </a:lnTo>
                    <a:lnTo>
                      <a:pt x="435" y="117"/>
                    </a:lnTo>
                    <a:lnTo>
                      <a:pt x="423" y="141"/>
                    </a:lnTo>
                    <a:lnTo>
                      <a:pt x="417" y="151"/>
                    </a:lnTo>
                    <a:lnTo>
                      <a:pt x="414" y="153"/>
                    </a:lnTo>
                    <a:lnTo>
                      <a:pt x="410" y="155"/>
                    </a:lnTo>
                    <a:lnTo>
                      <a:pt x="410" y="155"/>
                    </a:lnTo>
                    <a:lnTo>
                      <a:pt x="374" y="163"/>
                    </a:lnTo>
                    <a:lnTo>
                      <a:pt x="338" y="171"/>
                    </a:lnTo>
                    <a:lnTo>
                      <a:pt x="266" y="182"/>
                    </a:lnTo>
                    <a:lnTo>
                      <a:pt x="266" y="182"/>
                    </a:lnTo>
                    <a:lnTo>
                      <a:pt x="111" y="212"/>
                    </a:lnTo>
                    <a:lnTo>
                      <a:pt x="111" y="212"/>
                    </a:lnTo>
                    <a:lnTo>
                      <a:pt x="123" y="226"/>
                    </a:lnTo>
                    <a:lnTo>
                      <a:pt x="123" y="226"/>
                    </a:lnTo>
                    <a:lnTo>
                      <a:pt x="107" y="322"/>
                    </a:lnTo>
                    <a:lnTo>
                      <a:pt x="107" y="322"/>
                    </a:lnTo>
                    <a:lnTo>
                      <a:pt x="101" y="342"/>
                    </a:lnTo>
                    <a:lnTo>
                      <a:pt x="99" y="349"/>
                    </a:lnTo>
                    <a:lnTo>
                      <a:pt x="99" y="359"/>
                    </a:lnTo>
                    <a:lnTo>
                      <a:pt x="99" y="359"/>
                    </a:lnTo>
                    <a:lnTo>
                      <a:pt x="101" y="385"/>
                    </a:lnTo>
                    <a:lnTo>
                      <a:pt x="99" y="409"/>
                    </a:lnTo>
                    <a:lnTo>
                      <a:pt x="93" y="429"/>
                    </a:lnTo>
                    <a:lnTo>
                      <a:pt x="85" y="449"/>
                    </a:lnTo>
                    <a:lnTo>
                      <a:pt x="80" y="457"/>
                    </a:lnTo>
                    <a:lnTo>
                      <a:pt x="72" y="465"/>
                    </a:lnTo>
                    <a:lnTo>
                      <a:pt x="66" y="471"/>
                    </a:lnTo>
                    <a:lnTo>
                      <a:pt x="56" y="477"/>
                    </a:lnTo>
                    <a:lnTo>
                      <a:pt x="46" y="483"/>
                    </a:lnTo>
                    <a:lnTo>
                      <a:pt x="34" y="489"/>
                    </a:lnTo>
                    <a:lnTo>
                      <a:pt x="8" y="495"/>
                    </a:lnTo>
                    <a:lnTo>
                      <a:pt x="8" y="495"/>
                    </a:lnTo>
                    <a:lnTo>
                      <a:pt x="6" y="499"/>
                    </a:lnTo>
                    <a:lnTo>
                      <a:pt x="0" y="509"/>
                    </a:lnTo>
                    <a:lnTo>
                      <a:pt x="0" y="509"/>
                    </a:lnTo>
                    <a:lnTo>
                      <a:pt x="14" y="518"/>
                    </a:lnTo>
                    <a:lnTo>
                      <a:pt x="24" y="528"/>
                    </a:lnTo>
                    <a:lnTo>
                      <a:pt x="34" y="540"/>
                    </a:lnTo>
                    <a:lnTo>
                      <a:pt x="44" y="552"/>
                    </a:lnTo>
                    <a:lnTo>
                      <a:pt x="58" y="578"/>
                    </a:lnTo>
                    <a:lnTo>
                      <a:pt x="68" y="604"/>
                    </a:lnTo>
                    <a:lnTo>
                      <a:pt x="76" y="634"/>
                    </a:lnTo>
                    <a:lnTo>
                      <a:pt x="82" y="662"/>
                    </a:lnTo>
                    <a:lnTo>
                      <a:pt x="93" y="721"/>
                    </a:lnTo>
                    <a:lnTo>
                      <a:pt x="93" y="721"/>
                    </a:lnTo>
                    <a:lnTo>
                      <a:pt x="95" y="743"/>
                    </a:lnTo>
                    <a:lnTo>
                      <a:pt x="93" y="753"/>
                    </a:lnTo>
                    <a:lnTo>
                      <a:pt x="91" y="763"/>
                    </a:lnTo>
                    <a:lnTo>
                      <a:pt x="91" y="763"/>
                    </a:lnTo>
                    <a:lnTo>
                      <a:pt x="85" y="785"/>
                    </a:lnTo>
                    <a:lnTo>
                      <a:pt x="82" y="807"/>
                    </a:lnTo>
                    <a:lnTo>
                      <a:pt x="74" y="850"/>
                    </a:lnTo>
                    <a:lnTo>
                      <a:pt x="72" y="894"/>
                    </a:lnTo>
                    <a:lnTo>
                      <a:pt x="76" y="938"/>
                    </a:lnTo>
                    <a:lnTo>
                      <a:pt x="76" y="938"/>
                    </a:lnTo>
                    <a:lnTo>
                      <a:pt x="84" y="954"/>
                    </a:lnTo>
                    <a:lnTo>
                      <a:pt x="89" y="974"/>
                    </a:lnTo>
                    <a:lnTo>
                      <a:pt x="89" y="974"/>
                    </a:lnTo>
                    <a:lnTo>
                      <a:pt x="101" y="1012"/>
                    </a:lnTo>
                    <a:lnTo>
                      <a:pt x="101" y="10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144" name="Freeform 15">
                <a:extLst>
                  <a:ext uri="{FF2B5EF4-FFF2-40B4-BE49-F238E27FC236}">
                    <a16:creationId xmlns:a16="http://schemas.microsoft.com/office/drawing/2014/main" id="{CF35D2CB-0F34-4352-9FD0-AFB0D4B377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3383" y="4341809"/>
                <a:ext cx="1007272" cy="1208726"/>
              </a:xfrm>
              <a:custGeom>
                <a:avLst/>
                <a:gdLst>
                  <a:gd name="T0" fmla="*/ 249 w 1090"/>
                  <a:gd name="T1" fmla="*/ 151 h 1308"/>
                  <a:gd name="T2" fmla="*/ 161 w 1090"/>
                  <a:gd name="T3" fmla="*/ 248 h 1308"/>
                  <a:gd name="T4" fmla="*/ 96 w 1090"/>
                  <a:gd name="T5" fmla="*/ 296 h 1308"/>
                  <a:gd name="T6" fmla="*/ 50 w 1090"/>
                  <a:gd name="T7" fmla="*/ 338 h 1308"/>
                  <a:gd name="T8" fmla="*/ 0 w 1090"/>
                  <a:gd name="T9" fmla="*/ 386 h 1308"/>
                  <a:gd name="T10" fmla="*/ 8 w 1090"/>
                  <a:gd name="T11" fmla="*/ 405 h 1308"/>
                  <a:gd name="T12" fmla="*/ 22 w 1090"/>
                  <a:gd name="T13" fmla="*/ 501 h 1308"/>
                  <a:gd name="T14" fmla="*/ 34 w 1090"/>
                  <a:gd name="T15" fmla="*/ 586 h 1308"/>
                  <a:gd name="T16" fmla="*/ 42 w 1090"/>
                  <a:gd name="T17" fmla="*/ 654 h 1308"/>
                  <a:gd name="T18" fmla="*/ 44 w 1090"/>
                  <a:gd name="T19" fmla="*/ 670 h 1308"/>
                  <a:gd name="T20" fmla="*/ 48 w 1090"/>
                  <a:gd name="T21" fmla="*/ 722 h 1308"/>
                  <a:gd name="T22" fmla="*/ 96 w 1090"/>
                  <a:gd name="T23" fmla="*/ 847 h 1308"/>
                  <a:gd name="T24" fmla="*/ 141 w 1090"/>
                  <a:gd name="T25" fmla="*/ 966 h 1308"/>
                  <a:gd name="T26" fmla="*/ 151 w 1090"/>
                  <a:gd name="T27" fmla="*/ 1020 h 1308"/>
                  <a:gd name="T28" fmla="*/ 187 w 1090"/>
                  <a:gd name="T29" fmla="*/ 1034 h 1308"/>
                  <a:gd name="T30" fmla="*/ 283 w 1090"/>
                  <a:gd name="T31" fmla="*/ 1042 h 1308"/>
                  <a:gd name="T32" fmla="*/ 402 w 1090"/>
                  <a:gd name="T33" fmla="*/ 1083 h 1308"/>
                  <a:gd name="T34" fmla="*/ 461 w 1090"/>
                  <a:gd name="T35" fmla="*/ 1141 h 1308"/>
                  <a:gd name="T36" fmla="*/ 487 w 1090"/>
                  <a:gd name="T37" fmla="*/ 1177 h 1308"/>
                  <a:gd name="T38" fmla="*/ 654 w 1090"/>
                  <a:gd name="T39" fmla="*/ 1250 h 1308"/>
                  <a:gd name="T40" fmla="*/ 813 w 1090"/>
                  <a:gd name="T41" fmla="*/ 1308 h 1308"/>
                  <a:gd name="T42" fmla="*/ 845 w 1090"/>
                  <a:gd name="T43" fmla="*/ 1300 h 1308"/>
                  <a:gd name="T44" fmla="*/ 853 w 1090"/>
                  <a:gd name="T45" fmla="*/ 1278 h 1308"/>
                  <a:gd name="T46" fmla="*/ 843 w 1090"/>
                  <a:gd name="T47" fmla="*/ 1244 h 1308"/>
                  <a:gd name="T48" fmla="*/ 805 w 1090"/>
                  <a:gd name="T49" fmla="*/ 1225 h 1308"/>
                  <a:gd name="T50" fmla="*/ 764 w 1090"/>
                  <a:gd name="T51" fmla="*/ 1171 h 1308"/>
                  <a:gd name="T52" fmla="*/ 762 w 1090"/>
                  <a:gd name="T53" fmla="*/ 1117 h 1308"/>
                  <a:gd name="T54" fmla="*/ 762 w 1090"/>
                  <a:gd name="T55" fmla="*/ 1032 h 1308"/>
                  <a:gd name="T56" fmla="*/ 740 w 1090"/>
                  <a:gd name="T57" fmla="*/ 950 h 1308"/>
                  <a:gd name="T58" fmla="*/ 744 w 1090"/>
                  <a:gd name="T59" fmla="*/ 889 h 1308"/>
                  <a:gd name="T60" fmla="*/ 885 w 1090"/>
                  <a:gd name="T61" fmla="*/ 664 h 1308"/>
                  <a:gd name="T62" fmla="*/ 1090 w 1090"/>
                  <a:gd name="T63" fmla="*/ 380 h 1308"/>
                  <a:gd name="T64" fmla="*/ 1030 w 1090"/>
                  <a:gd name="T65" fmla="*/ 334 h 1308"/>
                  <a:gd name="T66" fmla="*/ 992 w 1090"/>
                  <a:gd name="T67" fmla="*/ 322 h 1308"/>
                  <a:gd name="T68" fmla="*/ 943 w 1090"/>
                  <a:gd name="T69" fmla="*/ 324 h 1308"/>
                  <a:gd name="T70" fmla="*/ 923 w 1090"/>
                  <a:gd name="T71" fmla="*/ 336 h 1308"/>
                  <a:gd name="T72" fmla="*/ 883 w 1090"/>
                  <a:gd name="T73" fmla="*/ 372 h 1308"/>
                  <a:gd name="T74" fmla="*/ 837 w 1090"/>
                  <a:gd name="T75" fmla="*/ 380 h 1308"/>
                  <a:gd name="T76" fmla="*/ 690 w 1090"/>
                  <a:gd name="T77" fmla="*/ 362 h 1308"/>
                  <a:gd name="T78" fmla="*/ 571 w 1090"/>
                  <a:gd name="T79" fmla="*/ 338 h 1308"/>
                  <a:gd name="T80" fmla="*/ 539 w 1090"/>
                  <a:gd name="T81" fmla="*/ 304 h 1308"/>
                  <a:gd name="T82" fmla="*/ 551 w 1090"/>
                  <a:gd name="T83" fmla="*/ 248 h 1308"/>
                  <a:gd name="T84" fmla="*/ 573 w 1090"/>
                  <a:gd name="T85" fmla="*/ 221 h 1308"/>
                  <a:gd name="T86" fmla="*/ 624 w 1090"/>
                  <a:gd name="T87" fmla="*/ 173 h 1308"/>
                  <a:gd name="T88" fmla="*/ 551 w 1090"/>
                  <a:gd name="T89" fmla="*/ 137 h 1308"/>
                  <a:gd name="T90" fmla="*/ 487 w 1090"/>
                  <a:gd name="T91" fmla="*/ 117 h 1308"/>
                  <a:gd name="T92" fmla="*/ 461 w 1090"/>
                  <a:gd name="T93" fmla="*/ 58 h 1308"/>
                  <a:gd name="T94" fmla="*/ 446 w 1090"/>
                  <a:gd name="T95" fmla="*/ 10 h 1308"/>
                  <a:gd name="T96" fmla="*/ 428 w 1090"/>
                  <a:gd name="T97" fmla="*/ 0 h 1308"/>
                  <a:gd name="T98" fmla="*/ 354 w 1090"/>
                  <a:gd name="T99" fmla="*/ 22 h 1308"/>
                  <a:gd name="T100" fmla="*/ 318 w 1090"/>
                  <a:gd name="T101" fmla="*/ 65 h 1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090" h="1308">
                    <a:moveTo>
                      <a:pt x="296" y="95"/>
                    </a:moveTo>
                    <a:lnTo>
                      <a:pt x="296" y="95"/>
                    </a:lnTo>
                    <a:lnTo>
                      <a:pt x="273" y="123"/>
                    </a:lnTo>
                    <a:lnTo>
                      <a:pt x="249" y="151"/>
                    </a:lnTo>
                    <a:lnTo>
                      <a:pt x="249" y="151"/>
                    </a:lnTo>
                    <a:lnTo>
                      <a:pt x="217" y="191"/>
                    </a:lnTo>
                    <a:lnTo>
                      <a:pt x="181" y="228"/>
                    </a:lnTo>
                    <a:lnTo>
                      <a:pt x="161" y="248"/>
                    </a:lnTo>
                    <a:lnTo>
                      <a:pt x="141" y="264"/>
                    </a:lnTo>
                    <a:lnTo>
                      <a:pt x="120" y="280"/>
                    </a:lnTo>
                    <a:lnTo>
                      <a:pt x="96" y="296"/>
                    </a:lnTo>
                    <a:lnTo>
                      <a:pt x="96" y="296"/>
                    </a:lnTo>
                    <a:lnTo>
                      <a:pt x="84" y="304"/>
                    </a:lnTo>
                    <a:lnTo>
                      <a:pt x="74" y="314"/>
                    </a:lnTo>
                    <a:lnTo>
                      <a:pt x="50" y="338"/>
                    </a:lnTo>
                    <a:lnTo>
                      <a:pt x="50" y="338"/>
                    </a:lnTo>
                    <a:lnTo>
                      <a:pt x="36" y="356"/>
                    </a:lnTo>
                    <a:lnTo>
                      <a:pt x="18" y="374"/>
                    </a:lnTo>
                    <a:lnTo>
                      <a:pt x="18" y="374"/>
                    </a:lnTo>
                    <a:lnTo>
                      <a:pt x="0" y="386"/>
                    </a:lnTo>
                    <a:lnTo>
                      <a:pt x="0" y="386"/>
                    </a:lnTo>
                    <a:lnTo>
                      <a:pt x="0" y="388"/>
                    </a:lnTo>
                    <a:lnTo>
                      <a:pt x="0" y="388"/>
                    </a:lnTo>
                    <a:lnTo>
                      <a:pt x="8" y="405"/>
                    </a:lnTo>
                    <a:lnTo>
                      <a:pt x="14" y="429"/>
                    </a:lnTo>
                    <a:lnTo>
                      <a:pt x="14" y="429"/>
                    </a:lnTo>
                    <a:lnTo>
                      <a:pt x="18" y="465"/>
                    </a:lnTo>
                    <a:lnTo>
                      <a:pt x="22" y="501"/>
                    </a:lnTo>
                    <a:lnTo>
                      <a:pt x="22" y="501"/>
                    </a:lnTo>
                    <a:lnTo>
                      <a:pt x="28" y="557"/>
                    </a:lnTo>
                    <a:lnTo>
                      <a:pt x="28" y="557"/>
                    </a:lnTo>
                    <a:lnTo>
                      <a:pt x="34" y="586"/>
                    </a:lnTo>
                    <a:lnTo>
                      <a:pt x="34" y="586"/>
                    </a:lnTo>
                    <a:lnTo>
                      <a:pt x="40" y="618"/>
                    </a:lnTo>
                    <a:lnTo>
                      <a:pt x="42" y="636"/>
                    </a:lnTo>
                    <a:lnTo>
                      <a:pt x="42" y="654"/>
                    </a:lnTo>
                    <a:lnTo>
                      <a:pt x="42" y="654"/>
                    </a:lnTo>
                    <a:lnTo>
                      <a:pt x="42" y="662"/>
                    </a:lnTo>
                    <a:lnTo>
                      <a:pt x="42" y="662"/>
                    </a:lnTo>
                    <a:lnTo>
                      <a:pt x="44" y="670"/>
                    </a:lnTo>
                    <a:lnTo>
                      <a:pt x="42" y="678"/>
                    </a:lnTo>
                    <a:lnTo>
                      <a:pt x="42" y="678"/>
                    </a:lnTo>
                    <a:lnTo>
                      <a:pt x="44" y="700"/>
                    </a:lnTo>
                    <a:lnTo>
                      <a:pt x="48" y="722"/>
                    </a:lnTo>
                    <a:lnTo>
                      <a:pt x="54" y="741"/>
                    </a:lnTo>
                    <a:lnTo>
                      <a:pt x="60" y="763"/>
                    </a:lnTo>
                    <a:lnTo>
                      <a:pt x="76" y="805"/>
                    </a:lnTo>
                    <a:lnTo>
                      <a:pt x="96" y="847"/>
                    </a:lnTo>
                    <a:lnTo>
                      <a:pt x="96" y="847"/>
                    </a:lnTo>
                    <a:lnTo>
                      <a:pt x="112" y="885"/>
                    </a:lnTo>
                    <a:lnTo>
                      <a:pt x="127" y="924"/>
                    </a:lnTo>
                    <a:lnTo>
                      <a:pt x="141" y="966"/>
                    </a:lnTo>
                    <a:lnTo>
                      <a:pt x="147" y="986"/>
                    </a:lnTo>
                    <a:lnTo>
                      <a:pt x="151" y="1008"/>
                    </a:lnTo>
                    <a:lnTo>
                      <a:pt x="151" y="1008"/>
                    </a:lnTo>
                    <a:lnTo>
                      <a:pt x="151" y="1020"/>
                    </a:lnTo>
                    <a:lnTo>
                      <a:pt x="151" y="1020"/>
                    </a:lnTo>
                    <a:lnTo>
                      <a:pt x="157" y="1024"/>
                    </a:lnTo>
                    <a:lnTo>
                      <a:pt x="165" y="1028"/>
                    </a:lnTo>
                    <a:lnTo>
                      <a:pt x="187" y="1034"/>
                    </a:lnTo>
                    <a:lnTo>
                      <a:pt x="213" y="1036"/>
                    </a:lnTo>
                    <a:lnTo>
                      <a:pt x="251" y="1038"/>
                    </a:lnTo>
                    <a:lnTo>
                      <a:pt x="251" y="1038"/>
                    </a:lnTo>
                    <a:lnTo>
                      <a:pt x="283" y="1042"/>
                    </a:lnTo>
                    <a:lnTo>
                      <a:pt x="314" y="1048"/>
                    </a:lnTo>
                    <a:lnTo>
                      <a:pt x="346" y="1056"/>
                    </a:lnTo>
                    <a:lnTo>
                      <a:pt x="376" y="1067"/>
                    </a:lnTo>
                    <a:lnTo>
                      <a:pt x="402" y="1083"/>
                    </a:lnTo>
                    <a:lnTo>
                      <a:pt x="428" y="1103"/>
                    </a:lnTo>
                    <a:lnTo>
                      <a:pt x="440" y="1115"/>
                    </a:lnTo>
                    <a:lnTo>
                      <a:pt x="452" y="1127"/>
                    </a:lnTo>
                    <a:lnTo>
                      <a:pt x="461" y="1141"/>
                    </a:lnTo>
                    <a:lnTo>
                      <a:pt x="471" y="1157"/>
                    </a:lnTo>
                    <a:lnTo>
                      <a:pt x="471" y="1157"/>
                    </a:lnTo>
                    <a:lnTo>
                      <a:pt x="479" y="1167"/>
                    </a:lnTo>
                    <a:lnTo>
                      <a:pt x="487" y="1177"/>
                    </a:lnTo>
                    <a:lnTo>
                      <a:pt x="497" y="1185"/>
                    </a:lnTo>
                    <a:lnTo>
                      <a:pt x="509" y="1191"/>
                    </a:lnTo>
                    <a:lnTo>
                      <a:pt x="509" y="1191"/>
                    </a:lnTo>
                    <a:lnTo>
                      <a:pt x="654" y="1250"/>
                    </a:lnTo>
                    <a:lnTo>
                      <a:pt x="801" y="1306"/>
                    </a:lnTo>
                    <a:lnTo>
                      <a:pt x="801" y="1306"/>
                    </a:lnTo>
                    <a:lnTo>
                      <a:pt x="807" y="1306"/>
                    </a:lnTo>
                    <a:lnTo>
                      <a:pt x="813" y="1308"/>
                    </a:lnTo>
                    <a:lnTo>
                      <a:pt x="813" y="1308"/>
                    </a:lnTo>
                    <a:lnTo>
                      <a:pt x="825" y="1306"/>
                    </a:lnTo>
                    <a:lnTo>
                      <a:pt x="837" y="1304"/>
                    </a:lnTo>
                    <a:lnTo>
                      <a:pt x="845" y="1300"/>
                    </a:lnTo>
                    <a:lnTo>
                      <a:pt x="849" y="1296"/>
                    </a:lnTo>
                    <a:lnTo>
                      <a:pt x="849" y="1296"/>
                    </a:lnTo>
                    <a:lnTo>
                      <a:pt x="853" y="1286"/>
                    </a:lnTo>
                    <a:lnTo>
                      <a:pt x="853" y="1278"/>
                    </a:lnTo>
                    <a:lnTo>
                      <a:pt x="855" y="1268"/>
                    </a:lnTo>
                    <a:lnTo>
                      <a:pt x="853" y="1260"/>
                    </a:lnTo>
                    <a:lnTo>
                      <a:pt x="849" y="1252"/>
                    </a:lnTo>
                    <a:lnTo>
                      <a:pt x="843" y="1244"/>
                    </a:lnTo>
                    <a:lnTo>
                      <a:pt x="835" y="1238"/>
                    </a:lnTo>
                    <a:lnTo>
                      <a:pt x="823" y="1234"/>
                    </a:lnTo>
                    <a:lnTo>
                      <a:pt x="823" y="1234"/>
                    </a:lnTo>
                    <a:lnTo>
                      <a:pt x="805" y="1225"/>
                    </a:lnTo>
                    <a:lnTo>
                      <a:pt x="789" y="1215"/>
                    </a:lnTo>
                    <a:lnTo>
                      <a:pt x="780" y="1201"/>
                    </a:lnTo>
                    <a:lnTo>
                      <a:pt x="770" y="1187"/>
                    </a:lnTo>
                    <a:lnTo>
                      <a:pt x="764" y="1171"/>
                    </a:lnTo>
                    <a:lnTo>
                      <a:pt x="762" y="1153"/>
                    </a:lnTo>
                    <a:lnTo>
                      <a:pt x="760" y="1135"/>
                    </a:lnTo>
                    <a:lnTo>
                      <a:pt x="762" y="1117"/>
                    </a:lnTo>
                    <a:lnTo>
                      <a:pt x="762" y="1117"/>
                    </a:lnTo>
                    <a:lnTo>
                      <a:pt x="764" y="1095"/>
                    </a:lnTo>
                    <a:lnTo>
                      <a:pt x="764" y="1073"/>
                    </a:lnTo>
                    <a:lnTo>
                      <a:pt x="764" y="1054"/>
                    </a:lnTo>
                    <a:lnTo>
                      <a:pt x="762" y="1032"/>
                    </a:lnTo>
                    <a:lnTo>
                      <a:pt x="758" y="1012"/>
                    </a:lnTo>
                    <a:lnTo>
                      <a:pt x="754" y="990"/>
                    </a:lnTo>
                    <a:lnTo>
                      <a:pt x="740" y="950"/>
                    </a:lnTo>
                    <a:lnTo>
                      <a:pt x="740" y="950"/>
                    </a:lnTo>
                    <a:lnTo>
                      <a:pt x="736" y="934"/>
                    </a:lnTo>
                    <a:lnTo>
                      <a:pt x="736" y="918"/>
                    </a:lnTo>
                    <a:lnTo>
                      <a:pt x="740" y="902"/>
                    </a:lnTo>
                    <a:lnTo>
                      <a:pt x="744" y="889"/>
                    </a:lnTo>
                    <a:lnTo>
                      <a:pt x="744" y="889"/>
                    </a:lnTo>
                    <a:lnTo>
                      <a:pt x="813" y="775"/>
                    </a:lnTo>
                    <a:lnTo>
                      <a:pt x="849" y="720"/>
                    </a:lnTo>
                    <a:lnTo>
                      <a:pt x="885" y="664"/>
                    </a:lnTo>
                    <a:lnTo>
                      <a:pt x="885" y="664"/>
                    </a:lnTo>
                    <a:lnTo>
                      <a:pt x="935" y="592"/>
                    </a:lnTo>
                    <a:lnTo>
                      <a:pt x="984" y="523"/>
                    </a:lnTo>
                    <a:lnTo>
                      <a:pt x="1090" y="380"/>
                    </a:lnTo>
                    <a:lnTo>
                      <a:pt x="1090" y="380"/>
                    </a:lnTo>
                    <a:lnTo>
                      <a:pt x="1070" y="364"/>
                    </a:lnTo>
                    <a:lnTo>
                      <a:pt x="1050" y="348"/>
                    </a:lnTo>
                    <a:lnTo>
                      <a:pt x="1030" y="334"/>
                    </a:lnTo>
                    <a:lnTo>
                      <a:pt x="1020" y="330"/>
                    </a:lnTo>
                    <a:lnTo>
                      <a:pt x="1008" y="326"/>
                    </a:lnTo>
                    <a:lnTo>
                      <a:pt x="1008" y="326"/>
                    </a:lnTo>
                    <a:lnTo>
                      <a:pt x="992" y="322"/>
                    </a:lnTo>
                    <a:lnTo>
                      <a:pt x="972" y="320"/>
                    </a:lnTo>
                    <a:lnTo>
                      <a:pt x="972" y="320"/>
                    </a:lnTo>
                    <a:lnTo>
                      <a:pt x="956" y="322"/>
                    </a:lnTo>
                    <a:lnTo>
                      <a:pt x="943" y="324"/>
                    </a:lnTo>
                    <a:lnTo>
                      <a:pt x="931" y="330"/>
                    </a:lnTo>
                    <a:lnTo>
                      <a:pt x="927" y="332"/>
                    </a:lnTo>
                    <a:lnTo>
                      <a:pt x="923" y="336"/>
                    </a:lnTo>
                    <a:lnTo>
                      <a:pt x="923" y="336"/>
                    </a:lnTo>
                    <a:lnTo>
                      <a:pt x="913" y="348"/>
                    </a:lnTo>
                    <a:lnTo>
                      <a:pt x="903" y="358"/>
                    </a:lnTo>
                    <a:lnTo>
                      <a:pt x="893" y="366"/>
                    </a:lnTo>
                    <a:lnTo>
                      <a:pt x="883" y="372"/>
                    </a:lnTo>
                    <a:lnTo>
                      <a:pt x="871" y="376"/>
                    </a:lnTo>
                    <a:lnTo>
                      <a:pt x="861" y="378"/>
                    </a:lnTo>
                    <a:lnTo>
                      <a:pt x="837" y="380"/>
                    </a:lnTo>
                    <a:lnTo>
                      <a:pt x="837" y="380"/>
                    </a:lnTo>
                    <a:lnTo>
                      <a:pt x="817" y="380"/>
                    </a:lnTo>
                    <a:lnTo>
                      <a:pt x="795" y="376"/>
                    </a:lnTo>
                    <a:lnTo>
                      <a:pt x="795" y="376"/>
                    </a:lnTo>
                    <a:lnTo>
                      <a:pt x="690" y="362"/>
                    </a:lnTo>
                    <a:lnTo>
                      <a:pt x="638" y="354"/>
                    </a:lnTo>
                    <a:lnTo>
                      <a:pt x="585" y="344"/>
                    </a:lnTo>
                    <a:lnTo>
                      <a:pt x="585" y="344"/>
                    </a:lnTo>
                    <a:lnTo>
                      <a:pt x="571" y="338"/>
                    </a:lnTo>
                    <a:lnTo>
                      <a:pt x="555" y="328"/>
                    </a:lnTo>
                    <a:lnTo>
                      <a:pt x="545" y="316"/>
                    </a:lnTo>
                    <a:lnTo>
                      <a:pt x="541" y="310"/>
                    </a:lnTo>
                    <a:lnTo>
                      <a:pt x="539" y="304"/>
                    </a:lnTo>
                    <a:lnTo>
                      <a:pt x="539" y="304"/>
                    </a:lnTo>
                    <a:lnTo>
                      <a:pt x="539" y="286"/>
                    </a:lnTo>
                    <a:lnTo>
                      <a:pt x="543" y="266"/>
                    </a:lnTo>
                    <a:lnTo>
                      <a:pt x="551" y="248"/>
                    </a:lnTo>
                    <a:lnTo>
                      <a:pt x="561" y="232"/>
                    </a:lnTo>
                    <a:lnTo>
                      <a:pt x="561" y="232"/>
                    </a:lnTo>
                    <a:lnTo>
                      <a:pt x="567" y="227"/>
                    </a:lnTo>
                    <a:lnTo>
                      <a:pt x="573" y="221"/>
                    </a:lnTo>
                    <a:lnTo>
                      <a:pt x="589" y="209"/>
                    </a:lnTo>
                    <a:lnTo>
                      <a:pt x="623" y="191"/>
                    </a:lnTo>
                    <a:lnTo>
                      <a:pt x="623" y="191"/>
                    </a:lnTo>
                    <a:lnTo>
                      <a:pt x="624" y="173"/>
                    </a:lnTo>
                    <a:lnTo>
                      <a:pt x="624" y="173"/>
                    </a:lnTo>
                    <a:lnTo>
                      <a:pt x="587" y="153"/>
                    </a:lnTo>
                    <a:lnTo>
                      <a:pt x="569" y="143"/>
                    </a:lnTo>
                    <a:lnTo>
                      <a:pt x="551" y="137"/>
                    </a:lnTo>
                    <a:lnTo>
                      <a:pt x="551" y="137"/>
                    </a:lnTo>
                    <a:lnTo>
                      <a:pt x="523" y="129"/>
                    </a:lnTo>
                    <a:lnTo>
                      <a:pt x="503" y="123"/>
                    </a:lnTo>
                    <a:lnTo>
                      <a:pt x="487" y="117"/>
                    </a:lnTo>
                    <a:lnTo>
                      <a:pt x="477" y="107"/>
                    </a:lnTo>
                    <a:lnTo>
                      <a:pt x="471" y="95"/>
                    </a:lnTo>
                    <a:lnTo>
                      <a:pt x="465" y="79"/>
                    </a:lnTo>
                    <a:lnTo>
                      <a:pt x="461" y="58"/>
                    </a:lnTo>
                    <a:lnTo>
                      <a:pt x="457" y="30"/>
                    </a:lnTo>
                    <a:lnTo>
                      <a:pt x="457" y="30"/>
                    </a:lnTo>
                    <a:lnTo>
                      <a:pt x="454" y="20"/>
                    </a:lnTo>
                    <a:lnTo>
                      <a:pt x="446" y="10"/>
                    </a:lnTo>
                    <a:lnTo>
                      <a:pt x="436" y="4"/>
                    </a:lnTo>
                    <a:lnTo>
                      <a:pt x="428" y="0"/>
                    </a:lnTo>
                    <a:lnTo>
                      <a:pt x="428" y="0"/>
                    </a:lnTo>
                    <a:lnTo>
                      <a:pt x="428" y="0"/>
                    </a:lnTo>
                    <a:lnTo>
                      <a:pt x="428" y="0"/>
                    </a:lnTo>
                    <a:lnTo>
                      <a:pt x="404" y="8"/>
                    </a:lnTo>
                    <a:lnTo>
                      <a:pt x="378" y="16"/>
                    </a:lnTo>
                    <a:lnTo>
                      <a:pt x="354" y="22"/>
                    </a:lnTo>
                    <a:lnTo>
                      <a:pt x="330" y="32"/>
                    </a:lnTo>
                    <a:lnTo>
                      <a:pt x="330" y="32"/>
                    </a:lnTo>
                    <a:lnTo>
                      <a:pt x="326" y="50"/>
                    </a:lnTo>
                    <a:lnTo>
                      <a:pt x="318" y="65"/>
                    </a:lnTo>
                    <a:lnTo>
                      <a:pt x="308" y="79"/>
                    </a:lnTo>
                    <a:lnTo>
                      <a:pt x="296" y="95"/>
                    </a:lnTo>
                    <a:lnTo>
                      <a:pt x="296" y="9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145" name="Freeform 18">
                <a:extLst>
                  <a:ext uri="{FF2B5EF4-FFF2-40B4-BE49-F238E27FC236}">
                    <a16:creationId xmlns:a16="http://schemas.microsoft.com/office/drawing/2014/main" id="{77ABEDBB-1EC0-4E02-BD46-1082928E01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8194" y="3994347"/>
                <a:ext cx="926875" cy="764233"/>
              </a:xfrm>
              <a:custGeom>
                <a:avLst/>
                <a:gdLst>
                  <a:gd name="T0" fmla="*/ 111 w 1003"/>
                  <a:gd name="T1" fmla="*/ 604 h 827"/>
                  <a:gd name="T2" fmla="*/ 194 w 1003"/>
                  <a:gd name="T3" fmla="*/ 603 h 827"/>
                  <a:gd name="T4" fmla="*/ 222 w 1003"/>
                  <a:gd name="T5" fmla="*/ 603 h 827"/>
                  <a:gd name="T6" fmla="*/ 262 w 1003"/>
                  <a:gd name="T7" fmla="*/ 616 h 827"/>
                  <a:gd name="T8" fmla="*/ 278 w 1003"/>
                  <a:gd name="T9" fmla="*/ 658 h 827"/>
                  <a:gd name="T10" fmla="*/ 284 w 1003"/>
                  <a:gd name="T11" fmla="*/ 706 h 827"/>
                  <a:gd name="T12" fmla="*/ 302 w 1003"/>
                  <a:gd name="T13" fmla="*/ 777 h 827"/>
                  <a:gd name="T14" fmla="*/ 314 w 1003"/>
                  <a:gd name="T15" fmla="*/ 799 h 827"/>
                  <a:gd name="T16" fmla="*/ 337 w 1003"/>
                  <a:gd name="T17" fmla="*/ 821 h 827"/>
                  <a:gd name="T18" fmla="*/ 367 w 1003"/>
                  <a:gd name="T19" fmla="*/ 827 h 827"/>
                  <a:gd name="T20" fmla="*/ 403 w 1003"/>
                  <a:gd name="T21" fmla="*/ 821 h 827"/>
                  <a:gd name="T22" fmla="*/ 660 w 1003"/>
                  <a:gd name="T23" fmla="*/ 742 h 827"/>
                  <a:gd name="T24" fmla="*/ 681 w 1003"/>
                  <a:gd name="T25" fmla="*/ 734 h 827"/>
                  <a:gd name="T26" fmla="*/ 719 w 1003"/>
                  <a:gd name="T27" fmla="*/ 698 h 827"/>
                  <a:gd name="T28" fmla="*/ 773 w 1003"/>
                  <a:gd name="T29" fmla="*/ 644 h 827"/>
                  <a:gd name="T30" fmla="*/ 815 w 1003"/>
                  <a:gd name="T31" fmla="*/ 616 h 827"/>
                  <a:gd name="T32" fmla="*/ 888 w 1003"/>
                  <a:gd name="T33" fmla="*/ 547 h 827"/>
                  <a:gd name="T34" fmla="*/ 976 w 1003"/>
                  <a:gd name="T35" fmla="*/ 443 h 827"/>
                  <a:gd name="T36" fmla="*/ 992 w 1003"/>
                  <a:gd name="T37" fmla="*/ 420 h 827"/>
                  <a:gd name="T38" fmla="*/ 1003 w 1003"/>
                  <a:gd name="T39" fmla="*/ 380 h 827"/>
                  <a:gd name="T40" fmla="*/ 996 w 1003"/>
                  <a:gd name="T41" fmla="*/ 336 h 827"/>
                  <a:gd name="T42" fmla="*/ 982 w 1003"/>
                  <a:gd name="T43" fmla="*/ 290 h 827"/>
                  <a:gd name="T44" fmla="*/ 958 w 1003"/>
                  <a:gd name="T45" fmla="*/ 221 h 827"/>
                  <a:gd name="T46" fmla="*/ 938 w 1003"/>
                  <a:gd name="T47" fmla="*/ 197 h 827"/>
                  <a:gd name="T48" fmla="*/ 912 w 1003"/>
                  <a:gd name="T49" fmla="*/ 189 h 827"/>
                  <a:gd name="T50" fmla="*/ 890 w 1003"/>
                  <a:gd name="T51" fmla="*/ 193 h 827"/>
                  <a:gd name="T52" fmla="*/ 862 w 1003"/>
                  <a:gd name="T53" fmla="*/ 203 h 827"/>
                  <a:gd name="T54" fmla="*/ 809 w 1003"/>
                  <a:gd name="T55" fmla="*/ 221 h 827"/>
                  <a:gd name="T56" fmla="*/ 797 w 1003"/>
                  <a:gd name="T57" fmla="*/ 219 h 827"/>
                  <a:gd name="T58" fmla="*/ 652 w 1003"/>
                  <a:gd name="T59" fmla="*/ 149 h 827"/>
                  <a:gd name="T60" fmla="*/ 610 w 1003"/>
                  <a:gd name="T61" fmla="*/ 129 h 827"/>
                  <a:gd name="T62" fmla="*/ 590 w 1003"/>
                  <a:gd name="T63" fmla="*/ 127 h 827"/>
                  <a:gd name="T64" fmla="*/ 560 w 1003"/>
                  <a:gd name="T65" fmla="*/ 129 h 827"/>
                  <a:gd name="T66" fmla="*/ 506 w 1003"/>
                  <a:gd name="T67" fmla="*/ 119 h 827"/>
                  <a:gd name="T68" fmla="*/ 437 w 1003"/>
                  <a:gd name="T69" fmla="*/ 80 h 827"/>
                  <a:gd name="T70" fmla="*/ 377 w 1003"/>
                  <a:gd name="T71" fmla="*/ 22 h 827"/>
                  <a:gd name="T72" fmla="*/ 351 w 1003"/>
                  <a:gd name="T73" fmla="*/ 2 h 827"/>
                  <a:gd name="T74" fmla="*/ 339 w 1003"/>
                  <a:gd name="T75" fmla="*/ 0 h 827"/>
                  <a:gd name="T76" fmla="*/ 322 w 1003"/>
                  <a:gd name="T77" fmla="*/ 10 h 827"/>
                  <a:gd name="T78" fmla="*/ 306 w 1003"/>
                  <a:gd name="T79" fmla="*/ 30 h 827"/>
                  <a:gd name="T80" fmla="*/ 262 w 1003"/>
                  <a:gd name="T81" fmla="*/ 92 h 827"/>
                  <a:gd name="T82" fmla="*/ 216 w 1003"/>
                  <a:gd name="T83" fmla="*/ 119 h 827"/>
                  <a:gd name="T84" fmla="*/ 182 w 1003"/>
                  <a:gd name="T85" fmla="*/ 121 h 827"/>
                  <a:gd name="T86" fmla="*/ 176 w 1003"/>
                  <a:gd name="T87" fmla="*/ 119 h 827"/>
                  <a:gd name="T88" fmla="*/ 153 w 1003"/>
                  <a:gd name="T89" fmla="*/ 123 h 827"/>
                  <a:gd name="T90" fmla="*/ 131 w 1003"/>
                  <a:gd name="T91" fmla="*/ 135 h 827"/>
                  <a:gd name="T92" fmla="*/ 139 w 1003"/>
                  <a:gd name="T93" fmla="*/ 163 h 827"/>
                  <a:gd name="T94" fmla="*/ 153 w 1003"/>
                  <a:gd name="T95" fmla="*/ 209 h 827"/>
                  <a:gd name="T96" fmla="*/ 69 w 1003"/>
                  <a:gd name="T97" fmla="*/ 259 h 827"/>
                  <a:gd name="T98" fmla="*/ 41 w 1003"/>
                  <a:gd name="T99" fmla="*/ 324 h 827"/>
                  <a:gd name="T100" fmla="*/ 11 w 1003"/>
                  <a:gd name="T101" fmla="*/ 366 h 827"/>
                  <a:gd name="T102" fmla="*/ 5 w 1003"/>
                  <a:gd name="T103" fmla="*/ 416 h 827"/>
                  <a:gd name="T104" fmla="*/ 11 w 1003"/>
                  <a:gd name="T105" fmla="*/ 430 h 827"/>
                  <a:gd name="T106" fmla="*/ 33 w 1003"/>
                  <a:gd name="T107" fmla="*/ 467 h 827"/>
                  <a:gd name="T108" fmla="*/ 57 w 1003"/>
                  <a:gd name="T109" fmla="*/ 509 h 827"/>
                  <a:gd name="T110" fmla="*/ 65 w 1003"/>
                  <a:gd name="T111" fmla="*/ 523 h 827"/>
                  <a:gd name="T112" fmla="*/ 73 w 1003"/>
                  <a:gd name="T113" fmla="*/ 535 h 827"/>
                  <a:gd name="T114" fmla="*/ 73 w 1003"/>
                  <a:gd name="T115" fmla="*/ 557 h 827"/>
                  <a:gd name="T116" fmla="*/ 63 w 1003"/>
                  <a:gd name="T117" fmla="*/ 577 h 827"/>
                  <a:gd name="T118" fmla="*/ 55 w 1003"/>
                  <a:gd name="T119" fmla="*/ 583 h 827"/>
                  <a:gd name="T120" fmla="*/ 45 w 1003"/>
                  <a:gd name="T121" fmla="*/ 587 h 827"/>
                  <a:gd name="T122" fmla="*/ 57 w 1003"/>
                  <a:gd name="T123" fmla="*/ 599 h 827"/>
                  <a:gd name="T124" fmla="*/ 99 w 1003"/>
                  <a:gd name="T125" fmla="*/ 604 h 8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003" h="827">
                    <a:moveTo>
                      <a:pt x="99" y="604"/>
                    </a:moveTo>
                    <a:lnTo>
                      <a:pt x="99" y="604"/>
                    </a:lnTo>
                    <a:lnTo>
                      <a:pt x="111" y="604"/>
                    </a:lnTo>
                    <a:lnTo>
                      <a:pt x="111" y="604"/>
                    </a:lnTo>
                    <a:lnTo>
                      <a:pt x="194" y="603"/>
                    </a:lnTo>
                    <a:lnTo>
                      <a:pt x="194" y="603"/>
                    </a:lnTo>
                    <a:lnTo>
                      <a:pt x="200" y="603"/>
                    </a:lnTo>
                    <a:lnTo>
                      <a:pt x="200" y="603"/>
                    </a:lnTo>
                    <a:lnTo>
                      <a:pt x="222" y="603"/>
                    </a:lnTo>
                    <a:lnTo>
                      <a:pt x="240" y="604"/>
                    </a:lnTo>
                    <a:lnTo>
                      <a:pt x="252" y="608"/>
                    </a:lnTo>
                    <a:lnTo>
                      <a:pt x="262" y="616"/>
                    </a:lnTo>
                    <a:lnTo>
                      <a:pt x="270" y="626"/>
                    </a:lnTo>
                    <a:lnTo>
                      <a:pt x="276" y="640"/>
                    </a:lnTo>
                    <a:lnTo>
                      <a:pt x="278" y="658"/>
                    </a:lnTo>
                    <a:lnTo>
                      <a:pt x="282" y="680"/>
                    </a:lnTo>
                    <a:lnTo>
                      <a:pt x="282" y="680"/>
                    </a:lnTo>
                    <a:lnTo>
                      <a:pt x="284" y="706"/>
                    </a:lnTo>
                    <a:lnTo>
                      <a:pt x="288" y="730"/>
                    </a:lnTo>
                    <a:lnTo>
                      <a:pt x="294" y="754"/>
                    </a:lnTo>
                    <a:lnTo>
                      <a:pt x="302" y="777"/>
                    </a:lnTo>
                    <a:lnTo>
                      <a:pt x="302" y="777"/>
                    </a:lnTo>
                    <a:lnTo>
                      <a:pt x="308" y="789"/>
                    </a:lnTo>
                    <a:lnTo>
                      <a:pt x="314" y="799"/>
                    </a:lnTo>
                    <a:lnTo>
                      <a:pt x="322" y="809"/>
                    </a:lnTo>
                    <a:lnTo>
                      <a:pt x="330" y="815"/>
                    </a:lnTo>
                    <a:lnTo>
                      <a:pt x="337" y="821"/>
                    </a:lnTo>
                    <a:lnTo>
                      <a:pt x="345" y="825"/>
                    </a:lnTo>
                    <a:lnTo>
                      <a:pt x="355" y="827"/>
                    </a:lnTo>
                    <a:lnTo>
                      <a:pt x="367" y="827"/>
                    </a:lnTo>
                    <a:lnTo>
                      <a:pt x="367" y="827"/>
                    </a:lnTo>
                    <a:lnTo>
                      <a:pt x="383" y="825"/>
                    </a:lnTo>
                    <a:lnTo>
                      <a:pt x="403" y="821"/>
                    </a:lnTo>
                    <a:lnTo>
                      <a:pt x="403" y="821"/>
                    </a:lnTo>
                    <a:lnTo>
                      <a:pt x="532" y="781"/>
                    </a:lnTo>
                    <a:lnTo>
                      <a:pt x="660" y="742"/>
                    </a:lnTo>
                    <a:lnTo>
                      <a:pt x="660" y="742"/>
                    </a:lnTo>
                    <a:lnTo>
                      <a:pt x="671" y="738"/>
                    </a:lnTo>
                    <a:lnTo>
                      <a:pt x="681" y="734"/>
                    </a:lnTo>
                    <a:lnTo>
                      <a:pt x="699" y="720"/>
                    </a:lnTo>
                    <a:lnTo>
                      <a:pt x="699" y="720"/>
                    </a:lnTo>
                    <a:lnTo>
                      <a:pt x="719" y="698"/>
                    </a:lnTo>
                    <a:lnTo>
                      <a:pt x="741" y="674"/>
                    </a:lnTo>
                    <a:lnTo>
                      <a:pt x="761" y="652"/>
                    </a:lnTo>
                    <a:lnTo>
                      <a:pt x="773" y="644"/>
                    </a:lnTo>
                    <a:lnTo>
                      <a:pt x="785" y="636"/>
                    </a:lnTo>
                    <a:lnTo>
                      <a:pt x="785" y="636"/>
                    </a:lnTo>
                    <a:lnTo>
                      <a:pt x="815" y="616"/>
                    </a:lnTo>
                    <a:lnTo>
                      <a:pt x="840" y="597"/>
                    </a:lnTo>
                    <a:lnTo>
                      <a:pt x="864" y="573"/>
                    </a:lnTo>
                    <a:lnTo>
                      <a:pt x="888" y="547"/>
                    </a:lnTo>
                    <a:lnTo>
                      <a:pt x="932" y="495"/>
                    </a:lnTo>
                    <a:lnTo>
                      <a:pt x="954" y="469"/>
                    </a:lnTo>
                    <a:lnTo>
                      <a:pt x="976" y="443"/>
                    </a:lnTo>
                    <a:lnTo>
                      <a:pt x="976" y="443"/>
                    </a:lnTo>
                    <a:lnTo>
                      <a:pt x="986" y="432"/>
                    </a:lnTo>
                    <a:lnTo>
                      <a:pt x="992" y="420"/>
                    </a:lnTo>
                    <a:lnTo>
                      <a:pt x="998" y="408"/>
                    </a:lnTo>
                    <a:lnTo>
                      <a:pt x="1001" y="394"/>
                    </a:lnTo>
                    <a:lnTo>
                      <a:pt x="1003" y="380"/>
                    </a:lnTo>
                    <a:lnTo>
                      <a:pt x="1003" y="366"/>
                    </a:lnTo>
                    <a:lnTo>
                      <a:pt x="1000" y="352"/>
                    </a:lnTo>
                    <a:lnTo>
                      <a:pt x="996" y="336"/>
                    </a:lnTo>
                    <a:lnTo>
                      <a:pt x="996" y="336"/>
                    </a:lnTo>
                    <a:lnTo>
                      <a:pt x="988" y="314"/>
                    </a:lnTo>
                    <a:lnTo>
                      <a:pt x="982" y="290"/>
                    </a:lnTo>
                    <a:lnTo>
                      <a:pt x="968" y="245"/>
                    </a:lnTo>
                    <a:lnTo>
                      <a:pt x="968" y="245"/>
                    </a:lnTo>
                    <a:lnTo>
                      <a:pt x="958" y="221"/>
                    </a:lnTo>
                    <a:lnTo>
                      <a:pt x="952" y="211"/>
                    </a:lnTo>
                    <a:lnTo>
                      <a:pt x="946" y="203"/>
                    </a:lnTo>
                    <a:lnTo>
                      <a:pt x="938" y="197"/>
                    </a:lnTo>
                    <a:lnTo>
                      <a:pt x="930" y="191"/>
                    </a:lnTo>
                    <a:lnTo>
                      <a:pt x="922" y="189"/>
                    </a:lnTo>
                    <a:lnTo>
                      <a:pt x="912" y="189"/>
                    </a:lnTo>
                    <a:lnTo>
                      <a:pt x="912" y="189"/>
                    </a:lnTo>
                    <a:lnTo>
                      <a:pt x="902" y="189"/>
                    </a:lnTo>
                    <a:lnTo>
                      <a:pt x="890" y="193"/>
                    </a:lnTo>
                    <a:lnTo>
                      <a:pt x="876" y="197"/>
                    </a:lnTo>
                    <a:lnTo>
                      <a:pt x="862" y="203"/>
                    </a:lnTo>
                    <a:lnTo>
                      <a:pt x="862" y="203"/>
                    </a:lnTo>
                    <a:lnTo>
                      <a:pt x="836" y="215"/>
                    </a:lnTo>
                    <a:lnTo>
                      <a:pt x="821" y="219"/>
                    </a:lnTo>
                    <a:lnTo>
                      <a:pt x="809" y="221"/>
                    </a:lnTo>
                    <a:lnTo>
                      <a:pt x="809" y="221"/>
                    </a:lnTo>
                    <a:lnTo>
                      <a:pt x="797" y="219"/>
                    </a:lnTo>
                    <a:lnTo>
                      <a:pt x="797" y="219"/>
                    </a:lnTo>
                    <a:lnTo>
                      <a:pt x="759" y="205"/>
                    </a:lnTo>
                    <a:lnTo>
                      <a:pt x="723" y="187"/>
                    </a:lnTo>
                    <a:lnTo>
                      <a:pt x="652" y="149"/>
                    </a:lnTo>
                    <a:lnTo>
                      <a:pt x="652" y="149"/>
                    </a:lnTo>
                    <a:lnTo>
                      <a:pt x="624" y="135"/>
                    </a:lnTo>
                    <a:lnTo>
                      <a:pt x="610" y="129"/>
                    </a:lnTo>
                    <a:lnTo>
                      <a:pt x="596" y="127"/>
                    </a:lnTo>
                    <a:lnTo>
                      <a:pt x="596" y="127"/>
                    </a:lnTo>
                    <a:lnTo>
                      <a:pt x="590" y="127"/>
                    </a:lnTo>
                    <a:lnTo>
                      <a:pt x="590" y="127"/>
                    </a:lnTo>
                    <a:lnTo>
                      <a:pt x="560" y="129"/>
                    </a:lnTo>
                    <a:lnTo>
                      <a:pt x="560" y="129"/>
                    </a:lnTo>
                    <a:lnTo>
                      <a:pt x="546" y="129"/>
                    </a:lnTo>
                    <a:lnTo>
                      <a:pt x="532" y="127"/>
                    </a:lnTo>
                    <a:lnTo>
                      <a:pt x="506" y="119"/>
                    </a:lnTo>
                    <a:lnTo>
                      <a:pt x="483" y="109"/>
                    </a:lnTo>
                    <a:lnTo>
                      <a:pt x="459" y="96"/>
                    </a:lnTo>
                    <a:lnTo>
                      <a:pt x="437" y="80"/>
                    </a:lnTo>
                    <a:lnTo>
                      <a:pt x="417" y="62"/>
                    </a:lnTo>
                    <a:lnTo>
                      <a:pt x="377" y="22"/>
                    </a:lnTo>
                    <a:lnTo>
                      <a:pt x="377" y="22"/>
                    </a:lnTo>
                    <a:lnTo>
                      <a:pt x="369" y="14"/>
                    </a:lnTo>
                    <a:lnTo>
                      <a:pt x="361" y="8"/>
                    </a:lnTo>
                    <a:lnTo>
                      <a:pt x="351" y="2"/>
                    </a:lnTo>
                    <a:lnTo>
                      <a:pt x="341" y="0"/>
                    </a:lnTo>
                    <a:lnTo>
                      <a:pt x="341" y="0"/>
                    </a:lnTo>
                    <a:lnTo>
                      <a:pt x="339" y="0"/>
                    </a:lnTo>
                    <a:lnTo>
                      <a:pt x="339" y="0"/>
                    </a:lnTo>
                    <a:lnTo>
                      <a:pt x="330" y="4"/>
                    </a:lnTo>
                    <a:lnTo>
                      <a:pt x="322" y="10"/>
                    </a:lnTo>
                    <a:lnTo>
                      <a:pt x="314" y="20"/>
                    </a:lnTo>
                    <a:lnTo>
                      <a:pt x="306" y="30"/>
                    </a:lnTo>
                    <a:lnTo>
                      <a:pt x="306" y="30"/>
                    </a:lnTo>
                    <a:lnTo>
                      <a:pt x="286" y="62"/>
                    </a:lnTo>
                    <a:lnTo>
                      <a:pt x="274" y="78"/>
                    </a:lnTo>
                    <a:lnTo>
                      <a:pt x="262" y="92"/>
                    </a:lnTo>
                    <a:lnTo>
                      <a:pt x="250" y="104"/>
                    </a:lnTo>
                    <a:lnTo>
                      <a:pt x="234" y="113"/>
                    </a:lnTo>
                    <a:lnTo>
                      <a:pt x="216" y="119"/>
                    </a:lnTo>
                    <a:lnTo>
                      <a:pt x="194" y="121"/>
                    </a:lnTo>
                    <a:lnTo>
                      <a:pt x="194" y="121"/>
                    </a:lnTo>
                    <a:lnTo>
                      <a:pt x="182" y="121"/>
                    </a:lnTo>
                    <a:lnTo>
                      <a:pt x="182" y="121"/>
                    </a:lnTo>
                    <a:lnTo>
                      <a:pt x="176" y="119"/>
                    </a:lnTo>
                    <a:lnTo>
                      <a:pt x="176" y="119"/>
                    </a:lnTo>
                    <a:lnTo>
                      <a:pt x="165" y="121"/>
                    </a:lnTo>
                    <a:lnTo>
                      <a:pt x="153" y="123"/>
                    </a:lnTo>
                    <a:lnTo>
                      <a:pt x="153" y="123"/>
                    </a:lnTo>
                    <a:lnTo>
                      <a:pt x="139" y="129"/>
                    </a:lnTo>
                    <a:lnTo>
                      <a:pt x="135" y="131"/>
                    </a:lnTo>
                    <a:lnTo>
                      <a:pt x="131" y="135"/>
                    </a:lnTo>
                    <a:lnTo>
                      <a:pt x="131" y="141"/>
                    </a:lnTo>
                    <a:lnTo>
                      <a:pt x="131" y="147"/>
                    </a:lnTo>
                    <a:lnTo>
                      <a:pt x="139" y="163"/>
                    </a:lnTo>
                    <a:lnTo>
                      <a:pt x="139" y="163"/>
                    </a:lnTo>
                    <a:lnTo>
                      <a:pt x="147" y="185"/>
                    </a:lnTo>
                    <a:lnTo>
                      <a:pt x="153" y="209"/>
                    </a:lnTo>
                    <a:lnTo>
                      <a:pt x="163" y="259"/>
                    </a:lnTo>
                    <a:lnTo>
                      <a:pt x="163" y="259"/>
                    </a:lnTo>
                    <a:lnTo>
                      <a:pt x="69" y="259"/>
                    </a:lnTo>
                    <a:lnTo>
                      <a:pt x="69" y="259"/>
                    </a:lnTo>
                    <a:lnTo>
                      <a:pt x="49" y="304"/>
                    </a:lnTo>
                    <a:lnTo>
                      <a:pt x="41" y="324"/>
                    </a:lnTo>
                    <a:lnTo>
                      <a:pt x="29" y="344"/>
                    </a:lnTo>
                    <a:lnTo>
                      <a:pt x="29" y="344"/>
                    </a:lnTo>
                    <a:lnTo>
                      <a:pt x="11" y="366"/>
                    </a:lnTo>
                    <a:lnTo>
                      <a:pt x="0" y="386"/>
                    </a:lnTo>
                    <a:lnTo>
                      <a:pt x="0" y="386"/>
                    </a:lnTo>
                    <a:lnTo>
                      <a:pt x="5" y="416"/>
                    </a:lnTo>
                    <a:lnTo>
                      <a:pt x="5" y="416"/>
                    </a:lnTo>
                    <a:lnTo>
                      <a:pt x="7" y="424"/>
                    </a:lnTo>
                    <a:lnTo>
                      <a:pt x="11" y="430"/>
                    </a:lnTo>
                    <a:lnTo>
                      <a:pt x="21" y="447"/>
                    </a:lnTo>
                    <a:lnTo>
                      <a:pt x="21" y="447"/>
                    </a:lnTo>
                    <a:lnTo>
                      <a:pt x="33" y="467"/>
                    </a:lnTo>
                    <a:lnTo>
                      <a:pt x="33" y="467"/>
                    </a:lnTo>
                    <a:lnTo>
                      <a:pt x="57" y="509"/>
                    </a:lnTo>
                    <a:lnTo>
                      <a:pt x="57" y="509"/>
                    </a:lnTo>
                    <a:lnTo>
                      <a:pt x="61" y="517"/>
                    </a:lnTo>
                    <a:lnTo>
                      <a:pt x="61" y="517"/>
                    </a:lnTo>
                    <a:lnTo>
                      <a:pt x="65" y="523"/>
                    </a:lnTo>
                    <a:lnTo>
                      <a:pt x="65" y="523"/>
                    </a:lnTo>
                    <a:lnTo>
                      <a:pt x="69" y="529"/>
                    </a:lnTo>
                    <a:lnTo>
                      <a:pt x="73" y="535"/>
                    </a:lnTo>
                    <a:lnTo>
                      <a:pt x="73" y="543"/>
                    </a:lnTo>
                    <a:lnTo>
                      <a:pt x="73" y="551"/>
                    </a:lnTo>
                    <a:lnTo>
                      <a:pt x="73" y="557"/>
                    </a:lnTo>
                    <a:lnTo>
                      <a:pt x="71" y="565"/>
                    </a:lnTo>
                    <a:lnTo>
                      <a:pt x="67" y="571"/>
                    </a:lnTo>
                    <a:lnTo>
                      <a:pt x="63" y="577"/>
                    </a:lnTo>
                    <a:lnTo>
                      <a:pt x="61" y="577"/>
                    </a:lnTo>
                    <a:lnTo>
                      <a:pt x="61" y="577"/>
                    </a:lnTo>
                    <a:lnTo>
                      <a:pt x="55" y="583"/>
                    </a:lnTo>
                    <a:lnTo>
                      <a:pt x="45" y="587"/>
                    </a:lnTo>
                    <a:lnTo>
                      <a:pt x="45" y="587"/>
                    </a:lnTo>
                    <a:lnTo>
                      <a:pt x="45" y="587"/>
                    </a:lnTo>
                    <a:lnTo>
                      <a:pt x="45" y="587"/>
                    </a:lnTo>
                    <a:lnTo>
                      <a:pt x="57" y="599"/>
                    </a:lnTo>
                    <a:lnTo>
                      <a:pt x="57" y="599"/>
                    </a:lnTo>
                    <a:lnTo>
                      <a:pt x="77" y="603"/>
                    </a:lnTo>
                    <a:lnTo>
                      <a:pt x="99" y="604"/>
                    </a:lnTo>
                    <a:lnTo>
                      <a:pt x="99" y="60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146" name="Owal 145">
                <a:extLst>
                  <a:ext uri="{FF2B5EF4-FFF2-40B4-BE49-F238E27FC236}">
                    <a16:creationId xmlns:a16="http://schemas.microsoft.com/office/drawing/2014/main" id="{5413AD79-9221-4C74-B4E7-E021399D51B5}"/>
                  </a:ext>
                </a:extLst>
              </p:cNvPr>
              <p:cNvSpPr/>
              <p:nvPr/>
            </p:nvSpPr>
            <p:spPr>
              <a:xfrm>
                <a:off x="3830768" y="4114133"/>
                <a:ext cx="459888" cy="41677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47" name="Owal 146">
                <a:extLst>
                  <a:ext uri="{FF2B5EF4-FFF2-40B4-BE49-F238E27FC236}">
                    <a16:creationId xmlns:a16="http://schemas.microsoft.com/office/drawing/2014/main" id="{591568A0-217C-4ACC-B163-6FB295151940}"/>
                  </a:ext>
                </a:extLst>
              </p:cNvPr>
              <p:cNvSpPr/>
              <p:nvPr/>
            </p:nvSpPr>
            <p:spPr>
              <a:xfrm>
                <a:off x="3666781" y="4376463"/>
                <a:ext cx="431774" cy="38075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48" name="Owal 147">
                <a:extLst>
                  <a:ext uri="{FF2B5EF4-FFF2-40B4-BE49-F238E27FC236}">
                    <a16:creationId xmlns:a16="http://schemas.microsoft.com/office/drawing/2014/main" id="{6ECFD08B-3E53-4111-8567-BA3F4761146A}"/>
                  </a:ext>
                </a:extLst>
              </p:cNvPr>
              <p:cNvSpPr/>
              <p:nvPr/>
            </p:nvSpPr>
            <p:spPr>
              <a:xfrm>
                <a:off x="4161808" y="4367884"/>
                <a:ext cx="431774" cy="38075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49" name="Owal 148">
                <a:extLst>
                  <a:ext uri="{FF2B5EF4-FFF2-40B4-BE49-F238E27FC236}">
                    <a16:creationId xmlns:a16="http://schemas.microsoft.com/office/drawing/2014/main" id="{3DC0628A-FBCE-48AD-A9B3-FA8A82752BA2}"/>
                  </a:ext>
                </a:extLst>
              </p:cNvPr>
              <p:cNvSpPr/>
              <p:nvPr/>
            </p:nvSpPr>
            <p:spPr>
              <a:xfrm>
                <a:off x="4384560" y="4367883"/>
                <a:ext cx="431774" cy="38075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128" name="Prostokąt 127">
            <a:extLst>
              <a:ext uri="{FF2B5EF4-FFF2-40B4-BE49-F238E27FC236}">
                <a16:creationId xmlns:a16="http://schemas.microsoft.com/office/drawing/2014/main" id="{F1A8BD36-1B37-4F21-A42F-73D0983328F0}"/>
              </a:ext>
            </a:extLst>
          </p:cNvPr>
          <p:cNvSpPr/>
          <p:nvPr/>
        </p:nvSpPr>
        <p:spPr>
          <a:xfrm rot="16200000">
            <a:off x="1129613" y="2417046"/>
            <a:ext cx="83119" cy="77824"/>
          </a:xfrm>
          <a:prstGeom prst="rect">
            <a:avLst/>
          </a:prstGeom>
          <a:solidFill>
            <a:srgbClr val="647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9" name="Prostokąt 128">
            <a:extLst>
              <a:ext uri="{FF2B5EF4-FFF2-40B4-BE49-F238E27FC236}">
                <a16:creationId xmlns:a16="http://schemas.microsoft.com/office/drawing/2014/main" id="{82EFB081-95C4-46FF-A363-AE4E48905016}"/>
              </a:ext>
            </a:extLst>
          </p:cNvPr>
          <p:cNvSpPr/>
          <p:nvPr/>
        </p:nvSpPr>
        <p:spPr>
          <a:xfrm rot="16200000">
            <a:off x="1129613" y="2675260"/>
            <a:ext cx="83119" cy="77824"/>
          </a:xfrm>
          <a:prstGeom prst="rect">
            <a:avLst/>
          </a:prstGeom>
          <a:solidFill>
            <a:srgbClr val="ABC1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0" name="Prostokąt 129">
            <a:extLst>
              <a:ext uri="{FF2B5EF4-FFF2-40B4-BE49-F238E27FC236}">
                <a16:creationId xmlns:a16="http://schemas.microsoft.com/office/drawing/2014/main" id="{886469CD-D04F-43BC-959F-9ECAFD5D17F5}"/>
              </a:ext>
            </a:extLst>
          </p:cNvPr>
          <p:cNvSpPr/>
          <p:nvPr/>
        </p:nvSpPr>
        <p:spPr>
          <a:xfrm rot="16200000">
            <a:off x="1129613" y="1642404"/>
            <a:ext cx="83119" cy="77824"/>
          </a:xfrm>
          <a:prstGeom prst="rect">
            <a:avLst/>
          </a:prstGeom>
          <a:solidFill>
            <a:srgbClr val="FF6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1" name="Prostokąt 130">
            <a:extLst>
              <a:ext uri="{FF2B5EF4-FFF2-40B4-BE49-F238E27FC236}">
                <a16:creationId xmlns:a16="http://schemas.microsoft.com/office/drawing/2014/main" id="{7336BA3A-796D-4CA8-AB4C-3CB5634C5E31}"/>
              </a:ext>
            </a:extLst>
          </p:cNvPr>
          <p:cNvSpPr/>
          <p:nvPr/>
        </p:nvSpPr>
        <p:spPr>
          <a:xfrm rot="16200000">
            <a:off x="1129613" y="1900618"/>
            <a:ext cx="83119" cy="77824"/>
          </a:xfrm>
          <a:prstGeom prst="rect">
            <a:avLst/>
          </a:prstGeom>
          <a:solidFill>
            <a:srgbClr val="AE7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2" name="Prostokąt 131">
            <a:extLst>
              <a:ext uri="{FF2B5EF4-FFF2-40B4-BE49-F238E27FC236}">
                <a16:creationId xmlns:a16="http://schemas.microsoft.com/office/drawing/2014/main" id="{FE6263DE-BAEF-4D37-9E2D-980B0E64379C}"/>
              </a:ext>
            </a:extLst>
          </p:cNvPr>
          <p:cNvSpPr/>
          <p:nvPr/>
        </p:nvSpPr>
        <p:spPr>
          <a:xfrm rot="16200000">
            <a:off x="1129613" y="2158832"/>
            <a:ext cx="83119" cy="77824"/>
          </a:xfrm>
          <a:prstGeom prst="rect">
            <a:avLst/>
          </a:prstGeom>
          <a:solidFill>
            <a:srgbClr val="E3A4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3" name="Prostokąt 132">
            <a:extLst>
              <a:ext uri="{FF2B5EF4-FFF2-40B4-BE49-F238E27FC236}">
                <a16:creationId xmlns:a16="http://schemas.microsoft.com/office/drawing/2014/main" id="{2E8008A9-FD4B-44AD-BD44-E349742DA67D}"/>
              </a:ext>
            </a:extLst>
          </p:cNvPr>
          <p:cNvSpPr/>
          <p:nvPr/>
        </p:nvSpPr>
        <p:spPr>
          <a:xfrm rot="16200000">
            <a:off x="1104393" y="4327260"/>
            <a:ext cx="83119" cy="77824"/>
          </a:xfrm>
          <a:prstGeom prst="rect">
            <a:avLst/>
          </a:prstGeom>
          <a:solidFill>
            <a:srgbClr val="A0CC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4" name="Prostokąt 133">
            <a:extLst>
              <a:ext uri="{FF2B5EF4-FFF2-40B4-BE49-F238E27FC236}">
                <a16:creationId xmlns:a16="http://schemas.microsoft.com/office/drawing/2014/main" id="{90484DB3-7838-4535-A5F8-B3C7F1DF3F11}"/>
              </a:ext>
            </a:extLst>
          </p:cNvPr>
          <p:cNvSpPr/>
          <p:nvPr/>
        </p:nvSpPr>
        <p:spPr>
          <a:xfrm rot="16200000">
            <a:off x="1104393" y="4492186"/>
            <a:ext cx="83119" cy="77824"/>
          </a:xfrm>
          <a:prstGeom prst="rect">
            <a:avLst/>
          </a:prstGeom>
          <a:solidFill>
            <a:srgbClr val="FFCA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5" name="Prostokąt 134">
            <a:extLst>
              <a:ext uri="{FF2B5EF4-FFF2-40B4-BE49-F238E27FC236}">
                <a16:creationId xmlns:a16="http://schemas.microsoft.com/office/drawing/2014/main" id="{6BB603C2-5C8E-438B-85FE-97C33350DA78}"/>
              </a:ext>
            </a:extLst>
          </p:cNvPr>
          <p:cNvSpPr/>
          <p:nvPr/>
        </p:nvSpPr>
        <p:spPr>
          <a:xfrm rot="16200000">
            <a:off x="1104393" y="3832482"/>
            <a:ext cx="83119" cy="77824"/>
          </a:xfrm>
          <a:prstGeom prst="rect">
            <a:avLst/>
          </a:prstGeom>
          <a:solidFill>
            <a:srgbClr val="FF6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4" name="Prostokąt 203">
            <a:extLst>
              <a:ext uri="{FF2B5EF4-FFF2-40B4-BE49-F238E27FC236}">
                <a16:creationId xmlns:a16="http://schemas.microsoft.com/office/drawing/2014/main" id="{EFAB62C1-A37B-4385-A4D6-81710F4C2223}"/>
              </a:ext>
            </a:extLst>
          </p:cNvPr>
          <p:cNvSpPr/>
          <p:nvPr/>
        </p:nvSpPr>
        <p:spPr>
          <a:xfrm rot="16200000">
            <a:off x="1104394" y="3997408"/>
            <a:ext cx="83119" cy="77824"/>
          </a:xfrm>
          <a:prstGeom prst="rect">
            <a:avLst/>
          </a:prstGeom>
          <a:solidFill>
            <a:srgbClr val="AE7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5" name="Prostokąt 204">
            <a:extLst>
              <a:ext uri="{FF2B5EF4-FFF2-40B4-BE49-F238E27FC236}">
                <a16:creationId xmlns:a16="http://schemas.microsoft.com/office/drawing/2014/main" id="{E2C07986-F722-4AE6-85DF-12EDCD61C179}"/>
              </a:ext>
            </a:extLst>
          </p:cNvPr>
          <p:cNvSpPr/>
          <p:nvPr/>
        </p:nvSpPr>
        <p:spPr>
          <a:xfrm rot="16200000">
            <a:off x="1104393" y="4162334"/>
            <a:ext cx="83119" cy="77824"/>
          </a:xfrm>
          <a:prstGeom prst="rect">
            <a:avLst/>
          </a:prstGeom>
          <a:solidFill>
            <a:srgbClr val="48AA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6" name="Prostokąt 205">
            <a:extLst>
              <a:ext uri="{FF2B5EF4-FFF2-40B4-BE49-F238E27FC236}">
                <a16:creationId xmlns:a16="http://schemas.microsoft.com/office/drawing/2014/main" id="{98CB71C4-BFA0-4FC3-B48F-5E79EC488DFE}"/>
              </a:ext>
            </a:extLst>
          </p:cNvPr>
          <p:cNvSpPr/>
          <p:nvPr/>
        </p:nvSpPr>
        <p:spPr>
          <a:xfrm rot="16200000">
            <a:off x="1104393" y="4657112"/>
            <a:ext cx="83119" cy="77824"/>
          </a:xfrm>
          <a:prstGeom prst="rect">
            <a:avLst/>
          </a:prstGeom>
          <a:solidFill>
            <a:srgbClr val="CC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7" name="Prostokąt 206">
            <a:extLst>
              <a:ext uri="{FF2B5EF4-FFF2-40B4-BE49-F238E27FC236}">
                <a16:creationId xmlns:a16="http://schemas.microsoft.com/office/drawing/2014/main" id="{8D65826B-6413-4B6D-8BEC-C5EE8F57E3BE}"/>
              </a:ext>
            </a:extLst>
          </p:cNvPr>
          <p:cNvSpPr/>
          <p:nvPr/>
        </p:nvSpPr>
        <p:spPr>
          <a:xfrm rot="16200000">
            <a:off x="1104393" y="4822036"/>
            <a:ext cx="83119" cy="77824"/>
          </a:xfrm>
          <a:prstGeom prst="rect">
            <a:avLst/>
          </a:prstGeom>
          <a:solidFill>
            <a:srgbClr val="CDC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8" name="Prostokąt 207">
            <a:extLst>
              <a:ext uri="{FF2B5EF4-FFF2-40B4-BE49-F238E27FC236}">
                <a16:creationId xmlns:a16="http://schemas.microsoft.com/office/drawing/2014/main" id="{EB7C7B28-BAD5-419B-8E30-E8834C7FA8F4}"/>
              </a:ext>
            </a:extLst>
          </p:cNvPr>
          <p:cNvSpPr/>
          <p:nvPr/>
        </p:nvSpPr>
        <p:spPr>
          <a:xfrm rot="16200000">
            <a:off x="1129613" y="2933474"/>
            <a:ext cx="83119" cy="7782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3" name="pole tekstowe 112">
            <a:extLst>
              <a:ext uri="{FF2B5EF4-FFF2-40B4-BE49-F238E27FC236}">
                <a16:creationId xmlns:a16="http://schemas.microsoft.com/office/drawing/2014/main" id="{C5061419-C049-40CE-B623-2F36E8B16E3D}"/>
              </a:ext>
            </a:extLst>
          </p:cNvPr>
          <p:cNvSpPr txBox="1"/>
          <p:nvPr/>
        </p:nvSpPr>
        <p:spPr>
          <a:xfrm>
            <a:off x="1052195" y="3433844"/>
            <a:ext cx="580608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1000" dirty="0"/>
              <a:t>region*</a:t>
            </a:r>
          </a:p>
        </p:txBody>
      </p:sp>
      <p:sp>
        <p:nvSpPr>
          <p:cNvPr id="120" name="pole tekstowe 119">
            <a:extLst>
              <a:ext uri="{FF2B5EF4-FFF2-40B4-BE49-F238E27FC236}">
                <a16:creationId xmlns:a16="http://schemas.microsoft.com/office/drawing/2014/main" id="{CF0EE7EC-FEF4-490A-83ED-F39E5D9FA858}"/>
              </a:ext>
            </a:extLst>
          </p:cNvPr>
          <p:cNvSpPr txBox="1"/>
          <p:nvPr/>
        </p:nvSpPr>
        <p:spPr>
          <a:xfrm>
            <a:off x="3172010" y="3616521"/>
            <a:ext cx="4365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</a:rPr>
              <a:t>15%</a:t>
            </a:r>
          </a:p>
        </p:txBody>
      </p:sp>
      <p:sp>
        <p:nvSpPr>
          <p:cNvPr id="121" name="pole tekstowe 120">
            <a:extLst>
              <a:ext uri="{FF2B5EF4-FFF2-40B4-BE49-F238E27FC236}">
                <a16:creationId xmlns:a16="http://schemas.microsoft.com/office/drawing/2014/main" id="{C82AFF40-2CAF-4AC3-930A-2C9CB818CB90}"/>
              </a:ext>
            </a:extLst>
          </p:cNvPr>
          <p:cNvSpPr txBox="1"/>
          <p:nvPr/>
        </p:nvSpPr>
        <p:spPr>
          <a:xfrm>
            <a:off x="3723264" y="4368566"/>
            <a:ext cx="4365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>
                <a:solidFill>
                  <a:schemeClr val="bg1"/>
                </a:solidFill>
              </a:rPr>
              <a:t>17%</a:t>
            </a:r>
          </a:p>
        </p:txBody>
      </p:sp>
      <p:sp>
        <p:nvSpPr>
          <p:cNvPr id="122" name="pole tekstowe 121">
            <a:extLst>
              <a:ext uri="{FF2B5EF4-FFF2-40B4-BE49-F238E27FC236}">
                <a16:creationId xmlns:a16="http://schemas.microsoft.com/office/drawing/2014/main" id="{B2226AC9-545A-4ED1-A83B-984B9100047A}"/>
              </a:ext>
            </a:extLst>
          </p:cNvPr>
          <p:cNvSpPr txBox="1"/>
          <p:nvPr/>
        </p:nvSpPr>
        <p:spPr>
          <a:xfrm>
            <a:off x="2734124" y="3865183"/>
            <a:ext cx="4365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>
                <a:solidFill>
                  <a:schemeClr val="bg1"/>
                </a:solidFill>
              </a:rPr>
              <a:t>16%</a:t>
            </a:r>
          </a:p>
        </p:txBody>
      </p:sp>
      <p:sp>
        <p:nvSpPr>
          <p:cNvPr id="123" name="pole tekstowe 122">
            <a:extLst>
              <a:ext uri="{FF2B5EF4-FFF2-40B4-BE49-F238E27FC236}">
                <a16:creationId xmlns:a16="http://schemas.microsoft.com/office/drawing/2014/main" id="{289AB5C1-BDD6-405F-8066-B85FC7284B0D}"/>
              </a:ext>
            </a:extLst>
          </p:cNvPr>
          <p:cNvSpPr txBox="1"/>
          <p:nvPr/>
        </p:nvSpPr>
        <p:spPr>
          <a:xfrm>
            <a:off x="2846348" y="4265751"/>
            <a:ext cx="4365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/>
              <a:t>10%</a:t>
            </a:r>
          </a:p>
        </p:txBody>
      </p:sp>
      <p:sp>
        <p:nvSpPr>
          <p:cNvPr id="124" name="pole tekstowe 123">
            <a:extLst>
              <a:ext uri="{FF2B5EF4-FFF2-40B4-BE49-F238E27FC236}">
                <a16:creationId xmlns:a16="http://schemas.microsoft.com/office/drawing/2014/main" id="{B6263ABC-6ABC-417B-AEC3-7F3449938C4E}"/>
              </a:ext>
            </a:extLst>
          </p:cNvPr>
          <p:cNvSpPr txBox="1"/>
          <p:nvPr/>
        </p:nvSpPr>
        <p:spPr>
          <a:xfrm>
            <a:off x="3419488" y="4009229"/>
            <a:ext cx="4365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/>
              <a:t>20%</a:t>
            </a:r>
          </a:p>
        </p:txBody>
      </p:sp>
      <p:sp>
        <p:nvSpPr>
          <p:cNvPr id="125" name="pole tekstowe 124">
            <a:extLst>
              <a:ext uri="{FF2B5EF4-FFF2-40B4-BE49-F238E27FC236}">
                <a16:creationId xmlns:a16="http://schemas.microsoft.com/office/drawing/2014/main" id="{F3768707-DB20-4EB6-B6A2-F8724680914D}"/>
              </a:ext>
            </a:extLst>
          </p:cNvPr>
          <p:cNvSpPr txBox="1"/>
          <p:nvPr/>
        </p:nvSpPr>
        <p:spPr>
          <a:xfrm>
            <a:off x="3266926" y="4529064"/>
            <a:ext cx="4365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>
                <a:solidFill>
                  <a:schemeClr val="bg1"/>
                </a:solidFill>
              </a:rPr>
              <a:t>21%</a:t>
            </a:r>
          </a:p>
        </p:txBody>
      </p:sp>
    </p:spTree>
    <p:extLst>
      <p:ext uri="{BB962C8B-B14F-4D97-AF65-F5344CB8AC3E}">
        <p14:creationId xmlns:p14="http://schemas.microsoft.com/office/powerpoint/2010/main" val="3689939868"/>
      </p:ext>
    </p:extLst>
  </p:cSld>
  <p:clrMapOvr>
    <a:masterClrMapping/>
  </p:clrMapOvr>
</p:sld>
</file>

<file path=ppt/theme/theme1.xml><?xml version="1.0" encoding="utf-8"?>
<a:theme xmlns:a="http://schemas.openxmlformats.org/drawingml/2006/main" name="Ramowe">
  <a:themeElements>
    <a:clrScheme name="Niestandardowy 9">
      <a:dk1>
        <a:srgbClr val="595959"/>
      </a:dk1>
      <a:lt1>
        <a:sysClr val="window" lastClr="FFFFFF"/>
      </a:lt1>
      <a:dk2>
        <a:srgbClr val="004B88"/>
      </a:dk2>
      <a:lt2>
        <a:srgbClr val="0094CF"/>
      </a:lt2>
      <a:accent1>
        <a:srgbClr val="635D8C"/>
      </a:accent1>
      <a:accent2>
        <a:srgbClr val="42BEBD"/>
      </a:accent2>
      <a:accent3>
        <a:srgbClr val="48AA48"/>
      </a:accent3>
      <a:accent4>
        <a:srgbClr val="A0CC1E"/>
      </a:accent4>
      <a:accent5>
        <a:srgbClr val="FFCA21"/>
      </a:accent5>
      <a:accent6>
        <a:srgbClr val="E54337"/>
      </a:accent6>
      <a:hlink>
        <a:srgbClr val="0000FF"/>
      </a:hlink>
      <a:folHlink>
        <a:srgbClr val="800080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gradFill flip="none" rotWithShape="1">
            <a:gsLst>
              <a:gs pos="70000">
                <a:schemeClr val="accent1"/>
              </a:gs>
              <a:gs pos="0">
                <a:schemeClr val="accent1">
                  <a:lumMod val="5000"/>
                  <a:lumOff val="95000"/>
                </a:schemeClr>
              </a:gs>
              <a:gs pos="30000">
                <a:schemeClr val="accent1"/>
              </a:gs>
              <a:gs pos="100000">
                <a:schemeClr val="bg1"/>
              </a:gs>
            </a:gsLst>
            <a:lin ang="0" scaled="1"/>
            <a:tileRect/>
          </a:gra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 Jakościowe - uniwersalne">
  <a:themeElements>
    <a:clrScheme name="Niestandardowy 9">
      <a:dk1>
        <a:srgbClr val="595959"/>
      </a:dk1>
      <a:lt1>
        <a:sysClr val="window" lastClr="FFFFFF"/>
      </a:lt1>
      <a:dk2>
        <a:srgbClr val="004B88"/>
      </a:dk2>
      <a:lt2>
        <a:srgbClr val="0094CF"/>
      </a:lt2>
      <a:accent1>
        <a:srgbClr val="635D8C"/>
      </a:accent1>
      <a:accent2>
        <a:srgbClr val="42BEBD"/>
      </a:accent2>
      <a:accent3>
        <a:srgbClr val="48AA48"/>
      </a:accent3>
      <a:accent4>
        <a:srgbClr val="A0CC1E"/>
      </a:accent4>
      <a:accent5>
        <a:srgbClr val="FFCA21"/>
      </a:accent5>
      <a:accent6>
        <a:srgbClr val="E54337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gradFill flip="none" rotWithShape="1">
            <a:gsLst>
              <a:gs pos="70000">
                <a:schemeClr val="accent1"/>
              </a:gs>
              <a:gs pos="0">
                <a:schemeClr val="accent1">
                  <a:lumMod val="5000"/>
                  <a:lumOff val="95000"/>
                </a:schemeClr>
              </a:gs>
              <a:gs pos="30000">
                <a:schemeClr val="accent1"/>
              </a:gs>
              <a:gs pos="100000">
                <a:schemeClr val="bg1"/>
              </a:gs>
            </a:gsLst>
            <a:lin ang="0" scaled="1"/>
            <a:tileRect/>
          </a:gra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Ramowe">
  <a:themeElements>
    <a:clrScheme name="Niestandardowy 9">
      <a:dk1>
        <a:srgbClr val="595959"/>
      </a:dk1>
      <a:lt1>
        <a:sysClr val="window" lastClr="FFFFFF"/>
      </a:lt1>
      <a:dk2>
        <a:srgbClr val="004B88"/>
      </a:dk2>
      <a:lt2>
        <a:srgbClr val="0094CF"/>
      </a:lt2>
      <a:accent1>
        <a:srgbClr val="635D8C"/>
      </a:accent1>
      <a:accent2>
        <a:srgbClr val="42BEBD"/>
      </a:accent2>
      <a:accent3>
        <a:srgbClr val="48AA48"/>
      </a:accent3>
      <a:accent4>
        <a:srgbClr val="A0CC1E"/>
      </a:accent4>
      <a:accent5>
        <a:srgbClr val="FFCA21"/>
      </a:accent5>
      <a:accent6>
        <a:srgbClr val="E54337"/>
      </a:accent6>
      <a:hlink>
        <a:srgbClr val="0000FF"/>
      </a:hlink>
      <a:folHlink>
        <a:srgbClr val="800080"/>
      </a:folHlink>
    </a:clrScheme>
    <a:fontScheme name="pbs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gradFill flip="none" rotWithShape="1">
            <a:gsLst>
              <a:gs pos="70000">
                <a:schemeClr val="accent1"/>
              </a:gs>
              <a:gs pos="0">
                <a:schemeClr val="accent1">
                  <a:lumMod val="5000"/>
                  <a:lumOff val="95000"/>
                </a:schemeClr>
              </a:gs>
              <a:gs pos="30000">
                <a:schemeClr val="accent1"/>
              </a:gs>
              <a:gs pos="100000">
                <a:schemeClr val="bg1"/>
              </a:gs>
            </a:gsLst>
            <a:lin ang="0" scaled="1"/>
            <a:tileRect/>
          </a:gra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0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1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2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3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4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5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6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7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8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9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Calibri">
    <a:majorFont>
      <a:latin typeface="Calibri" panose="020F05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0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1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2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3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4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5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6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7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8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9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0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97EA39B5-C602-4694-AD07-21AD57030C60}">
  <we:reference id="f12c312d-282a-4734-8843-05915fdfef0b" version="4.3.3.0" store="EXCatalog" storeType="EXCatalog"/>
  <we:alternateReferences>
    <we:reference id="WA104178141" version="4.3.3.0" store="pl-PL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5725</Words>
  <Application>Microsoft Office PowerPoint</Application>
  <PresentationFormat>Pokaz na ekranie (4:3)</PresentationFormat>
  <Paragraphs>423</Paragraphs>
  <Slides>32</Slides>
  <Notes>20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3</vt:i4>
      </vt:variant>
      <vt:variant>
        <vt:lpstr>Tytuły slajdów</vt:lpstr>
      </vt:variant>
      <vt:variant>
        <vt:i4>32</vt:i4>
      </vt:variant>
    </vt:vector>
  </HeadingPairs>
  <TitlesOfParts>
    <vt:vector size="41" baseType="lpstr">
      <vt:lpstr>Arial</vt:lpstr>
      <vt:lpstr>Calibri</vt:lpstr>
      <vt:lpstr>Cambria</vt:lpstr>
      <vt:lpstr>Century Gothic</vt:lpstr>
      <vt:lpstr>Courier New</vt:lpstr>
      <vt:lpstr>Wingdings</vt:lpstr>
      <vt:lpstr>Ramowe</vt:lpstr>
      <vt:lpstr>1 Jakościowe - uniwersalne</vt:lpstr>
      <vt:lpstr>2_Ramowe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PBS Spółka z o.o.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PBS_Ministerstwo Klimatu i Środowiska_Jednotemtyczne badanie świadomości_ Ochrona środowiska naturalnego _Raport 2021</dc:title>
  <dc:subject>Świadomość ekologiczna Polaków</dc:subject>
  <dc:creator>katarzyna.kepka@pbs.pl</dc:creator>
  <cp:lastModifiedBy>Katarzyna Kępka</cp:lastModifiedBy>
  <cp:revision>2</cp:revision>
  <dcterms:created xsi:type="dcterms:W3CDTF">2015-05-13T09:46:36Z</dcterms:created>
  <dcterms:modified xsi:type="dcterms:W3CDTF">2021-11-26T09:58:04Z</dcterms:modified>
  <cp:category>ekologia, klimat, ochrona środowiska naturalnego</cp:category>
</cp:coreProperties>
</file>